
<file path=[Content_Types].xml><?xml version="1.0" encoding="utf-8"?>
<Types xmlns="http://schemas.openxmlformats.org/package/2006/content-types">
  <Default Extension="emf" ContentType="image/x-emf"/>
  <Default Extension="fntdata" ContentType="application/x-fontdata"/>
  <Default Extension="gif" ContentType="image/gif"/>
  <Default Extension="jpg" ContentType="image/jpeg"/>
  <Default Extension="mp4" ContentType="video/mp4"/>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notesSlides/notesSlide3.xml" ContentType="application/vnd.openxmlformats-officedocument.presentationml.notesSlide+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0.xml" ContentType="application/inkml+xml"/>
  <Override PartName="/ppt/ink/ink21.xml" ContentType="application/inkml+xml"/>
  <Override PartName="/ppt/ink/ink22.xml" ContentType="application/inkml+xml"/>
  <Override PartName="/ppt/ink/ink23.xml" ContentType="application/inkml+xml"/>
  <Override PartName="/ppt/ink/ink24.xml" ContentType="application/inkml+xml"/>
  <Override PartName="/ppt/ink/ink25.xml" ContentType="application/inkml+xml"/>
  <Override PartName="/ppt/ink/ink26.xml" ContentType="application/inkml+xml"/>
  <Override PartName="/ppt/ink/ink27.xml" ContentType="application/inkml+xml"/>
  <Override PartName="/ppt/ink/ink28.xml" ContentType="application/inkml+xml"/>
  <Override PartName="/ppt/ink/ink29.xml" ContentType="application/inkml+xml"/>
  <Override PartName="/ppt/ink/ink30.xml" ContentType="application/inkml+xml"/>
  <Override PartName="/ppt/ink/ink31.xml" ContentType="application/inkml+xml"/>
  <Override PartName="/ppt/ink/ink32.xml" ContentType="application/inkml+xml"/>
  <Override PartName="/ppt/ink/ink33.xml" ContentType="application/inkml+xml"/>
  <Override PartName="/ppt/ink/ink34.xml" ContentType="application/inkml+xml"/>
  <Override PartName="/ppt/ink/ink35.xml" ContentType="application/inkml+xml"/>
  <Override PartName="/ppt/ink/ink36.xml" ContentType="application/inkml+xml"/>
  <Override PartName="/ppt/ink/ink37.xml" ContentType="application/inkml+xml"/>
  <Override PartName="/ppt/ink/ink38.xml" ContentType="application/inkml+xml"/>
  <Override PartName="/ppt/ink/ink39.xml" ContentType="application/inkml+xml"/>
  <Override PartName="/ppt/ink/ink40.xml" ContentType="application/inkml+xml"/>
  <Override PartName="/ppt/ink/ink41.xml" ContentType="application/inkml+xml"/>
  <Override PartName="/ppt/notesSlides/notesSlide4.xml" ContentType="application/vnd.openxmlformats-officedocument.presentationml.notesSlide+xml"/>
  <Override PartName="/ppt/ink/ink42.xml" ContentType="application/inkml+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ink/ink43.xml" ContentType="application/inkml+xml"/>
  <Override PartName="/ppt/notesSlides/notesSlide9.xml" ContentType="application/vnd.openxmlformats-officedocument.presentationml.notesSlide+xml"/>
  <Override PartName="/ppt/notesSlides/notesSlide10.xml" ContentType="application/vnd.openxmlformats-officedocument.presentationml.notesSlide+xml"/>
  <Override PartName="/ppt/ink/ink44.xml" ContentType="application/inkml+xml"/>
  <Override PartName="/ppt/ink/ink45.xml" ContentType="application/inkml+xml"/>
  <Override PartName="/ppt/ink/ink46.xml" ContentType="application/inkml+xml"/>
  <Override PartName="/ppt/ink/ink47.xml" ContentType="application/inkml+xml"/>
  <Override PartName="/ppt/ink/ink48.xml" ContentType="application/inkml+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ink/ink49.xml" ContentType="application/inkml+xml"/>
  <Override PartName="/ppt/notesSlides/notesSlide13.xml" ContentType="application/vnd.openxmlformats-officedocument.presentationml.notesSlide+xml"/>
  <Override PartName="/ppt/ink/ink50.xml" ContentType="application/inkml+xml"/>
  <Override PartName="/ppt/notesSlides/notesSlide14.xml" ContentType="application/vnd.openxmlformats-officedocument.presentationml.notesSlide+xml"/>
  <Override PartName="/ppt/ink/ink51.xml" ContentType="application/inkml+xml"/>
  <Override PartName="/ppt/ink/ink52.xml" ContentType="application/inkml+xml"/>
  <Override PartName="/ppt/ink/ink53.xml" ContentType="application/inkml+xml"/>
  <Override PartName="/ppt/ink/ink54.xml" ContentType="application/inkml+xml"/>
  <Override PartName="/ppt/ink/ink55.xml" ContentType="application/inkml+xml"/>
  <Override PartName="/ppt/ink/ink56.xml" ContentType="application/inkml+xml"/>
  <Override PartName="/ppt/ink/ink57.xml" ContentType="application/inkml+xml"/>
  <Override PartName="/ppt/ink/ink58.xml" ContentType="application/inkml+xml"/>
  <Override PartName="/ppt/ink/ink59.xml" ContentType="application/inkml+xml"/>
  <Override PartName="/ppt/ink/ink60.xml" ContentType="application/inkml+xml"/>
  <Override PartName="/ppt/ink/ink61.xml" ContentType="application/inkml+xml"/>
  <Override PartName="/ppt/ink/ink62.xml" ContentType="application/inkml+xml"/>
  <Override PartName="/ppt/ink/ink63.xml" ContentType="application/inkml+xml"/>
  <Override PartName="/ppt/ink/ink64.xml" ContentType="application/inkml+xml"/>
  <Override PartName="/ppt/ink/ink65.xml" ContentType="application/inkml+xml"/>
  <Override PartName="/ppt/ink/ink66.xml" ContentType="application/inkml+xml"/>
  <Override PartName="/ppt/ink/ink67.xml" ContentType="application/inkml+xml"/>
  <Override PartName="/ppt/ink/ink68.xml" ContentType="application/inkml+xml"/>
  <Override PartName="/ppt/ink/ink69.xml" ContentType="application/inkml+xml"/>
  <Override PartName="/ppt/ink/ink70.xml" ContentType="application/inkml+xml"/>
  <Override PartName="/ppt/ink/ink71.xml" ContentType="application/inkml+xml"/>
  <Override PartName="/ppt/ink/ink72.xml" ContentType="application/inkml+xml"/>
  <Override PartName="/ppt/ink/ink73.xml" ContentType="application/inkml+xml"/>
  <Override PartName="/ppt/ink/ink74.xml" ContentType="application/inkml+xml"/>
  <Override PartName="/ppt/ink/ink75.xml" ContentType="application/inkml+xml"/>
  <Override PartName="/ppt/ink/ink76.xml" ContentType="application/inkml+xml"/>
  <Override PartName="/ppt/ink/ink77.xml" ContentType="application/inkml+xml"/>
  <Override PartName="/ppt/ink/ink78.xml" ContentType="application/inkml+xml"/>
  <Override PartName="/ppt/ink/ink79.xml" ContentType="application/inkml+xml"/>
  <Override PartName="/ppt/ink/ink80.xml" ContentType="application/inkml+xml"/>
  <Override PartName="/ppt/ink/ink81.xml" ContentType="application/inkml+xml"/>
  <Override PartName="/ppt/ink/ink82.xml" ContentType="application/inkml+xml"/>
  <Override PartName="/ppt/ink/ink83.xml" ContentType="application/inkml+xml"/>
  <Override PartName="/ppt/ink/ink84.xml" ContentType="application/inkml+xml"/>
  <Override PartName="/ppt/ink/ink85.xml" ContentType="application/inkml+xml"/>
  <Override PartName="/ppt/ink/ink86.xml" ContentType="application/inkml+xml"/>
  <Override PartName="/ppt/ink/ink87.xml" ContentType="application/inkml+xml"/>
  <Override PartName="/ppt/ink/ink88.xml" ContentType="application/inkml+xml"/>
  <Override PartName="/ppt/ink/ink89.xml" ContentType="application/inkml+xml"/>
  <Override PartName="/ppt/ink/ink90.xml" ContentType="application/inkml+xml"/>
  <Override PartName="/ppt/ink/ink91.xml" ContentType="application/inkml+xml"/>
  <Override PartName="/ppt/ink/ink92.xml" ContentType="application/inkml+xml"/>
  <Override PartName="/ppt/ink/ink93.xml" ContentType="application/inkml+xml"/>
  <Override PartName="/ppt/ink/ink94.xml" ContentType="application/inkml+xml"/>
  <Override PartName="/ppt/ink/ink95.xml" ContentType="application/inkml+xml"/>
  <Override PartName="/ppt/ink/ink96.xml" ContentType="application/inkml+xml"/>
  <Override PartName="/ppt/ink/ink97.xml" ContentType="application/inkml+xml"/>
  <Override PartName="/ppt/ink/ink98.xml" ContentType="application/inkml+xml"/>
  <Override PartName="/ppt/notesSlides/notesSlide15.xml" ContentType="application/vnd.openxmlformats-officedocument.presentationml.notesSlide+xml"/>
  <Override PartName="/ppt/ink/ink99.xml" ContentType="application/inkml+xml"/>
  <Override PartName="/ppt/ink/ink100.xml" ContentType="application/inkml+xml"/>
  <Override PartName="/ppt/ink/ink101.xml" ContentType="application/inkml+xml"/>
  <Override PartName="/ppt/ink/ink102.xml" ContentType="application/inkml+xml"/>
  <Override PartName="/ppt/ink/ink103.xml" ContentType="application/inkml+xml"/>
  <Override PartName="/ppt/ink/ink104.xml" ContentType="application/inkml+xml"/>
  <Override PartName="/ppt/ink/ink105.xml" ContentType="application/inkml+xml"/>
  <Override PartName="/ppt/ink/ink106.xml" ContentType="application/inkml+xml"/>
  <Override PartName="/ppt/ink/ink107.xml" ContentType="application/inkml+xml"/>
  <Override PartName="/ppt/ink/ink108.xml" ContentType="application/inkml+xml"/>
  <Override PartName="/ppt/ink/ink109.xml" ContentType="application/inkml+xml"/>
  <Override PartName="/ppt/ink/ink110.xml" ContentType="application/inkml+xml"/>
  <Override PartName="/ppt/ink/ink111.xml" ContentType="application/inkml+xml"/>
  <Override PartName="/ppt/ink/ink112.xml" ContentType="application/inkml+xml"/>
  <Override PartName="/ppt/ink/ink113.xml" ContentType="application/inkml+xml"/>
  <Override PartName="/ppt/ink/ink114.xml" ContentType="application/inkml+xml"/>
  <Override PartName="/ppt/ink/ink115.xml" ContentType="application/inkml+xml"/>
  <Override PartName="/ppt/ink/ink116.xml" ContentType="application/inkml+xml"/>
  <Override PartName="/ppt/ink/ink117.xml" ContentType="application/inkml+xml"/>
  <Override PartName="/ppt/ink/ink118.xml" ContentType="application/inkml+xml"/>
  <Override PartName="/ppt/ink/ink119.xml" ContentType="application/inkml+xml"/>
  <Override PartName="/ppt/ink/ink120.xml" ContentType="application/inkml+xml"/>
  <Override PartName="/ppt/ink/ink121.xml" ContentType="application/inkml+xml"/>
  <Override PartName="/ppt/ink/ink122.xml" ContentType="application/inkml+xml"/>
  <Override PartName="/ppt/ink/ink123.xml" ContentType="application/inkml+xml"/>
  <Override PartName="/ppt/ink/ink124.xml" ContentType="application/inkml+xml"/>
  <Override PartName="/ppt/ink/ink125.xml" ContentType="application/inkml+xml"/>
  <Override PartName="/ppt/ink/ink126.xml" ContentType="application/inkml+xml"/>
  <Override PartName="/ppt/ink/ink127.xml" ContentType="application/inkml+xml"/>
  <Override PartName="/ppt/ink/ink128.xml" ContentType="application/inkml+xml"/>
  <Override PartName="/ppt/ink/ink129.xml" ContentType="application/inkml+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ink/ink130.xml" ContentType="application/inkml+xml"/>
  <Override PartName="/ppt/ink/ink131.xml" ContentType="application/inkml+xml"/>
  <Override PartName="/ppt/ink/ink132.xml" ContentType="application/inkml+xml"/>
  <Override PartName="/ppt/ink/ink133.xml" ContentType="application/inkml+xml"/>
  <Override PartName="/ppt/ink/ink134.xml" ContentType="application/inkml+xml"/>
  <Override PartName="/ppt/notesSlides/notesSlide18.xml" ContentType="application/vnd.openxmlformats-officedocument.presentationml.notesSlide+xml"/>
  <Override PartName="/ppt/ink/ink135.xml" ContentType="application/inkml+xml"/>
  <Override PartName="/ppt/ink/ink136.xml" ContentType="application/inkml+xml"/>
  <Override PartName="/ppt/ink/ink137.xml" ContentType="application/inkml+xml"/>
  <Override PartName="/ppt/ink/ink138.xml" ContentType="application/inkml+xml"/>
  <Override PartName="/ppt/ink/ink139.xml" ContentType="application/inkml+xml"/>
  <Override PartName="/ppt/notesSlides/notesSlide19.xml" ContentType="application/vnd.openxmlformats-officedocument.presentationml.notesSlide+xml"/>
  <Override PartName="/ppt/ink/ink140.xml" ContentType="application/inkml+xml"/>
  <Override PartName="/ppt/ink/ink141.xml" ContentType="application/inkml+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ink/ink142.xml" ContentType="application/inkml+xml"/>
  <Override PartName="/ppt/notesSlides/notesSlide22.xml" ContentType="application/vnd.openxmlformats-officedocument.presentationml.notesSlide+xml"/>
  <Override PartName="/ppt/ink/ink143.xml" ContentType="application/inkml+xml"/>
  <Override PartName="/ppt/ink/ink144.xml" ContentType="application/inkml+xml"/>
  <Override PartName="/ppt/ink/ink145.xml" ContentType="application/inkml+xml"/>
  <Override PartName="/ppt/ink/ink146.xml" ContentType="application/inkml+xml"/>
  <Override PartName="/ppt/ink/ink147.xml" ContentType="application/inkml+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ink/ink148.xml" ContentType="application/inkml+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ink/ink149.xml" ContentType="application/inkml+xml"/>
  <Override PartName="/ppt/notesSlides/notesSlide27.xml" ContentType="application/vnd.openxmlformats-officedocument.presentationml.notesSlide+xml"/>
  <Override PartName="/ppt/ink/ink150.xml" ContentType="application/inkml+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ink/ink151.xml" ContentType="application/inkml+xml"/>
  <Override PartName="/ppt/ink/ink152.xml" ContentType="application/inkml+xml"/>
  <Override PartName="/ppt/ink/ink153.xml" ContentType="application/inkml+xml"/>
  <Override PartName="/ppt/ink/ink154.xml" ContentType="application/inkml+xml"/>
  <Override PartName="/ppt/ink/ink155.xml" ContentType="application/inkml+xml"/>
  <Override PartName="/ppt/ink/ink156.xml" ContentType="application/inkml+xml"/>
  <Override PartName="/ppt/ink/ink157.xml" ContentType="application/inkml+xml"/>
  <Override PartName="/ppt/ink/ink158.xml" ContentType="application/inkml+xml"/>
  <Override PartName="/ppt/ink/ink159.xml" ContentType="application/inkml+xml"/>
  <Override PartName="/ppt/ink/ink160.xml" ContentType="application/inkml+xml"/>
  <Override PartName="/ppt/ink/ink161.xml" ContentType="application/inkml+xml"/>
  <Override PartName="/ppt/ink/ink162.xml" ContentType="application/inkml+xml"/>
  <Override PartName="/ppt/ink/ink163.xml" ContentType="application/inkml+xml"/>
  <Override PartName="/ppt/ink/ink164.xml" ContentType="application/inkml+xml"/>
  <Override PartName="/ppt/ink/ink165.xml" ContentType="application/inkml+xml"/>
  <Override PartName="/ppt/ink/ink166.xml" ContentType="application/inkml+xml"/>
  <Override PartName="/ppt/ink/ink167.xml" ContentType="application/inkml+xml"/>
  <Override PartName="/ppt/notesSlides/notesSlide30.xml" ContentType="application/vnd.openxmlformats-officedocument.presentationml.notesSlide+xml"/>
  <Override PartName="/ppt/ink/ink168.xml" ContentType="application/inkml+xml"/>
  <Override PartName="/ppt/ink/ink169.xml" ContentType="application/inkml+xml"/>
  <Override PartName="/ppt/ink/ink170.xml" ContentType="application/inkml+xml"/>
  <Override PartName="/ppt/ink/ink171.xml" ContentType="application/inkml+xml"/>
  <Override PartName="/ppt/ink/ink172.xml" ContentType="application/inkml+xml"/>
  <Override PartName="/ppt/ink/ink173.xml" ContentType="application/inkml+xml"/>
  <Override PartName="/ppt/ink/ink174.xml" ContentType="application/inkml+xml"/>
  <Override PartName="/ppt/ink/ink175.xml" ContentType="application/inkml+xml"/>
  <Override PartName="/ppt/ink/ink176.xml" ContentType="application/inkml+xml"/>
  <Override PartName="/ppt/ink/ink177.xml" ContentType="application/inkml+xml"/>
  <Override PartName="/ppt/ink/ink178.xml" ContentType="application/inkml+xml"/>
  <Override PartName="/ppt/ink/ink179.xml" ContentType="application/inkml+xml"/>
  <Override PartName="/ppt/ink/ink180.xml" ContentType="application/inkml+xml"/>
  <Override PartName="/ppt/notesSlides/notesSlide31.xml" ContentType="application/vnd.openxmlformats-officedocument.presentationml.notesSlide+xml"/>
  <Override PartName="/ppt/ink/ink181.xml" ContentType="application/inkml+xml"/>
  <Override PartName="/ppt/ink/ink182.xml" ContentType="application/inkml+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71" r:id="rId1"/>
  </p:sldMasterIdLst>
  <p:notesMasterIdLst>
    <p:notesMasterId r:id="rId71"/>
  </p:notesMasterIdLst>
  <p:handoutMasterIdLst>
    <p:handoutMasterId r:id="rId72"/>
  </p:handoutMasterIdLst>
  <p:sldIdLst>
    <p:sldId id="256" r:id="rId2"/>
    <p:sldId id="676" r:id="rId3"/>
    <p:sldId id="742" r:id="rId4"/>
    <p:sldId id="806" r:id="rId5"/>
    <p:sldId id="848" r:id="rId6"/>
    <p:sldId id="807" r:id="rId7"/>
    <p:sldId id="847" r:id="rId8"/>
    <p:sldId id="787" r:id="rId9"/>
    <p:sldId id="830" r:id="rId10"/>
    <p:sldId id="745" r:id="rId11"/>
    <p:sldId id="741" r:id="rId12"/>
    <p:sldId id="740" r:id="rId13"/>
    <p:sldId id="367" r:id="rId14"/>
    <p:sldId id="760" r:id="rId15"/>
    <p:sldId id="677" r:id="rId16"/>
    <p:sldId id="679" r:id="rId17"/>
    <p:sldId id="680" r:id="rId18"/>
    <p:sldId id="681" r:id="rId19"/>
    <p:sldId id="682" r:id="rId20"/>
    <p:sldId id="683" r:id="rId21"/>
    <p:sldId id="746" r:id="rId22"/>
    <p:sldId id="747" r:id="rId23"/>
    <p:sldId id="761" r:id="rId24"/>
    <p:sldId id="510" r:id="rId25"/>
    <p:sldId id="618" r:id="rId26"/>
    <p:sldId id="619" r:id="rId27"/>
    <p:sldId id="764" r:id="rId28"/>
    <p:sldId id="762" r:id="rId29"/>
    <p:sldId id="763" r:id="rId30"/>
    <p:sldId id="765" r:id="rId31"/>
    <p:sldId id="693" r:id="rId32"/>
    <p:sldId id="684" r:id="rId33"/>
    <p:sldId id="685" r:id="rId34"/>
    <p:sldId id="686" r:id="rId35"/>
    <p:sldId id="687" r:id="rId36"/>
    <p:sldId id="689" r:id="rId37"/>
    <p:sldId id="690" r:id="rId38"/>
    <p:sldId id="743" r:id="rId39"/>
    <p:sldId id="744" r:id="rId40"/>
    <p:sldId id="751" r:id="rId41"/>
    <p:sldId id="752" r:id="rId42"/>
    <p:sldId id="753" r:id="rId43"/>
    <p:sldId id="754" r:id="rId44"/>
    <p:sldId id="721" r:id="rId45"/>
    <p:sldId id="735" r:id="rId46"/>
    <p:sldId id="757" r:id="rId47"/>
    <p:sldId id="750" r:id="rId48"/>
    <p:sldId id="755" r:id="rId49"/>
    <p:sldId id="756" r:id="rId50"/>
    <p:sldId id="691" r:id="rId51"/>
    <p:sldId id="688" r:id="rId52"/>
    <p:sldId id="692" r:id="rId53"/>
    <p:sldId id="694" r:id="rId54"/>
    <p:sldId id="695" r:id="rId55"/>
    <p:sldId id="696" r:id="rId56"/>
    <p:sldId id="758" r:id="rId57"/>
    <p:sldId id="697" r:id="rId58"/>
    <p:sldId id="698" r:id="rId59"/>
    <p:sldId id="715" r:id="rId60"/>
    <p:sldId id="759" r:id="rId61"/>
    <p:sldId id="736" r:id="rId62"/>
    <p:sldId id="748" r:id="rId63"/>
    <p:sldId id="749" r:id="rId64"/>
    <p:sldId id="733" r:id="rId65"/>
    <p:sldId id="709" r:id="rId66"/>
    <p:sldId id="710" r:id="rId67"/>
    <p:sldId id="711" r:id="rId68"/>
    <p:sldId id="712" r:id="rId69"/>
    <p:sldId id="738" r:id="rId70"/>
  </p:sldIdLst>
  <p:sldSz cx="9144000" cy="5143500" type="screen16x9"/>
  <p:notesSz cx="6858000" cy="9144000"/>
  <p:embeddedFontLst>
    <p:embeddedFont>
      <p:font typeface="Calibri" panose="020F0502020204030204" pitchFamily="34" charset="0"/>
      <p:regular r:id="rId73"/>
      <p:bold r:id="rId74"/>
      <p:italic r:id="rId75"/>
      <p:boldItalic r:id="rId76"/>
    </p:embeddedFont>
    <p:embeddedFont>
      <p:font typeface="Cambria Math" panose="02040503050406030204" pitchFamily="18" charset="0"/>
      <p:regular r:id="rId77"/>
    </p:embeddedFont>
    <p:embeddedFont>
      <p:font typeface="Georgia" panose="02040502050405020303" pitchFamily="18" charset="0"/>
      <p:regular r:id="rId78"/>
      <p:bold r:id="rId79"/>
      <p:italic r:id="rId80"/>
      <p:boldItalic r:id="rId81"/>
    </p:embeddedFont>
    <p:embeddedFont>
      <p:font typeface="Nunito Sans" pitchFamily="2" charset="77"/>
      <p:regular r:id="rId82"/>
      <p:bold r:id="rId83"/>
      <p:italic r:id="rId84"/>
      <p:boldItalic r:id="rId85"/>
    </p:embeddedFont>
    <p:embeddedFont>
      <p:font typeface="Open Sans" panose="020B0606030504020204" pitchFamily="34" charset="0"/>
      <p:regular r:id="rId86"/>
      <p:bold r:id="rId87"/>
      <p:italic r:id="rId88"/>
      <p:boldItalic r:id="rId8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093C5"/>
    <a:srgbClr val="3774AD"/>
    <a:srgbClr val="519D3D"/>
    <a:srgbClr val="C53A33"/>
    <a:srgbClr val="8D6AB8"/>
    <a:srgbClr val="F08436"/>
    <a:srgbClr val="942093"/>
    <a:srgbClr val="95698A"/>
    <a:srgbClr val="B57BA6"/>
    <a:srgbClr val="EFD9B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CB23F696-D533-4BE0-B1DA-8B15BD142E95}">
  <a:tblStyle styleId="{CB23F696-D533-4BE0-B1DA-8B15BD142E95}" styleName="Table_0">
    <a:wholeTbl>
      <a:tcTxStyle>
        <a:font>
          <a:latin typeface="Arial"/>
          <a:ea typeface="Arial"/>
          <a:cs typeface="Arial"/>
        </a:font>
        <a:srgbClr val="000000"/>
      </a:tcTxStyle>
      <a:tcStyle>
        <a:tcBdr>
          <a:left>
            <a:ln w="9525" cap="flat" cmpd="sng">
              <a:solidFill>
                <a:srgbClr val="000000"/>
              </a:solidFill>
              <a:prstDash val="solid"/>
              <a:round/>
              <a:headEnd type="none" w="sm" len="sm"/>
              <a:tailEnd type="none" w="sm" len="sm"/>
            </a:ln>
          </a:left>
          <a:right>
            <a:ln w="9525" cap="flat" cmpd="sng">
              <a:solidFill>
                <a:srgbClr val="000000"/>
              </a:solidFill>
              <a:prstDash val="solid"/>
              <a:round/>
              <a:headEnd type="none" w="sm" len="sm"/>
              <a:tailEnd type="none" w="sm" len="sm"/>
            </a:ln>
          </a:right>
          <a:top>
            <a:ln w="9525" cap="flat" cmpd="sng">
              <a:solidFill>
                <a:srgbClr val="000000"/>
              </a:solidFill>
              <a:prstDash val="solid"/>
              <a:round/>
              <a:headEnd type="none" w="sm" len="sm"/>
              <a:tailEnd type="none" w="sm" len="sm"/>
            </a:ln>
          </a:top>
          <a:bottom>
            <a:ln w="9525" cap="flat" cmpd="sng">
              <a:solidFill>
                <a:srgbClr val="000000"/>
              </a:solidFill>
              <a:prstDash val="solid"/>
              <a:round/>
              <a:headEnd type="none" w="sm" len="sm"/>
              <a:tailEnd type="none" w="sm" len="sm"/>
            </a:ln>
          </a:bottom>
          <a:insideH>
            <a:ln w="9525" cap="flat" cmpd="sng">
              <a:solidFill>
                <a:srgbClr val="000000"/>
              </a:solidFill>
              <a:prstDash val="solid"/>
              <a:round/>
              <a:headEnd type="none" w="sm" len="sm"/>
              <a:tailEnd type="none" w="sm" len="sm"/>
            </a:ln>
          </a:insideH>
          <a:insideV>
            <a:ln w="9525"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263" autoAdjust="0"/>
    <p:restoredTop sz="84762"/>
  </p:normalViewPr>
  <p:slideViewPr>
    <p:cSldViewPr snapToGrid="0" snapToObjects="1">
      <p:cViewPr varScale="1">
        <p:scale>
          <a:sx n="117" d="100"/>
          <a:sy n="117" d="100"/>
        </p:scale>
        <p:origin x="192" y="280"/>
      </p:cViewPr>
      <p:guideLst>
        <p:guide orient="horz" pos="1620"/>
        <p:guide pos="2880"/>
      </p:guideLst>
    </p:cSldViewPr>
  </p:slideViewPr>
  <p:notesTextViewPr>
    <p:cViewPr>
      <p:scale>
        <a:sx n="1" d="1"/>
        <a:sy n="1" d="1"/>
      </p:scale>
      <p:origin x="0" y="0"/>
    </p:cViewPr>
  </p:notesTextViewPr>
  <p:sorterViewPr>
    <p:cViewPr>
      <p:scale>
        <a:sx n="200" d="100"/>
        <a:sy n="200"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font" Target="fonts/font12.fntdata"/><Relationship Id="rId89" Type="http://schemas.openxmlformats.org/officeDocument/2006/relationships/font" Target="fonts/font17.fntdata"/><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font" Target="fonts/font2.fntdata"/><Relationship Id="rId79" Type="http://schemas.openxmlformats.org/officeDocument/2006/relationships/font" Target="fonts/font7.fntdata"/><Relationship Id="rId5" Type="http://schemas.openxmlformats.org/officeDocument/2006/relationships/slide" Target="slides/slide4.xml"/><Relationship Id="rId90" Type="http://schemas.openxmlformats.org/officeDocument/2006/relationships/presProps" Target="presProp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handoutMaster" Target="handoutMasters/handoutMaster1.xml"/><Relationship Id="rId80" Type="http://schemas.openxmlformats.org/officeDocument/2006/relationships/font" Target="fonts/font8.fntdata"/><Relationship Id="rId85" Type="http://schemas.openxmlformats.org/officeDocument/2006/relationships/font" Target="fonts/font13.fntdata"/><Relationship Id="rId93"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font" Target="fonts/font3.fntdata"/><Relationship Id="rId83" Type="http://schemas.openxmlformats.org/officeDocument/2006/relationships/font" Target="fonts/font11.fntdata"/><Relationship Id="rId88" Type="http://schemas.openxmlformats.org/officeDocument/2006/relationships/font" Target="fonts/font16.fntdata"/><Relationship Id="rId9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font" Target="fonts/font1.fntdata"/><Relationship Id="rId78" Type="http://schemas.openxmlformats.org/officeDocument/2006/relationships/font" Target="fonts/font6.fntdata"/><Relationship Id="rId81" Type="http://schemas.openxmlformats.org/officeDocument/2006/relationships/font" Target="fonts/font9.fntdata"/><Relationship Id="rId86" Type="http://schemas.openxmlformats.org/officeDocument/2006/relationships/font" Target="fonts/font14.fnt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font" Target="fonts/font4.fntdata"/><Relationship Id="rId7" Type="http://schemas.openxmlformats.org/officeDocument/2006/relationships/slide" Target="slides/slide6.xml"/><Relationship Id="rId71" Type="http://schemas.openxmlformats.org/officeDocument/2006/relationships/notesMaster" Target="notesMasters/notesMaster1.xml"/><Relationship Id="rId92" Type="http://schemas.openxmlformats.org/officeDocument/2006/relationships/theme" Target="theme/theme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font" Target="fonts/font15.fntdata"/><Relationship Id="rId61" Type="http://schemas.openxmlformats.org/officeDocument/2006/relationships/slide" Target="slides/slide60.xml"/><Relationship Id="rId82" Type="http://schemas.openxmlformats.org/officeDocument/2006/relationships/font" Target="fonts/font10.fntdata"/><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font" Target="fonts/font5.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3514F16-DD08-9D45-99E8-6100C70A186F}"/>
              </a:ext>
            </a:extLst>
          </p:cNvPr>
          <p:cNvSpPr>
            <a:spLocks noGrp="1"/>
          </p:cNvSpPr>
          <p:nvPr>
            <p:ph type="hdr" sz="quarter"/>
          </p:nvPr>
        </p:nvSpPr>
        <p:spPr>
          <a:xfrm>
            <a:off x="0" y="2"/>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BE11782F-D7B4-1D4E-8BD0-59CD4216F54E}"/>
              </a:ext>
            </a:extLst>
          </p:cNvPr>
          <p:cNvSpPr>
            <a:spLocks noGrp="1"/>
          </p:cNvSpPr>
          <p:nvPr>
            <p:ph type="dt" sz="quarter" idx="1"/>
          </p:nvPr>
        </p:nvSpPr>
        <p:spPr>
          <a:xfrm>
            <a:off x="3884613" y="2"/>
            <a:ext cx="2971800" cy="458788"/>
          </a:xfrm>
          <a:prstGeom prst="rect">
            <a:avLst/>
          </a:prstGeom>
        </p:spPr>
        <p:txBody>
          <a:bodyPr vert="horz" lIns="91440" tIns="45720" rIns="91440" bIns="45720" rtlCol="0"/>
          <a:lstStyle>
            <a:lvl1pPr algn="r">
              <a:defRPr sz="1200"/>
            </a:lvl1pPr>
          </a:lstStyle>
          <a:p>
            <a:fld id="{4B252ED9-18B6-0749-BB32-82EB97D0DB13}" type="datetimeFigureOut">
              <a:rPr lang="en-US" smtClean="0"/>
              <a:t>8/2/22</a:t>
            </a:fld>
            <a:endParaRPr lang="en-US"/>
          </a:p>
        </p:txBody>
      </p:sp>
      <p:sp>
        <p:nvSpPr>
          <p:cNvPr id="4" name="Footer Placeholder 3">
            <a:extLst>
              <a:ext uri="{FF2B5EF4-FFF2-40B4-BE49-F238E27FC236}">
                <a16:creationId xmlns:a16="http://schemas.microsoft.com/office/drawing/2014/main" id="{8A5A43E5-3862-3D44-8EAD-E8BE6FE12C8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A4A427D9-1E89-AB4D-AAE9-7A179DD01E8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94D49D8-58CC-5E4D-9921-5892B6C294B1}" type="slidenum">
              <a:rPr lang="en-US" smtClean="0"/>
              <a:t>‹#›</a:t>
            </a:fld>
            <a:endParaRPr lang="en-US"/>
          </a:p>
        </p:txBody>
      </p:sp>
    </p:spTree>
    <p:extLst>
      <p:ext uri="{BB962C8B-B14F-4D97-AF65-F5344CB8AC3E}">
        <p14:creationId xmlns:p14="http://schemas.microsoft.com/office/powerpoint/2010/main" val="851376196"/>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7T22:00:44.410"/>
    </inkml:context>
    <inkml:brush xml:id="br0">
      <inkml:brushProperty name="width" value="0.05292" units="cm"/>
      <inkml:brushProperty name="height" value="0.05292" units="cm"/>
      <inkml:brushProperty name="color" value="#FF0000"/>
    </inkml:brush>
    <inkml:brush xml:id="br1">
      <inkml:brushProperty name="width" value="0.05292" units="cm"/>
      <inkml:brushProperty name="height" value="0.05292" units="cm"/>
      <inkml:brushProperty name="color" value="#7030A0"/>
    </inkml:brush>
  </inkml:definitions>
  <inkml:trace contextRef="#ctx0" brushRef="#br0">10284 4314 921 0,'0'0'82'0,"0"0"-66"16,-5 0-16-16,5 0 0 0,-5 0 102 0,5 0 17 16,-8-2 3-16,8 2 1 0,0 0-55 0,0 0-12 15,0 0-1-15,0 0-1 0,0 0-17 0,0 0-3 16,0 0-1-16,0 0 0 0,2-5 11 0,4-2 3 16,-4 5 0-16,6-3 0 0,0 5-23 0,3-5-5 15,-1 3-1-15,4 2 0 16,-1 0-6-16,3-5 0 0,0 5-1 0,2 0 0 15,1 0-2-15,-1 0 0 0,3 0 0 0,1 0 0 16,1 0-9-16,1 0 10 0,0 0-10 0,5 0 10 16,6 0 4-16,2 0 1 0,0 0 0 0,0 0 0 15,-3 0-7-15,3 0 0 0,-3 0-8 0,1 5 12 16,-1-5 0-16,3 0-1 0,3 0 0 0,-3 0 0 16,5 0-11-16,-2 7 0 0,-3-7 9 0,-3 5-9 0,-2-5 10 0,0 0-2 0,-3 0-8 15,3 0 12-15,-3 0 11 0,-3 0 1 0,1 2 1 0,-1-2 0 16,6 0-9-16,-3-2-1 0,-2 2-1 0,-1 0 0 15,1-5 6-15,-1 5 2 0,-2 0 0 0,-3 0 0 16,0-5-10-16,-2 5-1 0,2 0-1 0,-3 0 0 16,4 0-10-16,1 0 8 0,1-2-8 0,3 2 8 15,-6 2 6 1,3-2 1-16,-1-2 0 0,4 2 0 0,-3 0-15 0,2 0 0 16,-2 7 0-16,0-7 0 0,0 0 0 0,-3 0 0 15,0-5 0-15,3 5 0 0,0-2 40 0,-3 2 6 16,5 0 1-16,1 0 0 0,-4 0-38 0,7-5-9 15,-1 5 0-15,2 0 0 16,-2 0-25-16,1 0-7 0,-1 0-2 0,-3 0 0 0,-2 0 34 0,-3 0 0 16,0-2 0-16,-2 2 0 0,2-5 0 0,0 5 0 0,0 0 0 0,0 5 0 15,3-5 25-15,3 0 6 0,-3 0 1 0,-1 0 0 16,4 0-32-16,-1 0 0 0,-5 0 0 0,6 0 0 16,-3 2-18-16,-3-2-10 0,-3 0-1 0,6 0-1 15,-5 0 30-15,2 0 0 0,-3 0 0 0,6 0 0 16,-3 0 0-16,1 0 0 0,-1 0 0 0,0 0 0 0,0 0 0 15,-2 5 0-15,2-5 0 0,0-5 0 0,0 10 0 0,0-5 0 0,-2 0 0 16,-1 0 0-16,-2 0 8 0,0 0-8 0,0 0 0 0,-3 0 0 16,3 2 0-16,-3 3 0 0,1-5 0 0,-1 0 0 15,0 0 10-15,0 0-10 0,0 0 8 0,3 0-8 16,-2 0 0-16,1 0 8 0,4-5-8 0,-3 5 0 16,0 0 8-16,0 5-8 0,-1-5 8 0,4 0-8 15,-1-5 9 1,1 3-9-16,2 2 10 0,-2 0-10 0,-1 0 0 0,-2 0 0 15,3 0 0-15,-4 0 0 0,1 0 0 0,-2 0 0 16,-1 0 9-16,-3 0-9 16,1-5 10-16,0 5-10 0,-1 0 12 0,1 0-12 0,-1 5 0 0,1-5 0 15,-1 0 0-15,4 0 0 0,-1 0 8 0,-2 0-8 16,-1-5 0-16,1 5 0 0,-1-2 0 0,1 2 0 16,2 2 0-16,-2-2 0 0,2 0 0 0,-3 5 0 0,6-10 0 0,-2 5 0 15,1 5 0-15,1-5 0 0,-5 0 0 0,-1 2 0 16,1 3 19-16,-3-5 0 0,3-7 0 0,-3 7 0 15,2 2-31-15,-2-2-5 0,-3 0-2 0,3-2 0 16,0 2 67-16,-2 0 12 0,-1 0 4 0,3 0 0 16,0 0-52-16,-3 0-12 0,3 0 0 0,-3 0 0 0,3 0 0 15,0 0-12 1,-3-5 3-16,3 5 0 0,0 0 9 0,-2 5 8 0,-1-5-8 16,0 0 11-16,-5 0-11 0,5 0 0 0,1 0 0 0,-6 0 0 15,0 0 0-15,0 0 0 0,0 0 9 0,0 0-9 16,0 0 13-16,0 0-1 0,0 0-1 0,0 0 0 15,0 0-11-15,0 0 0 0,0 0 9 0,0 0-9 32,0 0-109-32,0 0-27 0,-6 0-4 0</inkml:trace>
  <inkml:trace contextRef="#ctx0" brushRef="#br0" timeOffset="13046.55">7549 7012 460 0,'0'0'41'0,"0"0"-33"16,-3 0-8-16,3 0 0 0,0 0 130 0,0 0 24 15,-5-3 5-15,2-1 1 0,3 4-47 0,0 0-9 16,0 0-1-16,-5-3-1 0,-1-1-30 0,6 4-5 16,0 0-2-16,-2 0 0 0,-4 0-32 0,4 0-6 15,-1 0-2-15,3 0 0 16,0 0 31-16,-2 0 7 0,-4 0 1 0,4 0 0 15,-4 4-22-15,6-4-4 0,0 0-1 0,-5 3 0 16,-3 4-17-16,0 0-3 0,3 4-1 0,0 1 0 0,-3-5-4 0,0 3 0 16,0 1-1-16,0 1 0 0,-3-2-11 0,3 1 0 15,3-1 0-15,-3 9 0 0,5-8 0 0,1 3 0 16,-1 1 0-16,3-1 0 0,0 5 0 16,5-5 0-16,-2 0 0 0,2 2 0 0,1-2 0 0,-1 0 0 0,0 1 0 0,3-4 0 15,-3-1 0-15,6 1 0 0,-3-3 9 0,5-1-9 16,-2 4 8-16,2-8-8 0,0 4 8 0,3-3-8 15,-3-4 0-15,3 3 0 0,-3 1-12 0,1-4 4 16,-1 0 43-16,0-4 9 0,0 4 1 0,1-3 1 16,-1-1-22-16,-3-3-5 0,-2 0-1 0,3 0 0 15,0 0 37-15,-4-5 7 16,-1 2 2-16,-1-1 0 0,0-4 0 0,1 1 0 16,-1-4 0-16,-5 3 0 0,0-3-52 0,3-1-12 15,-1 5 0-15,-2 0 0 0,-8-1 0 0,3 4 0 16,5 1 0-16,-3-1 0 0,-2-1 33 0,0 5 4 15,-1 0 1-15,-1 0 0 0,1 0-28 0,-2 0-10 16,3-1 0-16,-3 4 9 0,0 1-9 0,3 3 12 16,-3-4-12-16,3 4 12 0,-3 0-12 0,2 0 0 0,-2 0 0 0,0-3 0 15,3 3-40-15,0 0-4 0,0 3-1 0,-1-3 0 16,4 0-67-16,2 0-12 0,0 0-4 0,0 0-648 16,0 0-131-16</inkml:trace>
  <inkml:trace contextRef="#ctx0" brushRef="#br0" timeOffset="13934.12">7459 8039 1036 0,'0'0'46'0,"0"0"10"0,0 0-45 0,0 0-11 16,-6-4 0-16,1 4 0 0,0-3 104 0,-1 3 20 15,1-4 3-15,0 4 1 0,-3 4-62 0,3-4-12 16,-1 3-2-16,1-3-1 0,-3 7-31 0,0-3-5 16,-2 4-2-16,4-6 0 0,-2 5 19 0,0 2 4 15,0 1 1-15,3 2 0 0,-3-3-22 0,0 7-5 16,0-2-1-16,0 3 0 0,3 2 0 0,0 0 0 0,0-1 0 0,5 4 0 15,-3-8-9-15,6 7 0 0,-1-7 0 0,1 5 0 16,2-5 0-16,0-2 0 0,6 2 0 0,0-2 8 16,2-3 0-16,-3-4-8 0,6-3 12 0,3 3-4 15,-1-5-8-15,1 0 0 0,-1 0 0 0,1 0 0 16,2-5 40-16,0 3 5 0,-2-5 2 0,-1 0 0 16,-4-5 17-16,1 5 3 0,-4-5 1 0,0 3 0 0,-4-6 7 0,-1-1 1 15,2 2 1-15,-3 0 0 0,0-5-25 0,-2 5-4 16,-3 0-2-16,0 0 0 0,-3 2-14 0,1-2-4 15,-1 2 0-15,-2 3 0 0,-1-3-3 0,1 5-1 0,0-5 0 16,0 5 0-16,-1 5-10 0,-2-5-2 0,3-1-1 0,-3 4 0 16,3 1 6-16,0-1 2 0,-1 1 0 0,-2 3 0 31,3 0-118-31,0 0-23 0,5 0-5 0,0 0-717 16,-6 3-144-16</inkml:trace>
  <inkml:trace contextRef="#ctx0" brushRef="#br0" timeOffset="14721.88">7469 9060 1177 0,'0'0'52'0,"0"0"11"0,-5-2-51 0,5 2-12 0,0 0 0 0,0 0 0 16,-5 0 73-16,-1 0 12 0,1 0 3 0,-3 0 0 15,3 0-26-15,0 2-5 0,-3 3-1 0,0 2 0 16,0 0-29-16,2-2-7 0,-2 2 0 0,1 0-1 15,-4 0-19-15,3 7-12 0,3-2 1 0,-3 2 1 16,0 0 10-16,3 5 0 0,-3-5 0 0,5 7 0 16,0-7 20-16,-2 3 5 0,0-1 2 0,5-2 0 0,5 5-16 0,0-5-3 15,3-2-8-15,0 2 12 0,0 0-12 0,5-7 0 16,-2 5 0-16,5-5 0 0,-3 0 0 0,6 0 0 16,-4-7 8-16,4 5-8 0,-1-5 18 0,-2-5 1 15,0 5 0-15,0-7 0 0,-3 5 17 0,1-8 3 16,-1 8 1-16,-3-10 0 0,-2 5 34 0,3 0 7 15,-3-7 2-15,0 2 0 16,-3 3-4-16,-2-5-1 0,-1-3 0 0,1 3 0 16,0-2-11-16,-3-1-3 0,-3-4 0 0,0 7 0 15,1 0-51-15,-1 2-13 0,-2-2 0 0,-1 2 0 0,-1 5 34 16,-1 0 4-16,0-2 1 0,0-1 0 0,-3 8-28 0,3-3-11 16,0-2 8-16,-2 7-8 15,2 0-29-15,-3 0-11 0,3 0-3 0,0 5 0 16,0-3-183-16,0-2-37 0,-7 12-7 0,9 2-2 0</inkml:trace>
  <inkml:trace contextRef="#ctx0" brushRef="#br0" timeOffset="15423.38">7482 10104 403 0,'0'0'17'0,"0"0"5"0,0 0-22 0,0 0 0 0,0 0 0 0,0 0 0 16,-5-2 248-16,0 2 44 0,5 0 10 0,0 0 2 0,-5-5-192 0,2 5-39 16,-2 0-7-16,5 0-2 0,0 0 6 0,-6 0 1 15,-2 0 0-15,3 5 0 0,2-3-39 0,-2 3-8 16,0 2-2-16,-3 0 0 0,0 0-6 0,3 5 0 16,-3-3-1-16,2 8 0 0,1-3-15 0,-3 0 8 15,0 7-8-15,3-2 0 0,2 2 0 0,-2-2 0 16,2 0 0-16,1 2 0 0,4 0 20 0,-2-2-3 0,0-5 0 0,0 5 0 0,3-3-30 15,2-4-7-15,3 2 0 0,0-2-1 16,3-5-18-16,2-5-3 0,3 3-1 0,2 2 0 0,-2-7 35 0,3 0 8 16,-1-7 0-16,-2 2 0 0,3 3 0 0,-6-5 0 15,3-5 0-15,-3 5 0 0,-2-7 100 0,-1 2 23 16,1-2 4-16,-1 0 1 0,-4 0-52 0,-1-5-9 16,0 0-3-16,-2 5 0 15,0-7 3-15,-3 7 0 0,0-5 0 0,-3 0 0 16,-2 3-33-16,2 2-6 0,-2-3-2 0,-3 8 0 15,0-3 4-15,0-2 1 0,-3 2 0 0,1 5 0 16,2 0-14-16,-3 0-2 0,1-5-1 0,-1 10 0 16,3-3-14-16,-2 3-13 0,2-3 2 0,2 5 1 15,-2-2 10-15,0 2 0 0,0 0 0 0,3 0 0 16,0 0-104-16,0 2-20 0,-1 3-3 0,4-3-1127 0</inkml:trace>
  <inkml:trace contextRef="#ctx0" brushRef="#br0" timeOffset="16309.55">7530 11099 630 0,'0'0'28'15,"0"0"5"-15,0 0-33 0,0 0 0 0,0-5 0 0,0 3 0 16,-3-3 64-16,3 5 7 0,0-2 1 0,0 2 0 16,0 0-25-16,-5-5-5 15,0 5-1-15,-3-2 0 0,3 2 19 0,-3 0 3 16,0 2 1-16,0-2 0 0,-3 5 0 0,3-3 0 16,-2 5 0-16,-1-2 0 0,-2 2-52 0,2 5-12 15,-5-3 0-15,8-2 0 0,1 8 0 0,1-4 0 16,1 3 0-16,-3 1 0 0,5 3 0 0,-2-4 0 0,2-2 0 0,1 2 0 15,-1 0 0-15,3 1 0 0,5 1 0 0,1-2 0 16,-1-4 0-16,0 1 0 0,3 3 0 0,3-7 0 0,-1 1 0 0,6-1 0 16,0-3 0-16,0 3 0 0,-3-7 54 0,3 0 8 15,0 0 2-15,3 0 0 0,-4-7-52 0,1 3-12 16,0-3 0-16,0-1 0 0,0 1 54 0,-6 0 8 16,4-7 2-16,-4 7 0 0,1-5 51 0,-1-2 10 15,-4 0 3-15,-1 0 0 0,0 0-103 0,1-2-25 16,-4 1 0-16,-2-1 0 0,0-1 56 0,0 1 7 0,0-3 1 0,-2 7 0 15,-4-2-52-15,1 0-12 0,0 2 0 0,-1 5 0 16,-1 0 40-16,1 0 6 0,-2-4 1 0,0 8 0 16,3-2-19-16,-3-2-3 0,0 5-1 0,0-3 0 15,3 5-33-15,-3-2-7 0,3-3-2 0,-3 5-832 16,3 0-166-16</inkml:trace>
  <inkml:trace contextRef="#ctx0" brushRef="#br0" timeOffset="17290.21">7535 5920 1267 0,'0'0'28'0,"0"0"5"0,0 0 2 0,0 0 1 0,0 0-36 0,0 0 0 0,-8 0 0 0,6-2 0 16,-4-3 58-16,6 5 5 0,0 0 1 0,-5 0 0 16,0 0 0-16,-3 5 0 15,0-3 0-15,3-2 0 0,-1 5-52 0,-2-3-12 16,1 6 0-16,-4 3 0 0,3-4 0 0,-3 5 0 16,1 2 0-16,-1 0 0 0,-2 0 30 0,2 5 3 15,4 0 1-15,-1-2 0 0,-3 1-34 0,3 3 0 16,3-2 0-16,-1 0 0 0,4-2 0 0,-1 1 0 15,1 1 0-15,4 0-9 16,3-3-16-16,3-1-3 0,-2 1-1 0,2-2 0 0,2-4 29 0,3-1 0 0,3-2 0 0,3-5 0 16,-1 3 0-16,4-3 0 0,-1-4 0 0,0-3 0 15,3 3 45-15,-3-5 15 0,0-2 4 0,-2 2 0 16,-1-8-52-16,-2 1-12 0,0 3 0 0,-6-4 0 16,-2 1 80-16,0-4 14 0,3 1 2 0,-3-6 1 0,-8 6-37 15,0-2-8-15,2-2-2 0,1 2 0 0,-6 0-4 0,1-2-1 31,-3 2 0-31,-3 5 0 0,-3 0 5 0,3 2 1 16,-3 3 0-16,-2 2 0 0,0 2-23 0,0-2-4 0,0 0 0 16,-1 7-1-16,-2-4-23 0,6 4-12 0,-1-3 2 0,3 3 0 31,-2 0-197-31,2 3-39 0,-3-3-8 0,11 0-2 0</inkml:trace>
  <inkml:trace contextRef="#ctx0" brushRef="#br0" timeOffset="18160.98">8406 5960 1267 0,'0'0'28'0,"0"0"5"0,-5 0 2 0,5 0 1 0,0 0-36 0,0 0 0 16,-8-2 0-16,0-3 0 0,8 5 58 0,-6 0 5 15,-2 5 1-15,-2-3 0 0,2 3-15 0,-3 2-2 16,6 0-1-16,-8 5 0 0,-3-3-30 0,0 5-5 15,11 3-2-15,-6-1 0 0,-5-1-1 0,3 3-8 16,5 1 12-16,3-5-4 0,2 7-8 0,3-6 0 16,-2 3 0-16,7 1 8 0,11-5-8 0,-3 0 0 15,-2-2 0-15,2-2 0 0,8 1 0 0,0-4 0 0,-2-7 0 0,-1 5 0 16,3-5 0-16,0-5 0 0,1 5 0 0,-4-7 0 16,-5 0 53-16,6 3 9 0,2-6 2 0,0-2 0 0,-8 3 0 0,-2-3 0 15,-3-2 0-15,3 0 0 0,2-2 24 0,-3-1 6 16,-7-6 1-16,5 6 0 0,-3-2-50 0,-2 5-9 15,-8-5-3-15,-3 5 0 0,0 0 25 0,-3 0 5 16,-2-2 1-16,-3 6 0 0,-2-2-52 0,2 5-12 0,5-2 0 16,-5 0 0-1,-2 6-48-15,4 3-13 0,1-5-3 0,3 5-1152 0</inkml:trace>
  <inkml:trace contextRef="#ctx0" brushRef="#br0" timeOffset="18848.14">9496 6139 1267 0,'0'0'28'0,"0"0"5"0,0 0 2 0,-5-5 1 0,5 5-36 0,-3 0 0 16,-8-2 0-16,3 2 0 0,1-5 60 0,-1 5 4 15,-3 0 2-15,3 0 0 0,-3 0-8 0,4 0-2 0,1 0 0 0,-4 5 0 16,-1 2-24-16,-2 0-6 0,0 0-1 0,-1 5 0 0,1-3-35 0,0 6-7 16,2-4-2-16,1 3 0 0,2 8 19 0,3-6 0 15,-3 0 0-15,0 3 0 0,5 2 0 0,0-2 0 16,1 2 0-16,2 5 0 0,2-5 0 0,4-2 0 16,2-5 0-16,2 5 0 0,1-9 14 0,7 1 6 15,1-4 2-15,5-2 0 0,-1-3-35 0,4-2-7 16,-1 0-2-16,1-7 0 15,-1 5 60-15,-2-5 12 0,3-2 2 0,-6-1 1 16,0 3-2-16,-5-5-1 0,-3-2 0 0,0 0 0 16,0-5-20-16,-2 1-4 0,-3 3-1 0,0-6 0 15,-5 2 31-15,2-2 7 0,-5 2 1 0,-3 5 0 16,1 0-1-16,-6 2 0 0,0 3 0 0,0-3 0 16,-6 5 1-16,4 0 1 0,-3 3 0 0,2 1 0 15,1-2-103-15,-4 3-21 0,1 2-4 0,5 0-1 16,0 0-175-16,0 2-35 0</inkml:trace>
  <inkml:trace contextRef="#ctx0" brushRef="#br0" timeOffset="19381.58">10324 6087 1267 0,'13'-7'28'0,"-7"7"5"0,-6 0 2 0,0 0 1 0,-3 0-36 0,3 0 0 15,0 0 0-15,-5-7 0 0,-3 7 93 0,0 0 12 0,0 0 3 0,-3 7 0 16,1-2-36-16,-4 2-8 0,-1 2 0 16,1-1-1-16,6 8-31 0,-5-2-7 0,0 0-1 0,0 5 0 15,-1-2-12-15,7 1-2 0,1 1-1 0,-2-2 0 16,6 1-9-16,-1 1 0 0,6 0 0 0,2-2 0 15,0-3 0-15,6 4 0 0,-1-6-11 0,9-2 11 0,-3-1-11 0,2 0 11 16,3-4-13-16,3-3 5 0,0-2 8 0,-3 0 9 16,0-7-1-16,1 5-8 0,-4-5 0 0,-2-2 0 15,-3 2-10-15,0-1 10 0,-2-6 44 0,0 0 16 16,-3 0 3-16,-3-5 1 0,3 5 0 0,-3-5 0 16,-2 5 0-16,-1-5 0 0,-2 5-29 0,-2 0-6 15,-1 3-1-15,-2 3 0 0,0-1 8 0,-3-3 0 0,0 5 1 0,-3 3 0 31,0-4-21-31,1 8-5 0,-1-2-1 0,1 2-802 16,2 0-161-16</inkml:trace>
  <inkml:trace contextRef="#ctx0" brushRef="#br0" timeOffset="19937.8">11369 6106 403 0,'0'0'36'0,"0"0"-36"16,0 0 0-16,0 0 0 0,0 0 244 0,-5-5 43 15,0 5 8-15,-1 0 1 0,-2 0-180 0,3 0-36 0,0 0-7 0,-3 0-1 16,-3 5-7-16,-2 2-1 0,0 0 0 0,0 5 0 16,-3-3-51-16,0 3-13 0,0 2 0 0,0 5 0 15,3-5 54-15,0 7 8 0,2-6 2 0,3 3 0 16,5 4-52-16,3-4-12 0,3 4 0 0,5-4 0 16,5-4 0-16,3 1 0 0,3-4 0 0,2 1 0 15,0-5 0-15,5 0 9 16,6-7-9-16,0 0 8 0,-3 0-8 0,3-5 0 15,-6-2 0-15,1 0-11 0,-3 0 60 0,-1-4 12 16,-4 3 3-16,-1-1 0 0,-4-3 0 0,-4 1 0 16,1-6 0-16,-3-2 0 0,-3 0-52 0,-2 5-12 15,-3-4 0-15,0 1 0 0,-6-2 44 0,-2 8 7 0,-2-4 1 16,-3 1 0-16,-3 3-32 0,-3 1-7 16,3-2-1-16,0 5 0 0,-2 0-24 0,5 3-4 0,-1 1-2 0,9-2-825 15,0 5-165-15</inkml:trace>
  <inkml:trace contextRef="#ctx0" brushRef="#br0" timeOffset="20438.97">12541 6054 115 0,'0'0'0'0,"0"0"10"15,0 0-10-15,0 0 0 0,-5 0 0 0,0-2 0 0,-3-3 332 0,0 5 64 0,-3 0 12 0,-2 0 4 0,2 5-270 0,-2-3-54 16,-8 6-10-16,0 3-2 0,0-4-28 0,0 7-6 16,-6-2-1-16,1 2 0 0,4 5-41 0,4-5-17 15,-1 7 1-15,4 1 0 16,7-4 16-16,2 4 0 0,6 3 0 0,3-6 0 16,5 2 0-16,2-6 0 0,4 3 0 0,4-4 0 0,3 1 0 0,3-4 0 31,0 1 0-31,5-5 0 0,-2-5 8 0,-1-2 6 0,-2 5 1 0,5-10 0 15,0 3 3-15,0-3 1 0,-5-2 0 0,-3 0 0 16,0-4 9-16,-2 1 1 0,-3-9 1 0,0 5 0 16,-3-5 78-16,-3-2 16 0,1 2 4 0,-3-2 0 15,-5 7-103-15,-3-5-25 0,-3 1 0 0,0 3 0 16,-7 1 34-16,-4 0 2 0,1 2 0 0,0-2 0 16,0 7-8-16,0 0 0 0,-6 2-1 0,0 3 0 15,1-3-151-15,2 10-29 0,-2-3-7 0</inkml:trace>
  <inkml:trace contextRef="#ctx0" brushRef="#br0" timeOffset="21024.75">12549 6798 1497 0,'-8'-3'66'0,"8"-1"14"0,-5 4-64 0,5-3-16 16,-5-1 0-16,2 4 0 0,-5 0 106 0,3-3 18 15,0-2 3-15,-1 5 1 0,4 5-52 0,-1-2-9 0,-5-3-3 0,0 0 0 16,0 7-64-16,-5 0 0 0,0 0-8 0,-9 9-1 16,4-6 9-16,2 4 0 0,-2 4 0 0,4-3 0 15,-2 3 0-15,6 4 0 16,-1-4 0-16,3 4 0 0,3-4 0 0,2 4-8 15,3-4 8-15,3 4-8 0,2-1 8 0,3-10-8 16,3 1 8-16,-1-2-8 0,4 4 0 0,2-3 0 16,-3-3 0-16,3-1 0 0,2-3 8 0,-2 3 0 15,3-7 0-15,-4 0 0 0,1-4 18 0,-2 1 6 16,1 3 0-16,4-7 1 0,-3-5 31 0,-3 1 7 16,0 4 1-16,-2-7 0 0,-1 4 0 0,1-6 0 0,-3 2 0 0,0-1 0 15,0-3-52-15,-5 1-12 0,-1-2 0 0,-2 5 0 16,0 3 30-16,-2-4 3 0,-4 8 1 0,-2-4 0 15,0 4 2-15,0-1 0 0,-2 1 0 0,2 0 0 16,0 0-36-16,-3 0 0 0,3 3 0 0,-2 4 0 16,2 0-134-16,-3 0-27 0,1 0-6 0,2 7-951 15</inkml:trace>
  <inkml:trace contextRef="#ctx0" brushRef="#br0" timeOffset="21757.62">12475 7969 345 0,'-10'-7'31'0,"7"4"-31"15,0-1 0-15,1 1 0 0,-1-1 293 0,0 1 53 16,1-6 10-16,-1 7 3 0,-2-3-216 0,2 3-43 16,-2-3-9-16,-1 5-2 0,1 0-20 0,0 0-4 15,-3 0-1-15,0 5 0 16,0-3-51-16,-5 3-13 0,0 2 0 0,2 0 0 16,-5 0 0-16,3 5 0 0,-8 2 0 0,5 0 0 15,3-3 27-15,2 4 2 0,3 3 1 0,3-1 0 16,0 2-30-16,-1 0 0 0,4-5 0 0,-4 4 0 15,6-3-23-15,0-1-4 0,3 0-1 0,5 0 0 0,0-2 28 0,5-5 0 16,3 0 0-16,0 5 0 0,2-5 19 0,4-5 9 16,-4 3 1-16,3-3 1 0,-2-2-21 0,-1 0-9 0,1 0 8 0,-1 0-8 15,-4-2 20-15,1-3-2 0,-1-2 0 0,-1 0 0 16,-3 0 30-16,1-5 5 0,0 3 2 0,-3-6 0 16,-1-3 1-16,1 4 1 0,-2-5 0 0,-4 0 0 15,1 2-24-15,-3-1-5 0,0-1 0 0,-3 5-1 16,1-5-3-16,-4 5 0 0,-2 0 0 0,1 2 0 15,-1 5 14-15,0 0 2 16,0 0 1-16,2 0 0 0,-1 7-33 0,1 0-8 16,-2 0 0-16,0 0 0 15,0 0-203-15,0 7-42 0,1-3-9 0</inkml:trace>
  <inkml:trace contextRef="#ctx0" brushRef="#br0" timeOffset="22507.3">12417 9006 806 0,'0'0'72'0,"0"0"-58"0,0 0-14 0,-3-2 0 15,1-3 105-15,-1 3 19 0,0-3 3 0,-2 3 1 16,2-3-20-16,-2 5-3 0,0 0-1 0,-3 0 0 16,0 7-28-16,0-7-7 0,0 7-1 0,-3 0 0 15,-2 0-43-15,3 5-9 16,-4 2-1-16,-1 0-1 0,1 5-14 0,4 0 8 0,-3 2-8 0,5 0 0 0,0-2 0 0,0 7 0 15,2-5 0-15,1 0 0 16,2-2 0-16,3 2 0 0,3-2 0 0,2-5 0 16,1 5 0-16,7-10-12 0,0 3 12 0,6 0-10 0,2-5 10 0,0-5-8 15,3-2 8-15,0 5-8 0,-1-10 8 0,1 5 9 16,-3-2-1-16,3-3-8 0,-3-2 44 0,-2 0 3 16,2-5 0-16,-5 5 0 15,0-2 24-15,-3-3 5 0,-5-2 0 0,3-5 1 16,-6 5-5-16,3-5 0 0,-6-2-1 0,-2 2 0 0,-2-2-53 0,-3 0-10 15,-3 2-8-15,0 0 9 0,0 3 23 0,-3-3 4 16,1 5 0-16,-1 2 1 0,0 3-28 0,3 2-9 16,1 2 0-16,-1-2 0 15,2 7-127-15,-2 0-32 0,0-5-6 0</inkml:trace>
  <inkml:trace contextRef="#ctx0" brushRef="#br0" timeOffset="23277.41">12525 10163 115 0,'-13'-7'10'0,"11"7"-10"15,-1-7 0-15,3 2 0 0,-3-2 207 0,1 5 39 16,2-5 8-16,0 2 2 0,-3-2-117 0,3 7-23 16,0-7-5-16,0 7-1 0,0-7-22 0,0 7-5 0,0 0-1 0,-5-5 0 15,-1 5-14-15,-2 0-4 0,0 0 0 0,1 5 0 16,-7-3 0-16,1 8 0 0,-3-1 0 0,0-2 0 0,0 7-64 0,-2-2 0 16,2 7-8-16,0-5-1 0,0 7 9 0,3 0 12 15,2-2-2-15,1 2-1 0,-1 5-22 0,6-5-5 16,0 3-1-16,5-8 0 0,0 3 19 0,2 0 0 15,4-5-8-15,2 5 8 0,2-3 13 0,1-4 7 16,5 0 0-16,5-3 1 0,0-2-37 0,-2 0-7 16,2-2-1-16,0-5-1 0,-3 0 40 0,1 0 8 0,-1 0 1 0,-2-5 1 15,3-2 31-15,-1 0 7 0,1-2 1 0,-3-3 0 16,-3 0 0-16,-2-2 0 0,-1 0 0 0,-2-5 0 16,0 3 0-16,0-8 0 0,-5 8 0 0,-1-8 0 15,-2 8-52-15,-2-3-12 0,-1 5 0 0,-2 0 0 16,-3 2 0-16,0 0 0 0,-3-2 0 0,1 7 0 15,-4 0 33-15,4 0 4 16,-3 0 1-16,-1 2 0 16,4 3-112-16,-1 2-22 0,-2 0-5 0,2 2-731 15,3 3-147-15</inkml:trace>
  <inkml:trace contextRef="#ctx0" brushRef="#br0" timeOffset="23931.51">12496 11092 1036 0,'-8'-7'46'0,"3"7"10"0,2-5-45 0,-2 3-11 0,2-3 0 0,-2-2 0 0,3 7 104 0,-4-7 20 15,1 7 3-15,2 0 1 0,3 0-52 0,-5-5-11 16,-3 5-1-16,3 5-1 0,-1-5-25 0,1 0-5 16,0 7-1-16,-3 0 0 0,0-2-16 0,-3 2-3 15,4 2-1-15,-4 3 0 0,0 2-12 0,3 0 9 16,-2 5-9-16,2 2 8 0,0-2-8 0,0 0-11 15,0-2 3-15,5 1 0 16,1 4 26-16,-1-4 6 0,6 1 0 0,-1-5 1 16,4 5-25-16,-1-5 0 0,3-4 0 0,3 1 0 15,-1 1-20-15,3-5-10 0,1 0-2 16,1-4 0-16,-1-3 52 0,-1 0 9 0,3 0 3 0,0 0 0 16,0-7 4-16,-1 4 0 0,-1-4 1 0,2 0 0 15,-3-5 28-15,5 1 6 0,-5-4 1 0,1-3 0 16,-4 3 8-16,1-6 3 0,-3 3 0 0,-3-4 0 0,-2-4-67 0,-1 5-16 15,-2 0 0-15,-2 0 0 0,-4 2 0 0,1 0 0 0,0 5 0 0,-3 2 0 16,0 3 55-16,-3-3 7 16,1 5 2-16,-1 0 0 0,3 2-52 0,0 3-12 0,0-3 0 0,-2 5 0 31,-1 0-254-31,-2 5-54 0,-21 2-10 0,10-4-641 0</inkml:trace>
  <inkml:trace contextRef="#ctx0" brushRef="#br0" timeOffset="24633.01">11478 11113 921 0,'0'0'82'0,"-6"-7"-66"15,4 0-16-15,-4 2 0 0,1-2 102 0,0 5 17 16,0-5 3-16,-1 2 1 0,-2-2-69 0,3 0-14 0,5 7-2 0,-3 0-1 15,-2-5 22-15,0 5 4 0,5 0 1 0,-6 0 0 16,6 0 14-16,-7 5 3 0,-1-5 1 0,0 7 0 16,2 0-49-16,-4 5-9 0,-1-3-3 0,1 8 0 15,2-1-21-15,0 3 0 0,-3 2 0 0,1-2 0 16,2 2 0-16,0 1 0 0,2 3 0 0,1-3 0 0,0 3 0 0,5-6 0 31,0 7 0-31,2-5 0 16,4-2-34-16,-1-2-2 0,6 1 0 0,-1-6 0 0,6-2 36 0,0 1 0 0,0-4 0 0,0-2 0 31,5-3-58-31,-5-2-5 0,2 0-1 0,3-7 0 0,-2 0 52 0,2 0 12 0,0 0 0 0,0-5 0 16,-5-2 48-16,0 3 13 0,-3-4 3 0,1 1 0 15,-4 0-13-15,-2-5-3 0,0 5 0 0,-3-7 0 16,3 2-25-16,-5 1-6 0,0-4-1 0,-1 4 0 0,-4-4 39 0,-1 4 7 16,-2 3 2-16,-1-1 0 0,1 0 0 0,-3 6 0 15,0-2 0-15,0 3 0 0,-2 0-52 0,-1 1-12 16,1 1 0-16,-1 5 0 0,-2-3 0 0,2-2 0 15,1 5 0-15,2-3 0 16,-3 5-253-16,1-7-54 0,-6 7-10 0,8-5-3 0</inkml:trace>
  <inkml:trace contextRef="#ctx0" brushRef="#br0" timeOffset="25333.71">10403 11092 345 0,'0'0'31'0,"0"0"-31"16,0 0 0-16,0-7 0 0,0 2 211 0,0-2 36 16,0 0 7-16,0 0 2 0,0 2-111 0,0 3-21 15,-2-3-5-15,-1 3-1 0,3 2-35 0,-5-5-7 0,-3 3-2 0,3-3 0 16,-1 5-8-16,-2 0-2 0,0 5 0 0,-2-3 0 15,-1 3-15-15,-2-3-3 0,0 10-1 0,-3 0 0 16,0-3-21-16,0 5-4 0,-2 3 0 0,2-1-1 16,5 6-32-16,-2 1-7 15,2-6 0-15,1 6-1 0,5-2 21 0,2 0 0 16,0-2 0-16,3 2 0 0,6-2-14 0,-1-5 5 16,-3 5 1-16,6-5 0 0,8 0 8 0,0 0-13 15,8-2 5-15,0-5 8 0,0 0-11 0,-1-7 11 16,1 5-8-16,0-5 8 0,0-5 0 0,-3 1 0 15,0 1 0-15,0-4 0 0,-2 0 0 0,-3-5 17 16,0 3-2-16,-3-7-1 0,3 6 10 0,-6-9 3 0,-2 5 0 0,-2-5 0 16,-4-2 29-16,1 2 7 0,-3-6 1 0,-3 3 0 15,1-4 0-15,-6 10 0 0,0-7 0 0,-3 8 0 16,0 1-52-16,1 3-12 0,-1 1 0 0,1-2 0 16,-1 5 8-16,1 0 0 0,-1 0-8 0,3 7 12 15,0-5-117-15,0 5-24 0,0 0-5 0,0 0-646 16,3 5-128-16</inkml:trace>
  <inkml:trace contextRef="#ctx0" brushRef="#br0" timeOffset="26012.95">9422 11059 1371 0,'0'0'30'0,"0"0"6"0,-5 0 2 0,-1-5 1 0,1 5-31 0,0-2-8 0,2 2 0 0,-5-5 0 15,-5 5 80-15,5 0 14 0,0 0 3 0,0 5 1 16,-5-3-40-16,2 3-8 0,3-5-2 0,-2 7 0 0,-1 5-27 0,1-3-5 16,-4 3-2-16,4 2 0 0,-1 0-14 0,1 5 0 15,-4 2 0-15,4-2 0 0,-1 2-8 0,3 5 8 16,0 0-12-16,0-5 12 0,3 7-13 0,2-2 4 16,3-4 1-16,3 3 0 15,0-3-30-15,5-4-6 0,5-6 0 0,0 2-1 0,0-7 36 0,1 0 9 16,4 0 0-16,1-7 0 0,-1 0 0 0,6 0 0 0,0-2 0 0,2-3 0 15,-5-2-9-15,1 0 0 0,-4-5 0 0,1 3 0 16,-6-3 42-16,3 1 9 0,-6-4 2 0,1 1 0 16,-1 0 39-16,-2 0 8 0,0-5 1 0,-2 8 1 15,2-6-23-15,-6-2-5 0,3 5-1 0,-2-5 0 0,-3 1-32 16,-3 3-8-16,3-1 0 0,-5-8-1 0,0 10 14 0,0 0 3 31,-3 2 1-31,0-2 0 0,2 7-27 0,-2-4-6 16,-2 3 0-16,-1 1-8 0,1 0 0 0,2 5 0 0,-3-3-10 15,3-2 10-15,-5 7-28 0,5-7 3 0,0 7 0 0,0-5 0 32,0 5-147-32,3-2-28 0,-3-3-7 0,3 5-1 0</inkml:trace>
  <inkml:trace contextRef="#ctx0" brushRef="#br0" timeOffset="26815.12">8472 11015 1267 0,'-5'-3'28'0,"2"3"5"0,3 0 2 0,0 0 1 0,-8-5-36 16,3 3 0-16,5 2 0 0,0 0 0 0,-5-5 109 0,2 3 15 15,3 2 4-15,0 0 0 0,0-5-52 16,-3 3-9-16,-2-3-3 0,5 5 0 0,0 0-7 0,0 0-1 16,-11 0-1-16,3 0 0 0,0 5-37 0,1-3-7 15,-4 5-2-15,-5 0 0 0,0-2 23 0,-2 7 4 16,2-3 0-16,-3 5 1 16,-2 1-59-16,3 3-12 0,4-4-2 0,1 5-1 0,-5 2 37 0,2-2 0 0,8 2 0 0,5 5 0 15,6-7 0-15,-3 2 0 0,0 0 0 0,5-2 0 16,3 2 0-16,3-2 12 0,-1-5 0 0,9 5 0 15,-1-9-12-15,1 6 0 0,2-7-12 0,-5-1 12 16,0-1-15-16,0-3 5 0,5 3 1 0,-5-7 0 16,-6 0 9-16,3 0 0 15,3-4 0-15,0 1-8 0,-3-1 21 0,-2-3 5 16,0-1 1-16,4-1 0 0,-1-3 25 0,-4 1 4 16,-2-4 2-16,0-6 0 0,5 7-40 0,-7-5-10 15,-4-2 0-15,-2 0 0 0,3-3 53 0,0 3 9 16,-3 0 2-16,-3 2 0 0,-5 1-52 0,3 3-12 0,2 1 0 15,-2 3 0-15,-3 1 0 0,3-2 0 0,-1 3 0 0,4-3 0 16,2 5 54-16,-3 0 8 0,-8 0 2 0,6 2 0 16,2-2-52-16,1 5-12 0,-6-3 0 0,3 1 0 15,5 4-48-15,0 0-13 0,-6-3-3 0,4-2 0 16,-4 3-64-16,6 2-14 0,0 0-2 0,-5 0-1 0</inkml:trace>
  <inkml:trace contextRef="#ctx0" brushRef="#br1" timeOffset="52447.59">7289 5800 172 0,'0'0'16'0,"0"0"-16"16,0 0 0-16,-2 0 0 0,-1 5 92 0,3-5 16 15,0 0 4-15,0 0 0 0,0 0-39 0,0 0-7 16,0 0-2-16,0 0 0 16,0 0 0-16,0 0-1 0,-3 0 0 0,3 0 0 15,-2 0 7-15,2 0 2 0,0 0 0 0,-3 0 0 16,3 0-12-16,0 0-3 0,-5 7 0 0,5-7 0 15,-3 0-21-15,3 0-5 0,0 0-1 0,-5 7 0 16,2-7 3-16,3 0 1 0,-2 7 0 0,2-7 0 16,0 0-15-16,-3 7-3 0,0-2-1 0,1 2 0 15,2 0 7-15,0-2 2 0,0-5 0 0,-3 7 0 0,3 0 0 0,0-5 1 16,0 5 0-16,0 0 0 0,0 1-25 0,0-4 0 16,0-4 0-16,0 7 0 0,0 5 52 0,0-5 6 15,0 0 1-15,0 0 0 0,0 0-34 0,0 0-6 16,0 0-2-16,0 0 0 0,0 0-1 0,0-2-1 15,0 2 0-15,0 5 0 0,-3-5 1 0,3 0 0 0,0 0 0 0,-2 0 0 16,2 0-5-16,0 5-1 0,0-5 0 0,0 0 0 0,0 0-2 0,0 0-8 16,0 5 12-16,0-5-4 0,0 0-8 0,0-5 8 15,0 6-8-15,0 1 8 0,0-2-8 0,0 0 0 16,2 0 0-16,-2 3 0 0,0-6 0 0,0 3 0 16,0 0 0-16,0 5 0 0,0-5 0 0,0 0 0 15,0 0 0-15,0 5 0 0,0-3 53 0,0-2 9 16,-2 5 2-16,2-5 0 15,0 5-52-15,0-3-12 0,-3-1 0 0,3 3 0 16,0 1 0-16,0-3 0 0,0-1 0 0,0 3 0 16,0 1 0-16,0-3 0 0,0 3 0 0,0-2 0 15,0-1-13-15,0 0-6 0,0-2-1 0,0 1 0 16,0 3 20-16,0-4 0 0,3 7 11 0,-3-6-11 16,0-1 11-16,0 4-11 0,0-4 10 0,0 0-10 15,0 5 9-15,0-2-9 0,0-3 8 0,0 4-8 0,2-4 0 0,-2 1 8 16,0-1-8-16,0 4 0 0,3-4 8 0,-3 0-8 0,0 1 0 15,0-1 8-15,0 4-8 0,0-4 0 0,3 0 0 0,-3 0 0 16,0 1 0-16,0 3 0 0,0-4 0 0,0 0 0 16,0 0 0-16,0 1 0 0,0-1 0 0,0 4 0 15,0-4 0-15,0 5 0 0,0-5 0 0,2 3 0 16,-2-6 0-16,3 3 0 16,-3 0 0-16,3 5 0 0,-3-5 0 0,0 0 0 15,2 0 0-15,-2 0 0 0,3 0 0 0,-3 5 0 16,0-5 0-16,2 0 0 0,-2 0 0 0,0 0 0 15,3 5 0-15,-3-5 0 0,3 0 0 0,-3 0 0 16,0 0 0-16,0 0 0 0,0 1 0 0,0-1 0 16,0 0 0-16,0-3 0 0,0 3 0 0,0 0 0 15,0 1 0-15,0-1 0 0,0 0 0 0,0 4 0 0,0-4 0 0,0 1 0 16,0-1 17-16,0 0 2 0,0 0 0 0,0 0 0 16,0 2-19-16,0-2 0 0,0 0 0 0,0 0 0 15,0-7 0-15,0 10 0 0,0-6 0 0,0 8 0 0,0-5 0 0,-3 3 0 16,3-3 0-16,3 4 0 0,-3-3 0 15,2-1 0-15,-2 0 0 0,0 0 0 0,0 0 0 0,0 0 0 32,0 2 0-32,0-2 0 0,0 0 0 0,0-4 0 0,0 4 0 15,0-3 0-15,0 3 0 0,-2 5 0 0,2-5 0 0,0 0 0 16,0 0 0-16,0-4 0 0,0 4 0 0,0 2 0 16,0-2 0-16,0 0 0 0,-3 0 0 0,3-4 0 15,0 1 0-15,0 3 0 0,0 1 0 0,0-8 0 16,3 7 0-16,-3-3 0 0,2 3 0 0,-2 0 0 15,0-4 0-15,0 1 0 0,0-4 0 0,0 8 0 0,0-1 0 0,0 0 0 16,0-7 0-16,0 7 0 0,0 0 0 0,0-3 0 16,0 4 0-16,0-1 0 0,0 0 0 0,0 0 0 15,-2 0 0-15,2-3 0 0,0 3 0 0,0 1 0 16,0-1 0-16,0 0 0 0,0 0 0 0,0 0 0 16,0-3 0-16,0 4 0 0,0-1 0 0,0-3 0 15,0 3 0-15,0-4 0 0,0 4 0 0,0-3 0 0,0-1 0 0,0 2 0 16,0 2 0-16,0-7 0 0,0 0 0 0,0 7 0 15,2 0 0-15,-2-3 0 0,0-4 0 0,0 0 0 0,0 0 0 0,0 0 0 16,0 0 0-16,0 0 0 0,0 0 0 0,3 3 0 16,-3 4 0-16,0-7 0 0,0 0 0 0,0 0 0 15,0 0 0-15,0 0 0 0,0 0 0 0,0 0 0 16,0 0 0-16,3 4 0 16,-3-4 0-16,0 0 0 0,0 0 0 0,0 0 0 15,2 8 0-15,-2-8 0 0,0 0 0 0,0 0 0 16,6 11 0-16,-4-8 0 0,-2-3 0 0,0 0 0 15,0 0 0-15,3 7 0 0,-3-7 0 0,0 0 0 16,3 7 0-16,-3-7 0 0,2 4 0 0,-2-4 0 16,3 8 0-16,-3-8 0 0,0 0 0 0,0 0 0 15,5 4 0-15,-5-4 0 0,0 0 0 0,5 3 0 0,-5-3 0 0,6 4 0 16,-6-4 0-16,5 3 0 0,-5-3 0 0,5 0 0 16,-5 0 0-16,0 0 0 0,8 0 0 0,-2 0 10 15,-6 0-10-15,7 0 12 0,-1 0-12 0,-1 0 0 16,-5 0 0-16,8 0 0 0,-3-3-15 0,1-1-8 15,-6 4-1-15,8 0-1 0,-3 0 25 0,0 0 0 16,0 0 0-16,3 0 0 16,-8 0 0-16,0 0 0 0,6 0 0 0,2 0 0 15,-3-3 0-15,0 3 0 0,-5 0 0 0,5 0 0 0,3-4 46 0,-2 4 14 16,-1 0 4-16,0 0 0 0,-5 0-52 0,6 0-12 16,-1 0 0-16,3 4 0 0,-3-1 0 0,0-3 0 15,1 0 0-15,-6 0 0 0,0 0 0 0,8 0 0 16,-3 0 0-16,3 0 0 0,-3 0 0 0,0 0 0 15,1 0 0-15,-1 0 0 0,3 0 0 0,-3-3 0 0,1-1 0 0,-1 4 0 16,3 0 0-16,-3 0 0 0,0 0 0 0,1 0 0 16,-1 0 0-16,0 0 0 0,0 0 0 0,3 4 0 15,-2-8 0-15,-4 4 0 0,4 0 0 0,-1 0 0 16,0 0 0-16,1 0 0 0,-1 0 0 0,3 0 0 16,-3 0 0-16,0 0 0 0,1 0 0 0,2 0 0 15,-3 0 0-15,3 0 0 16,0 4 0-16,-3-4 0 0,0 0 0 0,1 0 0 15,2 0 0-15,-3 3 0 0,3-3 0 0,0 0 0 16,0 0 0-16,0 4 0 0,0-1-14 0,-1-3-6 16,1 0 0-16,6 0-1 0,-4 0 33 0,3 0 8 15,-2 0 0-15,2 0 1 0,-2 0-21 0,2 0 0 16,-2 0 0-16,-1 0 0 0,1 0 0 0,-1 0 0 0,4 0 0 0,-4 0 0 16,-2 0 0-16,0 0 0 0,5 0 0 0,-2 0 0 0,-3 0 0 0,0 4 0 15,0-4 0-15,2 0 0 0,1 0 0 0,-3 0 0 16,0 0 0-16,0 0 0 0,0 0 0 0,2 3 0 15,-4-3 0-15,4 0 0 0,-2 0 0 0,3 0 0 16,-3 0 0-16,-3 0 0 0,3 0 0 0,0 0 0 16,0 0 0-16,2 0 0 0,-2 0 0 0,0 0 0 15,0 0 0-15,3 0 0 0,-3 0 0 0,0 0 0 0,2 0 0 0,-2 0 0 16,3 4 0-16,-3-4 0 0,-1 0 0 0,4 3 0 16,0-3 0-16,-3 0 0 0,0 0 0 0,-1 4 0 15,1-4 0-15,0 3 0 0,0-3 0 0,-2 0 0 16,2 0 0-16,-3 0 0 0,3 0 0 0,-3 0 0 15,-5 0 0-15,5 5 0 0,3-5 0 0,0 0 0 16,-8 0 0-16,5 0 0 16,1 0 0-16,-1 0 0 0,-5 0 0 0,5 0 0 15,1 2 0-15,2 3 0 0,0-5 0 0,-3 0 0 16,-5 0 0-16,5 0 0 0,0 0 0 0,1 0 0 16,-1 0 0-16,-5 0 0 0,0 0 0 0,5 0 0 0,1 0 0 15,-1 0 0-15,-5 0 0 0,5 0 0 0,0 0 0 0,3 0 0 16,-5 0 0-16,2 0 0 0,1 4 0 0,-1-4 0 15,3 3 56-15,-3-3 6 0,0 0 2 0,3 0 0 16,-2 0-103-16,2 0-20 0,-8 0-4 0,8 0-1 0,-3 0 52 0,3 0 12 16,-3 0 0-16,3 0 0 0,-8 0 0 0,5 0 0 15,3 0 0-15,0 0 0 0,-8 0 0 0,5-3 0 16,1-1 0-16,2 4 0 0,-3 4 48 0,0-4 13 16,3-4 3-16,-3 4 0 0,1 0-52 0,2 0-12 15,0 0 0-15,0 0 0 16,0 0 0-16,-3 0 0 0,0 0 0 0,3 0 0 15,0 0 0-15,-3 0 0 0,3 0 0 0,0 0 0 16,-3 0 0-16,3 0 0 0,0 0 0 0,0 0 0 16,-2 0-48-16,1 0-13 0,-1 0-3 0,-1 0 0 15,3 0 103-15,0 0 20 0,-3 0 4 0,3 0 1 16,-3 0-52-16,3 0-12 0,0 0 0 0,-2 0 0 0,-1-5 0 0,0 5 0 16,1-2 0-16,-6 2 0 0,5 0 0 0,-5 0 0 15,2 0 0-15,6 0 0 0,-2 0 0 0,-6 0 0 16,0 0 0-16,0 0 0 0,5 0 0 0,0-5 0 0,-5 5 0 0,6 0 0 15,-6 0 0-15,5 0 0 0,-5 0 0 0,2 0 0 16,-2 0 0-16,8 0 0 0,-2 0 0 0,-6 0 0 16,2 0 0-16,4 0 0 0,-6 0 0 0,5 0 0 15,3 0 0-15,-8 0 0 0,3 5 0 0,2-5 0 0,0-5 0 0,-5 5 0 32,0 0 0-32,5 0 0 0,-5 0 0 0,0 0 0 0,0 0 0 0,0 0 0 0,0 0 0 0,6 0 0 31,-4-7 0-31,-2 7 0 0,0 0 0 0,0 0 0 15,3 0 0-15,-3 0 0 0,0 0 0 0,0 0 0 16,5-7 0-16,-5 4 0 0,3-1 0 0,-3 4 0 16,0-7 0-16,0 7 0 0,0 0 0 0,0 0 0 0,0-3 0 0,0 3 0 15,0 0 0-15,0-4 0 0,0-4 0 0,0 4 0 16,0 4 0-16,0-3 0 0,0-4 0 0,0 7 0 16,0 0 0-16,0 0 0 0,0-4 0 0,0-3 0 15,0 0 0-15,0-1 0 0,0 1 0 0,0 3 0 0,3-3 0 0,-3 0 0 16,0 0 0-16,0 2 0 0,0 3 0 0,0-6 0 15,0 1 0-15,0 0 0 0,-3 0 16 0,3 0 1 16,0-2 0-16,0 2 0 0,0 4-9 0,0-4-8 0,0 3 12 16,0-3-12-16,0 0 9 0,0-1-9 0,0 1 0 0,0 3 9 15,0-3-9-15,0 0 0 0,0 0 0 0,3 0 8 16,-1-5-8-16,-2 5 0 0,0 0 9 0,3 0-9 16,-3 0 0-16,0-1 9 0,3-3-9 0,-3 4 0 15,0 0 10-15,0 0-10 16,-3-5 8-16,3 5-8 0,0-3 8 0,0 3-8 15,0-4 0-15,0 3 8 0,0-3-8 0,0 4 8 16,0-3-8-16,0-2 8 0,0 5 0 0,-3-4-8 16,3 4 12-16,0 0-4 0,0-1-8 0,0-3 0 15,0 4 0-15,0-3 0 0,0-1 0 0,0 3 0 16,0-3 0-16,0 4 0 0,0 0 0 0,3-3 0 16,-3-2 0-16,0 5 0 0,3-4 0 0,-3 4 8 0,0-3-8 0,2-2 0 15,-2 5 0-15,0-4 0 0,0 4 8 0,0-1-8 16,0-3 0-16,0 4 0 0,0-3 0 0,0 3 0 15,0-5 0-15,0 5 0 0,0-4 8 0,0 4-8 0,0-8 0 16,0 8 0-16,0-4 0 0,0 4 0 0,0-8 0 0,0 8 0 16,3-4 0-16,-3 4 0 0,0-8 0 0,0 8 0 31,2-4 0-31,-2 1 0 0,0-2 8 0,0 5-8 0,0-4 0 16,0 4 8-16,0-3-8 0,0-2 0 0,-2 1 0 0,2 4 8 15,0-7-8-15,-3 4 0 0,3-2 0 0,-2 1 0 16,2 4 0-16,0-3 0 0,-3-2 0 0,3 5 0 15,-3-4 0-15,3 1 0 0,0-2 0 0,-2 1 0 16,2 4 0-16,-3-3 0 0,3-2 0 0,0-2 0 16,0 7 0-16,-3-5 0 0,3-2 0 0,0 3 0 0,0 1 0 0,0-2 0 15,0-6 0-15,0 4 0 0,0 4 0 0,-2-4 8 16,2-2-8-16,-3 1 8 0,3 1-8 0,0-4 0 16,0 3 0-16,-3 1-11 0,1 3 11 0,2-6 0 15,0-2 10-15,-3 7-10 0,0-2 0 0,3-4 8 16,-2 3-8-16,-1 1 0 0,3-4 0 0,-3 3 0 15,1 1 0-15,-1-5 0 0,1 5 0 0,2 0 0 0,-3-5 0 0,0 3 0 16,1-3 0-16,-1 5 0 0,0-5 0 0,3 0 0 16,-2 5 0-16,-1 0 0 0,0 0-12 0,3 2 12 15,-2-2 0-15,-1 2 0 0,3-2 8 0,-3 0-8 0,1 2 0 16,2 5 0-16,-3-7 0 0,0 7 0 0,3-7 0 0,-2 9 0 16,-1-4 0-16,3 2 0 0,0-5 0 0,-2 5 0 31,-1-5 0-31,0 5 0 0,3 0 0 0,-2 0 0 0,-1 0 0 15,0 2 0-15,3-2 0 0,-2 0 0 0,-1 5 0 0,3 2 0 16,-3-5 0-16,1-2 0 0,-1 5 0 0,0-3 0 16,3-2 0-16,0 7 0 0,-2 0 0 0,2 0 0 15,-3-7 0-15,3 2 0 0,-2 3 0 0,-1-3 0 16,3 5-8-16,0 0 8 0,-3-2 0 0,3-3 0 16,0 5 0-16,0 0 0 0,-2 0 0 0,-1-7 0 0,0 5 0 0,3 2 0 15,0 0 0-15,-2-5 0 0,-1 0 0 0,3 5 0 16,0 0 0-16,0-2 0 0,-3-3 0 0,3 5 0 15,0 0 0-15,0 0 0 0,-2-2 0 0,-1-3 0 16,0 5 0-16,3 0 0 0,0 0 0 0,0 0 0 16,-2-2 0-16,-4 2 0 0,4-5-8 0,2 5 8 15,-5 0 0-15,5 0 0 16,-6 0 0-16,1 0 0 0,2 5 0 0,-2-5 0 16,0 0 0-16,-1 2 0 0,1-2 0 0,0 0-10 15,0 0 10-15,-1 0 0 0,-2 0 0 0,3 5 0 0,-3-5 0 16,0 0 0-16,-2 0 0 0,2 0 0 0,-3 0 0 0,3 0 0 15,-2 0 0-15,-1 0 0 0,-2 0 0 0,2 0 0 16,-2 0 0-16,2 0-8 0,-2 0 8 0,0 2 0 16,0-2 10-16,-1 0-10 0,4 0 0 0,-3 5 0 0,2-5-13 0,-2 0 4 15,0 0 9-15,2 0 0 0,0 0 0 0,-2 2 0 16,0-2 0-16,0 0 0 0,2 0 0 0,-2 0 0 16,0 0 0-16,-3 0 0 0,0 0 0 0,0 0 0 15,0 0 0-15,0 5 0 0,-5-5 0 0,0 0 0 16,2 5 0-16,-2-3 0 0,3-2 0 0,-3 0 0 15,2 5 0-15,1-3 0 0,-1-2 0 0,0 5-8 0,1-3 8 0,2-2 0 16,3 5 0-16,-6-3 0 0,1-2 0 0,-1 5 0 16,3-5 0-16,-2 0 0 0,-1 2 0 0,1 3 0 15,-1-5 0-15,1 0 0 0,-1 3 0 0,1 1 0 16,-1-4 0-16,1 0 0 0,2 5 0 0,-3-5 0 0,3 2 0 16,3-2 0-16,0 0 0 0,0 0 0 0,0 0 0 0,-1 0 0 31,4 0 0-31,-1 0 14 0,1 0-3 0,-1 0-1 15,0 0-10-15,3 0-14 0,-2 0 3 0,-1 0 1 0,1 5 10 16,-4-5 0-16,4 0 0 0,-1 0 0 0,1 0 0 0,-3 2 0 16,5-2 0-16,-3 0 0 0,-2 0 0 0,2 0 0 15,-2 5 0-15,2-5 0 0,1 0 0 0,-3 0 0 16,2 0 0-16,0 0 0 0,1 0 0 0,-3 0 0 16,2 0 0-16,0 0 0 0,1 0 0 0,-1 0 0 0,1 0 0 0,-1 2 0 15,0-2 0-15,1 0 0 0,-1 0 0 0,3 5 0 16,-2-5 0-16,2 2-8 0,-3-2 8 0,3 5-8 15,3-5 8-15,-3 0 0 0,0 0 0 0,3 0 8 16,0 0-8-16,2 0 0 0,3 0 0 0,-5 0 0 16,-1 0 0-16,6 0 0 0,-5 0 0 0,5 0 0 15,0 0 0-15,0 0 0 16,0 0-8-16,0 0 8 16,0 0-26-16,0 0 0 0,0 0 0 0,0 0 0 15,0 0-117-15,0 0-23 0,5 7-5 0,1 0-1076 0</inkml:trace>
  <inkml:trace contextRef="#ctx0" brushRef="#br1" timeOffset="55285.18">8914 7628 57 0,'0'0'0'0,"0"0"0"16,0 0 0-16,0 0 0 0,0 0 0 0,0 0 0 16,2-3 223-16,-2 3 39 0,0 0 8 0,0 0 2 15,0 0-167-15,0 0-33 0,0 0-6 0,0 0-2 0,0 0 0 0,0 0 0 16,3-4 0-16,-3 4 0 0,0 0-51 0,5-3-13 16,1-1 0-16,-1 4 0 15,0 0 0-15,3 0 0 0,-2 0 0 0,4 0 0 16,-2 0 35-16,3 0 4 0,-1 0 1 0,3 0 0 15,1 0-24-15,-1 4-4 0,5-4 0 0,-2 3-1 16,3-3-3-16,2 4-8 0,0-4 12 0,-2 0-4 16,2 3 0-16,0-3-8 0,0 5 12 0,-2-5-4 15,-1 0-8-15,-2 0 10 0,3 4-10 0,-1-1 10 16,-2-3-10-16,0 0 12 0,2 7-12 0,-2-7 12 0,3 4-2 0,-3-1 0 16,2-3 0-16,1 4 0 0,-1-1 2 0,1 1 0 15,-1-1 0-15,1 2 0 0,-1-5-4 0,3 2 0 16,1 3 0-16,-4-5 0 0,1 7 3 0,2-7 0 15,-5 0 0-15,2 4 0 0,-2-4-11 0,0 3 0 16,0-3 0-16,2 4 0 0,-2-1 0 0,3-3 8 16,-3 4 0-16,5-4 0 0,-3 0-8 0,1 3 10 0,2-3-10 0,0 0 10 15,-2 0-10-15,2 0 0 0,0 5 0 0,-2-5 0 16,2 0 0-16,0 0 0 0,-3 0 0 0,1 0 0 16,-3 0 32-16,0 0 4 0,2 0 0 0,1 0 1 0,-3 0-24 15,2-5-5-15,1 5 0 0,-3 0-8 0,2 0 20 0,-2 0-2 16,2 0-1-16,-2 0 0 0,3-3-17 0,-3 3 8 31,0 0-8-31,-1 0 0 0,1 0 0 0,0 0 0 16,-3 0 0-16,3 0 0 0,0 0 0 0,0 0 0 15,0 0 0-15,0-4 0 0,-3 4 0 0,0 0 0 0,1 0 0 0,-1 0 0 16,-3 0 0-16,4 0 0 0,-1 4 0 0,0-4 0 16,0 0 36-16,3-4 0 0,-3 4 0 0,3 0 0 15,-3 0-24-15,3 0-4 0,0 0 0 0,0 0-8 16,0 0 14-16,0 0-4 0,0 0-1 0,0 0 0 0,-1 0 3 0,1 0 0 15,0-3 0-15,0 3 0 0,0-4-12 0,-3 4 0 16,3 0 0-16,-5-3 0 0,-1-1 0 0,3 4 0 16,-5 0 0-16,3-3 0 0,-3-1 0 0,0 4 0 15,-3 0 0-15,3-5 0 0,-3 3 40 0,1 2 7 16,-1-5 1-16,3 5 0 0,-5 0-29 0,2 0-6 16,-5 0-1-16,8-3 0 15,-3 3-12-15,0-4 9 0,3 4-9 0,-2 0 8 16,2 0-8-16,-1 0 0 0,-1 0 0 0,2-3 8 15,0 3-8-15,-3 0 0 0,0 0 0 0,3 0 0 16,-3-4 0-16,1 4 0 0,-6 0 0 0,0 0 0 16,5 0 0-16,0 0 0 0,-5 0 0 0,0 0 0 0,0 0 26 15,3-3 10-15,-3 3 1 0,0 0 1 0,0 0-19 0,0 0-4 16,3-4-1-16,-3 4 0 0,0 0-3 0,0 0-1 16,2-3 0-16,-2 3 0 0,0 0-2 0,0-4-8 0,0-3 12 0,0 7-4 15,-2-5-8-15,2 5 0 0,0-3-10 0,0 3 10 16,0 0 8-16,-3-4 7 0,0 1 1 0,1-4 1 15,-1 3-5-15,0-3 0 0,1 4-1 0,-4-1 0 16,4-3 20-16,-4 2 4 0,6 2 1 0,-5-1 0 16,3-3-36-16,2 0 0 0,-3 0 0 0,0-5 0 0,1 5 0 0,2-3 0 15,-3 3 0-15,0-4 0 0,3 3 0 0,-2 1 0 16,2-4 0-16,-3 4 0 0,0-7 0 0,3 6 0 16,-2-3 0-16,-1-3 0 0,0 7 23 0,3-5-3 15,-2-2 0-15,-1 4 0 0,1-2-9 0,2 1-3 16,-3-3 0-16,-2 4 0 0,2-2-8 0,3 1 12 15,-3-3-12-15,3-1 12 16,-2 4-4-16,-1-3-8 0,0-1 12 0,1 4-4 16,2-3-8-16,-3 0 0 0,0-5 9 0,3 5-9 15,0-1 0-15,0 4 9 0,-2 1-9 0,2-1 0 16,-3-4 10-16,3 1-10 0,-3-4 8 0,3 3-8 0,0 1 8 16,-2 0-8-16,2-2 8 0,-3 2-8 0,3-1 8 0,-2 1-8 15,2 0 0-15,-3 3 8 0,3-4-8 0,-5 1 0 16,5 3 0-16,-3-4 8 0,6 1-8 0,-3 0 8 0,-3 2-8 15,3-2 8-15,0 0-8 0,0 0 0 0,0-2 0 0,0 6 0 16,0-9 0-16,0 8 0 0,0-3 0 0,3-1 0 16,-3 1 0-16,0 0 0 0,2 2 0 0,1-6 0 15,-3 4 0-15,0-1 0 0,3 1 0 0,-3 3 0 16,0-4 0-16,0 1 0 0,0-4 0 0,0 3 0 16,0 4 0-16,-3-3 0 15,3-1 0-15,0 1 0 0,-3 3 0 0,3-6 0 16,0-2 0-16,-2 5 0 0,2 0 0 0,-3-2 0 15,3-1 0-15,0-2 0 0,-3 8 0 0,1-6 0 16,2-2 0-16,0 5 0 0,-3 0 0 0,3-2 0 16,0 1 0-16,-3 1 0 0,3 0 0 0,-2 2 0 15,2-2 0-15,-3 0 0 0,3 3 0 0,-3 1 0 16,1-2 0-16,-1-2 0 0,3 7 0 0,-3-5 0 0,1 5 0 0,-1 0 0 16,1 0 0-16,-1-5 0 0,0 5 0 0,1 0 0 15,-1 0 0-15,0 5 0 0,1-3 0 0,2-2 0 16,-3 3 0-16,0-4 0 0,1 1 0 0,2 5 0 0,-3-3 0 0,3 5 0 15,0-7 0-15,0 7 0 0,-3-7 0 0,3 7 0 16,0-4 0-16,-2 1 0 0,-1-2 0 0,3 5 0 16,0-7 0-16,0 7 0 0,-2 0 0 0,2-2 0 15,0-3 0-15,0 5 0 0,0-7 0 0,-3 5 0 0,0-3 0 16,3 5 0-16,0 0 0 0,0 0 0 0,-2-7 0 0,2 7 0 16,0 0 0-16,0 0 0 0,-3-5 0 0,0 3 0 15,3 2 0-15,-2-5 0 0,-1 3 0 0,-2-3 0 16,2 5 0-16,3 0 0 0,0 0 0 0,0 0 0 15,0 0 0-15,-5-2 0 16,-1-3 0-16,-1 5 0 0,1 0 0 0,1 0 0 16,0 0 0-16,-1 0 0 0,1 0 0 0,0 0 0 15,-3 0 0-15,0 0 0 0,3 0 0 0,-3 0 0 16,2 0 0-16,-2 0 0 0,1 0 0 0,-4 0 0 16,0 0 0-16,1 0 0 0,-3 0 0 0,2-2 0 15,0-3 0-15,-2 5 0 0,0 5 0 0,0-3 0 16,-1-2 0-16,1 0 0 0,3 0 0 0,-4 0 0 0,1 0 0 0,0 0 0 15,2 5 0-15,-2-5 0 0,3 0 0 0,-4 0 0 16,4 0 0-16,-3 0 0 0,-1 2 0 0,4-2 0 16,-6-2 0-16,5 2 0 0,-2 0 0 0,2 0 0 0,-2 0 0 15,3 0 0-15,2 0 0 0,-3-5 0 0,-2 5 0 0,2 0 0 16,-2-2 0-16,0-3 0 0,0 5 0 0,-3 0 0 16,2 0 0-1,-1 0 0-15,1-2 0 0,-1-3 0 0,-1 5 0 0,0 0 0 16,3 0 0-16,-1-4 0 0,1 4 0 0,0-3 0 15,0 3 0-15,-1 0 0 0,1 0 0 0,0 0 0 16,-6 0 0-16,6-5 0 0,-3 5 0 0,3-2 0 16,-3 2 0-16,3 0 0 0,-3 0 0 0,3-5 0 15,-3 5 0-15,3 0 0 0,-3 0 0 0,0 0 0 16,0 0 0-16,0 0 0 0,-2-2 0 0,2 2 0 0,-3 0 0 0,3 0 0 16,1 0 0-16,-1 0 0 0,0 0 0 0,0-5 0 15,3 5 0-15,0 0 0 0,-3 0 0 0,2 0 0 16,-1 0 0-16,1 0 0 0,1 0 0 0,-3 0 0 15,0 0 0-15,0 0 0 0,-2 5 0 0,2-5 0 16,3 0 0-16,0 0 0 0,-3 2 0 0,0-2 0 16,0 5 0-16,0-5 0 15,0 0 0-15,3 2 0 0,-3-2 0 0,0 0 0 16,3 0 0-16,-3 0 0 0,6 0 0 0,-4 5 0 16,1-5 0-16,3 0 0 0,-1 0 0 0,0 0 0 15,3 0 0-15,-2 0 0 0,2 0 0 0,-3 0 0 0,6 0 0 0,-3-5 0 16,-3 5 0-16,4-2 0 0,-1 2 0 0,0 2 0 15,0-2 0-15,0 0 0 0,-3-2 0 0,3-3 0 16,3 5 0-16,-3 0 0 0,0-2 0 0,0 2 0 0,0-5 0 0,0 5 0 16,3 0 0-16,-3 0 0 0,0-2 0 0,0-3 0 15,0 5 0-15,0 0 0 0,0 0 0 0,0 0 0 16,-2 0 0-16,2 0 0 0,-3 0 0 0,3 0 0 16,0 0 0-16,-2 0 0 0,2 0 0 0,-3 0 0 15,3 0 0-15,-2 0 0 0,2 0 0 0,3 0 0 16,-3 0 0-16,2-2 0 0,-2 2 0 0,3 0 0 0,0 2 0 0,0-2 0 15,-1 0 0-15,6 0 0 0,-5 0 0 0,5 0 0 16,-3 0 0-16,3 0 0 0,-5 0 0 0,5 0 0 16,-3 0 0-16,3 0 0 0,0 0-16 0,0 0 0 15,0 0 1-15,0 0 0 16,0 0-179-16,0 0-36 0</inkml:trace>
  <inkml:trace contextRef="#ctx0" brushRef="#br1" timeOffset="57446.18">10866 5953 817 0,'0'0'36'0,"0"0"8"0,0 0-36 0,0 0-8 16,0 0 0-16,0 0 0 0,0 0 64 0,0 0 10 15,0 0 2-15,0 0 1 0,0 0-13 0,6 5-2 16,-1-5-1-16,3 2 0 0,-3-2-17 0,1 0-3 15,1 0-1-15,4 5 0 0,-3-5-5 0,3 0-2 16,4 0 0-16,-1 0 0 0,4 2-9 0,3-2-1 16,1-2-1-16,4 2 0 15,6 0-9-15,2 0-1 0,-2-5-1 0,5 5 0 16,0-7-11-16,3 7 10 0,-1-2-10 0,4-3 10 16,-1 3-10-16,3-3 0 0,3 1 0 0,-1 1 8 15,-2-2-8-15,-2 5 0 0,-1 0 0 0,3 0 0 16,0-7 0-16,-5 7 0 0,-1-2 8 0,4 2-8 15,-6-5 0-15,2 5 0 0,-2 0 0 0,3 0 0 16,-8 0 0-16,2 0 0 0,1 0 0 0,-1 0 0 0,0 0 25 0,-2 0 3 0,0 0 1 16,0 0 0-16,-3 0-15 0,0 0-3 0,0 0-1 0,-3 0 0 15,1 0 6-15,-6 0 0 0,0 0 1 0,-2 0 0 16,-3 0 5-16,-1 0 1 0,-1 0 0 0,-1 0 0 16,-3 0 8-16,1 0 1 0,2-2 1 0,-2 2 0 15,-3 0-13-15,2-5-4 0,1 5 0 0,-3 0 0 16,0 0 2-16,0 0 0 15,2 0 0-15,-2 0 0 0,3 0-29 0,-3 0-5 16,0 0-2-16,0 0 0 0,2 0 39 0,1 0 8 16,-3 0 2-16,2 0 0 0,-2 0 1 0,0 0 1 15,-2 0 0-15,2 0 0 0,-1 0-43 0,4 0-9 16,-3-2-1-16,-3 2-1 0,3 0 32 0,-8 0 6 16,0 0 2-16,0 0 0 0,8-5-19 0,-3 10 0 15,-5-5 8-15,0 0-8 0,0 0 55 0,0 0 7 0,0 0 2 0,0 0 0 16,0 0-52-16,0 0-12 0,0 0 0 0,0 0 0 15,0 0 0-15,0 0 0 0,0 0 0 0,8 7 0 16,-2 0 0-16,-1-5 0 0,-5-2 0 0,0 0 0 0,0 7 12 16,3 1 0-16,-3-4 0 0,2 3 0 15,1 0-12-15,-3 0 0 0,3 0 0 0,-1 0 0 0,-2-2 0 16,5-2 0-16,1 6 8 0,-1 0-8 0,-5-2 0 0,0 0 0 0,0 5 8 0,5 0-8 16,1-3 0-16,-4 6 0 0,1-4 0 0,-3 3 0 15,3 0 0-15,-1 3 0 0,-2-3 0 0,3 3 0 16,0-1 9-16,-1 5-9 0,1-2 8 0,-3 2-8 15,2-4-12-15,1 6-7 0,0-2-1 0,-3 0-1 16,2 5 21-16,1 3 0 0,0-4 0 0,-1 1 0 16,1-5 9-16,0 5 7 15,-3 3 0-15,0-4 1 0,0-3-17 0,2 3 8 16,-2 1-8-16,0 3 0 0,-2-4-9 0,2-3-9 16,0 3-2-16,-3 1 0 0,0-5 41 0,3 5 8 15,-2 0 2-15,-1-5 0 0,0 1-21 0,1-4-10 16,-4 4 10-16,4-4-10 0,-1 4 9 0,3-8-9 15,-5-3 8-15,5 4-8 0,-3-1 24 0,1 0 0 16,-1 5 0-16,3-5 0 0,0 4-24 0,0 1 0 0,0-5 0 0,0 8 0 16,0-8-11-16,0 4-7 0,3 1-2 0,-3-5 0 15,2 1 20-15,-2-1 0 0,0 0 0 0,3 2 0 16,-3-2 0-16,0-4 0 0,0 6 0 0,-3-6 0 0,3 1 0 0,-2-1 9 16,2 2-9-16,0-1 8 0,0-4-8 15,0 3 8-15,0-6-8 0,0 8 8 0,2-5-8 0,-4 0 12 16,4 0-12-16,-2 0 12 15,0-4-12-15,0 1 8 0,0 4-8 0,0-8 8 16,0 7-8-16,0 0 0 0,0-7 0 0,0 4 0 16,0-4 17-16,0 3 2 0,0-3 0 0,0 7 0 15,0-3-31-15,-2 4-5 0,2-8-2 0,0 0 0 16,0 0 36-16,0 0 7 0,0 0 2 0,0 0 0 16,0 0-18-16,0 7-8 0,0-3 8 0,0-4-8 15,0 0 9-15,0 0-9 0,0 0 10 0,0 0-10 0,0 0 11 0,-3 3-11 16,0 1 12-16,-2-1-12 0,0 1 12 0,-1-1-4 15,1-3 0-15,0 0-8 0,2 0 11 0,-2 0-11 16,-3 0 10-16,0 0-10 0,0 0 8 0,0 4-8 16,0-4 0-16,0 0 0 0,-2 0 8 0,2 3-8 15,2-3 0-15,-1 0 0 0,-4 5 8 0,0-5-8 16,1 0 0-16,-3 0 0 16,-1 0 0-16,-4 0 8 0,-1 0-8 0,1 0 0 15,-1 0 0-15,1 0 9 0,-1 0-9 0,3 0 8 16,0 0-8-16,1 0 0 0,-1 2 0 0,0-2 0 0,0-2 0 15,-3 2 0-15,1 0 0 0,-1 0 0 0,-2 0 0 0,3 0 0 16,-1 0 0-16,-2-5 0 0,-3 5 0 0,3 5 0 16,-3-5 0-16,3 0 0 0,0 0 0 0,0 0 0 15,2 0 0-15,1 0 0 0,-1 0 0 0,1 0 0 0,2 0 0 0,3 0 0 16,-3 0 0-16,2 2 0 0,-1 3 0 0,-1-5 0 16,2 0 0-16,1 0 0 0,0 0 0 0,0 0 0 15,-3 0 0-15,0 0 0 0,3 0 0 0,-3 0 0 16,0 0 0-16,-3 0 0 0,4 0 0 0,-1 0 0 15,-3 0 0-15,3 4 0 0,-2-8 0 0,5 4 0 16,-6 4 0-16,3-1 0 0,6-3 0 0,-4 0 0 0,1 0 0 0,3 0 0 16,-4 4 0-16,1-1 0 0,0-3 0 0,-6 4 0 15,3-1 0-15,1-3 0 0,-1 4 0 0,0-1 0 16,3-3 0-16,-3 4 0 0,3-4 0 0,-1 0 0 16,-2 3 0-16,3 2 0 0,-3-5 0 0,0 0 0 0,3 0 0 0,-3 4 0 15,3-1 0-15,0-3 0 0,0 4 0 16,-1-1 0-1,1-3 0-15,0 0 0 0,2 4 0 0,-2-1 0 16,0-3 0-16,-3 4 0 0,3-1 0 0,0-3 0 16,-1 4 0-16,4-4 0 0,-3 3 0 0,2-3 0 0,0 5 0 0,1-5 0 15,-3 0 0-15,2 4 0 0,0-1 0 0,-2-3 0 16,3 0 0-16,-1 0 0 0,-2 0-14 0,0 0 2 16,2 0 0-16,-2 0 0 0,0 0 12 0,2 0 0 15,-2 4 0-15,2-4 0 0,1 3 0 0,2-3 0 0,-3 0 0 0,3 0 0 16,0 0 0-16,0 0 0 0,6 0 0 0,-6 0 0 15,2 0 0-15,1 0 16 0,2 0-3 0,-2 0-1 16,0 0-12-16,0 0 0 0,2 0 0 0,3 0 0 16,0 0 0-16,-5 0-18 0,-1-3 4 0,6 3 1 15,0 0 13-15,-2 0 15 0,-4-4-3 0,6 4-1 16,0 0-11-16,0 0 0 16,-5 0 0-16,5 0 0 15,-3 0-76-15,3 0-7 0,0 0-1 0,0 0-1203 0</inkml:trace>
  <inkml:trace contextRef="#ctx0" brushRef="#br1" timeOffset="59900.25">12922 7473 57 0,'0'0'0'0,"0"0"0"0,0 0 0 0,0 0 0 15,0 0 172-15,0 0 28 0,-2-7 7 0,2 7 1 16,0 0-64-16,0 0-13 16,0 0-3-16,0 0 0 0,0 0-16 0,0 0-3 15,0 0-1-15,0 0 0 0,0 0-70 0,0 0-14 16,0 0-4-16,0 0 0 0,0 11 36 0,-3-4 6 16,3-4 2-16,0 4 0 0,0 5-25 0,3-5-5 15,-3 4-1-15,2-1 0 0,-2 2-9 0,3-1-1 16,-3 3-1-16,3 1 0 0,-3-1-10 0,2 0-3 15,-2 0 0-15,3 5 0 0,-3-5-9 0,2 5 0 0,1-5 0 0,0 5 0 16,-3 2 0-16,2-7 0 0,-2 5 0 0,3 2 0 16,0-2 53-16,-3 2 9 0,2-2 2 0,-2 6 0 15,3-3-56-15,0-1-8 0,-1-2-8 0,-2 6 8 16,3-3 0-16,0-1 8 0,-1 0 0 0,1 2 1 16,2-1-1-16,-2-1-8 0,-1 0 12 0,4 5-4 15,-4-7-8-15,1 9-14 0,0-5 3 0,-1 1 1 0,4 2 59 0,-4-5 12 16,1 5 3-16,0 0 0 15,-1-5-74-15,-2 5-14 0,3-5-4 0,-3 2 0 0,3 1 28 0,-1-5 0 16,-2 7 9-16,3-5-9 0,-3 0 13 0,0-2-4 0,0 2-1 0,0-2 0 16,0 2 2-16,0-2 0 0,0 2 0 0,0-7 0 15,0 5-10-15,-3 2 8 0,3-2-8 0,3 2 8 16,-3-2 5-16,0 0 1 16,0-3 0-16,0 3 0 0,0 0-14 0,0-5 8 15,2 5-8-15,1-5 0 0,-3 5 8 0,3-5-8 16,-1 0 0-16,-2 0 0 0,3 0 8 0,0-2-8 15,-1 2 0-15,1 5 0 0,-3-5 14 0,3 0-3 16,-3 0-1-16,0-2 0 16,0 2-33-16,0-2-6 0,0-3-2 0,2 3 0 0,-2 2 31 0,0-2 0 15,0-3 0-15,0 5 0 0,3-2 21 0,-3 2 11 0,0-2 1 0,0 0 1 16,0-3-25-16,0 5-9 0,-3-2 0 0,3 0 9 16,0-3-9-16,0-2 0 0,0 5 0 0,0 0 8 15,0-3-8-15,-2-2 0 0,2 0 9 0,0 0-9 16,0 5 0-16,0-5 9 0,0 0-9 0,-3-2 0 15,3-3 14-15,-3 5-4 0,3-7-1 0,0 5 0 16,0 2 1-16,0-7 0 16,-2 5 0-16,-1-3 0 0,0 5 0 0,3-7 0 15,0 0 0-15,-2 5 0 0,-1 2-10 0,0-5-14 0,1-2 3 16,-1 5 1-16,-2 2 10 0,2-2 0 0,3-5 0 0,-2 2 0 16,-4 3 13-16,6-5 5 0,-5 2 1 0,0-2 0 15,-1 5-31-15,4-3-5 0,-6-2-2 0,3 0 0 16,-1 5 19-16,-2-3 0 0,0-2 0 0,3 0 0 15,-3 5 0-15,3-3 0 0,-3-2 0 0,0 0 0 0,0 5 0 0,0-5 0 16,-2 2 0-16,-4 3 0 0,4-5 0 0,-4 5 0 16,1-3 0-16,0-2 0 0,-3 7 0 0,0-7 0 15,0 5 0-15,1-5 0 0,-4 2 48 0,-2 3 12 16,0-5 4-16,-1 2 0 16,-1 3-103-16,-1 2-20 0,3 0-4 0,2-7-1 0,1 7 52 0,-1-2 12 15,1-3 0-15,-4 3 0 0,1-3 0 0,-3 5 0 0,3-2 0 0,-8 2 0 16,0 0 0-16,3 0 0 0,2-2 0 0,0 2 0 15,0-5 48-15,3 3 13 0,0 2 3 0,0-2 0 16,2-3-76-16,3 5-14 0,-2-2-3 0,2-3-1 16,3 3 30-16,-1-3 0 0,1 3 0 0,0-3 0 15,0-2 0-15,0 5 0 0,-3-5 0 0,2 2 0 0,1 3 0 16,0-5 0 0,0 5 0-16,-3-3 0 0,3-2 18 0,-1 0 10 0,-1 5 1 15,-1-3 1 1,0-2-75-16,0 5-15 0,0-5-4 0,-2 2 0 0,2 3 79 0,5-5 15 0,-5 2 3 0,3-2 1 15,0 5-34-15,-3-5 0 0,3 2 0 0,-3 3 0 16,0-5 0-16,0 5 0 0,-3-3 0 0,6-2 0 16,-5 5 0-16,2-3 0 0,0-2 0 0,-3 0 0 15,1 5 8-15,-3-3-8 0,2-2 0 0,-10 5 0 0,3-3 0 0,2-2 0 16,3 0 0-16,2 0 0 0,1 0 0 0,-1 0 0 16,-2 0 0-16,2 0 0 0,1 0 0 0,2 0 0 15,3 0 0-15,-3-2 0 0,0 2 0 0,0-5 0 16,0 5 0-16,0-2 0 0,-2 2 0 0,2-5 0 15,0 5 0-15,0 0 0 0,-2 0 0 0,2 0 0 16,0-2 0-16,0 2 0 16,3 0 0-16,0-5 0 0,-1 5 0 0,4 0 0 15,2 0 0-15,0 0 0 0,0 0 0 0,3-2 0 16,5 2 0-16,0 0 0 0,-6-5 0 0,1 5 0 16,5 0 0-16,0 0 0 0,0 0 0 0,-5 0 0 15,0-5 0-15,5 5 0 0,0 0 0 0,0 0 0 16,-3 0 0-16,3 0 0 0,0 0 0 0,0 0 0 0,-3-2 0 0,3 2 0 15,0 0 0-15,0 0 0 0,-2-5 0 0,-1 5 0 0,3 0 0 0,0 0 0 16,0 0 8-16,0 0-8 0,-5-2 0 0,2-3 0 16,3 5 0-16,-3-2 0 0,1-3 8 0,-1-2-8 15,1 7 0-15,2 0 0 0,0-7 8 0,0 0-8 16,-3 2 10-16,3 3-2 0,0-5 0 0,0 2 0 16,-3-2-8-16,1 0 0 0,2 0 0 0,0-5 0 15,0 5 28-15,0-2 3 16,0-3 1-16,0 5 0 0,0-5-24 0,0-2-8 15,0 7 0-15,0-5 0 0,0 3 11 0,0-5-11 16,0-3 12-16,0 3-12 0,-3 0 8 0,3 0-8 16,3 0 0-16,-3-5 0 0,2 5 0 0,1-5 0 15,-3 3 0-15,3-1 0 0,-1 1 10 0,-2-3-10 16,3 0 8-16,-1 3-8 0,-2-3 8 0,3 0-8 16,-3-2 8-16,0 7-8 0,0-5 0 0,0 5 8 0,0-5-8 0,0 5 0 15,0-5 8-15,0 0-8 0,0 3 8 0,0-10-8 16,0 5 0-16,0-5 0 0,0 7 8 0,0-2-8 15,0 0 0-15,3-3 0 0,-3 3 0 0,0 0 0 0,0 0 0 16,2 2 0-16,-2-7 0 0,0 5 0 0,3 2 0 0,-3 3 0 16,3-3 0-16,-3 0 0 0,0-2 0 0,2 2 0 15,-2-2 0-15,3 7 0 0,-3-5 0 0,0 0 0 0,3 3 8 0,-3-3-8 16,0 0 0-16,2-2 0 0,-2 2 0 0,3 2 0 16,-3-6 11-16,0 6 9 0,3-6 3 0,-3 6 0 15,2-1-23-15,-2-1 0 0,0-2 0 0,0 2 0 16,3 2-9-16,-3 1-7 0,2-5 0 0,-2 7-1 15,0-5 17-15,0 2 0 0,0-1 0 0,0-1 0 16,0 0 0-16,0 5 0 16,0-3 0-16,-2-1 0 0,-1-1 12 0,3 0 4 15,-2 2 0-15,2-1 0 0,0-1-25 0,-3 5-5 16,3-5-1-16,-3 5 0 0,3 0 15 0,-2 0 0 16,2 2 0-16,0-2 0 0,-3 0 0 0,6 2 0 15,-3-2 0-15,0 4 0 0,0-1 0 0,0-1 0 16,0 5 0-16,0 0 0 0,0-3 0 0,2-1 0 15,1 3-8-15,-3 1 8 0,0 0 0 0,0 3-9 0,0-3 9 0,0 0-8 16,0 2 8-16,0-2 0 0,0 4 0 0,0-1 0 16,0-3 0-16,-3 4 0 0,3-1 8 0,0 4-8 15,0-7 0-15,0 2 0 0,0 3 0 0,-2-3 8 0,2 2-8 0,0-1 0 16,0 1 0-16,0-1 0 0,0 1 0 0,0 3 0 16,0-4 0-16,-3-3 0 0,3 7 0 0,0-5 0 15,0 3 0-15,0 2 0 16,0-5 0-16,0 5 0 0,0 0 0 0,0 0 0 15,-3-7 0-15,3 7 0 0,0 0-11 0,0 0 11 16,0 0 0-16,-2-7 0 0,2 7-8 0,0 0 8 31,0 0-68-31,0 0-12 0,0 0-1 0,0 0-836 0,0 0-167 0</inkml:trace>
  <inkml:trace contextRef="#ctx0" brushRef="#br1" timeOffset="61572.42">10964 9653 172 0,'0'0'16'0,"0"0"-16"0,0 0 0 0,0 0 0 0,0 0 246 0,0 0 46 16,0 0 10-16,-5 0 2 0,5 0-192 0,-5 2-39 16,-6-2-7-16,3 0-2 0,8 0 28 0,-5 5 4 15,-3-5 2-15,0 0 0 0,0 0-40 0,5 0-8 16,3 0-2-16,0 0 0 0,-5 0-10 0,3 0-2 16,-4 0-1-16,1 2 0 0,-3-2-5 0,-3 0-1 0,1 0 0 0,-1 0 0 15,-2 0-4-15,-3 0-1 0,3 0 0 0,-3 0 0 16,0 0 0-16,0 5-1 0,-2-5 0 0,-3 0 0 15,2 0-7-15,-2 0 0 0,-3 0-1 0,3 0 0 16,-3 2-4-16,0-2-1 0,1 5 0 0,1-5 0 16,-1 5-10-16,-1-3 10 0,-3-2-10 0,3 0 10 15,1 5-10-15,-4-3 0 16,3-2 9-16,-2 5-9 0,-1-5 0 0,4 2 0 16,-1-2 0-16,-3 0 8 0,4 0-8 0,-1 0 0 0,3 0 8 15,-1 0-8-15,1 0 0 0,0 0 0 0,0 0 0 0,0 0 8 16,-6 0-8-16,1 0 8 0,-1 0-8 0,9 0 8 15,-3 0-8-15,0 0 8 0,-3 0-8 0,0 0 8 16,3 0-8-16,0 0 0 0,2 0 0 0,-7 5 0 16,-1-3 0-16,6-2 8 0,0 0-8 0,0 0 0 0,5 0 0 0,-3 5 0 15,1-5 0-15,2 0 0 0,-3 0 0 0,3 0 0 16,-2 0 0-16,2 2 0 0,-5-2 0 0,0 0 0 16,0 0 0-16,2 0 0 0,-2 0 0 0,2 0 0 15,-2 5 0-15,3-5 0 0,-4 0 0 0,4 2 0 16,-3 3 0-16,2-5 0 0,1 0 0 0,2 5 0 15,-3-5 0-15,6 0 0 0,-3 0 0 0,0 0 0 0,3-5 0 0,-3 5 0 16,3 0 0-16,-3 0 0 0,3 0 0 0,0 0 8 16,-1 0-8-16,1 0 0 0,0-5 0 0,2 3 0 15,4 2 17-15,-4 0 3 0,3-5 0 0,3 5 0 16,-3 0-8-16,2-2 0 0,1-3-1 0,0 5 0 16,2 0-11-16,1-2 0 0,-4 2 0 0,4 0 0 15,2 0 0-15,0 0 0 16,-3-5 0-16,3 5 0 0,0 0 0 0,-3 0 0 15,-2-2 0-15,2-3 8 0,3 5-8 0,0 0 0 16,-2 0 0-16,2 0 0 0,0 0 0 0,-6-2 0 0,1-3 8 0,0 5-8 16,5 0 8-16,0 0 0 0,0 0 0 0,0 0 0 15,-3-2-8-15,-2-3 0 0,0 5 0 0,2-5 0 16,-2 5 8-16,-1-2 0 0,1 2 0 0,5 0 0 16,-5-5-8-16,0 5 0 0,-1-2 0 0,-2 2 0 0,3 0 8 0,-3-5-8 15,3 5 8-15,-3 0-8 0,3 0 0 0,-3-2 0 16,2 2 0-16,1 0 0 0,0-5 0 0,-1 5 0 15,1-2 0-15,-3 2 0 0,3-5 0 0,0 5 0 16,-1 0 0-16,4 0 0 0,2 0 12 0,-6-2-4 16,1-3 0-16,0 0 0 0,2 3-8 0,-2 2 0 15,2-5 0-15,3 5 0 16,-2-7 28-16,-1 5 3 0,0-3 1 0,-2-2 0 16,2 5-32-16,3-3 0 0,-2-2 0 0,2 0 0 15,0 2 12-15,-3-2-3 0,3 0-1 0,0 0 0 16,0-5 4-16,0 5 0 0,0-2 0 0,0-3 0 15,3 5-12-15,-3-7 8 0,0 2-8 0,0-2 8 16,0 0-8-16,0 2 12 0,0-2-12 0,0 0 12 16,0-5-12-16,0 5 12 0,0-5-12 0,0 5 12 0,0-7-12 0,0 2 12 15,0-2-12-15,-3 2 12 0,3-2-12 0,-3 2 10 16,3-9-10-16,0 7 10 0,3-5-10 0,-3 5 0 0,0-5 9 0,0 5-9 16,0-5 0-16,3 0 8 0,-3 0-8 0,0 5 0 15,2-5 13-15,-2 5-1 0,3-5-1 0,-3 0 0 16,0 5-11-16,3-5 12 0,-3 3-12 0,0-1 12 15,2 0-12-15,-2 1 10 0,3-3-10 0,-3 5 10 0,3 0-10 0,-1 0 0 16,1-5 0-16,0 7 8 0,-1-2-8 0,-2 2 10 16,3-2-10-16,-3 2 10 0,0-2-10 0,3 2 0 15,-1-2 0-15,3 2 8 0,-2-2 0 0,0 2 0 16,-1 3 0-16,4-3 0 0,-4 0-8 0,4-2 0 16,-4 2 0-16,1 5 0 0,2-7 0 0,-2 7 0 15,-3-5 0-15,2 5 0 16,1-5 0-16,0 0 0 0,-1 5 0 0,-2 0 0 15,0-5 12-15,3 5-4 0,-3 0 0 0,3-5 0 16,-3 5-8-16,0 0 0 0,2-5 0 0,-2 5 0 16,-2-5 8-16,2 5 0 0,2-3 0 0,-2-1 0 15,0 3-8-15,0-3 0 0,0 6 0 0,0-2 0 16,3-3 0-16,0 1 0 0,-3 2 0 0,0 7 0 16,0-7 0-16,0 2-17 0,0 5 4 0,0-3 1 0,0-1 12 0,0-1 15 15,0 5-3-15,-3-7-1 0,3 7-11 0,0-5 0 0,0 2 0 16,0 3 0-16,-3 0 0 0,3 0 0 0,0-2 0 0,0 2 0 15,0 4 0-15,0-4 0 0,0 3 0 0,0-3 0 16,3 4 0-16,-3-1 0 0,0-3 0 0,0 7 0 16,0-5 0-16,0-2-14 0,0 7 2 0,0-3 0 31,0-1 12-31,0 4 16 0,0 0-3 0,0 0-1 16,0-3-32-16,0 3-8 0,0 0 0 0,0 0-1 15,0 0-133-15,0 0-26 0,0 0-6 0,5 7-1 0</inkml:trace>
  <inkml:trace contextRef="#ctx0" brushRef="#br1" timeOffset="63330.39">8840 9601 1728 0,'0'0'38'0,"0"0"8"0,0 0 2 0,0 0 0 0,0 0-39 0,0 0-9 31,0 0 0-31,-6 0 0 0,1-2 53 0,3 2 9 0,-4-1221 2 0,-2 2442 0 16,0-1221 0-16,0 0 0 0,0 0 0 0,-2 0 0 15,-1 0-22-15,1 0-4 0,-1 0-1 0,-2 0 0 16,0 0-9-16,-1 0-3 0,1 0 0 0,0 0 0 15,-3 0-25-15,3 0 8 0,-3-5-8 0,0 5 0 16,3 0 36-16,-3 0 1 0,0 0 1 0,3 0 0 16,-3 0-22-16,0 0-4 0,3 0 0 0,0 0-1 0,2 0 18 0,-2 0 4 15,-3 5 1-15,3-3 0 0,2-2-34 0,-2 0 0 16,-3 5 0-16,-2-3 0 0,-1-2-8 0,3 5-9 16,0-3-2-16,-7-2 0 0,-1 7 19 0,3-7 0 15,-1 5 0-15,4-3 0 0,-3 3 11 0,5-5 5 16,3 5 2-16,-1-3 0 0,1-2-18 0,0 0 0 15,-3 5 0-15,0-3 0 16,6-2 13-16,-6 0-4 0,-8 5-1 0,11-5 0 16,-1 0-8-16,-1 0 8 0,-1 0-8 0,-3 0 8 15,-2 0-8-15,2 0 0 0,1 0 0 0,-6 0 0 16,0 0 14-16,3 0-2 0,3 0-1 0,-4 0 0 16,4 0-3-16,2 0-8 0,0-5 12 0,0 5-4 15,3 0-8-15,0 0 0 0,2 0 0 0,1 0 0 0,-1 0 0 16,3 0 0-16,0 0 0 0,-2-2 0 0,2 2 0 0,0 0 0 15,0 0 0-15,0-5 0 0,-3 5 31 0,1 0 1 0,2 0 0 0,-3 0 0 16,3 0-32-16,-5 0 0 0,2 0 0 0,1 0 0 16,-1 0 0-16,1 0 0 0,-1 0 0 0,-2 0 0 15,2 5 0-15,-2-5 0 0,2-5 0 0,-2 5 0 16,0 0 0-16,2 5 0 0,-2-5 0 0,3 0 0 16,-4 0 0-16,4 0 0 0,-3 0 0 0,2 0 0 0,0 0 0 0,1 0 0 15,-3 0 0-15,5 0 0 0,-3 0 0 0,6 0 0 16,-3 0 0-16,3 0 0 0,-1-5 0 0,1 5 0 15,2 0 0-15,3 0 0 0,-5 0 11 0,5 0-11 16,0 0 12-16,0 0-12 0,-5-2 0 0,-1-3 0 16,6 5 0-16,-5 0 0 0,5 0 12 0,0 0-4 15,0 0 0-15,-5-5-8 16,0 3 13-16,5 2-4 0,-3 0-1 0,3 0 0 16,-5-5-8-16,5 5 0 0,-6 0 0 0,1-2 0 15,5 2 0-15,0 0 0 0,-5-5 9 0,5 5-9 16,-3 0 11-16,-2-2-3 0,5 2 0 0,-5-5 0 15,2-2-8-15,-2 7 0 0,2-7 0 0,3 7 0 0,-3-2 24 16,1-3 5-16,2-2 2 0,0 2 0 0,-6 3-31 0,4-3 0 16,-1 3 0-16,3-3 0 0,0-2 14 0,-3 0-3 0,1 0-1 15,-1 2 0-15,3-4-10 0,0-3 0 0,-2 5 0 0,2 0 0 16,-3-5 0-16,3 5 8 0,0 0-8 0,-3-2 8 16,3-1-8-16,-2 3 8 0,2-2-8 0,0-3 8 15,-3 3-8-15,3-3 8 0,-3 5-8 0,3-5 8 16,0 5-8-16,0-7 0 0,0 7 0 0,0-5 0 15,0 3 12-15,0-8-2 16,0 3-1-16,0 0 0 0,-2 2-9 0,2 3 0 16,0-3 0-16,0-2 8 0,-3 0-8 0,3 0 0 15,0 2 0-15,0-2 0 0,0 0 26 0,3-5 3 16,-3 5 1-16,0 2 0 0,0-2-30 0,0 0 0 16,0 2 0-16,0-2 0 0,2 0 8 0,-2 0-8 15,0 0 0-15,0-3 0 0,0 8 0 0,3-5 0 16,-3-5 0-16,0 7 0 0,3-2 11 0,-3 0-11 0,2 2 12 0,1-2-12 15,0 0 0-15,-1 0 0 0,1 0 0 0,-1 2 0 16,1-7 8-16,-3 5-8 0,3 0 0 0,-1 2 0 16,-2-4 0-16,6 4 0 0,-6-2 0 0,0 0 0 0,0 0 0 0,2-3 0 15,1 8 0-15,-3-10 0 0,3 5 0 0,2-5 0 16,-2 5 0-16,-3-5 0 0,2 5 0 0,-2-5 0 16,5 5 0-1,-5 5 0-15,3-3 0 0,0-2 0 0,-1 0 0 16,-2 2 0-16,0-2 0 0,3 0 0 0,-3-1 0 0,3-3 0 15,-3-1 0-15,2 0 0 0,-2 5 0 0,0-7 0 16,3 7 0-16,-3-5 0 0,0 5 0 0,3-5 0 16,-3 5 0-16,0-5 0 0,2 5 0 0,1-3 0 15,-3 1 0-15,0 2 0 0,3-5 0 0,-3 5 0 16,2 0 0-16,-2 0 0 0,3 2 0 0,-3-2 0 0,0 0 0 0,0 2 0 16,0-2 0-16,0 0 0 0,-3 2 0 0,3 3 0 15,0-10 0-15,0 7 0 0,-2-2 0 0,2 4 0 16,0-1 0-16,0-1 0 0,0 3 0 0,0-3 0 15,0 2 0-15,0-1 0 0,0-1 0 0,0 2 0 16,0-1 0-16,0-1 0 0,0 5 0 0,0-3 0 0,0-1 0 16,0-1 0-16,0 5 0 0,0-3 0 0,2 3 0 0,-2-4 0 15,0 4 0-15,0-5 0 0,0 5 0 0,3 0 0 16,-3 0 0-16,0 0 0 0,0 0 0 0,3-1 0 0,-3 4 0 16,0-3 0-16,0 0 0 0,0 0 0 0,2 0 0 0,1 0 0 15,-3 2 0-15,2-2 0 0,-2 0 0 0,0 0 0 16,3 0 0-16,-3 0 0 0,0-1 0 0,3 1 0 15,-1 0 0-15,-2-4 0 16,0 4 0-16,0-1 0 0,0 4 0 0,0 1 0 16,0-4 0-16,0 0 0 0,0 3 0 0,0 4 0 15,0 0 0-15,0-3 0 0,0-1 0 0,0-3 0 16,0 7 0-16,0 0 0 0,0 0 0 0,3-5 0 16,0 5 0-16,-1-7-9 0,-2 7 9 0,0 0-12 15,0 0-92-15,0 0-20 0,0 0-3 16,6 7-1260-16</inkml:trace>
  <inkml:trace contextRef="#ctx0" brushRef="#br1" timeOffset="65755.8">7213 9667 288 0,'0'0'12'0,"0"0"4"15,0 0-16-15,0 0 0 0,0 0 0 0,-6 0 0 0,4-5 152 0,2 5 28 0,0 0 6 0,0 0 1 16,0 0-67-16,0 0-12 0,0 0-4 0,0 0 0 16,0 0-16-16,0 0-3 0,0 0-1 0,0 0 0 15,0 0-12-15,0 0-4 0,0 0 0 0,0 0 0 16,2 5-6-16,1 2-2 0,0-2 0 0,-3 2 0 0,0-5-12 0,0 5-4 16,2 0 0-16,-2 0 0 0,0 0-19 0,0 5-4 15,0-5-1-15,3 7 0 0,-3-2-6 0,0 2-2 16,0 0 0-16,0 0 0 0,0-2 16 0,0 2 4 15,0 0 0-15,0 5 0 0,0-5-32 0,0 0 0 16,0 5 0-16,0 0 0 0,2-5 12 0,-2 5-3 16,0-5-1-16,0 5 0 15,0-3-8-15,0 1 8 0,0-1-8 0,0-2 8 16,0 3 0-16,0-3 0 0,0 0 0 0,0 5 0 16,0-5-8-16,0 0 8 0,3 0-8 0,-3 5 8 15,0-5 0-15,0 0 0 0,0 0 0 0,0 5 0 16,0-5-8-16,0 5 0 0,-3-5 0 0,3 0 0 15,0 0 0-15,0-2 0 0,0 7 0 0,0-5 0 16,3 0 28-16,-3 0 3 0,0 0 1 0,3 3 0 0,-3-3-32 0,2-5 0 0,1 8 0 16,-3-8 0-16,3 5 12 0,-1-2-3 0,-2 2-1 0,3 0 0 15,-3-2-8-15,3 2 0 0,-3 0 0 0,0-2 0 16,0 2 0-16,2 0 8 0,-2 0-8 0,0-2 8 16,3 2-8-16,-3-2 0 0,0-3 0 0,3 3 0 15,-3 2 0-15,0 0 0 0,2-2 0 0,-2 2 0 16,3-2 8-16,-3 2 0 0,0-2 0 0,3 4 0 0,-3-4-8 0,2 2 0 15,-2 0 0-15,0 0 0 0,0-2 0 0,0 2 0 16,0-2 10-16,0-2-10 0,0 1 0 0,0 3 0 16,0-2 0-16,0 2 0 0,0-2 0 0,0-3 0 15,0-2 0-15,0 5 0 0,-2 2 0 0,2-2 0 16,0-5 0-16,0 7 0 0,2-7 0 0,-2 7 0 16,0-2 0-16,3 2 0 15,-1 0 13-15,1-2-4 0,-3 0-1 0,0-3 0 16,3 3-8-16,-1-2 0 0,-4 1 0 0,2-4 0 15,2 5 0-15,-2-3 0 0,0 3 0 0,0-5 0 16,-2 5 0-16,2-3 0 0,0-1 0 0,-3 3 0 0,3-4 0 0,-3 5 0 16,3-5 0-16,0 0 0 0,0 0 0 0,0 5 0 15,-2-5 0-15,-1 0 0 0,6 0 0 16,-3 0 0-16,-3 0 0 0,3 0 0 0,0 0 0 0,3-2 0 0,-6 2 0 0,3 0 0 16,0-4 0-16,0 6 0 0,0-2 0 0,-2 0 0 15,2 0 0-15,-3 0 0 0,6-4 0 0,-3 4 0 16,-3-3 0-16,3 3 0 0,3 0 0 0,-3-2 0 15,0-3 0-15,0 6 0 0,0-4 0 0,2-1 0 16,-2-3 0-16,0 4 0 0,0 1 0 0,0-5 0 16,0 0 0-16,0 0 0 15,3 2 0-15,-3-2 0 0,0 0 0 0,0 0 0 16,0 5 0-16,0-3 0 0,0 3 28 0,0-5 3 16,0 0 1-16,0 0 0 0,0 0-32 0,2 2 0 15,1 6 0-15,2-1 0 0,1-3 0 0,-4-4 0 16,-2 7 0-16,3-2 0 15,2-3-20-15,1 5-9 0,-1-2-3 0,0-2 0 0,3 1 32 0,-3-1 13 0,3 1-1 16,0 3 0-16,0-2-12 0,-3-3-16 0,3-2 3 0,3 5 1 16,2-3 20-16,0 3 4 0,1-5 0 0,-4 2 1 0,1 3-13 15,-1-2 0-15,4-3 0 0,-1 0 0 0,0 4 0 0,0-1-18 16,3-3 4-16,0 4 1 0,3-4 13 0,-3 0 0 16,-3 0 0-16,0 0 0 0,0 0 0 0,0 0 0 15,-2 0 0-15,2 0 0 0,0 0 23 0,1 0 7 16,2 0 2-16,-1-4 0 15,1 4-32-15,3-3-21 0,-1-1 3 0,4 1 1 16,-1-2 17-16,0 5 0 0,5-7-8 0,-5 7 8 16,1-2 0-16,-1-3 0 0,5 3 0 0,-5-3 0 15,-2 5 12-15,-3-4 5 0,2 1 2 0,-2-1 0 16,3 4-19-16,-6-3 0 0,3-1 0 0,-3 4 0 16,3 0 0-16,0 0 0 0,-3-3 0 0,0-2 0 15,3 5-12-15,0 0-5 0,0 0-2 0,0 0 0 0,0 0 19 0,0 0 0 16,-3 0 11-16,3-2-11 0,-3 2 0 0,0 0 0 15,3-5 0-15,-3 5-12 0,0 0 12 0,-2 0 0 16,5 0 0-16,-3 0 0 0,0-2 0 0,1-3 8 0,-6 5 0 16,2 0-8-16,3 0 16 0,-2 0-3 0,0 0-1 0,-1-4 0 15,1 4-12-15,-1-3 0 0,1 3 0 0,-1 0 0 16,1 0 0-16,0 0 0 0,-1 0 0 0,-2 0 0 0,3 0-9 16,-3-4-2-16,0 4 0 0,0 0 0 0,-1 0 11 0,1 0 0 15,0-3 0-15,0 3 8 0,0 0-8 0,0 0-15 31,0 0 4-31,0-4 1 0,-3 4 20 0,3 0 4 0,0-3 1 0,0-2 0 0,0 5-15 0,0-2 0 16,0 2 0-16,0-5 0 0,0 5 8 0,0 0 0 16,0-2-8-16,0 2 12 15,-3-5-27-15,0 5-5 0,0 0-2 0,3 0 0 16,-2 0 22-16,-1 0 0 0,0-2 0 0,1 2 0 16,-1 0 10-16,-2 0 6 0,-1 0 2 0,1 0 0 15,-1 0-18-15,4-5 0 0,-4 5 0 0,1 0 0 16,2 0 8-16,-2 0-8 0,0-4 0 0,-1 4 0 15,1-3-10-15,0 3-9 0,-1 0-1 0,1-4-1 16,-3 4 68-16,3 0 13 0,-3-3 4 0,2-2 0 0,-2 5-64 0,3-2 0 16,-1-3 0-16,-2 5-10 0,0-7 18 0,3 0 4 15,-3 0 1-15,3 3 0 0,-3-3-1 0,2-1-1 0,1-1 0 0,-3-3 0 16,3 5-1-16,-3-5 0 0,2-2 0 0,1 0 0 16,-3 2-10-16,3-2 8 0,-1 0-8 0,-2-5 8 15,3 5-8-15,-3-4 0 0,0 1 0 0,0-2 8 16,0 0-8-16,0-2 12 15,0 2-12-15,0 3 12 0,0-3-12 0,3 0 0 16,-3 1 0-16,0 3 0 0,0-6 0 0,0 7 0 16,0-5 0-16,0 5 8 0,0-5-8 0,2 5 0 15,-2-7 0-15,0 7 0 0,0-5 0 0,3 0 0 16,-3-2 0-16,2 2 0 0,1-2 23 0,-3 2-1 16,3-2 0-16,-3 0 0 0,2 2-34 0,1 0-8 15,0 3 0-15,-3-8-1 0,2 3 21 0,-2 5 0 0,0-3 0 0,0 0 0 16,0 0 0-16,0 3 0 0,0-3 0 0,0 0 0 15,0 3 0-15,-2-1 0 0,2-4 0 0,0 2 0 16,-3 5 20-16,3-7-2 0,0 7 0 0,0-5 0 16,-3 5-18-16,3-5 0 0,0 5 0 0,0-5 0 15,0 3-9-15,0-3-6 0,0 7-1 0,0-4 0 16,0-3 16-16,0 5 0 16,3 0 0-16,-3-3 0 0,0 3 0 0,0 0 0 0,-3 0 0 15,3 0 0-15,0-5 12 0,0 7 3 0,0-2 0 0,3 0 0 16,-3-5-15-16,0 5 0 0,0 0 0 0,0 0 0 15,0 0 0-15,0 0-12 0,3-3 3 0,-3 3 0 16,0 0 9-16,0 2-12 0,0 3 12 0,0-3-12 16,0-2 12-16,0 2 0 0,0 3 0 0,0-3 0 15,0-2 0-15,0 2 0 0,0 3 0 0,-3-3 0 0,3 0 0 0,-3 5 0 16,3 0 0-16,0-2 0 0,-2-3 0 0,2 0 0 16,-3 5 0-16,0 0 8 0,3 0-8 0,-2 0 0 15,-1 0 0-15,3 0 0 0,-2 2 0 0,2-2 0 16,-3 5 0-16,3-3 0 0,0 5 0 0,-3-2 0 15,3 2 0-15,0 0 0 16,0 0-36-16,0 0-6 0,0 0-1 0,0 0 0 0,0 0-172 0,6 7-34 0</inkml:trace>
  <inkml:trace contextRef="#ctx0" brushRef="#br1" timeOffset="67391.09">8670 11570 403 0,'0'0'36'0,"0"0"-36"0,0 0 0 0,0 0 0 16,6-3 129-16,-4-2 19 16,-2-2 4-16,0 7 1 0,0 0-37 0,3-2-8 15,2-5-2-15,-2 2 0 0,0-2-59 0,2 3-12 16,5 1-3-16,-2-1 0 0,-2 1 16 0,-1-2 4 16,3 5 0-16,2-2 0 0,-2-3-7 0,0 5-1 15,3 0 0-15,0 0 0 0,-1 0-16 0,1 0-3 16,2 0-1-16,-2 0 0 0,2 5-4 0,0-3-2 15,3-2 0-15,0 0 0 0,0 5 3 0,2-2 1 0,-2 1 0 0,5-4 0 16,3 3-22-16,2-3 0 0,-2 4 0 0,0-1 0 16,3 1 11-16,-4 3-3 0,1-7 0 0,-3 7 0 15,0-2 4-15,3-3 0 0,-3 6 0 0,3-4 0 0,-3-1-4 16,1 1 0-16,1-1 0 0,1 1 0 0,3-4-8 0,-1 5 0 16,3-3 0-16,-2-2 0 0,2 5 17 0,-3-5-1 15,-2 2-1-15,3-2 0 0,-4 0 2 0,1 0 1 0,-3 0 0 0,3 0 0 16,-3 0-3-16,3-2-1 0,0 2 0 0,-6 0 0 15,4-5 6-15,-4 5 2 0,3 0 0 0,0 0 0 16,-2-2-10-16,0-3-1 0,2 5-1 0,0 0 0 16,-3 0-10-16,4-4 8 0,-4 4-8 0,3-3 8 15,-2 3-8-15,-1-4 0 0,3 4 0 0,-2-3 8 16,2-1-8-16,0 4 0 16,0-3 9-16,1-2-9 0,-1 5 0 0,0-2 0 15,5-3 0-15,1 5 0 0,-3-2 0 0,-1-3 0 16,1 5 0-16,0 0 8 0,-3 0-8 0,0 0 8 15,-2-2-8-15,-1 2 8 0,1 0 2 0,-3-5 1 16,0 5 0-16,0 0 0 0,0 0 0 0,-3 0 0 16,0 0 0-16,3-4 0 0,-3 4-2 0,0 0 0 15,1-3 0-15,-4 3 0 0,1 0-1 0,2-4-8 0,-2 4 12 0,2 0-4 16,-3 0-8-16,4 0 12 0,-1 0-12 0,0 0 12 16,-2 0-12-16,2 0 12 0,-3 0-12 0,4 0 12 0,-4 0-12 15,3 0 0-15,-2 0 0 0,0 4 8 0,-1-4-8 0,1 0 0 16,-1 0 0-16,-2-4 0 0,0 4 8 0,0 0-8 15,-3 0 8-15,1 0-8 0,-6 0 13 0,8 0-2 16,-8 0-1-16,0 0 0 16,0 0 1-16,5 4 0 0,-5-4 0 0,5 0 0 15,1 0-11-15,-6 0 12 0,0 0-12 0,0 0 12 16,0 0-12-16,0 0 12 0,0 0-12 0,0 0 12 16,0 0 1-16,0 0 1 0,2 0 0 0,-2 0 0 15,0 0 6-15,0 0 0 0,0 0 1 0,6-4 0 16,-6 1-1-16,0 3-1 0,0-7 0 0,0 7 0 15,0-5-7-15,0-2 0 0,-3 5-1 0,0-3 0 0,1-2-3 0,2 3-8 16,-3-3 12-16,3 4-4 0,0-4 0 0,0 2-8 16,-3-4 12-16,3 0-4 0,0 2-8 0,0-1 8 15,0 1-8-15,0-7 8 0,3 3-8 0,-3 1 0 16,0-2 9-16,3-2-9 0,-3 3 8 0,0-4-8 16,2 1 10-16,-2 3-10 0,3-4 12 0,0 1-3 0,-1-4-1 15,1 3 0-15,-1 1 0 0,1-5 0 0,0 5 0 0,-3-4 0 16,5 1-8-16,-5 3 10 0,3-2-10 0,-1-1 10 0,1 3-10 15,-3-3 0-15,3 3 0 0,2 0 8 0,-2 0-8 0,-1 2 0 16,1-2 0-16,-1 0 0 0,1 0 0 0,-3 0 0 16,3-3 0-16,-1 8 0 0,1-3 0 0,-3-2 0 15,0 2 0-15,0-2 8 0,3 0-8 0,-1 2 8 16,-2-2-8-16,3 0 8 16,-3 0-8-16,0 0 10 0,3-5-10 0,-3 7 10 15,0-4-10-15,0-3 10 0,0 7-10 0,0-2 10 16,0 0-10-16,0 2 8 0,0 3-8 0,0-10 8 15,0 5-8-15,-3 2 8 0,3-4-8 0,-3-1 8 16,6 3-8-16,-3 0 0 0,3 0 0 0,-1 2 8 16,-2-2-8-16,3 0 0 0,-3 2 0 0,0-2 8 15,0-5-8-15,-3 3 0 0,1-3 0 0,2 0 0 0,0 3 12 0,-3-3-2 16,3 0-1-16,0-2 0 0,0 2-9 0,0 5 0 16,0-5 0-16,0-2 0 0,0 2 0 0,0 3 0 15,0-3 0-15,0 0 0 0,0 5 0 0,0-5 0 16,0 5-11-16,0-5 11 0,0 5 0 0,0 0 0 15,0 0 0-15,3 0 0 0,-3 0 0 0,0-3 0 0,0 3 0 0,0 0 8 32,2 0-8-32,-2 0 0 0,0 0 0 0,0-5 0 15,-2 5 0-15,2 0 0 0,0-3 0 0,0 3 0 0,-3-2 11 16,0-1-3-16,3 3 0 0,-2 0 0 0,-1 0-8 0,3 2 0 16,-3-2 0-16,1 2-11 0,-1 3 11 0,3-3 0 15,-3 3 0-15,1-3 0 0,-1 5 0 0,3-5 0 16,-2 5 0-16,-1 0 0 0,0 0 0 0,1 0 0 15,2 2 0-15,-3-2 0 0,0 5 0 0,3-3 0 0,-2 3 0 0,2-3 0 16,0 5-9-16,0 0 0 0,-3-2 0 0,3 2 0 31,0 0-107-31,0 0-22 0,0 0-4 0,0 0-1190 0</inkml:trace>
  <inkml:trace contextRef="#ctx0" brushRef="#br1" timeOffset="68977.75">10647 11621 1418 0,'0'0'31'0,"0"0"6"0,0 0 2 0,0 0 1 0,8 0-32 0,-3 3-8 0,-5-3 0 0,8 0 0 15,0 0 70-15,0 0 12 0,-3 4 2 0,3-4 1 16,3 0-28-16,-1 5-5 0,1-5-2 0,-1 2 0 0,4-2-14 0,-1 0-2 16,0 5-1-16,3-5 0 0,-3 2-10 0,6-2-3 15,-3 0 0-15,5 5 0 0,-3-5-5 0,6 0-2 16,-3 0 0-16,8 3 0 0,1-3-13 0,4 0 11 16,-2 0-11-16,2 4 10 0,-2-4-10 0,2 3 12 15,-2-3-12-15,2 0 12 16,-2 4 7-16,2-1 1 0,-2-3 1 0,5 4 0 15,0-4-21-15,0 0 0 0,0 3 0 0,0 1 0 16,-5-4 9-16,0 0-9 0,0 5 12 0,-1-3-12 16,-1-2 8-16,-1 0-8 0,0 5 0 0,0-3 0 15,3-2 22-15,-6 0-2 0,3 0-1 0,0 0 0 16,0 0-5-16,-2 0-1 0,-3 0 0 0,-1 0 0 16,1 0-1-16,0 0 0 0,0 0 0 0,0 0 0 0,0 0 0 0,2 0 0 15,0 0 0-15,1 0 0 0,-3 0-12 0,2-2 0 16,1-3 0-16,2 5 0 0,-3 0 8 0,1 0 4 15,-4-2 2-15,4-3 0 0,-3 5-14 0,-3-4 11 0,0 1-11 16,0-1 10-16,0 4-2 0,1-3-8 0,1-1 12 0,-1 1-4 16,-1-1 0-16,0 4 0 0,-3-3 0 0,1-2 0 15,-1 3 4-15,1-3 0 0,-3 5 0 0,2-2 0 16,-4-3 6-16,-1 5 2 0,3 0 0 0,-3 0 0 0,-2-4-8 16,2 4 0-16,0-3-1 0,0 3 0 0,-2 0-11 0,2-4 0 15,0 4 0-15,-2 0 0 0,-1-3 0 0,4-1 0 16,-4 4 8-16,1 0-8 0,-3-3 14 0,2-2-2 15,-2 5-1-15,0 0 0 0,3 0 0 0,-1 0 0 16,1-2 0-16,0-3 0 16,-1 5-11-16,1 0 8 0,5 0-8 0,-6 0 8 15,-2 0-8-15,0 0 0 0,3 0 0 0,-1 0 8 16,1 0-8-16,-3 0-14 0,0 0 3 0,0 0 1 16,0 5 33-16,-3-5 6 0,3 0 2 0,-8 0 0 15,0 0-18-15,0 0-3 0,5-5-1 0,-5 5 0 16,0 0 1-16,0 0 0 0,0 0 0 0,0 0 0 15,0 0 7-15,0 0 2 0,3-2 0 0,-3 2 0 0,5-5-7 0,-5-2 0 16,3 3-1-16,-3-3 0 0,-3-1 2 0,3 1 1 16,0 0 0-16,0 0 0 0,0 3-14 0,0-3 0 15,0-3 0-15,0-2 0 0,-3 5 13 0,3-4-3 16,-2 4-1-16,-1-8 0 0,3 6-9 0,-3-7 0 0,1 6 0 0,2-9 8 16,0 5 2-16,0-5 0 0,-3 1 0 0,3 3 0 31,0-6-10-31,0 2 8 0,0-2-8 0,-3 3 8 0,1-4-8 15,2-4 0-15,0 5 0 0,-3 0 8 0,1-5-8 0,-1 5 8 16,0 0-8-16,1-3 8 0,-1-1-8 0,0 3 0 16,1-3 0-16,-1 3 0 0,0 1 0 0,1 0 0 15,2-3 8-15,-3 3-8 0,3 0 0 0,-3 2 0 16,1-7 0-16,-4 10 0 0,4-8 0 0,2 3 0 16,-3 0 0-16,1 2 0 0,2 3 0 0,-3-3 0 0,-2 0 8 0,2-2-8 15,0 2 0-15,1 0 12 0,-4 5-12 0,4-2 12 16,-1-1-12-16,-2 3 12 0,0-2-12 0,2-1 12 15,0 3-12-15,1-5 0 0,-1 5 9 0,0 0-9 16,1 0 0-16,-1 2 0 0,0-2 0 0,3 0 8 16,-2 0-8-16,2 0 0 0,-3 0 0 0,0-3 0 15,3 8 0-15,0-3 0 0,0-2 0 0,0 2 0 0,-2-2 0 0,-1 0 0 16,3 2 0-16,0-2 0 16,0 0 0-16,-3 2 0 0,1-2 0 0,-1 0 0 0,1 0 0 0,-1 0 8 15,0 2-8-15,1-2 0 0,2 2 0 0,-3-2 9 0,0 0-9 16,3 2 0-16,0-2 8 0,0 0-8 0,-2 0 0 0,2 0 0 15,0-5 0-15,2 7-14 0,-2-9 1 0,0 7 0 32,0 0 21-32,0-5 5 0,3 5 1 0,-3 0 0 15,-3 2-14-15,3-7 0 0,0 5 0 0,3 0 0 0,-3 0 0 16,-3 0 0-16,3 2 0 0,0-2 0 0,3 2 0 0,-3 3 0 16,-3-3 0-16,3 0 0 0,3 3 0 0,0-3 0 15,-3 3 0-15,0-3 0 0,0 0 0 0,0 3 0 16,0-3 0-16,2 5 0 15,-2 0 0-15,0 0 0 0,3 0 0 0,-3-5 0 0,0 5 0 0,0 0 0 0,0 2 0 0,0-2 0 16,0 0 0-16,0 0 0 0,0 0 0 0,0 0 0 16,0 2 0-16,0 3 8 0,0-3-8 0,-3-2 0 15,3 5 0-15,0-3 0 0,0-2 0 0,0 0 0 16,-2 7 0-16,2-7 0 0,0 7 0 0,0-5 0 16,0 5 0-16,0 0 0 0,0 0 0 0,0-7 0 15,0 5-12-15,-3-3-3 16,3 5 0-16,0 0 0 0,0 0 15 0,0 0-11 15,0 0 11-15,0 0-10 16,0 0-142-16,0 0-28 0,0 0-5 0</inkml:trace>
  <inkml:trace contextRef="#ctx0" brushRef="#br1" timeOffset="73277.37">17433 7705 1011 0,'0'0'44'0,"8"3"11"0,3-3-44 0,-3 0-11 0,2 0 0 0,1 0 0 16,2 0 81-16,0 5 15 0,3-5 2 0,-2 0 1 16,-1 2 1-16,3-2 0 0,2 0 0 0,1 5 0 0,-6-5-29 0,3-5-6 15,0 5-1-15,2 0 0 0,-2-2-2 0,-3 2-1 16,3 0 0-16,-3-5 0 0,3 5-33 0,-5 0-6 15,-1 0-2-15,-2-3 0 0,0 3-10 0,-2 0-2 16,2-4-8-16,-3 4 12 0,-2 0-1 0,-3 0-1 16,0 0 0-16,0 0 0 15,0 0-101-15,0 0-20 0,-3 7-4 0,-5-2-1 16</inkml:trace>
  <inkml:trace contextRef="#ctx0" brushRef="#br1" timeOffset="73540.73">17507 7981 1497 0,'0'0'66'0,"0"0"14"0,8 7-64 0,0-7-16 16,0 0 0-16,3 0 0 0,-1 0 67 0,1 0 9 0,2 4 3 0,3-4 0 16,-3 0 13-16,6 0 4 0,-1 0 0 0,1 0 0 15,-3-4-28-15,2 4-4 0,1 0-2 0,-1 0 0 16,1-3-15-16,-1-1-3 0,1-1-1 0,-1 3 0 15,6 2-16-15,-8-5-3 16,-3 5-1-16,3-2 0 0,0 2-12 0,-5 0-3 16,-3 0 0-16,-3 0 0 0,3 0-8 0,0 0 12 15,0 2-12-15,-8-2 12 16,0 0-52-16,0 0-11 0,5 0-1 0,-5 0-698 16,0 0-139-16</inkml:trace>
  <inkml:trace contextRef="#ctx0" brushRef="#br1" timeOffset="76755.48">18815 6433 1267 0,'0'0'28'0,"0"0"5"0,0 0 2 0,2 2 1 0,1 6-36 0,-3-8 0 15,-3 7 0-15,3-3 0 16,0 8 58-16,0-3 5 0,-5-2 1 0,0 5 0 0,2-5 24 0,0 7 6 16,1-2 1-16,-4 2 0 0,1-2-39 0,0 2-8 15,5 0-2-15,-3 0 0 0,0 0 2 0,-2 5 0 16,0 2 0-16,0-2 0 0,2-5 15 0,-5 8 3 16,-3-4 1-16,6 8 0 0,5-5-54 0,-5 5-13 15,-6-5 0-15,3 8 0 0,8-3 33 0,-5-5 4 16,-3 9 1-16,0-1 0 0,-2 3 6 0,-1 4 0 15,0-3 1-15,1 4 0 0,-1-1-11 0,1-4-2 0,2 4-1 0,-3 1 0 16,3-4-31-16,-2 3 8 0,2-3-8 0,2 2 0 16,1 5 0-16,0 0 0 15,0 0 0-15,2 4 0 0,-5-4 28 0,5-4 4 0,1 4 0 0,-1 0 0 16,3 0-32-16,0 0 0 16,-3 0-11-16,1 7 11 0,2-3 0 0,0-1 16 0,0 4 0 0,2-3-1 15,-2-1-15-15,3 4 0 16,0-3 0-16,-1-1 0 0,1 4 0 0,0 0 0 15,-1-2 9-15,1 2-9 0,0 0 0 0,-1 0 8 16,3-5-8-16,-2 5 0 0,2-2 0 0,-2 2 8 0,5 0-8 0,0 0 0 16,0-7 0-16,0 2 8 0,0 3-8 0,0-3 0 0,0 3 0 0,0-3 8 15,-1 3-8-15,4-3 0 16,-3 3 8-16,0-3-8 0,3 3 0 0,-4-5 8 16,-1 2-8-16,2 3 0 0,-3-5 0 0,6 2 8 15,-3 3-8-15,2-5 8 0,1 0-8 0,-1 0 8 0,3-5-8 0,1 5 0 16,-4-7 9-16,1 7-9 15,-1-5 0-15,4 3 9 0,-4-3-9 0,4-2 0 0,-4 0 8 0,3 2-8 16,-2-2 0-16,-1 0 0 16,1 0 9-16,2-5-9 0,-2 5 0 0,2-2 9 0,-2-3-9 0,2 0 0 15,-2 5 9-15,2-7-9 0,0 7 0 0,0-5 9 0,-2-2-9 0,2 2 0 16,6-2 9-16,-6-5-9 16,-3 3 0-16,1-1 9 0,2-4-9 15,0 2 0-15,3-2 0 0,-5 2 8 0,2-2-8 0,0-5 0 16,-2 7 9-16,2-4-9 0,-2-1 0 0,-1-2 9 0,-2-2-9 0,3 7 0 15,-3-10 10-15,0 3-10 16,0 2 8-16,-3 0-8 0,3-2 0 0,0 0 8 16,-3-3-8-16,0 3 0 0,1-5 8 0,-1 0-8 0,0 0 0 0,-2 5 8 15,2-5-8-15,-2-5 0 16,2 5 0-16,-2-2 8 0,-1 2-8 0,1 0 0 16,0-2 0-16,-1-3 8 0,1 5-8 0,0-2 0 0,-3-5 0 15,2 2 0-15,4 6 0 0,-6-4 0 16,2 3 0-16,1 0 0 0,0 0 0 0,-1-2 0 0,-2 2 0 0,3-5 0 15,-3-2 0-15,2 5 0 0,4 2 0 0,-6-7 0 16,0 0-106-16,0 0-14 0,0 0-2 0</inkml:trace>
  <inkml:trace contextRef="#ctx0" brushRef="#br1" timeOffset="78220.58">23686 6341 979 0,'0'0'87'0,"0"0"-70"16,-3-7-17-16,3 7 0 0,0 0 119 0,0-7 20 0,-3 3 4 0,1-3 1 16,2 7-64-16,0 0-13 15,0 0-3-15,0 0 0 0,0 0 32 0,2 0 5 0,-2 0 2 0,0 0 0 16,0 0-63-16,8 0-12 15,-3 0-2-15,3 0-1 0,-2 4 22 0,2 3 4 0,2 0 1 0,1 0 0 16,-1 0-32-16,-2 0-7 0,3 5-1 0,-1-5 0 16,1 7-12-16,-3 1 0 0,3-4 0 0,-1 3 0 15,3 1 33-15,-2-1 4 0,0 4 1 0,2-3 0 0,0 3-15 0,-2 1-3 16,2-5-1-16,3 7 0 16,-3 1-10-16,-2 1-1 0,2-2-8 0,0 5 12 0,3-5 16 0,-3 5 4 15,0 0 0-15,3 2 0 16,0 1-15-16,-3-4-2 0,3 4-1 0,0 4 0 0,0-8-6 0,0 8 0 15,2-4-8-15,1 3 12 0,-3 1-4 0,0 0-8 16,-3 0 11-16,3 3-11 0,-3-4 9 16,3 1-9-16,-3 0 0 0,3 3 9 15,0-3-1-15,0 2 0 0,0 2 0 0,-1-1 0 0,-1 1-8 0,-1-1 0 16,3 4-12-16,0 0 12 0,-3 0 0 0,-3 0 0 16,4 0 0-16,-4 2 0 0,1-2 19 0,-1 0 11 15,-2 0 2-15,3 4 1 0,-3-4-21 16,-3 3-12-16,3-3 12 0,-3 7-12 0,1-2 9 0,-1-6-9 15,0 4 0-15,-2-3 9 0,0 4-9 0,-1-1 8 16,-2-3-8-16,-2 4 8 0,2-8-8 0,-3 8 8 0,0-1-8 0,1-3 8 16,2 0-8-16,-3 0 0 15,0 2 9-15,1 3-9 0,-1-10 0 0,0 10 8 16,3-10-8-16,-2 10 0 0,2-3 0 0,-3-4 9 16,0 4-9-16,1-2 0 0,-1 0 8 0,0 0-8 0,1 0 0 0,-1 0 0 15,-2-5 12-15,0 3-12 16,-1-3 12-16,-2 5-12 0,3-7 0 0,-3 5 0 0,0-3 0 0,-2 0 0 15,2 3 12-15,0-3 1 16,-3-2 1-16,1 0 0 0,2 0-14 0,0 0 8 0,-3-5-8 0,3 5 0 16,0 0 9-16,0-5-9 0,0 0 8 0,0 5-8 0,1-7-12 0,1 2-7 15,-2-2-1-15,3 0-1 16,0 0 21-16,-3-5 0 0,2 0 0 0,1 5 0 16,-3-5 20-16,3-2 8 0,2 2 1 0,1-2 1 15,-4 0-18-15,1 2-4 0,0-2-8 0,-1-3 12 0,4 3-4 16,-1 2-8-16,1-2 11 0,-1-5-11 15,0 5 24-15,1-5-3 0,-1 0 0 0,0 0 0 0,1 3-21 0,-1-3 0 16,0-5 0-16,3 3 0 16,-5 2 0-16,2-7-15 0,1 5 3 0,2 0 0 0,-8-3 12 0,5-2 0 15,-2 5 0-15,2-3 0 0,-2 3 14 0,2-5-4 16,1 0-1-16,2 0 0 0,0-2-9 0,-3 7 0 16,0-5-10-16,1 0 10 0,-4 0 0 0,6-5 0 15,0 3 0-15,0 2 10 0,0 0-10 16,-2-2 0-16,2 2 0 0,-3 0 0 0,-2 0 0 0,5-5 0 15,0 3 0-15,-3 2 0 0,1 0 0 0,-1-2 0 16,3-3 0-16,0 5 0 0,-3-2 14 0,1-3 1 16,2 5 0-16,0-7 0 0,0 0-24 0,-3 5-5 15,0 2-1-15,3-7 0 0,0 0 15 0,0 0 0 16,0 0 0-16,0 7 0 0,0-7 0 0,0 0 0 0,0 0 0 0,0 0 0 16,0 0 0-16,0 0 0 15,0 0 0-15,0 0 0 0,0 0 0 0,0 0 0 16,0 0 0-16,0 0 0 15,0 0-105-15,0 0-19 0,0 0-3 0,0 0-1 0</inkml:trace>
  <inkml:trace contextRef="#ctx0" brushRef="#br1" timeOffset="90670.88">18486 4340 691 0,'0'0'61'0,"0"0"-49"0,0 0-12 0,0 0 0 16,0 0 131-16,0 0 23 0,0 0 5 0,0 0 1 15,0 0-40-15,0 5-8 0,3 4-2 0,0-2 0 16,-3 0-22-16,0 5-5 0,0 2-1 0,5 5 0 16,-2-5 17-16,2 5 3 0,-2 2 1 15,2 0 0-15,-2-2-11 0,-1 2-3 0,3 5 0 0,-2 0 0 16,5-5-71-16,-3 7-18 0,1-2 0 0,-4-5 0 15,1 3 55-15,0-3 7 0,2 0 2 0,0-2 0 0,-5 0-56 16,5-5-8-16,-2 0-8 0,2-2 8 16,-5-3 0-16,3-4 0 0,-3-3 8 0,0-2-8 15,0 0 0-15,0 0 0 0,3-2 0 0,-3-5 0 0,-3 0 57 0,3-10 6 16,-3 3 1-16,3-7 0 16,0 2-52-16,-2-9-12 0,2 2 0 0,-3-2 0 15,3-5 12-15,0 5-1 0,0-3 0 0,0-2 0 16,3 3-11-16,-1-1-16 0,-2 5 4 0,3-2 1 0,0 2 11 0,2 5 0 15,-2 0 0-15,5 0 0 16,-3 4 0-16,0 1-12 0,3-3 12 0,0 7-12 0,3-2 12 0,-1 5 8 16,1-1-8-16,2 3 11 0,0 5-20 0,0-3-4 15,6 5-1-15,-3 5 0 0,2-3 22 0,1 3 5 16,-3 7 1-16,2-3 0 0,-2 5-25 0,-3-2-5 16,3 7 0-16,-2 2-1 0,-7 0 27 0,1 0 6 15,-2 5 0-15,-6-7 1 0,-3 2-17 0,-5-2-9 16,0 0 1-16,-5-3 0 0,-3-2 8 0,0 5 11 15,-2-5-3-15,-4-2 0 0,4 0-8 0,-3-3 0 16,0-2 0-16,2 5 0 0,3-5 0 0,0 0 0 0,3-2 0 0,3-3 0 16,-1 3 0-16,3-5 0 0,8 0 0 0,0 0 0 15,-3 2-12-15,3-2 12 16,0 0-12-16,6 7 12 0,-1 0-15 0,3-2 5 0,2 2 1 0,6 0 0 16,3-7 9-16,2 7 0 0,3 7 0 0,2-7 0 15,-5 5 0-15,1-5-8 0,-1 0 8 0,-3 0-12 16,1 5-23-16,-1-5-5 0,-2 0 0 0,0 5-1 15,-3-5 70-15,-2 0 15 0,2 0 2 0,0 7 1 16,-2-7-24-16,-3 5-5 0,0-5-1 0,-3 0 0 16,-2 0-29-16,-1 0-7 0,4 0-1 0,-6 0 0 15,0-7-70-15,2 5-14 0,-2-5-4 0,0 7-727 16,0-7-145-16</inkml:trace>
  <inkml:trace contextRef="#ctx0" brushRef="#br1" timeOffset="91040.48">19042 4669 1324 0,'-13'0'118'0,"13"0"-94"15,8-2-24-15,2-3 0 0,-2 3 127 0,-2-3 21 16,-1 5 4-16,5-2 0 0,6-3-57 0,-2 5-12 16,-4 0-3-16,3-2 0 0,3-3-32 0,0 5-6 0,-5-5-2 0,2 3 0 15,0 2-20-15,0 0-4 16,1-5 0-16,-4 3-1 0,-2-3-1 0,3 3 0 15,-3-5 0-15,0 2 0 0,-3 3 42 0,0-5 8 16,-2-3 1-16,-1 3 1 0,1 0-66 0,-3 0-14 0,0 0-2 0,-5 0-1 16,5 0 25-16,-5 2 4 15,-1-2 2-15,-2 7 0 0,0-7 3 0,0 5 1 0,-2 2 0 0,-1 0 0 16,-2 0-9-16,2 2-1 0,1-2-8 0,-3 7 12 16,-3-2-12-16,3 2 8 15,2 0-8-15,3 0 0 0,-3 5 0 0,4-3 0 0,-1 3 0 0,2 2 0 16,6 0-16-16,-2-2-7 15,-1 2-1-15,3-2 0 0,-3-3 24 0,6 3 0 0,0 2 0 0,-1 0 0 16,6-2 0-16,0-5 0 0,3 5 0 0,5-3 0 0,-1 5 0 0,1-2 0 16,0-5 0-16,3 0 0 15,2 0 0-15,-3-2 0 0,1-3 0 0,-3-2 0 16,2 0-201-16,-2-2-36 0</inkml:trace>
  <inkml:trace contextRef="#ctx0" brushRef="#br1" timeOffset="91380.79">19500 4566 1494 0,'16'-7'66'0,"-16"2"14"0,0 5-64 0,0 0-16 0,-3-7 0 0,0 2 0 15,1-2 97-15,-1 0 17 16,-2 5 3-16,2-3 1 0,-2-2-8 0,-3 5-2 0,3-3 0 0,-3 5 0 16,-3 0-54-16,3 0-11 15,-2 0-3-15,-1 0 0 0,3 7-40 0,3-2 0 0,-3-3-13 0,3 5 3 16,-1-2 21-16,4 2 4 15,-4 0 1-15,4 0 0 0,2 0-16 0,2 0 0 16,-2 0-12-16,3 5 12 0,0-5-15 0,2 0 4 16,0 5 1-16,6-3 0 0,-1-2 10 0,6 5 0 0,-3-5 0 0,3 5 0 15,0-3 0-15,0-4 0 0,-3 2 0 0,1 0 0 16,-4 5 0-16,1-5 0 0,-3-5 0 0,0 5 0 16,-6-2 49-16,4 2 12 0,-6 0 3 0,-3 0 0 15,-2 0-52-15,-1 0-12 0,-2-2 0 0,-2 2 0 16,-1 0 0-16,-2 0 0 0,0 0 0 0,-3 0 0 15,0 0 0-15,3-2 0 0,0-5 0 0,-1 2 0 16,6 3-100-16,0-5-22 0,6 5-5 0</inkml:trace>
  <inkml:trace contextRef="#ctx0" brushRef="#br1" timeOffset="91816.86">19709 4566 1958 0,'0'0'43'0,"0"0"9"0,0 0 1 0,0 0 3 0,0 0-45 0,0 0-11 0,0 0 0 0,0 0 0 16,0 0 53-16,0 0 9 15,0 0 2-15,0 7 0 0,0 2 16 0,2-4 3 16,-2 7 1-16,0-3 0 0,0-2-32 0,3 7-7 16,0-7-1-16,2 5 0 0,-2 0-44 0,5-3-13 15,-3-4-1-15,6 2 0 16,-4 0 22-16,7 0 5 0,-4-2 1 0,3-3 0 15,1 3-14-15,2-3 0 0,-1-2 0 0,4 0 0 0,0 0 0 0,-4-2 0 16,7-3 0-16,-9 3 0 16,0-5 0-16,-5 0 0 0,3-5 0 0,-6 5 0 0,3-5 0 0,-3 3 0 0,0-3 0 0,-2 0 0 15,0-2 0-15,-1 5 0 16,-2-3 0-16,0 5 0 0,-2 0 32 0,2 0 3 16,-3 2 1-16,0-2 0 0,3 7-20 0,0 0-4 15,0 0-1-15,0 0 0 0,0 0 5 0,0 0 0 0,0 0 1 0,3 7 0 16,2 0-17-16,3 0 0 0,0 5 0 15,0-5 0-15,0 5 0 0,3-3 0 0,-3 3 10 0,2-3-10 16,-2 3 0-16,0 2 8 0,0-2-8 0,0 0 0 0,0-3 0 0,-3 5 0 16,0-7 0-16,-2 5-11 15,2-5 11-15,1 0 0 0,-4-2 0 0,1 2 0 16,0-5-156-16,-3-2-28 0,2 0-7 0</inkml:trace>
  <inkml:trace contextRef="#ctx0" brushRef="#br1" timeOffset="92080.72">20299 4293 1731 0,'10'-7'76'0,"-4"7"17"0,-1-5-74 16,-2 5-19-16,-3 0 0 0,0 0 0 0,0 0 54 0,5 0 7 15,0 0 2-15,-2 0 0 0,2 5 51 0,3 2 10 16,-3 7 3-16,3-2 0 0,0 2-50 0,0 7-9 15,0 0-3-15,0 5 0 0,-3 0-23 0,1-5-5 0,-1 5-1 0,-2 0 0 16,-1 0-1-16,1-3-1 0,2 3 0 0,-2 0 0 16,-1-5-34-16,1 5 0 0,0-7 0 0,-1 2-12 15,4-7 12-15,-4 0 0 0,1 3 0 0,2-8 0 16,-2 5 0-16,0-7 0 16,-1 3 0-16,1-8 0 15,-3-2-54-15,0 0-8 0,5-2-2 0,-2-8-1152 0</inkml:trace>
  <inkml:trace contextRef="#ctx0" brushRef="#br1" timeOffset="92280.56">20608 4333 1728 0,'0'0'76'0,"0"0"16"16,0 0-73-16,0 0-19 0,0 0 0 0,0 0 0 0,0 0 104 0,0 0 16 16,0 0 4-16,6 7 1 15,2 0-46-15,-3 7-10 0,0-2-1 0,-2 2-1 0,2 5-2 0,0 0 0 16,1-3 0-16,-1 3 0 15,0 2-27-15,1-2-6 0,-4 2 0 0,1-2-1 0,0-5 1 0,-3 5 0 16,0-5 0-16,0 0 0 16,0 0-32-16,0 0-21 0,-3-2 3 0,0-5 1 15,1 0-127-15,-4 0-24 0,4 0-6 0,-4-7-1 0</inkml:trace>
  <inkml:trace contextRef="#ctx0" brushRef="#br1" timeOffset="92403.6">20563 4575 1681 0,'0'0'74'0,"0"0"16"0,3-7-72 0,2 7-18 15,3-7 0-15,0 7 0 16,0-2 116-16,0-3 20 0,3-2 4 0,-1 7 1 0,11-5-61 0,-2 3-13 16,-3-3-3-16,2 3 0 0,4-3-51 0,-7 5-13 0,-1-2 0 0,-4-3 0 15,-2 3 10-15,0-3-1 16,0 5 0-16</inkml:trace>
  <inkml:trace contextRef="#ctx0" brushRef="#br1" timeOffset="92680.48">20952 4298 1324 0,'6'-12'118'0,"-6"12"-94"0,0-5-24 0,2 5 0 0,4-7 94 0,-4 7 14 15,1-7 4-15,-3 7 0 0,0 0-1 0,0 0 0 16,3-2 0-16,-3 2 0 0,0 0-38 0,0 0-7 16,0 0-2-16,7 2 0 0,-1-2-39 0,-1 5-8 15,0-3-1-15,-2 5-1 0,-3-7-15 0,3 5 0 16,2 2 8-16,0 0-8 0,3 0 0 0,-3 0 0 16,-5-7 0-16,6 5-1072 15</inkml:trace>
  <inkml:trace contextRef="#ctx0" brushRef="#br1" timeOffset="92910.43">21048 4559 1555 0,'0'0'138'0,"0"0"-110"16,5 2-28-16,-2 5 0 0,-1-2 95 0,1-3 13 0,2 5 4 0,0-7 0 15,-5 5 64-15,0 2 12 16,6-2 4-16,2-3 0 0,-3 5-154 0,-2 0-30 0,-3-2-8 0,2-3 0 15,6 5 38-15,-5-2 6 16,-3-3 2-16,2 3 0 0,6 2-30 0,-2 0-5 0,-6-7-2 0,2 5 0 16,-2-3-9-16,0-2 0 15,0 0 0-15,0 0 0 0,0 0-196 0,0 0-40 0,-10 5-9 16,2-10-2-16</inkml:trace>
  <inkml:trace contextRef="#ctx0" brushRef="#br1" timeOffset="93716.22">21444 4288 921 0,'0'0'82'0,"0"0"-66"15,-5-2-16-15,0 2 0 16,2-5 80-16,3 5 13 0,0 0 3 0,0 0 0 0,-5 0 25 0,2-7 6 15,3 7 1-15,0 0 0 16,3-2-24-16,2-3-4 0,-2-2 0 0,5 0-1 0,2 5-56 0,1-3-11 16,0 0-3-16,2 3 0 0,3-3-29 0,2 3 0 15,-5-3 0-15,6-2 0 16,-1 7 50-16,1-2 4 0,0-3 1 0,2 5 0 0,-5 0-37 16,-1 0-7-16,1 0-2 0,3 7 0 0,-9-2 44 15,4-3 9-15,-4 5 2 16,1 0 0-16,-3 5-52 0,-3 0-12 0,0-3 0 0,-2 5 0 0,0 3 34 0,-3-8 4 15,-3 3 1-15,-2 2 0 16,-1 0-11-16,-2 0-3 0,3-2 0 0,-3 2 0 0,0 0-25 0,0-2 0 0,0 0 0 0,0-3 0 16,1-2 0-16,-1 5 8 15,2-5-8-15,1 0 0 0,0 0 8 0,-1-2-8 0,6-5 8 0,0 0-8 16,0 0 0-16,0 0 0 16,0 0 0-16,0 0 0 0,14 2-10 0,-6-2 10 15,2 5 0-15,1-5-9 16,-1 0 9-16,6 0 0 0,0 2-9 0,-3-2 9 0,3 0 0 0,-3 5 0 0,1-5 0 0,-1 7 8 15,0-2-8-15,-2-3 0 16,-1 5-12-16,-2 5 12 0,0-5 0 0,-3 0 0 0,-2 7 0 16,-3-7 0-16,-3 7 0 0,-2-7 10 0,0 5-2 0,-6 0-8 0,3-5 20 0,-5 2-4 15,0-4 0-15,0 7 0 16,-1-3-5-16,1-2-2 0,3 0 0 0,-4-2 0 31,1-3-29-31,-3 3-7 0,6 2-1 0,-4-7 0 0,1 0-40 0,3 0-8 0,2 0-1 0,0-2-1125 16</inkml:trace>
  <inkml:trace contextRef="#ctx0" brushRef="#br1" timeOffset="93985.17">22143 4347 1440 0,'0'0'128'0,"0"0"-103"16,0 0-25-16,0 0 0 0,0 0 60 0,5 5 8 0,-5-5 0 0,11 2 1 15,2 5 5-15,-2 0 1 16,-1-2 0-16,3 2 0 0,1 0-9 0,2 5-2 16,-1-5 0-16,1 0 0 0,-2 0 0 0,1 0-1 15,4 0 0-15,-8-2 0 0,-1-3-50 0,-2 5-13 16,3-2 0-16,-3-3 0 0,-3 3 24 0,0-5 0 15,0 2 0-15,-5-2 0 16,0 0-75-16,0 0-15 0,0-2-3 0</inkml:trace>
  <inkml:trace contextRef="#ctx0" brushRef="#br1" timeOffset="94160.75">22262 4288 1958 0,'8'5'43'0,"-5"-5"9"0,-3 0 1 0,0 0 3 0,0 7-45 0,-3 0-11 0,3 5 0 0,0-5 0 15,-3 7 101-15,1-2 19 0,-1 2 3 0,3 0 1 16,-5 7-46-16,2-2-9 0,-2-5-1 0,0 7-1 0,-1-4-53 0,4-3-14 16,-1 0 0-16,0-2 0 15,1 2 0-15,-1-5 0 0,3-2 0 0,-3 5-780 16,6-5-160-16</inkml:trace>
  <inkml:trace contextRef="#ctx0" brushRef="#br1" timeOffset="94730.83">22595 4159 1209 0,'0'0'108'0,"0"0"-87"0,3-5-21 0,-3 3 0 15,3-3 122-15,-1 5 20 16,-2-2 4-16,3-3 1 0,0 3-38 0,2 2-7 0,3-5-2 0,-3 3 0 16,0-3-40-16,1 5-9 0,-1-2-2 0,6 2 0 15,-1-5-7-15,3 5-2 0,1 0 0 0,4 0 0 16,1 0-40-16,5 0-20 0,-1 0 1 0,1 5 1 0,-3-3 18 0,-2 5 8 16,-1-7-8-16,-2 7 12 15,-3 0 12-15,-2-2 3 0,-3 7 0 0,-3-3 0 16,-2-2 9-16,0 0 1 0,-3 5 1 0,-3 0 0 15,0-3-22-15,-5 5-5 0,3-2-1 0,-3 2 0 0,-2 0 43 16,-1-2 9-16,0 2 2 0,1 0 0 16,2-2-52-16,0 0-12 0,-5-3 0 0,5-2 0 0,8 0 0 0,-6 0 0 15,4 0 0-15,2-7 0 0,0 0 0 0,0 0 0 16,0 0 0-16,0 0 0 16,2 5 0-16,4 0 0 0,4-3 0 0,4-2 0 0,-7 5 0 0,7-5 0 15,-1 2 0-15,0-2 0 0,-2 0 0 0,-1 5 0 16,1-3 0-16,0 5 0 0,-4 0 0 0,1 3 0 15,0-3-9-15,-5 2 9 0,0 3 0 16,-3-3 0-16,-3 3 0 0,0 2 0 0,1 0 0 0,-4 3 0 16,-4-1 8-16,2-4-8 0,0 0 45 0,-5-3 6 0,-1 5 1 0,1-2 0 15,0 2-32-15,0 0-7 16,-3-2-1-16,-3 0 0 0,1-3-12 0,-1-2 0 0,3-2 0 0,1-3 0 16,-1 3 0-16,0-5 0 15,0 0 0-15,3 0 0 0,0-5-100 16,-1 5-22-16,-2-7-5 0,6 5-1127 0</inkml:trace>
  <inkml:trace contextRef="#ctx0" brushRef="#br1" timeOffset="100874.31">19084 6885 172 0,'0'0'16'0,"0"0"-16"16,0 0 0-16,-5 4 0 0,-3-1 129 0,3-3 23 0,5 0 5 0,0 0 1 15,0 0-63-15,0 0-13 0,0 0-2 0,0 0-1 0,0 0-10 0,0 0-1 16,0 0-1-16,0 0 0 16,5 4 4-16,0-4 1 0,-5 0 0 0,0 0 0 15,8 0-4-15,0 0 0 0,0-4 0 0,-2 4 0 16,4-7-7-16,1 7-1 0,-1-3-1 0,-2 3 0 0,0-4-8 0,3 1-2 15,7-1 0-15,1 1 0 0,2 3-16 0,-2-5-3 16,2 5-1-16,-3 0 0 0,3 0-6 16,1 0-2-16,-7 8 0 0,-1-8 0 15,-1 4-6-15,0-1-2 0,-2 4 0 0,2-3 0 16,0 8 7-16,-2-2 0 0,-3 1 1 0,2 3 0 0,-4 8 5 0,-4-8 1 16,-2 4 0-16,0 4 0 15,-5 4-2-15,-3-8 0 0,0 1 0 0,-3 2 0 16,1 0-25-16,2 5 0 0,3-4 0 0,-3-4 0 15,0 4 14-15,2-4-2 0,1-4-1 0,0 8 0 0,2-8-11 0,1-3 0 16,-1 4 0-16,3-1 0 0,0-3 0 0,3-3 0 0,-1 3 0 0,1-4 0 16,2 3 0-16,3-6-14 15,3-1 2-15,-3 1 0 0,5-1 34 0,3 2 7 0,0-5 2 0,5-5 0 16,3 5 0-16,5-3 0 16,5 3 0-16,0-4 0 0,1 1-7 0,7-1-2 0,-2 1 0 0,0-1 0 15,-6 1-9-15,-2-1-1 16,-3 4-1-16,-3 0 0 0,-2-3 17 0,0-1 4 0,-6 4 1 0,-4 0 0 15,-1 4-42-15,-3-4-9 16,-4 0-2-16,-6 0 0 16,0 0-172-16,0 0-36 0</inkml:trace>
  <inkml:trace contextRef="#ctx0" brushRef="#br1" timeOffset="103340.59">21437 6758 230 0,'0'0'20'0,"0"0"-20"16,5-7 0-16,-3 4 0 15,4-1 145-15,-1-4 25 0,3 6 5 0,-3-3 1 0,1 3-52 0,-6 2-11 16,5-5-1-16,-2 1-1 0,2 1-37 0,-5 3-7 0,0 0-2 16,0 0 0-16,0 0-1 0,0 0 0 15,0 0 0-15,0 0 0 0,0 0-2 0,0 0-1 16,-5 3 0-16,-3 1 0 0,0 3-46 0,0 0-15 16,0 1 8-16,0 3-8 0,-3-4 31 0,3 7 2 15,-2 1 1-15,-1-4 0 0,1 3-21 0,-1 1-4 16,3 3-1-16,-3-4 0 0,1 5 4 0,-1-5 1 15,1 5 0-15,-1-2 0 0,3 6-2 0,-2-2-1 16,2 1 0-16,0-1 0 0,2 5-10 0,-1-8 0 16,4 4 0-16,-2-1 0 0,5 5 13 0,2-8 4 0,1 4 1 0,0-4 0 15,2-3-10-15,3 3-8 16,0-4 9-16,0 1-9 0,2-8-12 0,1 7-9 16,2-10-2-16,0 3 0 0,0 1 51 0,3-1 9 15,0-3 3-15,0-1 0 0,-3-6-12 0,6-1-1 0,-3 4-1 0,2-3 0 16,-5-1 5-16,-2-4 1 15,-3 1 0-15,-3 3 0 0,3-3-6 0,-2 0-1 0,1-3 0 0,-4-2 0 16,2 5-9-16,-2-4-1 0,-3-3-1 0,-3 2 0 0,-2 5-14 0,0 0-12 16,-3 0 3-16,-3 0 0 15,-2-1 58-15,0 1 12 0,0 7 3 0,-1-4 0 0,1-3-52 0,3 4-12 16,-1-1 0-16,0-3 0 16,3 7 0-16,-2-3 0 0,5-2-9 0,-3 5 9 15,2-7 0-15,4 7 0 0,-4-4 0 0,6 4 10 16,0 0-127-16,0 0-26 0,3-7-5 0,2 0 0 0</inkml:trace>
  <inkml:trace contextRef="#ctx0" brushRef="#br1" timeOffset="105310.26">23162 6769 864 0,'18'0'76'0,"-18"0"-60"16,-8 0-16-16,8 0 0 0,11-4 103 0,-11 4 17 15,0 0 4-15,-3-3 1 0,1-1-49 0,2 4-9 16,-3-7-3-16,3 7 0 0,-3-3-10 0,3 3-2 0,-5-4-1 0,2 4 0 16,-2-3 10-16,0 3 3 15,-1 3 0-15,1-3 0 0,-3 7-5 0,0 0-1 16,-5 4 0-16,0 1 0 0,-3-2-42 0,3 4-8 16,-3 5-8-16,0-5 12 0,5 9 14 0,-5-2 3 0,1-2 1 0,-1 2 0 15,0 5-15-15,3-2-3 16,2 2-1-16,3-1 0 0,3 4-11 0,5-3 0 15,0 2 0-15,5-2 8 0,0 4-8 0,6-6 0 16,2 2 0-16,6-5 0 0,-1 2 0 0,9-6 0 0,-1-6 0 0,6 1 0 16,2-2 0-16,1-6 12 0,-1-4-12 0,3 0 12 15,-2 0-1-15,-4-4 0 0,-2-3 0 0,-2 0 0 16,-3-8 19-16,-1 1 4 0,1-5 1 0,-3-2 0 16,1 3 6-16,-4-4 2 0,-2-4 0 0,-3 5 0 15,-2-5-13-15,-6 1-2 0,-2-1-1 0,-1 2 0 16,-4-2-10-16,-4 0-1 0,-7 8-1 0,0-4 0 15,-3 4 8-15,0 4 1 0,-2-5 1 0,-3 9 0 16,-1-9-9-16,1 8-3 0,-3 1 0 0,1-1 0 0,-4 4-13 0,1-1-10 16,-1 8 2-16,6 0 0 15,0-2-74-15,0 4-14 0,2 3-4 0,1-2-712 16,2 4-144-16</inkml:trace>
  <inkml:trace contextRef="#ctx0" brushRef="#br1" timeOffset="107950.43">19016 8256 460 0,'0'0'41'16,"0"0"-33"-16,0 0-8 0,0 0 0 0,0 0 160 0,0 0 31 15,0 0 5-15,0 0 2 16,0 0-97-16,0 0-19 0,0 0-4 0,0 0-1 0,0 0-14 0,0 0-3 16,0 0-1-16,0 0 0 0,0 0-33 0,5 0-6 0,3 0-2 15,-8 0 0-15,5-3 37 0,0 3 7 16,3 0 2-16,3-4 0 0,-3 4-17 0,0 0-3 16,5 0-1-16,0 0 0 0,3-3-18 0,3-1-3 15,-1 4-1-15,1-5 0 0,2 3-21 0,-3 2 0 0,4-5 0 0,-1 5 0 16,0 0 39-16,-3 5 3 15,1-5 1-15,-1 7 0 0,-2 0-18 0,0 0-3 16,-5 0-1-16,-3 5 0 0,2-3-21 0,-4 7 0 0,-4-1 0 0,-2-1 0 16,-2 7 41-16,-1-2 4 0,-2 2 1 0,-1 5 0 15,-2-5-26-15,1-2-4 0,-1 2-2 0,2-2 0 16,-2-1-14-16,3-1 11 16,0-5-11-16,-1 2 10 0,4 5-10 0,-1-10 0 0,3 3 0 0,0 0 0 15,3-3 14-15,-1-2-2 0,1 0-1 16,2 5 0-16,3-7-3 0,0 2-8 0,0 0 12 0,3-5-4 15,-1 3-22-15,4 2-5 0,1-7-1 16,1 4 0-16,3-1 20 0,-3-3 0 0,0 0 0 0,2 5 0 16,1-5 0-16,-1-5 0 0,-2 5 0 0,0-3 0 15,2-1 0-15,-2 4 0 0,-5-5 0 0,0 3 0 16,-1-3 0-16,-2 3 0 0,0-3 0 0,-3 3 0 16,-5 2-181-16,0 0-33 0</inkml:trace>
  <inkml:trace contextRef="#ctx0" brushRef="#br1" timeOffset="108710.55">19788 8242 403 0,'0'0'36'0,"0"0"-36"0,0 0 0 0,5 0 0 15,1-5 160-15,-1 3 24 0,-2-3 6 0,-3 5 1 16,0 0-76-16,0-2-15 0,0-3-4 0,5 3 0 0,0-3-19 0,1 5-4 16,-1-7-1-16,3 7 0 15,-3-3-19-15,6-1-4 0,-1-3-1 0,1 7 0 0,-1 0-18 0,4-5-4 16,-4 5-1-16,3 0 0 16,-2 0 24-16,0 0 5 0,-1 0 1 0,-2 0 0 0,0 0-37 0,-3 5-7 15,3-5-2-15,0 0 0 16,-2 7 22-16,2-7 4 0,-6 7 1 0,3-3 0 15,-2-1-15-15,0 4-2 0,-1-2-1 0,1 2 0 16,-3 0-8-16,0 0-2 0,0 4 0 0,3-3 0 0,-6-1-8 0,3 0 0 16,-3 0 0-16,3 0 8 0,-2 0-8 0,-4 0 0 15,4 0 0-15,-1 0 0 0,1 5 0 0,-1-5 0 16,-5-2 0-16,5 2 0 0,3-7 0 0,-2 7 0 16,-4 0 0-16,1 0 0 0,0-3 53 0,5-4 9 15,0 0 2-15,0 0 0 0,-6 3-52 0,6-3-12 16,0 0 0-16,0 0 0 0,0 0 0 0,0 0 0 15,0 0 0-15,0 0 0 16,6 0-48-16,-1-3-13 0,0-1-3 0,6 4 0 0,0 0 52 0,-1-5 12 16,-5 3 0-16,3 2 0 0,3-5 0 0,-1 5 0 15,-2 5 0-15,0-5 0 0,0 0 0 0,3 7 0 0,-3-7 0 0,-3 7 0 16,0 0 0-16,1-2 0 16,-1 2 0-16,0 0 0 0,1 0 0 0,-4 0 0 0,4 0 0 0,-4 5 0 15,1-3 0-15,-3-4 0 16,2 6 0-16,-2-1 0 0,0-3 18 0,0 0 6 0,-2 5 2 0,-1-5 0 15,1 5-14-15,-4-3-4 16,-2-2 0-16,3 0 0 0,-3 2 7 0,0 1 1 0,0-3 0 0,-2 0 0 16,-4 0-5-16,4 2-1 0,2-1 0 0,-3-1 0 15,-2 0-10-15,2 0 8 0,1-5-8 0,2 3 8 16,0 2-8-16,3-7 0 0,-3 7 0 0,5-7 0 16,3 0 0-16,0 0 0 0,-8 0 0 0,3 0 0 15,5 0 0-15,0 0 0 0,-3-3 0 0,1-1 0 16,-1-3-203-16,0 2-42 15</inkml:trace>
  <inkml:trace contextRef="#ctx0" brushRef="#br1" timeOffset="110893.65">20944 8079 518 0,'19'-4'23'0,"-19"4"5"15,0 0-28-15,0 0 0 0,0 0 0 0,0 0 0 0,-8 0 211 0,8 0 37 0,-5-3 7 0,5 3 1 16,0 0-124-16,0 0-24 15,-8-4-6-15,8 4-1 0,0 0-33 0,0 0-6 16,0 0-2-16,0 0 0 0,0 0-18 0,0 0-4 16,0 0-1-16,5 0 0 0,-2-5-17 0,5 3-3 0,0-3-1 0,0 3 0 15,5-3-16-15,0 5 0 0,0-3-13 0,3-1 5 0,0 4 8 0,2 0 0 16,-4 0 0-16,4 0 0 16,-2 4 28-16,0-1 7 0,-3 2 1 0,0-3 1 15,1 3-9-15,-1 2-3 0,-5 0 0 0,2 4 0 16,-4-1-25-16,-1 2 8 0,0 2-8 0,-2-3 0 0,-3-1 49 0,0 2 5 15,0 2 1-15,-5-2 0 16,-1-3-37-16,1 3-7 0,2 2-2 0,-2-2 0 0,0-3-9 0,0 3 0 16,-6-5 0-16,6 5 0 15,-1-5 53-15,1 0 9 0,0 0 2 0,0 0 0 0,2-3-52 0,-2-1-12 16,2-3 0-16,-2 5 0 0,-1-3 0 0,6-2 0 16,0 0 0-16,0 0 0 15,0 0-11-15,0 0-5 0,0 0 0 0,0 0-1 16,0 0-24-16,0 0-5 0,11-2-1 0,0-3 0 15,4 2 67-15,1-1 14 0,0 1 2 0,3-1 1 0,2 4-8 0,-3 0-1 16,1 0-1-16,-1 7 0 16,-2-7-73-16,-3 7-14 0,1-2-4 0,-1 2 0 0,-5 0 52 0,0 0 12 15,-3 4 0-15,-2-1 0 0,-3 2 48 0,0-3 13 16,-3 3 3-16,-2 0 0 0,0-3-52 0,-6 3-12 16,0-1 0-16,-2-1 0 0,0 2 0 0,-6-5 0 0,1 4 0 0,-3-1 0 15,2-3 11-15,1 5-1 16,-1-5 0-16,1 0 0 0,-1 0-10 0,1 5 0 0,2-10 0 0,0 5 0 15,0 0 0-15,5-2 0 16,1 2 0-16,-1-7 0 16,6 5-57-16,0-5-14 0,2 0-2 0,3 0-747 0,0-8-148 0</inkml:trace>
  <inkml:trace contextRef="#ctx0" brushRef="#br1" timeOffset="111280.5">21564 8096 518 0,'10'0'23'0,"-10"0"5"0,-8 0-28 0,3 0 0 16,0 0 0-16,5 0 0 0,-6 0 292 0,1 0 52 16,2 7 12-16,1-2 1 15,-4-3-223-15,4 7-45 0,-1 1-9 0,1-3-1 0,-1 0-41 0,3 5-8 16,0-5-2-16,3 4 0 0,-3-1 4 0,5-3 1 15,-3 5 0-15,1-5 0 0,2 5-1 0,3-5-1 16,0 0 0-16,0 0 0 0,5 0-31 0,1 0 0 16,-1 0 0-16,5-2 0 0,1-3 0 0,-1 5 0 15,1-7 0-15,-1 5 0 0,-2 2 0 0,0 0 0 16,-3 0 0-16,-2 0 0 0,0 0 55 0,-6 5 8 0,3-5 1 0,-3 7 1 16,0-2-52-16,-5 2-13 15,3 0 0-15,-3 0 0 0,-3-2 32 0,1 2 4 16,-3 0 1-16,-3-2 0 0,0 2-19 0,0-2-4 15,-6-3-1-15,1 3 0 0,-3-5-13 0,3 5 9 0,-3-5-9 0,0 0 8 16,-2-5-20-16,2 5-5 0,-5-2-1 0,2-5-814 16,1 0-162-16</inkml:trace>
  <inkml:trace contextRef="#ctx0" brushRef="#br1" timeOffset="111462.19">21489 8068 1209 0,'0'0'108'0,"3"-7"-87"0,0 2-21 0,5 3 0 0,2-3 203 0,1 2 36 16,5-1 7-16,0 4 2 0,-1-3-180 0,4-1-35 15,0 4-7-15,4 0-2 0,-1-3-24 0,-1-1 0 16,0 4 0-16,-3-5 0 16,1 3 0-16,-1 2 0 0,4 0 0 0,-4-5 0 0,1 5 35 0,-6 0 1 15,0 0 1-15,0 5-708 16,-5-5-141-16</inkml:trace>
  <inkml:trace contextRef="#ctx0" brushRef="#br1" timeOffset="113530.31">23495 7934 1036 0,'11'-7'23'0,"-11"2"5"0,0 2 0 0,-8-1 1 0,-3 1-29 0,3-1 0 0,5-3 0 0,1 0 0 16,-3 2 108-16,-1 3 16 0,1-3 4 0,0 2 0 15,-1-1-52-15,1-3-9 0,-3 7-3 0,3-3 0 16,0 6 0-16,-3-3 0 16,-3 0 0-16,0 0 0 0,4 0 0 0,-4 4 0 15,0-1 0-15,1 1 0 0,-3 4-53 0,-3-1-11 0,2 0 0 0,1 0 0 16,3 4 0-16,-1-1 0 0,0-5 0 0,1 9 0 15,2-3-9-15,3-1 9 0,-1 2-10 0,6 2 10 16,3-3-12-16,0-1 3 0,5 2 1 0,2 2 0 16,3-2 8-16,3 2 0 0,0-7-9 0,0 7 9 15,3-7 0-15,-1 5 0 0,1-1 0 0,-1-1 0 0,-2 2 8 16,0-3 0-16,0 3 0 0,0-5 0 16,-8 5 24-16,2-3 4 0,3 3 0 0,-2 2 1 15,-3-2-1-15,-3 2 0 0,3 0 0 0,-5-2 0 16,-3-3 23-16,0 3 4 0,-3-1 1 0,-2-1 0 0,0 2-52 0,-3-5-12 15,-6 4 0-15,4-1 0 16,-1-3 0-16,1 0 0 0,-1 0 0 0,-2-2 0 16,2-1 54-16,1-4 8 0,-1 0 2 0,0-4 0 0,-2-1-52 0,3-2-12 0,-1 0 0 0,3-2 0 15,-2-3 0-15,2 0 0 16,2-2 0-16,1 0 0 0,5-5 13 0,-3 2 0 0,3-6 0 0,3 7 0 16,2-8-13-16,1 8-18 15,2-6 4-15,-3 4 1 0,3-1 13 0,0 0 0 16,0 2 0-16,0-1 0 0,0 4 0 0,-1 2 0 15,1-2 0-15,-2 2 0 0,2 5 0 0,-3 0 0 16,0 0 0-16,1 4 0 0,-1-1 0 0,-5 4 0 0,0 0 0 0,0 0 0 16,0 0 0-16,0 0 0 15,0 0 0-15,0 0-856 0,5 7-169 0</inkml:trace>
  <inkml:trace contextRef="#ctx0" brushRef="#br1" timeOffset="115464.18">19614 9775 57 0,'0'0'0'0,"0"0"0"0,0 0 0 0,0 0 0 15,0 0 0-15,0 0 0 0,0 0 289 0,0 0 53 16,0 0 10-16,0 0 3 0,5 5-197 0,-5-5-39 16,0 0-8-16,3 9-2 0,2-2 15 0,-3 5 4 15,1 2 0-15,0 0 0 0,-3 3-52 0,2-1-9 16,1 3-3-16,-3 7 0 0,3-5-14 0,-3 7-3 15,5-2-1-15,-2 0 0 0,-1 0-18 0,-2-5-3 16,3 5-1-16,0-5 0 0,-1 5-7 0,-2-5-1 16,0-2-1-16,3-3 0 0,-1 3-29 0,1-5-6 0,0 5 0 0,-1-7-1 15,1-3 68-15,0-2 13 16,-3 0 4-16,2-2 0 0,1 2-52 0,-3-7-12 0,0 0 0 0,0 0 0 31,0 0-48-31,0 0-13 0,0-12-3 0,3 5 0 16,-3-7-204-16,0 5-42 0,5-17-8 0,-2 0-2 0</inkml:trace>
  <inkml:trace contextRef="#ctx0" brushRef="#br1" timeOffset="116140.45">19973 9822 1036 0,'-5'-7'23'0,"5"7"5"0,0 0 0 0,0-7 1 0,3 2-29 0,-1 3 0 15,-4-3 0-15,4-2 0 0,1 5 74 0,-3-5 9 16,3 2 1-16,-1-2 1 0,6 7 4 0,-2-7 1 0,-4 2 0 0,1 3 0 16,2-3-24-16,0 3-5 15,3-3-1-15,-2-2 0 0,2 7-31 0,2-7-6 16,1 7-2-16,2-2 0 0,0-3 23 0,0 0 4 16,3 3 0-16,0 2 1 0,0 0-27 0,-3 0-6 0,3 2 0 0,-5 3-1 15,-1 0 23-15,-2-3 5 16,3 5 1-16,-1 0 0 0,1 0-20 0,-3 5-3 15,0-5-1-15,0 7 0 0,-3 0 36 0,-2 5 6 16,-3-5 2-16,-3 0 0 0,-2 5-52 0,0-5-12 0,-3 5 0 0,0 0 0 16,-3-3 0-16,1 3 0 0,2-5 0 0,0 0 0 0,0 3 0 0,0-8 0 15,2-2 0-15,1 5 0 16,0 0 24-16,2-5 3 0,1 0 0 0,-1 0 0 16,3-5-27-16,0 5 0 0,0-7 0 0,5 5-11 15,-2 0-4-15,5-5-1 0,0 2 0 0,2-2 0 0,1-2 5 0,5-3 1 16,-3 5 0-16,3 5 0 15,0-5 10-15,-3 2 0 0,-2 3-9 0,2-3 9 16,3 5 0-16,0 0 0 0,-3 0-9 0,0 3 9 0,0-1 0 0,-2-2 0 16,-8 0 0-16,-1 5 0 0,1 2 8 0,-3-2 0 15,-5-3-8-15,-1 3 12 0,-2 2-12 0,0-2 0 16,-2-3 0-16,2 3 0 0,-5 2 54 0,2-7 8 16,0 0 2-16,1 5 0 15,-1-5-52-15,-5 5-12 0,3-5 0 0,-3 2 0 0,0-4 0 0,3 2 0 16,0 0 0-16,2 0 0 0,-2 0 0 0,0-2 0 15,-3-3 0-15,3-2 0 0,5 0 0 0,-3 0 0 16,1 0 0-16,-1-2 0 16,3 2-102-16,3-5-20 0,-3 3-4 0,3-3-1026 15</inkml:trace>
  <inkml:trace contextRef="#ctx0" brushRef="#br1" timeOffset="118760.68">21029 9848 1036 0,'0'0'46'0,"0"0"10"16,0 0-45-16,0 0-11 0,0 0 0 0,0 0 0 16,0 0 104-16,0-5 20 0,0 3 3 0,0 2 1 15,0 0-60-15,0 0-12 0,3-5-3 0,2-2 0 0,0 5 18 0,1-3 3 16,2 3 1-16,-1-3 0 15,4-2-60-15,-3 7-15 0,3-7 0 0,-3 7 0 0,2-5 30 0,1-2 3 16,2 5 1-16,0-3 0 0,-2 3-12 0,2-3-2 0,3 5-1 0,0-2 0 16,-3-3-7-16,3 5 0 15,-3 0-1-15,3 7 0 0,-3-7 22 0,0 7 5 0,-2 0 1 16,2 0 0-16,-5 5-11 0,3 2-3 16,-1-2 0-16,-2 2 0 0,0 0 31 0,-3 0 7 0,-2-2 1 0,2 7 0 15,-5-3-64-15,-2-4-8 16,-1 7-4-16,-2-3-1 0,0 3 29 0,-6-5 5 0,3-2 2 0,-3 2 0 15,1 0-10-15,-1-2-1 16,1-5-1-16,-1 7 0 0,3-7-11 0,-2 5 0 16,2-10 9-16,2 5-9 0,-2-2-15 0,3 2-7 15,2-7-2-15,-2 7 0 0,5-7 40 0,0 0 7 0,-2 0 1 0,2 0 1 16,0 0-40-16,0 0-8 0,0 0-1 0,0 0-1 16,0 0 25-16,0 0 0 0,7-2 0 15,1-3 0-15,-8 5 0 0,0 0 0 0,8 0 0 0,-8 0 0 16,0 0 16-16,6 0 8 0,-6 0 1 0,0 0 1 31,5 5-42-31,-5-5-8 0,0 0-1 0,3 2-1 0,2 5 26 0,-5-2 0 0,3-3 0 0,-3 5 0 0,0-7 20 0,2 5 8 16,-2-5 3-16,0 7 0 15,0-2-31-15,3-3 0 0,-3-2 0 0,2 7 0 16,-2-2-26-16,3-3-2 0,-3-2 0 0,0 5 0 16,0-3 74-16,0 3 14 0,0-3 4 0,0 3 0 0,0-5-64 0,-3 5-16 15,3-5-2-15,0 0 0 16,0 0 18-16,0 0 0 0,-2 2 0 0,-1-2 0 15,3 0 0-15,0 0 0 0,0 0 0 0,0 0 0 16,0 5 0-16,0-5 0 0,0 0 0 0,0 0 0 0,-2 2 0 0,2-2 0 16,0 0 0-16,-3 0 0 0,3 5 0 0,0-5 0 15,-3 0 0-15,3 0 0 0,0 0 11 0,0 0 5 16,0 0 2-16,0 0 0 0,0 0-29 0,0 0-5 16,0 0-2-16,0 0 0 0,0 0 18 0,0 0 0 15,0 0 0-15,0 0 0 0,0 0 0 0,0 0 0 0,0 0 0 0,0 0 0 16,0 0 0-16,0 0 0 15,0 0 0-15,0 0 0 0,6-5 0 0,-6 5 0 0,0 0 0 16,0 0 0-16,0 0 0 0,0 0 0 0,0 0 0 0,0 0 0 16,0 0 11-16,0 0 5 0,2-7 2 0,-2 7 0 15,0 0-28-15,0 0-6 0,0 0 0 0,0 0-1 16,0 0 17-16,0 0 0 0,0 0 0 0,0 0 0 16,0 0 15-16,0 0 0 0,0 0 0 0,0 0 0 15,0 0-27-15,0 0-4 0,-2 5-2 0,-1-3 0 16,0-2 18-16,1 0 0 0,-4 5 0 0,4-3 0 15,-1 3 0-15,0-3 0 0,1 3 0 0,-1-3 0 16,0-2 0-16,1 5 0 0,2-5 0 0,-3 0 0 16,-2 2 13-16,2 3 3 0,1 0 1 0,2-3 0 15,-3 5-17-15,0-7 0 0,1 5 0 0,-1-3 0 16,3 5 0-16,-5-2 0 0,2-3 0 0,0 3 0 0,3-5 0 0,-2 0 0 16,-4 7 0-16,1 0 0 15,2-2 0-15,3-3 0 0,-2 3 0 0,-3-3 0 16,2 3 0-16,3-5 0 0,0 0 0 0,0 0 0 15,-3 2 0-15,3-2 0 0,0 0 0 0,0 0 0 16,0 0-99-16,0 0-23 0,0 0-5 0,0 0-1 16,0 0-102-16,6-2-21 0,-6 2-4 0,2-5-1 0</inkml:trace>
  <inkml:trace contextRef="#ctx0" brushRef="#br1" timeOffset="119330.83">21288 10083 975 0,'0'0'21'0,"0"0"5"0,0 0 1 0,0 0 1 0,0 0-28 0,0 0 0 0,0 0 0 0,0 0 0 16,0 0 100-16,0 0 16 0,0 0 2 0,0 0 1 15,0 0-24-15,0 0-5 0,0 0-1 0,-5 0 0 16,2 7-19-16,-2-2-4 0,0-3-1 0,-3 3 0 16,3 2-21-16,-1 0-4 0,1 5 0 0,-3-3-1 15,0 3-12-15,3 2-3 0,-6-2 0 0,3 2 0 0,3-2-24 0,0 2 0 16,-3-5 8-16,3 5-8 16,-3 3 0-16,2-8 0 0,1 3 0 0,-3 2 0 15,3-2 0-15,0-3 0 0,2 3 0 0,-2 2 0 16,2-7 0-16,0 5 0 0,3-5 0 0,-2 5 0 15,2-3 0-15,-3-2 0 0,0 0 0 0,1-2 0 16,7-3 36-16,-5-2 6 0,-3 5 1 0,3-5 0 16,0 0-18-16,0 0-3 0,0 0-1 0,0 0 0 0,0 0-21 0,6 7 0 15,-1-7 0-15,6 5 0 0,-4-5 0 0,4-5 0 16,0 5 0-16,4-5 0 0,-1 3 0 0,2-3 0 16,2 3 0-16,3-3 0 0,-2-2 0 0,-1 5 0 15,1-3 0-15,-1 3 0 0,1-3 0 0,-3 3 0 0,0-3 0 16,2 5 0-16,-2-5 56 0,0 3 6 15,0 2 2-15,-3 0 0 0,0 0-52 0,-2 0-12 16,2 0 0-16,-5 0 0 0,-3 0 0 0,-2 2 0 16,2-2 0-16,1 5 0 0,-1-5 0 0,0 0 0 15,0 0 0-15,1 5 0 0,-6-5 0 0,5 2 0 16,-5-2 0-16,0 0 0 0,0 0 0 0,0 0 0 16,0 0 0-16,0 0 0 0,0 0 0 0,0 0 0 0,0 0 0 0,0 0 0 15,0 0 0-15,0 0 0 0,0 0 0 16,3-7-782-16,-6 0-159 0</inkml:trace>
  <inkml:trace contextRef="#ctx0" brushRef="#br1" timeOffset="119980.73">22013 9787 1209 0,'0'0'53'0,"0"0"12"0,0-5-52 0,0-2-13 16,-2 5 0-16,2-5 0 0,-3-3 118 0,-2 3 21 15,-1 5 4-15,-1-5 1 0,-1 2-28 0,0-2-6 16,-3 5-1-16,-2-3 0 0,2-2-53 0,1 2-10 16,-4 5-2-16,1 0-1 0,0 0-9 0,-3 0-2 0,0 0 0 0,0 5 0 15,3 2-6-15,-3 0-2 16,0 5 0-16,1-3 0 0,-7 8-24 0,4-3-20 0,2 0 3 0,0 5 1 16,0-3 16-16,6 3 0 15,4-5 0-15,1 7 0 0,5-2 0 0,3-5 0 0,2 5 0 0,6 0 0 16,2-10 0-16,3 5 0 15,0-2 0-15,-1 0 0 0,4-5 0 0,-3-5 0 0,2 3 0 0,1-5 0 16,-1-5 0-16,1 5 0 0,-1-7 0 0,1 5 0 0,2-5 0 0,-2 0 0 16,-4-3 0-16,1 3 0 15,0-2 32-15,-3-3 9 0,1 3 3 0,-4-3 0 16,-2 0-20-16,0 5-3 0,0-2-1 0,-3-3 0 16,1 7 20-16,-4-2 4 0,-2 0 1 0,0 7 0 0,3-2-12 0,-3 2-2 15,0 0-1-15,0 0 0 16,0 0-11-16,0 0-3 0,0 0 0 0,0 9 0 15,0 3-34 1,3 2-7-16,-3 5-2 0,2 0 0 0,1 2 27 0,0 0 0 0,-1 0 0 0,3 5 0 0,1 2 25 0,-4-2 11 16,1 0 1-16,0 0 1 0,-1 0-10 0,1-3-1 15,-3 3-1-15,0-5 0 0,0 5-26 0,0-7 0 16,0 2 0-16,3 0 0 0,-6 3 0 0,3-8 0 16,0 1 0-16,-3-3 0 0,3-5 10 0,0 3-10 15,0-5 12-15,3 0-12 0,-3-7 8 0,0 0-8 16,0 0 0-16,0 0 0 15,0 0-40-15,0-12-12 0,0 5-3 0,3-2-841 0,-1-3-168 0</inkml:trace>
  <inkml:trace contextRef="#ctx0" brushRef="#br1" timeOffset="121338.43">23024 9641 1004 0,'0'0'44'0,"0"0"10"0,0 0-43 0,0 0-11 15,0 0 0-15,0 0 0 0,0 0 72 0,0 0 13 16,0 0 3-16,0 0 0 0,0 7 4 0,0 0 0 0,3 0 1 0,-3 5 0 16,2 2-7-16,-2 0-2 15,6 5 0-15,-4 0 0 0,4-3-16 0,-1 8-3 16,-2-3-1-16,-1 0 0 0,-2 0 0 0,3 3 0 15,-1-3 0-15,1 7 0 0,0-4-10 0,-3-1-2 0,2 3-1 0,1 0 0 16,-3 2-31-16,3-7-5 0,-3 3-2 0,2-3 0 16,-2-2 19-16,3-3 4 0,-3 1 1 0,3-3 0 15,-3 0-8-15,0-2-1 0,2-3-1 16,-2-2 0-16,3 0-27 0,0 0 0 0,2-2 0 0,-3-3 0 16,1 3 0-16,-3-5-16 0,5 0 3 0,-5 0 0 31,0 0-31-31,0 0-5 0,6-5-2 0,-1-2 0 15,-5-2-215-15,3-3-43 0</inkml:trace>
  <inkml:trace contextRef="#ctx0" brushRef="#br1" timeOffset="121850.6">23566 9681 1497 0,'0'0'32'0,"0"0"8"0,0 0 0 0,0 0 4 0,0 0-36 0,0 0-8 15,0 0 0-15,0 0 0 0,0 0 104 0,0 0 20 0,0 0 3 0,0 0 1 16,0 0-52-16,-7 5-9 16,1 2-3-16,1 0 0 0,0-5 0 0,-3 10 0 15,0 0 0-15,0-3 0 0,0 5-51 0,0-2-13 16,0 2 0-16,3 7 0 0,-6-2 0 0,3 0 0 0,0 0 0 0,0 4 0 15,3 1 21-15,-3-1 2 16,0 3 0-16,3-5 0 0,0 5-37 0,-1 0-7 0,1 0-2 16,0-5 0-16,2 0 23 0,-2-2 0 0,5 0 0 0,0-3 0 15,0-4 0-15,2 2 0 0,1 0 0 0,0-2 0 16,2 0 0-16,0-3 0 0,6-2 0 0,-1-2 0 0,4-3 0 0,2 3 0 16,-1-5 0-16,7 0 0 15,-4-5 0-15,3 5 0 0,0-7 0 0,-2 5 0 0,2-10 47 16,-2 10 13-16,-3-5 4 0,-1-3 0 15,-1 3-64-15,-1 0-20 0,-3 0 0 0,-2 0 0 0,0-5 36 16,-2 5 6-16,-1 0 2 0,-2-2 0 0,-3-3-2 0,-3 5 0 16,-2-5 0-16,-1 5 0 0,-2-2 3 0,0-3 1 15,-5 5 0-15,-3 0 0 16,0 0-11-16,1 0-3 0,-4 2 0 0,1-2 0 0,-1 7-12 0,3-2 0 16,-2 2 0-16,2 0 0 0,0 0 0 0,3 2 0 15,-1-2 0-15,1 0 0 0,5 0-12 0,-2 5-6 16,2-3-1-16,2-2 0 15,-1 5-133-15,1-5-28 0,6 0-4 0</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09:21.171"/>
    </inkml:context>
    <inkml:brush xml:id="br0">
      <inkml:brushProperty name="width" value="0.1" units="cm"/>
      <inkml:brushProperty name="height" value="0.1" units="cm"/>
      <inkml:brushProperty name="color" value="#66CC00"/>
    </inkml:brush>
  </inkml:definitions>
  <inkml:trace contextRef="#ctx0" brushRef="#br0">2 0 6448 0 0,'0'0'297'0'0,"0"0"-9"0"0,0 0-117 0 0,0 0 205 0 0,0 0 110 0 0,0 0 24 0 0,0 0 2 0 0,0 0 0 0 0,0 0 0 0 0,0 0 0 0 0,0 0 0 0 0,0 0 0 0 0,0 0 0 0 0,0 0 0 0 0,0 2-70 0 0,-1 5-292 0 0,0 1-134 0 0,2 1-16 0 0,-1 4-884 0 0,1-12-3536 0 0</inkml:trace>
</inkml:ink>
</file>

<file path=ppt/ink/ink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06:41.462"/>
    </inkml:context>
    <inkml:brush xml:id="br0">
      <inkml:brushProperty name="width" value="0.05" units="cm"/>
      <inkml:brushProperty name="height" value="0.05" units="cm"/>
      <inkml:brushProperty name="color" value="#FFFFFF"/>
    </inkml:brush>
  </inkml:definitions>
  <inkml:trace contextRef="#ctx0" brushRef="#br0">198 156 4608 0 0,'0'0'353'0'0,"0"0"-71"0"0,0 0 559 0 0,0 0 265 0 0,0 0 57 0 0,0 0-10 0 0,0 0-87 0 0,0 0-40 0 0,0 0-8 0 0,0 0-69 0 0,0 0-278 0 0,0 0-119 0 0,0 0-28 0 0,0 1-6 0 0,7 61 2043 0 0,1-6-1067 0 0,10 26-586 0 0,33 67 642 0 0,-36-113-1358 0 0,-18-3 259 0 0,-28-16-920 0 0,14-18-2871 0 0,6-2-3725 0 0</inkml:trace>
  <inkml:trace contextRef="#ctx0" brushRef="#br0" timeOffset="281.15">1 179 10912 0 0,'0'0'248'0'0,"0"0"34"0"0,0 0 20 0 0,7 4 156 0 0,33-4 2618 0 0,117-7-1392 0 0,-13 3-1303 0 0,-101 15-298 0 0,-30 1-4937 0 0,-9-5-542 0 0</inkml:trace>
  <inkml:trace contextRef="#ctx0" brushRef="#br0" timeOffset="531.09">109 737 12528 0 0,'0'0'281'0'0,"0"0"40"0"0,2 1 22 0 0,91-19 1116 0 0,49-21 472 0 0,-27 13-1660 0 0,-8 3-1235 0 0,-106 23-57 0 0,-1 0-16 0 0</inkml:trace>
  <inkml:trace contextRef="#ctx0" brushRef="#br0" timeOffset="1093.46">710 179 9760 0 0,'0'0'446'0'0,"-1"0"-10"0"0,-4 0-165 0 0,4 0 338 0 0,1 0 178 0 0,4 10 833 0 0,31 55 1145 0 0,-11-11-1342 0 0,-14-38-1022 0 0,19 50 990 0 0,-10-7-717 0 0,-25-10 104 0 0,11-37-495 0 0,-5-10-246 0 0,1-1 0 0 0,0 0 0 0 0,-1 1-1 0 0,1-1 1 0 0,-1 1 0 0 0,1-1 0 0 0,-1 1 0 0 0,0 0-1 0 0,0-1 1 0 0,0 1 0 0 0,0-1 0 0 0,0 1 0 0 0,0-1-1 0 0,0 1 1 0 0,0 0 0 0 0,0-1 0 0 0,-1 1 0 0 0,1-1-1 0 0,-1 1 1 0 0,1-1 0 0 0,-1 1 0 0 0,0-1 0 0 0,1 0-1 0 0,-1 1-36 0 0,5 2 528 0 0,-5-4-398 0 0,-13-17 540 0 0,-39-98-759 0 0,43 23-1554 0 0,9 88 1579 0 0,1 0-1 0 0,0 0 1 0 0,1 0-1 0 0,-1 0 1 0 0,1 0-1 0 0,-1 0 1 0 0,1 1-1 0 0,0-1 0 0 0,1 0 1 0 0,-1 0-1 0 0,1 0 1 0 0,0 1-1 0 0,0-1 1 0 0,0 1-1 0 0,0 0 1 0 0,0-1-1 0 0,1 1 1 0 0,1-2 64 0 0,10-13-115 0 0,-12 15 95 0 0,0 0 0 0 0,0 0 0 0 0,1 0 0 0 0,0 1 0 0 0,-1-1 0 0 0,1 1 0 0 0,0 0 0 0 0,0-1 0 0 0,0 1 0 0 0,1 1-1 0 0,-1-1 1 0 0,0 0 0 0 0,1 1 0 0 0,-1 0 0 0 0,3-1 20 0 0,4-2-25 0 0,37-23-181 0 0,-37 24 188 0 0,0 0-1 0 0,0 1 1 0 0,-1 0-1 0 0,2 0 1 0 0,-1 1-1 0 0,0 0 1 0 0,0 1-1 0 0,0 0 0 0 0,0 1 1 0 0,0 0-1 0 0,9 2 19 0 0,-10-2 49 0 0,-1 1-1 0 0,1 0 1 0 0,0 1-1 0 0,-1-1 1 0 0,0 2-1 0 0,1-1 1 0 0,-1 1 0 0 0,-1 0-1 0 0,1 1 1 0 0,-1 0-1 0 0,1 0 1 0 0,-1 1-1 0 0,-1-1 1 0 0,1 2-1 0 0,-1-1 1 0 0,0 1-1 0 0,0 0 1 0 0,2 4-49 0 0,-6-6 26 0 0,2 1 131 0 0,-1 0-1 0 0,0 0 0 0 0,0 1 1 0 0,0-1-1 0 0,-1 1 0 0 0,0 0 1 0 0,-1 0-1 0 0,1 0 0 0 0,-1 0 1 0 0,0 0-1 0 0,-1 0 0 0 0,0 4-156 0 0,0 10 435 0 0,-11 40-238 0 0,-1-40-197 0 0,9-14 0 0 0,-1 0 0 0 0,0 0 0 0 0,0 0 0 0 0,-1 0 0 0 0,1-1 0 0 0,-1 1 0 0 0,-1-1 0 0 0,0-1 0 0 0,1 1 0 0 0,-2-1 0 0 0,-1 2 0 0 0,-50 33 0 0 0,53-37-4 0 0,0-1 0 0 0,0 1 0 0 0,0-1 0 0 0,0-1 0 0 0,-1 1 0 0 0,1-1 0 0 0,-1 0 0 0 0,1 0 0 0 0,-1 0-1 0 0,1-1 1 0 0,-1 1 0 0 0,1-2 0 0 0,-1 1 0 0 0,1 0 0 0 0,-1-1 0 0 0,0 0 4 0 0,-20-14-2733 0 0,14 6-4772 0 0</inkml:trace>
  <inkml:trace contextRef="#ctx0" brushRef="#br0" timeOffset="1593.34">1667 45 11976 0 0,'-18'-10'266'0'0,"14"9"44"0"0,4 1 15 0 0,0-2-26 0 0,15-13 735 0 0,-15 12-413 0 0,1 2-509 0 0,-1 1 0 0 0,0 0 0 0 0,0-1 0 0 0,0 1 0 0 0,0-1 0 0 0,0 1 0 0 0,0-1 0 0 0,0 1 0 0 0,0-1 0 0 0,0 1 0 0 0,0 0 0 0 0,0-1 0 0 0,0 1 0 0 0,0-1 0 0 0,-1 1 0 0 0,1-1 0 0 0,0 1 0 0 0,0 0 0 0 0,0-1 0 0 0,-1 1-1 0 0,1 0 1 0 0,0-1 0 0 0,0 1 0 0 0,-1 0 0 0 0,1-1 0 0 0,0 1 0 0 0,-1 0 0 0 0,1-1 0 0 0,0 1 0 0 0,-1 0 0 0 0,1 0 0 0 0,0-1 0 0 0,-1 1 0 0 0,1 0 0 0 0,-1 0 0 0 0,1 0 0 0 0,-1 0 0 0 0,1 0 0 0 0,0-1 0 0 0,-1 1 0 0 0,1 0 0 0 0,-1 0 0 0 0,1 0 0 0 0,-1 0 0 0 0,1 0 0 0 0,0 0 0 0 0,-1 0 0 0 0,1 1-112 0 0,-95 9 1249 0 0,31 10-1249 0 0,38-6 0 0 0,23-4 296 0 0,-16 2-32 0 0,-23 15-240 0 0,36-15-24 0 0,1-5 0 0 0,5 13 0 0 0,31 47 18 0 0,-29-66-7 0 0,0 1 1 0 0,0 0 0 0 0,0 1 0 0 0,0-1-1 0 0,-1 0 1 0 0,1 0 0 0 0,-1 1-1 0 0,1-1 1 0 0,-1 1 0 0 0,0-1 0 0 0,0 1-1 0 0,0 0 1 0 0,-1-1 0 0 0,1 1-1 0 0,0 0 1 0 0,-1 0 0 0 0,0-1 0 0 0,0 1-1 0 0,0 3-11 0 0,29 73-512 0 0,-25-26 1150 0 0,4-17 311 0 0,-13 7-784 0 0,-1 6-165 0 0,15-34-829 0 0,-13-8-373 0 0,2-4-151 0 0,2-1-3873 0 0,7 1-1211 0 0</inkml:trace>
  <inkml:trace contextRef="#ctx0" brushRef="#br0" timeOffset="1843.3">1385 348 920 0 0,'37'-9'444'0'0,"-22"1"5840"0"0,13-1-1471 0 0,81-2-2090 0 0,-14 8-2214 0 0,-93 3-658 0 0,9-1-3 0 0,-5 1-44 0 0,4-2 368 0 0,-4 2-4408 0 0,-6 0-552 0 0</inkml:trace>
</inkml:ink>
</file>

<file path=ppt/ink/ink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06:47.221"/>
    </inkml:context>
    <inkml:brush xml:id="br0">
      <inkml:brushProperty name="width" value="0.05" units="cm"/>
      <inkml:brushProperty name="height" value="0.05" units="cm"/>
      <inkml:brushProperty name="color" value="#FFFFFF"/>
    </inkml:brush>
  </inkml:definitions>
  <inkml:trace contextRef="#ctx0" brushRef="#br0">232 52 8696 0 0,'0'0'197'0'0,"0"0"24"0"0,0 0 18 0 0,-12-10 1674 0 0,-32-26 3452 0 0,41 35-5239 0 0,1 0-1 0 0,-1 0 0 0 0,0 0 1 0 0,0 1-1 0 0,0-1 0 0 0,0 1 0 0 0,0-1 1 0 0,0 1-1 0 0,0 0 0 0 0,0 0 0 0 0,0 0 1 0 0,0 1-1 0 0,0-1 0 0 0,0 1 0 0 0,0 0 1 0 0,1-1-1 0 0,-1 1 0 0 0,0 1 1 0 0,0-1-1 0 0,1 0 0 0 0,-1 1-125 0 0,-57 27 145 0 0,35-4-145 0 0,13-7-10 0 0,10-16 1 0 0,1 0 1 0 0,-1 0-1 0 0,1 1 0 0 0,-1-1 1 0 0,1 1-1 0 0,0-1 0 0 0,0 1 1 0 0,0 0-1 0 0,0-1 1 0 0,0 1-1 0 0,1 0 0 0 0,-1 0 1 0 0,1-1-1 0 0,0 1 1 0 0,-1 0-1 0 0,1 0 0 0 0,1 0 1 0 0,-1 0-1 0 0,0-1 0 0 0,1 1 1 0 0,-1 0-1 0 0,1 0 1 0 0,0-1-1 0 0,0 1 0 0 0,0 0 1 0 0,0-1-1 0 0,1 1 1 0 0,-1-1-1 0 0,1 0 0 0 0,-1 1 1 0 0,1-1-1 0 0,0 0 1 0 0,0 0-1 0 0,0 0 0 0 0,0 0 1 0 0,0 0-1 0 0,1 0 9 0 0,2 0-21 0 0,1 1 1 0 0,0-1-1 0 0,0-1 0 0 0,0 1 0 0 0,0-1 0 0 0,0 0 1 0 0,0 0-1 0 0,1-1 0 0 0,-1 0 0 0 0,0 0 0 0 0,0 0 1 0 0,1-1-1 0 0,-1 0 0 0 0,0 0 0 0 0,0 0 1 0 0,0-1-1 0 0,0 0 21 0 0,23-17 388 0 0,-27 17-304 0 0,0 1 1 0 0,-1 0-1 0 0,1 0 1 0 0,-1 0-1 0 0,0-1 0 0 0,1 1 1 0 0,-1-1-1 0 0,0 1 1 0 0,0-1-1 0 0,0 1 1 0 0,0-1-1 0 0,0 0 1 0 0,0 0-1 0 0,0 1 1 0 0,-1-1-1 0 0,1 0 1 0 0,0 0-1 0 0,-1 0 0 0 0,0 0 1 0 0,1 0-1 0 0,-1 0 1 0 0,0 1-1 0 0,0-1 1 0 0,0 0-1 0 0,0 0 1 0 0,-1 0-1 0 0,1 0 1 0 0,0 0-1 0 0,-1 0 0 0 0,0 0 1 0 0,1 1-1 0 0,-2-3-84 0 0,36 20-272 0 0,-15 2 272 0 0,-8-9 0 0 0,0 1 0 0 0,0 1 0 0 0,-1 0 0 0 0,-1 0 0 0 0,0 1 0 0 0,0 0 0 0 0,2 7 0 0 0,-6-9 82 0 0,0 0-1 0 0,-1 0 1 0 0,-1 1-1 0 0,0 0 0 0 0,0-1 1 0 0,-1 1-1 0 0,0 0 1 0 0,-1 0-1 0 0,0 0 0 0 0,-1 0 1 0 0,0 0-1 0 0,-1 0 1 0 0,0 0-1 0 0,-1 0 1 0 0,0 0-1 0 0,-2 3-81 0 0,3-9 34 0 0,-1 0-1 0 0,-1 0 1 0 0,1 0 0 0 0,-1 0-1 0 0,1-1 1 0 0,-1 0 0 0 0,-1 1-1 0 0,1-1 1 0 0,0 0-1 0 0,-1 0 1 0 0,0-1 0 0 0,0 1-1 0 0,0-1 1 0 0,0 0 0 0 0,-1 0-1 0 0,1 0 1 0 0,-1-1 0 0 0,0 0-1 0 0,0 0 1 0 0,0 0 0 0 0,0 0-1 0 0,-2 0-33 0 0,-6 1-20 0 0,1 0-1 0 0,-1-1 1 0 0,0-1-1 0 0,1 0 1 0 0,-1-1-1 0 0,0 0 0 0 0,0-1 1 0 0,-9-1 20 0 0,-38-21-2954 0 0,45 16 541 0 0,1 0-4314 0 0</inkml:trace>
</inkml:ink>
</file>

<file path=ppt/ink/ink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06:47.674"/>
    </inkml:context>
    <inkml:brush xml:id="br0">
      <inkml:brushProperty name="width" value="0.05" units="cm"/>
      <inkml:brushProperty name="height" value="0.05" units="cm"/>
      <inkml:brushProperty name="color" value="#FFFFFF"/>
    </inkml:brush>
  </inkml:definitions>
  <inkml:trace contextRef="#ctx0" brushRef="#br0">101 105 920 0 0,'0'0'383'0'0,"0"0"1271"0"0,0 0 561 0 0,0 0 110 0 0,0 0-198 0 0,0 0-907 0 0,0 0-400 0 0,-15 0 1437 0 0,10 2-2043 0 0,1 0 1 0 0,0 0-1 0 0,0 0 0 0 0,0 0 1 0 0,0 1-1 0 0,0 0 1 0 0,0 0-1 0 0,0 0 0 0 0,1 0 1 0 0,0 0-1 0 0,0 1 1 0 0,0 0-1 0 0,0-1 0 0 0,0 1 1 0 0,1 0-1 0 0,-2 2-214 0 0,-2 4 348 0 0,-13 51 1232 0 0,30-37-1444 0 0,-8-21-126 0 0,1 0-1 0 0,-1 0 0 0 0,1 0 0 0 0,-1-1 1 0 0,1 0-1 0 0,0 0 0 0 0,0 0 0 0 0,0 0 0 0 0,0-1 1 0 0,0 1-1 0 0,1-1 0 0 0,-1 0 0 0 0,0 0 1 0 0,1-1-1 0 0,-1 1 0 0 0,0-1 0 0 0,1 0 0 0 0,-1 0 1 0 0,1-1-1 0 0,-1 1 0 0 0,0-1 0 0 0,1 0 1 0 0,-1 0-1 0 0,2-1-9 0 0,0 1-5 0 0,0-2 0 0 0,0 1 0 0 0,0 0 0 0 0,0-1 0 0 0,-1 0 0 0 0,1-1 0 0 0,-1 1 0 0 0,0-1 1 0 0,0 0-1 0 0,0 0 0 0 0,0-1 0 0 0,-1 0 0 0 0,0 1 0 0 0,0-1 0 0 0,0-1 0 0 0,-1 1 0 0 0,1 0 0 0 0,-1-1 0 0 0,1-2 5 0 0,-3 6 73 0 0,-1-1 0 0 0,1 1-1 0 0,-1 0 1 0 0,1-1-1 0 0,-1 1 1 0 0,0-1-1 0 0,0 1 1 0 0,0 0 0 0 0,0-1-1 0 0,0 1 1 0 0,0 0-1 0 0,-1-1 1 0 0,1 1-1 0 0,-1 0 1 0 0,0-1 0 0 0,0 1-1 0 0,0 0 1 0 0,0 0-1 0 0,0 0 1 0 0,0 0-1 0 0,0 0 1 0 0,-1 0 0 0 0,1 0-1 0 0,-1 0 1 0 0,1 0-1 0 0,-1 1 1 0 0,0-1-1 0 0,0 0-72 0 0,-17-7 344 0 0,9 8-2990 0 0,10 1 1396 0 0</inkml:trace>
  <inkml:trace contextRef="#ctx0" brushRef="#br0" timeOffset="390.53">360 203 1376 0 0,'0'0'65'0'0,"9"0"2185"0"0,26-10 5080 0 0,26-6-3682 0 0,24-30-1498 0 0,-84 46-2083 0 0,0-1 0 0 0,-1 1 0 0 0,1-1 0 0 0,0 1 0 0 0,0-1 0 0 0,0 0 0 0 0,0 0 0 0 0,-1 1 0 0 0,1-1 0 0 0,0 0 0 0 0,-1 0 0 0 0,1 0 0 0 0,-1 0 0 0 0,1 0-1 0 0,-1 0 1 0 0,1 0 0 0 0,-1 0 0 0 0,1 0 0 0 0,-1 0 0 0 0,0 0 0 0 0,0 0 0 0 0,1 0 0 0 0,-1 0 0 0 0,0 0 0 0 0,0 0 0 0 0,0 0 0 0 0,0 0 0 0 0,-1 0 0 0 0,1 0-1 0 0,0 0 1 0 0,0 0 0 0 0,0 0 0 0 0,-1 0 0 0 0,1 0 0 0 0,-1 0 0 0 0,1 0 0 0 0,-1 0 0 0 0,1 0 0 0 0,-1 0 0 0 0,1 0 0 0 0,-1 0 0 0 0,0 0 0 0 0,0 1-1 0 0,1-1 1 0 0,-1 0 0 0 0,0 0 0 0 0,0 1 0 0 0,0-1 0 0 0,0 1 0 0 0,0-1 0 0 0,0 1 0 0 0,0-1 0 0 0,0 1 0 0 0,0 0 0 0 0,0-1-67 0 0,-36-15 984 0 0,31 16-983 0 0,1 1 0 0 0,-1 0 1 0 0,1 0-1 0 0,0 1 0 0 0,-1-1 1 0 0,1 1-1 0 0,0 0 0 0 0,0 0 1 0 0,0 1-1 0 0,0 0 0 0 0,0 0 1 0 0,0 0-1 0 0,1 0 0 0 0,0 1 1 0 0,0-1-1 0 0,0 1 0 0 0,0 0 1 0 0,0 1-1 0 0,1-1 0 0 0,-1 0 1 0 0,1 1-1 0 0,0 0 0 0 0,1 0 1 0 0,-1 0-1 0 0,1 0 0 0 0,0 1-1 0 0,1-1-24 0 0,0 0 0 0 0,0 0 0 0 0,0 1-1 0 0,0-1 1 0 0,1 1 0 0 0,0-1-1 0 0,0 0 1 0 0,1 1 0 0 0,-1-1 0 0 0,1 0-1 0 0,0 1 1 0 0,1-1 0 0 0,-1 0-1 0 0,1 0 1 0 0,0 0 0 0 0,0 0 0 0 0,1 0-1 0 0,0-1 1 0 0,-1 1 0 0 0,1-1-1 0 0,1 1 1 0 0,-1-1 0 0 0,1 0 0 0 0,0 0-1 0 0,0-1 1 0 0,0 1 0 0 0,0-1-1 0 0,0 0 1 0 0,1 0 0 0 0,-1 0 0 0 0,1-1-1 0 0,0 1 1 0 0,0-1 0 0 0,0 0 0 0 0,0-1-1 0 0,0 1 1 0 0,1-1 0 0 0,4 0 24 0 0,89 9-5573 0 0,-76-13 3973 0 0</inkml:trace>
  <inkml:trace contextRef="#ctx0" brushRef="#br0" timeOffset="702.95">995 36 4608 0 0,'-1'-1'353'0'0,"-18"-19"3103"0"0,-21 6 3110 0 0,36 14-6362 0 0,-1 0-1 0 0,1 0 0 0 0,0 1 1 0 0,0 0-1 0 0,0-1 0 0 0,0 1 0 0 0,0 1 1 0 0,0-1-1 0 0,1 1 0 0 0,-1-1 1 0 0,0 1-1 0 0,1 0 0 0 0,-1 0 0 0 0,1 1 1 0 0,-1 0-204 0 0,-11 28 782 0 0,18-5-872 0 0,0-20-25 0 0,0-1 0 0 0,1 1 1 0 0,-1 0-1 0 0,1-1 0 0 0,0 0 1 0 0,0 0-1 0 0,1 0 0 0 0,0-1 1 0 0,0 1-1 0 0,0-1 0 0 0,4 2 115 0 0,26 27 16 0 0,-18-14-113 0 0,-14-17 159 0 0,0 0 0 0 0,-1 0 0 0 0,0 0 0 0 0,1 0 1 0 0,-1 0-1 0 0,0 1 0 0 0,0-1 0 0 0,0 1 1 0 0,-1 0-1 0 0,1-1 0 0 0,-1 1 0 0 0,1 0 0 0 0,-1 0 1 0 0,0 0-1 0 0,0 0 0 0 0,0 0 0 0 0,0 0 1 0 0,-1 0-1 0 0,1 1 0 0 0,-1-1 0 0 0,0 0 1 0 0,0 0-1 0 0,0 0 0 0 0,0 1 0 0 0,-1-1 0 0 0,0 2-62 0 0,-1 1 178 0 0,-1-1 0 0 0,0 1 0 0 0,0-1 0 0 0,0 1 0 0 0,-1-1 0 0 0,1 0 0 0 0,-1-1 0 0 0,-1 1 0 0 0,1-1 0 0 0,-1 1 0 0 0,1-1 0 0 0,-1-1 0 0 0,0 1 0 0 0,-1-1 0 0 0,1 0 0 0 0,-1 0 0 0 0,1 0 0 0 0,-1-1 0 0 0,0 1 0 0 0,0-2 0 0 0,0 1 0 0 0,0-1 0 0 0,0 0 0 0 0,0 0 0 0 0,-6 0-178 0 0,-59-3-807 0 0,60 1 300 0 0</inkml:trace>
</inkml:ink>
</file>

<file path=ppt/ink/ink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06:57.392"/>
    </inkml:context>
    <inkml:brush xml:id="br0">
      <inkml:brushProperty name="width" value="0.05" units="cm"/>
      <inkml:brushProperty name="height" value="0.05" units="cm"/>
      <inkml:brushProperty name="color" value="#FFFFFF"/>
    </inkml:brush>
  </inkml:definitions>
  <inkml:trace contextRef="#ctx0" brushRef="#br0">90 304 8720 0 0,'0'0'77'0'0,"1"0"1"0"0,0 0-1 0 0,0 0 1 0 0,-1 0-1 0 0,1-1 0 0 0,0 1 1 0 0,-1 0-1 0 0,1 0 1 0 0,0-1-1 0 0,0 1 1 0 0,-1 0-1 0 0,1-1 1 0 0,-1 1-1 0 0,1-1 1 0 0,0 1-1 0 0,-1-1 0 0 0,1 1 1 0 0,-1-1-1 0 0,1 1 1 0 0,-1-1-1 0 0,1 1 1 0 0,-1-1-1 0 0,0 0 1 0 0,1 1-1 0 0,-1-1 0 0 0,0 0 1 0 0,1 1-1 0 0,-1-1 1 0 0,0 0-1 0 0,0 0 1 0 0,0 1-1 0 0,1-1 1 0 0,-1 0-78 0 0,-13-9 1720 0 0,13 9-1136 0 0,-19-6 1074 0 0,19 7-1591 0 0,-1-1 0 0 0,0 1-1 0 0,0-1 1 0 0,1 1 0 0 0,-1-1-1 0 0,0 1 1 0 0,0-1 0 0 0,0 1 0 0 0,0 0-1 0 0,0 0 1 0 0,1-1 0 0 0,-1 1-1 0 0,0 0 1 0 0,0 0 0 0 0,0 0 0 0 0,0 0-1 0 0,0 0 1 0 0,0 0 0 0 0,0 0-1 0 0,0 0 1 0 0,0 1 0 0 0,0-1-1 0 0,1 0 1 0 0,-1 0 0 0 0,0 1 0 0 0,0-1-1 0 0,0 1 1 0 0,0-1 0 0 0,0 0-1 0 0,1 1 1 0 0,-1 0 0 0 0,0-1-1 0 0,0 1-66 0 0,-23 41 528 0 0,9 1-528 0 0,8 6 0 0 0,11-35 9 0 0,15 21-347 0 0,-8-34 226 0 0,-4-3 169 0 0,0 0-1 0 0,0 0 0 0 0,0 0 1 0 0,0-1-1 0 0,0 0 1 0 0,0 0-1 0 0,-1-1 1 0 0,0 0-1 0 0,1 0 1 0 0,-2-1-1 0 0,1 1 0 0 0,0-1 1 0 0,-1 0-1 0 0,0-1 1 0 0,0 0-1 0 0,0 1 1 0 0,-1-1-1 0 0,0-1 0 0 0,2-3-56 0 0,1 1 65 0 0,-2 1 91 0 0,0-1 0 0 0,0 1-1 0 0,-1-1 1 0 0,0-1-1 0 0,-1 1 1 0 0,0 0 0 0 0,0-1-1 0 0,-1 0 1 0 0,-1 1-1 0 0,1-1 1 0 0,-1 0 0 0 0,-1 0-1 0 0,0 0 1 0 0,0 0-1 0 0,-1 0 1 0 0,-1 0 0 0 0,1 1-1 0 0,-1-1 1 0 0,-1 0-1 0 0,0 0-155 0 0,-26-59 286 0 0,12 20 100 0 0,19 41-370 0 0,-6-8-29 0 0,-10 0 21 0 0,13 33 205 0 0,42 64-149 0 0,-38-77-59 0 0,0-1 0 0 0,0 1 0 0 0,-1-1-1 0 0,0 1 1 0 0,1 0 0 0 0,-1 0 0 0 0,-1 0-1 0 0,1 0 1 0 0,-1 0 0 0 0,1 1 0 0 0,-1-1-1 0 0,0 0 1 0 0,-1 1 0 0 0,1 0-5 0 0,35 87 189 0 0,-18-11-45 0 0,-24-31 71 0 0,20-6-1016 0 0,-3-25-2674 0 0,0-12-3575 0 0</inkml:trace>
</inkml:ink>
</file>

<file path=ppt/ink/ink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06:57.736"/>
    </inkml:context>
    <inkml:brush xml:id="br0">
      <inkml:brushProperty name="width" value="0.05" units="cm"/>
      <inkml:brushProperty name="height" value="0.05" units="cm"/>
      <inkml:brushProperty name="color" value="#FFFFFF"/>
    </inkml:brush>
  </inkml:definitions>
  <inkml:trace contextRef="#ctx0" brushRef="#br0">85 14 3224 0 0,'0'0'143'0'0,"-4"-4"26"0"0,4 3 50 0 0,-1 0 0 0 0,0 1 0 0 0,0-1 0 0 0,0 0 0 0 0,0 1 1 0 0,0-1-1 0 0,0 1 0 0 0,0-1 0 0 0,0 1 0 0 0,0-1 0 0 0,-1 1 0 0 0,1 0 0 0 0,0 0 0 0 0,0 0 1 0 0,0-1-1 0 0,0 1 0 0 0,0 0 0 0 0,-1 0 0 0 0,1 1 0 0 0,0-1 0 0 0,0 0 0 0 0,0 0 0 0 0,0 0 1 0 0,0 1-1 0 0,0-1 0 0 0,0 1 0 0 0,0-1 0 0 0,-1 1 0 0 0,1-1 0 0 0,1 1 0 0 0,-1 0 0 0 0,0-1 1 0 0,0 1-1 0 0,0 0 0 0 0,0 0 0 0 0,0-1 0 0 0,1 1 0 0 0,-1 0 0 0 0,0 0 0 0 0,1 0 0 0 0,-1 0 1 0 0,1 0-1 0 0,-1 0 0 0 0,1 0 0 0 0,-1 0 0 0 0,1 0 0 0 0,0 1 0 0 0,-1 0-219 0 0,-6 6 1373 0 0,4-4-1303 0 0,0 0-1 0 0,0 0 1 0 0,1 1 0 0 0,-1-1-1 0 0,1 1 1 0 0,0-1-1 0 0,1 1 1 0 0,-1 0-1 0 0,1-1 1 0 0,-1 1 0 0 0,1 0-1 0 0,1 0 1 0 0,-1 0-1 0 0,1 4-69 0 0,-3 12 223 0 0,2 6 115 0 0,16-10 46 0 0,-12-15-373 0 0,-1 0 0 0 0,1-1 0 0 0,0 1 0 0 0,0-1 0 0 0,0 1 0 0 0,-1-1 0 0 0,1 0 0 0 0,1 0 0 0 0,-1 0 0 0 0,0-1 0 0 0,0 1 1 0 0,0-1-1 0 0,0 1 0 0 0,0-1 0 0 0,1 0 0 0 0,-1 0 0 0 0,0-1 0 0 0,0 1 0 0 0,0-1 0 0 0,0 0 0 0 0,1 1 0 0 0,-1-1 0 0 0,0 0 0 0 0,0-1 0 0 0,-1 1 0 0 0,1-1 0 0 0,0 1 0 0 0,0-1 0 0 0,-1 0 1 0 0,1 0-1 0 0,-1 0 0 0 0,1 0 0 0 0,-1 0 0 0 0,2-3-11 0 0,3-8 406 0 0,-4 9-266 0 0,-1 1 0 0 0,0-1-1 0 0,0 0 1 0 0,0 1 0 0 0,-1-1 0 0 0,1 0-1 0 0,-1 0 1 0 0,0 0 0 0 0,0 0 0 0 0,0 0-1 0 0,-1 0 1 0 0,1-1 0 0 0,-1 1 0 0 0,0 0-1 0 0,0-1-139 0 0,-14-35 1424 0 0,-9 15-873 0 0,-21 10-668 0 0,16 13-3949 0 0,26 2-2533 0 0</inkml:trace>
</inkml:ink>
</file>

<file path=ppt/ink/ink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07:02.922"/>
    </inkml:context>
    <inkml:brush xml:id="br0">
      <inkml:brushProperty name="width" value="0.05" units="cm"/>
      <inkml:brushProperty name="height" value="0.05" units="cm"/>
      <inkml:brushProperty name="color" value="#FFFFFF"/>
    </inkml:brush>
  </inkml:definitions>
  <inkml:trace contextRef="#ctx0" brushRef="#br0">133 1 8288 0 0,'0'0'381'0'0,"0"0"-6"0"0,0 2-242 0 0,8 101 5594 0 0,-1 6-3321 0 0,-6 0-487 0 0,-17-29-2558 0 0,-3-62-1321 0 0,16-17 938 0 0</inkml:trace>
  <inkml:trace contextRef="#ctx0" brushRef="#br0" timeOffset="171.82">0 275 10136 0 0,'0'0'464'0'0,"0"0"-10"0"0,2 0-294 0 0,96-13 1890 0 0,12-7-2002 0 0,-64 7-3730 0 0,-23 6-452 0 0</inkml:trace>
  <inkml:trace contextRef="#ctx0" brushRef="#br0" timeOffset="546.74">375 76 10136 0 0,'0'0'230'0'0,"0"0"30"0"0,0 0 19 0 0,0 1-40 0 0,8 19 701 0 0,7 53 3445 0 0,46 111-791 0 0,-55-135-4070 0 0,19-65 1607 0 0,-25 16-1139 0 0,5-7-330 0 0,-1 0-1 0 0,1 0 1 0 0,0 1-1 0 0,1-1 0 0 0,-1 1 1 0 0,1 0-1 0 0,0 1 1 0 0,1-1-1 0 0,0 1 1 0 0,0 1-1 0 0,0-1 0 0 0,0 1 1 0 0,0 0-1 0 0,4 0 339 0 0,5 2-546 0 0,-14 3 709 0 0,1 0 0 0 0,0 0 0 0 0,0 1 0 0 0,-1 0 1 0 0,1-1-1 0 0,0 1 0 0 0,-1 0 0 0 0,0 0 0 0 0,1 0 1 0 0,-1 1-1 0 0,0-1 0 0 0,0 0 0 0 0,0 1 0 0 0,-1-1 1 0 0,1 1-1 0 0,-1 0 0 0 0,1 1-163 0 0,14 15-376 0 0,-16-18-951 0 0</inkml:trace>
  <inkml:trace contextRef="#ctx0" brushRef="#br0" timeOffset="874.81">738 341 8288 0 0,'0'0'190'0'0,"0"0"28"0"0,8-4 199 0 0,122-39 4068 0 0,-96 20-3355 0 0,-31 18-925 0 0,-2 5-170 0 0,-1 0-1 0 0,1-1 1 0 0,-1 1-1 0 0,0-1 1 0 0,1 1-1 0 0,-1 0 1 0 0,0-1-1 0 0,1 1 1 0 0,-1-1-1 0 0,0 1 1 0 0,1-1-1 0 0,-1 1 1 0 0,0-1-1 0 0,0 0 1 0 0,0 1 0 0 0,1-1-1 0 0,-1 1 1 0 0,0-1-1 0 0,0 1 1 0 0,0-1-1 0 0,0 1 1 0 0,0-1-1 0 0,0 0 1 0 0,0 1-1 0 0,0-1 1 0 0,0 1-1 0 0,-1-1 1 0 0,1 1-1 0 0,0-1 1 0 0,0 0-1 0 0,0 1 1 0 0,-1-1 0 0 0,1 1-1 0 0,0-1 1 0 0,-1 1-1 0 0,1-1 1 0 0,0 1-1 0 0,-1 0 1 0 0,1-1-1 0 0,0 1 1 0 0,-1-1-1 0 0,1 1 1 0 0,-1 0-1 0 0,1-1 1 0 0,-1 1-1 0 0,1 0 1 0 0,-1-1-1 0 0,1 1 1 0 0,-1 0-1 0 0,0 0-34 0 0,-3-4 155 0 0,0 1-1 0 0,0 0 0 0 0,0 0 0 0 0,-1 1 0 0 0,0-1 0 0 0,1 1 0 0 0,-1 0 0 0 0,0 0 0 0 0,0 0 0 0 0,0 1 0 0 0,0 0 0 0 0,0 0 1 0 0,0 0-1 0 0,-1 0 0 0 0,1 1 0 0 0,-1 0-154 0 0,1 0 7 0 0,1 0 0 0 0,-1 0 0 0 0,1 0 0 0 0,-1 1 0 0 0,1-1 0 0 0,-1 1 0 0 0,1 0 0 0 0,0 0 0 0 0,-1 1 0 0 0,1 0 0 0 0,0-1 0 0 0,0 1 0 0 0,0 0 0 0 0,-1 2-7 0 0,-29 22-113 0 0,30-18 77 0 0,0-1 1 0 0,0 1-1 0 0,1 0 1 0 0,0 0-1 0 0,0 0 0 0 0,1 0 1 0 0,0 1-1 0 0,1-1 0 0 0,0 0 1 0 0,0 1-1 0 0,0 0 0 0 0,1-1 1 0 0,1 1-1 0 0,-1-1 0 0 0,2 7 36 0 0,10 31-561 0 0,-4-36 319 0 0,-6-6 219 0 0,1 0 0 0 0,0-1 0 0 0,1 1 0 0 0,-1-1-1 0 0,0 1 1 0 0,1-1 0 0 0,0 0 0 0 0,0 0 0 0 0,0-1 0 0 0,0 1 0 0 0,0-1 0 0 0,1 0-1 0 0,2 2 24 0 0,32 2 49 0 0,-21-6-2739 0 0,-11 0 489 0 0,11 0-3228 0 0</inkml:trace>
</inkml:ink>
</file>

<file path=ppt/ink/ink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07:01.423"/>
    </inkml:context>
    <inkml:brush xml:id="br0">
      <inkml:brushProperty name="width" value="0.05" units="cm"/>
      <inkml:brushProperty name="height" value="0.05" units="cm"/>
      <inkml:brushProperty name="color" value="#FFFFFF"/>
    </inkml:brush>
  </inkml:definitions>
  <inkml:trace contextRef="#ctx0" brushRef="#br0">8 0 456 0 0,'-8'22'3512'0'0,"9"11"3092"0"0,-1-8-4042 0 0,8 35 8 0 0,3 57 315 0 0,-1-49-1279 0 0,-3-24-499 0 0,-6-42-858 0 0,28-49 2335 0 0,-26 40-2621 0 0,0 1-1 0 0,0 0 0 0 0,1 0 0 0 0,0 0 1 0 0,0 0-1 0 0,0 0 0 0 0,1 1 0 0 0,0 0 0 0 0,0 0 1 0 0,0 0-1 0 0,1 0 0 0 0,0 1 0 0 0,0 0 1 0 0,0 0-1 0 0,0 1 0 0 0,0 0 0 0 0,1 0 1 0 0,-1 0-1 0 0,4 0 38 0 0,46 17-149 0 0,-51-11 160 0 0,0 1-1 0 0,0 0 1 0 0,0 0 0 0 0,-1 0 0 0 0,0 1 0 0 0,0 0 0 0 0,0-1 0 0 0,0 2 0 0 0,-1-1 0 0 0,0 0 0 0 0,0 0-1 0 0,0 1 1 0 0,-1 0 0 0 0,0 0 0 0 0,0-1 0 0 0,0 1 0 0 0,-1 0 0 0 0,0 0 0 0 0,0 1 0 0 0,-1-1-1 0 0,1 0 1 0 0,-1 0 0 0 0,-1 2-11 0 0,-3 18 0 0 0,4-26-32 0 0,0 1 1 0 0,0-1-1 0 0,0 0 0 0 0,0 0 0 0 0,0 1 0 0 0,0-1 0 0 0,0 0 1 0 0,0 0-1 0 0,0 1 0 0 0,0-1 0 0 0,0 0 0 0 0,0 0 0 0 0,0 1 1 0 0,0-1-1 0 0,0 0 0 0 0,0 0 0 0 0,0 1 0 0 0,1-1 0 0 0,-1 0 1 0 0,0 0-1 0 0,0 1 0 0 0,0-1 0 0 0,0 0 0 0 0,0 0 0 0 0,1 0 1 0 0,-1 1-1 0 0,0-1 0 0 0,0 0 0 0 0,0 0 0 0 0,1 0 0 0 0,-1 0 1 0 0,0 1-1 0 0,0-1 0 0 0,1 0 0 0 0,-1 0 0 0 0,0 0 0 0 0,0 0 1 0 0,1 0-1 0 0,-1 0 0 0 0,0 0 0 0 0,0 0 0 0 0,1 0 0 0 0,-1 0 1 0 0,0 0-1 0 0,0 0 0 0 0,1 0 0 0 0,-1 0 0 0 0,0 0 0 0 0,0 0 1 0 0,1 0-1 0 0,-1 0 0 0 0,0 0 0 0 0,0 0 0 0 0,1 0 0 0 0,-1-1 1 0 0,0 1-1 0 0,0 0 0 0 0,1 0 0 0 0,-1 0 0 0 0,0 0 0 0 0,0 0 1 0 0,0-1-1 0 0,1 1 0 0 0,-1 0 32 0 0,23-23-4783 0 0,-5 4 2300 0 0</inkml:trace>
  <inkml:trace contextRef="#ctx0" brushRef="#br0" timeOffset="452.98">584 242 5984 0 0,'32'-10'2033'0'0,"-31"10"-474"0"0,-1 0 75 0 0,0 0-1390 0 0,0 0 0 0 0,0-1 0 0 0,0 1 0 0 0,0 0 0 0 0,0 0-1 0 0,0 0 1 0 0,0 0 0 0 0,0-1 0 0 0,0 1 0 0 0,0 0 0 0 0,0 0 0 0 0,0 0-1 0 0,0 0 1 0 0,0-1 0 0 0,0 1 0 0 0,0 0 0 0 0,1 0 0 0 0,-1 0-1 0 0,0 0 1 0 0,0 0 0 0 0,0 0 0 0 0,0-1 0 0 0,0 1 0 0 0,1 0-244 0 0,-25-2 1534 0 0,-29 18-388 0 0,-5 23-1062 0 0,56-37-154 0 0,-3 3 23 0 0,1 0 0 0 0,0 0 0 0 0,0 1-1 0 0,0-1 1 0 0,1 1 0 0 0,0 0-1 0 0,0 0 1 0 0,0 0 0 0 0,1 0 0 0 0,-1 1-1 0 0,2-1 1 0 0,-1 1 0 0 0,1-1-1 0 0,0 2 48 0 0,5 9 0 0 0,-2-15-12 0 0,0 0 0 0 0,0 0 0 0 0,0 0 0 0 0,1 0 0 0 0,-1 0 0 0 0,0-1 0 0 0,1 1 0 0 0,-1-1-1 0 0,1 1 1 0 0,0-1 0 0 0,-1 0 0 0 0,1 0 0 0 0,0 0 0 0 0,0-1 0 0 0,-1 1 0 0 0,1-1-1 0 0,0 1 1 0 0,0-1 0 0 0,0 0 0 0 0,0 0 0 0 0,0 0 0 0 0,0 0 0 0 0,0-1 0 0 0,-1 1 0 0 0,1-1-1 0 0,0 0 1 0 0,0 0 0 0 0,-1 0 0 0 0,1 0 0 0 0,0 0 0 0 0,-1-1 0 0 0,1 1 0 0 0,-1-1 0 0 0,1 0-1 0 0,1-1 13 0 0,41-24 0 0 0,-16-3 152 0 0,-19 15 40 0 0,-9 14-128 0 0,-3 0-10 0 0,-5-4-33 0 0,5 4 32 0 0,3 2-11 0 0,5 4-96 0 0,26 18-128 0 0,17-2 64 0 0,-28-15-1915 0 0,-19-6 1315 0 0</inkml:trace>
  <inkml:trace contextRef="#ctx0" brushRef="#br0" timeOffset="765.41">758 258 11976 0 0,'4'2'93'0'0,"0"0"1"0"0,0 0 0 0 0,0 0-1 0 0,-1 1 1 0 0,1-1 0 0 0,-1 1 0 0 0,0 0-1 0 0,0 0 1 0 0,0 0 0 0 0,0 0-1 0 0,0 1 1 0 0,-1-1 0 0 0,1 1 0 0 0,-1 0-94 0 0,40 59 4285 0 0,12-14-2435 0 0,-38-49-1778 0 0,-13-1 18 0 0,1 0 0 0 0,-1 0 0 0 0,0 0 0 0 0,0 0-1 0 0,0-1 1 0 0,0 0 0 0 0,0 1 0 0 0,0-1 0 0 0,-1 0 0 0 0,1 0-1 0 0,0-1 1 0 0,-1 1 0 0 0,0-1 0 0 0,1 1 0 0 0,-1-1-1 0 0,0 0 1 0 0,0 1 0 0 0,-1-1 0 0 0,1 0 0 0 0,-1 0 0 0 0,1 0-1 0 0,-1-1-89 0 0,12-45 0 0 0,-12 3 0 0 0,11 10 64 0 0,23 16-2808 0 0,-33 19 302 0 0,-2 1-3699 0 0</inkml:trace>
  <inkml:trace contextRef="#ctx0" brushRef="#br0" timeOffset="1062.21">1192 288 6048 0 0,'0'0'273'0'0,"0"0"-5"0"0,0 0-17 0 0,1 0 559 0 0,4 0-385 0 0,0 0 0 0 0,1 0 0 0 0,-1 0 0 0 0,0-1 0 0 0,0 0 1 0 0,0 0-1 0 0,0 0 0 0 0,0-1 0 0 0,0 0 0 0 0,0 0 0 0 0,-1 0 0 0 0,1 0 0 0 0,3-3-425 0 0,5-12 1362 0 0,-9 15-1178 0 0,-3 2-160 0 0,-1 0 1 0 0,0 0-1 0 0,1-1 0 0 0,-1 1 0 0 0,1 0 0 0 0,-1 0 0 0 0,0 0 0 0 0,1 0 0 0 0,-1 0 0 0 0,0 0 1 0 0,1-1-1 0 0,-1 1 0 0 0,0 0 0 0 0,1 0 0 0 0,-1 0 0 0 0,0-1 0 0 0,1 1 0 0 0,-1 0 0 0 0,0 0 0 0 0,0-1 1 0 0,1 1-1 0 0,-1 0 0 0 0,0-1 0 0 0,0 1 0 0 0,1 0 0 0 0,-1-1 0 0 0,0 1 0 0 0,0-1 0 0 0,0 1 0 0 0,0 0 1 0 0,0-1-1 0 0,0 1 0 0 0,0 0 0 0 0,0-1 0 0 0,0 1 0 0 0,0-1 0 0 0,0 1 0 0 0,0 0 0 0 0,0-1 0 0 0,0 1 1 0 0,0-1-1 0 0,0 1 0 0 0,0 0 0 0 0,0-1 0 0 0,0 1 0 0 0,-1 0 0 0 0,1-1 0 0 0,0 1 0 0 0,0 0 0 0 0,0-1 1 0 0,-1 1-25 0 0,-1-23 1863 0 0,-2 20-1794 0 0,1-1 0 0 0,-1 1 0 0 0,-1 0 0 0 0,1 1 0 0 0,0-1 0 0 0,-1 1 0 0 0,1 0 0 0 0,-1 0 0 0 0,0 0 0 0 0,0 1 0 0 0,1-1 0 0 0,-1 1 0 0 0,0 0 0 0 0,0 1 0 0 0,0-1 0 0 0,0 1 0 0 0,0 0 0 0 0,0 0 0 0 0,-1 1 0 0 0,1-1 0 0 0,1 1 0 0 0,-1 0 0 0 0,0 1 0 0 0,0-1-69 0 0,-14 19 0 0 0,-9 19 1 0 0,19-19-12 0 0,-17 65-43 0 0,28-28-103 0 0,7 8 253 0 0,-6-61-165 0 0,0 1 0 0 0,0-1 0 0 0,0 0 0 0 0,1 0 0 0 0,-1 0 0 0 0,1 0 0 0 0,0 0 0 0 0,0-1 1 0 0,0 0-1 0 0,1 1 0 0 0,-1-2 0 0 0,1 1 0 0 0,0 0 0 0 0,0-1 0 0 0,-1 0 0 0 0,2 0 0 0 0,-1-1 0 0 0,0 1 0 0 0,0-1 0 0 0,0 0 0 0 0,4 0 69 0 0,4-1-867 0 0</inkml:trace>
</inkml:ink>
</file>

<file path=ppt/ink/ink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06:58.111"/>
    </inkml:context>
    <inkml:brush xml:id="br0">
      <inkml:brushProperty name="width" value="0.05" units="cm"/>
      <inkml:brushProperty name="height" value="0.05" units="cm"/>
      <inkml:brushProperty name="color" value="#FFFFFF"/>
    </inkml:brush>
  </inkml:definitions>
  <inkml:trace contextRef="#ctx0" brushRef="#br0">129 271 1376 0 0,'0'-1'107'0'0,"-22"-14"6636"0"0,21 14-4569 0 0,-3-3-448 0 0,-39 8 1458 0 0,24 13-3166 0 0,0 2-18 0 0,16-14 114 0 0,1-1 0 0 0,-1 1 0 0 0,1 0 0 0 0,0 0 0 0 0,0 0 0 0 0,0 1 0 0 0,1-1 0 0 0,0 0 1 0 0,0 0-1 0 0,0 1 0 0 0,0-1 0 0 0,1 1 0 0 0,0-1 0 0 0,0 1 0 0 0,1-1 0 0 0,0 0 0 0 0,0 2-114 0 0,-1-4 5 0 0,1 0 0 0 0,0 0 0 0 0,-1 0-1 0 0,1-1 1 0 0,0 1 0 0 0,1 0 0 0 0,-1-1-1 0 0,0 1 1 0 0,1 0 0 0 0,-1-1-1 0 0,1 0 1 0 0,0 1 0 0 0,0-1 0 0 0,0 0-1 0 0,0 0 1 0 0,0 0 0 0 0,1 0 0 0 0,-1 0-1 0 0,0-1 1 0 0,1 1 0 0 0,0-1-1 0 0,1 1-4 0 0,52 6-56 0 0,-33-9-706 0 0,18-7-2027 0 0,-20-1-2327 0 0</inkml:trace>
  <inkml:trace contextRef="#ctx0" brushRef="#br0" timeOffset="390.53">314 240 5528 0 0,'0'0'249'0'0,"0"0"-1"0"0,0 0 84 0 0,0 0 927 0 0,0 0 429 0 0,0 0 82 0 0,0 2-154 0 0,18 57 2086 0 0,1-14-2855 0 0,7-15-719 0 0,-23-27-80 0 0,0-1 0 0 0,1 0 0 0 0,-1 0 0 0 0,0 0 0 0 0,1-1-1 0 0,-1 1 1 0 0,1-1 0 0 0,-1 0 0 0 0,1 0 0 0 0,0 0 0 0 0,-1 0-1 0 0,1 0 1 0 0,0-1 0 0 0,0 0 0 0 0,0 0 0 0 0,-1 0-1 0 0,1 0 1 0 0,0-1 0 0 0,0 1 0 0 0,0-1 0 0 0,-1 0 0 0 0,1 0-1 0 0,0 0 1 0 0,-1-1 0 0 0,1 1 0 0 0,-1-1 0 0 0,0 0-1 0 0,1 0 1 0 0,-1 0 0 0 0,2-2-48 0 0,38-43 199 0 0,-36 33-50 0 0,-5 11-144 0 0,1-1-1 0 0,-1 1 1 0 0,0-1 0 0 0,0 1 0 0 0,-1-1-1 0 0,1 0 1 0 0,-1 0 0 0 0,0 0-1 0 0,0 0 1 0 0,0 0 0 0 0,0 0 0 0 0,-1 0-1 0 0,0 0 1 0 0,1 0 0 0 0,-1-1-1 0 0,-1 1 1 0 0,1 0 0 0 0,-1 0-1 0 0,0-3-4 0 0,-3 2 14 0 0,16 26 116 0 0,2 3-130 0 0,-6-12 0 0 0,17 38 0 0 0,-14-33-1744 0 0,-9-18-219 0 0,8-1-3833 0 0</inkml:trace>
  <inkml:trace contextRef="#ctx0" brushRef="#br0" timeOffset="952.92">708 240 1840 0 0,'2'6'1734'0'0,"-1"-4"1705"0"0,12 27 4618 0 0,4 39-2784 0 0,-12-56-4162 0 0,-5-12-1111 0 0,1 1 1 0 0,-1-1-1 0 0,1 1 1 0 0,-1-1-1 0 0,1 0 1 0 0,-1 1-1 0 0,1-1 1 0 0,0 0-1 0 0,-1 1 1 0 0,1-1-1 0 0,0 0 0 0 0,-1 0 1 0 0,1 0-1 0 0,0 1 1 0 0,0-1-1 0 0,-1 0 1 0 0,1 0-1 0 0,0 0 1 0 0,-1 0-1 0 0,1 0 1 0 0,0 0-1 0 0,0-1 1 0 0,-1 1-1 0 0,1 0 0 0 0,0 0 1 0 0,-1 0-1 0 0,1-1 1 0 0,0 1-1 0 0,-1 0 1 0 0,1-1-1 0 0,-1 1 1 0 0,1 0-1 0 0,0-1 1 0 0,-1 1-1 0 0,1-1 0 0 0,-1 1 1 0 0,1-1-1 0 0,-1 0 0 0 0,23-28 0 0 0,4-10-829 0 0,-15 25-527 0 0,41-25-1003 0 0,-49 39 2386 0 0,23 32 1282 0 0,-13 0 579 0 0,1-2-502 0 0,-15-28-1008 0 0,0-2 109 0 0,19 6 630 0 0,-12-7-1117 0 0,0 0 0 0 0,-1-1 0 0 0,1 0 0 0 0,0 0 0 0 0,-1 0 0 0 0,0-1 0 0 0,1 0 0 0 0,-1-1 0 0 0,0 1 0 0 0,-1-1 0 0 0,1 0 0 0 0,-1-1 0 0 0,1 1 0 0 0,-1-1 0 0 0,1-1 0 0 0,-5 5 0 0 0,15-19 0 0 0,9 14-201 0 0,-24 6 152 0 0,0 0-1 0 0,1 0 1 0 0,-1 0 0 0 0,0 0 0 0 0,0 1 0 0 0,0-1-1 0 0,0 0 1 0 0,0 1 0 0 0,1-1 0 0 0,-1 1-1 0 0,0 0 1 0 0,0-1 0 0 0,0 1 0 0 0,0 0-1 0 0,0 0 1 0 0,-1-1 0 0 0,1 1 0 0 0,0 0-1 0 0,0 0 1 0 0,0 0 0 0 0,-1 0 0 0 0,1 0 0 0 0,-1 0-1 0 0,1 0 1 0 0,-1 0 0 0 0,1 0 0 0 0,-1 0-1 0 0,1 2 50 0 0,0-2 466 0 0,-1 1 40 0 0,15 31 102 0 0,0-12-608 0 0,3-11-1838 0 0,-7-10-2485 0 0,-11 0 2085 0 0</inkml:trace>
  <inkml:trace contextRef="#ctx0" brushRef="#br0" timeOffset="1296.56">1220 327 456 0 0,'0'0'2607'0'0,"0"0"328"0"0,0 0 141 0 0,0 0-308 0 0,0 0-1397 0 0,2-1-615 0 0,33-9 1441 0 0,13-8-1060 0 0,-12-6-177 0 0,-35 23-915 0 0,0 1 0 0 0,1-1-1 0 0,-1 0 1 0 0,0 0-1 0 0,0 0 1 0 0,0 0 0 0 0,0 0-1 0 0,1 0 1 0 0,-1 0-1 0 0,-1-1 1 0 0,1 1 0 0 0,0 0-1 0 0,0-1 1 0 0,0 1 0 0 0,-1 0-1 0 0,1-1 1 0 0,-1 1-1 0 0,1-1 1 0 0,-1 1 0 0 0,1-1-1 0 0,-1 1 1 0 0,0-1-1 0 0,0 1 1 0 0,0-1 0 0 0,0 1-1 0 0,0-1 1 0 0,0 1-1 0 0,0-1 1 0 0,0 1 0 0 0,-1-1-1 0 0,1 1 1 0 0,-1-1-1 0 0,1 0-44 0 0,-1 1 160 0 0,-3-4-105 0 0,3 4-61 0 0,0 0-1 0 0,0 0 0 0 0,-1 0 1 0 0,1 0-1 0 0,0 0 1 0 0,-1 0-1 0 0,1 0 1 0 0,-1 1-1 0 0,1-1 1 0 0,-1 0-1 0 0,1 1 1 0 0,-1-1-1 0 0,1 1 1 0 0,-1-1-1 0 0,1 1 1 0 0,-1 0-1 0 0,0 0 0 0 0,1 0 1 0 0,-1 0-1 0 0,0 0 1 0 0,1 0-1 0 0,-1 0 1 0 0,0 1-1 0 0,1-1 1 0 0,-1 0-1 0 0,1 1 1 0 0,-1-1-1 0 0,1 1 1 0 0,-1 0-1 0 0,1 0 1 0 0,-1-1-1 0 0,1 1 0 0 0,-1 0 1 0 0,1 0-1 0 0,0 0 1 0 0,-1 1 6 0 0,-39 47-212 0 0,37-39 212 0 0,4-9 0 0 0,-1 2 0 0 0,1 0 0 0 0,-1-1 0 0 0,1 1 0 0 0,-1-1 0 0 0,1 1 0 0 0,0 0 0 0 0,0-1 0 0 0,0 1 0 0 0,1 0 0 0 0,-1-1 0 0 0,1 1 0 0 0,-1 0 0 0 0,1-1 0 0 0,0 1 0 0 0,0-1 0 0 0,0 1 0 0 0,0 0 0 0 0,33 46 0 0 0,-30-46-18 0 0,0-1-1 0 0,0 1 0 0 0,0-1 0 0 0,0 0 0 0 0,0 0 1 0 0,0 0-1 0 0,1-1 0 0 0,-1 1 0 0 0,0-1 0 0 0,1 0 0 0 0,-1 0 1 0 0,1-1-1 0 0,-1 1 0 0 0,1-1 0 0 0,0 0 0 0 0,1 0 19 0 0,26-14-3525 0 0,-21 5 953 0 0,0 2-2501 0 0</inkml:trace>
  <inkml:trace contextRef="#ctx0" brushRef="#br0" timeOffset="1671.47">1546 177 920 0 0,'0'0'457'0'0,"0"0"1586"0"0,0 0 695 0 0,0 0 140 0 0,0 0-232 0 0,2 1-1091 0 0,30 71 5025 0 0,-18 1-2878 0 0,-14-73-3702 0 0,0 1 0 0 0,0-1 0 0 0,1 1 1 0 0,-1-1-1 0 0,0 1 0 0 0,0-1 0 0 0,1 1 0 0 0,-1-1 0 0 0,0 1 0 0 0,1-1 0 0 0,-1 1 0 0 0,1-1 0 0 0,-1 0 0 0 0,1 1 0 0 0,-1-1 0 0 0,0 0 0 0 0,1 1 0 0 0,-1-1 0 0 0,1 0 0 0 0,0 0 1 0 0,-1 0-1 0 0,1 1 0 0 0,-1-1 0 0 0,1 0 0 0 0,-1 0 0 0 0,1 0 0 0 0,-1 0 0 0 0,1 0 0 0 0,0 0 0 0 0,-1 0 0 0 0,1 0 0 0 0,-1 0 0 0 0,1 0 0 0 0,-1 0 0 0 0,1 0 0 0 0,-1-1 1 0 0,1 1-1 0 0,-1 0 0 0 0,1 0 0 0 0,-1-1 0 0 0,1 1 0 0 0,-1 0 0 0 0,1 0 0 0 0,-1-1 0 0 0,1 1 0 0 0,-1-1 0 0 0,1 1 0 0 0,-1 0 0 0 0,0-1 0 0 0,1 1 0 0 0,-1-1 0 0 0,0 1 0 0 0,1-1 1 0 0,-1 1-1 0 0,0-1 0 0 0,0 1 0 0 0,26-35 4 0 0,-22 29-4 0 0,1 0-297 0 0,0 0-1 0 0,1 1 1 0 0,0-1 0 0 0,0 1-1 0 0,0 0 1 0 0,1 1-1 0 0,0 0 1 0 0,0 0-1 0 0,0 0 1 0 0,0 1 0 0 0,1 0-1 0 0,-1 0 1 0 0,8-1 297 0 0,12 4 83 0 0,-24 3-144 0 0,5 3 218 0 0,0 0-1 0 0,0 1 1 0 0,0 0-1 0 0,-1 0 0 0 0,0 0 1 0 0,0 1-1 0 0,-1 1 1 0 0,0-1-1 0 0,-1 1 0 0 0,3 3-156 0 0,22 28 200 0 0,-19-18-200 0 0,6 0 954 0 0,-16-21-444 0 0,26-2-1287 0 0,-2-44-4087 0 0,-18 30 3330 0 0</inkml:trace>
  <inkml:trace contextRef="#ctx0" brushRef="#br0" timeOffset="1858.93">1936 0 8288 0 0,'0'0'638'0'0,"1"1"-284"0"0,64 74 5518 0 0,-43-29-3762 0 0,9 56 319 0 0,-27-66-1391 0 0,-6-32-669 0 0,0-2-3156 0 0,2-2 1315 0 0</inkml:trace>
  <inkml:trace contextRef="#ctx0" brushRef="#br0" timeOffset="2030.78">1959 191 920 0 0,'0'0'80'0'0,"0"0"-80"0"0,0 0 0 0 0,11-3 0 0 0,-4 3 2064 0 0,4-4 400 0 0,0 4 72 0 0,1 0 24 0 0,-1-3-1712 0 0,3 3-336 0 0,-2 0-72 0 0,2-4-16 0 0,1 4-224 0 0,0 0-40 0 0,-4-2-16 0 0,4-1 0 0 0,-4-1-144 0 0,4 1 0 0 0</inkml:trace>
  <inkml:trace contextRef="#ctx0" brushRef="#br0" timeOffset="2343.19">2423 83 5064 0 0,'0'0'389'0'0,"0"0"-60"0"0,0 0 675 0 0,0-2 322 0 0,2-1-1240 0 0,-2 2 50 0 0,0 1-1 0 0,1-1 1 0 0,-1 1 0 0 0,0 0-1 0 0,0-1 1 0 0,0 1 0 0 0,1-1-1 0 0,-1 1 1 0 0,0-1 0 0 0,0 1-1 0 0,0-1 1 0 0,0 1 0 0 0,0-1-1 0 0,0 1 1 0 0,0-1 0 0 0,0 1-1 0 0,0-1 1 0 0,0 1 0 0 0,0-1-1 0 0,0 1 1 0 0,0-1 0 0 0,0 1-1 0 0,0-1 1 0 0,-1 1 0 0 0,1-1-1 0 0,0 1 1 0 0,0-1 0 0 0,-1 1-1 0 0,1-1 1 0 0,0 1 0 0 0,0 0-1 0 0,-1-1 1 0 0,1 1 0 0 0,-1 0-1 0 0,1-1 1 0 0,0 1 0 0 0,-1 0-1 0 0,1-1 1 0 0,-1 1 0 0 0,1 0-1 0 0,0 0 1 0 0,-1-1 0 0 0,0 1-136 0 0,-2-1 227 0 0,0-1 1 0 0,0 1-1 0 0,0 0 1 0 0,0 0-1 0 0,0 0 1 0 0,0 0-1 0 0,0 1 1 0 0,0-1-1 0 0,-1 1 1 0 0,1 0-1 0 0,0 0 1 0 0,0 0 0 0 0,-1 0-1 0 0,1 1 1 0 0,0-1-1 0 0,-2 1-227 0 0,-70 39 931 0 0,69-32-872 0 0,5-5-55 0 0,1 1-1 0 0,0-1 1 0 0,0 1-1 0 0,0 0 1 0 0,0-1 0 0 0,0 1-1 0 0,1 0 1 0 0,0-1-1 0 0,0 1 1 0 0,0-1-1 0 0,0 1 1 0 0,0-1 0 0 0,1 1-1 0 0,0-1 1 0 0,-1 0-1 0 0,1 0 1 0 0,1 0-1 0 0,-1 0 1 0 0,0 0 0 0 0,1 0-1 0 0,-1-1 1 0 0,1 1-1 0 0,0-1 1 0 0,0 0-1 0 0,0 0 1 0 0,0 0 0 0 0,0 0-1 0 0,0 0 1 0 0,0 0-1 0 0,1-1 1 0 0,1 1-4 0 0,27 22 108 0 0,15 26 876 0 0,-45-48-824 0 0,-1 1 0 0 0,0-1 1 0 0,1 1-1 0 0,-1-1 0 0 0,-1 1 1 0 0,1 0-1 0 0,0 0 1 0 0,0-1-1 0 0,-1 1 0 0 0,0 0 1 0 0,0 0-1 0 0,1 0 0 0 0,-2 0 1 0 0,1 0-1 0 0,0-1 0 0 0,0 1 1 0 0,-1 0-1 0 0,0 0 0 0 0,0 1-160 0 0,-32 22 608 0 0,-30-7-608 0 0,-11-18-2793 0 0,58-3 1770 0 0</inkml:trace>
</inkml:ink>
</file>

<file path=ppt/ink/ink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06:56.174"/>
    </inkml:context>
    <inkml:brush xml:id="br0">
      <inkml:brushProperty name="width" value="0.05" units="cm"/>
      <inkml:brushProperty name="height" value="0.05" units="cm"/>
      <inkml:brushProperty name="color" value="#FFFFFF"/>
    </inkml:brush>
  </inkml:definitions>
  <inkml:trace contextRef="#ctx0" brushRef="#br0">215 146 1840 0 0,'0'0'395'0'0,"-2"0"983"0"0,-51-10 6858 0 0,48 10-7971 0 0,0-1 0 0 0,-1 1 0 0 0,1 0 0 0 0,0 1 0 0 0,0-1 0 0 0,0 1 0 0 0,0 0 0 0 0,0 0 0 0 0,-1 1 1 0 0,2-1-1 0 0,-1 1 0 0 0,0 0 0 0 0,0 1 0 0 0,1-1 0 0 0,-4 3-265 0 0,-50 58 95 0 0,56-61-95 0 0,0 1 0 0 0,0 1 0 0 0,0-1 0 0 0,0 0 0 0 0,1 0 0 0 0,-1 1 0 0 0,1-1 0 0 0,0 0 0 0 0,0 1 0 0 0,0-1 0 0 0,1 1 0 0 0,-1 0 0 0 0,1-1 0 0 0,0 1 0 0 0,0-1 0 0 0,0 1 0 0 0,0 0 0 0 0,1-1 0 0 0,-1 1 0 0 0,2 3 0 0 0,1 1-7 0 0,-3-5-14 0 0,1 0-1 0 0,0 0 0 0 0,0-1 1 0 0,0 1-1 0 0,0 0 1 0 0,1-1-1 0 0,-1 1 0 0 0,1-1 1 0 0,0 1-1 0 0,-1-1 0 0 0,1 0 1 0 0,0 0-1 0 0,0 0 0 0 0,0 0 1 0 0,1 0-1 0 0,-1 0 0 0 0,0-1 1 0 0,1 1-1 0 0,1 0 22 0 0,1 0 4 0 0,1 0 0 0 0,0-1 0 0 0,0 0 0 0 0,1 0 0 0 0,-1 0 0 0 0,0-1 0 0 0,0 0 0 0 0,0 0 0 0 0,0 0 0 0 0,1-1 0 0 0,-1 0 0 0 0,0 0 0 0 0,0-1 0 0 0,0 1 0 0 0,1-2-4 0 0,31-16 302 0 0,18-28 138 0 0,-49 26 961 0 0,-8 15 287 0 0,-4 14-1122 0 0,22 41-1038 0 0,10 4 472 0 0,5-15-249 0 0,-31-36-1042 0 0,-1-2-435 0 0,0 0-87 0 0,0 0-11 0 0</inkml:trace>
  <inkml:trace contextRef="#ctx0" brushRef="#br0" timeOffset="265.56">465 7 8752 0 0,'10'57'5605'0'0,"13"104"-1788"0"0,-17-75-2706 0 0,3-15-965 0 0,1-38-988 0 0,-9-32-372 0 0,1-1-3093 0 0,7-3-1329 0 0</inkml:trace>
  <inkml:trace contextRef="#ctx0" brushRef="#br0" timeOffset="468.64">683 1 3224 0 0,'0'0'623'0'0,"1"7"4048"0"0,-2 23 1527 0 0,2 5-4269 0 0,9 39 265 0 0,13 16-170 0 0,-12-16-1416 0 0,-18-34-746 0 0,4-11-84 0 0,8-16-83 0 0,-4-12-1275 0 0,-1-1-529 0 0,0 0-99 0 0,0 0-21 0 0</inkml:trace>
</inkml:ink>
</file>

<file path=ppt/ink/ink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06:54.096"/>
    </inkml:context>
    <inkml:brush xml:id="br0">
      <inkml:brushProperty name="width" value="0.05" units="cm"/>
      <inkml:brushProperty name="height" value="0.05" units="cm"/>
      <inkml:brushProperty name="color" value="#FFFFFF"/>
    </inkml:brush>
  </inkml:definitions>
  <inkml:trace contextRef="#ctx0" brushRef="#br0">44 244 11664 0 0,'-11'-5'1261'0'0,"8"8"-1075"0"0,0 0 0 0 0,0 0 0 0 0,1 1 0 0 0,-1-1 0 0 0,0 1 0 0 0,1-1 0 0 0,0 1 0 0 0,0 0 0 0 0,0 0 0 0 0,1 0 0 0 0,-1 0 1 0 0,1 0-1 0 0,0 0 0 0 0,0 0 0 0 0,0 1 0 0 0,1-1 0 0 0,-1 0 0 0 0,1 0 0 0 0,0 1 0 0 0,1-1 0 0 0,-1 0 0 0 0,1 1 0 0 0,-1-1-186 0 0,0-1 57 0 0,0 0-148 0 0,2 5 8 0 0,4 1 67 0 0,-4-7 31 0 0,0-1 0 0 0,-1 1 0 0 0,1-1-1 0 0,0 1 1 0 0,0-1 0 0 0,0 0-1 0 0,0 0 1 0 0,0 0 0 0 0,0 0 0 0 0,0 0-1 0 0,0 0 1 0 0,0-1 0 0 0,0 1-1 0 0,0-1 1 0 0,0 1 0 0 0,1-1-1 0 0,-1 0 1 0 0,0 0 0 0 0,0 0 0 0 0,1 0-1 0 0,1-1-14 0 0,2 1 3 0 0,-2-1 33 0 0,0 0 0 0 0,0 0 0 0 0,0 0 0 0 0,-1 0 0 0 0,1-1 0 0 0,0 0-1 0 0,0 0 1 0 0,-1 0 0 0 0,1 0 0 0 0,-1-1 0 0 0,0 1 0 0 0,0-1 0 0 0,0 0-1 0 0,0 0 1 0 0,0 0 0 0 0,0 0 0 0 0,-1-1 0 0 0,1-1-36 0 0,2-3 126 0 0,-5 7-118 0 0,-1 1 1 0 0,1 0-1 0 0,0 0 1 0 0,0-1-1 0 0,0 1 1 0 0,0 0-1 0 0,0-1 1 0 0,0 1-1 0 0,0 0 1 0 0,0-1-1 0 0,0 1 1 0 0,0 0 0 0 0,0-1-1 0 0,0 1 1 0 0,0 0-1 0 0,0 0 1 0 0,0-1-1 0 0,0 1 1 0 0,0 0-1 0 0,0-1 1 0 0,0 1-1 0 0,0 0 1 0 0,0-1-1 0 0,1 1 1 0 0,-1 0-1 0 0,0 0 1 0 0,0-1-1 0 0,0 1 1 0 0,1 0-1 0 0,-1 0 1 0 0,0-1-1 0 0,0 1 1 0 0,1 0 0 0 0,-1 0-1 0 0,0 0 1 0 0,0 0-1 0 0,1-1 1 0 0,-1 1-1 0 0,0 0 1 0 0,1 0-1 0 0,-1 0 1 0 0,0 0-1 0 0,0 0 1 0 0,1 0-1 0 0,-1 0 1 0 0,0 0-1 0 0,1 0 1 0 0,-1 0-1 0 0,0 0 1 0 0,1 0-1 0 0,-1 0 1 0 0,0 0 0 0 0,1 0-1 0 0,-1 0 1 0 0,0 0-1 0 0,0 0 1 0 0,1 0-1 0 0,-1 0 1 0 0,0 1-1 0 0,1-1 1 0 0,-1 0-1 0 0,0 0 1 0 0,0 0-1 0 0,1 0 1 0 0,-1 1-1 0 0,0-1 1 0 0,0 0-1 0 0,1 0 1 0 0,-1 1-1 0 0,0-1-8 0 0,3 5-8 0 0,0-1-1 0 0,1 0 1 0 0,0 1-1 0 0,-1-1 1 0 0,1-1-1 0 0,1 1 0 0 0,-1 0 1 0 0,1-1-1 0 0,-1 0 1 0 0,1 0-1 0 0,0 0 0 0 0,0-1 1 0 0,0 0-1 0 0,0 0 1 0 0,1 0-1 0 0,-1 0 1 0 0,0-1-1 0 0,1 0 0 0 0,-1 0 1 0 0,1-1-1 0 0,-1 1 1 0 0,1-1-1 0 0,4-1 9 0 0,-4 0 71 0 0,-1-1 1 0 0,0 0-1 0 0,0 0 0 0 0,-1-1 0 0 0,1 0 1 0 0,0 0-1 0 0,-1 0 0 0 0,0 0 0 0 0,1-1 1 0 0,-1 1-1 0 0,-1-1 0 0 0,1 0 0 0 0,0 0 1 0 0,-1-1-1 0 0,0 1 0 0 0,0-1 0 0 0,0 1 1 0 0,-1-1-1 0 0,0 0 0 0 0,0 0 1 0 0,0 0-1 0 0,0 0 0 0 0,-1-1 0 0 0,0 1 1 0 0,0 0-1 0 0,0-1 0 0 0,0-1-71 0 0,-6-45 818 0 0,-1 19-1610 0 0,7 10-2771 0 0,1 13 1910 0 0</inkml:trace>
  <inkml:trace contextRef="#ctx0" brushRef="#br0" timeOffset="453.01">456 0 2760 0 0,'0'0'441'0'0,"0"0"811"0"0,0 0 352 0 0,4 7 1640 0 0,22 32 513 0 0,-5 21-1343 0 0,-6 2-937 0 0,-4 2 389 0 0,-7-36-1258 0 0,23-53-1077 0 0,8-3-1211 0 0,-34 27 1437 0 0,-1 1 78 0 0,3 0 18 0 0,2 0 115 0 0,-1-1-42 0 0,1 1 1 0 0,-1 0 0 0 0,1 0 0 0 0,-1 1 0 0 0,0-1 0 0 0,1 1 0 0 0,-1 0 0 0 0,0 0 0 0 0,0 0-1 0 0,0 1 1 0 0,0 0 0 0 0,0-1 0 0 0,0 1 0 0 0,0 1 0 0 0,0-1 0 0 0,0 1 73 0 0,0 0 190 0 0,-1-1 0 0 0,0 1 0 0 0,0 0 0 0 0,0 0 0 0 0,0 0 0 0 0,0 0 0 0 0,-1 1 0 0 0,0-1 0 0 0,1 1 0 0 0,-1-1 0 0 0,-1 1 1 0 0,1 0-1 0 0,0 0 0 0 0,-1 0 0 0 0,0 0 0 0 0,0 0 0 0 0,1 4-190 0 0,1 34-6352 0 0,-3-42 3804 0 0</inkml:trace>
  <inkml:trace contextRef="#ctx0" brushRef="#br0" timeOffset="749.81">846 225 6448 0 0,'0'0'498'0'0,"16"0"2517"0"0,31-16 712 0 0,41-30-1135 0 0,-85 20-721 0 0,-5 24-1831 0 0,0 0 0 0 0,-1-1 0 0 0,1 1 0 0 0,-1 1 0 0 0,1-1 0 0 0,-1 0 0 0 0,1 1 0 0 0,-1-1 0 0 0,0 1 0 0 0,0 0 0 0 0,0 0 0 0 0,0 0 0 0 0,0 0 0 0 0,0 0 0 0 0,0 1 0 0 0,0-1 0 0 0,0 1 0 0 0,0 0 0 0 0,0 0 0 0 0,-1 0 0 0 0,1 0 0 0 0,0 1 0 0 0,0-1 0 0 0,0 1 0 0 0,0 0 0 0 0,0 0 0 0 0,0 0 0 0 0,0 0 0 0 0,1 0 0 0 0,-1 1 0 0 0,0-1 0 0 0,0 1 0 0 0,-1 2-40 0 0,-44 46-53 0 0,46-47 49 0 0,1 1 0 0 0,-1-1 1 0 0,1 1-1 0 0,1-1 0 0 0,-1 1 0 0 0,0 0 1 0 0,1-1-1 0 0,-1 1 0 0 0,1-1 0 0 0,0 1 0 0 0,1 0 1 0 0,-1-1-1 0 0,0 1 0 0 0,1 0 0 0 0,0-1 0 0 0,0 1 1 0 0,0-1-1 0 0,0 1 0 0 0,2 1 4 0 0,8 13-252 0 0,-10-16 176 0 0,0 1 1 0 0,1-1-1 0 0,-1 1 1 0 0,0-1-1 0 0,1 1 0 0 0,0-1 1 0 0,0 0-1 0 0,-1 0 1 0 0,2 0-1 0 0,-1 0 1 0 0,0 0-1 0 0,0 0 1 0 0,0 0-1 0 0,1-1 0 0 0,-1 1 1 0 0,1-1-1 0 0,-1 0 1 0 0,1 0-1 0 0,0 0 1 0 0,-1 0-1 0 0,1 0 0 0 0,0 0 76 0 0,79-1-4257 0 0,-64-4 2723 0 0</inkml:trace>
  <inkml:trace contextRef="#ctx0" brushRef="#br0" timeOffset="1124.73">1142 139 2304 0 0,'0'0'464'0'0,"0"0"1108"0"0,0 0 482 0 0,0 0 98 0 0,0 0-98 0 0,0 0-502 0 0,0 0-220 0 0,0 0-42 0 0,0 0-112 0 0,0 0-440 0 0,1 1-193 0 0,13 29 908 0 0,8 40 1746 0 0,-22-68-2687 0 0,3 4 443 0 0,-5 1-806 0 0,17-20-133 0 0,12-25 68 0 0,-21 28-306 0 0,0 1-1 0 0,1-1 0 0 0,0 1 1 0 0,1 1-1 0 0,-1 0 0 0 0,2 0 1 0 0,-1 0-1 0 0,1 1 0 0 0,0 1 1 0 0,3-2 222 0 0,0 1-94 0 0,-6 3 6 0 0,-1 0 0 0 0,1 1 1 0 0,-1-1-1 0 0,1 1 0 0 0,1 0 0 0 0,-1 1 1 0 0,0 0-1 0 0,0 0 0 0 0,1 0 0 0 0,-1 1 0 0 0,1-1 1 0 0,0 2-1 0 0,-1-1 0 0 0,1 1 0 0 0,0 0 1 0 0,-1 0-1 0 0,1 1 0 0 0,0 0 0 0 0,-1 0 0 0 0,1 0 88 0 0,9 5 28 0 0,41 28 772 0 0,-52-28-761 0 0,3 3 92 0 0,-2 0 1 0 0,1 0 0 0 0,-1 1-1 0 0,0-1 1 0 0,-1 1 0 0 0,0 1 0 0 0,-1-1-1 0 0,0 2-131 0 0,8 27-809 0 0,-5-26-1151 0 0,-7-12 937 0 0</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09:21.905"/>
    </inkml:context>
    <inkml:brush xml:id="br0">
      <inkml:brushProperty name="width" value="0.1" units="cm"/>
      <inkml:brushProperty name="height" value="0.1" units="cm"/>
      <inkml:brushProperty name="color" value="#66CC00"/>
    </inkml:brush>
  </inkml:definitions>
  <inkml:trace contextRef="#ctx0" brushRef="#br0">0 99 6912 0 0,'0'0'528'0'0,"0"0"-150"0"0,0 0 637 0 0,0 0 312 0 0,0 0 66 0 0,0 0-106 0 0,0 0-503 0 0,0 0-220 0 0,0 0-42 0 0,0 0-14 0 0,5 1 456 0 0,31 5-578 0 0,0-1 1 0 0,0-2-1 0 0,0-2 0 0 0,0-1 0 0 0,0-2 0 0 0,-1-1 1 0 0,4-2-387 0 0,13 0 81 0 0,1014-71 259 0 0,-605 56-85 0 0,-350 23 1310 0 0,-110-3-1373 0 0,-1 0 6 0 0,0 0 20 0 0,0 0 6 0 0,0 0 0 0 0,-1 0-22 0 0,-28-4-757 0 0,11 2-4907 0 0,3 1-1562 0 0</inkml:trace>
</inkml:ink>
</file>

<file path=ppt/ink/ink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06:50.831"/>
    </inkml:context>
    <inkml:brush xml:id="br0">
      <inkml:brushProperty name="width" value="0.05" units="cm"/>
      <inkml:brushProperty name="height" value="0.05" units="cm"/>
      <inkml:brushProperty name="color" value="#FFFFFF"/>
    </inkml:brush>
  </inkml:definitions>
  <inkml:trace contextRef="#ctx0" brushRef="#br0">390 95 456 0 0,'-9'-17'1768'0'0,"-24"-22"8700"0"0,20 29-9754 0 0,3 5-173 0 0,-1 1-1 0 0,1 0 1 0 0,-1 0-1 0 0,1 1 1 0 0,-1 0-1 0 0,0 1 0 0 0,0 1 1 0 0,-1-1-1 0 0,1 2 1 0 0,0 0-1 0 0,0 0 1 0 0,-2 1-541 0 0,12-1 19 0 0,-4 1 5 0 0,0 1-1 0 0,1 0 1 0 0,-1 0-1 0 0,1 0 0 0 0,-1 0 1 0 0,1 1-1 0 0,0 0 0 0 0,0 0 1 0 0,0 0-1 0 0,0 0 1 0 0,1 0-1 0 0,-1 1 0 0 0,-1 2-23 0 0,-24 45-220 0 0,32 54 243 0 0,4-77-69 0 0,28 62-267 0 0,42 68 941 0 0,-55-68 414 0 0,-22-85-998 0 0,0 0 0 0 0,-1-1 0 0 0,1 1 0 0 0,-1-1 0 0 0,0 1 0 0 0,0-1 0 0 0,0 1 1 0 0,0-1-1 0 0,-1 0 0 0 0,0 0 0 0 0,0 1 0 0 0,0-1 0 0 0,0 0 0 0 0,-1-1 0 0 0,0 1 0 0 0,1 0 1 0 0,-1-1-1 0 0,-1 0 0 0 0,1 1 0 0 0,0-1 0 0 0,-1 0 0 0 0,0-1 0 0 0,1 1 0 0 0,-5 1-44 0 0,-23 3-592 0 0,0-10-3332 0 0,19 0-2715 0 0</inkml:trace>
  <inkml:trace contextRef="#ctx0" brushRef="#br0" timeOffset="265.55">1 415 1840 0 0,'0'0'83'0'0,"2"-1"394"0"0,54-20 10152 0 0,5 7-7976 0 0,81-20-2199 0 0,-58 25-1469 0 0,-66 8-4378 0 0</inkml:trace>
  <inkml:trace contextRef="#ctx0" brushRef="#br0" timeOffset="546.74">451 379 6912 0 0,'0'0'314'0'0,"0"0"-6"0"0,3 6 46 0 0,16 32 7141 0 0,-1 27-4345 0 0,-15-53-2706 0 0,4 21 780 0 0,-9-27-1102 0 0,2-6-48 0 0,0 0 11 0 0,0 0-16 0 0,0 0-5 0 0,0 0 6 0 0,0 0 20 0 0,0 0 6 0 0,0 0 0 0 0,-1-19 0 0 0,6-70-672 0 0,21 36-824 0 0,-23 49 1352 0 0,1 1 0 0 0,-1 0-1 0 0,0-1 1 0 0,1 1 0 0 0,0 0-1 0 0,0 1 1 0 0,0-1 0 0 0,0 1-1 0 0,0 0 1 0 0,0 0 0 0 0,1 0-1 0 0,-1 0 1 0 0,1 1-1 0 0,-1 0 1 0 0,4-1 48 0 0,4-1-53 0 0,2 6 39 0 0,11 3-804 0 0,-14-2-3431 0 0,0-1-1443 0 0</inkml:trace>
  <inkml:trace contextRef="#ctx0" brushRef="#br0" timeOffset="921.65">866 412 7920 0 0,'-1'-1'362'0'0,"-29"-2"250"0"0,5 10 1687 0 0,21 9-502 0 0,3-16-1776 0 0,1 0 0 0 0,-1 1-1 0 0,1-1 1 0 0,-1 0-1 0 0,1 1 1 0 0,-1-1 0 0 0,1 1-1 0 0,-1-1 1 0 0,1 1 0 0 0,-1-1-1 0 0,1 1 1 0 0,0-1-1 0 0,-1 1 1 0 0,1-1 0 0 0,0 1-1 0 0,0-1 1 0 0,-1 1-1 0 0,1-1 1 0 0,0 1 0 0 0,0 0-1 0 0,0-1 1 0 0,0 1 0 0 0,0 0-1 0 0,-1-1 1 0 0,1 1-1 0 0,1-1 1 0 0,-1 1 0 0 0,0 0-1 0 0,0-1 1 0 0,0 1 0 0 0,0 0-1 0 0,0-1 1 0 0,0 1-1 0 0,1-1 1 0 0,-1 1 0 0 0,0-1-1 0 0,0 1 1 0 0,1 0 0 0 0,-1-1-1 0 0,1 1 1 0 0,-1-1-1 0 0,0 1 1 0 0,1-1 0 0 0,-1 0-1 0 0,1 1 1 0 0,-1-1 0 0 0,1 1-1 0 0,-1-1 1 0 0,1 0-21 0 0,0 1 1 0 0,-10 32 462 0 0,11 7 160 0 0,-11-3-407 0 0,21-15-190 0 0,-13-16 57 0 0,1-5-72 0 0,0 0-1 0 0,0 0 1 0 0,0 0 0 0 0,0 0-1 0 0,0 0 1 0 0,0 0 0 0 0,1 0-1 0 0,-1 1 1 0 0,0-1 0 0 0,1 0-1 0 0,-1 0 1 0 0,0 0 0 0 0,1 0-1 0 0,-1-1 1 0 0,1 1 0 0 0,0 0-1 0 0,-1 0 1 0 0,1 0 0 0 0,0 0-1 0 0,-1 0 1 0 0,1-1 0 0 0,0 1-1 0 0,0 0 1 0 0,0-1 0 0 0,0 1-1 0 0,0 0 1 0 0,0-1 0 0 0,-1 0-1 0 0,1 1 1 0 0,0-1 0 0 0,1 1-1 0 0,-1-1 1 0 0,0 0 0 0 0,0 0-1 0 0,0 1 1 0 0,0-1 0 0 0,0 0-1 0 0,0 0 1 0 0,0 0 0 0 0,0 0-1 0 0,0 0 1 0 0,0-1 0 0 0,1 1-11 0 0,5 1 16 0 0,1 0 1 0 0,0-1 0 0 0,-1 1 0 0 0,1-2 0 0 0,0 1-1 0 0,-1-1 1 0 0,1 0 0 0 0,-1-1 0 0 0,1 0 0 0 0,1 0-17 0 0,59-38 511 0 0,-65 38-419 0 0,-1-1 0 0 0,0 1 0 0 0,0-1-1 0 0,0 1 1 0 0,0-1 0 0 0,0 0 0 0 0,0 0-1 0 0,-1 0 1 0 0,1 0 0 0 0,-1 0-1 0 0,0 0 1 0 0,0-1 0 0 0,0 1 0 0 0,0 0-1 0 0,-1 0 1 0 0,1-1 0 0 0,-1 1-1 0 0,0-1 1 0 0,0-1-92 0 0,-15-28 1888 0 0,-17 13-1367 0 0,30 20-454 0 0,2 0-124 0 0,-10 0 381 0 0,5 0-1523 0 0,2 0-4138 0 0,3 0 3228 0 0</inkml:trace>
  <inkml:trace contextRef="#ctx0" brushRef="#br0" timeOffset="1499.68">1099 454 2304 0 0,'8'1'200'0'0,"-5"1"49"0"0,-3-2 1041 0 0,0 12 6269 0 0,15 21-4259 0 0,7-2-1235 0 0,-22-30-1617 0 0,8 8 324 0 0,-9 8 1576 0 0,3-17-2264 0 0,-2 0 18 0 0,0-14 214 0 0,8-19-298 0 0,15-9-18 0 0,-1-3-137 0 0,11-3-506 0 0,-10 35 511 0 0,-21 13 122 0 0,-1-1-1 0 0,1 1 1 0 0,0-1 0 0 0,0 1-1 0 0,0 0 1 0 0,-1 0-1 0 0,1 0 1 0 0,0 0-1 0 0,0 0 1 0 0,0 1-1 0 0,-1-1 1 0 0,1 0 0 0 0,0 1-1 0 0,-1-1 1 0 0,1 1-1 0 0,0 0 1 0 0,-1-1-1 0 0,1 1 1 0 0,0 0-1 0 0,-1 0 1 0 0,1 0 0 0 0,-1 0-1 0 0,1 1 11 0 0,3 2-72 0 0,67 48-250 0 0,-37-5 2119 0 0,-33-41-1648 0 0,-6 11 235 0 0,3-16-192 0 0,1-1-16 0 0,0 0-65 0 0,0 0-23 0 0,0 0-7 0 0,2-1-3 0 0,47-36 180 0 0,-25-2-204 0 0,31-20-356 0 0,-24 39 110 0 0,-29 20 128 0 0,24-3-140 0 0,-21 4 170 0 0,0 0 0 0 0,0 1 0 0 0,0-1 0 0 0,0 1 0 0 0,0 0 0 0 0,-1 0 0 0 0,1 1-1 0 0,-1-1 1 0 0,1 1 0 0 0,-1 0 0 0 0,0 0 0 0 0,0 1 0 0 0,0-1 0 0 0,0 1 0 0 0,-1 0-1 0 0,1 0 1 0 0,0 1 34 0 0,18 22 0 0 0,-1 19 0 0 0,-21-45 0 0 0,-1 0 0 0 0,1 0 0 0 0,-1-1 0 0 0,1 1 0 0 0,0-1 0 0 0,-1 1 0 0 0,1 0 0 0 0,0-1 0 0 0,0 1 0 0 0,-1 0 0 0 0,1-1 0 0 0,0 1 0 0 0,0 0 0 0 0,0-1 0 0 0,0 1 0 0 0,0 0 0 0 0,0 0 0 0 0,0-1 0 0 0,0 1 0 0 0,0 0 0 0 0,0-1 0 0 0,0 1 0 0 0,1 0 0 0 0,-1-1 0 0 0,0 1 0 0 0,0 0 0 0 0,1-1 0 0 0,-1 1 0 0 0,0 0 0 0 0,1-1 0 0 0,-1 1 0 0 0,1-1 0 0 0,-1 1 0 0 0,1-1 0 0 0,-1 1 0 0 0,1-1 0 0 0,-1 1 0 0 0,1 0 0 0 0,8 9-17 0 0,-6-4-5525 0 0,-3-5-1314 0 0</inkml:trace>
</inkml:ink>
</file>

<file path=ppt/ink/ink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07:07.001"/>
    </inkml:context>
    <inkml:brush xml:id="br0">
      <inkml:brushProperty name="width" value="0.05" units="cm"/>
      <inkml:brushProperty name="height" value="0.05" units="cm"/>
      <inkml:brushProperty name="color" value="#FFFFFF"/>
    </inkml:brush>
  </inkml:definitions>
  <inkml:trace contextRef="#ctx0" brushRef="#br0">190 1 6448 0 0,'-1'0'140'0'0,"0"0"1"0"0,1 0 0 0 0,-1 0 0 0 0,1 0-1 0 0,-1 0 1 0 0,0 0 0 0 0,1 0-1 0 0,-1 0 1 0 0,1 0 0 0 0,-1 0-1 0 0,0 1 1 0 0,1-1 0 0 0,-1 0-1 0 0,1 0 1 0 0,-1 0 0 0 0,0 1 0 0 0,1-1-1 0 0,-1 0 1 0 0,1 1 0 0 0,-1-1-1 0 0,1 1 1 0 0,-1-1 0 0 0,1 0-1 0 0,0 1 1 0 0,-1-1 0 0 0,1 1-1 0 0,-1-1 1 0 0,1 1 0 0 0,0-1 0 0 0,0 1-1 0 0,-1 0 1 0 0,1-1 0 0 0,0 1-1 0 0,0-1 1 0 0,-1 1 0 0 0,1-1-1 0 0,0 1 1 0 0,0 0 0 0 0,0-1-1 0 0,0 1 1 0 0,0 0 0 0 0,0-1 0 0 0,0 1-1 0 0,0-1 1 0 0,0 1 0 0 0,0 0-1 0 0,1 0-140 0 0,0 33 2127 0 0,-1-34-2130 0 0,13 83 2120 0 0,-2-1-1112 0 0,-11 17 735 0 0,-12-17-1091 0 0,5-69-525 0 0,7-12-214 0 0,0-1-624 0 0,-15-1-6407 0 0,8-5 1547 0 0</inkml:trace>
  <inkml:trace contextRef="#ctx0" brushRef="#br0" timeOffset="187.24">0 299 8288 0 0,'0'0'381'0'0,"0"0"-6"0"0,2-6 209 0 0,53-14 2460 0 0,44 0-2436 0 0,49-13-4258 0 0,-139 32-484 0 0</inkml:trace>
  <inkml:trace contextRef="#ctx0" brushRef="#br0" timeOffset="562.12">457 252 8288 0 0,'0'0'381'0'0,"0"0"-6"0"0,0 0-171 0 0,-14 18 2196 0 0,8-5-1615 0 0,2-5-567 0 0,0-1-1 0 0,1 1 1 0 0,0 0-1 0 0,0 0 1 0 0,1 0-1 0 0,0 0 1 0 0,0 0-1 0 0,1 1 1 0 0,0-1-1 0 0,1 1 1 0 0,0-1-1 0 0,0 0 1 0 0,1 2-218 0 0,10 20 104 0 0,14-11 523 0 0,-24-19-423 0 0,2 1-123 0 0,4 0-12 0 0,0 0 1 0 0,0-1-1 0 0,-1 0 1 0 0,1 0-1 0 0,0 0 0 0 0,0-1 1 0 0,-1 0-1 0 0,1 0 1 0 0,0-1-1 0 0,-1 0 1 0 0,1 0-1 0 0,-1 0 1 0 0,0-1-1 0 0,0 0 0 0 0,0 0 1 0 0,0-1-1 0 0,0 1 1 0 0,-1-1-1 0 0,0 0 1 0 0,1-1-1 0 0,-1 0 1 0 0,-1 1-1 0 0,1-2 0 0 0,1-1-69 0 0,-4 4 165 0 0,-1 0 0 0 0,1 0-1 0 0,0-1 1 0 0,-1 1 0 0 0,0 0-1 0 0,0-1 1 0 0,0 1-1 0 0,0-1 1 0 0,0 0 0 0 0,-1 1-1 0 0,1-1 1 0 0,-1 1-1 0 0,0-1 1 0 0,0 0 0 0 0,0 1-1 0 0,-1-1 1 0 0,1 0-1 0 0,-1 1 1 0 0,0-1 0 0 0,0 1-1 0 0,0-1 1 0 0,-1 1-1 0 0,1 0 1 0 0,-1-1 0 0 0,0 1-1 0 0,-2-3-164 0 0,0 1 107 0 0,-1-1 0 0 0,0 1-1 0 0,0 0 1 0 0,0 0 0 0 0,-1 1-1 0 0,0-1 1 0 0,1 1 0 0 0,-2 1-1 0 0,1-1 1 0 0,0 1 0 0 0,-1 0-1 0 0,-3-1-106 0 0,-18-6-336 0 0,19 9-1160 0 0,2 0-3676 0 0,7 1 2617 0 0</inkml:trace>
</inkml:ink>
</file>

<file path=ppt/ink/ink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07:10.960"/>
    </inkml:context>
    <inkml:brush xml:id="br0">
      <inkml:brushProperty name="width" value="0.05" units="cm"/>
      <inkml:brushProperty name="height" value="0.05" units="cm"/>
      <inkml:brushProperty name="color" value="#FFFFFF"/>
    </inkml:brush>
  </inkml:definitions>
  <inkml:trace contextRef="#ctx0" brushRef="#br0">24 1 456 0 0,'10'0'385'0'0,"-8"0"1613"0"0,-2 0 680 0 0,-9 0 6704 0 0,-7 8-8667 0 0,15-7-233 0 0,0 0-24 0 0,0 1-405 0 0,0-1 0 0 0,0 0-1 0 0,0 0 1 0 0,1 1 0 0 0,-1-1-1 0 0,0 0 1 0 0,1 1 0 0 0,-1-1-1 0 0,1 1 1 0 0,0-1 0 0 0,-1 1-1 0 0,1-1 1 0 0,0 1 0 0 0,0-1 0 0 0,0 1-1 0 0,0-1 1 0 0,0 1 0 0 0,0-1-1 0 0,1 1 1 0 0,-1-1 0 0 0,0 0-1 0 0,1 1 1 0 0,-1-1 0 0 0,1 1-1 0 0,-1-1 1 0 0,2 2-53 0 0,2 17 203 0 0,22 55 1189 0 0,-8-9-280 0 0,-23-8-16 0 0,-9-8-544 0 0,12-31-487 0 0,5 2-66 0 0,0-8 76 0 0,9-11-2394 0 0,1-10-1229 0 0,-12 8 1725 0 0</inkml:trace>
</inkml:ink>
</file>

<file path=ppt/ink/ink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07:11.335"/>
    </inkml:context>
    <inkml:brush xml:id="br0">
      <inkml:brushProperty name="width" value="0.05" units="cm"/>
      <inkml:brushProperty name="height" value="0.05" units="cm"/>
      <inkml:brushProperty name="color" value="#FFFFFF"/>
    </inkml:brush>
  </inkml:definitions>
  <inkml:trace contextRef="#ctx0" brushRef="#br0">74 4 2304 0 0,'-3'0'523'0'0,"2"0"1354"0"0,-11 4 8805 0 0,9-3-10598 0 0,0 0 1 0 0,0 0-1 0 0,0 1 0 0 0,1-1 1 0 0,-1 1-1 0 0,0-1 0 0 0,1 1 0 0 0,-1 0 1 0 0,1 0-1 0 0,0 0 0 0 0,0 1 0 0 0,-1-1 1 0 0,2 0-1 0 0,-1 1 0 0 0,0-1 0 0 0,0 1 1 0 0,1 0-1 0 0,-1 0 0 0 0,1-1 0 0 0,-1 4-84 0 0,-9 59-1015 0 0,11-64 999 0 0,0-1 1 0 0,0 1-1 0 0,1 0 1 0 0,-1 0-1 0 0,0 0 1 0 0,0-1 0 0 0,0 1-1 0 0,1 0 1 0 0,-1 0-1 0 0,0-1 1 0 0,1 1 0 0 0,-1 0-1 0 0,1 0 1 0 0,-1-1-1 0 0,1 1 1 0 0,-1 0 0 0 0,1-1-1 0 0,0 1 1 0 0,-1-1-1 0 0,1 1 1 0 0,0-1 0 0 0,-1 1-1 0 0,1-1 1 0 0,0 1-1 0 0,0-1 1 0 0,-1 0 0 0 0,1 0-1 0 0,0 1 1 0 0,0-1-1 0 0,-1 0 1 0 0,1 0-1 0 0,0 0 1 0 0,0 0 0 0 0,0 1 15 0 0,15 5 420 0 0,-12-5-405 0 0,0 1 1 0 0,1-1 0 0 0,-1 0 0 0 0,1 0 0 0 0,-1 0 0 0 0,1 0 0 0 0,-1-1-1 0 0,1 0 1 0 0,-1 0 0 0 0,1 0 0 0 0,-1-1 0 0 0,1 1 0 0 0,-1-1 0 0 0,1 0 0 0 0,-1 0-1 0 0,1-1 1 0 0,-1 1 0 0 0,0-1 0 0 0,0 0 0 0 0,0 0 0 0 0,1-1-16 0 0,22-26 322 0 0,-12-18 1378 0 0,-28 15 270 0 0,9 24-1458 0 0,3 7-493 0 0,-1-1 1 0 0,0 0-1 0 0,1 0 1 0 0,-1 1-1 0 0,0-1 1 0 0,0 1-1 0 0,-1 0 1 0 0,1 0-1 0 0,0 0 0 0 0,0 0 1 0 0,0 0-1 0 0,-1 0 1 0 0,1 0-1 0 0,0 1 1 0 0,-1-1-1 0 0,1 1 1 0 0,-1-1-1 0 0,1 1 1 0 0,-1 0-1 0 0,1 0 1 0 0,-1 0-1 0 0,1 1 1 0 0,-1-1-20 0 0,-12 1-1215 0 0,11 1-1881 0 0,4-2-3190 0 0</inkml:trace>
</inkml:ink>
</file>

<file path=ppt/ink/ink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07:11.819"/>
    </inkml:context>
    <inkml:brush xml:id="br0">
      <inkml:brushProperty name="width" value="0.05" units="cm"/>
      <inkml:brushProperty name="height" value="0.05" units="cm"/>
      <inkml:brushProperty name="color" value="#FFFFFF"/>
    </inkml:brush>
  </inkml:definitions>
  <inkml:trace contextRef="#ctx0" brushRef="#br0">131 33 10136 0 0,'-4'-3'918'0'0,"-35"-19"1570"0"0,37 21-1205 0 0,-16-2 741 0 0,9 0-1771 0 0,7 2 19 0 0,2 1 128 0 0,-2 2 59 0 0,-30 36 465 0 0,18-18-1018 0 0,9 0 94 0 0,5-19 0 0 0,-1-1 0 0 0,1 1 0 0 0,0-1 0 0 0,-1 1 0 0 0,1-1 0 0 0,0 1-1 0 0,-1-1 1 0 0,1 1 0 0 0,0 0 0 0 0,0-1 0 0 0,0 1 0 0 0,-1 0 0 0 0,1-1 0 0 0,0 1-1 0 0,0 0 1 0 0,0-1 0 0 0,0 1 0 0 0,0 0 0 0 0,0-1 0 0 0,0 1 0 0 0,1 0-1 0 0,-1-1 1 0 0,0 1 0 0 0,0 0 0 0 0,0-1 0 0 0,1 1 0 0 0,-1-1 0 0 0,0 1-1 0 0,1 0 1 0 0,-1-1 0 0 0,0 1 0 0 0,1-1 0 0 0,-1 1 0 0 0,1-1 0 0 0,-1 1 0 0 0,1-1-1 0 0,-1 0 1 0 0,1 1 0 0 0,-1-1 0 0 0,1 1 0 0 0,-1-1 0 0 0,2 0 0 0 0,-2 1-7 0 0,4 1-12 0 0,0 1 0 0 0,0-1 0 0 0,1 0 0 0 0,-1 0 0 0 0,0 0 0 0 0,1-1 0 0 0,-1 0 0 0 0,1 0 0 0 0,-1 0 0 0 0,1 0-1 0 0,-1-1 1 0 0,1 1 0 0 0,0-1 0 0 0,-1 0 0 0 0,1-1 0 0 0,3 0 19 0 0,51-8-75 0 0,9-17 75 0 0,-50 6 11 0 0,-17 19 44 0 0,3 2 487 0 0,5 3-593 0 0,0 1 0 0 0,0 0-1 0 0,-1 1 1 0 0,1-1-1 0 0,-1 2 1 0 0,-1-1-1 0 0,1 1 1 0 0,-1 0 0 0 0,0 1-1 0 0,-1 0 1 0 0,0 0-1 0 0,0 0 1 0 0,-1 0-1 0 0,2 5 52 0 0,-6-11 11 0 0,0 1-1 0 0,0 0 0 0 0,-1-1 1 0 0,1 1-1 0 0,-1 0 0 0 0,0-1 1 0 0,0 1-1 0 0,0 0 0 0 0,0-1 0 0 0,0 1 1 0 0,-1 0-1 0 0,1-1 0 0 0,-1 1 1 0 0,1 0-1 0 0,-1-1 0 0 0,0 1 1 0 0,0-1-1 0 0,0 1 0 0 0,-1-1 0 0 0,1 0 1 0 0,0 1-1 0 0,-1-1 0 0 0,0 0 1 0 0,1 0-1 0 0,-1 0 0 0 0,0 0 0 0 0,0 0 1 0 0,-2 1-11 0 0,-70 37 567 0 0,-18-22-567 0 0,22-10-299 0 0,23-18-2779 0 0,36 4 1840 0 0</inkml:trace>
</inkml:ink>
</file>

<file path=ppt/ink/ink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07:13.835"/>
    </inkml:context>
    <inkml:brush xml:id="br0">
      <inkml:brushProperty name="width" value="0.05" units="cm"/>
      <inkml:brushProperty name="height" value="0.05" units="cm"/>
      <inkml:brushProperty name="color" value="#FFFFFF"/>
    </inkml:brush>
  </inkml:definitions>
  <inkml:trace contextRef="#ctx0" brushRef="#br0">167 235 8288 0 0,'0'0'381'0'0,"-2"-7"142"0"0,1 5-292 0 0,0 0 0 0 0,0 0 0 0 0,-1 0 0 0 0,1 0 0 0 0,0 1 0 0 0,-1-1 0 0 0,0 0 0 0 0,1 1 0 0 0,-1-1 0 0 0,0 1-1 0 0,1-1 1 0 0,-1 1 0 0 0,0 0 0 0 0,0 0 0 0 0,0 0 0 0 0,0 0 0 0 0,0 0 0 0 0,-1 0 0 0 0,1 1 0 0 0,0-1 0 0 0,0 1 0 0 0,0 0 0 0 0,-1-1 0 0 0,1 1 0 0 0,-2 0-231 0 0,-26 10 338 0 0,-25 19-338 0 0,52-27 0 0 0,1-1 0 0 0,0 1 0 0 0,0 0 0 0 0,0 0 0 0 0,0 0 0 0 0,0 0 0 0 0,0 0 0 0 0,0 0 0 0 0,1 0 0 0 0,-1 1 0 0 0,1-1 0 0 0,0 1 0 0 0,0-1 0 0 0,0 1 0 0 0,0-1 0 0 0,0 1 0 0 0,0 0 0 0 0,1-1 0 0 0,-1 1 0 0 0,1 0 0 0 0,-1 0 0 0 0,1-1 0 0 0,0 1 0 0 0,1 0 0 0 0,-1 0 0 0 0,0-1 0 0 0,1 1 0 0 0,-1 0 0 0 0,1 0 0 0 0,0 0 0 0 0,10 13 0 0 0,-2-11 0 0 0,-5-3 66 0 0,1 0 1 0 0,0-1 0 0 0,-1 1 0 0 0,1-1-1 0 0,0 0 1 0 0,0 0 0 0 0,0 0 0 0 0,0-1 0 0 0,0 1-1 0 0,1-1 1 0 0,-1-1 0 0 0,0 1 0 0 0,0-1 0 0 0,0 0-1 0 0,0 0 1 0 0,0 0 0 0 0,-1 0 0 0 0,1-1 0 0 0,0 0-1 0 0,0 0 1 0 0,1-2-67 0 0,-2 0 146 0 0,0-1-1 0 0,-1 1 1 0 0,1-1-1 0 0,-1 0 1 0 0,0 0 0 0 0,-1 0-1 0 0,1 0 1 0 0,-1-1-1 0 0,0 1 1 0 0,-1 0-1 0 0,1-1 1 0 0,-1 0 0 0 0,0 1-1 0 0,0-1 1 0 0,-1 0-1 0 0,0 1 1 0 0,0-1-1 0 0,0 0 1 0 0,0 0 0 0 0,-1 1-1 0 0,0-1 1 0 0,-1-1-146 0 0,2 3 58 0 0,-35-115 1406 0 0,7 40-1728 0 0,27 76 251 0 0,1 3-18 0 0,0 0 130 0 0,0 0 29 0 0,0 0-91 0 0,8 19-1337 0 0,4 4 1425 0 0,-1 0 1 0 0,-1 0-1 0 0,-1 2 0 0 0,-1-1 0 0 0,2 14-125 0 0,0-6-26 0 0,38 87 93 0 0,-38-110-1467 0 0,-9-8 541 0 0</inkml:trace>
  <inkml:trace contextRef="#ctx0" brushRef="#br0" timeOffset="359.28">432 231 5064 0 0,'0'0'232'0'0,"0"0"184"0"0,-14 1 5365 0 0,0 13-4925 0 0,11-13-791 0 0,0 1 0 0 0,1 0 1 0 0,-1 1-1 0 0,1-1 0 0 0,0 0 1 0 0,-1 1-1 0 0,1-1 0 0 0,0 1 0 0 0,0 0 1 0 0,1 0-1 0 0,-1 0 0 0 0,1 0 0 0 0,-1 0 1 0 0,1 0-1 0 0,0 0 0 0 0,0 0 1 0 0,0 0-1 0 0,1 1 0 0 0,-1-1 0 0 0,1 0 1 0 0,0 1-66 0 0,-1-2-11 0 0,1 0 1 0 0,0 0 0 0 0,0 0 0 0 0,0 0 0 0 0,0 0-1 0 0,1 0 1 0 0,-1 0 0 0 0,0 0 0 0 0,1 0-1 0 0,-1 0 1 0 0,1 0 0 0 0,0 0 0 0 0,0 0 0 0 0,0 0-1 0 0,0 0 1 0 0,0 0 0 0 0,0-1 0 0 0,0 1 0 0 0,0 0-1 0 0,1-1 1 0 0,-1 1 0 0 0,1-1 0 0 0,-1 1 0 0 0,1-1-1 0 0,0 0 1 0 0,-1 0 0 0 0,1 0 0 0 0,0 0 0 0 0,0 0-1 0 0,0 0 1 0 0,0 0 0 0 0,0 0 0 0 0,0-1-1 0 0,0 1 1 0 0,1-1 10 0 0,4 1 14 0 0,0 0 0 0 0,-1 0 0 0 0,1-1-1 0 0,0 0 1 0 0,-1-1 0 0 0,1 1 0 0 0,0-1-1 0 0,-1 0 1 0 0,1-1 0 0 0,0 0 0 0 0,-1 0 0 0 0,0 0-14 0 0,-3 1 80 0 0,0 0 0 0 0,0 0 0 0 0,-1 0 0 0 0,1-1 1 0 0,-1 1-1 0 0,1-1 0 0 0,-1 1 0 0 0,1-1 1 0 0,-1 0-1 0 0,0 0 0 0 0,0 0 0 0 0,0 0 0 0 0,0-1 1 0 0,0 1-1 0 0,-1 0 0 0 0,1-1 0 0 0,-1 1 0 0 0,1-1 1 0 0,-1 1-1 0 0,0-1 0 0 0,0 0 0 0 0,0 0 0 0 0,0 1 1 0 0,-1-1-1 0 0,1 0 0 0 0,-1 0 0 0 0,1 0 1 0 0,-1 0-1 0 0,0 0 0 0 0,0 0 0 0 0,-1 0 0 0 0,1 0 1 0 0,-1 1-1 0 0,1-1 0 0 0,-1 0 0 0 0,0 0 0 0 0,0-1-80 0 0,-21-25 912 0 0,-8 6-584 0 0,-5 16-604 0 0,33 7 39 0 0,2 0-728 0 0,0 0-3020 0 0,0 0-1295 0 0</inkml:trace>
</inkml:ink>
</file>

<file path=ppt/ink/ink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07:12.226"/>
    </inkml:context>
    <inkml:brush xml:id="br0">
      <inkml:brushProperty name="width" value="0.05" units="cm"/>
      <inkml:brushProperty name="height" value="0.05" units="cm"/>
      <inkml:brushProperty name="color" value="#FFFFFF"/>
    </inkml:brush>
  </inkml:definitions>
  <inkml:trace contextRef="#ctx0" brushRef="#br0">131 0 2304 0 0,'-31'18'5593'0'0,"21"-9"-3984"0"0,-16 41 1549 0 0,18-36-2633 0 0,1 2 1 0 0,1-1-1 0 0,0 1 1 0 0,2 0-1 0 0,-1 0 1 0 0,2 1-1 0 0,0-1 0 0 0,0 13-525 0 0,-11 95 1076 0 0,12-95-1061 0 0,1-26-6 0 0,1 1-1 0 0,-1 0 0 0 0,1-1 1 0 0,-1 1-1 0 0,1 0 1 0 0,0 0-1 0 0,1-1 0 0 0,-1 1 1 0 0,1 0-1 0 0,-1-1 0 0 0,1 1 1 0 0,0 0-1 0 0,0-1 0 0 0,1 1 1 0 0,-1-1-1 0 0,1 0 1 0 0,0 1-1 0 0,-1-1 0 0 0,1 0 1 0 0,1 0-1 0 0,-1 0 0 0 0,0 0 1 0 0,1-1-1 0 0,0 1 0 0 0,0 0-8 0 0,3 0-286 0 0,1 0 0 0 0,0-1 0 0 0,0 0 0 0 0,0 0 0 0 0,0 0 0 0 0,0-1 0 0 0,0 0 0 0 0,0-1-1 0 0,1 1 1 0 0,-1-1 0 0 0,0-1 0 0 0,0 1 0 0 0,1-1 0 0 0,-1 0 0 0 0,0-1 0 0 0,0 0 0 0 0,6-2 286 0 0,17-5-1632 0 0</inkml:trace>
  <inkml:trace contextRef="#ctx0" brushRef="#br0" timeOffset="265.56">283 214 10136 0 0,'0'0'464'0'0,"0"0"-10"0"0,2 1-294 0 0,92 13 1906 0 0,-76-11-2066 0 0,-10-3 0 0 0</inkml:trace>
  <inkml:trace contextRef="#ctx0" brushRef="#br0" timeOffset="421.77">264 367 2304 0 0,'2'0'167'0'0,"59"4"2417"0"0,58-9 3374 0 0,-75-2-5221 0 0,-37 6-817 0 0,-5 0-3010 0 0,-2 1-594 0 0</inkml:trace>
  <inkml:trace contextRef="#ctx0" brushRef="#br0" timeOffset="687.33">342 162 4144 0 0,'0'0'191'0'0,"-7"14"322"0"0,-5 8 7155 0 0,9 104-3557 0 0,-8-47-3583 0 0,11-78-1634 0 0,0-1-415 0 0</inkml:trace>
  <inkml:trace contextRef="#ctx0" brushRef="#br0" timeOffset="968.52">457 195 1376 0 0,'0'0'435'0'0,"0"0"1287"0"0,0 0 566 0 0,0 0 117 0 0,1 2 814 0 0,2 10-1888 0 0,3 16-17 0 0,-1-1 0 0 0,-1 1 0 0 0,-2 0 1 0 0,-1 23-1315 0 0,-5 7 1057 0 0,4-57-1861 0 0,0-1-3594 0 0,0 0-1562 0 0</inkml:trace>
</inkml:ink>
</file>

<file path=ppt/ink/ink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07:21.614"/>
    </inkml:context>
    <inkml:brush xml:id="br0">
      <inkml:brushProperty name="width" value="0.05" units="cm"/>
      <inkml:brushProperty name="height" value="0.05" units="cm"/>
      <inkml:brushProperty name="color" value="#FFFFFF"/>
    </inkml:brush>
  </inkml:definitions>
  <inkml:trace contextRef="#ctx0" brushRef="#br0">175 30 5064 0 0,'0'0'232'0'0,"-4"-7"32"0"0,2 5 125 0 0,1 0-1 0 0,-1 1 1 0 0,0-1 0 0 0,1 0 0 0 0,-1 1-1 0 0,0-1 1 0 0,0 1 0 0 0,0-1 0 0 0,0 1-1 0 0,-1 0 1 0 0,1 0 0 0 0,0 0-1 0 0,0 0 1 0 0,-1 0 0 0 0,1 1 0 0 0,0-1-1 0 0,-1 1 1 0 0,1-1 0 0 0,-1 1-389 0 0,-2 0 165 0 0,1 1 0 0 0,-1 0 0 0 0,0 0 0 0 0,1 0 0 0 0,-1 0 0 0 0,1 1 0 0 0,-1-1 0 0 0,1 1 1 0 0,0 0-1 0 0,0 0 0 0 0,-1 1 0 0 0,2 0 0 0 0,-1-1 0 0 0,0 1-165 0 0,-10 7 13 0 0,-21 27 53 0 0,21 16 1255 0 0,14-50-1315 0 0,1 0 0 0 0,-1 1 1 0 0,1-1-1 0 0,0 0 0 0 0,0 0 1 0 0,0 1-1 0 0,0-1 0 0 0,0 0 1 0 0,1 0-1 0 0,-1-1 0 0 0,1 1 1 0 0,0 0-1 0 0,0 0 0 0 0,0-1 1 0 0,0 1-1 0 0,0-1 0 0 0,1 0 1 0 0,-1 1-1 0 0,1-1 0 0 0,0 0 1 0 0,-1-1-1 0 0,1 1 0 0 0,0 0 1 0 0,0-1-1 0 0,0 1 0 0 0,0-1 0 0 0,0 0 1 0 0,1 0-7 0 0,95 15-621 0 0,-77-16-758 0 0,3-3-3991 0 0</inkml:trace>
</inkml:ink>
</file>

<file path=ppt/ink/ink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07:21.958"/>
    </inkml:context>
    <inkml:brush xml:id="br0">
      <inkml:brushProperty name="width" value="0.05" units="cm"/>
      <inkml:brushProperty name="height" value="0.05" units="cm"/>
      <inkml:brushProperty name="color" value="#FFFFFF"/>
    </inkml:brush>
  </inkml:definitions>
  <inkml:trace contextRef="#ctx0" brushRef="#br0">223 46 5064 0 0,'0'0'389'0'0,"3"-13"2100"0"0,-30-13 3914 0 0,-14 19-4322 0 0,-43 27-1313 0 0,83-20-765 0 0,-1 1 0 0 0,0-1 1 0 0,0 1-1 0 0,0 0 0 0 0,1 0 0 0 0,-1-1 0 0 0,1 1 0 0 0,-1 1 0 0 0,0-1 0 0 0,1 0 1 0 0,0 0-1 0 0,-1 0 0 0 0,1 1 0 0 0,0-1 0 0 0,-1 1 0 0 0,1-1 0 0 0,0 1 1 0 0,0 0-1 0 0,0-1 0 0 0,1 1 0 0 0,-1 0 0 0 0,0-1 0 0 0,1 1 0 0 0,-1 0 0 0 0,1 0 1 0 0,-1 0-1 0 0,1 0 0 0 0,0 0 0 0 0,0-1 0 0 0,0 1 0 0 0,0 0 0 0 0,0 0 1 0 0,0 0-1 0 0,0 0 0 0 0,1 0 0 0 0,-1 0 0 0 0,1-1 0 0 0,-1 1 0 0 0,1 0 0 0 0,0 0-3 0 0,43 48-160 0 0,4-1 171 0 0,0 13 202 0 0,-47-61-108 0 0,-1 1-1 0 0,1 0 1 0 0,-1 0-1 0 0,1-1 1 0 0,-1 1-1 0 0,0 0 1 0 0,0 0-1 0 0,0 0 1 0 0,0 0-1 0 0,0 0 1 0 0,0 0-1 0 0,0-1 1 0 0,-1 1-1 0 0,1 0 1 0 0,-1 0-1 0 0,1 0 1 0 0,-1-1-1 0 0,0 1 1 0 0,0 0-1 0 0,1-1 1 0 0,-1 1-1 0 0,0 0 1 0 0,-1-1-1 0 0,1 0 1 0 0,0 1-1 0 0,0-1 1 0 0,-1 1-1 0 0,1-1 1 0 0,-1 0-1 0 0,1 0 1 0 0,-1 0-1 0 0,1 0 1 0 0,-1 0-1 0 0,0 0 1 0 0,1 0-1 0 0,-1-1 1 0 0,0 1-1 0 0,0-1 1 0 0,1 1-1 0 0,-1-1 1 0 0,0 0-1 0 0,0 1 1 0 0,0-1-1 0 0,0 0 1 0 0,0 0-1 0 0,1 0 1 0 0,-1-1-1 0 0,0 1-104 0 0,-56 1 1518 0 0,29 0-2698 0 0,1 0-4506 0 0,5-1-1629 0 0</inkml:trace>
</inkml:ink>
</file>

<file path=ppt/ink/ink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07:27.410"/>
    </inkml:context>
    <inkml:brush xml:id="br0">
      <inkml:brushProperty name="width" value="0.05" units="cm"/>
      <inkml:brushProperty name="height" value="0.05" units="cm"/>
      <inkml:brushProperty name="color" value="#FFFFFF"/>
    </inkml:brush>
  </inkml:definitions>
  <inkml:trace contextRef="#ctx0" brushRef="#br0">79 3 2760 0 0,'0'0'416'0'0,"0"0"707"0"0,0 0 312 0 0,0 0 63 0 0,0 0-54 0 0,0 0-254 0 0,0 0-114 0 0,-15-2 1500 0 0,11 1-2458 0 0,1 1 0 0 0,0 0 0 0 0,0 1-1 0 0,0-1 1 0 0,0 0 0 0 0,0 1 0 0 0,0-1 0 0 0,0 1-1 0 0,0 0 1 0 0,0 0 0 0 0,1 1 0 0 0,-1-1-1 0 0,0 0 1 0 0,1 1 0 0 0,-1-1 0 0 0,0 1 0 0 0,0 1-118 0 0,-6 3 167 0 0,8-5-79 0 0,1-1-135 0 0,0 0-60 0 0,0 0-11 0 0,0 0 43 0 0,0 0 190 0 0,0 0 79 0 0,0 0 20 0 0,31 9 521 0 0,6-22-127 0 0,-35 12-518 0 0,-2 1 6 0 0,8-6-922 0 0,-8 6-5109 0 0</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09:24.095"/>
    </inkml:context>
    <inkml:brush xml:id="br0">
      <inkml:brushProperty name="width" value="0.1" units="cm"/>
      <inkml:brushProperty name="height" value="0.1" units="cm"/>
      <inkml:brushProperty name="color" value="#66CC00"/>
    </inkml:brush>
  </inkml:definitions>
  <inkml:trace contextRef="#ctx0" brushRef="#br0">4 1 5064 0 0,'0'0'389'0'0,"0"0"-4"0"0,0 0 911 0 0,0 0 428 0 0,0 0 90 0 0,0 0-106 0 0,0 0-487 0 0,0 8 2688 0 0,-4 16-2528 0 0,4-23-1322 0 0,0-1-19 0 0,0 0-296 0 0,0 0-839 0 0,0 0-360 0 0,0 0-73 0 0,0 0-8 0 0</inkml:trace>
</inkml:ink>
</file>

<file path=ppt/ink/ink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07:25.910"/>
    </inkml:context>
    <inkml:brush xml:id="br0">
      <inkml:brushProperty name="width" value="0.05" units="cm"/>
      <inkml:brushProperty name="height" value="0.05" units="cm"/>
      <inkml:brushProperty name="color" value="#FFFFFF"/>
    </inkml:brush>
  </inkml:definitions>
  <inkml:trace contextRef="#ctx0" brushRef="#br0">38 294 8288 0 0,'0'0'381'0'0,"0"0"-6"0"0,0 0-171 0 0,0 0 176 0 0,0 0 106 0 0,-7 10 1048 0 0,-18 50 1972 0 0,23-56-3416 0 0,1-1-1 0 0,0 1 1 0 0,1 0 0 0 0,-1 0-1 0 0,0 0 1 0 0,1-1 0 0 0,0 1-1 0 0,0 0 1 0 0,0 0-1 0 0,1 0 1 0 0,-1 0 0 0 0,1 0-1 0 0,0-1 1 0 0,0 1 0 0 0,0 0-1 0 0,0-1 1 0 0,1 1-1 0 0,1 3-89 0 0,0-5 24 0 0,-1 0 0 0 0,0 1 0 0 0,1-1 0 0 0,-1 0 0 0 0,1-1 0 0 0,0 1 0 0 0,0 0 0 0 0,-1-1 0 0 0,1 0 0 0 0,0 1 0 0 0,0-1 0 0 0,1 0 0 0 0,-1 0 0 0 0,0-1 0 0 0,0 1 0 0 0,0-1 0 0 0,0 0 0 0 0,1 0 0 0 0,-1 0 0 0 0,0 0 0 0 0,0 0 0 0 0,1-1 0 0 0,-1 1 0 0 0,0-1 0 0 0,2 0-24 0 0,73-36 624 0 0,-71 24-405 0 0,-7 12-144 0 0,0 1 15 0 0,0 0-24 0 0,0 0-120 0 0,0 0-14 0 0,15 14-76 0 0,-8-11 122 0 0,0 0 0 0 0,0 0 0 0 0,0 0 0 0 0,0-1 0 0 0,0 0 0 0 0,0 0 0 0 0,0-1 0 0 0,1 0 0 0 0,-1 0 0 0 0,0-1 0 0 0,1 0 0 0 0,-1 0 0 0 0,1-1 0 0 0,-1 0 0 0 0,0 0 0 0 0,1-1 0 0 0,2-1 22 0 0,55-29 98 0 0,-64 31-45 0 0,1 0 1 0 0,-1 0-1 0 0,0 0 1 0 0,0-1-1 0 0,0 1 1 0 0,0 0-1 0 0,0-1 1 0 0,0 1 0 0 0,0-1-1 0 0,0 1 1 0 0,-1-1-1 0 0,1 1 1 0 0,0-1-1 0 0,-1 0 1 0 0,1 1-1 0 0,-1-1 1 0 0,0 0 0 0 0,0 1-1 0 0,0-1 1 0 0,0 0-1 0 0,0 1 1 0 0,0-1-1 0 0,0 0 1 0 0,0 0 0 0 0,0 1-1 0 0,-1-1 1 0 0,1 0-1 0 0,-1 1 1 0 0,1-1-1 0 0,-1 1 1 0 0,0-1-1 0 0,0 1 1 0 0,0-1 0 0 0,0 1-1 0 0,0-1 1 0 0,0 1-1 0 0,0 0 1 0 0,0-1-1 0 0,-1 0-53 0 0,-29-30 458 0 0,30 31-605 0 0,-3-1-461 0 0,3 2-4756 0 0,1 0-802 0 0</inkml:trace>
  <inkml:trace contextRef="#ctx0" brushRef="#br0" timeOffset="359.24">629 301 8288 0 0,'0'0'190'0'0,"0"0"28"0"0,0 0 7 0 0,-2 0-33 0 0,-1 0 54 0 0,0 0-1 0 0,0 0 1 0 0,0 0 0 0 0,0 0-1 0 0,1 1 1 0 0,-1 0 0 0 0,0-1-1 0 0,0 1 1 0 0,0 0-1 0 0,0 0 1 0 0,1 1 0 0 0,-1-1-1 0 0,0 1 1 0 0,1-1 0 0 0,-1 1-1 0 0,1 0 1 0 0,0 0 0 0 0,0 0-1 0 0,-1 0 1 0 0,1 0 0 0 0,0 1-246 0 0,-27 27 792 0 0,26-26-731 0 0,0-2-45 0 0,1-1-1 0 0,0 1 1 0 0,-1 0-1 0 0,1 1 1 0 0,0-1 0 0 0,0 0-1 0 0,0 0 1 0 0,1 1-1 0 0,-1-1 1 0 0,1 1 0 0 0,-1 0-1 0 0,1-1 1 0 0,0 1-1 0 0,0 0 1 0 0,0 0 0 0 0,0 0-1 0 0,1-1 1 0 0,-1 1-1 0 0,1 0 1 0 0,-1 0 0 0 0,1 0-1 0 0,0 0 1 0 0,0 0-1 0 0,1 0 1 0 0,-1 0 0 0 0,1 0-1 0 0,-1 0 1 0 0,1 0 0 0 0,0 0-1 0 0,0 0 1 0 0,0-1-1 0 0,0 1 1 0 0,1 0 0 0 0,1 1-16 0 0,3 0 6 0 0,0-1 0 0 0,1 0 0 0 0,-1 0 0 0 0,1-1 0 0 0,0 0 0 0 0,0 0 0 0 0,0 0 0 0 0,0-1 0 0 0,0 0 0 0 0,0-1 0 0 0,0 1 0 0 0,0-1 0 0 0,0-1 0 0 0,0 1 0 0 0,1-1 0 0 0,-1-1 0 0 0,0 1 0 0 0,-1-1 0 0 0,1 0 0 0 0,0-1 0 0 0,0 1 0 0 0,-1-2 1 0 0,0 1-1 0 0,1 0 0 0 0,-1-1 0 0 0,-1 0 0 0 0,1-1 0 0 0,-1 1 0 0 0,1-1 0 0 0,3-5-6 0 0,-8 8 56 0 0,1 1 0 0 0,-1-1 0 0 0,0 0 0 0 0,0 0 0 0 0,-1 1-1 0 0,1-1 1 0 0,0 0 0 0 0,-1 0 0 0 0,1 0 0 0 0,-1 0 0 0 0,1 0 0 0 0,-1 0 0 0 0,0 0 0 0 0,0 0 0 0 0,0 0 0 0 0,0 0 0 0 0,0 0 0 0 0,0 0 0 0 0,-1 0 0 0 0,1 0 0 0 0,-1 0-1 0 0,1 0 1 0 0,-1 0 0 0 0,0 0 0 0 0,0 1 0 0 0,0-1 0 0 0,0 0 0 0 0,0 0 0 0 0,0 1 0 0 0,0-1 0 0 0,0 1 0 0 0,-1-1 0 0 0,1 1 0 0 0,-1-1 0 0 0,1 1 0 0 0,-1 0-1 0 0,0 0 1 0 0,1 0 0 0 0,-1 0 0 0 0,0 0 0 0 0,0 0 0 0 0,1 0 0 0 0,-2 0-56 0 0,-52-18-781 0 0,54 19-342 0 0,1 0-55 0 0</inkml:trace>
  <inkml:trace contextRef="#ctx0" brushRef="#br0" timeOffset="702.91">803 338 9384 0 0,'0'0'208'0'0,"0"0"33"0"0,2 1 16 0 0,15 41 150 0 0,5 12 4814 0 0,-22-53-5167 0 0,0-1-1 0 0,1 0 0 0 0,-1 0 1 0 0,0 0-1 0 0,1 1 1 0 0,-1-1-1 0 0,1 0 0 0 0,-1 0 1 0 0,0 0-1 0 0,1 0 1 0 0,-1 0-1 0 0,0 0 0 0 0,1 0 1 0 0,-1 1-1 0 0,1-1 1 0 0,-1 0-1 0 0,0-1 0 0 0,1 1 1 0 0,-1 0-1 0 0,1 0 1 0 0,-1 0-1 0 0,0 0 0 0 0,1 0 1 0 0,-1 0-1 0 0,1 0 1 0 0,-1 0-1 0 0,0-1 0 0 0,1 1 1 0 0,-1 0-1 0 0,0 0 0 0 0,1-1 1 0 0,-1 1-1 0 0,0 0 1 0 0,0 0-1 0 0,1-1 0 0 0,-1 1 1 0 0,0 0-1 0 0,0-1 1 0 0,1 1-1 0 0,-1 0 0 0 0,0-1 1 0 0,0 1-1 0 0,0 0 1 0 0,0-1-1 0 0,0 1 0 0 0,1-1 1 0 0,-1 1-1 0 0,0 0 1 0 0,0-1-1 0 0,0 1 0 0 0,0-1 1 0 0,0 1-1 0 0,0 0 1 0 0,0-1-1 0 0,0 1 0 0 0,0 0 1 0 0,-1-1-1 0 0,1 1 1 0 0,0-1-54 0 0,5-8 96 0 0,21-38-309 0 0,10-12-1448 0 0,-23 49 1191 0 0,46-22-943 0 0,11 49 1218 0 0,-39-2-525 0 0,-29-14-2745 0 0,-2-1-1195 0 0</inkml:trace>
  <inkml:trace contextRef="#ctx0" brushRef="#br0" timeOffset="1156.1">1304 301 5064 0 0,'0'0'389'0'0,"-5"-10"2270"0"0,3 8-2444 0 0,-1 1 0 0 0,1 0 1 0 0,-1-1-1 0 0,0 1 0 0 0,0 1 1 0 0,0-1-1 0 0,0 0 0 0 0,0 0 1 0 0,0 1-1 0 0,0 0 0 0 0,0 0 1 0 0,0 0-1 0 0,0 0 0 0 0,0 0 1 0 0,0 0-1 0 0,0 1 0 0 0,0-1 1 0 0,1 1-1 0 0,-1 0 0 0 0,0 0 1 0 0,0 0-1 0 0,0 0 0 0 0,1 1 1 0 0,-2 0-216 0 0,-15 11 74 0 0,-22 27 429 0 0,39-38-450 0 0,0 1 1 0 0,1-1-1 0 0,-1 1 1 0 0,1-1 0 0 0,0 1-1 0 0,0-1 1 0 0,0 1-1 0 0,0 0 1 0 0,0 0-1 0 0,0 0 1 0 0,1-1-1 0 0,-1 1 1 0 0,1 0-1 0 0,0 0 1 0 0,0 0-1 0 0,0 0 1 0 0,0 0-1 0 0,1 0 1 0 0,-1 0-1 0 0,1-1 1 0 0,-1 1-1 0 0,1 0 1 0 0,0 0-1 0 0,0-1 1 0 0,1 1-1 0 0,-1 0 1 0 0,0-1 0 0 0,1 1-54 0 0,2 1 20 0 0,1 0 0 0 0,0 0 1 0 0,0 0-1 0 0,0 0 0 0 0,0-1 1 0 0,0 0-1 0 0,1 0 0 0 0,-1-1 1 0 0,1 1-1 0 0,0-1 0 0 0,0 0 1 0 0,0-1-1 0 0,0 1 1 0 0,0-1-1 0 0,0-1 0 0 0,0 1 1 0 0,0-1-1 0 0,0 0 0 0 0,0 0 1 0 0,0-1-1 0 0,1 1 0 0 0,-1-1 1 0 0,0-1-1 0 0,0 1 1 0 0,0-1-1 0 0,1-1-20 0 0,1 1 16 0 0,-1 0 0 0 0,0-1 0 0 0,0 1 0 0 0,0-1 0 0 0,-1-1 0 0 0,1 1 0 0 0,-1-1 0 0 0,0 0 1 0 0,0-1-1 0 0,0 1 0 0 0,0-1 0 0 0,-1-1 0 0 0,0 1 0 0 0,0-1 0 0 0,0 1 0 0 0,-1-1 0 0 0,0-1 0 0 0,0 1 0 0 0,-1-1 0 0 0,1 1 0 0 0,-1-1 1 0 0,-1 0-1 0 0,1 0 0 0 0,-1 0 0 0 0,0 0 0 0 0,-1-1 0 0 0,0 1 0 0 0,0-1 0 0 0,-1 1 0 0 0,0 0 0 0 0,0-1 0 0 0,0 1 0 0 0,-1-1 0 0 0,0 0-15 0 0,-7-14 402 0 0,0 0 0 0 0,-1 1 0 0 0,-1 0 0 0 0,-1 1 0 0 0,-1 0 0 0 0,-12-17-403 0 0,21 33 97 0 0,-45-60 387 0 0,33 38-68 0 0,14 25-310 0 0,1 1-162 0 0,0 0-68 0 0,0 0-18 0 0,0 0 38 0 0,5 8 314 0 0,13 47 766 0 0,26 54-210 0 0,-7-13-766 0 0,-24-73-162 0 0,0 3-5595 0 0,-2-12-931 0 0</inkml:trace>
</inkml:ink>
</file>

<file path=ppt/ink/ink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07:24.317"/>
    </inkml:context>
    <inkml:brush xml:id="br0">
      <inkml:brushProperty name="width" value="0.05" units="cm"/>
      <inkml:brushProperty name="height" value="0.05" units="cm"/>
      <inkml:brushProperty name="color" value="#FFFFFF"/>
    </inkml:brush>
  </inkml:definitions>
  <inkml:trace contextRef="#ctx0" brushRef="#br0">177 1 456 0 0,'0'0'1763'0'0,"0"0"211"0"0,0 0 90 0 0,0 0-183 0 0,0 0-826 0 0,0 1-362 0 0,13 80 2597 0 0,4 11-1264 0 0,-12-43-1238 0 0,-1 89 885 0 0,-15-121-3498 0 0,9-17 1083 0 0</inkml:trace>
  <inkml:trace contextRef="#ctx0" brushRef="#br0" timeOffset="249.94">0 261 8288 0 0,'0'0'368'0'0,"0"0"80"0"0,14 0-360 0 0,1 0-88 0 0,4-4 0 0 0,-1 4 0 0 0,5 0 0 0 0,2-7 0 0 0,1 5 0 0 0,0-1 0 0 0,0-4 0 0 0,0 3 0 0 0,-4-1 0 0 0,4 0 0 0 0,-2-1-224 0 0,-7 3-56 0 0,20-11-8 0 0,-15 4-3104 0 0</inkml:trace>
  <inkml:trace contextRef="#ctx0" brushRef="#br0" timeOffset="546.74">419 106 9416 0 0,'0'0'430'0'0,"0"0"-8"0"0,0 0-176 0 0,0 0 280 0 0,0 0 148 0 0,-3 13 1600 0 0,-1 57 823 0 0,5-44-2707 0 0,2 0-1 0 0,1 0 1 0 0,1 0 0 0 0,2-1 0 0 0,0 0-1 0 0,6 11-389 0 0,2 24 443 0 0,-15-60-421 0 0,0 1 0 0 0,0-1-1 0 0,0 1 1 0 0,0-1 0 0 0,1 1 0 0 0,-1-1 0 0 0,0 0-1 0 0,0 1 1 0 0,0-1 0 0 0,0 1 0 0 0,1-1-1 0 0,-1 0 1 0 0,0 1 0 0 0,0-1 0 0 0,1 1 0 0 0,-1-1-1 0 0,0 0 1 0 0,1 1 0 0 0,-1-1 0 0 0,0 0-1 0 0,1 0 1 0 0,-1 1 0 0 0,0-1 0 0 0,1 0 0 0 0,-1 0-1 0 0,1 1 1 0 0,-1-1 0 0 0,1 0 0 0 0,-1 0-1 0 0,0 0 1 0 0,1 0 0 0 0,-1 0 0 0 0,1 0 0 0 0,-1 0-1 0 0,1 0 1 0 0,-1 0 0 0 0,1 0 0 0 0,-1 0-1 0 0,1 0 1 0 0,-1 0 0 0 0,0 0 0 0 0,1 0 0 0 0,-1 0-1 0 0,1 0 1 0 0,-1-1 0 0 0,1 1 0 0 0,-1 0-1 0 0,0 0 1 0 0,1-1 0 0 0,-1 1 0 0 0,0 0 0 0 0,1 0-1 0 0,-1-1 1 0 0,0 1 0 0 0,1 0 0 0 0,-1-1-1 0 0,0 1 1 0 0,1-1 0 0 0,-1 1 0 0 0,0 0 0 0 0,0-1-1 0 0,0 1 1 0 0,1-1-22 0 0,8-5-16 0 0,57-36-1328 0 0,-58 38 1140 0 0,-1 0 0 0 0,1 1 0 0 0,0 0 1 0 0,0 0-1 0 0,1 1 0 0 0,-1 0 0 0 0,0 1 0 0 0,1 0 0 0 0,-1 0 0 0 0,1 1 0 0 0,-1 0 0 0 0,5 0 204 0 0,4 6 0 0 0,23 20-992 0 0,-22-9 992 0 0,-4 5-2209 0 0,-2-18 1419 0 0</inkml:trace>
  <inkml:trace contextRef="#ctx0" brushRef="#br0" timeOffset="874.79">934 363 7080 0 0,'6'-1'337'0'0,"50"-30"114"0"0,-54 30-326 0 0,0-1 0 0 0,0 1 1 0 0,0-1-1 0 0,0 0 0 0 0,-1 0 0 0 0,1 0 1 0 0,-1 1-1 0 0,1-2 0 0 0,-1 1 0 0 0,0 0 1 0 0,1 0-1 0 0,-1 0 0 0 0,-1 0 1 0 0,1-1-1 0 0,0 1 0 0 0,0-1 0 0 0,-1 1 1 0 0,1 0-1 0 0,-1-1 0 0 0,0 1 0 0 0,0-1 1 0 0,0-1-126 0 0,0 2 101 0 0,0 1-51 0 0,0-1 0 0 0,0 1 0 0 0,0-1 1 0 0,0 1-1 0 0,-1-1 0 0 0,1 1 0 0 0,0 0 1 0 0,-1-1-1 0 0,1 1 0 0 0,-1-1 1 0 0,1 1-1 0 0,-1 0 0 0 0,0-1 0 0 0,1 1 1 0 0,-1 0-1 0 0,0 0 0 0 0,0 0 0 0 0,0 0 1 0 0,0-1-1 0 0,0 1 0 0 0,0 1 0 0 0,0-1 1 0 0,0 0-1 0 0,-1 0 0 0 0,1 0 0 0 0,0 0 1 0 0,-1 1-1 0 0,1-1 0 0 0,-1 0-50 0 0,-2-1 45 0 0,0 1-1 0 0,0-1 0 0 0,0 1 0 0 0,0-1 0 0 0,0 1 1 0 0,0 1-1 0 0,0-1 0 0 0,-1 0 0 0 0,1 1 0 0 0,0 0 1 0 0,0 0-1 0 0,-1 0 0 0 0,1 1 0 0 0,0-1 0 0 0,0 1 1 0 0,0 0-1 0 0,0 0 0 0 0,0 1 0 0 0,0-1 1 0 0,0 1-1 0 0,0 0 0 0 0,0 0 0 0 0,1 0 0 0 0,-1 0 1 0 0,-3 3-45 0 0,1 3-70 0 0,2-4 209 0 0,0 0-1 0 0,1 0 1 0 0,0 0-1 0 0,0 0 0 0 0,0 1 1 0 0,0 0-1 0 0,1-1 1 0 0,0 1-1 0 0,0 0 1 0 0,0 0-1 0 0,1 0 1 0 0,-1 2-139 0 0,0 2 167 0 0,1 1 0 0 0,-1 0 1 0 0,2-1-1 0 0,0 1 1 0 0,0 0-1 0 0,0 0 1 0 0,1-1-1 0 0,1 1 1 0 0,0 0-1 0 0,0-1 1 0 0,1 1-1 0 0,0-1 1 0 0,0 0-1 0 0,1 0 0 0 0,2 2-167 0 0,-4-8-2 0 0,0-1 0 0 0,1 1 0 0 0,-1-1 0 0 0,1 1 0 0 0,0-1 0 0 0,0 0 0 0 0,0 0 0 0 0,0 0 0 0 0,0 0 0 0 0,0-1 0 0 0,1 1 0 0 0,-1-1 0 0 0,1 0 0 0 0,-1 0 0 0 0,1 0 0 0 0,-1 0 0 0 0,1 0 0 0 0,-1-1 0 0 0,1 0 0 0 0,0 0 0 0 0,0 0 2 0 0,30-2-4796 0 0,-12 0-597 0 0</inkml:trace>
</inkml:ink>
</file>

<file path=ppt/ink/ink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07:22.817"/>
    </inkml:context>
    <inkml:brush xml:id="br0">
      <inkml:brushProperty name="width" value="0.05" units="cm"/>
      <inkml:brushProperty name="height" value="0.05" units="cm"/>
      <inkml:brushProperty name="color" value="#FFFFFF"/>
    </inkml:brush>
  </inkml:definitions>
  <inkml:trace contextRef="#ctx0" brushRef="#br0">1 1 5984 0 0,'0'0'273'0'0,"0"0"-5"0"0,0 0 3 0 0,0 0 645 0 0,0 0 298 0 0,0 2 60 0 0,15 35 1780 0 0,-4 24-964 0 0,12 153 1639 0 0,-21-204-3610 0 0,0 0-1 0 0,-1 0 1 0 0,0 0 0 0 0,0 0 0 0 0,-1 0 0 0 0,-1 0 0 0 0,0 0-1 0 0,-1 5-118 0 0,1-11-43 0 0,-2 7 593 0 0,8-15-91 0 0,50-66-623 0 0,-53 67 138 0 0,1 0 1 0 0,0 0 0 0 0,0 0-1 0 0,0 0 1 0 0,0 1-1 0 0,0-1 1 0 0,0 1 0 0 0,1 0-1 0 0,-1 0 1 0 0,1 0 0 0 0,0 0-1 0 0,-1 1 1 0 0,1 0 0 0 0,0-1-1 0 0,0 1 1 0 0,0 1-1 0 0,0-1 1 0 0,0 1 0 0 0,0-1-1 0 0,0 1 1 0 0,0 0 0 0 0,0 0-1 0 0,0 1 1 0 0,0-1-1 0 0,0 1 1 0 0,0 0 0 0 0,0 0-1 0 0,0 0 1 0 0,-1 1 0 0 0,1-1-1 0 0,0 1 1 0 0,-1 0 0 0 0,1 0-1 0 0,-1 0 1 0 0,0 1-1 0 0,1-1 1 0 0,0 2 25 0 0,1 1 36 0 0,-1-3-26 0 0,-1 1 0 0 0,1 0 0 0 0,-1 1 0 0 0,0-1-1 0 0,0 1 1 0 0,0-1 0 0 0,0 1 0 0 0,-1 0 0 0 0,0 0 0 0 0,1 0-1 0 0,-1 0 1 0 0,-1 0 0 0 0,2 3-10 0 0,-3-1 59 0 0,1-3 26 0 0,2 17 78 0 0,-3-19-94 0 0,0-1 24 0 0,0 0-166 0 0,0 0-711 0 0,0 0-308 0 0,0 0-57 0 0,0 0-16 0 0</inkml:trace>
  <inkml:trace contextRef="#ctx0" brushRef="#br0" timeOffset="437.36">644 275 6912 0 0,'0'0'314'0'0,"-1"-1"-6"0"0,-22-14 1234 0 0,-32 12 5517 0 0,49 4-6993 0 0,-1 0 0 0 0,1 1 1 0 0,0 1-1 0 0,0-1 0 0 0,0 1 0 0 0,0 0 1 0 0,0 0-1 0 0,0 0 0 0 0,1 1 0 0 0,0 0 0 0 0,-3 2-66 0 0,3-2-13 0 0,0 1-1 0 0,0-1 0 0 0,0 1 0 0 0,0 0 0 0 0,1 1 0 0 0,0-1 0 0 0,0 1 0 0 0,1-1 0 0 0,-1 1 1 0 0,1 0-1 0 0,0 1 0 0 0,0 0 14 0 0,3 15-170 0 0,1-20 134 0 0,-1 0-1 0 0,1 1 0 0 0,0-1 0 0 0,0 0 0 0 0,0 0 1 0 0,1 1-1 0 0,-1-1 0 0 0,0 0 0 0 0,1 0 0 0 0,-1-1 1 0 0,1 1-1 0 0,0 0 0 0 0,0 0 0 0 0,-1-1 0 0 0,1 1 1 0 0,0-1-1 0 0,0 0 0 0 0,1 1 0 0 0,-1-1 0 0 0,0 0 1 0 0,0 0-1 0 0,1 0 0 0 0,-1-1 0 0 0,0 1 0 0 0,1-1 1 0 0,-1 1-1 0 0,0-1 0 0 0,1 0 0 0 0,-1 0 0 0 0,1 0 0 0 0,1 0 37 0 0,78-12 70 0 0,-76 11-30 0 0,-2 0 18 0 0,0 0-1 0 0,0 0 1 0 0,-1 0 0 0 0,1 0 0 0 0,0 0-1 0 0,-1-1 1 0 0,1 0 0 0 0,-1 0-1 0 0,0 0 1 0 0,0 0 0 0 0,1 0 0 0 0,-1-1-1 0 0,-1 1 1 0 0,1-1 0 0 0,0 0-1 0 0,0 0-57 0 0,16-30 326 0 0,-10 2 71 0 0,-12 19-169 0 0,5 6-215 0 0,-6 3 19 0 0,3 3 134 0 0,1 0 52 0 0,0 0 6 0 0,-3 19-105 0 0,43 23-564 0 0,27-18 187 0 0,-3-10-2179 0 0,-54-14-3021 0 0</inkml:trace>
  <inkml:trace contextRef="#ctx0" brushRef="#br0" timeOffset="702.92">903 259 5064 0 0,'0'-1'72'0'0,"-1"1"0"0"0,1 0-1 0 0,-1 0 1 0 0,0-1 0 0 0,1 1 0 0 0,-1 0 0 0 0,1 0 0 0 0,-1 0 0 0 0,0-1-1 0 0,1 1 1 0 0,-1 0 0 0 0,0 0 0 0 0,1 0 0 0 0,-1 0 0 0 0,0 0-1 0 0,1 0 1 0 0,-1 1 0 0 0,1-1 0 0 0,-1 0 0 0 0,0 0 0 0 0,1 0 0 0 0,-1 1-1 0 0,1-1 1 0 0,-1 0 0 0 0,0 0 0 0 0,1 1 0 0 0,-1-1 0 0 0,1 1 0 0 0,-1-1-1 0 0,1 0 1 0 0,-1 1 0 0 0,1-1 0 0 0,0 1 0 0 0,-1-1 0 0 0,1 1 0 0 0,-1-1-1 0 0,1 1 1 0 0,0 0 0 0 0,0-1 0 0 0,-1 1 0 0 0,1-1 0 0 0,0 1-1 0 0,0 0 1 0 0,0-1 0 0 0,0 1 0 0 0,-1-1 0 0 0,1 1 0 0 0,0 0 0 0 0,0-1-1 0 0,0 1 1 0 0,0 0 0 0 0,1-1 0 0 0,-1 1 0 0 0,0 0 0 0 0,0 0-72 0 0,7 19 3529 0 0,13 22-1222 0 0,19 10-1519 0 0,-5-18 458 0 0,-31-33-1204 0 0,24-6 399 0 0,-20-1-399 0 0,0 1 1 0 0,0-2 0 0 0,0 1-1 0 0,-1-1 1 0 0,0 0 0 0 0,0 0-1 0 0,-1-1 1 0 0,0 1 0 0 0,0-2-43 0 0,12-29-1187 0 0,-7 18-3265 0 0,1 13 1418 0 0,-9 6 1498 0 0</inkml:trace>
  <inkml:trace contextRef="#ctx0" brushRef="#br0" timeOffset="1062.24">1223 318 1376 0 0,'-7'3'305'0'0,"6"-2"746"0"0,37 1 3541 0 0,-29-1-4200 0 0,1 0 1 0 0,-1 0-1 0 0,1-1 0 0 0,-1 0 1 0 0,1 0-1 0 0,-1-1 1 0 0,1 0-1 0 0,-1-1 0 0 0,1 1 1 0 0,4-3-393 0 0,16-14 1608 0 0,-28 15-1296 0 0,7-9-192 0 0,-14-22 1824 0 0,-13 16-409 0 0,17 11-1092 0 0,5 2-319 0 0,-5 0-86 0 0,-12-1-35 0 0,-23 5-3 0 0,1 21 0 0 0,32-16 0 0 0,0 1 0 0 0,0-1 0 0 0,0 1 0 0 0,1 0 0 0 0,0 1 0 0 0,0-1 0 0 0,0 1 0 0 0,1 0 0 0 0,-1 0 0 0 0,2 0 0 0 0,-1 0 0 0 0,-1 6 0 0 0,1 31 296 0 0,18 29 8 0 0,-13-69-355 0 0,-1 1-1 0 0,1-1 0 0 0,0 1 1 0 0,0-1-1 0 0,0 0 0 0 0,0 0 0 0 0,1 0 1 0 0,-1 0-1 0 0,1 0 0 0 0,0 0 1 0 0,0-1-1 0 0,0 1 0 0 0,0-1 0 0 0,0 0 1 0 0,1 0-1 0 0,-1 0 0 0 0,0 0 0 0 0,1-1 1 0 0,0 0-1 0 0,-1 1 0 0 0,1-1 1 0 0,0 0-1 0 0,-1-1 0 0 0,1 1 0 0 0,0-1 1 0 0,0 1-1 0 0,0-1 0 0 0,0-1 0 0 0,-1 1 1 0 0,1 0-1 0 0,0-1 0 0 0,0 0 1 0 0,0 0-1 0 0,0 0 52 0 0,14-2-1465 0 0</inkml:trace>
</inkml:ink>
</file>

<file path=ppt/ink/ink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07:20.911"/>
    </inkml:context>
    <inkml:brush xml:id="br0">
      <inkml:brushProperty name="width" value="0.05" units="cm"/>
      <inkml:brushProperty name="height" value="0.05" units="cm"/>
      <inkml:brushProperty name="color" value="#FFFFFF"/>
    </inkml:brush>
  </inkml:definitions>
  <inkml:trace contextRef="#ctx0" brushRef="#br0">152 219 8032 0 0,'12'-1'100'0'0,"0"1"962"0"0,-18-3 236 0 0,0 2-1067 0 0,1 0 1 0 0,-1 0-1 0 0,1 0 1 0 0,-1 1-1 0 0,1 0 1 0 0,-1 0-1 0 0,1 0 1 0 0,-1 1-1 0 0,1 0 1 0 0,-1 0-1 0 0,1 0 1 0 0,0 1-1 0 0,-1-1 1 0 0,1 1 0 0 0,0 1-1 0 0,0-1 1 0 0,0 1-232 0 0,-49 47 52 0 0,51-47-91 0 0,1 1 1 0 0,0-1 0 0 0,0 1 0 0 0,0 0 0 0 0,1 0-1 0 0,-1 0 1 0 0,1 0 0 0 0,0 0 0 0 0,0 0 0 0 0,0 0 0 0 0,1 0-1 0 0,-1 0 1 0 0,1 0 0 0 0,0 1 0 0 0,0-1 0 0 0,1 0-1 0 0,-1 0 1 0 0,1 0 0 0 0,0 0 0 0 0,0 0 0 0 0,0 0 0 0 0,1 1 38 0 0,13 7-264 0 0,-10-10 377 0 0,0 0 0 0 0,0 0 0 0 0,0-1 0 0 0,0 0 0 0 0,1 0 0 0 0,-1 0 0 0 0,0-1 0 0 0,1 0 0 0 0,-1 0 0 0 0,0 0 0 0 0,1 0 0 0 0,-1-1 0 0 0,0 0 0 0 0,0 0 1 0 0,0-1-1 0 0,1 1 0 0 0,-2-1 0 0 0,1 0 0 0 0,0 0 0 0 0,0-1 0 0 0,0 0 0 0 0,-1 1 0 0 0,0-2 0 0 0,1 1 0 0 0,-1 0 0 0 0,0-1 0 0 0,-1 0 0 0 0,1 0 0 0 0,-1 0 0 0 0,2-2-113 0 0,2-5 398 0 0,15-43 1706 0 0,-23 42-2024 0 0,-1 0 0 0 0,0 0 1 0 0,0 1-1 0 0,-1-1 0 0 0,-1 0 1 0 0,0 1-1 0 0,0 0 0 0 0,-1 0 1 0 0,-1 0-1 0 0,0 1 0 0 0,0-1 1 0 0,-9-8-81 0 0,-22-48 94 0 0,23 15-335 0 0,21 60 74 0 0,51 86 259 0 0,-12-17 400 0 0,-6 20-140 0 0,-6-23 136 0 0,-16-42-1757 0 0,-10-25 474 0 0</inkml:trace>
  <inkml:trace contextRef="#ctx0" brushRef="#br0" timeOffset="374.91">578 221 456 0 0,'-37'8'11435'0'0,"32"-6"-11241"0"0,-1 0 0 0 0,1 0 0 0 0,1 1 0 0 0,-1 0-1 0 0,0 0 1 0 0,1 0 0 0 0,-1 1 0 0 0,1-1 0 0 0,0 1 0 0 0,0 0 0 0 0,0 0 0 0 0,1 1 0 0 0,-1-1 0 0 0,1 1 0 0 0,-2 4-194 0 0,-3 7 321 0 0,6-14-304 0 0,0 0 1 0 0,1 1-1 0 0,-1-1 0 0 0,1 1 0 0 0,-1-1 0 0 0,1 1 1 0 0,0 0-1 0 0,0 0 0 0 0,0-1 0 0 0,0 1 1 0 0,1 0-1 0 0,-1 0 0 0 0,1 0 0 0 0,0 0 0 0 0,0 0 1 0 0,0 0-1 0 0,0 0 0 0 0,0 0 0 0 0,0 0 0 0 0,1 0 1 0 0,0 0-1 0 0,0-1 0 0 0,-1 1 0 0 0,1 0 1 0 0,1 0-18 0 0,13 10-160 0 0,-10-11 167 0 0,0 0 0 0 0,0 0 1 0 0,0 0-1 0 0,0-1 0 0 0,0 0 1 0 0,0 0-1 0 0,0 0 0 0 0,0 0 1 0 0,0-1-1 0 0,1 0 0 0 0,-1 0 1 0 0,0-1-1 0 0,0 1 0 0 0,0-1 1 0 0,1-1-8 0 0,11 0 290 0 0,-12 1-202 0 0,0 0 0 0 0,0-1 0 0 0,0 0 0 0 0,0 0 0 0 0,-1 0 0 0 0,1-1 0 0 0,-1 0 0 0 0,0 1-1 0 0,1-2 1 0 0,-1 1 0 0 0,-1 0 0 0 0,1-1 0 0 0,0 0 0 0 0,-1 0 0 0 0,0 0 0 0 0,0 0 0 0 0,0 0 0 0 0,1-3-88 0 0,10-24 55 0 0,-28-20 1514 0 0,10 45-1560 0 0,2 3-31 0 0,0 0 0 0 0,0 0 0 0 0,0 0 0 0 0,0 1 0 0 0,-1-1 0 0 0,1 1 0 0 0,-1-1 0 0 0,1 1 0 0 0,-1 0 0 0 0,0 0 0 0 0,0 0 0 0 0,0 0 0 0 0,0 0 0 0 0,0 1 1 0 0,-1 0-1 0 0,1-1 0 0 0,0 1 0 0 0,-4 0 22 0 0,1 0-4507 0 0,4 1-1559 0 0</inkml:trace>
</inkml:ink>
</file>

<file path=ppt/ink/ink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07:19.864"/>
    </inkml:context>
    <inkml:brush xml:id="br0">
      <inkml:brushProperty name="width" value="0.05" units="cm"/>
      <inkml:brushProperty name="height" value="0.05" units="cm"/>
      <inkml:brushProperty name="color" value="#FFFFFF"/>
    </inkml:brush>
  </inkml:definitions>
  <inkml:trace contextRef="#ctx0" brushRef="#br0">1 55 8288 0 0,'16'0'201'0'0,"-6"0"3495"0"0,-11 15-1099 0 0,4 30 1596 0 0,-2-44-4145 0 0,0-1 0 0 0,0 0-1 0 0,0 1 1 0 0,0-1 0 0 0,0 0-1 0 0,0 0 1 0 0,0 0-1 0 0,0 0 1 0 0,0 0 0 0 0,0 0-1 0 0,-1 0 1 0 0,1 0 0 0 0,0 0-1 0 0,0-1 1 0 0,0 1-1 0 0,0 0 1 0 0,0-1 0 0 0,0 1-1 0 0,0 0 1 0 0,-1-1 0 0 0,1 1-1 0 0,0-1 1 0 0,0 1 0 0 0,-1-1-1 0 0,1 0 1 0 0,0 1-1 0 0,0-1 1 0 0,-1 0 0 0 0,1 1-1 0 0,-1-1 1 0 0,1 0 0 0 0,-1 0-1 0 0,1 1 1 0 0,-1-1-1 0 0,1 0 1 0 0,-1 0 0 0 0,0 0-1 0 0,0 0 1 0 0,1 0-48 0 0,4-4 174 0 0,14-18-195 0 0,-17 20 5 0 0,0 0 1 0 0,0 0-1 0 0,1 0 0 0 0,-1 0 0 0 0,1 1 1 0 0,-1-1-1 0 0,1 1 0 0 0,0 0 1 0 0,0 0-1 0 0,0 0 0 0 0,0 0 0 0 0,0 0 1 0 0,0 1-1 0 0,1-1 0 0 0,-1 1 16 0 0,4-1-24 0 0,-1 0 0 0 0,1 0 0 0 0,0 1-1 0 0,0 0 1 0 0,-1 0 0 0 0,1 0 0 0 0,0 1 0 0 0,0 0 0 0 0,0 1-1 0 0,0-1 1 0 0,-1 1 0 0 0,1 1 0 0 0,0-1 0 0 0,-1 1 0 0 0,1 0-1 0 0,-1 1 1 0 0,1 0 0 0 0,-1 0 0 0 0,0 0 0 0 0,0 0 0 0 0,-1 1-1 0 0,1 0 1 0 0,-1 1 0 0 0,3 1 24 0 0,22 36 187 0 0,-7-10 407 0 0,-12-19-868 0 0,14-2-3325 0 0,-14-10-2695 0 0</inkml:trace>
  <inkml:trace contextRef="#ctx0" brushRef="#br0" timeOffset="343.66">580 22 456 0 0,'0'0'2259'0'0,"-16"-2"7687"0"0,12 4-9858 0 0,1 1-1 0 0,-1 0 1 0 0,0 0 0 0 0,1 0-1 0 0,-1 0 1 0 0,1 1 0 0 0,0-1-1 0 0,0 1 1 0 0,1 0 0 0 0,-1 0 0 0 0,1 0-1 0 0,-1 0 1 0 0,0 4-88 0 0,1-5 46 0 0,1 0 0 0 0,-1-1-1 0 0,1 1 1 0 0,0 0 0 0 0,0 0 0 0 0,0 0 0 0 0,1 0 0 0 0,-1 0-1 0 0,1 0 1 0 0,-1 0 0 0 0,1 0 0 0 0,0 0 0 0 0,0 0-1 0 0,1 0 1 0 0,-1 0 0 0 0,0 1 0 0 0,1-1 0 0 0,0-1 0 0 0,0 2-46 0 0,0-1 10 0 0,0-1 1 0 0,1 1-1 0 0,-1-1 1 0 0,1 1-1 0 0,0-1 1 0 0,-1 1-1 0 0,1-1 1 0 0,0 0-1 0 0,0 0 1 0 0,0 0-1 0 0,1 0 1 0 0,-1 0-1 0 0,0-1 1 0 0,1 1-1 0 0,0-1 1 0 0,-1 1-1 0 0,1-1 1 0 0,0 0-1 0 0,-1 0 1 0 0,1 0-1 0 0,0 0 1 0 0,0-1-1 0 0,0 1 1 0 0,0-1-1 0 0,0 0 1 0 0,-1 1-1 0 0,1-1 1 0 0,0-1-1 0 0,0 1 1 0 0,0 0-1 0 0,0-1 1 0 0,0 1-1 0 0,1-2-10 0 0,75-30 1151 0 0,-78 30-1086 0 0,1 0 0 0 0,-1 0 0 0 0,0 0 0 0 0,0 0 0 0 0,0 1 0 0 0,0-1 0 0 0,0 0 0 0 0,-1-1 0 0 0,1 1 0 0 0,-1 0 0 0 0,1 0 0 0 0,-1 0 0 0 0,0 0 0 0 0,1 0 1 0 0,-1 0-1 0 0,0-1 0 0 0,-1 1 0 0 0,1 0 0 0 0,0 0 0 0 0,-1 0 0 0 0,1 0 0 0 0,-1 0 0 0 0,1 0 0 0 0,-1 0 0 0 0,0 0 0 0 0,0 0 0 0 0,0-1-65 0 0,-4-15 890 0 0,4 15-856 0 0,0 0-1 0 0,-1 0 0 0 0,1 0 1 0 0,-1 0-1 0 0,0 1 0 0 0,0-1 0 0 0,0 1 1 0 0,0-1-1 0 0,0 1 0 0 0,0 0 0 0 0,-1 0 1 0 0,1 0-1 0 0,-1 0 0 0 0,1 0 1 0 0,-1 0-1 0 0,0 1 0 0 0,0-1 0 0 0,0 1 1 0 0,0 0-34 0 0,-7-5 237 0 0,-35-7-521 0 0,38 13-1062 0 0</inkml:trace>
</inkml:ink>
</file>

<file path=ppt/ink/ink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07:18.115"/>
    </inkml:context>
    <inkml:brush xml:id="br0">
      <inkml:brushProperty name="width" value="0.05" units="cm"/>
      <inkml:brushProperty name="height" value="0.05" units="cm"/>
      <inkml:brushProperty name="color" value="#FFFFFF"/>
    </inkml:brush>
  </inkml:definitions>
  <inkml:trace contextRef="#ctx0" brushRef="#br0">64 195 1376 0 0,'0'0'367'0'0,"0"0"1002"0"0,0 0 440 0 0,0 0 88 0 0,0 0-99 0 0,0 0-502 0 0,0 0-220 0 0,-15 3 1469 0 0,9 3-2370 0 0,1-1 1 0 0,1 1 0 0 0,-1 0-1 0 0,1 0 1 0 0,0 1-1 0 0,0-1 1 0 0,1 1-1 0 0,0 0 1 0 0,0 0-1 0 0,1 0 1 0 0,-1 0 0 0 0,1 5-176 0 0,2 51-88 0 0,2-61 96 0 0,-1 1 1 0 0,1-1 0 0 0,-1 0 0 0 0,1 1 0 0 0,0-1 0 0 0,0 0 0 0 0,0 0 0 0 0,0-1 0 0 0,1 1 0 0 0,-1 0-1 0 0,0-1 1 0 0,1 1 0 0 0,-1-1 0 0 0,1 0 0 0 0,-1 1 0 0 0,1-1 0 0 0,0-1 0 0 0,-1 1 0 0 0,1 0 0 0 0,0-1-1 0 0,0 1 1 0 0,0-1 0 0 0,-1 0 0 0 0,1 0 0 0 0,0 0 0 0 0,0 0 0 0 0,0 0 0 0 0,0-1 0 0 0,-1 1 0 0 0,1-1-1 0 0,0 0 1 0 0,-1 0 0 0 0,1 0 0 0 0,0 0 0 0 0,-1 0 0 0 0,1-1 0 0 0,-1 1 0 0 0,0-1 0 0 0,1 0 0 0 0,-1 1-9 0 0,105-64 1243 0 0,-89 55-791 0 0,-6 16 280 0 0,33 11-749 0 0,2-11-486 0 0,54-22 135 0 0,-30-9 920 0 0,-15-16-165 0 0,-55 40-321 0 0,0-1 0 0 0,0 1-1 0 0,0-1 1 0 0,0 0 0 0 0,0 0-1 0 0,0 1 1 0 0,0-1 0 0 0,0 0 0 0 0,-1 0-1 0 0,1 0 1 0 0,-1 0 0 0 0,1 0-1 0 0,-1 0 1 0 0,0 0 0 0 0,0 0 0 0 0,0 0-1 0 0,0 0 1 0 0,0 0 0 0 0,0 0-1 0 0,-1 1 1 0 0,1-1 0 0 0,-1 0 0 0 0,1 0-1 0 0,-1 0 1 0 0,0 0 0 0 0,1 0 0 0 0,-1 0-1 0 0,0 1 1 0 0,0-1 0 0 0,0 0-1 0 0,-2-1-65 0 0,-53-39 422 0 0,51 39-2849 0 0,5 3 992 0 0</inkml:trace>
  <inkml:trace contextRef="#ctx0" brushRef="#br0" timeOffset="421.8">691 0 9760 0 0,'0'0'446'0'0,"0"0"-10"0"0,-7 11 1318 0 0,-1 31 639 0 0,48 86 1045 0 0,-18-56-2658 0 0,-13-38-444 0 0,-9-33-300 0 0,1-1-1 0 0,-1 1 1 0 0,1-1-1 0 0,0 0 0 0 0,-1 1 1 0 0,1-1-1 0 0,-1 1 0 0 0,1-1 1 0 0,0 0-1 0 0,-1 1 1 0 0,1-1-1 0 0,0 0 0 0 0,0 0 1 0 0,-1 0-1 0 0,1 0 1 0 0,0 1-1 0 0,-1-1 0 0 0,1 0 1 0 0,0 0-1 0 0,0 0 0 0 0,-1 0 1 0 0,1-1-1 0 0,0 1 1 0 0,0 0-1 0 0,-1 0 0 0 0,1 0 1 0 0,0-1-1 0 0,-1 1 1 0 0,1 0-1 0 0,0-1 0 0 0,-1 1 1 0 0,1 0-1 0 0,0-1 0 0 0,-1 1 1 0 0,1-1-1 0 0,-1 1 1 0 0,1-1-1 0 0,-1 1 0 0 0,1-1 1 0 0,-1 1-1 0 0,1-1 1 0 0,-1 0-36 0 0,11-6 448 0 0,78-48-1903 0 0,-71 47 1159 0 0,-7 6 296 0 0,14 11 0 0 0,11 25 0 0 0,-19-9 0 0 0,-7-17 0 0 0,0 2 0 0 0,7 16 0 0 0,-12-20 0 0 0,-4 0 0 0 0,6 0-282 0 0,-6-5-1180 0 0,25-2-2508 0 0,-4-5 1925 0 0</inkml:trace>
  <inkml:trace contextRef="#ctx0" brushRef="#br0" timeOffset="734.2">1163 247 8288 0 0,'7'0'756'0'0,"0"0"-370"0"0,1 0 1 0 0,-1-1-1 0 0,1 0 0 0 0,0 0 1 0 0,-1-1-1 0 0,1 0 1 0 0,-1 0-1 0 0,0-1 0 0 0,0 0 1 0 0,0 0-1 0 0,6-4-386 0 0,36-19 1406 0 0,-47 25-1202 0 0,8-13 996 0 0,-10 12-1111 0 0,-1 0 1 0 0,0 0 0 0 0,0 0 0 0 0,1 0 0 0 0,-1 0 0 0 0,0 0 0 0 0,-1 1 0 0 0,1-1 0 0 0,0 0 0 0 0,0 1 0 0 0,-1-1 0 0 0,1 1 0 0 0,-1-1 0 0 0,0 1 0 0 0,1 0-1 0 0,-1-1 1 0 0,0 1 0 0 0,0 0 0 0 0,1 0 0 0 0,-1 1 0 0 0,0-1 0 0 0,0 0 0 0 0,0 0 0 0 0,0 1 0 0 0,0-1 0 0 0,0 1 0 0 0,0 0 0 0 0,0 0 0 0 0,-1 0 0 0 0,1 0 0 0 0,0 0-1 0 0,0 0 1 0 0,-1 0-90 0 0,-2 1-9 0 0,1-1 0 0 0,-1 1 0 0 0,1 0 0 0 0,-1 0-1 0 0,1 1 1 0 0,0-1 0 0 0,-1 1 0 0 0,1 0 0 0 0,0 0 0 0 0,0 0-1 0 0,0 1 1 0 0,0-1 0 0 0,1 1 0 0 0,-1 0 0 0 0,1 0-1 0 0,0 0 1 0 0,-1 1 0 0 0,-1 3 9 0 0,-21 42-192 0 0,25-46 181 0 0,0 0-1 0 0,0 0 1 0 0,0 1-1 0 0,0-1 1 0 0,0 0 0 0 0,1 0-1 0 0,-1 0 1 0 0,1 1-1 0 0,0-1 1 0 0,0 0 0 0 0,0 0-1 0 0,1 1 1 0 0,-1-1-1 0 0,1 0 1 0 0,0 0-1 0 0,0 2 12 0 0,2 0-66 0 0,-1-1 0 0 0,1 1 0 0 0,1-1-1 0 0,-1 0 1 0 0,0 1 0 0 0,1-2 0 0 0,0 1-1 0 0,0 0 1 0 0,0-1 0 0 0,1 0 0 0 0,-1 0-1 0 0,1 0 1 0 0,-1 0 0 0 0,1-1 0 0 0,0 0-1 0 0,2 1 67 0 0,21-3-2774 0 0,-7-3 1253 0 0</inkml:trace>
  <inkml:trace contextRef="#ctx0" brushRef="#br0" timeOffset="1109.11">1459 162 5528 0 0,'-27'0'422'0'0,"21"0"-96"0"0,6 0 622 0 0,0 0 298 0 0,1 2 60 0 0,22 26 1152 0 0,-25-20-2142 0 0,8 14 831 0 0,7 21 900 0 0,-12-11 0 0 0,4-27-580 0 0,-4-5-1464 0 0,-1 0 1 0 0,0 0-1 0 0,0 0 0 0 0,0 0 1 0 0,0 0-1 0 0,0 0 0 0 0,1 0 1 0 0,-1 0-1 0 0,0 0 0 0 0,0 0 1 0 0,0 0-1 0 0,0 0 0 0 0,1 0 1 0 0,-1 0-1 0 0,0 0 1 0 0,0 0-1 0 0,0 0 0 0 0,0 0 1 0 0,1 0-1 0 0,-1 0 0 0 0,0 0 1 0 0,0 0-1 0 0,0 0 0 0 0,0 0 1 0 0,1 0-1 0 0,-1 0 0 0 0,0 0 1 0 0,0 1-1 0 0,0-1 0 0 0,0 0 1 0 0,0 0-1 0 0,0 0 0 0 0,1 0 1 0 0,-1 0-1 0 0,0 1 0 0 0,0-1 1 0 0,0 0-1 0 0,0 0 0 0 0,0 0 1 0 0,0 0-1 0 0,0 0 0 0 0,0 1 1 0 0,0-1-1 0 0,0 0 0 0 0,0 0 1 0 0,0 0-1 0 0,0 0 0 0 0,0 1 1 0 0,0-1-1 0 0,0 0 0 0 0,0 0 1 0 0,0 0-1 0 0,0 1 0 0 0,0-1 1 0 0,0 0-1 0 0,0 0 0 0 0,0 0 1 0 0,0 0-1 0 0,0 1-3 0 0,1-2 40 0 0,38-20 1755 0 0,27-60-3183 0 0,-46 64 877 0 0,19-2 171 0 0,-9 21 206 0 0,15 20-37 0 0,-12 13 250 0 0,-11-6 209 0 0,-7-15-82 0 0,-3 1-102 0 0,-4-1-248 0 0,1-8-609 0 0,-7-5-278 0 0</inkml:trace>
</inkml:ink>
</file>

<file path=ppt/ink/ink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07:14.522"/>
    </inkml:context>
    <inkml:brush xml:id="br0">
      <inkml:brushProperty name="width" value="0.05" units="cm"/>
      <inkml:brushProperty name="height" value="0.05" units="cm"/>
      <inkml:brushProperty name="color" value="#FFFFFF"/>
    </inkml:brush>
  </inkml:definitions>
  <inkml:trace contextRef="#ctx0" brushRef="#br0">182 324 5984 0 0,'0'0'464'0'0,"-1"-1"-148"0"0,-1-1-22 0 0,-1 0 1 0 0,1 0-1 0 0,-1 0 0 0 0,1 0 1 0 0,-1 0-1 0 0,0 1 0 0 0,0-1 1 0 0,0 1-1 0 0,0 0 0 0 0,0 0 1 0 0,0 0-1 0 0,0 0 0 0 0,0 0 1 0 0,0 1-1 0 0,0-1 1 0 0,-1 1-1 0 0,1 0 0 0 0,0 0 1 0 0,0 0-1 0 0,0 1 0 0 0,-1-1 1 0 0,1 1-1 0 0,0-1 0 0 0,0 1 1 0 0,0 0-1 0 0,0 0 1 0 0,-1 1-295 0 0,-3 2 80 0 0,0-1 0 0 0,1 1 0 0 0,0 0 0 0 0,0 0 0 0 0,0 1 0 0 0,0 0 0 0 0,1 0 0 0 0,0 0 0 0 0,0 1 0 0 0,0-1 0 0 0,0 1 0 0 0,1 0 0 0 0,0 1 0 0 0,1-1 0 0 0,-1 1 0 0 0,1-1 0 0 0,-2 8-80 0 0,4-12-22 0 0,0 0 0 0 0,1 1 0 0 0,-1-1 0 0 0,1 0 0 0 0,-1 0 1 0 0,1 0-1 0 0,0 0 0 0 0,0 1 0 0 0,0-1 0 0 0,0 0 0 0 0,0 0 1 0 0,0 1-1 0 0,1-1 0 0 0,-1 0 0 0 0,1 0 0 0 0,0 0 0 0 0,-1 0 1 0 0,1 0-1 0 0,0 0 0 0 0,0 0 0 0 0,0 0 0 0 0,1 0 0 0 0,-1 0 1 0 0,1 0 21 0 0,2 2 6 0 0,1 0 0 0 0,-1-1 0 0 0,1 1 0 0 0,0-1 1 0 0,0 0-1 0 0,1-1 0 0 0,-1 1 0 0 0,0-1 1 0 0,1 0-1 0 0,0-1 0 0 0,-1 1 0 0 0,1-1 0 0 0,0 0 1 0 0,0 0-1 0 0,0-1 0 0 0,-1 0 0 0 0,1 0 1 0 0,0 0-1 0 0,0-1 0 0 0,0 1 0 0 0,5-3-6 0 0,8 1-1276 0 0,-1-2-3926 0 0</inkml:trace>
  <inkml:trace contextRef="#ctx0" brushRef="#br0" timeOffset="359.29">398 308 8288 0 0,'0'0'381'0'0,"0"0"-6"0"0,0-7-227 0 0,1 6-87 0 0,-1 0 0 0 0,1 0 0 0 0,-1 0 0 0 0,0 0 0 0 0,1 0-1 0 0,-1 0 1 0 0,0 0 0 0 0,0 0 0 0 0,1 0 0 0 0,-1 0 0 0 0,0 0 0 0 0,0 0 0 0 0,0 0 0 0 0,-1 0 0 0 0,1 0 0 0 0,0 0 0 0 0,0 0 0 0 0,0 0 0 0 0,-1 0 0 0 0,1 0 0 0 0,0 0 0 0 0,-1 0 0 0 0,1 0 0 0 0,-1 0 0 0 0,1 0 0 0 0,-1 0 0 0 0,0 0 0 0 0,1 1 0 0 0,-1-1-1 0 0,0 0 1 0 0,0 0 0 0 0,1 1 0 0 0,-1-1 0 0 0,0 1 0 0 0,0-1 0 0 0,0 1 0 0 0,0-1 0 0 0,0 1 0 0 0,0-1 0 0 0,0 1 0 0 0,0 0 0 0 0,0-1 0 0 0,0 1 0 0 0,0 0 0 0 0,0 0 0 0 0,0 0 0 0 0,0 0 0 0 0,0 0 0 0 0,0 0 0 0 0,0 0-61 0 0,-45 10 3048 0 0,44-9-3048 0 0,1 0 0 0 0,-1 0 0 0 0,1 0 0 0 0,0 0 0 0 0,0 0 0 0 0,-1 0 0 0 0,1 1 0 0 0,0-1 0 0 0,0 0 0 0 0,0 0 0 0 0,0 1 0 0 0,0-1 0 0 0,1 1 0 0 0,-1-1 0 0 0,0 1 0 0 0,1-1 0 0 0,-1 1 0 0 0,1 0 0 0 0,-1-1 0 0 0,1 1 0 0 0,0-1 0 0 0,-1 1 0 0 0,1 0 0 0 0,0-1 0 0 0,0 1 0 0 0,0 0 0 0 0,1-1 0 0 0,-1 2 0 0 0,2 2-17 0 0,0-1 0 0 0,1 0 1 0 0,-1 0-1 0 0,1 0 1 0 0,0 0-1 0 0,0-1 1 0 0,0 1-1 0 0,0-1 1 0 0,1 1-1 0 0,-1-1 1 0 0,1 0-1 0 0,0-1 1 0 0,0 1-1 0 0,0-1 1 0 0,0 0-1 0 0,1 1 1 0 0,1-1 16 0 0,32 22-103 0 0,-35-22 109 0 0,-1-1 1 0 0,0 1-1 0 0,1 0 1 0 0,-1 0 0 0 0,0 0-1 0 0,0 0 1 0 0,0 0-1 0 0,0 0 1 0 0,0 0 0 0 0,0 1-1 0 0,-1-1 1 0 0,1 1 0 0 0,-1-1-1 0 0,0 1 1 0 0,0-1-1 0 0,0 1 1 0 0,0 0 0 0 0,0 0-1 0 0,0 0 1 0 0,-1-1 0 0 0,1 1-1 0 0,-1 0 1 0 0,0 0-1 0 0,0 0 1 0 0,0 0 0 0 0,0 0-1 0 0,-1 0 1 0 0,1 0-7 0 0,-2 0 205 0 0,0 0 1 0 0,0 0-1 0 0,0 0 1 0 0,-1 0-1 0 0,1-1 1 0 0,-1 1-1 0 0,0-1 0 0 0,1 0 1 0 0,-1 0-1 0 0,0 0 1 0 0,0 0-1 0 0,-1-1 1 0 0,1 1-1 0 0,0-1 1 0 0,0 1-1 0 0,-1-1 0 0 0,1 0 1 0 0,-1-1-1 0 0,1 1 1 0 0,-1 0-1 0 0,1-1 1 0 0,-1 0-1 0 0,-2 0-205 0 0,-37-5 337 0 0,19-7-2903 0 0,19 6-3827 0 0</inkml:trace>
  <inkml:trace contextRef="#ctx0" brushRef="#br0" timeOffset="671.71">436 0 7368 0 0,'0'0'568'0'0,"3"8"-246"0"0,57 71 4084 0 0,-33-42-3336 0 0,-16-25-720 0 0,-2 0 1 0 0,1 1 0 0 0,-1 0 0 0 0,-1 1 0 0 0,0 0 0 0 0,-1 0-1 0 0,-1 0 1 0 0,0 1 0 0 0,-1 0 0 0 0,-1 0 0 0 0,0 1-1 0 0,-1 1-350 0 0,-1 1 296 0 0,-2 0-1 0 0,0 0 0 0 0,-1 1 0 0 0,-1-1 0 0 0,-1 0 0 0 0,0-1 0 0 0,-1 1 0 0 0,-1-1 0 0 0,-3 7-295 0 0,-30 54 687 0 0,27-61-558 0 0,4-11-75 0 0,-12-2-2300 0 0,18-4-31 0 0,-5-4-4029 0 0</inkml:trace>
  <inkml:trace contextRef="#ctx0" brushRef="#br0" timeOffset="2655.62">869 496 3224 0 0,'0'0'416'0'0,"0"0"539"0"0,0 0 239 0 0,0 0 50 0 0,0 0-17 0 0,0 0-118 0 0,0 0-56 0 0,0 0-11 0 0,0 0-54 0 0,-4 4 453 0 0,-57 88 2481 0 0,48-69-3506 0 0,-13 32 351 0 0,-36 61-366 0 0,61-93-1633 0 0,1-22-200 0 0,2-1-82 0 0,7 2-19 0 0</inkml:trace>
</inkml:ink>
</file>

<file path=ppt/ink/ink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07:04.562"/>
    </inkml:context>
    <inkml:brush xml:id="br0">
      <inkml:brushProperty name="width" value="0.05" units="cm"/>
      <inkml:brushProperty name="height" value="0.05" units="cm"/>
      <inkml:brushProperty name="color" value="#FFFFFF"/>
    </inkml:brush>
  </inkml:definitions>
  <inkml:trace contextRef="#ctx0" brushRef="#br0">61 405 3224 0 0,'0'0'443'0'0,"0"0"650"0"0,0 0 289 0 0,0 0 61 0 0,-4 2 4525 0 0,-1 0-5476 0 0,-33 51 2453 0 0,29-36-2536 0 0,5 52 314 0 0,4-67-733 0 0,0-1 0 0 0,0 1-1 0 0,1 0 1 0 0,-1-1 0 0 0,1 1-1 0 0,-1 0 1 0 0,1-1 0 0 0,0 1-1 0 0,0-1 1 0 0,0 1 0 0 0,-1-1 0 0 0,1 1-1 0 0,1-1 1 0 0,-1 0 0 0 0,0 0-1 0 0,0 1 1 0 0,0-1 0 0 0,1 0-1 0 0,-1 0 1 0 0,0 0 0 0 0,1 0 0 0 0,-1-1-1 0 0,1 1 1 0 0,0 0 0 0 0,-1 0-1 0 0,1-1 1 0 0,-1 1 0 0 0,1-1-1 0 0,0 0 1 0 0,-1 1 0 0 0,1-1-1 0 0,0 0 1 0 0,-1 0 0 0 0,3 0 10 0 0,59-10 650 0 0,0-30-313 0 0,-54 31-209 0 0,-8 9-64 0 0,3-5 495 0 0,-2 8-585 0 0,-1 0 0 0 0,1 0 0 0 0,0 1-1 0 0,0-1 1 0 0,0 0 0 0 0,0-1 0 0 0,1 1 0 0 0,-1 0-1 0 0,1-1 1 0 0,0 1 0 0 0,0-1 0 0 0,0 0 0 0 0,0 0-1 0 0,0 0 1 0 0,0 0 0 0 0,0-1 0 0 0,1 1 0 0 0,-1-1 0 0 0,1 0-1 0 0,-1 0 1 0 0,1 0 0 0 0,-1 0 0 0 0,1 0 0 0 0,0-1-1 0 0,0 0 27 0 0,5 2 1 0 0,1-1 0 0 0,0-1 0 0 0,0 0 0 0 0,-1 0 0 0 0,1-1 0 0 0,0 0 0 0 0,-1-1 0 0 0,1 1-1 0 0,-1-2 1 0 0,0 0 0 0 0,1 0 0 0 0,-1-1 0 0 0,0 0 0 0 0,-1 0 0 0 0,5-3-1 0 0,-11 6 24 0 0,-1-1 1 0 0,0 1 0 0 0,0 0-1 0 0,0 0 1 0 0,0 0 0 0 0,0-1-1 0 0,0 1 1 0 0,0-1 0 0 0,0 1-1 0 0,0-1 1 0 0,0 1-1 0 0,-1-1 1 0 0,1 1 0 0 0,-1-1-1 0 0,1 1 1 0 0,-1-1 0 0 0,0 0-1 0 0,0 1 1 0 0,0-1 0 0 0,0 0-1 0 0,0 1 1 0 0,0-1 0 0 0,0 0-1 0 0,0 1 1 0 0,0-1-1 0 0,-1 0 1 0 0,1 1 0 0 0,-1-1-1 0 0,0-1-24 0 0,-46-42 1367 0 0,33 32-1554 0 0,12 13-197 0 0,2 0-28 0 0,0 0-185 0 0,0 0-762 0 0,0 0-331 0 0,0 0-66 0 0,0 0-17 0 0</inkml:trace>
  <inkml:trace contextRef="#ctx0" brushRef="#br0" timeOffset="359.29">581 412 8288 0 0,'0'0'381'0'0,"0"0"-6"0"0,0 0-103 0 0,0 0 462 0 0,0 0 236 0 0,0 0 43 0 0,0 0-88 0 0,0 0-407 0 0,-1 2-181 0 0,-17 83 2058 0 0,18-83-2361 0 0,1 0 1 0 0,-1 1-1 0 0,0-1 1 0 0,1 0-1 0 0,-1 0 1 0 0,1 0 0 0 0,0 1-1 0 0,-1-1 1 0 0,1 0-1 0 0,0 0 1 0 0,0 0 0 0 0,1 0-1 0 0,-1 0 1 0 0,0-1-1 0 0,1 1 1 0 0,-1 0-1 0 0,1 0 1 0 0,-1-1 0 0 0,1 1-1 0 0,0-1 1 0 0,0 0-1 0 0,0 1 1 0 0,0-1 0 0 0,0 0-1 0 0,0 0 1 0 0,0 0-1 0 0,0 0 1 0 0,0-1 0 0 0,0 1-1 0 0,0 0 1 0 0,1-1-1 0 0,-1 0 1 0 0,0 1-1 0 0,2-1-34 0 0,3-1 18 0 0,-1 0 1 0 0,0 0-1 0 0,1 0 0 0 0,-1-1 0 0 0,0 0 0 0 0,0 0 0 0 0,0 0 0 0 0,0-1 0 0 0,-1 0 0 0 0,1 0 0 0 0,-1 0 0 0 0,4-4-18 0 0,-5 5 70 0 0,-2 1 24 0 0,0-1 0 0 0,1 1 0 0 0,-1-1 0 0 0,0 0 0 0 0,0 1 0 0 0,0-1 0 0 0,-1 0 0 0 0,1 0 0 0 0,0 0 0 0 0,-1-1 0 0 0,1 1 0 0 0,-1 0 0 0 0,0 0 0 0 0,1-1 0 0 0,-1 1 0 0 0,-1-1 0 0 0,1 1 0 0 0,0-1 0 0 0,0 0 0 0 0,-1 1 0 0 0,0-1 0 0 0,1 1 0 0 0,-1-1 0 0 0,0 0 0 0 0,0 1 0 0 0,0-1 0 0 0,-1 0 0 0 0,1 1-1 0 0,-1-1 1 0 0,0 0 0 0 0,1 1 0 0 0,-1-1 0 0 0,-1-1-94 0 0,0 1 51 0 0,0 0-1 0 0,-1 0 1 0 0,1 0-1 0 0,-1 0 1 0 0,1 0-1 0 0,-1 1 1 0 0,0-1-1 0 0,0 1 1 0 0,0 0-1 0 0,-1 0 1 0 0,1 0-1 0 0,0 1 1 0 0,-1-1-1 0 0,1 1 1 0 0,-1-1 0 0 0,1 1-1 0 0,-1 0 1 0 0,0 1-1 0 0,0-1 1 0 0,1 0-51 0 0,-50-3-3585 0 0,53 4 2387 0 0</inkml:trace>
  <inkml:trace contextRef="#ctx0" brushRef="#br0" timeOffset="718.62">866 433 5984 0 0,'0'0'464'0'0,"0"0"-122"0"0,0 0 629 0 0,0 0 306 0 0,0 0 61 0 0,8 14 2676 0 0,-1 20-54 0 0,-7-33-3599 0 0,0-1-21 0 0,4 3 1440 0 0,47-92-2660 0 0,-13 56-478 0 0,-9 26 1114 0 0,26 10 128 0 0,-38 1-161 0 0,-9-4-4747 0 0,2 0-540 0 0</inkml:trace>
  <inkml:trace contextRef="#ctx0" brushRef="#br0" timeOffset="31900.26">1364 360 6992 0 0,'0'0'322'0'0,"0"0"-7"0"0,3-14-96 0 0,-17-11 6211 0 0,1 20-4495 0 0,8 6-1899 0 0,-1 0 0 0 0,1 1 0 0 0,0-1 0 0 0,-1 1 0 0 0,1 0-1 0 0,0 0 1 0 0,0 1 0 0 0,0-1 0 0 0,1 1 0 0 0,-1 0 0 0 0,0 1 0 0 0,1-1 0 0 0,0 1 0 0 0,0 0 0 0 0,0 0 0 0 0,1 0 0 0 0,-2 1-36 0 0,-9 10 31 0 0,10-13-37 0 0,1 1 0 0 0,0 0-1 0 0,0 0 1 0 0,0 1 0 0 0,0-1-1 0 0,1 1 1 0 0,-1-1-1 0 0,1 1 1 0 0,0 0 0 0 0,0 0-1 0 0,0 0 1 0 0,1 0 0 0 0,0 0-1 0 0,-1 0 1 0 0,1 1-1 0 0,1-1 1 0 0,-1 0 0 0 0,0 1-1 0 0,1-1 1 0 0,0 0 0 0 0,0 1-1 0 0,1-1 1 0 0,0 5 6 0 0,1-7-6 0 0,1 1 0 0 0,-1-1 0 0 0,1 1-1 0 0,0-1 1 0 0,0 0 0 0 0,0 0 0 0 0,0 0 0 0 0,0 0 0 0 0,0-1 0 0 0,1 0 0 0 0,-1 1 0 0 0,0-1-1 0 0,1 0 1 0 0,-1 0 0 0 0,1-1 0 0 0,-1 1 0 0 0,1-1 0 0 0,0 0 0 0 0,-1 0 0 0 0,1 0 0 0 0,-1 0-1 0 0,1 0 1 0 0,0-1 0 0 0,-1 0 0 0 0,0 0 0 0 0,1 0 0 0 0,-1 0 0 0 0,1 0 0 0 0,-1-1 0 0 0,0 1 0 0 0,1-1 5 0 0,4 0 39 0 0,1-1-1 0 0,-1 0 0 0 0,0-1 0 0 0,1 1 0 0 0,-1-2 0 0 0,-1 1 1 0 0,1-1-1 0 0,-1 0 0 0 0,0 0 0 0 0,0-1 0 0 0,0 0 0 0 0,-1-1 0 0 0,0 1 1 0 0,0-1-1 0 0,0 0 0 0 0,-1 0 0 0 0,0-1 0 0 0,-1 0 0 0 0,0 0 1 0 0,0 0-1 0 0,-1 0 0 0 0,2-6-37 0 0,-2-1 126 0 0,0 0 0 0 0,-1 0-1 0 0,-1 0 1 0 0,-1 0 0 0 0,0 0 0 0 0,-1 0 0 0 0,0 0 0 0 0,-1 0 0 0 0,-1 0 0 0 0,0 0 0 0 0,-1 0-1 0 0,-1 0-125 0 0,-6-36 416 0 0,-8-2 176 0 0,-6-2-205 0 0,24 54-334 0 0,1 1 11 0 0,29 99 160 0 0,19 121 352 0 0,-17-98-288 0 0,-13-76-1136 0 0,-18-45-198 0 0,0-1-1122 0 0,0 0-4257 0 0</inkml:trace>
  <inkml:trace contextRef="#ctx0" brushRef="#br0" timeOffset="32165.79">1795 429 11376 0 0,'0'0'256'0'0,"0"0"34"0"0,0 0 21 0 0,0 0-35 0 0,-4 7-169 0 0,-80 109 6374 0 0,48-73-5632 0 0,-52 39-126 0 0,74-71-490 0 0,2 0-2977 0 0,11-11 1320 0 0,1 0-14 0 0</inkml:trace>
</inkml:ink>
</file>

<file path=ppt/ink/ink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06:52.987"/>
    </inkml:context>
    <inkml:brush xml:id="br0">
      <inkml:brushProperty name="width" value="0.05" units="cm"/>
      <inkml:brushProperty name="height" value="0.05" units="cm"/>
      <inkml:brushProperty name="color" value="#FFFFFF"/>
    </inkml:brush>
  </inkml:definitions>
  <inkml:trace contextRef="#ctx0" brushRef="#br0">138 8 1376 0 0,'0'0'337'0'0,"0"0"881"0"0,-12-7 5977 0 0,-22 24-3896 0 0,1 40-3078 0 0,28-45 301 0 0,-2 1-330 0 0,1 0 0 0 0,0 0 0 0 0,1 0 0 0 0,0 1 0 0 0,1 0 0 0 0,1 0 0 0 0,-1 8-192 0 0,-8 64-80 0 0,11-81 109 0 0,1 0-1 0 0,0 0 1 0 0,0 0 0 0 0,1 0 0 0 0,-1 0 0 0 0,1 0 0 0 0,0 0 0 0 0,1 0 0 0 0,-1 0 0 0 0,1-1 0 0 0,0 1 0 0 0,0 0 0 0 0,1-1 0 0 0,-1 1 0 0 0,1-1 0 0 0,0 0 0 0 0,0 0 0 0 0,0 0 0 0 0,1 0 0 0 0,-1-1 0 0 0,1 1 0 0 0,0-1 0 0 0,0 0 0 0 0,0 0 0 0 0,1 0 0 0 0,-1-1 0 0 0,0 0 0 0 0,1 0 0 0 0,0 0 0 0 0,0 0 0 0 0,-1 0 0 0 0,1-1 0 0 0,0 0 0 0 0,4 0-29 0 0,3-3 106 0 0,-1-1 0 0 0,1-1 0 0 0,-1 1 1 0 0,0-2-1 0 0,0 0 0 0 0,-1 0 0 0 0,1-1 0 0 0,-1 0 0 0 0,0-1 1 0 0,-1 0-1 0 0,0-1 0 0 0,0 0 0 0 0,0 0 0 0 0,-1-1 1 0 0,0 0-1 0 0,-1 0 0 0 0,0-1 0 0 0,-1 0 0 0 0,0 0 0 0 0,0 0 1 0 0,-1-1-1 0 0,0-1-106 0 0,1 2 216 0 0,-1 0 0 0 0,-1 0-1 0 0,0-1 1 0 0,0 1 0 0 0,-1-1 0 0 0,0 0 0 0 0,-1 0 0 0 0,0 0 0 0 0,-1 0-1 0 0,0 0 1 0 0,-1-10-216 0 0,-2 15 92 0 0,0 1 0 0 0,0 0 0 0 0,-1-1 0 0 0,0 1 0 0 0,0 0 0 0 0,0 1 0 0 0,0-1 0 0 0,-1 0 0 0 0,0 1 0 0 0,0 0 0 0 0,0 0 0 0 0,0 0 0 0 0,-1 0 0 0 0,1 1 0 0 0,-1-1 0 0 0,0 1 0 0 0,0 1 0 0 0,0-1 0 0 0,-1 1 0 0 0,1 0 0 0 0,-1 0 0 0 0,1 0 0 0 0,-1 1 0 0 0,1-1 0 0 0,-1 2 0 0 0,0-1-92 0 0,-4 0 0 0 0,-3 1-809 0 0,10 0-2584 0 0,3 0 1859 0 0</inkml:trace>
  <inkml:trace contextRef="#ctx0" brushRef="#br0" timeOffset="42444.62">487 308 6016 0 0,'0'0'273'0'0,"0"0"-5"0"0,0 0-99 0 0,0 0 221 0 0,0 0 111 0 0,0 0 19 0 0,0 0 36 0 0,0 0 125 0 0,0 0 58 0 0,0 0 12 0 0,0 0-23 0 0,0 0-100 0 0,0 0-42 0 0,0 0-8 0 0,0 0-8 0 0,0 0-23 0 0,0 0-16 0 0,-6 11 1036 0 0,-29 81 1329 0 0,-24 40-1840 0 0,29-57-928 0 0,29-67-116 0 0,4 3-406 0 0,9-4-6090 0 0,-3-7 527 0 0</inkml:trace>
</inkml:ink>
</file>

<file path=ppt/ink/ink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07:41.035"/>
    </inkml:context>
    <inkml:brush xml:id="br0">
      <inkml:brushProperty name="width" value="0.05" units="cm"/>
      <inkml:brushProperty name="height" value="0.05" units="cm"/>
      <inkml:brushProperty name="color" value="#E71224"/>
    </inkml:brush>
  </inkml:definitions>
  <inkml:trace contextRef="#ctx0" brushRef="#br0">30 1825 920 0 0,'-16'-3'13'0'0,"12"3"247"0"0,4 0 826 0 0,0 0 354 0 0,0 0 68 0 0,-8-5 905 0 0,7 3 2047 0 0,6-6-3200 0 0,-5 6-890 0 0,2 1-88 0 0,55-29 746 0 0,-46 13-564 0 0,64-10 88 0 0,-11-23-216 0 0,10 14 103 0 0,123-70 681 0 0,-68 33-824 0 0,76-7-216 0 0,-83 38 182 0 0,-11-4 58 0 0,-11 3-246 0 0,75-23 958 0 0,-16 30-752 0 0,-102 20-205 0 0,64-18 224 0 0,-64 17-235 0 0,81-21 578 0 0,-43 14-1026 0 0,35-2 748 0 0,-33-4-616 0 0,49-26 319 0 0,-35 25 157 0 0,41-2-171 0 0,-6 4-53 0 0,-62 7 0 0 0,113-21 88 0 0,-35 11-88 0 0,-79 13 0 0 0,35-16 1263 0 0,39 0-1414 0 0,-66 18 242 0 0,35-10 26 0 0,57-8-53 0 0,47-12 392 0 0,-86 34-768 0 0,1-3 312 0 0,-67 4 0 0 0,12-1 0 0 0,46-7 64 0 0,-36 10-64 0 0,57-3 64 0 0,54-22-64 0 0,-66 27 0 0 0,-26-4 0 0 0,11 1 191 0 0,-41-6-222 0 0,-52 11 31 0 0,44-11 134 0 0,109-5-124 0 0,-117 19-10 0 0,-60 2 0 0 0,55-8 0 0 0,-64 9 0 0 0,7-1 0 0 0,-16-1 0 0 0,23-6 0 0 0,26-8 64 0 0,14 6-53 0 0,-31 5 93 0 0,2 1 0 0 0,-1 1 0 0 0,0 2 0 0 0,1 0 1 0 0,1 2-105 0 0,2-1 258 0 0,18-4-973 0 0,-33 3 1670 0 0,1 2-3103 0 0,-29 3-5131 0 0,3-1 725 0 0</inkml:trace>
  <inkml:trace contextRef="#ctx0" brushRef="#br0" timeOffset="577.98">6328 0 2304 0 0,'2'1'364'0'0,"71"7"7577"0"0,142 53-5166 0 0,-201-58-2621 0 0,-1 2 0 0 0,0-1 0 0 0,1 1 0 0 0,-2 1 0 0 0,1 0 0 0 0,-1 1 0 0 0,0 1 0 0 0,0 0 0 0 0,-1 0 0 0 0,0 1 0 0 0,0 0 0 0 0,-1 2-154 0 0,-5-6 232 0 0,0 1 1 0 0,-1-1 0 0 0,0 1 0 0 0,0 1 0 0 0,-1-1 0 0 0,0 0 0 0 0,0 1 0 0 0,0 0 0 0 0,-1-1 0 0 0,0 1 0 0 0,0 0 0 0 0,-1 0 0 0 0,1 1 0 0 0,-2-1 0 0 0,1 0 0 0 0,-1 0 0 0 0,0 0 0 0 0,-1 0 0 0 0,1 1 0 0 0,-1-1 0 0 0,-1 0 0 0 0,0 0-1 0 0,0 0 1 0 0,0 0 0 0 0,-1 2-233 0 0,-1-3 160 0 0,0 0 0 0 0,0 0 0 0 0,0-1 0 0 0,0 1 0 0 0,-1-1 0 0 0,0 0 0 0 0,0 0 0 0 0,-1-1-1 0 0,1 1 1 0 0,-1-1 0 0 0,0 0 0 0 0,0-1 0 0 0,0 0 0 0 0,-5 3-160 0 0,-83 28 363 0 0,83-29-591 0 0,11-4-492 0 0,0-1-250 0 0,0 0-43 0 0,0 0-10 0 0</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09:27.017"/>
    </inkml:context>
    <inkml:brush xml:id="br0">
      <inkml:brushProperty name="width" value="0.1" units="cm"/>
      <inkml:brushProperty name="height" value="0.1" units="cm"/>
      <inkml:brushProperty name="color" value="#66CC00"/>
    </inkml:brush>
  </inkml:definitions>
  <inkml:trace contextRef="#ctx0" brushRef="#br0">138 1 10136 0 0,'0'0'464'0'0,"-8"0"150"0"0,-24 5 4372 0 0,7 29-4433 0 0,18-23-140 0 0,-2 3-382 0 0,0 1-1 0 0,1 0 0 0 0,1 1 1 0 0,0 0-1 0 0,1 0 0 0 0,1 0 1 0 0,1 1-1 0 0,0-1 0 0 0,-2 18-30 0 0,6-28 0 0 0,6 73 0 0 0,-4-76 11 0 0,-1 0 0 0 0,1 0 0 0 0,0 0-1 0 0,-1 0 1 0 0,1 0 0 0 0,1-1 0 0 0,-1 1-1 0 0,0-1 1 0 0,1 1 0 0 0,-1-1 0 0 0,1 0-1 0 0,0 0 1 0 0,0 0 0 0 0,-1 0 0 0 0,1 0-1 0 0,1-1 1 0 0,-1 0 0 0 0,0 1 0 0 0,0-1-1 0 0,0 0 1 0 0,1 0 0 0 0,-1-1-1 0 0,0 1 1 0 0,1-1 0 0 0,-1 1 0 0 0,1-1-1 0 0,-1 0 1 0 0,1-1 0 0 0,-1 1 0 0 0,0-1-1 0 0,1 1 1 0 0,-1-1 0 0 0,0 0 0 0 0,1 0-1 0 0,-1 0 1 0 0,3-2-11 0 0,2-2 199 0 0,0 0 0 0 0,0 0 0 0 0,-1-1-1 0 0,1 0 1 0 0,-1 0 0 0 0,0-1 0 0 0,-1 0 0 0 0,0 0 0 0 0,0 0-1 0 0,-1-1 1 0 0,1 0 0 0 0,-2 0 0 0 0,1-1 0 0 0,-1 1 0 0 0,0-1-1 0 0,-1 0 1 0 0,0 0 0 0 0,-1 0 0 0 0,0 0 0 0 0,0 0 0 0 0,-1-1-1 0 0,0 1 1 0 0,0-8-199 0 0,-2 12-39 0 0,0-1 0 0 0,0 1 0 0 0,-1 0 0 0 0,1-1 0 0 0,-1 1 0 0 0,0 0 0 0 0,-1 0 0 0 0,1 1 0 0 0,-1-1 0 0 0,0 0 0 0 0,0 1 0 0 0,-1 0 1 0 0,1-1-1 0 0,-1 2 0 0 0,0-1 0 0 0,0 0 0 0 0,0 1 0 0 0,0-1 0 0 0,-1 1 0 0 0,0 0 0 0 0,1 1 0 0 0,-1-1 0 0 0,0 1 0 0 0,0 0 0 0 0,-4-1 39 0 0,-5 0-7673 0 0</inkml:trace>
</inkml:ink>
</file>

<file path=ppt/ink/ink130.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8-01T22:16:53.483"/>
    </inkml:context>
    <inkml:brush xml:id="br0">
      <inkml:brushProperty name="width" value="0.05292" units="cm"/>
      <inkml:brushProperty name="height" value="0.05292" units="cm"/>
      <inkml:brushProperty name="color" value="#FF0000"/>
    </inkml:brush>
    <inkml:brush xml:id="br1">
      <inkml:brushProperty name="width" value="0.05292" units="cm"/>
      <inkml:brushProperty name="height" value="0.05292" units="cm"/>
      <inkml:brushProperty name="color" value="#00B050"/>
    </inkml:brush>
  </inkml:definitions>
  <inkml:trace contextRef="#ctx0" brushRef="#br0">2416 9079 1357 0,'0'0'60'0,"0"0"12"0,0 0-57 0,0 0-15 16,0 0 0-16,0 0 0 0,-6-7 59 0,6 7 9 0,0 0 1 0,0 0 1 15,-2-7 10-15,2 2 1 0,-3 3 1 0,3 2 0 16,-5-5-9-16,2 5-1 0,-2-2-1 0,2-3 0 15,-2 3-12-15,0-3-3 0,-1 5 0 0,4-2 0 16,-6-3-6-16,5 3-2 0,-5-3 0 0,0 0 0 16,0 3 0-16,0-3 0 0,0 3 0 0,3-3 0 15,-8 3-8-15,0-3-1 16,5-2-1-16,-8 0 0 0,5 0-9 0,-7 2-1 0,-1-2-1 0,1 5 0 16,2-5-4-16,-3 2-1 0,-5-2 0 0,6 0 0 15,-3 0-10-15,2 2-1 0,-7-2-1 0,2 0 0 16,3 0-2-16,-3 5-8 0,-2-3 12 0,2-2-4 0,-8 2-8 15,3 3 10-15,2-3-10 0,-7 5 10 0,0-2-10 16,5-3 12-16,-1 5-12 0,4 0 12 16,0-2-12-16,-4 2 0 0,4 0 9 0,0 0-9 15,-4 0 0-15,-1 0 0 0,2 0 0 0,-6 2 8 16,6 3-8-16,-5-3 0 0,-1 3 0 0,4-3 0 16,-4 5 0-16,1 3 0 0,-3-3 0 0,2 0 0 0,1 2 0 15,2-2 0-15,-2 5 0 0,5 0 0 0,-6-3 0 0,-2 3 0 16,3 2 0-16,5 0 0 0,2-2 0 0,-5 2 0 15,9 5 0-15,-4-5 0 0,3 0 0 0,3 7 0 0,-3-4 0 0,6-1 0 16,-1 3 0-16,4 2 0 0,1-2 0 0,-2 2 0 16,-2-2 0-16,10 2-8 0,-3 0 8 0,6 5 0 15,0-5 0-15,-1 5 0 0,6 0 0 0,0 0-8 16,0 0 8-16,6-3 0 0,-4 8 0 0,6-3 0 16,3 0 0-16,-3 3 0 0,2-3 0 0,6 0-8 15,-5-2 8-15,7 5 0 16,1-8 0-16,-1 3 0 0,9 0 0 0,-1 0 0 15,9-3 0-15,-1 1-8 0,3-3 8 0,8-2 0 16,0-3 0-16,3-4-8 0,5 2 8 0,10-7 0 16,1 0 0-16,7-2 0 0,3-3 0 0,6-2 0 15,-1-2 0-15,3 2 0 0,5-5 0 0,-2 3 0 16,-3-10 0-16,5 3 8 0,3-3-8 0,-8-2 0 0,-8-5 0 16,3 0 8-16,-8-2-8 0,0 0 0 0,-8-5 8 0,-6 0-8 15,-10 0 8-15,0-2-8 0,-11-5 10 0,-4 0-10 16,-4-7 16-16,-7 5-4 0,-4-5 0 0,-4 5 0 0,-8-3 1 15,2 3 0-15,-5 2 0 0,-5 0 0 0,2 5 3 0,-8 2 0 16,4-2 0-16,-7 2 0 0,1 0 0 0,2 5 0 16,-10-3 0-16,0 8 0 0,3-3-16 0,-6 0 9 15,3 5-9-15,-8 0 8 16,5 0-8-16,-3 2-9 0,6 3 9 0,-5-3-13 16,2 5-10-16,3 0-1 0,2 0-1 0,1 2 0 31,-6 3-129-31,5 2-26 0,1-5-4 0</inkml:trace>
  <inkml:trace contextRef="#ctx0" brushRef="#br0" timeOffset="1561.71">21876 1849 2372 0,'8'7'211'0,"-3"0"-169"0,0 1-34 0,3 6-8 0,-2 0 64 0,1 2 10 0,-1 5 2 0,2-2 1 16,0 9-21-16,-3 1-5 0,-2-4-1 0,-1 1 0 0,1 0-29 16,-1-5-5-16,1 1-2 0,0-1 0 0,-1-5 35 0,1 1 7 15,-3-6 2-15,0 4 0 0,0-4-28 0,3-1-6 16,-3-3 0-16,0-3-1 0,0-4-3 0,0 0-1 16,0 0 0-16,0 0 0 0,-3-4 5 0,3-3 0 15,3-7 1-15,-3 2 0 0,0-9-13 0,-3-1-2 16,3-6-1-16,-3-5 0 0,1 0-9 0,2-4 0 0,0 2 0 0,2 2-11 15,1 4-5-15,0-4 0 0,-3 8-1 0,8 6 0 16,0-2 6-16,2-1 2 0,1 8 0 0,-1 0 0 16,6 2 9-16,-3 1-8 0,3 1 8 0,3 6-8 15,-3-3 8-15,2 4-10 0,-2-2 10 0,0 10-10 16,-3-2 10-16,0 4 0 0,1-3-9 0,-1 3 9 16,-3 3 0-16,-4 1 0 15,2 4 0-15,-6-1 0 0,-2 2 0 0,-2 1 8 16,-4 1-8-16,-2 4 8 0,-5-4 0 0,3 4-8 15,-6-8 12-15,-3 2-4 0,3 1-8 0,1-3 0 0,-1 2 9 16,0-2-9-16,0-4 0 0,3 1 0 0,-1 1 0 0,4-2 8 16,2-6-8-16,0 3 0 0,8-7 0 0,-5 7 0 15,5-7 0-15,0 0 0 0,0 0 0 0,2 8 0 16,1-4 0-16,2 6 0 0,1-10-9 0,4 11 9 16,1-11 0-16,5 7-11 0,-3 1 11 0,8-1-8 0,-2-3 8 15,-6-1 0-15,5 4 0 0,-2-3 0 0,0-1 0 0,-3-3 0 16,3 7 0-16,0-3 0 0,-3 1 0 0,3-2 0 15,0 4 0-15,-3-7 0 0,0 7 0 0,-5-7 0 16,3 4 0-16,-3-1 0 31,-3-3-191-31,-5 0-33 0</inkml:trace>
  <inkml:trace contextRef="#ctx0" brushRef="#br0" timeOffset="1893.59">22336 2113 1555 0,'8'-3'138'0,"-3"3"-110"0,-2 0-28 0,5-4 0 16,0 1 121-16,2 3 19 0,1-4 4 0,0 4 1 0,-3 0-21 0,5-7-4 16,0 7 0-16,-2-3-1 0,-1-1-81 0,1 4-16 15,2 0-3-15,-2-3-1 0,-3-2-6 0,-1 5-2 16,-1-4 0-16,-1 1 0 16,0-1 5-16,-2 1 1 0,0-1 0 0,-3-3 0 0,0 7-16 0,0-7 0 0,0 4 0 0,-3-6-10 15,-2 6 39-15,-1-1 8 0,1 1 2 0,0-4 0 16,-3 3-26-16,-3 4-5 0,3 0 0 0,-2 0-8 0,-3 0 21 0,-1 0-2 15,1 7-1-15,3-3 0 0,-1 3-18 0,0 0 0 16,-2 1 0-16,3-1 0 16,2 0-13-16,2 4-7 0,1-4 0 0,2 1-1 0,1 6 12 0,2-7 9 15,0 0-12-15,0 5 12 0,5 2-9 0,-2-3 9 16,5-1 0-16,0-1-9 0,-1 1 9 0,4-3 0 31,0 0 0-31,2-3 0 0,0 3-76 0,0-4-19 16,3 2-4-16,3-5-1 0,2 4-73 15,-5-4-15-15,0-4-4 0</inkml:trace>
  <inkml:trace contextRef="#ctx0" brushRef="#br0" timeOffset="2294.06">22831 2066 691 0,'0'-3'61'15,"3"-8"-49"-15,2 4-12 0,0-5 0 16,-5 5 287-16,0-3 54 0,0 6 11 0,0-6 3 0,0 6-171 0,-3-4-33 16,-4 8-7-16,1 0-2 0,-2 0-79 0,0 8-16 15,-5-4-3-15,0-1-1 0,-8 4-32 0,5 4-11 0,0-1 0 0,3 2 9 16,0 2-9-16,2-3 0 0,3 4 0 0,-3-1 0 15,6 0 0-15,3-2-16 0,2 2 3 0,0-3 0 16,5-1 13-16,0-1-11 0,3-2 11 0,3-4-10 16,2 4 10-16,3-7 0 15,0 0-9-15,2 0 9 0,1-7 0 0,-3 7 8 16,2-7 0-16,1-1 0 0,-4-3 4 0,1 4 1 16,-5-7 0-16,-1-5 0 0,-2 5 68 0,0-15 14 15,0-4 2-15,-5 1 1 0,0 3-55 0,-3-4-11 16,0 0-3-16,-3 8 0 0,-2-1-19 0,-3 5-10 15,0-5 10-15,2 5-10 0,1 2 8 0,-3 2-8 16,-5 3 0-16,2 2 9 0,3 5-9 0,3-4-9 0,-3 4 9 0,0-1-13 16,0 8 28-16,8 0 5 0,0 0 2 0,0 0 0 15,-5 8-22-15,8-1 0 0,7 4 0 0,1 3-12 16,-1 1-4-16,6 3 0 0,0 1-1 0,5 5 0 16,-5-5 17-16,3 6 0 0,-6-3 0 0,0 3 0 15,0 4 0-15,-2-3 0 0,0-1 0 0,-1-3 0 16,1 3 12-16,-3-3 5 15,0-1 2-15,0-2 0 16,-6-1-69-16,4-3-14 0,-1-1-2 0,0-3-1280 0</inkml:trace>
  <inkml:trace contextRef="#ctx0" brushRef="#br0" timeOffset="2463.7">23254 1943 2372 0,'-2'-14'52'0,"4"10"12"0,6-3 1 0,3 7 1 0,-1 0-53 0,4-3-13 15,-4-2 0-15,3 5 0 0,1-2 64 0,-1-3 11 16,-3 5 1-16,4 0 1 0,2 0-61 0,-3 0-16 16,0 0 0-16,-2 0 0 0,-1 0 0 0,1 0 0 15,-3 5 0-15,-3-3-782 16,-5-2-159-16</inkml:trace>
  <inkml:trace contextRef="#ctx0" brushRef="#br0" timeOffset="2611.14">23363 2073 1209 0,'0'0'108'0,"0"0"-87"0,8 4-21 0,0-4 0 0,-3 0 200 0,3 5 36 16,0-2 8-16,2-3 0 15,-2 0-82-15,6 0-17 0,-4 0-3 0,6 0-1 16,2 0-101-16,-2 0-21 0,0-3-4 0,0-2-1 31,-5 5-131-31,5 0-27 0</inkml:trace>
  <inkml:trace contextRef="#ctx0" brushRef="#br0" timeOffset="3298.05">24360 1925 2372 0,'0'0'52'0,"0"0"12"0,-5 0 1 0,0 0 1 0,-3-7-53 0,2 7-13 0,-2 7 0 0,1-7 0 0,-4 4 44 0,0 3 7 15,1 3 1-15,-1-1 0 0,1 1-22 0,2 1-4 16,-3-1-1-16,0 6 0 0,6-2-25 0,0-4 0 15,0 6 0-15,2-6 0 0,3 8 0 0,3-11 0 16,2 1 0-16,0 6 0 16,3-7-46-16,3-3-14 0,-1 3-4 0,4-4 0 0,-1 2 64 0,5-5 20 0,-2-5 0 0,0 5 0 15,0-7-32-15,0 4-7 0,0-1-1 0,-6-3 0 16,1-3 68-16,-1-2 12 0,-2 5 4 0,-2-4 0 16,-4-3 0-16,1-1 0 0,0 1 0 0,-6 3 0 15,0 4 0-15,-2-1 0 0,-3 1 0 0,0 0 0 16,-2 3-52-16,-1-3-12 15,0 0 0-15,-2 7 0 16,3-3-48-16,2-2-13 0,0 5-3 0,0 0-1254 0</inkml:trace>
  <inkml:trace contextRef="#ctx0" brushRef="#br0" timeOffset="3730.96">24572 1936 1728 0,'0'0'76'0,"0"0"16"0,0 0-73 0,0 0-19 15,0 0 0-15,0 0 0 0,-5 3 137 0,5-3 24 16,0 0 5-16,0 7 1 0,-3-3-63 0,0 8-12 16,1-2-2-16,2-3-1 0,0 0-89 0,0 5-16 15,2 2-4-15,-2-3 0 0,6-1 32 0,-4-1 8 16,4 1 0-16,1 1 1 16,4-4-21-16,-3 0-16 0,3 1 2 0,-1-1 1 15,3 0 13-15,1-7 10 0,-4 0-2 0,3 0 0 16,1 0 8-16,-1 0 0 0,0 0 1 0,0-7 0 15,-2 4 28-15,2-4 6 0,-2-2 1 0,-1 2 0 16,-2 0-32-16,3-7-5 0,-3 6-2 0,0 1 0 16,0 0-1-16,-3 0-1 0,0 3 0 0,-2-3 0 15,-3 7-28-15,0 0-6 0,0 0-1 0,0 0 0 0,0 0 24 0,0 0 0 16,5 7 0-16,0-7 0 0,1 11 8 0,2-8 7 16,0 1 1-16,0 3 0 0,2-2-16 0,-2-2 0 0,0 4 0 0,3-7 0 15,-3 7-15-15,2-7 1 16,1 0 0-16,2 0 0 0,-2 0 14 0,-1 0 0 0,3-7 0 0,1 7 0 15,-1-7 12-15,0 7 6 0,0-8 1 0,0 1 0 16,3 0 1-16,-2-4 1 0,1-3 0 0,1 2 0 0,-2-2 3 0,-1 0 0 16,0-1 0-16,-2 4 0 0,-3-3 2 0,-1-1 1 15,-4 8 0-15,-3-4 0 0,0-3-13 0,-5 6-2 16,0-3-1-16,-3 4 0 16,0 0-121-16,-3 0-24 0</inkml:trace>
  <inkml:trace contextRef="#ctx0" brushRef="#br1" timeOffset="6941.52">21937 2875 1094 0,'0'0'97'0,"0"0"-77"16,0 0-20-16,0-7 0 0,0 0 144 0,0 0 26 16,-3 2 5-16,0-2 1 0,1 0-39 0,2 0-7 0,-3 0-2 0,-2 7 0 31,2-3-60-31,-5 3-13 0,3-4-3 0,-3-1 0 16,-3 5-21-16,1 5-5 0,-3-1-1 0,-1-1 0 15,-4 4-11-15,5-3-2 0,-3 3-1 0,2 3 0 0,-1 2-28 16,-1-1-6-16,0-1-1 0,0 2 0 0,0 2 40 0,0-3 8 15,0 4 2-15,3-1 0 0,-3 7-26 0,6-9 0 16,-1 2 0-16,3 0-11 0,3 7 11 0,0-2-10 16,5 0 10-16,0-1-10 0,5-1-5 0,0 2-1 0,0-5 0 0,6 5 0 15,2 2 16-15,-2-7 0 0,5 0 0 0,2-2 0 16,-2 2 9-16,5-2 5 0,0-10 1 0,3 7 0 16,3-9-3-16,-4 0 0 0,-1 0 0 0,-4-9 0 15,-2 7 3-15,-5-3 0 0,-3-2 0 0,0-3 0 16,-1-1 5-16,-1-1 2 0,-4-2 0 0,-2 0 0 15,0 2 34-15,-2 3 6 16,2-10 2-16,-3 7 0 0,-5-2-37 0,0 0-7 16,0 4-2-16,0-1 0 0,0 4-29 0,3 2-5 15,-3-5-2-15,3 6 0 0,2-3 18 0,3 7 0 16,0 0 0-16,0 0 0 0,0 0 0 0,0 0 0 16,3-5 0-16,2 5 0 0,3 5-12 0,3-1 0 15,-1-1 1-15,4-3 0 0,1 7 11 0,4 0 16 0,-1-7-4 16,4 5-1-16,-1-5-11 0,-3 2 0 0,1 3 0 0,-3-5 0 15,0 2 0-15,-6-2 0 0,1 5 0 0,-1-1 0 16,-2-4 0-16,-8 0 0 0,0 0 0 0,0 0 0 16,0 0-100-16,0 0-23 0,-2-9-4 0,-6 7-1 0</inkml:trace>
  <inkml:trace contextRef="#ctx0" brushRef="#br1" timeOffset="7258.29">22164 3009 1969 0,'0'0'87'0,"0"0"18"0,-2 0-84 0,2 0-21 0,-6 0 0 0,1 5 0 16,2-3 92-16,1 3 15 0,2 2 2 0,0 0 1 15,2 0-55-15,-2 0-11 16,3 0-3-16,0 5 0 0,2 2-2 0,0-7-1 16,-2 7 0-16,-1-7 0 0,4 5-38 0,-1-1 0 15,-2-1-14-15,-1-3 4 0,-2 0 10 0,3 2 11 16,0-6-3-16,-3 1 0 0,0-1 4 0,0-3 0 15,0 0 0-15,0 0 0 0,0 0-12 0,0 0-16 0,0 0 4 16,0-7 1-16,2-5 60 0,-2 5 12 0,0-7 3 0,6 4 0 16,-4-6-205-16,6 2-41 0,-3 0-8 0,3 0-2 15,3 2 132-15,-3-2 25 0,2 2 6 0,1 3 1 16,2-3-7-16,1 2-1 0,-4 3 0 0,1-2 0 0,-1 7 36 0,1-3 0 16,-3 3 0-16,2-3 0 0,-2 5-9 0,3 0 9 15,-6 0 0-15,3 0-874 16</inkml:trace>
  <inkml:trace contextRef="#ctx0" brushRef="#br1" timeOffset="7580.62">22426 3009 115 0,'0'0'10'0,"0"0"-10"0,0 0 0 0,0 0 0 16,8 0 258-16,0 5 50 0,-3-5 9 0,3 2 3 16,0-2-205-16,3 5-41 0,-3-5-8 0,5 2-2 15,-3-2-3-15,4 0-1 0,-4 0 0 0,4 0 0 16,-1 0-44-16,0 0-16 0,-2 0 9 0,2 0-9 0,-3-2 23 0,1-3-1 15,0 5 0-15,-9-2 0 0,-2 2-4 0,3-5-1 16,-1-2 0-16,1 0 0 0,-3 4 15 0,0-6 2 16,0 7 1-16,-3-5 0 0,1 2-6 0,-1-2-1 15,-2 4 0-15,-3-1 0 0,0 4-17 0,0-3-11 0,-3-1 12 0,1 4-12 16,-6 4 9-16,3-1-9 0,0 1 0 0,-1-1 9 16,-2 4-9-16,6-2 0 0,2 2 0 0,0 4 0 15,0-8 0-15,0 8 0 0,3-1 0 0,0 2 0 16,5 2 0-16,0 0 0 0,2 0 0 0,1 2-11 0,2-1 11 0,0-1-12 15,3-7 12-15,3 7-12 16,0-2-20-16,-1-3-4 0,3 0 0 0,1-2-1 16,-1-4-38-16,3 1-7 0,-3-4-2 0,0 0 0 0</inkml:trace>
  <inkml:trace contextRef="#ctx0" brushRef="#br1" timeOffset="7896.78">22746 3042 1036 0,'11'-7'46'0,"-6"7"10"0,-5 0-45 0,5 0-11 0,3-5 0 0,0 5 0 16,3 0 104-16,-1 0 20 0,1 0 3 0,2 0 1 16,-2 0-52-16,2 0-9 0,-2 0-3 0,2-2 0 0,-3 2-20 0,-2 0-4 15,3-5 0-15,0 5-1 0,-3 0-15 0,-1-2-2 16,1-3-1-16,-2 5 0 0,-4-2-13 0,-2 2-8 16,3-5 8-16,-3-2-8 0,0 7 48 0,0 0 6 0,-3-7 1 15,1 4 0-15,-4-1-32 0,4-3-7 0,-6 7 0 0,0 0-1 16,-3-7-15-16,3 7 0 0,-2 0-12 0,-1 0 12 31,1 2 0-31,-1 3 0 0,0-5 0 0,1 2 0 16,-1 7 0-16,3-6 0 0,0 4 0 0,3 5 0 15,0-3 0-15,2-2 0 0,1 5 0 0,-1 2 0 0,6-2 0 0,2-1-8 16,-3-1 8-16,4 4 0 0,-1-7 0 0,6 5 0 16,-3-5 0-16,2 7 0 0,3-9-11 0,-2 2-1 15,5-5-1-15,0 7 0 16,-3-9-159-16,0 0-32 0,11 0-7 0,-6 0-529 0</inkml:trace>
  <inkml:trace contextRef="#ctx0" brushRef="#br1" timeOffset="8228.55">23048 3006 115 0,'0'0'10'0,"0"0"-10"0,0 0 0 0,0 0 0 16,0 0 360-16,0 0 71 0,0 0 13 0,0 0 4 16,0 0-276-16,3 8-56 15,-1-6-10-15,1 5-2 0,-1 5-30 0,1-1-6 16,2-1 0-16,-5 2-1 0,-2-1 15 0,-1-1 3 15,3 2 1-15,-3-3 0 0,3 3-69 0,-2-1-17 16,2-1 0-16,0 2 0 0,0-1 23 0,0-1 1 0,0-3 0 0,0 0 0 16,0-7-9-16,0 0-2 0,0 0 0 0,0 0 0 15,0 0 1-15,0-7 0 0,2 0 0 0,-2 0 0 16,6-7-52-16,2 2-10 0,0-2-3 0,0 0 0 16,5-5-24-16,3 5-5 0,0 0 0 0,2 2-1 15,1 2 13-15,-1-1 4 0,1 4 0 0,-1 0 0 0,1 2 44 0,-3 3 8 16,-1-3 3-16,-1 5 0 0,-4 5 9 0,1-3 0 15,-1-2 0-15,1 7 0 0,0 0 24 0,-4-2 0 16,1 6 0-16,0-1 0 0,0-3-24 0,-2-2 0 16,-4 6 0-16,4-4 0 0,-1 0 56 0,0 3 6 0,-2-3 2 0,2 0-752 15,-2-2-149-15</inkml:trace>
  <inkml:trace contextRef="#ctx0" brushRef="#br1" timeOffset="8412.81">23622 2908 2052 0,'0'0'45'0,"0"0"10"0,0 0 1 0,0 0 1 0,5 4-45 0,1-4-12 0,4 3 0 0,1-3 0 16,2 4 21-16,-2-1 3 0,4 1 0 0,-1-1 0 15,-1-3-24-15,0 5 0 0,0-3 0 0,1-2 8 16,-4 5 1-16,-2-5 1 0,0 2 0 0,0-2-650 15,-3 0-131-15</inkml:trace>
  <inkml:trace contextRef="#ctx0" brushRef="#br1" timeOffset="8575.93">23659 3006 1695 0,'0'0'37'0,"3"3"8"0,5 4 2 0,0-2 1 0,0-3-39 0,-1 3-9 0,4-3 0 0,0 3 0 16,4-1 60-16,-1-1 11 0,-1-3 1 0,0 0 1 16,3 4-40-16,-5-1-8 0,2-3-1 0,-3 0-618 15,1 0-123-15</inkml:trace>
  <inkml:trace contextRef="#ctx0" brushRef="#br1" timeOffset="9046.09">23947 2708 1267 0,'0'0'56'0,"0"0"12"0,8 0-55 0,-2 4-13 16,4-4 0-16,-2 3 0 0,0 2 105 0,0 2 19 15,5 0 3-15,-2 4 1 16,-3-1-13-16,2 9-3 0,1 2 0 0,-3-7 0 16,3 5-25-16,-6 0-6 0,3 2-1 0,-3-2 0 15,0-1-64-15,1-4-16 0,-4 3 0 0,1-1 0 16,-3 1 43-16,3-5 5 0,-3-1 0 0,0-1 1 16,0-3-27-16,0 5-6 0,0-3 0 0,0-4-1 15,0 2-15-15,0 0 0 0,0-7 0 0,0 0 0 16,0 0 0-16,0 0 0 0,0 0 0 0,7-3 0 0,-1-4 0 0,-1 3 0 15,3-3 0-15,0-5 0 0,0 5 0 0,2 0 0 16,1 0 0-16,0-5 0 16,-1 10-68-16,1-10-17 0,-1 5-3 0,1 0-1 15,0 4 40-15,-4-1 8 0,7-1 1 0,-6 5 1 0,2 0 39 0,-2 5 0 0,3-5 0 0,-1 7 0 16,-2-7 0-16,0 7 0 0,0 0 0 0,0 0 0 16,0-2 44-16,-3 6 16 15,1-4 3-15,-1 3 1 0,0-3-52 16,-2 0-12-16,-1 0 0 0,4 5 0 0,-4-5 0 15,-2 0 0-15,0-7 0 0</inkml:trace>
  <inkml:trace contextRef="#ctx0" brushRef="#br1" timeOffset="9231.17">24625 2929 1382 0,'0'0'123'0,"0"0"-99"0,0 0-24 0,0 7 0 15,0 0 208-15,2-2 37 0,1 2 7 0,0 0 2 16,-1 0-125-16,1 5-25 0,0-12-4 0,-1 11-2 16,1-8-98-16,0 4-9 0,-1 0-7 0,-2-2-2 0,3-3 18 0,-3-2 11 0,0 0-2 0,0 0 0 31,0 0-65-31,0 0-12 0,0 0-4 0,0 0 0 16,0-2-179-16,0-6-36 0,0-6-7 0,3 3-2 0</inkml:trace>
  <inkml:trace contextRef="#ctx0" brushRef="#br1" timeOffset="9346.62">24717 2785 748 0,'0'0'33'0,"0"0"7"0,0 0-32 0,0-4-8 16,0 4 0-16,0 0 0 0,0 0 189 0,0 0 36 15,0 0 7-15,0 0 2 0,0 0-180 0,0 0-36 16,0 0-7-16</inkml:trace>
  <inkml:trace contextRef="#ctx0" brushRef="#br1" timeOffset="9779.21">25051 2969 1958 0,'-6'0'43'0,"1"-7"9"0,3 4 1 0,-4-1 3 16,1 4-45-16,-3-7-11 0,3 7 0 0,-1-5 0 0,-2 5 52 16,3-2 9-16,-3 2 2 15,0 2 0-15,0-2-40 0,3 0-8 0,-3 0-2 0,0 5 0 16,-2 2-13-16,2-3-16 15,0-1 3-15,0 4 1 0,0 0 12 0,0 0 0 0,0 2 0 0,3-6 0 16,-1 4 0-16,6 0 0 0,-2 0 0 0,4 0 0 16,-2-7 0-16,3 7 0 0,0-2 0 0,5-1 0 15,0-1 0-15,0 1 0 0,-1-1 0 0,1 4 0 16,3-7-16-16,-3 0-1 0,3 0 0 0,-1 0 0 0,-2 5 17 0,0-5 0 16,0 0 0-16,2 0 0 0,-2 0 14 0,0 0 0 15,-2 0 0-15,2 0 0 0,-8 0-14 0,0 0 0 16,5 0 0-16,0 2 0 0,-5-2 0 0,5 5 0 15,1-3 0-15,-4 7 0 0,1-6 0 0,0 4 0 16,-1 0 0-16,1 5 0 0,0-5 0 0,-1 0 0 16,-2 7 0-16,3-2 0 15,-3-5 0-15,3 7 0 0,-6-3 0 0,0-1 0 16,1 4 57-16,-4-5 6 0,1 1 1 0,-3-3 0 16,0-2-56-16,-2 2-8 0,2-7 0 0,-3 0-10 15,0 0 10-15,1 0 11 0,-1 0-3 0,1-7 0 16,2 2-148-16,0 5-31 0,0-7-5 0,8 0-2 0</inkml:trace>
  <inkml:trace contextRef="#ctx0" brushRef="#br1" timeOffset="10049.12">25157 2795 2023 0,'0'0'44'0,"0"0"10"0,0 0 2 0,5 0 0 0,3 4-44 0,-6 4-12 0,4-8 0 0,-1 11 0 0,3-4 79 0,-3 3 13 15,1 4 4-15,2-2 0 0,-1 2-66 0,-1 5-13 16,-1-8-2-16,0 6-1 0,-2-3 40 0,0 2 8 16,-3 1 2-16,0-5 0 0,0-5-52 0,0 0-12 15,-3 4 0-15,0-3 0 0,-2-6 0 0,5 5 0 16,0-7 0-16,-3 7 0 0,1-2 0 0,2-5 0 16,0 0 0-16,0 0 0 15,0 0 0-15,0 0 0 0,5-5 0 0,6 5 0 16,-3-7-28-16,5 7-9 0,0-2-2 0,3-3 0 15,2 5-24-15,4 0-5 0,-4-2 0 0,3 4-1 16,3-2 41-16,-19 0 28 0</inkml:trace>
  <inkml:trace contextRef="#ctx0" brushRef="#br0" timeOffset="20370.4">3794 8992 864 0,'0'0'76'0,"0"0"-60"15,0 0-16-15,0 0 0 0,3-7 29 0,2 0 3 16,-5 7 1-16,3-5 0 0,2 3 41 0,-5 2 8 15,0-5 2-15,0 5 0 0,0-7 11 0,-5 5 2 16,2-3 1-16,-2 5 0 0,2-7-7 0,-5 7-2 16,6-2 0-16,-6-3 0 0,-3 0-15 0,3 3-3 15,-5 2-1-15,2-5 0 16,1 3-16-16,-1-3-3 0,-2 3-1 0,0-3 0 16,-6 3-18-16,1-3-3 0,-1-2-1 0,-5 7 0 15,3-5-6-15,-3 3-2 0,-2-3 0 0,-3 3 0 16,-3 2 5-16,0-5 1 0,-5 5 0 0,3 0 0 15,-3 5 4-15,0-5 1 0,2 2 0 0,1 3 0 16,0 2-14-16,2-2-2 0,-3 2-1 0,-2 0 0 0,-5 2-14 16,5-2 8-16,0 5-8 0,0 2 0 0,2-2 0 0,1 2 0 0,5 5 0 0,-3-5 0 15,3 7 0-15,0-7 0 0,3 10 0 0,-4-8 0 16,4 10 0-16,0-5 0 0,-6 5 0 0,11 0 0 16,-6 2-9-16,9 3 9 0,-1-3 0 0,1 5-9 15,10-5 9-15,-3 5-10 0,3 0 10 0,8 0-10 16,0-5 2-16,8 5 0 0,0-5 0 0,5 3 0 15,6-3-2-15,5 0 0 16,5-2 0-16,5-5 0 0,-5-2 2 0,8 0 0 16,6-5 0-16,2-7 0 0,7 0 8 0,4-2 0 15,5-5 0-15,2-5 0 0,1-2 0 0,-1-5 0 16,1-2 0-16,2-2 0 0,3-3 0 0,-8-7 8 16,-3 0-8-16,3-2 0 0,-8 0 12 0,-3-5-3 15,3-5 0-15,-8 3 0 0,0-3 4 0,-3-2 1 16,-7 5 0-16,-6 2 0 0,-3-2 2 0,-5 2 1 0,-5 5 0 0,0 2 0 15,-8 0 11-15,3 5 3 0,-11-5 0 0,0 7 0 16,0-2 5-16,-6 0 2 0,1 2 0 0,0 0 0 16,-6 5-16-16,0-5-3 0,-10 5-1 0,3 0 0 15,-6 0-18-15,0 2 10 0,3-2-10 0,-5 7 8 16,-1 0-8-16,3 2 0 0,3 3 0 0,-5 2 0 16,7 0-56-16,-5 0-8 0,6 2 0 0,-1 3-837 0,1 2-167 0</inkml:trace>
  <inkml:trace contextRef="#ctx0" brushRef="#br1" timeOffset="80070.56">5667 9152 939 0,'0'0'41'0,"0"0"10"0,0 0-41 0,0 0-10 0,0 0 0 0,0 0 0 15,0 0 0-15,0 0 12 0,-2 7-12 0,2-7 12 16,-3 0 3-16,3 0 1 15,0 0 0-15,-3 7 0 0,1-2 29 0,2-5 7 16,0 0 0-16,0 2 1 0,0-2-9 0,0 0-3 16,5 5 0-16,0-3 0 0,3 3 9 0,-8-5 2 0,0 0 0 0,0 0 0 15,3 2 14-15,-3-2 3 16,0 0 1-16,5 0 0 0,1 5-5 0,-6-5-1 0,0 0 0 0,0 0 0 16,0 0-1-16,0 0-1 0,0 0 0 0,0 0 0 15,-6-5 2-15,4-2 0 0,2 0 0 0,-3 5 0 0,0-3-12 0,-2-2-3 16,2 2 0-16,-2 3 0 0,0-5-11 0,0 2-2 15,-3-2-1-15,0 0 0 0,2 5-4 0,1-3-1 16,-6-2 0-16,4 0 0 0,-4-5-5 0,3 5-1 16,-5 0 0-16,5 0 0 0,-5 0-5 0,-1 0-2 15,1 0 0-15,0 0 0 0,-3 0-2 0,0 0-1 16,-2-5 0-16,4 7 0 16,-9-2-2-16,4 0-1 0,1 0 0 0,-4 0 0 15,4 0-3-15,-3 0 0 0,0 0 0 0,-1 0 0 16,4 2-8-16,-3-2 10 0,0 0-10 0,-3 2 10 15,0 3-10-15,0-3 10 0,-2-2-10 0,-3 7 10 16,2-2-10-16,-7-3 0 0,5 3 9 0,-3-3-9 16,0 5 0-16,0 0 8 0,1 0-8 0,4 0 0 15,-5 0 0-15,1 5 0 0,-1-3 0 0,0-2 8 0,0 5-8 0,-2 2 0 0,5-5 0 0,0 3 0 16,2 2 0-16,3 0 0 0,-2 5 0 0,2-5 0 16,3 0 0-16,0 0-8 0,2 0 8 0,3 5 0 15,-2-5 0-15,2 2 0 0,3 3 0 0,-6 0 0 16,1-3 0-16,2 3-8 0,0-3 8 0,-2 3 0 15,-1 2 0-15,-2-2 0 0,2 2 0 0,-2-2 0 16,8 2 0-16,-6 0-8 16,1 0 8-16,-1 0 0 0,1 5 0 0,2-5 0 15,5 0 0-15,-2 3-8 0,5-3 8 0,-2 0 0 16,7 0-9-16,-8 5 9 0,6-5 0 0,2 0-9 16,3 0 9-16,-5 0 0 0,5 5-10 0,5-5 10 15,-5 5-8-15,8 0 8 0,-5-5-8 0,5 5 8 16,-5-3-8-16,7 1 8 0,3-1 0 0,-5-2-10 15,3 5 10-15,2-5 0 0,3 5-10 0,3-5 10 0,-4 0-8 0,7 0 8 16,-1 3-10-16,8-8 10 0,-8 3-12 0,11 2 12 16,-6-7-10-16,6 5 10 0,5-3-8 0,3-4 8 15,-3 2 0-15,8 0-8 0,2 0 8 0,4-2 0 0,-6-3 0 16,5 3 0-16,-5-3 0 0,8-2-8 16,-3 0 8-16,6 0 0 0,-1 0 0 0,1 0 0 0,-6-2 0 15,3-3 0-15,-3 3 0 0,3-5 0 0,-3 0 0 0,-5-3 0 0,3 3 0 0,-3 0 0 16,-3-2 0-16,-2-3 0 0,2 5 0 0,-7-7 8 15,2 2-8-15,-5-2 0 0,-1-5 0 0,-4 3 0 16,2-3 8-16,-3 0-8 0,-2-2 10 0,-5 2-10 16,-1-7 12-16,1 3-3 0,-11-1-1 0,2-4 0 15,-4 7 3-15,-4-5 0 0,-2 0 0 0,0 0 0 16,-2 5 4-16,-4-5 1 16,-4 5 0-16,2-5 0 0,-8 5-3 0,0-5 0 15,3 5 0-15,-3 2 0 0,5 3-5 0,-5-3-8 16,1 5 11-16,1 0-11 0,1-3 0 0,2 8 0 15,-4-3 0-15,1 3 0 0,4-3 0 0,-9 5 0 16,6 0 0-16,0 2 0 0,-6-2 0 0,1 7 0 16,-1-2-10-16,3 2 10 15,-7 2-84-15,1 3-8 0,-1 2-3 0,-4 2-1260 0</inkml:trace>
  <inkml:trace contextRef="#ctx0" brushRef="#br0" timeOffset="88066.83">6972 9119 1144 0,'0'0'51'0,"0"0"10"0,0 0-49 0,0 0-12 15,0 0 0-15,0 0 0 0,8-2 74 0,-8 2 12 0,0 0 2 0,0 0 1 16,2-12 9-16,1 7 2 0,-3-2 0 0,0 0 0 15,-3 0-19-15,1 5-3 0,-6-3-1 0,2-2 0 16,-4 0-6-16,-1 0-2 0,-2 0 0 0,0 0 0 16,-3-5-16-16,0 5-3 0,-2 2-1 0,2-2 0 15,-3 0-17-15,1 0-4 0,-3-5-1 0,-1 5 0 16,-1 0-5-16,1 5-1 16,-7-5 0-16,3 2 0 0,-3-2-3 0,2 0-1 15,-2 7 0-15,3-7 0 0,-6 2-1 0,5 5 0 16,-2-2 0-16,6 2 0 0,-7 0-4 0,4 2 0 0,-6-2-1 0,3 5 0 15,-5-5-11-15,-1 7 0 0,4 0 0 0,-1 5 0 16,0-3 8-16,3 3-8 0,0 2 8 0,0 5-8 16,5 0 0-16,0 2-9 0,0 0 0 0,3 5 0 15,3 0 9-15,-1 2-13 0,3 0 5 0,6 3 8 16,-4-3-13-16,9 5 5 0,0-5 8 0,2 5-13 0,3 0 13 0,3 2-9 16,5-4 9-16,8-3-8 0,-6 5 8 0,3-5 0 15,3-2-9-15,8 2 9 0,3-9 0 0,4 2 0 16,1-7-9-16,8 5 9 0,0-7 0 0,4-5 0 15,-1 0 0-15,2-7 0 0,-3 0 0 0,6 0 0 16,-1-7 0-16,1-5 0 16,0-2 0-16,-1 0 0 0,1-5 8 0,-3-2-8 15,-3-5 16-15,1 0-2 0,-4-2-1 0,1-5 0 16,-6 0 7-16,-2 5 0 0,-5-5 1 0,-4 7 0 16,-2-7 2-16,-7 5 0 0,-4 2 0 0,-4-2 0 15,-4 2 15-15,-4 5 3 0,-1 0 1 0,-5-3 0 16,0 8-21-16,3 2-4 0,-11-3-1 0,0 3 0 15,-2 0-16-15,-1 7 0 0,-2-5 0 0,0 5 0 16,-1 0-19-16,-1 0-7 0,-4 7-2 0,3 0 0 16,1 7-187-16,-1 0-37 0</inkml:trace>
  <inkml:trace contextRef="#ctx0" brushRef="#br0" timeOffset="88899.56">8535 9187 1479 0,'-18'-14'65'0,"15"12"15"0,3-3-64 0,0-2-16 0,-2-5 0 0,-4 5 0 15,-2-2 109-15,3-3 19 0,5 5 4 0,-5-5 1 16,-3 3-19-16,-3-3-4 0,3-2-1 0,0 0 0 16,-5 2-47-16,-3-2-10 0,-5 0-1 0,3 2-1 15,-6-2-17-15,-5 2-3 0,-8 3-1 0,0-3 0 0,2-2-11 0,-4 7-2 16,-4 0-1-16,-2 2 0 0,-2-2 0 0,-1 7 0 0,0-2 0 15,-5 2 0-15,-2 2-15 0,2 5 11 16,5 0-11-16,1 5 10 0,-1 0-10 0,0 4 0 0,1 3 0 0,-1 2 0 16,6-2-10-16,5 9 10 0,5 5 0 0,3 0-9 15,5 2-1-15,3 3 0 0,3 2 0 0,7 2 0 16,0 3 10-16,6-3 0 16,5 3 0-16,5-3 8 0,1 5-18 0,4-2-3 15,6-10-1-15,3 5 0 0,7-7 6 0,8-7 8 16,4 2-13-16,4-9 5 0,0 0-1 0,11-10 0 15,5-4 0-15,8-5 0 0,3 0 9 0,3-12-10 16,-1 3 10-16,3-10-10 0,11-2 10 0,-3-10 8 16,-5-2-8-16,-1-2 11 0,1-5 13 0,0 0 2 15,-8 0 1-15,-6 5 0 0,-2-3-3 0,-11 10-1 0,-10-5 0 0,-6 7 0 16,-7-2 27-16,-9 2 6 0,-4 0 0 0,-9 5 1 16,-3-5-3-16,-7 5-1 0,-5-5 0 0,-9 10 0 15,-2-3-53-15,-11 5-13 0,-10 2-2 0,2 5-920 16,0 0-184-16</inkml:trace>
  <inkml:trace contextRef="#ctx0" brushRef="#br0" timeOffset="91166.39">17470 9218 345 0,'-5'-5'31'0,"3"5"-31"0,-1-7 0 0,-2 7 0 16,2-7 235-16,-2 2 41 0,-1 3 8 0,1-3 1 16,0 3-163-16,-1-3-33 0,1-2-6 0,0 5-2 15,-3-5-12-15,0 2-2 0,0-7-1 0,0 5 0 16,0 5 2-16,0-10 0 0,0 5 0 0,0 0 0 16,-2-5 0-16,-1 5 1 15,1-7 0-15,-4 2 0 0,-1 3-19 0,1-5-4 16,-4 2-1-16,-3-2 0 0,-6 2-1 0,1-2 0 15,5 0 0-15,-6 2 0 0,-5-2-36 0,1 5-8 16,4-3 0-16,-2 5 0 0,0 0 0 0,-3 0 0 16,-2-5 0-16,-3 7 9 0,2 3-9 0,-4-3 0 15,-9 5 0-15,3 0 0 0,5 0 0 0,1 5 0 16,-4-5 0-16,1 7 0 0,-6-2 0 0,6 2 8 0,5 0-8 0,-8 0 8 16,-11 0-8-16,6 0-11 0,3 7 3 0,-1-2 0 15,-2 2 8-15,-3 0 0 16,0 5 0-16,0-5 0 0,0 7 0 0,3-7 0 0,-1 10 0 0,6-3 0 15,-2-2 0-15,5 2-8 0,-1 0 8 0,3-2 0 16,1 2 0-16,4 0-10 0,4-2 10 0,-1 2 0 16,5-2-10-16,6 2 10 0,-3-2-8 0,6 2 8 15,2-2 0-15,0 2-8 0,3 5 8 0,2-5 0 16,1-2-9-16,7 2 9 0,1 0-10 0,4 5 10 16,3-5-9-16,6 5 9 0,5-2-8 0,5-3 8 15,6 0 0-15,7 0 0 0,14-2 0 0,4 2-8 16,7-7 8-16,4 3 0 0,11-8 8 0,6 3-8 15,4-5 0-15,6-7 0 0,6 0-10 0,-1 0 10 16,-3-7 0-16,1-5 0 0,5-2 0 0,-3-5 0 0,3 5 0 0,-3-7 0 16,-5-7 0-16,0-3 0 0,5 3 12 0,-7 0-1 15,-6-3 0-15,-6 3 0 0,-4 2 5 0,-9 0 2 16,-2-2 0-16,-10 7 0 0,-9-3 13 0,-10 3 2 16,-6 5 1-16,-5-3 0 0,-8 0 25 0,-7-2 5 15,-6 2 0-15,-11-2 1 0,-5 2-27 0,-13-2-6 16,-8 7 0-16,-10 0-1 0,-6 2-67 15,-16 5-14-15,-13 0-2 0,-3 2-1321 0</inkml:trace>
  <inkml:trace contextRef="#ctx0" brushRef="#br1" timeOffset="94896.97">11374 9246 1710 0,'-2'-14'76'0,"-1"9"15"0,3-2-73 0,-2 5-18 0,2-10 0 0,0 10 0 16,0-8 54-16,-3 3 7 0,3-2 2 0,-5-3 0 16,-1 5 5-16,-2-5 2 0,0 5 0 0,-5-7 0 15,0 5-8-15,-6-3-2 0,1-2 0 0,-3 0 0 16,-6-3-16-16,-2 8-3 0,-5-5-1 0,-1-5 0 15,-2 7-9-15,0-2-3 0,-2 0 0 0,2 2 0 16,-3-2-7-16,0 0-1 16,-5 7-1-16,0 0 0 0,-5-5-19 0,0 5 8 15,-1 0-8-15,1 7 0 0,-3-7 10 0,-2 7-10 16,-4 2 8-16,-1 3-8 0,-1 0 0 0,-3 2 8 16,6 0-8-16,0 2 0 0,-3 3 0 0,5 2 8 15,-4 0-8-15,-1 0 0 0,0 5 0 0,3 0 0 16,-1 2 0-16,4-2 0 0,2 7 0 0,0-5 0 15,5 5 0-15,3-3 0 0,6 3-11 0,-1 0 11 0,6 0-8 0,5 0 8 16,2-5-9-16,3 5 9 0,3 0-10 0,5-3 10 16,3 3 0-16,8 0 0 0,-1 0 0 0,6-3 0 0,3 3 0 0,8 0 0 15,2 0 0-15,11 0 0 0,7-5-9 0,9 5-3 16,8-10 0-16,7 8 0 0,6-8 2 0,11-4 0 16,4 7 0-16,6-10 0 0,0 3 10 0,3-5 0 15,-3-2 0-15,5-5 0 16,3-5 0-16,-2 0 0 0,-1-4 0 0,-2-3 0 15,5-2 0-15,-8-5 0 0,-3-2 0 0,-2 0 8 16,-1-5-8-16,-9 5 8 0,-1-5-8 0,-8 0 8 16,-5-2 2-16,-5 2 1 0,-9 0 0 0,-4 5 0 15,-4-5 15-15,-7 5 3 0,-3 2 1 0,-7-2 0 16,-1 2 4-16,-8 3 1 0,0-3 0 0,-7 0 0 16,-4 5-3-16,-2-5-1 0,-5 3 0 0,-8-3 0 0,-3 7-20 0,-7-2-11 15,-12 0 12-15,1 2-12 16,0 5-20-16,-1 0-12 0,1 0-1 0,2 7-1 15,0 0-177-15,6 7-35 0</inkml:trace>
  <inkml:trace contextRef="#ctx0" brushRef="#br1" timeOffset="95499.06">12708 9039 1659 0,'0'0'73'0,"0"0"16"0,0-7-71 0,0 0-18 0,0 7 0 0,-3-7 0 15,1 2 62-15,-1-2 9 0,-5 0 1 0,0 0 1 16,0 5-36-16,-5-3-7 0,-6 0-2 0,-2 3 0 16,-3 2-28-16,-2-5 0 0,-6 5 0 0,-2 5 0 15,-6-5 0 1,-2 7 0-16,-6 0 0 0,1 5 0 0,-4-3 34 0,4 8 1 15,-1-1 0-15,0 3 0 0,-2 7-7 0,-3 0-2 16,0 2 0-16,0 5 0 0,3-5-26 0,3 5 8 16,2 2-8-16,8-2 0 0,5 0 0 0,3 0 0 15,5 2 0-15,5-2 0 0,9 7 0 0,4-7-11 16,6 5 11-16,6-8-12 0,7 3 4 0,8-2 0 16,11-8 0-16,5 3 0 0,11-7 19 0,2-5 4 0,8 0 1 0,0-9 0 15,3-3 12-15,3-2 2 0,-1-7 1 0,3-2 0 16,0-8 3-16,-7 1 1 0,-4-10 0 0,3 0 0 15,1-7 7-15,-4 0 2 0,-5 3 0 0,-2-3 0 16,-6-5-13-16,-5 5-3 0,-5 5 0 0,-8 0 0 16,-3 2-1-16,-5 0-1 0,-3 0 0 0,-5 5 0 15,-5 0 12-15,-3 0 2 16,-3-3 1-16,-5 10 0 0,-2-7-21 0,-4 7-5 16,-4-5-1-16,-3 7 0 15,-8 3-89-15,-3-3-17 0,-5 5-4 0,0 5-746 0,2 2-149 0</inkml:trace>
  <inkml:trace contextRef="#ctx0" brushRef="#br1" timeOffset="96216.08">14981 9093 1267 0,'-6'-14'112'0,"1"7"-89"0,2 0-23 0,-2 0 0 16,3 0 124-16,-1 0 21 0,-2 2 4 0,-1-2 1 16,4-5-80-16,-4 5-16 0,1 0-3 0,-3 0-1 0,0 0-23 0,-2 0-5 15,-4 0-1-15,-4 0 0 0,-3 2 3 0,-6-2 0 16,-4 0 0-16,-7 5 0 0,-7-3 11 0,1 3 2 15,-7-3 1-15,1 5 0 0,-6 0-2 0,-4 0 0 16,-7 7 0-16,1-2 0 0,0-3-6 0,-3 10-2 16,-2-3 0-16,-1 8 0 0,1-3-28 0,5 2 0 15,0 8 0-15,2-3 0 16,3 0 9-16,3 5-9 0,3 0 8 0,4 2-8 16,6 5 0-16,6-5 0 0,7 10 0 0,3-3 0 15,2 3-8-15,6 2 8 0,5 2 0 0,6 5 0 16,4-2 0-16,6-3 0 0,3-2 0 0,10 0 0 15,3 0-9-15,8-12-1 0,2 3 0 0,11-10 0 16,6 0 10-16,4-9 0 0,6-3 0 0,8-9 0 0,8 0 0 16,5-7 0-16,5 0 0 0,9-7 0 0,-4-5 10 0,6-2-2 15,0-5-8-15,0-2 12 0,-2-5-1 0,-1 5-1 0,0-5 0 0,-2 0 0 16,-8 5-2-16,-6-3-8 0,-2 8 12 0,-6-3-4 16,1 0 0-16,-11 7 0 0,-8-2 0 0,-6 2 0 15,-7-2 36-15,-5 2 6 0,-6 3 2 0,-5-8 0 16,-6 8-6-16,-7-8-1 0,0 3 0 0,-9 0 0 15,-2-5-18-15,-8 5-4 16,-7 2-1-16,-4-2 0 0,-7 0-22 0,-6 2 0 16,0-2 0-16,-5 2 0 0,3 5-16 0,-3 0 0 15,0 2-1-15,0 5 0 16,0 0-94-16,3 2-18 0,2 3-4 0</inkml:trace>
  <inkml:trace contextRef="#ctx0" brushRef="#br1" timeOffset="97072.22">19820 9126 1036 0,'0'-14'46'0,"0"14"10"0,0 0-45 0,0-7-11 0,0 2 0 0,-3-2 0 16,3 5 147-16,0-3 27 0,0-2 6 0,0 0 0 15,-2 0-65-15,-1-5-14 0,-2 3-2 0,-1-3-1 16,-2 0-22-16,-2 3-4 0,-3-5 0 0,-1-3-1 16,-4 3-23-16,-6 5-5 0,-2-5-1 0,-6-3 0 15,-5 3-19-15,-5 0-4 0,-6 2-1 0,-5 3 0 16,0-3-7-16,-5-2-2 0,-3 2 0 0,-2 3 0 0,-1 4 0 0,1-2 0 15,4 5 0-15,-2-3 0 0,1 0-1 0,1 10 0 16,-1-5 0-16,1 7 0 0,1 0-8 0,3 0 0 16,-1 0 9-16,3 5-9 0,-5 2 0 0,-3 0 0 15,3-2 0-15,2 9 0 0,3-7 0 0,3 10 0 16,0-8 0-16,0 10 0 0,2-5 13 0,8 5-1 0,3 0-1 16,3 0 0-1,5 2-3-15,2 0 0 0,9 3 0 0,2-3 0 16,5 5-8-16,6 0 0 0,8 0 0 0,7 0 0 15,6-3 0-15,8 8 8 0,5-5 2 0,8 2 0 0,11-4-10 16,2-1-17-16,8-4 4 0,11-5 1 0,8 3 12 0,5-8 10 16,0 3-2-16,8-7 0 0,2-3-8 0,1-4 0 15,-1-5 0-15,4-5 8 0,2 3 2 0,-1-10 0 16,-1 3 0-16,-4-8 0 0,1-4 10 0,-6 0 1 0,-7 0 1 0,-9-3 0 16,-2 3-10-16,-6 2-1 0,-4 3-1 0,-9-8 0 15,-8 8 10-15,-5-3 1 0,-2 0 1 0,-9 5 0 16,-2 0 5-16,-8 0 1 0,-6-5 0 0,1 5 0 15,-8 2-4-15,-3-4-1 0,-6-3 0 0,-7 5 0 16,-5-5-23-16,-9 5 0 0,-7 0 0 0,-11 0 8 16,-8 2-132-16,-13 0-27 0,-11 5-5 0</inkml:trace>
</inkml:ink>
</file>

<file path=ppt/ink/ink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07:54.203"/>
    </inkml:context>
    <inkml:brush xml:id="br0">
      <inkml:brushProperty name="width" value="0.05" units="cm"/>
      <inkml:brushProperty name="height" value="0.05" units="cm"/>
      <inkml:brushProperty name="color" value="#E71224"/>
    </inkml:brush>
  </inkml:definitions>
  <inkml:trace contextRef="#ctx0" brushRef="#br0">0 1 2304 0 0,'0'0'359'0'0,"0"0"666"0"0,0 0 294 0 0,0 0 59 0 0,0 0-69 0 0,0 0-339 0 0,0 0-149 0 0,0 0-28 0 0,0 0-62 0 0,0 0-231 0 0,0 0-99 0 0,0 0-17 0 0,0 0-38 0 0,0 0-137 0 0,0 0-60 0 0,0 1-11 0 0,3 130 3757 0 0,13-31-2511 0 0,2 1-384 0 0,-4-48-550 0 0,20 29 1156 0 0,-23-58-3579 0 0,-11-24-5189 0 0</inkml:trace>
</inkml:ink>
</file>

<file path=ppt/ink/ink132.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8-01T22:19:46.222"/>
    </inkml:context>
    <inkml:brush xml:id="br0">
      <inkml:brushProperty name="width" value="0.05292" units="cm"/>
      <inkml:brushProperty name="height" value="0.05292" units="cm"/>
      <inkml:brushProperty name="color" value="#FF0000"/>
    </inkml:brush>
  </inkml:definitions>
  <inkml:trace contextRef="#ctx0" brushRef="#br0">13092 1308 1681 0,'0'0'74'0,"-6"-7"16"0,6 7-72 0,-2-2-18 0,-1-3 0 0,3 5 0 16,0-4 61-16,3-3 9 0,-1 4 2 0,4-2 0 15,-4-4 12-15,6 2 4 16,0-2 0-16,3 2 0 0,2 4-62 0,3-9-12 0,0 5-2 0,2-2-1 15,1 0 18-15,2 6 4 16,3-9 1-16,2 5 0 0,1 0-34 0,4 0 0 16,-2 3 0-16,6-3 0 0,-3 7 0 0,-3 0 0 15,2 4 0-15,-4-1 0 0,-6 1 0 0,0 3-20 16,-5 7 2-16,-3 1 1 0,-5 1 27 0,-2 1 6 16,-4 1 0-16,-4 8 1 0,-6-7 31 0,-3 2 5 15,-2 0 2-15,2 1 0 16,-2-8-37-16,-3 4-7 0,-2 4-2 0,2-4 0 0,-3 1-9 0,1 0 0 0,-1-2 0 0,-2 4 0 15,3-5 0-15,2-2 0 0,0-4 0 0,5 1 0 16,3-4 0-16,0 1 0 0,3-1 0 0,5-7 0 16,0 0 0-16,0 0 0 0,0 0 0 0,11 4 0 15,-1-4 0-15,3 3 0 0,3-3 0 0,5 0 0 16,3 0 0-16,3 4 0 0,-1-1 0 0,3 1 0 16,0 8 0-16,3-2 0 15,-5 1-10-15,-4 1 10 0,-1-3 0 0,-7 10-9 16,-1-9 9-16,-6 9 0 0,0-5 16 0,-6 2 8 15,-2 1 1-15,-2-3 1 0,-6-3 2 0,0 11 0 16,-6-11 0-16,-1 3 0 0,-4 1 12 0,-2-1 4 0,-6 5 0 0,-2-5 0 16,0-3-18-16,0-4-3 0,0 8-1 15,3-1 0-15,-4-3-1 0,4 1 0 0,2-2 0 0,0 1 0 16,3-4-6-16,3 0-2 0,2 1 0 0,3-1 0 16,-1 0-52-16,4-3-10 0,2-1-3 0,3-3-858 15,-1-3-172-15</inkml:trace>
  <inkml:trace contextRef="#ctx0" brushRef="#br0" timeOffset="416">14012 1402 1166 0,'6'-7'25'0,"-4"0"6"0,-2 7 1 0,6-2 1 0,-4-3-33 0,4 1 0 16,-4 1 0-16,1 3 0 0,-3 0 132 0,0 0 19 15,2-7 4-15,-2 7 1 0,0 0-43 0,0 0-8 16,0-4-1-16,0 4-1 0,0 0-63 0,0 0-12 16,0 0-2-16,0 0-1 0,0 0 31 0,-5 0 7 0,0 4 1 0,0-4 0 15,-1 0-52-15,1 3-12 0,5-3 0 0,-5 4 0 16,2-1 21-16,0-3 2 0,1 9 0 0,2-9 0 0,0 0-37 0,0 0-7 15,0 0-2-15,0 0 0 0,0 0 23 0,0 0 0 16,8 0 0-16,-8 0 0 0,8 0 11 0,-3-5 6 16,0 1 2-16,1 4 0 0,-1-3-19 0,-5 3 0 15,2-4 0-15,4 1 0 0,-6-1 19 0,0 4-3 16,2-8-1-16,-2 8 0 0,-2 0 17 0,2 0 3 16,-3-7 1-16,-2 7 0 15,0 0-18-15,2 0-3 0,-2 0-1 0,5 0 0 16,-6 0-14-16,1 5 0 0,5-5-12 0,-3 10 12 15,3-6-214-15,-2 3-36 0</inkml:trace>
  <inkml:trace contextRef="#ctx0" brushRef="#br0" timeOffset="769.8">14131 1711 979 0,'0'0'87'0,"0"0"-70"0,0 0-17 0,0 0 0 16,0 0 119-16,0 0 20 0,0 0 4 0,0 0 1 0,0 0 38 0,0 0 8 15,0 0 2-15,0 0 0 0,0 0-103 0,0 0-20 32,-2 4-4-32,-4 3-1 0,1-7-1 0,0 3-1 15,0 1 0-15,-1 3 0 0,-2-2-48 0,0-2-14 16,3 4 0-16,0 0 8 0,2-3-8 0,-2-1 0 15,2 1 0-15,3-4 0 0,-2 3 0 0,2-3 0 16,0 0 0-16,0 0 0 0,0 0 0 0,0 0 0 0,0 0 0 0,0 0 0 16,0 0 0-16,5 0 9 0,-5 0-9 0,8 0 10 15,-8 0-10-15,2-7 0 0,6 7 0 0,-2-3 8 16,-6 3-8-16,2-7-9 0,-2 3 9 0,0 4-13 16,0 0 13-16,0-7 12 0,0 7-3 0,0 0 0 15,0 0-182-15,0 0-37 0,-2-8-7 0,2 8-2 0</inkml:trace>
  <inkml:trace contextRef="#ctx0" brushRef="#br0" timeOffset="1186.67">14364 1367 1958 0,'-8'-4'87'0,"8"-4"17"0,3 6-83 0,0-3-21 15,-1-2 0-15,6 3 0 0,0-3 0 0,0 4 0 16,3-4 0-16,2 2 0 0,3 5 56 0,0-7 6 0,2 0 2 0,3 7 0 16,0-2-48-16,9 2-8 0,-4 0-8 0,8 0 9 15,3 2-9-15,1 5-9 0,-4 0 9 0,0 8-13 16,-7-4 13-16,-6 3 0 0,-3 1 12 0,-7 1-12 15,0 0 28-15,-9 6 0 0,-2 4-1 0,-8-1 0 0,-2 4 56 16,-6 4 11-16,-5-3 2 0,0 1 1 0,-3-1-97 0,3-2-19 31,2-2-4-31,1-4-1 0,-1-1 39 0,6 5 7 16,2-12 2-16,3 2 0 0,6-6-24 0,2 4-18 16,5-7 3-16,0-3 1 0,3 3 22 0,5 1 4 0,1-1 0 15,4-7 1-15,3 0 4 0,3 4 1 0,3-8 0 0,4 4 0 16,-2 0-28-16,6 0-6 0,2-7 0 0,3-1-1 15,-6 1 38-15,3 3 8 0,0 1 2 0,0-4 0 16,-3-4-77-16,-2 3-15 0,-3 1-3 0,-2-4-1099 16</inkml:trace>
  <inkml:trace contextRef="#ctx0" brushRef="#br0" timeOffset="1702.76">15666 1348 2304 0,'-3'-7'204'16,"1"3"-163"-16,-4-6-33 0,1-2-8 0,-3 3 79 15,0-3 13-15,0 1 4 0,-2-4 0 0,-4 8-28 0,1-4-6 16,0 4-1-16,-3 4 0 0,0-1-46 0,-2 1-15 31,-3 3 8-31,-1 7-8 0,7-4 0 0,-4 4 0 16,-2 4 0-16,2 3 0 0,1 1 12 0,-1-4 0 15,6 8-1-15,0-5 0 0,0 0-11 0,2 5-16 0,8-5 4 16,1 0 1-16,2 5 11 0,2-9-8 0,4 6 8 0,4-2-8 16,6-7 8-16,0 5 0 0,0-10 8 0,2 5-8 15,4 1-11-15,-1-4-6 0,-3-1-2 0,3-6 0 16,1-1 19-16,-1-4 0 0,-3 1-8 0,-2 5 8 0,-3-7 13 0,3 2 7 16,-5-8 0-16,2 6 1 0,-2-3-21 0,-3 1 0 15,2-4 0-15,-2 6 0 0,0 0 0 0,-3 2 0 16,1 4 0-16,-1-1 0 0,-5 4 20 0,0 0-1 15,0 0 0-15,0 0 0 0,5 4 5 0,-2 6 0 16,2-1 1-16,-2 7 0 0,-1-1-4 0,1 3-1 16,0 8 0-16,-3-5 0 15,2 8-20-15,1 8 0 0,0-8 0 0,-1 8 0 16,4-4 0-16,-4-5 0 0,4-7 0 0,-4 8 8 16,3-3-8-16,1-12 9 0,-1 4-9 0,0 4 10 15,1-6-10-15,-1 1 10 0,0-6-10 0,1-1 10 16,1-6-10-16,-1 4-16 0,2-1 4 0,-3-7 1 0,0 0 11 15,1 0 0-15,-1 0 0 0,0 0 0 0,0-7 24 0,1 7 6 16,-1-8 2-16,-2 4 0 16,2-3-96-16,-2-3-20 0,-1-1-3 0,-2 3-1258 0</inkml:trace>
</inkml:ink>
</file>

<file path=ppt/ink/ink133.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8-01T22:29:38.289"/>
    </inkml:context>
    <inkml:brush xml:id="br0">
      <inkml:brushProperty name="width" value="0.05292" units="cm"/>
      <inkml:brushProperty name="height" value="0.05292" units="cm"/>
      <inkml:brushProperty name="color" value="#FF0000"/>
    </inkml:brush>
  </inkml:definitions>
  <inkml:trace contextRef="#ctx0" brushRef="#br0">1228 8554 1036 0,'0'0'92'0,"0"0"-73"0,0 0-19 0,0 0 0 0,0 0 102 0,0 0 17 0,0 0 3 16,0 0 1-16,0 0-43 0,0 0-9 0,0 0-2 0,2-4 0 15,4-3 47-15,4 2 10 0,-2-4 2 0,0-6 0 32,0-8-72-32,-5 2-13 15,5-5-3-15,2-9-1 0,1-5-2 0,5-7 0 0,2 0 0 0,1-12 0 16,-1-9-11-16,9-19-2 0,-1 7-1 0,3-14 0 15,-2 9-9-15,-1-2-2 0,1 5 0 0,-1-5 0 0,3 18-12 0,-5-1 9 16,-3-1-9-16,6 1 8 0,-4 13 2 0,4 5 0 16,-9 12 0-16,4 1 0 0,-7 3 14 0,4 6 4 15,-1 1 0-15,-2 4 0 0,-5-1-6 0,-3 9-1 16,2-2 0-16,-2 5 0 0,0 3-4 0,-2-4-1 16,-1 4 0-16,3 4 0 0,-8 0-1 0,8 0-1 15,-6-1 0-15,-2 8 0 0,0 0 1 0,0 0 0 0,0 0 0 0,0 0 0 16,0 8-6-16,-2 3-1 0,-4-1 0 0,-1 1 0 15,4 4-34-15,-5 3-7 0,0-4-2 0,0 8 0 16,-2 1-171-16,-1-2-34 0</inkml:trace>
  <inkml:trace contextRef="#ctx0" brushRef="#br0" timeOffset="438.66">1122 8188 1749 0,'0'0'38'0,"0"0"8"0,-3-5 2 0,3-2 2 16,-5 0-40-16,2 4-10 0,3-1 0 0,0-3 0 15,0 7 103-15,0 0 18 0,0-5 4 0,0 5 1 0,0 0-2 0,0 0 0 16,0 5 0-16,0 9 0 0,0-2-89 0,3 4-19 16,-3 10-3-16,0 7-1 0,0 7 8 0,0 0 0 15,5 0 1-15,3 4 0 0,-8-8-12 0,8-1-9 16,-5-4 12-16,5-3-12 0,-6-7 0 0,6-2 0 15,0 2 0-15,0-7 0 0,0 5 0 0,3-7 0 0,-1-5 0 0,1-5 0 16,5-2 0-16,5-7 0 0,3-2 0 0,5-10 0 16,5-2 20-16,-5-5 4 0,6 0 1 0,-1-7 0 15,0 0-8-15,-2-2-1 0,5-1-1 0,6-4 0 16,-9 0-15-16,3 3 0 0,-3 4 0 0,-4 12 0 16,-4-5-124-16,-5-2-32 0</inkml:trace>
  <inkml:trace contextRef="#ctx0" brushRef="#br0" timeOffset="1390.33">1508 5753 1594 0,'0'0'35'0,"0"0"7"0,0 0 2 0,0 0 1 0,0 0-36 0,0 0-9 0,0 12 0 0,5-5 0 15,-5 7 104-15,0-2 20 0,0 2 3 0,0 7 1 0,0-2-42 0,-5 7-8 16,5-5-2-16,0 5 0 0,0-5-19 0,0 0-4 16,0 3-1-16,0-3 0 0,0 0-28 0,5 0-7 15,-5-9-1-15,3 7 0 0,-3-10-5 0,0 3-2 16,3 0 0-16,-3-3 0 0,5-4-9 0,-5 2 10 15,0-5-10-15,0-2 10 16,0 0-52-16,0 0-10 0,0 0-3 0,0 0 0 16,0-2-85-16,0-10-18 0,0 5-3 0,-5-7-1 15,5 2-62-15,0-2-12 0,0-4-2 0,5-4-1 16,-5 4 129-16,0 1 26 0,0-2 4 0,0 5 2 0,0 0 78 0,0 2 8 16,0-2 6-16,3 7 1 0,-3-5 82 15,5 5 17-15,-5 7 3 0,5-7 1 0,1 3 39 0,1 1 8 16,-4 3 2-16,8-5 0 0,-3 5-63 0,8 0-13 15,-9-2-3-15,4 2 0 0,8-5-54 0,-9 5-11 0,6 0-3 16,-5 0 0-16,4 0-20 0,1-2 9 0,-2-3-9 0,1 5 0 31,-1-7-140-31,-1 7-36 0</inkml:trace>
  <inkml:trace contextRef="#ctx0" brushRef="#br0" timeOffset="1605.63">1722 5713 806 0,'0'0'36'0,"0"0"7"0,0 0-35 0,0 0-8 16,0 0 0-16,0 0 0 0,3 5 273 0,2 7 53 15,-2-3 10-15,5 5 3 0,-5-2-201 0,2 2-40 16,-2 5-8-16,4 2-2 0,1 0-32 0,-8-2-6 16,0 7-2-16,3-5 0 0,2 0-37 0,-5-2-11 0,3 2 0 0,-3-2 0 15,0 2 13-15,0-2-1 0,0-5-1 0,0 5 0 16,0-5-11-16,0-2 0 0,0-3 0 0,0 3-11 15,0-5-134-15,0 0-27 0,0-7-6 0</inkml:trace>
  <inkml:trace contextRef="#ctx0" brushRef="#br0" timeOffset="2005.96">1950 5913 921 0,'0'5'82'0,"0"-5"-66"0,0 0-16 0,0 2 0 0,0-2 232 0,0 7 42 0,0-7 9 0,5 5 1 15,-5 7-134-15,0-3-27 0,0-2-6 0,3 0-1 32,-3 0-76-32,3 5-16 0,2-5-4 0,-2 0 0 0,2 0-4 0,-5-2-2 15,8-3 0-15,-6 6 0 0,1-4-14 0,5-4-18 16,-3 5 4-16,6-5 1 0,-3-5-3 0,0 5-1 16,-3-7 0-16,3 2 0 15,0 3-47-15,0-5-10 0,-6-5-2 0,4 5 0 16,2 0-15-16,-6-5-3 0,6 3-1 0,-8-3 0 15,3 1 8-15,2 3 2 0,-2 1 0 0,-3 0 0 0,0 0 63 0,0 0 13 0,0 3 9 0,0 4-12 16,0 0 12-16,0 0 0 0,0 0 0 0,0 0 0 16,0 0 52-16,0 0 13 0,0 0 3 0,0 0 0 15,0 0 38-15,0 0 8 0,0 0 2 0,0 4 0 0,0 3-26 0,0 5-5 16,0-3-1-16,0 3 0 16,0 2-28-16,0 0-7 0,-3 5-1 0,3 0 0 0,-5-2-8 0,5 8-1 15,-3-6-1-15,3 7 0 16,0-5-30-16,-5 0-8 15,5-2 0-15,-3 0 0 0,6-5 0 0,-3 0 0 0,-3 5 0 0,3-5 0 32,0-4-24-32,0 1-8 0,0 3-3 0,0-6 0 15,0-4-182-15,0 3-37 0</inkml:trace>
  <inkml:trace contextRef="#ctx0" brushRef="#br0" timeOffset="2422.59">2424 5965 1940 0,'0'0'86'0,"0"0"18"0,0 0-84 0,0 0-20 15,0 0 0-15,0 7 0 16,0 0 84-16,-6 5 12 0,6-3 2 0,-2 5 1 16,2 5-44-16,-6-5-9 0,6 5-2 0,0-5 0 15,-2 0-27-15,2 1-5 0,0 1-2 0,0-2 0 16,0-4-10-16,0 1 8 0,0-4-8 0,0 5 8 0,0-5-8 0,0-7 12 15,0 7-12-15,0-7 12 0,0 0-12 0,0 0 0 16,0 0 0-16,0 0 0 0,0 7 12 0,0-7-4 16,0 0 0-16,0 0 0 0,0-4 0 0,-3-3 0 0,-2-3 0 15,2-9 0-15,3 5-8 0,-5-5-9 0,5-7 9 0,-3 5-13 32,3-7-31-32,0-2-7 0,3 6-1 0,-3-2 0 15,5 0 5-15,-5 5 1 0,8 0 0 0,-5-3 0 0,-1 10 30 0,6 0 7 0,-2 0 1 0,4 2 0 16,-2-2 8-16,0 7 0 0,-5-5 0 0,7 10 0 15,-2-3 0-15,3 3 16 0,-6 2-4 0,3 2-1 0,-3-2 9 0,9 5 1 16,-4-3 1-16,-2 5 0 0,3 5-5 0,-3-5-1 16,0 7 0-16,-6-2 0 0,1 0-6 0,2-3-2 15,-5 5 0-15,0-2 0 16,0 2-28-16,-5 0-5 0,0-7-2 0,5 5-664 16,-6 2-133-16</inkml:trace>
  <inkml:trace contextRef="#ctx0" brushRef="#br0" timeOffset="2823.55">2670 5904 1191 0,'0'0'52'0,"0"0"12"0,8 0-51 0,0 0-13 0,-1 0 0 0,4 2 0 15,-3-2 86-15,3 0 14 0,-9 0 4 0,6 0 0 16,-3 5-26-16,6-3-5 0,-3-2-1 0,-3 0 0 15,1-2-12-15,1-3-4 0,-4 5 0 0,2-2 0 16,1-3-28-16,-6 5-7 0,5-4-1 0,-2 1 0 16,2-2-8-16,-2-2-1 0,-1 0-1 0,4 5 0 15,-6-5 17-15,2 2 3 16,-2-2 1-16,0 2 0 0,0-2-23 0,-2 5-8 16,2-3 0-16,-6-2 0 0,4 5 0 0,-1-3 8 15,-2-2-8-15,2 7 0 0,-5-4 9 0,5 4-1 16,-5 0 0-16,3 0 0 0,-3 0-8 0,3 4 8 15,-8 1-8-15,7-3 8 0,-1 5-8 0,-1 0-9 16,-3 0 9-16,6 5-13 0,-3 2 13 0,2-2 0 16,1-3 0-16,3 3 0 0,-4 2 8 0,4-2-8 0,2-2 9 0,0 1-9 15,0 3 0-15,2-2 0 0,-2-2 0 0,6 1 0 16,1-4 0-16,-1 0 0 0,2 0 0 0,0 1 0 0,2-4 0 0,-2 3 0 16,3-7 0-16,-3 5 0 15,2-5-142-15,-2-5-22 0,5 5-4 0,-7-7 0 0</inkml:trace>
  <inkml:trace contextRef="#ctx0" brushRef="#br0" timeOffset="3146.19">2966 5812 864 0,'-8'0'38'0,"5"5"8"0,3-3-37 0,0-2-9 0,0 0 0 0,0 7 0 15,3 0 241-15,-3 0 47 16,-3 0 8-16,6 3 3 0,2-1-184 0,-2-2-37 15,-3 5-7-15,3-5-2 0,-3 7-4 0,5-7-1 16,-5 5 0-16,0-2 0 0,0-1-51 0,0 0-13 16,0-2 0-16,0 0 0 0,0-2 0 0,0-5 0 15,0 0 0-15,0 0 0 0,0 0 0 0,0 0 0 16,0 0 0-16,0 0 0 0,0 0 0 0,-5-5 0 16,2-2 0-16,3 0 0 0,0 0 0 0,0-4 0 0,0-4 0 0,0 1 0 15,3 0-38-15,2-5-10 0,-2 10-3 0,5-8 0 16,-1 8-21-16,1-5-4 0,3 2 0 0,-3 0-1 0,0 5 77 0,2 0 18 15,1 0 2-15,0 0 1 0,2 0-21 0,-8 2 0 16,8 3 0-16,-7-3-606 16,7 5-114-16</inkml:trace>
  <inkml:trace contextRef="#ctx0" brushRef="#br0" timeOffset="3763.4">3297 5847 1152 0,'0'0'102'0,"0"0"-82"0,0 0-20 0,0 10 0 15,0-1 140-15,0 3 24 0,0 2 5 0,0 0 1 16,0 5-55-16,5 2-11 0,0-2-3 0,-2 2 0 16,2-2-39-16,-5 2-8 0,0 0-2 0,3-2 0 15,-3 2-4-15,0-7 0 0,-3 5-1 0,3-5 0 16,0 1-23-16,0-4-5 0,0-4-1 0,0 5 0 16,0-2-4-16,0-6-1 0,0-4 0 0,0 0 0 0,-8 3 16 0,3-3 3 15,0-3 1-15,-1-1 0 0,4-4-19 0,-6-6-4 16,3 0-1-16,-1 0 0 0,1-7-9 0,2-3 0 15,-2-8 0-15,2 1 0 16,1-2-30-16,2-5-8 0,0 5-2 0,2 5 0 0,6 0 16 0,-5 2 4 0,5 0 0 16,2 5 0-16,4 2 20 0,-4-2-11 0,4 7 11 0,1 2-8 31,9-2-16-31,-5 9-2 0,-1-2-1 0,1 7 0 0,-1 0 27 16,1 0 19-16,-1 5-3 0,-2 2-1 0,-5 0 10 15,-1 0 3-15,1 0 0 0,-6 7 0 0,-2-2 1 0,-3 0 1 16,-3-3 0-16,1 5 0 0,-6-2-30 0,0 7-8 15,-8-10-1-15,3 8 0 0,-3-1 58 0,0-4 12 16,-3-2 3-16,3 1 0 0,3 3-52 0,3-7-12 16,-6-2 0-16,5-2 0 15,6 1-135-15,2 3-29 0,-2-7-7 0,5 0-937 0</inkml:trace>
  <inkml:trace contextRef="#ctx0" brushRef="#br0" timeOffset="4195.73">3765 5732 1926 0,'0'0'42'0,"0"0"9"0,0 0 1 0,0 0 3 0,0 0-44 0,0 0-11 16,-8 0 0-16,0 0 0 0,0 5 102 0,6-3 18 16,-6 3 4-16,-3 2 1 0,3-5-90 0,-5 5-19 0,2 1-3 0,1 3-1 15,2-4 42-15,-3 5 8 0,3-5 2 0,0 7 0 16,0-7-52-16,3 5-12 0,0-3 0 0,2 3 0 0,3-5 0 0,0 5 0 15,3-10 0-15,2 10 0 16,-2-5-48-16,7 0-13 0,-2 0-3 0,3 0 0 0,2-2 73 0,-2-5 15 16,-1 2 2-16,6-2 1 15,-5-2-43-15,5-3-9 0,-6-2-2 0,6 0 0 0,-5 0 27 0,-1 3 0 16,-2-4 0-16,0 1 0 0,-5 0 0 0,2-2 0 16,0 2 0-16,1-3 0 0,-6 3 46 0,0 0 14 0,0 0 4 0,0 0 0 15,0 7-52-15,0 0-12 0,0 0 0 0,0 0 0 16,0 0-12-16,0 0-4 0,0 0-2 0,0 0 0 15,0 0 29-15,2 7 5 0,4 0 2 0,-1-2 0 16,3 2-27-16,0 0-6 0,-3 0-1 0,6 0 0 16,-9 0 16-16,6 0 0 0,3 0 0 0,-3-2 0 15,-3 2 8-15,0-2 7 16,3-3 1-16,-8-2 1 16,5 0-174-16,-5 0-35 0,6 0-8 0,2 0 0 0</inkml:trace>
  <inkml:trace contextRef="#ctx0" brushRef="#br0" timeOffset="4465.34">3995 5720 1497 0,'0'0'66'0,"0"0"14"0,0 0-64 0,0 0-16 0,0 0 0 0,0 0 0 0,0 10 153 0,0-8 27 15,0 5 6-15,6 0 1 16,-6 0-67-16,0 0-12 0,0 5-4 0,0-5 0 0,0 0-44 0,2 0-8 16,-2 5-3-16,5 2 0 0,-5-7-4 0,0 5-1 15,0-3 0-15,0 3 0 0,0-5-44 0,0 0-24 16,0-2 2-16,0-3 1 0,0-2 33 0,0 0 8 15,0 0 0-15,0 0 1 16,0 0-21-16,0 0 0 0,0-2 0 0,0-3 0 16,3-2 0-16,0 0 0 0,2 0 0 0,-2-5 0 15,2 3-49 1,0-3-15-16,3-7-2 0,0 5-1 0,-3 0 5 0,9 0 1 0,-1 2 0 0,0-2 0 16,-2 7 14-16,2-5 3 0,-2 5 1 0,4 0 0 15,-9 0 18-15,7 5 3 16,-5-3 1-16,5 1 0 0,-2 1-75 0</inkml:trace>
  <inkml:trace contextRef="#ctx0" brushRef="#br0" timeOffset="4914.1">4464 5720 1616 0,'0'0'72'0,"0"0"14"0,0 0-69 0,0 0-17 15,0 0 0-15,0 0 0 16,0 0 104-16,-6 0 18 0,4 0 3 0,-4 5 1 0,1-5-48 0,-3 0-10 16,3 5-1-16,-3-3-1 0,-3 3-41 0,3 2-8 15,-5 0-1-15,3-5-1 0,-1 5 1 0,0 5 0 16,-2-5 0-16,3 5 0 0,-4-5-26 0,6 0-5 0,-2 0-1 0,4 7 0 16,-1-7 16-16,4 0 0 0,-2 5-10 0,5-5 10 15,0 0-8-15,5-2 8 0,-5-3-10 0,8 5 10 16,-6-2-11-16,4-3 11 0,4-2-12 0,-2 5 12 15,3-5-12-15,-3 3 12 0,0 1-12 0,2-8 12 16,-2 1-29-16,3 3 1 0,-3-5 0 0,0 3 0 0,2-5 28 0,-4 2 18 16,2 3-2-16,-1-3-1 0,-1-4-24 0,-1-1-5 0,0 3-1 0,-2 5 0 15,2-5 15-15,-2 2 8 0,2-2 0 0,1 0-8 16,-6 7 0-16,5 0 0 0,-3-7 0 0,4 7 0 16,-4-5 0-16,4 5 0 0,-6 0 0 0,10 0 0 15,-4 0 0-15,2 5 0 0,-1 2-10 0,-1 0 10 16,-4 0 0-16,1 0 0 0,2 0 0 0,3 0 0 15,-8 3 0-15,3-1 0 16,2-2 0-16,0-2 0 0,1 2 0 0,-4 0 0 16,-2-4 0-16,6 1 0 15,-6-4-152-15,2 7-35 0,-2-7-7 0,11 0-2 0</inkml:trace>
  <inkml:trace contextRef="#ctx0" brushRef="#br0" timeOffset="5416">4667 5739 921 0,'0'0'40'0,"0"0"10"0,0 0-40 0,0 0-10 0,0 0 0 0,8 7 0 0,-8-2 232 0,3-3 45 16,-1 5 9-16,1 1 2 0,0 1-124 0,-1 0-24 15,4-2-4-15,-6 5-2 0,2 0-61 0,-2-3-12 16,3 5-2-16,-3-2-1 0,3-5-46 0,-3 0-12 16,2 0 0-16,1 0 0 15,-3 5 0-15,0-5 0 0,0-2 0 0,5-3 0 16,-5 5 0-16,0-7 0 0,0 0 0 0,0 0 0 15,0 0 19-15,8-2 1 0,-5-3 1 0,2-2 0 16,0-5-33-16,1 5-8 0,-1 0 0 0,3-7-1 16,-3 2 21-16,3 3 0 0,0-3 0 0,3 3 0 15,-6-3 0-15,3 5 0 0,5 0 0 0,-8 2 0 16,-2-2-17-16,2 7 1 0,1-2 0 0,-1 2 0 16,-2 0 25-16,2 0 6 0,0 2 1 0,3-2 0 0,-5 5-16 0,-1-3-8 15,4 5 8-15,2 0-13 0,-6-2 29 0,4 2 7 16,-4 0 1-16,6 0 0 0,-8-7 18 0,0 0 4 15,0 5 1-15,0-5 0 0,3 9-38 0,-3-4-9 16,0-5 0-16,0 0 0 0,0 0 0 0,0 0 0 16,5 2 0-16,-5 3 0 15,5-5 0-15,-2-5 0 0,2 5 0 0,-5-2 0 0,6-3 0 16,-4-2 0-16,4 0 0 0,4 0 0 16,-2 0-28-16,0-5-7 0,3 3-1 0,-3 2-1 15,2-5 2-15,-2 5 1 0,5 0 0 0,-5 2 0 0,0 3 18 0,0-3 4 16,0 3 1-16,-3 2 0 0,-5 0 23 0,8 2 5 15,-2 3 1-15,1-3 0 0,-1 3-32 0,-1 2-6 16,3 0-2-16,-8 0 0 0,5 0 22 0,-2 0 12 0,0 5-2 0,5-5 0 16,-8 0 6-16,2 0 0 0,3 0 1 0,1 5 0 15,-1-5-17-15,-2 0 0 0,2 0-8 0,0 0 8 16,1 0-66-16,2-2-7 16,-6-3-2-16,6 3 0 0</inkml:trace>
  <inkml:trace contextRef="#ctx0" brushRef="#br0" timeOffset="5754.97">5297 5800 1036 0,'0'0'92'0,"0"0"-73"16,0 0-19-16,0 0 0 0,8 0 106 0,0-2 18 16,-8 2 3-16,10 0 1 15,1-5-52-15,0 5-9 0,-3-2-3 0,-1-3 0 0,4 5 0 0,0-2 0 16,-1-3 0-16,-2 5 0 0,-3-2-51 0,3-3-13 15,0 1 0-15,-2 1 0 0,-1-4 0 0,-2 2 0 16,2-2 0-16,0 0 0 0,-8 0 0 0,1 5 0 16,-1-3 0-16,1 0 0 0,-1-2 0 0,-8 7 0 15,-2-7 0-15,3 7 0 0,2 0 0 0,-6 5 0 16,-2-3 0-16,-2 3 0 0,2-3 0 0,0 3 0 0,-2 2 0 0,4 5 0 16,-1-3 0-16,4-2 0 0,-5 1 0 0,8 3 0 15,0 1 0-15,3-3 0 0,2 3 0 0,3 2 0 16,3 0 0-16,0-2 0 0,2 2 0 0,5 0 0 15,-2-7 0-15,3 1 0 0,2 1 0 0,0-2 0 16,9-5 0-16,1 5 0 0,-9-2 0 0,9-5-577 31,-4-5-119-31</inkml:trace>
  <inkml:trace contextRef="#ctx0" brushRef="#br0" timeOffset="5971.99">5657 5476 1497 0,'5'7'66'0,"-5"-7"14"0,0 7-64 0,5 0-16 16,3 2 0-16,-2 8 0 0,-1-1 106 0,0 3 18 15,0 0 3-15,3 2 1 0,0 0-37 0,-5 3-7 16,-3-1-2-16,0-4 0 0,5-5-46 0,-5 5-8 16,0-5-3-16,0 5 0 0,-5-5-3 0,5 0-1 15,0 5 0-15,-5-5 0 16,-3 5-119-16,2-10-24 0,1-2-5 0,0 3-1 0</inkml:trace>
  <inkml:trace contextRef="#ctx0" brushRef="#br0" timeOffset="6087.5">5612 5706 172 0,'0'0'16'16,"8"-2"-16"-16,2 2 0 0,-2 0 0 0,3-5 246 0,-1 5 46 31,6 0 10-31,0 0 2 0,-3 0-243 0,3 0-48 16,-2 0-13-16,4 0-372 15,6 0-79-15</inkml:trace>
  <inkml:trace contextRef="#ctx0" brushRef="#br0" timeOffset="6419.93">6035 5718 806 0,'0'0'36'0,"0"0"7"0,0 0-35 0,0 0-8 16,8-5 0-16,0 5 0 0,-3 0 123 0,1 0 22 15,-1-7 5-15,3 7 1 0,-3 0-78 0,-2-2-15 16,2-3-3-16,0 3-1 0,-2-3-11 0,0-2-3 16,-3 3 0-16,0 1 0 15,0-4 6-15,-3 2 1 0,-2-2 0 0,-1 5 0 16,1-3-26-16,-5-2-5 0,-1 7 0 0,0-2-1 16,1-3-15-16,-1 5 11 0,1 0-11 0,-4 0 10 15,1 0 8-15,-5 5 2 0,7-3 0 0,-2 5 0 0,0-2-4 16,-1 2-1-16,1 0 0 0,5 0 0 0,3 0-15 0,0 7 0 15,2-7-12-15,3 5 12 0,3 0-24 0,2-3 3 16,3 5 0-16,0-2 0 0,8 0 21 0,-11-3 0 16,8-2 0-16,-5 5 0 0,5-5 0 0,-2 0 0 0,2 0-9 15,0 0 9 1,1-2-150-16,-1-3-26 0,-3-2-6 0,6 0-1 0</inkml:trace>
  <inkml:trace contextRef="#ctx0" brushRef="#br0" timeOffset="6705.12">6210 5681 172 0,'0'0'16'0,"0"0"-16"16,0 0 0-16,0 0 0 0,0 0 263 0,0 0 49 16,-6 4 11-16,4-4 1 0,2 7-146 0,-3-2-30 15,3 2-5-15,0 2-2 0,0-2-45 0,3 5-8 16,-3 0-3-16,2-3 0 0,1 3-9 0,0 0-3 16,2-3 0-16,-5 5 0 0,3-2-58 0,-1 0-15 15,1-3 0-15,-3-2 0 0,3 0 54 0,-1-2 8 0,-2-5 2 0,0 0 0 16,0 0-52-16,0 0-12 0,0 0 0 0,0 0 0 15,6-7 0-15,-4 2 0 0,1 3 0 0,5-10 0 0,5 5 0 16,-8-7 0-16,3 2 0 0,3-2 0 0,2 0 0 0,0 0 0 16,1-5 0-16,4 0 0 0,-2 5 16 0,2 0 1 15,-2 0 0-15,0 2 0 0,-3 5-27 0,1 0-6 16,-1 0 0-16,0 0-1 0,6 7 17 0,-1 0 0 0,1 0 0 0,2 0 0 16,-5 2 0-16,-3 3 0 0,0-5 0 0,0 7-1181 15</inkml:trace>
  <inkml:trace contextRef="#ctx0" brushRef="#br0" timeOffset="11863.26">2159 8712 518 0,'-13'0'23'0,"7"5"5"0,6-5-28 0,0 0 0 16,0 0 0-16,-2-5 0 0,-1 5 212 0,3 0 36 15,0 0 8-15,0 0 2 0,0 0-146 0,0 0-28 16,3-7-7-16,-3 5-1 0,2-3-36 0,4-2-7 15,2 5-1-15,2-6-1 0,1-1-7 0,5 2-2 16,-3 0 0-16,8 0 0 0,-2-7-3 0,-1 7-1 0,1-5 0 0,2 3 0 16,3-3-2-16,-3 0 0 0,3 3 0 0,2-3 0 15,1 5 0-15,2-7 0 0,0 7 0 0,3-5 0 16,-3 5-1-16,0 0-1 0,3 0 0 0,-9 0 0 16,4 2 19-16,-3 5 4 0,-6-2 1 0,3-3 0 15,0 5-16-15,-2 0-3 0,-1 0-1 0,1 0 0 16,0 0-5-16,-4 5-1 15,4-3 0-15,-6 3 0 0,3 2 12 0,0-3 3 16,-6 3 0-16,1-4 0 0,5 4-19 0,-5 0-8 16,-1 0 0-16,6-2 8 0,-8 2 28 0,3 5 6 15,-1-5 1-15,-2 0 0 0,0 0-30 0,0 0-5 16,-5 0-8-16,2 0 11 0,0 0-11 0,0 0 0 16,3 0-12-16,-5-2 12 0,5 2 44 0,0-3 16 15,0-1 3-15,-6 4 1 0,6-7-52 0,-5 5-12 0,5-5 0 0,0 0 0 16,-5 0 0-16,2-5-8 0,3 5 8 0,-6 0-13 0,6-7 13 0,-8 7 0 15,8-3 12-15,-5-1-12 0,0-3 16 0,2 2-4 16,-2-2-1-16,2 0 0 0,-3 0-11 0,4 0 10 16,-6 0-10-16,5 0 10 0,0 2-10 0,-2 3 0 15,2-5 0-15,1 0 0 0,-1 2 0 0,3-2 0 16,-6 0 0-16,6-5 0 0,3 5 0 0,-3 0 0 0,3 0 0 0,2-5 0 16,-3 5-12-16,-2 0-2 0,5 0 0 0,1 0 0 15,-4 0 14-15,1 0 0 0,-1 2 0 0,4-2 0 31,-4 7 0-31,-7 0 0 0,2-2 0 0,1 2 0 16,1 0 0-16,1 0 0 0,-2 2 0 0,-1-2 0 16,3 5 0-16,0 2 0 0,0-5 0 0,2 7 0 15,-4-6 0-15,-1 4 0 0,8 5 0 0,-8-5 0 0,3-5 8 0,0 7 5 16,-2 1 1-16,4-5 0 0,-2 2-14 0,3 0 0 16,-3 0 0-16,-3 0 0 0,0 0 0 0,3-2 0 15,0 2 0-15,-3 0 0 0,1-5-8 0,2 3-5 16,-6 2-1-16,4 0 0 0,-1-2 14 0,0-3 0 15,3 3 0-15,-5-3 0 0,-3-2 0 0,8 0 0 0,-6 5 0 16,6-5 0-16,-2 0 0 0,-1 0 0 0,0 0 0 0,3 0 0 16,-3-5 0-16,3 3 0 0,0-3 0 0,-2 3 0 0,4-6 13 0,-2-1 6 15,-3 7 1-15,3-3 0 0,3-2-20 0,-3 5 0 16,-3-3 0-16,3-2 0 0,-8 0 8 0,5 7-8 16,1-7 0-16,2 7 0 0,-8 0 0 0,5-5 0 15,0 3 0-15,3-3 0 0,0 3 0 0,-3 2 0 16,3-5 0-16,3 5 0 15,-3 0 0-15,0-2 0 0,2 2 0 0,-2 0 0 16,3 0 0-16,-3-5 0 0,0 5 0 0,2 0 0 16,-2 5 0-16,3-5 0 0,-3 2 0 0,0-2 0 15,0 0 0-15,0 5 0 0,-1-3 0 0,4-2 0 16,-3 5 0-16,-3-3 0 0,9 3 0 0,-7-3 0 16,-1 3 0-16,7-1 0 0,-8-1 0 0,3 4 0 15,5-2-21-15,-2 2 1 0,0 0 1 0,4 4 0 0,-4-1 30 0,5 2 5 16,-5-5 2-16,4 0 0 0,-1 7-29 0,2-7-5 15,-1 5-2-15,-1-5 0 0,-1 0 30 0,0 5 5 16,3-5 2-16,-8 2 0 0,2 3-31 0,1-5-5 16,0 0-2-16,2 5 0 0,-8-3 19 0,3 3 0 0,3-5 0 15,-3 0 0-15,5 5 0 0,-5-10 0 0,2 5 0 0,1-2 0 16,0-3 0 0,-1 3 0-16,-2 0 0 0,0-3 0 0,-3-2 0 15,6 5 0-15,-8-3 0 0,2-2 0 0,-5 0 0 0,0 0 0 16,0 0 0-16,0 0 0 0,0 0 0 0,0 0 0 15,0 0 0-15,0 0 0 16,0-7-157-16,0 0-28 0,-8-7-6 0,0 2-1 0</inkml:trace>
  <inkml:trace contextRef="#ctx0" brushRef="#br0" timeOffset="12688.79">3363 8176 403 0,'0'0'36'0,"0"0"-36"15,0 0 0-15,0 0 0 0,0 0 163 0,0 0 25 16,0 5 6-16,0-5 1 16,0 0-47-16,0 0-10 0,0 0-2 0,0 0 0 15,0 0-40-15,3 0-8 0,2-5-1 0,3 2-1 16,0-1 8-16,2-3 2 0,-2-5 0 0,5-2 0 16,1 0-56-16,4-5-12 0,1 2-1 0,-1-1-1 15,1-4-2-15,-3-3 0 0,5-1 0 0,0-2 0 0,0-3-12 0,3 3-2 16,2 2-1-16,1-2 0 0,5 2-9 0,-6-2 10 15,-2 6-10-15,2-1 10 0,1 2 0 0,-3 2 0 0,-6 2 0 0,1 3 0 16,-3 3-10-16,-3-1 0 16,0-2 0-16,-2 7 0 0,-4 7 12 0,-4-7 0 0,5 2 0 0,-8 2 0 15,0 3 0-15,0 0 0 0,0 0 0 0,0 0 0 16,0 0 16-16,0 8 3 0,-11-1 1 0,6-3 0 16,-3-1-77-1,3 4-15-15,-3-3-4 0,0 3-703 0,-2 1-141 0</inkml:trace>
  <inkml:trace contextRef="#ctx0" brushRef="#br0" timeOffset="13083.84">3326 7969 1173 0,'-8'-14'52'0,"8"11"11"0,0-1-51 0,3-3-12 16,-3 7 0-16,0 0 0 0,0-7 90 0,0 2 15 15,0 5 3-15,0 0 1 0,0 0-20 0,0 0-4 0,0 0-1 0,0 0 0 16,5 5-16-16,3-5-3 0,-8 0-1 0,2 7 0 16,4 7-7-16,-6-2-1 0,0-3-1 0,0 10 0 15,0-5-3-15,0 5 0 0,-6-1 0 0,4 4 0 16,-4 4-30-16,6-5-6 0,-2-3-2 0,2-1 0 15,0 2-6-15,8-5 0 0,0-2-8 0,2 2 12 16,1-7-12-16,7 0 0 16,6 0 0-16,-3-2-10 0,3-5 10 0,-3 0 0 15,3-5 8-15,-5 5-8 0,7-7 12 0,-5 0-3 16,3 0 0-16,3 0 0 0,-4-5 11 0,9 3 3 16,-3-6 0-16,-2-1 0 0,-1 7-9 0,-5-3-2 15,3-2 0-15,-8 2-812 16,-3-2-162-16</inkml:trace>
  <inkml:trace contextRef="#ctx0" brushRef="#br0" timeOffset="13887.29">4323 7306 806 0,'0'0'36'0,"0"0"7"0,0 0-35 0,0 0-8 0,0-7 0 0,0 7 0 15,0 0 104-15,0 0 20 16,-2-3 3-16,2-1 1 0,0 4 0 0,0 0 0 15,-6-5 0-15,1 2 0 0,2 3-70 0,3 0-14 16,-5 0-2-16,0 0-1 0,5 0-14 0,-8 0-3 16,3 0-1-16,-3 8 0 0,2-4 4 0,-2-1 1 15,3 4 0-15,0 0 0 0,-3 0-19 0,-3 0-9 16,3 2 10-16,0 1-10 0,1-3 8 0,4 4-8 16,-5-4 0-16,8 5 0 0,0-2 0 0,3-3 0 0,2 4 0 0,3 1 0 15,2-5-10-15,4 0 10 0,-1 0-8 0,5 0 8 16,1 1 0-16,-3-8 0 0,5 7 0 0,3-7 0 15,-3 7-12-15,0-7 4 0,6-3 0 0,-6 3 0 16,-3 3-4-16,1-3 0 0,-1-7 0 0,1 7-581 16,-6-5-117-16</inkml:trace>
  <inkml:trace contextRef="#ctx0" brushRef="#br0" timeOffset="14226.8">4630 7320 1497 0,'0'0'32'0,"0"0"8"0,0 0 0 0,6 0 4 0,-1-3-36 0,-5 3-8 0,0 0 0 0,8-4 0 0,0 1 40 0,-3-1 7 15,8 4 1-15,-8-7 0 0,3 7-21 0,0-7-4 16,3-1-1-16,-3 4 0 0,2 1-22 0,-2-1 0 16,3-3-10-16,-3 0 10 0,0 4 28 0,0-4 13 15,-3-2 3-15,0 2 0 0,1 4-20 0,-4-4-3 16,-2 0-1-16,3 0 0 0,-6-2 36 0,1 2 6 15,2 4 2-15,-8-1 0 0,0 4-52 0,5-3-12 0,-5 3 0 0,-2 3 0 16,2 1 0-16,-8-1 0 0,5 1 0 0,-2-4 0 16,2 8 0-16,-2-1 0 0,0-3 0 0,2-1 0 0,1 8 28 15,2-4 2-15,0 0 1 0,0 8 0 0,3-8-23 0,-1 0-8 16,4 4 0-16,-4 4 9 0,6-4-9 0,0-1 0 16,0 2 0-16,6-1 0 0,-4-1 0 0,6 1 0 31,3-4-8-31,0 1 8 15,2 6-28-15,-3-7-2 0,6-7 0 0,-5 7 0 16,5-3-78-16,-3-4-16 0,0 0-4 0,3 0-716 0</inkml:trace>
  <inkml:trace contextRef="#ctx0" brushRef="#br0" timeOffset="14611.75">4887 7240 1681 0,'0'0'36'0,"0"0"8"0,0 0 2 0,0 0 2 0,0 0-38 0,0 0-10 15,0 0 0-15,5 9 0 0,-5-6 92 0,3 4 17 16,2 4 3-16,-2-4 1 0,-1 0-36 0,1 8-7 16,2-8-2-16,1 4 0 0,-6-1-35 0,0 2-7 15,0-5-2-15,0 0 0 16,0 0 15-16,0-3 2 0,0-4 1 0,0 0 0 16,0 0-26-16,0 0-6 0,0 0-1 0,0 0 0 15,0 0-9-15,0 0 0 0,0 0 0 0,2-4 0 0,4-3 0 0,-1 0 0 16,3 0 0-16,0 0 0 0,2-5-20 0,1 2 3 15,5-1 1-15,0-4 0 0,-3 8-1 0,0 0 0 16,0-4 0-16,1 4 0 0,-4-1 1 0,1 4 1 16,-1 1 0-16,-2-1 0 0,0 4 15 0,0 0 0 0,0 0 0 0,-3 4 0 15,3-4 8-15,-2 3 4 16,2 1 0-16,-3 4 1 0,3 3 3 0,-3-4 1 0,0 3 0 0,1 2 0 16,-1-1 0-16,0-1 0 0,0-3 0 0,-2-3 0 15,0 8-6-15,2-5-2 0,-2 0 0 0,2 3 0 16,-5-10-9-16,0 4 8 0,3 3-8 0,-3-7 8 15,0 0-59-15,0 0-12 0,0 0-2 0,0 0-1040 16</inkml:trace>
  <inkml:trace contextRef="#ctx0" brushRef="#br0" timeOffset="14828.36">5278 7096 1497 0,'0'0'66'0,"-7"0"14"15,7 0-64-15,0 0-16 0,0 0 0 0,-3 3 0 0,3 4 105 0,0-3 18 16,0 8 3-16,3-2 1 0,-1 4-50 0,3 5-9 16,-2-5-3-16,2 4 0 0,1 1-10 0,-1-2-3 15,-5 2 0-15,3-5 0 0,-1 4-35 0,1-3-7 16,-3-1-2-16,3-3 0 0,-1-3-8 0,-2 3 0 16,0-1 9-16,0-3-9 15,0-7-81-15,0 0-21 0,0 0-4 0,0 0-1 16,0 0-169-16,0 0-35 0,3-7-6 0,-6 0-2 0</inkml:trace>
  <inkml:trace contextRef="#ctx0" brushRef="#br0" timeOffset="14975.36">5268 7252 1267 0,'0'0'28'16,"-3"-8"5"-16,3 8 2 0,0-4 1 0,0-3-36 0,0 0 0 0,0 7 0 0,0 0 0 15,6-3 109-15,1-1 15 16,-1-3 4-16,2 7 0 16,2-7-56-16,3 7-10 0,3-5-2 0,3 2-1 0,-1 6-43 0,1-3-16 15,-1 0 11-15,-2 5-11 0,-2-10 0 0,1 5 0 16,-7-3 0-16,6 3 0 15,-4 0-96-15,-2 0-26 0</inkml:trace>
  <inkml:trace contextRef="#ctx0" brushRef="#br0" timeOffset="15261.23">5556 7226 1728 0,'0'0'38'0,"0"0"8"0,0 7 2 0,0-3 0 0,0-4-39 0,3 7-9 15,-3 5 0-15,3-5 0 0,2 3 124 0,-5-3 22 16,0 0 5-16,0 5 1 0,2-5-75 0,1 0-14 15,-3-7-3-15,3 7-1 16,-1-3-35-16,1 4-6 0,-3-8-2 0,0 0 0 16,0 0-5-16,0 0-2 0,0 0 0 0,0 0 0 15,0 0-1-15,5-5 0 0,1 2 0 0,-4-1 0 16,4 1-8-16,-4-8 0 0,4 4 0 0,-1 0 0 16,0-8-11-16,-2 1-1 0,2-5 0 0,3 8 0 15,-3-3-21-15,1 0-5 0,-1-1-1 0,3 4 0 16,-3 1 39-16,-2 3 0 0,-3-5 0 0,2 8 0 0,1 1 0 0,2-1 0 15,1-3 0-15,-1 7 0 0,0-7 0 0,6 4 0 16,-6 3 0-16,8 0 0 0,-7-5 0 0,2 5 0 16,5 0 0-16,-8 0 0 15,8 0-122-15,-5 5-17 0,0-2-3 0</inkml:trace>
  <inkml:trace contextRef="#ctx0" brushRef="#br0" timeOffset="15661.63">6030 7197 1497 0,'-3'0'32'0,"3"-4"8"0,0 4 0 0,-2-3 4 0,-4 3-36 0,1 0-8 0,0 0 0 0,-1 0 0 15,-2 0 53-15,3 0 9 0,-8 3 2 0,2 1 0 16,1 4 0-16,-1-4 0 0,-2-1 0 0,2 4 0 15,1 0-8-15,-1 4 0 0,1-4-1 0,2 1 0 16,0 3-37-16,2-1-7 0,-1 1-2 0,4 1 0 16,3-5-9-16,0 3 0 0,0 1 0 0,0 1 0 0,3-5 0 0,2 0 0 15,3 3 0-15,0-3 0 0,5-3 0 0,-2 4 0 16,2-8 0-16,0 0 0 0,0 0 0 0,3 0 0 16,-5 0 0-16,2-8 0 0,-3 4 40 0,1 1 5 0,-3-4 2 15,3 0 0-15,-6-4-31 0,0 4-7 0,3-5-1 0,-5 5 0 16,-1-7 1-16,1-1 0 0,0 4 0 0,-1 1 0 15,-4-1-9-15,-1-1 0 16,0 5 0-16,1-3 0 0,-1 6 0 0,-2-3 0 16,-3 0 0-16,3-1 0 0,-3 4 33 0,2 1 5 15,1-1 1-15,0 4 0 16,-1 0-165-16,6 0-33 0,0 0-6 0,0 0-2 0</inkml:trace>
  <inkml:trace contextRef="#ctx0" brushRef="#br0" timeOffset="16032.21">6165 7212 1713 0,'0'0'37'0,"0"0"8"0,0 0 2 0,5 4 2 16,0-1-39-16,-2-3-10 15,-3 0 0-15,0 0 0 0,5 7 105 0,1 0 19 16,-6 4 4-16,0-3 1 0,2 3-47 0,1-1-10 15,0-3-1-15,2 0-1 0,-5-2-23 0,0 2-5 16,2 0-1-16,-2 0 0 0,0 0-22 0,0-3-5 0,0 4-1 0,0-1 0 16,0-7-5-16,0 0-8 0,0 0 11 0,0 0-11 15,0 0-8-15,0 0-9 0,0-7-2 0,6-5 0 16,-1 5-42-16,-5-7-9 0,5-1-2 0,-2 4 0 16,2-6-54-16,1-2-11 0,-4 1-3 0,1-4 0 15,0 4 42-15,-1-4 8 0,-2 11 2 0,0 1 0 16,0-9-1-16,-2 8 0 0,2 4 0 0,-3 0 0 0,3 0 129 0,-3 0 25 15,1-1 6-15,2 1 1 0,0 7 38 0,0 0 8 16,-6-4 2-16,6 4 0 0,0 0-65 0,0 0-13 16,0 0-2-16,0 0-1 0,6 4-94 0,-1 3-18 0,0 1-4 15,6-8-1-15</inkml:trace>
  <inkml:trace contextRef="#ctx0" brushRef="#br0" timeOffset="16564.08">6496 7157 1728 0,'0'0'38'0,"0"0"8"0,7-4 2 0,-4 1 0 0,-3 3-39 0,5-4-9 0,-5 4 0 0,6 0 0 16,4 0 53-16,-4-3 9 0,-6 3 2 0,0 0 0 16,0 0 0-16,0 0 0 0,0 0 0 0,-8 0 0 15,2 0-52-15,-4 0-12 0,4 3 0 0,-9 1 0 16,4-1 54-16,0 6 8 0,3 1 2 0,1-3 0 0,-4 0-64 0,6 4-26 15,-3 4 2-15,2-4 0 0,4 3 24 0,-3 1 0 16,5-4 0-16,0-1 0 0,0 4 0 0,2-2 0 16,1-5 0-16,-1 4 0 0,6-4 0 0,3 1 0 15,-3-1 0-15,2-3-8 0,-2-1 8 0,6-3 0 16,2 4 0-16,-3-4 0 0,-5-4 0 0,-3 1 16 16,3-1-4-16,3-3-1 15,-4-1 14-15,1 1 3 0,0-4 1 0,0-3 0 16,0 2 16-16,-3-9 3 0,3-1 1 0,-5-3 0 15,-3 3-39-15,0 1-10 0,-3-5 0 0,-2-7 0 16,-3 8 53-16,3-1 9 0,-6-3 2 0,1 4 0 16,4 3-52-16,-7-3-12 0,5 3 0 0,0 4 0 0,0-4 0 15,0 8 0-15,1-5 0 0,1 5 0 0,4 7 0 0,-1-4 0 16,0 4 0-16,1-1 0 0,2 8 38 0,0 0 5 16,0 0 1-16,0 0 0 15,2 8-71-15,1-1-13 0,2 0-4 0,3 7 0 0,0 5 68 0,3-1 12 0,2 4 4 0,5 3 0 16,-4 1-32-16,-1 0-8 0,5 5 0 0,-4-1 0 15,-1-4 20-15,0-2 4 0,0 9 0 0,1-3 0 16,-4-6-24-16,-2 2-12 0,3-5 2 0,-3 5 0 16,0-12 10-16,-3 5 0 0,3-5 10 0,-3 0-10 0,0-2 8 0,-2 2-8 15,0-7 0-15,2-3 9 0,-2-1-9 0,-3-3 0 16,0 0 0-16,0 0 0 16,2-3-148-16,-2-1-29 0</inkml:trace>
</inkml:ink>
</file>

<file path=ppt/ink/ink134.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8-01T22:30:39.361"/>
    </inkml:context>
    <inkml:brush xml:id="br0">
      <inkml:brushProperty name="width" value="0.05292" units="cm"/>
      <inkml:brushProperty name="height" value="0.05292" units="cm"/>
      <inkml:brushProperty name="color" value="#FF0000"/>
    </inkml:brush>
  </inkml:definitions>
  <inkml:trace contextRef="#ctx0" brushRef="#br0">22021 6903 1728 0,'6'12'38'0,"-6"-12"8"0,0 0 2 0,0 0 0 0,0 0-39 0,0 0-9 0,2-4 0 0,1 1 0 16,2-2 53-16,0 3 9 0,-2-3 2 0,0-2 0 0,-1 3 0 0,1-3 0 15,0-3 0-15,-1-2 0 0,-2-2 51 0,0 0 10 16,0-5 3-16,-2-2 0 0,2-5-103 0,-3 5-25 15,0-5 0-15,1-2 0 0,-1-2 54 0,0 1 6 16,-2-4 0-16,0 5 1 0,0-5-40 0,-1-7-8 16,1-4-1-16,0 1-1 0,2-1-3 0,3 8 0 15,-3 3 0-15,1 0 0 0,-1 5 2 0,0 2 0 0,3 0 0 0,3 5 0 16,-3 0-2-16,3 2 0 0,-1 0 0 0,1-2 0 0,2 0-8 16,1 0 0-16,2-3 0 0,-3 8 8 0,0-8-8 0,-2 10 0 31,2-2 0-31,0-1 8 0,-2 3-8 0,0 0 0 15,-1 2 9-15,4 3-9 0,-6 2 10 0,2 0-2 16,-2 2-8-16,3-2 12 0,0 7 1 0,-3-5 0 0,0 3 0 0,0 4 0 16,0 3-3-16,0 0-1 0,0-3 0 0,0 5 0 15,0-7-9-15,0 5 0 0,0-3 0 0,0 5 0 16,0-2 0-16,0-3 0 0,5 3 0 0,-5-2 0 16,0 1-20-16,0 3-2 0,0 0-1 0,0 0 0 15,-3 0-127-15,3 5-26 0,-2-5-4 16,-4 7-992-16</inkml:trace>
  <inkml:trace contextRef="#ctx0" brushRef="#br0" timeOffset="416.56">21791 6621 1609 0,'-8'-7'71'0,"8"7"15"0,0 0-69 0,0 0-17 15,0 0 0-15,0 0 0 0,0 0 63 0,0 0 9 16,0 0 1-16,0 0 1 0,3 7-5 0,-1 0-1 16,4 0 0-16,-1 5 0 0,-2 2-39 0,2 0-8 0,0 5-1 0,3-2-1 15,0 1 52-15,3 4 10 0,-3-4 3 0,0 4 0 16,2-4-32-16,3 8-7 0,3-9-1 0,0 6 0 15,-3-6-13-15,3 2-3 0,3-5-1 0,2-3 0 16,0 1-7-16,-2-5-2 0,2 0 0 0,0-4 0 16,-3-3 2-16,1 0 0 0,-6-7 0 0,3 0 0 15,0-1 8-15,-3-3 1 16,6-3 1-16,-1 4 0 0,-2-2-6 0,0 1 0 16,-3-11-1-16,3 1 0 0,0 3-7 0,-5-4-2 15,-6 4 0-15,3-1 0 0,0 2-6 0,0 3-8 16,-3-2 11-16,0 2-11 0,-2 4 12 0,0-6-12 0,-3 9 12 0,0-3-12 31,-3 3-22-31,-2 2-11 0,2-2-3 0,0 5-1336 0</inkml:trace>
  <inkml:trace contextRef="#ctx0" brushRef="#br0" timeOffset="1157.63">21505 5137 1306 0,'0'0'58'16,"0"0"12"-16,0 0-56 0,0 0-14 0,0 0 0 0,0 0 0 15,0 0 100-15,0 7 18 0,0 5 3 0,-2-5 1 16,2 7-50-16,0-2-11 0,2-3-1 0,1 10-1 16,0-5 19-16,-1 5 4 0,-2 2 1 0,3-2 0 0,-3 0-51 0,3 2-11 15,-1 0-1-15,1-2-1 0,0 0-11 0,-1-3-8 16,3-2 9-16,-2 5-9 0,0-5 0 0,-1-2 0 0,1 0 0 0,2-3 0 16,-5-2 9-16,3 0 3 0,-3-2 0 0,0-5 0 31,0 0-34-31,0 0-6 0,0 0-2 0,0 0 0 15,-5 0-151-15,2-7-31 0,0-5-5 0,1 5-2 16,4-2 56-16,-2-3 11 0,0 5 3 0,0-5 0 16,-2 3 45-16,2-3 10 0,0 7 2 0,0-4 0 15,0 4 108-15,2-2 21 0,1 5 5 0,0-3 1 16,2 3 65-16,-2-3 12 0,2-2 4 0,3 7 0 0,0-5-20 0,0-2-3 16,2 5-1-16,-2-3 0 15,3 3-53-15,-1-3-11 0,4-2-3 0,-6 2 0 16,2 3-24-16,1-3-9 0,-1 3 0 0,1-3 9 0,-3-2-9 0,0 0 0 0,0 5 0 0,0-10-508 15,-3 5-97-15</inkml:trace>
  <inkml:trace contextRef="#ctx0" brushRef="#br0" timeOffset="1342.04">21778 5151 345 0,'0'0'31'0,"0"0"-31"0,0 0 0 0,0 0 0 0,-5 0 276 0,5 0 48 16,0 0 11-16,0 0 1 0,0 0-160 0,0 0-33 15,0 7-7-15,2 5 0 0,1-5-59 0,0 5-11 0,2-3-2 16,-3 8-1-16,4-8-7 0,2 5-2 0,-6 3 0 0,6-1 0 15,-5-4-16-15,2 9-3 0,-2-7-1 0,2-2 0 16,-2 2-20-16,-1 0-4 0,-2-7-1 0,3 5 0 16,0 2-9-16,-3-2 10 0,2-3-10 0,1 3 10 15,0 0-23-15,-3-5-5 16,2 0-1-16,-2-7 0 16,0 0-254-16,0 0-51 0</inkml:trace>
  <inkml:trace contextRef="#ctx0" brushRef="#br0" timeOffset="1705.72">21876 5344 921 0,'0'0'82'0,"0"0"-66"16,0 0-16-16,0 0 0 0,0 0 170 0,5 0 30 15,0 7 7-15,1-7 1 0,-6 0-62 0,8 7-12 0,-3 0-2 0,0-2-1 16,3-3-75-16,0 3-14 0,-3 2-3 0,3-2-1 16,0-5-30-16,0 2-8 15,0-2 0-15,0 0 0 0,-8 0 0 0,8 5 0 0,-3-5 8 0,-5 0-8 0,0 0 0 0,8-5 8 16,-3-2-8-16,1 5 0 0,-1-3 0 0,-5-2-16 15,0 0 2-15,3-5 1 32,-3 5-32-32,0 0-7 0,-3 0 0 0,0-5-1 0,3 10 35 0,3-5 7 0,-6-5 2 0,3 10 0 15,0-3 9-15,0 5-12 0,0-7 12 0,0 7-12 16,0 0 26-16,0 0 5 0,0 0 1 0,0 0 0 16,6 7 24-16,-1 0 4 0,0 0 2 0,1 5 0 15,-4-3 4-15,4 3 1 0,-4 2 0 0,1 0 0 16,-3-2 13-16,2 2 2 0,-2 0 1 0,0 0 0 0,-2 5-37 0,2 0-7 15,0 0-2-15,0 2 0 0,0 0-17 0,0 0-8 16,0-2 0-16,0 0 8 0,0-5-8 0,0 0 0 16,2-7 0-16,1 5 0 0,-3-10-10 0,0 3-7 15,0-3-2-15,3-2 0 16,-3-2-185-16,2-5-38 0,-2-5-7 0</inkml:trace>
  <inkml:trace contextRef="#ctx0" brushRef="#br0" timeOffset="2091.05">22069 5290 1094 0,'0'0'97'0,"0"0"-77"0,0 0-20 0,0 0 0 0,0 0 160 0,0 0 29 16,5 7 6-16,3-2 1 0,-3 2-50 0,1 0-10 31,-6 2-1-31,5 3-1 0,0-5-58 0,3 5-12 0,0-3-3 0,-3 3 0 16,1 2-26-16,-1 0-6 0,0-2-1 0,1 2 0 15,-4 0-11-15,1-2-2 0,0-5-1 0,-1 0 0 16,1 5-4-16,0-5-1 0,-3 0 0 0,0-7 0 15,0 0-1-15,0 0-8 0,0 0 12 0,0 0-4 16,0-5 5-16,-3-2 1 0,0 5 0 0,1-10 0 16,-1-2-22-16,0-5-5 0,1 0-1 0,2 3 0 15,-3-5-55-15,3 2-11 0,0 0-3 0,0 0 0 16,3-2 36-16,-1 7 7 0,4-5 2 0,-4 10 0 0,4-3 26 0,-4 5 12 16,3 0-12-16,1 0 12 0,-1-5-9 0,3 10 9 15,-3-3 0-15,1 5 0 0,1 7 12 0,-1-2 8 16,-1-3 3-16,3 5 0 0,-3-2 17 0,-2 2 3 0,2 0 1 15,-2 5 0 1,0-3-27-16,-3 3-5 0,-3-5 0 0,0 7-1 16,1-2 1-16,-4-3 1 0,4 3 0 0,-1 0 0 15,-2-3-98-15,-1 3-20 0,4-5-4 0,-1 0-925 16</inkml:trace>
  <inkml:trace contextRef="#ctx0" brushRef="#br0" timeOffset="2676.15">22251 5323 633 0,'0'0'28'0,"0"0"6"0,0 0-34 0,0 0 0 0,0 0 0 0,0 0 0 16,6 0 272-16,-1 0 47 0,3 0 9 0,0 0 3 15,0-5-211-15,0 5-41 0,0-2-9 0,0 2-2 16,0-5-44-16,2 3-10 0,-2-3-2 0,3 3 0 16,-1-3-3-16,1-2-1 15,-1 2 0-15,-2 3 0 0,-2-5-8 0,2 0 0 16,-3-5 0-16,-5 12 0 0,0 0 28 0,0 0 3 15,0-7 1-15,3 0 0 0,-3 2-16 0,-3-2-4 16,3 0 0-16,-3 0 0 0,-2 0-12 0,0 7 0 16,-3-7 0-16,0 7 0 0,0 0 8 0,0 0-8 0,-3 7 11 0,3 0-11 15,0-2 11-15,1 2-11 0,-1 0 10 0,0 0-10 16,0 0 0-16,2 5 0 0,1-3 0 0,0-2 0 16,2 5 0-16,1-5 0 0,2 5 8 0,2-3-8 15,1-2 0-15,2-2 0 0,0 7 0 0,3-5-10 0,0 0 10 0,0 0 0 16,3-5-9-16,2 3 9 0,-2 2 0 0,2-7 0 15,0 0-9-15,0 5 9 0,1-5-16 0,1 0 0 16,-4-5 0-16,2 5 0 16,-2-7-161-16,-1 2-32 0,1 3-7 0,-3-10 0 15,0 5 70-15,-3 0 14 0,0-5 4 0,-2 5 0 16,2-7-22-16,-5 7-4 0,3-5-1 0,-3 5 0 0,0-2 167 0,3 4 34 0,-3-2 6 0,0 5 2 16,-3-3 118-16,3 5 24 0,0 0 5 0,0 0 1 15,0 0-43-15,0 0-9 0,0 0-2 0,0 0 0 16,0 0-53-16,0 0-11 0,0 0-3 0,5 5 0 15,1-3-1-15,-1 5 0 16,-2-2 0-16,2 2 0 0,-2-5-12 0,2 5-4 16,-3-2 0-16,4 2 0 0,-4 5-44 0,1-5-10 15,2-5-2-15,-5-2 0 0,0 7-8 0,0-7 8 16,0 0-8-16,0 0 8 0,0 0 0 0,0 0 0 16,0 0 0-16,0 0 0 0,0 0-8 0,0 0 0 15,0-7 0-15,0 5 0 16,0-10-76-16,0 3-18 0,0-3-3 0,3-2-1 0,0 0 8 0,-1 2 2 0,4-2 0 0,-1 2 0 15,0-2-26-15,0 7-5 0,-2 2-1 0,0-2 0 16,-3 7-77-16,0 0-16 0</inkml:trace>
  <inkml:trace contextRef="#ctx0" brushRef="#br0" timeOffset="3145.88">22804 5217 2023 0,'11'-7'44'0,"-11"7"10"0,0 0 2 0,0 0 0 0,0 0-44 0,0 0-12 0,0 0 0 0,0 5 0 16,0-5 80-16,3 2 13 0,-3 5 3 0,2-2 1 0,1-3-46 0,2 5-10 16,-2 0-1-16,2 5-1 0,3 0-11 0,0-3-3 15,-3-4 0-15,1 9 0 0,2-7 6 0,-3 5 1 16,0-3 0-16,0 3 0 0,1-5-7 0,-1 5-1 15,0-3 0-15,-5-4 0 0,3 7-12 0,-3-5-4 0,3 0 0 0,-1 0 0 16,-2-5 19-16,0-2 3 0,3 7 1 0,-3-7 0 16,0 7-31-16,0-7 8 0,0 0-8 0,0 0 0 15,0 0 9-15,0 0-1 0,-5-2 0 0,-1 2 0 16,4-5-8-16,-4-4 0 0,-2-3 0 0,3-2 0 0,0 0 0 0,-3-5-12 16,5 0 2-16,-2-4 1 15,2-3-27-15,1-5-6 0,2 8-1 0,2-8 0 0,1 10 28 0,0-5 6 16,-1 10 1-16,6-8 0 0,0 10 8 0,0 0-8 15,-3 2 8-15,3-2-8 16,3 7 8-16,-6 0 0 0,3 7 0 0,0-7 0 16,0 7 0-16,0 0 0 0,0 0 0 0,0 5 0 15,0-3 0-15,0 5 0 0,-3 0 0 0,0 0 0 16,-2 5 0-16,-3 2 0 0,-3-2 8 0,1 2-8 16,-6 0 14-16,-3 5-2 0,-2-5 0 0,2 0 0 15,-5 5-12-15,6-5 0 0,-6-7 0 0,5 7-10 16,1-7-60-16,2 0-12 0,0-2-2 0,0 2-692 15,3-7-137-15</inkml:trace>
  <inkml:trace contextRef="#ctx0" brushRef="#br0" timeOffset="3561.54">23188 5036 115 0,'0'0'0'0,"0"0"10"0,0 0-10 0,-5 0 0 16,0-2 0-16,-1 2 0 0,-2-5 509 0,6 5 100 15,2 0 20-15,0 0 4 0,-6-5-450 0,6 5-91 16,0 0-17-16,0 0-4 0,0 0-34 0,0 0-6 16,0 0-2-16,-8 5 0 0,3 2-29 0,-3-2 0 15,0 2 0-15,0 2 0 0,0-2 8 0,3 5-8 16,0-5 0-16,-6 7 0 0,3-2 0 0,6 2 0 0,-4-7 0 0,6 5 0 16,0-3-13-16,0-4 4 0,3 7 1 0,0-10 0 15,-1 5 8-15,4-7 0 0,-4 5 0 0,6-5 0 16,3 0-28-1,-3 0-3-15,-8 0-1 0,8-5 0 0,2-2 32 0,3 0 15 0,-5 0-2 0,0 2 0 16,3-4-13-16,-3 2 0 0,0 0 0 0,0-5 0 16,-3 5-12-16,-2-5-1 0,-1 5-1 0,1-2 0 0,-3-3 38 0,0 7 8 15,-3-2 2-15,3 0 0 0,-2 0-34 0,-1 0 0 16,0 7 0-16,3 0 0 0,0 0 0 0,0 0 0 16,0 0 0-16,0 0 0 0,0 0 0 0,0 0 0 0,6 7 0 0,-1 0 0 15,0-2 0-15,3-3 0 0,0 5 0 16,0-2 0-16,3 2 0 0,-3 0 0 0,-1-2 0 0,-1-3 0 31,-1 5 0-31,0-2 0 0,3-3 0 0,-2 3 0 16,-1-3-224-16,0-2-52 0,6 0-11 0,-11 0-1 0</inkml:trace>
  <inkml:trace contextRef="#ctx0" brushRef="#br0" timeOffset="3831.17">23347 5029 403 0,'0'-5'17'0,"0"5"5"0,-3 0-22 0,3 0 0 16,0 0 0-16,0 0 0 0,0 0 416 0,0 0 80 0,0 0 15 0,0 0 3 15,0 0-309-15,3 5-61 0,-1 2-13 0,1-2-3 16,0 2-52-16,2-5-10 0,-2 5-2 0,2 0-1 16,-2-2-40-16,2 2-8 0,-2 0-2 0,-1 0 0 15,4 0-13-15,-6-7 0 0,2 5 8 0,-2 2-8 16,0-7 0-16,0 0 9 0,0 0-9 0,0 0 8 16,0 0-20-16,0 0-5 15,0 0-1-15,0 0 0 16,3-5-11-16,-1 3-3 0,1-10 0 0,0 5 0 15,-1-5 0-15,1 5-1 0,0-2 0 0,-1-3 0 16,1 3-8-16,0-3-2 0,-1 5 0 0,4 0 0 0,-4-5 25 0,4 5 5 0,-1 0 1 16,0 2 0-16,0-2 12 0,-5 7 0 0,0 0 0 0,0 0-9 31,8 0-44-31,-8 0-9 0,8 0-2 0,-8 0-987 0</inkml:trace>
  <inkml:trace contextRef="#ctx0" brushRef="#br0" timeOffset="4232.05">23778 4963 1580 0,'0'0'70'0,"0"0"14"0,0 0-67 0,0 0-17 16,0 0 0-16,0 0 0 15,0 0 88-15,3-7 13 0,-3 7 3 0,0 0 1 16,0 0-27-16,0 0-6 0,0 0 0 0,-6 0-1 16,4-2-11-16,-3 2-3 0,-1 0 0 0,-2 0 0 15,0 2-57-15,0-2-12 0,0 5-3 0,1-3 0 16,-4 3 24-16,3-3 5 0,3 5 1 0,-1-2 0 15,-1 2-15-15,1-2 0 0,1-3 0 0,0 5 0 16,2 0 0-16,0 0 0 0,3-2 0 0,3 2 0 0,0-2-16 0,-1-3-7 16,-2-2-1-16,6 7 0 0,2-7 24 0,2 5 0 15,1-5 0-15,-1 2 0 0,1-2 12 0,-1 0 11 0,1-2 1 0,0 2 1 16,-3-5-40-16,-1 5-8 0,1-7-1 0,-2 7-1 16,-1-7 25-16,-2 2 0 0,-1 3 0 0,1-3 0 15,0-2 0-15,-1 5 0 0,-2-3 0 0,0 5 0 16,0-7 22-16,0 7 0 0,0-2 0 0,0 2 0 0,0 0-33 0,0 0-6 15,0 0-2-15,0 0 0 0,0 0 19 0,0 0-8 16,0 0 8-16,0 0 0 0,0 0-9 0,6 2 9 16,-4 3 0-16,3-3-9 0,1 3 9 0,-1-3 0 15,-2 5 0-15,2-7 0 16,-5 0-187-16,5 5-35 0,-5-5-7 0,8 7-2 0</inkml:trace>
  <inkml:trace contextRef="#ctx0" brushRef="#br0" timeOffset="4733.04">23918 4949 1728 0,'0'0'38'15,"0"0"8"-15,0 0 2 0,0 0 0 0,0 0-39 0,0 0-9 0,0 0 0 0,0 0 0 16,6 5 131-16,-1-3 24 0,-2 3 5 0,2-3 0 0,0 5-52 0,0-2-10 16,1-3-2-16,-1 3-1 0,-2-3-76 0,2 3-19 0,0 2 0 0,1-2 0 15,-4-3 32-15,3 3 2 0,-2 2 1 0,-3-7 0 16,0 0-21-16,0 0-4 0,0 0-1 0,0 0 0 15,0 0-9-15,0 0 0 0,0 0 0 0,0 0 0 16,0 0 0-16,5-5 0 0,-2-2-12 0,2 5 12 31,-5-10-38-31,3 5 0 0,0-5 0 0,-1 3 0 16,1-3-21-16,2 0-4 0,1 3-1 0,1 2 0 0,-1-5 54 0,-1 10 10 16,3-3 0-16,-3-2 0 0,3 2 0 0,-2 5 0 15,-1 0 0-15,3 0 0 0,-3 5 0 0,0-5 0 16,1 7 0-16,-1-7 0 0,0 7 47 0,0-7 13 15,3 7 4-15,-2-2 0 0,-1-3-12 0,0 5-3 16,1-2 0-16,-1 2 0 0,-2-7-27 0,2 7-6 0,-5-7 0 0,2 0-1 16,4 7 9-16,-6-7 3 0,0 0 0 0,2 0 0 15,-2 0-43-15,6 0-9 16,-4-2-2-16,4-3 0 0,-4 5 47 0,4-7 10 0,-4 0 2 0,1 2 0 16,2-2-32-16,0 0 0 0,-2-2 0 0,2-3 0 15,1 7-22-15,-4-4-7 0,4 2-2 0,-1 2 0 16,-5 5 31-16,3-7 0 0,2 7 0 0,-5 0 0 0,0 0 0 0,5 0 0 15,0 0 0-15,3 5 0 0,-2 2 0 0,-1 0 0 0,3-5 0 16,-3 5 0-16,0 0 0 0,1 3 0 0,-1-8 0 0,0 5 0 16,1 0 0-16,-1 0 0 0,0-2 0 0,-2 2 0 15,2-2 0-15,0-3 0 0,-5-2 0 0,6 7 0 32,-6-7-78-32,0 0-10 0,8 0-1 0</inkml:trace>
  <inkml:trace contextRef="#ctx0" brushRef="#br0" timeOffset="5064.84">24384 4895 1497 0,'0'0'66'0,"0"0"14"0,0 0-64 15,0 0-16-15,0 0 0 0,0 0 0 0,5 0 148 0,1 0 27 16,-1-5 5-16,3 5 0 0,-3 5-84 0,3-5-16 0,0-5-4 0,0 5-1 16,0 0-29-16,2 0-6 0,-2 0 0 0,0-2-1 15,0-3-11-15,0 5-3 0,0-2 0 0,0-3 0 16,-3-2-25-16,1 7 0 0,-4-2 0 0,4-3 0 15,-6-2 0-15,0 2 0 0,0 5 0 0,-3-2 0 16,0-5 0-16,-2 0 0 0,0 2 0 0,-3 3 0 16,2-3 0-16,-1 5 0 15,-4-7 0-15,6 12 0 0,-3-3 0 0,0 5 0 16,0-2 0-16,3-3 0 0,-3 5 0 0,2-2 0 0,-2 2 0 0,0 0 0 16,3 5 0-16,0-3 0 0,0-2 0 0,2 5 0 15,0-5 0-15,3 5 0 0,3-3 0 0,0-2 0 16,-1 3 8-16,4-3-8 0,-1 0 8 0,3-5-8 15,0 3 0-15,2-3 0 0,-2-2 0 0,0 5 0 16,3-10-12-16,-1 5 12 0,-2 0-10 0,3-2 10 16,2-3-164-16,-2-2-26 0,2 5-6 0</inkml:trace>
  <inkml:trace contextRef="#ctx0" brushRef="#br0" timeOffset="5234.02">24580 4676 1850 0,'0'0'40'0,"0"0"9"0,-3-2 2 0,3 2 1 0,0 0-41 15,0 0-11-15,0 0 0 0,0 0 0 0,0 0 108 0,0 7 19 0,3 0 4 0,-3 0 1 16,5 5-34-16,-2 2-6 0,2 0-2 0,0 0 0 16,-2 0-72-16,2 5-18 0,1-5 0 0,-4 5 0 15,1-5 0-15,-1-2 0 0,1 2 0 0,0-2 0 16,-3-5 0-16,0 2 0 0,0-2 0 0,0 5 0 31,-3-7-201-31,3-3-44 0,0 3-9 0</inkml:trace>
  <inkml:trace contextRef="#ctx0" brushRef="#br0" timeOffset="5381.12">24580 4862 1267 0,'0'0'28'0,"0"0"5"0,0 0 2 0,0 0 1 0,2-7-36 0,4 2 0 0,-4 3 0 0,1-3 0 15,2 3 102-15,1-3 14 0,-1 3 2 0,3-3 1 16,-3 5-88-16,3 0-18 0,-8 0-3 0,5-2-1 0,6-3-9 0,0-2 0 16,-4 7 0-16,1 0 0 15,0 0-114-15,-2 0-25 0,-6 0-5 0,0 0 0 0</inkml:trace>
  <inkml:trace contextRef="#ctx0" brushRef="#br0" timeOffset="5697.32">24736 4815 1267 0,'0'0'28'0,"0"0"5"0,0 0 2 0,0 0 1 0,5-5-36 0,0 3 0 0,-2 2 0 0,2-5 0 16,1 5 160-16,-1 0 26 0,0-7 5 0,1 7 1 16,2-2-154-16,-3-3-30 0,0 5-8 0,3-2 0 15,-3-3 52-15,3 3 10 16,-2-3 2-16,-1 5 0 0,0-7-64 0,0 7-12 0,-2-5-2 0,0 3-1 15,-3 2 15-15,0 0 0 0,0 0 12 0,0 0-12 0,-3-5 20 0,-2 5-4 16,0-2 0-16,-3 2 0 0,0-5-16 0,0 10 0 0,0-5-13 16,-3 2 5-16,3 3 8 0,-2-3 0 0,-1 3 0 0,3 2 0 15,0 5 0-15,0-3 0 0,0-2 0 0,3 5 0 16,0 0 0-16,2-3 0 0,-2-2 0 0,2 5 0 16,3-5 0-16,0 5 0 0,3-5 0 0,-3 2 0 15,5-4 0-15,0 2 0 0,3 0 0 0,0 0 0 16,0-7 0-1,0 5 0-15,3-3 0 0,-1-2 0 16,4 0-53-16,-4 0-9 0,1-2-2 0,-1-3 0 16,1 5-204-16,-3-2-42 0,13-3-8 0,-8-2-2 0</inkml:trace>
  <inkml:trace contextRef="#ctx0" brushRef="#br0" timeOffset="5966.46">24998 4789 1267 0,'0'0'28'0,"0"0"5"0,0-7 2 0,0 7 1 0,0 0-36 0,0 0 0 0,0 0 0 0,0 0 0 16,0 0 153-16,0 0 24 0,0 0 5 0,2 7 1 15,-2-2-70-15,3 2-13 0,-3 0-4 0,5 0 0 16,-2 5 8-16,2-3 0 0,-2 3 1 0,0-5 0 16,2 5-84-16,0-5-21 0,1 2 0 0,-4-2 0 15,-2-7 56-15,0 0 6 0,3 5 2 0,-3-5 0 0,0 0-52 16,2 2-12-16,-2-2 0 0,0 0 0 0,0 0 0 0,8 0 0 0,-8 0 0 0,6-2 0 16,-1 2 0-16,0-7 0 0,1-5 0 0,-1 3 0 15,0-8 0-15,3 8 0 0,0-10 0 0,0 5 0 16,0 2-15-16,2-2-5 0,1 5-2 0,2-3 0 15,-2 5 6-15,-1 0 0 0,1 0 1 0,2 2 0 16,-2-2 15-16,-1 7 0 0,-2 0 0 0,0 0 0 16,-8 0 0-16,0 0 0 15,0 0-8-15,0 0 8 16,0 5-178-16,3-3-33 0</inkml:trace>
</inkml:ink>
</file>

<file path=ppt/ink/ink135.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8-01T22:32:39.576"/>
    </inkml:context>
    <inkml:brush xml:id="br0">
      <inkml:brushProperty name="width" value="0.05292" units="cm"/>
      <inkml:brushProperty name="height" value="0.05292" units="cm"/>
      <inkml:brushProperty name="color" value="#FFC000"/>
    </inkml:brush>
    <inkml:brush xml:id="br1">
      <inkml:brushProperty name="width" value="0.05292" units="cm"/>
      <inkml:brushProperty name="height" value="0.05292" units="cm"/>
      <inkml:brushProperty name="color" value="#00B050"/>
    </inkml:brush>
    <inkml:brush xml:id="br2">
      <inkml:brushProperty name="width" value="0.05292" units="cm"/>
      <inkml:brushProperty name="height" value="0.05292" units="cm"/>
    </inkml:brush>
  </inkml:definitions>
  <inkml:trace contextRef="#ctx0" brushRef="#br0">14547 8670 288 0,'0'0'25'0,"0"0"-25"0,0 0 0 0,0 0 0 0,0 0 172 0,0 0 28 15,0 0 7-15,0 0 1 16,0 0-116-16,0 0-22 0,0 0-5 0,0 0-1 16,5-5-51-16,0 5-13 0,1-2 0 0,2 2 0 15,0 0 0-15,-3 0 0 0,3 0 0 0,0 0-372 16,-3 2-78-16</inkml:trace>
  <inkml:trace contextRef="#ctx0" brushRef="#br1" timeOffset="23891.33">12409 7767 403 0,'0'0'36'15,"0"0"-36"-15,0 0 0 0,0 0 0 16,0 0 131-16,0 0 19 0,0 0 4 0,0 0 1 0,0 0-35 0,0 0-6 16,0 0-2-16,0 0 0 15,0 0-35-15,0 0-7 0,0 0-2 0,0 0 0 16,0 0-3-16,0 0-1 0,0 0 0 0,0 0 0 0,0 0-39 0,0 0-8 15,-5 0-1-15,-1 7-1 0,-2-3-15 0,3-1 8 0,0 4-8 0,0 0 0 16,-3-2 15-16,2-3-3 0,-2 7-1 0,0-2 0 16,3 0-11-16,0 0-14 15,0-4 3-15,-1 4 1 16,1-2-17-16,2-3-3 0,3-2-1 0,0 9 0 16,-2-6-171-16,2-3-34 0,0 0-8 0,0 0 0 0</inkml:trace>
  <inkml:trace contextRef="#ctx0" brushRef="#br1" timeOffset="24123.23">12504 7781 460 0,'0'0'41'0,"0"0"-33"0,0 0-8 0,0 0 0 15,0 0 161-15,0 0 31 0,0 0 5 0,-2 4 2 16,-4-1-115-16,1 1-22 15,0-1-5-15,-1 2-1 0,1 2-25 0,-3-3-6 16,0-1-1-16,0 4 0 0,-2 0-24 0,-1 0 0 16,3 0 0-16,0-2 0 0,0 2 0 0,0 0 0 15,0-3-14-15,3-1 5 16,0 4-31-16,0-3-7 0,-3-1-1 0,5-3-542 0</inkml:trace>
  <inkml:trace contextRef="#ctx0" brushRef="#br1" timeOffset="24361.24">12515 7800 748 0,'0'0'67'0,"0"0"-54"16,0 0-13-16,0 0 0 0,0 0 88 0,0 0 16 0,0 0 2 0,0 0 1 16,0 0-41-16,0 0-8 0,0 0-2 0,-3 7 0 15,1-7-35-15,-1 7-7 0,-2-3-2 0,2 3 0 16,-2-4-3-16,-1 4-1 0,-2 0 0 0,0 5 0 15,-2-5 4-15,-1 4 0 0,1-4 0 0,-1 1 0 16,3-1-12-16,-2 0 0 0,4 0 0 0,-2 0 0 31,3-3-56-31,2-1-12 0,3-3-4 0,0 0-500 0</inkml:trace>
  <inkml:trace contextRef="#ctx0" brushRef="#br1" timeOffset="24546.08">12607 7788 345 0,'0'0'15'0,"0"0"4"0,0 0-19 0,0 0 0 0,0 0 0 0,0 0 0 0,0 0 188 0,0 0 33 16,-2 4 7-16,-4-1 2 0,-1-3-132 0,1 5-26 15,-2 2-6-15,-2 0-1 0,2 0-39 0,-3 0-8 16,-2 5-2-16,2-3 0 0,1 3-16 0,2-1 0 16,0-1 0-16,-3-3-9 15,1 5-44-15,-1-1-9 0,3-4-2 0,0 1-516 0</inkml:trace>
  <inkml:trace contextRef="#ctx0" brushRef="#br1" timeOffset="24793.17">12629 7802 1224 0,'-8'5'54'0,"5"-1"11"0,0-1-52 0,-2-3-13 0,0 7 0 15,-1-3 0-15,1-1 93 0,0 4 16 0,-3 0 3 0,-3-2 1 16,1 6-54-16,-3-1-11 0,2 1-3 0,0-3 0 16,3-1-30-16,1 7-7 0,1-3 0 0,-2-1-8 15,0 2 8-15,0 2-8 0,3-7 0 0,-5 7 0 16,2 2 0-16,-3-2 0 0,6-4 0 0,-1 2 0 16,-2-1-24-16,6-4-11 0,-3 1-2 0,5-6-1 15,-3 5-150-15,6-2-31 0,-3-5-5 0,5 0-2 0</inkml:trace>
  <inkml:trace contextRef="#ctx0" brushRef="#br1" timeOffset="25046.89">12740 7802 345 0,'0'0'31'16,"0"0"-31"0,5 0 0-16,-5 0 0 0,0 0 206 0,0 0 35 0,3-2 7 0,-3 2 2 15,0 0-96-15,-6-5-19 0,4 5-4 0,-6 5-1 16,-3-5-44-16,1 7-9 0,-4-3-1 0,-2 6-1 0,1-3-45 0,-7 7-9 15,1-2-1-15,0 2-1 0,3 0-11 0,-1-2-8 16,1 6 9-16,4-3-9 16,1-1 0-16,3 0 0 0,-1 0 0 0,3-2 0 0,0 2 0 0,3 0 0 0,-3-2 0 0,0 2 0 31,0-3-36-31,5-1 0 0,-2-3 0 0,2-2 0 16,3 2-35-16,0-7-7 0,0 0-2 0,0 0 0 15,0 0-38-15,8-3-8 0,0-1-2 0,0-1 0 16,3-2 0-16,-1 0 0 0,12-14 0 0,-4 2 0 0</inkml:trace>
  <inkml:trace contextRef="#ctx0" brushRef="#br1" timeOffset="25247.12">12750 7842 918 0,'11'0'40'0,"-11"0"9"0,0 0-39 0,0 0-10 16,0 0 0-16,0 0 0 0,0 0 80 0,0 0 13 16,-3 7 3-16,-5 2 1 0,0-2 25 0,-2 3 5 15,-6 2 1-15,3-5 0 0,-3 7-65 0,-3-3-13 0,1-1-2 0,-3 2-1 16,2 6-33-16,1-3-6 0,2-1-8 0,-6 7 11 15,4-2-11-15,-1-5 0 0,6 0 0 0,0 2 0 16,2-6 0-16,3 4 0 0,1-7 0 0,-1 5-11 16,2-5-44-16,1-3-9 0,5-1-1 0,0 1-1 15,0-4-149-15,0 0-29 0,0 0-7 0,16-11-1 0</inkml:trace>
  <inkml:trace contextRef="#ctx0" brushRef="#br2" timeOffset="53962.14">14116 370 1263 0,'0'0'28'0,"0"0"5"0,0-5 2 0,0 5 1 0,0 0-36 0,0 0 0 15,0 0 0-15,0 0 0 0,-3-7 110 0,3 7 15 16,0 0 3-16,0 0 1 0,0 0-52 0,0 0-10 16,5 7-3-16,-2-2 0 0,2 4 0 0,0 3 0 15,1 7 0-15,-4-3 0 0,6 3 22 0,-2 2 4 0,2 5 1 0,-1-5 0 0,1 10-43 0,6-3-9 16,-1-7-2-16,3 12 0 0,-3-7 0 0,-2 0 0 15,2-5 0-15,0 5 0 0,0-5-8 0,-2 10-1 16,2-8-1-16,0 1 0 0,0-1-27 0,3 3 0 16,0 0 0-16,-3-5 0 0,1 1 41 0,-4-6 3 15,1-2 1-15,2-4 0 0,-5 1-21 0,0-4-4 16,-3 0 0-16,-5-7-1 0,8 0 11 0,-8 0 2 0,0 0 1 0,11-2 0 16,-3-10-5-16,2 1-2 0,-2 1 0 0,0-9 0 15,3-2-12-15,-3-5-2 0,2-7-1 0,4 0 0 16,-4 0-11-16,3 5 0 0,-2 2-12 0,2-7 12 15,-2 5 0-15,2 7 0 0,-2-10 0 0,-1 10 0 16,1-5 0-16,-3 5 0 0,0 2 0 0,0 5 0 16,-3-7 0-16,0 9 0 15,0-2 0-15,-2 0 0 0,2 2 0 0,-2 3 0 16,0-3 0-16,5-2 0 0,-6 7 0 0,3 0 0 16,-5 7 0-16,6-5 0 0,-1 3 0 0,-5 2 13 15,0 0 0-15,0 0 0 0,0 0-13 0,0 0-18 16,0 0 4-16,8 7 1 15,0-5-41-15,-3 5-8 0,-2 5-2 0,0-5 0 16,-1 7-224-16,-2 3-46 0,5 13-9 0,-5-11-1 0</inkml:trace>
  <inkml:trace contextRef="#ctx0" brushRef="#br2" timeOffset="54363.65">14946 805 864 0,'0'0'76'0,"0"0"-60"0,0 0-16 0,0 0 0 16,0 0 144-16,0 0 25 0,0 0 6 0,0 0 1 16,0-5-39-16,0 5-7 0,0 0-2 0,0 0 0 15,-5-7-51-15,0 7-10 0,-1 7-3 0,1-2 0 0,-3 2 0 0,0 0 0 16,0 5 0-16,-2 2 0 0,2-4-64 0,-3 1-22 15,3 3 0-15,0 0 0 0,0-2 35 0,0 2 7 16,3 0 2-16,3-2 0 0,-1 0-38 0,3-3-7 0,0 3-1 0,3-5-1 16,-3-7 40-16,7 7 8 0,-1 0 1 0,2 0 1 15,2-7-25-15,1 7 0 0,-1-7 0 0,4 0 0 16,-1 0 0-16,0-7 0 16,0 0 0-16,3 5 0 0,0-7 16 0,0 2-1 15,-5 4-1-15,-1-9 0 16,-5 3 20-16,3-3 4 0,-2-2 1 0,-1 2 0 0,0-6-23 0,-5 8-4 15,0-9 0-15,0 1-1 0,-5 3 23 0,2-1 5 16,-2 4 1-16,0 5 0 0,-1-5-27 0,-1 5-5 16,1 0 0-16,1 7-8 0,5 0 0 0,0 0-9 15,0 0-1-15,0 0-819 0,-8 0-164 0</inkml:trace>
  <inkml:trace contextRef="#ctx0" brushRef="#br2" timeOffset="54779.62">15280 779 1699 0,'0'0'75'0,"0"0"16"0,0 0-73 0,0 0-18 0,0 0 0 0,2 7 0 15,1 0 86-15,0 0 14 0,-1-2 2 0,1-3 1 16,0 10-10-16,-1-5-1 15,1 0-1-15,0 5 0 0,2-2-28 0,-3 1-6 16,1-4-1-16,-3 5 0 0,3-5-16 0,-3 0-3 16,0 0-1-16,0-2 0 0,0-3 5 0,0 5 1 15,0-7 0-15,0 0 0 16,0 0-34-16,0 0-8 0,0 0 0 0,0 0 0 0,0 0 0 0,0 0 0 16,0 0 0-16,0-7 0 0,0 5 0 0,-3-7 0 15,3 1 0-15,0-6 0 0,3 0-18 0,-3 3-9 0,2-4-1 0,4-6-1 16,-1 2-13-16,0-2-2 0,1 9-1 0,-1-2 0 15,3 0 22-15,-3 3 5 0,6 3 1 0,-3 1 0 16,2 0 9-16,1 0 8 0,-1 0-12 0,1 3 12 16,0 1 19-16,-1-2 10 0,1 3 3 0,-1-3 0 15,1 3-48-15,-1 2-8 0,-10 0-3 0,11 2 0 0,0-2 43 0,-3 0 9 32,-8 0 2-32,10 5 0 15,-10-5-199-15,5 0-40 0,-5 0-8 0,6 2-2 0</inkml:trace>
  <inkml:trace contextRef="#ctx0" brushRef="#br2" timeOffset="56299.22">15838 845 1497 0,'11'-14'32'0,"-11"9"8"0,0-2 0 0,-3 3 4 0,0-4-36 0,3 6-8 0,0-3 0 0,3-2 0 15,-3 7 104-15,0 0 18 0,0 0 4 0,0 0 1 16,0 0-50-16,-3-7-9 0,3 5-3 0,-5-3 0 15,2 5-1-15,-2 0 0 0,0 5 0 0,-3-3 0 0,3-2 2 0,-3 7 0 16,-3 0 0-16,3 5 0 0,0 2-54 0,-2 5-12 16,2-9 0-16,0 8 0 0,0 1 0 0,2 0 0 15,1-3 0-15,2-1 0 0,1 3 15 0,2-4 5 16,0-2 2-16,2 0 0 0,1-3-22 0,2 3 0 16,1-5 0-16,2 0 0 0,2-2 0 0,1-3 0 0,5 3 0 0,0-5 0 15,2 0 10-15,1-5-2 0,2 5-8 0,0-2 12 16,0-7 19-16,0-1 3 0,-2-2 1 0,-1 3 0 0,-2-3-35 0,-3-2 0 15,1 0 0-15,-6-2 0 0,-6 6 56 0,1-4 7 16,0-2 1-16,-1 6 1 16,-2-9-40-16,-2 10-8 0,2-3-1 0,-6 0-1 0,-4 3 27 0,2 2 6 15,-3-2 0-15,-2 1 1 0,-6 1-39 0,4 0-10 16,-1 7 0-16,2-7 0 16,4 7-10-16,-1 0-4 0,1 0-1 0,4 7 0 31,4-7-129-31,-1 0-27 0,3 0-5 0,0 0-1108 0</inkml:trace>
  <inkml:trace contextRef="#ctx0" brushRef="#br2" timeOffset="56768.72">16110 793 1267 0,'0'0'56'0,"0"0"12"0,0 0-55 0,0 0-13 16,8 0 0-16,-5 7 0 0,-3-7 99 0,5 5 17 15,-2-3 3-15,2 3 1 0,-2 2 5 0,0-2 2 16,-1 2 0-16,1 2 0 16,0 3-23-16,-1-5-4 0,3 0 0 0,-2 0-1 15,-3 0-20-15,3 5-4 0,-3-10-1 0,0 6 0 0,0 1-22 0,0-2-4 16,0 2 0-16,2-4-1 0,-2 2-22 0,3 0-4 16,-3-7-1-16,0 0 0 0,0 0-9 0,0 0-3 15,0 0 0-15,0 0 0 0,0 0 2 0,0 0 0 16,0 0 0-16,0 0 0 0,0 0-2 0,0-4-8 15,5-4 12-15,1 1-4 0,-1-2-8 0,0-3 0 0,1-2 0 0,1-5 0 16,4 5 0-16,-3 0 0 0,3 0 0 0,2 2 0 16,0 0-49-1,0 5-12-15,3-7-3 0,0 7 0 0,-3 5 52 0,0-8 12 0,3 10 0 0,-2 0 0 16,-1 0 0-16,-3 5 0 0,1 0 0 0,0-3 0 16,-1 5 0-16,1 0 0 0,-3 5 0 0,0-2 0 15,0-1 0-15,-1 0 0 16,-1 5 12-16,2 3-12 0,-3-8 0 0,0 5 0 15,1-7 0-15,-1 5-12 0,-5 0 38 0,2-3 8 16,1-4 2-16,-3-5 0 0,3 10-22 0,-3-10-4 16,0 0-1-16,0 9 0 0,0-9-1 0,0 0-8 15,0 0 12-15,0 0-4 0,2 2-8 0,-2-2 10 0,0 0-10 16,0 0 10 0,0 0-91-16,0 0-19 0,0 0-3 0,3 0-1164 0</inkml:trace>
  <inkml:trace contextRef="#ctx0" brushRef="#br2" timeOffset="57570.92">16896 800 57 0,'-2'-7'0'0,"2"-7"0"15,0 12 0-15,2-8 0 0,-4 8 325 0,2 2 60 16,0-5 12-16,0 5 3 0,-3-2-238 0,0-10-47 0,-2 12-10 0,2-7-1 16,3 7-26-16,-5 0-5 0,-5 0-1 0,2 7 0 15,-6 0-44-15,4-2-8 0,-3 2-3 0,-3 0 0 0,-3 5-5 0,6 4 0 16,2-4-1-16,1 2 0 0,-6 5-11 0,8-5 0 16,5 0 0-16,3 5 0 0,-2-5-12 0,4 0 3 15,9 0 0-15,2 3 0 0,0-10 9 0,6 2 0 16,-6 3 0-16,8-9 0 0,3 1 0 0,-3-1 16 15,0-3-4-15,3 0-1 0,0 0-2 0,0-7 0 16,-3 4 0-16,-5-4 0 16,-6 2 16-16,4-4 3 0,4 2 1 0,-10-5 0 15,-8-7 47-15,0 5 10 0,8 2 2 0,-5-2 0 16,-6 0-27-16,-2 0-5 0,0 2 0 0,-3-2-1 16,0 3 7-16,-3 1 2 0,-5-2 0 0,6 5 0 15,-1 5-49-15,-2-3-15 0,5 3 8 0,-3 2-8 16,3 0 0-16,0 0 0 0,3-5 0 0,0 10 0 15,0-5-181-15,5 0-31 0,2 2-5 0,-2 5-2 0</inkml:trace>
  <inkml:trace contextRef="#ctx0" brushRef="#br2" timeOffset="57787.14">17293 852 1382 0,'0'0'123'15,"0"0"-99"-15,0 0-24 0,0 0 0 0,0 0 182 0,0 0 31 16,0 0 7-16,0 0 0 0,0 7-127 0,5 0-25 16,-2 7-6-16,2-9-1 0,1 4-15 0,-4-1-3 15,1 3-1-15,2-4 0 0,3 5-11 0,-5-5-3 16,-3 0 0-16,3 0 0 0,-1 0-28 0,-2-7 0 16,0 0 0-16,0 0 0 0,0 0 23 0,0 0-2 0,0 0 0 0,0 0 0 15,0-7-238-15,-2 5-48 0</inkml:trace>
  <inkml:trace contextRef="#ctx0" brushRef="#br2" timeOffset="57934.53">17261 598 2192 0,'0'-7'97'0,"0"7"20"0,0 0-93 0,0 0-24 16,0 0 0-16,0 0 0 0,0 0 72 0,0 0 9 15,0 0 3-15,6 0 0 0,-1 0-33 0,3 0-7 16,-8 0 0-16,8 2-1 0,0 3-35 0,0 2-8 15,-3 0 0-15,3 0-1176 0</inkml:trace>
  <inkml:trace contextRef="#ctx0" brushRef="#br2" timeOffset="58459.67">18505 426 691 0,'0'0'61'0,"0"0"-49"0,-3-7-12 16,1 5 0-16,2 2 224 0,0 0 43 16,0 0 8-16,0 0 1 0,0 0-109 0,0 0-23 15,5 2-4-15,3 5 0 16,-3 5-112-16,3 7-28 0,-8-5 0 0,3 7 0 16,-1-7 49-16,-2 5 5 0,3 2 1 0,0 5 0 0,-3-5-37 0,2 5-7 15,1-7-2-15,-3 9 0 0,3-6-9 0,-3 3 0 16,0-10 0-16,0 3 0 0,-3 1 36 0,3-7 4 15,-5-3 2-15,2-2 0 0,-2-7-27 0,-1 0-6 16,-4 0-1-16,-6-9-1158 16</inkml:trace>
  <inkml:trace contextRef="#ctx0" brushRef="#br2" timeOffset="58653.72">18211 426 2098 0,'0'0'46'0,"6"-7"10"0,-1 5 1 15,3 2 3-15,0-7-48 0,5 7-12 16,0-5 0-16,6 5 0 0,2 0 22 0,3 0 2 16,2-7 1-16,6 7 0 0,0 7-5 0,-3-7 0 15,0 0-1-15,0 0 0 0,-3 0-31 0,1 0-5 16,5-7-2-16,-3 7 0 0,-3 0 19 0,1 0 0 0,-4 0 0 16,-1 7-652-16,-6-2-128 15</inkml:trace>
  <inkml:trace contextRef="#ctx0" brushRef="#br2" timeOffset="59008.07">18717 739 1926 0,'0'0'85'0,"0"0"18"0,5 0-83 0,0-2-20 0,1-3 0 0,1 1 0 15,4 4 56-15,0 0 6 0,2-3 2 0,3-2 0 16,5 3-44-16,0-3-9 0,0 5-2 0,-2-7 0 15,-1-2-9-15,1 0 0 0,-1 6 0 0,1-4 0 16,-1 0 0-16,-2 2 0 0,-3-2 0 0,1-2 0 16,-4-1 40-16,-2 3 5 0,-3 0 2 0,-2 0 0 15,-6-7-24-15,1 10-5 16,-6-4-1-16,0 1 0 0,-3 0 38 0,1 0 7 16,-3 7 2-16,-1 0 0 0,4 0-52 0,-6 0-12 15,-3 7 0-15,3-2 0 0,-2-3 0 0,2 5 0 0,0 1 0 16,3 1 0-16,0 0 0 0,5 3 0 0,0-5 0 0,5 0 0 15,1 7 0-15,2 5 0 16,2-12 0-16,4 0 0 0,-1 7 0 0,3-2 0 16,0-10 0-16,2 6 0 0,4 1 0 0,-4 0 0 0,3-2 0 0,-2-2 0 0,-1 2-8 0,4-5-5 15,-1 8-1-15,0-8 0 16,0-2-55-16,3 7-11 0,3-7-3 0,7 0-989 16</inkml:trace>
  <inkml:trace contextRef="#ctx0" brushRef="#br2" timeOffset="59362.84">19579 532 2188 0,'0'0'48'0,"-8"-7"11"16,0 5 1-16,-2-3 1 0,-9 0-49 0,6-2-12 0,0 5 0 0,2 2 0 15,-2-7 54-15,-3 7 8 0,3-5 2 0,0 5 0 16,-1 0-52-16,4 5-12 0,-1-5 0 0,1 7 0 0,-4-5 0 0,6 5 11 15,-2 3-11-15,2-1 10 0,0-2-10 0,0 0 0 0,0-2-10 0,3 2 10 16,0 7 0-16,2-7 0 0,0-2 0 0,1 4 0 16,4-1 0-16,1 1 0 0,0 0 0 0,2 3 0 15,0-10 0-15,0 5 0 16,6 3 0-16,2-1 0 0,6-2 0 0,-1-2 0 16,3 2 0-16,3 3 0 0,-3-6-23 0,1 3 2 15,-4 0 0-15,-2 0 0 0,0 0 33 0,-6-2 8 16,-2-2 0-16,-2 1 1 0,-4 3-21 0,-2 0-18 15,-2 0 3-15,-6-2 1 0,-3 2 46 0,-2 0 10 16,-3-2 2-16,-5-3 0 0,0 5-12 0,0 0-3 16,-1 5 0-16,1-10 0 0,5 6-20 0,0-4-9 15,3 1 8-15,-3-3-789 16,3-2-159-16</inkml:trace>
  <inkml:trace contextRef="#ctx0" brushRef="#br2" timeOffset="59679.94">19979 558 2188 0,'0'-14'97'0,"0"9"20"0,-3-2-93 0,0 7-24 15,-2-9 0-15,2 4 0 0,3-2 56 0,0 2 8 16,-5 3 0-16,-3 2 1 0,-5-5-25 0,2 3-4 0,1 2-2 0,-1 0 0 16,1 0-34-16,-4 2 0 0,-1 3 0 0,1-3 0 15,1 5 0-15,0-2 0 0,2 2-8 0,1 0 8 16,2 5 0-16,2-3 0 0,1-4 0 0,3 2-9 15,-4 0 36-15,4 5 7 16,2-5 2-16,2 0 0 16,1 0-80-16,0 0-16 0,-1 7-4 0,6-7 0 0,3 5 52 0,-1 2 12 15,1-2 0-15,2-3 0 0,-5-1 0 0,3 3 0 16,-1-4 0-16,-2 5 0 0,-3-10 0 0,-2 6 0 16,0 1 0-16,-3 0 0 0,-3-2 48 0,-5-2 13 15,0-3 3-15,-2 5 0 0,-4 3-52 0,-1-8-12 16,-1 5 0-16,2 0 0 0,1 0 0 0,0 0 0 0,0 1 0 0,2-4-782 15,1-4-159-15</inkml:trace>
  <inkml:trace contextRef="#ctx0" brushRef="#br2" timeOffset="60043.07">20151 640 1728 0,'0'0'76'0,"0"0"16"0,0 0-73 0,5 5-19 0,0-5 0 0,1 5 0 16,-1-3 72-16,3 5 10 0,0-7 2 0,2 7 1 16,4-7-33-16,-1 5-8 0,3-3 0 0,2-2-1 15,3 0-17-15,-5 0-3 0,-5 0-1 0,-3-2 0 16,2 2-1-16,-2-5 0 0,3 5 0 0,-11 0 0 0,2-7 0 0,4-2 0 16,-4-1 0-16,1 3 0 0,-6 0 35 0,1 0 6 15,-4-2 2-15,-1 0 0 0,-7 1-64 0,4 6 0 16,-4-3-9-16,1 3 0 0,-3-3 9 0,-2 5 12 15,2-7-2-15,-3 7-1 0,4 0-9 0,-7 7 0 16,-1-2 0-16,4-3 0 0,1 5 0 0,4 1 0 16,1 1 0-16,3 0 0 0,-1 5 0 0,6 3 0 0,2-1 0 0,0-4 0 15,3 2 0-15,3 0 0 0,2 0 0 0,1-2 0 32,-1 2-22-32,5 0-6 0,1 3-2 0,0-8 0 0,2-2 30 0,3 5 0 0,2-5 0 0,6 0 0 15,5-2-51-15,-5-3-7 0,0-4-2 0,2-3-1011 16</inkml:trace>
  <inkml:trace contextRef="#ctx0" brushRef="#br2" timeOffset="60297.02">20447 379 1958 0,'0'0'43'0,"0"0"9"0,-3-2 1 0,3 2 3 0,0 0-45 0,0 0-11 0,0 0 0 0,8 2 0 0,0 17 53 0,3-7 9 15,-3 2 2-15,2 7 0 0,1 0-52 0,-3-2-12 16,2 2 0-16,-2 5 0 0,0-7 41 0,-2 2 6 16,-1 0 1-16,0-2 0 0,-2 0-26 0,-1-5-5 15,1 7-1-15,-3-2 0 0,0-5 39 0,0 5 7 16,0-9 2-16,0 1 0 0,0 8-64 0,0-10-21 16,0 1 0-16,3-1 0 15,-1-2-120-15,1 0-24 0,-3-7-5 16,13 0-1-16</inkml:trace>
  <inkml:trace contextRef="#ctx0" brushRef="#br2" timeOffset="60682.95">20936 631 2084 0,'0'0'92'0,"0"0"20"0,0-5-90 0,-2-2-22 0,2 0 0 0,-3 0 0 16,1 3 79-16,-1-4 11 0,-2 8 2 0,2-2 1 15,-5 2-23-15,3-5-5 0,-3 5-1 0,-3 5 0 16,1-5-51-16,-4 2-13 0,1 6 0 0,-3-4 0 15,0 3 0-15,1 7 0 0,-1-9 0 0,2 4 0 16,4 3 0-16,2-5 0 0,-3 5 0 0,6-5 0 16,-3-5 0-16,3 6 0 15,2 1 0-15,3 0 0 0,3-2 0 0,2-2 0 16,3-3 0-16,5 6 0 16,1-4-48-16,-1 3-13 0,3 0-3 0,2-7 0 0,-2 0 52 0,0 0 12 15,-3 0 0-15,0 0 0 0,1 0 0 0,-4 0 0 16,1-7 0-16,2 0 0 0,-5 3 48 0,-3 1 13 15,0-2 3-15,1 3 0 0,-4-10-52 0,1 5-12 16,0 7 0-16,-3-7 0 0,2 3-20 0,-2 1-8 0,0 3 0 0,0 0-1 16,0 0-5-16,0 0-1 0,0 0 0 0,0 0 0 0,3 7 35 0,0 0 0 15,-1 0 0-15,1 0 0 0,2 0 0 0,-2 5 0 16,2-5 0-16,3 7 0 0,-3-7 0 0,1 0 0 16,2 5 0-16,0-5 0 0,0 0 0 0,-3 0 0 15,0-7 0-15,0 5 0 16,3-5-62-16,-2 0-6 0,-1-5 0 0,3-2-1 0</inkml:trace>
  <inkml:trace contextRef="#ctx0" brushRef="#br2" timeOffset="60867.94">21124 379 633 0,'0'0'28'16,"0"0"6"-16,0 0-34 0,0 0 0 15,0 0 0-15,0 0 0 0,0 0 331 0,3 5 59 16,0 2 12-16,-1 7 2 0,1 0-301 0,5 12-61 15,-3-7-12-15,0 2-2 0,1 5 28 0,-1-5 7 16,0 0 1-16,1 5 0 0,-6-12-52 0,2 5-12 16,1 2 0-16,0-2 0 0,-1 0 0 0,-2-10 0 15,0 8 0-15,-2-1 0 16,-6-9-100-16,0 1-22 0,2-4-5 0,1 3-820 0</inkml:trace>
  <inkml:trace contextRef="#ctx0" brushRef="#br2" timeOffset="60999.44">20992 619 1522 0,'0'0'68'0,"0"0"13"0,8-7-65 0,0 7-16 16,3-2 0-16,2-3 0 0,3 5 48 0,2 0 5 16,1 0 2-16,-1 0 0 15,3 5-19-15,3-3-4 0,0-2-1 0,0 0 0 16,-3 7-48 0,0-7-10-16,3 0-1 0</inkml:trace>
  <inkml:trace contextRef="#ctx0" brushRef="#br2" timeOffset="61168.69">21402 626 1267 0,'0'0'56'0,"0"0"12"0,0 0-55 0,0 0-13 16,5 5 0-16,1-3 0 0,-4 5 111 0,1-2 19 15,2 9 4-15,-2-7 1 0,2 5-11 0,-2-2-3 16,-3 1 0-16,3 3 0 0,2-7-45 0,-5 1-10 16,2 3-2-16,-2-4 0 0,0 5-51 0,0-5-13 15,0 0 0-15,0-7-714 16,0 0-146-16</inkml:trace>
  <inkml:trace contextRef="#ctx0" brushRef="#br2" timeOffset="61315.86">21405 471 1936 0,'0'0'86'0,"0"0"18"0,0 0-84 15,0 0-20-15,2 0 0 0,-2 0 0 0,8 0 9 0,-2 5-9 0,-1-3 12 0,3 5-12 16,0 0 38-16,0-2 1 0,-3 2 0 0,3 2-643 15,3 1-128-15</inkml:trace>
  <inkml:trace contextRef="#ctx0" brushRef="#br2" timeOffset="61685.32">21802 633 806 0,'0'-7'36'0,"0"7"7"0,0 0-35 0,-6 0-8 16,6 0 0-16,0 0 0 0,0 0 104 0,0 0 20 0,-5 0 3 16,0 0 1-16,0 0-72 0,-1 5-13 15,-2-5-3-15,3 2-1 0,0 5-11 0,-3-2-3 16,0 2 0-16,0 0 0 0,0 0 11 0,0 5 3 16,0-10 0-16,3 6 0 0,-3 1-20 0,5 0-4 15,-2-2-1-15,2 0 0 0,3 1-14 0,3 3 0 16,2 3 0-16,0-7 0 0,3 0 0 0,0 3 0 15,0-1 0-15,3-2 9 0,2 0-1 0,0-2 0 16,3-3 0-16,-3-2 0 0,3 0 14 0,-2 0 2 0,-1-2 1 0,3-3 0 16,2-2 18-16,-2 0 3 0,0-2 1 0,-3-1 0 15,0 3 20-15,1 0 4 0,-6-7 1 0,-1 7 0 16,-1-7 32-16,-1 2 8 0,-2 3 0 0,-3-3 1 16,-3-2-81-16,0 2-16 0,-2 3-3 0,-3-1-1 15,-2 3 11-15,-4 0 1 0,4 0 1 0,-3-2 0 31,-1 4-49-31,1 5-11 0,0-4-1 0,2 4-767 16,1 0-153-16</inkml:trace>
  <inkml:trace contextRef="#ctx0" brushRef="#br2" timeOffset="62117.38">21974 619 1580 0,'0'0'70'0,"5"7"14"0,3-7-67 0,-3 5-17 15,0-3 0-15,1 3 0 0,-1-3 74 0,-2 8 11 16,2-1 3-16,3-2 0 0,-3 5-10 0,1-5-2 16,-1 0 0-16,0 0 0 0,0 7-5 0,-2-7-2 15,0 1 0-15,-1-4 0 0,4 3-4 0,-6-7-1 16,0 0 0-16,0 7 0 0,2 5-15 0,-2-12-3 0,0 0-1 0,0 0 0 16,0 0-21-16,0 0-4 0,0 0 0 0,3-5-1 15,0-2 36-15,2 0 7 0,0 0 2 0,3 3 0 16,0-4-64-16,0 1-28 0,3-7 3 0,2 3 0 15,0 3-11-15,0-1-3 16,3-3 0-16,0 5 0 0,0 0 11 0,0 2 3 0,0-2 0 0,2 5 0 31,1-3-11-31,-1 5-3 0,-2 0 0 0,0 0 0 0,-3 0 39 0,3 5 0 16,-3-3 0-16,0 3 0 0,-2-3 0 0,0 8 0 16,2-8 0-16,-3 12 0 0,-2-2 0 0,3-5 0 15,0 0 0-15,-4 7 0 0,1-2 24 0,0-2 12 16,-2-1 2-16,-1 0 1 0,-2 3-11 0,-1-3-3 15,1 3 0-15,0 2 0 0,-3-2-9 0,2-2-1 0,-2-6-1 16,0 3 0-16,-2 0-4 0,2 0-1 0,0-7 0 0,0 0 0 0,-3 5-25 0,3-5-6 16,0 0-1-16,0 0 0 15,0 0-76-15,0 0-15 0,-5-12-3 0,5 3-1 16</inkml:trace>
</inkml:ink>
</file>

<file path=ppt/ink/ink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08:15.959"/>
    </inkml:context>
    <inkml:brush xml:id="br0">
      <inkml:brushProperty name="width" value="0.05" units="cm"/>
      <inkml:brushProperty name="height" value="0.05" units="cm"/>
      <inkml:brushProperty name="color" value="#FFFFFF"/>
    </inkml:brush>
  </inkml:definitions>
  <inkml:trace contextRef="#ctx0" brushRef="#br0">0 1 8088 0 0,'16'15'759'0'0,"-18"19"-200"0"0,-1-6 1332 0 0,0 33 676 0 0,-1 25-1097 0 0,9-36-283 0 0,5-3-414 0 0,1-13 748 0 0,-11-20 527 0 0,2-14-1941 0 0,-1-1-1 0 0,0 1 0 0 0,0-1 0 0 0,0 1 1 0 0,1-1-1 0 0,-1 0 0 0 0,0 1 0 0 0,0-1 0 0 0,0 0 1 0 0,0 0-1 0 0,0 0 0 0 0,-1 0 0 0 0,1 0 1 0 0,0 0-1 0 0,0 0 0 0 0,0 0 0 0 0,-1-1 1 0 0,1 1-1 0 0,-1 0 0 0 0,1 0 0 0 0,-1 0 1 0 0,1-1-1 0 0,-1 1 0 0 0,0 0 0 0 0,1-2-106 0 0,3-47 0 0 0,3-9 0 0 0,-9 17 0 0 0,1-22 0 0 0,8 13 0 0 0,1 14 0 0 0,-5 18-53 0 0,-4 14 26 0 0,-3 3-53 0 0,2 1-16 0 0,2 1 0 0 0,11 20-60 0 0,-7 17 72 0 0,20 11 484 0 0,-17-33-224 0 0,17-6-176 0 0,22-5 0 0 0,23-22-242 0 0,-66 17 249 0 0,0 0 1 0 0,0 0 0 0 0,-1 0 0 0 0,1 0-1 0 0,0 0 1 0 0,-1-1 0 0 0,1 0 0 0 0,-1 1-1 0 0,1-1 1 0 0,-1 0 0 0 0,0 0 0 0 0,1 0-1 0 0,-1 0 1 0 0,-1-1 0 0 0,1 1 0 0 0,0-1 0 0 0,0 1-1 0 0,-1-1 1 0 0,1 1 0 0 0,-1-1 0 0 0,0 0-1 0 0,0-1-7 0 0,15-25-368 0 0,12-4 368 0 0,-26 27 0 0 0,3 3-14 0 0,-4 3-58 0 0,1 1-7 0 0,4 2 65 0 0,0 1 0 0 0,1 1 0 0 0,-1-1-1 0 0,-1 1 1 0 0,1 0 0 0 0,-1 0 0 0 0,0 1 0 0 0,0-1 0 0 0,0 1-1 0 0,-1 0 1 0 0,0 1 0 0 0,0-1 0 0 0,-1 1 14 0 0,28 49-75 0 0,-2-6 707 0 0,39 29-408 0 0,-50-68-348 0 0,-18-9-528 0 0,0-2-258 0 0,1-1-1304 0 0,5-1-4981 0 0</inkml:trace>
</inkml:ink>
</file>

<file path=ppt/ink/ink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08:16.349"/>
    </inkml:context>
    <inkml:brush xml:id="br0">
      <inkml:brushProperty name="width" value="0.05" units="cm"/>
      <inkml:brushProperty name="height" value="0.05" units="cm"/>
      <inkml:brushProperty name="color" value="#FFFFFF"/>
    </inkml:brush>
  </inkml:definitions>
  <inkml:trace contextRef="#ctx0" brushRef="#br0">0 3 2304 0 0,'19'-3'-1328'0'0,"-6"13"13811"0"0,-12-8-12337 0 0,-12 33 1983 0 0,6 47-516 0 0,6-49-1617 0 0,3-16-124 0 0,2-11-2505 0 0,-1-2 1611 0 0</inkml:trace>
</inkml:ink>
</file>

<file path=ppt/ink/ink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08:38.519"/>
    </inkml:context>
    <inkml:brush xml:id="br0">
      <inkml:brushProperty name="width" value="0.05" units="cm"/>
      <inkml:brushProperty name="height" value="0.05" units="cm"/>
      <inkml:brushProperty name="color" value="#FFFFFF"/>
    </inkml:brush>
  </inkml:definitions>
  <inkml:trace contextRef="#ctx0" brushRef="#br0">0 0 3680 0 0,'0'0'284'0'0,"5"0"-222"0"0,-3 1 4186 0 0,2 41 1472 0 0,6 54-2947 0 0,-19 122-157 0 0,8-130-1454 0 0,3-75-1065 0 0,-1-13-9 0 0,-1 0-13 0 0,0 0 21 0 0,0 0 26 0 0,7-17 241 0 0,-10 6-356 0 0,2 0 0 0 0,-1 0 0 0 0,2 0 0 0 0,-1 0 1 0 0,1 0-1 0 0,1 0 0 0 0,0 0 0 0 0,1 0 0 0 0,0 0 0 0 0,1 1 0 0 0,0-1 0 0 0,4-9-7 0 0,0-84-592 0 0,-13 31 996 0 0,5 73-425 0 0,1-1 1 0 0,-1 1-1 0 0,1 0 0 0 0,0-1 0 0 0,-1 1 0 0 0,1-1 0 0 0,0 1 0 0 0,-1-1 0 0 0,1 1 0 0 0,0-1 0 0 0,0 1 0 0 0,0-1 0 0 0,-1 1 0 0 0,1-1 1 0 0,0 0-1 0 0,0 1 0 0 0,0-1 0 0 0,0 1 0 0 0,0-1 0 0 0,0 1 0 0 0,0-1 0 0 0,0 0 0 0 0,0 1 0 0 0,0-1 0 0 0,0 1 0 0 0,1-1 0 0 0,-1 1 1 0 0,0-1-1 0 0,0 0 0 0 0,1 1 0 0 0,-1-1 0 0 0,0 1 0 0 0,0-1 0 0 0,1 1 0 0 0,-1 0 0 0 0,0-1 0 0 0,1 1 0 0 0,-1-1 0 0 0,1 1 0 0 0,-1 0 1 0 0,1-1-1 0 0,-1 1 0 0 0,1 0 0 0 0,-1-1 0 0 0,1 1 0 0 0,-1 0 0 0 0,1 0 0 0 0,-1-1 0 0 0,1 1 0 0 0,-1 0 0 0 0,1 0 0 0 0,0 0 21 0 0,2 5-11 0 0,0 0-1 0 0,-1 0 0 0 0,1 0 1 0 0,-1 0-1 0 0,0 0 0 0 0,0 1 1 0 0,-1-1-1 0 0,1 1 0 0 0,-1 0 1 0 0,-1-1-1 0 0,1 1 0 0 0,-1 2 12 0 0,0-4 90 0 0,0 1-1 0 0,0-1 0 0 0,0 0 1 0 0,0 1-1 0 0,1-1 0 0 0,0 0 1 0 0,0 0-1 0 0,0 0 0 0 0,0 1 1 0 0,0-1-1 0 0,1 0 0 0 0,0-1 1 0 0,0 1-1 0 0,1 1-89 0 0,-1-2 45 0 0,17 10 65 0 0,-6-10-100 0 0,12 0-10 0 0,-10-12 0 0 0,-8 0-6 0 0,0 1 0 0 0,0-1-1 0 0,-1 0 1 0 0,0 0 0 0 0,-1-1-1 0 0,0 1 1 0 0,-1-1 0 0 0,1-1-1 0 0,-2 0 7 0 0,12-23-15 0 0,5-32-57 0 0,-7 126 0 0 0,6 17 326 0 0,-16-70-239 0 0,-1-1 0 0 0,1 0 1 0 0,0 0-1 0 0,1 0 1 0 0,-1 0-1 0 0,1 0 0 0 0,0-1 1 0 0,1 1-1 0 0,-1-1 1 0 0,1 0-1 0 0,0-1 0 0 0,1 1 1 0 0,0 0-16 0 0,19 1 10 0 0,-14-8-5282 0 0,-10 1 4405 0 0,6 1-5825 0 0</inkml:trace>
  <inkml:trace contextRef="#ctx0" brushRef="#br0" timeOffset="593.62">431 172 9384 0 0,'0'0'208'0'0,"0"0"33"0"0,2 0 16 0 0,40-4 99 0 0,52-9 4363 0 0,-75 22-4278 0 0,-17-8-142 0 0,13 38 1147 0 0,-31-8 610 0 0,-5-5-1869 0 0,12-16-255 0 0,34 3 37 0 0,55 13 31 0 0,-17 28 224 0 0,-50-36-213 0 0,-10-15 33 0 0,0 0 0 0 0,0 1 0 0 0,-1-1 0 0 0,1 1 0 0 0,-1 0-1 0 0,0 0 1 0 0,0 0 0 0 0,0 0 0 0 0,-1 0 0 0 0,1 0 0 0 0,-1 1 0 0 0,0-1 0 0 0,0 0 0 0 0,-1 2-44 0 0,0-2 110 0 0,-1 1 1 0 0,0 0-1 0 0,-1 0 0 0 0,1 0 1 0 0,-1-1-1 0 0,0 1 1 0 0,0-1-1 0 0,0 1 1 0 0,-1-1-1 0 0,0 0 1 0 0,1 0-1 0 0,-2 0 0 0 0,1 0 1 0 0,0 0-1 0 0,-1-1 1 0 0,1 1-1 0 0,-1-1 1 0 0,0 0-1 0 0,0 0 1 0 0,0-1-1 0 0,-1 1 0 0 0,1-1 1 0 0,-1 0-1 0 0,1 0 1 0 0,-1 0-1 0 0,0-1 1 0 0,-1 1-111 0 0,-28 15 111 0 0,-40 10-304 0 0,70-25 120 0 0,-25 4-4312 0 0,27-8 2147 0 0,-4-7-23 0 0</inkml:trace>
</inkml:ink>
</file>

<file path=ppt/ink/ink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08:25.037"/>
    </inkml:context>
    <inkml:brush xml:id="br0">
      <inkml:brushProperty name="width" value="0.05" units="cm"/>
      <inkml:brushProperty name="height" value="0.05" units="cm"/>
      <inkml:brushProperty name="color" value="#FFFFFF"/>
    </inkml:brush>
    <inkml:brush xml:id="br1">
      <inkml:brushProperty name="width" value="0.05" units="cm"/>
      <inkml:brushProperty name="height" value="0.05" units="cm"/>
    </inkml:brush>
    <inkml:brush xml:id="br2">
      <inkml:brushProperty name="width" value="0.05" units="cm"/>
      <inkml:brushProperty name="height" value="0.05" units="cm"/>
      <inkml:brushProperty name="color" value="#FFFF15"/>
    </inkml:brush>
  </inkml:definitions>
  <inkml:trace contextRef="#ctx0" brushRef="#br0">5605 554 6448 0 0,'0'0'297'0'0,"0"0"-9"0"0,0 0-33 0 0,0 8 1638 0 0,5 51 3934 0 0,5 99-2692 0 0,-6-92-1936 0 0,3-3 145 0 0,-6-63-1239 0 0,-1 0 3 0 0,0 0 18 0 0,0 0 8 0 0,0 0 2 0 0,0 0 52 0 0,0 0 218 0 0,-4-16 1034 0 0,-1 3-1422 0 0,1 0 0 0 0,1 0 0 0 0,0 0 0 0 0,1 0 0 0 0,0 0 0 0 0,1-1 0 0 0,1 1 0 0 0,0 0 0 0 0,1-1 0 0 0,0 1 0 0 0,2-7-18 0 0,5-80 0 0 0,-1 58 0 0 0,3 25 0 0 0,-1 48 0 0 0,16 18 0 0 0,-22-21 0 0 0,-1-20 0 0 0,8 0 0 0 0,-2-3 0 0 0,21-5 0 0 0,15-47 0 0 0,-24-9-122 0 0,-9 33 155 0 0,-11 22 42 0 0,3-4-61 0 0,0 0-26 0 0,-2 4-53 0 0,-1 1-35 0 0,7 16-52 0 0,1 24 473 0 0,1-17-321 0 0,-8-18 0 0 0,0 0 0 0 0,0-1 0 0 0,1 1 0 0 0,0-1 0 0 0,0 1 0 0 0,0-1 0 0 0,1 0 0 0 0,-1 0 0 0 0,1 0 0 0 0,0 0 0 0 0,0-1 0 0 0,1 1 0 0 0,-1-1 0 0 0,1 1 0 0 0,-1-1 0 0 0,2 0 0 0 0,-1-1-25 0 0,0 1 0 0 0,1-1 0 0 0,-1 0 0 0 0,1-1 0 0 0,0 1 0 0 0,-1-1 0 0 0,1 0 0 0 0,0 0 0 0 0,0 0-1 0 0,0-1 1 0 0,0 0 0 0 0,0 0 0 0 0,0 0 0 0 0,0 0 0 0 0,-1-1 0 0 0,5 0 25 0 0,-7 0-302 0 0,0 1-1 0 0,0 0 1 0 0,1-1 0 0 0,-1 1-1 0 0,0-1 1 0 0,0 0 0 0 0,0 0-1 0 0,0 0 1 0 0,0 0 0 0 0,0 0-1 0 0,0 0 1 0 0,0-1 0 0 0,0 1-1 0 0,0-1 1 0 0,-1 1 0 0 0,1-1-1 0 0,-1 0 1 0 0,1 1 0 0 0,-1-1-1 0 0,1 0 1 0 0,-1 0 0 0 0,0 0-1 0 0,0 0 1 0 0,1-2 302 0 0,-2 1-2046 0 0</inkml:trace>
  <inkml:trace contextRef="#ctx0" brushRef="#br0" timeOffset="515.5">6193 657 8264 0 0,'0'0'374'0'0,"0"0"0"0"0,-1 2-104 0 0,-9 39 5134 0 0,6-1-2887 0 0,8 3-1345 0 0,-4-42-1044 0 0,1 12-344 0 0,6-20-3274 0 0,2-10 1861 0 0</inkml:trace>
  <inkml:trace contextRef="#ctx0" brushRef="#br0" timeOffset="968.52">6088 172 8496 0 0,'0'0'190'0'0,"0"0"28"0"0,0 0 10 0 0,1 2-26 0 0,3 5 54 0 0,1 0-1 0 0,0-1 1 0 0,0 1 0 0 0,0-1-1 0 0,1 0 1 0 0,0 0-1 0 0,0-1 1 0 0,0 1-1 0 0,1-2 1 0 0,0 2-256 0 0,20 16 782 0 0,106 82-114 0 0,-118-92-337 0 0,0 1 1 0 0,0 0-1 0 0,-1 1 1 0 0,-1 0 0 0 0,0 2-1 0 0,-2-1 1 0 0,1 1-1 0 0,-2 1 1 0 0,0 0-1 0 0,3 8-331 0 0,-6-10 236 0 0,0-1 0 0 0,-1 2 0 0 0,-1-1 0 0 0,0 0 0 0 0,-1 1 0 0 0,-1 0 0 0 0,-1 0 0 0 0,0 0 0 0 0,-1 0 0 0 0,0 0 0 0 0,-1 1 0 0 0,-2 7-236 0 0,1-13 133 0 0,-1-1-1 0 0,0 1 0 0 0,0-1 0 0 0,-1 0 1 0 0,-1 1-1 0 0,1-1 0 0 0,-2 0 1 0 0,1-1-1 0 0,-1 1 0 0 0,-1-1 0 0 0,0 0 1 0 0,0 0-1 0 0,-1-1 0 0 0,0 0 0 0 0,-8 7-132 0 0,-4-9-293 0 0,-3-24-5064 0 0,15 8 3344 0 0</inkml:trace>
  <inkml:trace contextRef="#ctx0" brushRef="#br0" timeOffset="-3202.36">2818 1974 2760 0 0,'-7'2'207'0'0,"4"-1"-14"0"0,2 1 6860 0 0,3 3-3401 0 0,12 19-3430 0 0,-8-13 505 0 0,42 47 227 0 0,10 9 389 0 0,-34-53-2686 0 0,-32-33-2780 0 0,1 5 1998 0 0</inkml:trace>
  <inkml:trace contextRef="#ctx0" brushRef="#br0" timeOffset="-2921.19">2996 1960 1376 0 0,'3'0'367'0'0,"-3"0"1002"0"0,0 0 440 0 0,0 0 88 0 0,0 0-167 0 0,0 0-788 0 0,0 2-344 0 0,-44 59 2576 0 0,-1 15-3131 0 0,13-18 574 0 0,-2-11-563 0 0,16-38-65 0 0,17-8-84 0 0,1-1-177 0 0,0 0-48 0 0,0 0-6 0 0,0 0-150 0 0,0 0-623 0 0,0 0-270 0 0</inkml:trace>
  <inkml:trace contextRef="#ctx0" brushRef="#br0" timeOffset="-2593.11">3112 2141 3680 0 0,'0'0'284'0'0,"0"0"11"0"0,7 12 4907 0 0,-1 42-682 0 0,-2-5-3388 0 0,0-36-957 0 0,-3-5-1423 0 0,3-8-3792 0 0</inkml:trace>
  <inkml:trace contextRef="#ctx0" brushRef="#br0" timeOffset="-6078.87">3338 1970 6448 0 0,'0'0'297'0'0,"0"0"-9"0"0,1-2-117 0 0,12-31 2225 0 0,-5 11-930 0 0,10-27-2 0 0,23-36 1510 0 0,-7 13-1647 0 0,14-28 1 0 0,4-28-576 0 0,-15 12 214 0 0,0 10-796 0 0,10-21 334 0 0,-18 40-48 0 0,-4 24-8 0 0,1-35 102 0 0,-1 26-368 0 0,-13 22 33 0 0,13-26-4 0 0,-17 39-65 0 0,14-38 268 0 0,-12 42-220 0 0,10 0-66 0 0,12-28-128 0 0,2 0-238 0 0,-21-8 140 0 0,8 26 292 0 0,1-13 548 0 0,-13 45-742 0 0,7-23 0 0 0,-11 16 0 0 0,-2 11 0 0 0,6-30 286 0 0,-5 31-276 0 0,11-24 54 0 0,1 4-10 0 0,10-13 20 0 0,-25 38-10 0 0,-1 1 0 0 0,-1-1-10 0 0,-1-4-165 0 0,1 4-522 0 0,1 1-234 0 0,0 0-902 0 0,0 0-3596 0 0,0 0-1543 0 0</inkml:trace>
  <inkml:trace contextRef="#ctx0" brushRef="#br0" timeOffset="-4951.96">4254 714 456 0 0,'0'0'1879'0'0,"0"0"229"0"0,0-1 799 0 0,-7-3-1603 0 0,-49-5 3218 0 0,40 22-3873 0 0,11-11-544 0 0,-11 16 553 0 0,15-14-619 0 0,0 0 1 0 0,-1 0 0 0 0,1 0 0 0 0,-1-1-1 0 0,0 1 1 0 0,0 0 0 0 0,0-1 0 0 0,-1 1-1 0 0,1-1 1 0 0,-1 0 0 0 0,0 0 0 0 0,0 0-1 0 0,0 0 1 0 0,0-1 0 0 0,0 1 0 0 0,-3 0-40 0 0,0 3 40 0 0,-2 0 6 0 0,6-5-45 0 0,1 1 1 0 0,-1-1-1 0 0,0 0 0 0 0,1 0 0 0 0,-1 0 0 0 0,1 1 0 0 0,-1-1 0 0 0,1 1 0 0 0,-1 0 0 0 0,1-1 0 0 0,0 1 0 0 0,0 0 1 0 0,0-1-1 0 0,0 1 0 0 0,0 0 0 0 0,0 0 0 0 0,1 0 0 0 0,-1 0 0 0 0,1 0 0 0 0,-1 0 0 0 0,1 0 0 0 0,0 0 1 0 0,0 0-2 0 0,8 37 0 0 0,-3-32 0 0 0,-2-6 0 0 0,1 1 0 0 0,-1-1 0 0 0,1 0 0 0 0,0 0 0 0 0,-1 0 0 0 0,1-1 0 0 0,0 1 0 0 0,-1-1 0 0 0,1 0 0 0 0,0 0 0 0 0,0 0 0 0 0,-1 0 0 0 0,1-1 0 0 0,0 0 0 0 0,-1 0 0 0 0,1 0 0 0 0,0 0 0 0 0,-1 0 0 0 0,1-1 0 0 0,-1 1 0 0 0,0-1 0 0 0,1 0 0 0 0,-1 0 0 0 0,0 0 0 0 0,0-1 0 0 0,-1 1 0 0 0,1-1 0 0 0,0 1 0 0 0,-1-1 0 0 0,1 0 0 0 0,-1 0 0 0 0,0 0 0 0 0,1-3 0 0 0,20-46 436 0 0,-5-21 1167 0 0,-14-9-409 0 0,-14 22-421 0 0,-27-22 871 0 0,7 36-1167 0 0,15 18-455 0 0,14 27 84 0 0,1 1 22 0 0,0 0 0 0 0,0 0-33 0 0,20 33 34 0 0,1 18 197 0 0,-1 9-177 0 0,42 91 792 0 0,-44-84-941 0 0,-18-34 0 0 0,4-24 0 0 0,3 14-154 0 0,-7-22-657 0 0,0-1-313 0 0,0 0-797 0 0,0 0-3046 0 0,0 0-1303 0 0</inkml:trace>
  <inkml:trace contextRef="#ctx0" brushRef="#br0" timeOffset="-4295.87">4603 301 4608 0 0,'0'0'208'0'0,"-5"0"585"0"0,1 0 2488 0 0,-3 0-2615 0 0,5 0-122 0 0,2 0-28 0 0,0 0-4 0 0,-1 1 0 0 0,-20 21 1004 0 0,-9 38 178 0 0,6-5-1227 0 0,22-52-459 0 0,-1-1-8 0 0,1 0 1 0 0,0 0 0 0 0,1 0 0 0 0,-1 0 0 0 0,0 1 0 0 0,1-1 0 0 0,-1 0 0 0 0,1 1 0 0 0,0-1 0 0 0,-1 1-1 0 0,1 0 1 0 0,1-1 0 0 0,-1 1 0 0 0,0 0 0 0 0,1 0 0 0 0,-1-1 0 0 0,1 1 0 0 0,0 0 0 0 0,0 0 0 0 0,0 0 0 0 0,0 1-1 0 0,-10 58 377 0 0,-1 48 38 0 0,34-52-751 0 0,-22-22 9 0 0,18-12 567 0 0,-16-22-191 0 0,-1 0 0 0 0,0 0 0 0 0,0 1 0 0 0,0-1 0 0 0,0 0 0 0 0,0 1 0 0 0,-1-1 0 0 0,1 1 0 0 0,-1 0-1 0 0,1-1 1 0 0,-1 1 0 0 0,0 0 0 0 0,0 0 0 0 0,0 0 0 0 0,-1 0 0 0 0,1 0 0 0 0,-1 0 0 0 0,1 0-49 0 0,15 37 405 0 0,-14-38-382 0 0,0 0 0 0 0,0 0 0 0 0,0 1 0 0 0,0-1 0 0 0,1-1 0 0 0,-1 1 0 0 0,1 0-1 0 0,-1 0 1 0 0,1-1 0 0 0,0 0 0 0 0,-1 1 0 0 0,1-1 0 0 0,0 0 0 0 0,0 0-1 0 0,0-1 1 0 0,0 1 0 0 0,2 0-23 0 0,15 5 347 0 0,57 3-569 0 0,-74-10-3995 0 0,4-4-1495 0 0</inkml:trace>
  <inkml:trace contextRef="#ctx0" brushRef="#br0" timeOffset="-1687.07">4863 591 7800 0 0,'1'1'22'0'0,"-1"-1"0"0"0,0 0 0 0 0,0 0 0 0 0,0 0 0 0 0,0 0 0 0 0,1 0 1 0 0,-1 0-1 0 0,0 0 0 0 0,0 1 0 0 0,0-1 0 0 0,0 0 0 0 0,0 0 0 0 0,1 0 0 0 0,-1 0 0 0 0,0 0 1 0 0,0 1-1 0 0,0-1 0 0 0,0 0 0 0 0,0 0 0 0 0,0 0 0 0 0,0 1 0 0 0,0-1 0 0 0,0 0 0 0 0,0 0 1 0 0,0 0-1 0 0,0 1 0 0 0,0-1 0 0 0,0 0 0 0 0,0 0 0 0 0,0 0 0 0 0,0 1 0 0 0,0-1 0 0 0,0 0 1 0 0,0 0-1 0 0,0 0 0 0 0,0 1 0 0 0,0-1 0 0 0,0 0 0 0 0,0 0 0 0 0,0 0 0 0 0,0 1 0 0 0,0-1 1 0 0,-1 0-1 0 0,1 0 0 0 0,0 0 0 0 0,0 0 0 0 0,0 0 0 0 0,0 1 0 0 0,0-1 0 0 0,-1 0 0 0 0,1 0 1 0 0,0 0-1 0 0,0 0 0 0 0,0 0 0 0 0,-1 0 0 0 0,1 0 0 0 0,0 0 0 0 0,0 0 0 0 0,0 0 0 0 0,-1 1 1 0 0,1-1-1 0 0,0 0-22 0 0,7 9 638 0 0,9 15 999 0 0,5 7-517 0 0,4-4-498 0 0,-18-21-422 0 0,-1-1 0 0 0,1 0 1 0 0,1-1-1 0 0,-1 0 1 0 0,1 0-1 0 0,-1-1 1 0 0,1 0-1 0 0,0 0 1 0 0,5 1-201 0 0,50 12 344 0 0,-44-12-410 0 0,-17-4-276 0 0,-11-4-1496 0 0,-1-1-2940 0 0</inkml:trace>
  <inkml:trace contextRef="#ctx0" brushRef="#br0" timeOffset="-1437.16">5033 587 5984 0 0,'-12'4'848'0'0,"11"-4"337"0"0,-6 5 2031 0 0,8 23-264 0 0,-18-1-1401 0 0,-26 26-154 0 0,15-23-1699 0 0,6 9 302 0 0,11 0 0 0 0,7-33-10 0 0,6 6-2506 0 0,-10-5 1169 0 0,6-6-11 0 0</inkml:trace>
  <inkml:trace contextRef="#ctx0" brushRef="#br0" timeOffset="-1155.98">5168 760 10136 0 0,'0'0'230'0'0,"0"0"30"0"0,0 0 19 0 0,0 2-40 0 0,3 7-379 0 0,-2-8 305 0 0,0 1 0 0 0,-1-1 0 0 0,1 1 0 0 0,-1-1 0 0 0,1 1 1 0 0,-1 0-1 0 0,0-1 0 0 0,0 1 0 0 0,0-1 0 0 0,0 1 0 0 0,0 0 0 0 0,0-1 0 0 0,0 1 0 0 0,0 0 0 0 0,0-1 0 0 0,-1 1 1 0 0,1-1-1 0 0,-1 1 0 0 0,1-1 0 0 0,-1 1 0 0 0,0-1 0 0 0,0 1 0 0 0,1-1 0 0 0,-2 1-165 0 0,1 0 42 0 0,-1 0 0 0 0,1 0 0 0 0,0 1 0 0 0,-1-1-1 0 0,1 0 1 0 0,0 1 0 0 0,0-1 0 0 0,1 0 0 0 0,-1 1-1 0 0,0 0 1 0 0,1-1 0 0 0,-1 1 0 0 0,1-1 0 0 0,0 1 0 0 0,0-1-1 0 0,0 1 1 0 0,0 0 0 0 0,1-1 0 0 0,-1 1-42 0 0,-3 33 1572 0 0,6-27-1575 0 0,-6-2-50 0 0,-13 2 93 0 0,6-8-30 0 0</inkml:trace>
  <inkml:trace contextRef="#ctx0" brushRef="#br0" timeOffset="-843.56">5390 779 1376 0 0,'0'0'65'0'0,"-4"14"4315"0"0,-9 8 2196 0 0,-11 6-3704 0 0,-41 63-1973 0 0,57-78-714 0 0,7-12-1094 0 0,1-1-327 0 0,0 0-68 0 0,0 0-8 0 0</inkml:trace>
  <inkml:trace contextRef="#ctx0" brushRef="#br0" timeOffset="2889.94">3334 2033 2760 0 0,'0'0'125'0'0,"0"0"179"0"0,0 0 667 0 0,0 0 292 0 0,0 0 59 0 0,0 0-98 0 0,0 0-463 0 0,0 0-199 0 0,0 0-40 0 0,-1 1 5232 0 0,2 2-6108 0 0,61 52 1933 0 0,-8-8-525 0 0,4 12-30 0 0,-12-3-361 0 0,8 26 158 0 0,-13-26 153 0 0,-36-49-862 0 0,31 35-90 0 0,-10 2-22 0 0,4-15 0 0 0,-1-4 0 0 0,24 17 288 0 0,-29-27-497 0 0,-20-4 348 0 0,45 25 131 0 0,-27-25-270 0 0,4 4 76 0 0,-4 2 123 0 0,-3 6 156 0 0,-18-23-289 0 0,11 13 78 0 0,23 0 67 0 0,-34-13-156 0 0,0 2 3 0 0,4 2-24 0 0,-4-3 67 0 0,-1-1-1 0 0,1 2-11 0 0,24 16-81 0 0,-17-13-8 0 0,-1 3 0 0 0,1-2 0 0 0,1-3 11 0 0,-6-1 32 0 0,2 2-22 0 0,-4-2 32 0 0,12 1 526 0 0,-13-4-588 0 0,8-4-621 0 0,-2-3-3256 0 0,-3 2 1880 0 0</inkml:trace>
  <inkml:trace contextRef="#ctx0" brushRef="#br0" timeOffset="5561.62">3330 2096 6448 0 0,'0'0'141'0'0,"0"0"23"0"0,2 0 13 0 0,37-1 13 0 0,18 5 931 0 0,82 17 358 0 0,-14 5-847 0 0,144 33 454 0 0,-142-34-815 0 0,8 13-164 0 0,-29-2 234 0 0,23 0-106 0 0,160 46 229 0 0,-26 10 234 0 0,-187-61-316 0 0,173 44 123 0 0,-46-25 110 0 0,-94-18-207 0 0,124 32 154 0 0,-87-15-508 0 0,-66-23 20 0 0,2-3 108 0 0,130 42 308 0 0,-141-37-437 0 0,36 14 87 0 0,-6-8-16 0 0,18 1-60 0 0,-5 2 0 0 0,-13-1 54 0 0,40 13-44 0 0,-29-17 44 0 0,46 25 111 0 0,47 26-96 0 0,-154-59-133 0 0,-9 2 64 0 0,91 43 232 0 0,-12-33-80 0 0,-20 4 216 0 0,-74-24-250 0 0,-8-8-108 0 0,40 18 122 0 0,6 2 167 0 0,-36-19 124 0 0,-5 0-327 0 0,-9-6-66 0 0,25 4 345 0 0,-39-7-412 0 0,-1 0-283 0 0,0 0-803 0 0,0 0-310 0 0,0 0-57 0 0</inkml:trace>
  <inkml:trace contextRef="#ctx0" brushRef="#br0" timeOffset="8858.02">6166 2482 1376 0 0,'0'0'65'0'0,"0"0"253"0"0,0 0 1036 0 0,0 0 454 0 0,-12-13 4399 0 0,12 13-6200 0 0,-33 6 2138 0 0,26-2-2145 0 0,0 1 0 0 0,0-1 0 0 0,1 1 0 0 0,-1 1 0 0 0,1-1 0 0 0,0 1 0 0 0,1 0 0 0 0,-1 0 0 0 0,-4 7 0 0 0,-19 33-168 0 0,27-41 149 0 0,1-3 28 0 0,0 0 0 0 0,0 0 1 0 0,1 0-1 0 0,-1 0 0 0 0,0 0 1 0 0,1 0-1 0 0,0 0 0 0 0,-1 1 0 0 0,1-1 1 0 0,0 0-1 0 0,0 0 0 0 0,0 0 0 0 0,1 1 1 0 0,-1-1-1 0 0,0 0 0 0 0,1 0 1 0 0,0 0-1 0 0,-1 0 0 0 0,1 0 0 0 0,0 0 1 0 0,0 0-1 0 0,1 1-9 0 0,-2-1 187 0 0,19 7 486 0 0,-16-7-576 0 0,-1-1 0 0 0,1 0 0 0 0,0-1 0 0 0,0 1-1 0 0,0 0 1 0 0,0-1 0 0 0,0 0 0 0 0,0 0 0 0 0,0 0 0 0 0,0 0 0 0 0,0 0 0 0 0,0 0 0 0 0,-1-1 0 0 0,1 1 0 0 0,0-1 0 0 0,0 0-1 0 0,0 0 1 0 0,0 0 0 0 0,-1 0 0 0 0,1-1 0 0 0,0 1 0 0 0,-1-1 0 0 0,1 1 0 0 0,-1-1 0 0 0,0 0 0 0 0,0 0 0 0 0,0 0 0 0 0,1 0-1 0 0,-1-1-96 0 0,2-2 221 0 0,-1-1-1 0 0,1 1 1 0 0,-1-1-1 0 0,0 0 1 0 0,0 0-1 0 0,-1 0 1 0 0,0 0-1 0 0,0 0 1 0 0,0 0-1 0 0,-1-1 1 0 0,0 1-1 0 0,0 0 1 0 0,-1-1-1 0 0,0 1 1 0 0,0-1-1 0 0,-1-4-220 0 0,1-3 136 0 0,0 1 0 0 0,-2 0 0 0 0,0 0 0 0 0,0-1 0 0 0,-1 1 0 0 0,-1 1 0 0 0,-2-7-136 0 0,-9-41 0 0 0,0-27 124 0 0,4 34 203 0 0,4 20-263 0 0,7 32-9 0 0,0 1 17 0 0,1 2 6 0 0,15 47 157 0 0,23 46 48 0 0,2-10-101 0 0,7 35 54 0 0,-26-80-381 0 0,-8 14 369 0 0,-14-53-167 0 0,0-1-98 0 0,0 0-30 0 0,0 0-218 0 0,0 0-914 0 0,0-1-402 0 0,0-5-82 0 0</inkml:trace>
  <inkml:trace contextRef="#ctx0" brushRef="#br0" timeOffset="9295.38">6515 2178 7168 0 0,'0'0'165'0'0,"0"0"22"0"0,0 0 6 0 0,0 0 46 0 0,0 0 167 0 0,0 0 70 0 0,0 0 18 0 0,0 0-33 0 0,-1 2-146 0 0,-39 79 2709 0 0,22 25-827 0 0,14-38-1860 0 0,3 0 954 0 0,17 23-845 0 0,-15-88-446 0 0,0-1 0 0 0,0 1 0 0 0,0-1 0 0 0,0 1 0 0 0,1-1 0 0 0,-1 0 0 0 0,1 0 0 0 0,0 1 0 0 0,0-1 0 0 0,0 0 0 0 0,0 0 0 0 0,0-1 0 0 0,0 1 0 0 0,0 0 0 0 0,0-1 0 0 0,1 1 0 0 0,-1-1 0 0 0,1 0 0 0 0,-1 0 0 0 0,1 0 0 0 0,-1 0 0 0 0,1 0 0 0 0,0-1 0 0 0,2 1 0 0 0,-4-1-79 0 0,40 4 22 0 0,-24-9-4601 0 0,-6-1-755 0 0</inkml:trace>
  <inkml:trace contextRef="#ctx0" brushRef="#br0" timeOffset="9545.33">6645 2406 6448 0 0,'0'0'498'0'0,"0"0"-255"0"0,4 19 2589 0 0,-3-13-2538 0 0,2 0 0 0 0,-1 0 0 0 0,1 0 0 0 0,-1-1 0 0 0,2 0 0 0 0,-1 1 0 0 0,1-1 0 0 0,-1 0 0 0 0,1 0 1 0 0,0-1-1 0 0,4 3-294 0 0,-1 0-722 0 0,-7-7-300 0 0</inkml:trace>
  <inkml:trace contextRef="#ctx0" brushRef="#br0" timeOffset="9764.03">6745 2432 3224 0 0,'0'0'143'0'0,"-11"4"2068"0"0,-5 12 4513 0 0,-6 14-3802 0 0,-4 6-943 0 0,-4 26-1807 0 0,27-55-172 0 0,0 10-2373 0 0,3-17-3085 0 0</inkml:trace>
  <inkml:trace contextRef="#ctx0" brushRef="#br0" timeOffset="10170.18">6915 2505 8288 0 0,'0'0'190'0'0,"0"0"28"0"0,0 0 7 0 0,-6 10 1867 0 0,2 26 1213 0 0,2-28-2988 0 0,-4 66 2309 0 0,10-44-1717 0 0,-1-25-817 0 0,-3-3-4 0 0,0-2-136 0 0,0 0-549 0 0,0 0-259 0 0,0 0-981 0 0,0 0-3703 0 0</inkml:trace>
  <inkml:trace contextRef="#ctx0" brushRef="#br0" timeOffset="10498.23">7150 2557 10136 0 0,'0'0'230'0'0,"0"0"30"0"0,0 0 19 0 0,0 0 37 0 0,0 0 125 0 0,-1 2 58 0 0,-28 60 3923 0 0,3-20-3198 0 0,-15 34 120 0 0,30-50-1500 0 0,11-25-158 0 0,0-1-1033 0 0,0 0-453 0 0,0 0-89 0 0,0 0-20 0 0</inkml:trace>
  <inkml:trace contextRef="#ctx0" brushRef="#br0" timeOffset="11373.03">7357 2475 3224 0 0,'-6'3'505'0'0,"5"-2"914"0"0,1 2 1857 0 0,-4 10-1104 0 0,-4 76 2529 0 0,6-20-2675 0 0,1-3 1248 0 0,14-57-2679 0 0,-9-7-284 0 0,-10-9-65 0 0,3-24 322 0 0,3-21-263 0 0,-3-10 462 0 0,6-78-2629 0 0,-2 140 1862 0 0,-1 0 0 0 0,0 0 0 0 0,0 0 0 0 0,0-1 0 0 0,0 1 0 0 0,1 0 0 0 0,-1 0 0 0 0,0 0 0 0 0,0-1 0 0 0,0 1 0 0 0,1 0 0 0 0,-1 0 0 0 0,0 0 0 0 0,0 0 0 0 0,1 0 0 0 0,-1 0 0 0 0,0 0 0 0 0,0 0 0 0 0,1-1 0 0 0,-1 1 0 0 0,0 0 0 0 0,0 0 0 0 0,1 0 0 0 0,-1 0 0 0 0,0 0 0 0 0,1 0 0 0 0,-1 1 0 0 0,0-1 0 0 0,0 0 0 0 0,1 0 0 0 0,-1 0 0 0 0,0 0 0 0 0,0 0 0 0 0,1 0 0 0 0,-1 0 0 0 0,0 0 0 0 0,0 1 0 0 0,0-1 0 0 0,1 0 0 0 0,-1 0 0 0 0,0 0 0 0 0,0 0 0 0 0,0 1 0 0 0,1-1 0 0 0,-1 0 0 0 0,0 0 0 0 0,0 1 0 0 0,0-1 0 0 0,0 0 0 0 0,0 0 0 0 0,0 1 0 0 0,1-1 0 0 0,-1 0 0 0 0,0 0 0 0 0,0 1 0 0 0,0-1 0 0 0,0 0 0 0 0,0 0 0 0 0,0 1 0 0 0,0-1 0 0 0,28 46 0 0 0,-10 4 0 0 0,-10-14 16 0 0,-6-34 48 0 0,5 2-48 0 0,25 3 192 0 0,-27-10-231 0 0,-1-1 0 0 0,0 0-1 0 0,-1-1 1 0 0,1 1-1 0 0,-1-1 1 0 0,0 1 0 0 0,0-1-1 0 0,0 0 1 0 0,-1 0-1 0 0,1 0 1 0 0,-1-1 0 0 0,-1 1-1 0 0,1-1 24 0 0,13-33 0 0 0,-2 9 0 0 0,-13 30 0 0 0,0-1 0 0 0,1 1 0 0 0,-1 0 0 0 0,0 0 0 0 0,0-1 0 0 0,1 1 0 0 0,-1 0 0 0 0,0 0 0 0 0,1 0 0 0 0,-1-1 0 0 0,0 1 0 0 0,1 0 0 0 0,-1 0 0 0 0,0 0 0 0 0,1 0 0 0 0,-1 0 0 0 0,0 0 0 0 0,1 0 0 0 0,-1 0 0 0 0,1 0 0 0 0,-1 0 0 0 0,0 0 0 0 0,1 0 0 0 0,-1 0 0 0 0,0 0 0 0 0,1 0 0 0 0,-1 0 0 0 0,1 0 0 0 0,-1 0 0 0 0,0 0 0 0 0,1 1 0 0 0,-1-1 0 0 0,0 0 0 0 0,0 0 0 0 0,1 0 0 0 0,-1 1 0 0 0,0-1 0 0 0,1 0 0 0 0,-1 0 0 0 0,0 1 0 0 0,0-1 0 0 0,1 0 0 0 0,-1 0 0 0 0,0 1 0 0 0,0-1 0 0 0,0 0 0 0 0,0 1 0 0 0,1-1 0 0 0,-1 0 0 0 0,0 1 0 0 0,0-1 0 0 0,0 1 0 0 0,0-1 0 0 0,0 0 0 0 0,0 1 0 0 0,0-1 0 0 0,0 0 0 0 0,0 1 0 0 0,0-1 0 0 0,0 1 0 0 0,19 68 0 0 0,7-21 180 0 0,9-40-632 0 0,-21-11-2266 0 0,-3 0-4059 0 0</inkml:trace>
  <inkml:trace contextRef="#ctx0" brushRef="#br0" timeOffset="11888.53">7759 2547 10136 0 0,'0'0'464'0'0,"0"0"-10"0"0,0 0-222 0 0,0 0 156 0 0,0 0 100 0 0,8-3 614 0 0,-5 0-1101 0 0,0 1 0 0 0,1-1 0 0 0,-1 1 0 0 0,1 0 0 0 0,-1 1 1 0 0,1-1-1 0 0,-1 0 0 0 0,1 1 0 0 0,0 0 0 0 0,0 0 0 0 0,0 0 0 0 0,0 0 1 0 0,0 1-1 0 0,2 0-1 0 0,-2-1 0 0 0,5-2 0 0 0,2 1 0 0 0,-1 4 0 0 0,-9-1 84 0 0,0 0 1 0 0,1 0-1 0 0,-1 0 1 0 0,0 0 0 0 0,0 0-1 0 0,0 1 1 0 0,0-1-1 0 0,0 0 1 0 0,0 0-1 0 0,-1 1 1 0 0,1-1 0 0 0,0 1-1 0 0,-1-1 1 0 0,1 0-1 0 0,0 1 1 0 0,-1-1 0 0 0,0 1-1 0 0,1-1 1 0 0,-1 1-1 0 0,0 0 1 0 0,0-1-1 0 0,0 1 1 0 0,0-1 0 0 0,0 1-1 0 0,0 1-84 0 0,-1 7 418 0 0,-14 22 1172 0 0,8-25-1096 0 0,7-7-479 0 0,0 0 0 0 0,1 0-1 0 0,-1 0 1 0 0,0 0 0 0 0,0 0 0 0 0,1 0-1 0 0,-1 0 1 0 0,0 0 0 0 0,1 1 0 0 0,-1-1-1 0 0,0 0 1 0 0,0 0 0 0 0,1 0-1 0 0,-1 0 1 0 0,0 1 0 0 0,0-1 0 0 0,0 0-1 0 0,1 0 1 0 0,-1 0 0 0 0,0 1 0 0 0,0-1-1 0 0,0 0 1 0 0,0 0 0 0 0,1 1 0 0 0,-1-1-1 0 0,0 0 1 0 0,0 0 0 0 0,0 1-1 0 0,0-1 1 0 0,0 0 0 0 0,0 1 0 0 0,0-1-1 0 0,0 0 1 0 0,0 0 0 0 0,0 1 0 0 0,0-1-1 0 0,0 0 1 0 0,0 1 0 0 0,0-1-1 0 0,0 0 1 0 0,0 0 0 0 0,0 1 0 0 0,0-1-1 0 0,0 0 1 0 0,0 0 0 0 0,-1 1 0 0 0,1-1-1 0 0,0 0 1 0 0,0 0 0 0 0,0 1 0 0 0,0-1-1 0 0,-1 0 1 0 0,1 0 0 0 0,0 1-1 0 0,0-1 1 0 0,-1 0 0 0 0,1 0 0 0 0,0 0-1 0 0,0 0 1 0 0,0 0 0 0 0,-1 1 0 0 0,1-1-1 0 0,0 0 1 0 0,-1 0 0 0 0,1 0 0 0 0,0 0-1 0 0,0 0 1 0 0,-1 0 0 0 0,1 0-1 0 0,-1 0-14 0 0,32 13-93 0 0,22 7 290 0 0,-51-19-185 0 0,-1 0 0 0 0,0 0-1 0 0,1 0 1 0 0,-1 0 0 0 0,0 0-1 0 0,0 1 1 0 0,0-1 0 0 0,0 0-1 0 0,0 1 1 0 0,0-1-1 0 0,0 1 1 0 0,0-1 0 0 0,0 1-1 0 0,-1-1 1 0 0,1 1 0 0 0,-1 0-1 0 0,1-1 1 0 0,-1 1 0 0 0,0 0-1 0 0,1-1 1 0 0,-1 1-1 0 0,0 0 1 0 0,0 0 0 0 0,0-1-1 0 0,-1 1 1 0 0,1 0 0 0 0,0-1-1 0 0,-1 1 1 0 0,1 0 0 0 0,-1-1-1 0 0,1 1 1 0 0,-1 0-1 0 0,0 1-11 0 0,-24 23 939 0 0,8-29-256 0 0,-1-11-5890 0 0,12 0 3169 0 0,5 2-10 0 0</inkml:trace>
  <inkml:trace contextRef="#ctx0" brushRef="#br0" timeOffset="12185.33">7814 2115 3224 0 0,'16'9'647'0'0,"-1"1"0"0"0,0 0 0 0 0,-1 1 0 0 0,0 0 0 0 0,-1 1 0 0 0,2 2-647 0 0,2 2 2000 0 0,11 11-724 0 0,-2 0-1 0 0,-1 2 0 0 0,-1 1 1 0 0,10 18-1276 0 0,15 74 2559 0 0,-35-10 97 0 0,-14-108-2593 0 0,-1 0-1 0 0,0-1 1 0 0,1 1-1 0 0,-1 0 1 0 0,0-1-1 0 0,-1 1 1 0 0,1-1-1 0 0,0 0 1 0 0,-1 1 0 0 0,0-1-1 0 0,0 0 1 0 0,0 0-1 0 0,0 0 1 0 0,-1 0-1 0 0,1 0 1 0 0,-1 0-1 0 0,1-1 1 0 0,-1 1-1 0 0,0-1 1 0 0,0 0-1 0 0,-3 2-62 0 0,-7 6 90 0 0,13-9-39 0 0,-7 4-1078 0 0,-1-2-3698 0 0,-3-2-1776 0 0</inkml:trace>
  <inkml:trace contextRef="#ctx0" brushRef="#br0" timeOffset="15747.06">4863 3257 7688 0 0,'0'0'166'0'0,"0"0"29"0"0,0 0 14 0 0,0 1-25 0 0,-5 29 1783 0 0,-1 16 576 0 0,-4-4-1063 0 0,12 82 1447 0 0,-2-56-2911 0 0,-3 1 674 0 0,-7-37 238 0 0,2 1 433 0 0,7-33-852 0 0,1 0-66 0 0,0 0-222 0 0,4-36 1755 0 0,3-6-1960 0 0,3-74-16 0 0,3 49 0 0 0,-1 12 0 0 0,-6 8-1046 0 0,-6 25 356 0 0,-1 13 889 0 0,3 14-96 0 0,12 81-653 0 0,-14-36 550 0 0,4-35 0 0 0,-4-13 0 0 0,0-1 0 0 0,0 1 0 0 0,0-1 0 0 0,0 1 0 0 0,1-1 0 0 0,-1 1 0 0 0,1-1 0 0 0,-1 1 0 0 0,1-1 0 0 0,-1 1 0 0 0,1-1 0 0 0,0 0 0 0 0,0 1 0 0 0,0-1 0 0 0,0 0 0 0 0,-1 0 0 0 0,2 0 0 0 0,-1 1 0 0 0,0-1 0 0 0,0 0 0 0 0,0 0 0 0 0,0-1 0 0 0,1 1 0 0 0,-1 0 0 0 0,0 0 0 0 0,2 0 0 0 0,9 4 0 0 0,-11-5 0 0 0,0 1 0 0 0,-1-1 0 0 0,1 1 0 0 0,0-1 0 0 0,0 0 0 0 0,0 1 0 0 0,-1-1 0 0 0,1 0 0 0 0,0 0 0 0 0,0 1 0 0 0,0-1 0 0 0,0 0 0 0 0,0 0 0 0 0,0 0 0 0 0,-1 0 0 0 0,1 0 0 0 0,0 0 0 0 0,0 0 0 0 0,0-1 0 0 0,0 1 0 0 0,0 0 0 0 0,0 0 0 0 0,-1-1 0 0 0,1 1 0 0 0,0 0 0 0 0,0-1 0 0 0,0 1 0 0 0,-1-1 0 0 0,1 1 0 0 0,0-1 0 0 0,-1 1 0 0 0,1-1 0 0 0,0 0 0 0 0,-1 1 0 0 0,1-1 0 0 0,-1 0 0 0 0,1 0 0 0 0,5-5 51 0 0,-1 0 0 0 0,1-1 0 0 0,-2 0 0 0 0,1 0 0 0 0,-1 0 0 0 0,0 0 0 0 0,0-1 0 0 0,-1 0 0 0 0,0 0 0 0 0,0 0 0 0 0,-1 0 0 0 0,0 0 0 0 0,0 0 0 0 0,-1-7-51 0 0,3-4 324 0 0,11 0-314 0 0,-9 14-10 0 0,-10-1 32 0 0,-2 5 600 0 0,7 1-466 0 0,-1 0-314 0 0,0 3-138 0 0,22 51-950 0 0,25 26 1044 0 0,-46-66 197 0 0,-1-12-3 0 0,0 0 0 0 0,0 0 0 0 0,0 0 0 0 0,0 0 0 0 0,0 0 0 0 0,1 0 0 0 0,-1 0 0 0 0,1 0 0 0 0,-1 0 0 0 0,1 0 0 0 0,0 0 0 0 0,0 0 0 0 0,0-1 0 0 0,0 1 0 0 0,0 0 0 0 0,0-1 0 0 0,0 1 1 0 0,1 0-1 0 0,-1-1 0 0 0,1 1 0 0 0,-1-1 0 0 0,1 0 0 0 0,-1 0 0 0 0,1 1 0 0 0,0-1 0 0 0,0 0 0 0 0,-1 0 0 0 0,2 0-2 0 0,38 3 1483 0 0,-3-17-4028 0 0,-34 12 2096 0 0,18-16-2934 0 0,-19 14 1656 0 0</inkml:trace>
  <inkml:trace contextRef="#ctx0" brushRef="#br0" timeOffset="16168.77">5357 3554 5064 0 0,'0'0'389'0'0,"0"0"-60"0"0,0 0 675 0 0,0 0 322 0 0,0 0 67 0 0,12-10 1088 0 0,50-6-13 0 0,-60 16-2395 0 0,-1 0 0 0 0,1 1 0 0 0,0-1-1 0 0,-1 0 1 0 0,1 1 0 0 0,-1-1 0 0 0,1 1 0 0 0,-1 0-1 0 0,1-1 1 0 0,-1 1 0 0 0,1 0 0 0 0,-1 0 0 0 0,1 0-1 0 0,-1 0 1 0 0,0 0 0 0 0,0 0 0 0 0,0 0 0 0 0,1 1-1 0 0,-1-1 1 0 0,0 0 0 0 0,0 1 0 0 0,-1-1 0 0 0,1 1-1 0 0,0-1 1 0 0,0 1 0 0 0,-1-1 0 0 0,1 1 0 0 0,-1-1-1 0 0,1 1 1 0 0,-1 0 0 0 0,0-1 0 0 0,0 1 0 0 0,1-1-1 0 0,-1 2-72 0 0,-7 56 484 0 0,-60 90 502 0 0,57-132-999 0 0,6-1-54 0 0,5-13 86 0 0,0 0-1 0 0,0-1 1 0 0,0 1-1 0 0,0-1 1 0 0,1 0-1 0 0,-1 1 1 0 0,1-1-1 0 0,0 0 0 0 0,0 0 1 0 0,0 0-1 0 0,0 0 1 0 0,0 0-1 0 0,0 0 1 0 0,0-1-1 0 0,0 1 1 0 0,1-1-1 0 0,-1 1 0 0 0,1-1 1 0 0,-1 0-1 0 0,1 0 1 0 0,0 0-1 0 0,-1 0 1 0 0,1-1-1 0 0,0 1 1 0 0,-1-1-1 0 0,1 0 1 0 0,0 1-1 0 0,1-1-18 0 0,81-5 309 0 0,-20-6-1004 0 0,-36 5-4119 0 0,-8-1-1046 0 0</inkml:trace>
  <inkml:trace contextRef="#ctx0" brushRef="#br1" timeOffset="32892">1682 3132 456 0 0,'0'2'229'0'0,"0"-1"955"0"0,0-1 388 0 0,0 0 76 0 0,0 0-140 0 0,12-16 461 0 0,48-35 2129 0 0,39-7-3482 0 0,72-28 436 0 0,-49 31-768 0 0,120-34-76 0 0,-68 36 24 0 0,-29 13 0 0 0,-39 3 1434 0 0,-12 17-1290 0 0,-21 14-152 0 0,-45 2-171 0 0,4 4 1 0 0,16-3 74 0 0,-17-1-40 0 0,46-1 194 0 0,8-5-6 0 0,-78 12-216 0 0,-5-1 11 0 0,5-1-16 0 0,25 0-45 0 0,3-1 54 0 0,-18-3-64 0 0,26-4 0 0 0,-24 5 75 0 0,-15 2-32 0 0,3 1-19 0 0,-5 0 42 0 0,-2 0 13 0 0,0 0-6 0 0,1 0-13 0 0,7-3-48 0 0,2 2-12 0 0,-1 1 11 0 0,-7 0 44 0 0,-2 0 15 0 0,0 0 2 0 0,0 0 0 0 0,0 0 6 0 0,0 0 15 0 0,0 0-17 0 0,0 0-11 0 0,0 0 2 0 0,0 0 10 0 0,0 0 3 0 0,0 0 0 0 0,0 0 0 0 0,-4-19 328 0 0,-55-24 368 0 0,18 17-565 0 0,-33-16-198 0 0,59 27-13 0 0,7 6 0 0 0,-7 7 490 0 0,12 3-4206 0 0,3-1 1016 0 0,0 0 2337 0 0,0 0-1171 0 0</inkml:trace>
  <inkml:trace contextRef="#ctx0" brushRef="#br1" timeOffset="33422.76">3527 2584 1376 0 0,'0'0'357'0'0,"0"0"963"0"0,0 0 420 0 0,0 0 85 0 0,0 0-138 0 0,0 0-664 0 0,-18 10 2249 0 0,17-10-2908 0 0,-17 27 838 0 0,6 36-176 0 0,-9 12 452 0 0,-1-10-759 0 0,21-64-491 0 0,1-1 50 0 0,0 0 2 0 0,0 0-74 0 0,0 0-314 0 0,0 0-138 0 0,0 0-778 0 0,2-1-3146 0 0,7-1-1351 0 0</inkml:trace>
  <inkml:trace contextRef="#ctx0" brushRef="#br1" timeOffset="34578.74">234 3541 8288 0 0,'0'0'190'0'0,"0"0"28"0"0,0 0 7 0 0,0 0 43 0 0,0 0 159 0 0,-3-10 1093 0 0,-27-22 2064 0 0,-11 24-2592 0 0,35 7-888 0 0,-1 1 1 0 0,0 0-1 0 0,1 1 1 0 0,-1-1-1 0 0,0 1 1 0 0,1 1 0 0 0,-1-1-1 0 0,1 1 1 0 0,0 0-1 0 0,-1 1 1 0 0,1 0-1 0 0,0 0 1 0 0,0 0-1 0 0,-4 3-104 0 0,5-3 5 0 0,1 1-1 0 0,-1-1 1 0 0,1 1-1 0 0,0 0 0 0 0,0 0 1 0 0,1 0-1 0 0,-1 0 1 0 0,1 0-1 0 0,0 1 0 0 0,0 0 1 0 0,0 0-1 0 0,1-1 1 0 0,-1 1-1 0 0,1 1 0 0 0,1-1 1 0 0,-1 0-1 0 0,1 0 0 0 0,0 1 1 0 0,0-1-1 0 0,0 1 1 0 0,1-1-1 0 0,-1 1 0 0 0,2-1 1 0 0,-1 6-5 0 0,1-7-18 0 0,1 1 0 0 0,-1-1 0 0 0,1 1 0 0 0,0-1 0 0 0,0 0-1 0 0,0 1 1 0 0,1-1 0 0 0,-1 0 0 0 0,1 0 0 0 0,0-1 0 0 0,0 1 0 0 0,0-1 0 0 0,1 1 0 0 0,-1-1 0 0 0,1 0 0 0 0,0 0 0 0 0,0-1 0 0 0,0 1 0 0 0,0-1 0 0 0,0 0 0 0 0,0 0-1 0 0,1 0 1 0 0,-1 0 0 0 0,1-1 0 0 0,-1 0 0 0 0,1 0 0 0 0,0 0 0 0 0,-1 0 0 0 0,5-1 18 0 0,-3 1 19 0 0,0-1 0 0 0,-1 1 1 0 0,1-1-1 0 0,0-1 0 0 0,-1 1 0 0 0,1-1 0 0 0,-1 0 1 0 0,1 0-1 0 0,-1-1 0 0 0,1 1 0 0 0,-1-1 0 0 0,0 0 1 0 0,0-1-1 0 0,0 0 0 0 0,0 1 0 0 0,0-1 0 0 0,0-1 0 0 0,-1 1 1 0 0,1-1-1 0 0,-1 0 0 0 0,0 0 0 0 0,0 0 0 0 0,-1 0 1 0 0,1-1-1 0 0,-1 0-19 0 0,23-57 442 0 0,-11-21 712 0 0,-15 15-868 0 0,-37-148 557 0 0,26 171-712 0 0,-3 9 137 0 0,25 84 352 0 0,18 49-674 0 0,67 195 590 0 0,-77-243-536 0 0,-13-35 83 0 0,-5-13-116 0 0,-1-1-529 0 0,2 1-394 0 0,0 0-646 0 0,-2 0-2882 0 0,0-1-1521 0 0</inkml:trace>
  <inkml:trace contextRef="#ctx0" brushRef="#br1" timeOffset="35016.13">547 3185 5784 0 0,'0'0'265'0'0,"0"0"-4"0"0,0 0-77 0 0,0 0 290 0 0,0 0 144 0 0,0 0 29 0 0,0 0-30 0 0,0 0-155 0 0,0 0-70 0 0,-12 10 677 0 0,-7 14 184 0 0,4 14 207 0 0,-6 19-256 0 0,15-38-1053 0 0,0 2 0 0 0,2-1 0 0 0,0 1-1 0 0,1-1 1 0 0,2 1 0 0 0,0 0 0 0 0,1 0-1 0 0,1 0 1 0 0,1-1 0 0 0,0 1 0 0 0,2 0-1 0 0,1-1 1 0 0,6 19-151 0 0,-10-35 5 0 0,1 1 0 0 0,0-1 0 0 0,0 1 0 0 0,1-1 0 0 0,-1 0 0 0 0,1 0 0 0 0,0 0 0 0 0,0 0 0 0 0,0-1 0 0 0,1 1 0 0 0,-1-1 0 0 0,1 1 0 0 0,0-1 0 0 0,-1-1 0 0 0,2 1 0 0 0,-1 0 0 0 0,0-1 0 0 0,0 0 0 0 0,1 0 0 0 0,-1 0 0 0 0,1-1 0 0 0,0 1 0 0 0,2 0-5 0 0,24-3-2484 0 0,-15-4 1147 0 0,-3-2-7 0 0</inkml:trace>
  <inkml:trace contextRef="#ctx0" brushRef="#br1" timeOffset="35297.32">699 3479 8288 0 0,'0'0'381'0'0,"0"0"-6"0"0,0 0-171 0 0,4 11 1172 0 0,76 56 1722 0 0,-25-17-1492 0 0,-46-44-1606 0 0,0-2-679 0 0,-7-4-2854 0 0,-2 0-1239 0 0</inkml:trace>
  <inkml:trace contextRef="#ctx0" brushRef="#br1" timeOffset="35547.26">873 3432 5064 0 0,'0'0'389'0'0,"0"0"-112"0"0,0 0 457 0 0,0 0 223 0 0,0 2 47 0 0,-22 79 3836 0 0,-12 5-3139 0 0,-4 12-1411 0 0,36-92-463 0 0,1-4-3880 0 0,1-2-689 0 0</inkml:trace>
  <inkml:trace contextRef="#ctx0" brushRef="#br1" timeOffset="35812.82">999 3719 10136 0 0,'0'0'230'0'0,"0"0"30"0"0,-4 7 258 0 0,-7 11 43 0 0,2 1 1 0 0,0-1 0 0 0,1 1 0 0 0,1 1-1 0 0,1 0 1 0 0,-2 11-562 0 0,7-12-782 0 0,1-19-294 0 0</inkml:trace>
  <inkml:trace contextRef="#ctx0" brushRef="#br1" timeOffset="36203.35">1130 3679 5616 0 0,'0'0'256'0'0,"0"0"-7"0"0,-1 1-157 0 0,-14 58 3272 0 0,7 7-1021 0 0,5-23-1535 0 0,-1-2-442 0 0,2-36 62 0 0,0-2-4344 0 0,2-3-210 0 0</inkml:trace>
  <inkml:trace contextRef="#ctx0" brushRef="#br1" timeOffset="37203.12">1248 3488 2760 0 0,'0'0'125'0'0,"0"0"206"0"0,0 0 778 0 0,0 0 342 0 0,0 0 70 0 0,0 10 699 0 0,15 96 2975 0 0,-11-17-4235 0 0,-2-26 493 0 0,13 25 177 0 0,-4-33-967 0 0,-7-51-47 0 0,-3-13-315 0 0,24-298-1125 0 0,-21 242 760 0 0,3 2-120 0 0,-6 60 110 0 0,-1 3 36 0 0,0 0 129 0 0,4 3 84 0 0,11 46-161 0 0,-5-10-94 0 0,23 37 436 0 0,-21-63-264 0 0,-10-12-100 0 0,0 0 0 0 0,0-1 0 0 0,-1 1 0 0 0,1 0-1 0 0,0-1 1 0 0,0 1 0 0 0,0-1 0 0 0,0 0 0 0 0,0 1-1 0 0,0-1 1 0 0,0 0 0 0 0,0 0 0 0 0,0-1 0 0 0,0 1-1 0 0,0 0 1 0 0,0-1 0 0 0,0 1 0 0 0,0-1 0 0 0,0 1-1 0 0,0-1 1 0 0,0 0 0 0 0,0 0 0 0 0,0 0-1 0 0,-1 0 1 0 0,1 0 0 0 0,0-1 0 0 0,-1 1 0 0 0,1 0-1 0 0,-1-1 1 0 0,0 1 0 0 0,1-1 0 0 0,-1 1 0 0 0,0-1-1 0 0,0 0 1 0 0,0 1 0 0 0,0-1 0 0 0,0 0 0 0 0,0 0-1 0 0,0 0 9 0 0,2-5 173 0 0,1 0 0 0 0,-1 0 1 0 0,-1-1-1 0 0,1 1 0 0 0,-1-1 0 0 0,-1 1 0 0 0,1-1 0 0 0,-1 0 0 0 0,0-7-173 0 0,10-34-1558 0 0,-11 35 1558 0 0,9 31 0 0 0,27 45 0 0 0,-33-58 7 0 0,0 0 0 0 0,0 0 0 0 0,0 0 0 0 0,0-1 0 0 0,1 1 0 0 0,0-1-1 0 0,-1 0 1 0 0,1 0 0 0 0,0 0 0 0 0,1-1 0 0 0,-1 1 0 0 0,0-1 0 0 0,1 0-1 0 0,1 0-6 0 0,39 2 494 0 0,-37-22-458 0 0,15-27-4465 0 0,-16 38-1367 0 0</inkml:trace>
  <inkml:trace contextRef="#ctx0" brushRef="#br1" timeOffset="37640.51">1726 3552 6448 0 0,'0'0'498'0'0,"0"0"-187"0"0,0 0 433 0 0,0 0 227 0 0,0 0 42 0 0,10-7 2110 0 0,14-1-2509 0 0,10 2 992 0 0,-25 9-1606 0 0,7 10 0 0 0,3 17 0 0 0,-19-25 93 0 0,1-1 1 0 0,-1 1-1 0 0,1-1 1 0 0,-1 1-1 0 0,-1-1 1 0 0,1 1-1 0 0,-1 0 1 0 0,1-1-1 0 0,-1 1 1 0 0,-1-1-1 0 0,1 0 1 0 0,-1 1 0 0 0,1-1-95 0 0,-51 104 2572 0 0,45-76-2264 0 0,8-30-305 0 0,0 1 1 0 0,0-1 0 0 0,0 1-1 0 0,0-1 1 0 0,1 0 0 0 0,-1 0-1 0 0,1 1 1 0 0,-1-1 0 0 0,1 0-1 0 0,0 0 1 0 0,0 0 0 0 0,0-1-1 0 0,0 1 1 0 0,0 0 0 0 0,0-1-1 0 0,1 1 1 0 0,-1-1 0 0 0,0 0-1 0 0,1 0 1 0 0,-1 0 0 0 0,1 0-1 0 0,-1 0 1 0 0,1 0 0 0 0,0-1-1 0 0,-1 0 1 0 0,1 1 0 0 0,0-1-1 0 0,-1 0 1 0 0,1 0 0 0 0,0 0-1 0 0,-1 0 1 0 0,1-1 0 0 0,0 1-1 0 0,-1-1-2 0 0,59-13-924 0 0,-48 5 320 0 0</inkml:trace>
  <inkml:trace contextRef="#ctx0" brushRef="#br1" timeOffset="38015.43">1772 3151 6648 0 0,'0'0'149'0'0,"0"0"23"0"0,0 0 12 0 0,1 1-25 0 0,105 58 3839 0 0,-79-39-3091 0 0,91 83 1282 0 0,-102-84-1904 0 0,-1 1-1 0 0,0 0 1 0 0,-1 1-1 0 0,-2 1 1 0 0,0 0 0 0 0,-1 1-1 0 0,-1 0 1 0 0,-1 0-1 0 0,-2 1 1 0 0,0 0-1 0 0,-1 1 1 0 0,1 15-285 0 0,-8-31 27 0 0,-1 0 1 0 0,0 0-1 0 0,0 0 1 0 0,0 0-1 0 0,-1-1 1 0 0,-1 1-1 0 0,1-1 0 0 0,-1 0 1 0 0,-1 0-1 0 0,0 0 1 0 0,0 0-1 0 0,0-1 1 0 0,-1 0-1 0 0,0 0 1 0 0,0-1-1 0 0,-1 1 1 0 0,0-1-1 0 0,0-1 0 0 0,0 1 1 0 0,-1-1-1 0 0,1 0 1 0 0,-4 0-28 0 0,2 1-4496 0 0,-1-2-1497 0 0</inkml:trace>
  <inkml:trace contextRef="#ctx0" brushRef="#br1" timeOffset="39728.08">947 3696 4464 0 0,'0'0'99'0'0,"0"0"11"0"0,0 0 10 0 0,0 0 63 0 0,0 0 236 0 0,0 0 100 0 0,0 0 23 0 0,0 0-2 0 0,0 0-16 0 0,0 0-4 0 0,0 0 0 0 0,0 0-66 0 0,0 0-268 0 0,0 0-41 0 0,0 0 230 0 0,0 0 90 0 0,0 0 14 0 0,0 0-63 0 0,0 1-272 0 0,-4 21 1304 0 0,7 51 104 0 0,-2-1-480 0 0,-11-39-48 0 0,2-20-14 0 0,7-12-1050 0 0,0 0 80 0 0,-5-39-27 0 0,20-94 179 0 0,-13 86 247 0 0,-1 46-600 0 0,0 0-21 0 0,0 0 40 0 0,0 0 174 0 0,0 0 80 0 0,0 14 154 0 0,0 133 914 0 0,-4-71-804 0 0,4-75-212 0 0,-3-94 1568 0 0,3-22-2198 0 0,6 173 372 0 0,-5-26 126 0 0,-1-30-122 0 0,0-2-12 0 0,0 0-270 0 0,0 0-1158 0 0,0 0-496 0 0</inkml:trace>
  <inkml:trace contextRef="#ctx0" brushRef="#br1" timeOffset="40556.01">1121 3620 5408 0 0,'0'0'124'0'0,"0"0"17"0"0,0 0 10 0 0,0 2 19 0 0,-15 29 1917 0 0,19-14-568 0 0,0 16 314 0 0,-8 46 564 0 0,-22 46 272 0 0,16-87-2233 0 0,9-36-372 0 0,-3-36 1083 0 0,26-87-1236 0 0,-14 64 71 0 0,-16 32 18 0 0,8 25-11 0 0,-1 0 0 0 0,1 0-1 0 0,-1-1 1 0 0,1 1-1 0 0,-1 0 1 0 0,1 1-1 0 0,-1-1 1 0 0,1 0-1 0 0,-1 0 1 0 0,1 0-1 0 0,-1 0 1 0 0,1 0 0 0 0,-1 0-1 0 0,1 1 1 0 0,-1-1-1 0 0,1 0 1 0 0,0 0-1 0 0,-1 1 1 0 0,1-1-1 0 0,-1 0 1 0 0,1 1-1 0 0,0-1 1 0 0,-1 0 0 0 0,1 1-1 0 0,0-1 1 0 0,-1 1-1 0 0,1-1 1 0 0,0 0-1 0 0,0 1 1 0 0,-1-1-1 0 0,1 1 1 0 0,0-1 0 0 0,0 1-1 0 0,0-1 1 0 0,0 1-1 0 0,-1-1 1 0 0,1 1-1 0 0,0-1 1 0 0,0 1-1 0 0,0-1 1 0 0,0 1-1 0 0,0-1 1 0 0,0 1 11 0 0,0-1-28 0 0,3 78 455 0 0,-9-23 124 0 0,1-40-1189 0 0,5-15-86 0 0</inkml:trace>
  <inkml:trace contextRef="#ctx0" brushRef="#br2" timeOffset="71826.5">3634 3369 6448 0 0,'0'0'297'0'0,"0"0"-9"0"0,0 0-61 0 0,0 0 439 0 0,0 0 212 0 0,0 0 39 0 0,0 0-57 0 0,0 0-279 0 0,0 0-121 0 0,0 0-20 0 0,0 0-46 0 0,0 0-169 0 0,2 0-69 0 0,2 1-88 0 0,-1 0 1 0 0,1 0 0 0 0,0 0-1 0 0,-1 0 1 0 0,0 1-1 0 0,1-1 1 0 0,-1 1-1 0 0,0 0 1 0 0,0 0-1 0 0,0 0 1 0 0,0 0 0 0 0,0 1-1 0 0,0-1 1 0 0,-1 1-1 0 0,1 0 1 0 0,-1 0-1 0 0,1 0 1 0 0,-1 0-1 0 0,0 0 1 0 0,-1 0 0 0 0,1 1-1 0 0,0-1 1 0 0,-1 1-69 0 0,14 18 522 0 0,-3-1-60 0 0,0 0 0 0 0,-1 0 1 0 0,-1 1-1 0 0,-1 0 1 0 0,-1 1-1 0 0,2 9-462 0 0,-9-27 80 0 0,14 88 1288 0 0,-5-34-671 0 0,7 0-33 0 0,-14-54-592 0 0,1 1-1 0 0,0-1 0 0 0,0 0 0 0 0,1-1 1 0 0,-1 1-1 0 0,1-1 0 0 0,0 0 1 0 0,0 0-1 0 0,1 0 0 0 0,-1-1 0 0 0,2 1-71 0 0,-5-3 88 0 0,0-1-14 0 0,5 2-12 0 0,-1-11 501 0 0,-2-57 674 0 0,-2 62-1225 0 0,1 1 0 0 0,-1-1-1 0 0,0-1 1 0 0,0 1 0 0 0,0 0 0 0 0,-1 0-1 0 0,0-1 1 0 0,1 1 0 0 0,-2-1 0 0 0,1 1-1 0 0,0-1 1 0 0,-1 1 0 0 0,0-1 0 0 0,0 0-1 0 0,0-3-11 0 0,-1 0 0 0 0,0 0 0 0 0,1-1 0 0 0,0 1 0 0 0,0 0 0 0 0,1 0 0 0 0,0 0 0 0 0,1 0 0 0 0,0 0 0 0 0,0 0 0 0 0,1 0 0 0 0,0 0 0 0 0,0 1 0 0 0,0-1 0 0 0,1 1 0 0 0,2-3 0 0 0,14-42 0 0 0,30-33-49 0 0,-70 52 122 0 0,-12 32-73 0 0,-46 15 0 0 0,-114 44 0 0 0,40-1 0 0 0,118-37 0 0 0,32-16 0 0 0,5 5 0 0 0,37 9-16 0 0,-24-11-58 0 0,0-1-1 0 0,1-1 1 0 0,0 0-1 0 0,0-1 1 0 0,1-1-1 0 0,-1-1 0 0 0,6 0 75 0 0,7 2-46 0 0,87 6-18 0 0,4 0 64 0 0,31 5 0 0 0,-108-10 136 0 0,-59-42 1062 0 0,-61-34 161 0 0,52 52-1356 0 0,-38-23-3 0 0,22-14 440 0 0,-58 0-424 0 0,-72-33-208 0 0,70 65 192 0 0,58 15-3156 0 0,42 9-5055 0 0</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09:25.564"/>
    </inkml:context>
    <inkml:brush xml:id="br0">
      <inkml:brushProperty name="width" value="0.1" units="cm"/>
      <inkml:brushProperty name="height" value="0.1" units="cm"/>
      <inkml:brushProperty name="color" value="#66CC00"/>
    </inkml:brush>
  </inkml:definitions>
  <inkml:trace contextRef="#ctx0" brushRef="#br0">0 137 7832 0 0,'0'0'356'0'0,"0"0"-7"0"0,0 0-65 0 0,0 0 540 0 0,0 0 264 0 0,0 0 52 0 0,0 0-39 0 0,6-4 1389 0 0,112-7-307 0 0,-34-5-2759 0 0,-83 16-3545 0 0,-1 0-1437 0 0</inkml:trace>
  <inkml:trace contextRef="#ctx0" brushRef="#br0" timeOffset="249.94">11 337 11976 0 0,'0'0'266'0'0,"0"0"44"0"0,16 0 415 0 0,77-6 1335 0 0,7-15-824 0 0,-26-4-3443 0 0,-55 18 1361 0 0</inkml:trace>
  <inkml:trace contextRef="#ctx0" brushRef="#br0" timeOffset="609.23">416 17 9672 0 0,'0'0'748'0'0,"17"-2"2465"0"0,52-5 309 0 0,53 17-3252 0 0,-118-10-217 0 0,0 1 1 0 0,0-1 0 0 0,0 1-1 0 0,0 0 1 0 0,0 0 0 0 0,0 1 0 0 0,0-1-1 0 0,0 1 1 0 0,-1 0 0 0 0,1 0-1 0 0,-1 0 1 0 0,1 0 0 0 0,-1 1-1 0 0,0-1 1 0 0,0 1 0 0 0,0 0-1 0 0,0 0 1 0 0,0 0 0 0 0,-1 0-1 0 0,1 1 1 0 0,-1-1 0 0 0,0 1-1 0 0,0-1 1 0 0,0 1 0 0 0,-1 0-1 0 0,1-1 1 0 0,-1 1 0 0 0,0 0-1 0 0,0 0 1 0 0,0 0 0 0 0,0 0-1 0 0,-1 1 1 0 0,0-1 0 0 0,0 0-1 0 0,0 3-53 0 0,-3 9 287 0 0,-1-1-1 0 0,-1 0 0 0 0,0 0 0 0 0,-1-1 1 0 0,0 0-1 0 0,-1 0 0 0 0,-4 5-286 0 0,-34 93 238 0 0,46-109-233 0 0,0 0 0 0 0,0 0-1 0 0,0 0 1 0 0,0 0 0 0 0,1 0 0 0 0,-1-1 0 0 0,1 1 0 0 0,0-1 0 0 0,0 1 0 0 0,0-1 0 0 0,0 1 0 0 0,0-1 0 0 0,0 0 0 0 0,0 0 0 0 0,1 0 0 0 0,-1 0 0 0 0,1-1 0 0 0,0 1-1 0 0,0 0 1 0 0,-1-1 0 0 0,1 0 0 0 0,0 0 0 0 0,0 0 0 0 0,0 0 0 0 0,0 0 0 0 0,0-1 0 0 0,0 1 0 0 0,0-1 0 0 0,0 0 0 0 0,1 0 0 0 0,-1 0-5 0 0,1 1-19 0 0,6 1 16 0 0,1-1 0 0 0,0 0 0 0 0,0-1 0 0 0,0 0 0 0 0,0-1 0 0 0,0 0 0 0 0,0-1 0 0 0,0 0 0 0 0,5-2 3 0 0,32-9-4390 0 0,-33 9 1301 0 0,1-2-3028 0 0</inkml:trace>
  <inkml:trace contextRef="#ctx0" brushRef="#br0" timeOffset="952.9">1018 24 10136 0 0,'-3'6'9243'0'0,"-4"21"-9159"0"0,5-15 317 0 0,1-10-342 0 0,0 1-1 0 0,1-1 1 0 0,0 1-1 0 0,-1 0 1 0 0,1 0-1 0 0,0-1 1 0 0,0 1-1 0 0,0 0 1 0 0,0-1 0 0 0,1 1-1 0 0,-1 0 1 0 0,1-1-1 0 0,0 1 1 0 0,0 0-1 0 0,0-1 1 0 0,0 1 0 0 0,0-1-1 0 0,0 1 1 0 0,2 0-59 0 0,50 31 494 0 0,53 6-716 0 0,-102-37 218 0 0,0 0 1 0 0,-1 0 0 0 0,1 0-1 0 0,-1 1 1 0 0,1-1 0 0 0,-1 1 0 0 0,0 0-1 0 0,-1 0 1 0 0,1 0 0 0 0,0 0-1 0 0,-1 0 1 0 0,0 1 0 0 0,0-1-1 0 0,-1 1 1 0 0,1-1 0 0 0,-1 1-1 0 0,0 0 1 0 0,0-1 0 0 0,0 1 0 0 0,-1 0-1 0 0,0 0 1 0 0,0 0 0 0 0,0-1-1 0 0,0 1 1 0 0,-1 0 0 0 0,0 0-1 0 0,-1 3 4 0 0,1-2-5 0 0,0-1 0 0 0,-1 0 0 0 0,0 0-1 0 0,-1 1 1 0 0,1-1 0 0 0,-1-1-1 0 0,0 1 1 0 0,0 0 0 0 0,0-1 0 0 0,-1 1-1 0 0,1-1 1 0 0,-1 0 0 0 0,0 0 0 0 0,-1-1-1 0 0,1 1 1 0 0,0-1 0 0 0,-1 0-1 0 0,0 0 1 0 0,0 0 0 0 0,0-1 0 0 0,0 1-1 0 0,0-1 1 0 0,-3 0 5 0 0,-14-4-1990 0 0,8-3-2706 0 0,5-1-1488 0 0</inkml:trace>
  <inkml:trace contextRef="#ctx0" brushRef="#br0" timeOffset="1124.73">1033 1 8752 0 0,'0'0'673'0'0,"0"0"-266"0"0,0 0 503 0 0,2 1 273 0 0,93 8 3485 0 0,-41-5-4539 0 0,-30-4-4230 0 0,-22 0 3561 0 0,11 0-4653 0 0</inkml:trace>
</inkml:ink>
</file>

<file path=ppt/ink/ink140.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8-01T22:35:06.688"/>
    </inkml:context>
    <inkml:brush xml:id="br0">
      <inkml:brushProperty name="width" value="0.05292" units="cm"/>
      <inkml:brushProperty name="height" value="0.05292" units="cm"/>
      <inkml:brushProperty name="color" value="#FF0000"/>
    </inkml:brush>
  </inkml:definitions>
  <inkml:trace contextRef="#ctx0" brushRef="#br0">20217 2560 57 0,'0'0'0'0,"0"0"0"0,0 0 0 0,0 0 0 16,8 0 381-16,-3-3 71 0,0 3 15 0,3 0 2 15,0 0-310-15,3 0-63 0,-1 0-12 0,4 0-2 16,-4 0-43-16,6 0-9 0,0 0-2 0,5 0 0 15,-2 0-19-15,-1 0-9 0,-2 0 8 0,0 0-8 16,-6 0 11-16,4 0-3 16,-6 0-8-16,-8 0 12 15,0 0-130-15,0 0-26 0,0 0-6 0</inkml:trace>
  <inkml:trace contextRef="#ctx0" brushRef="#br0" timeOffset="147.35">20275 2682 345 0,'0'0'15'0,"0"0"4"0,0 0-19 0,0 0 0 0,0 0 0 0,0 0 0 16,8 0 342-16,-3 0 65 0,3 0 13 0,3 0 2 0,2 0-266 0,0 0-54 16,3 0-10-16,0-2-3 0,0-3-71 0,2 2-18 15,-2 3 0-15,3 0 0 0,-6-4 26 0,0 4 2 16,-2 0 0-16,-3 0-1029 16</inkml:trace>
  <inkml:trace contextRef="#ctx0" brushRef="#br0" timeOffset="932.61">20894 2379 1036 0,'0'0'46'0,"0"0"10"0,0 0-45 0,0 0-11 15,0 0 0-15,0 0 0 0,0-8 156 0,0 8 28 16,0-7 7-16,0 7 1 0,-5-4-62 0,2 4-12 16,-2-7-2-16,0 7-1 0,-3 7-82 0,0-7-16 15,0 0-3-15,-3 0-1 0,1 4 23 0,2 3 5 16,0-7 1-16,-3 10 0 0,1-5-42 0,2 2 0 16,0 0 0-16,2 0 0 0,4 4-11 0,-1-3 11 0,6 3-8 0,2-1 8 15,0 1-15-15,3 4 3 0,0-8 0 0,5 0 0 16,1 0 4-16,2 0 8 0,2 5-13 0,-2-5 5 15,3 0 8-15,-1 4 0 0,-2-4 0 0,0 5-8 16,-3-9-4-16,-2 8 0 0,2-4 0 0,-5-4 0 16,-6 4 68-16,1 0 14 0,0-2 2 0,-3 2 1 31,0 0-14-31,-3 0-3 0,-2-7-1 0,-1 7 0 0,-1-2 3 0,-1-5 1 16,0 2 0-16,-8 3 0 0,0-1-32 0,0-1-7 15,-2-3 0-15,2 4-1 0,-3-1-19 0,1-3-19 16,-1-7 4-16,3 7-845 15,0-3-168-15</inkml:trace>
  <inkml:trace contextRef="#ctx0" brushRef="#br0" timeOffset="1302.08">21127 2400 1785 0,'-3'7'159'0,"1"-7"-127"16,-1 0-32-16,3 0 0 15,-3 0 147-15,-2 0 23 0,0 7 5 0,0-3 1 0,2 4-128 0,3-1-26 0,-3 0-5 0,3 0-1 16,0 4-16-16,3 1 0 0,0-2 0 0,2 4 0 16,0-7 8-16,3 0-8 0,0 2 0 0,3-2 0 15,-1-4 8-15,3 4-8 0,1-7 0 0,1 0 0 16,-1 0 41-16,2 0 2 0,-1-7 0 0,1 4 0 16,0-1-51-16,-5-3-11 0,-1 0-1 0,1-5-1 15,0 5 30-15,-4-3 7 16,1 3 0-16,-2-5 1 0,-1 1 11 0,0-3 1 15,1 2 1-15,-4-2 0 0,-2 7 6 0,0 0 2 16,0 0 0-16,0 7 0 0,0 0-30 0,0 0-8 16,0 0 0-16,0 0 0 0,0 0 0 0,0 0 0 0,3 7 0 0,-3 0 0 15,3 0 0-15,-1 4 12 0,1-3-4 0,-3 6 0 16,2-7-8-16,1 4 0 0,2 1 0 0,1-2 0 16,-1 4 0-16,0-7 0 0,-2 5 0 0,5-5 0 15,-3 0-53-15,0 0-15 0,1-3-4 0,-1 3-746 16,0-7-150-16</inkml:trace>
  <inkml:trace contextRef="#ctx0" brushRef="#br0" timeOffset="2403.86">22619 2353 691 0,'0'0'61'0,"0"0"-49"0,6-3-12 0,-4-1 0 15,-2 4 131-15,3-7 23 16,2 7 5-16,-5 0 1 0,-5-5 24 0,2 5 6 15,1-3 1-15,-1 3 0 0,-2 0-50 0,2 0-9 16,-2 3-3-16,-1-3 0 0,-2 5-52 0,0 2-10 16,-2 7-3-16,2-7 0 0,-3 0-51 0,1 5-13 15,2 2 0-15,0 0 0 0,3-2-12 0,5-1-4 16,0-1-2-16,5 1 0 0,0 1 18 0,3-9 0 16,0 4 0-16,5 0 0 0,-5 0 11 0,3-7 5 0,2 0 2 0,3 0 0 15,-3 0-18-15,3-7 0 0,3 0 0 0,-1 0 0 16,-2 0 0-16,0-1 0 0,-3-3 0 0,-2-3 0 15,-1 2 55-15,-4-2 7 0,-1 7 2 0,-3-3 0 16,-2 1-52-16,0-1-12 0,-5 3 0 0,0 3 0 16,-3-6 54-16,0 6 8 0,0-3 2 0,-3 7 0 15,1-5-52-15,2 5-12 16,-3 0 0-16,3 5 0 16,1-5-304-16,4 7-64 0,3-7-13 0,0 0-3 0</inkml:trace>
  <inkml:trace contextRef="#ctx0" brushRef="#br0" timeOffset="2704.45">23069 2197 1728 0,'21'-11'76'0,"-13"4"16"0,-5 0-73 0,-3-1-19 16,-6 1 0-16,1 0 0 0,0 3 157 0,2-6 28 16,-2 3 6-16,0-2 1 0,2 2-65 0,-5 0-13 15,3 0-2-15,-3 0-1 0,3 7-75 0,-1-3-16 16,1-1-2-16,0 4-1 0,-1 0-17 0,-2 7 0 15,1 0 0-15,-1-3 0 16,2 3 0-16,-2 3 0 0,0 2 0 0,3 2 0 16,0 0 0-16,5-2 0 0,0 6 0 0,2-1 0 15,-2-1 0-15,6 1 0 0,-4 6 0 0,6-2 0 16,-2 1 0-16,-1-4 0 0,3-3 0 0,-3 6 0 16,-2-2 0-16,-1-1 0 0,4-4 0 0,-4 1 0 15,1-1 0-15,0 0 0 0,-1-2 0 0,1 2 0 16,0 0 0-16,-3-10 0 0,0-1 0 0,0-3 0 15,0 0-201-15,-6 0-44 0,-2 0-9 0,0-7-770 0</inkml:trace>
  <inkml:trace contextRef="#ctx0" brushRef="#br0" timeOffset="2804.59">22934 2346 1350 0,'5'-12'60'0,"1"5"12"0,-1 4-58 0,3-1-14 0,2-3 0 0,-2 4 0 16,6-4 87-16,-4 3 14 0,6-1 3 0,0 5 1 16,0 0-84-16,2 0-21 0,1 0 0 0,2 0 0 0,-5 5 26 0,-3-1 1 15,14-1 0-15,-17-3 0 0</inkml:trace>
  <inkml:trace contextRef="#ctx0" brushRef="#br0" timeOffset="3338.19">23588 2284 1267 0,'10'0'56'15,"-10"0"12"-15,0 0-55 0,0-7-13 0,0 7 0 0,0 0 0 0,0-4 188 0,-5 4 34 16,0-7 7-16,-3 7 2 0,0 0-100 0,0 0-20 16,-3 0-4-16,-2 7-1 0,0-7-47 0,0 4-10 15,2 3-1-15,-2-4-1 0,-1 4-47 0,4 5-10 16,2 2-2-16,0-7 0 0,3 5 12 0,-1-5-8 15,1 7 8-15,5-3-8 0,3-1 8 0,2 2-10 16,-2-5 10-16,7 0-10 0,1 0 10 0,2 0 0 16,0-7 0-16,3 0 0 0,3 0 0 0,-1 0 0 0,-2-7 0 0,0 0 0 0,0 0 0 15,-3-7 12-15,-2 2-2 0,-1 2-1 0,-2-4 3 0,-2-2 0 16,-1 2 0-16,-5-7 0 0,-3 2 41 0,1-2 9 16,-1 2 2-16,-2-2 0 0,-1-1-54 0,1 4-10 15,-6-1 0-15,3 5 0 16,1-7 0-16,1 6 0 0,1-3 0 0,-3 8 0 15,3-2 32-15,-1 5 1 0,4-4 1 0,-1 8 0 16,1-1-14-16,2-4-2 0,0 8-1 0,0 0 0 16,0 0-17-16,2 8 0 0,3-1 0 0,3 4 0 15,0-1 0-15,3 9 0 0,-1-1 0 0,4-3 0 0,2 6 0 0,-6-7 0 16,3 5 0-16,-2-1 0 0,0 1 0 0,-1 2 0 16,1 1 0-16,-3-4 0 0,0-1 0 0,-3 2 0 0,3-1 0 0,0-3 0 15,-3-1 12-15,0-3 1 0,1 4 1 0,-1-4 0 31,0-1-267-31,1-6-54 0,1 6-10 0,4-10-3 0</inkml:trace>
  <inkml:trace contextRef="#ctx0" brushRef="#br0" timeOffset="3670.62">23908 2273 2120 0,'2'-10'94'0,"-2"10"19"0,0 0-90 0,0 0-23 15,0 0 0-15,0-4 0 0,0-3 122 0,-5 2 20 16,2-2 4-16,-2 7 1 0,0-3-67 0,0 3-12 15,-3 0-4-15,2 0 0 0,-2 3-51 0,-2 1-13 16,2 4 0-16,-3-1 0 0,6 0 0 0,-3 0 0 0,3 4 0 0,0-4 0 16,2 1-11-16,0-1-5 0,3 0 0 0,3 0-1 15,-3 0 7-15,5 0 2 0,0-2 0 0,1 2 0 0,-1-3 8 16,0-1 0-16,6-3 0 0,-1 0 0 16,-2 0 0-16,3 0 0 0,2-3 0 0,0-1-8 0,-2 1 8 15,0-1 0-15,-1-1 0 0,-2-2 0 0,0 4 0 0,-3-1 0 16,1-10 0-16,-4 7 0 0,-2 7 20 0,3-5 5 15,0-5 2-15,-3 10 0 16,0 0-35-16,0 0-8 0,0 0 0 0,0 0-1 16,0 0 27-16,0 0 6 0,0 0 0 0,2 3 1 15,1 4-17-15,2-2 0 0,0 6 0 0,1-1 0 32,-1-3-48-32,3 0-12 0,-3-2-4 0,3 2 0 0,-2 0 80 0,1 0 15 0,-1 0 3 0,-1-3 1 15,0-1-107-15,3 4-22 0,-8-7-4 16</inkml:trace>
  <inkml:trace contextRef="#ctx0" brushRef="#br0" timeOffset="3871.2">24101 2103 288 0,'-3'-4'25'16,"3"-3"-25"-16,-2 7 0 0,2 0 0 0,0 0 479 0,0 0 90 0,0 0 19 0,0 0 3 31,5 7-422-31,0 0-84 0,0 4-17 0,3 1-3 0,0-2-65 0,-2 4 0 16,2 2-18-16,-3 1 4 0,0-6 14 0,0-1 12 15,-5 2-3-15,3 2 0 0,-6 0-9 0,3 2 8 16,-2-6-8-16,-1 1 8 16,-5-1-160-16,0-1-32 0,3-6-6 0,-6 4-479 15,1-7-96-15</inkml:trace>
  <inkml:trace contextRef="#ctx0" brushRef="#br0" timeOffset="3978.03">23998 2284 172 0,'-3'-11'16'0,"0"4"-16"0,3 0 0 0,0 0 0 16,0 7 246-16,3-5 46 0,2-2 10 0,3 4 2 15,-2-1-163-15,2-3-32 0,5 4-6 0,-3-1-2 16,4 1-61-16,1-1-12 0,1 4-2 0,3-5-1 15,-1 5-25-15,1 0 8 0,-1 0-8 0,-2 0 0 16,0 0-93-16,-3 0-24 0,11 0-5 16,-5 0-1-16</inkml:trace>
  <inkml:trace contextRef="#ctx0" brushRef="#br0" timeOffset="4279.62">24368 2219 633 0,'0'0'56'0,"0"0"-44"15,0 0-12-15,0 0 0 0,-5-3 288 0,2-1 55 0,-2 4 11 0,0 0 2 16,-3 0-180-16,0 4-37 0,0-1-7 0,0-3-2 15,0 7-97-15,3 0-19 16,-3-7-4-16,2 7-1 0,-2 0-9 0,3-2 0 16,0 2 0-16,0 0 0 0,-1 4 0 0,4-4 0 15,-1 0 0-15,3 1 0 0,0-1 0 0,3 0 0 16,-3 0 0-16,5-3 0 0,0 3 0 0,1 1 0 16,-1-8 0-16,3 7 0 0,2-7 0 0,1 4 10 15,0-4-10-15,-1 0 10 0,1 0-10 0,-1-4 0 16,-2 1-10-16,0-1 10 0,-3-1 0 0,3-2 0 0,-2 0 0 0,-4 0 0 15,4 0 45-15,-4 0 15 0,-2 2 4 0,0-2 0 16,0 7-64-16,0 0-28 0,0 0 3 0,0 0 0 16,0 0 25-16,0 0 0 0,0 0 9 0,0 0-9 15,0 0 0-15,0 0-9 0,3 7-1 0,2-2 0 16,-2 2-20-16,2 0-4 0,-2 0-1 0,-1-3 0 31,4 3-125-31,-6 1-26 0,0-8-5 0</inkml:trace>
  <inkml:trace contextRef="#ctx0" brushRef="#br0" timeOffset="4681.37">24490 2284 172 0,'0'0'16'0,"0"0"-16"0,0 0 0 0,5 3 0 0,0 4 387 0,1-7 74 16,-4 9 15-16,4 1 4 0,-4-3-269 0,1 7-54 15,0-2-10-15,-1 2-3 0,-2-3-64 0,0 4-12 16,3-1-4-16,0-3 0 0,-1-1-20 0,-2 2-5 15,-2 2-1-15,2-3 0 0,2 1-20 0,-2-9-4 16,-2 4-1-16,-1 0 0 0,3-7-1 0,0 0-1 16,-3 7 0-16,3-7 0 15,0 0 7-15,0 0 2 0,-5-7 0 0,0 0 0 16,-1-3-4-16,4-2 0 0,-1-6 0 0,0 4 0 16,-2-5-16-16,0-2-11 0,5-1 2 0,-3 1 0 15,1 2-13-15,2-2-2 0,0 2-1 0,2 1 0 16,1-1-19-16,2 5-3 0,0 0-1 0,1 2 0 0,2 2 29 15,2-1 6-15,1 4 1 0,-1 4 0 16,4-1 3-16,-1 1 1 0,0 3 0 0,0 0 0 0,1 3 8 0,-4-3 0 0,-2 7 0 0,0 0 0 16,-3-3 0-16,3 3 0 0,-5-4 12 0,0 4-4 15,-3 5-8-15,0-5 0 0,-3 4 0 0,-2-1 0 16,-1-5 46-16,-2 2 14 0,-2 0 4 0,-1 0 0 16,-2 0-52-16,0-3-12 0,-3-1 0 0,0 4 0 31,0-2-124-31,0-1-27 0,6-1-5 0</inkml:trace>
  <inkml:trace contextRef="#ctx0" brushRef="#br0" timeOffset="5014.2">24760 2190 1209 0,'0'0'108'0,"0"0"-87"0,0 0-21 0,0 0 0 16,0 0 152-16,0 0 27 0,0 0 5 0,0 0 0 15,0 0-77-15,0 0-16 0,0 0-3 0,0 0-1 0,-8 3-49 0,2 1-10 16,-1-1-1-16,1 4-1 16,1-2-42-16,0 2-8 0,-1 0-1 0,1 0-1 0,2 0 42 0,3 0 8 15,-2 5 1-15,2-5 1 16,0 0-42-16,2 0-8 0,1-3-1 0,2-1-1 0,1 4 26 0,-1-2 0 0,3-5 0 0,2 0 0 16,1 0 0-16,0 0 0 0,2 0 0 0,0-5 0 15,0 5 46-15,-2-7 14 0,0 4 4 0,-4-4 0 16,1 3-55-16,-2-6-9 0,-1 6 0 0,0-3 0 15,-5-5 47-15,0 5 17 0,0 0 3 0,-2 0 1 16,-1 0-55-16,-2-1-13 0,-3 1 0 0,2 7 0 16,1-7 0-16,-3 3 0 15,0 4 0-15,3-7 0 16,-3 7-209-16,3 0-45 0,-8 0-9 0,13 0-1 0</inkml:trace>
  <inkml:trace contextRef="#ctx0" brushRef="#br0" timeOffset="5215.43">24942 2277 1728 0,'0'0'38'0,"0"0"8"0,0 0 2 0,0 0 0 0,0 0-39 0,6 3-9 15,2 1 0-15,-6-1 0 0,1 4 98 0,2-2 18 16,-2-1 3-16,-1-1 1 0,1 4-64 0,0 0-12 16,-3-7-2-16,2 7-1 0,-2-7-15 0,3 4-3 15,-3-1-1-15,0-3 0 0,0 0-10 0,-3 5-3 16,1 2 0-16,2-7 0 15,0 0-9-15,-3-3 0 0,3 3 0 0,-5-4 0 32,-1-1-203-32,1 2-42 0,3-1-9 0</inkml:trace>
  <inkml:trace contextRef="#ctx0" brushRef="#br0" timeOffset="5331.3">24961 2193 691 0,'8'-7'61'0,"-8"7"-49"0,0 0-12 0,0 0 0 0,0 0 224 0,0 0 43 0,5 0 8 0,-5 0 1 0,0 0-156 0,0 0-32 16,5 0-7-16,1 7-1 0,-4-3-60 0,1 3-12 15,0-4-8-15</inkml:trace>
  <inkml:trace contextRef="#ctx0" brushRef="#br0" timeOffset="5663.52">25038 2277 748 0,'0'0'33'0,"0"0"7"15,0 0-32-15,0 0-8 0,5 7 0 0,-5-7 0 0,0 0 240 0,5 0 45 16,-2 7 10-16,2 1 1 0,-2-4-137 0,-1-1-28 15,-2 4-6-15,0-7-1 0,0 0-64 0,0 0-14 16,0 7-2-16,0 0-1 0,0-7-1 0,0 0 0 16,0 0 0-16,0 0 0 15,0 0-16-15,0 0-3 0,0 0-1 0,0 0 0 16,0 0-22-16,0 0 0 0,0-7 0 0,0 7 0 16,0 0 0-16,6 0 0 0,-1-7 0 0,0 0 0 15,1 0-47-15,-1 2-13 0,0-2-4 0,3 4 0 16,0 3-41-16,0-7-9 0,-8 7-2 0,5-4 0 15,0 4 77-15,-5 0 15 0,0 0 4 0,8 0 0 16,-2 4 20-16,-1 3 0 0,0-7 0 0,-2 7 0 0,-3-7 42 0,5 3 3 16,1 2 1-16,-4 2 0 0,1-3 11 0,2 6 3 0,-2-3 0 15,2 0 0-15,-5-7-28 0,3 5-4 0,-1-1-2 0,-2-4 0 16,0 0-26-16,0 0 0 0,3 3 8 0</inkml:trace>
  <inkml:trace contextRef="#ctx0" brushRef="#br0" timeOffset="5848.47">25220 2176 1641 0,'0'0'72'0,"0"0"16"0,0 0-70 16,0 0-18-16,0 0 0 0,5 3 0 0,1 4 96 0,-1 4 16 16,0-4 4-16,1 1 0 0,-1 6-55 0,3-7-10 15,-6 7-3-15,4-2 0 0,-1-5-20 0,-2 0-4 0,-1 4 0 0,-2-1-1 16,0-5-7-16,0 2-2 0,-2 0 0 0,-1 0 0 15,-2-7-14-15,-1 7 9 0,-2-3-9 0,1-1 8 16,-1-3-280-16,0 0-56 0</inkml:trace>
  <inkml:trace contextRef="#ctx0" brushRef="#br0" timeOffset="5933.67">25165 2277 172 0,'0'0'8'0,"5"0"1"0,0 0-9 0,3-4 0 0,0 4 0 0,0 4 0 15,3-4 194-15,-1 0 37 0,3-4 7 0,1 4 2 16,-1 0-184-16,0 4-37 0,0-4-7 0</inkml:trace>
  <inkml:trace contextRef="#ctx0" brushRef="#br0" timeOffset="6134.49">25397 2252 2430 0,'-8'4'0'0,"-2"-1"24"0,2 1 3 0,0-1 1 0,0 4 0 16,3 0-28-16,2-3 0 0,6 6 0 0,2-1-11 15,3-2-9-15,5 3-3 0,6-3 0 0,-17-7 23 16</inkml:trace>
  <inkml:trace contextRef="#ctx0" brushRef="#br0" timeOffset="6219.15">25286 2480 2649 0</inkml:trace>
  <inkml:trace contextRef="#ctx0" brushRef="#br0" timeOffset="6952.3">21135 2889 1436 0,'0'0'32'0,"8"-2"6"0,-8 2 2 0,8-5 0 0,-3-2-32 0,0 4-8 16,-2-1 0-16,0-3 0 0,-1 2 144 0,-2-2 27 15,0 0 5-15,-2 4 2 0,-4-1-66 0,1 4-14 16,2-3-2-16,-2 3-1 0,0 3-25 0,-3-3-5 15,-5 4-1-15,-1-1 0 0,1 2-51 0,-5 2-13 0,-1 0 0 0,3 4 0 16,-2-1 0-16,7 2 0 16,1 2 0-16,-1-3 0 0,0-1 0 0,4 4 0 0,-1-2 0 0,5 2 0 0,-2-2 0 15,2 6 0-15,3-8 0 0,3 4 0 0,2-7 0 0,3 5 0 16,0-5 0-16,5 0 0 0,-2-7 0 0,2 0 0 16,3 0 0-16,0 0 0 0,-1 0 0 0,-1-7 0 15,2 0 0-15,-1 0 0 0,-1 0 0 0,-4 0 0 0,-2-5 8 0,0 5-8 16,-3-3 17-16,-2-1 1 0,0 4 0 0,-3-5 0 15,-3 5-3-15,3 0-1 0,-3 2 0 0,3 5 0 16,0 0-1-16,0 0 0 0,0 0 0 0,0 0 0 16,0 0-13-16,0 0 0 0,0 0 0 0,0 5 0 15,0 2 14-15,0 0 3 0,6 0 1 0,-1 0 0 16,0 0-34-16,3 2-6 16,0-2-2-16,3 0 0 0,-1 1 24 0,-2-1 0 15,0 0 0-15,0 0 0 0,3 0 15 0,-3-3 7 16,0-1 2-16,0 4 0 15,0-7-248-15,-3 0-50 0</inkml:trace>
  <inkml:trace contextRef="#ctx0" brushRef="#br0" timeOffset="7268.37">21397 2839 2070 0,'0'-11'92'0,"0"11"18"0,0 0-88 0,-3-7-22 15,3 4 0-15,0-6 0 0,0 9 84 0,0 0 12 16,0 0 2-16,0 0 1 0,0 0-44 0,0 0-9 15,0 0-2-15,-5 5 0 0,0-5-23 0,-1 4-5 16,1-1 0-16,-3 1-1 16,0-1-7-16,-2 4 0 0,2 0-8 0,-3 0 12 15,3 0-12-15,3 2 0 0,2-2 0 0,1 3 0 16,2-5 0-16,0 2-8 0,5-5 8 0,0 7-13 16,6-2 0-16,-1-4 0 0,1 4 0 0,2 0 0 15,-2-2 13-15,2-3 0 0,-5 5 0 0,2-2-9 16,1-1 9-16,0-1 0 0,-1 4 0 0,1 0 0 15,-3-7 0-15,-3 7 0 0,0 0 0 0,-2 2 0 0,-3-9 0 0,0 0 0 16,-3 3 10-16,1 8-10 0,-6-3 16 0,0-6-2 16,0 5-1-16,0 0 0 0,3 2-13 0,-3-6 0 15,-3 4 0-15,1 0 0 0,2-7 10 0,-3 5-1 16,0-5 0-16,1 0-1196 0</inkml:trace>
  <inkml:trace contextRef="#ctx0" brushRef="#br0" timeOffset="7590.97">21534 2842 1497 0,'6'-7'66'0,"-6"7"14"0,5 0-64 0,0-3-16 15,-2-4 0-15,-3 7 0 0,0 0 161 0,0 0 29 16,0-4 6-16,0 4 0 16,0 0-85-16,-3 0-18 0,-2 4-3 0,0-1-1 15,-3-3-45-15,3 4-8 16,-3-1-3-16,-3 1 0 0,0-1-21 0,1 4-12 0,2 0 12 0,0-2-12 15,5 2 0-15,-2 0 0 0,2 0 0 0,3-2 0 16,0 2-8-16,3-5 8 0,5 7-13 0,0-6 5 16,2 4 8-16,4-3 0 0,-1 3 10 0,0-4-10 15,0 4 0-15,3-2-15 0,-3-3 2 0,1 3 0 0,-4 2 13 0,1 0 0 16,-3 0 0-16,-3 0 0 0,0-2 0 0,1 2 0 16,-6-7 0-16,0 7 0 0,0-7 0 0,0 7 8 15,0 0 1-15,0 0 0 0,0-7 8 0,-8 7 2 0,0 0 0 16,-3-2 0-16,1 2-19 0,-4-3-19 0,-1-1 4 15,-1 4 1 1,0-7-138-16,3 0-28 0</inkml:trace>
  <inkml:trace contextRef="#ctx0" brushRef="#br0" timeOffset="7769.44">21738 2905 2030 0,'11'3'44'0,"-11"-3"10"0,2 4 2 0,4-1 1 0,-4 4-45 0,1 0-12 0,0 0 0 0,-1-2 0 16,-2 2 88-16,3 0 16 0,0 0 4 0,-1 5 0 16,-2-5-66-16,3 0-13 0,0 0-2 0,-1 0-1 15,-2-7 10-15,0 0 1 0,0 4 1 0,0-4 0 16,0 0-98-16,0 0-20 0,0 0-4 16</inkml:trace>
  <inkml:trace contextRef="#ctx0" brushRef="#br0" timeOffset="7907.52">21796 2745 2419 0,'0'0'53'0,"0"0"11"0,3-4 3 0,-3 4 1 0,0 0-55 0,0 0-13 16,0 0 0-16,0 0 0 0,5 4 0 0,3-1 0 0,-5 4 0 0,2 0 0 16,0 0-152-16,1-2-32 0</inkml:trace>
  <inkml:trace contextRef="#ctx0" brushRef="#br0" timeOffset="8355.45">21950 2849 1728 0,'0'0'38'0,"0"0"8"0,0 0 2 0,0 0 0 0,0 0-39 16,0 0-9-16,0 0 0 0,0 0 0 0,-5-2 104 0,-1-3 20 0,-2 10 3 0,-2-3 1 16,2 3-64-16,-3-3-12 0,3 7-2 0,-5-2-1 15,0 3-31-15,2 2-6 0,-2-10-2 0,2 10 0 16,3-1-10-16,1-1 0 0,1 4 0 0,1-5 0 15,0 1-24-15,2-3-8 0,0 5 0 0,3-1-1 32,0-8-46-32,3 1-9 0,2 3-1 0,3-4-1 15,5 4 14-15,1-2 2 0,-1-5 1 0,0-5 0 0,3 5 44 0,0 0 9 16,0-2 1-16,0-6 1 0,-3 4 29 0,0-3 5 0,-2 4 2 16,-1-6 0-16,-2 7 62 0,-2-5 13 0,-4 2 3 0,1-2 0 15,-3 0-24-15,-3 0-4 0,3 2 0 0,-2-2-1 16,-1 5-39-16,0-3-7 0,1 5-1 0,2-3-1 15,0 3-19-15,0 0 0 0,0 0 0 0,0 0 0 16,0 0-10-16,0 0 1 0,0 0 0 0,5 3 0 0,0 4 9 16,0 0-13-16,1-2 5 0,4 2 8 0,1 0-12 0,-3 0 12 15,-3 5-12-15,3-1 12 0,0-8-24 0,-3 8 2 16,1 4 1-16,-4-6 0 0,1 3 48 0,0 7 9 16,-3-1 3-16,-3-4 0 0,0-4-19 0,-2 4-3 15,0-2-1-15,-1 2 0 16,-4-2-5-16,2-1-2 0,-3-1 0 0,1-3 0 15,-4 0-9-15,1 0 0 0,-3 0 0 0,3-7 0 16,13 0-105 0,-18 0-17-16,-1 0-3 0,1 0-821 0</inkml:trace>
  <inkml:trace contextRef="#ctx0" brushRef="#br0" timeOffset="8725.27">22135 2908 1753 0,'-5'-3'77'0,"5"3"17"0,0 0-75 0,2 3-19 0,4 4 0 0,-1 0 0 16,-2 0 99-16,-1 0 16 0,1 0 3 0,0 2 1 15,-1-2-38-15,1 3-7 16,0-3-2-16,-3-2 0 0,0-3-11 0,0 7-2 0,0-6-1 0,0 1 0 0,0-1-33 0,0 1-6 16,0-1-2-16,0 2 0 0,0-3-5 0,0-2-2 15,0 0 0-15,0 0 0 0,0 0-1 0,0 0 0 16,0-7 0-16,2 0 0 0,1 0-25 0,2 0-4 15,-2-5-2-15,2 5 0 32,0-7-56-32,1 2-11 0,-4 3-3 0,4-3 0 15,1 2 19-15,-1 3 3 0,4-4 1 0,1 4 0 0,-3 2 49 0,0 5 9 0,0-7 3 0,0 7 0 16,0 0 20-16,0 7 5 0,0-2 1 0,-1 2 0 16,-1-5 11-16,2 7 3 0,0-2 0 0,-3 3 0 15,0-3 8-15,0 0 1 0,1 0 1 0,-1 2 0 16,-2-2-10-16,2-4-3 0,-5 4 0 0,3 0 0 15,-3-2-13-15,0-5-2 0,0 2-1 0,0 3 0 16,0-1-56-16,-3-4-11 0,0 0-2 0</inkml:trace>
  <inkml:trace contextRef="#ctx0" brushRef="#br0" timeOffset="9025.81">22476 2894 1843 0,'0'0'40'0,"6"0"9"0,-1 0 2 15,3-5 1-15,-3 5-42 0,3 0-10 0,0 0 0 0,3 0 0 0,-1 0 110 0,1 0 20 16,-1-2 4-16,1 2 1 0,-3-5-78 0,-5 5-15 16,2 0-3-16,-5 0-1 0,2 0 10 0,4 0 3 15,-4-7 0-15,1 7 0 0,-3 0-41 0,3-7-10 16,-3 7 0-16,0-7 0 0,-3 2 0 0,0-2 0 16,3 5 0-16,-2-3 0 0,-1-2 0 0,-2 4 0 0,0-1 0 0,-3 4 0 15,-3 0 0-15,-2 0 0 0,0 0 0 0,-1 0 0 16,1 4 0-16,0-1-12 0,0 4 2 0,2 0 1 15,0 0 9-15,4 2 12 0,-4 1-2 0,6-3-1 16,5 5-26-16,-3-1-6 0,3-4-1 0,0 3 0 16,3-3 39-16,2 0 7 0,0 0 2 0,1-2 0 15,1 2-52-15,4 0-11 0,0 0-1 0,2-7-1 16,0 0-88-16,3 5-18 0,-3-5-3 0,3-5-811 0</inkml:trace>
  <inkml:trace contextRef="#ctx0" brushRef="#br0" timeOffset="9395.69">22884 2842 864 0,'0'0'76'0,"0"-3"-60"0,0 3-16 0,-3-7 0 32,-2 3 276-32,2 1 52 0,3 3 10 0,0 0 2 15,-10-4-175-15,2 4-35 0,2 4-7 0,-7-1-2 0,-8 4-78 0,0 0-16 16,5 0-3-16,0 5-1 0,3-5-23 0,2 7 0 16,1-9 0-16,2 4 0 0,0 3 0 0,3-1 0 15,5-1-8-15,0-3 8 0,2 0-9 0,3-2 9 16,3-1-10-16,0-1 10 0,6 1 0 0,-1-1 0 15,0-6-8-15,6-1 8 0,-4 4 0 0,4-7 0 0,-3 2 0 0,0-2 0 16,-3 0 0-16,0-7 12 0,0 4-4 0,-2-1-8 16,0-1 18-16,-3-9-3 0,-3 2-1 0,-3-5 0 15,1 1 40-15,0 2 8 0,-3 2 2 0,-3-2 0 16,0 7-48-16,1-5-16 0,-3 0 9 0,2 5-9 16,-5 0 42-16,0 4 3 0,3-1 1 0,-1-1 0 15,-2 2-14-15,3 6-2 16,5 4-1-16,0 0 0 0,0 0-20 0,0 0-9 0,-2 7 8 15,-1 0-8-15,0 0-10 0,1 5-7 0,2 2-2 16,5 0 0-16,0 5 19 0,0 2 16 0,3 2-4 0,3 1 0 16,-3 2-12-16,0 0 0 0,0-5 0 0,0 0 0 15,0-2 0-15,-3 0 0 0,3-1 0 0,0-4-936 16,-3-4-183-16</inkml:trace>
  <inkml:trace contextRef="#ctx0" brushRef="#br0" timeOffset="9759.01">23461 2694 1094 0,'-6'-7'97'0,"6"7"-77"0,0 0-20 0,3-5 0 16,0-2 143-16,-1 7 25 0,-2 0 4 0,0 0 2 15,6-3-58-15,-6 3-12 0,7 3-3 0,1 2 0 16,0 2-57-16,0 0-12 0,-2 0-3 0,-1 7 0 15,0 2 28-15,3-6 6 0,3 4 1 0,-6 0 0 0,0-2-23 16,1 2-4-16,-4 0-1 0,4 2 0 0,-1-2-15 0,0 1-3 16,-2-1-1-16,2 0 0 0,-2-2-5 0,-1-1 0 15,1-1-1-15,-3-6 0 16,0-4-81-16,0 0-16 0,-8 3-3 0</inkml:trace>
  <inkml:trace contextRef="#ctx0" brushRef="#br0" timeOffset="9897.04">23413 2795 748 0,'0'0'33'0,"0"0"7"0,3-7-32 0,2 7-8 0,0-7 0 0,3 7 0 16,3-3 168-16,2-1 32 0,3 4 7 0,0 0 1 15,5 0-128-15,0 0-26 0,6 0-5 0,-4 0-1 0,6 0-36 16,-2 4-12-16,-3-1 8 0,7-3-753 16</inkml:trace>
  <inkml:trace contextRef="#ctx0" brushRef="#br0" timeOffset="10144.49">23868 2781 1479 0,'0'0'65'0,"0"0"15"0,0 0-64 0,0 0-16 16,-8 0 0-16,3 0 0 0,-3 0 160 0,3 0 30 0,-1 4 6 0,1-1 0 16,-3 4-108-16,3 0-21 0,0 0-5 0,2 2-1 15,0-2-36-15,1 3-7 16,2-3-2-16,2 5 0 0,1-5-6 0,0 0-2 16,-1 0 0-16,6 0 0 0,-3 0 1 0,3-2 0 15,0-3 0-15,3 3 0 0,-1-5 9 0,4 0 2 16,-1-5 0-16,0 3 0 0,0 2 0 0,1-5 1 15,1-2 0-15,-4 7 0 0,2-14-21 0,-5 7 0 16,3-5-12-16,-6 2 4 0,0-4 57 0,-2-2 12 16,-3 6 3-16,0-1 0 0,-5 4-52 0,-3-5-12 0,0 5 0 0,0 0 0 15,-5-3-48-15,-1-1-13 0,-1 8-3 16,-1-1-1152-16</inkml:trace>
  <inkml:trace contextRef="#ctx0" brushRef="#br0" timeOffset="10699.34">22667 3270 1350 0,'0'0'60'0,"0"0"12"0,0 0-58 15,0 0-14-15,0 0 0 0,-3-2 0 16,1-6 136-16,2 4 24 0,0 4 4 0,-3-3 2 16,-5-1-39-16,3-1-8 0,2 3-2 0,-5 2 0 15,-2 0-31-15,2 0-6 0,0 0-2 0,0 2 0 16,-3 7-62-16,-2-6-16 0,2 1 0 0,-2 4 0 15,3-1 10-15,-1 0-1 0,0 2 0 0,3 0 0 32,-2 1-9-32,5 2 0 0,-1-3 0 0,1 3 0 0,5 0 0 0,-3-3-9 0,3 5 9 0,3-5 0 15,0 1-10 1,5 2 10-16,-1-5-8 0,1 7 8 0,6-7 0 0,-1 0 0 16,8 0 0-16,3-2 0 0,0-3 0 0,2-2 0 15,1 5 0-15,-1-10 0 0,-2 5-21 16,0-2 1-16,-3-3 0 0,-5-2-753 15,0 0-151-15</inkml:trace>
  <inkml:trace contextRef="#ctx0" brushRef="#br0" timeOffset="10966.13">22818 3108 1958 0,'0'0'43'0,"0"0"9"0,0 0 1 0,0 0 3 0,0 0-45 0,5 0-11 15,0 0 0-15,3 2 0 0,-3 3 104 0,1 2 20 16,-4 0 3-16,4 0 1 0,-1 12-52 0,3-8-9 0,0 6-3 0,-3-3 0 31,0 5-51-31,1 2-13 0,-1-2 0 0,0 2 0 0,-2-2 24 0,2 2 3 0,-2-7 0 0,2 5 0 16,-2-5-14-16,2 0-2 16,-2-2-1-16,-1 2 0 0,1-7-10 0,2 0 12 0,-2-2-12 0,0 2 12 0,-1 0 7 0,1-2 1 15,-3-5 1-15,0 0 0 16,0 0-42-16,0 0-9 0,5-5-2 0,1-2-802 15,-4 0-161-15</inkml:trace>
  <inkml:trace contextRef="#ctx0" brushRef="#br0" timeOffset="11285.55">23011 3253 633 0,'0'0'56'16,"0"0"-44"-16,0 0-12 0,0 0 0 15,0 0 255-15,0 0 49 0,0 10 9 0,2-3 3 0,1 0-160 0,0 0-32 0,-3 0-7 0,2 5-1 16,-2-5-61-1,6 0-13-15,-6 5-2 0,2-10-1 0,-2 7-24 0,0-6-5 0,8 4-1 0,0-7 0 32,0 5-9-32,-3-3 0 0,9-2 0 0,-6 0 8 0,2-2 0 0,1 2 0 0,-1-5 0 0,-2-2 0 15,0 4 14-15,3-8 2 16,-1 4 1-16,-2-5 0 16,-2 5-25-16,-4 0 0 0,1-5 0 0,0 3 0 0,-1-3-17 0,-2 2 1 0,0-1 0 0,0 4 0 15,-2-5 16 1,4 5 0-16,1 0 0 0,-3 2 0 0,0 5 31 0,0 0 9 0,0 0 3 0,0 0 0 15,0 0-18 1,0 0-3-16,0 0-1 0,0 0 0 0,0 0-21 0,0 9-10 0,5 1 1 0,-2-3 0 0,-1 0 9 16,4 0 0-1,-4 2 0-15,4-2-8 0,-1 1 8 0,0-1 0 0,-2 0 0 0,2 2 0 0,-2-4 0 0,-1 2 0 32,1 0 8-32,0 0-8 0,-1 0-66 0,-2-7-18 0,0 0-3 15</inkml:trace>
  <inkml:trace contextRef="#ctx0" brushRef="#br0" timeOffset="11630.77">23498 3150 1958 0,'0'-7'87'0,"0"7"17"16,-6 0-83-16,1 0-21 0,-3-7 0 0,0 4 0 0,0 3 158 0,0 0 27 0,0 3 6 0,-2-3 1 0,2 0-154 0,-3 7-30 31,3-7-8-31,-2 7 0 15,2-2 0-15,3 2 0 0,-3-3 0 0,2-1 0 16,1 1 0-16,0-1 0 0,2 4 0 0,0-2 0 0,3-5 0 0,-2 2 0 16,-1 5 0-16,3 0 0 0,0-7 0 0,0 5 0 0,3 2 0 0,-1 7 0 31,1-9-8-31,5 2-4 0,-3-5 0 0,3 10 0 0,0-5 2 0,0 0 0 0,3 0 0 0,2 0 0 16,-2 0 10-16,2 2 0 15,-3-2 0-15,1 3-8 0,-1-5 8 0,-4 2 0 16,-1-5 0-16,-2 7 0 15,-3-6 17-15,0 4 6 0,-3 0 1 0,0 0 0 0,-5-2-24 0,3-3 0 0,-5 5 0 0,-1 2-8 16,0-1 19 0,1-6 4-16,-1 5 1 0,1-2 0 0,-4-3-78 0,7 3-15 0,-4-5-3 0</inkml:trace>
  <inkml:trace contextRef="#ctx0" brushRef="#br0" timeOffset="11837.42">23627 3122 2419 0,'0'0'53'0,"0"0"11"0,0 0 3 0,0 0 1 0,0 0-55 0,0 0-13 15,0 0 0-15,3 4 0 0,2-1 54 0,-2 11 8 0,2-7 2 0,0 0 0 0,1 5 0 0,-1 2 0 32,3 0 0-32,-5-2 0 0,2 2-52 0,0 5-12 0,1-5 0 0,-4-2 0 0,-2 2 0 0,0-5 0 0,0 3 0 0,3 2 0 15,-3-7 10 1,0 0-10-16,-3 2 10 0,3-6-10 15,0-3-121-15,-5 4-31 0,-3-1-5 0,0-3-974 0</inkml:trace>
  <inkml:trace contextRef="#ctx0" brushRef="#br0" timeOffset="11970.57">23543 3235 1728 0,'0'0'38'0,"0"0"8"0,0 0 2 0,0 0 0 0,5 0-39 0,3-5-9 0,2 10 0 0,1-5 0 0,5-5 53 0,-3 5 9 16,3 0 2-16,0 0 0 15,2 5-20-15,-2-3-4 0,0 3-1 0,0-5 0 0,-8 0-31 0,3 2-8 0,-4-2 0 0,1 5-619 16,0-1-127-16</inkml:trace>
  <inkml:trace contextRef="#ctx0" brushRef="#br0" timeOffset="12559.1">23828 3263 1648 0,'0'0'36'0,"0"0"8"0,0 0 2 0,6 0 0 0,-1-3-37 0,3 3-9 16,-5-4 0-16,4 4 0 0,4 0 73 0,-3 0 13 0,0 0 2 0,0-3 1 15,0-1-41-15,-3-1-9 0,0 3-2 0,-2 2 0 16,2-7-12-16,-2 2-2 0,2-2-1 0,-5 4 0 16,0-1-22-16,-2-3 8 0,-1 2-8 0,0 3 0 0,-5-3 56 0,3-2 6 15,-3 5 2-15,-2-3 0 0,2 5-52 0,0 0-12 16,0-3 0-16,2 3 0 0,1 3 0 0,0 2 0 16,-3-3 0-16,3 5 0 0,-1 0 21 0,1-2 2 0,0 9 0 15,0-7 0 1,2 5-23-16,0-1 0 0,3-4 0 0,0 3-8 0,-2 4 8 15,2-2-13-15,5-1 5 0,0-1 8 16,0 2-11-16,3-1 11 16,-5-4-8-16,5 1 8 0,-3-6-12 0,6 5 4 0,-3-2 0 0,2-3 0 31,1-2-72-31,0 0-13 0,-1 0-3 0,1 0-1 0,-1-7-107 16,1 5-22-16,-1-3-4 0,-2-2-1 15,0 0 111-15,0-5 23 16,-2 5 4-16,-1-7 1 0,-3 4 41 0,1-1 9 0,2-1 2 0,-2 5 0 0,2-3 105 0,-2 3 22 31,0-2 4-31,-1 7 1 0,1-5 60 0,-3 7 12 0,0 0 2 0,0 0 1 0,0 0-39 16,0 0-8-16,0 0-2 0,0 0 0 15,0 0-28-15,5 7-6 0,1-5 0 0,-1 7-1 0,-3-2-42 0,6 1-8 0,-5-1-1 16,2 2-1-16,-2 3 10 0,0-5 3 16,2 0 0-16,-2 0 0 0,-1 5-14 0,-2-10-2 15,3 7-1-15,0-6 0 0,-3-3-7 0,0 0 0 0,0 0-1 0,0 0 0 16,0 0-7-16,0 0 0 0,0 0-1 15,0-3 0-15,0-8-11 0,2-1 0 0,1 2 0 0,-1-1 0 16,1-1-35-16,2-2-5 16,3 4-2-16,0 3 0 0,0-4 10 0,3-1 3 0,-1 5 0 0,4 0 0 31,-1 4 17-31,0-1 3 0,-2-3 1 0,-1 2 0 0,3 5 8 0,-2 0-8 0,-6 0 8 0,3 0-8 31,-2 7-132-31,1-7-27 0,-1 5-5 0</inkml:trace>
  <inkml:trace contextRef="#ctx0" brushRef="#br0" timeOffset="12871.23">24516 3253 921 0,'0'0'82'0,"0"0"-66"0,6 0-16 0,-1 3 0 0,0-3 232 0,0 4 44 16,1-1 8-16,-1 2 1 0,0 2-121 0,3-5-25 16,-2 5-5-16,-1 5-1 0,3 2-49 0,-3 5-11 15,3-8-1-15,-3 4-1 0,3 1-24 0,0 8-5 16,0-3-1-16,-3 0 0 0,1 0-22 0,-1 3-5 16,-2-3-1-16,-1 0 0 0,1 0-13 0,-3-2 0 15,-3 7 0-15,-2-12 0 0,0 5 0 0,-3-10 0 16,0 3 0-16,0 2 0 0,-3-7 54 0,-2-2 8 15,0-3 2-15,0 3 0 0,2-5-52 0,-2 0-12 16,0-7 0-16,-1 2 0 16,1-9-100-16,0 0-22 0,0-5-5 0,7-2-1 0</inkml:trace>
  <inkml:trace contextRef="#ctx0" brushRef="#br0" timeOffset="13002.24">24543 3046 1209 0,'0'0'108'0,"5"0"-87"0,6 0-21 0,2 3 0 16,-3 4 251-16,1-7 45 0,2 7 10 0,-2-2 2 16,-3 6-173-16,0-4-35 0,2 0-6 0,-2 3-2 15,-5-3-73-15,0 5-19 0,-1-5 0 0</inkml:trace>
  <inkml:trace contextRef="#ctx0" brushRef="#br0" timeOffset="14206.16">20005 3945 1267 0,'0'0'28'0,"0"0"5"0,5 0 2 0,-2-5 1 0,0 10-36 16,2-5 0-16,0 0 0 0,1 5 0 0,2-3 109 0,-1-2 15 16,4 7 4-16,0-2 0 15,-3-3 0-15,5 3 0 0,0-3 0 0,6 3 0 16,-1 2-52-16,-2 0-9 16,0-2-3-16,2-3 0 0,-2 3-51 0,3-3-13 0,2-2 0 0,-3 7 0 15,1-7 54-15,5 0 8 0,-6 5 2 0,1-3 0 16,-6-2-64-16,-2 5-16 0,-6-5-2 0,-5 0 0 15,0 0-12-15,0 0-2 0,-5 0-1 16,-6 2 0-16</inkml:trace>
  <inkml:trace contextRef="#ctx0" brushRef="#br0" timeOffset="14406.71">20063 4152 921 0,'0'0'40'0,"3"0"10"0,2 0-40 0,3 2-10 0,0-2 0 0,5 5 0 16,1-5 284-16,-1 5 54 0,5-3 11 0,1-2 3 0,2 0-193 0,0 7-39 0,0-7-7 0,1 5-1 16,-4-3-65-16,-2 5-13 0,2-7-2 15,-4 0-1-15,-1 0-19 0,-2 0-3 0,-4 0-1 0,1 0 0 16,0 0-76-16,-5 0-16 0,-3 0-4 0</inkml:trace>
  <inkml:trace contextRef="#ctx0" brushRef="#br0" timeOffset="15826.85">20717 4187 0 0,'0'0'0'0,"0"0"0"0,0 0 0 0,0 0 0 0,0 0 0 0,0 0 0 15,0 0 416-15,0 0-84 0,0 0 68 0,0 0 12 16,3 5-247-16,-3-3-49 16,2 5-11-16,-2 3-1 0,3-3-12 0,2 0-3 15,0 2 0-15,-2-2 0 0,2 5-20 0,1 2-4 16,-4-7-1-16,4 5 0 0,-4 0 0 0,1-3 0 15,-3-2 0-15,3 5 0 0,-3-5-51 0,0 0-13 0,0-7 0 0,0 0 0 16,0 7 54-16,0-7 8 0,0 0 2 0,0 0 0 16,0 0-52-16,0 0-12 0,-3-2 0 0,3-5 0 15,-3-3 0-15,3 3 0 0,-2 0 0 0,2 0 0 0,5 0 0 0,0-7 0 16,3 2 0-16,0 5 0 0,0-7-8 0,3 2-2 16,-4 3 0-16,7-5 0 0,2 2-6 0,-6 0 0 15,3 5-1-15,1 0 0 16,-4 5-15-16,1-3-4 0,2 5 0 0,-2 0 0 0,2 0 36 0,-3 5 0 15,1-3 0-15,0 5 0 0,-3 0 14 0,-1-2 10 16,4 7 1-16,0-3 1 0,-3 5-12 0,0-2-2 0,-1 2-1 0,1 0 0 16,-2 0 4-16,-1 3 1 0,-2-3 0 0,-1-5 0 15,1 8-4-15,-3-3-1 0,3-5 0 0,-3 3 0 16,0 0-11-16,0-5 0 0,0 0 0 0,0-5 0 16,5 3 0-16,-5-5 0 0,0 0 0 0,0 0 0 15,0 0 32-15,0 0 4 0,0 0 0 0,0-5 1 31,-3-2-193-31,1-2-40 0,2-15-7 0,-6 3-1 0</inkml:trace>
  <inkml:trace contextRef="#ctx0" brushRef="#br0" timeOffset="16212.24">21095 4246 1152 0,'0'0'102'0,"3"0"-82"0,2-5-20 0,0 5 0 15,-2 5 156-15,2-5 26 0,-5 0 6 0,3 5 0 0,0-3-71 0,-1 5-14 16,-2 5-3-16,0-5-1 0,3 0-29 0,-3 5-6 15,3-3 0-15,-1 5-1 0,-2-2-50 0,3 0-13 16,5 2 0-16,-3-5 0 0,-2 3 56 0,2 0 7 16,3-5 1-16,0 2 0 15,0-4-77-15,2 2-15 0,-2-7-4 0,3 7 0 0,0-7 52 0,-1-2 9 16,1-3 3-16,-1-2 0 16,1 2-32-16,0-2 0 0,-4-7 0 0,1 7 0 15,0-5 0-15,-2 3 0 0,-1-3 0 0,-2-2 0 16,2 2 0-16,-3 3 0 0,-2-3 0 0,3 0 0 15,-6 5 0-15,3 0 0 0,3 0 0 0,-6 0 0 16,3 7 0-16,0 0 0 0,0-2 0 0,0 2 0 16,0 0 0-16,0 0 0 0,0 0 0 0,0 0 0 0,3 9 0 15,2-2 0-15,-5 0 0 0,6 0 0 0,-1 5 0 0,0-5 0 16,1 5 0-16,-1-3 0 0,-2 3 0 0,2-5 0 16,0 5 0-16,0-3 0 0,-2 3 0 0,5 0 0 15,-3-3 0-15,-2 3 0 0,2-5 26 0,1-2-1 0,-4-3 0 16,1 5 0-1,-1-7-91-15,-2 0-18 0,0 0-4 0,0 0-671 0,0 0-133 0</inkml:trace>
  <inkml:trace contextRef="#ctx0" brushRef="#br0" timeOffset="16691.07">21495 4272 1728 0,'0'0'76'0,"0"0"16"16,0 0-73-16,0 0-19 0,0 0 0 0,0 0 0 0,2 2 106 0,-2-2 18 15,3 7 3-15,0-2 1 0,2 2 0 0,-2 0 0 16,-1 5 0-16,1-3 0 15,2 3-103-15,-2 0-25 0,2 2 0 0,-2-5 0 16,-1-2 0-16,1 3 0 0,0-1 0 0,-1-4 0 16,-2 2 41-16,3 0 3 0,-3-5 1 0,0-2 0 15,0 0-29-15,0 0-7 0,0 0-1 0,0 0 0 16,0 0 3-16,3-2 0 0,-1-5 0 0,1 0 0 0,-6-5-11 16,6-2 0-16,2 2 0 0,-2 3 0 0,2-3 0 0,-2 0 0 15,5 5 0-15,2 0 0 16,-2 0-49-16,3-7-12 0,-3 7-3 0,0 2 0 0,2 5 52 0,-10 0 12 15,0 0 0-15,8 0 0 0,-8 0 0 0,11 5 0 0,-3-3 0 16,-3 8 0-16,0-3 0 0,1 0 0 0,-4 0 0 16,4 0 0-16,-4 0 0 0,4 0 0 15,-4 7 0-15,1-7 0 0,-1 0 48 0,1-2 13 16,-3-3 3-16,3 3 0 16,-6 2-52-16,3-7-12 0,0 0 0 0,0 0 0 0,0 0 0 0,0 0 0 15,0 0 0-15,0 0 0 0,0 0 12 0,0 0-1 16,5-7 0-16,1 0 0 0,-1 0-11 0,0 2-16 15,1-2 4-15,-1 5 1 16,0-5 11-16,0 2 0 0,1 3 0 0,2-3 0 0,-6 5-16 0,6-7 0 16,-8 7-1-16,6 0 0 0,-1 0 27 0,0 2 6 15,0 3 0-15,1 2 1 0,-4-2-34 16,4 2-7-16,-1 0-2 0,0 2 0 0,-2-2 42 0,2 5 8 0,3-5 1 0,-3 5 1 16,3-3-26-16,-2 3-16 0,-1 0 3 0,0-5 0 15,-2 0 13-15,2 0 0 0,-2 0 9 0,-1 0-9 16,1-2-48-16,-3-5-16 0,0 0-4 15,0 0 0-15</inkml:trace>
  <inkml:trace contextRef="#ctx0" brushRef="#br0" timeOffset="17114.28">21984 4173 2419 0,'-2'0'53'0,"-1"0"11"0,0-2 3 15,3 2 1-15,-2-5-55 0,2 5-13 0,0 0 0 0,0 0 0 0,0 0 51 0,0 0 7 16,2 7 2-16,4 0 0 0,2 0-45 0,-3 5-15 16,3 2 9-16,0 0-9 0,0 0 0 0,-3 5 0 15,0-5 0-15,3 5 0 0,-5 2 56 0,2-2 7 16,-2 0 1-16,-1-3 0 0,1 1-52 0,0-3-12 16,-3-5 0-16,0 3 0 0,2 2 40 0,-2-7 4 15,0 0 2-15,3 0 0 0,-3-7-30 0,0 0-7 0,0 0-1 0,3 0 0 16,-1 0 2-16,4 0 0 0,-4 0 0 0,3-2 0 15,1-3-10-15,-1-2 0 0,3 0 0 0,-3 5 0 0,1-5 0 16,4-3 0-16,-2 8 0 0,3-3 0 16,-3 3-49-16,2-3-12 0,-4 3-3 0,-1 2 0 15,3 2 52-15,-3 3 12 0,0-3 0 0,1 3 0 0,2 2 0 0,-6 0 15 32,-2 0-3-32,0 0-1 0,-2 0-11 0,-1 0-16 15,0 5 4-15,-5-5 1 0,-2 0 25 0,-3 5 5 16,-6-5 1-16,-2 0 0 0,0 0-11 0,2 0-1 0,-2-2-8 15,0-3 12-15,5 5-12 0,3-7 0 0,2 0 0 0,3 0 0 32,8 0-72-32,0 0-15 0,0-2-2 0,5-5-738 0,3 0-147 0</inkml:trace>
  <inkml:trace contextRef="#ctx0" brushRef="#br0" timeOffset="17446.36">22352 4420 2188 0,'0'0'48'0,"0"0"11"0,0 0 1 0,0 0 1 0,0 0-49 0,0 0-12 16,0 0 0-16,0 0 0 16,5 0 54-16,6 0 8 0,-3 0 2 0,5 0 0 15,0 0-21-15,1 0-4 0,-4 0-1 0,3 0 0 16,1 0-10-16,-4 0-1 0,3 0-1 0,-5 0 0 0,3-5-26 0,-3 5 0 31,-8 0 0-31,8-2 0 0,-8 2 0 0,2-7 0 0,1 0 0 0,-3 0 0 0,0-5 0 0,-5 5 0 16,-1 2 0-16,-1-4 0 15,-1 4 0-15,-3-2 0 0,-2 0 0 0,0 7 0 0,-1-2 0 0,1 2 0 16,-5 0 0-16,2 2 0 0,0-2 0 0,0 7 0 16,3-7 0-16,-1 7 0 0,4 0 0 0,-1 0 0 0,1 0 0 15,4 5 0-15,-1 0 0 0,4-3 0 0,0 8 0 16,1-3 0-16,2 0 0 0,2 0 0 0,4 0 0 16,1 0 0-16,-1-2 0 0,4 0 0 0,4-3 0 15,-1-2 0-15,3 5 0 0,0-5 0 0,-3-2 0 0,3-3 0 16,0 5-97-16,2-7-25 0,1 0-5 0,-4-2-922 15</inkml:trace>
  <inkml:trace contextRef="#ctx0" brushRef="#br0" timeOffset="17731.55">22614 4406 1695 0,'0'0'75'0,"0"0"16"0,-3-5-73 0,1 3-18 16,2 2 0-16,0 0 0 16,0 0 128-16,0 0 21 0,0 0 5 0,0 0 1 15,0 0-71-15,-3 7-15 0,0 0-2 0,3 0-1 16,0 5-21-16,0-3-4 0,0-2-1 0,3 5 0 0,-3 2-4 0,3-7-2 15,-1 5 0-15,1-5 0 0,-3 0-14 0,3 0-2 16,-3-2-1-16,0-3 0 0,0-2-4 0,0 0-1 16,0 0 0-16,0 0 0 0,0 0 3 0,5-7 0 15,-2 5 0-15,2-8 0 0,0 3-15 0,0 0-13 16,6-2 2-16,0-8 1 0,-1 3 10 0,3 0 9 0,1 0-1 16,1 2-8-16,1-2 0 0,3 5 0 0,-3-3-10 15,2 5 10-15,3 2 0 0,-5 3 0 0,3-3 0 0,-3 5 0 16,2 0 0-16,1 0 0 0,-3 0 0 0,0 7 0 15,2-2-13-15,-5-3 5 0,3 3 8 16,-3 2-13 0,-2 0-35-16,2 0-8 0,-2-2 0 0</inkml:trace>
  <inkml:trace contextRef="#ctx0" brushRef="#br0" timeOffset="18364.58">23831 4507 1101 0,'0'0'48'0,"-3"-5"12"0,3 3-48 0,0-3-12 0,0 3 0 0,3-3 0 16,-3-2 141-16,0 7 27 0,0 0 4 0,0-7 2 0,-3 5-41 16,3 2-8-16,0 0-1 0,0 0-1 0,-5-5-39 15,-3 5-8-15,0 0-2 0,-2 0 0 0,-1 7-42 0,-2-2-8 16,-6 2-1-16,3 0-1 0,1 0 12 15,-1 5 2-15,-5-3 1 0,5 3 0 0,10-3-29 0,1 3-8 32,0-5 0-32,5 7 0 0,0-7 0 15,5 5 0-15,6-5 0 0,2 5 0 0,5-5 0 0,1 0 0 16,-1-5 0-16,4 3 0 0,-4 2-12 0,1-2-4 16,-3-3-1-16,-1-2 0 0,1-2 27 0,0-3 6 15,-3 5 0-15,-2-5 1 0,2 3-17 0,-5-3 0 16,0-2 0-16,-3-2 0 0,1 2 55 0,-4 0 7 15,-4-3 2-15,-4 3 0 0,1 0-20 0,-3 0-4 0,0 0-1 0,-2 0 0 0,4 2-26 0,-2 3-5 16,0-3 0-16,0 3-8 16,3 2-49-16,0-5-17 0,0 5-3 0,5 0-791 15,0 0-159-15</inkml:trace>
  <inkml:trace contextRef="#ctx0" brushRef="#br0" timeOffset="18681.03">24286 4293 1612 0,'3'-12'144'0,"-1"5"-116"0,-2 5-28 0,0-5 0 0,-2-5 128 0,2 0 19 16,-3 5 4-16,0 0 1 0,1 0-46 0,-1 0-9 16,1 5-1-16,-1-3-1 0,-2 0-39 0,-1 3-8 0,-2 2-2 0,3 0 0 15,-3 7-46-15,0-2 0 0,-2-3 0 0,-4 5 0 16,-1 0 0-16,1 0 0 0,4 0 0 0,-1 5 0 15,-2 2 0-15,5 0 0 0,5 3 0 0,-2 4 0 16,5 0 9-16,0 0 9 0,5 5 2 0,3 0 0 16,-2 0-20-16,1-5 0 0,-1 7 0 0,4-9 0 15,-2 2-15-15,0-2-3 0,-2 2-1 0,-1-7 0 0,0 5 35 0,-2-5 8 16,-1 0 0-16,-2-2 1 0,0 0-40 0,-2-5-8 0,2 0-1 16,-6-5-1-1,-4 3-103-15,2-5-20 0,-3 0-4 0,1-5 0 0</inkml:trace>
  <inkml:trace contextRef="#ctx0" brushRef="#br0" timeOffset="18796.93">24056 4559 691 0,'13'-10'30'0,"-13"10"7"0,0-2-29 0,8-3-8 0,11-2 0 0,4 5 0 0,-1-3 180 0,-1 5 36 15,-3-2 6-15,-2 2 2 0,-3 0-133 0,6 0-27 16,-6 2-4-16,6 3-2 0,-1-3-42 0,1 3-8 16,-1-3-8-16</inkml:trace>
  <inkml:trace contextRef="#ctx0" brushRef="#br0" timeOffset="19552.2">21500 5071 1094 0,'0'-2'97'0,"3"-3"-77"0,2 5-20 0,0-7 0 15,1 0 156-15,-4 0 28 0,-2 0 6 0,3 5 1 16,-3-3-63-16,0 5-12 0,0 0-2 0,-3-7-1 15,1 2-14-15,-4 3-3 0,-2-3-1 0,-2 5 0 16,2-2-45-16,-5-3-9 0,-3 10-1 0,2-5-1 0,4 2-16 0,-1 3-3 16,-2-3-1-16,5 3 0 15,-2 2-19-15,-1 0 0 0,0 5 8 0,1-3-8 0,-1 3 0 0,1 0 0 0,-1 4 0 0,3 3 0 16,0-5 0 0,6 0-9-16,-1-2 1 0,6 0 0 0,-1-3 8 15,6-2 0-15,0 0 0 0,5-2 0 0,-2-3 0 16,5-2 0-16,2-2 0 0,1-3 0 0,2 3 0 0,0-10 0 15,3 3 0-15,0-3 0 0,-3-2 0 0,-3 2 11 0,-2-2-3 0,0 0 0 0,-5-5-8 0,-1 5 8 16,-2-5-8-16,-2 5 8 0,-1-5 0 0,-2 3 0 16,-3-3 0-16,0 7 0 0,5-2 14 0,-5 0 2 15,2 0 1-15,-4 2 0 0,-1-2-25 0,1 2 0 16,-1-2 0-16,0 0 0 0,-2 0 0 0,-3 2 0 16,5 3 0-16,-2-3 0 0,0 5 0 0,2 2 0 15,-2-2 0-15,2 5 0 16,3 2 0-16,0 0 0 0,0-5 0 0,0 5 0 15,0 0 0-15,0 0 0 16,0 0 0-16,0 5 0 0,-2 2 0 0,2 0 0 0,2 0 0 0,1 7 0 16,-1 0 35-16,4-2 1 0,-4 2 1 0,4 7 0 15,2-2-8-15,-3 0-1 0,3 0-1 0,-3-3 0 0,0-2-37 16,3 5-7-16,-2-5-2 0,-1 0 0 0,0 3 31 16,-2-3 5-16,2 0 2 0,-2 0 0 15,-3-7-67-15,3 7-12 0,-3-7-4 0,0-2-819 16,0 2-164-16</inkml:trace>
  <inkml:trace contextRef="#ctx0" brushRef="#br0" timeOffset="19977.89">22058 5050 2419 0,'0'0'53'0,"0"0"11"0,-5-2 3 16,0-3 1-16,-1-2-55 0,-1 5-13 0,-1-3 0 0,0 5 0 15,-3-5 54-15,-2 5 8 0,-3 0 2 0,0 0 0 0,0 5-52 0,0-5-12 16,3 7 0-16,-8 0 0 0,2-2-10 0,1 2-5 16,2 0-1-16,3 0 0 0,0 0 16 0,5 5 0 0,-3-5 0 0,6 2 0 15,-3-2 0-15,5 3 0 0,3-3 0 0,0 2 0 16,3-2 0-16,2 0 0 0,3-2-12 0,0 2 3 16,3 0 9-16,-1-7-8 0,3 0 8 0,1 0-8 15,-1 0 26-15,3-2 6 0,-3-3 0 0,0 5 1 16,0-7-25-16,1 7 0 0,-6-5 0 15,-3 5 0-15,0-7 0 0,0 0 0 16,1 5 0-16,-4-3 0 0,-2 5 0 0,0 0 0 16,3-2 0-16,-3 2 0 0,0 0 0 0,0 0 0 31,0 0 0-31,0 0 0 0,5 7 0 0,3 0 0 0,-2 0 0 0,4 0 0 0,-2 0 0 0,3 0 0 0,-1 0 0 0,3 5 0 16,-2-5-15-16,0 0-8 0,-3 0-1 15,2 0-1 1,-2 0 25-16,3-2 0 0,-3-3 0 0,2 3 8 0,-2-3-61 0,0-2-12 0,-3-2-3 15,3-5 0-15</inkml:trace>
  <inkml:trace contextRef="#ctx0" brushRef="#br0" timeOffset="20136.48">22228 4909 1440 0,'0'0'64'0,"0"0"12"0,0 0-60 0,0 0-16 0,0 0 0 0,0 0 0 0,0 0 210 0,2 7 39 16,-2 0 8-16,3 5 2 0,0 2-156 0,2 0-31 15,0 5-7-15,0 0-1 0,1-3-26 0,-1 3-6 16,-2 2 0-16,2-2-1 0,-2 2-19 0,-1-7-4 16,1 5-8-16,-3-5 12 0,0-2-12 0,-3 2 0 15,1-7 8-15,-4 0-8 16,1 0-202-16,0-7-43 0,-14 5-9 0,6-10-2 0</inkml:trace>
  <inkml:trace contextRef="#ctx0" brushRef="#br0" timeOffset="20284.63">22109 5048 1720 0,'0'0'38'0,"8"0"8"0,2-5 2 0,-2 5 0 0,5 0-39 0,1-2-9 16,1-3 0-16,1 5 0 0,3-2 27 0,2 2 3 0,0 2 1 0,8-2 0 0,-2 0-19 0,-1 0-3 15,-5 5-1-15,0-3-556 16,-2 3-111-16</inkml:trace>
  <inkml:trace contextRef="#ctx0" brushRef="#br0" timeOffset="20670.11">22543 5076 172 0,'7'-7'8'0,"-7"7"1"0,0 0-9 0,3 0 0 0,2 0 0 0,1-5 0 16,-1 5 270-16,-5 0 52 0,0 0 10 0,0 0 3 16,0 0-166-16,0 0-33 0,0 0-6 0,0 0-2 15,-3 0 0-15,-5 0 0 0,0 0 0 0,1 0 0 0,-4 5-54 16,0-3-11-16,1 3-3 0,-1 2 0 0,1-2-38 0,-4 2-8 16,4 0-2-16,-3 0 0 0,2 0-12 0,0 0 0 31,-2 5 0-31,5-3 0 0,3 3 0 0,0 2 0 0,2-7 0 15,6 5 0-15,2-3 0 0,0 1-12 0,3-3 3 16,5-5 0-16,1 5 9 0,1-2 0 0,1-3-9 16,3-2 9-16,-3 0 0 0,0-2 0 0,-3-3 0 15,0 3 0-15,0-3 0 0,1-2 0 0,-1 0 0 0,-3 2 8 16,1-4-8-16,-3 2 0 0,0-5 0 0,0 0 0 16,-3 3 8-16,0-3 0 0,-2-2 0 0,0 2 0 0,-3 5-8 0,-3 0 8 15,3 0-8-15,-3 5 8 0,-2-3-8 0,5 5 0 16,0 0 0-16,0 0 0 0,0 0 0 0,0 0 0 15,0 0 0-15,5 5 0 0,1-3 0 0,-4-2 0 16,-2 0 0-16,8 7 0 0,3-2 0 0,-3-3 0 16,2 5 0-16,1 3 0 0,-3-3 0 0,2 0 0 31,-2 0 0-31,3-5 0 0,0 5-54 16,-4-2-13-16,4 2-2 0,-3 0-1005 0</inkml:trace>
  <inkml:trace contextRef="#ctx0" brushRef="#br0" timeOffset="21055.59">22931 5191 2257 0,'0'0'49'0,"3"5"11"0,0 2 1 0,-1 5 3 0,1 2-51 0,0 0-13 16,2 0 0-16,0 7 0 0,-2-2 73 0,2 0 12 0,-2 2 3 0,5-2 0 16,0-5-39-16,-3 7-7 0,-2-7-2 0,2 5 0 15,-2-5-25-15,-1 0-6 0,-2-2-1 0,0 2 0 16,0-7 4-16,-2-2 0 0,2-5 0 0,-6 0 0 15,1-5 25-15,0-2 6 16,-3 0 1-16,2-5 0 0,-1 3-36 0,-1-3-8 16,-3-9 0-16,0 2 0 0,1-2 0 0,-3-5 0 15,-1-7 0-15,4 5 0 0,-1 2 0 0,3-7 0 16,3 5 0-16,5 2 0 16,-3 0-26-16,6 5-4 0,-3 2-1 0,5 3 0 0,3-3 31 0,0 0 15 15,3 10-2-15,-1-3 0 0,1 0-13 0,5 5 0 16,0 5 0-16,2-3 0 0,-2 5 0 0,0 0 0 0,2 5 0 0,1-3 0 15,2 3-14-15,-2-3-6 0,-3 10 0 0,-1-5-1 16,-1 7 21-16,-4-7 8 0,-4 5 0 0,-1 2 0 0,0 0-8 16,-5-2 0-16,-5 2 0 0,-3-2 0 0,-5 2 28 0,-1 0 3 15,4 0 1-15,-3-2 0 0,-9 0-20 0,4-3-4 16,7-2-8-16,-2 0 12 0,-3-2-12 0,3-3 0 16,0 3 0-16,2-5 0 15,-2 0-26-15,2 0-11 0,1-5-3 0,-1 5 0 16,3-7-110-16,0 5-22 0,0-3-5 0,3 3-904 0</inkml:trace>
  <inkml:trace contextRef="#ctx0" brushRef="#br0" timeOffset="21425.41">23347 5116 1958 0,'0'0'87'0,"0"0"17"0,0-7-83 0,-3 2-21 15,3-2 0-15,0 7 0 0,0 0 98 0,0 0 15 16,0 0 3-16,0 0 1 0,-2 7-85 0,-4-2-16 16,-2-3-4-16,3 8-1 0,-3-3 42 0,0 0 9 0,0 0 2 0,0 2 0 15,0-2-52-15,3 5-12 0,-3 0 0 0,3-3 0 0,0-2 0 16,-1 5 0-16,4-5-9 0,2 5 9 0,2-5 0 0,4 0 0 16,-1 0 0-16,3 5 0 0,2-10 0 15,1 5 0-15,2-2 0 0,0-3 0 0,1-2 0 0,-1 0 0 16,3 0 0-16,-3 0 0 0,3-2 8 0,-3-3-8 31,0-2 0-31,-2 5 0 0,-1-5 13 0,1-5-1 16,-6 0 0-16,1 3 0 0,-4-3-12 0,1 0-16 0,0-2 3 0,-6 5 1 15,-2-8 60-15,2 10 13 0,-5-2 3 0,3 2 0 16,-6 0-64-16,3 2-15 16,-2-2-1-16,2 2-1 0,0 3-77 15,0 2-15-15,3-5-3 0,-3 5-1028 0</inkml:trace>
  <inkml:trace contextRef="#ctx0" brushRef="#br0" timeOffset="21619.44">23500 5076 2419 0,'0'0'53'0,"0"0"11"0,0 0 3 0,0 7 1 0,0 0-55 16,0 0-13-16,-2 5 0 0,4 0 0 0,1-3 79 0,0 3 13 0,-3-3 2 0,2 8 1 0,1-8-55 15,0 5-10-15,-1-7-2 0,3 5-1 0,1 0-16 16,-4-5-3-16,1 0-8 0,-3 0 12 0,3-5-12 0,-1 3 11 15,4 2-11-15,-6-7 10 16,0 0-60-16,0 0-12 0,0 0-2 0,0-7-757 16,-3 0-151-16</inkml:trace>
  <inkml:trace contextRef="#ctx0" brushRef="#br0" timeOffset="21773.11">23527 5008 1152 0,'-6'-12'102'0,"6"12"-82"0,0 0-20 0,0 0 0 16,0-2 208-16,0 2 38 0,0 0 7 0,0 0 2 15,0 0-115-15,0 0-22 0,0 0-5 0,6 0-1 16,-1 2-84-16,-5-2-18 0,3 0-10 0,-1 7 12 16,4-2-78-16,-1 2-15 0,-2 0-3 0,-1 0-940 0</inkml:trace>
  <inkml:trace contextRef="#ctx0" brushRef="#br0" timeOffset="22127.33">23648 5104 1638 0,'0'0'72'0,"0"0"16"0,0 0-71 0,0 0-17 15,6 5 0-15,2 2 0 0,-3-2 126 16,3 2 22-16,0-5 4 0,2 5 0 0,-4 0-19 16,2 5-4-16,0-5-1 0,0 5 0 0,-3-10-102 0,0 5-26 15,0 0 0-15,1 0 0 0,-4-2 56 0,1 2 7 16,-3-7 1-16,0 0 0 0,3 7-52 0,-3-7-12 16,2 5 0-16,-2-5 0 0,0 0 0 0,0 0 0 15,0 0 0-15,0 0 0 0,0 0 0 0,0-5 0 16,0-2 0-16,0 0 0 0,3-5 0 0,-3 5 0 0,5-2 0 0,1-3 0 15,-1 0 8-15,0 3 0 0,3-3-8 0,3 5 12 16,-6-5-12-16,3 5-8 0,0 5 8 0,0-3-13 16,-3 3 13-16,3-3 0 0,0 5 0 0,0 0 0 15,2 0 0-15,-2 5 0 0,3-3 0 0,-3 5 0 16,2-2 0-16,-2 2 0 0,3 5 0 0,-3-5 0 16,0 2 0-16,2-2 0 15,6 5 0-15,-2 0 0 0,-4-3 0 0,1-2 0 16,-3 5 0-16,5-5 0 0,3 5 0 0,-6-5 0 15,-7 0 9-15,2-5-9 0,6 3 14 0,-6-5-3 0,-5 0-1 16,0 0 0-16,8 2-10 0,-3-2 8 16,-5 0-8-16,0-2 8 15,3-3-152-15,-3-2-32 0,0 5-5 0,0-10-947 0</inkml:trace>
  <inkml:trace contextRef="#ctx0" brushRef="#br0" timeOffset="22327.87">24067 4956 1094 0,'13'0'97'0,"-8"-2"-77"0,-5 2-20 0,0 0 0 0,11-5 240 0,-11 5 44 0,0 0 8 0,0 0 3 16,0 0-153-16,0 0-30 0,0 12-7 0,0-5-1 16,2 0-36-16,1 2-8 0,2 8-2 0,3-3 0 0,8 0-23 0,-5 5-5 0,-3 2-1 0,-1 0 0 15,-1-7-15-15,2 5-3 0,-6 0-1 0,-2-3 0 16,3 1-10-16,-3-8 0 0,0 3 0 0,-5 0 0 16,-11-3 14-16,5-4 1 0,11-3 0 0,-8 3-878 15,-2-3-175-15</inkml:trace>
  <inkml:trace contextRef="#ctx0" brushRef="#br0" timeOffset="22506.25">23961 5069 1940 0,'0'0'43'0,"5"0"9"0,6-5 1 0,4 5 1 0,-1 0-43 0,2 0-11 0,2-2 0 0,3-3 0 16,-2 5 44-16,-1 0 6 0,1 0 2 0,-1 0 0 15,1 5-36-15,-6-3-6 0,0-2-2 0,-2 0-961 16</inkml:trace>
  <inkml:trace contextRef="#ctx0" brushRef="#br0" timeOffset="22706.82">24424 4984 403 0,'0'0'36'0,"0"0"-36"16,2-2 0-16,1-3 0 0,-3 5 342 0,0 0 62 16,0 0 12-16,0 0 2 15,0 0-212-15,0 0-42 0,-5-2-9 0,-1 2-2 16,-4 0-90-16,-1 2-19 0,-5 3-3 0,3-5-1 15,-5 7-22-15,2-2-5 0,3 2-1 0,-1-5 0 16,4 5-12-16,-1 0 0 0,3-2 0 0,6 2 0 0,2 5 0 16,0-5 0-16,-6 2 0 0,6-2 0 0,6 0 0 0,-1 5 0 15,0 0 0-15,6-3 0 0,-1 3 0 16,1-5 0-16,-1 5 0 0,4-3 0 0,-6 3 0 0,2 0 0 0,1-3 0 0,-3 5 0 16,0-2 34-16,-3-5 4 0,-2 5 1 0,2-3 0 15,-2 3-23-15,-1-5-4 0,-2 0 0 0,0 0-1 16,-5 0-11-16,2 0 8 0,-5-7-8 0,-2 5 8 31,-4-3-197-31,-1-2-40 0</inkml:trace>
  <inkml:trace contextRef="#ctx0" brushRef="#br0" timeOffset="23578.08">21664 5739 982 0,'0'0'44'0,"0"0"8"0,0 0-41 0,0 0-11 15,0 0 0-15,3-7 0 0,-1 7 104 0,-2 0 20 0,0-7 3 0,0 7 1 16,0-7-40-16,0 2-7 0,-2 3-1 16,2 2-1-16,0 0-12 0,-6-5-3 0,1 5 0 15,0-2 0-15,5 2 8 0,-11 0 0 0,1 0 1 16,-1 2 0-16,1-2-65 0,-1 7-8 0,-5-2-13 0,0-3 3 15,3 8 27-15,0-3 6 0,5 2 1 0,-3-2 0 16,3 5-39-16,3-5-7 0,2 7-2 0,-2-2 0 0,5-2 24 0,0 1 0 16,3-4 0-16,-1 5 0 0,4-3 0 0,2 3 0 15,2-5 0-15,3 5 0 0,6-10 0 0,-3 5 0 16,-3-7 0-16,6 5 0 0,-4-5 0 0,1 0 0 16,0 0 0-16,3-5 0 0,-3 5 47 0,-3-7 13 15,-3 5 4-15,1-3 0 0,0-4-52 0,-4-3-12 16,1 5 0-16,0 0 0 0,-2 0 35 0,-1-5 4 0,0 1 1 0,1 3 0 15,-4 1-8-15,1 0-2 0,-3 7 0 0,0 0 0 0,0-7-7 16,0 7-2-16,0 0 0 0,0 0 0 0,0 0-13 16,0 0-8-16,5 7 8 0,-2 0-8 0,2 0 0 15,0-2 0-15,1 2 0 0,-1 5 0 16,0-3-20-16,3-2-9 0,0 0-2 0,3 5 0 16,-1-5 31-16,1 0 0 0,-3 5 0 15,2-5 0-15,-2-4 25 0,0 1 11 0,0 3 3 0,0-2 0 31,-8-5-165-31,0 0-33 0,0 0-6 0,3 0-908 0</inkml:trace>
  <inkml:trace contextRef="#ctx0" brushRef="#br0" timeOffset="23925.11">22254 5732 1267 0,'11'0'112'0,"-11"0"-89"15,-3-7-23-15,0 2 0 0,1 3 158 0,-1-3 27 0,0-2 6 0,-2 7 1 0,-3-7-63 0,3 7-12 32,0-7-2-32,2 7-1 0,-5-2-59 0,3-3-12 0,-1 5-3 0,-1 0 0 0,-1 0-1 0,-3 0-1 0,-2 0 0 0,0 5 0 15,-1-3-38-15,1-2-21 16,-3 7 2-16,6-2 1 0,-4 2 29 0,4 0 5 0,-1-5 2 0,3 8 0 16,0-3-31-16,3 0-7 0,2 2 0 0,3-4-1 0,3 2 33 0,0 5 8 15,5-3 0-15,-3-4 1 0,6 4-21 16,-1-4 0-16,3 9 0 0,1-2 0 15,-4-3 0-15,6 3 0 0,-3-5 0 0,1 0 0 0,-1 0 0 0,-3 0 0 16,1 0 0-16,-1 1 0 16,-2 3-17-16,-2-4-8 0,-1 0-2 0,-2 0 0 0,-3-2 43 0,-3-2 9 0,-2 1 2 15,-3-4 0-15,2 7-27 0,-4-7 0 0,-1 0 0 16,-2 5 0-16,0-3 0 0,-3-2 0 0,-3 0 0 16,1-2 0-1,-1-3-97-15,4 3-25 0,-1-3-5 0,2 1-1 0</inkml:trace>
  <inkml:trace contextRef="#ctx0" brushRef="#br0" timeOffset="24279.38">22553 5751 1656 0,'0'0'73'0,"3"-5"15"0,-3-2-70 0,0 7-18 0,-3-7 0 0,0 0 0 16,1 7 134-16,-3-7 23 0,-3 7 5 0,0-5 1 0,2 5-55 15,-2-2-10-15,0 2-2 0,-2 0-1 0,-1 0-62 0,-2 0-12 16,-5 2-2-16,4 3-1 0,4-5 3 0,-3 2 1 16,-3 3 0-16,2 0 0 0,-1-3-35 15,4 5-7-15,-2-2-2 0,5 2 0 0,0-5 36 0,0 10 7 16,0-5 2-16,3 0 0 0,2 0-37 0,3-2-7 0,3 4-2 0,2-4 0 16,0 2 23-16,3 0 0 0,5 0 10 0,1 0-10 15,2 0 0-15,-1-2 0 0,1 2 0 0,0 0-12 16,3 5 12-16,-3-5 0 0,-3 0 0 0,-3 0 0 15,1 0 0-15,-6 0 0 0,1-2 0 0,-4-3 0 16,-2 5 0-16,-2 0 0 0,-1 1 0 0,-5-4 0 16,-3 3 48-16,1-7 13 15,-1 7 3-15,-2 0 0 0,-6-2-52 0,1-3-12 16,2 3 0-16,-2-3 0 16,2-2-48-16,0 5-13 0,3-5-3 0,-1 0-751 15,4 0-150-15</inkml:trace>
  <inkml:trace contextRef="#ctx0" brushRef="#br0" timeOffset="24595.96">22688 5786 403 0,'-24'-7'36'0,"19"7"-36"0,0 0 0 0,5 0 0 0,0 0 384 0,0 0 69 16,-3 5 15-16,3 2 2 0,0 2-311 0,3-1-63 15,-1 3-12-15,-2 1-2 0,3-3-37 0,-3 3-7 16,3 0-2-1,-1-3 0-15,1-2 0 0,0 5 0 16,-1-5 0-16,1 5 0 0,-3-12-36 0,0 0-10 16,0 0-1-16,0 0 0 15,-3 7-50-15,1-5-11 0,-1-2-1 0</inkml:trace>
  <inkml:trace contextRef="#ctx0" brushRef="#br0" timeOffset="24833.78">22662 5920 1967 0,'-3'-2'-860'16</inkml:trace>
  <inkml:trace contextRef="#ctx0" brushRef="#br0" timeOffset="24965.3">22622 5704 633 0,'-5'-12'56'0,"5"5"-44"0,0 0-12 0,0 2 0 0,0-2 238 0,13-7 1502 0,-8 21-1740 0,3 5-710 15,5-5-149-15</inkml:trace>
  <inkml:trace contextRef="#ctx0" brushRef="#br0" timeOffset="25112.44">23008 5819 576 0,'0'-7'25'0,"0"7"6"0,0 0-31 0,0-7 0 0,0 2 0 0,0 3 0 16,0-3 293-16,-2-2 53 0,-1 5 10 0,0-3 3 16,-2-2-195-16,2 3-38 0,3 4-8 0,-2-3-2 15,-6-2-63-15,2 5-13 0,-2 0-2 0,1 5-1 16,-1-5-1-16,0 0-1 0,-6 3 0 0,1 1 0 15,0 3-5-15,0 0-1 0,0-2 0 0,-1 4 0 16,4-4-29-16,-4 9 0 0,7-7 0 0,1 5 0 16,1-5-45-16,5 5-15 0,3-3-4 0,2-2 0 0,3 0 52 0,2-2 12 15,1-3 0-15,5 3 0 0,-3-2 0 0,3 1 0 16,-3 1 0-16,-2-3 0 0,-1-4 11 0,-2-3 5 16,3 5 0-16,-3-4 1 0,2 1-27 0,-2-2-6 0,0 5 0 15,0-7-1-15,-2 0 33 0,-1 0 8 0,0-7 0 16,0 7 1-16,-2 0 11 15,0 0 3-15,-3 2 0 0,2-2 0 0,-2 0-31 0,0 7-8 16,0 0 0-16,0 0 0 0,0 0 0 0,0 0 0 16,0 0 0-16,0 0 0 15,0 0-50-15,3 7-11 0,-3 0-3 0,3 0 0 0,2 0 52 0,-2 5 12 16,2-5 0-16,0 5 0 0,3-3 48 0,0 10 13 16,0-5 3-16,-3 5 0 0,1-5-64 0,-4 0-16 15,1 0-2-15,-3-2 0 0,-3 2 29 0,-2-2 5 0,0-2 2 0,-3 1 0 16,0-4 2-16,0 0 0 0,0 0 0 0,0 1 0 15,0-4-32-15,-3-1-7 0,1 1-1 0,-6-4 0 16,0 0-4-16,-5 0-2 0,0 0 0 16,0-4 0-16,-1-3-216 0,4-1-43 15,-19-6-9-15,26 0-2 0</inkml:trace>
  <inkml:trace contextRef="#ctx0" brushRef="#br0" timeOffset="25513.5">23146 5739 1728 0,'18'0'76'0,"-10"0"16"0,-2 5-73 0,-4-5-19 0,-2 0 0 0,3 2 0 16,-1 5 91-16,4-2 14 15,-4 2 3-15,1 5 1 0,0-3-10 0,-1 5-3 16,-2-2 0-16,6 0 0 0,-6 2-36 0,2-7-7 16,1 5-1-16,0-3-1 0,-6 5-41 0,3-2-10 15,-3-5 0-15,3 5 0 0,0-5 53 0,0 0 9 16,0-7 2-16,0 0 0 0,0 0-52 0,0 0-12 15,0 0 0-15,0 0 0 16,6 0 0-16,-4 0 0 0,-4-7 0 0,2 2 0 0,0 5 11 0,2-7-1 0,3-4 0 0,1 3 0 16,-6-1-10-16,8-3-14 0,0 5 3 0,2-5 1 31,-2 3-32-31,3 2-6 0,-1 0-2 0,1 0 0 0,-3-2 29 0,2 6 5 0,1-2 2 16,0 5 0-16,-3 0 14 0,-1 0 0 0,-1 0 0 0,2 5 0 15,0-2 0-15,0 1 0 0,0 3 0 0,-3 0 0 16,3 5 0-16,-3-3 0 15,3 3 0-15,-5 0 0 0,-1-3 0 0,4-2 0 16,-1 5 0-16,0 0 0 0,-5-3 48 0,3 3 13 16,-1-5 3-16,1 0 0 0,-3 5-52 0,3-5-12 15,-6 0 0-15,3-7 0 16,0 0-48-16,0 0-13 0,0 0-3 0,0 0-1152 0</inkml:trace>
  <inkml:trace contextRef="#ctx0" brushRef="#br0" timeOffset="26052.61">23521 5619 1292 0,'0'0'57'0,"0"0"12"0,0 0-55 0,0 0-14 16,6 5 0-16,-6-5 0 16,0 2 41-16,5 3 6 0,3 2 1 0,-5 0 0 15,-1-2-32-15,1 2-5 0,0 0-2 0,-1 0 0 16,1 0-9-16,0 5 0 0,-1-5 0 0,1 2 0 15,2-2 53-15,-2 0 9 0,-1 3 2 0,4-3 0 16,-1-5 0-16,-2 5 0 0,2 0 0 0,-2-2 0 16,2-3 0-16,0 3 0 0,0-2 0 0,1 1 0 0,-1 1 0 15,3-3 0-15,-5-2 0 0,5 5 0 0,-3-5 0 0,5 0 0 16,-2 2 0-16,0-2 0 0,0 0-64 0,0 0 0 0,3-2-14 16,-3 2 2-16,2-5 22 0,1 5 4 0,-3 0 1 0,2 0 0 15,1-7-15-15,-3 7 0 0,-3-7 0 0,0 7-10 16,3-5 30-16,-5 3 7 0,2-3 1 0,-2 3 0 31,0-3-45-31,-3-2-9 0,0 7-2 0,2 0 0 0,1-7 52 0,-3 7 9 0,0 0 3 0,0 0 0 0,0-2-24 0,0 2-12 16,-5-5 12-16,-1 5-12 0,-2-5 12 0,-2 5-4 15,-1 0 0-15,-2 5-8 0,0-5 19 0,0 5-3 16,-6-3-1-16,3 3 0 0,3-3-15 0,-3 5 0 16,0 0 0-16,3-2 0 0,0-3 0 0,2 3-18 15,1 7 4-15,2-3 1 0,0-2 4 0,5 0 1 16,-2 5 0-16,2 2 0 15,3-2 8-15,0-5-8 0,0 7 8 0,0-2-8 16,3-3 26-16,2 3 6 0,-2-5 0 0,2 5 1 16,-2-3-25-16,5 3 0 0,-3-5 0 0,0 5 0 15,3-3 0-15,0-2 0 0,-3 0 0 0,3-2 0 0,0 2 0 16,-3 0 0-16,3-2 0 0,0-3 0 16,3-2-60-16,-3 0-18 0,2 0-3 0,1 0-723 15,0-2-145-15</inkml:trace>
  <inkml:trace contextRef="#ctx0" brushRef="#br0" timeOffset="26538.33">24130 5732 979 0,'0'0'87'0,"0"0"-70"15,0 0-17-15,0 0 0 0,0 0 160 0,0 0 28 16,0 0 5-16,0 0 2 0,0 0-66 0,0 0-13 16,-5 5-2-16,-1-3-1 0,-4 3-57 0,-1-3-11 15,-5 5-2-15,1-2-1 0,1 2-24 0,-2 0-5 16,1 0-1-16,1 0 0 0,4 5-12 0,-1-2 0 0,3 1 0 0,3 1 0 16,2-3-23-16,1-2-1 0,4 5 0 0,1 2 0 15,2-7 24-15,3-2 0 0,0-3 0 0,5 3 0 16,1 2 47-16,1-2 13 0,1-3 4 0,3-2 0 15,-3 0-27-15,0-7-5 0,2 0 0 0,-2 2-1 16,2-2 1-16,-4 0 1 0,-4-7 0 0,1 0 0 0,-1 0-33 0,-2 0 0 16,0-3 0-16,-2 3 0 0,-4-7 52 0,-2 2 4 0,3-2 1 0,0 0 0 15,-3-2-29-15,-3 6-7 0,0-9-1 0,-2 7 0 16,2-2-20-16,-2 2-16 0,0-2 2 0,-1 7 1 16,1 0 61-16,0 2 13 0,0 0 3 0,-1 5 0 15,1 0-52-15,0 5-12 0,-1 2 0 0,6 0 0 16,0 0 0-16,0 0 0 15,0 9 0-15,3 10 0 0,2 0 0 0,1 2 11 16,4 7-11-16,-2 5 10 0,0 0-1 0,3 5 0 16,-1-3 0-16,1 0 0 0,-3-4-18 0,0-3-4 15,0 5-1-15,-3-5 0 0,3 3 62 0,-3-3 13 16,-2-2 3-16,2-5 0 0,-2 0-64 0,-1-2-21 16,-2-5 0-16,-2 0-956 15,-1-6-191-15</inkml:trace>
  <inkml:trace contextRef="#ctx0" brushRef="#br0" timeOffset="27055.43">21598 6374 1267 0,'11'0'56'16,"-11"0"12"-16,0 0-55 0,5 0-13 0,-5 0 0 0,0 0 0 0,0 0 95 0,2 7 16 15,-2 0 3-15,0 0 1 0,3 1-7 0,-3 3 0 0,3 1-1 0,-3-3 0 16,2 6-59-16,1 3-11 0,0 1-2 0,-1 2-1 16,1-2 24-16,0-2 5 15,-1 1 1-15,1 4 0 0,-3 1 0 0,3-6 0 0,-3 1 0 0,2 1 0 16,-2-2-52-16,0 2-12 0,0-8 0 0,-2-1 0 31,-4-1-18-31,4 0-6 0,-4-4-2 0,1-2-743 0,-3-3-149 0</inkml:trace>
  <inkml:trace contextRef="#ctx0" brushRef="#br0" timeOffset="27240.35">21529 6628 1638 0,'8'-4'72'0,"-8"4"16"0,0 0-71 0,0 0-17 0,5-3 0 0,3-4 0 16,3 2 75-16,5-2 11 15,0 5 2-15,5-3 1 0,3 1-71 0,-3 1-18 0,0-1 0 0,-3 1 0 16,1-1 12-16,2 1-2 0,0-1 0 0,3-4 0 15,-3 8-120-15,-2-2-24 0,26-10-5 0,-13 8-1 0</inkml:trace>
  <inkml:trace contextRef="#ctx0" brushRef="#br0" timeOffset="27503.39">21987 6588 1497 0,'0'0'66'0,"0"0"14"0,-3 0-64 0,1-4-16 0,2 4 0 0,-3 0 0 16,-2-3 133-16,-3 3 23 0,5 3 5 0,-2 1 1 15,-3-1-69-15,0 1-13 0,-3 3-4 0,1 5 0 16,-1-2-36-16,3 1-8 16,0 3-2-16,3 1 0 0,0-4-17 0,-1 3-3 15,6-2-1-15,6-2 0 0,-4-3-24 0,6 2-5 16,3 0 0-16,-1-4-1 0,6-2 21 0,0-3 0 16,0 7 0-16,3-7 0 0,-1 0 47 0,1-3 13 15,-3-1 4-15,2 1 0 16,-2 3-72-16,-3-5-15 0,0-2-2 0,1 0-1 0,-4 3 42 0,-2-3 8 0,0-3 1 15,-5 3 1-15,-1-5-26 0,-2 1 0 0,-2 4 0 0,-1-8 0 16,-2 8 0-16,2-4 0 0,-2 4 0 0,0-3 0 0,-3-2 11 16,0 1-3-16,-3 4-8 15,0 0 12-15,-2 4-103 0,3-1-21 0,-1 4-4 0,3-3-956 16</inkml:trace>
  <inkml:trace contextRef="#ctx0" brushRef="#br0" timeOffset="28018.66">22722 6555 633 0,'19'0'56'0,"-11"0"-44"16,-8 0-12-16,0 0 0 0,0 0 192 0,0 0 37 15,0 0 7-15,0 0 2 0,0 0-96 0,0 0-19 16,0 0-4-16,0 0-1 16,0 0-34-16,-8 0-6 0,8 0-2 0,-11 0 0 15,3 0-60-15,0 5-16 0,8-5 0 0,-7 2 0 16,-4 3 45-16,0-2 7 0,3-3 0 0,-2 7 1 16,2-3-33-16,-3 3-8 0,6 0 0 0,-3 0-1 15,-2-2-11-15,2 2 0 16,2 3 0-16,1 1 0 0,0-4 0 0,-1 0 0 0,4 1 0 0,-1 6 0 15,6-7 0-15,-1 4 0 0,1 1 0 0,5-2 0 0,-3 1 0 16,6-4 0-16,2-2 0 0,3-3 0 16,3 10 0-16,-1-9 0 15,6-3 0-15,-3 4 0 0,0-4 0 0,0 0 0 0,1-4 0 0,-4 4-1073 16</inkml:trace>
  <inkml:trace contextRef="#ctx0" brushRef="#br0" timeOffset="28273.82">23043 6381 748 0,'-8'-7'67'0,"8"7"-54"0,0 0-13 0,-3-7 0 0,0 3 220 0,3 1 42 16,0-4 8-16,0 7 2 0,0 0-128 0,0 0-26 16,0 0-5-16,0 0-1 0,0 0-25 0,0 7-6 15,3 0-1-15,0 5 0 0,-1-3-12 0,1 6-4 0,-3-4 0 0,3 3 0 16,-1 5-51-16,-2 2-13 0,3 1 0 0,-3 3 0 15,5-3 22-15,-5 1 2 0,3-2 0 0,-3 0 0 16,0 5-39-16,0-7-7 0,2-2-2 0,-2-3 0 16,0 5 24-16,0-5 0 0,0-7 0 0,0 4 0 15,0-4 47-15,0 1 13 0,0-8 4 0,0 0 0 16,0 0-181-16,0 0-36 0,0 0-7 0,0 0-596 0,6-8-120 16</inkml:trace>
  <inkml:trace contextRef="#ctx0" brushRef="#br0" timeOffset="28621.48">23191 6588 864 0,'0'0'76'0,"0"0"-60"0,0 0-16 0,0 0 0 0,0 0 188 0,0 0 34 15,0 0 7-15,2 7 2 0,-2 0-75 0,-2 0-16 16,2-2-2-16,0 5-1 0,2 1-58 0,1 3-12 16,-6-2-3-16,6 2 0 0,5 0 0 0,-3-2 0 15,-5-5 0-15,3 0 0 0,2 0-51 0,3 0-13 16,3 0 0-16,-3-2 0 0,-3-5 0 0,3 3 0 15,2-3 0-15,1 0 0 0,-3-3 0 0,0-2 0 0,3 5 0 0,-1-7 0 16,-2 5 0-16,0-3 0 0,-3-2 0 0,3 3 0 16,3-3 0-16,-6-3 0 0,-2-2 0 0,2 1 0 15,0 4 0-15,1 0 0 0,-1-3 0 0,-2-2 0 16,-1 5 0-16,-2 3 0 0,3-3 0 0,-3 4 0 16,-3-4 0-16,3 7 0 0,0 0 0 0,0 0 0 0,0 0 0 15,0 0 0 1,0 0 0-16,0 0 0 0,0 0 0 0,0 0 0 15,0 7 0-15,0 3 0 0,3 1 0 0,-1-4 0 16,-2 0 0-16,3 8 0 0,0-4 0 0,-1 3 0 0,1-6 0 16,0-1 0-16,-1 4 0 0,1-4 0 0,2 0 0 15,1-2 0 1,-6-5-53-16,0 0-14 0,5 2-2 0,-5-2-1039 0</inkml:trace>
  <inkml:trace contextRef="#ctx0" brushRef="#br0" timeOffset="28984.88">23720 6577 518 0,'0'0'23'0,"0"0"5"0,0 0-28 0,3-7 0 15,-3 4 0-15,0-2 0 0,-3-2 309 0,-2 5 57 0,2-7 11 0,-2 6 3 16,-1 3-237-16,-2 0-47 0,-2-4-10 0,-1 4-2 16,1 0-33-16,-4 0-7 0,1 0-2 0,0 4 0 15,-3-4-16-15,6 3-3 0,-4 6-1 0,4-7 0 16,2 5-22-16,0-2 0 0,3 2 0 0,2 0 0 0,3 0-9 15,0 0 0-15,3 0 0 0,2 5 0 0,3-2 9 16,0 1-13 0,5-4 5-16,0 5 8 0,0 2-10 0,1-4 10 15,2 1 0-15,-3-3-9 16,0-1 24-16,-2 0 5 0,-1 0 0 0,-2 2 1 0,0-7-21 0,-3 5 0 16,-2 5 0-16,-3-5 0 0,3-4 56 15,-6 4 6-15,-2 4 2 0,-1-3 0 0,-2-4 0 0,1-1 0 16,-4 4 0-16,3-3 0 0,-3-1-52 15,-2 1-12-15,3-4 0 0,-1 0 0 16,0 5-48-16,-2-5-13 0,5-5-3 0,0 1-751 16,0 1-150-16</inkml:trace>
  <inkml:trace contextRef="#ctx0" brushRef="#br0" timeOffset="29191.45">23813 6490 1785 0,'0'0'159'0,"0"0"-127"0,0 0-32 0,0 0 0 16,0 7 68-16,2-3 8 0,1 3 2 0,-3 0 0 16,0 5 13-16,2-2 2 0,1 1 1 0,-3 3 0 15,0 1-54-15,0 3-10 0,5-4-2 0,-5 5-1 0,3 0-11 16,-3-2-3-16,0-3 0 0,3 5 0 0,-1-12 12 0,-2 0 3 16,-2 4 0-16,-1-4 0 0,3 0-28 0,0-2 0 15,-3 2 0-15,-2 0 0 16,2-4-200-16,-2-3-44 0,0 0-10 0</inkml:trace>
  <inkml:trace contextRef="#ctx0" brushRef="#br0" timeOffset="29345.1">23699 6697 1497 0,'2'-8'32'16,"4"8"8"-16,-1-7 0 0,6 7 4 0,-1-7-36 0,1 3-8 0,-1 4 0 0,4 0 0 0,-1-7 39 0,0 7 5 16,-2 0 2-16,2-3 0 0,-3 3-22 0,4 0-5 15,1-4-1-15,1 1 0 0,0 3-18 0,0 0 0 16,0-5 0-16,-3-2-764 0</inkml:trace>
  <inkml:trace contextRef="#ctx0" brushRef="#br0" timeOffset="29661.53">24040 6664 1234 0,'0'0'55'0,"8"0"11"0,0 0-53 0,3 0-13 0,-4 0 0 0,4 4 0 16,-3-4 112-16,5 0 20 0,-5 3 4 0,5-3 1 15,-2-3-58-15,5 3-12 0,-6 3-3 0,1-3 0 0,0-7 0 0,-3 4 0 16,2 3 0-16,-2-4 0 0,-3 4-51 0,1 0-13 15,-1-8 0-15,0 6 0 0,-5 2 0 0,0-5 0 0,3-2 0 0,-3 0 0 16,-3 3 54-16,1-3 8 0,-4 4 2 0,1-2 0 16,-3-4-64-16,0 0 0 0,-5 6-16 0,2-1 3 15,1-3 13-15,-4 7 16 0,1 0-3 0,0 0-1 16,0 4 1-16,2-1 0 0,-5 1 0 0,6 3 0 16,-1 0-13-16,3 0 8 0,-2 1-8 0,2 3 0 15,2 1 0-15,1-3 0 16,0 6 0-16,2-4 0 0,1 3-16 0,2 1 3 15,0-4 1-15,5 1 0 0,-3-3 12 0,6-1 0 16,-2 3 0-16,-1-4 0 0,3 0 0 0,0-2 0 16,0 2 0-16,2-4 0 15,1 1-28-15,0-1-10 0,-4-3-2 0,4 4 0 32,0-1-142-32,-1-3-29 0,1-3-5 0,-1-1-2 0,1 1 83 0,-3-1 17 0,0-11 3 0,0 8 1 0</inkml:trace>
  <inkml:trace contextRef="#ctx0" brushRef="#br0" timeOffset="29930.3">24241 6675 518 0,'0'0'23'0,"0"0"5"0,0 0-28 0,0 0 0 0,0 0 0 0,0 0 0 15,0 0 274-15,0 0 50 16,0 0 9-16,0 0 3 0,0 0-167 16,0 0-33-16,0 0-6 0,3 7-2 0,-3 8-51 0,2-4-10 15,1-8-3-15,0 4 0 0,-1 4-11 0,-2-4-2 16,0 1-1-16,3-1 0 16,0 0 1-16,-3-3 0 0,-3 3 0 0,3 0 0 0,0-7-19 0,0 0-3 15,3 8-1-15,-3-8 0 0,-3 4-12 0,3-4-2 0,0 0-1 0,0 0 0 16,0 0-1-16,0 0 0 0,5-4 0 0,3-4 0 31,-5 6-30-31,5-7-6 0,0 2-2 0,2 0 0 0,1-8 26 0,2 1 0 0,-2 7 0 0,2-4 0 16,0-4 0-16,-2 1 0 0,2 10 12 0,0-6-4 15,3-2-18-15,-3 5-3 0,1 5-1 0,-1-3 0 16,0 5 14-16,0-4 0 0,-2 4-10 0,2 4 10 16,-2-4-10-16,-1 7 10 0,1-7-13 0,2 7 5 0,-2 1-134 15,-1-4-26-15,-2-1-6 0</inkml:trace>
  <inkml:trace contextRef="#ctx0" brushRef="#br0" timeOffset="30540.98">21852 7244 1483 0,'0'0'65'0,"0"0"15"0,0 0-64 0,0 0-16 16,0 0 0-16,0 0 0 0,5 0 88 0,1 5 16 15,-1-2 2-15,0 4 1 0,3 0 4 0,0 0 1 0,3 4 0 16,2 4 0-16,3-1-35 0,0 5-6 0,-1 2-2 0,-1-3 0 16,-1 4-26-16,-3-4-6 0,1 4-1 0,-6-4 0 15,3 4 16-15,-5-1 2 0,-3-2 1 0,-3-5 0 16,3 5-37-16,-2-5-7 0,-4 0-2 0,1-2 0 15,0-5 20-15,2 0 4 0,-2 0 1 0,-3 0 0 0,-3-3-3 0,3-1-1 16,0-3 0-16,-5-3 0 16,-3-4-75-16,-2 0-15 0,-1-4-4 0,3-1 0 31,-2-2-51-31,7 4-10 16,1-9-3-16,2 5-1024 0</inkml:trace>
  <inkml:trace contextRef="#ctx0" brushRef="#br0" timeOffset="30763.71">21878 7092 1382 0,'0'0'123'0,"0"0"-99"16,0 0-24-16,0 0 0 0,0 0 133 0,0 0 22 0,0 0 4 0,0 0 1 0,0 0-32 0,0 0-7 16,0 0-1-1,6 0 0-15,-1 7-38 0,0-3-8 0,1-1-2 0,-1 1 0 0,-2-4-57 0,-3 0-15 0,0 0 0 0,5 7 0 16,0-7-11-16,-5 0-5 0,0 0 0 0,3 8-1 31,-1-4-75-31,-2-4-16 0,0 7-2 0,-5-4-930 0</inkml:trace>
</inkml:ink>
</file>

<file path=ppt/ink/ink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8-03T06:08:54.709"/>
    </inkml:context>
    <inkml:brush xml:id="br0">
      <inkml:brushProperty name="width" value="0.05" units="cm"/>
      <inkml:brushProperty name="height" value="0.05" units="cm"/>
      <inkml:brushProperty name="color" value="#E71224"/>
    </inkml:brush>
  </inkml:definitions>
  <inkml:trace contextRef="#ctx0" brushRef="#br0">12 124 24575,'-6'51'0,"1"-20"0,10 22 0,-4-33 0,4-8 0,-5 8 0,0-6 0,0 6 0,7 1 0,-5-7 0,5 6 0,-7-8 0,0-11 0,0-8 0,0-15 0,0-6 0,0 6 0,0-8 0,5 16 0,-4-6 0,19-1 0,-17 7 0,18-16 0,-19 17 0,10-8 0,-10 9 0,3 1 0,0-1 0,-4 1 0,4-10 0,0 7 0,2-1 0,4 10 0,0 10 0,1 1 0,-1 6 0,1-1 0,-6 0 0,4 1 0,-8-1 0,3 10 0,2 2 0,-5-1 0,5 8 0,-7-16 0,0 6 0,0-8 0,0 8 0,0-6 0,0 6 0,0-8 0,0-11 0,0-8 0,0-5 0,0-14 0,0 12 0,0-7 0,0 10 0,0-10 0,0 7 0,0-6 0,0 8 0,0-8 0,5 6 0,-4-7 0,4 10 0,-5-10 0,0 7 0,7-16 0,0 17 0,1-8 0,2 9 0,-3 6 0,4 1 0,1 5 0,-1 0 0,1 0 0,-1 5 0,1 1 0,-6 15 0,-1-7 0,9 15 0,-5-15 0,6 6 0,-5-8 0,-3-1 0,-1 1 0,-1 8 0,-5-6 0,0 6 0,0-8 0,0-1 0,0 1 0,0-1 0,0 1 0,0-1 0,5 1 0,2-1 0,-1 0 0,-1 1 0,-5-1 0,0 10 0,0-7 0,0 6 0,0-8 0,0-6 0,0-1 0</inkml:trace>
</inkml:ink>
</file>

<file path=ppt/ink/ink142.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8-01T22:37:21.021"/>
    </inkml:context>
    <inkml:brush xml:id="br0">
      <inkml:brushProperty name="width" value="0.05292" units="cm"/>
      <inkml:brushProperty name="height" value="0.05292" units="cm"/>
      <inkml:brushProperty name="color" value="#FF0000"/>
    </inkml:brush>
  </inkml:definitions>
  <inkml:trace contextRef="#ctx0" brushRef="#br0">12123 8355 979 0,'-2'-7'87'0,"2"7"-70"15,-3-5-17-15,0-2 0 0,1 4 119 0,2 3 20 16,0 0 4-16,0 0 1 0,0 0-28 0,0 0-4 0,0 0-2 0,0 0 0 15,0 0-23-15,0 0-5 0,0 0-1 0,8 3 0 16,0 4-34-16,-1 0-7 0,-1 5-2 0,2-5 0 0,2 4-9 0,-2-1-1 16,3 2-1-16,-1-5 0 0,4 4 5 0,-4-1 2 15,1-3 0-15,2 5 0 0,-2-5-3 0,2 0-1 16,-3 0 0-16,1 0 0 0,2-2 12 0,0-3 2 16,-2-2 1-16,-3 5 0 0,3-5-21 0,-4-5-4 15,1 5 0-15,3-7-1 0,-6 5 31 0,3-3 6 16,0-2 2-16,3-5 0 15,-3 3-34-15,0-6-8 16,0-3 0-16,-1-1-1 0,4-2-15 0,-3 7-12 0,0-5 3 0,3-2 0 0,-1-1 22 16,1-1 5-16,-1 2 1 0,1 0 0 0,-1-1-19 0,4-3 8 15,-1-1-8-15,0 4 0 0,-2-1-11 0,-1 7-9 16,-2-3-1-16,0 5-1 0,-3-1 69 0,1 4 13 16,-4-1 4-16,1 5 0 0,0 0-52 15,-1 0-12-15,-2 4 0 0,0-1 0 0,0 4 0 0,0 0 0 0,0 0 0 0,0 0 0 16,0 0 0-16,0 4-13 0,0-1 4 0,0 4 1 31,0 5-140-31,-2-1-28 0,-1-1-6 0</inkml:trace>
  <inkml:trace contextRef="#ctx0" brushRef="#br0" timeOffset="703.29">8649 9455 1324 0,'0'0'118'0,"0"-2"-94"0,-2-5-24 0,2 0 0 15,-3 0-28-15,0 0-11 0,1 2-1 0,-1-2-1 0,3 0 104 0,-3 0 21 16,3 0 4-16,0 2 0 0,-2-2-18 0,2 5-4 15,0 2-1-15,2-5 0 0,1-2-14 0,2 2-3 16,1 5-1-16,2-7 0 0,2 5-12 0,3-3-3 16,3 5 0-16,5 0 0 0,3 0 2 0,5-2 0 15,0-3 0-15,6 5 0 0,4 0-2 0,9 0 0 16,10 0 0-16,6 0 0 16,5-2-13-16,7-3-3 0,6 5-1 0,3 0 0 15,8 0-15-15,2-2 9 0,5-3-9 0,1 5 8 16,0 0-8-16,2 5 0 0,-3-5 0 0,1 2 8 15,-6-2 0-15,0 0 0 0,-5 0 0 0,0 5 0 16,0-5 0-16,-8 2 0 0,-8-2 0 0,-2 5 0 16,-1-3 23-16,-2-2 4 0,-6 0 1 0,-4 0 0 0,-6-2 14 15,-6-3 3-15,-7 5 1 0,-6 0 0 0,-2 0-33 0,-11-2-6 0,-2-3-2 16,-6 5 0-16,0-7 3 0,-2 7 1 0,-6-7 0 0,-2 2 0 31,-1 3-80-31,-10-5-16 0,-5 2-3 0</inkml:trace>
  <inkml:trace contextRef="#ctx0" brushRef="#br0" timeOffset="1257.29">8803 10297 1728 0,'0'0'76'0,"0"0"16"0,0 0-73 0,0 0-19 15,10 7 0-15,-2-2 0 16,5-3 57-16,1-2 8 0,2 7 2 0,2-2 0 0,3-3-20 0,6 3-4 15,2 2-1-15,16 0 0 0,0-2 6 0,2 2 0 16,-4-5 1-16,2 3 0 0,-3-3-12 0,6 3-2 16,-1 0-1-16,9-3 0 0,-3-2-6 0,5 5 0 15,-8-3-1-15,8-2 0 0,-7 0 8 0,7 0 1 0,-3 0 1 0,4 0 0 16,-9 0-29-16,0 0-8 0,-7 0 0 0,2 0 0 16,-6-2 0-16,1-3 0 0,-3 5 0 0,-3-7 0 15,1 7 36-15,-3-5 5 0,-6 3 2 0,-2 2 0 16,-3-5-24-16,-5 3-5 0,0-3-1 0,-6 5 0 0,1-2-13 0,-3-3 9 15,-6 3-9-15,-2 2-843 16,0 0-173-16</inkml:trace>
</inkml:ink>
</file>

<file path=ppt/ink/ink143.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8-01T22:39:15.257"/>
    </inkml:context>
    <inkml:brush xml:id="br0">
      <inkml:brushProperty name="width" value="0.05292" units="cm"/>
      <inkml:brushProperty name="height" value="0.05292" units="cm"/>
      <inkml:brushProperty name="color" value="#FF0000"/>
    </inkml:brush>
  </inkml:definitions>
  <inkml:trace contextRef="#ctx0" brushRef="#br0">8512 3244 1036 0,'18'0'23'0,"-18"0"5"0,-5-2 0 0,5 2 1 0,0 0-29 0,0 0 0 16,0 0 0-16,-8 2 0 0,0-2 108 0,3 5 16 16,5-5 4-16,0 0 0 0,-11 0-49 0,8 4-10 15,3-4-1-15,0 0-1 0,0 0-5 0,0 0-1 16,0 0 0-16,11 0 0 15,5 0 8-15,-5 0 2 0,-11 0 0 0,10 0 0 16,6-4-35-16,-3-1-8 0,-7 3 0 0,1 2-1 16,4-7 2-16,2 2 1 0,0 5 0 0,-2-7 0 15,0 4-30-15,-1-1 0 0,6-3 0 0,-5 7 0 16,-1-5 0-16,-2 5 0 0,3-7 0 0,-6 7 0 16,-5 0 0-16,0 0 0 0,0 0 0 0,0 0 0 15,8 0 0-15,-8 0 0 0,0 0 0 0,0 0 0 16,0 0-29-16,-3 0-12 0,-5 0-3 0,-2 0-646 0,-1 5-130 0</inkml:trace>
  <inkml:trace contextRef="#ctx0" brushRef="#br0" timeOffset="369.45">8565 3143 1267 0,'23'0'28'0,"-23"0"5"0,-5 0 2 0,5 0 1 0,8 0-36 0,-8 0 0 15,0 0 0-15,0 0 0 0,0 0 58 0,5 0 5 0,6 0 1 0,-3 5 0 16,-8-5-52-16,10 2-12 0,1 3 0 0,5-5 0 16,-3 0 54-16,0 0 8 0,1 2 2 0,1 3 0 15,-1-5-64-15,-1 4 0 0,-3-4-14 0,-2 0 2 16,-8 0 12-16,0 0 16 0,6 7-4 0,-6-7-1 15,0 0 87-15,2 10 18 0,-2 2 3 0,-2-3 1 0,-1 7-39 0,-2-6-7 16,-1 2-2-16,1-1 0 0,0-1-57 0,0 2-15 16,2-3 0-16,-2 3 0 0,-1-1 25 0,4-1 3 15,-1-5 0-15,3 2 0 0,-3-5-18 0,3 7-10 16,-2-6 12-16,2-3-12 0,0 0 12 0,0 0-12 0,-3 7 12 0,1-2-12 16,2-5 10-16,0 0-10 0,0 0 8 0,0 0-8 31,-6 2-68-31,4 3-18 0,2-5-4 0,0 0-1 0</inkml:trace>
  <inkml:trace contextRef="#ctx0" brushRef="#br0" timeOffset="1389.3">9647 1473 1036 0,'0'0'23'0,"0"0"5"0,0 0 0 0,0 0 1 0,0 0-29 0,0 0 0 0,0 0 0 0,0 0 0 16,0 0 69-16,0 0 8 0,0 0 2 0,0 0 0 15,5 2-24-15,-2 3-5 0,-1-3-1 0,1 6 0 16,0-8 15-16,-3 7 2 0,0-3 1 0,2-1 0 15,1 4-23-15,0-3-5 0,-1 3-1 0,3 0 0 16,1 8-12-16,-4-8-2 16,1 4-1-16,2 4 0 0,1-8 4 0,-1 4 1 15,-2 1 0-15,2-2 0 0,0 1 7 0,0-1 1 16,1 1 1-16,-1-4 0 0,-2 5-1 0,2-5 0 0,-2-4 0 16,2 8 0-16,-2-4-10 0,-1-2-2 0,1-2-1 0,-1 4 0 15,1-3-7-15,0-4 0 16,-3 0-1-16,0 0 0 0,0 0-6 0,0 0-1 0,0 0 0 0,0 0 0 15,0 0-21-15,0 0-5 0,0 0-1 0,0 0 0 16,0 0-138-16,0 0-28 0,0 0-6 0</inkml:trace>
  <inkml:trace contextRef="#ctx0" brushRef="#br0" timeOffset="1774.95">9589 1664 1137 0,'0'0'50'0,"0"0"11"0,0 0-49 0,0 0-12 0,0 0 0 0,0 0 0 15,0 0 84-15,5 4 15 0,-3-1 2 0,4 1 1 16,-1-1-18-16,-2-3-4 0,2 4-1 0,0-1 0 16,1 1-14-16,-1 3-2 0,0 1-1 0,-2-1 0 0,-1-3-17 0,1 3-3 15,5-4-1-15,-3 1 0 16,1-4-17-16,-4 7-4 0,1-2-1 0,0-2 0 0,2 4-5 0,-3-7-1 15,4 0 0-15,-1 0 0 0,3 0 7 0,0 0 0 16,-3 0 1-16,3-7 0 0,0 7 8 0,-3-8 2 0,3 1 0 0,-2 3 0 16,2 1 7-16,-3-4 2 0,0-4 0 0,0 1 0 15,1 1-13-15,-1 2-3 16,0-3 0-16,1 6 0 0,-4-11-9 0,4 13-3 0,-4-10 0 0,3 5 0 16,3 7-4-16,-2-4 0 0,-1-3-8 0,0-1 12 15,-5 6-12-15,3-3 11 0,0 1-11 0,2-3 10 16,-5 4 14-16,0-1 4 0,0 4 0 0,3-3 0 15,-3 3-43-15,0 0-8 0,0 0-1 0,0 0-1 16,0 0-35-16,0 0-8 16,0 0 0-16,0 0-1104 0</inkml:trace>
  <inkml:trace contextRef="#ctx0" brushRef="#br0" timeOffset="2825.69">11832 2585 648 0,'0'0'28'0,"0"0"7"0,0 0-35 0,0 0 0 15,0 0 0-15,0 0 0 0,0 0 88 0,0 0 10 16,0 0 2-16,0 0 1 0,0 0-12 0,0 0-2 16,0 0-1-16,0 0 0 0,0 0-30 0,5 3-5 15,1 4-2-15,-1-2 0 16,-2-5 45-16,2 7 9 0,0 7 1 0,-2-7 1 16,5 0-65-16,0 5-14 0,-3-1-2 0,-2-1-1 0,2 4 29 0,0-5 5 15,3 8 2-15,-2-10 0 0,-1 5-43 0,0-5-16 16,0 4 11-16,1-1-11 0,2-3 0 0,-6 0 0 15,4-2 0-15,2 2 0 0,-6 0 0 0,1 0 0 16,-3-7 0-16,5 4 0 0,-2 4 32 0,-3-8 1 16,0 0 0-16,0 0 0 0,0 0-19 0,0 0-4 0,0 0-1 0,0 0 0 31,-3-5-41-31,0 2-8 0,-2-1-1 0,0 4-1 0,-6-7-171 0,3 0-35 16,-13-5-6-16,8-2-2 0</inkml:trace>
  <inkml:trace contextRef="#ctx0" brushRef="#br0" timeOffset="3058.24">11827 2607 403 0,'0'0'36'0,"0"0"-36"16,0 0 0-16,0 0 0 0,0 0 197 0,0 0 33 16,0 0 6-16,0 0 2 0,-5 0-138 0,5 0-27 15,-8 4-5-15,0-1-2 0,0 4 14 0,0 0 2 0,-3-2 1 0,3-3 0 16,0 7-43-16,0-6-8 0,1 4-1 0,-1 0-1 0,2 0-16 0,-2 0-3 15,6 0-1-15,-6-2 0 0,5 2-10 0,-2 0 0 16,2 0 0-16,1-3 0 0,-1-1 0 0,3-3 10 16,0 0-10-16,0 0 10 15,0 0-110-15,0 0-23 0,0 0-4 0,0 0-615 16</inkml:trace>
  <inkml:trace contextRef="#ctx0" brushRef="#br0" timeOffset="3228">11816 2604 403 0,'0'0'36'0,"0"0"-36"0,0 0 0 0,0 0 0 16,0 0 250-16,14 3 43 0,-4-3 9 0,3 4 2 15,1-1-192-15,-1 4-39 16,0-7-7-16,-2 0-2 0,2 4-20 0,-3-1-4 16,1 2 0-16,0-5-1 0,-3 0-26 0,-1 2-5 0,1 3 0 15,-8-5-566-15,6 4-113 0</inkml:trace>
  <inkml:trace contextRef="#ctx0" brushRef="#br0" timeOffset="4248.07">10583 4761 230 0,'8'2'10'0,"-8"-2"2"0,0 0-12 0,0 0 0 16,0 0 0-16,0 0 0 15,0 0 165-15,0 0 31 0,0 0 5 0,0 0 2 16,0 0-79-16,0 0-16 0,0 0-4 0,-5 5 0 15,2 2-26-15,1-2-6 0,2-3 0 0,-3 5-1 16,0 0-12-16,1 0-3 0,-1 5 0 0,0-5 0 16,1 7-16-16,-1 0-3 0,-2 3-1 0,2-3 0 15,1-5-5-15,-4 8-2 0,4-8 0 0,-4 5 0 16,1-2-17-16,2-5-3 0,1 5-1 0,2-3 0 0,-3-2-8 0,0-2 0 16,3-5 0-16,0 0 0 0,0 0 0 0,0 0 0 15,0 0 0-15,0 0 0 0,0 0 0 0,0 0-12 16,0 0 2-16,0 0-594 15,-2 0-118-15</inkml:trace>
  <inkml:trace contextRef="#ctx0" brushRef="#br0" timeOffset="4548.73">10430 4942 748 0,'0'0'67'0,"0"0"-54"15,0 0-13-15,0 0 0 0,0 0 108 0,0 0 18 16,0 0 4-16,0 0 1 0,3 0-55 0,-1 7-12 0,1-2-1 0,2-3-1 16,-2 3-13-16,2 2-2 0,0-5-1 0,1 5 0 15,2-2-21-15,-3 2-4 0,3-7-1 0,2 5 0 16,-2-3 10-16,3 3 2 0,-3-3 0 0,2-2 0 16,-2 0 1-16,3 0 1 0,0 0 0 0,-6 0 0 15,0 0-18-15,0-7-4 0,1 7-1 0,-4-7 0 16,6 2 48-16,-2 3 9 0,-1-3 3 0,3-2 0 0,-3 0-32 0,3 0-7 15,-3 0 0-15,3 0-1 0,-5 0-19 0,2 0-4 16,-2 0-8-16,2 2 12 0,-2-2-12 0,-1 0 8 16,1 7-8-16,-3-5 0 0,3 3 0 0,-3 2 8 15,0 0-8-15,0 0-1049 0</inkml:trace>
  <inkml:trace contextRef="#ctx0" brushRef="#br0" timeOffset="5320.09">11790 4392 687 0,'0'0'30'0,"0"0"7"0,0 0-29 0,0 2-8 0,0 3 0 0,0-3 0 16,0 5 79-16,0 0 14 0,0 3 3 0,0-1 1 0,0-2-26 0,0 0-6 16,2 5-1-16,-2-5 0 0,3 7 0 0,0-2 0 15,2 2 0-15,-2 0 0 0,-1-2 0 0,1 2-1 16,-3 0 0-16,3-2 0 0,-1-3-16 0,-2 3-3 15,0 0-1-15,0-3 0 0,3 3-17 0,0-5-3 16,-1 0-1-16,-2 0 0 0,3 0-22 0,0 0 0 16,-1 0 0-16,1-2 0 15,-3-3 36-15,2 3 2 0,-2-5 1 0,0 0 0 16,0 0-63-16,0 0-12 0,0 0-2 0,-5 0-560 16,-3 5-112-16</inkml:trace>
  <inkml:trace contextRef="#ctx0" brushRef="#br0" timeOffset="5689.38">11713 4695 1267 0,'0'0'28'0,"0"0"5"0,0 0 2 0,0 0 1 0,0 0-36 0,0 0 0 0,0 0 0 0,5 5 0 16,-5-5 58-16,8 2 5 15,6 3 1-15,-6-3 0 0,2 3 0 0,1-3 0 16,-1-2 0-16,3 5 0 0,1 2-52 0,-4 0-12 16,-2-7 0-16,3 5 0 0,-1-3 0 0,-2-2 0 15,3-2 0-15,-3 2 0 0,2 2 53 0,-2-2 8 16,0 0 2-16,-2-2 0 0,2-3-15 0,-3-2-4 16,3 0 0-16,-3 0 0 0,0 0-18 0,1 0-4 15,-6-5-1-15,2 5 0 0,1-5 35 0,-3 5 6 0,0-2 2 0,-3-3 0 16,1 0-44-16,-1 5-9 0,0-2-2 0,1 2 0 15,-4 0 1-15,4 2 0 0,-4-2 0 0,4 2 0 16,-1 3-23-16,1-3-5 0,-1 3-1 0,0 2 0 16,3 0 19-16,0 0 0 0,0 0 0 0,0 0 0 15,-2 0-120-15,2 0-21 0,0 0-4 0,0 0-1 0</inkml:trace>
  <inkml:trace contextRef="#ctx0" brushRef="#br0" timeOffset="24210.53">1228 11468 2440 0,'-11'-7'108'0,"11"7"23"0,-5 0-105 0,5 0-26 0,0 0 0 0,0 0 0 0,0 0 12 0,0 0-2 16,0 0-1-16,8 0 0 0,0 0 9 0,2 0 2 15,6 0 0-15,0 0 0 16,3 0-20-16,-1 0 10 0,3 5-10 0,6-3 8 0,7-2-8 0,0 7 0 16,4-7 0-16,1 8 0 0,11-1 0 0,6-3 8 15,0 3-8-15,12 5 0 0,4-2 0 0,10-3 0 16,0 0 0-16,16 4 0 15,5-4 0-15,11 5 0 0,10-9 0 0,3 4 0 16,0-3 9-16,8 3-9 0,8-2 10 0,2-3-10 16,4 3 28-16,1-3-1 0,1 3 0 0,-3-5 0 15,1 3 15-15,-4-3 3 0,-2 0 1 0,-3 0 0 16,3 0 6-16,-3 0 0 0,-13-3 1 0,-2-2 0 16,-4 5-11-16,-4-2-2 0,-11-3-1 0,-3 3 0 15,-8-3-19-15,-8 5-3 0,-5-7-1 0,-13 3 0 0,-11 4-8 0,-2-7-8 16,-8 4 12-16,-6-2-12 0,-8 3 12 0,-7-3-4 0,-6-2 0 15,-3 5-8-15,-4-3 12 0,-4-2-12 0,-2 3 12 16,-3-3-12-16,-2-3 13 0,2-2-4 16,-5 5-1-16,0 0 0 0,-2-5-8 0,-1 5 0 0,0 0 0 15,-2 0 0-15,3 0 0 0,-1 3-12 0,0 1 2 0,3 3 1 32,0 0-67-32,-8 3-12 0,3 4-4 0,0 2-1284 15</inkml:trace>
</inkml:ink>
</file>

<file path=ppt/ink/ink144.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8-01T22:40:44.823"/>
    </inkml:context>
    <inkml:brush xml:id="br0">
      <inkml:brushProperty name="width" value="0.05292" units="cm"/>
      <inkml:brushProperty name="height" value="0.05292" units="cm"/>
      <inkml:brushProperty name="color" value="#FF0000"/>
    </inkml:brush>
  </inkml:definitions>
  <inkml:trace contextRef="#ctx0" brushRef="#br0">823 11577 2307 0,'0'-7'51'0,"0"-1"10"0,0 1 3 0,8-2 0 0,2-3-51 0,1 5-13 0,7 0 0 0,6 0 0 16,11-5 0-16,-6 5 0 0,5 7-9 0,-2-4 9 16,2 8 0-16,1-1 0 0,-9 1 0 0,11 3 0 15,0 0 0-15,0 1 0 0,6-1 0 0,-4 0 0 16,12 4 0-16,-6 1 0 0,8-2 0 0,-1-3 0 0,4-3 0 15,7-1 0-15,9 1 0 0,-6-4 0 0,6 0 0 0,2 0 0 16,5-7 8-16,3 3-8 16,5 4 16-16,-2-7-1 0,2 4 0 0,3-2 0 15,3 5 10-15,2-2 3 0,-2-3 0 0,2-2 0 16,-2 12 12-16,4-5 2 0,-7-5 1 0,8 5 0 16,3 5-6-16,-9-3-1 0,4-2 0 0,-4 5 0 15,4 2-25-15,-4-4-11 0,1-3 8 0,2 7-8 16,-2-3 11-16,2-4-3 0,-3 7-8 0,1-7 12 15,2 5-12-15,-5-3 0 0,0 3 0 0,-5-3 0 0,-3-2 0 0,0 5 0 16,3-2 0-16,-6 1 0 0,-5-1 9 0,-2-3-9 16,-4 4 8-16,-2-4-8 0,1 3 11 0,-7 1-3 15,-7 1-8-15,0-3 12 0,-5-2 12 0,0 5 3 0,-6-3 0 16,-2-2 0-16,-6 0-10 0,0 5-1 16,1-2-1-16,-9-3 0 0,1 4 0 0,-4-4 0 15,-1 0 0-15,-4 0 0 0,1 0-3 0,-1 0-1 0,-10 0 0 0,5 0 0 16,-2-4-3-16,-3 1 0 0,-3-2 0 0,3 5 0 15,-3-7 0-15,-2 7 0 0,0-7 0 0,-3 7 0 0,2 0-8 0,1-7 0 16,-3 7 9-16,3-4-9 0,-3 4 0 0,0 0-20 16,2-7 4-16,-2 7 1 15,0 0-199-15,0 0-40 0</inkml:trace>
  <inkml:trace contextRef="#ctx0" brushRef="#br0" timeOffset="83466.74">10827 13522 2098 0,'0'0'46'0,"0"0"10"0,0 0 1 0,8 0 3 0,0-5-48 0,0 5-12 15,2 5 0-15,-2-3 0 0,3 3 70 0,-1-3 12 16,6 3 2-16,0 6 1 0,0-1 2 0,2-3 0 16,1 5 0-16,2-1 0 0,6 4-52 0,-1-6-11 15,0 3-1-15,-2 2-1 0,0 0 2 0,0 0 0 16,0 5 0-16,-3-7 0 0,-3-3-5 0,1 3-1 0,-1 2 0 0,-2 0 0 16,0-7-18-16,0 5 0 0,-3 0 0 0,1-3 0 15,-1-2 0-15,0 5 0 0,-2-5 0 0,-3 0 0 16,2-2 11-16,-5-3-11 0,3 3 10 0,-5-5-10 15,2 2 0-15,-5-2 0 0,0 0-8 0,0 0 8 16,0 0-104-16,-5-2-15 0,-3-3-2 0,3-2-679 16,-3 0-136-16</inkml:trace>
  <inkml:trace contextRef="#ctx0" brushRef="#br0" timeOffset="83730.43">11284 13430 1036 0,'0'0'46'0,"-2"0"10"0,2 0-45 0,-5 0-11 16,5 0 0-16,-3 5 0 0,-2 2 340 0,-1 0 67 15,1 0 13-15,0 7 2 0,-6 0-251 0,1 5-51 16,-4 0-9-16,-4 2-3 0,-3 0-62 0,-3 5-13 16,-3 2-2-16,-2-2-1 0,-2 0-11 0,1 2-3 15,-1-2 0-15,7 0 0 0,-3 0-16 0,9-5 0 16,-3 5 8-16,5-5-8 0,3 0 0 0,2-2 0 0,3-5-8 0,0 0 8 15,6-2-27-15,-4-5 1 0,4 5 0 0,2-10 0 16,0-2-17-16,0 0-3 0,0 0-1 0,0 0 0 16,5-2-161-16,0-3-32 0</inkml:trace>
  <inkml:trace contextRef="#ctx0" brushRef="#br0" timeOffset="84704.48">21968 13435 1216 0,'-5'-7'54'0,"2"2"11"0,1 5-52 0,-6-7-13 16,3 4 0-16,-1-1 0 15,6 4 97-15,-2 0 17 0,-4-5 3 0,1 3 1 16,5 2-7-16,0 0-2 0,0 0 0 0,-3-5 0 16,3 5-25-16,0 0-6 0,0 0-1 0,0 0 0 15,6 5-25-15,2 2-4 0,2 0-2 0,1 5 0 16,2-3-22-16,0-2-4 0,6 5 0 0,-1 7-1 15,3-5 4-15,1 7 1 0,1-2 0 0,1 2 0 16,0-2-1-16,-3 2 0 0,3-2 0 0,2-3 0 0,1 3-23 0,2 0-8 16,-2 0 0-16,-1-3 0 0,-2-4 8 0,0 2 0 15,-1 5 10-15,-1-5-10 0,-4-2 14 0,1-3-3 16,-6 5-1-16,0-7 0 0,-2 5-10 0,-1 0 12 16,-4-5-12-16,1-5 12 0,-1 3-12 0,-4 2 10 15,-2-7-10-15,0 0 10 0,0 0-10 0,0 0 0 16,0 0 0-16,0 0 0 31,-5-7-160-31,2 2-28 0,-4 3-6 0,1-5-1 0</inkml:trace>
  <inkml:trace contextRef="#ctx0" brushRef="#br0" timeOffset="84904.91">22426 13423 2595 0,'0'0'57'0,"0"0"12"0,-5-3 3 0,5 3 0 0,0 0-57 0,-8 0-15 0,-3 0 0 0,1 3 0 16,-4 9 56-16,-1-3 8 0,-4 3 1 0,-7 2 1 15,-6 5-13-15,0 7-2 0,3 2-1 0,-3 0 0 16,1 3-34-16,-1-3-6 0,-5 0-2 0,5-2 0 0,3 0-8 0,5 0 0 16,3-5 0-16,5 0 0 15,3-2-125-15,2 2-21 0,3-9-4 0</inkml:trace>
  <inkml:trace contextRef="#ctx0" brushRef="#br0" timeOffset="117795.68">22212 5137 280 0,'0'0'12'0,"0"0"4"0,0 0-16 0,5-2 0 0,-5-3 0 0,0-2 0 15,5 5 80-15,-2-3 14 0,-6-2 2 0,3 7 1 16,0 0-9-16,0 0-1 0,0 0-1 0,0 0 0 16,-5-5-20-16,5 5-4 0,0 0-1 0,0 0 0 0,-5 0-19 0,5 0-4 15,0 0-1-15,0 0 0 0,0 0-13 0,0 0-4 16,0 0 0-16,0 0 0 0,0 0-20 0,0 0 9 16,0 0-9-16,0 0 0 0,0 0 10 0,0 0-10 15,0 0 8-15,0 0-8 0,5 0 12 0,-5 0-2 16,0 0-1-16,0 0 0 0,-5-2 7 0,5 2 0 15,0 0 1-15,0 0 0 16,-6 0 11-16,6 0 1 0,0 0 1 0,0 0 0 16,0 0-13-16,0 0-2 0,0 0-1 0,0 0 0 15,0 0-4-15,0 0-1 0,0 0 0 0,0 0 0 16,6 2-1-16,-6-2-8 0,0 0 12 0,0 0-4 0,0 0-8 0,0 0 0 16,5 5 0-16,-5-5 8 0,0 0-8 0,0 0 10 15,5 2-10-15,-5-2 10 0,0 0-10 0,0 0 8 16,6 5-8-16,2 0 8 0,-3-3-8 0,-5-2 10 15,0 0-10-15,5 0 10 0,3 5-1 0,-8-5 0 0,0 0 0 0,0 0 0 16,8 2 4-16,-3 3 1 0,-5-5 0 0,0 0 0 16,6 2-3-16,-1 3-1 0,-2-3 0 0,-3-2 0 15,0 0 0-15,0 0 0 0,5 7 0 0,-5-7 0 16,0 0 1-16,5 0 0 0,0 5 0 0,1 2 0 16,-1-7 1-16,3 5 0 0,0-5 0 0,-3 2 0 0,0-2-1 0,-5 0 0 15,0 0 0-15,0 0 0 0,8 7 4 0,-5-7 1 16,-3 0 0-16,5 0 0 0,-2 7 2 0,2 0 1 15,-2-2 0-15,0-3 0 0,2 3-6 0,-5 0-1 16,3-3 0-16,-1 5 0 0,3-7-3 0,-2 7-1 16,0-2 0-16,-3-5 0 0,0 0-8 0,0 0 12 15,2 2-12-15,1 5 12 16,-3-7-4-16,3 5 0 0,-3 2 0 0,2-2 0 16,-2-5 0-16,3 2 0 0,-3-2 0 0,0 0 0 15,3 7 0-15,-3-7 0 0,0 0 0 0,5 5 0 16,-5-5-8-16,0 0 8 0,0 0-8 0,0 0 8 0,3 7-8 0,-3-7 0 15,0 0 0-15,0 2 8 0,0-2-8 0,0 0 0 16,5 5 0-16,-5-5 0 0,0 0 8 0,0 7-8 16,0-7 0-16,0 0 8 0,0 7-8 0,0-7 0 0,0 0 0 0,0 0 0 15,0 0 0-15,0 5 8 0,0-5-8 0,0 0 0 16,0 2 0-16,0-2 0 0,-3 7 0 0,3-7 0 16,0 0 0-16,0 0 0 0,0 7 0 0,0-7 0 15,-2 7 0-15,-1-2 0 0,3 2 8 0,0-7-8 16,0 0 0-16,-3 5 0 0,1-3 0 0,2-2 0 15,0 7 0-15,0-7 0 16,-3 7 0-16,3-7 0 0,0 0 0 0,0 5 0 16,0-5 0-16,-3 7 0 0,3-7 0 0,0 0 0 15,0 0 0-15,0 0 0 0,0 0 0 0,0 0 0 16,0 0 0-16,0 0 0 0,0 0 0 0,-2 2 0 16,-1 3 0-16,0 2 0 0,3-7 0 0,-2 7 0 15,-1-7 0-15,3 7 0 0,0-7 0 0,-3 7 0 16,3 0 0-16,-2-2 8 0,-1-3-8 0,3-2 0 0,0 0 0 0,-2 10 0 15,2-10 0-15,-3 2 0 0,3-2 0 0,0 0 0 16,-5 7 0-16,2 0 0 0,3-7 0 0,0 0 0 16,0 0 0-16,-3 5 0 0,1 2 0 0,-1 0 0 0,0-2 0 0,-2-3 0 15,2 5 8-15,-2-2-8 0,2-3 0 0,-2 3 0 16,0-3 0-16,0 3 8 0,-3-3-8 0,2 3 0 16,1-5 0-16,0 2 0 0,0 3 0 0,-1 0 0 0,4-3 0 0,-1-2 0 15,3 0 0-15,-5 5 8 0,-1-3-8 0,4-2 0 16,2 0 0-16,-6 0 0 0,1 5 0 0,2-5 0 15,3 0 0-15,0 0 0 0,-5 0 8 0,-3 0-8 16,0 0 0-16,3-5 0 0,5 5 0 0,0 0 0 16,-8 0 15-16,5 5 1 0,3-5 0 0,0 0 0 15,-5-5-16-15,0 5 0 16,2 0 0-16,3 0 0 0,0 0 0 0,0 0 0 16,-8 0 0-16,8 0 0 0,0 0 0 0,0 0 0 15,-5-7 0-15,2 7 0 0,3 0 0 0,0-7 0 16,-2 7 0-16,-1-7 0 0,-5 2 0 0,3 3 0 15,5 2 0-15,0 0 0 0,0-5 0 0,-3 3 0 16,3-5 0-16,0 2 0 0,-2-2 0 0,-1 5 0 16,3 2 0-16,0-5 0 0,5-2 0 0,-5 2 0 0,-2-2 0 0,2 5 0 15,0-3 0-15,0-2 0 0,0 0 0 0,0 2 0 16,0 3 0-16,-3-3 0 0,0-2 0 0,3 5 0 16,-5-3 0-16,2-2 0 0,3 0 0 0,0 5 0 0,0-3 0 0,0-2 0 15,0 2 0-15,0-2 0 0,3 0 0 0,-3 5 0 16,-3-5 0-16,3-3 0 0,0 8 0 0,0-3 0 31,-2-2 0-31,2 5 0 0,0-3 10 0,0 3-10 16,-3-3 10-16,3-2-10 0,-3 5 0 0,1-3 8 0,2-2-8 0,-3 2 0 15,3 3 0-15,-3-3 0 0,1 3 0 0,2-5 0 16,-3 0 0-16,3-3-10 0,0 3 2 0,0 5 0 16,3-3 8-16,-3-2 9 0,0 0-1 0,0 0-8 15,2 0 0-15,1 0 0 0,0 0 0 0,-3-5 0 16,2 5 0-16,1 0 0 0,0-5-15 0,-1 5 5 0,-4 0 10 0,2 0 0 15,5 0 0-15,-2 0 0 0,-3 2 0 0,2-2 0 16,1 5 0-16,2-5 0 0,-2 2 0 0,-3-2 0 16,2 7 0-16,1-7 0 0,5 7 0 0,-3-5 0 15,-5 5 0-15,0 0 0 0,6-2 0 0,-6 2 0 16,0 0 0-16,0 0 0 0,0 0 0 0,5 2 0 16,0 3 0-16,-5-5 0 0,0 0 0 0,0 0 0 0,5 7 0 0,-2 0-732 15,-6-7-148-15</inkml:trace>
  <inkml:trace contextRef="#ctx0" brushRef="#br0" timeOffset="133767.89">11110 5504 266 0,'0'0'12'0,"0"0"2"0,0 0-14 0,0 0 0 16,0 0 0-16,0 0 0 0,0 0 33 0,0 0 4 16,0 0 1-16,0 0 0 0,0 0-22 0,0 0-5 15,0 0-1-15,0 0 0 0,0 0-1 0,0 0 0 16,0 0 0-16,0 0 0 0,0 0 6 0,0 0 1 0,0 0 0 0,0 0 0 16,0 0 19-16,0 0 4 0,0 0 1 0,0 0 0 0,0 0 12 0,0 0 4 15,0 0 0-15,0 0 0 0,0 0-20 0,0 0-3 16,0 0-1-16,0 0 0 0,0 0 7 0,0 0 1 15,0 0 0-15,0 0 0 0,0 0-23 0,0 0-4 16,0 0-1-16,0 0 0 0,0 0 26 0,0 0 5 16,0 0 1-16,0 0 0 15,0 0-20-15,0 0-4 0,0 0-1 0,0 0 0 16,0 0 21-16,0 0 4 0,0 0 0 0,0 0 1 16,0 0-27-16,0 0-6 0,0 0 0 0,0 0-1 15,0 0-2-15,0 0 0 0,0 0 0 0,0 0 0 16,0 0-9-16,0 0 0 0,0 0 9 0,0 0-9 15,0 0 11-15,0 0-3 0,0 0 0 0,0 0 0 16,0 0 20-16,0 0 3 0,0 0 1 0,0 0 0 0,0 0-19 0,0 0-3 16,0 0-1-16,0 0 0 0,0 0 3 0,0 0 0 15,0 0 0-15,0 0 0 0,0 0 0 0,0 0 0 16,0 0 0-16,0 0 0 0,0 0-12 0,0 0 0 16,0 0 0-16,0 0 0 0,0 0 0 0,5 0 0 15,-5 0 0-15,0 0 0 0,5 0 25 0,-2 0 3 16,-3 0 1-16,5-5 0 15,-2 3-21-15,2 2-8 0,-5 0 0 0,3-5 9 0,2 5-9 0,-5 0 0 16,0 0 0-16,0 0 0 0,3-2 0 0,2-3 0 16,-2 5 0-16,-3 0 0 0,5-2 0 0,0-3 0 15,-2 5 0-15,-3 0 0 0,0 0 8 0,5-2-8 16,-2-3 12-16,2 5-4 0,-2-2-8 0,-3 2 8 16,0 0-8-16,8-5 8 0,-5-2 1 0,2 7 0 15,-3-5 0-15,1 5 0 0,2 0-9 0,-5 0 8 0,3 0-8 0,0 0 8 16,-1-2 0-16,1-3 0 0,-3 5 0 0,5-2 0 15,1-3-8-15,-4 5 0 0,1 0 0 0,0-2 0 16,2-3 28-16,-3 3 3 0,-2 2 1 0,3-5 0 16,2 0-32-16,-5 5-13 0,3-2 1 0,0 2 0 15,2-5 12-15,-2 5 15 0,-3-7-3 0,2 7-1 16,1 0-3-16,0-2 0 16,-1-3 0-16,3 3 0 0,-5 2-8 0,6-5 0 15,-1 5 0-15,-2-2 0 0,-3 2 0 0,0 0 0 16,5-5 0-16,0 3 0 0,-2-3 0 0,0 0 0 15,-1 3 0-15,1 2 0 0,5-5 0 0,-6 5 0 16,4-2 0-16,-4-3 8 0,6 5-8 0,-5-2 0 0,2-3 9 0,-2 5-9 16,2-2 8-16,-2-3-8 0,2 5 10 0,-2-2-10 15,-3 2 9-15,2-5-9 0,1 5 8 0,2-5-8 0,-2 3 0 0,-3 2 8 16,0 0-8-16,0 0 0 0,5 0 10 0,-2-5-10 16,-3 5 12-16,0 0-12 0,0-2 16 0,5-3-4 15,-2 3-1-15,2-3 0 0,-2 3-11 0,2-3-12 16,0 5 2-16,1-7 1 0,-6 7 32 0,2 0 6 15,6-2 2-15,-5-3 0 0,2-2-31 0,-5 7 0 16,0 0 0-16,6 0 0 0,-1-5 8 0,-3-2-8 0,-2 7 0 0,6 0 0 16,-1-7 0-16,0 5 0 0,-5 2 0 0,6-5 0 15,-6 5 0-15,0 0 0 0,5-2 0 0,0-3 0 16,-5 5 0-16,6-7 0 0,-1 7 0 0,0-5 0 16,0 3 0-16,-5 2 0 0,0 0 0 0,6-5 0 15,2-2 0-15,-3 5 0 0,-5 2 0 0,5-5 0 0,0 3 0 0,-5 2 0 31,6-5 0-31,-6 5 0 0,2-7 0 0,4 0 0 16,-1 2 0-16,-5 5 0 0,3-2 12 0,-3 2-3 16,0 0-1-16,5-5 0 0,0-2-8 0,-5 7 0 15,3-2 0-15,0-3 0 0,-3 5 0 0,5-7 8 0,-3 0-8 0,-2 7 8 16,3 0-8-16,-3 0 0 0,3-5 0 0,-1 3 0 16,-2 2 0-16,3-5 0 0,0 3 0 0,-3 2 0 15,2-5 8-15,4 3 0 0,-4-3 0 0,-2 5 0 0,3-2-8 0,-3 2 0 16,0 0 0-16,5-5 0 0,1 3 0 0,-1-3 0 15,-5 5 0-15,0 0 0 0,5-7 0 0,0 7 0 16,-5 0 0-16,6-5 0 0,-4 3 0 0,4-3 0 16,-6 5 0-16,2-2 0 0,-2 2 0 0,6-5 0 15,-1-2 0-15,-3 7 0 0,-2 0 0 0,6-7 0 16,-6 7 0-16,2 0 0 16,4-7 0-16,-6 7 8 0,0 0-8 0,2 0 8 15,4-5-8-15,-4-2 0 0,-2 7 0 0,6 0 0 16,-1-2 0-16,0-3 0 0,-2 5 0 0,-3 0 0 15,5-2 0-15,-2 2 0 0,-1-5 0 0,1 5 0 0,0-2 0 16,2-3 0-16,-2 3 0 0,2-3 0 0,-2 5 0 0,-3 0 0 16,0 0 0-16,5-5 0 0,3 3 0 0,-3 2 0 15,-5 0 0-15,3-5 0 0,5 5 0 0,-6 0 0 16,-2 0 11-16,0 0-11 0,0 0 0 0,0 0 0 16,0 0 0-16,0 0-10 0,3-2 10 0,0 2 0 0,-3 0 0 0,5 0 0 15,-2-5 0-15,-3 5 0 0,2 0 0 0,1 0 0 16,2-2 18-16,-5 2 2 0,0 0 1 0,0 0 0 15,5-5-33-15,-5 5-8 0,3 0 0 0,-3 0-1 16,5-7 21-16,-5 7 8 16,0 0 0-16,0 0 0 0,0 0-8 0,3 0 0 15,-3 0 0-15,0 0 0 0,0 0 0 0,0 0 0 16,0 0 0-16,0 0 0 0,5-2 0 0,-2-3 0 16,-3 5 0-16,0 0 0 0,0 0 0 0,5 0 0 15,-5 0 0-15,0 0 0 0,0 0 0 0,0 0 0 16,0 0 0-16,0 0 0 0,0 0 0 0,3-5 0 15,-3 5 0-15,0 0 0 0,0 0 0 0,0 0 0 0,0 0 0 0,0 0 0 16,5-2 0-16,-5 2 0 0,0 0 0 0,0 0 0 16,0 0 0-16,0 0 0 0,0 0 0 0,0 0 0 0,0 0 0 15,0 0 0-15,0 0 0 0,0 0 0 0,0 0 0 0,0 0 0 16,0 0 0-16,0 0 0 0,0 0 0 0,0 0 0 16,0 0 0-16,0 0 0 0,5 0 0 0,-5 0 0 15,0 0 0-15,0 0 0 0,0 0 12 0,0 0 0 0,0 0 0 0,0 0 0 16,0 0 4-16,0 0 2 0,0 0 0 0,6-5 0 15,-6 5-18-15,0 0 0 0,0 0 8 0,0 0-8 16,0 0 0-16,5 0 0 0,-5 0 0 0,0 0 0 16,0 0 0-16,0 0 0 0,5-2 0 0,1 2 0 15,2-5 0-15,-8 5 0 0,0 0 0 0,0 0 0 16,0 0 0-16,0 0 0 16,5 0 0-16,-5 0 0 0,0 0 0 0,8-2 0 15,-8 2 0-15,0 0 0 0,0 0 0 0,0 0 0 16,0 0 0-16,0 0 0 0,5-5 0 0,-5 5 0 15,5-2 0-15,-5 2 0 0,0 0 0 0,0 0 0 16,0 0 0-16,0 0 0 0,6-5 0 0,-6 5 0 16,0 0 0-16,0 0 0 0,0 0 10 0,0 0-2 15,0 0 0-15,0 0 0 0,0 0-8 0,0 0 0 0,0 0 0 0,0 0 0 16,5 0 0-16,-5 0 0 0,0 0 0 0,0 0 0 0,0 0 0 16,0 0 8-16,0 0-8 0,0 0 8 0,0 0-8 0,0 0 0 15,0 0 0-15,0 0 0 0,5-2 0 0,-5 2 0 16,0 0 0-16,0 0 0 0,0 0 0 0,0 0 0 15,0 0 0-15,0 0 0 0,0 0 0 0,0 0 0 32,0 0 0-32,0 0 0 0,0-5 0 0,0 5 0 0,0 0 0 0,-2 0 0 15,-1 0 0-15,3 0 0 0,0 0 0 0,-3 5 0 32,-2-3-105-32,2-2-17 0,-2 0-3 0,0 7-973 0</inkml:trace>
  <inkml:trace contextRef="#ctx0" brushRef="#br0" timeOffset="138371.12">11083 5490 622 0,'3'0'28'0,"-3"2"5"0,-3-2-33 0,1 0 0 15,-1 5 0-15,3-5 0 0,-3 0 82 0,1 0 10 16,-1 0 1-16,3 0 1 0,0 0-14 0,0 0-4 16,0 0 0-16,0 0 0 15,0 0-23-15,0 0-5 0,0 0 0 0,0 0-1 16,0 0-1-16,0 0 0 0,0 0 0 0,0 0 0 15,0 0 3-15,0 0 1 0,0 0 0 0,0 0 0 16,0 0-2-16,0 0-1 0,0 0 0 0,0 0 0 0,0 0-29 0,0 0-6 16,0 0 0-16,0 0-1 0,-2 2 42 0,2-2 9 15,-3-2 2-15,0 2 0 0,1 0-52 0,2 0-12 16,0 0 0-16,0 0 0 0,-3 0 44 0,3 0 5 0,-3-5 2 0,3 5 0 16,-2 0-31-16,2 0-5 0,-3-2-2 0,3 2 0 15,0 0-13-15,0 0 0 16,-3-5 0-16,3 5 0 0,-2 0 31 0,2 0 3 0,-3-2 1 0,3 2 0 15,0 0-18-15,-3-5-3 0,-2 3-1 0,2-3 0 16,3 5 3-16,-5 0 0 0,0 0 0 0,2-2 0 31,-2-3-4-31,2 5-1 0,3 0 0 0,0 0 0 0,-2 0-11 0,2 0-16 16,-6-5 4-16,1 3 1 0,0-3 60 0,0 5 12 16,5 0 3-16,0 0 0 0,0 0-52 0,-3-7-12 15,3 7 0-15,-5 0 0 0,2-2 0 0,-2-3 0 16,-3 5 0-16,2-2 0 0,6 2 0 0,0 0 0 15,-5-5 0-15,2 5 0 0,-4-2 12 0,7 2-1 16,-3-5 0-16,3 5 0 0,-5 0-11 0,-3-7-16 0,5 7 4 0,-2-5 1 16,5 5 11-16,0 0 0 0,-6-2 0 0,6 2 0 15,-5-5 49-15,0 5 12 0,0-2 3 0,5 2 0 0,0 0-64 0,-6-5-24 16,6 5 0-16,-5-2 1 0,0-3 23 0,-1 5 0 16,6 0 0-16,0 0 0 0,-5 0 0 0,2-2 0 15,3 2 9-15,-5-5-9 0,5 5 0 0,-5 0 0 31,0-7 0-31,5 7 8 0,0 0-8 0,-3 0 0 0,-2-5 0 0,2 3 0 16,3 2 0-16,-5 0 0 0,2-5 0 0,-2 5 8 16,5 0-8-16,-3-2 0 0,-2-3 0 0,2 5 8 15,-2-2-8-15,2-3 0 0,1 5 8 0,-1-2-8 16,-2-3 12-16,2 5-1 0,-2 0-1 0,2-2 0 16,-2-3-10-16,2 5 0 15,0-5 0-15,-2 3 0 0,3 2 0 0,2 0 0 0,-3-5 0 0,0 5-11 0,1 0 11 0,-4-7 0 16,4 7 8-16,-1-2-8 0,-2-3 0 0,5 5 0 15,-3 0 0-15,0-2 0 0,1-3 0 0,-1 5 0 16,1 0 0-16,-1-2 0 0,0-3 0 0,1 5 0 16,-4-2 0-16,6 2 0 0,0 0 0 0,-2 0 0 15,-4-5 0-15,4 5 0 0,-4-5 0 0,1 5 0 16,2-2 0-16,1 2 0 0,2 0 0 0,-3 0 0 0,-2-5 0 0,2 5 0 16,3 0 0-16,-2 0 0 0,-1 0 0 0,-2 0 0 15,2-2 0-15,0 2 0 0,3 0 0 0,-2 0 0 0,-1-5 0 0,3 5 0 16,0 0 0-16,-5 0 0 0,2 0 0 0,3 0 8 15,0 0-8-15,-5 0 0 0,2-2 0 0,3 2 0 16,-2 0 0-16,-4-5 0 0,6 5 0 0,-2 0 0 16,-4 0 0-1,6 0 0-15,0 0 0 0,0 0 0 0,-2-7 0 0,-1 7 0 16,3 0 0-16,0 0 0 0,-3 0 0 0,3 0 0 16,-5-2 0-16,5 2 0 0,-3-5 0 0,3 5 0 15,0 0 0-15,-5 0 0 16,5 0 0-16,0 0 0 0,-2 0 0 0,2 0 0 0,0 0 0 0,0 0 0 15,0 0 0-15,0 0 0 0,0 0 0 0,0 0 0 16,0 0 0-16,0 0 0 0,-6 0 0 0,6 0 0 16,0 0 0-16,0 0 0 0,0 0 0 0,-2 0 0 0,-4 0 0 0,4 0 0 15,-4 0 0-15,6 0 0 16,-2 7-217-16</inkml:trace>
  <inkml:trace contextRef="#ctx0" brushRef="#br0" timeOffset="148870.49">16195 13745 1209 0,'0'0'108'0,"0"0"-87"0,0 0-21 0,0 0 0 16,0 0 132-16,0 0 23 15,0 0 4-15,0 0 1 0,0 0-32 0,0 0-5 0,5-2-2 0,1 2 0 16,-6 0-39-16,5 0-8 0,-5 0-2 0,8 0 0 15,5 2-27-15,-2 3-5 0,-6-3-2 0,6 3 0 16,2 2-1-16,-3 0 0 0,-2 0 0 0,-2 5 0 16,-1-5-9-16,3 7-3 0,5-7 0 0,-5 7 0 0,-5-2-7 0,5 0-2 15,5-3 0-15,-3 5 0 0,-2-2-2 0,0 0-1 16,6-3 0-16,-1 3 0 0,-3-5 0 0,1 7 0 16,0-7 0-16,-1 0 0 0,3 0 2 0,-2-2 0 15,-3 2 0-15,2-2 0 0,4-3 8 0,-4-2 1 16,1 5 1-16,-3-5 0 0,-3 0-1 0,3-5 0 15,3 5 0-15,-3-2 0 16,-3-3 3-16,3-7 0 0,5 5 0 0,-2-7 0 16,-1 0 0-16,1 0 0 0,7-7 0 0,1-5 0 15,-1-5-10-15,1 3-1 0,-1 0-1 0,4-5 0 16,4 7-15-16,-2-2 0 0,-3 2 8 0,3-2-8 16,-3-3 0-16,3 7 0 0,-6-1 0 0,3-1 0 0,-2 5 0 15,0-5 0-15,2 4 8 0,0-1-8 0,-8 2 0 16,6 2 0-16,2 3 8 0,0-3-8 0,-8 7 0 0,3-2 0 0,3 0 8 0,-6 7-8 15,3-5 0-15,-3 5 8 0,-5 0-8 0,2 0 0 16,4 0 0-16,-4 7 8 0,-4-7-8 0,-4 7 0 16,6-5 0-16,-8 5 0 0,0 0-9 0,0 0 9 31,0 0-101-31,0 0-15 0,0 0-2 0</inkml:trace>
</inkml:ink>
</file>

<file path=ppt/ink/ink145.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8-01T22:43:33.369"/>
    </inkml:context>
    <inkml:brush xml:id="br0">
      <inkml:brushProperty name="width" value="0.05292" units="cm"/>
      <inkml:brushProperty name="height" value="0.05292" units="cm"/>
      <inkml:brushProperty name="color" value="#FF0000"/>
    </inkml:brush>
  </inkml:definitions>
  <inkml:trace contextRef="#ctx0" brushRef="#br0">1040 11584 2304 0,'0'0'204'16,"0"-3"-163"-16,5-1-33 0,-2 4-8 15,5 0 8-15,0 0 0 0,-3-3 0 0,8 3 0 0,-2 0 9 0,7 0 2 16,1 0 0-16,7 0 0 0,3 0-5 0,6 3-1 16,7-6 0-16,3-1 0 15,11 4 2-15,-1-3 0 0,9-2 0 0,4-2 0 16,9 0-15-16,11 0 0 0,-1 0 8 0,5 3-8 15,6-3 8-15,6-1-8 0,1-1 11 0,9 0-11 16,0 2 16-16,2 4-4 0,6-1-1 0,-6 1 0 16,6-2 24-16,0 5 5 0,5 0 0 0,0 0 1 15,-8 5-33-15,0-2-8 0,3 4 0 0,-6-3 0 16,1 3 0-16,-9 0 0 0,3 0 0 0,-2 5 0 0,-4-5 0 0,1 0 0 16,-3 7 0-16,-5-7 8 0,-5 1-8 0,-3-1 0 15,-3 4 9-15,-5-4-9 0,-5 0 0 0,-3 1 9 16,-3-4-9-16,-7-1 0 0,-3 1 12 0,-3 3-12 15,-8-7 12-15,-2 5-12 0,-6-3 16 0,-5 3-4 16,0-5-1-16,-10 2 0 0,2-2 17 0,-3 0 4 16,-4 0 1-16,-4 0 0 15,1 0 0-15,-4 0 0 0,-1 0 0 0,-1 5 0 16,-2-5-12-16,2-5-2 0,-5 5-1 0,2 0 0 16,1 0 1-16,-1 0 0 0,4 5 0 0,-1-5 0 15,-5 0-19-15,8 0 0 0,-6-5 0 0,4 5 0 0,-4 0 0 0,3 0 0 16,-2-2 0-16,2-3 10 0,0 5-2 0,1-2 0 15,-4-3 0-15,1 1 0 0,-1 1 0 0,1-1 0 16,2 1 0-16,-8-4 0 0,3 2 2 0,0-2 0 0,0 5 0 0,-2-7 0 16,-4 6 2-16,1-4 0 0,2 0 0 0,-5 2 0 15,3-2-12-15,-3 0 12 0,-3 0-12 0,3 3 12 16,-5-3-12-16,2 4 0 0,-5-4 0 0,0 2 0 31,3-2-68-31,-3 5-5 0,0-3-2 0,-10 5 0 16,2 0-136-16,-5 5-27 0,-27 4-6 0,6-9-872 0</inkml:trace>
</inkml:ink>
</file>

<file path=ppt/ink/ink146.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8-01T22:44:59.626"/>
    </inkml:context>
    <inkml:brush xml:id="br0">
      <inkml:brushProperty name="width" value="0.05292" units="cm"/>
      <inkml:brushProperty name="height" value="0.05292" units="cm"/>
      <inkml:brushProperty name="color" value="#FF0000"/>
    </inkml:brush>
  </inkml:definitions>
  <inkml:trace contextRef="#ctx0" brushRef="#br0">1085 11635 2221 0,'0'0'197'0,"0"0"-157"0,0 0-32 0,0 0-8 0,0 0 0 0,0 0 0 16,0 0-11-16,0 0 11 0,5 0-11 0,-2 0 11 15,-1-2-12-15,6-3 12 0,0-2-12 0,3 3 12 16,2-3-12-16,-2-1 12 0,7-6 0 0,3 3 0 16,3-4 0-16,-3 6 0 0,3-3 12 0,3 1 0 15,-1 4 0-15,1-1 0 0,-4-1 1 0,9-3 0 16,-3 8 0-16,-2-6 0 16,2 3-4-16,2 2-1 0,-1-2 0 0,-4 0 0 15,3 0 1-15,3 3 0 0,-3 4 0 0,5-3 0 16,-2-2-1-16,3 3 0 0,-1-3 0 0,0 5 0 15,3-7 0-15,-2 7-8 0,-3-2 12 0,2-3-4 0,3 5 13 16,0 0 3-16,5-7 0 0,1 7 0 0,-4-4 3 0,6 4 1 16,0-7 0-16,-2 7 0 0,2-3-9 0,0-2-2 15,-6 5 0-15,6 0 0 0,6 0-4 0,-6 5-1 0,0-5 0 0,-6 3 0 16,4 1-4-16,-4-1 0 0,4 1-8 0,-4 3 12 16,4 0-3-16,-1 0-1 0,3 0 0 0,0 1 0 15,0-1-8-15,-5 4 0 0,2-4 0 0,3 0 0 16,-5 1 0-16,5-1 0 0,5 0 0 0,-5 2 0 15,8-2 0-15,-11 0 0 0,6 0 0 0,-3-4 0 16,2 4 0-16,-2-3 0 16,0 3 0-16,3 0 0 0,2 0 0 0,-2 1 0 15,-3-1 0-15,0-3 0 0,0 3 0 0,2 0 0 16,-2 0 8-16,6-2-8 0,-4 2 9 0,3-4 0 16,-5 4 0-16,0-3 0 0,0 3-9 0,3 0 0 15,0-2 9-15,-1-2-9 0,1 1 12 0,-1-1-3 16,-2 1 0-16,6-1 0 0,-12 1-9 0,4-1 0 0,-4 1 0 15,1 3 8-15,5-7-8 0,0 7 0 0,-5-7 0 0,2 5 8 16,-2-2-8-16,2-3 8 0,-2 4-8 0,0-1 8 16,-1-3 0-16,1 4 0 0,2-8 0 0,-2 4 0 0,5 0 4 15,0 0 0-15,-3 0 0 0,3 0 0 0,-5-3-2 0,5-1 0 16,-5 4 0-16,2-3 0 0,5-2 0 0,-2 3 0 16,0-3 0-16,0 3 0 0,0-7-10 0,-2 6 10 15,-1-4-10-15,0 3 10 0,3-3-10 0,-2-1 0 0,2 1 9 0,-3 0-9 16,3 3 0-16,-5-3 8 0,2 4-8 0,-8-4 0 15,3 0 0-15,1 0 9 0,1-2-9 0,-2 2 0 16,-2 0 8-16,2 4-8 0,-6-4 0 0,1 2 0 16,0-2 9-16,-3 5-9 0,0-3 0 0,-2-2 9 15,-1 3-9-15,-2 1 0 0,-3-1 0 0,0 1 8 16,-2-2-8-16,-1 3 0 16,3 2 0-16,1 0 0 0,-4-5 0 0,-2 5 0 15,0 0 8-15,0 0-8 16,2 0-52-16,1 0-13 0,-1 0-3 0,3 0-796 15,6 7-160-15</inkml:trace>
  <inkml:trace contextRef="#ctx0" brushRef="#br0" timeOffset="116580.14">10837 13510 1411 0,'0'0'62'0,"0"0"14"0,0 0-61 0,0 0-15 15,0 0 0-15,11 0 0 0,-3 5 41 0,0-3 6 0,0 3 1 0,0-3 0 16,2 5 32-16,1-2 6 0,2 2 2 0,-2 0 0 16,5 7-9-16,-1-2-2 0,1-1 0 0,5 4 0 15,-2-1-21-15,5 0-4 0,2 7 0 0,-2-7-1 16,3 5-16-16,-1-5-3 0,0 0-1 0,-2 5 0 16,0 0-11-16,0-5-3 0,-3 7 0 0,3-2 0 15,-3 0-4-15,0-5-1 16,-2 0 0-16,-1 0 0 0,1 0 1 0,-3-2 0 0,-3 0 0 15,0-3 0-15,0-2 3 0,1 5 1 0,-1-5 0 0,-3 5 0 16,-2-5-8-16,-2 0-1 0,2 0-8 0,-3 0 12 16,-5-2-12-16,0-5 0 0,2 7 0 0,-2-7 0 31,0 0-92-31,-5 2-17 0,0-2-4 0,-6 0-976 0</inkml:trace>
  <inkml:trace contextRef="#ctx0" brushRef="#br0" timeOffset="116811.98">11335 13369 2307 0,'0'0'102'0,"0"0"22"0,0 0-100 0,0 0-24 0,0 0 0 0,0 0 0 16,0 0 67-16,-3 7 8 0,-2 5 1 0,0 2 1 15,-3 7 11-15,-6 0 1 0,-2 10 1 0,-2-3 0 16,-6 7-44-16,-8 3-9 0,-7 2-1 0,-4 0-1 0,1 0-20 0,0 0-4 15,2 0-1-15,6-5 0 0,-1-2-10 0,9 2 0 16,2-4 9 0,5-3-9-16,4-7 0 0,1-2-8 0,4 2 0 0,2-7-900 15,3 3-180-15</inkml:trace>
  <inkml:trace contextRef="#ctx0" brushRef="#br0" timeOffset="132118.04">16304 13515 1036 0,'0'0'92'0,"0"0"-73"0,5 7-19 0,6-5 0 15,2 5 92-15,0 5 14 0,-5 0 3 0,2-3 1 16,6 3-9-16,0 2-1 0,-3 0-1 0,3 0 0 16,-5 5-35-16,7-5-8 0,1 5 0 0,-3-5-1 15,0 7-12-15,0-2-3 0,10 0 0 0,1 2 0 0,-1-2 3 0,0-3 0 16,-2 3 0-16,0 0 0 0,3-5 13 0,-1 0 4 15,-5 0 0-15,3 3 0 0,0-8-12 0,0 5-1 16,-9-2-1-16,1 0 0 0,0-3-10 0,-3 3-1 16,-2-5-1-16,0 0 0 0,-3 0-11 0,2 0-3 0,-2 0 0 0,-5-2 0 15,-3-5-8-15,2 2-1 16,4 3-1-16,-6-5 0 0,0 0-2 0,0 0 0 0,0 0 0 0,0 0 0 16,0 0-48-16,0 0-11 0,-14 0-1 0,6-5-1 15,3-2-152-15,-3 5-31 0,-2-10-5 0</inkml:trace>
  <inkml:trace contextRef="#ctx0" brushRef="#br0" timeOffset="132372.07">16801 13477 1440 0,'-8'0'128'0,"3"-2"-103"0,5-3-25 0,-3 5 0 16,-5 0 156-16,3 0 27 0,5 0 5 0,0 0 0 15,-8 5-58-15,-3 2-12 0,1 2-2 0,-1 3-1 16,1 9-47-16,-6 2-8 0,-8 1-3 0,-2 7 0 0,-4-3-16 0,4 5-3 16,0 2-1-16,-1 3 0 0,1-3-21 0,-1 5-5 15,3-7-1-15,-2 2 0 0,-1-2-10 0,6-2 0 0,5-3 0 16,0-7 0-16,-2 5 0 0,2-7 0 0,6-3 0 0,2 3 0 16,2-5-12-16,1-2 0 0,-3-5-1 0,5 0 0 31,9 0-178-31,-6-7-35 0</inkml:trace>
  <inkml:trace contextRef="#ctx0" brushRef="#br0" timeOffset="178186.06">21926 13656 576 0,'0'0'25'0,"0"0"6"0,0 0-31 0,0 0 0 15,0 0 0-15,0 0 0 0,0 0 349 0,0 0 64 16,0 0 13-16,0 0 2 0,0 0-254 0,0 2-51 15,3 5-11-15,-1 2-1 0,4 1-44 0,2 2-9 16,2-3-2-16,3 7 0 0,1-1-28 0,1-1-7 0,1 0-1 0,3 7 0 16,-1-7 2-16,-2 5 0 0,3 0 0 0,-3-5 0 15,0 7-1-15,-1-9 0 0,-1 2 0 0,-1-2 0 16,0 2 3-16,0-7 1 0,-2 0 0 0,-1 0 0 0,-2 0 15 16,0-2 2-16,0-5 1 0,0 0 0 0,-2-5 13 0,1 3 4 15,-1-5 0-15,2-5 0 0,-3 0-32 0,3-2-5 16,-3-7-2-16,3 0 0 0,0-5-7 0,0-2-2 15,3-3 0-15,-1-2 0 0,3-2-12 0,1 2 0 16,-1 0 8-16,0 0-8 0,3-2 0 0,0-3 0 16,2 3 0-16,1 2 0 0,-1-2 0 0,1 2 0 0,-1 0 0 0,1 4 0 15,-3-1 0-15,-3 6 0 0,3 1 0 0,0 2 0 16,-3-5 0-16,0 5 11 0,-2 2-11 0,2 5 10 16,-5-5-10-16,3 5 12 0,-3 0-12 0,0 2 12 15,-1 5-12-15,1-3 8 0,-2 3-8 0,-1 0 8 16,0 0-8-16,1 3 0 0,-1-1 0 0,-3 3 0 15,4-3 0-15,-4 5 0 16,-2 0 0-16,0 0 0 0,3-2-11 0,-3 2-7 16,0 0-2-16,0 0 0 15,0 0-88-15,0 0-17 0,0 0-4 0,-3 2-1304 0</inkml:trace>
  <inkml:trace contextRef="#ctx0" brushRef="#br0" timeOffset="179091.58">22048 6520 1544 0,'0'0'68'0,"0"0"15"0,0 0-67 0,0 0-16 0,0 0 0 0,0 0 0 16,0 0 8-16,8 7-8 0,0 0 12 0,2 0-12 16,1 5 12-16,2-3-4 0,0 6 0 0,6 3-8 0,-1-4 36 0,6 8 1 15,5 1 0-15,0-2 0 0,6 5 7 0,-1-5 0 16,6 8 1-16,-6-6 0 0,6 1 1 0,-8-1 0 15,2 1 0-15,-5 2 0 0,-5-8-11 0,2 4-3 16,-2-4 0-16,-3-4 0 0,1 1-11 0,-4-1-2 16,-2 4-1-16,-3-6 0 15,0-2-5-15,-5-3-1 0,3 4 0 0,-6-3 0 16,0-1-4-16,-2-7 0 0,-3 0-8 0,0 0 12 31,-3-3-123-31,1-9-25 0,-3 1-4 0</inkml:trace>
  <inkml:trace contextRef="#ctx0" brushRef="#br0" timeOffset="179307.37">22535 6475 1450 0,'0'0'64'0,"0"0"14"0,0 0-62 0,0 0-16 16,0 0 0-16,0 0 0 0,0 0 89 0,5 5 15 0,-2 2 4 0,-3 3 0 16,0 8 4-16,-3 1 2 0,-2 2 0 0,-3 5 0 15,-3 2-54-15,-5 5-12 0,-5 0-1 0,-3 7-1 31,0-4-18-31,-5 4-3 0,-2-3-1 0,-1-2 0 16,0-2-10-16,3 3-2 0,2-10-1 0,4 6 0 0,-1-3-11 0,3-3 8 16,2-8-8-16,1 4 8 0,-1-1-8 0,3-2-9 15,3-1 9-15,0-4-1136 16</inkml:trace>
</inkml:ink>
</file>

<file path=ppt/ink/ink147.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8-01T22:49:43.132"/>
    </inkml:context>
    <inkml:brush xml:id="br0">
      <inkml:brushProperty name="width" value="0.05292" units="cm"/>
      <inkml:brushProperty name="height" value="0.05292" units="cm"/>
      <inkml:brushProperty name="color" value="#FF0000"/>
    </inkml:brush>
  </inkml:definitions>
  <inkml:trace contextRef="#ctx0" brushRef="#br0">2093 466 806 0,'0'0'72'0,"0"0"-58"31,0 0-14-31,0 0 0 0,0 0 156 0,0 0 29 16,0 0 6-16,3 5 1 0,2 2-33 0,-5 0-7 16,2 0 0-16,-2 0-1 0,6 5-46 0,-6-5-9 15,0 7-1-15,0 0-1 0,0 5-15 0,0-5-3 0,2 0-1 0,-2 5 0 16,0 0-9-16,6 0-2 0,-6 2 0 0,2-7 0 15,-2 7-40-15,3-7-8 0,-3 3-1 0,5-1-1 16,-5-4 29-16,3 2 5 0,2 0 2 0,-2-2 0 0,-3-2-40 0,8 1-10 16,-8-4 0-16,2 5 0 0,4-5 0 0,-4-4 0 15,1 6 0-15,-3-9 0 0,0 0 0 0,5-5 0 16,3 1 0-16,3 1 0 0,-3-4 0 0,0-5 0 16,2-6 0-16,6 8 0 0,-5-9 30 0,7 0 4 15,-2-2 1-15,-5 7 0 16,-1 0-27-16,6-5-8 0,-3 5 0 0,1 0 0 0,-1-5 0 0,3 5 0 0,-6 2 0 0,9-9 0 15,-1 7 0-15,1 2 0 0,-3-2 0 0,0 2 0 16,-3 5 24-16,0 0 4 0,0-7 0 0,-5 12 1 16,3-3-29-16,-6 0 0 0,3 5 0 0,-5-2 0 15,-3 2-16-15,0 0-10 0,0 0-2 0,0 0 0 16,-8 2-6-16,0 8-2 0,-5-1 0 0,2 3 0 31,-10-5-24-31,2 5-6 0,6 4-1 0,-5-4 0 16,2-5-44-16,0 0-9 0,3 7-1 0,-3-2-1 15,5-3 49-15,-2 3 9 0,2 2 3 0,1-7 0 16,2 0 25-16,0 1 6 0,5-4 1 0,-5 3 0 0,8 7 29 0,-2-7 0 0,2-7 0 0,2 8 0 16,6 3 17-16,-5-4 3 0,5 5 1 0,0-5 0 15,0 5 72-15,0-5 15 16,2 2 2-16,1-2 1 0,-1 0-48 0,4 5-10 0,-4-5-1 0,9 12-1 0,-1-9-17 0,1-1-3 16,-1 0-1-16,-2-2 0 0,3 5-30 0,-3-5 0 15,-3 0 0-15,0 0 0 0,-2 0 0 0,-3 0 0 16,2-2 0-16,-7 2 0 15,-3-7-100-15,0 0-27 0</inkml:trace>
  <inkml:trace contextRef="#ctx0" brushRef="#br0" timeOffset="200.36">2686 680 1094 0,'0'0'48'0,"0"-2"11"15,2 2-47-15,3-5-12 0,6 3 0 0,-3 2 0 0,-3 0 232 0,9-5 44 16,-7 5 8-16,4 0 3 0,2 0-216 0,3 0-43 16,-5 0-9-16,5 0-2 0,2 0-17 0,-2 0 0 0,-5 0 0 0,4 0 0 15,-4-7 18-15,0 7 0 0,-3 0 0 0,-1 0-678 16,-4 0-135-16</inkml:trace>
  <inkml:trace contextRef="#ctx0" brushRef="#br0" timeOffset="369.84">2775 831 1958 0,'0'0'43'0,"8"2"9"0,-2-2 1 0,7 0 3 0,-2 0-45 0,-4-2-11 16,12-3 0-16,-6 3 0 0,11 2 104 0,-8-5 20 15,2 1 3-15,4 1 1 0,1-2-103 0,-4 3-25 0,-6-3 0 0,0-2 0 16,6 0-67-16,-11 5-18 0,2-3-4 0,-10 5-1 15</inkml:trace>
  <inkml:trace contextRef="#ctx0" brushRef="#br0" timeOffset="771.76">3141 492 1728 0,'0'0'76'0,"0"0"16"0,0 0-73 0,0 0-19 15,0 0 0-15,5 7 0 0,-2 0 55 0,2 0 7 16,-3 3 2-16,4-1 0 0,-4 3 0 0,1-3 0 16,2 3 0-16,3 2 0 0,-8 0 0 0,3-2 0 15,0 2 0-15,2-2 0 0,-5-3-8 0,3 1 0 16,2-1-1-16,-3 3 0 0,4-5-37 0,-6 0-7 15,10 0-2-15,-2 0 0 0,3 0-9 0,5 0 0 16,2-2 0-16,3-3 0 0,6 6 0 0,-3-4 0 0,5 3 0 0,-3 0 0 16,1 0 0-16,-6-2 0 0,3 2 0 0,-3-5 0 0,-5 10 53 0,-3 2 9 15,0-2 2-15,-2-2 0 0,-1 1-52 0,-4 3-12 16,-4 1 0-16,1-4 0 0,-3 3 28 0,0-2 4 16,-5-5 0-16,-3 5 0 0,-3-3-11 0,3-2-1 15,-10 0-1-15,-1-2 0 0,-2-2-19 0,0 1 0 16,-3-4 0-16,0-4 0 31,-8 4-162-31,6-3-33 0,5-4-6 0,-3-5-2 0</inkml:trace>
  <inkml:trace contextRef="#ctx0" brushRef="#br0" timeOffset="918.86">3220 452 2188 0,'8'-14'48'0,"-5"7"11"0,5 2 1 0,5 3 1 0,-3-3-49 0,4 3-12 16,7-5 0-16,3 7 0 0,2-5 105 0,8 5 19 15,3 0 3-15,-2 0 1 0,-1 5-103 0,-7-5-25 16,-1 0 0-16,1 7 0 0,2-7 0 0,-3 2 0 16,-5-2 0-16,-2 5-1172 0</inkml:trace>
  <inkml:trace contextRef="#ctx0" brushRef="#br0" timeOffset="5318.74">21397 504 1728 0,'0'0'38'0,"3"-7"8"0,-1-5 2 0,3 5 0 0,-2 0-39 0,0 0-9 15,-1 0 0-15,4-5 0 0,-4 5 104 0,4 0 20 16,-1 2 3-16,0-2 1 0,0 0-58 0,1 5-11 15,-4-3-3-15,1-2 0 0,2 7 13 0,1 0 3 0,-6 0 0 0,2 0 0 16,4 7-31-16,-4-2-5 0,1 2-2 0,0 2 0 16,2 3 2-16,-5 2 1 0,2 0 0 0,-2 5 0 15,0 2-9-15,0-2-3 0,3 2 0 0,-3 5 0 16,0-5-8-16,3 5-1 0,-1-12-1 0,4 12 0 16,-4-5 1-16,4 5 1 0,-1-12 0 0,0 5 0 15,1 0-17-15,-1-10 0 0,-3 3-11 0,6 2 11 0,-5-2 0 0,2-10 0 16,-2 10 8-16,2-7-8 0,-5-5 18 0,0 0-2 15,8 2-1-15,-3-4 0 0,1-7 27 0,-1 1 6 16,0 6 0-16,3-10 1 0,0-2-39 0,3 0-10 0,-1-12 0 0,1 7 0 16,2-2 0-16,0 0 0 15,-2-5 0-15,2 7 0 0,-2-2 0 0,-3 2 0 0,0 5 0 16,0 0 0-16,-3 0 0 0,3 2 0 16,-5-2 0-16,-1 7 0 0,1 0 0 0,-1 0 0 15,4 0 0-15,-6 7 0 0,0 0 0 0,0 0 0 16,0 0 0-16,0 0 0 0,-3 7 0 0,-2-5-16 15,0 3 4-15,-1 2 1 16,1 0-33-16,0 7-8 0,-3-7 0 0,0 0-1 16,0 5 13-16,0-5 2 0,3 5 1 0,-3-3 0 15,2-1 8-15,4-4 1 0,-4 10 1 0,4-7 0 0,-1-2 27 0,1 4 0 0,2-4 0 0,2 2 0 16,1 0 0-16,-3-7 0 0,0 0 0 0,2 7 0 16,6 5 0-16,-2-10 0 0,-1 6 0 0,3-4 0 15,0 3 12-15,0 0 8 0,0 0 2 0,5-2 0 16,0-3-7-16,0-2-2 0,3 8 0 0,0-4 0 15,5 1-2-15,-2-3-1 0,2 5 0 0,0 0 0 0,-2-7-10 16,-1 0 10 0,-2 5-10-16,0-5 10 0,0 2 3 0,-3 3 1 15,-2-5 0-15,-1 0 0 0,-2 2-14 0,-3-2 0 0,1 0-12 16,-6 0 12 0,0 0-229-16,0 0-39 0,0 0-8 0,0 0-819 0</inkml:trace>
  <inkml:trace contextRef="#ctx0" brushRef="#br0" timeOffset="5550.88">22109 539 345 0,'0'0'31'0,"0"0"-31"16,0 0 0-16,8 0 0 0,-3-7 313 0,3 0 57 15,0 5 11-15,2-3 3 16,1 0-256-16,-1 5-52 0,4-2-9 0,-1-3-3 15,3 3 0-15,0-3 0 0,0 3 0 0,-3-3 0 16,3 5-51-16,0-7-13 0,-3 7 0 0,0 0 0 0,-13 0 0 0,0 0 0 16,0 0 0-16,0 0 0 15,0 0-100-15,0 0-22 0</inkml:trace>
  <inkml:trace contextRef="#ctx0" brushRef="#br0" timeOffset="5705.33">22188 633 1440 0,'5'5'128'0,"3"-5"-103"0,3 0-25 0,-1 0 0 16,4 2 119-16,-4-4 18 0,6 2 4 0,0-5 1 15,-3 5-49-15,3-2-9 0,3 2-3 0,-4-5 0 0,-1-2-52 0,-1 7-10 16,0-7-3-16,0 7 0 16,1-7-140-16,-4 3-28 0</inkml:trace>
  <inkml:trace contextRef="#ctx0" brushRef="#br0" timeOffset="6190.99">22625 365 1443 0,'2'-7'64'0,"-2"7"13"0,0 0-61 0,0 0-16 15,5-7 0-15,-5 7 0 0,6 0 132 0,-6 0 23 0,0 0 5 0,0 0 0 16,0 7-66-16,-3 0-14 0,3 0-2 0,3 0-1 16,-3-2-6-16,0 9-2 0,0-2 0 0,0-5 0 15,2 7-31-15,1 0-6 0,2 0-2 0,1-7 0 16,-1 5-20-16,6 2-10 0,-1-9 10 0,3 2-10 16,1-5 10-16,1 5-10 0,4-7 10 0,2 0-10 15,0 0 0-15,0 0-13 16,-2-7 1-16,-1 5 0 0,1-5 60 0,0-5 13 15,-4 5 3-15,1-5 0 0,-2 3-64 0,-1-3 0 16,-3-2-14-16,-2 2 2 0,-2-2 12 0,-1-2 9 16,3 4-1-16,-6 0-8 0,4-2 9 0,-4 2-9 0,1 3 0 0,0-3 9 15,-3-2-9-15,0 2 0 0,0 10 0 0,0-5 0 16,0 7 0-16,0 0 0 0,0 0 0 0,0 0 0 16,0 0 27-16,2 7 0 0,6 0 0 0,-2 7 0 0,-1 5-8 0,3-5-2 15,2 12 0-15,1 2 0 0,-3 0 19 0,5 3 4 16,0 4 1-16,1-9 0 0,-4 2-13 0,3 5-2 15,-2-7-1-15,0 0 0 0,-6-5-15 0,0 5-10 16,3-7 12-16,3 2-12 0,-1-11 16 0,1 1-3 16,-9 3-1-16,4-7 0 0,-1 0-12 0,-5-7 9 15,0 0-9-15,0 0 8 16,-5-2-48-16,-1-10-9 0,-1-2-3 0</inkml:trace>
</inkml:ink>
</file>

<file path=ppt/ink/ink148.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8-01T22:51:21.287"/>
    </inkml:context>
    <inkml:brush xml:id="br0">
      <inkml:brushProperty name="width" value="0.05292" units="cm"/>
      <inkml:brushProperty name="height" value="0.05292" units="cm"/>
      <inkml:brushProperty name="color" value="#0070C0"/>
    </inkml:brush>
    <inkml:brush xml:id="br1">
      <inkml:brushProperty name="width" value="0.05292" units="cm"/>
      <inkml:brushProperty name="height" value="0.05292" units="cm"/>
      <inkml:brushProperty name="color" value="#FF0000"/>
    </inkml:brush>
    <inkml:brush xml:id="br2">
      <inkml:brushProperty name="width" value="0.05292" units="cm"/>
      <inkml:brushProperty name="height" value="0.05292" units="cm"/>
      <inkml:brushProperty name="color" value="#FFC000"/>
    </inkml:brush>
  </inkml:definitions>
  <inkml:trace contextRef="#ctx0" brushRef="#br0">22397 2708 1285 0,'0'0'28'0,"0"0"5"0,0 0 2 0,0 0 2 0,0 0-29 0,0 0-8 0,5-7 0 0,-5 7 0 15,0 0 92-15,0 0 18 0,3-3 3 0,-3-1 1 16,0-3-33-16,0 7-6 0,0 0-2 0,0 0 0 15,-3-5-7-15,-2 3-2 0,2-3 0 0,-2 2 0 0,2-1 0 0,-2 4 0 16,0 0 0-16,-3-3 0 0,0-1-12 0,0 1-2 16,-3-1-1-16,1 4 0 0,-1-3-5 0,-2-1-2 31,2 4 0-31,4-3 0 0,-4 3-24 0,0-4-5 0,-2-1-1 0,3 5 0 16,2-2 0-16,0 2 0 0,-3 0 0 0,3 0 0 15,-2 0-12-15,2 0 0 0,-3-5 0 0,0 5 0 16,4 0 0-16,-4 0 0 0,3 0 0 0,-5 0 0 15,2 5 16-15,1-5 0 0,-4 0 0 0,1 0 0 16,3 0 0-16,-6 2 0 0,2 3 0 0,-1-1 0 16,-1-4-16-16,0 3 0 0,3 1 0 0,-1-1 0 0,4 4 0 0,-3-3 0 15,-3-1 0-15,0 4 0 0,5 0 0 0,-2-2 0 16,0 2 0-16,0 0 0 0,-1 0 0 0,1-3 0 16,2 4 0-16,-2-1 0 0,3 0 0 0,-4-3 0 15,7-1 0-15,-1 4 0 0,0 0 0 0,-3 0 0 16,3 0 0-16,0-2 0 0,0 6 0 0,0-1 0 15,-2-3 0-15,2 0 0 0,-3 2 0 0,1-2 0 0,2 0 8 0,-6 0-8 16,4 3 11-16,-1-3-1 0,-2-2 0 0,2 9 0 0,1-7-10 16,-1 5 0-16,3-10 0 0,-2 10 0 0,2-5 0 0,-3 4 0 15,-2-3 0-15,2 1 0 0,1 0 0 0,2 1 0 16,-3-3 0-16,3 5 0 0,-2-5 0 0,2 0 0 16,0 0 0-16,3 5 0 0,-1-5 0 0,1 0 0 15,-3 0 0-15,3 4 0 16,0-1 0-16,-1 2 0 0,-2-5 0 0,3 0 0 15,-3 7 0-15,3-7 0 0,0 7 0 0,2-2 0 16,-2 2 0-16,-1-2 0 0,1-1 0 0,2-1 0 16,-2 4 0-16,2-2 0 0,-2-1 0 0,2 6 0 15,1-5 0-15,-3-1 0 0,2-1 0 0,-2 4 0 16,2 0 0-16,-2-2 0 0,-1-5 0 0,4 5 0 16,-1-3 0-16,-2 3 0 0,-1 0 0 0,4-3 0 0,-3 5 0 0,-3-2 0 15,2 2 0-15,1-2 0 0,2-1 0 0,-2-1 0 16,-3 2 0-16,3-3 0 0,0 3 0 0,-1 2 0 15,1 5 0-15,0-12 0 0,-1 7 0 0,1-2 0 16,0-3 0-16,0 3 0 0,-1 0 0 0,1 2 0 16,0-7 0-16,-1 7 0 0,1-2 0 0,2-3 0 0,-2 3 0 15,0 2 0 1,2 0 0-16,-2-2 0 0,-3 7 0 0,3-5 0 0,-1-5 0 16,1 8 0-16,0-1 0 0,0-4 0 0,2 0 0 0,-2 2 0 15,-1 0 0-15,4 0 0 0,-4-2 0 0,1 2 0 16,2-5 0-16,-2 8 0 0,0-3 0 0,2-5 0 15,3 8 0-15,-2-1 0 0,-1-9-8 0,0 10 8 16,-2-8 0-16,2 5 0 0,1 0 0 0,2 5 0 16,0-5 0-16,-3 5 0 0,3-5 0 0,0 0 0 0,0 3 0 0,0-1 0 15,0-4 0-15,0 2 0 0,0 0 0 0,0 0 0 16,0 3 0-16,3-1 0 0,-3-9 0 0,2 5 0 16,1 2 0-16,0-2 0 0,-3-3 0 0,2 3 0 15,1 0 0-15,0-3 0 0,-3-2 0 0,2 5 0 16,1 2 0-16,-1-2 0 0,1 2 0 0,-3-2 0 15,3-3 0-15,-3-2 0 16,2 5 0-16,1 2 0 0,0 0 0 0,-3-2 0 16,0 2 0-16,5 0 0 0,-2-7 0 0,2 5 0 0,-2 2 0 15,2-2 0 1,-2-3 0-16,2 3 0 0,0-5 0 0,3 5 0 0,0-3 0 0,0 3 0 16,-3-5 0-16,3 5 0 0,0-3 0 0,0-2 0 15,-3 5 0-15,3 0 0 0,0-3 0 0,0-2 0 0,-3 5 0 0,3 2 0 16,0-7 0-16,0 7 0 0,-2-2 0 0,1 0 0 0,1-3 0 0,0 5 0 15,0-2 0-15,-2 0 0 0,1-3 0 0,1 5 0 16,-2-2 0-16,-1 0 0 0,0-3 0 0,3-2 0 16,0 0 0-16,-3 5 0 0,3-5 0 0,-2 0 0 15,4-2 0-15,1-3 0 16,-1 3 0-16,1-3 0 0,-3 3 0 0,5 0 0 0,0-3 0 0,-2-2 10 16,2 5-10-16,-2-3 10 0,-1-2-10 0,1 0 8 0,2 0-8 0,-2 0 8 15,-1 0-8-15,4 0 0 0,-4 0 0 0,3 0 0 16,-2 5 0-16,2-5 0 0,-2 2 0 0,-1-2 0 15,1 5 0-15,0-3 0 0,-1-2 0 0,1 5 0 16,-3-3 0-16,2 3 0 0,-2-5 8 0,0 2-8 16,3 3 0-16,-3 0 0 0,-3-3 0 0,3-2 0 15,2 5 0-15,1-3 0 16,-3-2 0-16,0 5 0 0,5-3 0 0,-2 3 0 0,2-5 0 16,0 2 0-16,0-2 0 0,3 0 0 0,5 0 0 0,-5 5 0 15,0-5 0-15,0 2 0 0,5 3 0 0,-2-5 0 16,2 5 0-16,0-3 0 0,-2-2 0 0,-1 5 0 15,1-3 0-15,-1-2 0 0,-2 5 0 0,3-5 0 16,-4 2 0-16,-1 3 0 0,2-3 8 0,-3-2-8 16,3 5 0-16,-3-3 0 0,3-2 0 0,0 0 0 0,-3 5 0 0,0-5 0 15,3 0 8-15,-3 2-8 0,0-2 0 0,1 5 0 16,-1-5 0-16,0 0 8 0,-2 0-8 0,2 0 0 16,-5 0 9-16,2 0-9 0,4 0 0 0,-1 0 8 15,-5 0-8-15,5 0 0 0,-2 0 0 0,-1 0 0 16,-2 0 0-16,3 5 8 0,-1-5-8 0,-2 2 0 15,3-2 0-15,-3 0 0 16,-3 0 0-16,3 0 0 0,3 0 0 0,-3-2 8 16,-3 2-8-16,3 0 0 0,0 0 8 0,0-5-8 15,0 5 8-15,2-5-8 0,-2 3 8 0,0-3-8 16,3 3 8-16,-1-3-8 0,-2 3 8 0,0-5-8 16,5 2 8-16,-5 3-8 0,3-3 10 0,-3-2-10 15,2 0 8-15,-2 2-8 0,3 3 0 0,-1-5 9 16,-2 0-9-16,0 0 8 0,0-3-8 0,0 3 8 0,-2-2-8 0,-1-5 10 15,3-3-10-15,-3 3 10 0,3 0 0 0,0-5 0 0,0-2 0 0,2 0 0 16,1 2-10-16,0-2 10 0,-1 2-10 0,-5-2 10 16,3 2-10-16,0 3 0 0,0-8 0 0,0 8 0 15,-2-3 0-15,-1-2 8 0,0-3-8 0,0 1 0 16,-2-1 8-16,0-4-8 0,2-5 0 0,-2 5 8 16,2-3-8-16,-2 3 8 0,-1-5-8 0,1 0 8 0,0-2-8 0,2 2 0 31,-5 0 0-31,2-2 8 0,4 2-8 0,-4 0 0 0,4 0 0 0,-4 0 0 0,4 5 0 0,-4 2 0 31,1 0 0-31,0 5 0 0,-3-5 0 0,0 5 0 0,0 2 0 0,0-2 0 0,-3 0 0 0,0 2 0 31,3-2 0-31,-2 2 0 0,-4-2 8 0,4 0-8 0,-4-3 0 0,1 3 8 16,0-5-8-16,0 5 0 0,-1-5 0 0,1-2 0 16,0 2 14-16,-1 0 1 0,1 3 0 0,0-1 0 15,-1-4-15-15,-1 2 0 0,1 5 0 0,1-5 0 16,0 5 0-16,-1-5 0 0,1 7 0 0,0-4 0 15,-1-1 0-15,1 3 0 0,0 2 0 0,0-2 0 16,-1 7 0-16,1 0 0 0,0-5 0 0,-1 0 0 0,4 3 0 16,-6-3 0-16,3 5 0 0,-1-5 0 0,4 5 0 0,-4-5 0 0,1 5 0 15,0-5 0-15,-1 5-9 0,1-3-5 0,0 1-1 0,-3 2 0 16,-3-3 15-16,3 1 0 0,3 2 0 0,0 0 0 16,-6 0 0-16,3-1 0 0,3 4 0 15,0-3 0-15,-1 2 0 0,1-2 0 0,-5 2 0 0,4-2 0 16,1 7 0-16,2-3 0 0,-5-6 0 0,0 6 0 15,3-1 0-15,0 1 0 16,-6-1 0-16,3-1 0 0,0 5 0 0,-2-3 0 16,2 3 0-16,-3-2 0 0,1 2 0 0,-3 0 0 15,2 0 0-15,0 0 0 0,-2 0 8 0,0 2-8 16,0 3 0-16,-1-3 0 0,1-2 0 0,0 7 0 16,-6-3 0-16,6-1 0 0,0 4 0 0,2-3 0 15,-2-1-8-15,3 4 8 0,-1 0 0 0,-2 0 0 16,2 0 0-16,1 0 0 0,-1 0 0 0,0 0-14 0,4 0 2 0,-1 0 1 15,0 0-16-15,0 4-3 0,0-1-1 0,5-3 0 16,3 0-122-16,-5 4-25 0,0-1-5 0</inkml:trace>
  <inkml:trace contextRef="#ctx0" brushRef="#br0" timeOffset="1073.51">22722 2809 1144 0,'0'0'51'0,"0"0"10"0,0 0-49 0,0 0-12 0,0 0 0 0,0 0 0 16,0 0 84-16,0 0 13 0,0 0 3 0,0 0 1 0,0 0-31 0,0 0-6 16,6 0-2-16,-1-2 0 0,-2 2-11 0,2-12-3 15,6 5 0-15,-1 0 0 0,1-5-4 0,2-2 0 16,5 0-1-16,1 0 0 0,-1-5-1 0,4 5 0 16,-1-5 0-16,0 2 0 0,-2-1-10 0,2-1-1 15,0 5-1-15,3-5 0 0,-3 5-12 0,3-3-2 16,-3 5-1-16,-3-6 0 0,1 4 5 0,-3 2 0 0,2-2 1 0,-5 4 0 15,3 3-4-15,-2-5-1 0,-4 5 0 0,1 3 0 16,-1-3-3-16,-2 0-1 0,-2 0 0 0,-1 2 0 16,-5 5 0-16,0 0-1 0,2-3 0 0,-2 3 0 15,0 0-1-15,0 0 0 0,0 0 0 0,0 0 0 16,-2-4-10-16,-1 4 0 0,1 0 9 0,-4 4-9 31,6-4-68-31,0 0-19 0,-5 3-3 0,0 2-636 16,5-5-127-16</inkml:trace>
  <inkml:trace contextRef="#ctx0" brushRef="#br0" timeOffset="1458.64">22942 2480 806 0,'3'-7'72'0,"-1"7"-58"16,4-3-14-16,-4-6 0 15,4 6 75-15,-1-4 12 0,3 3 2 0,0-6 1 16,0-1-10-16,0 3-1 0,5 1-1 0,0-4 0 16,3 4-28-16,2-5-6 0,-2 5 0 0,3-3-1 15,2-1-18-15,0 4-3 0,3 0-1 0,-3 2 0 16,3-2 19-16,-6 4 3 0,4-1 1 0,-6 4 0 15,2 0 12-15,-5 7 2 0,1-3 1 0,-4-1 0 16,-2 9-3-16,0-5 0 0,-3 4 0 0,-2 4 0 0,-3-1-4 0,0 0 0 16,-3 5-1-16,1 2 0 0,-6-2-15 0,2-1-2 15,-4-1-1-15,2 2 0 0,0-5-16 0,0-3-3 0,0 4-1 0,0-1 0 16,0-7-13-16,0 7 8 0,-2-2-8 0,4-5 0 16,1 0 8-16,-3 5-8 0,0-10 0 0,3 7 9 31,0-2-53-31,-3 0-10 0,2 0-2 0</inkml:trace>
  <inkml:trace contextRef="#ctx0" brushRef="#br0" timeOffset="7952.25">23320 1402 806 0,'0'0'72'0,"0"0"-58"0,0 0-14 0,0 0 0 15,-2 0 94-15,-4-7 16 0,4 5 3 0,2 2 1 16,0 0-42-16,0 0-9 0,0 0-2 0,0 0 0 16,-5-5-28-16,5 5-5 0,-6 0-2 0,4 5 0 15,-4-3-9-15,-2 5-1 0,3-2-1 0,-3 5 0 16,0-3-7-16,0 4 0 0,-2 4-8 0,2-1 12 15,-3-3-12-15,3 8 9 16,0-2-9-16,0-6 8 0,3 4-8 0,2-4 0 16,1 1 0-16,4-3 0 0,4-1 0 0,-4-4 0 0,4 3-9 0,4-7 9 15,1-4 0-15,2 1 0 16,0-1 0-16,3-4 0 0,-3-1 8 0,3-3 8 0,-3 1 1 0,1-6 1 16,-4 1 5-16,1 6 1 0,-3-4 0 0,0-2 0 15,-3 2 15-15,0-3 3 0,-5 1 1 0,3 1 0 16,-3-6 12-16,-3 7 2 0,3-7 1 0,-2 2 0 0,-1-2-15 0,-2 2-3 15,-1 0-1-15,1 1 0 0,-3 1-7 0,0-2 0 16,0 8-1-16,0-4 0 0,0 1 11 0,1 3 2 16,-1 1 1-16,2-2 0 0,-2 5-21 0,3-2-4 15,-3 0 0-15,5 6-1 0,-2-4-11 0,3 2-8 16,-4-2 12-16,4 7-12 0,2-7 8 0,0 7-8 16,0 0 0-16,0 0 0 15,0 0 0-15,0 0 0 0,0 0 0 0,5 7 0 16,-2 5 0-16,2-2 0 0,0 1 10 0,-2 3-10 15,2 1 16-15,0 8-1 0,1-2-1 0,2 0 0 16,-3 1-2-16,3 3-1 0,0-3 0 0,0 3 0 16,0-3-11-16,0-4 8 0,-3 1-8 0,3 0 8 15,0 2-8-15,0-11 0 0,0 6 0 0,0 1 8 0,-3-1-8 0,3 1 0 16,-3-6 9-16,0-1-9 0,1 1 0 0,-1 4 8 0,0-4-8 0,-2-8 0 16,-3 6 0-16,0-9 9 0,5 2-9 0,-5-2 0 31,0 0-82-31,0 0-23 0,0 0-5 0</inkml:trace>
  <inkml:trace contextRef="#ctx0" brushRef="#br0" timeOffset="8369.56">23641 1355 921 0,'-8'-7'40'0,"8"7"10"0,0-7-40 0,2 3-10 16,-4-3 0-16,2 4 0 0,0 3 145 0,0 0 27 15,-3 0 6-15,3 0 1 0,0 0-86 0,0 0-17 16,-5 0-3-16,-3 0-1 0,2 3-44 0,-2 4-10 0,-2-3-2 0,2 3 0 16,0 8-6-16,0-8-2 0,0 0 0 0,0 4 0 15,6 3-8-15,-4-6 0 0,1-1 0 0,2 4 0 16,1-4 0-16,2 0 0 0,-3 5 0 0,6-9 0 0,2 1 0 0,0-1 0 16,-5-3 0-16,11 0 0 0,2 0 0 0,3 0 0 15,-3-3 0-15,3 3 0 0,0-7 28 0,0 3 3 16,-3-6 1-16,0 3 0 0,-2-2-32 0,-1 2 8 0,-4 0-8 0,-1-1 0 15,0 1 32-15,-2-2 3 0,-3 0 1 0,0 2 0 16,0 0 9-16,0-1 3 0,-5 6 0 0,2-3 0 16,3 5-9-16,0 0-2 0,-5 0 0 0,5 0 0 15,0 0-11-15,0 0-2 0,0 0-1 0,0 0 0 16,-3 7-23-16,3-7 0 0,5 8 0 0,1-4 0 16,-1 3 0-16,3-4 9 15,-3 6-9-15,3-7 0 0,0 5 13 0,0 0-4 16,-3-2-1-16,3 2 0 0,-2-4-8 0,-1 4 0 15,3-3 9-15,-3 3-9 0,0 0 0 0,1 1 8 16,-1-4-8-16,0 3 0 16,-5-7-154-16,0 0-35 0</inkml:trace>
  <inkml:trace contextRef="#ctx0" brushRef="#br0" timeOffset="8740.34">23807 1308 2120 0,'0'0'47'0,"0"0"9"0,0 0 3 0,0 0 0 0,0 0-47 0,0 0-12 16,3 7 0-16,0-2 0 0,-3 2 62 0,2 0 10 16,1 0 3-16,-1 0 0 15,1 8-39-15,0-11-8 0,-1 3-2 0,1 5 0 16,-3-10-26-16,3 5-9 0,-1 0 0 0,1 5 0 16,-3-9 9-16,0-3 11 0,3 7-3 0,-3-7 0 15,0 0 2-15,0 0 0 0,0 0 0 0,0 0 0 16,0 0-10-16,0 0 0 0,0 0 0 0,5-7 0 15,0-3 0-15,-2 5 0 0,-1-9 0 0,1 7 0 16,0-4-27-16,-1 4-7 0,1-8-2 0,2 8 0 0,-2-4 10 0,2 8 2 16,1-4 0-16,2 2 0 0,-3 5 14 0,0-7 10 15,0 7-12-15,3 0 12 0,0 0-12 0,0 7 12 16,0-7-12-16,-3 0 12 0,3 8 0 0,0-1 0 0,0-3 10 16,-2 3-2-16,1-2 38 0,-1 2 8 0,-1 3 2 0,3-6 0 15,-3 3-56-15,3-4 0 0,-5 6 0 0,2-7 0 31,0 3 0-31,1-3 0 0,-4 5 0 0,-2-7 8 0,0 0-8 16,6 5 0-16,-6-5 0 0,0 0-1101 16</inkml:trace>
  <inkml:trace contextRef="#ctx0" brushRef="#br0" timeOffset="9188.02">24109 1243 864 0,'0'0'38'0,"0"0"8"0,-3-3-37 0,1-4-9 0,-1 2 0 0,0-2 0 16,1 5 143-16,-1-3 26 0,0 5 6 0,-2-2 1 16,2 2-92-16,1 0-17 0,-4 0-4 0,1 2-1 15,-3 3-26-15,3-3-6 0,-3 5-1 0,-3 5 0 16,3-9-15-16,-2 8-3 0,2 3-1 0,0-2 0 0,0-2-10 0,3 6 0 16,-3-7 0-16,5 6 0 0,3-4 0 0,0-4 0 15,3 8-12-15,-1-11 12 0,4 3 0 0,2-4 0 0,0 6 0 0,0-7 0 16,2-2 0-16,1 5 0 0,-3-5 0 0,2-5 0 15,-2 5 17-15,0-2 2 0,0 2 0 0,0-9 0 16,-3 6 6-16,-2-1 2 0,2-3 0 0,-2-1 0 16,-3 6 10-1,3-5 3-15,-3-2 0 0,2 6 0 0,-2-1-14 0,0 1-2 16,0-4-1-16,0 7 0 0,0 0-23 0,0 0 0 16,0 0 0-16,0 0 0 0,0 0 0 0,0 0 0 15,0 0-10-15,5 3 10 0,1 1-9 0,2-1 9 16,-3 4 0-16,3-3-9 0,-3 3 9 0,1 0 0 15,-1 5-9-15,3-5 9 0,0 0 0 0,-6 0 13 16,1 7-1-16,0-2-1 0,2-2 4 0,-2-1 1 0,-6 0 0 0,3 3 0 16,0-2-3-16,-3 1 0 0,1 4 0 0,-1-8 0 15,0 0 2-15,-2 4 0 0,0 1 0 0,-3-2 0 16,0-6 6-16,0 3 2 0,0 0 0 0,-3 0-747 16,3-7-150-16</inkml:trace>
  <inkml:trace contextRef="#ctx0" brushRef="#br0" timeOffset="9573.69">24196 1254 921 0,'0'0'82'0,"0"0"-66"0,0 0-16 0,0 0 0 0,0 0 81 0,8 0 13 16,-3 0 2-16,1 0 1 0,-1 0-3 0,3 0-1 15,0-4 0-15,2 4 0 0,-2 0-52 0,3-3-10 16,-3 3-3-16,2-4 0 0,-2 1-4 0,0 3 0 16,0-7-1-16,-2 2 0 0,-1-2 1 0,-2 0 0 15,-3 7 0-15,2-2 0 0,3-7 3 0,-2 6 1 16,-3-4 0-16,0 2 0 0,0 5-6 0,0-7-1 0,-3 0 0 0,1 0 0 16,2 7-4-16,-3-4-1 0,-5 4 0 0,0-3 0 15,0 3-8-15,-2 0-8 0,-1 3 12 0,-2-3-12 16,5 4 0-16,-3 3 0 0,-2 0 0 0,5 5 0 15,3-5 0-15,0 5-12 0,-1-3 12 0,1 3-12 16,2-2 3-16,3 1 1 0,0 3 0 0,0-2 0 16,0-2 8-16,6 1 0 15,-4 3-9-15,6-2 9 0,-2-9 0 0,-1 8 0 0,5-4 0 0,-2 0 0 16,6 1 0-16,-4-8 0 0,3 4 11 0,-2-4-11 31,2 0-21-31,-2 0-11 0,-1 0-1 0</inkml:trace>
  <inkml:trace contextRef="#ctx0" brushRef="#br0" timeOffset="9859.16">24453 1127 1566 0,'0'0'69'0,"0"0"15"0,0 0-68 16,0 0-16-16,0 0 0 0,2 7 0 0,1 0 105 0,2-2 18 16,-2 2 3-16,2-4 1 0,-2 4-43 0,2 4-8 15,-2-6-1-15,0 4-1 0,-1 3-26 0,1-9-6 16,2 8-1-16,-2-4 0 15,-1 0-18-15,1 1-4 0,-3-1-1 0,0-7 0 16,0 0-6-16,0 0 0 0,0 0-1 0,0 0 0 16,0 0 1-16,0 0 1 0,0 0 0 0,0 0 0 15,0-3-3-15,-3-9-1 0,1 5 0 0,-1 0 0 16,3-4-21-16,-3 4-4 0,3-8 0 0,0 8-1 16,0-4-37-16,3 4-7 0,0-8-2 0,-1 8 0 15,1-2 24-15,2 0 5 0,1 2 1 0,-4-1 0 0,4 1 19 0,-1 0 4 0,0 7 1 0,3-7 0 16,-3 7 9-16,1-4-13 0,-6 4 5 0,8 4 8 31,-3-4-52-31,0 5-2 0,3-3-1 0</inkml:trace>
  <inkml:trace contextRef="#ctx0" brushRef="#br0" timeOffset="10190.61">24657 1101 1144 0,'0'0'51'0,"0"0"10"0,0 0-49 0,0 0-12 16,-6 0 0-16,1-7 0 0,5 7 88 0,0 0 16 16,-3 7 2-16,-2-7 1 0,0 5-61 0,-1-5-12 15,1 7-2-15,2-4-1 0,-2 6-15 0,3 0-2 0,-4-2-1 0,4 0 0 16,-1 1-13-16,0 3 0 0,1-4 0 0,-1 7 0 16,3-2 11-16,0-5-1 0,0 0 0 0,3 0 0 15,-1 0-1-15,1 1 0 0,2-4 0 0,-5-4 0 16,6 3-9-16,1-3 8 0,-1 4-8 0,2-8 8 0,-3 4 9 0,3-3 2 15,-3-1 0-15,3-4 0 0,-3 1 2 0,1 0 1 16,-1 5 0-16,3-7 0 0,-3 2 4 0,1-1 1 0,-1-6 0 0,0 3 0 16,-2 4-10-16,2-3-1 0,-5-2-1 0,-3 5 0 15,1-4-2-15,2 8 0 0,-3-9 0 0,3 5 0 16,-2 0-1-16,-4 7-1 0,1-2 0 0,0-3 0 31,-1 5-66-31,1 0-13 0,0 0-2 0</inkml:trace>
  <inkml:trace contextRef="#ctx0" brushRef="#br0" timeOffset="10613.47">24744 1106 1220 0,'0'0'54'16,"0"0"11"-16,-3 0-52 0,3 0-13 0,0 0 0 0,0 0 0 15,0 0 82-15,0 0 14 0,5 0 2 0,-5 0 1 16,0 0-50-16,0 7-9 0,0-4-3 0,0 6 0 0,0-7-1 16,0 5-1-16,0 0 0 0,3-2 0 0,0 2-15 0,-1 3-2 15,-2-10-1-15,6 4 0 0,-1 3-7 0,0-2-2 16,-5-5 0-16,6 2 0 16,2-2 15-16,-1 0 2 0,-1 0 1 0,2-2 0 15,0-3-3-15,0-2-1 16,0 3 0-16,-1-3 0 0,-1 4 15 0,2-9 3 0,-3 5 1 0,0-2 0 15,1 0-24-15,-1-1-5 0,-3-2 0 0,-2-2-1 16,3 10-11-16,-3-3 0 0,0-3 0 0,0 5 8 16,0-2 8-16,0 7 0 0,-3-7 1 0,3 7 0 15,0 0 16-15,0 0 3 0,0 0 1 0,0 0 0 0,0 0-29 0,3 7-8 16,2 0 0-16,-2 5 0 0,0-9 0 0,2 4 0 16,-2 2 0-16,2 0 0 0,-2-2 0 0,2 1 0 15,-2-1 0-15,-1 2 0 0,3 0 0 0,1-2 0 16,-1 0-8-16,-2-2 8 0,2 2-18 0,-2-4 2 15,2 1 0-15</inkml:trace>
  <inkml:trace contextRef="#ctx0" brushRef="#br0" timeOffset="10929.83">25106 1040 1584 0,'0'0'35'0,"-2"-2"7"0,-1-7 2 0,3 6 0 0,-3-2-36 16,1 3-8-16,2 2 0 0,0 0 0 0,0 0 77 0,-6 0 14 0,1-5 2 0,5 5 1 16,-2 5-59-16,-4-5-12 0,1 7-3 0,0-7 0 15,2 3-20-15,-2 6 9 0,2-2-9 0,0 2 0 16,-2-9 0-16,5 12 0 0,-3-5 0 0,3 0 0 16,3 0-9-16,-3 0 1 0,3 5 0 0,-1-5 0 15,4 0 8-15,-1 0-8 0,-2 0 8 0,2 0-8 0,3 5 8 0,-3-9 0 16,3 4 0-16,-3-3 0 0,3 3 0 0,-2 7 8 15,2-9 0-15,-3 2 0 0,0-4 16 0,3 6 4 16,-3-7 1-16,1 12 0 0,-4-9 22 0,1 5 4 16,-3-3 1-16,0 4 0 0,0-4-24 0,-3 5-4 15,1-2 0-15,-4 1-1 0,4 3-9 0,-4-6-2 0,1-1 0 0,2 0 0 32,-2 4-59-32,0-4-12 0,0 1-2 15</inkml:trace>
  <inkml:trace contextRef="#ctx0" brushRef="#br0" timeOffset="11531.23">24003 1725 1036 0,'0'-3'92'0,"3"-4"-73"15,-3 3-19-15,0-6 0 0,-3 3 172 0,0-2 32 16,-2 6 5-16,2-4 2 0,-2 3-86 0,0 1-17 16,0-1-3-16,-1 4-1 0,1-8-41 0,-3 8-9 15,0 0-2-15,0 0 0 0,-2 8-28 0,-1-8-7 0,0 7-1 0,1 0 0 16,-3 0-16-16,2-3 0 0,3 8 0 0,3-2 0 15,-3-3 0-15,3 0 0 0,2 2 0 0,-2-2 0 16,5 3-9-16,0-6 9 0,-3 3-8 0,6-4 8 16,2 4-12-16,3-3 4 0,-3 3 0 0,6 1 0 15,-1-1-1-15,4-3 0 0,4-1 0 0,1 1 0 16,-4 3 9-16,4-2 0 16,2-3-9-16,-2 6 9 0,-3-1 0 0,-1 0 0 15,-1-3 0-15,-4 3 0 0,-2-4 12 0,-3 1-4 16,1 4 0-16,-4-1 0 0,-2 0 20 0,-2 0 3 15,-1 0 1-15,-2-3 0 0,0 1 3 0,-3-3 1 16,0 6 0-16,-3-1 0 0,0-7-4 0,1 0 0 0,-1 4 0 16,-2-4 0-16,0-4-21 0,0 4-11 0,-1 0 10 0,1-7-10 15,0 4-180-15,0-2-41 0</inkml:trace>
  <inkml:trace contextRef="#ctx0" brushRef="#br0" timeOffset="11963.12">24090 1783 1342 0,'0'0'60'0,"0"0"12"0,0 0-58 0,0 0-14 0,0 0 0 0,8 8 0 16,-2 3 110-16,1-4 19 0,1 0 4 0,-2 0 1 15,-1 8-51-15,0-4-11 0,1 3-1 0,-4 1-1 16,4 3-6-16,-4-4-2 0,1 1 0 0,-1-1 0 15,1-3-11-15,-3 4-3 0,3 3 0 0,-1-11 0 0,4 5-12 0,-6-2-4 16,0-3 0-16,2 0 0 0,1-3 4 0,-3-4 0 16,0 0 0-16,0 0 0 0,0 0-23 0,0 0-4 15,-3-4-1-15,1-3 0 0,-1 0 1 0,0-3 0 16,1-6 0-16,-4 2 0 0,1-8-9 0,0 4 0 0,2-4 9 16,-2 1-9-1,0-5-37-15,2 5-12 0,-2 0-3 0,5 2 0 0,-3-2 16 0,0 2 4 0,3 8 0 0,0-11 0 16,3 15 15-16,0-4 3 0,-1-4 1 0,1 4 0 15,2 4-5-15,3 0-1 0,-2 0 0 0,1 7 0 0,4-8 19 0,0 6 0 16,2 2 0-16,-3 2 0 0,1-2 22 0,0 8 8 16,2-4 2-16,-3 3 0 0,1 0-17 0,-3 0-3 15,-3 5-1-15,-2-2 0 0,0 1 5 0,-6-4 0 16,-2 5 1-16,-3-2 0 16,2 1 15-16,-2-1 4 0,-5 1 0 0,5-3 0 15,-2 3-36-15,-1-4 0 0,3 0 0 0,0 0 0 31,0-7-89-31,0 8-25 0,3-8-5 0</inkml:trace>
  <inkml:trace contextRef="#ctx0" brushRef="#br0" timeOffset="12310.03">24368 1647 979 0,'-5'-5'87'0,"5"5"-70"0,0 0-17 0,0 0 0 16,-3-4 128-16,3 4 21 0,0 0 5 0,-5-3 1 15,5 3-33-15,0 0-6 0,0 0-2 0,0 0 0 32,0 7-64-32,-3 0-13 0,1 0-2 0,-4 5-1 15,-2-2-12-15,3 1-2 0,2 4-1 0,1-4 0 0,-1-1-9 16,3 1-2-16,0 4 0 0,3-4 0 0,-1-4-8 0,4 0 0 16,-4 0 0-16,4 1 0 0,-4-1 8 0,4-7-8 15,2 4 0-15,-1-4 8 0,1 0 1 0,3-4 0 16,0 4 0-16,-1-7 0 0,1-1 12 0,-1 1 3 15,1 3 0-15,-3-6 0 0,0-1 0 0,0 1 1 0,-6-2 0 0,1 1 0 16,0-3-1-16,-3-1-1 0,-6 4 0 0,4 1 0 16,-4-2-12-16,4 3-3 0,-6 0 0 0,3 6 0 15,-3-4 1-15,0 3 0 0,0-3 0 0,0 7 0 16,3-3-9-16,-1 3 0 0,1 0 0 0,5 0 0 16,0 0-144-16,0 0-30 15,0 0-6-15</inkml:trace>
  <inkml:trace contextRef="#ctx0" brushRef="#br0" timeOffset="12648.27">24532 1649 748 0,'0'0'67'0,"0"0"-54"0,0 0-13 0,0 0 0 32,0 0 181-32,3 5 34 0,2 5 6 0,-2-6 2 0,-1 3-93 15,1 0-18-15,0 0-4 0,-1 0-1 16,1 1-31-16,0 3-7 0,-3-4-1 0,0-4 0 0,0 1 1 0,0 3 0 15,0 1 0-15,0-8 0 0,0 0-22 0,0 0-5 16,0 7-1-16,0-7 0 0,0 0-17 0,0 0-3 16,0 0-1-16,-6 0 0 0,6 0-4 0,-2-7-2 15,-4-1 0-15,4 1 0 0,-1 0-14 0,3-4 11 0,-3-4-11 0,3 4 10 16,3 1-10-16,-3-1-17 0,3-4 4 0,-1 4 1 16,1 1-8-16,2-4 0 0,3 2-1 0,-2 5 0 15,-1 0 8-15,0-4 1 0,6 3 1 0,-3 8 0 16,0-2 11-16,-3-3-10 0,0 5 10 0,3 0-10 15,3 0 10-15,-3 5-8 0,0-5 8 0,0 2-8 16,-1 6 8-16,-1-8 0 16,2 4-9-16</inkml:trace>
  <inkml:trace contextRef="#ctx0" brushRef="#br0" timeOffset="12848.43">24733 1440 1663 0,'0'0'73'0,"0"0"16"0,0 0-71 16,0 0-18-16,0 0 0 0,6 2 0 0,-1 6 112 0,0-4 18 16,0 6 4-16,3-1 1 0,-2 0-63 0,2 6-12 15,0-4-2-15,-3 3-1 0,0 5-18 0,0-5-4 16,1-2-1-16,2 2 0 0,-3 3-18 0,-2-6-4 16,-1 4-1-16,1-4 0 0,-3 1-11 0,0-3 10 15,0 3-10-15,-3-5 10 16,1 0-63-16,-1-4-13 0,-2 1-2 0</inkml:trace>
  <inkml:trace contextRef="#ctx0" brushRef="#br0" timeOffset="12964.1">24715 1602 1450 0,'8'-11'64'0,"-8"8"14"0,0-4-62 0,2 3-16 0,4 4 0 0,-6-8 0 16,2 6 108-16,1-3 18 16,2 3 4-16,3-3 1 0,0 1-68 0,3 1-14 15,-1-1-2-15,6 1-1 16,-3-1-32-16,-2 4-6 0,0-8-8 0</inkml:trace>
  <inkml:trace contextRef="#ctx0" brushRef="#br0" timeOffset="13279.57">25098 1490 921 0,'0'0'40'0,"0"0"10"15,0-8-40-15,0 8-10 0,0 0 0 0,0 0 0 0,-5 0 236 0,5 0 46 16,0 0 9-16,0 0 1 0,0 0-188 0,-3 0-37 15,-4 0-8-15,1 8-2 0,1-8-35 0,-3 4-7 16,0 3-2-16,0-4 0 16,-2 8-13-16,2-4 9 0,0 0-9 0,0 5 8 15,2-5-8-15,1 0 0 0,5 0 0 0,0 0 0 16,0 1-14-16,3 3 5 0,2-8 1 0,3 4 0 16,0 4 8-16,0-3-8 0,-3-1 8 0,3 0-8 15,0-3 8-15,0 3 0 0,-3 0 0 0,1 8 0 16,-1-11 15-16,0 6 1 0,-2-3 1 0,-1 4 0 15,1-3 11-15,2 3 1 0,-5-4 1 0,3 0 0 0,-6 0-3 0,3 1-1 16,0-8 0-16,0 7 0 0,-2 0-6 0,-1 0-2 16,0-3 0-16,-2-1 0 0,0 1-2 0,0 1 0 15,-6-3 0-15</inkml:trace>
  <inkml:trace contextRef="#ctx0" brushRef="#br1" timeOffset="22902.57">22437 5189 1252 0,'0'0'56'0,"0"0"11"0,5-5-54 0,0-2-13 0,1 7 0 0,1-7 0 16,-1 5 38-16,-1-3 5 0,0 0 1 0,1 3 0 16,2 2 30-16,-3 0 6 0,-2-5 2 0,2 3 0 15,-5 2-10-15,0 0-1 0,5-5-1 0,0 3 0 16,-2-3 4-16,-3 5 1 0,0 0 0 0,0 0 0 16,3-2-10-16,-1-5-1 0,-2 0-1 0,3 2 0 0,-3-2-14 0,0 2-2 15,-3-2-1-15,1 0 0 0,-1 0-9 0,0 5-1 16,-2-8-1-16,0 8 0 0,2-3-9 0,-2-2-2 15,-3 0 0-15,0 0 0 0,0 0 7 0,-3 5 1 16,1-3 0-16,-1-2 0 0,-2 2-20 0,3-2-3 16,-4 0-1-16,-2 0 0 0,1 0-8 0,-1 2 0 15,0-2 9-15,0 0-9 0,-5 5 11 0,5-3-3 0,0-2 0 0,-3 0 0 16,4 5-8-16,-4-8 10 0,1 3-10 0,-6 5 10 16,3-5-10-16,-3 2 8 0,-5-2-8 0,0 5 8 15,-1-3-8-15,-1-2 0 0,2 2 0 0,-3 3 8 16,0-3-8-16,3 5 0 0,0-2 0 0,2-3 8 0,4 3-8 0,-1-3 0 15,3 5 0-15,-3-7 0 0,0 7 0 0,0-7 0 16,-5 2 0-16,5 3 0 16,-2-3 0-16,-1 3 0 0,1-3 0 15,-3 5 0-15,2 0 0 0,1-2 0 0,-3 2 0 0,2 0 0 16,-2 0 0-16,0 0 0 0,0 0 0 0,0 2 0 16,-5 3 0-16,-1-3 0 0,-2 3 8 0,0-3-8 15,0 3 0-15,0 2 0 0,5 0 0 0,3 0 0 16,0-2 0-16,3 2 0 0,-4-5 0 0,4 5 0 15,0 3 0-15,-1-1 0 0,1-4 0 0,-1 4 0 0,1-4 0 0,-1 2 0 16,1 5 0-16,5-3 8 0,-3 3-8 0,3-3 0 16,2 3 0-16,1 0-11 0,-1 2 11 0,1 0 0 15,2 0-9-15,0 0 9 0,-3 3 0 0,3-1 0 16,3-2-9-16,-3 5 9 0,0 2 0 0,3-2 0 16,-3 2-8-16,6-2 8 0,-1 2 0 0,1 5 0 15,-4-5-8-15,4-2 8 16,2 7 0-16,0-5 0 0,0 5 0 0,0 0 0 15,0-3-8-15,3 8 8 0,-3-3 0 0,3 0 0 16,-1 5 0-16,1 0-8 0,2-7 8 0,3 2 0 16,-2 3 0-16,4-7 0 0,1 1-8 0,2 6 8 0,1-8 0 15,1 8 0-15,1-3-8 0,3-2 8 0,2 2 0 0,0-2 0 16,3 0 0-16,0 2 0 0,3-2-8 0,-1 0 8 16,1-5 0-16,-3 5 0 0,2-5 0 0,1 5 0 0,-3 0 0 0,2-2 0 15,1-1 0-15,2 1 0 0,3 1 0 0,-1 1 0 16,-1 0 0-16,1 2 0 0,1-2 0 0,3 0 0 15,-4 0 0-15,4-2 0 0,-3 1 0 0,0 1 0 16,-3-5 0-16,3 1 0 0,-6 3 0 0,8-3 0 16,1-4 0-16,2 4 0 0,0 1 0 0,3-6 0 15,-3 1 0-15,0 1-8 0,6-5 8 0,-4 8 0 0,1-8 0 0,0 2 0 16,0-7 0-16,-3 6 0 0,0-8 0 0,2 4 0 16,4-4 0-16,-3 1 0 0,-1-1 0 0,-2 0 0 15,3 0 0-15,-3 2 0 0,-2-2 0 0,-1-4 0 16,1 4 0-16,-3-3 0 0,-3-1 0 0,0 4 0 0,-3-7 0 15,1 4 0-15,-1-1 0 0,1 1 8 0,-1 1-8 16,1-3 0 0,-3-2 0-16,5 5 0 0,-2-2 0 0,-1-3 0 15,-2 0 0-15,0 0 8 0,2 0-8 0,1 0 0 0,-1 0 0 16,1 4 0-16,-1-4 8 0,1 0-8 0,-1 0 0 0,-2 0 0 16,0 0 0-16,3 0 0 0,-1 3 0 0,1-3 0 15,-3 0 0-15,0 0 0 0,5 0 0 0,-3 0 0 16,3-3 0-16,1 3 0 0,-1 0 0 0,0 0 0 15,0 0 0-15,0-4 0 0,3 4 0 0,-5 0 8 0,2 0-8 0,0-3 0 16,-3-2 0-16,1 5 0 0,-3 0 0 0,0 0 0 16,0-7 8-16,-1 7-8 0,-1-7 0 0,2 7 9 15,-1-4 0-15,-1-3 0 0,1 4 0 0,-1-4 0 16,-1 3-9-16,3-4 0 0,2 1 0 0,-4 3 0 16,1-3 0-16,4 0 12 0,-3 0-12 0,0-1 12 15,-6 1 9-15,4-4 3 16,-4 4 0-16,3-3 0 0,-2-2-24 0,0-2 0 15,-1 3 0-15,3-4 0 0,-2 1 0 0,-1-4 11 16,-2 3-3-16,3-3 0 0,0 3 1 0,-3-6 0 16,-1 3 0-16,1-4 0 0,-2 4-1 0,-1 1-8 15,0-6 12-15,1 1-4 0,-4-6 0 0,1 2 0 16,0-2 0-16,-1 2 0 0,-2-7 3 0,0 7 0 0,0-2 0 16,-2-2 0-16,-1 1-3 0,0 1 0 0,-2-2 0 0,0 1 0 15,-3-6 6-15,-3 2 1 0,1 0 0 0,-1 0 0 0,0 0-15 16,-2 0 0-16,0-2 0 0,-3 9 0 0,3-7 0 0,0 5 0 15,-1-5 0-15,-2 7 0 0,-2-7 0 0,2 5 0 16,3 0 0-16,-3-3 0 0,0 8 0 0,0-8 0 16,0 3 0-16,0 2 0 15,1-2 0-15,-1 2 0 0,0 0 0 16,0 0 0-16,0 5 0 0,0-5 0 0,-2 5 0 0,-1 2 0 16,-2-2 0-16,2 0 0 0,-4 2 0 0,-1-2 0 15,0 2 9-15,0-2-1 0,0 7 0 0,-2-5 0 16,-3 0-8-16,5 5 0 0,0 0 0 0,3 0 0 15,3 0 0-15,-1 2 0 0,1-2 0 0,2 7 0 16,0-5-8-16,3 5 8 0,-1-2 0 0,1-1 0 16,0 3-11-16,2 5 3 0,1-3 0 0,2 3 0 15,0-3-109-15</inkml:trace>
  <inkml:trace contextRef="#ctx0" brushRef="#br1" timeOffset="23673.28">22749 5650 864 0,'0'0'76'0,"0"0"-60"0,0 0-16 0,0 0 0 16,0 0 100-16,0 0 16 15,0 0 4-15,0 0 1 0,3-5 14 0,-1 3 2 16,3-3 1-16,3 0 0 0,-2 3-56 0,2 2-11 0,2-5-3 0,3 3 0 16,-2-3-10-16,2-2-2 0,0 5-1 0,3-5 0 15,0 2-19-15,3-2-4 16,-1 2-1-16,1-2 0 0,-1 0-11 0,6-2-3 15,0 2 0-15,0-5 0 0,2 5 3 0,-2-5 1 16,-3 5 0-16,3-5 0 0,-3 5-21 0,0 0-12 16,-2 0 2-16,-3 5 0 0,0-3 10 0,-3 3 11 15,-3-3-3-15,-2 3 0 16,0-3-96-16,-2 5-19 0,-6 0-4 0</inkml:trace>
  <inkml:trace contextRef="#ctx0" brushRef="#br1" timeOffset="23936.45">23167 5391 864 0,'-11'-7'38'0,"11"7"8"16,-2-2-37-16,-1-3-9 0,3-2 0 0,-3 7 0 15,3-5 166-15,0 3 31 16,0-3 7-16,0 5 0 0,0 0-104 0,0 0-22 16,0 0-4-16,8 0-1 0,-8 0-29 0,8 0-5 0,3 0-2 0,2 0 0 15,3 0-7-15,-3 5-2 0,3-3 0 0,-3 5 0 16,3-2-3-16,-3 2-1 15,1 0 0-15,-4 5 0 0,-2-3 4 0,0-2 0 0,0 5 0 0,-3 2 0 16,1 0-4-16,-6 5 0 0,0-5 0 0,-6 5 0 16,4 0 5-16,-6-3 1 0,0 3 0 0,0-5 0 0,-3 5-7 0,1-5-2 15,-4 0 0-15,4-2 0 0,-1 2-9 0,1-2-1 16,-1-5-1-16,1 0 0 0,2 0-10 0,0-7-12 16,0 5 2-16,0-3-1134 15</inkml:trace>
  <inkml:trace contextRef="#ctx0" brushRef="#br1" timeOffset="24822.78">23453 5116 806 0,'0'0'36'0,"0"0"7"0,0 0-35 0,0 0-8 15,0 0 0-15,0 0 0 0,0 0 120 0,0 0 21 16,0 0 5-16,0 0 1 0,8 5-67 0,-6-3-12 16,4 5-4-16,-4 0 0 0,3 0-3 0,-2 5-1 15,0-5 0-15,2 0 0 0,0 0 16 0,1 0 4 16,-4 5 0-16,1-5 0 0,-3-7-15 0,3 7-2 0,-1 0-1 0,1-2 0 15,-3-5-33-15,0 0-6 0,0 0-2 0,0 0 0 16,0 0 5-16,0 0 1 0,0 0 0 0,0 0 0 16,0 0-8-16,0 0-2 0,0 0 0 0,3-7 0 15,-1-5-6-15,-2 5-2 0,-2 0 0 0,2-5 0 16,0-2-9-16,2 2 0 0,-2-2 9 0,0 0-9 0,0 2 0 16,5 5 0-16,-2-2 0 0,0-3 0 0,2 5 0 0,-2 0-10 15,2 2 10-15,0-2 0 0,3 0-10 0,0 7 10 0,0-2-8 0,0 2 8 16,3 0 0-16,-3 2-8 0,2 3 8 0,-2-3 0 15,3 3 0-15,-1-3-8 0,-2 5 8 0,3 5 0 16,-3-5 0-16,0 5 0 0,0-5 0 0,-3 0 0 16,-2 5 8-16,2-5-8 0,-3 0 8 0,1 2-8 15,0-2 8-15,-1 5-8 16,1-5 8-16,-3 0-8 0,0-7 0 0,3 7 9 16,-3-7-9-16,2 5 0 0,1 2 0 0,-3-7-16 15,0 0 2-15,0 0-1114 16</inkml:trace>
  <inkml:trace contextRef="#ctx0" brushRef="#br1" timeOffset="25138.94">23860 5043 921 0,'0'0'82'16,"0"0"-66"-16,0 0-16 0,0 0 0 16,-3 0 116-16,3 0 19 0,0 0 4 0,0 0 1 15,-5 0-52-15,0 7-9 0,0 0-3 0,-1 0 0 16,1 5-44-16,2 0-8 0,-2-3-3 0,2 3 0 15,1 2-8-15,2-2-1 0,-3-3-1 0,6 3 0 16,-1-5-11-16,1 5 0 0,0-3-10 0,2-2 10 16,-5-7 0-16,5 0 0 0,6 5 0 0,-3-5 0 15,0 0 0-15,2-5 16 0,1 3-3 0,0-3-1 16,-1-2 19-16,1-7 3 0,-1 7 1 0,-2-5 0 16,-2 3 10-16,-1-3 3 0,0-2 0 0,0 7 0 15,-2-5-1-15,0-2 0 0,-3 2 0 0,-3-2 0 16,0 7-19-16,-2-2-3 0,-3-1-1 0,3 3 0 0,-3 5-12 0,0-3-2 15,3 3-1-15,-1-3 0 0,-2 5-9 0,1 0 0 16,-1 0 0-16,5 5 0 16,3-5-140-16,-5 2-31 0</inkml:trace>
  <inkml:trace contextRef="#ctx0" brushRef="#br1" timeOffset="25524.64">24019 4994 806 0,'0'0'36'0,"0"0"7"0,0 0-35 0,0 0-8 16,0 0 0-16,0 0 0 0,0 0 160 0,8 7 31 16,0 0 5-16,-3 2 2 0,3-4-81 0,-3 2-16 15,-2 5-3-15,0-5-1 16,-1 0-20-16,1 0-4 0,-3 0-1 0,0 0 0 16,3-2-9-16,-3 2-3 0,0 0 0 0,-3-5 0 15,3-2-24-15,0 0-4 0,0 0-2 0,0 0 0 16,0 0-16-16,0 0-3 0,0 0-1 0,0 0 0 15,0 0-2-15,0 0 0 0,0-7 0 0,0 5 0 16,0-5-8-16,0-5 0 0,0 5 0 0,3-5 0 16,-1 5-37-16,1-2-10 0,2-3-1 0,0 5-1 15,-2 0 6-15,2-5 2 0,3 5 0 0,-2 0 0 0,1 2 23 0,1-2 5 16,0 7 1-16,0-7 0 0,3 5 0 0,-3 2 1 16,2-5 0-16,1 5 0 0,-3 5 19 0,0-5 4 15,0 2 1-15,2 3 0 0,-4-3 16 0,-1 5 3 16,0-2 1-16,1-3 0 0,-4 3-9 0,1 2-1 0,2-7-1 15,-2 7 0 1,-1 0-8-16,-2-7-2 0,0 0 0 0,-2 7 0 16,2-2-12-16,0 2 0 0,0-7 0 0,0 0-1062 15</inkml:trace>
  <inkml:trace contextRef="#ctx0" brushRef="#br1" timeOffset="25725.08">24328 4909 961 0,'0'0'42'0,"8"-2"10"0,0-3-42 0,0 0-10 0,0 3 0 0,0-3 0 16,3 5 60-16,-1 0 9 15,-2-7 3-15,3 7 0 0,-3-2-26 0,0-3-5 16,0 5-1-16,2-2 0 0,-4-3-24 0,1 5-6 15,-1 0-1-15,2 0 0 0,-6 0-9 0</inkml:trace>
  <inkml:trace contextRef="#ctx0" brushRef="#br1" timeOffset="26280.95">23818 5476 806 0,'0'0'72'0,"0"0"-58"15,0-5-14-15,0 5 0 0,0 0 127 0,0 0 22 16,-3-2 5-16,-2-3 1 0,0 0-55 0,-1 3-12 16,1 2-1-16,0 0-1 15,-3 0-32-15,2 2-6 0,-1 3-2 0,-1 2 0 0,-3 0-14 0,3 0-4 16,-3 5 0-16,4-5 0 0,-4 5-3 0,3-3-1 16,0-2 0-16,0 5 0 15,3-5-24-15,0 7 0 0,-1-7 8 0,4 5-8 16,2 2 8-16,0-2-8 0,2-3 12 0,1 3-4 15,2-5-8-15,1 7 0 0,1-7 0 0,1 0-11 16,0 0 11-16,3 1 0 0,-1-4 0 0,4 1 0 16,-1-3 0-16,-2 3 0 0,2-3 10 0,3-2-10 15,0 0 8-15,-3 0-8 0,3-2 0 0,-1-3-606 16,1 3-128-16</inkml:trace>
  <inkml:trace contextRef="#ctx0" brushRef="#br1" timeOffset="26582.72">23992 5464 979 0,'0'0'87'0,"0"0"-70"0,0 0-17 0,0 0 0 16,0 0 112-16,0 0 18 15,0 0 4-15,-8 5 1 0,-2-3-71 0,2 5-15 16,3-2-2-16,-3 2-1 0,0 0-34 0,3 7-12 16,-1-7 0-16,1 7 9 0,0-2-9 0,-1 2 0 15,1 0 0-15,0-2 0 0,2-5 0 0,6 7 0 16,-1-7 0-16,1 5 0 0,2-5-9 0,1 0 9 15,-1-2 0-15,3-3 0 0,2-2-8 0,-2 5 8 16,3-5 0-16,0-5 0 0,-1 5 0 0,1-7 0 0,-1 0 0 0,1 2 0 16,-1-2 8-16,-2 0 3 0,0-2 0 0,0-3 0 15,-2 0 16-15,-4 5 3 0,1-2 1 0,0-3 0 16,-3 0 5-16,0 3 2 0,-3-3 0 0,0 5 0 16,-2 0-18-16,0-5-3 0,-1 10-1 0,-2-3 0 15,0-2-7-15,3 7-1 0,-3-2-8 0,0 2 12 16,3 0-104-16,0 0-22 0</inkml:trace>
  <inkml:trace contextRef="#ctx0" brushRef="#br1" timeOffset="26946.83">24133 5483 1094 0,'2'2'97'0,"-2"3"-77"15,0-5-20-15,0 7 0 0,3 0 137 0,-3 0 24 16,0 0 5-16,5 5 1 0,-2-10-63 0,0 5-12 16,-1-2-2-16,1 2-1 0,-3-7-32 0,2 7-6 15,1 0-2-15,-3-2 0 0,0-5-3 0,0 0-1 16,0 0 0-16,0 0 0 0,0 0-20 0,0 0-4 0,0 0-1 0,0 0 0 16,0 0-5-16,5 0-2 0,-2-5 0 0,0-2 0 15,2 0-5-15,0-5-8 0,-2 5 11 0,0 0-11 0,2-7 0 0,0 7-17 16,0-5 1-16,1 5 1 0,-1-7-2 0,0 7-1 15,3 0 0-15,0 2 0 0,-3-2 10 0,3 0 8 16,-2 5-12-16,2-3 12 0,2 5-12 0,-4 0 12 16,-1 0-12-16,0 0 12 15,6 7-12-15,-3-2 12 0,-3 2-12 0,0 0 12 16,1-5 0-16,-4 10 0 0,-2-5 0 0,3 5 0 16,-3-10 0-16,2 5 0 0,-4 5 0 0,2-5 9 15,2 0-1-15,-2 0-8 0,0-2 12 0</inkml:trace>
  <inkml:trace contextRef="#ctx0" brushRef="#br1" timeOffset="27147.45">24376 5297 1818 0,'0'0'40'0,"0"0"8"0,5 5 1 0,3-3 3 0,-2 10-42 16,-1-5-10-16,3 0 0 0,-3 7 0 15,3-7 71-15,-3 5 12 0,3-3 2 0,-2 3 1 16,-1 2-66-16,0-7-12 0,0 5-8 0,-2 0 8 0,-3-3 19 0,0 3 4 16,-3-3 1-16,3 1 0 15,-5-3-77-15,3-5-15 0,-4 5-4 0</inkml:trace>
  <inkml:trace contextRef="#ctx0" brushRef="#br1" timeOffset="27260.17">24310 5398 864 0,'0'0'76'16,"5"-2"-60"-16,3-3-16 0,3 5 0 0,-1-2 78 0,4-3 13 0,-1 5 2 0,0-2 1 16,-2-3-66-16,-1 5-12 0,1 0-4 0</inkml:trace>
  <inkml:trace contextRef="#ctx0" brushRef="#br1" timeOffset="27686.55">24561 5344 1245 0,'0'0'55'0,"0"0"12"0,0 0-54 16,0 0-13-16,0 0 0 0,0 0 0 15,0 0 81-15,0 0 14 0,-5 5 2 0,0-3 1 16,-1 3-54-16,1-3-12 0,0 3-1 0,0-3-1 0,-1 3-13 16,4 2-2-16,-6 0-1 0,2 0 0 0,1 0-14 0,0 0 0 15,2 5 8-15,-2-5-8 0,2 0 0 0,1 0 0 16,2-7 8-16,0 7-8 0,2 0 0 0,1-2 0 15,-3-5 0-15,5 7-10 0,3-2 10 0,0-3-10 16,0-2 10-16,0 0-10 0,0 0 10 0,0 0 0 0,0-7 0 0,0 7 0 16,0-7 0-16,-3 2 0 0,3 3 10 0,0-5-10 15,-3 0 12-15,-2 0-4 0,2 2-8 0,-2-2 12 16,-1 2-12-16,-2-2 11 0,3 5-11 0,-3 2 10 16,0-5-10-16,0-2 10 0,0 7-10 0,0 0 10 15,0 0-10-15,-3-7 0 0,1 7 0 0,2 0 8 16,0 0-8-16,0 0 0 15,0 0 0-15,0 0 0 0,0 0 0 0,0 0 8 16,0 0-8-16,2 7 8 0,1-2-8 0,2-3 10 16,-2 5-10-16,-1 0 10 0,-2-7-10 0,3 5 10 15,0 2-10-15,2 0 10 0,-2 0-2 0,2 0-8 0,0-2 12 0,-5-5-4 32,6 7-48-32,-4-5-9 0</inkml:trace>
  <inkml:trace contextRef="#ctx0" brushRef="#br1" timeOffset="27949.52">24950 5351 1256 0,'0'0'56'0,"0"0"11"0,0 0-54 16,0 0-13-16,-2-2 0 0,-4-3 0 0,1 5 97 0,-3 0 17 0,0 0 3 0,0 7 1 31,-2-7-59-31,-1 7-12 0,-2-2-3 0,5-3 0 15,3 5-24-15,-1 3-4 0,1-3-2 0,-3 0 0 16,0 0-6-16,0-5-8 0,6 10 11 0,-4-5-11 16,1 0 0-16,5 0 0 0,3 0 0 0,-1 0 0 15,4-2 0-15,-4 2 0 0,3 0 0 0,1-7 0 0,2 7 0 0,0-2 10 16,2-3-10-16,3 3 12 0,-2-5-12 0,8 0 0 16,-6 0 0-16,0 0 0 15,3-5-64-15,-6 5-14 0,14-7-3 0,-11 0-1 0</inkml:trace>
  <inkml:trace contextRef="#ctx0" brushRef="#br1" timeOffset="28150.06">24998 5217 1036 0,'0'0'92'0,"0"0"-73"0,0 0-19 0,0 0 0 0,0 0 130 0,0 0 22 16,0 0 5-16,0 7 1 0,2 0-78 0,1 0-15 16,2 5-3-16,1 2-1 0,2 0 6 0,-3-2 1 15,3 2 0-15,-3 5 0 0,0-5 3 0,3 0 1 16,-5 0 0-16,2 3 0 15,1-3-42-15,-1-5-8 0,-2 3-2 0,-3 2 0 16,2-7-9-16,1 5-3 0,-3-5 0 0,0-5 0 31,0 8-55-31,0-10-11 0,0 0-2 0,0 0-1 0,0 0-107 0,-8-5-20 0,3-2-5 0</inkml:trace>
  <inkml:trace contextRef="#ctx0" brushRef="#br1" timeOffset="28250.31">25022 5337 921 0,'10'-7'40'0,"-4"2"10"0,-1 3-40 0,3-3-10 16,0 3 0-16,0-3 0 0,0 3 172 0,2-3 33 0,1-2 7 0,2 7 0 15,0 0-125-15,3 0-26 0,3-2-5 0,2-3 0 16,0 5-44-16</inkml:trace>
  <inkml:trace contextRef="#ctx0" brushRef="#br1" timeOffset="28805.19">23926 5857 1094 0,'3'-5'97'0,"-6"5"-77"0,3 0-20 0,0 0 0 15,0 0 177-15,-8-5 32 0,8 5 7 0,-13 0 0 16,3 0-103-16,-1 0-21 15,0 0-4-15,-2 5 0 0,0 2-54 0,5 0-10 16,-3 0-3-16,1 0 0 0,2 0-21 0,0-2 9 16,0 2-9-16,3 7 0 0,-1-7 0 0,1 5 0 15,2-5 0-15,1 0 0 0,2 5 0 0,0-3 0 16,2-2 0-16,1 5 0 0,5-5-10 0,0 0 10 16,0-2-10-16,5 2 10 0,0-5-8 0,6 3 8 15,-3 2 0-15,2-7-9 0,3 7 9 0,-2 0 0 0,5-2-9 0,-3-3 9 16,-3 3 0-16,1-3 0 0,-3 6 0 0,-3-4 0 15,-5 3 0-15,0 0 0 0,-3 0 0 0,-2-2 0 16,-3 2 22-16,-3 0 2 0,-2 0 1 0,0 5 0 16,-3-10 15-16,0 5 4 0,-3 0 0 0,1 1 0 15,-4-4-21-15,1-4-4 0,-3 3-1 0,3 1 0 0,0-4-18 16,2 5 0 0,1-5 0-16,-1 0-1131 0</inkml:trace>
  <inkml:trace contextRef="#ctx0" brushRef="#br1" timeOffset="29253.34">24188 5998 1036 0,'0'0'46'0,"3"7"10"0,0 2-45 0,-1-1-11 15,1 3 0-15,-1 1 0 0,1-3 120 0,0 3 23 16,2 0 4-16,0-3 1 0,-2 3-59 0,2-5-11 15,-2 5-2-15,2-3-1 0,0-2-7 0,-5 8-2 16,0-11 0-16,3 8 0 16,0-3-7-16,-3-2-2 0,0 1 0 0,0-1 0 15,2-3-35-15,-2 3-7 0,0-7-2 0,0 0 0 16,0 7-3-16,-2-2-1 0,2-5 0 0,-6 2 0 16,1-2 5-16,0 0 1 0,5 0 0 0,-3-7 0 15,-2 0-2-15,0 0 0 0,2-4 0 0,0 1 0 0,-2-2-13 0,0-6 8 16,-3 3-8-16,3-6 0 0,-1 2 0 0,1-2-20 15,0 2 4-15,-1-2 0 16,6 2-13-16,-2 5-3 0,2 0 0 0,2 2 0 0,1-2 17 0,2 0 3 0,-2 0 1 0,2 2 0 16,1 3 11-16,2-3 0 0,2 5-9 0,1 2 9 15,-1-2 0-15,3 7 0 0,1 0 0 0,-4 0 0 16,6 0 0-16,-8 7-9 0,0-7 9 0,0 5-13 16,-3 7 23-16,1-3 5 0,-6-2 1 0,0 0 0 15,-3 5 11-15,0 0 2 0,-2-3 1 0,0 3 0 0,-1-5 0 0,-2 0 0 16,-2 0 0-16,-1 0 0 0,-2 0-22 0,2 0-8 15,6 1 0-15,-3-4 9 16,3 1-61-16,0-3-12 0,-1-2-2 0,4 0-986 0</inkml:trace>
  <inkml:trace contextRef="#ctx0" brushRef="#br1" timeOffset="29591.84">24522 5812 1094 0,'0'0'97'0,"0"0"-77"0,0 0-20 0,0 0 0 0,-3 0 117 0,3 0 20 16,-5-7 4-16,5 7 1 0,-6 3-46 0,1 1-8 15,0 3-3-15,-3 0 0 0,3 0-56 0,-3 5-11 0,0 0-2 0,-3 2-1 16,3 0-15-16,0 0 11 0,-2 0-11 0,2-2 10 16,0 2-10-16,2 0 0 0,1-2 0 0,0 2 0 15,5-2 0-15,3-3 0 0,2-2 0 0,0 0 0 16,0-2-10-16,3-2 10 0,0 1-13 0,3-4 5 15,2 5 8-15,-2-5-12 0,2-5 12 0,0 5-12 16,-2-7 12-16,2 2 0 16,-2-2 0-16,-4-2-8 0,1 2 8 0,0-5 14 15,-2 0-3-15,-4 5-1 0,1 0 36 0,0-2 7 16,-6-3 2-16,0 5 0 0,-2-5 0 0,0-2 0 16,-3 7 0-16,0 0 0 0,0-5-31 0,-3 5-7 15,3 0-1-15,-2 0 0 0,2 2-16 0,-3 3-12 16,3 2 1-16</inkml:trace>
  <inkml:trace contextRef="#ctx0" brushRef="#br1" timeOffset="29939.48">24551 5840 864 0,'0'0'76'0,"5"5"-60"0,-2 2-16 0,2 0 0 0,0-2 84 0,1 2 15 0,-4 0 2 0,3 2 1 15,-2-4-6-15,2 7-2 0,-2-3 0 0,0-2 0 16,-1 0-14-16,1 1-4 0,0 1 0 0,-3-2 0 16,2 0 9-16,-2-7 2 0,0 0 0 0,0 0 0 15,0 7-31-15,0-7-5 0,0 0-2 0,0 0 0 16,0 0-25-16,0 0-4 16,0 0-2-16,0 0 0 0,0 0-3 0,0-5-1 15,0-2 0-15,0-2 0 0,0-3-14 0,0 5 0 16,6-5 8-16,-4 3-8 0,1-8 0 0,-1 8 0 15,4-3 0-15,2 3 0 0,0-3 0 0,0 5 12 16,-3-5-3-16,3 5-1 0,0 0-19 0,0 0-4 0,2 2-1 16,-2 5 0-16,0-2 16 0,3-3 0 0,-1 5-10 0,-4 0 10 15,-6 0 0-15,5 0 0 0,0 0-9 0,3 5 9 16,0-3-149-16,-3-2-27 0</inkml:trace>
  <inkml:trace contextRef="#ctx0" brushRef="#br1" timeOffset="30140.01">24831 5685 1209 0,'0'0'108'0,"0"0"-87"0,0 0-21 0,0 0 0 16,3 7 102-16,2-2 16 0,-2 2 3 0,2-5 1 15,0 10-22-15,1-5-5 0,-1 5-1 0,0-3 0 16,3-2-34-16,-3 0-8 0,1 5 0 0,-1-5-1 15,0 5-23-15,1-3-4 0,-4-1 0 0,1 3-1 0,0-4-11 0,-1 5-3 16,-2-5 0-16,0 0 0 0,0 0 3 0,0 0 0 16,0-7 0-16,-2 7 0 15,-1-2-147-15,-2-3-29 0,2 5-5 0</inkml:trace>
  <inkml:trace contextRef="#ctx0" brushRef="#br1" timeOffset="30271.5">24807 5800 864 0,'0'0'76'15,"0"0"-60"-15,6 0-16 0,4 0 0 16,-2 0 83-16,0 0 13 0,3-7 4 0,-1 7 0 0,3-2-59 0,-2-3-11 16,2-2-2-16,1 5-1 0,-1-3-15 0,0 5-4 15</inkml:trace>
  <inkml:trace contextRef="#ctx0" brushRef="#br1" timeOffset="30594.43">25239 5685 1285 0,'0'0'56'0,"0"0"13"0,0 0-55 0,0 0-14 0,0 0 0 0,0 0 0 0,-6 0 94 0,1 0 16 16,-3 0 3-16,3 0 1 0,-3 5-37 0,0-3-7 16,0 3-2-16,-3-3 0 0,3 5-29 0,1 0-7 15,-4 0 0-15,3 3-1 0,3-3-15 0,-1 0-2 0,-2 0-1 0,6 0 0 16,-3 0-13-16,2-4 0 0,3 6 0 0,0-2 0 15,0 0 0-15,3-5 0 0,-1 5 0 0,3-2 0 32,1 2-9-32,-1 0 9 0,6 0 0 0,-3-2-9 15,0-3 9-15,2 5 0 0,-2-2 0 0,0 2 0 0,-3 0 11 0,1-2-3 16,-1 2 0-16,-2 0 0 0,2 0 26 0,-5 0 5 16,0 0 1-16,-3 7 0 0,1-7-18 0,-4 0-3 15,1 1-1-15,-3 1 0 0,0 0 2 0,-3 3 1 16,4-5 0-16,-1 0 0 15,-3-4-65-15,3 1-14 0</inkml:trace>
  <inkml:trace contextRef="#ctx0" brushRef="#br2" timeOffset="45116.17">19775 3825 864 0,'0'0'76'0,"0"0"-60"0,0 0-16 0,0 0 0 15,-5 0 111-15,5 0 19 0,0 0 4 0,-3 7 1 16,-2-7 3-16,5 0 1 0,0 0 0 0,0 0 0 16,0 0-38-16,-3 7-7 0,-2-2-2 0,5-5 0 15,0 0-5-15,-3 2-2 0,-2-2 0 0,5 0 0 0,0 0-17 16,-5 0-3-16,-1 0-1 0,1-2 0 0,0-3-20 0,2 5-4 16,-5-7 0-16,3 5-1 0,0-10-2 0,-3 5 0 15,2-5 0-15,-2 5 0 0,0-7-12 0,-2 0-2 16,-1 2-1-16,1-4 0 0,-4-8 6 0,1 3 2 15,0 2 0-15,-3-2 0 0,0 2-30 0,0-2 0 16,0 0 0-16,1 2 0 0,-4 0 12 0,3 3-3 0,-2-3-1 0,2 5 0 16,0-5-8-16,-3 0 0 0,4 5 0 0,-4 0 0 15,1 0 0-15,-1 2 0 0,3-2 8 0,-2 0-8 16,-1 2 0-16,1-2 0 0,-1 0 8 0,1 2-8 16,-1-2 0-16,-2 4 0 0,0-6 0 0,-1 2 0 15,4 5 0-15,-1-3 0 0,1-2 0 0,-1 2 0 16,1 5 0-16,-1-7 0 15,1 7 0-15,2-5 0 0,0 5 8 0,0 0-8 16,3-3 0-16,0-1 8 0,0 4-8 0,-1-5 0 0,4 5 0 16,2 0 8-16,-5 0-8 0,2 0 0 0,0 0 0 15,3-5 0-15,-2 5 0 0,-3 4 8 0,-1-6-8 0,1 7 0 16,-3-10 0-16,0 5 0 0,1 0 8 0,1 4-8 16,-4-6 0-16,2 7 0 0,0-5 0 0,3 0 8 15,0 2-8-15,-3-2 0 0,0 0 0 0,-3 4 8 0,1 3-8 0,2-9 0 16,0 7 0-16,3 2 0 0,0-5 0 0,-3 3 0 15,-3-3 0-15,6 5 0 0,5-7 0 0,-3 4 0 16,-2-1 0-16,3 4 0 0,-4-7 0 0,1 7 0 16,-3-5 0-16,0 5 8 0,-2-2-8 0,-1-3 0 15,1 5 0-15,2 0 0 0,-3 0 0 0,1 0 0 16,2 0 0-16,-2 5 0 0,-1-3 0 0,1-2 0 0,2 5 0 0,0-1 0 16,3-1 0-16,-3 4 0 0,2 0 0 0,1-2 0 15,3 2 0-15,-4-5 0 0,4 10 0 0,-1-5 0 16,1 0 0-16,-1 5 0 0,0-3 0 0,1 3 0 15,-3-5-8-15,-1 7 8 0,4 2 0 0,-3-6 0 16,2 4 0-16,0 0 0 0,-2 2-9 0,3 1 9 16,2-1 0-16,-3 1 0 15,1 2 0-15,-1-1 0 0,0 4 0 0,1-8 0 16,-3 7 0-16,2 5 0 0,0-5 0 0,1-2 0 16,-1 7 0-16,1-5 0 0,4 5 0 0,-4-5-8 0,-1 0 8 15,3 5 0-15,3 0 0 0,0-5 0 0,-3 0 0 0,0 5 0 16,2 0 0-16,1 0 0 0,0-5 0 0,-3 5 0 15,0-5 0-15,3 0-8 0,-1 5 8 0,1-5 0 16,3 3 0-16,2-3 0 0,-3 0 0 0,3 0 0 0,0 5 0 16,0-7 0-16,-5 2 0 0,5 0 0 0,5 5 0 0,-5-5 0 15,-3 5 0-15,1-7 0 0,7 7 0 0,-2-5 0 16,-1 0 0-16,1-2 0 0,-1 7 0 0,1-7 0 16,0 4 0-16,-3-4 0 0,-3 2 0 0,3-2 0 15,3 7 0-15,-1-5 0 0,1 0 0 0,-3-2 0 16,-3 2 0-16,3 0 0 15,8 5 0-15,-5 0 0 0,-3-5 0 0,0-2 0 16,3 7 0-16,-1-5 0 0,-2-2 0 0,0-3 0 16,3 3 0-16,0 0 0 0,-3 2 0 0,0-2 0 15,2 2 0-15,1-2 0 0,-1 0 0 0,-2 2 0 16,0-5 0-16,3 8 0 0,2-8 0 0,-2 8 0 16,2-3 0-16,-5 0 0 0,0-2 0 0,3 0 0 15,-3-3 0-15,3 3 0 0,-6-5 0 0,3 5 0 0,0 2 0 0,0-7 0 16,-3 5 0-16,3 0 0 0,-2 2 0 0,2-2 0 15,-6 2 0-15,6 0 0 0,0-2 0 0,-2 2 0 16,-1 0 0-16,0 5 0 0,1-7 0 0,-1 0 0 16,3-3 8-16,0 8-8 0,0-8 0 0,-2 3 0 15,-4-5 0-15,6 7 0 0,0-9 0 0,3 7 0 16,-6-5 0-16,3 7 0 0,3-7 0 0,-3 5 0 0,0 0 0 0,0-3 0 0,0 8 0 0,-3-8 0 16,3 8 0-16,-5-3 0 0,2 0 0 0,-2-2 0 15,2 2 0-15,3 0 0 0,-2 3 0 0,-1-8 0 16,0 3 0-16,6 2 0 0,0-2 0 0,-3-5 0 15,-3 5 0-15,3-5 0 0,3 5 0 0,-1-5 0 16,-2 7 0-16,3-7 9 0,0 5-9 0,-1 0 0 16,-2-5 0-16,0 7-11 15,3-2 11-15,0 2 0 0,-3-2 0 0,-3 0 0 16,0-3 0-16,1 3 0 0,2-5 0 0,2 8 0 16,-4-4 0-16,2 1 0 0,-3 0 0 0,3-3 0 15,3 3 0-15,-6-5 0 0,0 5 0 0,1-5 0 16,7 5 0-16,-2-2 0 0,-3 1 0 0,2 4 0 15,1-4 0-15,0 1 0 0,-3-5 0 0,0 7 0 16,2-6 0-16,1 3 0 0,0 1 0 0,-1-5 0 0,-4 7 0 0,-1-6 0 16,3 1 0-16,3-2 0 0,2 3 0 0,0-1 0 15,-2 1 0-15,2-3 0 0,0-3 0 0,-2 8 0 16,2-9 0-16,1 8 0 0,-1-6 0 0,3 2 0 16,-6 0 0-16,6 1 0 0,-2-1 16 0,-1 2 8 15,3 1 1-15,-3-3 1 16,1-3-42-16,-1 4-9 0,-5-1-2 0,0 2 0 15,8-6 27-15,-6 4 0 0,-2 2 0 0,3-2 0 0,-3 0 0 0,3-4 0 16,-1 6 0-16,1-6 0 0,0 1 0 0,-1 1 0 16,4-2 0-16,-1-3 0 0,0 4 0 0,0-4 0 15,1 0 0-15,4 1 0 0,-2-1 0 0,0 0 0 16,3 0 0-16,-3-3-8 0,2 3 8 0,1 0 0 16,-1 1 0-16,4-1 0 0,-4 0 0 0,1-3 0 15,-1-1 0-15,4 1-8 0,-1 3 8 0,0 1 0 0,-2-1 0 0,-1 0 0 16,1-7 0-16,2 4 0 0,-2-4 0 0,5 0-8 15,-3 3 8-15,3-3 0 0,2-3 0 0,1-4 0 16,-1 3 0-16,1-3 0 0,-3-1 0 0,5 1 0 16,0-4 0-16,0 4 0 0,-2 0 0 0,-1-1 0 15,1-6 0-15,-3 7 0 0,2-4 0 0,1 4 0 16,-4-1 0-16,4 1 0 16,-6-4 0-16,3 4 0 0,3 0 0 0,-4-8 0 15,1 8 0-15,3-4 0 0,-1 4 0 0,1-8 0 16,2 8 0-16,-2-4 0 0,2 1 0 0,-3-2 0 15,1 1 0-15,2 1 0 0,0-1 0 0,-2-4 0 16,-3 4 0-16,2 1 0 0,-5-9 0 0,3 5 0 0,-3 0 0 16,3-5 0-16,-2 1 0 0,-1 3 0 0,0-3 0 0,0 4 0 15,3-8 0-15,0 4 0 0,-3 1 0 0,3-2 0 0,3-2 0 0,-1-2 0 16,-2 1 0-16,2-3 0 0,1 3 0 0,0 1 0 16,-1 0 0-16,3-2 0 0,-2-6 0 0,2 8 0 15,-8-5 0-15,3 5 0 0,0-5 0 0,0 0 0 16,0 1 0-16,-3 1 0 0,3-7 0 0,-3 3 0 15,0-5 0-15,0 0 0 0,3 7 0 0,-5-6 0 16,2 3 0-16,0 1 0 0,3-2 0 0,-3 1 0 0,3 3 0 0,0 3 0 16,-3-3 0-16,1 0 0 0,2 5 0 0,-3-5 0 15,3 0 0-15,-6-2 0 0,-2-5 0 0,0 0 0 16,3 0 0-16,-3 0 0 0,0-2 0 0,-3-5 8 16,0 2-8-16,-2 3 0 0,5-5 0 0,-3-2 8 15,-2-3-8-15,-1 5 0 0,4 0 0 0,-4 7 8 16,4 5-8-16,-1-5 0 15,3 7 0-15,-3-2 0 0,3 7 0 0,-3-5 0 16,1 0 0-16,-1 5 0 0,0-5 0 0,3 0 0 16,0 3 0-16,-3-8 0 0,3 5 0 0,-2-2 0 15,1 0 0-15,-1-3 8 0,4 3-8 0,-4 0 0 16,2-3 0-16,-3 3 0 0,3 0 0 0,-3-3 0 0,-2-4 0 16,2 7 0-16,3-3 0 0,-3 3 0 0,-2 2 0 0,2 0 8 15,-5-2-8-15,6 7 0 0,-4-5 0 0,1 5 8 0,-1-5-8 0,-2 7 8 16,3-2-8-16,0 2 8 0,2-9-8 0,-5 2 0 15,0 0 8-15,0 5-8 0,3-5 0 0,-3 3 8 16,-3-1-8-16,3 3 0 0,0 0 0 0,0-5 9 16,0 7-9-16,0 3 0 0,0-3 10 0,0 5-10 15,-3 0 8-15,1-3-8 0,-4 10 8 0,4-7-8 16,2 7 8-16,-3-5-8 16,1 5 8-16,-1 0-8 0,0 0 8 0,1 0-8 15,-1 0 0-15,-2 2 0 0,-3 3 8 0,2 2-8 16,1-5 0-16,0 3 0 0,-3-3 0 0,0 5 0 15,0 0-56-15,0 0-14 0,-3 5-2 0,-2-5-1350 16</inkml:trace>
  <inkml:trace contextRef="#ctx0" brushRef="#br2" timeOffset="45734.5">19135 3357 1609 0,'0'0'35'0,"0"0"7"0,-6 0 2 0,6 0 2 0,0-2-37 0,0 2-9 15,0 0 0-15,0 0 0 0,3-8 76 0,2 1 12 16,6-2 4-16,-3 7 0 0,2-5-39 0,1 2-7 16,0-5-2-16,2 3 0 0,3-2-33 0,0 2-11 15,-1-2 0-15,1 2 0 0,0-5 8 0,-3 5-8 0,3-5 0 0,0-2 0 16,-3 4 16-16,3-1-3 0,-2-1-1 0,1 5 0 16,-1-3-12-16,-1 3 0 0,0-4 0 0,-2-1 0 15,-1 5 0-15,1 0 0 0,-3 0 0 0,-3 2-10 16,0-2-53-16,1 0-10 0,-4 5-3 0,-2 2 0 0</inkml:trace>
  <inkml:trace contextRef="#ctx0" brushRef="#br2" timeOffset="46019.25">19336 3089 1774 0,'0'0'79'0,"0"0"16"0,0 0-76 0,-3-7-19 0,3 4 0 0,0-1 0 0,3-1 32 0,2 3 2 16,0-3 1-16,6-2 0 0,0 0-20 0,2 4-4 16,5-1-1-16,3-3 0 0,1 2-10 0,-4-2 0 15,3 5 0-15,0-3 0 0,-2 3 0 0,2-3 0 16,-2 10 0-16,-1-5 0 0,-2 2 0 0,0-2 12 16,-3 5-12-16,-2-3 12 0,-3 5 0 0,0 2 1 15,-3-2 0-15,0 3 0 0,-5-3 17 0,0 0 3 0,0 5 1 0,-2-5 0 16,-6 5 18-16,2-3 4 0,-4 3 1 0,2-5 0 15,-3 7-17-15,3-2-3 0,-2-5-1 0,2 0 0 16,-3 4-23-16,3-3-5 0,-2-6 0 0,4 5-8 0,1-2 0 16,0-3 0-16,-3-2-15 0,3 0-717 15,2-2-144-15</inkml:trace>
  <inkml:trace contextRef="#ctx0" brushRef="#br2" timeOffset="46674.76">19828 2882 1209 0,'0'0'53'0,"0"0"12"0,0-7-52 0,0 7-13 0,0 0 0 0,0-7 0 16,0 7 84-16,0 0 13 0,0 0 3 0,0 0 1 15,0 0-25-15,0 0-4 0,0 0-2 0,0 0 0 16,3 7-31-16,2 5-7 0,0-5 0 0,3-5-1 16,-3 10 5-16,1-1 0 0,-1-1 1 0,0-3 0 15,1 0 10-15,1 5 1 16,-4 2 1-16,2-9 0 0,-2 2-35 0,0 0-14 15,-3-7 11-15,2 4-11 0,1 3 24 0,-3-7-2 16,3 3 0-16,-3-3 0 0,0 0-5 0,0 0-1 16,0 0 0-16,0 0 0 0,-3 0 4 0,3-7 0 15,0 4 0-15,0-8 0 0,0 6-12 0,3-2-8 0,-6-7 12 0,3 2-12 16,3-2 0-16,-3 0 0 0,-3 4-15 0,6-6 5 16,-1 2-2-16,4 0-1 0,-4 2 0 0,3 5 0 0,-2-3 5 0,5 6 8 15,0-3-13-15,0 4 5 0,-3-1 8 0,1-1-12 16,4 5 12-16,-2 5-12 0,3-1 12 15,-3-4-13-15,0 3 5 0,2 1 8 0,-2 3-8 0,0 0 8 16,0-4 0-16,0 4 0 0,-3 0 0 0,3 2 0 16,-8-9 0-16,3 7 0 0,2 3 0 0,-2-5 0 15,-1 2 0-15,-2-7 8 0,3 7-16 0,-3-7-4 0,0 0-1 0,0 0 0 16,0 0-143 0,0 0-29-16,0 0-6 0,8 4-642 0</inkml:trace>
  <inkml:trace contextRef="#ctx0" brushRef="#br2" timeOffset="46961.01">20164 2799 864 0,'5'-14'76'0,"-5"14"-60"0,0 0-16 0,0 0 0 16,3-7 126-16,-1-2 22 16,-2 7 5-16,0 2 1 0,0 0-33 0,0 0-6 15,0 0-2-15,0 0 0 0,0 0-27 0,0 0-6 0,0 0 0 16,-5 7-1-16,-3 0-43 0,0 7-8 0,3-2-1 0,0 2-1 16,-1 0-10-16,-1 0-3 0,1 5 0 0,4-5 0 15,-1-2-5-15,3-1 0 0,-3-1-8 0,6-3 12 16,-3 0-12-16,0-7 0 0,5 7 0 0,3 0 0 15,0-7 0-15,0 5 0 0,0-5 8 0,3-5-8 0,-1 5 0 0,1-7 0 16,-1 0 0-16,1 0 0 0,-3 0 8 0,0-3-8 16,2-1 0-16,-4-1 0 0,-1-2 12 0,0 0-4 15,-2 2-8-15,0-2 12 0,-3 0-4 0,-3 2 0 16,0-2-8-16,-2 7 12 0,2 0-4 0,-5 0-8 16,3 0 11-16,0 2-11 0,-3-2 18 0,3 7-3 15,-1 0-1-15,1 0 0 16,0 0-22-16,5 0-5 0,0 0-1 0,-6 0-694 15,6 0-138-15</inkml:trace>
  <inkml:trace contextRef="#ctx0" brushRef="#br2" timeOffset="47262.48">20288 2651 2214 0,'0'0'48'0,"0"0"11"0,0 3 1 0,0 4 3 0,3 4-51 0,-3-1-12 0,0-5 0 0,3 9 0 16,2-3 0-16,3 4 0 0,0-1 0 0,0-3 0 15,0-1 12-15,-3 2 8 0,3-5 3 0,-3 7 0 16,0-2-13-16,1 2-2 0,-4-7-8 0,1 4 12 16,-3-1-3-16,0 2-1 0,0-5 0 0,-3-3 0 15,3-4-117-15,-5 3-24 0,-6 4-5 0,4-7-1 16,-4-7 48-16,3 7 10 0,-5-7 1 0,5 0 1 16,3 2-12-16,-1-2-2 0,4-3-1 0,-1 3 0 31,3-4 54-31,5-1 12 0,1 5 1 0,1 0 1 0,1-3 37 0,3-1 7 15,2 4 2-15,6-5 0 0,-1 5 37 0,1-7 8 0,2 7 2 0,3 0 0 0,-3-5-16 0,0 5-3 16,0 0-1-16,0 0 0 16,-2 2-37-16,-1 3-10 0,12-3 0 15,-20-2 0-15</inkml:trace>
  <inkml:trace contextRef="#ctx0" brushRef="#br2" timeOffset="47748.52">19981 3223 1144 0,'0'-7'51'0,"3"0"10"0,0 2-49 0,2-2-12 15,-5 0 0-15,3 5 0 0,-3-3 85 0,0 5 15 16,0 0 2-16,0 0 1 0,-3-3-14 0,3 3-2 16,0 0-1-16,-5-4 0 0,-3 4-25 0,0 0-5 0,0 4 0 0,0 4-1 15,-3-6-29-15,1 5-6 0,-1 0 0 0,3-2-1 16,3 9-8-16,-3-7-2 0,-3 5 0 0,3-5 0 0,1 0-9 15,-1 7 0-15,2-7 0 0,1 7 0 0,0-5 0 0,2 1-9 16,3-3 9-16,0 5 0 0,0-1-11 0,5-8 11 16,3 9-10-16,0-5 10 0,0 0-8 0,0-5 8 15,3 5 0-15,2-2-9 16,0 2 9-16,-2 0 0 0,-1 0 0 0,1-7 0 16,-1 12 0-16,1-10 0 0,-6 3 0 0,-2 2 8 15,0 0-8-15,-1 0 8 0,-2 0-8 0,-2 0 8 16,-1 0 16-16,-2 2 3 0,-3 1 1 0,0-3 0 15,0 5-4-15,0-5-1 0,-3 0 0 0,3 0 0 16,-2 0-11-16,2 0-3 0,0-7 0 0,3 5 0 16,-3-3-156-16,2-2-31 0</inkml:trace>
  <inkml:trace contextRef="#ctx0" brushRef="#br2" timeOffset="48180.49">20090 3270 1267 0,'0'0'112'0,"0"0"-89"0,0 0-23 0,0 0 0 16,0 7 132-16,0 0 23 0,-3 0 4 0,3 5 1 16,0-5-78-16,0 7-15 0,3-7-3 0,-1 5-1 0,1 2-26 0,2 0-5 15,1-2 0-15,-1 2-1 0,3-2-19 0,-3 2-3 16,3-3-1-16,0-1 0 0,-3-3 0 0,1 0 0 16,-1 5 0-16,3 0 0 0,-3-3 1 0,-2-2 0 15,2-2 0-15,-2 2 0 16,-3-7 7-16,0 0 0 0,0 7 1 0,0-7 0 15,0 0 3-15,0 0 0 0,0 0 0 0,0 0 0 16,-6-7 0-16,4 0 1 0,-1-5 0 0,-2-5 0 16,2-1-11-16,-2-1-2 0,2-2-8 0,-2-8 12 15,-3 4-12-15,5 3-8 0,3-8 8 0,0 4-13 16,3 5-8-16,-3 0-2 0,0-5 0 0,3 7 0 16,2 5 12-16,0 0 3 0,1 0 0 0,-1 2 0 0,5 5 8 0,-2-3-13 15,3 1 5-15,-3 2 8 0,5 5-8 0,-2 2 8 16,-1-5 0-16,1 5 0 0,0 0 0 0,-4 7-9 15,-1 0 9-15,2 2 0 0,-3 1 0 0,-5-3 0 16,-3 5 0-16,3 2 0 0,0-3 8 0,-5-1-8 0,0 2 11 16,-3 2-11-16,0 0 35 0,0-2 0 0,0 2 0 15,0-2 0 1,3-3-44-16,-3 3-9 0,0-5-2 0,0 4 0 16,5-1-138-16,-5-5-28 0</inkml:trace>
  <inkml:trace contextRef="#ctx0" brushRef="#br2" timeOffset="48497.83">20434 3082 2001 0,'-11'7'88'0,"6"-7"20"0,5 0-87 0,-3 0-21 16,-7 4 0-16,2 4 0 0,0-1 36 0,-3 0 4 0,3-5 0 0,0 10 0 15,0-5-8-15,3 7-2 0,0-2 0 0,0-1 0 16,2-1-40-16,0 4-8 0,1-2-2 0,-1-1 0 15,3-1 7-15,0 2 1 16,0-1 0-16,0-4 0 0,5 1 12 0,-2-1 16 16,2-5-3-16,0 3-1 0,6-3-12 0,-3 3 0 15,3-5 8-15,-3 0-8 0,-1-5 0 0,7 3 8 16,-6-3-8-16,2-2 0 0,1 0 8 0,-1 0-8 0,1-5 0 16,-3 5 9-16,0-7-9 0,0 4 0 0,0-1 9 0,-6-3-9 15,4-1 12-15,-4-1-3 0,-2 7 0 0,0-3 0 16,-2-2 5-16,-1 2 1 0,-2 5 0 0,2 0 0 0,-2 4-4 15,2-1-1-15,-2 1 0 0,2-1 0 0,-5 4-10 0,3 0 0 16,5 0 0-16,-3 0-11 16,3 0-139-16,0 0-28 0</inkml:trace>
  <inkml:trace contextRef="#ctx0" brushRef="#br2" timeOffset="48798.2">20558 3016 806 0,'-8'0'72'0,"8"0"-58"0,0 0-14 0,0 7 0 15,0-7 188-15,0 7 34 0,0 2 7 0,3 1 2 16,-1-3-126-16,1 5-25 0,0-5-4 0,-1 0-2 16,4 0-14-16,-4 5-2 0,4-5-1 0,-1 2 0 15,0 0-27-15,-2 1-6 16,0-3 0-16,-1-7-1 0,1 7-3 0,-1-2-1 16,1 2 0-16,-3-7 0 0,0 0-3 0,0 0 0 15,0 0 0-15,0 0 0 0,0 0 0 0,0 0 0 0,0 0 0 0,-3-7 0 16,3 0-4-16,-2-5 0 0,-1 5-1 0,3-5 0 15,0-2-20-15,0 0-4 0,3 4-1 0,2-1 0 16,0-1-6-16,3 5-2 0,-2-7 0 0,2 7 0 16,0-5 7-16,2 5 2 0,6-3 0 0,-3 3 0 0,-2-2 13 15,-1 7-11-15,4-5 11 0,-1 2-10 0,0 5 10 0,0 0 0 16,-2-7-9-16,-1 7-649 16,4 0-130-16</inkml:trace>
  <inkml:trace contextRef="#ctx0" brushRef="#br2" timeOffset="49030.04">20780 2835 921 0,'-5'-3'82'0,"5"3"-66"0,0 0-16 0,0 0 0 15,0 0 221-15,0 0 41 0,3 7 8 0,2 1 2 16,0 1-176-16,1 0-36 0,-1 1-6 0,0 2-2 0,3-3-19 0,-3 3-4 15,3 2-1-15,-2 0 0 0,-1-7-17 0,0 5-11 0,1 2 12 0,-4-7-12 16,1 0 16-16,-1 5-3 0,-4-5-1 0,2 5 0 16,-3-3-12-16,1-2-16 0,-6 2 3 0,2-6-648 15,-2 4-130-15</inkml:trace>
  <inkml:trace contextRef="#ctx0" brushRef="#br2" timeOffset="49130.29">20746 2995 806 0,'0'0'72'0,"0"0"-58"0,8-3-14 0,0-1 0 0,0-3 109 0,2 2 19 15,1-2 4-15,2 7 1 0,-2-10-44 0,2 3-9 16,0-2-1-16,-2 2-1 0,2 0-54 0,0 0-10 16,3 0-2-16</inkml:trace>
  <inkml:trace contextRef="#ctx0" brushRef="#br2" timeOffset="49468.8">21119 2785 1947 0,'0'0'43'0,"-5"0"9"0,5 0 1 0,-6 3 2 0,1-3-44 0,-3 0-11 0,0 7 0 0,0-7 0 0,3 0 45 0,-3 7 7 0,-2-2 2 15,2-3 0-15,0 7-43 0,0-6-11 0,-3 4 0 0,3 4 0 16,3-3 0-16,-3 1 0 0,5-4 0 0,-2 6 0 16,0-1 0-16,2-5 0 0,3 2 0 0,0-5 0 15,3 7 0-15,-1-2 0 0,4 0 0 0,2-4 8 16,0 4-8-16,2-7 0 0,1 7 0 0,2-2 0 15,0-3 0-15,0 3 0 16,-2-5 0-16,0 7 8 0,-1-7-8 0,-5 7 0 16,1 0-12-16,-4-7 12 0,4 5 0 0,-6-5 13 15,0 7 0-15,0 0 0 0,0 0 11 0,-3 0 3 16,0-3 0-16,-2 6 0 0,-3-3 23 0,0 0 5 16,-5-2 1-16,0 2 0 0,2 0-28 0,-2 0-6 15,-3 5-1-15,0-10 0 0,3 7-13 0,-3-2-8 16,3 0 10-16,0 1-770 0,-1-6-153 0</inkml:trace>
</inkml:ink>
</file>

<file path=ppt/ink/ink149.xml><?xml version="1.0" encoding="utf-8"?>
<inkml:ink xmlns:inkml="http://www.w3.org/2003/InkML">
  <inkml:definitions>
    <inkml:context xml:id="ctx0">
      <inkml:inkSource xml:id="inkSrc0">
        <inkml:traceFormat>
          <inkml:channel name="X" type="integer" max="25977" units="cm"/>
          <inkml:channel name="Y" type="integer" max="17318" units="cm"/>
          <inkml:channel name="F" type="integer" max="65535" units="dev"/>
          <inkml:channel name="T" type="integer" max="2.14748E9" units="dev"/>
        </inkml:traceFormat>
        <inkml:channelProperties>
          <inkml:channelProperty channel="X" name="resolution" value="1000.26953" units="1/cm"/>
          <inkml:channelProperty channel="Y" name="resolution" value="1000.46216" units="1/cm"/>
          <inkml:channelProperty channel="F" name="resolution" value="0" units="1/dev"/>
          <inkml:channelProperty channel="T" name="resolution" value="1" units="1/dev"/>
        </inkml:channelProperties>
      </inkml:inkSource>
      <inkml:timestamp xml:id="ts0" timeString="2021-05-10T22:16:52.679"/>
    </inkml:context>
    <inkml:brush xml:id="br0">
      <inkml:brushProperty name="width" value="0.05292" units="cm"/>
      <inkml:brushProperty name="height" value="0.05292" units="cm"/>
      <inkml:brushProperty name="color" value="#0070C0"/>
    </inkml:brush>
  </inkml:definitions>
  <inkml:trace contextRef="#ctx0" brushRef="#br0">12780 13720 16575 0,'-4'-2'1472'0,"-1"0"-1168"16,0-1-304-16,1 1 0 0,0 0 2624 0,4 2 480 15,0 0 96-15,0 0 0 0,-5-1-2240 0,1 0-448 0,4 1-80 0</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09:24.439"/>
    </inkml:context>
    <inkml:brush xml:id="br0">
      <inkml:brushProperty name="width" value="0.1" units="cm"/>
      <inkml:brushProperty name="height" value="0.1" units="cm"/>
      <inkml:brushProperty name="color" value="#66CC00"/>
    </inkml:brush>
  </inkml:definitions>
  <inkml:trace contextRef="#ctx0" brushRef="#br0">1 10 11976 0 0,'0'0'266'0'0,"0"0"44"0"0,0 0 15 0 0,0 0-26 0 0,0 2-198 0 0,4 24 791 0 0,11 43 3361 0 0,-8-23-3356 0 0,15 72 401 0 0,-12-84-525 0 0,2-18-1634 0 0,-11-15-323 0 0,-1-1-66 0 0</inkml:trace>
  <inkml:trace contextRef="#ctx0" brushRef="#br0" timeOffset="359.28">309 78 11976 0 0,'0'0'546'0'0,"0"0"-10"0"0,0 0-216 0 0,-4 3 1234 0 0,-40 57 1874 0 0,40-49-3345 0 0,0 0 0 0 0,0 0 0 0 0,1 0 0 0 0,0 1 0 0 0,1-1 0 0 0,1 1-1 0 0,0 0 1 0 0,0 7-83 0 0,1-11 32 0 0,1 0 0 0 0,-1-1 0 0 0,2 1 0 0 0,-1-1 0 0 0,1 1-1 0 0,0-1 1 0 0,0 0 0 0 0,1 1 0 0 0,0-1 0 0 0,0 0 0 0 0,1-1-1 0 0,2 4-31 0 0,-4-7 1 0 0,0 0 0 0 0,0-1 0 0 0,0 1 0 0 0,1-1 0 0 0,-1 1 0 0 0,1-1-1 0 0,-1 0 1 0 0,1 0 0 0 0,0 0 0 0 0,-1-1 0 0 0,1 1 0 0 0,0-1 0 0 0,0 1 0 0 0,0-1-1 0 0,0 0 1 0 0,1 0 0 0 0,-1 0 0 0 0,0-1 0 0 0,0 1 0 0 0,1-1 0 0 0,-1 1-1 0 0,0-1 1 0 0,0 0 0 0 0,1-1 0 0 0,-1 1 0 0 0,0-1 0 0 0,0 1 0 0 0,1-1 0 0 0,-1 0-1 0 0,0 0 0 0 0,6-3 120 0 0,0 0 0 0 0,-1-1 0 0 0,0 0 0 0 0,0 0 0 0 0,0-1 0 0 0,-1 0 0 0 0,0 0 0 0 0,0-1 0 0 0,0 0 0 0 0,-1 0 0 0 0,0 0 0 0 0,-1-1 0 0 0,1 0 0 0 0,-2 0 0 0 0,1 0 0 0 0,-1-1 0 0 0,0 0 0 0 0,-1 0 0 0 0,0 0 0 0 0,0 0 0 0 0,0-6-120 0 0,0 7 63 0 0,-1-1 0 0 0,-1 1-1 0 0,0-1 1 0 0,0 0-1 0 0,0 0 1 0 0,-1 0 0 0 0,-1 1-1 0 0,1-1 1 0 0,-2 0-1 0 0,1 0 1 0 0,-1 1 0 0 0,0-1-1 0 0,-1 1 1 0 0,0-1-1 0 0,0 1 1 0 0,-1 0 0 0 0,0 0-1 0 0,0 0 1 0 0,-1 1-1 0 0,0 0 1 0 0,-1 0 0 0 0,1 0-1 0 0,-3-1-62 0 0,0 0-348 0 0,-5-2-467 0 0,2 8-6044 0 0,10 2 234 0 0</inkml:trace>
</inkml:ink>
</file>

<file path=ppt/ink/ink150.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8-01T22:54:44.043"/>
    </inkml:context>
    <inkml:brush xml:id="br0">
      <inkml:brushProperty name="width" value="0.05292" units="cm"/>
      <inkml:brushProperty name="height" value="0.05292" units="cm"/>
      <inkml:brushProperty name="color" value="#002060"/>
    </inkml:brush>
    <inkml:brush xml:id="br1">
      <inkml:brushProperty name="width" value="0.05292" units="cm"/>
      <inkml:brushProperty name="height" value="0.05292" units="cm"/>
      <inkml:brushProperty name="color" value="#FFC000"/>
    </inkml:brush>
    <inkml:brush xml:id="br2">
      <inkml:brushProperty name="width" value="0.05292" units="cm"/>
      <inkml:brushProperty name="height" value="0.05292" units="cm"/>
      <inkml:brushProperty name="color" value="#00B0F0"/>
    </inkml:brush>
    <inkml:brush xml:id="br3">
      <inkml:brushProperty name="width" value="0.05292" units="cm"/>
      <inkml:brushProperty name="height" value="0.05292" units="cm"/>
      <inkml:brushProperty name="color" value="#00B050"/>
    </inkml:brush>
    <inkml:brush xml:id="br4">
      <inkml:brushProperty name="width" value="0.05292" units="cm"/>
      <inkml:brushProperty name="height" value="0.05292" units="cm"/>
      <inkml:brushProperty name="color" value="#FF0000"/>
    </inkml:brush>
  </inkml:definitions>
  <inkml:trace contextRef="#ctx0" brushRef="#br0">8234 9213 1036 0,'18'-2'46'0,"-12"-3"10"0,-6 5-45 0,0 0-11 16,0 0 0-16,2 0 0 0,4-7 104 0,-6 7 20 15,-8-5 3-15,2 3 1 0,6 2 0 0,-2-7 0 16,-6 2 0-16,0-2 0 0,0 5-52 0,3-3-9 15,-3-2-3-15,-3 7 0 0,-2-5 0 0,2 3 0 16,11 2 0-16,-8 0 0 0,-8 0-37 0,6 0-8 16,5 0-2-16,-3 0 0 15,0 0-27-15,-3 2-6 0,3 3 0 0,-2 0-1 16,10-5 17-16,-8 2 0 0,-6 5 0 0,4 0 0 16,5 0 48-16,-3-2 12 0,0 2 4 0,-3 5 0 15,3-5-79-15,3 2-15 0,0 3-3 0,-3 0-1 0,0-3 26 16,5 5 8-16,3-2 0 0,0 2 0 0,-3 0 0 0,6 3 0 15,2-3 0-15,1-5 0 0,2 5 0 0,0 3 0 16,2-8 0-16,1 3 0 0,5 2 22 0,-3-7 11 16,-3 5 3-16,6-5 0 15,3-5-53-15,-1 3-11 0,-2-5-1 0,0 0-1 0,-3 0 30 0,6-5 13 0,2 3-1 16,-5-5 0-16,-3-5 5 0,0 5 1 0,3-5 0 0,0 3 0 16,-8-3 28-16,3-2 6 0,-1 2 0 0,-2-2 1 15,0 0-10-15,-5 0-3 0,-3 0 0 0,0 0 0 16,2-3-12-16,-4 8-4 0,-6-3 0 0,0-2 0 0,-3 7-4 0,1 0 0 15,-6-5-1-15,-3 5 0 0,-2 5-7 0,3-3-2 16,4 5 0-16,-2-5 0 0,-5 10-22 0,5-5-5 16,6 7-1-16,-3-2 0 0,-6 2 28 0,3 2 6 15,3-2 0-15,2 5 1 0,3 0-17 0,-2 2 0 16,-1 0 0-16,3 0-9 0,3 5 9 0,0 2-10 16,-1-7 10-16,4 5-10 15,-1 2 2-15,3-2 0 0,3 2 0 0,-3-2 0 16,5-5 8-16,-2 7 0 0,7-9 0 0,-2 7 0 15,-2-10 0-15,4-2 0 0,11 0 0 0,-2 3-12 16,-3-8 12-16,0-2-8 0,2 0 8 0,1-2-8 16,2-3 8-16,0-2 0 0,-8 0-9 0,6 0 9 0,2-5 0 15,-5-2 0-15,-3 2 0 0,0-4 0 0,-2-3 11 0,-3 0-3 16,0-2-8-16,-3 0 12 0,-5-3 0 0,0 8 0 0,0-3 0 16,-5 0 0-16,-9 5-12 0,1 0-16 15,3 2 3-15,-6 5 1 0,-5 5 40 0,2-3 8 0,-5 5 1 16,6 0 1-16,2 5-26 0,-3 2-12 0,-4 0 10 0,1 5-10 15,6-3 0-15,1 5 0 0,-4-2 0 0,6 2 0 16,0 0 0-16,2 5 0 0,3-5-10 0,0 5 10 16,0-5-9-16,6 5 9 15,4-5-10-15,1 7 10 16,2-7-32-16,0-2 0 0,6 7 0 0,2-10 0 0,1 3 32 0,1-5 0 16,1 0 0-16,8-2 0 0,0-3 0 0,-3-2 0 15,-8 0 0-15,3-7 0 0,8 5 9 0,-3-3 8 16,-5-2 2-16,-3-5 0 0,0 5-19 0,1-7 8 15,-1 0-8-15,-5 2 0 0,-3-2 15 0,-2-5-4 16,2 5-1-16,-5-7 0 0,-5 7 2 0,0-5 0 0,-3 0 0 0,2 10 0 16,-4-3-4-16,-4-2 0 0,-1 2 0 0,1 10 0 15,6-5 0-15,-5 2 0 0,-3 5 0 0,0 0 0 16,3 0-8-16,0 5 0 0,-3-3 0 0,-2 5 8 16,2 0-8-16,5 5 0 0,3-5 0 0,0 5 0 0,-2-3-11 0,4 3 11 15,9 0-8-15,-3-3 8 0,0 3 0 0,3 2-8 16,7-7 8-16,3 7 0 0,3-7-14 0,-2 0 2 0,-4 3 1 15,6-8 0-15,5 5 11 0,0-7 0 16,-7 0 0-16,1 0-8 0,4 0 8 0,0 0 0 0,-6-7 0 0,0 0 0 16,-5 0 0-16,3 0 0 0,-1-5 0 0,1 5 0 15,-9-7 0-15,4 2 8 0,-1 3-8 0,-2-3 8 16,-6-2 1-16,-2-5 1 0,-1 5 0 0,-2 0 0 16,0 0-1-16,-5 2 0 15,-5 0 0-15,-1 5 0 0,6 0 0 0,-3 5 0 16,-8-3 0-16,3 10 0 0,3-3-9 0,-1 5 0 15,-2-2 9-15,0 7-9 0,0-3 0 0,5 3-15 16,0-3 3-16,3 3 0 0,-1 2 12 0,4 0 0 16,7 3 12-16,0-3-12 0,1 0 8 0,2 0-8 15,5 0 0-15,0 0 0 0,6-2 0 0,0 2-17 16,-3-7 3-16,5 5 1 0,5-5 13 0,-2-2-9 0,-5-3 9 0,2 3-8 16,0-5 8-16,0 0 0 0,-5-5 0 0,-2 3 0 0,2-8 0 15,-3 3 0-15,3 0 0 0,-3-2 0 16,-5-3 8-16,3-2 0 0,5 0 0 0,-3-5 0 0,-2 0-8 15,-3 3 0-15,0-8 0 0,2 8 8 0,4-8-8 0,-9 3 9 16,-8 2-9-16,6-2 10 0,8 7-1 0,-6-5 0 16,-10 5 0-16,0 2 0 15,2 5-9-15,-2 0 0 0,2 5 0 0,-5-3 0 16,0 5 0-16,3 5 0 0,0-3 0 0,0 5 0 16,-3-2 0-16,3 9 0 0,-1-7 0 0,4 7 0 15,2-2 0-15,-3 7-9 0,1-5 9 0,4 5-13 16,4-3 13-16,-1 3-9 0,-2 0 9 0,2-3-8 15,3 3 8-15,3 0-8 0,2 0 8 0,0-3-8 16,1-2 8-16,4 3 0 0,1-8-9 0,-1 3 9 0,1-5 0 0,0 0 0 16,5 0 0-16,-3-7 0 0,-3 0 0 0,6 0 0 15,3 0 0-15,-1-7 0 0,1-5 0 0,-3 5 0 16,0-7 0-16,-1 0 0 0,4 0 0 0,-6-5 0 16,-5 0-12-16,0 3 12 0,3-8 0 0,-3 3 0 15,-8 0 0-15,-3 2 12 0,-2-2-4 0,-1 2-8 16,1 5 12-16,-8 0-4 15,-6 2-8-15,3 3 0 0,6-3-12 0,-3 7 12 16,-6 3 11-16,1 2 9 0,-1 0 3 0,3 2 0 0,3 3-23 0,-3 2 0 16,0 0 0-16,0 5-8 0,3-3 8 0,0 3-8 15,-3 2 8-15,3 0-8 0,2-2 8 16,3 2 0-16,-2 0-9 0,2 3 9 0,0-1-14 0,2-2 2 16,6 3 0-16,-2-1 0 0,-1-4 12 0,6 2 0 15,5 0 0-15,0 0 10 0,0-2-10 0,0 0 0 0,5-5 0 0,0 0-11 16,0-5 11-16,3-2-10 0,-3 0 10 0,3-2-10 15,8-5 10-15,-5 0 0 0,-6-5 0 0,3 0 0 16,2 3 0-16,1-5 0 0,-6-5 0 0,-2 0 0 16,-1 0 0-16,-2 3 0 0,3-10 10 0,-1 5-10 15,-5-5 0-15,-5 0 0 0,0 5 0 0,-2-5 0 16,-6 7 17-16,0-2-2 0,-3 7-1 0,3 2 0 0,3-2-14 0,-5 7 0 16,-9 0 0-16,1 0 0 0,4 7 9 0,1 0-9 15,-8 0 8-15,2 7-8 0,4-2 0 0,-1 4 8 16,0-2-8-16,-3 7 0 0,3-2 0 0,3 7 0 15,3-5-9-15,-1 7 9 0,-2-7-10 0,5 5 10 16,3 0-8-16,5 2 8 0,0-2-9 0,2-3 9 16,6 3-10-16,0-5 10 0,3 5-10 15,2-5 10-15,-3 0-10 0,4 3 10 0,4-8-9 0,-2 5 9 16,-3-7-8-16,1-2 8 0,-7 2 0 0,9-2-8 16,8-5 8-16,-3-5 0 0,-10 5 0 0,2-7-8 15,11 0 8-15,-6-5 0 0,-7 5 0 0,5-7 0 16,0 2 0-16,0-2 0 0,-3 0 0 0,-3 0 0 15,-4-5 0-15,2 5 8 0,0-5-8 0,-6 3 0 16,-7-1 8-16,0 3-8 0,-1 0 0 0,-4 0 0 0,-6 7 0 0,-5 0 0 16,5 0 16-16,0 2 0 0,-5 5-1 0,0 0 0 15,-3 0-24-15,3 0-5 0,5 7-1 0,0 0 0 16,-3 0 15-16,4-2 0 0,4 2 0 0,0 5 0 16,3-3 0-16,1 3 0 0,-1-3 0 0,2 3 0 15,6 2 0-15,0-2 8 0,-2 2 0 0,-1 0-8 16,6 5 0-16,-1-5 0 15,-2 5 0-15,3-5 0 0,2 5 0 0,3-3-9 16,0-4 9-16,0 2-8 0,-3 0 8 0,6-2 0 16,5-5-9-16,0 0 9 0,-6 0 0 0,1-7-11 15,7 5 11-15,1-5-8 0,-1 0 8 0,-2-5 0 0,-5-2 0 0,5 0 0 16,2 0 0-16,-2 0 0 0,-5-5 0 0,-3-2 0 16,5 0 0-16,-5-5 0 0,0-2 0 15,-3 2 8-15,-5-2-8 0,3-5 9 0,-3 5-9 0,-3 0 10 0,-5-5-10 0,-2 7 0 16,4-2 0-16,-4 7 0 0,-4-5 0 0,1 7 0 15,-3 5 0-15,3 0 0 0,-3 0 0 0,-2 7 0 16,-1 0 0-16,-2 0 0 0,5 0 0 0,0 7 0 16,-2 0 0-16,-1 0 0 0,3 5 11 0,0 0 3 15,1-3 1-15,-1 8 0 0,-3-1-24 0,6-2-5 16,5 3-1-16,0-1 0 16,-5 3 15-16,8 0 8 0,5-3 0 0,2 3-8 15,4 2 0-15,-1-2 0 0,3 0-10 0,5-5 10 16,0 5 0-16,3-5 0 0,-3-5 0 0,6 8 0 15,2-10 0-15,0 2 0 0,-2-9 0 0,-1 5 0 16,6-5-19-16,-3-5 4 0,3 3 1 0,-5-3 0 0,-9-2 14 0,6-7 0 16,8 2 0-16,-3 3 0 0,-5-10 0 15,0 5 0-15,2-5 12 0,-2-2-12 0,-5 0 9 0,-1-3-9 16,-2 3 0-16,0 0 9 0,0 2-9 0,-3-2 8 0,-7 2-8 16,2 3 8-16,-3-1-8 0,0 3 0 0,-7 0 0 0,-1 7 0 15,-5-5 14-15,1 5-2 0,-1 5-1 0,-6-3 0 16,-7 5-11-16,6 0-16 0,9 0 4 0,-4 0 1 15,-6 7 21-15,3 0 4 0,2 5 1 0,6 0 0 16,-3-3-15-16,0 5 0 0,3-2 0 0,0 2 0 0,5 0 0 0,0-2 0 16,-3 7-9-16,6-5 9 0,0 0-14 0,5 5 3 15,-3-5 1-15,1 0 0 0,4 0 10 0,1 5 0 16,5-5 0-16,-3 0 0 0,0 0 0 0,6 3 0 16,5-8 0-16,-3-2 0 0,-2 0-10 0,2 0 10 15,5-2-12-15,4-5 12 0,-4 0-8 0,1 0 8 16,-4-7 0-16,7 2 0 15,1-2 0-15,-1-2 0 0,-7-3 0 0,1 0 0 16,0-2 0-16,0 0 0 0,-5-5 0 0,-3 3 0 16,0-3 0-16,-3 0 9 0,-3-2-1 0,-2 2 0 0,-2-2-8 15,-3 2 0-15,2 5 0 0,-5-5 0 0,-8 5 0 0,0 5 0 16,3-3 0-16,-3 5 0 0,-2 2 0 0,-1-2 0 16,1 5 0-16,4-3 0 0,4 5 14 0,-3 5 1 15,-9-3 0-15,4 5 0 0,2-2-24 0,3 2-5 0,-3 7-1 0,0-2 0 16,3-3 15-16,2 8 0 0,3-1 0 0,0-4 0 15,-2 9 0-15,4-7 0 0,6 5 12 0,0 0-12 16,3-3 0-16,0 3 0 0,2 0 0 0,6 0-12 16,-1-3 12-16,1-4 0 0,-3 2 0 0,8 0-9 15,5-2 9-15,-5-5-8 0,-6-2 8 0,3-3-8 16,3-2 8-16,3 0 0 16,-3 0 0-16,-3-7 0 0,0 2 0 0,-2-2 0 15,7-7 0-15,-2 5 0 0,0-8 0 0,-5 3 0 16,2-7 0-16,0 2 0 0,-5-2 0 0,-3 2 9 15,1-2-9-15,-4 2 10 0,3-2-10 0,-7 2 0 16,-3 3 0-16,-3 2 0 0,2-3 0 0,-4 10 0 16,-9-7 0-16,1 7 0 0,2 0 0 0,-3 7 0 15,1-5 0-15,-3 5 0 0,-3 5 0 0,3-3 0 0,2 8 0 0,1-1 0 16,-4-2 0-16,7 5 0 0,4 2 0 0,0 0 0 0,3 0 12 16,1 3 0-16,1-3 0 0,4 2 0 0,-1 3-12 0,3-5 0 15,0 0-10-15,3 5 10 0,5-5-12 0,-3 5 12 16,0-5-13-16,3-2 5 0,0-5-14 0,3 7-2 15,-4-7-1-15,1 0 0 32,-2 0-114-32,4-7-22 0,6 5-5 0,-5-5-1112 0</inkml:trace>
  <inkml:trace contextRef="#ctx0" brushRef="#br0" timeOffset="1065.68">8562 8933 518 0,'11'-2'23'0,"-11"2"5"16,0 0-28-16,0 0 0 0,0 0 0 0,7 0 0 0,4-5 221 0,-11 5 39 15,0 0 8-15,0 0 2 0,0 0-116 0,0 0-23 32,0 0-5-32,0 0-1 0,0 0-21 0,3 5-4 0,-1 2 0 0,-2 0-1 0,-8 5-52 0,6 2-11 15,4 0-1-15,-2 0-1 0,-5 5 10 0,5 2 3 16,5-2 0-16,3 7 0 0,-5-5-24 0,0 5-5 16,-1-5-1-16,4 7 0 0,1-4-17 0,-1-3 0 15,-6-2 0-15,2 2 0 0,6-7 24 0,-2 5 2 16,-6-3 0-16,0-4 0 0,0 2-6 0,2-7-2 15,-2 0 0-15,0 0 0 0,-5-2 2 0,2 2 0 0,3-7 0 0,0 0 0 16,-5 0-2-16,2-7 0 0,3 2 0 0,0-2 0 16,0-7-2-16,-2 5-1 0,-4-8 0 0,6-4 0 15,3 2-39-15,0-4-7 0,-9-3-1 0,4 0-1 16,-1 0 57-16,3 5 12 16,0 0 3-16,-2-5 0 0,-6 7-39 0,5 0 0 15,-2 3 0-15,2 2 0 0,-2-5 0 0,7 7 0 0,1 3 0 0,2-3 0 0,-7 0 0 0,-1 5 0 31,3 5 0-31,0-5 0 16,0 2 0-16,0 5 0 0,0 0 0 0,0 0-8 0,8 5 8 0,-8-5 0 0,3 2 0 0,-1 5-8 0,1 5 8 0,2 0 0 31,-2-3 0-31,-1 5 0 0,-2 3 0 0,3-3 0 0,5 0 0 0,-3 0 0 16,-2 0 0-16,0 0 0 0,2-2 0 0,3 2 8 16,-3-7-35-16,3 5-6 0,-3-5-2 0,6 0 0 15,-6-7 35-15,6 7 0 0,-3-7 0 0,0 0 0 0,0-2 0 0,2-3 0 16,-2-2 0-16,3 0 0 0,-6 2 0 0,0-4 0 15,3-3 0-15,0-2 0 0,-2 2 28 0,1-2 12 16,-1-5 2-16,-1 5 1 0,-2 0-31 0,-1 0-12 16,1 0 8-16,0 2-8 15,-1-2 0-15,1 2 8 0,-3 5-8 0,5 0 0 0,-5 0 0 0,0 0 0 0,0 7 8 0,0 0-8 16,0 0 13-16,0 0 1 16,0 0 0-16,0 0 0 0,0 0-25 0,0 0-5 0,0 7 0 0,3 5-1 15,0-5 17-15,-1 2 0 0,1 3-8 0,-1 2 8 16,4 0 0-16,-4-2 0 0,1 2 0 0,0 0 0 15,-1-2 0-15,4 2 0 0,-1 0 0 0,3-7 0 0,-6 5 9 16,6-5 9 0,3 5 2-16,0-5 0 0,-6 0-20 0,3-5 0 15,0 3 0-15,0-5 0 0,0 0-10 0,0 0-6 16,-3-7 0-16,3 2-1 16,2 5-24-16,-4-7-5 0,-1 0-1 0,0 5 0 15,-2-3-184-15,2 3-37 0,-2-17-7 0,-3 7-1 0</inkml:trace>
  <inkml:trace contextRef="#ctx0" brushRef="#br0" timeOffset="1250.15">9067 9126 1958 0,'0'0'87'0,"0"0"17"0,0 0-83 0,0 0-21 16,0 0 0-16,0 0 0 0,0 0 107 0,0 0 17 15,6 7 3-15,-4 0 1 16,1 5-52-16,2-5-9 0,-5 0-3 0,5 0 0 15,1 5-51-15,-1-5-13 0,-5 5 0 0,3-3 0 16,-3-2 0-16,0 5 0 0,0-5 0 0,0 5 0 16,-6-3-48-16,6-2-13 0,0 0-3 0</inkml:trace>
  <inkml:trace contextRef="#ctx0" brushRef="#br1" timeOffset="7973.05">8218 9117 403 0,'-13'0'36'0,"7"2"-36"16,6-2 0-16,0 0 0 0,-13 0 256 0,3 0 44 16,10 0 8-16,0 0 3 0,0 0-118 0,0 0-23 15,-6 0-5-15,6 0-1 0,8-2-44 0,-2-3-8 16,-9-2-3-16,3 2 0 0,8-4-42 0,-5-3-9 0,-6-2-2 0,-2 2 0 15,-1-2-18-15,4-7-4 0,4 7-1 0,-4-5 0 0,-6 0-17 0,5-2-3 16,6 2-1-16,-3-2 0 0,-3 0-4 0,0 2-8 16,6 5 11-16,2-5-11 0,3 5 13 0,-5 0-4 15,-8 2-1-15,7 3 0 0,9 2 0 0,-8-1-8 16,-9-1 12-16,6 7-4 0,3-3 0 0,0 3 0 16,-3 2 0-16,0 0 0 15,0 0-8-15,0 0 8 0,0 0-8 0,0 0 8 16,-16 2-8-16,10 3-14 0,6-5 3 0,0 0 1 31,-5 7-142-31,2 5-28 0,6-3-5 0</inkml:trace>
  <inkml:trace contextRef="#ctx0" brushRef="#br1" timeOffset="9190.64">8424 9258 57 0,'-18'0'0'0,"18"0"0"16,0 0 0-16,0 0 0 0,-3 2 161 0,3-2 27 16,0 0 6-16,0 0 1 0,0 0-79 0,0 0-16 15,-5 0-4-15,5 0 0 0,0 0-27 0,0 0-5 16,-8 0-2-16,8 0 0 0,0 0-22 0,0 0-5 0,0 0-1 0,0 0 0 16,0 0 14-16,0 0 4 0,5 0 0 0,-5 0 0 15,0 0-8-15,0 0 0 0,6 0-1 0,-1 0 0 16,0-2-20-16,0-3-4 0,1 5-1 0,4-2 0 15,4-3 0-15,-1 5 0 0,-5-7 0 0,5 7 0 16,8-5 2-16,-5 3 0 0,-5-3 0 0,2-2 0 16,3 5-3-16,2-3 0 15,-2-2 0-15,0 5 0 0,0-3-4 0,2-2-1 16,3 2 0-16,1 3 0 0,-1-5 0 0,-3 2-1 16,1-2 0-16,-1 5 0 0,1-8-11 0,-3 8 0 15,0-3 0-15,0 3 0 0,-1-5 31 0,-1 0 1 0,1 2 0 0,1 3 0 16,3-3-16-16,2 3-4 0,-2-3 0 0,4-2 0 31,6-5-34-31,3 5-7 0,3-2-2 0,4-3 0 0,-2 0 31 0,3 3 0 0,0-3 0 0,5 0 0 0,0 3 26 0,2-3 11 16,-4 5 3-16,2-5 0 0,-3 3-20 0,-2 2-4 15,-1 0-1-15,1 0 0 0,-6-5-3 0,3 5-1 16,1 2 0-16,-1-2 0 0,-3 0-3 0,3 0 0 16,0 0 0-16,-3 0 0 0,1 0-8 0,-3 0 0 15,-1 0 0-15,1 0 8 0,2 0-8 0,-2 2 8 16,-3-7-8-16,0 10 8 15,3-5-19-15,0 2-4 0,0-2-1 0,-1 5 0 16,-1-3 35-16,-1 0 6 0,-3 3 2 0,1 2 0 16,-1-5-16-16,-2 5-3 0,0-2-8 0,2-3 12 15,-5 5-4-15,3 0-8 0,3-2 11 0,2 2-11 16,-3-5 8-16,1 5-8 0,2-2 0 0,-3 2 0 16,3-5 14-16,0 5-4 0,-2-2-1 0,2-3 0 15,0 2-9-15,-3-1 0 0,1-1 0 0,-3 3 0 0,2-3 16 0,1-2 2 16,4 7 0-16,-2-7 0 0,-2 5-5 0,2-3-1 15,3-2 0-15,0 2 0 0,-6 3-1 0,0-3-1 16,1-2 0-16,2 5 0 0,-3-5-10 0,1 2 0 0,-1-2 0 0,1 4 0 16,2-6 0-16,-3 7 0 0,1-5 0 0,-1 2 0 15,3-2 0-15,-2 0 0 0,-1 4 10 0,1-1-10 16,-3-3 13-16,-3 2-4 0,0-2-1 0,0 7 0 0,-2-7-8 0,-1 5 8 16,3-3-8-16,1 5 8 0,-4-7 8 0,-2 7 2 15,0-3 0-15,2-1 0 0,3 4-7 0,-2-5-2 16,-3 3 0-16,5 2 0 0,-2-5 3 0,-1 5 1 15,-5 0 0-15,1-2 0 0,-1-3-5 0,0 5 0 16,0 0-8-16,-2 0 12 0,2-2-12 0,-5 2 0 16,0-5 0-16,0 5 0 15,0 0 0-15,-3 0 0 0,-5 0 0 0,3-2 0 32,-3 2-38-32,0 0-10 0,0 0-3 0,0 0 0 15,-3-5-210-15,-2 2-43 0,-19-1-8 0,0-1-1 0</inkml:trace>
  <inkml:trace contextRef="#ctx0" brushRef="#br1" timeOffset="10107.01">8440 9479 990 0,'-16'0'44'0,"16"0"8"0,0 0-41 0,0 0-11 0,0 0 0 0,0 0 0 16,0 0 44-16,0 0 6 15,0 0 2-15,0 0 0 0,0 0 12 0,0 0 4 0,8-5 0 0,-2-2 0 16,-6 7 6-16,8-2 2 0,5-3 0 0,0 0 0 16,-2 3-24-1,-1-3-5-15,6 3-1 0,5-3 0 0,3 3 0 0,0-3 0 16,0 3 0-16,2-3 0 0,6-2-32 0,0 7-6 16,-1-7-8-16,6 2 11 0,0 3 2 0,0-3 1 15,6 3 0-15,4-5 0 0,6 2-14 0,3-2 11 16,-1 0-11-16,-2 0 10 0,3 2-10 0,2 3 0 15,-5-3 0-15,5-2 0 0,-2 5 0 0,5-3 8 16,-8 3-8-16,2-3 0 0,-2 3 12 0,-3-3-2 0,6 5-1 0,-3 0 0 16,-3-5 5-16,0 5 1 0,-2 0 0 0,-3 0 0 15,0 0-15-15,-3 0 0 0,1 0 8 0,-1 0-8 16,6 0 16-16,-6-2 0 0,-2 2 0 0,-1 0 0 16,-2 0-16-16,-2 0 8 0,-1 0-8 0,-2 0 0 15,2 0 20-15,-2-5-3 0,-3 5 0 0,0 0 0 16,0 0-9-16,6-2-8 15,-4-3 9-15,1 5-9 0,-3 0 32 0,-2 0 1 16,-3-2 0-16,2 2 0 0,-2 0-33 0,-3 0 0 16,3 0-10-16,0 0 10 0,2 0 0 0,-2 2 0 0,0-2 9 15,2 0-1-15,3 0 3 0,0 0 1 0,-2 0 0 0,-1 0 0 16,1 5-12-16,-3-5 0 0,2 2 0 0,-2-2 0 16,0 0 0-16,-1 5 0 0,4-5 0 0,-1 2 0 15,-2-2 0-15,0 0 0 0,5 0 0 0,0 5 0 0,-2-5 0 0,-1 0 15 16,3 0-4-16,-2 5-1 0,-1-5 1 0,1 0 0 15,-6 2 0-15,5-2 0 0,-5 0-11 0,1 0 0 16,-1 0 0-16,0 0 0 0,5 0 28 0,-4 0 3 16,-1 0 1-16,3 0 0 0,-3 0-41 0,3 0-8 15,-1 0-2-15,-2 0 0 0,3 0 19 0,3 0 0 16,-1 0 0-16,-2 0 0 0,-3 0 28 0,-2 0 8 0,-3 0 3 0,-1 0 0 16,-1 0-28-16,-4 0-11 0,-2 0 8 0,0 0-8 15,0 0 18-15,-3 0-2 0,-5 0 0 0,0 0 0 16,0 0-16-16,0 0-9 0,0 0 1 0,0 0 0 15,0 0-199-15,-5-7-39 0,-5 0-8 16,-12 2-2-16</inkml:trace>
  <inkml:trace contextRef="#ctx0" brushRef="#br1" timeOffset="11129.76">8334 9439 691 0,'0'0'61'0,"0"0"-49"16,0 0-12-16,0 0 0 0,0 0 131 0,0 0 23 15,0 0 5-15,0 0 1 0,0 0-77 0,0 0-15 16,0 0-4-16,0 0 0 0,0 0-1 0,6 2-1 15,2 5 0-15,0-2 0 0,-1-3-48 0,4 8-14 16,-3-3 0-16,3 0 8 0,4 0 20 0,1 0 5 16,-2 5 1-16,-1-3 0 15,5 3-21-15,1-3-4 0,5 3-1 0,-3 0 0 16,0-3 0-16,8 3-8 0,8 0 12 0,3 2-4 16,0-5 4-16,2 3 1 0,-2 2 0 0,5-2 0 15,2-3-13-15,3 3 0 0,1 0 8 0,-14-5-8 16,8 2 28-16,0-2 2 0,0 5 1 0,2-5 0 15,1 5-12-15,2-3-3 0,3-2 0 0,16 10 0 16,-3-8 1-16,-8 5 0 0,-2-2 0 0,-1-5 0 0,-2 5 7 0,5-3 0 16,-5 3 1-16,6-5 0 0,-9 0-13 0,0 5-2 15,-2-5-1-15,-1 0 0 0,1 0 2 0,2 5 0 16,1-10 0-16,-1 10 0 0,-5-5-3 0,0 0-8 0,0 0 12 16,0 0-4-16,0-2-8 0,-14-3 12 0,7 5-12 0,-1-2 12 15,0-3-12-15,0 3 12 0,2 2-12 0,1 0 12 31,-3-2-12-31,11 2 0 0,-9 0 0 0,4-5 0 0,-4 5 0 0,-2 3 0 16,3-3 9-16,-3 0-9 0,-2 0 0 0,-1 0 8 16,0 0-8-16,-2 0 0 0,-3-2 0 0,0-3 0 15,-2 5 0-15,-3-2-12 0,-1-3 12 0,1 5 0 16,-3-7 0-16,3 5 0 0,-3-3 0 0,-2 3 0 16,2 2 0-16,0-2 0 0,-2-3 49 0,2 3 12 15,-3-3 3-15,1 3 0 16,2-3-75-16,-2 3-14 0,-3-3-3 0,-3-2-1 0,3 5 29 0,-3-3 8 0,3 3 1 0,0-5 0 15,-3 5 9-15,3-3 2 0,0-2 0 0,-3 0 0 16,3 0-20-16,-3 5 0 0,3-3 0 0,0-2-9 16,-6 0 9-16,3 5 0 0,1-3 8 0,-4 3-8 15,1-5 16-15,2 2 0 0,-2-2-1 0,-3 5 0 16,2-3 0-16,-2 3 0 0,-3-5 0 0,1 7 0 0,-4-2-7 0,4-3-8 16,-4 3 11-16,-2-5-11 0,3 2 12 0,-3-2-4 15,5 0 0-15,-5 0-8 0,0 0 10 0,0 0-10 0,0 0 8 0,0 0-8 16,0 0 0-16,0 0-9 0,0 0 0 0,0 0 0 31,-8 5-177-31,0-3-35 0,-2-4-7 0,2 2-2 0</inkml:trace>
  <inkml:trace contextRef="#ctx0" brushRef="#br1" timeOffset="12109.73">8414 9608 979 0,'0'0'87'16,"0"0"-70"-16,0 0-17 0,0 0 0 15,8 5 57-15,0-5 8 0,-8 0 2 0,0 0 0 16,10 2-22-16,1 3-4 0,-1-3-1 0,-2 3 0 16,3 2-9-16,-1 0-3 0,6 0 0 0,0-2 0 15,0 2 7-15,3 0 1 0,-1 0 0 0,3 0 0 0,0 5-20 0,6-3-3 16,2 3-1-16,5 0 0 0,-2-3 9 0,0 5 2 0,2-2 0 0,6 2 0 16,0 0-2-16,-1 0 0 0,-2 3 0 0,0-3 0 15,6 0-6-15,2 0-2 0,-3 0 0 0,0 5 0 16,3-5 5-16,0 0 1 0,0 3 0 0,3-1 0 15,0 3 1-15,-1-5 0 0,-4 5 0 0,2-5 0 16,-6 0 4-16,1 5 2 0,0-5 0 0,-6 0 0 0,-5 0-6 0,0-2-2 16,6 2 0-16,-1 0 0 0,-2 0-4 0,-3 3-1 15,3-3 0-15,-1 0 0 0,-4-2-13 0,-1 2 0 16,1 0 0-16,-1 0 0 0,1 0 54 0,-3-2 8 16,-6 2 2-16,8 0 0 0,9 0-64 0,-6-2-21 15,0 2 0-15,-2 0 0 0,2-2 21 0,-3 2 16 16,1 0-2-16,-4-2-1 15,1 2-4-15,-3 0-1 0,3-2 0 0,-3 0 0 16,-5-3 8-16,5 3 0 0,6-3 1 0,-3-2 0 16,-3 5-2-16,3-5-1 0,-1 5 0 0,1-5 0 15,0 0-2-15,0 5-1 0,-3-5 0 0,0 2 0 16,-2-2 9-16,-1 5 1 0,-2-5 1 0,0 0 0 16,-3 5-22-16,0-5 0 0,-2 0 0 0,0 5 0 15,-3-3 0-15,0-2 0 0,5-2 0 0,0 2 0 0,-8 0 0 0,3 0 0 0,5-2 0 16,1 2 0-16,-4-5 0 0,1 5 0 0,2-7 0 0,-2 5 0 15,2 2 0-15,-3 0 0 0,-4-7 0 0,4 7 0 16,9-2 56-16,-6-3 6 0,-5 3 2 0,5-3 0 16,0 3-52-16,3 2-12 0,-5-4 0 0,-3 1 0 15,-3 3 0-15,3-7 0 0,0 5 0 0,0-3 0 16,-5 3 0 0,2-5 0-16,-2 2 0 0,2-2 0 0,0 0 0 0,-2 5 0 15,2-5 0-15,-5 0 0 0,0 0 0 0,0 0 0 16,0 0 0-16,3-5 0 0,-1 3 0 0,1-3 0 15,0 5 0-15,-3 0 0 16,-3-7-121-16,3 0-27 0,-3 3-6 0,-2-4-971 0</inkml:trace>
  <inkml:trace contextRef="#ctx0" brushRef="#br1" timeOffset="13717.82">8414 9561 878 0,'0'0'39'0,"0"0"8"0,0 0-38 0,0 0-9 16,0 0 0-16,0 0 0 0,0 0 47 0,0 0 7 15,2 5 2-15,4-3 0 0,-4 5-4 0,4-2-1 16,-1 2 0-16,0 0 0 0,1-2 2 0,1 2 1 16,1 0 0-16,3 2 0 0,0-2 2 0,-1 5 1 15,-2-5 0-15,3 5 0 0,5-5-19 0,-1 5-4 0,-1-3-1 0,2 3 0 16,2-3-3-16,1 3-1 0,-1 2 0 0,1 0 0 16,-1-2 3-16,1 2 0 0,2 0 0 0,-3 0 0 15,1 3-6-15,-3-1-1 0,2-4 0 0,1 9 0 16,-1-2-3-16,1 2-1 0,-1-2 0 0,3 2 0 15,-2 0-12-15,0-2-9 0,2 2 12 0,-8-9-12 16,3 2 23-16,0 0-3 16,2-2 0-16,-2 2 0 0,5 0-10 0,-2 5-2 15,2-5-8-15,3 7 12 0,-3-2-1 0,0 2-1 16,-2-2 0-16,-1 0 0 0,1-3 14 0,-3 8 2 0,-1-8 1 0,1 3 0 16,3 0-27-16,-1 0 0 0,-2-3 0 15,5 3 0-15,-2 0 0 0,2-3 0 0,-2 1 0 16,2-1 0-16,0-4 0 0,0 2 0 0,0 0 0 0,0 0 0 15,1 5 0-15,-1-7 0 0,0 2 0 0,3 0 0 0,-6 0 44 0,3 0 3 16,-2 3 1-16,2-1 0 0,3-2-26 0,-3 5-5 16,-2-5-1-16,4-2 0 0,-1 7 1 0,1-5 0 15,-4 0 0-15,2 0 0 0,0 0-17 0,0-2 0 16,-2 2-11-16,2 0 11 0,-2 5 0 0,-1-5 0 16,3 0 10-16,-2-2-2 0,-3 2-8 0,2 0 0 15,1 5 0-15,-1-5 0 16,1 0 0-16,-1 5 0 0,1 0 8 0,-1-5-8 15,1 5 12-15,-1-3-3 0,-2 3 0 0,3-5 0 16,-1 0-9-16,1 5 0 0,2-5 0 0,0 1 0 16,0-4 0-16,-2 3 0 0,-1 1 0 0,1-4 0 0,-1 3 0 15,1-2 8-15,-3-2-8 0,0 1 0 0,-3 1 8 16,3-3-8-16,0 3 0 0,0 0 8 0,-1-3-8 16,1 3 0-16,-3-5 0 0,3 5 0 0,0-3 0 0,3 5 0 15,-6-2 8-15,3 0-8 0,5-3 9 0,-2 6 0 0,-4-4 0 0,4 3 0 16,-1 1-9-16,1-4 0 0,-3 3 0 0,0 0 0 15,0-2 0-15,-1 2 0 0,-1-2 0 0,2 2 0 16,-6-4 0-16,6 1 0 0,-3 1 0 0,1-5 8 16,-4 0-8-16,1 0 0 0,2 0 0 0,-3 0 0 15,1 0 0-15,2 1 0 16,-5-1 8-16,3-3-8 0,2 3 0 0,0 0 0 16,1-2 0-16,-4 2 0 0,6 0 0 0,-5 0 8 15,2-4-8-15,0 6 8 0,0-2-8 0,0 0 0 16,-2 0 0-16,2 0 0 15,-2 0-52-15,-3 0-13 0,0 0-3 0,-6 5-1129 0</inkml:trace>
  <inkml:trace contextRef="#ctx0" brushRef="#br1" timeOffset="14643.05">8345 9662 691 0,'-11'7'30'0,"11"-7"7"0,-5 0-29 0,2 5-8 0,-4-5 0 0,7 0 0 15,0 0 110-15,-3 5 21 0,-2-3 4 0,5-2 1 16,0 0-52-16,0 0-11 0,0 0-1 0,0 7-1 15,2-2-19-15,4 2-4 0,-1 0-1 0,3 0 0 16,0 0-11-16,0 5-1 0,2-3-1 0,3 3 0 16,1 2 8-16,2 5 2 0,-1-5 0 0,4 7 0 0,-1 0-20 0,4 5-3 15,-4 0-1-15,6 2 0 0,2 5 11 0,-2-7 1 16,3 7 1-16,-1-5 0 0,6 5-10 0,-6-5-3 16,3 3 0-16,-2 2 0 0,-1-5-7 0,3 5-1 15,1-5-1-15,-4 5 0 0,0-7-11 0,-2 2 0 16,3-2 0-16,-1 2 0 0,3-2 0 0,0 0 0 15,-2-5 0-15,2 5 0 0,-3 0 0 0,-2-5 0 0,-3 7 0 0,6-2 0 16,-6 0 47-16,0 0 7 0,-2-3 2 0,-1 8 0 0,1-3-25 16,-3-2-5-16,5 2-1 0,-3 3 0 0,1-8-12 0,-1 8-2 15,4-3-1-15,-1 5 0 0,0-5 22 0,3 5 4 16,0 5 0-16,-1-3 1 0,1 1-17 0,0-4-3 16,0 1-1-16,0 0 0 0,-1-4-16 0,1 1 0 15,0-2 0-15,2 1 0 16,-2-4 11-16,0 1-2 0,-3 3 0 0,3 3 0 15,3-6-9-15,-4 3 0 0,1-4 0 0,0 4 8 16,2-4-8-16,-4 1-11 0,1 0 3 0,1-5 0 16,-3 5 8-16,1-5 11 0,-4 5-3 0,6 0 0 15,-3-5-8-15,0 1 0 0,0 3 0 0,1 1 0 16,-1-5 0-16,0 1 0 0,0-4 0 0,0 4 0 16,3-4 0-16,0 4 0 0,-3-1 0 0,0 2 0 0,0-2 0 0,-2-2 0 15,-1-2-12-15,1 1 12 0,-3-3 0 0,0 3 0 16,-3-3 0-16,3-4 8 0,-6-1-8 0,4 1 0 15,-4 4 0-15,3-8-11 0,1 4 11 0,-6-4 0 16,-3 0 0-16,3 1 0 0,-3-1 8 0,-2 0-8 16,-1-3 8-16,-2-4-8 0,0 0 0 0,-5 3 0 0,-6-3 0 15,1 0-817 1,-9 0-159-16</inkml:trace>
  <inkml:trace contextRef="#ctx0" brushRef="#br1" timeOffset="15477.32">8287 9674 403 0,'0'0'36'0,"0"0"-36"16,0 0 0-16,0 0 0 0,0 0 96 0,0 0 13 0,0 0 3 0,0 0 0 15,8 7-16-15,0 0-4 0,-3-2 0 0,3 4 0 16,2 3 0-16,-2 0-1 0,3-3 0 0,0 10 0 15,-1 0-19-15,3 2-4 0,1 0-1 0,1 0 0 16,-1 5-18-16,2 0-3 0,-3 0-1 0,5 2 0 16,1 0-17-16,-1-2-4 0,1 5-1 0,-1-1 0 15,4-4-7-15,1 7-2 16,1-5 0-16,0 3 0 0,0-3-5 0,0 5-1 16,-1 0 0-16,-1-5 0 0,-1 5-22 0,0-5-5 15,0 3-1-15,-2-3 0 0,-1 0 20 0,1-2 0 0,-1 2 0 16,3 5 0-16,-2 5 0 0,-1-3 0 0,1 5 0 0,-1 0 0 15,4-7 48-15,-4 7 12 0,3-5 4 0,0 3 0 16,1-5-16-16,-4 2-2 0,3-2-1 0,0 2 0 16,-2 3-21-16,0-3-4 0,-4-2 0 0,1 0-1 0,0 0-19 0,-3-5 0 15,3 3 0-15,0 0 0 0,-3-6-9 0,3 1-6 16,3 2-1-16,-3-2 0 0,2-4 16 0,-2 3 0 16,0 1 0-16,2 0 0 0,-2-5 0 0,3 0 0 15,-3-2 0-15,0 2 0 0,-1-2 14 0,4 0-4 16,-6-2-1-16,3 6 0 0,-3-6 11 0,3 1 1 15,-5 4 1-15,2-4 0 16,-2 3-22-16,-1-2 0 0,1 2 0 0,2 5 0 16,-5 3 0-16,0-4 0 0,2 1 0 0,1 0 0 15,-3-5 0-15,3 5 12 0,-4-5-4 0,1 1 0 16,3-4-8-16,-3 4 0 0,0-8 0 0,0 4 0 16,0-6 0-16,0 2 0 0,0-7 0 0,-3 7 0 0,0-6 0 15,0-4 0-15,-2 3 0 0,-3-7 0 0,0 0 0 0,0 0 0 16,0 0-11-16,0 0 11 15,-8-4-108-15,-2-3-16 0,-1-1-4 0,-5 1 0 0</inkml:trace>
  <inkml:trace contextRef="#ctx0" brushRef="#br1" timeOffset="16125.99">8244 9528 403 0,'-26'5'17'0,"18"-3"5"0,0 3-22 0,3-5 0 0,5 7 0 0,-3 0 0 15,3 0 136-15,3 0 24 0,-3 0 4 0,5 5 0 16,3 2-67-16,3 5-13 0,-6 2-4 0,5 0 0 15,4 5-25-15,2 0-6 16,-1 2-1-16,1 5 0 0,0 0-19 0,3 7-4 16,-1-5-1-16,-2 10 0 0,0-10-24 0,0 5-16 15,2-2 3-15,-2 4 0 0,-2-2 13 0,1 0 0 16,4 0 0-16,-1 0 0 0,-4 0 48 0,4-5 13 16,-2 5 3-16,3 5 0 0,-1-10-64 0,3 5-28 15,-5-2 3-15,5-3 0 0,-5 5 25 0,0-5 0 16,0 3 0-16,2-3 0 0,-2-2 0 0,-2 0 0 0,-1 0 0 0,3-5 0 15,-3 5 13-15,3-4-1 0,-3 3-1 0,0 1 0 16,0 5 16-16,3-5 3 0,-2 2 1 0,1 0 0 0,1-2 8 16,-2 0 1-16,-1 0 1 0,0 0 0 0,0-5-13 0,0 3-4 15,-2-3 0-15,2 0 0 0,-2-6-11 0,2 3-2 16,-2 1-1-16,2-5 0 0,0 3-10 0,0-3 10 31,-5-7-10-31,3 7 10 0,-3-6-10 0,0 1 8 0,0-2-8 0,0-4 8 16,-3 1-8-16,0-4 10 0,-5 0-10 0,3-2 10 15,-3-5-2-15,0 0 0 0,0 0 0 0,0 0 0 32,-3-5-32-32,-5-6-8 0,-2 1 0 0,-1-4-891 0</inkml:trace>
  <inkml:trace contextRef="#ctx0" brushRef="#br1" timeOffset="16579.68">8403 9836 824 0,'0'0'36'0,"0"0"8"0,0 0-35 0,0 7-9 0,-2 3 0 0,2-3 0 16,2 0 60-16,-2 0 9 0,5 0 3 0,-2 0 0 16,0 5 0-16,2-3 0 0,3 3 0 0,0 2 0 15,0 0-15-15,2 0-2 0,1 10-1 0,2-3 0 16,3 0-2-16,0 5 0 0,0 0 0 0,5 2 0 0,8-2-21 0,-2 2-5 15,-1 5-1-15,3 2 0 0,0-4-9 0,-2-3-3 16,-1 5 0-16,-2 2 0 0,0-4 3 0,-3-3 1 16,3 0 0-16,-3-2 0 0,-5-5-8 0,2 5-1 15,1-5-8-15,-3 3 12 0,-3-8-12 0,0 3 9 16,-2-5-9-16,-1-2 8 0,1 2 50 0,-6-2 10 16,-2-5 1-16,2 0 1 15,-5 0-62-15,0-7-8 0,0 0-9 0,-5 0 9 16,-3 0-212-16,-3-5-36 0</inkml:trace>
  <inkml:trace contextRef="#ctx0" brushRef="#br1" timeOffset="16896.23">8173 9615 460 0,'0'0'41'0,"0"5"-33"16,-5-3-8-16,5 3 0 0,0-3 180 0,0 8 33 15,-3-1 7-15,3-2 2 0,0 7-113 0,0 3-22 16,0-1-5-16,0 8-1 0,0-1-28 0,3 3-5 0,2 2-2 0,-2 5 0 16,-3-2-34-16,2-3-12 0,1 0 0 0,2-4 9 0,3-1-9 0,-3 1 0 15,1-3 0-15,-1 0 0 0</inkml:trace>
  <inkml:trace contextRef="#ctx0" brushRef="#br1" timeOffset="18474.51">9895 8242 1638 0,'-8'-7'72'0,"8"7"16"0,-2-5-71 0,-6 5-17 16,3-2 0-16,-1-3 0 0,-2 5 87 0,-2 0 13 16,-1 0 4-16,3 0 0 0,8 0-44 0,-8 0-9 0,-5 7-2 15,0-2 0-15,0-3-21 0,-1 7-4 0,1 1 0 0,3 2-1 16,-1-3-23-16,0 3 0 16,1-1 0-16,5 4 0 0,-3-1-14 0,5 0-7 15,0-2-2-15,3-3 0 0,3 7 23 0,2-6 0 16,1 2 0-16,4-5 0 0,3-5 0 0,1 3 0 15,-1 2 0-15,3-7 0 0,0-3 0 0,-1-1 0 16,4-1 0-16,-3-2 0 0,0 0 36 0,-3-3 11 16,3-1 2-16,-6-1 1 0,1-2 12 0,-6 0 2 15,1 0 1-15,-1-5 0 0,-2-2 10 0,-3 2 1 0,0-2 1 0,-3 0 0 16,-2-5-61-16,-1 4-16 0,-2-3 0 0,-2-1 0 16,2 7 54-16,-5-2 8 0,-1 0 2 0,1 2 0 15,5 5-52-15,-2-5-12 0,-1 5 0 0,0 0 0 16,1 2 0-16,-1 2 0 0,3 3 0 0,0 0 0 15,3 3 0-15,-3-1 0 0,6 3 0 0,2 2 0 16,0 0 0-16,0 0 0 0,0 0 0 0,2 11 0 0,3-1 0 0,3 4 0 16,0 2 0-16,3 1 0 0,2 2 0 0,0 2 0 15,1-2 0-15,-1 2 0 0,3 0 19 0,0 5 1 0,-1-7 0 0,-1 2 0 16,-1 0-20-16,-2 2 0 16,2-6 0-16,0 6 0 0,-2-6-10 0,-3-3-9 0,2 5-1 15,-2-5-1-15,0-2 21 0,0 2 0 0,0-7 0 0,0 0 0 31,0 0-158-31,0-2-27 0,0-3-6 0,0-2-1 0</inkml:trace>
  <inkml:trace contextRef="#ctx0" brushRef="#br1" timeOffset="18674.79">10152 8169 1670 0,'0'0'148'0,"0"0"-118"0,0 0-30 0,0 0 0 16,0 0 121-16,0 0 19 0,5 7 3 0,-2 0 1 15,0 0-30-15,-1 0-6 0,1 5 0 0,2-5-1 16,-5 0-69-16,3 0-14 0,2 0-2 0,-2 2-1 0,-1-2-21 0,1 0 0 16,0-4 0-16,-1 4 0 15,-2-7 0-15,0 0 0 0,0 0 0 0,0 0 0 32,6 0-98-32,-6 0-24 0,0 0-5 0,0-2-581 0,0-3-116 0</inkml:trace>
  <inkml:trace contextRef="#ctx0" brushRef="#br1" timeOffset="18806.35">10157 8021 1958 0,'0'0'43'0,"0"-5"9"0,-2-2 1 0,2 4 3 0,-3-4-45 0,3 3-11 0,-3-3 0 0,3 7 0 15,0-3 53-15,0 3 9 0,0 0 2 0,0 0 0 0,0 0-52 0,0 0-12 16,0 0 0-16,6 0 0 16,-6 0-151-16,8 0-33 0,8 0-6 0,-1 3-2 0</inkml:trace>
  <inkml:trace contextRef="#ctx0" brushRef="#br1" timeOffset="19122.74">10417 8035 1728 0,'0'0'38'0,"0"0"8"0,0 0 2 16,0 0 0-16,0-3-39 0,0-1-9 0,-6-3 0 0,4 2 0 15,-1 5 100-15,0-2 19 0,-2-3 3 0,2 5 1 16,-2 0-43-16,0 0-9 0,0 0-2 0,-3 0 0 0,0 5-55 0,0-3-14 15,0-2 0-15,0 5 0 0,0 2 0 0,0 0 0 16,3-3 0-16,2-1 0 0,0 4 0 0,3-2 0 0,0-3 0 0,3 5 0 16,2-2 0-16,1 2 0 0,2 0 0 0,-3-3 0 15,6-1 0-15,-1 4 0 0,1 0 0 0,-1 0 0 16,1-2 8-16,-1 2-8 16,1 0 11-16,-3 0-11 0,0 0 0 0,-3 0 0 15,-2 2 0-15,-1-2-12 0,1 0 52 0,-6 1 10 0,1 1 2 0,-1-4 1 16,1 2-33-16,-4 0-8 0,-2 0 0 0,0 0-1 0,0 0 42 0,0-2 9 15,-2 2 2-15,-3-3 0 16,2-1-52-16,3-3-12 0,-2 4 0 0,-1-4 0 16,0-4-151-16,6 4-33 0,2-7-6 0</inkml:trace>
  <inkml:trace contextRef="#ctx0" brushRef="#br1" timeOffset="19361.03">10676 7814 1728 0,'0'0'76'0,"0"0"16"0,0 0-73 0,0 0-19 15,0 0 0-15,0 0 0 0,0 11 157 0,0-4 28 0,3 3 6 0,-3 2 1 16,2 2-103-16,4 0-20 0,-4-2-4 0,1 6-1 16,-3-3-51-16,5-1-13 0,-2 0 0 0,2 5 0 15,-5-5 0-15,3 0 0 0,-1 0 0 0,1-2 0 16,-3-1 0-16,3-1-12 0,-3-3 3 0,0 0 0 31,2-2-76-31,-2 2-15 0,-5-3-4 0,0-1-955 16</inkml:trace>
  <inkml:trace contextRef="#ctx0" brushRef="#br1" timeOffset="19492.52">10583 8021 1497 0,'0'0'66'0,"0"0"14"0,3 0-64 0,0-5-16 15,-1-2 0-15,4 4 0 0,2-1 106 0,2 1 18 16,-2-1 3-16,5-3 1 0,3 7-52 0,3-7-9 15,-3 2-3-15,2 3 0 0,1-3 0 0,-1 3 0 0,1-6 0 0,-4 4 0 16,-1 1-51-16,-4-1-13 0,4 1 0 0,-4-1-714 16,-5 4-146-16</inkml:trace>
  <inkml:trace contextRef="#ctx0" brushRef="#br1" timeOffset="20078.08">11099 7607 1497 0,'0'0'32'0,"0"0"8"0,0 0 0 0,0 0 4 0,0 0-36 0,0 0-8 0,0 0 0 0,0 0 0 16,0 0 91-16,-8 4 16 0,3-1 3 0,-3 4 1 15,0-3-24-15,3 4-5 0,0 6-1 0,-1-3 0 16,1-1-65-16,0 6-16 0,-1-2 0 0,1 3 0 15,2 2 44-15,-2 2 4 0,3-2 2 0,-1 7 0 0,0-5-30 0,1 0-5 16,4 5-2-16,1 0 0 0,2-5-13 0,0 5 0 16,6-5 0-16,0 2 0 0,-1-2 31 0,3-4 0 0,1 2 0 15,-1-5 0-15,3 2-19 0,-3-2-3 0,3-4-1 0,-6 2 0 16,4-5-8-16,-4 0 0 0,1 0 9 0,-1-3-9 16,1-1 16-16,-6-3 0 0,3 5-1 0,-8-5 0 31,6-5-15-31,-1 5-13 0,-5 0 2 0,3-7-1145 15</inkml:trace>
  <inkml:trace contextRef="#ctx0" brushRef="#br1" timeOffset="20579.38">11345 7762 1148 0,'0'0'51'0,"0"0"10"0,0 0-49 0,0 0-12 16,0 0 0-16,0 0 0 0,0 0 117 0,0 0 21 15,0 0 4-15,6 0 1 0,-6 0-27 0,5 5-6 0,3-5-1 0,0 7 0 16,-3-3-33-16,3-1-6 0,0 4-2 0,5 0 0 16,0 0-28-16,3 2-5 15,0 1-2-15,3-3 0 0,-6 0 25 0,5 0 5 0,-2 5 1 0,-2-5 0 16,-1 0-52-16,-3 0-12 0,1-3 0 0,-11-4 0 16,11 3 0-16,-11-3 0 0,0 0 0 0,0 0 0 31,0 0-152-31,0 0-34 0,0 0-6 0,7-3-792 0</inkml:trace>
  <inkml:trace contextRef="#ctx0" brushRef="#br1" timeOffset="20795.43">11523 7755 979 0,'-8'-3'43'0,"8"3"9"0,-3 0-41 0,3 0-11 0,0 0 0 0,-3 3 0 0,1-3 274 0,2 5 53 15,-6-3 10-15,6 7 3 0,-5-2-173 0,0 0-35 16,2 3-6-16,-2-3-2 0,-3 9-99 0,0-2-25 15,-3-4 0-15,1 9 0 0,2-5 0 0,0-2 0 16,0 2 0-16,3-3 0 0,-1 4 0 0,4-6 0 16,-3 3 0-16,2-1 0 0,0-1 0 0,3-3 0 15,-2-2 0-15,4 2 0 0,-2-3 0 0,0-4 0 0,0 0 0 0,0 0 0 32,0 0-200-32,8-4-44 0,-3 4-10 0,3-3-2 0</inkml:trace>
  <inkml:trace contextRef="#ctx0" brushRef="#br1" timeOffset="21080.93">11750 7915 1796 0,'0'0'80'0,"0"0"16"0,0 0-77 0,0 0-19 0,0 0 0 0,0 0 0 0,-2 7 91 0,2-7 14 16,0 5 3-16,0 2 1 0,0 0-36 0,-3 0-7 16,3 4-2-16,0-1 0 0,0-3 0 0,3 5 0 15,-3-5 0-15,0 0 0 0,2 0-51 0,1 0-13 16,-3-2 0-16,2 2 0 0,1 0 0 0,-3-7 0 16,0 0 0-16,0 0 0 0,3 0 0 0,2 0 0 15,-5 0 0-15,5 0 0 16,1-3-253-16,2-1-54 0</inkml:trace>
  <inkml:trace contextRef="#ctx0" brushRef="#br1" timeOffset="21543.88">11689 7760 403 0,'0'0'36'16,"0"0"-36"-16,0 0 0 0,0 0 0 15,0 0 246-15,0 0 42 0,0 0 9 0,0 0 2 16,0 0-142-16,0 0-28 0,0 0-5 0,0 0-2 0,0 0-42 0,0 0-8 15,0 7-1-15,0-7-1 0,3 7-25 0,0-3-5 16,-3-4 0-16,2 3-1 0,-2-3-24 0,3 4-5 16,2-1-1-16,-5-3 0 0,0 0-9 0,0 0 0 0,3 4 9 0,-3-4-9 15,0 0 12-15,8 0-3 0,-8 0 0 0,2-4 0 32,-2 4-96-32,0 0-19 0,6-3-4 0</inkml:trace>
  <inkml:trace contextRef="#ctx0" brushRef="#br1" timeOffset="21913.61">12004 7919 1267 0,'0'0'56'0,"0"0"12"0,0-4-55 0,0 4-13 0,-2 0 0 0,-4 0 0 16,4 4 156-16,-4-1 29 0,4 2 6 0,-4-3 1 15,1 10-52-15,0-5-9 0,-1 7-3 0,1-2 0 16,0 2-51-16,0 0-10 0,-3 0-3 0,0 5 0 16,0-5-51-16,5-2-13 0,-2 2 0 0,0-3 0 0,2-1 0 0,-2-3 0 15,5 5-12-15,0-8 12 16,0-4-132-16,0 0-20 0,5 3-4 0,-5-3-1 0</inkml:trace>
  <inkml:trace contextRef="#ctx0" brushRef="#br1" timeOffset="22747.39">12218 7715 1724 0,'0'0'38'0,"0"0"8"0,0 0 2 0,0 0 0 0,0 0-39 0,0 0-9 0,0 0 0 0,0 0 0 0,0 0 104 0,-5 9 18 15,0-2 4-15,2 3 1 0,3-3-62 0,3 5-12 16,-3 2-2-16,0 0-1 15,3 0-27-15,-1 5-6 0,1-5-1 0,2 5 0 16,0-5 39-16,1 0 7 0,-1 2 2 0,-2-2 0 16,2-4-52-16,-2 2-12 0,2 2 0 0,-5-7 0 0,3 5 0 0,-3-5 0 31,0-5 0-31,0 7 0 0,0-9 54 0,0 0 8 16,0 0 2-16,0 0 0 0,0 0-52 0,0 0-12 0,-8-4 0 0,2-3 0 15,1 0 0-15,0-5 0 0,-3 5 0 0,-3-7 0 0,3 2 0 16,3-5 0-16,2-1 0 0,1 3 0 0,2-3 0 0,-3-1 0 15,3-2 0-15,0 2 0 0,0 5-18 0,0-5 3 16,3 5 1-16,-1 0 0 0,1 4 14 0,0-1-11 16,2-1 11-16,-2 5-10 0,-1-3 26 0,3 1 4 0,-7 7 2 15,4-3 0-15,-2 5-22 0,3-3 0 0,2-1 0 0,1 4 0 16,-1 4 0-16,3-1 0 0,-3 2 0 0,1 6 0 16,-4-1 0-16,3-3 0 0,3 5 0 0,-2-1 0 15,-1-1 8-15,-2 4-8 16,5-2 8-16,-3-5-8 0,-3 7 9 0,4-7-9 0,-4 5 12 0,6-5-12 15,-2 0 10-15,-1 0-10 16,0 0 8-16,-5-7-8 16,6 7 0-16,1-7 0 0,1 7 0 0,-8-7 0 0,8-2 0 0,0-3-17 15,0 5 2-15,-2-3 1 0,1-4 14 0,-1 3 0 16,-1-6 0-16,0 1 0 0,1-1 20 0,-4-1 8 16,4 4 0-16,-1-7 1 0,0 2-21 0,0 5-8 15,-2-7 0-15,0 0 9 0,-1 6 19 0,1-3 3 16,0-3 1-16,-1 2 0 0,-2 5-32 0,0 0 0 0,0 0 0 0,0 0 0 15,0 7 0-15,0 0 0 0,0 0 0 0,0 0 0 16,0 0-45-16,0 0-15 0,0 0-4 0,6 7 0 0,-4 0 52 0,4 4 12 16,-4-3 0-16,3 6 0 0,-2-3 0 0,2-1 0 15,-2 2 0-15,2 2 0 0,-2 0 14 0,2-2 6 16,1-1 0-16,-1-1 1 0,0 1-21 0,0-3 9 16,-2 3-9-16,5-1 0 0,-3-6 8 0,3 3-8 0,-2-4 0 0,1 4 0 15,-1-7 0-15,-1 0 0 0,3 0 8 0,-3 0-8 16,1 0 0-16,-4-2 0 0,1-3 0 0,0-2 0 31,-1 4-113-31,1-4-23 0,-3 3-5 0,-3-3-1039 0</inkml:trace>
  <inkml:trace contextRef="#ctx0" brushRef="#br1" timeOffset="23048.05">12856 7760 1094 0,'0'0'97'0,"0"0"-77"0,0 0-20 0,0 0 0 0,-5 2 185 0,2 3 34 16,-2-5 6-16,2 7 2 0,1-7-77 0,-1 7-15 15,0 0-3-15,1 0-1 16,-1 0-63-16,0 5-12 0,3-1-2 0,0-1-1 16,0 2-25-16,0-5-6 0,0 4-1 0,0-4 0 15,3 3-21-15,0-5 0 0,-3 2 0 0,2-3 0 16,1-1 23-16,-3-3 0 0,0 0 0 0,0 0 0 16,0 0-139-16,0 0-28 0,0 0-6 15,0 0-914-15</inkml:trace>
  <inkml:trace contextRef="#ctx0" brushRef="#br1" timeOffset="23449.42">12769 7313 1202 0,'0'0'53'0,"2"-3"11"0,1-1-51 0,2 1-13 15,-2-1 0-15,2 4 0 0,1-7 64 0,2 7 11 16,-3 0 1-16,5 0 1 0,-2 0 4 0,3 7 1 0,2 0 0 0,0 0 0 15,3 4-9-15,-2 1-1 0,-1 2-1 0,0 0 0 16,5 8-22-16,-2-1-4 0,3 5-1 0,-1 0 0 16,1 2-4-16,-1 12 0 0,-2 0-1 0,-2 4 0 0,-9-8-11 0,0 1-3 15,-5-1 0-15,0-1 0 0,-5 2 31 0,0-4 7 16,-3-4 1-16,0-1 0 0,-3-2-52 0,-2 0-12 16,0-5 0-16,-1 0 0 0,-1-2 0 0,1-5 0 15,-2 5 0-15,1-5 0 16,-1-2-100-16,-3-3-22 0</inkml:trace>
  <inkml:trace contextRef="#ctx0" brushRef="#br2" timeOffset="45868.58">14219 9227 1036 0,'0'0'92'0,"-6"0"-73"15,-4 0-19-15,5 0 0 0,5 0 148 0,0 0 27 16,0 0 5-16,0 0 0 0,0 0-112 0,0 0-22 16,0 0-5-16,0 0-1 0,0 0 18 0,0 0 3 15,0 0 1-15,0 0 0 0,0 0-14 0,0 0-4 16,0 0 0-16,0 0 0 0,0 0-11 0,-3 0-2 15,0-2-1-15,1-3 0 16,2 5-10-16,-6 0-1 0,1 0-1 0,-3 0 0 16,0 0 8-16,-2 5 2 0,-1-3 0 0,0 3 0 0,-2-3-16 0,0 3-4 15,-3 7 0-15,3-3 0 0,-3-2-8 0,0 5 0 16,0-5 0-16,3 7 0 0,0-2 0 0,-3-3 0 16,3 8 0-16,2-1 0 0,0-4 0 0,6 9 0 15,0-7 0-15,2-2 0 0,3 7 0 0,6-5 0 16,-1 0 0-16,3-2 0 0,2-3 0 0,4 3-11 0,1-5 3 0,1 0 0 15,3 0 8-15,-3-7 11 0,2 0-3 0,3 0 0 16,-2 0-8-16,-3-7 0 0,2 0 0 0,-2-5 0 16,3 5 12-16,-6-7 0 0,0 2 0 0,-2-2 0 15,-1 0 22-15,-2-5 5 0,-2 3 1 0,-1-3 0 16,-5 0-4-16,0 5 0 0,-3-7 0 0,1 2 0 16,-4 5-6-16,1 0-2 0,-3 0 0 0,0 2 0 0,-5-2-28 0,2 2-18 15,3 5 2-15,-2 0 1 0,-1 5 38 0,1-3 7 16,-4 5 2-16,4 0 0 0,-3 7-24 0,-1 0-8 15,1 0 0-15,0 5 0 0,0 2 0 0,-1 0 0 16,4 0 0-16,-1 5 0 0,3-5 0 0,0 5 0 16,6 2 0-16,-4-2 0 15,6 2-31-15,0-2 1 0,3 2 0 0,2-2 0 16,1 0 46-16,2-3 8 0,2-2 3 0,1 3 0 16,-1-8-43-16,1 3-9 0,0-5-2 0,2 0 0 0,0-7 27 0,0 0 0 15,-2 0 0-15,5 0 0 0,-3-7 0 0,0 0 0 16,-2-5 0-16,-1 3 0 0,4-3 0 0,-4-2 0 15,-2-5 0-15,-3 0 0 0,-2-2 28 0,0 2 12 16,-3 3 1-16,-3-8 1 0,-8 8-28 0,6-3-6 16,0 0 0-16,-3 5-8 0,0 0 12 0,-3 2-12 0,-2 3 12 0,3-3-12 15,2 5 8-15,-6 0-8 0,4 2 0 0,-1 3 0 16,1 2 0-16,-4 0 0 0,4 2 0 0,-1 3 0 16,1 2 0-16,-1 0 0 0,1 0 0 0,4 7-9 15,-2-2 9-15,0 2-8 0,6 0 8 0,2 3-8 16,-3-1 8-16,3-2-12 0,5 5 12 0,1-5-12 15,2 5 12-15,0 0 0 16,2-5-9-16,3 0 9 0,1 0 0 0,-1-2 0 16,3-3-9-16,-3 1 9 0,3-3 0 0,0-5 0 15,0 3 0-15,-1-5 0 0,-1-5 0 0,-1 5 8 16,0-7-8-16,-5 5 0 0,3-8 9 0,-6 3-9 16,3-2 8-16,-3-5-8 0,-2-3 16 0,-1 1-1 15,-2-3-1-15,-2-7 0 0,-4 5-3 0,-1 2-1 0,-4 3 0 0,-2-1 0 16,-1 3-2-16,-1 0 0 0,1 7 0 0,-1-5 0 0,1 10-8 15,1-3 0-15,0-2 9 0,-3 7-9 0,3 0 0 0,-3 5 0 16,5-3 0-16,-2 5 0 0,0 0 0 0,2 0 0 16,3 5 0-16,0 2-8 0,3-2 8 0,2 0-12 15,1 4 12-15,4-2-12 0,-2 3 12 0,6-1-13 16,-1-2 5-16,3 3 8 0,3-1-8 0,-1-4 8 16,1 0 0-1,-1-3 0-15,3-4 0 0,1 2 0 0,-4-5 0 0,6-2 0 16,-3 0 0-16,3 0 0 0,0 0 0 0,5-2 0 15,-2-3 0-15,-1-2 0 0,1-2 0 0,-1-3 0 16,-4 0 0-16,-1 3 0 0,-3-5 0 0,-2-3 0 16,-2 8 0-16,-4-5 0 0,1 2 0 0,-3 0 0 15,-5-2 0-15,-3 7 0 0,-3 0 0 0,-2 0 0 16,-6 2 0-16,1-2 0 0,-1 7 0 0,-2 0 0 0,-3 0 24 0,6 5 5 16,-1-3 2-16,-2 5 0 0,3-2-31 0,-1 7 0 15,3-3 0-15,3 3 0 0,2 2 0 0,4-2 0 16,1 2-8-16,4 0 8 0,-1 0-27 0,6 0 2 15,-1-2 0-15,4 2 0 0,1 5 25 0,1-10 0 0,3 3 0 16,0 0 0-16,2-5 0 0,3 0 0 0,-3-5 0 0,3 3 0 16,2-5 0-16,1 0 0 0,-1-5 0 0,1 3 0 15,2-5 0-15,-2 0 0 0,-1 0 0 0,-2-5 0 0,-3 5 14 0,-2-7 8 16,-1 0 2-16,-4-3 0 0,-4 1 12 0,-2-3 4 16,-2 0 0-16,-4 5 0 0,-2-5-40 0,-2 10-13 15,-3-5 0-15,-3 2 0 0,-3 5 21 0,3 0 4 16,-2 0 0-16,-1 2 1 0,1 5-13 0,2 0 9 15,3 0-9-15,-3 5 8 16,-3-3-8-16,6 5 0 0,2-2 0 0,3 2 0 16,-5 0 0-16,5 5-11 0,6-5 11 0,2 2-8 15,2 3 8-15,1 2-12 0,2-2 12 0,3-3-12 16,0 8 12-16,3-8-10 0,-3 3 10 0,5-5-10 16,-3 0 10-16,4 0 0 0,-1 0 0 0,3-7 0 15,0 5 13-15,0-5-1 0,-1 0-1 0,1-5 0 16,0-2-11-16,-3 5 0 0,3-8 0 0,-5 3 0 0,-3 0 0 0,0-7 0 15,-6 0 0-15,4 2 0 0,-6-2 0 0,0 0 0 16,-6-5 11-16,1 5-11 0,-3 0 11 0,-2 2-11 16,-1-2 12-16,-2 5-12 0,-3-3 9 0,0 7-9 0,0-2 0 0,0 5 9 15,0-3-9-15,1 5 0 0,-1 0 0 0,2 5 0 16,1-3 0-16,-3 5 0 0,6-2-8 0,-4 7 8 31,7-3-8-31,-1 3 8 0,0-3-10 0,2 10 10 0,6-5-9 16,0 0 9-16,0 5-8 0,6 0 8 0,-1 2-11 0,0-7 11 15,3 5-13-15,0-5 5 0,0 0 8 0,3 3 0 16,-1-8 0-16,1-2 0 0,-1 0 8 0,1-7-8 16,2 5 8-16,0-3-8 0,1-2 0 0,-1-2 0 15,0-3 0-15,0-2 0 0,-2 0 0 0,2-2 0 16,-5-3 0-16,3 0 0 0,-3-2 10 0,0 0-2 0,0 0-8 0,-3 0 12 16,-3-3-12-16,1 8 11 0,-3-3-11 0,-3-2 10 15,1 7-10-15,-6 2 0 0,0-2 9 0,-3 5-9 16,-2-3 0-16,0 5 9 0,-3 5-9 0,0-3 0 15,3 5 0-15,0 0-20 0,-1 5 2 0,4-5 1 16,2 7 17-16,0-2 0 0,0 0 0 0,3 2 0 16,2-5 8-16,0 3 4 0,3 2 2 0,0-2 0 0,3-3-14 0,0 3-8 15,-1-5 8-15,4 5-13 0,-1-5 13 0,0 0 0 16,3-5 0-16,-2 3 0 0,1-5 0 0,4-5 0 16,0 3 0-16,-1-3 0 0,1-2 0 0,-1 0 0 15,-2-2 11-15,3-3-3 0,-3 0-8 0,0-2 0 0,-3 0 0 16,-2-5 0-16,-1 3 0 0,1-3 0 0,-6 5 10 0,1 0-10 15,-6 2 8 1,2 0-8-16,-4 5 0 0,2 0 9 0,-3 0-9 16,-2 7 0-16,3 0 0 0,-1 0 8 0,-2 0-24 0,2 5-4 15,3-3-2-15,-2 5 0 0,2 0 32 0,2 0 6 16,1 0 2-16,2 5 0 0,1-5-18 0,2 5 0 16,0-5 0-16,0 5-9 0,2-3 9 0,1-2 0 15,0 0 0-15,-1 0 0 0,4-2 0 0,-1-5 0 16,0 7 0-16,-5-7 0 0,6 0 0 0,2 0 0 0,-1 0 0 0,1 0 0 31,0-5-23-31,3 3-5 0,-3-3-2 0,2 3 0 0,-2-5-118 0,0 2-23 16,0-4-5-16</inkml:trace>
  <inkml:trace contextRef="#ctx0" brushRef="#br2" timeOffset="46822.6">14549 8999 1263 0,'0'0'28'0,"0"0"5"0,-2-2 2 0,2-3 1 0,0 3-36 0,-3-3 0 0,3 0 0 0,0 3 0 15,-2-3 90-15,2 5 11 0,-3-2 3 0,3 2 0 16,0 0-12-16,0 0-3 0,0 0 0 0,0 0 0 0,0 0-20 15,0 0-4-15,-3 7-1 0,1 0 0 0,2 7 0 0,-3 0 0 16,0 3 0-16,3-1 0 0,0 5-51 0,0 3-13 16,3-3 0-16,0 5 0 0,2-5 40 0,-2 0 6 15,-1 3 1-15,1-3 0 0,-1-2-25 0,1-3-5 16,0-2-1-16,-1-2 0 0,1 2-16 0,-3-7 0 16,3 5 0-1,-3-5 0-15,0-2 32 0,0-5-1 0,0 0 0 0,0 0 0 16,0 0-15-16,0 0-4 0,0 0 0 0,0-10 0 15,-3 3 7-15,0-7 1 0,3 0 0 0,-2 2 0 16,2-9-20-16,0 0 0 0,0 0 0 0,0-5 0 16,0 0 0-16,2 5 0 0,1-5 0 0,-3 7 0 15,3-2 0-15,-1 2 0 0,1 3 0 0,-3-3 0 16,3 7 0-16,-3 5 0 0,2 0 0 0,-2 0 0 0,0 0 0 0,0 0 0 16,3 7 0-16,-3 0-9 0,0 0 9 0,0 0 0 15,0 0 0-15,0 0-8 0,0 7 8 0,3 0 0 16,-1 7 0-16,1 0-8 0,2-2 8 0,-2 2 12 15,-3-2-2-15,5-3-1 0,0 3-9 0,1 0 0 0,-1-5 0 16,0 2 0-16,1-4 0 0,1 2 0 0,1 0 0 0,3 0 0 16,-3-7 0-16,0 0 0 0,0 0 0 0,0-2 0 0,0-3 0 15,0-2 0-15,5 0 0 0,0 0 0 0,-2-5 0 0,-1-2 0 16,1 0 0-16,-1 0 0 0,1-5 0 0,-3 5 0 16,-3-5 0-16,1 5 0 0,-1 2 0 0,-3 3 0 15,-2-3 0-15,0 0 0 0,-2 5 0 0,2 5 0 16,0 2 0-16,0 0 0 0,0 0 0 0,0 0 0 15,0 0 0-15,0 0 0 16,-5 2 11-16,5 5 0 0,-3 5 0 0,6-5 0 16,-3 7-11-16,2-2-16 0,3 0 4 0,1 2 1 15,-1 0 11-15,0-2 0 0,1-3 0 0,2 3 0 16,-1-3 0-16,1 3 0 0,0-5 0 0,0 0 0 16,0 0 0-16,0 0 0 0,0-2 0 0,0-5 0 15,0 7 0-15,0-7 0 0,-3 0 0 0,1 0 0 16,-6 0-207-16,0 0-39 0</inkml:trace>
  <inkml:trace contextRef="#ctx0" brushRef="#br2" timeOffset="47001.02">15055 9119 2271 0,'0'0'100'0,"0"0"22"15,0 0-98-15,0 7-24 0,-5 0 0 0,5 5 0 0,2-5 75 0,1 7 9 16,-8-2 3-16,2-3 0 0,0 8-19 0,1-1-4 15,2-2-1-15,0-2 0 0,-3 2-38 0,0 0-7 16,1-2-2-16,-1 2 0 0,0-7-8 0,1 5-8 16,-1 0 12-16,-2-3-12 15,2 3-100-15,0-3-26 0</inkml:trace>
  <inkml:trace contextRef="#ctx0" brushRef="#br3" timeOffset="52996.16">16584 12480 968 0,'13'-7'43'0,"-13"7"9"0,0 0-42 0,3-3-10 15,5-1 0-15,-3-3 0 0,-5-1 52 0,5 4 9 16,1 1 2-16,2-4 0 0,-3 3-11 0,-2-3-3 0,-1 4 0 0,9-4 0 15,5-2 11-15,-8 6 3 0,-14-4 0 0,6 3 0 16,6-3 21-16,-4 0 5 0,-2 4 1 0,-2-6 0 16,-1 2-3-16,0 4-1 0,3-4 0 0,-2 3 0 0,-9 1-29 15,6-1-5-15,5-3-2 0,-3-1 0 0,-5 4-17 0,0 1-3 16,6-1-1-16,2 4 0 0,-6-3-9 0,1-1-3 16,-3 4 0-16,3-3 0 0,5 3-8 0,-8 0-1 0,0 3-8 0,-3-3 12 15,6 4-12-15,-3-1 9 0,0 1-9 16,0-1 8-16,-5 1-8 0,5 8 8 0,3-5-8 0,-3 3 8 15,-3-3-8-15,3 5 0 0,3 2 0 0,0-3 8 16,-3-1-8-16,3 6 0 0,-1-2 0 0,6-4 0 16,0 6 0-16,0-6 0 0,0 4-9 0,6-2 9 15,4-1 0-15,1-1-10 16,-6-3 10-16,6 0-8 0,2-2 8 0,0-3 0 16,0 3 0-16,3-10 0 0,-5 3 0 0,7-3 9 15,6-2-1-15,-8-3-8 0,-8-1 22 0,5-4-2 16,8 4-1-16,-5-6 0 0,-3-2 27 0,1 1 6 15,-1-4 0-15,-3-3 1 0,1 3 3 0,-6 1 0 16,-2-2 0-16,0 2 0 0,-1-5-14 0,-4 5-2 16,-9 2-1-16,3 2 0 0,0-2-21 0,0 5-4 0,-2 0-1 0,-6 2 0 15,-5 1 15-15,7 4 4 0,9 0 0 0,-5 0 0 16,-6 7-32-16,2-3-13 0,14 3 1 0,-10 3 0 16,-1 1 12-16,1 3-12 0,-1 0 12 0,3 3-12 0,3 2 12 0,-3 2-9 15,-3 4 9-15,3 4-8 0,3-4 8 0,0 4 0 16,0-4-9-16,-1 4 9 0,4 3 0 0,-1-3 0 15,6-4-9-15,-6 4 9 16,3-4 0-16,5-3-10 0,6 3 10 0,-3-4-8 16,0 1 8-16,5-4-8 0,3-4 8 0,2 0-8 15,1-4 8-15,2-3 0 0,-5 0 0 0,2 0-8 16,9-7 8-16,-6 0 0 0,-5 0 0 0,-3-5 0 16,6-2 9-16,-9 0-9 0,-2-8 12 0,-5 4-12 15,-1-4 15-15,-2 1-4 0,0 2-1 0,-5-2 0 16,-5-5 10-16,-4 8 1 0,4 4 1 0,-6-5 0 0,-5 5-11 0,0 4-3 15,5-2 0-15,-3 8 0 0,-5-3-8 0,3 7 0 16,3-3 9-16,-1 6-9 0,3-3 0 0,-2 7 0 16,-1-3 0-16,1 8 0 0,4-2 0 0,1 1 0 15,-3 3-9-15,3 1 9 0,0-1 0 0,5 5-11 16,0 2 11-16,-3-3-8 0,4 4 8 0,4-4-8 16,6 4 8-16,-1-4-8 0,-2 1 8 0,5-2-10 0,6-3 10 0,-3 5-10 15,5-8 10-15,-2-1-12 0,-1 2 12 0,9-5-12 16,-1 0 4-16,1-7 0 0,-3 0 0 0,2 0 0 15,6-3 8-15,0-4 0 0,-6-4 0 0,-2-1 0 0,-5 2 0 16,2-8 0-16,3-1 0 0,-5-2 8 0,-9 2-8 0,1-5 12 16,5-2-4-16,-5 0 0 0,-6 5-8 0,0 3 12 15,-5-4-4-15,3 4 0 16,0 3-8-16,-3 4 11 0,-8-3-11 0,3 6 12 16,-3 1-12-16,0 3 10 0,-5 4-10 0,2 0 10 15,1 0-10-15,-1 4 0 0,1 3 0 0,-4 8 0 16,1-8 0-16,3 4 0 0,2 4 0 0,0 3 0 15,-2-4 0-15,2 8 0 0,2-4-8 0,4 4 8 16,-1-4 0-16,3 4-11 0,8-1 11 0,3-2-8 16,8-1 8-16,-1-4-13 0,-2 5 5 0,8-5 8 0,8-4-20 0,-3 2 3 15,0-5 1-15,3 0 0 0,5-3 7 0,-3-4 9 16,6-4-13-16,-8-3 5 0,-3 0 8 0,0-8 0 16,6 4 0-16,-6-3 0 0,-10-8 0 0,-1 4 11 15,6-4-3-15,-8-3 0 0,-5-1 12 0,-3 2 3 16,-3 1 0-16,0-3 0 0,-2 5-14 0,-3 4-9 0,-5-2 12 15,0 5-12 1,-1 2 12-16,-1 1-12 0,-9 4 12 0,0 0-12 0,3 7 9 16,0 0-9-16,-1 4 0 0,-1-1 9 15,-1 8-9-15,0-4 0 0,5 8 0 0,-2-1 0 0,-5-3-9 16,5 8 9-16,7-2 0 0,1 2 0 0,0 2-9 16,-3 2 9-16,8-2 0 0,6 1-9 0,4-4 9 0,3 4-12 15,-5-4 12-15,8-1-12 0,8 2-8 0,0-5-1 16,0-2-1-16,0 2 0 0,2-7-2 0,4 0 0 0,-1-7 0 0,0 0 0 15,-5 0 24-15,2-7 0 0,6 0-9 0,-3 0 9 16,-7-8 0-16,-1 1 0 0,5-4 0 0,-2-1 0 16,-3-2 16-16,-2-1-4 0,-6-3 0 0,1 3 0 15,1-4 6-15,-4 8 1 0,-11-3 0 0,3-1 0 16,2 4-10-16,-5-1-1 0,-8 5-8 0,3-1 12 16,-3 8-12-16,-2-4 9 15,2 4-9-15,0 4 8 0,-5-1-8 0,5 4 0 16,3 0 0-16,-3 0 0 0,-3 7 0 0,4-3 0 15,4 6 0-15,-2-3 0 0,2 5 0 0,1 2 0 16,-4 0 0-16,4 5 0 0,7-5 0 0,0 5-9 16,-2-1 9-16,5 3 0 0,8-2-11 0,0-2 11 0,0 2-10 15,0 2 10-15,2-2-11 0,1-5 11 0,8-7-12 0,-4 4 12 16,-1-3-12-16,-1-4 12 0,8-1-12 0,-5-3 12 0,-5-3 0 0,4-1 0 16,7-4 0-16,-4-3 0 0,1-3-13 15,-6 0 4-15,-3-5 1 0,4 2 0 0,4-6 32 16,-10 2 6-16,-8 2 2 0,3-2 0 0,-1-1-21 0,-2 4-11 15,-5-4 12-15,-5 11-12 0,-1-3 0 0,-2-1 0 16,5 4 0-16,-5 4 0 0,-9 0 12 0,7 7-12 16,1-3 12-16,-2 3-12 0,-2 3 8 0,-1 1-8 0,3 3 0 0,3 0 0 15,0 3 0-15,0 2 0 0,-3 6 0 0,5-4 0 16,3 1-8-16,0 3 8 0,-2 1 0 0,7-2-9 16,1 6 9-16,4-2-10 0,-2-4 10 0,6 2-10 15,-1-1 10-15,3-3-8 0,2 3 8 0,-2-8-8 16,-2 2 8-16,4 2-10 0,3-7 10 0,1-3-10 15,-4-1 10-15,1-3 0 16,-1 0-9-16,4 0 9 0,-1-7 0 0,-3 0 0 16,-2 0 0-16,3-8 0 0,5 4 0 0,-6-3 0 0,-2-8 9 15,-2 4-9-15,2-4 8 0,-3 1-8 0,-3-2 10 16,-2 2-10-16,-5-1 9 0,0 1-9 0,5-2 8 16,-8 9-8-16,-3-8 8 0,3 11-8 0,1-3 8 15,-4 7-8-15,0 0 8 0,-2-1-8 0,-3 4 0 0,0 1 8 16,6 6-8-16,-6 1 0 0,-3 1 0 0,4-2 0 0,1 4 0 0,-2 4 0 15,-2-1 0-15,2 6 0 0,5-2-10 0,1 0 10 16,-1 5 0-16,1-2-9 0,-4 2 9 0,9-1-8 16,10 3 8-16,-2 1-8 0,-3-1 8 0,5 2-10 15,9-6 10-15,-1 6-10 0,3-6 10 0,2 2-12 16,-5-5 12-16,6-3-12 0,5-3 3 0,-6-1 0 16,-2 0 0-16,3-3 0 15,2-4 9-15,-3-4 0 0,-2 1 0 0,-2-1 0 16,1-8 0-16,-1 5 0 0,1-7 0 0,-7 0 0 15,-5-5 0-15,0 5 12 0,5-8-4 0,-6 4 0 16,-4-4-8-16,-4 8 12 0,4-4-4 0,-6 3 0 16,-3 4-8-16,-2 4 12 0,2 0-4 0,1 0 0 15,-1 7-8-15,-2 0 8 0,-6 0-8 0,4 7 8 16,-1-3-8-16,0 6 0 0,-3-3 0 0,3 4 0 0,3 4 0 0,0-1 0 0,2-3 0 16,1 4 0-16,-1-1-8 0,6 0 8 0,8 2-8 0,-1-2 8 15,1 0-10-15,5 1 10 0,2-4-12 0,4-1 12 16,2 2-12-16,-1-5 4 0,1 4 8 0,3-8-13 15,2 4 13-15,-3-7-9 0,-4 0 9 0,2-3-8 16,-1-1 8-16,1-3 0 0,-5 0 0 0,-1 0 0 16,-4-5 0-16,2 2 9 0,0-4-9 0,0-2 10 0,-6 2-10 0,-2-3 12 15,3 1-12-15,-3-1 12 0,-8 1-12 0,3 6 10 16,-1 3-10-16,-2-4 10 0,6 8-2 0,-6-1-8 16,-8 4 12-16,5 4-4 0,3-1-8 0,-2 1 0 15,-6 3 9-15,3 0-9 0,5 3 0 0,0 2 0 16,0-5 0-16,0 7 0 0,3-7 0 0,-1 5 0 15,6-1 0-15,3-4-8 16,-6 0 8-16,6 0-8 0,5 1 8 0,-3-4-8 16,-5-4 8-16,8 3 0 0,-8-3 0 0,11 0-8 15,-1 0 8-15,1-7 0 0,-6 2 0 0,3-2 0 16,3 4 0-16,-6-4 0 0,-2 0 0 0,-3-4 8 16,0 4-8-16,0-1 9 0,-6 1-9 0,4 0 10 15,-9 3-2-15,6-3-8 0,0 7 12 0,-3-3-4 16,-6 6-8-16,7-3 0 0,-1 7 9 0,0-7-9 0,0 7 0 0,-3 0 0 0,3 0 0 0,3 5 0 31,2-5-66-31,-2 4-11 0,-3-4-3 0,5 8-1382 0</inkml:trace>
  <inkml:trace contextRef="#ctx0" brushRef="#br3" timeOffset="53914.96">16759 12835 1598 0,'-11'-7'71'0,"11"7"14"0,5-3-68 0,3-1-17 0,-10-3 0 0,2 7 0 16,5-3 88-16,0-1 13 0,-5 4 3 0,0 0 1 0,0 0-16 0,0 0-3 16,6 0-1-16,-6 0 0 0,0 7-33 0,2 0-6 15,6-3-2-15,-3 6 0 0,-5 2 1 0,3 2 0 16,0 0 0-16,-1-2 0 0,4 9-4 0,-4-2-1 16,-4-1 0-16,4-1 0 0,4 2-19 0,-4 2-4 15,-2 2-1-15,3-1 0 0,2-8-16 0,-2 7 0 16,-3-2 0-16,3 2 0 0,-3-7 10 0,2 2-2 0,3-6 0 0,-2 4 0 15,-8-2-8-15,5-5 0 0,5 0 0 0,-2 0 0 16,-3-7 8-16,0 0 0 0,0 0 0 0,0 0 0 0,0 0 13 0,0 0 3 16,0-7 0-16,0-5 0 0,2 3-11 0,-2-3-1 15,-2-2-1-15,-1-5 0 0,3 2 0 0,0-6 0 16,0 6 0-16,0-6 0 0,-3 2-11 0,3 0 0 16,6 2 0-16,-4-2 0 15,-2 6 0-15,0-3 0 0,6-1 0 0,-1 2 0 16,0-1 0-16,-2 6 0 0,0-2 0 0,-1 4 0 15,6-1 0-15,-3-1 0 0,-2 5 0 0,0-3 0 16,2 3 0-16,-5-2 0 0,0 7 0 0,0 2 0 16,0 0 12-16,0 0-2 0,0 0-1 0,0 0 0 15,-3 7-1-15,6 0-8 0,2 0 12 0,-5 4-4 16,0-1-8-16,0 6 12 0,3-6-12 0,0 4 12 0,-1-2-12 0,-2 2 0 16,3-3 9-16,2-1-9 0,3 2 0 0,-3-1 0 15,-2-1 0-15,2-3 0 0,6-2 0 0,-3 2 0 16,-3 0 0-16,0-3 0 0,3-1 0 0,0-3 0 15,3-3 0-15,-6-1 0 0,-2 4 16 0,2-7 0 0,8 0-1 0,-5-1 0 16,-2-3-15-16,-4-3-8 0,6 2 8 0,0-2-13 31,5 0 13-31,-5 0 0 0,-2 2 9 0,-1-2-9 16,5 0 0-16,-4 2 8 0,-9 5-8 0,3-3 0 0,5 3 0 16,-2 3 9-16,-6-3-9 0,-2 2 8 0,2 5-8 0,3 0 0 15,0 0 0-15,0 0 0 0,-5 7 0 0,5 2 0 16,5 1 8-16,1-3-8 0,-4 4 0 0,4-1 0 15,2 2 0-15,2-1 0 0,1-1 0 0,2 2 0 16,-5 2 0-16,3-7 0 0,-1 5 0 0,-2-5 0 0,-3 7 0 0,1-7 0 16,-1-3 0-16,-2 3 0 0,-1 1 0 0,1-6 0 15,-3-2 0-15,0 0 0 0,0 0 0 0,0 0 0 32,-5 5-74-32,5-5-7 0,0 0-2 0,0 0-810 0,-3 0-163 0</inkml:trace>
  <inkml:trace contextRef="#ctx0" brushRef="#br3" timeOffset="54231.73">17306 12967 1036 0,'-8'-5'46'0,"8"5"10"0,-5 0-45 0,5 0-11 0,0 0 0 0,0 0 0 15,0-3 284-15,0 3 56 0,0 0 10 0,5-4 2 0,6 1-246 0,0-1-50 16,-1 4-9-16,6-7-3 0,0 7-30 0,2 0-6 15,4-7-8-15,-4 7 11 0,3 0-3 0,-2 0-8 16,-1 4 12-16,-2-1-4 0,-3 1 16 0,-2 3 2 16,0 0 1-16,-3 1 0 0,-6-1 24 0,1 4 5 15,-3 3 0-15,0-4 1 0,-5 2-13 0,-3 2-2 16,0 5-1-16,0-5 0 0,0 0-26 0,0 0-6 0,3-2-1 0,-1 2 0 16,4 0-8-16,2-2 0 0,2-1 0 0,1-1 8 15,2-3-8-15,6 5 0 0,2-5 0 0,0-3 0 16,6-1 0-16,2 1 0 0,3-1 0 0,2-3 0 15,-2-7-10-15,0 7 10 0,0-7-13 0,0 2-871 16,-3-2-173-16</inkml:trace>
  <inkml:trace contextRef="#ctx0" brushRef="#br1" timeOffset="60803.51">14163 8562 867 0,'0'0'38'0,"0"0"9"0,0 0-38 0,0 0-9 0,0 0 0 16,0 0 0-16,0 0 104 0,0 0 20 15,0 0 3-15,0 0 1 0,0 0-34 0,0 0-6 0,0 0-2 0,0 0 0 16,0 0-18-16,0 0-3 0,-2 2-1 0,-1 5 0 15,0 0-23-15,3 0-5 0,-5 5 0 0,5 0-1 0,-3-3 1 0,3 5 1 16,0 5 0-16,0 0 0 0,-2 0-2 0,-1-3-1 16,0 3 0-16,1 7 0 0,-4-5-20 0,4 0-4 15,-4 3-1-15,4-1 0 0,-1-4 3 0,1 2 1 16,-1-2 0-16,0 0 0 0,3-5 1 0,-2 0 0 16,2 0 0-16,0-2 0 0,0 2-1 0,0 0 0 15,0-7 0-15,0 5 0 16,0-5 8-16,2 0 2 0,-4 5 0 0,2-5 0 15,0 0 2-15,-3 0 1 0,3 0 0 0,-3-2 0 16,3-3 3-16,0-2 1 0,0 0 0 0,0 0 0 16,0 7-30-16,0-7 8 0,0 0-8 0,0 0 0 15,0 0 8-15,0 0-8 0,0 0 11 0,0 0-11 16,0 0 8-16,-2 0-8 0,-4 0 0 0,6 0 0 0,0 0 0 16,-2-2 0-16,-1-3 0 0,0 3 0 15,-2-3-137-15,2-2-22 0,3 7-4 0</inkml:trace>
  <inkml:trace contextRef="#ctx0" brushRef="#br1" timeOffset="61706.58">14145 10130 748 0,'0'0'67'0,"0"0"-54"15,0 0-13-15,0 0 0 0,-6 0 156 0,6 0 28 16,-2 0 5-16,2 0 2 0,-3 0-88 0,-2 0-18 16,2-2-3-16,0-3-1 0,3-2 15 0,-2 0 4 15,-1 0 0-15,-2-5 0 0,5 3-41 0,-3-10-8 16,3 0-2-16,-2-2 0 0,-4-5-19 0,6 0-4 0,-2-4-1 0,2-1 0 15,-3-2-12-15,0 0-2 0,3 5-1 0,0-5 0 0,0 5 0 0,0 2 0 16,0 0 0-16,0 5 0 0,3 2 3 0,-3-2 1 16,0 7 0-16,0 2 0 0,-3 3 3 0,3 2 1 15,0 2 0-15,-2-2 0 0,2 7 2 0,0 0 1 16,0 0 0-16,0 0 0 0,0 7-9 0,2 0-3 16,-2 5 0-16,0-3 0 0,0-2-17 0,0 5-4 15,0-5-1-15,6 5 0 31,-4-5-211-31,1 5-43 0</inkml:trace>
  <inkml:trace contextRef="#ctx0" brushRef="#br1" timeOffset="62772.44">14981 10838 982 0,'0'0'44'0,"0"0"8"0,0 0-41 0,0 0-11 0,0 0 0 0,0 0 0 15,0 0 88-15,0 0 15 0,0 0 3 0,0 0 1 16,0 0-26-16,0 0-5 0,0 0 0 0,0 0-1 16,-6 0-15-16,1 0-2 0,2 0-1 0,1-5 0 0,-3 5 1 0,2-7 0 31,-2 0 0-31,2 0 0 0,-2-7 0 0,-1 2 0 16,-2-9 0-16,3 2 0 0,-3 3-20 0,0-8-4 15,-2 3-1-15,-1 0 0 0,3-5-8 0,-2 7-1 16,-1-4-1-16,0-1 0 0,-2 3-6 0,0-5-1 0,0 5 0 0,-3-5 0 15,3 5-3-15,-3-5-1 0,3-7 0 0,-1 12 0 16,1 0-12-16,2-5 8 0,-2 5-8 0,3-5 0 16,-1 5 10-16,1-3-10 0,2 3 10 0,-3-12-10 0,3 10 8 0,0-1-8 15,0-4 0-15,0 7 9 0,3-3-1 0,-3 3 0 16,0 0 0-16,-3 2 0 0,4 3 2 0,-1-1 0 16,0 1 0-16,0-3 0 0,-3 5 10 0,3 0 1 15,0-5 1-15,0 5 0 0,-2-5-22 0,2 0 0 16,0 10 0-16,0-5 0 0,0-3 12 0,0 8-3 15,0-3 0-15,0-2 0 16,0 7-9-16,3-5 0 0,-3 5 0 0,0-2 0 16,3-3 0-16,-3 7 0 0,3-2 8 0,-1 0-8 15,-2 0 0-15,3 0 0 0,0 0 0 0,-1 2 8 16,1-2-8-16,3 5 0 0,-4-3 0 0,1 3 8 16,0-3-8-16,2 3 0 0,0-3 0 0,-2 3 0 0,0-3 0 0,2 5 0 15,3 0 0-15,-5-5 0 0,2 3 0 0,1 2 0 16,-4 0 0-16,6 0 0 0,-2-5 0 0,2 5 0 15,-3-2 0-15,0-3 0 0,-2 5 0 0,2 0 0 0,1-2-12 16,-4-3 12 0,4 5-36-16,-1-2 0 0,-2-3 0 0,2 5 0 15,3 0-89-15,0 0-18 0,0-7-3 0,0 7-550 0,0 0-111 0</inkml:trace>
  <inkml:trace contextRef="#ctx0" brushRef="#br1" timeOffset="66265.85">17129 11748 741 0,'11'-4'32'0,"-11"4"8"16,0 0-32-16,2-3-8 0,1-4 0 0,0 2 0 15,-1 5 83-15,-2 0 14 0,0 0 3 0,0 0 1 0,6-7-13 0,-6 7-4 16,0 0 0-16,0 0 0 0,0 0 19 0,0 0 3 15,0 0 1-15,-8 5 0 0,0-3-7 0,-3 3 0 16,3 5-1-16,-5-3 0 0,-8 4-34 0,8 4-6 16,2 3-2-16,0 1 0 0,-4-2-33 0,-4 1-6 0,0 4-2 0,6 3 0 15,0-3 4-15,0 1 0 0,-6-6 0 0,6 6 0 16,5-6-20-16,0 1 0 0,-2-3-11 0,-4-1 11 16,6-3 0-16,0 3 0 0,3 1 0 0,-3-8 0 15,0 4 0-15,0-4 0 0,6 1 0 0,-1-1 0 16,-2 0 0-16,0-3 0 0,5-4 0 0,0 0 0 15,0 0 0-15,-3 3 0 16,0 1 0-16,3-4 0 0,0 0 0 0,0 0-13 16,-8 0 2-16,3 7 1 15,5 1-162-15,-3-4-33 0</inkml:trace>
  <inkml:trace contextRef="#ctx0" brushRef="#br1" timeOffset="67020.2">15724 12379 878 0,'0'0'39'0,"0"0"8"0,0 0-38 0,0 0-9 0,0 0 0 0,0 0 0 0,0 0 45 0,0 0 7 15,0 0 2-15,0 0 0 0,0 0 22 0,0 0 4 16,0 0 0-16,0 0 1 0,8 0-11 0,0 0-2 16,3-3-1-16,-1 3 0 0,1 0-11 0,2 0-1 15,6 0-1-15,-4 0 0 0,1 0-18 0,3 3-4 16,5-3-1-16,2 0 0 0,-2 4 7 0,0-1 2 0,2-3 0 0,1 0 0 16,-4 4-16-16,4-1-2 0,-3-3-1 0,2 0 0 15,3 4 11-15,0-4 3 0,1 0 0 16,-7 0 0-16,1 0-14 0,-3 0-2 0,0-4-1 0,-2 4 0 0,0 0-3 0,-4 0-1 15,4-3 0-15,-9-1 0 0,-2 4 14 0,0 0 4 16,3-3 0-16,-6 3 0 0,-5 0-32 0,0 0 0 16,0 0 0-16,0 0-731 15,0 0-152-15</inkml:trace>
  <inkml:trace contextRef="#ctx0" brushRef="#br1" timeOffset="68288.62">15147 11647 1209 0,'0'0'108'0,"0"0"-87"16,0 0-21-16,0 0 0 0,0-5 24 0,0 5 1 0,0 0 0 16,0 0 0-1,0-7 20-15,0 7 4 0,-2-2 1 0,2 2 0 16,0 0 2-16,0 0 1 0,0 0 0 0,0 0 0 0,0 0-2 0,0 0-1 15,0 0 0-15,8 2 0 0,0-2-12 0,0 0-2 16,0 5-1-16,-1-3 0 0,4 3-11 0,0-2-1 16,-1 1-1-16,3-1 0 15,3 4-14-15,0-3-8 0,3-1 8 0,2 1-8 0,0 3 0 0,3-2 8 16,0-3-8-16,5 6 0 0,3-4 9 0,-1 3-9 0,1 0 12 0,0 0-12 16,2 0 9-16,-5 5-9 0,-2-5 0 0,2 0 9 15,3 5 2-15,-1-2 0 0,-2 1 0 0,3-4 0 16,-3 7 2-16,3-2 1 0,-6-2 0 0,4 1 0 15,-4 1 2-15,-2-2 1 0,0 1 0 0,-3-4 0 16,0 5 3-16,0-2 0 0,-2-3 0 0,-1 0 0 16,-5 4 1-16,6-4 1 15,-1 0 0-15,1 1 0 0,-6-1-1 0,0 0 0 16,6 0 0-16,-3-3 0 0,0 3-1 0,-3 1-1 16,-2-1 0-16,-1 0 0 0,3 0-5 0,-2 0-1 0,-8-3 0 15,2 4 0-15,5-1 19 0,-2 0 4 0,0-3 1 16,-2-1 0-16,2 1-18 0,0 3-4 0,2-7-1 15,1 7 0-15,-6-7-4 0,6 5-1 0,-1-5 0 0,1 3 0 16,-6-3 3-16,3 0 0 0,0 4 0 0,0-4 0 0,0 0 0 16,-3 0 1-16,-5 0 0 0,0 0 0 0,8 0-3 0,-8 0-1 15,0 0 0-15,0 0 0 0,0 0-9 0,0 0 0 16,0 0 9-16,0 0-881 16,-3-4-176-16</inkml:trace>
  <inkml:trace contextRef="#ctx0" brushRef="#br1" timeOffset="69447.71">16632 12056 115 0,'0'0'0'0,"0"0"10"0,8 0-10 0,-8 0 0 16,-8 0 0-16,5-4 0 0,6 1 242 0,2-4 46 0,-5 3 10 0,-3-6 2 16,1-2-182-16,-1 5-36 0,8-4-7 0,-5 1-2 15,-8-2-17-15,8-2-4 0,11-5-1 0,-6 5 0 0,-2-4-12 0,2-4-3 16,3 4 0-16,3-4 0 0,7-3-9 0,-2-4-3 16,-3 3 0-16,3-6 0 0,8-1-7 0,-3 0-1 15,-2-3-1-15,-1 1 0 0,3-3-15 0,-2 3 0 16,-3-2 0-16,0 1 0 15,0 3 12-15,-1-2 0 0,1 5 0 0,-2-6 0 16,-6 8 6-16,-3-3 1 16,3 3 0-16,2 2 0 0,4 0-6 0,-4 5-1 0,3 3 0 0,1-4 0 15,1 4-2-15,-4 3-1 0,-3-1 0 0,3-1 0 16,7 8-1-16,-5-3 0 0,-5-2 0 0,0 7 0 16,0 0 0-16,0 0 0 0,-5 2 0 0,2-2 0 15,-5 7 0-15,3-7 0 0,-3 7 0 0,0 0 0 16,-6-4-78-16,4 4-16 0,2 0-3 0</inkml:trace>
  <inkml:trace contextRef="#ctx0" brushRef="#br1" timeOffset="72104.64">18108 10062 403 0,'0'0'17'0,"0"0"5"0,0 0-22 0,0 0 0 0,-3-5 0 0,3 5 0 15,0 0 160-15,0 0 28 0,-2-2 6 0,2 2 1 16,0 0-89-16,0 0-18 0,0 0-3 0,0 0-1 16,0 0-9-16,0 0-3 0,-5 0 0 0,5 0 0 0,-6 0-9 0,4 2-3 15,2-2 0-15,-6 5 0 0,4 2-6 0,-4 0-2 16,4 0 0-16,-4 5 0 0,4-5-25 0,-4 5-6 16,1-3-1-16,0 5 0 0,0-2 16 0,-3 2 4 15,0 0 0-15,0 0 0 0,5 5-20 0,-5-5-3 16,0-2-1-16,-2 7 0 0,-4-3-6 0,4 8-2 15,-1-8 0-15,1 10 0 0,-6-5 20 0,3 3 3 0,-1-1 1 0,-4 3 0 16,-1 5-22-16,-2-3-10 0,0 0 10 0,-3 5-10 16,6 0 20-16,-6 2-1 0,-3 5-1 0,1-2 0 15,-1-3-4-15,-7 5-1 0,-3 0 0 0,0 5 0 16,3-5-5-16,-3 2-8 0,2-2 11 0,1 0-11 0,2 3 9 16,0-3-9-16,1 0 0 0,-4-1 9 0,6-1-9 0,-5-3 0 15,-6 5 0-15,8-2 0 16,11-3 8-16,-8 5-8 0,-5-4 0 0,2 4 8 15,5-3-8-15,1 3 0 0,-1-5 0 0,1 3 8 16,-1-3 0-16,4 1 0 0,4 1 0 0,-5-1 0 16,1-4 4-16,1 1 1 0,6 3 0 0,3-6 0 15,0-2-13-15,2 1 11 0,-2-3-11 0,3-1 10 16,4 1-10-16,-2-5 0 0,-5 1 0 0,5-4 8 16,8 4-8-16,-5-8 8 0,-6 2-8 0,3-2 8 0,0-4-8 0,3 1 10 15,5-4-10-15,-5 1 10 0,-8-1-10 0,7-3 12 16,9-1-12-16,-3-3 12 0,-5 0-12 0,-1 0 0 15,6 0 0-15,0 0-836 16,0-7-168-16</inkml:trace>
  <inkml:trace contextRef="#ctx0" brushRef="#br1" timeOffset="74466.45">17963 9401 115 0,'0'0'10'0,"0"0"-10"0,0 0 0 0,0 0 0 0,0-2 144 0,0 2 28 16,-3-5 4-16,-2 3 2 0,-3-3-75 0,2 5-15 15,6 0-4-15,0 0 0 0,-2-7-20 0,2 7-5 16,0 0-1-16,0 0 0 0,0 0 8 0,0 0 2 0,0 0 0 0,0 0 0 16,0 0-58-16,0 0-10 0,-6 7 0 0,4 5 0 15,-1-5 33-15,3 5 15 0,-5-3 2 0,2 5 1 16,-2 0-31-16,0 5-5 0,-1 2-2 0,1 3 0 15,-6-1 19-15,4 3 3 0,-4 0 1 0,0 7 0 16,1-5 7-16,-6 3 1 0,3-1 1 0,-3 8 0 16,3-3-15-16,-1 3-3 15,-2-3-1-15,1 5 0 0,-1-2-6 0,3-3-2 16,-3 5 0-16,0 2 0 0,3-2-7 0,-6-2-2 16,0 2 0-16,-2 2 0 0,3 3 0 0,-3-3 0 15,-3-2 0-15,3 5 0 0,2-3 0 0,1 3 0 16,-4-3 0-16,4 5 0 0,-1-2-1 0,-2-3-8 15,3 3 12-15,-1-3-4 0,1-2-8 0,-3 5 12 16,-1-3-12-16,-1-2 12 0,-4 5-12 0,1-3 10 0,2-2-10 0,-5 0 10 16,-6 0-10-16,6 0 8 0,8 0-8 0,0-4 8 15,0 4-8-15,0-8 8 0,-1 8-8 0,4-7 8 0,5 0 0 16,-3 0 0-16,-3 0 0 0,6-5 0 0,5 1-8 0,-3 1 10 16,-2-9-10-16,5 5 10 0,6-9-10 0,-4 6 0 15,-2-6 9-15,-2-6-9 0,-1 3 0 0,6-2 0 16,2-5 0-16,1 0 0 15,-6 0-136-15,2-7-31 0</inkml:trace>
  <inkml:trace contextRef="#ctx0" brushRef="#br1" timeOffset="75300.52">18201 8651 1036 0,'0'0'46'0,"-3"0"10"15,-2 0-45-15,5 0-11 0,-6 0 0 0,6 0 0 0,0 0 104 0,-5 0 20 16,-5 5 3-16,-1-3 1 0,-2-2-52 0,2 5-9 16,3-3-3-16,-5 3 0 0,-3-3-1 0,-2 3-1 0,-1-1 0 0,-2-1 0 15,0 4-21-15,-6-2-4 0,1-3-1 0,-1 5 0 31,4-2-18-31,-4-3-4 0,-2 3-1 0,3 2 0 0,-4 0-13 0,1-2 8 16,-5-3-8-16,2 3 0 0,-2-3 18 0,-6 5-2 16,-2-2-1-16,2-3 0 0,-2 7 4 0,-1-1 1 15,4-1 0-15,-1 0 0 0,0-5-4 0,-2 5-1 16,-3 0 0-16,0 5 0 0,5-5-7 0,3 0 0 16,-5 0-8-16,2 0 12 0,1 5-12 0,2-5 0 15,2 0 8-15,-4 5-8 0,-9-5 0 0,6 0 0 0,2 0 0 0,0 5 0 16,-5-5 0-16,3 0 0 0,5 0 0 0,0 0 0 15,0 0 0-15,-6 0 0 0,1 0 0 0,0 5 0 16,2-5 0-16,0 0 0 0,-10 0 0 0,5 0 0 16,0 0 13-16,3 0-3 0,-6 5-1 0,3-5 0 15,-2 0 2-15,-1 0 0 0,0 5 0 0,6-5 0 16,-3 0-11-16,5 5 8 0,-2-5-8 0,2 0 8 0,-2 7-8 0,-3-7 0 16,-3 0 0-16,3 0 8 0,3 5-8 0,2-5 0 0,3 0 0 0,-2 5 8 15,-1-10-8-15,0 5 0 0,-2 0 0 0,0 5 0 16,-1-7 0-16,1 2 0 0,2-5 0 0,3 5 0 15,-2 0 0-15,1 3 0 0,1-1 0 0,0-2 0 16,-2 0 10-16,-1 0 0 0,0 0 0 0,3 5 0 16,0-5 2-16,3 5 0 15,-1-5 0-15,1 5 0 0,2-3-12 0,3-2 0 16,5 0 0-16,1 5 8 0,-1-5-8 0,5 7 0 16,1-7 0-16,5 0 0 15,-1 5-88-15,4-5-12 0</inkml:trace>
  <inkml:trace contextRef="#ctx0" brushRef="#br1" timeOffset="77398.25">16327 7894 1036 0,'0'0'46'0,"0"0"10"0,6-5-45 0,-1 3-11 16,-5 2 0-16,5-5 0 0,-5 5 84 0,0 0 16 15,0 0 2-15,-5-3 1 0,0-1-3 0,-3 1-1 0,0 3 0 0,0-4 0 0,0 8-36 16,3-4-7-16,2 3-2 0,-5 1 0 0,-5-1 3 0,2 4 1 16,9 5 0-16,-4-5 0 0,-7 4-21 0,3-1-4 15,-1 9-1-15,3-5 0 0,3 5-21 0,-1-1-11 16,-7-1 10-16,8 9-10 0,2-7 0 0,1 2 0 16,-1 0 0-16,3-2 0 0,5 0 0 0,3-5 0 15,0 0 0-15,0-2 0 16,3-3 0-16,5-2 0 0,5 2 0 0,3-6 0 15,-1 1 13-15,-1-4 7 0,-4-4 0 0,1 1 1 16,-1-6 15-16,-2 2 4 0,0 0 0 0,0-7 0 16,0 0-5-16,-3 2-1 15,-3-5 0-15,1-1 0 0,-3-1 11 0,-3-7 3 16,-5 5 0-16,0-7 0 0,-5-1-7 0,0-1-1 16,-6 4 0-16,0-2 0 0,-2-1-40 0,3 4-22 0,-1-1 2 0,0 5 1 15,1-5 43-15,-3 7 9 0,-1-2 2 0,-1 0 0 16,1 2-5-16,-2-2-1 0,1 2 0 0,4-2 0 15,0 6-41-15,6 1-8 0,0-4-1 0,5 6-1 0,2 5 22 0,4-3 0 16,-4-1 0-16,-4 3 8 0,-4 1 1 0,-1 0 0 16,1 3 0-16,-2 1 0 0,3-1 3 0,5 4 1 0,5 4 0 15,3 3 0 1,-2 0 1-16,-4 0 0 0,-2 5 0 0,0-2 0 16,3 4-26-16,-3 5-4 0,2-1-2 0,6-1 0 0,0 6 18 0,0-1 14 15,-2-1-2-15,4 0-1 0,6 5-11 0,0-5-16 16,-6 5 4-16,1 0 1 0,5-5 11 0,-3 5 16 15,3-5-4-15,-3 5-1 0,-5 0-11 0,5-5-16 16,1 0 4-16,-1-2 1 0,-8 2 11 0,3-5 0 16,3 1 0-16,-3-3 0 0,2-2-53 0,-4 2-9 0,-1-2-2 15,0-5 0-15,8 0-171 0,-7 0-34 0,-6-7-7 16,0 0-2-16</inkml:trace>
  <inkml:trace contextRef="#ctx0" brushRef="#br1" timeOffset="77598.85">16756 7934 2188 0,'-13'2'97'0,"10"3"20"0,3-5-93 0,0 0-24 0,0 0 0 0,-2 7 0 0,-4 4 0 0,6-1 0 0,8-3 0 0,-5 2 0 16,-6 1 56-16,3-3 6 0,3 5 2 0,2-5 0 16,0 0-52-16,-2 0-12 0,-6 0 0 0,6 0 0 15,5 0 15-15,-8-7 0 16,-5 0 0-16,5 0 0 15,0 0-238-15,0 0-47 0,0 0-10 0,-14-7-1 0</inkml:trace>
  <inkml:trace contextRef="#ctx0" brushRef="#br1" timeOffset="77715.03">16679 7858 345 0,'16'-9'31'0,"-10"7"-31"16,-6 2 0-16,-3-5 0 0,-5 3 364 0,0-3 68 15,-3 2 12-15,3-1 4 0,-2 1-293 0,10 3-59 0,0 0-11 0,0 0-2 16,-11-4-65-16,11 4-18 0,0 0 0 0</inkml:trace>
  <inkml:trace contextRef="#ctx0" brushRef="#br1" timeOffset="78046.86">16965 7814 1526 0,'0'0'68'0,"0"0"13"0,0 0-65 15,3-3-16-15,-3 3 0 0,0 0 0 0,0 0 84 0,-3-4 12 16,-2 4 4-16,-3-5 0 0,3 3-20 0,-6 2-3 16,0 0-1-16,1 0 0 0,2 0-23 0,0 2-5 0,3 3 0 0,-3 2-1 0,-3-3-24 0,3 3-5 15,6 3-1-15,-4-3 0 16,1 5-17-16,2-5 0 0,-2 4 8 0,2-1-8 0,9 2 0 0,-1-5 0 16,0 4-8-16,3-1 8 0,-3-3-11 0,3 5 11 15,0-5-12-15,3 0 12 0,0 0-14 0,2-2 4 16,0 2 1-16,0-5 0 15,0 3 9-15,1 2-10 0,-4-7 10 0,1 7-10 16,-3-3 10-16,-6 3 12 0,1-4-2 0,0 4-1 16,2-7 12-16,-5 0 3 0,-5 5 0 0,2 2 0 15,6 0 19-15,-3 4 4 16,-3-3 1-16,-5-1 0 0,0 0-23 0,-2 0-4 0,-4 0-1 0,1-3 0 16,-3 4-40-16,6-6-8 0,2-2-1 0</inkml:trace>
  <inkml:trace contextRef="#ctx0" brushRef="#br1" timeOffset="78263.02">16989 7665 2188 0,'18'-4'97'0,"-18"4"20"0,0 0-93 0,0 0-24 0,0 0 0 0,6 7 0 16,-1-2 44-16,0 2 4 0,-7 0 0 0,2 4 1 15,2-1-13-15,6 6-4 0,0 1 0 0,5-3 0 0,3 5-17 0,0-5-4 16,-5 5-1-16,-1-5 0 0,-4 5-2 0,2-5 0 15,2 0 0-15,-2 0 0 0,-8 2 17 0,3-6 3 16,2 4 1-16,-2-7 0 16,-3 0-279-16,0 2-56 0,-3 1-11 0,3-10-3 0</inkml:trace>
  <inkml:trace contextRef="#ctx0" brushRef="#br1" timeOffset="78401.2">17066 7882 1209 0,'-14'0'108'0,"9"0"-87"16,10-3-21-16,1-1 0 0,-4-3 171 0,4 4 29 15,2-1 7-15,5-3 1 0,8 0-116 0,-3 0-22 16,-2-1-5-16,3-3-1 0,2 4-51 0,-2 0-13 16,-1 2 0-16,-2-2 0 0,0 4 0 0,-3-4 0 0,0 3 0 0,1 1 0 31,-4-1-100-31,-2 4-22 0,3-7-5 0,-11 7-1 0</inkml:trace>
  <inkml:trace contextRef="#ctx0" brushRef="#br1" timeOffset="79388.05">17738 7473 1191 0,'0'0'52'0,"2"-7"12"0,-2 7-51 0,0 0-13 15,0-7 0-15,0 2 0 0,-2 2 96 0,2 3 16 16,0 0 3-16,0 0 1 16,0 0-24-16,2 8-5 0,-2-1-1 0,3 0 0 15,2 4-27-15,1-1-6 0,-1 6-1 0,0 1 0 0,0 2-1 0,1 2-1 16,-1 0 0-16,6 5 0 0,-3-3-22 0,-1-2-4 31,1 1 0-31,0-1-1 0,0-2-23 0,0-1 0 0,-2-1 0 0,-1-1 8 0,3 1 18 0,0-5 4 16,-6-1 1-16,-2-1 0 15,3-3-31-15,-3 0 0 0,5-2 0 0,-5-5 0 0,0 0 11 0,0 0-1 16,0 0 0-16,0-8 0 0,0-3-10 0,-2-3 0 16,4 2 0-16,1 2 0 15,0-1-20-15,2-3-5 0,3 2-2 0,2 2 0 0,1-1 27 0,2 4 0 16,0-5 0-16,1 9-8 0,-1-4 8 0,0 3 0 0,-2 4 0 0,-1 0 0 16,3 0-8-16,-5 0 0 0,3 4 0 0,0-1 0 15,-6 4 8-15,3 0 11 0,-3 2-3 0,-2 1 0 16,-3-3 23-16,-3 0 4 0,-2 5 1 0,2 2 0 15,-5-3-6-15,0-1-1 16,-2 2 0-16,-1 2 0 0,-2-3-29 0,2-1 0 0,-5 2 0 0,1-1 0 16,1-4 0-16,4 0 0 0,-1-4 0 0,1 4-780 15,-1-2-160-15</inkml:trace>
  <inkml:trace contextRef="#ctx0" brushRef="#br1" timeOffset="79736.46">18135 7673 1886 0,'0'0'41'0,"0"0"9"0,0 0 2 0,0 0 1 0,0 0-42 0,0 0-11 15,5 0 0-15,0 2 0 0,-5-2 62 0,5 0 10 16,1 0 3-16,2 0 0 0,0-2-53 0,0 2-10 16,-1 0-3-16,1-5 0 0,0 2-9 0,0-1 0 15,0-3 0-15,0 0 0 0,-5 4 53 0,2-4 9 16,-2-2 2-16,-1 2 0 0,1 0-52 0,-3 0-12 0,3 0 0 0,-6 4 0 15,-2-1 18-15,-3 4 1 0,0-7 0 0,3 7 0 16,-3-5-31-16,-3 10-5 0,-2-5-2 0,0 7 0 16,-1-3 67-16,4 3 12 0,-1 0 4 0,1 3 0 15,-4-3-52-15,4 5-12 0,2 2 0 0,0-3 0 16,0-1 0-16,3 2 0 0,2 2 0 0,0-2 0 31,3 2-48-31,0-3-13 0,6-1-3 0,-1 2 0 0,3-1 52 0,0-4 12 16,5 0 0-16,-2-4 0 0,5 4 0 0,-3-7 0 15,3 5 0-15,2-5 0 0,3-5-16 0,1 2 0 16,-7-4 0-16,1 0 0 16,3-4-165-16,-1-1-34 0,1 2-6 0</inkml:trace>
  <inkml:trace contextRef="#ctx0" brushRef="#br1" timeOffset="79921.31">18314 7426 1728 0,'-13'-7'76'0,"13"7"16"0,0 0-73 0,0 0-19 16,0 0 0-16,0 0 0 15,0 0 106-15,0 0 18 0,0 0 3 0,3 7 1 0,2 0-52 0,-2 4-9 16,5-1-3-16,-3 2 0 0,3 2-51 0,-3 0-13 31,3 5 0-31,0-5 0 0,0 0 0 0,-3 5 0 0,1-5 0 0,-1 5 0 16,-2-5 28-16,-1 0 4 0,1-2 0 0,0 2 0 16,-1-7-73-16,1 4-15 0,-3-3-2 0,0-6-658 15,0 7-131-15</inkml:trace>
  <inkml:trace contextRef="#ctx0" brushRef="#br1" timeOffset="80052.89">18362 7581 1497 0,'0'0'32'0,"8"-3"8"0,3-4 0 0,-1 3 4 0,3-3-36 0,1 0-8 0,4 0 0 0,-2-1 0 16,0 4 0-16,0 1 0 0,-3-4 0 0,3 0 0 31,-3 3-49-31,-2-3-12 0,10-1-3 0,-11-3 0 0</inkml:trace>
  <inkml:trace contextRef="#ctx0" brushRef="#br1" timeOffset="80475.13">18545 7593 1497 0,'0'0'32'0,"0"0"8"0,5 7 0 0,-2 0 4 16,-1-3-36-16,1 3-8 0,-3-4 0 0,3 4 0 0,-1-2 104 0,-2 2 20 16,5 0 3-16,-2 0 1 15,0-3-52-15,-3-4-9 0,5 3-3 0,0-3 0 16,1 7-51-16,-1-7-13 0,3 0 0 0,-3 0 0 15,6 0 54-15,-3-7 8 0,0 4 2 0,2-1 0 16,3-3-37-16,-2-3-7 0,-6 1-2 0,1-1 0 16,4-1-29-16,-2 4-5 0,-3-7-2 0,1 2 0 0,-4 5 18 15,1-3 0-15,2 3 0 0,-5 7 0 0,0 0 48 0,0-4 12 16,0-4 4-16,0 8 0 0,0 0-52 0,0 0-12 16,-2-4 0-16,2 4 0 0,0 0 0 0,0 0 0 0,-3 4 0 0,3-4 0 15,0 0 0-15,0 0 0 0,0 8 0 0,8-4 0 31,0-1-48-31,-3 4-13 0,3-3-3 0,-8-4 0 0,5 3 52 0,3 1 12 0,3-1 0 0,-3 1 0 16,-8-4 0-16,10 3 0 0,1-3 0 0,-3 0 0 16,-8 0 48-16,11-3 13 15,-4-1 3-15,4-3 0 0,-6 4-52 0,1-1-12 16,-1-3 0-16,-2 0 0 0,2-1 0 0,-2 1 0 16,-1 3 0-16,1-3 0 0,-3-7 0 0,2 6 0 15,-2 1 0-15,-2 0 0 0,2-4 0 0,-3 4 0 16,1 0 0-16,2 2 0 15,-3 2-61-15,0-1-15 0,6 1-4 0,-3-1 0 16,0 4-173-16,0 0-35 0</inkml:trace>
  <inkml:trace contextRef="#ctx0" brushRef="#br1" timeOffset="80806.85">18920 7447 345 0,'0'0'31'16,"3"0"-31"-16,-3 0 0 0,5 4 0 0,1-1 211 0,-1 2 36 15,-2-5 7-15,4 2 2 0,-1-2-120 0,-1 0-24 16,3-2-5-16,0 2-1 15,-3 0-16-15,1-5-3 0,1 2-1 0,1-1 0 0,-2 1-69 0,2-1-17 0,-3-3 0 0,3 0 0 16,0 0 60-16,-3 2 8 0,0-2 1 0,1 4 1 16,-4-1-34-16,1-3-8 0,-3 0 0 0,3 0-1 15,-3 7-9-15,0 0-2 0,-3-8 0 0,3 8 0 16,-5-4-4-16,5 4 0 0,-8-3-1 0,2-1 0 16,6 4-11-16,-8 0 10 15,-2 0-10-15,2 4 10 0,0-1-10 0,3 1 0 16,-3 4 0-16,3-1 0 0,-1 0 0 0,1 0-11 15,2 0 11-15,-2 5-8 0,2 2 8 0,1 0 0 16,-1-2 10-16,0 2-10 0,3-3 0 0,0-1 0 16,0 2 0-16,3-5 0 0,-3 4 0 0,5-4 0 15,1 0 0-15,-1 1 0 16,3-8-59-16,2 4-17 0,-2-1-4 0,3-3-1 0,2-7-127 0,-2 2-24 0,2 2-6 16,-2-1-469-16</inkml:trace>
  <inkml:trace contextRef="#ctx0" brushRef="#br1" timeOffset="81106.95">19148 7426 172 0,'0'0'8'0,"0"0"1"16,0 0-9-16,0 0 0 0,0 0 0 0,0-3 0 0,3-1 308 0,2-4 60 31,-3 8 12-31,4-4 3 0,-6 4-255 0,8-3-52 16,2-1-9-16,1-3-3 0,-1 7-16 0,-2-7-4 16,3 4-1-16,0-1 0 0,-6-4-20 0,3 8-4 0,0-7-1 0,-3 3 0 15,0 1 7-15,1-1 2 0,-6-3 0 0,2 4 0 16,-2-1 1-16,0 4 1 0,0 0 0 0,0 0 0 15,-5-7-2-15,0 7-1 0,-3 0 0 0,0 0 0 16,-3 0 6-16,3 4 2 0,0-1 0 0,-2 4 0 0,2 0-34 0,-3 0 0 16,1-3-15-16,-1 3 5 0,3 5 10 0,0-2 0 15,0-3 0-15,3 0 0 0,2 5 0 0,1-1 12 16,-4-1-2-16,9 1-1 0,2-3-9 0,1 6 0 16,-4-3 0-16,6-4 0 0,-3 0-16 0,3-7-6 15,3 8-1-15,0-4 0 16,-1-1-14-16,3-6-3 0,1-1-1 0,-1-4 0 0,0 8-77 0,0-4-15 0,1-3-3 15,-1 0-431-15,-3 0-85 0</inkml:trace>
  <inkml:trace contextRef="#ctx0" brushRef="#br1" timeOffset="81422.92">19346 7324 864 0,'0'0'76'0,"0"0"-60"16,0 0-16-16,0 0 0 0,0 0 183 0,0 0 33 31,0 0 8-31,0 0 0 0,6 3-94 0,-1 6-19 16,-2-2-4-16,-1-4-1 15,1 4-23-15,-3 0-5 0,0 0-1 0,0-3 0 0,0 4 9 0,0-1 2 0,0 0 0 0,0 0 0 16,0 4-71-16,0-3-17 0,0-4 0 0,0 3 0 16,3-4 0-16,-3-3 0 0,0 0 0 0,0 0 0 15,2 7 28-15,-2-7 1 0,0 0 1 0,3-3 0 16,-1-1-18-16,4-3-3 0,2 4-1 0,0-9 0 0,0 1 15 0,-1 4 2 16,4-7 1-16,0 2 0 15,-1 2-45-15,1-1-9 0,2 4-1 0,-2 0-1 0,-1-1 19 0,1 4 11 16,-3 1-12-16,2 3 12 15,-2-4-29-15,3 4 1 0,-1 4 0 0,1-4 0 0,-3 3 40 0,3 1 8 16,-1 4 1-16,-2-4 1 0,3-1-22 0,-3 4 8 16,0 0-8-16,-1 0 0 15,1-3-15-15,-2 3-7 0,-1 1-2 0,0-1 0 16,1 0 24-16,-4 0 0 0,1 4 0 0,-1-3-789 16,-2-1-154-16</inkml:trace>
  <inkml:trace contextRef="#ctx0" brushRef="#br1" timeOffset="82124">20024 7197 57 0,'2'-11'0'0,"-2"11"0"0,0 0 0 0,0 0 0 0,0 0 0 0,0 0 0 16,6-3 325-16,-6 3 60 0,0 0 12 0,0 0 3 15,8-4-269-15,-8 4-54 0,7 4-10 0,1-1-3 16,0 4 0-16,3-3 0 0,-3 4 0 0,2 6 0 16,1-7 4-16,2 4 0 0,1-4 0 0,-4 1 0 0,1 3-26 0,-1-1-5 15,3-6-1-15,-2 3 0 0,2 1-16 0,-2-1-3 31,-1-3-1-31,1-1 0 0,0 1-2 0,-3-4-1 0,0 3 0 16,-3 1 0 0,3-8-34-16,-3 4-7 0,-5 0-2 0,0 0-674 0,0 0-136 0</inkml:trace>
  <inkml:trace contextRef="#ctx0" brushRef="#br1" timeOffset="82308.84">20188 7143 1630 0,'0'0'72'0,"0"0"16"0,0 0-71 0,0 0-17 15,0 0 0-15,0 0 0 0,2 7 76 0,-2-4 12 16,0-3 3-16,0 4 0 0,0 4 29 0,-2-1 7 16,-1 4 1-16,3 3 0 0,-5 1-103 0,2 3-25 15,-2-4 0-15,-3 1 0 0,3-1 29 0,-3 5 1 16,0-5 0-16,0 0 0 0,3-2-30 0,2 2 0 0,-2-7 0 0,2 4 0 16,0-1-82-16,3-1-22 0,0-9-5 0,0 0-574 15,0 0-114-15</inkml:trace>
  <inkml:trace contextRef="#ctx0" brushRef="#br1" timeOffset="82556.02">20463 7310 2156 0,'0'0'48'0,"0"0"9"0,0 0 3 0,0 0 0 0,0 0-48 0,3 3-12 0,-1 4 0 0,1 5 0 16,-1-5 60-16,1 0 11 0,0 4 1 0,-1-4 1 0,1 0-27 0,-3-7-6 16,0 0 0-16,5 3-1 15,-5-3-19-15,0 9-3 0,3-2-1 0,-3-7 0 0,0 0-5 0,0 0-2 16,0 0 0-16,0 0 0 16,0 0-161-16,0 0-32 0,0 0-6 0,3-7-795 0</inkml:trace>
  <inkml:trace contextRef="#ctx0" brushRef="#br1" timeOffset="82678.25">20452 7146 2120 0,'-2'-7'47'0,"-1"4"9"0,-2-1 3 0,5 1 0 0,-3-1-47 0,3-4-12 0,-3 8 0 0,3-4 0 0,0 1 59 16,0 3 9-16,0 0 3 0,0 0 0 0,0 0-48 0,0 0-10 16,3 0-1-16,-3 0-723 15,0 0-144-15</inkml:trace>
  <inkml:trace contextRef="#ctx0" brushRef="#br1" timeOffset="83394.69">21225 6929 1036 0,'0'0'92'0,"-3"-4"-73"15,1-3-19-15,-1 4 0 0,0-1 127 0,1-4 21 16,-4 6 5-16,1-3 1 16,0 1-34-16,-3 1-6 0,0-1-2 0,0 4 0 15,3 0-25-15,-3 0-6 0,0 0-1 0,0 4 0 0,-5-1-40 0,2 6-8 16,0 1-1-16,1 1-1 0,-3-1-21 0,5-3-9 16,-3 5 8-16,3 2-8 0,3-3 0 0,0 3 0 15,5 1 0-15,0-1 0 0,0-3 0 0,2 4-9 0,4-8 9 0,-1 0-10 16,3 4 10-16,2-3 16 0,4-8-4 0,1 7-1 15,-1-7-26-15,2 0-5 0,-1 0 0 0,-1 0-1 16,-1-7 33-16,-3-1 8 16,4-3 0-16,-6 4 1 0,2 0-10 0,-2-3-3 0,0-2 0 15,-3 8 0-15,1-3 18 0,-4 0 3 0,1-3 1 0,-3 5 0 0,0 5-3 0,-3-7-1 16,1 0 0-16,-1 3 0 16,0 1-12-16,1 3-2 0,-1 0-1 0,0 0 0 0,1 3-11 0,-1-3 0 15,3 4 0-15,0-4 0 0,0 0 0 0,0 0 0 16,3 7-10-16,2 0 10 0,0 1-9 0,3-4 9 15,0 3-8-15,0 0 8 0,0 0 0 0,-3 0 0 0,3-7 0 0,3 8 0 32,-3-4-51-32,0-1-14 0,-3-3-3 0,3 0-1 15,0 0-201-15,-3-3-40 0</inkml:trace>
  <inkml:trace contextRef="#ctx0" brushRef="#br1" timeOffset="83710.83">21360 6892 806 0,'0'0'72'0,"0"0"-58"15,0 0-14-15,0 0 0 16,0 0 259-16,0 0 49 0,0 0 9 0,0 0 3 0,0 0-183 0,2 9-36 0,4-2-7 0,-4 0-2 16,4-4-40-16,-4 1-8 15,4-1-1-15,-4 4-1 0,1-3-19 0,0 3-4 0,-1 1-1 16,1 3 0-16,-3-4 1 0,0-7 0 0,0 0 0 0,0 0 0 0,3 7-9 0,-3-4-2 16,0-3 0-16,0 0 0 15,0 0-8-15,0 0 12 0,0 0-12 0,0 0 12 0,2-3-4 0,3-1 0 31,-2-3 0-31,2 0 0 0,1-3-8 0,-1-2 0 16,3 8 0-16,0-6 0 0,2 3-16 0,-2 0 0 16,3 2 1-16,2-2 0 0,-2 7 6 0,-3-4 1 0,-8 4 0 0,5-3 0 15,-5 3 25-15,8 0 6 0,0 0 1 0,0 3 0 16,2 1-24-16,1 3 0 0,-3 1 0 0,0-1 0 16,-3-3 0-16,-2 3 0 0,-1-4-12 0,-2 1 4 15,0-4 8-15,6 7 9 0,-1 1-1 0,3-1-8 0,-3-3 0 0,3 3 0 16,3-4 0-16,-3 1-778 15,2-4-162-15</inkml:trace>
  <inkml:trace contextRef="#ctx0" brushRef="#br1" timeOffset="84127.61">21900 6802 864 0,'0'0'76'0,"-3"0"-60"0,0-4-16 0,1-3 0 16,-4 4 272-16,4-1 52 0,-1-4 11 0,3 8 1 15,-5-2-219-15,2 2-44 0,-5 2-9 0,3-2-1 16,-3 8-20-16,-3-4-4 0,3 3-1 0,0-4 0 0,-2 8-22 0,5-4-5 15,-3 5-1-15,2-2 0 0,-2-3-10 0,6 4 0 16,-1 1 0-16,-2-2 0 0,5 1-8 0,0 1 8 16,3-2-10-16,2-3 10 15,0 0-13-15,0-3 3 0,3-4 1 0,3 3 0 16,2-3 9-16,-2 0 0 0,5-3 0 0,-3-4 0 16,3 0 20-16,-3 3 4 0,3-6 0 0,-3-2 0 15,-2 1 9-15,-3-4 3 16,-3-3 0-16,0 4 0 0,0-8 25 0,-2 1 6 0,0-5 1 0,-3 5 0 15,-3-5-55-15,-5 0-13 0,-2 1 0 0,2 1 0 16,2 1 0-16,-2 1 0 0,-2 1 0 0,-1 7 0 16,1-2 54-16,-1 2 8 0,-2-1 2 0,5 4 0 0,-3 4-38 0,3-3-7 15,3 3-2-15,0 0 0 0,-3 2-9 0,5 3-8 16,3 2 12-16,0 0-12 0,0 0 0 0,5 7 0 16,1 0 0-16,4 3-12 0,4 4-4 0,4 4-1 15,-2-3 0-15,5 3 0 0,-2 1 25 0,-1-5 4 16,-2 7 2-16,3-6 0 15,-4 3-22-15,1 1-5 0,-2-2-1 0,1 2 0 16,-1-8 24-16,-1 3 5 0,-3 0 1 0,1-2 0 16,0-2-146-16,-3 1-29 0,0 1-5 0</inkml:trace>
  <inkml:trace contextRef="#ctx0" brushRef="#br1" timeOffset="84728.46">22820 6609 518 0,'16'-7'23'0,"-13"0"5"0,-8 7-28 0,5 0 0 0,0-7 0 0,-6 3 0 16,1-3 286-16,0 4 52 0,-1-1 10 0,1 4 3 15,-3-8-195-15,3 8-40 0,0-2-7 0,-1 4-1 16,-2-2-42-16,-2 0-8 15,-3 5-2-15,2-2 0 0,-2 4-33 0,-1 0-7 16,-1-3-2-16,1 8 0 0,1 2-14 0,3 0 0 16,-1-2 0-16,0 2 0 0,6 0 0 0,0 0 0 15,0 5 0-15,5-5 0 0,0-2 0 0,5-3 0 16,-3 6 0-16,9-1 0 0,0-3 0 0,5-3 0 16,2-1 8-16,6 0-8 0,2-3 0 0,1-4 0 15,-1 0 0-15,3 0 0 0,0-4-18 0,-2 1-6 0,-3-8-2 0,-3 1 0 16,0-2-216-16,-2 1-43 0,-1-4-9 0,-2-6-2 0</inkml:trace>
  <inkml:trace contextRef="#ctx0" brushRef="#br1" timeOffset="84929.04">22942 6363 1958 0,'0'0'43'0,"0"0"9"0,0 0 1 0,0 0 3 0,0 0-45 0,0 0-11 0,0 0 0 0,0 0 0 16,5 4 65-16,-2 3 11 0,5 0 3 0,-3 5 0 15,3-2-39-15,0 1-8 0,-3 8-2 0,3-2 0 16,-2-1-9-16,2 0-1 0,-3 3-1 0,0 0 0 16,0-2-19-16,1 1 0 0,-1 1 0 0,-2-5 0 15,-1 5 55-15,4-2 7 0,-4-6 2 0,1 3 0 16,0 1-75-16,2-4-14 0,-3 3-3 0,4-6-1 16,-6-1-107-16,5 0-22 0,3 0-4 0,-3-3-806 0</inkml:trace>
  <inkml:trace contextRef="#ctx0" brushRef="#br1" timeOffset="85245.58">23254 6541 403 0,'11'0'17'0,"-11"0"5"15,0 0-22-15,0 0 0 0,0 0 0 0,0 0 0 0,0 0 300 0,0 0 55 16,0 0 11-16,0 0 2 0,0 0-201 0,-5 0-41 16,-3 3-8-16,-3 1-2 0,-2 3-84 0,5 0-16 15,-3 5-4-15,3-2-1 0,-5-6 22 0,5 10 5 16,3 1 1-16,2-1 0 15,-2 2-11-15,2-6-3 0,3 4 0 0,0-3 0 32,6-4-42-32,-1 5-9 0,3-5-2 0,2 0 0 0,4 0 45 0,-4 0 9 0,1-7 2 0,2 5 0 15,-2-3-42-15,2-2-8 0,-3-7-2 0,4 0 0 16,-6 0 24-16,2 3 15 0,-2-6-3 0,0-2 0 16,0-2 4-16,-3 3 1 0,-2-4 0 0,2 1 0 15,-5 3 34-15,3-4 6 0,-3 1 2 0,0 3 0 0,-3-3-59 0,-2 4-22 16,-3-2 1-16,0 1 0 0,0 4 21 0,-5 4 0 15,0-2 12-15,-3-2-4 0,3 7-20 0,-3 0-5 16,0 0-1-16,0 5 0 16,3-3-165-16,2 3-33 0</inkml:trace>
  <inkml:trace contextRef="#ctx0" brushRef="#br1" timeOffset="85630.75">23561 6450 1782 0,'0'0'39'0,"0"0"8"0,-8 0 1 0,6-7 3 0,-1 4-41 16,-2-2-10-16,-1-2 0 0,1 5 0 0,0-3 64 0,2 5 10 0,-2-4 2 0,0 4 1 16,-3-3-37-16,5 3-7 0,3 0-1 0,-5 3-1 15,-3 1-9-15,0-4-2 0,5 5 0 0,-2-3 0 16,0 5-12-16,2-2-8 0,0 2 10 0,3-4-10 15,0 1-10-15,0 3-8 0,3 0-2 0,2 0 0 16,0 0 20-16,1-2 11 16,2-2-2-16,0 4 0 0,2 0-9 0,1-3-11 15,-3 3 3-15,0 0 0 0,5-2 8 0,-2 2 0 16,-1 0 0-16,1 0 0 0,-1 0 0 0,1 0 0 16,-1 5 0-16,-4-5 0 0,-1 0 9 0,-2 0 7 15,-3 0 2-15,-3 5 0 0,-5-2 22 0,3-3 5 0,-6-3 1 16,3 8 0-16,-5-5 14 0,2 0 4 0,-2-4 0 0,0 4 0 15,0-3-52-15,2-1-12 0,1 1 0 0,-1-4 0 16,0-4-151-16,6 1-33 0,-5-1-6 0,2-6-2 0</inkml:trace>
  <inkml:trace contextRef="#ctx0" brushRef="#br1" timeOffset="85962.47">23752 6461 1782 0,'0'0'79'0,"0"0"16"0,0 0-76 0,0 0-19 0,-3 7 0 0,3-7 0 15,0 0 94-15,5 7 15 0,1-2 3 0,-1-3 1 16,0 6-90-16,0-4-23 0,3-4 0 0,0 3 0 16,0-3 42-16,0 0 4 0,0 0 1 0,0 0 0 15,0-3-24-15,0-1-5 0,-3-4-1 0,3 6 0 16,-3-3-17-16,-2-2 0 16,0 5 0-16,-1-7 0 0,-2 2 55 0,3 0 7 15,-6-1 2-15,1 6 0 0,-4-3-52 0,1-2-12 16,-3 3 0-16,0 1 0 0,0 3 0 0,-2 0 0 0,-1 0 0 15,-2 3 0-15,0 1 0 0,-3 3 0 0,0-2 0 16,0-3 0-16,3 6 0 0,0-1 0 0,-1 4 0 0,4-4 0 16,-1 7 0-16,1-2 9 0,2-2-9 0,2 1 8 15,4 1-8-15,2-2-9 0,2 1 9 0,1 3-13 0,2-2 13 0,6-2-12 16,0 1 12-16,2-4-12 0,3 5 0 0,0-9 1 16,-1 1 0-16,4-4 0 15,-3 0-26-15,0-4-6 0,0 1-1 0,-1-2 0 16,4-2-169-16,-3 0-35 0,2-4-6 0,1 4-2 0</inkml:trace>
  <inkml:trace contextRef="#ctx0" brushRef="#br1" timeOffset="86263.09">23990 6330 1958 0,'-6'-3'43'0,"4"3"9"0,2 0 1 0,-5-4 3 0,2 4-45 0,0-7-11 0,3 7 0 0,-2 0 0 15,2 0 76-15,-6 0 12 0,1 0 4 0,-3 4 0 16,3-1-45-16,0 1-9 0,-3 3-2 0,0 5 0 15,0-5-28-15,0 3-8 0,0-6 0 0,0 8 0 0,3-3 52 0,2 3 10 16,0-2 2-16,6-3 0 16,0 4-84-16,2-4-16 0,0 1-3 0,6-1-1 0,2 0 13 0,0-3 3 0,3 3 0 0,3 0 0 15,-1-2 24-15,1-3 11 0,-3 6-1 0,-1-1 0 16,-1-3-10-16,-1-1 0 0,-3 1 0 0,1 3 0 16,-3 0 0-16,0 1 0 0,-3-1 0 0,-2 0 0 15,-3 2 0-15,0-7 13 0,-3 5-1 0,3 1-1 0,-5-1 16 0,0-3 3 16,-3 3 1-16,0-4 0 0,0 1-7 0,-3-4 0 15,1 5-1-15,-1-5 0 0,0 0-23 0,1-5 0 16,2 1 0-16,-3 1-795 16,6-1-156-16</inkml:trace>
  <inkml:trace contextRef="#ctx0" brushRef="#br1" timeOffset="86432.41">24170 6228 345 0,'2'-7'31'0,"-2"7"-31"0,0-7 0 0,0 5 0 15,0 2 364-15,0 0 68 0,0 0 12 0,0 0 4 16,0 0-285-16,3 2-57 0,2 5-11 0,1 0-3 16,-1 5-52-16,3 2-10 0,-3 5-2 0,0-5-1 0,1 0-15 0,-4 5-2 15,1-5-1-15,0 5 0 0,-3-5 6 0,0 0 1 16,0 0 0-16,0 1 0 0,-3-4-7 0,3 3-1 0,-3-2 0 0,1-5 0 31,-4 0-184-31,4 0-36 0,-4 0-8 0,-1-2-2 0</inkml:trace>
  <inkml:trace contextRef="#ctx0" brushRef="#br1" timeOffset="86563.85">24114 6421 576 0,'5'-11'25'0,"3"8"6"0,0-1-31 16,3-4 0-16,-1 1 0 0,4 0 0 0,-1 0 211 0,3 0 36 15,0 0 7-15,2 0 2 0,1 0-103 0,-1 0-20 16,1 2-4-16,-1-2-1 0,-2 3-102 0,-3 1-26 16,1-1 0-16,-6 4 0 0,-1 0 35 0,-7 0 1 15,0 0 1-15,0 0-945 0</inkml:trace>
  <inkml:trace contextRef="#ctx0" brushRef="#br1" timeOffset="87049.52">22217 7205 1497 0,'0'-8'66'0,"0"8"14"0,0 0-64 0,0 0-16 15,0-4 0-15,0 4 0 0,-3-3 88 0,-2-1 13 0,2 4 3 0,-4 4 1 16,1-4-19-16,1 0-4 0,-6 3-1 0,3-3 0 16,1 4-60-16,-1-4-12 15,-3 8-9-15,0-4 12 0,-2 6 30 0,3-3 6 16,-1 0 2-16,0 4 0 0,1 4-34 0,-1-4-6 0,3-1-2 0,0 2 0 0,3 2-8 0,2 0 0 15,1-7 0-15,2 5 0 32,5-5 0-32,0 4 8 0,3-4 0 0,8 0 0 0,0-4-21 0,3 2-5 15,2-1-1-15,3-4 0 0,2 0 8 0,0-4 2 16,4-1 0-16,1 2 0 16,-2-4-175-16,1 0-36 0,-4 0-6 0</inkml:trace>
  <inkml:trace contextRef="#ctx0" brushRef="#br1" timeOffset="87381.71">22400 7212 1497 0,'0'0'66'0,"0"0"14"0,0 0-64 0,0 0-16 16,0 0 0-16,8 0 0 0,0 0 78 0,-1 0 12 15,4 0 2-15,0-3 1 0,-1 3-33 0,6 0-8 16,-3-9 0-16,1 6-1 0,1-1-23 0,-1 1-4 16,-1-1 0-16,0-3-1 0,-2-3 1 0,-3-2 1 15,0 5 0-15,-3 3 0 16,0-6 31-16,0 3 7 0,-5 7 1 0,0 0 0 15,0-7-52-15,0 2-12 0,-5-2 0 0,0 7 0 16,0-4 0-16,-6 4 0 0,0-3 0 0,1 6 0 0,-3 1 54 16,-1-1 8-16,-2 1 2 0,1 4 0 0,1-1-52 15,-2 0-12-15,-2 0 0 0,2 4 0 0,3-3 0 0,0 6 0 16,2 0 0-16,0 2 0 16,4-6-20-16,1 4-6 0,4 5-2 0,4-5 0 0,1-3 16 0,2 4 4 0,0-4 0 15,6-1 0-15,5-3 8 0,-3 0-13 16,6-2 5-16,-1 2 8 0,1 0-24 0,2-7 2 0,-3-3 1 0,4-1 0 31,-4-3-36-31,3-1-7 0,-2 1-2 0,-1-4-611 0,1-3-123 0</inkml:trace>
  <inkml:trace contextRef="#ctx0" brushRef="#br1" timeOffset="87751.6">22752 7063 1663 0,'-14'-11'73'0,"6"11"16"0,3-3-71 0,5 3-18 15,0 0 0-15,0 0 0 0,-3 3 107 0,3-3 17 16,-2 7 4-16,2 0 1 0,0 5-89 0,2-1-19 15,6 3-3-15,0 0-1 0,0 5 38 0,0-5 7 16,0 5 2-16,0-2 0 16,0 2 0-16,0-1 0 0,-3-4 0 0,1 1 0 0,-1-1-54 15,0-3-10-15,0 4 0 0,-2-8 0 0,-3-3 0 0,0-1 0 16,5 4 0-16,-5-7 0 0,0 0 0 0,0 0 0 16,0 0 0-16,0 0 0 0,-5-7 38 0,2 0 3 15,1-5 1-15,2 2 0 16,0-1-67-16,0-3-14 0,0-1-2 0,2 4-1 0,1 1 34 0,2-1 8 15,-2-4 0-15,2 4 0 16,1 1-53-16,-1 3-9 0,3-2-2 0,0 2 0 0,-3 0 52 0,0 0 12 0,6 7 0 16,-3 0 0-16,0-7 0 0,0 4 0 0,0 6 0 0,0-3 0 15,0-3 0-15,-1 6 0 0,1-3 0 0,0 7 0 16,0-3 48-16,0 3 13 0,-3-7 3 0,3 3 0 16,-2 4-52-16,2 5-12 0,-6-5 0 0,6-3 0 15,-5 6 0-15,0 1 0 16,2-3 0-16,-3-1 0 0,1 4 0 0,0-4 0 15,-3 0 0-15,2 0 0 0,-2-7 54 0,0 8 8 16,3-1 2-16,-3-3 0 0,0-4-52 0,0 0-12 16,0 0 0-16,0 0 0 15,0 0-160-15,0 0-34 0,0 0-7 0</inkml:trace>
  <inkml:trace contextRef="#ctx0" brushRef="#br1" timeOffset="87952.32">23085 6983 1684 0,'0'0'75'0,"0"0"15"0,0 0-72 16,0 0-18-16,0 0 0 0,5 7 0 0,0 1 64 0,1 3 10 16,2-4 2-16,-6 0 0 0,4 8-10 0,-4-8-2 15,6 7 0-15,0-3 0 16,-3 4 0-16,-2-1 0 0,2-3 0 0,-2 4 0 16,0-1-51-16,-3-7-13 0,2 4 0 0,1-3 0 15,2 6 54-15,-5-7 8 0,-2-3 2 0,2 3 0 31,0-4-207-31,0-3-41 0,0 0-8 0</inkml:trace>
  <inkml:trace contextRef="#ctx0" brushRef="#br1" timeOffset="88422.77">23058 7129 1497 0,'0'0'66'0,"0"0"14"0,0 0-64 16,0 0-16-16,6-4 0 0,2 4 0 0,0 0 92 0,0-3 16 16,2-2 2-16,3-2 1 0,1 3-75 0,-1 4-16 15,-3-3-2-15,4-4-1 0,-4 0 18 0,3 3 3 16,3 1 1-16,0-1 0 0,-5-8-20 0,2 9-4 15,0-1-1-15,-2 4 0 0,-1-3-100 0,-4 3-20 0,2-4-4 0,-3 4-1 16,0 4-121-16,-5-4-24 0,0 0-4 0,0 0-2 16,3 3 76-16,-3-3 15 0,0 0 3 0,0 0 1 0,0 0 167 0,0 0 20 15,3 4 10-15,-3-4 2 0,0 0 133 0,0 0 27 16,2 7 4-16,-2-7 2 0,0 0-5 0,0 0-1 16,3 8 0-16,2-1 0 0,-2 4-64 0,-1-8-14 15,-2-3-2-15,3 11-1 16,0 1-24-16,-3-2-5 0,0-6-1 0,0 3 0 15,0 0-13-15,0 5-4 0,0-12 0 0,0 3 0 16,0 4-51-16,0-3-13 0,-3 3 0 0,3-7 0 16,0 0 0-16,0 0 0 0,0 0 0 0,0 0 0 15,0 0 0-15,0 0 0 0,0 0 0 0,0 0 0 16,0 0 54-16,0-7 8 0,0-4 2 0,-3 3 0 16,6 1-52-16,-3 0-12 0,0-7 0 0,3 2 0 15,-1-2-48-15,1 0-13 0,0-5-3 0,2 8 0 0,-2-3 49 0,2 4 15 16,0-2 0-16,0 1-10 0,-2 1 10 0,2 3 0 15,1 2 0-15,2-2 8 0,-3 0-8 0,0 3 0 16,0 1 0-16,3 3 0 0,-2 0-16 0,2 0-4 16,-3 0 0-16,3 3-1 0,0-3 21 0,-3 4 0 0,3-4 0 15,-3 0 0-15,3 7 10 0,0-7 10 16,-3 5 1-16,-5-5 1 16,0 0-180-16,6 7-36 0,-1-4-7 0,-5-3-774 15</inkml:trace>
  <inkml:trace contextRef="#ctx0" brushRef="#br1" timeOffset="88755.08">23543 7023 633 0,'2'0'56'0,"-2"0"-44"0,0 0-12 0,0 0 0 16,0 0 206-16,0 0 39 0,0 0 8 0,0 0 2 16,0 0-102-16,-5 0-20 0,0-4-4 0,-1 8-1 15,1-4-63-15,-3 7-13 0,0-2-2 0,0-2-1 16,0 4 12-16,0 4 3 0,3-4 0 0,-3 0 0 15,3 1-52-15,2 3-12 0,1-4 0 0,-1 3 0 0,3-6 0 0,0 3 0 16,0 8 0-16,5-8 0 0,1 0 0 0,-1-3 0 16,0-1 0-16,3 1 0 0,3 4 0 0,-1-4 0 0,3-4 0 15,-2-4 0-15,0 4 0 0,-1-3 0 16,3-6 0-16,1 2 0 0,-1 0 0 0,-3 0 0 16,-2 0 0-16,0-1 0 0,0-3 0 0,-2 4 0 0,-4-3 0 0,1-1 0 15,0-1 54-15,-3 5 8 16,-3-3 2-16,0 6 0 0,-2-6-52 0,0 1-12 15,-3 6 0-15,2-1 0 0,-4 1 0 0,2-1 0 16,0 4 0-16,0-3 0 16,0 3-100-16,3 0-22 0,2 0-5 0,3 0-922 15</inkml:trace>
  <inkml:trace contextRef="#ctx0" brushRef="#br1" timeOffset="89009.05">23707 6998 576 0,'0'0'25'0,"0"0"6"15,0 0-31-15,0 0 0 0,0 0 0 0,5 0 0 16,3 0 153-16,-3 0 25 0,-5 0 5 0,5 4 1 16,-5-4-104-16,6 3-21 0,-1 1-4 0,-5-4-1 15,3 3 16-15,-3-3 3 0,0 0 1 0,0 0 0 16,2 7-2-16,-2-3 0 16,0-4 0-16,0 0 0 0,0 12-16 0,0-2-4 0,0-3-1 0,3 0 0 15,-3-3-31-15,0 3-5 0,0 8-2 0,3-8 0 16,-3-7 34-16,0 7 6 0,2 4 2 0,1-4 0 15,-3 1-37-15,3-1-7 0,-1 0-2 16,1 0 0-16,-3 0 44 0,0-7 9 0,0 0 2 0,0 0 0 16,3 9-52-16,-3-9-12 0,0 0 0 0,0 0 0 15,0 0-202-15,0-9-43 0</inkml:trace>
  <inkml:trace contextRef="#ctx0" brushRef="#br1" timeOffset="89156.23">23738 6871 1663 0,'0'0'73'0,"0"0"16"0,3-3-71 0,-3 3-18 0,0 0 0 0,5-5 0 15,-2 3 49-15,2-3 7 0,-5 5 0 0,0 0 1 16,6 5-38-16,2-3-8 0,-3-2-2 0,0 8-849 16</inkml:trace>
  <inkml:trace contextRef="#ctx0" brushRef="#br1" timeOffset="89626.56">24061 6932 748 0,'-8'-7'67'0,"6"4"-54"0,-4 3-13 0,-2 0 0 0,3-4 141 0,-3 4 26 15,0 0 5-15,0 0 0 0,0 0-73 0,0 4-15 16,0-1-4-16,-2 4 0 0,2-3-31 0,-3 3-6 15,3 1-2-15,-2 3 0 0,-1-1-17 0,3 1-4 16,0-4-1-16,0 5 0 0,3-2-19 0,0 1 8 16,0 4-8-16,2-4 0 0,3-4 0 0,0 0 0 15,3 0 0-15,5 5 0 16,-3-9 20-16,5 1 1 0,-2-1 0 0,6 1 0 16,-1-4-21-16,0-4 0 0,3 1 0 0,2-1 0 15,-2-3 56-15,3-1 6 0,-3-6 2 0,0 0 0 16,-1-2 4-16,-4 2 2 0,5-3 0 0,-6-6 0 0,-2 2-9 0,0 2-1 15,-5-2-1-15,0-5 0 0,-3-3 3 0,0 4 1 16,-6 3 0-16,1-3 0 0,0-1-51 16,-1 4-12-16,-1 4 0 0,-1 4 0 0,2 4 54 0,-2-2 8 0,3 1 2 0,0 8 0 15,0-1-52-15,5 4-12 0,-3-3 0 0,3 3 0 16,0 0 0-16,0 0 0 0,3 7 0 0,4 0 0 16,1 7 0-16,3 1 0 0,2 3 0 0,3 1 0 15,0-2 0-15,0 1 0 0,-6 4 0 0,4 1 0 16,-4-6 14-16,1 1 0 0,-3 1 0 0,0-2 0 15,0 2-22-15,0 2-5 16,-1-2-1-16,-1-1-914 16,-4 1-184-16</inkml:trace>
  <inkml:trace contextRef="#ctx0" brushRef="#br4" timeOffset="101268.05">24098 9246 115 0,'0'0'10'0,"0"0"-10"15,0 0 0-15,0-7 0 0,0 0 258 0,0 2 50 16,0 5 9-16,0-2 3 0,-2-5-179 0,2 2-35 16,0 5-7-16,0 0-2 0,0 0-27 0,-3-2-6 15,0-3 0-15,-2 5-1 0,5 0-25 0,-8 0-5 16,0 0-1-16,0 5 0 16,-5-3 16-16,2 5 2 0,1-2 1 0,-1-3 0 15,-2 5-30-15,0 5-5 0,2-5-2 0,1 5 0 16,-4-3-14-16,4-2 8 0,-1 5-8 0,3 0 0 15,-2-3 8-15,2 10-8 0,2-7 0 0,1 2 0 16,3 0 0-16,-1 0 0 0,3 0-8 0,0-2 8 16,3 2 0-16,-1 0 0 0,3-2 0 0,3-5 0 15,3 7 0-15,0-7 0 0,2 0 0 0,0-2 0 0,3-3 0 0,0 3 0 0,2-5 0 0,1 0 0 16,-1 0 32-16,-2 0 12 16,3-7 4-16,-1 2 0 0,-2-2 25 0,0 0 6 0,-3-2 1 15,0-3 0-15,-5-2-64 0,3 2-16 0,-6-7 0 0,1 5 0 16,-4 0 46-16,1-5 6 0,-3 5 2 0,-3 0 0 15,1 2-25-15,-1 3-5 0,-5-3 0 0,3 3-1 16,-6-3 2-16,1 7 1 16,-1-2 0-16,0 0 0 0,-2 5-14 0,0-3-2 15,0 5-1-15,-1 0 0 0,-1 0-9 0,-1 0 0 16,0 0 0-16,3 7 0 0,-3-2 0 0,2-3 0 16,1 5 0-16,0 5 0 0,2-5 0 0,4 5 0 15,-4 2 0-15,3-2 0 0,5-3-12 0,-2 5 12 16,5 0-10-16,3 3 10 0,-1-3-12 0,6-5 12 15,-2 8-13-15,7-8 5 0,-3 3-20 0,6-5-4 0,0 0-1 16,0 0 0-16,3 0 51 0,-1-7 10 0,1 5 3 0,-1-5 0 16,-2-5-50-1,0 5-9-15,0-7-3 0,-3 0 0 0,-2 0 57 0,-1-5 11 0,-2 5 3 0,0-7 0 16,-3 0-7-16,-2 0-1 0,0 0 0 0,-1-3 0 16,-2 3-9-16,-2-2-3 0,-1-1 0 0,0 3 0 0,-2 0-12 0,0 0-8 15,-3 2 10 1,0 3-10-16,-3 2 31 0,1-3 0 0,-4 8 0 0,4-3 0 15,-6 5-31-15,0-2 0 0,0 4 0 0,0-2 0 32,0 5-45-32,1 2-15 0,-4 0-4 0,6 5 0 0,-3-3 80 0,5-2 15 0,-2 5 3 0,3 7 1 31,2-10-56-31,2 8-11 0,1-3-3 0,2 0 0 0,1 0 35 0,2 0 0 0,2 0 0 0,4-2 0 16,-1 2 10-16,3-2 9 0,3-3 1 0,-1-2 1 0,3-2-33 0,3 2-8 15,0-2 0-15,0-3-1 0,2-2 21 0,1 0 0 16,0 0 0-16,-1-2 0 0,-2-5 10 0,2-5 6 15,-2 5 2-15,-2-5 0 0,-4-2-29 0,1 0-5 16,-6 0-2-16,3-5 0 0,-3 0 39 0,-2 5 8 16,0-5 2-16,-6 3 0 0,3-3-19 0,-3 5-4 15,-2-5-8-15,-3 5 12 0,3 2-12 0,-6 5 11 0,1-7-11 0,-4 7 10 16,1 2-10-16,-3 3 0 0,-2-3 9 0,2 5-9 16,-3 0 0-16,1 0 0 0,-1 5 0 0,1-3 0 0,-1 8 0 15,3-8 0-15,3 10 0 0,0-3 0 16,2-2 0-16,1 5 0 0,2-5-9 0,0 5 9 15,3-3-8-15,-1 8 8 0,4-8-10 0,-1 5 10 0,3-2-10 0,0 2 10 16,3 0-10-16,2-2 10 31,-2 2-31-31,4-2 0 0,1-3 0 0,0 3 0 0,3 0 31 0,0-3 0 0,2-2 0 0,3-2 0 16,-1-3 0-16,1 3 0 0,3-5 0 0,-1-5 0 16,-2 5 0-16,0-2 0 0,0-5 0 0,0 0 0 15,-3-5 0-15,0 0 0 0,-2-2 0 0,-3 0 0 16,2 0 27-16,-4 0 11 0,-1-5 2 0,-2 0 1 15,-3 5-23-15,0-7-5 0,-3 7-1 0,-2 0 0 0,-6-3-3 0,1 3-1 16,-4 5 0-16,-2-3 0 0,-2 5 0 0,-1 2 0 16,-2 5 0-16,-3 0 0 0,3 0-8 0,3 5 0 15,-1-3 0-15,1 8 0 0,2-1 0 0,0-2 0 16,3 5 0-16,2 0 0 0,1-3 0 0,2 5-11 16,2-2 11-16,1 2-8 0,0 5 8 0,2-5-8 0,0 0 8 15,3 0-8 1,0 0 8-16,3 3 0 0,2-3 10 0,1 0-10 15,2 0 0-15,0-2-13 0,2-3 1 0,1-2 0 0,2 5 12 16,0-5 0-16,3 0 0 0,0-2-9 0,2-3 18 0,1-2 4 16,2 0 1-16,0-2 0 0,-2-3-14 15,-1-2 0-15,1 0 0 0,-3-7 0 0,-3 2 0 16,0-2-13-16,-2 0 2 0,-1-5 1 0,-2-2 10 0,0 7 8 16,-2-5-8-16,-4 0 11 0,-2 3-11 0,0 2 10 0,0-3-10 0,0 3 10 15,-5 0-10-15,-3 2 8 0,0 3-8 0,-3 2 8 16,1 2-8-16,-3-2 8 0,-3 5-8 0,0-3 8 15,0 5-8-15,0 5 0 0,0-3 0 0,0 5 0 16,1 0 0-16,1 5 0 0,1 0-11 0,0-3 11 16,2 5-8-16,3-2 8 0,3 2-8 0,2 5 8 15,-2-5-9-15,5 0 9 16,3 0-10-16,-1 5 10 0,4-5-9 0,2 0 9 16,0 3-8-16,2-3 8 0,3-5 0 0,1 3-8 15,-1-5 8-15,3 0 0 0,0 0 0 0,-1-7 0 0,-1 0 0 16,-1 0 0-16,3 0 0 0,-3-7 0 0,-2 0 0 0,-1-5 0 15,-2 5 0-15,0-7 0 0,0 0 0 16,-3 2 11-16,1-2-11 0,-1 0 0 0,-5-5 9 0,3 10-9 16,-1-5 8-16,-2 2-8 0,-2 0 8 0,-1 5-8 0,0 0 0 0,-5 0 9 15,0 0-9-15,0 7 0 0,-2 0 8 0,2 0-8 16,-3 0 0-16,1 7 0 0,-4-2 0 0,4 2 0 16,-3 0 0-16,2 2 0 0,1-2 0 0,2 3 0 15,2-1 0-15,1 3-9 0,2-3 9 0,-2 3-8 16,5 0 8-16,0-3-8 0,3-2 8 0,-1 5-10 15,6-5 10-15,-2 0-10 0,-1-2 10 0,3-3 0 0,-3 3 0 0,3-3 0 16,0-2 0-16,0 0 0 0,-3-2 0 0,0-3 0 16,3 3 0-16,0-5 0 0,-2 0 0 0,-1-3 0 15,0 3 0-15,1-2 0 0,-1-3 0 0,-3 5 8 16,4 0-8-16,-6 2 0 0,2-2 8 0,-2 0-8 16,0 7 0-16,0 0 0 0,0 0 0 0,0 0 0 15,-5 0 0-15,0 0 9 16,-6 5-9-16,3-3 0 0,0-2 0 0,-2 7 0 15,-1-2 0-15,1 2 0 0,2 0 0 0,0 0 0 0,-3-2 0 16,3 2 0-16,3 0 10 0,0 0-10 0,-1-7 8 0,4 7-8 16,-1 0 0-16,3 0 0 0,0-7-12 0,0 0 12 15,0 5-9-15,0-5 9 0,0 0 0 0,0 0 0 16,5 2 0-16,-5-2-8 0,0 0 8 0,8 0 0 16,0 0 0-16,0 0 0 0,-3 0 0 0,6-7 0 0,-3 5 0 0,3-3 0 15,-6-2 0-15,3-5 0 0,0 5 0 0,-3-2 0 16,-2-3 0-16,-1-2 0 0,-2 2 0 0,0 5 0 15,-2-2 0-15,-4 2 0 0,1-3 0 0,-3 3 0 16,-2 7-8-16,-4-2 8 16,1 2-132-16,-3 0-19 0,3 2-4 0,-3-2-1161 0</inkml:trace>
  <inkml:trace contextRef="#ctx0" brushRef="#br4" timeOffset="102086.94">24569 9112 748 0,'-2'-12'67'0,"2"10"-54"16,0-3-13-16,0 5 0 0,-3-2 220 0,0-3 42 15,3 5 8-15,0 0 2 0,0 0-124 0,0 0-25 16,0 0-5-16,-2 5-1 0,-4 2-51 0,4 0-10 0,2 5-3 0,-3 2 0 15,3 0-25-15,0 5-4 0,0-3-2 0,0 3 0 16,3 0 25-16,-3 2 5 0,2 0 0 0,-2-2 1 16,0 2 18-16,3-7 3 0,-3 5 1 0,3 2 0 0,-3-7-60 0,0 5-15 15,0-5 0-15,0 5 0 0,0-7 0 0,2-3 0 16,-2 3 0-16,0-5 0 0,3 0 54 0,0 0 8 16,-3-7 2-16,0 0 0 0,0 0-52 0,0 0-12 0,0 0 0 0,0 0 0 15,5-2 0-15,-2-10 0 0,2 0 0 0,-3 3 0 16,1-10 24-16,0 0 3 0,-1 3 0 0,1-8 0 15,0 3 8-15,-3 0 1 0,2 0 1 0,-2-3 0 32,3 3-56-32,-3 0-11 0,0 2-2 0,0-2-1 0,0 7 33 0,0-5-8 0,0 5 8 0,0 2 0 31,0 3-28-31,3-3-1 0,-3 5-1 0,0 2 0 0,0 5 30 0,0 0 0 16,0 0 0-16,0 0 0 0,0 0 0 0,2 12 0 15,-2-5 0-15,3 5 0 0,0-3 10 0,-3 5 8 16,2 5 2-16,-2-5 0 0,3 5-20 0,-3-5 0 15,0-2 0-15,2 2 0 0,1 0 8 0,0-2-8 16,-3-3 0-16,2 3 0 0,1-5 0 0,0 0 0 16,2 0 0-16,-2-2 0 0,-3-5 8 0,5 0-8 0,-5 0 0 0,5 2 0 15,-5-2 8-15,8-2-8 0,3-5 0 0,-3 0 0 16,2 0 10-16,-2-5-10 0,0 0 8 0,3-2-8 16,-3 0 9-16,0 0-9 0,0-5 10 0,-3 5-10 0,0-5 0 15,0 5 8-15,1 0-8 0,-4 2 0 0,1 5 0 0,0 0 0 16,-3 0 0-16,2 0 0 0,1 2 0 0,-3 5 0 15,0 0 0-15,0 0 0 16,0 0 0-16,0 0 0 0,0 10 0 0,3-1 0 16,-1-2-9-16,4 5 9 0,-4-3 0 0,3 3-9 15,1 2 9-15,-1-2 0 0,3 2-9 0,0-2 9 32,-3-3-27-32,3 3-1 0,0 0 0 0,-3-3 0 0,3-2 28 0,0 0 0 0,0-2 0 0,-3 2 0 15,3 0 18-15,-2-7 9 0,2 7 1 0,-3-7 1 16,-5 0-29-16,0 0 0 0,0 0 0 0,0 0 0 15,0 0-232-15,0 0-39 0</inkml:trace>
  <inkml:trace contextRef="#ctx0" brushRef="#br4" timeOffset="102650.67">25112 9427 806 0,'0'0'72'0,"0"0"-58"0,0 0-14 0,0 0 0 0,0 0 223 0,0 0 41 16,0 0 9-16,0 0 2 0,0-7-119 0,0 7-23 16,0 0-5-16,0 0 0 0,0 0-66 0,0 0-13 15,0-7-2-15,0 7-1 0,0 0 0 0,0 0 0 16,0 0 0-16,0 0 0 0,0 0-34 0,0 0-12 0,0 0 9 0,0 0-9 16,0 0 16-16,0 0-1 0,0 0-1 0,5 0 0 15,-5 0-14-15,5 0-18 0,0 0 4 0,3 0 1 16,0-5 13-16,0 5 0 0,0 0 0 0,0 0 0 15,0 0 0-15,0 0 0 0,-3 0 0 0,1 5 0 16,-6-5 0-16,0 0 10 0,0 0-2 0,0 0 0 16,0 0-8-16,2 5 10 0,-2 2-10 0,0-5 10 0,-2 5 23 0,-4 0 5 15,4 0 1-15,-4 0 0 0,-2 3-11 0,3-1-3 16,3-2 0-16,-4 0 0 0,1-2-25 0,2 2-9 16,3-7 0-16,-5 7 0 0,2 0 9 0,1-2 0 0,2 2 8 0,0-7-8 15,0 2 8-15,0-2-8 0,0 0 10 0,2 7-10 16,1-2 0-16,0 2 0 0,-3-7 0 0,5 5 0 31,0-3 0-31,1 3 0 0,1-5-11 0,1 2 11 16,3-2 0-16,-3 0 0 0,3 0 0 0,-1 0 0 0,3 0 0 0,-2-2 0 15,-1 2 0-15,1 2 0 0,0-2 0 0,-1 0 0 16,-2 5 0-16,-3-3 0 0,3 5 0 0,-5-2 0 16,2 2 14-16,-5 0-4 0,0 0 7 0,0 5 2 15,-2-3 0-15,-1-2 0 0,0 5 0 0,-2 0 0 16,0-3 0-16,-3 3 0 0,0 0-6 0,0-3-1 0,0 3 0 0,0-5 0 15,-2 5-3-15,-1-3-1 0,-2-2 0 0,2 0 0 16,-2 5-8-16,2-5 12 0,-2-2-12 0,3 2 12 16,2-5-12-16,-3 5 0 0,3-2 0 0,0-3 0 15,0-2-76-15,3 0-12 0,0 5-1 0</inkml:trace>
</inkml:ink>
</file>

<file path=ppt/ink/ink151.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8-01T22:58:17.984"/>
    </inkml:context>
    <inkml:brush xml:id="br0">
      <inkml:brushProperty name="width" value="0.05292" units="cm"/>
      <inkml:brushProperty name="height" value="0.05292" units="cm"/>
      <inkml:brushProperty name="color" value="#FF0000"/>
    </inkml:brush>
  </inkml:definitions>
  <inkml:trace contextRef="#ctx0" brushRef="#br0">21749 1868 1796 0,'0'0'80'0,"5"3"16"0,3 1-77 0,-3-1-19 16,3 4 0-16,0-3 0 0,5 6 104 0,-2-1 18 16,2 1 3-16,0 4 1 0,6 0-22 0,-1 5-5 15,-2-1-1-15,0-3 0 16,5 3-17-16,-2-1-3 0,-1 2-1 0,1-1 0 15,-1-3-61-15,-2 3-16 0,0-4 0 0,0 1 0 16,-3-8 44-16,1 4 5 0,-4-4 2 0,1 0 0 0,-1-7-7 0,-2 8-2 16,0-8 0-16,-3 0 0 0,3 0-16 0,0-8-3 15,-2 4-1-15,2-6 0 0,2-8 8 0,1-1 2 16,-3-2 0-16,2-8 0 0,3-11 0 16,1 0 0-16,2-4 0 0,5-6 0 0,0-1-32 0,3-4-8 15,5 1-1-15,3 0 0 0,-3-4 25 0,2 3 4 0,-1 4 2 0,4-3 0 16,0-1-36-16,-2 8-7 0,5-7-2 0,3 7 0 15,-6 7 23-15,-2 0 0 0,-3 7 0 0,-2-2 0 16,-4 2 0-16,-1 5 0 0,-4 2 0 0,-2 0 0 16,0 5 0-16,-6 0 0 0,1 2 8 0,0-2-8 15,-4 4 8-15,1 3-8 16,-2 0 8-16,2 7-8 0,-3 0 0 0,0 0 0 16,-2 2 8-16,0 5-8 0,-1-7 0 0,1 14 0 15,-3-2 0-15,-3-3 0 16,1 6-117-16,-4 3-16 0,-7 15-3 0</inkml:trace>
  <inkml:trace contextRef="#ctx0" brushRef="#br0" timeOffset="17048.9">14258 13557 630 0,'0'0'28'0,"0"0"5"0,0 0-33 0,0 0 0 16,0 0 0-16,0 0 0 0,0 0 108 0,0 0 14 16,0 0 3-16,0 0 1 0,0 0-14 0,0 0-4 15,0 0 0-15,0 0 0 0,0 0-25 0,0 0-6 16,0 0-1-16,0 0 0 0,0 0-5 0,0 0-2 16,0 0 0-16,0 0 0 0,0 0-5 0,0 7 0 15,-2 0-1-15,2-7 0 0,-3 5-13 0,0 2-2 0,1-3-1 16,-1-1 0-16,-2 4-12 0,0-2-3 0,-1-3 0 0,-2 5 0 15,3 0-4-15,-3-2 0 0,0 2-1 0,3-3 0 16,0 4-6-16,-3-6-1 0,2 5 0 0,-2-2 0 16,1-3-5-16,-1 3-2 0,0-5 0 0,-3 7 0 15,0-7-4-15,-2 7-1 0,3-7 0 0,-4 7 0 0,1-7 5 0,-3 5 1 16,3-3 0-16,0 3 0 0,-3-3 2 0,0 3 0 16,0-3 0-16,0-2 0 0,0 5-3 0,3-3 0 15,-5 3 0-15,2-5 0 0,-3 0-2 0,3 4-1 16,1-1 0-16,-4-3 0 0,1 0 0 0,4 5 0 15,-2-5 0-15,1 0 0 0,-4 0-2 0,1 0-8 16,-4 0 12-16,1 0-4 16,-3 0-8-16,1 0 12 0,-4 0-12 0,3 0 12 15,-5 0-12-15,5 0 12 0,-2-5-12 0,-3 5 12 16,0 0-12-16,2-3 12 0,1-1-12 0,-3 4 12 16,2 0 0-16,-2-5 0 0,0 5 0 0,-5-2 0 15,-1 2 1-15,-2 0 1 0,3 0 0 0,-3 0 0 16,-3-5-3-16,0 5-1 0,3 0 0 0,0 0 0 15,0 0-2-15,0 0-8 0,0-2 12 0,-3 2-4 0,1 0 0 0,2 0-8 16,-6 0 12-16,4 0-4 0,2 0 0 0,2-5-8 0,1 5 12 16,0 0-4-16,2 0-8 0,-3 0 0 0,-4 0 9 0,2 0-9 15,-3 0 0-15,3 0 0 0,0-2 0 0,0 2 8 16,2-5-8-16,1 5 0 0,2 0 0 0,1-2 0 16,-1-3 0-16,0 5 0 0,-2 0 0 0,-1-2 8 15,1 2-8-15,2-5 8 0,-2 5-8 0,5 0 8 0,-1 0-8 0,1 0 11 16,6-3-11-16,-1 3 12 0,0-4-12 0,3 4 8 15,-3 0-8-15,0 0 8 0,0 0-8 0,3 0 0 16,-3 0 0-16,3 0 0 0,0 0 0 0,3 0 0 16,-1 0 0-16,0 0 0 0,1 0 0 0,-1 0 0 15,4 0 8-15,-4 0-8 0,6 0 0 0,0 4 0 16,-3-4 0-16,2 0 0 16,1 0 0-16,0 0 0 0,2-4 0 0,-2 8 0 15,3-4 0-15,-1 3 0 0,0-6 0 0,4 3 0 16,-4 0 0-16,3 0 0 0,3 0 0 0,-3 0 0 15,2 0 0-15,1 0 0 0,0 0 0 0,5 0 0 16,0 0-24-16,0 0 4 0,0 0 0 0,0 0 0 16,0 0-122-16,0 0-24 0,0 0-5 0</inkml:trace>
  <inkml:trace contextRef="#ctx0" brushRef="#br0" timeOffset="17835.17">13899 13550 460 0,'0'0'41'0,"0"0"-33"0,0 0-8 0,0 0 0 0,0-3 219 0,0 3 41 16,0 0 9-16,0 0 2 0,0 0-136 0,0 0-27 15,8-4-6-15,-1 4-1 0,4 4-22 0,0-1-5 0,-1-3-1 0,3 5 0 16,1-3-37-16,-1 3-8 0,3-3-2 0,2 3 0 16,-2-3-14-16,3 3-2 0,2-5-1 0,-3 0 0 15,6 2-1-15,-3-2-8 0,3 5 12 0,-3-5-4 0,3 0 13 16,-3 0 3-16,0 4 0 0,1-1 0 0,-4-3 6 15,-2 4 2-15,-3-1 0 0,0 2 0 0,-2 2 0 0,-3 0 0 16,-3 0 0-16,1 0 0 16,-4 0 0-16,-2 0 1 0,0 5 0 0,-2-5 0 15,-1 4-3-15,0-1-1 0,1 2 0 0,-1-3 0 16,-2 3-4-16,2-5-1 0,-2 5 0 0,-1-3 0 16,1-4 2-16,0 6 0 0,2-1 0 0,-2-3 0 15,2 0-10-15,-5 0-3 0,3-2 0 0,-3 2 0 16,3 0-1-16,0-2-1 0,-3-3 0 0,0 5 0 15,2-2-11-15,1-3 12 0,0 3-12 0,0-3 12 0,5-2-12 0,-6 5 0 16,6-5 0-16,-5 0 0 0,0 7 0 0,5-7 0 16,0 0 0-16,0 0 0 15,-6 0-57-15,6 0-17 0,-2-7-3 0,-4 7-779 16,6-7-155-16</inkml:trace>
  <inkml:trace contextRef="#ctx0" brushRef="#br0" timeOffset="19289.12">8909 13491 288 0,'0'0'25'0,"0"0"-25"0,0 0 0 0,0 0 0 0,0 0 250 0,2-2 45 15,-4-5 9-15,2 2 1 0,0 5-149 0,-3-7-31 16,0 7-5-16,1-7-2 0,-1 4-48 0,3 3-10 15,-5-4-1-15,2 4-1 0,-2-5-14 0,-1 3-4 16,1 4 0-16,0 3 0 0,0-5-17 0,-1 4-4 16,-2-1-1-16,0 1 0 0,0-1-18 0,3 2 0 15,-3-3 0-15,0 3 0 0,3 2 0 0,-3-5 0 0,3 7 0 0,-1-6 0 32,4 4 0-32,-3 0 0 0,2 0-9 0,3-2 9 0,0-5 0 0,-3 2-10 0,3 5 10 0,0-7 0 15,0 0-9-15,3 5 9 0,0 2 0 0,2 0-9 16,0 0 9-16,3-2-8 0,0-3 8 0,3 3-8 0,-1-3 8 15,3 3 0-15,-2 2 0 0,0-7-8 0,2 7 8 0,-3-7 8 16,1 7-8 0,-3-2 11-16,2-3 21 0,-2 3 5 0,0-3 1 0,-5 3 0 15,2-5 6-15,-5 0 0 0,0 7 1 0,0 0 0 16,0-7-1-16,-5 7 0 0,0-2 0 0,-3 2 0 16,-3-5-20-16,3 3-4 0,-5-3 0 0,2 3-1 15,-2 2-19-15,0-2 8 0,0-3-8 0,0-2 0 16,-1 5-12-16,1-3-8 0,2-2-3 0,4 5 0 15,-1-10-181-15,2 5-36 0,-2 0-7 0</inkml:trace>
  <inkml:trace contextRef="#ctx0" brushRef="#br0" timeOffset="19689.72">8998 13543 979 0,'0'0'43'0,"0"0"9"16,0 0-41-16,0 0-11 0,0 0 0 0,0 0 0 15,0 7 208-15,0 0 39 0,0-2 8 0,0-3 1 0,0-2-144 16,0 7-28-16,0-2-7 0,3 2-1 0,0-3-44 0,-1-1-10 16,4 4-2-16,-1-2 0 0,0-3-20 0,3 3 9 0,0-3-9 0,3-2 0 15,-1 5 0-15,1-5 0 0,0 0 0 0,-1 0 0 16,3 0 10-16,-2-5-10 0,-1 3 8 0,-2-3-8 15,3 3 13-15,-3-3-2 0,0-2-1 0,-3 4 0 16,0-6 18-16,-2 7 3 0,2-5 1 0,-5 2 0 16,0-2 6-16,0 0 2 0,0 7 0 0,0 0 0 15,0-3-8-15,0 3 0 0,-2-4-1 0,2 4 0 0,-3 0-13 0,0 0-2 32,1 0-1-32,2 0 0 0,0 7-15 0,0-2 0 15,0-5 0-15,0 7 0 0,5 0 0 0,-2 0 0 16,-1 0 0-16,4 0 0 0,-4 0 0 0,4 0 0 0,2 0 0 0,-3 0 0 0,0-2 0 0,-2 2 0 31,2-3 0-31,0-1 0 16,1 2-72-16,-1-3-10 0,-5-2-2 0,5 0-674 0,1 5-134 0</inkml:trace>
  <inkml:trace contextRef="#ctx0" brushRef="#br0" timeOffset="20190.52">9321 13531 633 0,'0'0'56'0,"0"0"-44"0,0 0-12 0,0 0 0 16,0 7 308-16,0-2 60 0,3 2 12 0,0 0 3 16,-1-2-229-16,1 2-46 0,0 0-8 0,2 0-3 15,-5-3-36-15,2 3-7 0,1-4-2 0,0 4 0 16,-1 0-36-16,4-7-7 0,-6 0-1 0,0 0-8 16,0 0 11-16,0 0-11 0,0 0 10 0,0 0-10 15,0 0 8-15,0 0-8 16,0 0 0-16,0 0 0 0,0-2 0 0,2-3 0 15,1-2 0-15,0 0 0 0,-3-5-10 0,2 5 10 16,4-2-8-16,-4-3 8 0,1 0-16 0,-1 5 1 16,1 0 1-16,2 0 0 0,1 0 4 0,-1 0 1 15,-2 0 0-15,-1 7 0 0,-2 0 9 0,6-5 11 16,-1 3-3-16,-5 2 0 0,8 2-8 0,-3 3 0 16,0-1 0-16,1-1 0 0,-6-3 20 0,5 7 0 0,3 0-1 0,-3 0 0 15,1 0-9-15,-4-2-2 0,3 2 0 0,-5-7 0 16,6 7-8-16,-6-7 10 0,5 5-10 0,-5-5 10 15,3 2-10-15,-3-2 0 0,0 0 9 0,0 0-9 16,0 0 0-16,0 0 9 0,0 0-9 0,10 0 0 0,-2 0 8 16,3-7-8-16,-3 4 0 0,0-1 0 0,2-3 0 0,-2 2 0 15,3 3 0 1,2-3 0-16,-2-2 0 0,-1 5 0 0,1-3 0 0,2 5 0 16,-5-3 0-16,2 3 0 0,-2 0 0 0,3 3 0 15,-3-3 0-15,0 7 0 0,0-2 0 0,0-3 0 16,-3 5 8-16,0 0 5 0,1 2 1 0,-1 1 0 15,-2-3 11-15,-1 0 3 0,1 0 0 0,-3 2 0 16,3-2-16-16,-3-4-4 0,0 4 0 0,0-7 0 16,0 0-8-16,0 0 0 0,0 0 0 0,0 0 0 15,0 0-195-15,0 0-41 0</inkml:trace>
  <inkml:trace contextRef="#ctx0" brushRef="#br0" timeOffset="20775.13">10186 13397 633 0,'-7'-9'28'0,"7"9"6"16,0 0-34-16,-6-5 0 0,1 2 0 0,2-1 0 0,-2 4 208 0,0 0 34 16,-3-3 7-16,0 3 2 0,5 3-126 0,-5 1-25 15,0-1-4-15,0 2-2 16,0-3-43-16,-2 3-9 0,2-3-2 0,-3 5 0 16,3-2-28-16,0 6-12 0,-2-1 8 0,5-3-8 15,-3 5 0-15,2-5 0 0,1 7 0 0,2-7 0 16,3 0 0-16,0 5 0 0,0-5 0 0,6 0-11 0,-4 0 11 15,6 0 0-15,-2 0-9 0,2-2 9 0,2-3 0 0,1 3 0 16,2-5 0-16,-2 0 0 0,2 0 0 0,-3 0 0 0,4-5 0 16,-4 3 0-16,1-3 9 0,-3-2-9 0,2 5 10 0,-2-5-10 15,-3-1 17-15,1 1-2 0,-4 3-1 0,1-3 0 16,2 2 25-16,-5-4 5 0,0-3 0 0,3 5 1 16,0 0-29-16,-3 2-5 0,-6-2-2 0,4 0 0 15,-4 5 0-15,1-3 0 0,0 5 0 0,-3-3 0 16,0-1-9-16,0 4-9 0,3 4 9 0,-3-1-687 15,2-3-129-15</inkml:trace>
  <inkml:trace contextRef="#ctx0" brushRef="#br0" timeOffset="21091.04">10332 13482 57 0,'-3'-5'0'16,"3"5"0"-16,0 0 0 0,0 0 0 15,0 0 372-15,0 0 68 0,0 0 15 0,0 0 2 16,0 0-282-16,0 0-57 0,0 0-11 0,6 7-3 16,-1-2-48-16,0 2-9 0,1-3-3 0,-1-1 0 0,3 1-27 15,-3-1-5-15,0 2-2 0,1-3 0 0,-1-4 7 0,3 2 2 16,-3 2 0-16,0-2 0 0,1-2 8 0,-1-3 1 16,0 5 1-16,1-3 0 0,-4-1 5 0,4-3 1 0,-4 2 0 0,1 3 0 15,2-3-7-15,-2-2 0 0,-3 0-1 0,2 0 0 16,4 0-9-16,-6 0-2 0,2 0 0 0,-2 0 0 15,3-5-8-15,0 9-8 0,-3-1 12 0,0-3-12 16,0 0 0-16,0 2 0 0,0 5 0 0,0 0 0 16,-3-2 0-16,3 2 0 0,0 0 0 0,0 0 0 31,0 0-106-31,0 0-15 0,0 0-3 0,0 0-968 0</inkml:trace>
  <inkml:trace contextRef="#ctx0" brushRef="#br0" timeOffset="21407.37">10597 13397 115 0,'0'0'10'0,"0"0"-10"16,0 0 0-16,0 0 0 0,0 0 288 0,0 0 56 16,0 0 12-16,0 0 1 0,5 0-178 0,3 0-36 0,-8 0-7 0,0 0-2 15,5-2-60-15,-2-3-12 0,2-2-2 0,0 4-1 16,3-1-34-16,0-3-6 0,-3 0-2 0,3 2 0 16,-2-2 9-16,-1 7 2 0,0-7 0 0,1 4 0 0,-4-1-2 0,1-3 0 15,-3 7 0-15,0 0 0 0,0 0 4 0,0-3 1 16,-3-1 0-16,-2-1 0 0,0 5-5 0,-3 0-1 15,0 5 0-15,-3-5 0 0,3 4-12 0,0-1-2 0,-5 4-1 0,3-3 0 16,-4 4-10-16,4-6 0 0,2 10 0 0,-3-5 8 16,1 0-8-16,2 5 0 0,2-3 0 0,4-2 0 15,-1 2 0-15,0 1 0 0,6-3-9 0,0 0 9 16,-1 5 0-16,6-5-8 0,-2 0 8 0,2 0 0 16,2-2-22-16,1-3 2 0,-1-2 1 0,1 5 0 31,2-5-169-31,3 0-33 0,0-5-7 0,0 3-656 0</inkml:trace>
  <inkml:trace contextRef="#ctx0" brushRef="#br0" timeOffset="21707.26">10766 13322 1558 0,'0'0'69'0,"-3"4"15"0,3-1-68 0,0-3-16 0,-2 4 0 0,2-4 0 15,0 3 88-15,0 4 15 0,0 0 2 0,2 5 1 16,1-5-21-16,0 0-4 0,-1 5-1 0,3-3 0 15,-2 3-33-15,2-5-7 0,-2 5-2 0,0-5 0 16,-1 0-10-16,1 0-3 0,-3 0 0 0,0-7 0 0,0 0 9 0,0 0 2 16,0 4 0-16,0-4 0 0,0 0-15 0,0 0-2 15,0 0-1-15,0 0 0 16,0-4-6-16,3-8 0 0,-1 3-1 0,1-3 0 16,2 2-11-16,3-1 0 0,0-1 0 0,3-2 0 15,2 7 0-15,-2-5-11 0,4 3 1 0,1-3 0 16,3 5-1-16,-3-5 0 0,2 5 0 0,-2 5 0 15,3-5 11-15,-4 2 0 0,-4 5-9 0,5-3 9 16,-6-1 0-16,4 4-11 0,-4 0 11 0,1 4-8 16,-6-1-133-16,-5-3-27 0,0 0-4 0,0 0-2 0</inkml:trace>
  <inkml:trace contextRef="#ctx0" brushRef="#br0" timeOffset="22307.79">9570 13957 1436 0,'0'0'64'16,"0"0"12"-16,0 0-60 0,0 0-16 0,0 0 0 0,0 0 0 15,0 0 96-15,0 0 17 0,-3 0 3 0,1-5 1 0,-4 5-25 0,4 0-6 16,-1 0-1-16,-2 0 0 0,0-2-33 0,-1 2-8 16,1 2 0-16,0 3-1 0,-6-3-21 0,3 3-4 0,0-3-1 0,0 5 0 15,0-2-17-15,-2 2 8 0,2 0-8 0,0 5 0 16,3-10 0-16,-1 10 0 0,1-5 0 0,0 0 0 16,2 5 0-16,-2-5 0 0,5 0 0 0,-3 5 0 15,3-5 0-15,3 0 0 0,2 2 0 0,0-4 0 16,1 2-10-16,2 0 10 0,2 0-10 0,1-2 10 15,2-3-22-15,0 3 2 0,3-3 0 0,0-2 0 16,0-2-87-16,0 2-17 0,2-5-3 0,-2 3-473 16,3-3-96-16</inkml:trace>
  <inkml:trace contextRef="#ctx0" brushRef="#br0" timeOffset="22592.46">9697 13839 748 0,'0'0'33'0,"0"0"7"0,0 0-32 0,0 0-8 16,0 0 0-16,0 0 0 0,5 9 258 0,1-1 50 0,-1-1 9 0,-2 0 3 15,2 0-183-15,0 0-36 0,0 5-7 0,-2-3-2 16,2 3-43-16,1-5-9 0,-1 7-1 0,-2 0-1 15,-3-2-17-15,2 2-3 0,3 0-1 0,1 0 0 16,-4-2-8-16,-2 2-1 0,3-2-8 0,0-3 12 16,-1 3-12-16,-2-5 0 0,3 0 8 0,0 0-8 15,-3 0 0-15,2-2-13 16,-2-5 2-16,0 0 1 16,0 0-218-16,0 0-43 0</inkml:trace>
  <inkml:trace contextRef="#ctx0" brushRef="#br0" timeOffset="22993.16">9848 13978 172 0,'0'0'16'16,"0"0"-16"-16,2 0 0 0,1 7 0 16,0-2 341-16,-1 2 66 0,1-5 13 0,0 5 2 0,-1-2-265 0,1-3-53 15,0 8-10-15,-1-8-2 0,4 5-53 0,-1 0-11 16,-3-2-1-16,4-3-1 0,-1 3-16 0,0-3-10 15,-5-2 12-15,6 5-12 16,-6-5 13-16,8 0-4 0,2 0-1 0,-2 0 0 16,0 0 10-16,3-5 2 0,-3 3 0 0,-3 2 0 15,3-5 16-15,0-2 4 0,-3 0 1 0,0 5 0 16,3-5 8-16,-5-5 2 0,0 7 0 0,-1-4 0 16,1 2-18-16,-3-5-3 0,2 5-1 0,-2 2 0 15,0-2 0-15,0 7 0 0,0-2 0 0,0 2 0 16,-2-5 6-16,2 5 1 0,0 0 0 0,0 0 0 0,0 0-16 0,0 0-4 15,0 0 0-15,0 0 0 0,0 0-16 0,-3 7 0 16,1-2 0-16,2 2 0 0,0 5 0 0,2-5 0 16,-2 0 0-16,3 0 0 0,-1 0 0 0,-2 0 0 15,3 0 0-15,2 0 0 0,-2-2-8 0,2 2 8 16,1-5 0-16,-1 3-9 16,0 2-25-16,1-7-5 0,-1 7-1 0,-3-7 0 0,4 5-209 0,-6-5-43 0</inkml:trace>
  <inkml:trace contextRef="#ctx0" brushRef="#br0" timeOffset="23340.47">10224 13938 806 0,'0'0'72'0,"0"0"-58"0,0 0-14 0,0-7 0 0,0 7 258 0,2-5 49 0,-2 3 9 0,0 2 3 15,0 0-165-15,0 0-33 0,-2-5-6 0,-1 5-2 16,3 0-37-16,0 0-7 0,-3-2-1 0,-2 2-1 15,0-5-29-15,-1 10-6 0,6-5 0 0,-5 2-1 16,-3-2-31-16,3 5 8 0,0-3-8 0,-1 8 0 16,-2-8 0-16,3 5 0 0,0 0 0 0,-1 0 0 0,4 0-12 0,-1 0 2 15,0 3 0-15,3-3 0 0,0 0 10 0,0 2 12 16,6-4-2-16,-4 2-1 0,4 0-9 0,2 0 0 16,0 0 0-16,0-2 0 0,-3-3-11 0,0 5-7 15,3-2-2-15,0 2 0 0,0 0 20 0,-3-2 0 16,3-3 0-16,-3 3 0 0,1 2 0 0,-4-5 0 15,-2-2 0-15,6 5 0 16,-6 2 0-16,0 0 0 0,-3 0 8 0,-2-2-8 16,-1-3 15-16,-1 5 0 0,1-2 0 0,-2-3 0 15,0 3-36-15,0-3-7 0,0 3-2 0,1-5 0 16,-4 0-23-16,3-5-5 0,3 3-1 0,-3-3-676 16,2 3-135-16</inkml:trace>
  <inkml:trace contextRef="#ctx0" brushRef="#br0" timeOffset="23578.48">10274 13830 2253 0,'0'0'49'0,"0"0"11"0,-3 0 1 0,3 0 3 0,0 0-51 0,0 0-13 0,0 0 0 0,0 7 0 16,3 0 64-16,-1 5 11 0,4-5 1 0,-4 2 1 0,4 3-47 0,-1 0-10 15,0 2-1-15,1-5-1 0,-1 3-18 0,0 2 0 16,-2-2 8-16,-1-3-8 0,1 3 0 0,0 0 10 15,-1-3-10-15,-2 3 8 0,3-5-8 0,0 0 8 16,-6 5-8-16,3-5 8 0,-3-5-8 0,1 5-11 16,-1-2 3-16,0-3 0 31,-2 3-157-31,5-5-31 0,-5-5-7 0</inkml:trace>
  <inkml:trace contextRef="#ctx0" brushRef="#br0" timeOffset="23725.84">10250 13957 230 0,'0'0'20'0,"0"0"-20"0,0 0 0 0,0 0 0 0,0 0 260 0,0 0 47 16,11-5 9-16,-4 3 3 0,1-3-139 0,3 5-27 16,-3 0-5-16,5 0-2 0,-5 0-80 0,0-2-16 0,3 2-3 0,-3 0-1 15,2 0-33-15,-2 2-13 0,0-2 11 0,-3 0-11 16,6 0 0-16,-3 0-20 0,2 0 4 0,-2 0-593 16,0 0-119-16</inkml:trace>
  <inkml:trace contextRef="#ctx0" brushRef="#br0" timeOffset="24041.25">10496 13945 518 0,'0'0'46'0,"0"0"-37"16,0 0-9-16,0 0 0 0,5 5 220 0,3-5 41 15,-2-5 9-15,-1 5 2 0,3 0-126 0,0 0-25 16,2-7-5-16,-2 7 0 0,-2-7-27 0,1 2-5 16,4 3 0-16,-3-3-1 0,-3 3-29 0,1-3-6 15,-1-2 0-15,0 7-1 0,-2-7 0 0,-1 5 0 16,1-3 0-16,-3 5 0 0,0 0-4 0,0 0-1 0,0-7 0 0,0 7 0 15,0 0-21-15,-5 0-4 0,-3-5-1 0,0 5 0 16,-3-2-16-16,3 4 0 0,0-2 0 0,1 0 0 0,-4 5 0 16,3-5 0-16,-3 7 0 0,3 0 0 0,1 0 0 0,-1 0 0 15,0 0 0-15,2 5-9 0,1-5 9 0,2 0-12 16,-2 5 12-16,3-5-12 0,2 2-7 0,0 3-1 16,0-5-1-16,0 5 0 0,2-5 3 0,-2 0 1 0,3 0 0 0,2 0 0 31,-5-7-22-31,5 7-4 0,3-2-1 0,0-3 0 15,0-2-113-15,0 0-23 0,3 5-5 0,-1-5-423 0,-2-5-84 0</inkml:trace>
  <inkml:trace contextRef="#ctx0" brushRef="#br0" timeOffset="24310.2">10620 13931 230 0,'6'0'20'0,"-4"0"-20"15,1 5 0-15,0-3 0 0,-3-2 276 0,2 0 50 16,4 7 10-16,-4-2 3 0,1-3-134 0,2 5-26 15,0-2-6-15,1 2-1 0,-1 0-71 0,0 0-14 16,1 0-3-16,-4 0-1 0,4 0-23 0,-4-2-5 16,1 2-1-16,2 0 0 0,-2 0-20 0,-3-7-4 0,0 5-1 0,0-5 0 15,0 0-8-15,0 0-1 0,0 0-1 0,0 0 0 16,0 0-9-16,0 0-2 0,0 0 0 0,8 0 0 0,0-5-8 16,-3-2 12-16,3 0-12 0,0 0 12 0,2 2-12 0,4-2 0 15,-4 0 0-15,1 0 0 0,5 0 0 0,-3 0-9 16,0 0 9-16,3 0-10 0,-3 2 10 0,0-2 0 15,-2 7 0 1,0 0-8-16,-3-2 8 0,-1 2-12 0,1 0 12 0,-2 0-12 31,-6 0-106-31,0 0-22 0,0 0-4 0</inkml:trace>
  <inkml:trace contextRef="#ctx0" brushRef="#br0" timeOffset="24695.18">11030 13905 230 0,'0'0'20'0,"0"0"-20"15,0 0 0-15,0 0 0 0,0 0 353 0,0 0 67 16,0 0 12-16,0 0 4 0,0 0-254 0,0 0-50 16,0 0-11-16,0 0-1 0,0 0-34 0,0 0-6 0,0 0-2 0,0 0 0 15,0 0-42-15,0 0-9 0,0 0-2 0,0 0 0 16,0 0-25-16,-5 5 0 0,0-5 8 0,-3 2-8 0,0 3 0 15,0-3 0-15,3 3 0 0,0 2 0 0,-1-2 0 0,1-3 13 16,0 5-1-16,-1-2-1 0,4-3-11 0,-1 5 0 16,3 0 0-16,3-2 0 0,-1 2 0 0,4 0 0 15,-1 0 0-15,3-2 0 16,2 2 0-16,-2-5 0 0,0 3 0 0,3 2 0 16,-3 0 0-16,2 0 0 0,-2-2 0 0,-2 2 0 15,2-5 0-15,0 5 0 0,-8-7 0 0,0 5 0 16,0-5 12-16,0 0 1 0,0 7 0 0,-3 0 0 15,-2 0 4-15,-3-7 1 0,0 7 0 0,-3-2 0 16,1-3-18-16,-1-2 0 0,-5 0 0 0,-2 0 0 16,2 0-194-16,-3 0-42 0</inkml:trace>
  <inkml:trace contextRef="#ctx0" brushRef="#br0" timeOffset="29814.31">14811 13503 921 0,'0'0'40'16,"0"0"10"-16,0 0-40 0,0 0-10 0,0 0 0 0,0 0 0 16,0 0 136-16,0 0 26 0,0 0 5 0,0 0 1 15,0 0-59-15,0 0-11 16,0 0-2-16,0 0-1 0,0 0-16 0,0 0-3 0,0 0-1 0,0 0 0 15,8 0-13-15,0 0-2 0,0 4-1 0,-3-1 0 16,3 4-19-16,0-2-4 0,0-3-1 0,3 3 0 16,-3-3-13-16,5 3-2 0,-2 2-1 0,-1 0 0 15,3-2-3-15,3-3 0 0,-2 5 0 0,4 0 0 16,1-7-5-16,2 5-2 0,3 2 0 0,2-3 0 16,0-1-1-16,1 1 0 0,2-1 0 0,-2 2 0 0,2-3-8 0,-3 3 12 15,-2-5-12-15,5 0 12 0,-3 2-12 0,4-2 10 16,-1 0-10-16,0 0 10 0,3 0-10 0,-3 0 0 15,0-2 0-15,-3 2 8 0,1-5 0 0,-1 5 0 16,3-2 0-16,-2 2 0 0,-4-5-8 0,4 2 10 16,-1-1-10-16,6 1 10 0,-3-1-2 0,3-3-8 15,0 2 12-15,2 5-4 0,-2-7-8 0,0 5 12 0,-3-3-12 0,2 5 12 16,-4-2 2-16,-1-3 1 0,4 5 0 0,-4-7 0 16,0 2 4-16,-2 3 1 0,0-3 0 0,3-2 0 15,4 5-3-15,-7-5 0 0,-5-1 0 0,4 4 0 16,7-3-1-16,-4 0-1 0,-8 2 0 0,1-2 0 15,0 0 1-15,-1-7 0 0,-2 7 0 0,0 2 0 0,-3-4-2 0,0 2 0 16,6-5 0-16,-9 5 0 16,1 0 0-16,0 0 0 0,2 0 0 0,0-5 0 15,-5 5-3-15,3 0-1 0,-4 2 0 0,4-2 0 16,2 0-2-16,-5 4 0 0,-3-1 0 0,1-3 0 16,4 4 0-16,-2-1-8 0,-5-1 12 0,-3 3-4 15,5-3-8-15,-5 5 10 0,0 0-10 0,0 0 10 16,-5 0-10-16,5 0 8 0,3-2-8 0,-3 2 8 15,-6-5-8-15,6 5 0 0,0 0 9 0,0 0-9 0,0 0 8 0,0 0-8 16,0 0 8-16,3-2-8 0,2-3 8 0,-2 5-8 16,-3 0 8-16,0 0-8 0,5-7 8 0,-5 7-8 15,0 0 10-15,0 0-10 0,-5-3 10 0,5 3-10 16,0 0 10-16,0 0-10 0,-8-4 8 0,5 4-8 16,6-5 0-16,-3 5 9 0,0 0-9 0,0 0 0 15,0 0 0-15,0 0 0 16,0 0 0-16,0 0 0 0,0 0 0 0,5 0 0 15,6 5 0-15,-3-5 0 0,-8 0 0 0,5 7 0 16,6-3 0-16,-6 4 0 0,-2-1-9 0,2 0 9 16,0 0 0-16,3 7 0 0,5-7 0 0,-2 7 0 15,-6-2 0-15,3-1 0 0,11-1 0 0,-3 2 0 16,-3-1-8-16,3 4 8 0,0-6 0 0,-1 3 0 0,7-1 0 0,-9-1 0 16,3 4 0-16,0-7 0 0,2 5 0 0,-2-5 0 0,-3 0 0 0,-2 0 0 15,7 0 0-15,-5-2 0 0,-2-3 0 0,-6 3 0 16,-10-1 0-16,8-1 0 0,13-3 0 0,-6 0 0 15,-10 0 0-15,8-3 0 0,0-1 0 0,0-1 0 16,-8 5 9-16,3-2-9 0,5-3 8 0,-3-2-8 16,3 0 8-16,-3 0-8 0,-5-3 8 0,5 1-8 15,6 2 0-15,-6 0 0 0,-7 0 8 0,2-3-8 0,5-1 0 0,0-1 0 16,-5 5 0-16,3-3 0 0,-6-1 0 0,6-1 0 16,2 3 0-16,-5-3 0 0,-3 0 0 0,6 3 8 15,5-3-8-15,-3 5 0 0,-2-3 0 0,0 1 0 16,-3 2 0-16,5-2 0 0,0 4 0 0,-2-2 0 15,-6 4 0-15,3-1 0 0,8-3 0 0,-5 7 8 16,-3 0-8-16,-3-5 0 16,3 3 0-16,0 2 0 0,0 0 0 0,0 0 0 15,0 0 0-15,0 0 0 0,0 0 0 0,0 0 0 16,-5 0 0-16,5 0 0 0,0 0 0 0,0 0 0 16,0 0 0-16,0 0 0 0,0 0 0 0,5 2 0 15,6 3-9-15,-6 2 9 0,-5-7 0 0,8 7 0 0,0 0-8 0,0-2 8 16,-5 2 0-16,2 0 0 0,3 0 0 0,0 0-8 15,0 0 8-15,0 0 0 0,-1 5 0 0,4-5 0 0,0 0 0 0,2 4 0 16,-3-1 0-16,4-3-8 0,-1 0 8 0,0 5 0 16,0-5 0-16,6 5 0 0,-3-5 0 0,2 0 0 15,6 0 0-15,0 0 0 0,2 0 0 0,1 0 0 16,-1 0 0-16,3 0-8 0,1-2 8 0,-1 6 0 16,-3-8 0-16,6 4 0 0,-6-7 0 0,6 7 0 15,0-7 0-15,0 7 0 16,2-7 0-16,0 5 0 0,3-3 0 0,0 3 0 15,0-5 0-15,-2 7 0 0,-1-7 0 0,3 5-8 16,-2-3 8-16,2-2 0 0,0 0 0 0,0 0 0 16,2 0 0-16,4 0 0 0,-3 0 0 0,-1 0 0 15,-2 5 0-15,3-3 0 0,0-2 0 0,-1 5 0 16,1-5 0-16,5 0 0 0,0 0 0 0,-3 0 0 16,-2 0 0-16,0 2 0 0,-1-2 0 0,-2 0 0 0,0 0 0 0,-2 0 0 15,2 0 0-15,3 0 0 0,2 0 0 0,-2 0 0 16,-3-2 0-16,2 2 0 0,-2 0 11 0,0-5-11 15,0 3 0-15,0-3 0 0,1-2 0 0,-1 4-9 0,0-6 9 16,0 2 0-16,-3 0 0 0,0 5 0 0,1-5 0 0,-1 2 0 16,-5-2 0-16,0 0 0 0,-2 0 0 0,-1 2 0 15,1-2 0-15,-3 0 0 0,-3 0 0 0,3-5 0 0,-1 5 0 0,-4 0 8 16,-1-2-8-16,-4-3 0 0,4 5 8 0,-5-5-8 16,-2 5 0-16,0 0 8 0,-3 0-8 0,-1 0 0 31,1 0 0-31,-5 0 9 0,2 0-9 0,-5 2 0 0,3-2 8 0,-3 4-8 0,-3-1 0 0,3-3 0 31,-5 2 0-31,2-2-19 0,-2 5 4 0,-3-3 1 16,-2-2-109-16,-6 7-21 0,-3-7-5 0</inkml:trace>
  <inkml:trace contextRef="#ctx0" brushRef="#br0" timeOffset="31233.09">17238 13710 288 0,'0'0'25'0,"0"0"-25"0,0 0 0 0,0 0 0 0,0 0 155 0,0 0 25 16,0 0 6-16,0 0 1 0,0 0-79 0,0 0-16 16,0 0-4-16,0 0 0 0,0 0-16 0,0 0-4 15,0 0-1-15,0 0 0 0,0 0-18 0,0 0-3 16,0 0-1-16,0 0 0 0,0 0 0 0,0 0 0 0,8 0 0 0,-3 2 0 16,0 3-2-16,3-1-1 0,0-1 0 0,3-3 0 31,-3 7-17-31,5-2-3 0,0 2-1 0,0 0 0 15,0-5-8-15,3 3-1 0,0 2-1 0,0 0 0 0,3 0-11 16,-1 0 10-16,3 0-10 0,3 5 10 0,3-5-10 0,-4 0 0 16,-1-2 9-16,4 2-9 0,0 0 12 0,4 0-3 15,-4 0 0-15,0-2 0 0,1 2-1 0,5 0 0 16,-1-5 0-16,1 5 0 0,0-2 2 0,0 2 0 16,-1 0 0-16,4 5 0 0,-1-5 3 0,-2 0 1 0,0 0 0 0,-1 0 0 15,1 0-2-15,-3-2 0 0,3-3 0 0,0 5 0 16,2-2 2-16,1-3 0 0,-1 3 0 0,0 2 0 15,1-2 2-15,-1-3 1 0,-5 3 0 0,0-3 0 16,1 3-6-16,-1-3-2 0,0-2 0 0,0 5 0 16,0-3-9-16,3-2 12 0,-1 0-12 0,4 0 12 15,-1 0-2-15,1 0 0 16,-4 0 0-16,1 0 0 0,0 0 4 0,0 0 1 16,-3-2 0-16,2-3 0 0,4 3-1 0,-1-3 0 15,3 3 0-15,-2-3 0 0,2-2 7 0,0 0 2 16,0 7 0-16,-3-5 0 0,1-2 0 0,-4 5 0 0,4-5 0 15,-1 0 0-15,1 0-6 0,-1-5-1 0,0 7 0 16,1-2 0-16,-1 0 8 0,3 0 0 0,-2 5 1 0,2-8 0 16,-3 3-25-16,-2 0 0 0,0 0 0 0,2 0 0 15,0 0 0-15,1-5 13 0,-4 5-3 0,1-2-1 16,3 2 3-16,-4-5 0 0,1 0 0 0,-3 5 0 0,0-7 0 0,0 7 1 16,1-5 0-16,-4 5 0 0,3-2-1 0,0-3 0 15,3 5 0-15,-3-5 0 0,0-2-4 0,0 5 0 16,0-3-8-16,3 0 12 0,-3-2-3 0,-2 4-1 15,-1-1 0-15,-2-1 0 0,0-2 2 0,-3 4 0 0,3-6 0 0,-3 2 0 16,-3 0 1-16,4-5 0 0,-1 10 0 0,0-10 0 16,3 7-3-16,0-2-8 0,-3 0 12 0,0-5-4 15,-5 5 0-15,2-7-8 0,1 7 12 0,-1-5-4 16,1 0-8-16,-3 5 12 0,-3-5-12 0,0 5 12 16,0 0-4-16,1-5-8 0,-4 2 12 0,1-1-4 15,-1 4-8-15,1-5 12 16,-3 0-12-16,2 2 12 0,-2-1-12 0,3-1 10 15,0 2-10-15,-1 1 10 0,-2-1-10 0,3-1 10 16,-1 4-10-16,1-1 10 0,-3-3-10 0,2 6 0 16,1-2 0-16,-3 0 8 0,2-1-8 0,-2 4 0 0,3-3 0 15,0 2 0-15,-3 2 0 0,-6-1 0 0,3 1 0 0,1-1 0 16,-1-1 0-16,3 5 0 0,-3-7 0 0,1 7 0 16,1-5 0-16,-1 5 0 0,-1 0 8 0,0 0-8 15,-2-5 0-15,2 5 0 0,1 4 0 0,-4-4 0 16,4 0 0-16,-6 3 8 0,2-3-8 0,1 0 8 0,2 2-8 0,-5 5 0 15,0-7 0-15,0 7 0 0,0 0 0 0,0 0 0 16,0 0-12-16,0 0 12 0,5 0-16 0,-5 0 5 16,6-7 1-16,-6 7 0 31,0 0-62-31,0 0-12 0,0 0-2 0,0 0-1 16,2-3-102-16,-2 3-21 0,0 0-4 0</inkml:trace>
  <inkml:trace contextRef="#ctx0" brushRef="#br0" timeOffset="31664.89">20979 12694 1875 0,'0'0'83'0,"0"0"17"0,0 0-80 0,5-3-20 16,-2-4 0-16,2 3 0 0,3-3 33 0,-3 2 3 15,1 3 0-15,2-3 0 0,-3-2 28 0,3 0 5 16,5 0 2-16,-2 0 0 0,-1 0-35 0,6-1-6 16,0 4-2-16,0-3 0 0,-3 0-20 0,6 0-8 31,-1 4 0-31,1-1 9 0,-1-4 19 0,1 8 3 0,-4-4 1 0,1 8 0 15,3-4-14-15,-6 3-2 0,0 2-1 0,1 6 0 16,-1-4 1-16,0 3 1 0,0 2 0 0,-2 6 0 16,2-1 4-16,0 2 1 0,-2-1 0 0,-1-3 0 15,1 6-3-15,-3-2-1 0,0-5 0 0,-3 4 0 16,0-3 3-16,1-1 1 0,-4 0 0 0,-2 0 0 16,0-2 3-16,0-1 1 0,-5-1 0 0,2 2 0 0,3-1-8 0,-2-4-2 15,-3 0 0-15,2 1 0 0,-2-1-16 0,2-5 8 16,0 3-8-16,3-5 0 0,0 0 0 0,0 0 0 15,0 0-10-15,0 0 10 16,0 0-204-16,0 0-34 0</inkml:trace>
  <inkml:trace contextRef="#ctx0" brushRef="#br0" timeOffset="34144.73">21437 11490 288 0,'0'0'12'0,"0"0"4"0,0 0-16 0,0 0 0 16,0 0 0-16,0 0 0 0,5-3 200 0,-5 3 36 15,0 0 8-15,0 0 2 0,0 0-123 0,0 0-25 16,0 0-5-16,0 0-1 15,0 0-23-15,0 0-5 0,0 0 0 0,0 0-1 16,0 0-16-16,0 0-3 0,2 7-1 0,1 0 0 16,0 0 8-16,-1 5 1 0,1 2 1 0,2 0 0 15,1 0-17-15,-1 1-3 0,0 1-1 0,-2-2 0 0,2 0-10 0,0 0-2 16,-2 1-1-16,2-1 0 0,-2-3-10 0,2 1-1 16,-2-2-8-16,-3-3 12 0,0 4-4 0,-3-4-8 15,3 0 11-15,0-7-11 0,-2 8 12 0,-4-4-12 0,1-1 12 0,0-3-12 31,0 4-140-31,-3-8-34 0,-3 4-7 0</inkml:trace>
  <inkml:trace contextRef="#ctx0" brushRef="#br0" timeOffset="34345.03">21254 11624 864 0,'5'0'76'0,"1"-3"-60"15,2 3-16-15,-1-4 0 0,4 4 136 0,0 0 25 16,2 0 5-16,0-3 1 0,0 3-75 0,1 0-14 15,-1 0-3-15,3 0-1 0,0 3-45 0,2-3-9 16,1 0-1-16,-1 0-1 0,1 0-10 0,-4 4-8 0,-1-4 12 0,-1 3-12 31,-2 1 0-31,2-4 0 0,-5 0-12 0,2 5 3 16,-4-5-119-16,-1 2-23 0,-5-2-5 0,0 0 0 0</inkml:trace>
  <inkml:trace contextRef="#ctx0" brushRef="#br0" timeOffset="34661.29">21683 11610 864 0,'0'0'38'0,"0"0"8"0,-6 0-37 0,1 0-9 0,0 0 0 0,-3 0 0 16,3 0 148-16,-3 4 27 0,-3-1 5 0,3 1 2 16,-3-1-106-16,1 1-20 0,2 3-5 0,-3 0-1 15,3 5-21-15,0-2-4 0,-2 1-1 0,5 1 0 16,2-2-11-16,0 1-2 15,1-4-1-15,2 5 0 0,2-2-10 0,1-3 0 16,2 4 0-16,3-4 0 0,3 0 0 0,-1-2 0 16,4-2-9-16,-1-3 9 0,3 4 0 0,-3-4 0 15,0-4-8-15,0 4 8 0,-2-8 0 0,0 6 8 0,-4-7-8 16,1 2 12-16,0 0 31 0,0 0 5 0,-5-1 2 0,2 1 0 16,-5-7 25-16,0 7 5 0,-2-5 0 0,-1 5 1 15,-2 0-21-15,-3-4-5 0,0 4-1 0,0 0 0 16,-3 4-32-16,1-2-6 0,-4-2-2 0,4 7 0 15,-1-7-94-15,1 7-20 0,2-4-3 0,0 1-922 16</inkml:trace>
  <inkml:trace contextRef="#ctx0" brushRef="#br0" timeOffset="34893.77">21818 11494 1771 0,'-11'-4'78'0,"11"4"17"0,0 0-76 0,-5 0-19 0,-1 0 0 0,1 0 0 16,0 0 70-16,2 4 10 0,1 3 3 0,-1 0 0 15,3 0-38-15,0 5-7 0,0-2-2 0,5 6 0 0,-2-2-20 0,2 0-4 16,0 0 0-16,1 1-1 0,2-1-11 0,-3-3 8 16,0 4-8-16,0-1 8 0,1-3-8 0,-1 3 0 15,-2-6 9-15,-1 3-9 0,1-4 0 0,0 0-10 0,-3 0 1 16,0-7 0-1,0 8-175-15,0-8-36 0</inkml:trace>
  <inkml:trace contextRef="#ctx0" brushRef="#br0" timeOffset="35062.83">21698 11628 1598 0,'0'0'71'0,"0"0"14"0,0 0-68 0,0 0-17 16,0 0 0-16,0 0 0 0,6-7 48 0,2 3 7 15,0 4 1-15,0-3 0 0,2 3-16 0,3 0-4 16,3-4 0-16,0 4 0 15,3 0-26-15,2 0-10 0,3 0 0 0,-3 0 9 16,0 0-9-16,0 0 0 0,-2 0 0 0,2 0 0 16,0 0-170-1,-2 0-33-15</inkml:trace>
  <inkml:trace contextRef="#ctx0" brushRef="#br0" timeOffset="35432.81">22103 11617 172 0,'0'0'16'0,"0"0"-16"16,0 0 0-16,0 0 0 0,0 0 280 0,0 0 52 15,0 0 12-15,0 0 1 0,-2-3-208 0,2 3-41 0,-8-4-9 0,5 4-2 16,-5 4-22-16,3-1-5 0,-3-3-1 0,3 4 0 16,-6-1-23-16,-2 1-5 0,2 3-1 0,1 0 0 15,-1 1-16-15,-2-1-4 0,0 4-8 0,-1-4 12 16,9 0-12-16,0 5 9 16,-6-2-9-16,9-6 8 0,-1 3-8 0,6 0 8 15,-3 0-8-15,5 1 8 0,0-4-8 0,3-1 0 16,3-3 0-16,2 0 0 0,3 0 0 0,-3 0 0 15,3-3 0-15,-3-1 0 0,0 1 0 0,1-4 0 16,-4 2 0-16,1-2 8 0,-3 0 12 0,0 0 1 16,-6 0 1-16,4 2 0 0,-1-4 23 0,-3 0 5 15,-2 2 1-15,0 0 0 0,0 4-19 0,-2-4-3 0,2 2-1 0,0 5 0 16,-5 0 2-16,2-2 0 0,3 2 0 0,0 0 0 16,0 0-19-16,0 0-11 0,-3 7 12 0,3 0-12 15,3 0 0-15,0 0 0 0,2 0 0 0,0 0-12 16,3-2 12-16,3 2 0 0,-1-4 0 0,1 4 0 15,-1-3 0-15,4 3 0 0,-4-2 0 0,-2-3 0 16,3-2-16-16,-6 0 2 0,3 0 1 0,-3 0-738 16,-5 0-147-16</inkml:trace>
  <inkml:trace contextRef="#ctx0" brushRef="#br0" timeOffset="35633.12">22217 11447 403 0,'0'0'36'0,"0"0"-36"16,0 0 0-16,0 0 0 0,0 0 439 0,0 7 81 16,-3 0 16-16,6 5 3 0,-3 2-400 0,3 0-80 15,-3 0-16-15,5 1-3 0,-2 3-20 0,2 4-4 16,0-4-1-16,1-4 0 0,-4 5-15 0,6-5 11 16,-3 5-11-16,1-5 10 0,-1 0-10 0,0 1 0 15,1-4 0-15,-4 1 0 16,4-3-67-16,-4-1-18 0,1-1-4 0</inkml:trace>
  <inkml:trace contextRef="#ctx0" brushRef="#br0" timeOffset="36380.95">22889 11548 1591 0,'-10'-7'70'0,"7"7"15"16,0-4-68-16,1 1-17 0,-4 3 0 0,1-4 0 0,2 4 49 0,1 0 7 15,-6-3 0-15,2 3 1 0,4 0-35 0,-1 3-7 0,-2-3-2 16,-3 4 0-16,3-1-13 0,-1 1 8 0,1 3-8 0,0 0 0 16,-3 0 0-16,0 1 0 0,3 3 0 0,-1-4 0 15,1 0 0-15,0 0 0 0,-1 5 0 0,4-5 0 16,2 0 9-16,-3 0-9 0,3 0 8 0,0-7-8 16,5 5 8-16,1 2-8 0,-1-4 8 0,3 4-8 15,0-7 20-15,3 0-2 0,-1 0 0 0,1 0 0 0,-1-7 11 0,-2 7 3 16,3-7 0-16,-3-1 0 0,0 1 16 0,0-4 3 15,0 1 1-15,-3-2 0 0,0 3-5 0,0-7-1 16,-2 6 0-16,0-4 0 0,-1-2-2 0,-2 2-1 16,0-3 0-16,-2 1 0 0,2-1-2 0,-6-2 0 15,4 5 0-15,-4-5 0 0,-1 5-23 0,4 3-5 16,-2-4-1-16,-1 1 0 16,1 3 5-16,0 1 1 0,-1-2 0 0,1 1 0 15,0 4 13-15,2-1 2 0,-2 6 1 0,2-3 0 16,3 3-34-16,-5-3 0 0,2 3 0 0,3 2 0 15,0 0 0-15,0 0 0 0,-2 2 0 0,-1 5 0 16,3 0 0-16,0 1 0 0,0 3 0 0,5 1 0 16,-5 2 0-16,3-4 0 0,2 8 0 0,3-3 0 15,-3 3 0-15,3 1 0 0,0-2 0 0,0 1 0 0,3 1 0 0,-3 0 0 0,2-2 0 0,-2 1 0 16,3-4 0-16,-3 5 0 0,0-5 0 0,0-2 0 16,0-2-10-16,-3 1-9 0,0-4-1 0,-2 0-1 31,2 0-164-31,-5-7-33 0</inkml:trace>
  <inkml:trace contextRef="#ctx0" brushRef="#br0" timeOffset="36565.71">23066 11537 1612 0,'0'0'144'0,"0"0"-116"15,0 0-28-15,0 0 0 0,0 0 145 0,0 0 23 16,0 0 5-16,0 0 1 0,0 0-137 0,0 0-27 15,0 0-10-15,0 4 0 0,0 3 8 0,0 0-8 0,3-2 0 0,-3 2 0 16,3-4 9-16,-3-3-1 0,0 7-8 0,0-7 12 16,-3 4-165-16,3-4-34 0,-5 0-6 0,5 0-2 15</inkml:trace>
  <inkml:trace contextRef="#ctx0" brushRef="#br0" timeOffset="36697.77">23019 11468 1641 0,'-3'-7'72'0,"3"7"16"0,-3-7-70 0,3 3-18 0,3 1 0 0,-6-1 0 15,3-4 110-15,0 6 18 0,0-3 4 0,0 5 1 16,0 0-77-16,0 0-16 0,0 0-4 0,0 0 0 31,8 0-81-31,-8 0-17 0,0 0-3 0</inkml:trace>
  <inkml:trace contextRef="#ctx0" brushRef="#br0" timeOffset="37066.45">23286 11530 1800 0,'0'0'80'0,"0"0"16"0,0-3-77 0,0-1-19 0,-3-4 0 0,3 1 0 16,0 0 71-16,-2 3 10 0,2 1 3 0,0 3 0 16,0 0-14-16,0-4-2 0,-3-3-1 0,3 7 0 15,0 0-33-15,-8 0-6 0,0-3-2 0,3 3 0 16,0 0-18-16,-1 3-8 0,-2-3 0 0,3 4 8 15,-3-1-8-15,3 1 0 0,0-4 0 0,-1 3 0 0,-2 1 0 0,6 1 0 16,2-5 0-16,-6 2 0 16,6 5 0-16,0 1-9 0,3-1 9 0,2-3 0 15,3 3-11-15,0 0 11 0,0 0-10 0,3-2 10 16,-1 5 0-16,1-6-9 0,-3 3 9 0,2 0 0 16,-2 0 0-16,3 0 0 0,-6-2 0 0,1 2 0 15,-6-7 0-15,0 0 0 0,2 3 0 0,-2-3 0 16,-2 7 28-16,-1 2 0 0,3-9 1 0,-3 2 0 15,-5 5 11-15,0-2 1 0,-2-5 1 0,-1 3 0 0,-2 1-26 0,0-4-6 16,-3 0-1-16,0 3 0 0,5-3-9 0,1 0-16 16,-1 0 4-16,1 0-782 15,-1-3-157-15</inkml:trace>
  <inkml:trace contextRef="#ctx0" brushRef="#br0" timeOffset="37319.43">23392 11381 1958 0,'-3'-7'87'0,"3"7"17"15,0 0-83-15,0 0-21 0,0 0 0 0,0 0 0 0,0 0 100 0,0 0 16 32,3 7 4-32,2 5 0 0,3-2-69 0,-3 1-14 0,1 3-2 0,2 1-1 15,0-4-18-15,-1 8-3 0,1-2-1 0,0 1 0 16,-2 1-12-16,2-5 9 0,-1 5-9 0,-1-5 8 15,-6-4-8-15,2 6 8 0,1-6-8 0,-6-3 8 16,3 4-26-16,-5-4-6 0,0 0 0 0,-3-2-1 31,0-2-178-31,-3 1-35 0,-2-4-7 0,3 0-2 0,-1-4-31 0,0 4-6 0,1-8-2 0</inkml:trace>
  <inkml:trace contextRef="#ctx0" brushRef="#br0" timeOffset="37450.81">23320 11567 57 0,'0'0'0'0,"0"0"0"0,3-7 0 0,-3 7 0 15,0-5 0-15,3-2 0 0,-1 0 356 0,4 3 67 16,-4 1 13-16,6-1 2 0,-3 1-275 0,3 3-55 15,0-4-12-15,0 4-1 0,3 0-48 0,-1 0-10 16,4-3-1-16,-4 3-1 16,6 3-35-16,-3-3 0 0,3 0 0 0,3 0 0 15,-1-3-41-15,1 3-15 0,-3 0-4 16,0 0-527-16,-1 0-105 0</inkml:trace>
  <inkml:trace contextRef="#ctx0" brushRef="#br0" timeOffset="37851.86">23704 11541 979 0,'-3'0'87'0,"-2"0"-70"0,0 0-17 0,0-4 0 16,2 4 204-16,-5 0 36 0,-3 4 8 0,3-4 2 15,3 5-156-15,-5-3-31 0,-1-2-7 0,3 7 0 16,0-2-40-16,0-3-8 0,-2 6-8 0,2-1 11 16,-3-3-11-16,6 3 0 0,2 0 0 0,0 0 0 15,-4-2 0-15,4 2 0 0,0 0 0 0,6-4 0 0,-3 6 0 0,0-9 0 16,0 7 0-16,3-5 0 0,-1 6 0 0,6-1 0 15,-3-3 0-15,6-1 0 0,2 1 0 0,0-4 8 16,1 0-8-16,2 3 8 0,-3-3-8 0,3 0 0 16,-3-3 0-16,0 3 8 0,-2-4-8 0,2 1 0 15,-5-1 0-15,0 1 8 0,-6-1 0 0,4-4 0 16,-1 6 0-16,-2-5 0 16,-3 2 20-16,-3-2 3 0,0 0 1 0,1 3 0 15,-4-4 19-15,1 1 4 0,-3 7 1 0,3-7 0 16,0 7-16-16,-1 0-4 0,1-4 0 0,2 4 0 15,3 0-28-15,0 0-8 0,0 0 0 0,0 0 0 16,0 0 0-16,3 9 0 0,0-2-11 0,5-5 11 16,-3 6 0-16,3-1-9 0,0-3 9 0,2-1 0 0,-2 1-9 0,0 3 9 15,0 0-10-15,0-7 10 16,0 5-100-16,-3-2-13 0,-5-3-3 0,6 4-572 0,-6-4-115 0</inkml:trace>
  <inkml:trace contextRef="#ctx0" brushRef="#br0" timeOffset="38199.61">23802 11570 1094 0,'0'0'97'0,"0"0"-77"16,0 0-20-16,0 0 0 0,0 0 214 0,0 0 39 15,0 0 8-15,0 0 2 0,0 0-141 0,0 0-28 16,0 0-6-16,5 7 0 0,-5-7-31 0,6 4-5 16,-1 3-2-16,0 0 0 0,0 0-10 0,-2 1-3 15,5-1 0-15,-3-3 0 0,1 3-21 0,-1 0-4 16,0-2 0-16,-2-3-1 0,2 6-11 0,-5-8 12 15,0 0-12-15,0 0 12 0,0 0-4 0,0 0 0 0,0 0 0 0,0 0 0 16,0 0-8-16,0 0 8 0,0 0-8 0,0 0 8 16,0 0-8-16,0 0-12 0,0-8 2 0,0 1 1 15,0 0-23-15,5-4-4 0,-2 4 0 0,5-1-1 16,-3-1-8-16,6-3-2 0,-1 8 0 0,4-3 0 0,-4-1 25 0,3 1 5 16,-5 7 1-16,3-2 0 0,0-3 16 0,2 5 0 15,-3 0 0 1,1 0 0-16,0 0 28 0,-1 5-1 0,1-3 0 0,-1 3 0 15,-2-3-5-15,3 6-1 0,-3-1 0 0,2-3 0 16,-2 3-8-16,0 0-1 0,0-2-1 0,-3 2 0 16,3-4-11-16,-8-3-11 0,3 7 3 0,-3-7-759 15,5 4-151-15</inkml:trace>
  <inkml:trace contextRef="#ctx0" brushRef="#br0" timeOffset="38754.48">24244 11555 1036 0,'0'0'92'0,"0"-7"-73"0,0 7-19 16,-3-2 0-16,0-3 215 0,3 5 39 0,0 0 8 0,-2-4 2 15,-3 4-153-15,-1-3-31 0,1 3-5 0,0 0-2 16,-1 0-43-16,1 3-9 0,0 1-1 0,-3-4-1 16,0 7-19-16,3 0 0 0,-3-2 0 0,2 2 0 0,1-4 0 0,0 4 0 15,2 0 0-15,1 2 0 0,-1-2 0 0,3 0 0 16,3 3 0-16,-1-6 0 0,-2-4 0 0,5 7 0 15,1 0 0-15,2 0 0 0,-3 1 0 0,6-1 0 16,2-3 0-16,-3-1 0 16,6 1-17-16,-3-4 2 0,3 3 1 0,3-3 0 31,-1-3-121-31,4 3-24 0,-7-4-5 0,1 4 0 16,0-7 32-16,-3 7 6 0,1-7 2 0,-6 4 0 15,0-2-48-15,-1-2-8 0,-1 0-3 0,-4 0 0 16,-2 3 63-16,-2-3 12 0,2-1 2 0,-3 6 1 0,-2-3 244 0,2-2 49 0,-2 7 9 0,5 0 3 15,0 0-7-15,0 0-1 0,0 0 0 0,0 0 0 0,5 0-111 0,3-4-22 16,0 1-5-16,3 3-1 0,-1 3-37 0,6-3-7 16,-3 4-1-16,3-4-8 0,0 0 11 0,0-4-11 15,0 4 10-15,-3-3-10 0,-2 3 10 0,-1-4-10 16,-2 4 10-16,0-7-10 0,-3 4 41 0,-2-2 3 0,0-2 0 0,-6 0 0 16,3 0 38-16,-3 3 8 0,-2-3 2 0,0 0 0 31,-3-1-40-31,-3 1-7 0,1 0-1 0,-1 3-1 15,-2 1-19-15,0 3-4 0,-3 0-1 0,3 0 0 16,-3 3-2-16,0 1 0 0,3 3 0 0,-1 0 0 0,1 1-3 0,3-1-1 16,2 0 0-16,2 4 0 0,6 1-13 0,0-2 0 15,-2 1 8-15,2 3-8 0,5-2 12 0,0-2 0 16,6 1 0-16,2-4 0 0,3 0-22 0,0 1-5 16,2-1-1-16,3 0 0 15,-2-3-91-15,0-1-18 0,-1 1-4 0</inkml:trace>
  <inkml:trace contextRef="#ctx0" brushRef="#br0" timeOffset="39918.99">21929 12165 1497 0,'5'0'133'0,"-5"0"-106"0,0 0-27 0,0 0 0 16,0 0 77-16,0 0 11 0,0 0 1 0,0 0 1 16,0 0 7-16,0 0 2 0,8 0 0 0,0 0 0 15,5 0-116-15,-2 0-23 0,-1 0-5 0,1 0-1 16,2-3 38-16,-2-1 8 0,-1 4 0 0,-2-3 0 16,3-2 0-16,-3 1 8 0,0 1-8 0,-3-1 10 0,-5 4-2 0,5-7 0 15,-2 0 0-15,-1 4 0 0,-2-4 6 0,-2 2 1 16,-3-2 0-16,-1 3 0 0,1 4-3 0,-6-7 0 15,1 4 0-15,-1-1 0 0,-2 4 0 0,0 0 0 0,0 0 0 0,-1 4 0 16,4-1 9-16,-4-3 2 0,4 7 0 0,-3-3 0 16,-3 3-2-16,3 1 0 0,5-1 0 0,-3 4 0 15,0-4-13 1,4 0-8-16,1 8 10 0,1-8-10 16,2 7 0-16,3-7 0 0,-2 5 0 0,4-1 0 0,6-1 0 0,-2 1 0 15,1-3 0-15,7-1 0 0,-1 4 0 0,3-8 0 16,-3 1-8-16,6-1 8 15,2 1-81-15,0-4-13 0,3 0-2 0,0 0-857 16</inkml:trace>
  <inkml:trace contextRef="#ctx0" brushRef="#br0" timeOffset="40103.39">22236 12005 2016 0,'0'0'89'0,"0"0"19"0,0 0-87 0,0 0-21 0,0 0 0 0,0 0 0 15,0 0 36-15,0 11 2 0,-3-4 1 0,3 1 0 0,3 3-3 0,-1-1-1 16,4 6 0-16,-1-2 0 0,3 0-17 0,-3 0-3 16,3 1-1-16,-3-1 0 0,1-3-14 0,-1 4 8 0,0-4-8 15,0-1 0-15,-2 1 11 0,0 4-11 0,-1-8 12 0,1 4-12 32,0-4-63-32,-6-2-19 0,0-2-4 0,3-3-562 0,0 0-113 0</inkml:trace>
  <inkml:trace contextRef="#ctx0" brushRef="#br0" timeOffset="40241.4">22177 12158 576 0,'0'0'25'0,"0"0"6"0,0 0-31 0,0 0 0 16,0 0 0-16,0 0 0 0,3 0 211 0,2-8 36 15,1 8 7-15,-1-4 2 0,5 1-140 0,-2 3-28 16,3 0-6-16,5 0-1 0,0 0-64 0,2 3-17 16,1-3 0-16,2 4 0 0,0-4-10 0,0 0-8 0,3 0-2 0,-5 0-756 15</inkml:trace>
  <inkml:trace contextRef="#ctx0" brushRef="#br0" timeOffset="40673.62">22580 12155 115 0,'-8'3'0'0,"8"-3"10"15,-6 0-10-15,1 4 0 16,0-4 0-16,-1 3 0 0,1-3 350 0,0 4 68 16,0-1 14-16,-1 1 2 0,1-1-287 0,2 4-58 15,-2 0-11-15,5 2-2 0,-3-2-44 0,3 0-8 0,0-4-1 0,0 4-1 16,3-3-14-16,2 3-8 0,-2-2 10 0,5-2-10 15,0 4 0-15,-3 0 0 0,3-7 0 0,3 0 0 16,-3 4 9-16,2-4-9 0,1-4 8 0,-1 4-8 16,1-3 9-16,0-1-9 0,-4-3 10 0,4 4-10 0,-3-2 10 0,-3-2-10 15,3 3 10-15,-2-3-10 0,-1 0 11 0,-3 0-11 16,1-1 12-16,0 1-12 0,-1 3 12 0,-2 4-12 16,0 0 12-16,0 0-12 0,-5-7 11 0,5 7-11 15,-5 0 10-15,5 0-10 0,-5 0 8 0,5 0-8 16,0 0 0-16,-6 0 9 0,6 0-9 0,0 0 0 15,0 0 0-15,3 7 0 0,2-7 0 0,3 4 0 0,5-4 0 0,3 3 0 16,0 1 0-16,0-4 0 0,2 0 0 0,-2 0 0 16,3-4 0-16,-1 1 12 0,-4 3-12 0,-1 0 12 15,-3-4-12-15,-2 1 12 0,0-1-12 0,0 1 12 16,-8 3 0-16,3-4 0 0,0 1 0 0,-1-1 0 16,-4-3-3-16,2 7 0 0,-3-8 0 0,0 4 0 15,-2 1-9-15,2-1 12 16,-2 1-12-16,0-1 12 15,-1-3-48-15,4 4-10 0,-1-1-2 0,0-4 0 16,1 8-171-16,2-7-34 0</inkml:trace>
  <inkml:trace contextRef="#ctx0" brushRef="#br0" timeOffset="41005.63">22990 12103 172 0,'0'0'16'0,"0"0"-16"16,0 0 0-16,0 0 0 0,0 0 356 0,5 3 69 15,0 1 14-15,1-4 2 0,-6 0-318 0,5 0-64 16,3 0-13-16,0 0-2 0,2-4-28 0,1 4-6 16,-3-3-1-16,2 3 0 0,-2-4-9 0,0 4 0 15,3-3 0-15,-6-1 8 16,0 1 12-16,1-1 1 0,-6 1 1 0,0 3 0 16,-3-4 18-16,0-4 4 0,-2 8 1 0,-3-7 0 15,0 7-13-15,-2-4-4 0,4 1 0 0,-4 3 0 16,-1 3-17-16,1 1-11 0,-4-4 12 0,6 5-12 15,-2-3 9-15,-1 6-9 0,3-4 0 0,0 3 9 16,0-4-9-16,1 4 0 0,-1 0 0 0,2 2 0 16,4-2 0-16,2 0 0 0,-3 0 0 0,3 0 0 0,3 0-8 0,-1 1 8 15,4-1 0-15,2 0 0 0,-1 0 0 0,1 0 0 0,6-3-9 16,-1-4 9-16,3 7-16 0,0-7 0 0,2 0 0 0,3 0 0 31,3 0-208-31,-5 0-40 0,18-7-9 0,-8 3-2 0</inkml:trace>
  <inkml:trace contextRef="#ctx0" brushRef="#br0" timeOffset="41306.43">23236 12118 345 0,'-8'-3'31'0,"5"3"-31"0,3 0 0 0,0 0 0 0,0 0 335 0,0 0 61 16,0 0 12-16,0 0 2 0,8-5-302 0,-3 1-61 16,3 1-12-16,3 3-3 0,-1-4-9 0,4 4-3 15,-4-3 0-15,1 3 0 0,-1-4-11 0,1 4-9 16,-3-3 12-16,0-1-12 0,-3 1 12 0,3-1-4 0,-8 4 0 0,0 0-8 15,3-3 32-15,-3-2-1 0,2-2 0 0,-2 7 0 16,-2-7 23-16,-1 3 5 0,-5 1 1 0,3-1 0 16,-3 4-31-16,0-3-5 0,-5 3-2 0,2 0 0 15,1 0-14-15,-1 0-8 0,-2 3 8 0,2 1-8 16,-2-1 12-16,2 1-3 0,1-1 0 0,2 6 0 16,-5-2 3-16,5 0 0 0,5 0 0 0,0 0 0 0,1 0-12 0,-1 0 0 15,6 1 0-15,2-1 8 0,0 0-8 0,6 0 0 0,0-3 0 16,-1 3 0-16,3 1 0 0,3-4-14 0,0-1 5 0,0 4 1 31,3-7-108-31,-4 4-22 0,1-4-4 0,-3 0-840 0</inkml:trace>
  <inkml:trace contextRef="#ctx0" brushRef="#br0" timeOffset="41629.62">23426 12070 403 0,'0'0'17'0,"0"0"5"0,0 0-22 0,0 0 0 16,0 0 0-16,0 0 0 0,0 0 420 0,3 8 79 16,-3-4 16-16,3 3 3 0,-1 3-366 0,1-6-74 0,-1 3-14 0,1 1-4 15,2-1-20-15,1 4-5 0,-4-4-1 0,4 0 0 16,-4 1-17-16,4-1-3 0,-4 0-1 0,-2 0 0 16,3 0 3-16,-3-3 1 0,0-4 0 0,0 0 0 15,0 0-17-15,0 0 8 0,0 0-8 0,0 0 0 0,0 0 16 16,0 0-3-16,0 0-1 0,2-4 0 0,1-3-12 0,0-3 8 15,2 3-8-15,0 0 0 16,3-5 0-16,0 8-13 0,0-6 1 0,3 6 0 16,-1-3 12-16,1-1-12 0,2 4 12 15,0 1-12-15,1-1 12 0,-1 4-12 0,0 0 12 0,3 0-12 16,-5 0 12-16,2 0-9 0,0 0 9 0,0 4-8 16,-2-4 8-16,-1 7 11 0,-2-7-3 0,0 5 0 31,0-2-46-31,0-3-10 0,-3 0-1 0,-5 0-1106 0</inkml:trace>
  <inkml:trace contextRef="#ctx0" brushRef="#br0" timeOffset="42564.74">23691 12070 172 0,'0'0'8'0,"0"0"1"0,0 0-9 0,0 0 0 15,0 0 0-15,0 0 0 0,0 0 251 0,0 0 48 16,0 0 9-16,0 0 3 0,5 8-184 0,0-4-37 16,1-1-7-16,-1 4-2 0,0-3-11 0,1-1-2 0,-1 1-1 0,3 3 0 31,-3 1-8-31,0-4-2 0,3 3 0 0,0 0 0 16,0-4-13-16,-3 4-2 0,3 2-1 0,-2-6 0 15,2 4-1-15,-3 0-1 0,-2 0 0 0,2 0 0 16,0 0-13-16,0 2-2 0,1-2-1 0,-4-4 0 0,1 4 1 0,2-3 0 0,-5-4 0 0,0 0 0 15,0 0-24-15,0 0-13 16,3 3 1-16,-3-3 1 16,0 0-64-16,0 0-13 0,0 0-2 0,0 0-907 0</inkml:trace>
  <inkml:trace contextRef="#ctx0" brushRef="#br0" timeOffset="43467.72">24432 12042 1440 0,'0'0'64'0,"0"0"12"0,0 0-60 0,0 0-16 16,-6-4 0-16,-2 4 0 0,0 0 160 0,1 0 30 15,-4 0 6-15,6 0 0 0,-3 4-120 0,2-1-25 16,1 4-5-16,0-3-1 0,0 3-33 0,-1 0-12 16,-2 1 0-16,6 3 9 0,-4-1-9 0,6-6 0 15,0 8 0-15,0-2 0 0,0-3 0 0,6 4 0 16,-1-4 0-16,0 1 0 0,1-1 0 0,-1 0 0 0,5 0 0 0,1 0 0 16,0-3 0-16,-1-1 0 0,3 1 0 0,1-4 0 15,-1-4 0-15,0 1 0 0,-5 3 0 0,3-4 8 16,-1 4-8-16,1-7 0 0,-3 0 9 0,0 0-9 15,0 0 9-15,-3-1-9 0,0-3 12 0,-2 4-12 0,-3 0 15 0,0-3-4 16,-3-2-1-16,1 8 0 0,-4-6-2 0,1 3-8 16,-3 0 12-16,0 0-4 31,-3 2-58-31,1-2-12 0,-1 7-2 0</inkml:trace>
  <inkml:trace contextRef="#ctx0" brushRef="#br0" timeOffset="43668.53">24561 12045 2005 0,'0'0'88'0,"0"0"20"0,0 0-87 16,0 0-21-16,0 0 0 0,3 7 0 0,2 0 35 0,-2 2 2 16,2-2 1-16,-2 0 0 15,2 0 7-15,-2 0 2 0,2 0 0 0,0 0 0 0,1 1-21 0,-1 3-4 0,0-8-1 0,0 4 0 31,-2-3-11-31,0 3-2 0,-1-2-8 0,-2-5 12 16,0 0-56-16,0 0-12 0,0 0-3 0</inkml:trace>
  <inkml:trace contextRef="#ctx0" brushRef="#br0" timeOffset="43815.64">24556 11951 1440 0,'0'0'64'0,"0"-8"12"15,0 8-60-15,3 0-16 0,-3-7 0 0,0 7 0 0,2-4 167 0,-2 4 30 0,0 0 7 0,0 0 0 16,8-3-149-16,-2 3-31 16,-1 0-5-16,0 0-2 15,-2 3-139-15,2 1-28 0,0 1-6 0</inkml:trace>
  <inkml:trace contextRef="#ctx0" brushRef="#br0" timeOffset="44170.9">24688 12070 115 0,'0'0'0'0,"0"0"10"0,0 0-10 0,0 0 0 0,0 0 0 16,0 0 0-16,0 8 396 0,3-4 76 0,0 3 16 0,2-4 4 31,0 4-307-31,0-3-61 0,-2 3-12 0,0 1-2 16,5-1-61-16,-3-3-12 0,-2 3-2 0,-1-4-1 16,4 1-4-16,-4 3-1 0,-2-7 0 0,5 8 0 0,-5-8-8 0,0 0-1 15,0 0-1-15,0 0 0 0,0 0-8 0,0 0-2 16,0 0 0-16,0 0 0 0,0 0 2 0,0 0 0 15,0 0 0-15,3-8 0 0,5 1-11 0,-3 3 0 16,-2-3 0-16,2 0 0 16,1 0-25-16,-1-1-1 0,-2 1 0 0,-1 3 0 15,3-3-8-15,1 7-2 0,-1-7 0 0,3 7 0 0,0-3 21 0,3-1 4 0,-4 4 1 0,-1 0 0 16,-6 0 10-16,10 4 0 16,-10-4 10-16,8 3-10 0,0 4 18 0,0 0-2 0,0-3-1 0,-3 3 0 15,3 1 6-15,-2-1 2 0,-1 0 0 0,0-3 0 16,-5-4-9-16,5 7-2 15,-2 0 0-15,-3-7 0 0,0 5-12 0,0-5 8 16,0 0-8-16,0 0 0 16,0 3-180-16,-3-3-43 0</inkml:trace>
  <inkml:trace contextRef="#ctx0" brushRef="#br0" timeOffset="44355.59">24956 11991 2070 0,'0'0'92'0,"0"0"18"0,0 0-88 0,0 0-22 15,5 7 0-15,0 0 0 0,0 4 28 0,3-4 2 16,-2 8 0-16,4-1 0 0,1-3 3 0,-1 4 1 16,1-4 0-16,-3-1 0 0,0 6-22 0,0-6-12 15,0 1 12-15,-3-1-12 0,-2 2 0 0,-3-5 0 16,2 0 0-16,-2 0 0 31,-2 0-96-31,-1-3-25 0,0-1-6 0</inkml:trace>
  <inkml:trace contextRef="#ctx0" brushRef="#br0" timeOffset="44455.78">24958 12146 403 0,'0'0'36'16,"5"-3"-36"-16,3-1 0 0,0 4 0 15,0-3 222-15,3-1 38 0,2 1 7 0,-2-1 1 0,2 4-195 0,0-7-39 16,3 7-8-16</inkml:trace>
  <inkml:trace contextRef="#ctx0" brushRef="#br0" timeOffset="44772.68">25172 12085 1267 0,'0'0'56'0,"0"0"12"15,0 0-55-15,0 0-13 0,0-3 0 0,0 3 0 0,0 0 148 0,0 0 26 16,0 0 6-16,0 0 0 0,0 0-97 0,0 0-20 16,0 0-4-16,0 0-1 0,0 0-33 0,0 0-6 15,-2 3-2-15,-3 1 0 0,-1-1 7 0,1 4 0 16,-3-3 1-16,3 3 0 15,-1 1-25-15,1-4 0 0,0 3 0 0,0 0 0 16,-1-4 0-16,4 8 0 0,-4-3 0 0,4-1 0 16,-1 0 8-16,3 0-8 0,0 0 12 0,3 4-4 15,-1 1 0-15,1-2 0 0,2-3 0 0,3 4 0 16,0-3 1-16,0 3 0 0,0-1 0 0,0-3 0 16,3 5-9-16,-6-5 10 0,0 0-10 0,0-3 10 15,-2 3-10-15,-3-4 12 0,0-3-12 0,-3 4 12 0,-5 3-12 0,1-2 8 16,-7-2-8-16,1 4 8 15,-5-7-172-15,-1 4-34 0</inkml:trace>
  <inkml:trace contextRef="#ctx0" brushRef="#br0" timeOffset="45357.99">21709 12633 1458 0,'0'0'64'0,"0"0"14"0,0 0-62 0,0 0-16 0,0 0 0 0,0 0 0 15,0 0 71-15,0 0 11 0,0 0 2 0,3 7 1 16,-3 0 18-16,2 0 3 0,1 0 1 0,0-2 0 16,-1 6-41-16,1-1-8 0,-3-3-2 0,3 4 0 15,-1 1-30-15,1-2-6 0,0-3-2 0,-3 0 0 0,2 0-18 0,-2 0 8 16,3 2-8 0,-3-6 0-1,0-3-121-15,0 0-31 0,0 0-7 0</inkml:trace>
  <inkml:trace contextRef="#ctx0" brushRef="#br0" timeOffset="45521.01">21725 12567 1382 0,'0'0'123'0,"-3"0"-99"16,3-7-24-16,0 4 0 0,0-1 120 0,3-3 20 16,-3 2 3-16,0 5 1 0,0-2-86 0,0 2-17 15,3-8-3-15,-3 8-1 0,0 0-28 0,0 0-9 16,0 0 0-16,0 0 0 15,0 0-83-15,5 3-23 0,0 2-5 0</inkml:trace>
  <inkml:trace contextRef="#ctx0" brushRef="#br0" timeOffset="45906.11">21796 12774 1209 0,'0'0'108'0,"0"0"-87"0,-2 4-21 0,2 3 0 0,2 1 109 0,-2-1 18 0,0 0 3 0,3 0 1 16,-3-7-23-16,5 7-4 0,-5-7 0 0,3 7-1 16,2 0-37-16,1-2-7 0,-6-5-2 0,0 0 0 15,5 0-34-15,-5 0-7 0,5 2-2 0,-5-2 0 16,0 0 12-16,3-2 2 0,2 2 1 0,0-5 0 16,1 5-8-16,-4-7-1 0,4 0-1 0,-4 4 0 15,1-4-19-15,2 0 0 0,-2-2 8 0,2 2-8 0,0 0 0 0,1 0 0 16,2 0 0-16,0-5 0 0,2 5 0 0,-2 4 0 15,-3-1 0-15,3-3 0 0,3 7 0 0,-3 0 0 16,0 0 0-16,0 0 0 0,-6 0-12 0,6 4-7 16,-2-1-1-16,2 4 0 0,-1-2 32 0,1 2 7 15,0 0 1-15,-2 0 0 0,2 4-9 0,0-3-2 16,-3-1 0-16,3 4 0 16,0-1 37-16,-6-3 7 0,4 0 2 0,-4-2 0 15,4 2-44-15,-4 0-11 0,-2-7 0 0,0 0 0 16,0 0 8-16,0 0 0 0,0 0 0 0,0 0 0 15,0 0-125-15,0 0-26 0</inkml:trace>
  <inkml:trace contextRef="#ctx0" brushRef="#br0" timeOffset="46291.56">22468 12524 1609 0,'0'0'71'0,"0"0"15"0,0 0-69 0,0 3-17 0,0 9 0 0,0-5 0 0,0 0 96 0,3 4 15 15,0-1 3-15,-1 2 1 0,1 6-26 0,0-4-5 16,2 5 0-16,0-2-1 0,1 2-31 0,-1-1-5 16,0-1-2-16,0 2 0 0,1-5-37 0,-4-2-8 15,1 2 0-15,0 0 0 0,-1-2 0 0,-2-5 0 0,0 4 0 0,-2-4 0 31,-1 0-55-31,3-7-4 0,-5 3-1 0,-1-3-636 0,-4 0-128 0</inkml:trace>
  <inkml:trace contextRef="#ctx0" brushRef="#br0" timeOffset="46438.68">22368 12698 403 0,'0'0'17'0,"0"0"5"0,0 0-22 0,0 0 0 15,0 0 0-15,0 0 0 0,10-4 304 0,1 1 57 16,0-1 11-16,-1 4 3 0,1 0-243 0,2-3-48 15,3 3-9-15,2-4-3 0,1 4-44 0,-1 0-10 16,1-3-2-16,-3-1 0 0,2-1-27 0,-2 5-5 16,0-2-2-16,-3 2-585 0,3-5-117 0</inkml:trace>
  <inkml:trace contextRef="#ctx0" brushRef="#br0" timeOffset="46861.63">22656 12524 806 0,'0'0'72'0,"0"0"-58"0,0 0-14 0,0 0 0 15,0 0 233-15,0 7 44 0,3-4 9 0,0 9 2 16,2-5-139-16,0 4-27 0,0-1-6 0,3 9 0 15,0-5-55-15,0 0-10 0,3 5-3 0,-3-1 0 0,2 1-15 0,1-2-3 16,-3 2-1-16,-3-5 0 0,-5 0-6 0,3 0-2 16,2 2 0-16,-2-2 0 0,-3-4-4 0,2-1-1 15,1 1 0-15,2-3 0 0,-2-3-4 0,-3-4-2 16,0 0 0-16,0 0 0 0,0 0-10 0,0 0 10 0,0 0-10 0,0 0 10 16,0 0-10-16,5 0 0 0,3-4-10 0,0 1 10 15,-3-1-20-15,3 1 1 0,3-1 1 0,-3 1 0 16,2-1 0-16,-2 4 0 0,3 0 0 0,0 0 0 15,-3 0 18-15,2 0-8 0,-2 0 8 0,0 7 0 16,0-7 0-16,0 7 0 0,0-7 0 0,-3 7 0 0,3-3 0 0,0-1 0 16,-3 4 0-16,-2-2 0 0,2-5 12 0,0 7-3 15,1 0-1-15,-6-7 0 0,0 0-8 0,0 0 0 16,5 4 0-16,-5-4 0 31,0 0-175-31,0 0-40 0</inkml:trace>
  <inkml:trace contextRef="#ctx0" brushRef="#br0" timeOffset="47393.83">23260 12734 1566 0,'0'0'69'0,"0"0"15"0,-6-3-68 0,1-1-16 15,-3 1 0-15,3-1 0 0,5 4 84 0,-8 0 12 0,-3 0 4 0,1 0 0 16,2 0-28-16,2 0-6 0,-2 0-1 0,1 4 0 16,-1-1-30-16,2 4-7 0,-2 0 0 0,-2 0-1 15,2-2-27-15,3 2 0 0,-1 0 0 0,4 0 0 16,-4 0 0-16,4 0 0 0,2 0 0 0,2-2 0 16,1 2 8-16,2 0-8 0,1 0 12 0,1-3-4 15,1-1-8-15,-2-3 0 16,-6 0 0-16,8 4 8 0,5-1 9 0,0-3 2 15,-2 0 0-15,-1 0 0 0,1-3-4 0,-1-1-1 16,-2 4 0-16,0-3 0 0,-2-1 12 0,-1 4 2 16,0 0 1-16,-5 0 0 0,0 0-14 0,0 0-3 15,0 0-1-15,0 0 0 0,0 0-11 0,5 4 12 0,-5-4-12 16,6 3 12-16,2 4-12 0,-3 0 0 0,0 2 0 16,-2-2 0-16,2 0 0 0,1 0 0 0,-1 1 0 0,0-6 0 0,0 3 0 15,1 2 0-15,-6-7 0 0,2 0 0 0,-2 0-11 16,8 0 3-16,-2 0 0 0,-1-3-747 15,0-1-149-15</inkml:trace>
  <inkml:trace contextRef="#ctx0" brushRef="#br0" timeOffset="47610.1">23400 12586 921 0,'-8'0'40'0,"8"0"10"0,0 0-40 0,0 0-10 0,0 0 0 0,0 0 0 16,0 0 304-16,2 7 60 0,-2 0 11 0,3 4 2 15,0-4-255-15,2 8-51 0,-2 3-11 0,2-3-1 16,-2 3-33-16,-1-1-6 16,4 2-2-16,-4-1 0 0,1-3-18 0,0-1 0 15,-3 0 8-15,2-2-8 0,-2-1 0 0,3-1 0 16,-6-3 0-16,3 0-9 16,0 0-126-16,0-7-25 0,0 0-4 0,-5 5-803 0</inkml:trace>
  <inkml:trace contextRef="#ctx0" brushRef="#br0" timeOffset="47748.18">23347 12774 576 0,'0'0'51'0,"0"0"-41"0,0 0-10 0,0 0 0 16,0-7 201-16,2 0 39 0,1 0 7 0,-3 7 1 0,0 0-77 0,5-5-16 16,1 2-3-16,2-1-1 0,0 4-63 0,5 0-13 15,0-3-3-15,0 3 0 0,3 0-45 0,3-4-10 16,-1 4-1-16,-2 0-1 0,-3 0-15 0,3 0 0 16,3 0 0-16,-3 0 0 31,-1 0-116-31,-4 0-30 0,0 0-6 0</inkml:trace>
  <inkml:trace contextRef="#ctx0" brushRef="#br0" timeOffset="48449.06">24035 12828 748 0,'-6'-7'67'0,"4"7"-54"0,2-7-13 0,0 4 0 0,0-1 140 15,0-3 24-15,0 0 6 0,0 2 1 0,2-2-65 16,-4 0-13-16,2 0-2 0,0 0-1 0,0 7 2 0,0-5 1 16,0 3 0-16,-3-3 0 0,3 5-37 0,0 0-7 15,0 0-1-15,-2-7-1 0,-1 4-12 0,0 3-3 16,3 0 0-16,-8-4 0 0,-2 4-9 0,2 0-3 16,0 4 0-16,0-1 0 0,-3 4-10 0,3-2-2 0,-2 2-8 0,-3 0 12 15,5 0-12-15,-3 0 0 0,3 0 0 0,0-2 0 16,3 6 0-16,0-4 0 0,2 3 0 0,0-3 0 15,1 0 0-15,4 0 0 0,-2 5 0 0,3-5 0 16,2 0 0-16,1 0 0 0,1-2-8 0,1 2 8 16,3 0 0-16,-3-3-8 0,5-1 8 0,0 4 0 31,3-7-86-31,3 4-10 0,-3-4-3 0</inkml:trace>
  <inkml:trace contextRef="#ctx0" brushRef="#br0" timeOffset="48727.96">24170 12618 172 0,'0'0'16'0,"0"0"-16"16,0 0 0-16,0 0 0 0,0 0 320 0,0 0 60 15,0 0 13-15,5 3 3 0,-5-3-240 0,3 5-47 16,-1 2-9-16,1 0-3 0,0 4-30 0,-1-1-7 15,1 2 0-15,0-1-1 0,-1 6-20 0,3-1-4 0,-2 1-1 0,0-3 0 16,2 5-6-16,-2-1-2 0,-1-3 0 0,1-1 0 16,-3 0-13-16,3-2-2 0,-1-1-1 0,-2-1 0 15,0 1 8-15,3-3 2 0,-3-1 0 0,0 0 0 16,0-7-120-16,0 0-23 0,0 0-5 0</inkml:trace>
  <inkml:trace contextRef="#ctx0" brushRef="#br0" timeOffset="49097.96">24310 12774 1843 0,'0'0'81'0,"0"0"18"0,0 0-79 0,0 0-20 0,0 0 0 0,0 0 0 16,0 0 59-16,0 0 8 0,0 0 1 0,3 11 1 0,-6-8-15 0,3 9-3 15,3-5-1-15,-1 0 0 0,4 0-36 0,-4-3-14 16,1 3 11-16,2 1-11 0,0-1 0 0,1-3 0 15,2-1 0-15,-3 1 0 0,0-1 0 0,0 1 0 16,-5-4 0-16,6 3 0 0,2-3 0 0,-3-3 0 16,-5 3 0-16,5-4 0 0,3 4 0 0,-5-7 0 15,2 7 0-15,-2-7 0 16,2 0 17-16,-5 2 1 0,3-2 0 0,-3 0 0 16,-3 0 11-16,3-3 3 0,0 1 0 0,0 2 0 15,3 4-12-15,-3-1-1 0,0-3-1 0,0 7 0 16,0 0-2-16,0 0-1 0,0 0 0 0,0 0 0 15,0 0-5-15,0 0-1 0,0 0 0 0,0 0 0 16,0 0-9-16,8 4 0 0,0 3 0 0,-3-4 0 0,3 4 0 0,2 2 0 16,-2-2 0-16,0 0 0 0,-2-4 0 0,2 4 0 15,-3 0 0-15,0-2 0 0,3 2 0 0,-3-7 0 0,1 7 0 16,-6-7 0 0,2 0-196-16,-2 0-34 0</inkml:trace>
  <inkml:trace contextRef="#ctx0" brushRef="#br0" timeOffset="49430.17">24585 12713 1094 0,'0'0'97'0,"0"0"-77"15,-3-5-20-15,3 5 0 0,0-3 189 0,0 3 35 16,0-4 6-16,0 4 2 0,0 0-132 0,0 0-27 16,0 0-5-16,0 0 0 0,0 0-36 0,-2-3-8 15,-3-1 0-15,-1 4-1 16,4 4-15-16,-6-4-8 0,2 0 10 0,1 3-10 15,-3 1 8-15,3-1-8 0,0 2 0 0,-1-1 9 16,4-1-9-16,-4 4 0 0,4 0 0 0,2 0 0 16,0-3 0-16,0 4 0 0,0-1 0 0,2 0 0 15,4 0 0-15,-1 0 0 0,0 0 0 0,0 0 0 0,1-2 0 16,-1 2 0-16,0 0 0 0,3 0 0 0,-2 0 0 0,-4-3 0 16,4-1 0-16,-4 2 0 0,-2-5 8 0,3 7-8 0,-3 0 12 0,0 0-4 15,0-3 23-15,-3-1 4 0,3-3 1 0,-2 7 0 16,-4-2-2-16,1-3 0 0,0 3 0 0,2-5 0 15,-2 0-18-15,-3 0-4 0,2 0-1 0,1 0 0 32,-3 0-123-32,6-5-24 0,-4-2-4 0</inkml:trace>
  <inkml:trace contextRef="#ctx0" brushRef="#br0" timeOffset="49668.93">24641 12614 1976 0,'0'0'88'0,"0"0"17"0,0 0-84 0,0 0-21 16,5 4 0-16,0-1 0 0,1 2 72 0,-4-1 11 0,3 3 1 0,1 0 1 15,-1 0-36-15,3 3-7 0,-3 2-2 0,1 2 0 0,2 0-25 0,-3-2-6 16,0 2-1-16,0 0 0 16,-2-2 6-16,0-5 1 0,2 7 0 0,-5-7 0 0,0 5-7 0,0-5-8 15,0 0 11-15,0-3-11 0,-5 3 0 0,2-4 0 16,3-3 0-16,0 0 0 31,-3 7-144-31,-2-7-36 0,0 0-8 0</inkml:trace>
  <inkml:trace contextRef="#ctx0" brushRef="#br0" timeOffset="49800.5">24659 12767 345 0,'5'-12'15'0,"-5"12"4"16,0 0-19-16,0 0 0 0,3-2 0 0,-3-3 0 0,0 5 332 0,3-7 64 0,2 4 12 0,-2-1 2 15,2 1-238-15,-2-1-47 0,2 4-9 0,0 0-3 16,3-3-70-16,0 3-15 0,3 3-2 0,-1-3-1 0,3 0-25 0,-5 4 0 15,0-1 0-15,0-3 0 16,0 4-17-16,3-4-9 0,-3 3-2 0,2-3 0 16,-2 4-185-16,3-1-38 0,-3-3-7 0</inkml:trace>
  <inkml:trace contextRef="#ctx0" brushRef="#br0" timeOffset="50371.84">24929 12825 1213 0,'0'0'53'0,"0"0"12"0,0 0-52 0,0 0-13 0,0 0 0 0,0 0 0 0,0 0 118 0,0 0 21 31,0 0 4-31,0 0 1 0,0 0-60 0,0 0-11 0,3 0-2 0,5 3-1 0,-3-3-23 0,3 0-5 15,-3 0-1-15,3 0 0 0,0 0-13 0,-3 0-2 16,1 0-1-16,2-3 0 0,-1-1-10 0,-1 4-3 16,-6 0 0-16,5-3 0 0,-5 3 5 0,3-4 1 15,-1 1 0-15,-2 3 0 16,-2-4 7-16,-1 4 2 0,3-7 0 0,-3 7 0 16,-5 0-15-16,3-5-4 0,3 3 0 0,-6 2 0 15,2-5-8-15,1 5 0 0,-6 0 0 0,6 0 0 16,-3 5 0-16,0-5 0 0,0 2 0 0,3 3 0 15,-3-1 0-15,3-1 0 0,0 4 0 0,2 0 0 16,0 0 0-16,1 0 12 0,2 0-2 0,0 5 0 16,2-5-10-16,-2-7 0 0,3 7 0 0,2 0 0 0,0 0 0 0,-5-7-17 15,8 9 2-15,3-2 1 16,-3-4-20-16,0 1-4 0,-8-4-1 0,10 3 0 16,1-6-58-16,-3-1-12 0,0 4-3 0,-3-3 0 15,0-1-34-15,1-3-7 0,-4 0-2 0,1 2 0 16,-3-2 93-16,0 0 18 0,0 0 4 0,0-5 1 0,-3 5 87 0,1 0 16 0,-1 0 4 0,0 0 1 15,1 0 20 1,-1 4 4-16,1-1 1 0,2-1 0 0,-3 3-1 0,3-3 0 16,0 5 0-16,0 0 0 0,0 0-31 0,0 0-6 15,0 0-2-15,0 0 0 0,5 12-12 0,0-5-2 16,3 7-1-16,-5-7 0 0,2 5 7 0,-2-5 2 16,2 7 0-16,1-7 0 0,-1 0-2 0,-5-7 0 15,0 0 0-15,3 12 0 0,2-1-16 0,-5-11-3 16,0 0-1-16,0 0 0 0,0 0-5 0,5 7-1 0,-5-7 0 0,0 0 0 15,11 3-4-15,-3 1 0 0,0-4-1 0,2 0 0 16,-2-4-3-16,3 1-1 0,-1-1 0 0,1 1 0 16,-1-1-11-16,1-3 0 0,2 0 0 0,-2 2 8 15,-1 5-8-15,1-7 0 0,0 4 0 0,2-1 0 16,-3 4 0-16,1 0 0 0,-3-3 0 0,0-1 0 31,0 4-45-31,-3 0-8 0,0-3-2 0</inkml:trace>
  <inkml:trace contextRef="#ctx0" brushRef="#br0" timeOffset="51189.93">21825 13176 172 0,'0'0'8'0,"0"0"1"0,0 0-9 16,0 0 0-16,0-2 0 0,0 2 0 0,-2-5 346 0,-1-2 67 0,1 7 14 0,-1-7 2 15,-2 4-267-15,-1-1-54 0,1 4-10 0,0-5-2 16,-1 3-40-16,1 2-8 0,-3 0-2 0,0 2 0 16,0 3-25-16,0-5-5 0,-2 4 0 0,2-1-1 0,0 4-15 0,-3 0 0 15,1-2 0-15,2 2 0 0,0 0 0 0,0 0 0 16,3 0 0-16,2 4 0 0,-2-3 0 0,5-1 0 0,-3 0 0 0,6 0 0 16,-1 0 0-16,1 0 0 0,2 0 0 0,3-2 0 15,0-3 0-15,0 3 0 0,3-5 0 0,-1 2 0 16,1-2 0-16,-1 0 11 0,1-2-11 0,0-3 10 15,-1 5-1-15,1-7 0 0,-1 5 0 0,-2-6 0 16,3 4 3-16,-3-3 1 0,0 0 0 0,0 0 0 16,-3 0 14-16,0-5 2 0,3 5 1 0,-2 4 0 0,-4-1-15 0,1-3-3 15,2 2-1-15,-2 3 0 0,-3 2 4 0,0 0 1 16,0 0 0-16,0 0 0 0,0 0-16 0,0 0 11 16,0 0-11-16,2 2 10 0,4 3-10 0,-1 2 0 15,0 0 0-15,1 0 0 0,-1-3 0 0,3 6 8 16,0-5-8-16,0 2 8 0,-3 0-8 0,6 4 0 15,-4-3 0-15,4 1 8 16,-6-4-8-16,3 2 0 0,0-3 0 0,3-1 8 16,-3 4-72-16,-3-7-16 0,-5 0-2 0,5 5-1005 15</inkml:trace>
  <inkml:trace contextRef="#ctx0" brushRef="#br0" timeOffset="51522.12">22079 13162 115 0,'0'0'0'0,"0"0"10"0,0 0-10 0,0 0 0 0,0 0 0 0,0 7 0 16,3 0 465-16,0 0 91 0,-3-2 19 0,5 2 3 16,-2 0-403-16,2 0-81 0,-2 5-16 0,-1-5-3 15,4 0-46-15,-4 0-9 0,4 0-1 0,-4 0-1 16,-2-7-10-16,3 7-8 0,-1 0 9 0,-2-7-9 16,0 0 12-16,0 0-4 15,0 0-8-15,0 0 12 0,0 0-4 0,0 0 0 16,0 0-8-16,0 0 12 0,0 0-12 0,0 0 0 15,0-7 0-15,3 5 0 0,-3-6 0 0,0 4-13 16,5-3 1-16,-2 0 0 16,2-5-20-16,1 10-4 0,-1-6-1 0,3 4 0 0,-3 1 13 0,3-1 2 15,0-3 1-15,3 7 0 0,-3 0 13 0,-1-5 8 0,4 3-10 16,-3 2 10-16,3 0 0 0,2 2 0 0,-5-2 0 0,5 5 0 16,-5-1 0-16,3-1 0 0,2 4 0 0,-5-3 10 15,0-1-2-15,0 4 0 0,-3-2 0 0,0-3 0 0,0 3-8 16,-2 2 0-16,0-3 9 0,-3-4-714 15,0 0-143-15</inkml:trace>
  <inkml:trace contextRef="#ctx0" brushRef="#br0" timeOffset="51960.82">22479 13206 1267 0,'0'0'112'0,"-3"-4"-89"0,1 1-23 0,2 3 0 16,-3-4 193-16,0-3 35 0,-2 7 6 0,2-5 2 15,3 5-148-15,-7 5-30 0,-1-5-6 0,0 0 0 16,0 2-30-16,-3 3-6 0,3 2 0 0,-2-3-1 0,-1-1-15 0,0 4 0 16,4 0 0-16,-1 0 0 0,0-2 0 0,2 2 0 15,4 4 0-15,2-1-10 0,2-3 10 0,1-2 0 16,-3-5 0-16,3 7-8 0,2 0 8 0,3 0 0 16,-5-2-9-16,4-3 9 0,4 3 0 0,-3-3 0 0,3-2 0 0,-1 0 0 15,3-2 20-15,-2-3-2 16,0 3 0-16,-1-3 0 0,-2-5 10 0,3 1 1 0,-3 2 1 0,-3 0 0 15,0-7 18-15,0 4 3 0,-2-1 1 0,0-4 0 16,-1-3 3-16,-2 4 1 0,0-5 0 0,-2 5 0 0,-1-5-20 16,0 5-4-16,-2-5-1 0,3 5 0 0,-6 0-4 0,2 2-1 15,-2 3 0-15,3-3 0 0,-3 2-1 0,3 6 0 16,0-3 0-16,2 2 0 0,-2-2-13 0,5 7-4 16,0 0 0-16,0 0 0 15,0 0-8-15,0 0 0 0,0 0 0 0,0 0 0 16,5 7-10-16,-2 5 10 0,2-1 0 0,3 4-9 15,0-1 9-15,0 4 0 0,0-3-9 0,2-1 9 16,3 7 0-16,1-2 0 0,-1-5 0 0,-3 5 0 16,4-5-20-16,-1 0 4 0,-3-2 1 0,1-3 0 15,2 3-110-15,-2-5-23 16,-1 0-4-16,6 0-1085 0</inkml:trace>
  <inkml:trace contextRef="#ctx0" brushRef="#br0" timeOffset="52361.74">23244 13068 1382 0,'0'0'123'0,"0"0"-99"15,0 0-24-15,0 0 0 0,0 0 150 0,0 7 25 16,0 4 5-16,0-1 0 0,0 2-100 0,2 6-21 16,1-3-4-16,0 3-1 0,-1-1-10 0,4 2-3 0,-4-5 0 15,1 5 0-15,2-5-15 0,0 5-3 0,-2-10-1 0,2 7 0 16,-2-6-14-16,0 4-8 0,-3-7 10 0,2 2-10 31,1-2-82-31,-3-7-22 0,0 0-5 0</inkml:trace>
  <inkml:trace contextRef="#ctx0" brushRef="#br0" timeOffset="52524.8">23201 13169 1875 0,'0'0'41'0,"6"0"9"0,2 0 2 0,-1-3 0 0,1 3-41 0,3 0-11 0,5 0 0 0,-3 3 0 16,0-6 24-16,3 3 4 0,0 3 0 0,3-3 0 15,-4 0-28-15,1-3 8 0,0 3-8 0,0 0 0 16,0 0-112-16,-3 0-27 0,8-11-5 15,-5 4-2-15</inkml:trace>
  <inkml:trace contextRef="#ctx0" brushRef="#br0" timeOffset="52840.61">23487 13079 1094 0,'0'0'97'0,"0"0"-77"0,0 0-20 0,0 0 0 15,0 0 172-15,0 0 30 0,0 0 6 0,0 7 2 16,3 3-93-16,2-3-18 0,-2 5-4 0,2 2-1 15,-2-2-10-15,-1-1-1 0,6 3-1 0,-3-4 0 16,1 4-51-16,-1 2-11 0,0-1-1 0,1-6-1 0,-1 3-5 0,-2-1-1 16,-3-1 0-16,2-3 0 0,1 5-12 0,0-5 0 15,-3 0 0-15,0 0 0 0,0 0 16 0,0-7 1 16,0 0 0-16,0 0 0 0,0 0-17 0,0 0 0 16,0 0 0-16,0 0 0 15,0 0-31-15,0 0-3 0,0 0-1 0,0-2 0 31,0-3-26-31,0-2-6 0,0 4-1 0,5-1 0 16,3-3-10-16,0 0-2 0,-3 2-1 0,3 5 0 16,5-7 16-16,-2 7 3 0,-3-2 1 0,2-3 0 15,1 5 16-15,-1-7 3 0,1 7 1 0,-3-3 0 0,0-1-7 16,0 4-2-16,0 0 0 0,-3-3 0 0,-5 3-18 0,0 0-4 16,5 0-1-16</inkml:trace>
  <inkml:trace contextRef="#ctx0" brushRef="#br0" timeOffset="53194.43">23765 13270 57 0,'0'0'0'0,"0"0"0"0,0 0 0 0,5 0 0 16,3 5 234-16,0-5 42 0,-8 0 8 0,8 0 1 15,3 0-189-15,-3-5-37 0,-1 5-8 0,4-2-2 16,-3-3-29-16,3 5-7 0,-1-2-1 0,3-6 0 0,-2 4 9 0,-3-3 2 16,2 0 0-16,-4 2 0 0,-1-2 27 0,0 0 6 15,-2 0 0-15,0 0 1 0,-3 0-21 0,0 0-4 16,-3 2 0-16,0-2-1 0,1 5 23 0,-4-3 5 15,1-2 1-15,0 7 0 0,-3 0-16 0,3-3-2 16,-6 3-1-16,3 3 0 0,0-3-21 0,3 7-5 16,-6-7-1-16,3 7 0 15,-2 0 2-15,-1-2 0 0,3 2 0 0,-2 0 0 16,2 0-16-16,-3-3 8 0,6 6-8 0,0-3 0 16,-1 2 0-16,4 1 0 0,-1-3 0 0,0 5 0 15,6-5 0-15,-3 4 0 0,3-1 0 0,-1-3 0 16,4 0 13-16,-1 5-3 0,0-5-1 0,3-3 0 15,0 3 3-15,3-4 0 0,-1 2 0 0,-2-3 0 16,5 3-2-16,1-3 0 0,1-2 0 0,4 0 0 0,-1-2-10 0,1-3 0 16,0 5-12-16,-4-7-668 15,1 4-132-15</inkml:trace>
  <inkml:trace contextRef="#ctx0" brushRef="#br0" timeOffset="53812.17">21886 13618 230 0,'0'0'20'0,"0"0"-20"15,0 0 0-15,0 0 0 0,0 0 364 0,0 0 69 16,-5 0 14-16,0 0 2 0,-1 5-288 0,1-5-57 15,-3 0-12-15,3 0-3 0,0 0-42 0,-1 2-9 16,-2 3-2-16,3-5 0 0,-3 7-14 0,0-7-3 0,0 7-1 0,0-2 0 16,0-3-18-16,1 5 10 0,-1 0-10 0,0-2 8 15,0 2-8-15,0 0 0 0,0 5 0 0,3-3 0 16,-3-4 0-16,2 6 0 0,4-1 0 0,-1 2 0 16,0-3-8-16,3 3 8 0,0 0 0 0,3-3 0 15,2 3 0-15,1 2 0 0,2-7 0 0,-1 5 0 0,7-5 0 16,2 4-9-1,-1-3 9-15,7-6 0 0,-4 3-10 0,6-3 10 0,0 3-8 16,2-5 8-16,1 0-25 0,-4-5 0 0,4-2 0 0,-3 0 0 31,-3 0-156-31,-5-5-31 0,0 3-7 0</inkml:trace>
  <inkml:trace contextRef="#ctx0" brushRef="#br0" timeOffset="54166.02">22090 13731 1558 0,'0'0'69'0,"0"0"15"0,0 0-68 0,5 5-16 16,-5-5 0-16,8 2 0 0,0-2 91 0,0 0 14 16,0 0 3-16,0 0 1 0,3-2-48 0,-1-3-9 15,-2 3-3-15,0-3 0 0,0 2-10 0,-3-1-3 16,1-1 0-16,2 3 0 16,-6-3-1-16,1 5-1 0,-3 0 0 0,2-7 0 15,-2 7 17-15,0 0 3 0,-2-2 1 0,2 2 0 16,-5-5-10-16,2 3-1 0,-5-3-1 0,3 3 0 15,-1 2-31-15,1 2-12 0,-3-2 11 0,0 0-11 16,3 5 0-16,0-3 0 0,-3-2 0 0,0 5 0 16,2-3 0-16,1 5 0 0,-3-2 0 0,3 2 0 0,-3 0 0 0,3 0-8 15,-3-2 8-15,2 2 0 0,1 0 0 0,0 0-8 0,0 7 8 0,2-7 0 16,0 7 0-16,3-7 0 0,0 5-8 0,0-5 8 16,6 5 0-16,-1-5-8 0,0 0 8 0,3 0 0 15,0 0-11-15,0 0 11 0,3 0-10 0,2-7 10 31,-3 0-32-31,4 0-1 0,-1-2 0 0,0-3 0 16,-2 3-166-16,5-5-33 0,-3-1-6 0</inkml:trace>
  <inkml:trace contextRef="#ctx0" brushRef="#br0" timeOffset="54528.85">22302 13721 1807 0,'0'0'80'0,"0"0"16"0,0 0-76 0,2 8-20 0,1-1 0 0,0 0 0 16,-3-5 132-16,2 5 24 0,1 2 4 0,-3-1 0 16,3-1-75-16,-1 0-15 0,1 0-3 0,0 0-1 15,-3 0-27-15,2 0-6 0,3 0-1 0,-5-7 0 16,0 0-16-16,0 0-3 0,3 5-1 0,-3-5 0 0,0 0-3 0,0 0-1 16,0 0 0-16,0 0 0 0,0 0 0 0,5-5 0 15,-2 5 0-15,2-7 0 0,1 5-8 0,2-8 0 0,-3 3 0 0,0 0 0 16,0-2-15-16,3-3-5 0,3 5 0 0,0 0-1 15,-1 0-3-15,3 0-1 0,-2 2 0 0,2 3 0 16,-5-3 16-16,5 5 9 0,-5 0-10 0,3 0 10 16,-3 0 0-16,2 7 0 0,-4-2 0 0,2 2 0 15,0-5 0-15,0 5 0 0,-3 5 0 0,3-5 10 16,-3 5 6-16,0-3 0 16,1-2 1-16,-4 5 0 0,1-5-1 0,0 0-1 15,2 0 0-15,-5 0 0 0,2 2-6 0,-2-1-1 16,0-1 0-16,0-5 0 0,0-2-8 0,0 0-9 15,0 0 9-15,0 0-837 16,-2 7-160-16</inkml:trace>
  <inkml:trace contextRef="#ctx0" brushRef="#br0" timeOffset="54829.42">22664 13550 403 0,'0'0'36'0,"0"0"-36"0,0 0 0 0,0 0 0 16,0 0 316-16,0 0 57 0,0 7 11 0,0 0 3 16,-2 0-207-16,2 5-42 0,0 2-8 0,2-2-2 15,1 2-48-15,0 0-9 0,2 5-3 0,0-5 0 16,0 0-28-16,1 5-7 15,2-1-1-15,-3-1 0 0,3-3-3 0,-3 5-1 16,0-7 0-16,1 2 0 0,-1-2-28 0,-2-3 0 16,-1 3 0-16,1-5 0 0,-3-7 0 0,0 0 0 15,0 0 0-15,0 0 0 16,-8 2-254-16,0 3-57 0</inkml:trace>
  <inkml:trace contextRef="#ctx0" brushRef="#br0" timeOffset="54998.59">22617 13745 172 0,'0'0'8'0,"0"0"1"0,0 0-9 0,0 0 0 0,0 0 0 0,0 0 0 0,5 0 368 16,3 0 72-16,0 0 15 0,2 0 2 0,1 0-326 0,5 0-66 15,2 0-13-15,-2 0-2 0,0-2-35 0,0 2-7 16,0-5-8-16,-3 5 11 31,6 0-62-31,-6-2-12 0,-3 2-2 0,1 0-767 0</inkml:trace>
  <inkml:trace contextRef="#ctx0" brushRef="#br0" timeOffset="55330.71">22889 13764 748 0,'0'0'67'0,"0"0"-54"16,0 0-13-16,0 0 0 0,3 7 270 0,-3-7 51 16,0 5 11-16,2 2 1 0,-2-5-161 0,3 5-32 15,0-2-6-15,-1 2-2 0,1 0-40 0,-3 0-9 16,5 0-2-16,-2-2 0 0,2 2-49 0,-2 0-9 15,-3 0-3-15,5 0 0 0,-2 0-7 0,-1 0-1 0,-2-7-1 0,0 0 0 32,6 5-11-32,-6-5 0 0,0 0 0 0,0 0 0 15,0 0 31-15,0 0 1 0,0 0 0 0,0 0 0 16,0 0-32-16,0 0 0 0,-3-7 0 0,3 0 0 16,-3-5 0-16,1 0 0 0,-1 5 0 0,1-7 0 15,2 7-28-15,0-7-12 0,2 2-3 0,1 5 0 16,-1-2 7-16,1 1 2 0,0-3 0 0,2 6 0 0,0-2 20 15,3 0 4-15,-2 5 1 0,-1-3 0 0,3 2 9 0,-3-1 0 0,3 4 0 0,-3-5 0 16,3 3 0-16,-2 2 0 0,-1 0 0 0,3 0 0 16,-6-5-9-16,6 5 9 0,-2 0-10 0,-1 0-769 15,0-2-153-15</inkml:trace>
  <inkml:trace contextRef="#ctx0" brushRef="#br0" timeOffset="55831.69">23230 13705 172 0,'0'0'16'0,"0"0"-16"15,0 0 0-15,0 0 0 0,0 0 280 0,0 0 52 0,0 0 12 0,0 0 1 16,0 0-165-16,0 0-32 0,0 0-8 0,0 0 0 16,3 5-32-16,-3-5-5 0,3 7-2 0,-3 0 0 15,-3-2-25-15,0 2-6 0,1-5-1 0,-4 5 0 16,1 0-35-16,-3 2-7 0,3 1-2 0,0-3 0 15,-3 0 1-15,2 5 0 0,-1 0 0 0,1-3 0 16,6 3-26-16,0-5 0 16,-2 4 0-16,2-3 0 0,0-1-10 0,-3 0-1 15,3 0 0-15,3-5 0 16,2 3-25-16,3 2-6 0,0-7-1 0,0 5 0 16,2-10-16-16,1 5-3 0,2 0-1 0,-2-7 0 0,-1 2 43 0,3-2 8 0,1 0 1 15,-1-2 1-15,0-3 10 0,-5 5 14 0,0-5-3 16,0-2-1-16,0 0 35 0,-3 2 7 0,-5 3 2 0,0-3 0 15,3-2-15-15,-6 2-3 0,-2 5-1 0,0-3 0 16,-3 1-13-16,0 7-2 0,-3-3-1 0,1 3 0 16,-6-3-19-16,2 5 0 0,1 0 8 0,0 0-8 0,0 0-16 15,0 0-8-15,2 5 0 0,3-3-756 16,3-2-150-16</inkml:trace>
  <inkml:trace contextRef="#ctx0" brushRef="#br0" timeOffset="56348.08">23551 13750 864 0,'0'0'76'0,"0"0"-60"0,0 0-16 0,0 0 0 16,0 0 228-16,0 0 42 0,0 0 9 0,0 0 1 15,0 0-127-15,0 0-25 0,0 0-6 0,0 0-1 16,0 0-48-16,2 7-9 0,4 0-3 0,1 0 0 15,-1 5-9-15,-1-3-3 0,3-2 0 0,-3 5 0 0,3 0-30 0,-3-3-7 16,-2-4 0-16,0 2-1 0,-3-7-11 0,0 0 12 16,0 0-12-16,0 0 12 0,0 0-12 0,0 0-9 15,-3 7 9-15,3-7-13 16,-5-3-228-16,0-1-46 0,-1-3-9 0,1-5-1 0</inkml:trace>
  <inkml:trace contextRef="#ctx0" brushRef="#br0" timeOffset="56470.54">23553 13663 1267 0,'0'0'112'0,"0"0"-89"0,0 0-23 0,0 0 0 0,3-5 224 0,-3 5 41 16,0-2 8-16,0 2 2 0,0 0-162 0,0 0-32 16,0 0-6-16,0 0-2 0,0 0-53 0,0 0-10 15,0 0-2-15,0 0-8 32,8-5-107-32,0 5-28 0,-8 0-5 0</inkml:trace>
  <inkml:trace contextRef="#ctx0" brushRef="#br0" timeOffset="57018.33">23990 13729 1267 0,'5'-5'56'0,"-2"5"12"0,2-3-55 0,-5 3-13 0,0 0 0 0,0 0 0 16,0-9 269-16,3 7 51 0,-3 2 11 0,0 0 1 15,-6-5-200-15,1-2-41 0,-3 7-8 0,-2-2-2 32,-1 2-51-32,0 0-10 0,-2 2-3 0,0 3 0 0,-6-3-17 0,4 3 0 15,1 6-8-15,-2-3 8 16,3 1-32-16,0-2 0 0,2 5 0 0,3 2 0 16,1-2-88-16,4-3-19 0,0 3-3 0,3 0-1 15,3-3-49-15,2 3-9 0,3-5-3 0,0 0 0 16,3 0 116-16,-1-7 24 0,1 5 4 0,2-5 0 0,-2 0 102 0,2-5 20 15,-3 5 4-15,1-7 1 0,-3 0 121 0,0 0 25 0,0-5 5 0,0 3 1 16,0-3-63-16,-3-2-13 0,-2 0-3 0,-1-5 0 16,-2 5-56-16,0-5-12 0,0 0-3 0,-2 3 0 15,-4-3-33-15,4 0-6 0,-1 2-2 0,-2-1 0 16,-1-1-18-16,1 5-10 0,0-5 10 0,0 5-10 16,-1-5 11-16,-2 5-11 0,6 7 12 0,-4-3-12 15,4-1 19-15,-1 6-3 16,3 5-1-16,0 0 0 0,0 0-3 0,0 0-1 15,0 0 0-15,0 0 0 0,0 0-11 0,0 0 0 16,0 0 9-16,5 5-9 0,3 2 0 0,0 7 0 0,0 0 0 16,5 5 0-16,1 2 0 0,4 2 0 0,1 1 8 0,-3 2-8 15,-3-5 9-15,3 5-9 0,-3-5 12 0,0 3-12 16,-5-8 13-16,0 8-4 0,0-8-1 0,0 3 0 16,-3-5-8-16,0 0 0 0,1 2 0 0,-4-6 0 15,4-3 0-15,-6 0-11 0,0-7 11 0,0 0-8 16,0 0-145-16,0 0-29 0</inkml:trace>
</inkml:ink>
</file>

<file path=ppt/ink/ink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11:10.573"/>
    </inkml:context>
    <inkml:brush xml:id="br0">
      <inkml:brushProperty name="width" value="0.05" units="cm"/>
      <inkml:brushProperty name="height" value="0.05" units="cm"/>
      <inkml:brushProperty name="color" value="#E71224"/>
    </inkml:brush>
  </inkml:definitions>
  <inkml:trace contextRef="#ctx0" brushRef="#br0">0 1 2760 0 0,'0'0'381'0'0,"0"0"561"0"0,0 0 244 0 0,0 0 50 0 0,0 0-72 0 0,0 0-345 0 0,0 0-150 0 0,0 0-28 0 0,0 0-27 0 0,0 0-88 0 0,0 0-40 0 0,0 0-6 0 0,3 7 454 0 0,32 108 2762 0 0,-25-31-2321 0 0,-3-30-1333 0 0,-7-48-26 0 0,0-5 59 0 0,0 1 0 0 0,0 4 11 0 0,0-4-11 0 0,0-2 0 0 0,0 0 31 0 0,0 0-6 0 0,0 0-4 0 0,11-14 0 0 0,5-29-221 0 0,-11 39 64 0 0,0 0 1 0 0,0 0-1 0 0,1 0 0 0 0,-1 1 0 0 0,1 0 0 0 0,0 0 1 0 0,0 0-1 0 0,0 0 0 0 0,0 1 0 0 0,0 0 1 0 0,0 1-1 0 0,1-1 0 0 0,-1 1 0 0 0,1 0 1 0 0,-1 1-1 0 0,1 0 0 0 0,-1 0 0 0 0,1 0 0 0 0,4 1 61 0 0,-8 0 3 0 0,-1 0 0 0 0,1 0-1 0 0,-1 0 1 0 0,1 0 0 0 0,-1 0-1 0 0,0 1 1 0 0,0-1 0 0 0,1 1-1 0 0,-1-1 1 0 0,0 1 0 0 0,0 0-1 0 0,0 0 1 0 0,-1 0 0 0 0,1 0-1 0 0,0 0 1 0 0,-1 0 0 0 0,1 0-1 0 0,-1 1 1 0 0,0-1 0 0 0,1 1-3 0 0,-1 1 119 0 0,-1 0-1 0 0,1 0 1 0 0,-1 0 0 0 0,1 0 0 0 0,-1 0-1 0 0,-1 0 1 0 0,1 0 0 0 0,0 0 0 0 0,-1 0-1 0 0,0 0 1 0 0,0 0 0 0 0,0 0 0 0 0,0 0-1 0 0,-1 0 1 0 0,1-1 0 0 0,-1 1 0 0 0,0-1-1 0 0,0 1 1 0 0,-1-1 0 0 0,1 0 0 0 0,0 1-1 0 0,-1-1 1 0 0,0-1 0 0 0,0 1 0 0 0,0 0-1 0 0,0-1 1 0 0,0 1 0 0 0,-1-1 0 0 0,1 0-1 0 0,-1 0-118 0 0,-41 24 392 0 0,17-16-569 0 0,13-9 3 0 0,-32-9 316 0 0,3-11-4781 0 0,33 15 3264 0 0</inkml:trace>
</inkml:ink>
</file>

<file path=ppt/ink/ink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11:12.167"/>
    </inkml:context>
    <inkml:brush xml:id="br0">
      <inkml:brushProperty name="width" value="0.05" units="cm"/>
      <inkml:brushProperty name="height" value="0.05" units="cm"/>
      <inkml:brushProperty name="color" value="#E71224"/>
    </inkml:brush>
  </inkml:definitions>
  <inkml:trace contextRef="#ctx0" brushRef="#br0">41 67 6448 0 0,'0'0'141'0'0,"0"0"23"0"0,0 0 13 0 0,4 7 13 0 0,4 76 2290 0 0,-4 105 3248 0 0,-2-160-3657 0 0,-2-27-1880 0 0,0-1-10 0 0,0 0-17 0 0,0 0-4 0 0,0 0 0 0 0,0 0 14 0 0,0 0 55 0 0,4-7 280 0 0,-8-55 197 0 0,-7-34-1100 0 0,1-6 394 0 0,13 35 258 0 0,2 51-166 0 0,5-2-266 0 0,-9 18 161 0 0,0-1-1 0 0,0 0 0 0 0,0 1 1 0 0,0-1-1 0 0,0 1 0 0 0,0-1 0 0 0,0 1 1 0 0,0-1-1 0 0,0 1 0 0 0,0 0 1 0 0,0 0-1 0 0,1-1 0 0 0,-1 1 0 0 0,0 0 1 0 0,0 0-1 0 0,0 0 0 0 0,0 0 1 0 0,1 1-1 0 0,-1-1 0 0 0,0 0 0 0 0,0 0 1 0 0,0 1-1 0 0,0-1 0 0 0,0 0 1 0 0,0 1-1 0 0,0-1 0 0 0,0 1 0 0 0,0 0 1 0 0,0-1-1 0 0,0 1 0 0 0,0 0 1 0 0,0-1-1 0 0,0 1 0 0 0,0 0 0 0 0,0 1 14 0 0,2-1-45 0 0,44 65 50 0 0,-43-26 291 0 0,-11-18-296 0 0,-30 8 2024 0 0,-11-24-2008 0 0,15-9-1400 0 0,11 0-1789 0 0,21 3-2965 0 0</inkml:trace>
</inkml:ink>
</file>

<file path=ppt/ink/ink154.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8-01T23:00:38.229"/>
    </inkml:context>
    <inkml:brush xml:id="br0">
      <inkml:brushProperty name="width" value="0.05292" units="cm"/>
      <inkml:brushProperty name="height" value="0.05292" units="cm"/>
      <inkml:brushProperty name="color" value="#FF0000"/>
    </inkml:brush>
  </inkml:definitions>
  <inkml:trace contextRef="#ctx0" brushRef="#br0">19632 6955 1036 0,'0'0'23'0,"0"0"5"0,0-4 0 0,0-4 1 0,3 1-29 0,-1 3 0 16,1-6 0-16,-3 6 0 0,0-3 108 0,0-1 16 0,-3 6 4 15,1-3 0-15,-1-2-27 0,-2 0-5 0,2 3 0 0,1-3-1 16,-4 4-1-16,1-2 0 0,0-2 0 0,-3 0 0 15,2 7-26-15,-2-4-4 0,1 1-2 0,-1-1 0 16,0 4-24-16,0 0-5 0,-3 0-1 0,3 0 0 16,-2 0-15-16,4 4-3 0,6-1-1 0,-2-3 0 15,-9 4-5-15,-2-1 0 0,5 1-8 0,0 3 12 16,0-2-2-16,0 2-1 0,0 0 0 0,0 3 0 16,0 1-9-16,3-3 10 0,0 3-10 0,2-1 10 15,3 1-1-15,0 4 0 0,3-1 0 0,2 2 0 16,0-2 5-16,6 3 1 0,-1-6 0 0,4 8 0 15,-1-5-4-15,0 8-1 0,3-8 0 0,3-3 0 0,-6 4 18 0,3-1 4 16,-3 0 1-16,0 5 0 0,-2-8-33 0,-3-1 0 16,0 6 0-16,0-6 0 0,-6 1 0 0,1-4 0 31,-3 0 0-31,0 5-9 0,0-5 9 0,-5 0 0 0,-1-4 0 0,1 1 0 16,0-1-194-16,-3 1-43 0,0-1-9 0,-5 2-2 0</inkml:trace>
  <inkml:trace contextRef="#ctx0" brushRef="#br0" timeOffset="154.07">19423 7172 345 0,'-16'-7'15'0,"11"-1"4"0,2 4-19 0,3-3 0 15,0 4 0-15,0-1 0 0,3 1 362 0,2-1 69 16,3 8 13-16,0-8 4 0,3 4-308 0,2-7-60 16,0 7-13-16,3 0-3 0,0 0-13 0,5-3-3 0,-2-2-1 0,2 5 0 15,-3 0-24-15,3 0-5 0,-2 0-1 0,-1 0 0 16,1 0-116-16,-3 0-23 0,0 0-5 0,-8 0-1 15</inkml:trace>
  <inkml:trace contextRef="#ctx0" brushRef="#br0" timeOffset="339.18">19799 7125 1785 0,'0'0'159'0,"0"0"-127"0,0 0-32 15,0 0 0-15,-3 4 96 0,3 3 12 0,0 0 4 0,0 0 0 16,0 0 12-16,0 5 4 0,0-5 0 0,0 0 0 16,0 3-103-16,0 2-25 0,0-5 0 0,3 0 0 0,-6-3 0 0,3 3 0 15,0-7 0-15,0 0 0 16,0 0-167-16,0 0-38 0,0 0-8 0</inkml:trace>
  <inkml:trace contextRef="#ctx0" brushRef="#br0" timeOffset="486.35">19799 7038 1479 0,'5'-8'65'0,"-5"8"15"0,-3-7-64 0,3 7-16 0,0 0 0 0,0-4 0 15,0 1 95-15,0 3 16 0,0 0 3 0,0 0 1 16,0-4-78-16,0 4-15 0,0 0-3 0,6 0-1 16,2 4-117-16,-8-4-23 0</inkml:trace>
  <inkml:trace contextRef="#ctx0" brushRef="#br0" timeOffset="687.51">19881 7113 1497 0,'18'4'66'0,"-12"4"14"0,-6-8-64 0,0 0-16 0,8 4 0 0,-1-1 0 16,-1 4 106-16,-1 0 18 0,6-3 3 0,-3 3 1 16,2-2-52-16,-2-2-9 0,0 4-3 0,0-3 0 15,3-1-51-15,-3 1-13 0,-1-1 0 0,1 1 0 0,-8-4 36 0,8 3 5 16,0-3 1-16,-8 0 0 15,0 0-82-15,6 0-17 0,1 0-3 0,-7 0-1 16,0 0-192-16,0 0-39 0</inkml:trace>
  <inkml:trace contextRef="#ctx0" brushRef="#br0" timeOffset="857.23">20037 7070 979 0,'0'0'87'15,"0"0"-70"-15,0 0-17 0,0 0 0 16,0 0 252-16,0 0 48 15,0 0 8-15,-5 8 3 0,2-1-137 0,0-3-27 0,3 3-6 0,-5-4-1 16,5 4-50-16,-8 4-10 0,0-3-3 0,-2 6 0 16,-1-3-61-16,0 4-16 0,1-1 0 0,2 0 0 0,0-2 0 0,0-1 0 15,0-1 0-15,0 1 0 16,-2 1-22-16,7-2-7 0,3-6-2 0,-3 3 0 16,1 0-168-16,-1-4-33 0</inkml:trace>
  <inkml:trace contextRef="#ctx0" brushRef="#br0" timeOffset="1827.9">20635 7030 1670 0,'5'0'36'0,"0"0"8"0,1-7 2 0,-4 7 2 0,-2 0-39 0,0 0-9 0,0 0 0 0,0 0 0 0,0 0 120 0,0 0 21 16,0 0 5-16,0 0 1 0,0 0-69 0,-2 7-14 15,2 1-2-15,-3-1-1 0,3 7 3 0,-3-3 0 16,3 4 0-16,-2-4 0 0,2 3 0 0,0 8 0 15,-3-4 0-15,3 4 0 0,0-1-52 0,-2 2-12 16,2-6 0-16,-3 2 0 0,3-5 54 0,0-3 8 16,0 4 2-16,0-1 0 0,0-7-64 0,0 0-28 0,0 5 3 0,0-5 0 15,0 0 25-15,0-7 0 0,3 4 9 0,-3-4-9 16,0 0 15-16,0 0-4 0,0 0-1 0,0 0 0 16,2-7 7-16,1-4 2 0,-3-1 0 0,2 2 0 0,1-8-4 0,-3-1-1 15,0-2 0-15,0-1 0 0,0 4-30 0,0-4-7 16,0 4-1-16,0-1 0 0,0 2 40 0,0-2 7 31,0 8 1-31,0 1 1 0,0-4-25 0,0 2 0 0,0 5 0 16,0 3 0-16,0 1 0 0,0 3 0 0,0 0 0 0,0 0 0 15,0 0 0-15,5 0 0 0,1 0 0 0,-1 3-11 16,0 8-7-16,1-3-2 0,-4 3 0 0,3-1 0 16,1 1 20-16,-1 1 0 0,0-2 0 0,3 1 0 15,-2-4 0-15,2 5 0 0,-3-2 0 0,3 1 0 16,0-4 0-16,2 0 0 0,-2-4 0 0,0 2 0 0,0 2 0 0,3-7 0 15,-3 0 0-15,2 0 0 0,-2 0 0 0,3-3 0 16,-3-1 0-16,0-8 0 0,0 5 0 0,-3-3 0 16,0-4 0-16,3 2 0 0,-3 1 0 0,3 4 0 15,-2-8 0-15,-4 4 0 0,4-3 29 0,-4 0 10 16,1 2 1-16,-1 2 1 0,-2-1-33 0,0 4-8 16,3-1 0-16,-3 4 0 15,0 4 0-15,0 0 0 0,0 0 0 0,0 0 0 16,0 0 0-16,0 4 0 0,0-4 0 0,0 12-11 15,3-2 11-15,-1-3-8 0,4 4 8 0,-1-3-8 16,-2-1-20-16,2 4-4 0,0-4-1 0,3 0 0 0,0 0 33 0,-3 1 0 16,1-1 0-16,2-3 0 0,2-4 44 0,-2 0 16 15,0 3 4-15,0-3 0 16,3 0-76-16,-1 0-16 0,-5-7-2 0,1 7-1 0,-4-3 31 0,1-1 0 0,0 1 0 0,2-2 0 16,-2-2 0-16,-1 0 10 0,1 0-10 0,0-4 8 15,-1 4-8-15,-2-1 8 0,0 1-8 0,0 3 8 16,0 1-8-16,0 3 0 0,0 0 9 0,0 0-9 15,0 0 0-15,0 0 0 0,0 0 0 0,0 0 0 16,-2 3 0-16,2-3-15 0,0 0 4 0,-3 4 1 16,3 3-123-16,-3 1-25 0,3-1-5 0,-2 0-1 0</inkml:trace>
  <inkml:trace contextRef="#ctx0" brushRef="#br0" timeOffset="2190.41">21270 7157 1728 0,'8'5'153'0,"-8"-5"-122"0,0 0-31 0,0 0 0 16,0 0 101-16,0 0 15 0,0 7 2 0,-3 0 1 16,-2 0 14-16,0 3 3 15,2 2 1-15,-2-1 0 0,-3-1-58 0,0 1-12 16,0 4-3-16,0-1 0 0,0-3-28 0,-3 4-7 15,1-4-1-15,2-1 0 0,5 1-28 0,-2 4 8 16,-6-8-8-16,6 4 0 16,2-4-225-16,-2 0-48 0,-5 15-10 0,2-18-1 0</inkml:trace>
  <inkml:trace contextRef="#ctx0" brushRef="#br0" timeOffset="3045.76">21794 6962 1728 0,'0'0'38'0,"0"0"8"0,0 0 2 0,0 0 0 0,2 3-39 0,1 4-9 0,2-3 0 0,-2 3 0 16,2 0 104-16,-2 1 20 0,0 3 3 0,2-4 1 15,0 0-19-15,0 5-3 0,1-2-1 0,-4 1 0 16,4-4-65-16,2 8-14 0,-3-4-2 0,0-4-1 16,-2 3 33-16,2-10 6 0,-5 0 2 0,0 0 0 15,0 4-52-15,0-4-12 0,0 0 0 0,0 0 0 16,0 0 0-16,0 0 0 0,3-4 0 0,-3-3 0 0,0-3 0 0,2-1 0 16,-2 3 0-16,3-3 0 0,2 4 0 0,-2-3 0 15,2-2 0-15,1 5-10 0,2-4-2 0,-1 8-1 16,-1-8 0-16,2 3 0 0,-3 6 13 0,0-3-11 15,-5-2 11-15,6 7-10 0,1 0 10 0,-1 0-12 16,2 3 12-16,-3 1-12 0,0 1 20 0,3-3 4 0,3 6 1 16,-3-4 0-1,0 3 2-15,-3-4 0 0,3 4 0 0,0 4 0 0,-3-3-15 0,0-4 0 16,1-1 0-16,-1 4 0 0,-2 0 0 0,-1-3 0 16,-2-4 0-16,0 0 0 0,0 0 35 0,0 0 4 15,0 0 1-15,6-4 0 0,-4 1-28 0,4-1-4 16,-4 1-8-16,3-4 11 0,-2-5-11 0,0 5 8 15,5 0-8-15,-3 0 8 0,0-4-8 0,1 8 0 16,4-2 0-16,-2-2-11 0,0 3 11 0,0 1-13 0,0-1 5 0,-3 4 8 16,3 4-12-16,0-4 12 0,-3 0-10 0,1 3 10 15,-1 1-33 1,0 3-1-16,3 1 0 0,-3-1 0 0,1 0 55 0,-1 4 11 0,-2 4 3 0,2-8 0 16,-2 4-21-16,-1-4-4 0,1 0-1 0,0 5 0 15,-3-5-1-15,0 3 0 0,0-6 0 0,0-4 0 16,0 0 0-16,0 0-8 0,0 0 12 0,0 0-4 15,2 3-104-15,-2-3-22 0,0 0-4 0,0 0-720 16,0 0-144-16</inkml:trace>
  <inkml:trace contextRef="#ctx0" brushRef="#br0" timeOffset="3208.31">22347 6969 2005 0,'0'0'88'0,"0"0"20"15,0 0-87-15,0 0-21 0,0 0 0 0,0 7 0 16,2 0 96-16,-2 0 16 0,3 1 2 0,-3 3 1 15,-3-4 2-15,3 0 1 0,-2 0 0 0,-1 1 0 0,3-1-86 0,-3 0-18 16,3 0-3-16,0 0-1 0,0-3 1 0,0-4 0 16,0 0 0-16,0 0 0 15,0 0-120-15,0 0-24 0,0 0-5 0,0 0-1021 16</inkml:trace>
  <inkml:trace contextRef="#ctx0" brushRef="#br0" timeOffset="3362.19">22355 6849 2232 0,'-8'-4'99'0,"8"4"20"0,8 0-95 0,-8 0-24 0,-3-7 0 0,3 7 0 16,0 0 80-16,0 0 12 0,0 0 3 0,0 0 0 16,0 0-51-16,5 0-9 15,1 0-3-15,-1 4 0 0,0-4-32 0,0 3 0 16,-2-3 0-16,0 4-792 0,-1 3-162 16</inkml:trace>
  <inkml:trace contextRef="#ctx0" brushRef="#br0" timeOffset="3716.04">22476 6983 806 0,'0'0'72'0,"0"0"-58"15,0 0-14-15,0 0 0 0,6 7 310 0,-6-7 59 16,0 0 12-16,0 0 3 0,8 8-205 0,-3-1-41 16,-5-7-8-16,3 7-2 0,-3 0-51 0,2-3-10 15,-2-4-3-15,0 0 0 0,0 0-51 0,3 7-13 16,-3-2 0-16,2-2 0 0,-2-3 0 0,0 0 0 0,0 0 0 0,0 0 0 15,0 0 0-15,0 0 0 0,0 0 0 0,0 0 0 16,0 0 0-16,0 0 0 0,0 0 0 0,0 0 0 16,6 0 0-16,-1-8 0 0,0 1 0 0,1 3 0 31,2-6 0-31,2 3 0 0,-2 0 0 0,0 0 0 16,3-5-26-16,-3 8-8 0,-3 4-2 0,0-7 0 0,0 4 23 0,1-1 4 15,-1 4 1-15,3 4 0 0,-3-4 8 0,1 3 0 16,-6-3 0-16,5 4 0 0,0-1 38 0,-2 4 3 15,-1 2 1-15,4-2 0 0,-4 0-34 0,1 0-8 16,2-4 0-16,-2 4 0 0,0 0 0 0,2-3 0 16,-5 4 0-16,0-8 0 0,0 0 0 0,0 0 0 0,3 7 0 0,-1-3 0 31,-2-4-100-31,0 0-23 0,5 3-4 0</inkml:trace>
  <inkml:trace contextRef="#ctx0" brushRef="#br0" timeOffset="3916.41">22773 6965 2188 0,'0'0'48'0,"0"0"11"0,-6 0 1 0,6 0 1 0,8 7-49 16,-5 0-12-16,-8-3 0 0,-1 3 0 0,9 1 103 0,-3-1 17 0,-3 0 4 0,-2 0 1 16,-3-3-97-16,3-1-20 0,0 9-8 0,2-8 0 15,0-1 57-15,1 1 6 0,-1 3 1 0,3 0 0 16,0-7-52-16,0 0-12 0,0 0 0 0,0 0 0 15,0 0-151-15,0 0-33 0,0 0-6 0,0 0-898 16</inkml:trace>
  <inkml:trace contextRef="#ctx0" brushRef="#br0" timeOffset="4047.72">22754 6875 57 0,'19'-4'0'0,"-14"-4"0"0,-2 6 0 0,2-3 0 16,6 1 404-16,-9 1 75 0,-4-1 15 0,2 4 3 15,7 0-322-15,-1 0-65 0,-6 0-13 0,0 0-2 16,0 0-47-1,0 0-10-15,8 0-2 0,-8 0 0 16,0 0-144-16,0 0-30 0</inkml:trace>
  <inkml:trace contextRef="#ctx0" brushRef="#br0" timeOffset="4617.62">22849 6936 1609 0,'8'0'71'0,"0"0"15"0,3 3-69 0,-3 1-17 0,-8-4 0 0,5 0 0 16,3 8 108-16,-3-4 17 0,-2-1 4 0,-3-3 1 15,0 4-28-15,5 3-6 0,-2 0 0 0,0-4-1 16,-3-3-25-16,0 9-5 0,2-2-1 0,-2-4 0 0,0-3-8 0,-2 7-3 16,2-3 0-16,2-1 0 0,1 4-33 0,-3-7-8 15,0 0 0-15,0 0-1 0,3 4-11 0,-3-4 0 16,0 0 0-16,0 0 0 0,0 0 0 0,0 0 0 0,2-4 0 0,1-3 0 15,-3 0 11-15,0 0 0 0,8-1 0 0,-6 1 0 16,-2 0-11-16,6 0-12 0,-1 3 2 0,3-3 1 16,-3 4 9-16,0-1 0 15,-2-4 0-15,2 8-8 0,1 0 8 0,-1 0 0 16,-5 0 0-16,5 0 0 0,1 0 0 0,-1 0 0 16,-5 0 0-16,0 0 0 0,5 5 0 0,0-2-13 15,-2 4 5-15,-3-7 8 0,0 0 0 0,5 4 0 16,1-1 9-16,-1 4-1 0,-5-7-8 0,0 0 0 15,3 0 0-15,-3 0 0 0,5 4 0 0,-5-4 0 16,0 0 0-16,0 0 0 0,5 3 0 0,1-3 0 0,-6 0 0 0,0 0 0 16,0 0 28-16,5 0 5 0,0-3 1 0,-2 3 0 15,-3 0-54-15,5-4-12 0,3-3-1 0,-3 4-1 16,-2-4 34-16,2 3 0 0,3-4 0 0,-3 1 0 16,-2 3 0-16,2-3 0 0,3 7 0 0,-2-3 0 15,2 3 0-15,-3-4 0 0,0 4 0 0,0 0 0 16,6 0 0-16,-6 4 19 15,-5-4-3-15,6 3 0 0,4 4-25 0,-7-3-6 16,-3-4-1-16,0 7 0 0,0-2 16 0,0 2 0 16,0 0 0-16,0-4 0 0,-3 1 32 0,3-1 8 0,0 4 3 15,-2 2 0-15,2-9-31 0,-3 2-12 0,3 6 8 0,0-1-8 16,0-7 8-16,0 7-8 0,-3 0 0 0,3-7 8 31,0 0-97-31,0 0-20 0,0 0-4 0,0 0-1 0</inkml:trace>
  <inkml:trace contextRef="#ctx0" brushRef="#br0" timeOffset="4811.64">23225 6936 1094 0,'0'0'97'0,"0"0"-77"16,8 0-20-16,-8 0 0 0,0 0 247 0,0 0 45 0,8 7 10 0,-3-7 2 16,-5 0-152-16,6 8-29 0,2-1-7 0,-3-3 0 15,0-1-83-15,-2 1-16 0,2-1-3 0,0 1-1 16,3 3-13-16,-2-2 0 0,-6-5 0 0,0 0 0 15,2 7 0-15,-2-7 0 0,0 0 0 0,0 0 0 16,0 0-156-16,0 0-33 0,0 0-7 0</inkml:trace>
  <inkml:trace contextRef="#ctx0" brushRef="#br0" timeOffset="4933.96">23273 6831 1911 0,'8'-7'42'0,"-3"-1"9"0,-2 8 1 0,-1-7 2 0,1 0-43 15,0 3-11-15,-3 4 0 0,0 0 0 0,2-7 115 0,-2 7 21 0,0 0 4 0,0 0 0 16,0 0-112-16,0 0-28 0,6 0 0 0,-6 0 0 16,0 0-48-16,0 0-15 0,5 4-3 0</inkml:trace>
  <inkml:trace contextRef="#ctx0" brushRef="#br0" timeOffset="5349.56">23447 6929 1324 0,'0'0'118'0,"0"0"-94"0,3-4-24 0,-3 4 0 16,0 0 98-16,0-3 15 0,0-1 3 0,3 1 1 0,-3 3-13 0,2-4-2 16,4-4-1-16,-1 6 0 0,0-3-51 0,0 5-10 15,-2-4-3-15,5 1 0 0,-3 3-17 0,3 0-4 16,-2 0-1-16,2-4 0 0,-1 4-5 0,-1-3-1 0,2 3 0 15,-3 0 0-15,0 0-9 0,3 0 0 0,0 0 9 0,0 0-9 16,3 3 0-16,2-3 0 0,-3 0 0 0,4 4 8 16,-4-1-8-16,1 1 11 0,-1-4-11 0,-2 5 12 15,0-3 2-15,-2 3 1 0,-6-5 0 0,2 7 0 16,-4 0 39-16,2 0 8 0,-3-4 2 0,-2 1 0 0,-3 3-64 0,2 1-8 16,-1-1-4-16,-1 0-1 0,0-3 21 0,0-1 4 15,2 1 0-15,1 3 1 0,2-2-13 0,1-3 0 16,-1 6 0-16,3-8 0 0,0 0 0 0,5 7 0 15,1-3 0-15,-1 3 0 0,3-4 0 0,3 1 0 16,-3-4 0-16,5 0 0 0,0 0 0 0,0 0 0 16,0 0 0-16,1 0 0 15,2-4-160 1,-6 1-34-16,3-1-7 0,1 4-774 0</inkml:trace>
  <inkml:trace contextRef="#ctx0" brushRef="#br0" timeOffset="5650">23799 6943 1425 0,'6'-11'63'0,"-6"11"13"0,0 0-60 0,0 0-16 16,5 0 0-16,0-3 0 0,3-1 120 0,-3 1 20 0,3 3 5 16,-2-4 1-16,2 1-50 0,-1-1-9 0,4 4-3 0,-3-3 0 15,0-2-41-15,3 5-9 0,-4-7-2 0,1 7 0 16,0 0-14-16,0 0-3 0,-2-4-1 0,-6 4 0 16,0 0-14-16,5 0 0 0,-2-7 0 0,-3 7 0 15,0 0 54-15,-3 0 8 0,0-7 2 0,-2 4 0 16,0-1-64-16,-1 1-20 15,-4 3 0-15,2-5 0 0,-3 5 20 0,3 0 0 16,-2 0 0-16,-1 5 0 0,-2-2 0 0,2 1 0 16,3-1 0-16,-2 4 0 0,2 0 0 0,0 2 0 15,0-2-12-15,3 3 12 0,-1 1-11 0,4-1 11 16,-1 2-10-16,3-1 10 0,3-1-9 0,2 1 9 16,0-4-8-16,1 5 8 0,-1-5 0 0,3 0 0 15,0 0 0-15,2 0 0 0,4 1-81 16,-1-8-11-16,3 4-3 0,-3-4 0 0</inkml:trace>
  <inkml:trace contextRef="#ctx0" brushRef="#br0" timeOffset="6182.49">24270 6814 921 0,'0'0'40'0,"0"0"10"0,0 0-40 0,0 0-10 16,3-5 0-16,-3 5 0 0,0 0 243 0,5-4 46 0,0 1 10 0,3-1 1 16,3 4-177-16,2-3-36 0,3-1-7 0,0 4-2 15,2-3-33-15,1 3-6 0,0 0-2 0,2 0 0 16,0-4-17-16,3 4-3 0,-6 4-1 0,1-1 0 16,-3-3 5-16,-3 0 1 0,0 0 0 0,0 4 0 0,-5-1 14 0,-2 1 4 15,-6-4 0-15,0 0 0 0,2 7 5 0,-2-2 2 16,-2 2 0-16,-1 0 0 15,-2 0-8-15,-3 3-2 0,-3-3 0 0,3 4 0 16,0 1-17-16,0-2-4 0,-2 1-1 0,4 4 0 16,1-8-15-16,0 7 9 0,2-3-9 0,0 4 8 15,3-8-8-15,3 4 0 0,0 3 0 0,2-2 0 16,0-2 13-16,3 1-2 0,3-4-1 0,2 1 0 16,0 3-10-16,6-1 0 0,-3-10 0 0,2 0 0 15,1 4 0-15,2-4 0 0,0 0 0 0,-2 0 0 0,-1-4 0 0,1 4 0 16,-1 0 0-16,-5-3 0 0,1-1 0 0,-4-3 0 15,-2 7 0-15,-8 0 0 16,0 0-100-16,0 0-23 0,5-22-4 0,-10 22-1 0</inkml:trace>
  <inkml:trace contextRef="#ctx0" brushRef="#br0" timeOffset="7504.23">12935 4599 460 0,'0'0'41'0,"0"0"-33"16,0 0-8-16,0 0 0 0,0 0 172 0,0 0 32 16,0 0 6-16,0 0 2 0,0 0-58 0,0 0-11 0,0 0-3 0,0 0 0 15,6 0-60-15,2 2-13 0,-3-2-3 0,3 0 0 16,0 0 0-16,0 0 0 0,0 0 0 0,0 5 0 15,2-3 0-15,4-2 0 0,-4 0 0 0,1 0 0 16,2 0-51-16,-3 5-13 16,1-5 0-16,0 0 0 0,-1 0 0 0,-2 0 0 15,0 2 0-15,0-2 0 0,-3 0 54 0,3 0 8 16,-8 0 2-16,0 0 0 0,0 0-64 0,0 0-26 16,0 0 2-16,0 0 0 15,0 0-43-15,0 0-8 0,-5 0-1 0,0 0-987 0</inkml:trace>
  <inkml:trace contextRef="#ctx0" brushRef="#br0" timeOffset="7890.35">13309 4629 403 0,'0'0'36'0,"0"0"-36"16,0 0 0-16,0 0 0 0,0 0 313 0,0 0 56 15,0 0 11-15,0 0 3 0,0 0-216 0,0 0-43 16,0 0-9-16,7 5-2 0,1-5-34 0,0 0-7 16,0 0-2-16,0 0 0 0,0 0-10 0,3 0-1 15,2 0-1-15,-2 0 0 0,4 0-58 0,4 0 0 0,-3-5-15 0,2 5 3 16,-2 0 12-16,-3-2 16 0,-2 2-4 0,0-5-1 0,-3 5-11 16,-3 5 0-16,-5-5 0 0,0 0 0 15,0 0-60-15,0 0-15 0,-8 2-2 0,0 3-1 0</inkml:trace>
  <inkml:trace contextRef="#ctx0" brushRef="#br0" timeOffset="12121.06">17653 9091 748 0,'0'0'67'0,"0"0"-54"0,-3-5-13 15,1-2 0-15,-1 0 169 0,0 0 31 0,1 2 7 0,-1 3 1 0,-2-3-64 0,0 3-13 16,2-3-3-16,-2 5 0 0,-1-2-51 0,1 2-10 15,0-5-3-15,-1 5 0 0,6 0 0 0,-5 0 0 16,-5 0 0-16,2 5 0 0,0-5-52 0,0 2-12 16,0 3 0-16,-3-3 0 0,1 3 0 0,2-3 0 15,0 3 0-15,0 2 0 0,0-7 0 0,3 7 0 16,-1-2 0-16,1-3 0 0,0 5 0 0,-1 0 0 16,4 5 0-16,2-5 0 0,-3 0 0 0,3 5 0 15,3-3 0-15,2 3 0 0,3 0 12 0,0-3-2 16,-3 5 0-16,8 3 0 0,3-3-1 0,-2-5 0 15,-1 8 0-15,0-3 0 0,0 0 10 0,-2-2 1 16,-1-3 1-16,1 5 0 0,-3-2 7 0,0 2 0 16,0-2 1-16,-3-3 0 0,-2-2-29 0,-3 5 0 0,2 0 0 0,-4-3-10 15,-1 3 38-15,-2-5 7 0,-3 0 1 0,-3 0 1 16,1-2-161 0,-3-3-33-16,-3 5-7 0,2-7-908 0</inkml:trace>
  <inkml:trace contextRef="#ctx0" brushRef="#br0" timeOffset="12290.7">17407 9300 1497 0,'0'0'133'0,"0"0"-106"16,0 0-27-16,8 5 0 0,-3-5 130 0,3 0 21 0,3 0 4 16,-1 0 1-16,1 0-58 0,-1 2-11 0,4-2-3 0,-1 5 0 15,0-5-53-15,3 0-11 0,0 2-3 0,2-2 0 16,-2-2-17-16,3 2 10 0,-6 0-10 0,6 0 8 15,-4 0-43-15,-1 0-9 0,-4 0-1 0,1 0-992 16</inkml:trace>
  <inkml:trace contextRef="#ctx0" brushRef="#br0" timeOffset="12491.34">17817 9319 1893 0,'0'0'84'0,"0"0"17"16,0 0-81-16,0 0-20 0,0 0 0 0,0 0 0 16,0 7 92-16,3 0 15 0,-3 0 2 0,0-2 1 15,-3 2-35-15,3 0-7 0,3 0-2 0,-3 0 0 0,2 0-45 0,-2 0-9 16,3 0-1-16,-3 0-1 0,3-2-10 0,-3 2 12 16,0-7-12-16,0 0-757 0,0 0-159 0</inkml:trace>
  <inkml:trace contextRef="#ctx0" brushRef="#br0" timeOffset="12654.13">17833 9220 1900 0,'0'0'84'0,"0"0"18"0,0 0-82 0,0 0-20 16,3-2 0-16,-3 2 0 0,0 0 68 0,0 0 10 16,0 0 2-16,5-5 0 0,-2 5-62 0,-3 0-18 15,0 0 8-15,7 5-657 16,-1-5-132-16</inkml:trace>
  <inkml:trace contextRef="#ctx0" brushRef="#br0" timeOffset="12993.07">17931 9279 1036 0,'13'0'46'0,"-13"0"10"0,0 0-45 0,0 0-11 16,5 0 0-16,-5 0 0 0,0 0 0 0,0 0 0 0,8 2 0 0,-2 3 0 15,-6-5 18-15,0 0 2 0,0 0 0 0,0 0 0 16,8 0 41-16,-8 0 9 0,0 0 2 0,0 0 0 16,0 0 22-16,0 0 5 0,0 0 1 0,0 0 0 15,0 0-29-15,0 0-6 0,0 0-1 0,2 7 0 16,-2-7 0-16,0 0 0 0,5 0 0 0,3 7 0 16,-2-7-26-16,-1 5-6 15,0-3 0-15,6-2-1 0,-1 5-15 0,-2-3-4 16,3-2 0-16,0 5 0 0,-1-5 4 0,1 2 1 15,-3 3 0-15,2 2 0 0,-2-7-17 0,0 7 10 16,0-2-10-16,0 2 8 0,0-5 16 0,0 5 4 16,-3-2 0-16,0 2 0 0,1 0-17 0,-4 0-3 15,4-2-8-15,-1 2 12 0,0-5-4 0,-2 5 0 16,0-2-8-16,-1 2 12 0,-2 0-12 0,0-7 0 0,0 0 0 0,0 0-10 16,0 0-145-16,0 0-29 0,0 0-5 0,0 0-756 15</inkml:trace>
  <inkml:trace contextRef="#ctx0" brushRef="#br0" timeOffset="13194.25">18153 9274 57 0,'0'0'0'0,"0"0"0"0,3-7 0 0,-3 7 0 15,0-2 375-15,0 2 69 0,0 0 15 0,0 0 2 16,0 0-236-16,0 0-47 0,0 0-10 0,0 0-1 16,0 0-60-16,0 7-12 0,0 0-3 0,-3 0 0 15,0 7-48-15,-2-2-11 0,-3-3-1 0,0 10-1 16,-2-5-14-16,-1 0-2 0,-2 5-1 0,2-5 0 15,-2 5 4-15,2-5 1 16,1-2 0-16,-1 2 0 16,3-2-67-16,0-3-12 0,3-2-4 0,2 5-751 15,-2-7-150-15</inkml:trace>
  <inkml:trace contextRef="#ctx0" brushRef="#br0" timeOffset="13927.73">18912 9244 864 0,'0'0'76'0,"0"0"-60"16,0 0-16-16,0 0 0 0,6-5 186 0,-6 5 34 0,0 0 8 0,5 0 0 16,0 0-86-16,1 0-18 0,-1 0-3 0,3 5-1 15,-3-3-46-15,3-2-10 0,-3 7-1 0,3-7-1 16,0 5-33-16,-2-3-6 0,1 3-2 0,1-3 0 16,0 5 11-16,0-2 1 0,3 2 1 0,-3 0 0 15,-3 0-7-15,0 0-2 0,-2 5 0 0,0 0 0 16,-3-3 2-16,-3 3 0 0,0-3 0 0,-2 3 0 0,-3 2-4 0,3-2-1 15,0-3 0-15,-1 8 0 0,1-8-6 0,2 5 0 16,1-7-1-16,-1 5 0 0,3-5-15 0,-3 0 11 16,6 0-11-16,-3 0 10 0,5-2-10 0,-2 2 0 0,2-2 0 15,3-3 0-15,0 3 0 0,3-3 0 0,-1-2 0 0,4 5 0 16,-1-5 0-16,3 0 0 0,0-5 0 0,5 5 0 16,-3 0 53-16,3 0 9 15,1 0 2-15,-1-2 0 0,-3 2-64 0,3 0-26 16,1-5 2-16,-4 5 0 0,-2 0 38 0,-3 0 8 15,-2 0 2-15,-1 5 0 16,-2-5-173-16,0 2-35 0,-2-2-6 0,-6 0-2 0</inkml:trace>
  <inkml:trace contextRef="#ctx0" brushRef="#br0" timeOffset="14128.72">19529 9507 2386 0,'-8'0'52'0,"3"0"12"0,2 5 1 0,-2-5 3 15,5 0-55-15,0 0-13 0,0 0 0 0,-3 2 0 16,3-2 61-16,0 7 10 0,-3 0 1 0,1 5 1 0,-1 0-7 0,3-3-2 31,-5 5 0-31,2-2 0 0,1-5-51 0,-1 7-13 16,0-7 0-16,1 5 0 0,-4 2 0 0,4-7 0 0,-1 0 0 0,0 0 0 16,1 0 0-16,-1-2-10 0,3 2 2 0,0-7-841 15,0 7-168-15</inkml:trace>
  <inkml:trace contextRef="#ctx0" brushRef="#br0" timeOffset="14830.62">19939 9359 1497 0,'40'2'66'0,"-35"3"14"0,-5-5-64 0,0 0-16 0,0 7 0 0,0 0 0 16,-8-2 104-16,5 2 18 0,3 0 3 0,3 0 1 16,-3 0 3-16,3 5 1 0,2-5 0 0,0 0 0 15,1 0-53-15,-1 0-10 0,-5 0-3 0,5-2 0 16,0 2-51-16,-2-5-13 0,-3-2 0 0,0 0 0 0,0 0 0 0,0 0 0 16,0 0 0-16,0 0 0 0,0 0 54 0,0 0 8 15,0-2 2-15,3-3 0 0,-3-2-52 0,0 0-12 16,2 0 0-16,1-5 0 0,-3 5 0 0,5-2 0 15,-2-1 0-15,2 3 0 0,3 0 0 0,0 0 0 16,-3 0 0-16,3 7 0 16,3-2-26-16,-3-3-8 15,0 5-2-15,-3 5 0 0,6-3 7 0,-1 3 1 0,-2-3 0 0,3 5 0 16,-6 0 28-16,6-2 0 0,-3 7 0 0,-3-3 0 16,0-2 45-16,0 0 15 0,1 5 4 0,-1-5 0 15,-2 0-52-15,-1 0-12 0,-2-7 0 0,0 0 0 16,0 0 0-16,0 0 0 0,0 0 0 0,0 0 0 0,6 0 0 0,-6 0 0 15,0 0 0-15,0 0 0 0,5 0 0 0,0-7 0 16,1 7 0-16,1-7 0 0,-1 0 0 0,2 0 0 16,2 0 0-16,1-5 0 0,-6 5 0 0,6-5 0 0,5 5 0 0,-3 0 0 15,-3 0 0-15,1 0 0 0,0 0 0 0,2 2 0 16,3 3 0-16,-3 2 0 0,-8 0-9 0,3 0 9 16,3 2 0-16,-1 3 0 0,-4 2 0 0,-1-2 10 15,0 2-10-15,0 0 0 0,3 2 0 0,-2 1 0 16,-4-1 53-16,4-2 9 15,-4 5 2-15,1-5 0 0,-3 5-52 0,5-3-12 16,-2-2 0-16,2 0 0 0,-2 0 0 0,2-2 0 16,-2 2 0-16,-1 0 0 15,4-7-100-15,2 0-22 0,-3 0-5 0,0 0-717 16,6-2-144-16</inkml:trace>
  <inkml:trace contextRef="#ctx0" brushRef="#br0" timeOffset="14985.08">20595 9392 1728 0,'0'0'76'0,"0"0"16"15,0 0-73-15,0 0-19 0,0 0 0 0,-2 7 0 0,4-5 106 0,-2 5 18 16,3 3 3-16,-3-1 1 0,0-2 0 0,0 5 0 16,2-5 0-16,1 0 0 0,-3 0-52 0,0 5-9 15,0-5-3-15,0-5 0 0,3 5-51 0,-3 3-13 16,0-8 0-16,0-2 0 31,0 0-107-31,0 0-24 0,0 0-5 0,0 0 0 0</inkml:trace>
  <inkml:trace contextRef="#ctx0" brushRef="#br0" timeOffset="15131.66">20603 9293 1440 0,'0'0'128'0,"0"0"-103"15,0 0-25-15,0 0 0 0,0 0 198 0,0 0 34 16,0 0 8-16,0 0 0 0,5 0-157 0,-5 0-32 16,0 0-7-16,6 0 0 0,-6 0-44 0,2 5-11 15,4-3-1-15,-1 3-710 16,0-3-142-16</inkml:trace>
  <inkml:trace contextRef="#ctx0" brushRef="#br0" timeOffset="15671.48">20696 9354 403 0,'0'0'36'0,"0"0"-36"0,5 0 0 0,-5 0 0 0,0 0 338 0,0 0 61 16,5 7 12-16,1-2 2 0,-1 2-228 0,0 0-45 16,0 0-10-16,6 0-2 0,5 5-36 0,-11-10-8 15,-7 8-2-15,-4-3 0 0,4 0-14 0,2-5-4 16,0 5 0-16,0-2 0 15,0-5-51-15,0 7-13 0,0-5 0 0,0-2 0 16,0 0 0-16,0 0 0 0,0 0 0 0,0 0 0 16,0 0 0-16,0 0 0 0,0 0 0 0,0 0 0 15,5-2 21-15,0 2 2 0,-2-7 0 0,2 0 0 16,-2 0-35-16,2 0-6 0,-2-5-2 0,5 5 0 16,-3 2-7-16,0-4-1 0,3 2-1 0,0 0 0 15,3 2 10-15,-3-2 3 0,0 7 0 0,2-5 0 0,1 5 8 0,-3 0 8 16,0 0-12-16,0 0 12 0,0 5 0 0,-1-3 0 15,1 3 8-15,-2 2-8 0,2 0 32 0,-3 0 1 0,-2 0 0 16,2 0 0-16,-3 3 0 0,1-1 0 0,0-2 0 0,-1-2 0 16,-2 2-11-16,3-5-2 0,0 5-1 0,-3-7 0 15,0 0-10-15,0 0-1 0,0 0-8 0,0 0 12 32,2 5-12-32,-2-5 8 0,0 0-8 0,0 0 0 0,3 0 8 15,2-7-8-15,-2 2 0 0,2-2 9 0,-2 0-9 0,2 0 0 16,-2 0 0-16,2 0 0 0,0 0-9 0,1 0 9 15,-1 0-12-15,-2 0 12 0,2 0-10 0,0 2 10 16,1-2-8-16,-4 7 8 0,3-5 0 0,-5 5-8 16,0 0 8-16,0 0 0 0,0 0 0 0,0 0-10 15,0 0 10-15,6 5 0 0,-1-3 0 0,-2 3-8 0,2 2 8 0,-2 0 0 16,-1 0 0-16,1 0 0 0,0 0 0 0,-1 5 9 16,1-5-1-16,-1 0-8 0,1 0 12 0,0 0-4 15,-3-2-8-15,2 2 10 0,-2-7-10 0,0 7 10 16,0-7-10-16,0 0 0 0,0 0 0 0,0 0 0 15,0 0-141-15,0 0-34 0,0 0-6 16,-10 7-1004-16</inkml:trace>
  <inkml:trace contextRef="#ctx0" brushRef="#br0" timeOffset="16434.73">20720 9387 576 0,'0'0'51'0,"0"0"-41"0,0 0-10 0,0 0 0 0,0 0 242 0,0 0 46 16,10 0 10-16,-2 0 2 0,-8 0-146 0,8 5-29 16,3-3-5-16,-6 3-2 0,0-3-26 0,0 3-6 15,1 2-1-15,-4 0 0 0,1 0-9 0,-3 0-3 16,3 0 0-16,-1 5 0 0,-2-5-7 0,6 0-2 15,-6 5 0-15,2-3 0 0,4 3-51 0,-4-5-13 16,1 0 0-16,-1 5 0 0,1-10 0 0,0 5 0 0,-1 0 0 0,-2-7 0 31,0 0 0-31,0 0 0 0,0 0 0 0,0 0 0 16,0 0 0-16,0 0 0 0,6-2 0 0,-1 2 0 16,0-5 0-16,1-2 0 0,-4 0 0 0,4 0 0 15,-4 0 0-15,3-5 0 0,1 3 0 0,2-3 0 0,0 3 0 0,0-3 0 0,0 5 0 0,2 0 0 16,1-5 0-16,-1 5 0 15,1 5 0-15,-1-3 0 0,1-2 0 0,-3 2 0 16,3 5 0-16,-4-2 0 0,4 2 0 0,0 0 0 0,-3 0 0 16,2 2 0-16,-2 3 0 0,3-3 0 0,-1 3 0 0,1 0 0 15,-1 2 0-15,1 0 0 0,0 0 0 16,-3 0 0-16,2 0 0 0,-2 0 0 0,3 0 0 0,-3 0 0 16,0 5 54-16,-3-5 8 0,0 0 2 0,0 5 0 15,-2-5-52-15,0 0-12 0,-1-5 0 0,1 5 0 0,-3-7 0 0,0 5 0 16,0-5 0-16,0 7 0 0,0-7 0 0,0 0 0 15,0 0 0-15,0 0 0 16,0 0-48-16,0 0-13 0,0 0-3 0,0 0-1254 16</inkml:trace>
  <inkml:trace contextRef="#ctx0" brushRef="#br0" timeOffset="16688.38">21283 9420 1728 0,'0'0'38'0,"0"0"8"0,8 0 2 0,-3 0 0 0,-5 0-39 0,0 0-9 16,6-2 0-16,-1 2 0 0,-5 0 152 0,3 2 28 16,-3-2 5-16,5 7 2 0,-3 0-95 0,1-2-18 0,0 4-4 0,-1-4-1 15,1 2-4-15,2 5-1 16,-5-3 0-16,3-2 0 0,-3 0-51 0,0 3-13 0,3-3 0 0,-1 0 0 15,-2-7 0-15,0 0 0 0,0 0 0 0,0 0 0 32,0 0-119-32,0 0-26 0,0 0-6 0,3-5-1 0</inkml:trace>
  <inkml:trace contextRef="#ctx0" brushRef="#br0" timeOffset="16819.55">21307 9260 1951 0,'8'-7'86'0,"-8"7"18"0,0 0-83 0,0 0-21 15,5-2 0-15,0-3 0 0,1 5 119 0,-6 0 19 0,0 0 4 0,5 0 1 16,3 7-90-16,0-7-17 0,-8 0-4 0,5 7-1 16,0 0-65-16,3-2-13 0,0 2-2 15</inkml:trace>
  <inkml:trace contextRef="#ctx0" brushRef="#br0" timeOffset="17351.59">21468 9413 2188 0,'0'0'97'0,"0"0"20"0,0 0-93 16,0 0-24-16,0 0 0 0,0 0 0 0,0 7 107 0,-2 0 17 0,2 0 3 0,-3-2 1 15,3-5-52-15,3 2-9 0,-3 5-3 0,2-2 0 16,1 2-51-16,-3-7-13 16,0 0 0-16,3 7 0 0,-1 0 0 0,-2-7 0 15,0 0 0-15,0 0 0 0,0 0 0 0,0 0 0 16,0 0 0-16,0 0 0 0,0 0 0 0,6-7 0 15,-1 7 0-15,-3-7 0 0,4 2 0 0,-1 3 0 16,0-3 0-16,3-2 0 0,6 0 0 0,-4 0-15 16,-5 0 3-16,-2 0 1 0,2 2-9 0,1 3-3 15,-1-3 0-15,3 3 0 16,0-3-5-16,0 3-2 0,-3-3 0 0,3 5 0 0,0 0 30 0,0 0 0 0,-3 0 0 0,0 0 0 16,3 5 24-16,-2-3 12 0,-1 3 1 0,3-3 1 15,-5 3-4-15,2 2-1 0,0 0 0 0,0-2 0 16,3 2-2-16,-5-5-1 0,-3-2 0 0,5 7 0 15,-2 0-2-15,-3-2-1 0,0-5 0 0,3 7 0 16,-3-7-16-16,0 0-3 16,2 5-8-16,-2-5 12 0,0 0-12 0,0 0 0 15,5 2 8-15,3-2-8 0,-2 0 0 0,-1-2 0 16,0-3 0-16,3-2 0 0,-2 2 0 0,1-2-8 16,-1 5 8-16,4-3-13 0,-2-2-4 0,0 0-1 0,0 0 0 15,0 2 0-15,0 3 6 0,-3-3 2 0,3 5 0 0,-2 0 0 16,-1-2 10-16,3 2 0 0,-3 2-9 0,0-2 9 15,-5 0 0-15,6 5 0 0,-4 2 0 0,4 0 0 0,-1 0 0 0,-2 0 0 16,-1 0 0-16,1 0 8 0,-1 0 6 0,1 5 1 16,0-5 0-16,-1 5 0 0,1-10-3 0,-3 5-1 15,3 3 0-15,-3-3 0 0,2 0-11 0,-2-7 0 16,0 0 0-16,0 0-927 16,0 0-177-16</inkml:trace>
  <inkml:trace contextRef="#ctx0" brushRef="#br0" timeOffset="17521.38">21984 9401 1440 0,'0'0'128'16,"0"0"-103"-16,0 0-25 0,0 0 0 15,3 5 212-15,-3 2 36 0,3 0 8 0,-3 0 2 16,2 0-144-16,1 0-29 16,-3-2-5-16,2 2-2 0,1-5-11 0,-3 3-3 15,0-5 0-15,3 7 0 0,-3 0-51 0,0-7-13 16,0 0 0-16,0 0 0 15,0 0-253-15,0 0-54 0,8-14-10 0,-3 2-643 0</inkml:trace>
  <inkml:trace contextRef="#ctx0" brushRef="#br0" timeOffset="17636.51">21968 9326 1630 0,'-2'-12'36'0,"2"12"7"0,0-2 1 0,0-5 3 0,0 2-38 0,0 3-9 16,0-3 0-16,0 5 0 0,2-2 126 0,-2 2 23 16,6-5 5-16,-1 5 1 0,3 0-124 0,-3 0-31 15,3 0 0-15,3 5-967 16</inkml:trace>
  <inkml:trace contextRef="#ctx0" brushRef="#br0" timeOffset="17936.83">22074 9361 1267 0,'0'0'112'0,"0"0"-89"0,5 0-23 0,3 0 0 15,0 0 151-15,0 0 25 0,3 0 6 0,-1 0 1 16,1-2-88-16,0-3-18 0,-1 5-3 0,1 0-1 15,2 0-9-15,-2 5-1 0,-3-5-1 0,-1 2 0 0,-1-2-48 0,2 0-14 16,-3 5 0-16,0-5 8 0,1 7 24 0,-4-7 4 16,-2 7 2-16,3 0 0 0,-3-2-17 0,0 2-3 15,-3 0-1-15,3 5 0 0,-2-3-6 0,-4-2-2 0,4 5 0 0,-1-3 0 16,-2 3-9-16,2-5 0 0,0 5 0 0,1-5 0 16,-1 0 0-16,3 0 0 0,3 0 0 0,-3 0 0 15,0 0 53-15,2 0 9 0,1-2 2 0,2-3 0 0,1 3-52 0,2 0-12 16,0-3 0-16,2-2 0 0,1 0 0 0,2-2 0 15,-2 2 0-15,2-5 0 0,0-2 0 0,0 2 0 16,0 3 0-16,-2-5-1277 16</inkml:trace>
  <inkml:trace contextRef="#ctx0" brushRef="#br0" timeOffset="18236.97">22423 9439 1728 0,'0'0'76'0,"6"0"16"16,2 0-73-16,0 0-19 0,0-5 0 0,-1 5 0 16,4 0 106-16,-3-2 18 0,0-3 3 0,3 5 1 15,-4-7-52-15,1 7-9 0,0-7-3 0,0 7 0 0,-2-5-16 0,-1 3-4 16,-2-3-1-16,-1-2 0 0,1 0-18 0,-3 0-3 16,0 0-1-16,-3 2 0 0,1-2-21 0,-4 5 0 0,1-3 0 0,-3-2 0 15,0 7 34-15,-3-2 2 0,1-3 1 0,-3 5 0 16,-1 5-25-16,1-3-4 0,0-2-8 0,0 5 11 15,0 2-11-15,2 0 0 0,-2 0 0 0,5 7 0 16,0-2 19-16,3-3 1 16,2 8 1-16,3-3 0 15,0 0-68-15,5 0-13 0,0-2-4 0,3-3 0 0,-2 3 52 0,2 0 12 16,2-5 0-16,1 2 0 16,-1-2-24-16,4-7-1 0,-1 5-1 0,0-5 0 0</inkml:trace>
  <inkml:trace contextRef="#ctx0" brushRef="#br0" timeOffset="19154.05">23074 9307 57 0,'0'0'0'0,"0"0"0"0,8-2 0 0,-2-3 0 16,-6 5 341-16,0 0 63 0,2 0 13 0,-2 0 3 16,0 0-208-16,0 0-40 0,0 0-9 0,3 5-2 15,2 2-69-15,-5 0-13 0,0 5-3 0,-5-3-1 16,2 3-10-16,3 2-1 0,-2 5-1 0,-1-3 0 15,3 3-50-15,0 2-13 0,-3-2 0 0,3 9 0 0,0-2 56 16,0-5 7 0,0-2 1-16,0 2 0 0,0-9-52 0,0 2-12 15,3 0 0-15,-3-7 0 0,0 5 0 0,3-5 0 16,-3-7 0-16,0 0 0 0,0 0 0 0,0 0 0 0,5-7 0 16,0 2 0-16,-2-2 54 0,2-2 8 0,-2-5 2 0,2-3 0 15,-2 1-52-15,-1-3-12 0,1-2 0 0,0 0 0 16,-1-3 0-16,1 3-18 0,-3 2 4 0,5-2 1 15,-5 2 13-15,3-2-11 0,-1 7 11 0,-2 0-10 0,3 0 10 0,-3 2 0 16,0 0 0-16,0 5 0 0,0 0 0 0,0 0-8 16,0 5 8-16,0 2 0 0,0 0 0 0,0 0-10 15,0 0 10-15,5 2 0 0,-2 10-9 0,0-5 9 16,2 2 0-16,-2 3-9 0,-1 2 9 0,4-2 0 16,-4 2 8-16,1 0-8 0,2-2 0 0,3-3 9 15,-3 3-9-15,1 0 0 0,2-3 23 0,0-2-3 0,-1-2 0 0,4 2 0 31,0-2-20-31,-3-3 0 0,2-2 0 0,-2 0 0 16,3 0 0-16,-1-7 0 0,-2 7 0 0,3-7 0 16,-6 2 0-16,3-4 0 0,3 2 0 0,-3-5 0 15,-3 0 0-15,0 3 0 0,3-3 0 0,-3 3 0 0,-2-3 0 0,2 0 0 0,-2 5 0 0,2 0 8 16,-2 0-8-16,0 0 0 16,-1 0 0-16,1 2 0 0,2 5 0 0,-5 0 0 0,0 0 0 0,0 0 0 15,0 0 0-15,3 0 0 0,-3 0-9 0,8 5 9 16,-3-3-9-16,0 3 9 0,3 2-12 15,0-2 12-15,0-3 0 0,0 5 8 0,0-2 0 0,3-3 1 16,-4-2-9-16,4 0 0 0,0 5 0 0,-3-3 0 16,2-2 0-16,1 0 0 0,-3-2 0 0,2 2 0 15,-2-5 0-15,0 5 0 0,0-2 0 0,0-3 0 0,-3 5 0 0,1-7 0 16,-1 7 0-16,-2-7 0 0,-3 7 0 0,0 0 12 16,0 0-12-16,0 0 12 0,0 0-12 0,0 0 0 15,0 0-12-15,0 0 12 16,0 0-161-16,-3 0-25 0,-2 5-5 0,2-5-1 0</inkml:trace>
</inkml:ink>
</file>

<file path=ppt/ink/ink155.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8-01T23:05:19.510"/>
    </inkml:context>
    <inkml:brush xml:id="br0">
      <inkml:brushProperty name="width" value="0.05292" units="cm"/>
      <inkml:brushProperty name="height" value="0.05292" units="cm"/>
      <inkml:brushProperty name="color" value="#FF0000"/>
    </inkml:brush>
  </inkml:definitions>
  <inkml:trace contextRef="#ctx0" brushRef="#br0">9962 389 172 0,'2'0'16'0,"1"0"-16"15,-3-5 0-15,0 5 0 0,-3 0 195 0,3 0 36 0,0-5 7 0,0 5 2 16,0-2-110-16,0 2-22 0,0 0-4 0,0 0 0 15,0 0-17-15,0 0-3 0,0 0-1 0,0 7 0 16,-2 0-11-16,2 7-1 16,0-7-1-16,0 0 0 0,0 5-5 0,0 2-1 15,0-2 0-15,0 2 0 0,2 7 0 0,-2-7-1 16,0 5 0-16,0 0 0 0,0-5 1 0,0 7 1 16,0-7 0-16,0 5 0 0,0 0-65 0,0 0 0 15,0 2-8-15,0-4-1 0,0 1 9 0,0 1 12 16,0 2-2-16,0-2-1 0,0-5-9 0,0 0 0 15,0 5 0-15,0-5 0 0,0 0 0 0,0-2 0 0,0 0 0 0,3-5 0 16,-3 2 53-16,0-4 9 0,0-5 2 0,0 7 0 16,0-7-52-16,0 0-12 0,0 0 0 0,0 0 0 15,0 0 0-15,0-7 0 0,-3 2 0 0,3-4 0 16,0 2 0-16,0-5 0 0,0 5 0 0,0-7 0 16,0-2 0-16,0 6 0 0,-2-2 0 0,2 3 0 0,-3 2 0 0,3-3 0 15,0 3 0-15,-3 0 0 16,3 0-202-16,-2 0-43 0,-1-4-9 0,0 8-2 0</inkml:trace>
  <inkml:trace contextRef="#ctx0" brushRef="#br0" timeOffset="486.15">10001 659 1267 0,'0'0'28'0,"0"0"5"0,0 0 2 0,0 0 1 0,0 0-36 0,3 7 0 0,-3-7 0 0,5 5 0 15,-2-3 108-15,2 3 14 0,-5-5 3 0,8 2 1 16,-3 3-48-16,1-2-10 0,2 1-1 0,0 3-1 15,-1 0 23-15,1-7 5 0,0 7 1 0,0-2 0 0,3-3-50 0,-1 3-9 16,1 2-3-16,0 0 0 0,-1-7-33 0,3 7 0 16,-5 0 0-16,3-2 0 0,-3 2 0 0,0-5 0 15,-6 3 0-15,6 2 0 0,-2 0 58 0,2 0 5 16,-3 0 1-16,0-2 0 16,1 2-75-16,-1-4-14 0,0 1-3 0,0 3-1 0,-5 0 29 0,3-7 0 15,-3 0 0-15,5 7 0 16,-5-7-11-16,0 0-5 0,0 0-2 0,0 0-729 15,0 0-145-15</inkml:trace>
  <inkml:trace contextRef="#ctx0" brushRef="#br0" timeOffset="917.71">10525 539 1267 0,'0'0'112'0,"0"0"-89"0,0 0-23 0,0 0 0 16,0-7 48-16,0 7 6 0,3 0 1 0,7-7 0 0,-2 7 14 0,3-2 3 15,-3-3 1-15,5 5 0 0,3 0 15 0,2 0 4 16,-2-5 0-16,0 5 0 0,5 0-56 0,-5 0-10 15,3 5-2-15,-3-5-1 0,2 0-8 0,-2 0-2 16,-3 0 0-16,0 0 0 0,-5 0-13 0,3 0 11 16,-3 0-11-16,-8 0 10 15,0 0-72-15,0 0-14 0,0 0-4 0</inkml:trace>
  <inkml:trace contextRef="#ctx0" brushRef="#br0" timeOffset="1088.12">10602 692 1497 0,'-5'-4'32'0,"5"4"8"0,5-3 0 0,5-2 4 0,6 5-36 0,0 0-8 15,-3-2 0-15,1 2 0 0,2-5 88 0,-1 3 16 16,1 2 4-16,-2-5 0 0,-1 5-71 0,3-7-13 16,-3 7-4-16,0 0 0 0,-2-7-20 0,-1 7 0 0,1 0 0 0,-3-2-576 15,-3-3-119-15</inkml:trace>
  <inkml:trace contextRef="#ctx0" brushRef="#br0" timeOffset="1519.51">11398 405 1209 0,'0'0'53'0,"0"0"12"0,0 0-52 0,0 0-13 15,6 0 0-15,-1-7 0 0,3 14 156 0,-8-7 29 0,0 0 6 0,0 5 1 16,2 2-74-16,4-5-14 0,-1 10-4 0,0-5 0 0,-2 7-49 0,2-7-11 16,1 10-1-16,-1-1-1 0,-3-2-5 0,1-2-1 15,2 9 0-15,1-7 0 0,-4-2-4 0,1 7-2 16,0-10 0-16,2 3 0 0,-2 2-11 0,-1-2-3 16,1-3 0-16,0 1 0 0,-3-1-12 0,0-9 0 15,0 0 0-15,5 12 0 16,-5-12 0-16,0 0 0 0,0 0 0 0,0 0 0 15,-5 2 0-15,-1-2 0 0,4-2 0 0,-4-3 0 32,-2-2-110-32,0-2-25 0,6-1-5 0,-6 1-560 0,-3-10-112 0</inkml:trace>
  <inkml:trace contextRef="#ctx0" brushRef="#br0" timeOffset="1689.95">11398 405 1116 0,'-8'-7'49'0,"8"7"11"0,0 0-48 0,0 0-12 15,0 0 0-15,0 0 0 0,-5 0 140 0,5 0 27 16,0 0 5-16,0 0 0 0,0 0-88 0,0 12-19 15,0-5-3-15,0 0-1 0,3 0 3 0,-6 7 1 16,0-2 0-16,1-10 0 16,-1 10-38-16,-2-5-8 0,0 7-2 0,-1-2 0 0,-2-3-4 0,0 3-1 15,0 2 0-15,-2-7 0 16,2 10-120-16,-3-8-25 0,-7 12-5 0,5-4-1 0</inkml:trace>
  <inkml:trace contextRef="#ctx0" brushRef="#br0" timeOffset="1921.26">11240 728 172 0,'0'0'16'0,"7"0"-16"0,1 0 0 0,3 0 0 15,2 0 348-15,3 0 68 0,3 0 12 0,2 0 4 16,3 0-244-16,2-3-48 0,3-2-9 0,3 3-3 16,2 2-32-16,1-5-8 0,-6-2 0 0,0 0-1 15,0 5-37-15,-8-3-7 16,3 5-2-16,-3-4 0 0,3 4-33 0,-3-3-8 0,0-2 0 0,-2 5 0 15,-1-2 0-15,1 2 0 0,-6 0 0 0,-2 0 0 0,-3 0 0 0,-3 0 0 16,-2 0 0-16,-3 0 0 16,0 0-49-16,0 0-12 0,-8 2-3 0,-3-2 0 0</inkml:trace>
  <inkml:trace contextRef="#ctx0" brushRef="#br0" timeOffset="7689.68">20817 318 1242 0,'0'0'55'0,"0"0"11"16,0 0-53-16,0 0-13 0,0 0 0 0,0 0 0 16,0 0 97-16,0 0 17 0,0 0 3 0,8 5 1 0,-8-5-30 0,0 0-5 15,8 2-2-15,0 5 0 0,-2-2-13 0,-4 2-4 16,1 0 0-16,2 0 0 0,-2 7 0 0,-1-2 0 16,1 2 0-16,0 5 0 0,-1-5 0 0,1 7 0 15,0-9 0-15,-3 9 0 0,2-7-27 0,-2 5-5 16,3-5-2-16,-3 7 0 0,3-2 3 0,-3-7 1 0,0 5 0 0,2-6 0 15,-2 3-34-15,0-2 0 0,0 2 0 0,0 0 0 16,0-2 0-16,3-2 0 0,-3-1 0 0,0 0 0 16,3 3 0-16,-3-5 0 15,2 0 0-15,1-2 0 0,-3-3 28 0,2 5 0 16,-2-7-1-16,0 0 0 0,0 0 8 0,0 0 1 16,3-7 1-16,0 0 0 0,2 3-29 0,-2-6-8 15,-3-2 0-15,5 3 0 0,-2-3-10 0,-1 0-3 16,4-2-1-16,-4 7 0 0,1-5 22 0,-1 3 5 15,-2-3 1-15,3-2 0 0,-3 10-14 0,3-6-18 16,-1 3 4-16,1 2 1 0,0-2 21 0,2 0 4 0,-2 0 0 0,2 2 1 16,-2-2-23-16,2 5-5 0,0-3-1 0,3-2 0 15,-3 0 26-15,3 5 5 0,-2-3 1 0,2 0 0 16,0 3-16-16,-6-3 0 16,3 5 0-16,-5 0 0 0,0 0-12 0,0 0-4 0,0 0-2 0,0 0 0 0,0 0 18 0,0 0 0 15,0 0 0-15,0 0 0 0,0 0-13 0,0 0 4 31,0 0 1-31,0 0 0 16,0 0-18-16,0 0-3 0,0 0-1 0,0 0 0 16,0 0-20-16,-5 5-4 0,3 2-1 0,-4-2 0 15,1-3-122-15,0 5-25 0,-3 0-5 0,2-2-1 16,1-3-60-16,2 5-12 0,-10 5-2 0,5 2-1 0</inkml:trace>
  <inkml:trace contextRef="#ctx0" brushRef="#br0" timeOffset="7874.72">20915 633 288 0,'0'0'12'0,"0"0"4"0,0 0-16 0,3 7 0 16,2-2 0-16,1 2 0 0,-1-7 220 0,0 7 42 15,0-7 8-15,1 0 2 0,2 7-116 0,0-7-22 16,0 0-5-16,-3 5-1 16,3-5 0-16,0 7 0 0,0-7 0 0,0 2 0 0,2-2-51 0,1 8-10 15,-1-4-3-15,4 3 0 0,-1 0 0 0,0 0 0 16,0 0 0-16,0 1 0 0,-2 1-51 0,0 0-13 0,-1 3 0 0,-2-5 0 16,3 0 0-16,-3 0 0 0,-3 0 0 0,3 0 0 15,-3 5 0-15,0-10 0 0,-2 6 0 0,2-4 0 16,-2 3 0-16,2 0 0 0,-5-7 0 0,0 0-788 15,0 0-152-15</inkml:trace>
  <inkml:trace contextRef="#ctx0" brushRef="#br0" timeOffset="8159.24">21339 506 1958 0,'0'0'87'0,"5"0"17"0,-2 0-83 0,5 0-21 16,-3-2 0-16,3 2 0 0,-3-7 90 0,3 7 14 15,3 0 2-15,-3 0 1 16,-1-5-52-16,4 5-11 0,-3 0-1 0,3-7-1 15,-4 7-28-15,4 0-6 0,0 0 0 0,-1 0-8 16,1 0 0-16,-3 0 0 0,0 0 0 0,-3 0 0 16,-2 0-61-16,-1 7-19 0,-2-2-4 0,0-5-952 15</inkml:trace>
  <inkml:trace contextRef="#ctx0" brushRef="#br0" timeOffset="8328.52">21357 652 1036 0,'0'0'92'0,"0"0"-73"0,0 0-19 0,5 0 0 16,3-2 157-16,-2 2 28 0,-1-5 6 0,3 5 1 16,0 0-56-16,2 0-10 0,-2-5-2 0,3 5-1 15,0 0-95-15,2-2-18 0,-3 2-10 0,1-5 10 16,-3 5-102-16,2 0-20 0,12-7-4 0,-12 0 0 0</inkml:trace>
  <inkml:trace contextRef="#ctx0" brushRef="#br0" timeOffset="8913.69">21873 525 1641 0,'0'0'72'0,"0"0"16"0,0 0-70 0,5 7-18 0,-5-7 0 0,6 7 0 15,4-2 74-15,-2 4 11 0,-5-4 3 0,2 2 0 16,-2 7 24-16,5-7 6 0,-3 5 1 0,0-5 0 16,-5 0-37-16,3 7-7 0,5-7-2 0,-3 0 0 15,-7 3-58-15,2-1-15 0,2-2 0 0,-2-2 0 16,0-5 54-16,0 7 8 15,0-5 2-15,0-2 0 0,0 0-52 0,0 0-12 16,0 0 0-16,0 0 0 0,3-2 0 0,-3-3 0 16,0 3 0-16,0-10 0 0,-3 3 0 0,3-3 0 15,3 0 0-15,-3-2 0 0,0-5 17 0,2 5 1 16,4-7 0-16,2 7 0 0,0-5-18 0,2 7 0 16,1-4-8-16,5 4 8 0,-6-2-12 0,4 7 12 15,-1 0-13-15,0 2 5 0,0-2 8 0,3 7-13 0,-5 0 5 0,2 0 8 16,0 0 0-16,-2 7 0 0,-1-2 0 0,4 2 0 15,-4 0-8-15,1 0 8 0,-3 7-10 0,2-2 10 16,-5-5 0-16,3 0 0 0,0 7 0 0,-2-2 0 0,2-10 16 0,-6 10-4 16,4-5-1-16,1 7 0 0,-1-9-2 0,-1 2 0 15,-2-5 0-15,-1 6 0 0,4 1-22 0,-4 0-5 32,-2-9-1-32,3 0 0 0,0 7 43 0,-3-7 8 0,0 0 1 15,2 7 1-15,-2-7-25 0,0 5-9 0,0-5 0 0,0 0 9 16,0 0-9-16,0 0 0 0,0 0 0 0,0 0 8 31,0 0-37-31,0 2-8 0,-2 3-2 0,2-5 0 16,0 0-173-16,-6 0-36 0,-10 0-6 0,1 0-2 0</inkml:trace>
  <inkml:trace contextRef="#ctx0" brushRef="#br0" timeOffset="53788.77">22656 452 1450 0,'0'0'32'0,"0"0"6"0,0 0 2 0,0 0 1 0,0 0-33 0,0 0-8 0,0 0 0 0,0 0 0 0,0 0 115 0,0 0 21 15,0 0 4-15,0 0 0 16,0 0-14-16,8 0-3 0,0 5-1 0,3-5 0 16,-1 0-62-16,4 0-12 0,-1 0-2 0,3 0-1 15,0 0-16-15,7 0-3 0,1 0-1 0,0 2 0 16,0-2-25-16,-6 0 0 0,1 0 0 0,-3 0 0 15,0 0 0-15,-3 0 0 0,-5 0 0 0,0 5 0 32,-6-3-46-32,-2-2-14 0,0 0-4 0,0 0-682 0,-2 5-137 0</inkml:trace>
  <inkml:trace contextRef="#ctx0" brushRef="#br0" timeOffset="53967.66">22659 659 1036 0,'0'0'46'0,"0"0"10"0,0 0-45 0,0 0-11 15,8 0 0-15,0 7 0 0,2-7 244 0,1 0 48 16,2 0 8-16,3 0 3 0,3 0-178 0,2 0-35 0,0 0-7 0,0 0-2 16,3 0-13-16,-6 0-4 0,4-7 0 0,-1 7 0 15,-3 0-64-15,-2 0 0 0,0 0-18 0,-5 0 4 0,-1 0 14 0,-2-7 0 16,0 7 0-16,-3 0 0 16,1-7-141-16,-1 7-32 0,-5 0-7 0</inkml:trace>
  <inkml:trace contextRef="#ctx0" brushRef="#br0" timeOffset="54468.39">22865 351 1267 0,'-10'-12'28'0,"10"12"5"0,0 0 2 0,0 0 1 0,0-2-36 0,0 2 0 15,5-5 0-15,0 5 0 0,1 0 109 0,-1 5 15 16,3-5 4-16,2 2 0 0,1 3-37 0,2 0-7 16,-2-3-2-16,5 5 0 0,-3 5-38 0,5-5-8 15,-2 0-2-15,5 7 0 0,1-7-14 0,-1 5-4 0,5-3 0 0,-2 3 0 16,-5-5 1-16,-1 7 0 0,3-2 0 0,-2 2 0 16,-3-2 17-16,-3-3 3 0,0 3 1 0,-2 2 0 15,-6-2 11-15,0-3 3 0,-5 3 0 0,0 2 0 16,-2-2 6-16,-6-2 2 0,-8 1 0 0,3 8 0 15,-1-10-10-15,1 3-2 0,-8 2 0 0,0-7 0 16,2 0-8-16,3 5-3 0,1-5 0 0,1 7 0 0,-2-9-29 0,3 5-8 16,3-6 0-16,-1 3 0 0,3 0 0 0,3 0 0 15,0-2 0-15,2-5 0 0,3 0 0 0,0 0 0 16,0 0 0-16,0 0 0 16,0 0-28-16,0 0-8 0,0-5 0 0,5-2-864 15,0 7-172-15</inkml:trace>
  <inkml:trace contextRef="#ctx0" brushRef="#br0" timeOffset="55509.92">23434 224 0 0,'0'0'0'0,"0"0"0"16,0 0 0-16,0 0 0 16,0-7 300-16,3 0-60 0,-1 2 48 0,-2 5 9 15,0 0-129-15,0 0-27 0,0 0-5 0,0 0 0 16,6 0-28-16,-6 0-6 0,0 0-1 0,5 5 0 15,0 2-20-15,1 0-4 0,-4 0-1 0,1 5 0 16,0-5-12-16,-1 5-4 0,1-3 0 0,-1 5 0 16,1-2-48-16,-3 2-12 0,5-2 0 0,-2 2 0 0,0 0 31 0,2 0 3 15,0-2 1-15,1-5 0 0,-1 7-15 0,-2-7-2 16,-1 5-1-16,3-10 0 0,3 5 11 0,-5-2 3 16,-3-5 0-16,0 0 0 0,0 0 11 0,0 0 2 0,0 0 1 15,0 0 0-15,0 0-33 0,3-7-12 0,-1 0 9 0,1-5-9 16,-3 5 0-16,3-7 0 0,-1 7 0 0,4 0 0 15,-4 2 0-15,4-2 0 0,-1 0 0 0,3 7 0 16,0-7 0-16,0 2 0 16,2-2 0-16,1 7 0 0,-3 0 0 0,2 5 0 15,1-5 0-15,-1 2 0 0,-2 3 0 0,3 0 0 16,-3-3 0-16,0 5 0 0,0 0 0 0,0 5 0 16,0-10 0-16,0 8 0 0,-3-8 0 0,-2 5 0 15,-1 0 0-15,3-2 0 0,-2 2 0 0,0-5 8 16,-3-2-8-16,0 7 0 0,0-7 0 0,0 0 8 15,0 0-8-15,0 0 0 0,0 0-56 0,0 0-16 16,0 0-3-16,0 0-741 0,0 0-148 0</inkml:trace>
  <inkml:trace contextRef="#ctx0" brushRef="#br0" timeOffset="55841.99">23791 358 979 0,'0'0'87'0,"0"0"-70"15,0 0-17-15,6 7 0 16,-4-2 145-16,-2-5 26 0,0 0 5 0,6 0 0 15,-1 7-80-15,0-7-17 16,-5 0-3-16,8 0-1 0,-3 0-44 0,1 0-9 0,-1 0-2 0,3 0 0 16,-8 0-20-16,5 0 0 0,0 0 0 0,-5 0 0 15,6-7 0-15,-6 7 0 0,0 0 0 0,5-5 0 16,-2-2 0-16,-1 7 0 0,-4-7 0 0,-1 0 0 16,3 2 56-16,-3-2 6 0,1 5 2 0,-1-5 0 0,-2 2-64 0,0-2 0 15,-1 7-14-15,1 0 2 0,-3 0 12 0,5-7 0 16,-5 14 0-16,3-7 0 0,0 0 0 0,0 7 0 15,-3-7 0-15,5 7-8 0,-2 0 8 0,2 0 0 16,0-2-9-16,1 2 9 0,2 7 8 0,0-9 7 16,2 4 1-16,1 1 0 0,0-1-27 0,-1-2-5 15,4 5 0-15,-1-5-1 0,-2 0 27 0,5 0 6 0,-1 0 0 0,1 0 1 16,3-7-42-16,-3 5-9 0,2-5-2 16,4 0-591-16,-4-5-118 0</inkml:trace>
  <inkml:trace contextRef="#ctx0" brushRef="#br0" timeOffset="56042.15">24019 250 345 0,'0'0'31'0,"0"0"-31"0,0 0 0 0,0 0 0 16,0 0 286-16,0 0 51 0,0 0 11 0,0 0 1 16,0 7-211-16,0 0-42 0,3 0-9 0,2 5-2 15,-3-5-57-15,4 0-12 0,-4 7-3 0,1-7 0 16,0 0 34-16,-1 0 6 0,-2 5 2 0,3 2 0 15,-3-7-37-15,0 5-7 0,0-5-2 0,0 7 0 0,-3-7-1 0,1 0-8 16,-4 0 12-16,4 0-4 16,-4 3-84-16,1-1-18 0,-3-9-3 0,0 7-500 15,0-7-100-15</inkml:trace>
  <inkml:trace contextRef="#ctx0" brushRef="#br0" timeOffset="56173.61">23926 398 403 0,'0'-14'17'0,"0"14"5"0,-2 0-22 0,2-5 0 15,0 3 0-15,0-5 0 16,2 2 196-16,-2-2 36 0,3 7 6 0,-3 0 2 15,0 0-141-15,5 0-28 0,1-7-6 0,1 5-1 16,1 2-10-16,3-5-2 0,0 5-1 0,-1 0 0 16,3-5-39-16,1 5-12 0,-1 0 0 0,3 0 0 15,-3 0-50-15,3 0-17 0</inkml:trace>
  <inkml:trace contextRef="#ctx0" brushRef="#br0" timeOffset="56527.49">24207 351 1497 0,'0'0'32'0,"0"0"8"0,0 0 0 0,0 0 4 0,0 0-36 0,5 7-8 0,-5-7 0 0,5 0 0 15,1 0 53-15,-1 0 9 0,-5 0 2 0,8-7 0 0,-3 7-44 0,0-2-8 16,-5 2-1-16,8-5-1 0,-2 5-10 0,-1-5 0 16,0 3 9-16,-5 2-9 0,3-5 12 0,2 3-3 15,-5 2 0-15,3-5 0 0,-3 5 1 0,0-7 0 16,0 0 0-16,-3 0 0 0,3 7 0 0,0 0 0 15,-2-2 0-15,-1-3 0 0,3 5-10 0,0 0 12 16,-3-5-12-16,-2 3 12 16,0 2-1-16,-1 0 0 0,-2 0 0 0,6 0 0 15,-4 2 4-15,1-2 1 0,0 5 0 0,0 0 0 16,-1-3-16-16,4 5-15 0,-1 0 3 0,0 5 1 16,1-5 11-16,2 5 0 0,-3-3 0 0,3 3 0 15,0-3 0-15,3 1 0 0,-3-1 0 0,2 3 0 0,4-5 9 16,-4 2 4-16,4-4 1 0,-1 2 0 0,3 0-22 0,-3-7-5 15,0 7-1-15,3-2 0 16,-2-5-245-16,-1 0-49 0</inkml:trace>
  <inkml:trace contextRef="#ctx0" brushRef="#br0" timeOffset="56828.35">24326 323 172 0,'0'0'16'0,"0"0"-16"0,0 0 0 0,0 0 0 15,0 0 232-15,0 0 44 16,0 0 9-16,0 0 2 0,0 0-114 0,0 0-22 15,0 0-5-15,8 7-1 0,-6-5-29 0,1 3-5 16,0 2-2-16,-1 0 0 0,-2 0-51 0,3 0-10 16,-3 0-3-16,3 0 0 0,-1-2-13 0,-2 9-2 15,3-7-1-15,0 0 0 0,-3-7-16 0,2 5-3 16,-2 2-1-16,0-7 0 0,0 0-9 0,0 0 0 16,3 7 0-16,-3-7 0 0,0 0 0 0,0 0 0 0,0 0 0 0,0 0 0 15,2-5 53-15,1-2 9 0,0 0 2 0,-1 0 0 16,1 0-103-16,0-7-20 0,5 7-4 0,-3 0-1 15,0-5 16-15,1 5 4 0,1-5 0 0,1 5 0 0,-2 5 19 0,2-5 4 16,0 2 1-16,-3-2 0 16,3 7-14-16,0-7-2 0,-3 0-1 0,3 7 0 15,-3 0 8-15,-5 0 1 0,8-5 1 0,-8 5 0 16,0 0-38-16,5 0-8 0,1 5-2 0,4-5 0 0</inkml:trace>
  <inkml:trace contextRef="#ctx0" brushRef="#br0" timeOffset="57144.64">24564 323 172 0,'0'0'8'0,"0"0"1"0,0 0-9 0,0 0 0 15,0 0 0-15,0 0 0 0,0 0 328 0,0 0 64 16,0 0 13-16,0 0 3 0,0 0-280 0,0 0-56 16,0 0-12-16,0 0-1 0,0 0-43 0,0 0-16 15,0 0 11-15,0 0-11 0,-3 2 18 0,-2 5-2 16,0 0-1-16,-1-2 0 0,1 2-4 0,0 0-1 0,2 0 0 15,1 5 0-15,-1-10-10 0,3 10 0 0,0-5 0 0,3-7 0 16,-1 12-9-16,1-5 9 0,2-5 0 0,0 3 0 16,1-5 0-16,2 2 0 0,0-2 0 0,2 0 9 15,-2-2-9-15,0 2 0 0,3-5 0 0,-3 5 0 0,-1-2 10 0,-1-5 0 16,2-5 0-16,-3 5 0 0,0 0-10 0,1 2 12 16,-4-2-12-16,4 0 12 0,-4 0 0 0,1 0 1 15,-3 0 0-15,0 2 0 16,0-2 18-16,-3 5 3 0,3 2 1 0,-2 0 0 15,-4-7-23-15,4 2-4 0,-4-2 0 0,4 7-8 32,-4-7-82-32,1 7-23 0,5 0-5 0</inkml:trace>
  <inkml:trace contextRef="#ctx0" brushRef="#br0" timeOffset="58201.49">23786 680 172 0,'0'0'8'0,"0"0"1"0,0 0-9 0,0 0 0 16,0 0 0-16,3-2 0 0,-1-5 245 0,-2 7 47 15,0-5 10-15,0 5 2 0,0 0-141 0,0 0-28 16,0 0-6-16,-5-7-1 0,2 7-51 0,-2 0-10 15,0 0-3-15,0 0 0 0,-1 0-7 0,-2 7-1 0,-2-7-1 0,-1 0 0 16,-2 5-37-16,0-5-7 0,-1 7-2 0,1-5 0 16,0 3-9-16,-3 2 0 0,3 0 0 0,0 0 0 0,2-7 0 0,0 7 0 15,4 0 0-15,1 1 0 0,4 1 0 0,2-7 0 16,0-2 0-16,5 7 0 0,0 5 0 0,3-10-12 16,3 3 2-16,2-3 1 0,0 8 9 0,3-10-10 15,0 0 10-15,2 0-10 0,-4-5 10 0,2 0 0 16,-1 3 0-16,-4-5 0 0,0 2 12 0,-3-2 0 15,-1 7 1-15,1-9 0 16,-2 0 23-16,-1 6 5 0,-2-2 1 0,2 3 0 16,-2-3-16-16,-1-2-3 0,-2 7-1 0,0 0 0 15,0 0-22-15,0 0 0 0,0 0 0 0,0 0 0 16,3 7 0-16,2-7 0 0,-5 0 0 0,3 7 0 16,2 1 0-16,0-4 0 0,-2 3 0 0,5 0 0 15,-5 5 0-15,2-3 0 0,0 1 0 0,0-1 0 16,-2 5 0-16,-3-7 0 0,3 5 0 0,-1 2 0 0,-2-2 55 0,-2-2 6 15,-1-1 2-15,0 0 0 0,1 3-50 0,-3-5-13 16,-3 3 0-16,2-6 0 0,-2 3 36 0,0 0 1 16,1 0 1-16,-4-2 0 0,3 2-26 0,-3-4-4 0,-2-3-8 0,3 4 11 31,-4-4-103-31,4 0-20 0,-1-4-4 0,6 4-1015 0</inkml:trace>
  <inkml:trace contextRef="#ctx0" brushRef="#br0" timeOffset="58565.13">23902 673 1497 0,'0'0'66'0,"0"0"14"0,0 0-64 0,6 5-16 15,-4-5 0-15,4 2 0 16,-4-2 55-16,4 0 7 0,-1 0 2 0,3 0 0 16,0 5 0-16,-3-2 0 0,6-3 0 0,-1 0 0 15,-2 0-52-15,3 0-12 0,-3 0 0 0,0 0 0 16,2 0 0-16,-2-3 0 0,-3 3 0 0,1-5 0 15,-1 3 54-15,0 2 8 0,-2-5 2 0,-3 5 0 16,3-2-52-16,-1-3-12 0,-2-2 0 0,0 7 0 16,-5 0 0-16,0-7 0 0,-1 0 0 0,1 7 0 0,-3-5 0 0,0 5 0 15,-2-2 0-15,-1 2 0 0,-2 2 54 0,2-2 8 16,1 5 2-16,-1 0 0 16,1-3-103-16,2 5-20 0,0 0-4 0,2-2-1 0,1 2 52 0,0-5 12 0,2 10 0 0,3-5 0 15,0 7 0-15,3-7 0 0,-1 1 0 0,1 3 0 16,2-4 18-16,3 5 6 0,-2-3 2 0,4 1 0 15,1-3-26-15,2 2 0 16,0-2 0-16,0-2 0 0,3-5-8 0,-5 2-8 16,2-2 0-16,0 0-1 15,3 0-146-15,-5-2-29 0,-1 2-5 0,-2-5-342 16,0-2-68-16</inkml:trace>
  <inkml:trace contextRef="#ctx0" brushRef="#br0" timeOffset="58866.58">24117 699 1036 0,'0'0'46'0,"0"0"10"0,0 0-45 0,-3-7-11 16,0 3 0-16,3 4 0 0,-2-8 156 0,2 8 28 0,0 0 7 0,0 0 1 15,0 0-103-15,0 0-20 0,8 8-4 0,-3-4-1 16,0 3 0-16,-2 0 0 0,2-7 0 0,-2 12 0 16,2-10 0-16,-2 6 0 0,0-4 0 0,-1 3 0 0,-2-7 0 15,3 7 0-15,-1 0 0 0,4-2 0 16,-6-5-51-16,0 0-13 0,0 0 0 0,0 0 0 0,0 0 0 0,0 0 0 16,0 0 0-16,0 0 0 0,2-5 8 0,1 5 0 0,2-7-8 0,1 0 12 15,-4 0-22-15,4 3-5 0,2-4-1 0,-3 6 0 31,3-10-19-31,-3 5-4 0,0 0-1 0,1 0 0 0,-1 2 20 0,3-2 3 0,-6 5 1 0,4-3 0 32,-6 5 16-32,0 0 0 0,8 0 0 0,-8 0 0 0,5 0 0 0,-5 0 0 0,5 0 0 0,3 5 0 15,-2 2 0-15,-1-5 0 16,-3 6 0-16,4-4 0 0,-1 3 0 0,-2 0 0 16,2-7 0-16,-2 12 0 0,-1-10 51 0,1 6 10 15,-3-8 3-15,5 4-820 16,-5 3-163-16</inkml:trace>
  <inkml:trace contextRef="#ctx0" brushRef="#br0" timeOffset="59168.09">24350 746 1497 0,'0'0'32'0,"2"-7"8"0,4 5 0 0,-1-3 4 0,-5 5-36 0,8 0-8 0,2-4 0 0,-2 4 0 0,3-3 53 0,-3-2 9 15,2 3 2-15,-2-3 0 0,3-2-52 0,-3 7-12 16,-3-7 0-16,3 5 0 0,-5-3 33 0,2 1 4 15,-2 1 1-15,-3 3 0 16,0-5-12-16,0 3-2 0,0-5-1 0,-3 2 0 16,0-2 2-16,-2 7 1 0,0 0 0 0,-3-7 0 15,3 7 12-15,-3-2 2 0,0 4 1 0,0-2 0 16,-3 0-33-16,3 7-8 0,0 0 0 0,0-2 0 16,3-5-15-16,0 7-5 0,2-5 0 0,0 6-1 15,1 3 10-15,2-4 3 0,2 5 0 0,1-10 0 16,0 6-22-16,-1-4-4 0,-2 3-1 0,6 0 0 0,-4 0 53 0,4 0 10 15,2-2 3-15,-3-3 0 0,3 3-31 0,0 0 0 16,0-5 0-16</inkml:trace>
  <inkml:trace contextRef="#ctx0" brushRef="#br0" timeOffset="59322.57">24551 678 460 0,'0'0'20'0,"0"0"5"16,0 0-25-16,0 0 0 0,0 0 0 0,0 0 0 0,0 0 334 0,0 0 62 15,0 2 12-15,0 6 2 0,0-8-273 0,2 4-54 16,-2 3-11-16,0 0-3 0,3 5-11 0,0-10-2 16,-3-2-1-16,2 8 0 0,-2-4-38 0,3 1-7 15,-3-5-2-15,0 0 0 0,0 0-8 0,0 0 0 16,5 2 0-16</inkml:trace>
  <inkml:trace contextRef="#ctx0" brushRef="#br0" timeOffset="59438.15">24596 546 1209 0,'0'0'108'0,"0"0"-87"0,0 0-21 0,0 0 0 16,0-2 159-16,2-3 27 15,-2 5 6-15,0 0 0 0,0 0-141 0,0 0-29 16,6 5-6-16</inkml:trace>
  <inkml:trace contextRef="#ctx0" brushRef="#br0" timeOffset="59739.4">24686 565 1411 0,'0'0'31'0,"0"0"6"0,0 0 2 0,0 0 1 0,0 0-32 16,0 0-8-16,0 0 0 0,0 0 0 0,0 0 72 0,0 0 12 16,5 7 4-16,-5-7 0 0,0 0 32 0,3 7 6 15,-3-7 2-15,2 5 0 0,-2-5-83 0,0 0-16 16,0 0-3-16,3 7-1 0,0 0-1 0,-3 0-1 0,2-2 0 0,-2 4 0 15,0-2-7-15,3-2-2 0,-3 2 0 0,0 0 0 16,0 0-2-16,0 7-1 0,0-7 0 0,0 0 0 16,-3 1 35-16,3 3 7 0,3-4 2 0,-3 0 0 15,0-7-55-15,2 5-24 0,1 2 1 0,-3 0 1 16,0-7 22-16,0 0 10 0,3 7-1 0,-3-7 0 16,2 7-9-16,-2-7 12 15,0 0-12-15,0 0 12 16,0 0-53-16,0 0-11 0,0 0-1 0</inkml:trace>
  <inkml:trace contextRef="#ctx0" brushRef="#br0" timeOffset="59870.09">24662 652 1267 0,'0'0'56'0,"0"0"12"0,0 0-55 0,8 0-13 0,-3-7 0 0,3 7 0 0,-3 0 54 0,3 0 8 16,0 0 2-16,3 0 0 0,-3 0 0 0,2 0 0 15,-2 0 0-15</inkml:trace>
  <inkml:trace contextRef="#ctx0" brushRef="#br0" timeOffset="60171.15">24799 666 1267 0,'0'0'56'0,"0"0"12"0,6 0-55 0,-6 0-13 0,5 0 0 0,3 5 0 15,-3-3 115-15,1 3 20 0,1-3 4 0,-1-2 1 16,2 5-68-16,0-5-14 0,-3 3-2 0,0-3-1 15,3 4-32-15,0-4-7 0,-3 5 0 0,3-5-1 16,-2-5-27-16,-1 5-4 0,3 0-2 0,-3 0 0 0,0-4 35 0,1 1 7 0,2-2 2 0,-3 5 0 31,0-2-44-31,1-5-9 0,-1 2-1 0,0-2-1 16,0 0-26-16,1 5-5 0,-4-8 0 0,4 8-1 0,-4-3 61 0,-2 5 0 0,3-2 0 0,-3 2 13 16,0 0 9-16,0 0 2 0,0 0 0 0,0 0 0 15,0 0 60-15,0 0 12 0,0 0 2 0,0 0 1 16,0 0-41-16,3 9-8 0,-3 3-2 0,0 2 0 0,0-7 24 0,-3 0 4 15,-2 10 0-15,2-1 1 0,-2-4-50 0,-1 2-11 16,1 5-1-16,0-10-1 0,2 8-1 0,-2-1 0 16,0-9 0-16,-1 5 0 15,1 2-134-15,5-2-27 0</inkml:trace>
  <inkml:trace contextRef="#ctx0" brushRef="#br0" timeOffset="60572.64">23823 1146 1267 0,'0'0'112'0,"0"0"-89"0,0 0-23 0,0 0 0 0,0 0 141 0,0 0 24 15,3 7 5-15,-1-4 1 0,4 4-18 0,-4 4-3 16,4-4-1-16,-4 0 0 0,1 1-68 0,0-1-13 0,2 2-4 0,-3-7 0 16,1 5-51-16,-3 0-13 0,5 5 0 0,-5-9 0 15,0-3-10-15,0 0-5 0,0 0-1 0,0 0 0 16,0 0-62-16,0 0-13 0,0 0-2 0,0 0-965 16</inkml:trace>
  <inkml:trace contextRef="#ctx0" brushRef="#br0" timeOffset="60710.39">23860 986 1911 0,'0'0'84'0,"0"0"19"0,0 0-83 0,0 0-20 0,0 0 0 0,0 0 0 16,0 0 66-16,0 0 9 0,3 3 1 0,2 1 1 16,0 3-49-16,-2-2-11 0,2-3-1 0,-2 5-674 15,0-2-134-15</inkml:trace>
  <inkml:trace contextRef="#ctx0" brushRef="#br0" timeOffset="61074.12">24146 1080 1674 0,'0'0'74'0,"0"0"15"0,5-4-71 0,-2-3-18 15,-3 4 0-15,0 3 0 0,0 0 118 0,2 0 20 16,-2-7 4-16,0 7 1 0,0 0-63 0,0 0-13 15,-7-5-3-15,1 5 0 0,1 0 0 0,-3 0 0 16,3 0 0-16,-3 0 0 0,-3 0-51 0,1 0-13 16,-1 0 0-16,3 5 0 15,0 2 0-15,0-4 0 0,0-3 0 0,3 7 0 16,0-3 20-16,2 3 0 0,3-7 1 0,3 7 0 16,-1 5-33-16,6-5-8 0,0 0 0 0,0-2-1 15,3-3 21-15,-1 12 0 0,1-9 12 0,2 5-4 16,0-3-8-16,-2 2-11 0,-3 0 3 0,0-2 0 15,0 5 8-15,-3-9 0 0,-2 8 0 0,-1 3 0 16,1-6 0-16,-6-1 0 0,1 0 0 0,-1 4 0 0,-2-4 9 0,-1 0-9 16,-1-2 12-16,1 2-12 0,-4-4 16 0,-1 6-3 15,3-9-1-15,-2 2 0 0,-1-2-24 0,0 0-6 16,3 0-1-16,1 0-775 16,1-2-155-16</inkml:trace>
  <inkml:trace contextRef="#ctx0" brushRef="#br0" timeOffset="61512.94">24675 1054 1929 0,'0'0'42'0,"0"0"9"0,0 0 1 0,0 0 4 0,0 0-45 0,0 0-11 0,0 0 0 0,0 0 0 15,0 0 110-15,-5 0 20 0,-1 5 4 0,-1 2 1 16,1-4-56-16,-2 8-11 0,0 1-3 0,-2 2 0 0,-1-4-52 0,3 6-13 16,-5 0 0-16,2-1 0 0,1 3 0 0,2 1 0 15,-3-5 0-15,6 5 0 0,0-2 0 0,2-6 0 0,3 8 0 16,3-9 0-16,-1 1 0 0,6-4 0 0,0 0 0 0,3-2 0 31,2 2-12-31,0-7-4 0,1 0-2 0,4 0 0 16,1-4 18-16,-4-4 0 0,7 1 0 0,-4 0 0 15,1 0 0-15,-3 0 17 0,-1-12-3 0,1 5-1 0,0 0 45 16,-5-5 9-16,-1 1 1 0,1 3 1 0,-6-6-4 0,-2 7-1 16,-3 2 0-16,0-2 0 0,-3 3-51 0,-2 1-13 15,0-2 0-15,-3 3 0 0,0 0 34 0,0 6 4 16,-3-4 1-16,3 2 0 15,-2 3-67-15,2-3-12 0,-3 5-4 0</inkml:trace>
  <inkml:trace contextRef="#ctx0" brushRef="#br0" timeOffset="108650.84">10983 5859 806 0,'0'0'17'0,"0"0"4"0,0 0 1 16,0 0 2-16,0 0-24 0,0 0 0 0,0 0 0 0,0 0 0 15,0 0 56-15,0 0 6 0,0 0 2 0,0 0 0 0,0 0 0 0,0 0 0 16,0 0 0-16,0 0 0 0,0 0 0 0,0 0 0 16,0 0 0-16,0 0 0 0,0 0-52 0,0 0-12 15,0 0 0-15,0 0 0 0,0 0 54 0,0 0 8 16,0 0 2-16,0 0 0 0,0 0-52 0,0 0-12 16,0 0 0-16,0 0 0 0,0 0 54 0,0 0 8 0,0 0 2 0,0 0 0 15,0 0-53-15,-5 7-11 0,2-7 0 0,3 0 0 16,0 7 50-16,-3 0 13 0,1 0 2 0,-1-2 1 31,3-5-104-31,0 0-21 0,0 0-4 0,0 12-1 0,0-3 52 0,0-2 12 16,3 0 0-16,-1 1 0 0,1 1 0 0,0-7 0 15,-1 5 0-15,1 0 0 0,2 0 0 0,-2 0 0 16,-3-7 0-16,5 5 0 0,0 2 0 0,1 0 0 16,-6-7 0-16,8 0 0 0,0 5 0 0,-1-5 0 15,1-5 0-15,0 3 0 0,-2-3 0 0,2 1 0 16,-3 1 0-16,-2-2 0 0,-1-2 0 0,3 0 0 15,-5 5 0-15,0-5 0 0,-2 2 48 0,-1-2 13 0,1 0 3 0,-1 0 0 16,0 2 0-16,1 3 0 0,-4-3 0 0,1-2 0 16,0 5-52-16,-1-3-12 0,-2 1 0 0,3 1 0 15,3 3 0-15,-4-5 0 0,1 5 0 0,0 0 0 0,-1-2 0 0,4 2 0 16,-4 2 0-16,4-2 0 0,-3 0 0 0,5 0 0 16,-3 0 0-16,-2 5 0 0,2-5 0 0,-2 7 0 15,2 0 0-15,0-2 0 0,3-5 54 0,-2 7 8 16,2 0 2-16,0-5 0 15,2 6-103-15,1 1-20 0,-3-2-4 0,3-5-1 0,2 5 52 0,-2-2 12 0,2-3 0 16,-2 5 0-16,-3-7 0 0,0 0 0 0,2 5 0 0,-2-5 0 16,5 0 0-16,1 0 0 0,-1 3 0 0,3 1 0 15,-8-4 0-15,0 0 0 0,5-4 0 0,1 1 0 16,-4-2 0-16,-2 5 0 16,0 0 0-16,3-2 0 0,-1-3 48 0,-2 5 13 15,0-7 3-15,-2 5 0 0,-1-3-52 0,1-2-12 16,-1 7 0-16,-2-7 0 0,-1 7 0 0,1-4 0 15,2 1 0-15,-2-2 0 0,5 5 0 0,0 0 0 16,-3 0 0-16,-2 0 0 0,3 0-13 0,-4 5-6 16,4-5-1-16,-4 3 0 0,6-3 20 0,-5 4 0 15,2 3 0-15,3-7 0 0,0 0-9 0,0 0 9 0,-2 7 0 0,2 0-9 16,0-7 9-16,2 7 0 0,1 0 0 0,-3-7 0 16,0 0 0-16,3 5-10 0,2-5 10 0,-5 0 0 15,0 0-8-15,5 0 8 0,1 0 0 0,1 0 0 0,1 0-8 0,-2 0 8 16,-1-5 0-16,3 3 0 0,-3-3 0 0,-5 5 0 15,3-2 0-15,-1-3 0 0,1-2 19 0,0 0 10 32,-3 0 3-32,-3 3 0 0,3 4-32 0,-3-3 0 15,3-2 0-15,-5-2 0 0,3 5 0 0,-4-3 0 16,1 3 0-16,2-3 0 0,-2 5 0 0,0 0 0 16,-1 0 0-16,1-2 0 0,5 2 0 0,0 0 0 0,-2 2 0 0,-4-2 0 15,6 0 0-15,0 0 0 0,-2 7 0 0,2-7 0 16,-3 0 0-16,3 0 0 0,0 0 0 0,-3 7 0 15,3-7 0-15,0 0 0 0,0 0 0 0,-5 5 0 16,0-3-148-16,5-2-35 0,0 0-7 0,0 0-795 16</inkml:trace>
  <inkml:trace contextRef="#ctx0" brushRef="#br0" timeOffset="111010.34">10956 6113 115 0,'3'0'10'0,"-3"0"-10"0,0 0 0 0,3 0 0 16,-3 0 223-16,0 0 42 0,0 0 9 0,0 0 2 15,0 0-121-15,0 0-24 0,5 0-5 0,-5 0-1 16,0 0-49-16,0 0-11 0,0 0-1 0,0 7-1 0,3 0-30 0,-3-7-5 16,0 0-2-16,0 7 0 0,0 0-11 0,2-2-3 15,-2-5 0-15,0 7 0 0,3 0-12 0,0 0 11 16,-3 0-11-16,0 0 10 0,-3 1-10 0,6-4-14 15,-3 3 3-15,2 0-841 0</inkml:trace>
  <inkml:trace contextRef="#ctx0" brushRef="#br0" timeOffset="111179.58">10978 6360 864 0,'0'0'76'0,"0"0"-60"15,0 3-16-15,0-3 0 0,0 0 80 0,0 0 14 16,0 0 2-16,0 0 1 0,0 0-65 0,0 0-14 0,0 0-2 0,0 0-1 16,2 7 0-16,1-3 0 0,-3 3 0 0,0 0 0 15</inkml:trace>
  <inkml:trace contextRef="#ctx0" brushRef="#br0" timeOffset="111348.35">11004 6537 172 0,'-3'0'16'0,"3"0"-16"16,0 0 0-16,0 0 0 0,0 4 184 0,0-4 35 15,-2 7 6-15,2-7 2 0,0 0-139 0,0 0-27 16,-3 7-5-16,3-2-2 0,0-5-37 0,3 2-7 16,-6 6-2-16,3-1 0 15,0-3-30-15,-3-1-6 0,1 1-2 0,-3 3 0 0</inkml:trace>
  <inkml:trace contextRef="#ctx0" brushRef="#br0" timeOffset="111564.61">10959 6675 896 0,'0'7'40'0,"-3"-2"8"0,6-3-39 0,-3-2-9 0,3 8 0 0,-3-8 0 15,2 0 72-15,-2 4 12 0,0-4 2 0,0 3 1 16,3 1-51-16,-3-1-11 0,3-3-1 0,-1 4-1 15,1-4-23-15,0 3 8 0,-3-3-8 0,2 4 0 16,-2-4 8-16,0 0-8 0,0 0 8 0,0 5-8 16,0-5-9-16,0 0-7 15,-2 2 0-15,-1 5-1 16,3 1-50-16,-3-1-9 0,1 0-3 0,-1-3 0 0</inkml:trace>
  <inkml:trace contextRef="#ctx0" brushRef="#br0" timeOffset="112235.32">10866 7070 1404 0,'0'0'62'0,"0"0"13"0,3-7-60 0,-3 7-15 15,0 0 0-15,3-4 0 0,-1 4 75 0,-2 0 12 16,3-3 2-16,-3 3 1 0,0 0 12 0,0 0 2 15,0 0 1-15,0 0 0 0,3 3-65 0,2 1-14 16,-5-4-2-16,0 0-1 0,3 3 25 0,-1 1 6 16,1 4 1-16,0 3 0 15,-1-4-37-15,-2 3-7 0,0 1-2 0,-2-3 0 16,-1-1 8-16,0 0 2 0,3 0 0 0,3 4 0 16,-3-6-31-16,0-5-5 0,3 3-2 0,2 4 0 15,3-3 19-15,0-1 0 0,-3-3 0 0,3 0 0 16,0 0 9-16,2-3 6 0,1-1 1 0,0 4 0 15,-1 0-16-15,3 0 0 0,-2 0 0 0,0 0 0 16,-1 0 0-16,3 4 0 0,-5-1 0 0,0 4 0 0,0-3 0 0,-2 3 0 16,-1 5 0-16,-3-2 0 0,-2-3 12 0,3 0-1 15,-6 4 0-15,3 4 0 0,-2-4 1 0,-3-4 1 16,-1 3 0-16,-2 2 0 0,0-1-4 0,0-1-1 16,-2-3 0-16,-1 5 0 15,-2-5-71-15,2 0-14 0,1 0-3 0,-3-3-992 0</inkml:trace>
  <inkml:trace contextRef="#ctx0" brushRef="#br0" timeOffset="112382.89">10869 7042 1152 0,'0'0'102'0,"0"0"-82"16,0 0-20-16,5-4 0 0,-5 4 184 0,11-3 32 15,0-2 6-15,2 5 2 0,0-7-100 0,-2 7-19 0,2-4-4 0,0 4-1 16,3-7-70-16,-3 7-14 0,0 0-4 0,-2 0 0 15,0 0-12-15,-1 4 0 0,-2-4 8 0</inkml:trace>
  <inkml:trace contextRef="#ctx0" brushRef="#br0" timeOffset="115462.14">11004 5196 748 0,'-5'-5'33'0,"5"5"7"0,-3 0-32 0,3-2-8 16,0 2 0-16,-3-5 0 0,6 3 68 0,-3-3 11 0,-3 5 2 0,1 0 1 16,-1-2-16-16,1-3-3 0,2 5-1 0,0 0 0 15,0 0 2-15,0 0 0 0,-6 5 0 0,4-5 0 0,2 0 0 0,0 2 0 16,-3 3 0-16,0-3 0 0,1 5-64 0,-1-2 0 16,0-3-9-16,3 3 0 0,-2 2 9 0,2 5 0 15,0-5 0-15,0-5 8 0,0 5-8 0,-3-2 0 16,3 2 0-16,0 0 0 0,0 0 0 0,0 0-10 15,0 0 10-15,0-7 0 0,3 5-8 0,-3-5 8 16,8 0 0-16,0 7 0 16,0-7-9-16,-1 0 9 0,1 0 0 0,3-5-9 15,-3 3 9-15,-3 2 0 0,3-5 0 0,0 3 0 16,-3-5 0-16,1 2 0 0,-4-2 0 0,4 0 8 0,-4 0-8 0,-2 2 8 16,-2-2-8-16,2 7 8 0,-3-2 0 0,0-3 1 15,1-2 0-15,-1 7 0 16,-2 0 44-16,-1 0 9 0,1-2 2 0,-3-3 0 0,6 10-52 15,-6-3-12-15,0-2 0 0,2 5 0 0,1-3 36 0,0 3 5 16,0-3 1-16,2 5 0 0,-2-2-31 0,2 2-11 0,-2-7 0 0,5 7 9 16,0-7-9-16,-3 7 0 0,3-7 0 0,0 5 0 15,0 2-10-15,0-7 10 0,0 0 0 0,3 2-9 16,-3-2 9-16,8 5-10 0,-8-5 10 0,8 0-10 16,-1 0 10-16,4-5 0 0,0 3-9 0,-3-5 9 15,-1 2 0-15,1-2 0 16,0-5 0-16,-2 5 0 0,-4-2 20 0,4 2 1 15,-6 0 1-15,2 0 0 0,-2-3 30 0,0 3 5 16,-2 5 2-16,-4-3 0 0,1-2-3 0,-3 0 0 16,0 0 0-16,-2 7 0 0,2-7-21 0,-3 7-5 15,3 0-1-15,-2 0 0 0,2 2-9 0,0 3-1 16,-3 2-1-16,6 0 0 0,-1 0-18 0,1 0 0 16,3 0 8-16,-4 5-8 0,1-5 0 0,5 0 0 0,0 0 0 0,3 0-813 15,2-2-162-15</inkml:trace>
  <inkml:trace contextRef="#ctx0" brushRef="#br0" timeOffset="117655.77">11015 4425 115 0,'0'0'10'0,"0"0"-10"0,0 0 0 0,0 0 0 15,0 0 156-15,0 0 30 0,0 0 6 0,0 0 0 16,0 0-88-16,0 0-19 0,-6 0-3 0,6 0-1 16,-5-5-14-16,5 5-3 0,-5 0-1 0,5 0 0 15,-6 0-14-15,6 0-2 0,-5 0-1 0,5 0 0 16,0 0-11-16,0 0-3 0,-5 0 0 0,0 0 0 15,5 0-8-15,0 0-3 16,0 0 0-16,0 0 0 0,-3 7-13 0,0 0-8 16,1-2 8-16,-1 2-8 0,3-7 0 0,0 2 8 15,-3 10-8-15,3-5 0 0,0-7 0 0,0 7 0 16,3 0 0-16,0-2 0 0,-1 2 0 0,-2-7 0 16,6 2 0-16,-1 3 0 0,-5-5 0 0,5 2 0 0,0 3 0 0,3-5 0 15,-2 0 0-15,2-5 0 0,-3 3 0 0,0 2 0 16,0-5 0-16,1 3 0 0,-4-5 12 0,1 2-4 0,0-2 26 0,-3 0 6 15,0 0 0-15,-3 2 1 0,3 3 9 0,0-3 2 16,-3-2 0-16,-2 5 0 0,0-3-23 0,0 5-4 16,-3-2-1-16,0 2 0 0,2 2 12 0,-2-2 3 15,-2 0 0-15,2 5 0 0,3-3-27 0,-3 3-12 16,2-3 10-16,4 3-10 0,-1-3 0 0,0 5 0 16,-2-2 0-16,0 2 0 15,0-2-9-15,2-3 9 0,3-2 0 0,0 7-9 16,-3 0 9-16,3-2 0 0,3 2 0 0,-3-7 8 15,0 0-8-15,3 5 0 0,2-3 0 0,0-2-8 16,3 5 8-16,0-3-12 0,0-4 12 0,3-3-12 16,-1 5 12-16,1-7 0 0,-1 7 0 0,1-7 0 15,-3 2 0-15,2-2 0 0,-4 0 0 0,-1 0 0 16,-2 0 17-16,-1 0 3 0,1 0 0 0,-3 0 0 0,-5 2 25 0,-1 3 6 16,-2 2 1-16,-2-5 0 0,2 3-29 0,-5 2-6 15,2-5-1-15,-2 10 0 0,2-3-7 0,1 3-1 16,2-3-8-16,2 3 12 0,1-3-12 0,-3 3 0 15,3-3 0-15,-3 3 0 0,5-3-23 0,1 3-1 0,-1 0 0 16,3-3-729-16,-3 3-147 0</inkml:trace>
</inkml:ink>
</file>

<file path=ppt/ink/ink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11:27.445"/>
    </inkml:context>
    <inkml:brush xml:id="br0">
      <inkml:brushProperty name="width" value="0.05" units="cm"/>
      <inkml:brushProperty name="height" value="0.05" units="cm"/>
      <inkml:brushProperty name="color" value="#E71224"/>
    </inkml:brush>
  </inkml:definitions>
  <inkml:trace contextRef="#ctx0" brushRef="#br0">1 286 3224 0 0,'0'0'355'0'0,"0"0"279"0"0,0 0 125 0 0,0 0 29 0 0,0 0 6 0 0,0 0 13 0 0,0 0 8 0 0,0 0 1 0 0,0 0-35 0 0,0 0-144 0 0,0 0-58 0 0,0 0-16 0 0,0 0-22 0 0,0 0-80 0 0,9-8 910 0 0,68-64-840 0 0,-6 6-505 0 0,-1-13 188 0 0,-24 35 298 0 0,-33 36-384 0 0,6 0-646 0 0,-23 11-1410 0 0,-2 2 1091 0 0,-4 4-1104 0 0</inkml:trace>
</inkml:ink>
</file>

<file path=ppt/ink/ink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11:30.804"/>
    </inkml:context>
    <inkml:brush xml:id="br0">
      <inkml:brushProperty name="width" value="0.05" units="cm"/>
      <inkml:brushProperty name="height" value="0.05" units="cm"/>
      <inkml:brushProperty name="color" value="#E71224"/>
    </inkml:brush>
  </inkml:definitions>
  <inkml:trace contextRef="#ctx0" brushRef="#br0">74 218 7688 0 0,'0'0'166'0'0,"0"0"29"0"0,0 0 14 0 0,0 0 74 0 0,0 0 260 0 0,0 0 110 0 0,0 0 19 0 0,0 0-84 0 0,0 0-297 0 0,0 0 178 0 0,0 0 119 0 0,0 0 20 0 0,-17-3 845 0 0,16 3-1430 0 0,0 0 0 0 0,0 0 0 0 0,-1 0 0 0 0,1 0 0 0 0,0 0 0 0 0,-1 0 0 0 0,1 0-1 0 0,0 1 1 0 0,0-1 0 0 0,-1 0 0 0 0,1 1 0 0 0,0-1 0 0 0,0 1 0 0 0,-1-1 0 0 0,1 1 0 0 0,0 0 0 0 0,0-1 0 0 0,0 1-1 0 0,0 0 1 0 0,0 0 0 0 0,0 0 0 0 0,0 0 0 0 0,0 0 0 0 0,0 0 0 0 0,1 0 0 0 0,-1 0 0 0 0,0 0 0 0 0,0 1-23 0 0,-14 24 0 0 0,5 4 0 0 0,12-23-31 0 0,21 32-76 0 0,-22-38 231 0 0,29-1-304 0 0,-28-2 278 0 0,1-1-1 0 0,-1 1 0 0 0,0 0 0 0 0,0 0 1 0 0,0-1-1 0 0,0 0 0 0 0,0 1 1 0 0,0-1-1 0 0,-1 0 0 0 0,1 0 1 0 0,-1 0-1 0 0,0 0 0 0 0,1 0 0 0 0,-2 0 1 0 0,1 0-1 0 0,0 0 0 0 0,-1 0 1 0 0,1-1-1 0 0,-1 1 0 0 0,0 0 1 0 0,0 0-1 0 0,0 0 0 0 0,-1-3-97 0 0,6-29 283 0 0,-3 25-119 0 0,-1 0-1 0 0,1 0 1 0 0,-2 0-1 0 0,1 0 1 0 0,-1 0-1 0 0,-1 0 1 0 0,0 0-1 0 0,0 0 1 0 0,-1 0-1 0 0,0 1 1 0 0,-1-1-1 0 0,0 1 1 0 0,-1-2-164 0 0,-18-38 522 0 0,7 19-1050 0 0,9 19 881 0 0,4 15 310 0 0,36 89-479 0 0,10-1 67 0 0,20 7-134 0 0,-39-82-2049 0 0,-24-16-2782 0 0,2 4-1495 0 0</inkml:trace>
</inkml:ink>
</file>

<file path=ppt/ink/ink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11:36.287"/>
    </inkml:context>
    <inkml:brush xml:id="br0">
      <inkml:brushProperty name="width" value="0.05" units="cm"/>
      <inkml:brushProperty name="height" value="0.05" units="cm"/>
      <inkml:brushProperty name="color" value="#E71224"/>
    </inkml:brush>
  </inkml:definitions>
  <inkml:trace contextRef="#ctx0" brushRef="#br0">0 1 10512 0 0,'8'6'949'0'0,"-10"2"-765"0"0,6-3-55 0 0,1 8 2306 0 0,30 10-283 0 0,-33-13-2157 0 0,-3-10-507 0 0,1 0-235 0 0,0 0-56 0 0,0 0-11 0 0</inkml:trace>
</inkml:ink>
</file>

<file path=ppt/ink/ink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11:36.443"/>
    </inkml:context>
    <inkml:brush xml:id="br0">
      <inkml:brushProperty name="width" value="0.05" units="cm"/>
      <inkml:brushProperty name="height" value="0.05" units="cm"/>
      <inkml:brushProperty name="color" value="#E71224"/>
    </inkml:brush>
  </inkml:definitions>
  <inkml:trace contextRef="#ctx0" brushRef="#br0">7 1 10136 0 0,'-7'0'224'0'0,"7"0"40"0"0,0 0 16 0 0,0 0 8 0 0,0 0-288 0 0,0 0 0 0 0,11 2 0 0 0,4 3 0 0 0,-4-3 0 0 0,0 1 0 0 0,-11-3 0 0 0,29 11 0 0 0</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09:23.174"/>
    </inkml:context>
    <inkml:brush xml:id="br0">
      <inkml:brushProperty name="width" value="0.1" units="cm"/>
      <inkml:brushProperty name="height" value="0.1" units="cm"/>
      <inkml:brushProperty name="color" value="#66CC00"/>
    </inkml:brush>
  </inkml:definitions>
  <inkml:trace contextRef="#ctx0" brushRef="#br0">0 235 5528 0 0,'0'0'249'0'0,"0"0"-1"0"0,0 0 84 0 0,0 0 927 0 0,0 0 429 0 0,3 8 3162 0 0,-3 7-4550 0 0,0-15-5554 0 0</inkml:trace>
  <inkml:trace contextRef="#ctx0" brushRef="#br0" timeOffset="390.5">174 80 11976 0 0,'0'0'266'0'0,"0"0"44"0"0,7-3 314 0 0,0-1-428 0 0,-6 4 304 0 0,-1 0 150 0 0,0 0 29 0 0,0 0-20 0 0,0 0-117 0 0,0 0-50 0 0,0 0-11 0 0,3 17 894 0 0,-2-13-1353 0 0,0-1 1 0 0,0 1-1 0 0,1-1 0 0 0,-1 0 0 0 0,1 1 1 0 0,0-1-1 0 0,-1 0 0 0 0,2 0 0 0 0,-1 0 0 0 0,0-1 1 0 0,0 1-1 0 0,1 0 0 0 0,0-1 0 0 0,-1 0 1 0 0,1 1-1 0 0,0-1 0 0 0,0 0 0 0 0,0-1 1 0 0,0 1-1 0 0,1 0 0 0 0,-1-1 0 0 0,0 0 1 0 0,1 0-1 0 0,-1 0 0 0 0,1 0 0 0 0,-1 0 0 0 0,1-1 1 0 0,0 1-1 0 0,1-1-22 0 0,19 7 36 0 0,44 10-116 0 0,-63-15 80 0 0,0 0 0 0 0,0 0 0 0 0,0 0 0 0 0,0 0 0 0 0,-1 1 0 0 0,1 0 0 0 0,-1 0 0 0 0,0 0 0 0 0,1 0 0 0 0,-1 1 0 0 0,-1-1 0 0 0,1 1 0 0 0,-1 0 0 0 0,1 0 0 0 0,-1 1 0 0 0,0-1 0 0 0,0 1 0 0 0,-1-1 0 0 0,0 1 0 0 0,1 1 0 0 0,-2-2 90 0 0,0 0 0 0 0,-1 0 0 0 0,1 0 0 0 0,-1 0 0 0 0,0 0 0 0 0,0 0 0 0 0,0 0 0 0 0,0 0 0 0 0,-1 0 0 0 0,1 0 0 0 0,-1 0 0 0 0,0 0 0 0 0,-1 0 0 0 0,1 0 0 0 0,-1 0 0 0 0,0 1-90 0 0,2-4 22 0 0,-1 2 2 0 0,-1 0 1 0 0,1 0-1 0 0,0 0 0 0 0,-1-1 1 0 0,1 1-1 0 0,-1-1 1 0 0,0 1-1 0 0,0-1 0 0 0,0 1 1 0 0,0-1-1 0 0,-1 0 1 0 0,1 0-1 0 0,0 0 0 0 0,-1-1 1 0 0,0 1-1 0 0,1 0 1 0 0,-1-1-1 0 0,0 0 0 0 0,0 1 1 0 0,0-1-1 0 0,1 0 1 0 0,-1-1-1 0 0,-1 1-24 0 0,-47 4-4105 0 0,34-5 2572 0 0</inkml:trace>
  <inkml:trace contextRef="#ctx0" brushRef="#br0" timeOffset="640.42">207 44 13560 0 0,'0'0'306'0'0,"0"0"46"0"0,0 0 23 0 0,2-1-44 0 0,8-3-19 0 0,0 1 1 0 0,1 0 0 0 0,0 0 0 0 0,0 1 0 0 0,0 1-1 0 0,0 0 1 0 0,0 0 0 0 0,6 1-313 0 0,19-2 501 0 0,61-15-42 0 0,-60 11-3499 0 0,-29 6-2594 0 0</inkml:trace>
</inkml:ink>
</file>

<file path=ppt/ink/ink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11:38.818"/>
    </inkml:context>
    <inkml:brush xml:id="br0">
      <inkml:brushProperty name="width" value="0.05" units="cm"/>
      <inkml:brushProperty name="height" value="0.05" units="cm"/>
      <inkml:brushProperty name="color" value="#E71224"/>
    </inkml:brush>
  </inkml:definitions>
  <inkml:trace contextRef="#ctx0" brushRef="#br0">1 123 6448 0 0,'0'0'498'0'0,"0"0"-171"0"0,0 0 500 0 0,0 0 254 0 0,0 2 51 0 0,21 57 4381 0 0,-6-29-4188 0 0,-14-28-1158 0 0,0 4-134 0 0,5-1-61 0 0,-5-3-125 0 0,-1-2-83 0 0,0 0-722 0 0,0 0-2960 0 0,0 0-1268 0 0</inkml:trace>
  <inkml:trace contextRef="#ctx0" brushRef="#br0" timeOffset="157.95">64 50 8288 0 0,'0'0'368'0'0,"0"0"80"0"0,0 0-360 0 0,0 0-88 0 0,0 0 0 0 0,0 0 0 0 0,0 0 832 0 0,0 0 160 0 0,0 0 24 0 0,0 0 8 0 0,0 0-824 0 0,0 0-200 0 0,0 0 0 0 0,8 0 0 0 0,-8 0-368 0 0,11 3-112 0 0,-11-3-32 0 0</inkml:trace>
  <inkml:trace contextRef="#ctx0" brushRef="#br0" timeOffset="407.82">224 100 8608 0 0,'0'0'396'0'0,"0"0"-12"0"0,0 0-116 0 0,0 0 409 0 0,-4 6 1127 0 0,-28 49 1229 0 0,31-52-2942 0 0,-3 11 56 0 0,4 3-131 0 0,18-4-80 0 0,-13-12 65 0 0,0 0 0 0 0,0 0 0 0 0,0-1 0 0 0,1 0 0 0 0,-1 0 0 0 0,0 0 0 0 0,0-1 0 0 0,0 0 0 0 0,0 1 0 0 0,0-2 0 0 0,0 1 0 0 0,-1-1 0 0 0,1 1 0 0 0,0-1 0 0 0,2-2-1 0 0,-3 2 7 0 0,-1 1 84 0 0,-1 0 0 0 0,1 0 0 0 0,-1-1 0 0 0,1 1-1 0 0,-1-1 1 0 0,0 1 0 0 0,0-1 0 0 0,0 0 0 0 0,0 0 0 0 0,0 0 0 0 0,0 0-1 0 0,0-1 1 0 0,0 1 0 0 0,-1 0 0 0 0,1-1 0 0 0,-1 1 0 0 0,0-1 0 0 0,0 1-1 0 0,0-1 1 0 0,0 0 0 0 0,0-1-91 0 0,0-16 1501 0 0,-16 0-914 0 0,-3 4-587 0 0,16 15-264 0 0,-3-1 466 0 0,0 2-4297 0 0,5 0 2562 0 0</inkml:trace>
  <inkml:trace contextRef="#ctx0" brushRef="#br0" timeOffset="798.35">429 90 10280 0 0,'0'0'230'0'0,"0"0"30"0"0,0 0 20 0 0,0 0-25 0 0,0 2-163 0 0,29 39 4217 0 0,-4-7-764 0 0,-24-31-3390 0 0,2 4-66 0 0,-2-5 282 0 0,-1-2 117 0 0,0 0 21 0 0,0 0-66 0 0,0 0-276 0 0,0 0-65 0 0,0 0 2 0 0,0 0 0 0 0,0 0-32 0 0,6-11-953 0 0,0 0-1 0 0,1 1 0 0 0,0 0 0 0 0,1 0 0 0 0,0 0 0 0 0,0 1 1 0 0,1 1-1 0 0,1-1 882 0 0,-9 8-747 0 0,-1 1 65 0 0,36-6-17 0 0,-33 6 818 0 0,0 1 1 0 0,0 1 0 0 0,0-1-1 0 0,0 0 1 0 0,0 1-1 0 0,0-1 1 0 0,0 1-1 0 0,0 0 1 0 0,-1 0-1 0 0,1 0 1 0 0,-1 0 0 0 0,1 1-1 0 0,-1-1 1 0 0,0 1-1 0 0,0-1 1 0 0,0 1-1 0 0,0 0 1 0 0,0 1-120 0 0,13 25 1972 0 0,-15-28-1779 0 0,0-1-8 0 0,8 16-1544 0 0,-8-16 783 0 0</inkml:trace>
  <inkml:trace contextRef="#ctx0" brushRef="#br0" timeOffset="1142.02">858 6 3224 0 0,'0'0'541'0'0,"0"0"1065"0"0,0 0 465 0 0,0 0 97 0 0,0 0-180 0 0,0 0-844 0 0,-4-6 1794 0 0,0 6-2855 0 0,0 0 0 0 0,0 0 1 0 0,0 1-1 0 0,1-1 1 0 0,-1 1-1 0 0,0 0 1 0 0,0 0-1 0 0,0 0 0 0 0,1 0 1 0 0,-1 1-1 0 0,1-1 1 0 0,-1 1-1 0 0,1 0 1 0 0,0 0-1 0 0,-1 0 1 0 0,1 1-1 0 0,0-1 0 0 0,0 1 1 0 0,-1 2-84 0 0,0-1-93 0 0,3-3 104 0 0,-1 1 0 0 0,1-1 0 0 0,-1 0 0 0 0,1 1 0 0 0,-1 0-1 0 0,1-1 1 0 0,0 1 0 0 0,0 0 0 0 0,0 0 0 0 0,0 0 0 0 0,0 0 0 0 0,0 0 0 0 0,0 0-1 0 0,1 0 1 0 0,-1 0 0 0 0,1 0 0 0 0,0 0 0 0 0,-1 0 0 0 0,1 0 0 0 0,0 0 0 0 0,0 1-1 0 0,0-1 1 0 0,0 0 0 0 0,1 0 0 0 0,-1 0 0 0 0,1 0 0 0 0,-1 0 0 0 0,1 1-11 0 0,45 33 66 0 0,-3 17 945 0 0,-24-18 192 0 0,-20-33-1122 0 0,1 0 0 0 0,-1 1 0 0 0,1-1 0 0 0,-1 0 0 0 0,0 0 0 0 0,0 0 0 0 0,0 0 1 0 0,0-1-1 0 0,0 1 0 0 0,0 0 0 0 0,-1 0 0 0 0,1-1 0 0 0,0 1 0 0 0,-1 0 0 0 0,0-1 0 0 0,1 0 1 0 0,-1 1-1 0 0,0-1 0 0 0,0 0 0 0 0,0 0 0 0 0,1 0 0 0 0,-1 0 0 0 0,0 0 0 0 0,-1 0-81 0 0,-53 21 147 0 0,31-18-6071 0 0,10-3-914 0 0</inkml:trace>
</inkml:ink>
</file>

<file path=ppt/ink/ink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11:36.865"/>
    </inkml:context>
    <inkml:brush xml:id="br0">
      <inkml:brushProperty name="width" value="0.05" units="cm"/>
      <inkml:brushProperty name="height" value="0.05" units="cm"/>
      <inkml:brushProperty name="color" value="#E71224"/>
    </inkml:brush>
  </inkml:definitions>
  <inkml:trace contextRef="#ctx0" brushRef="#br0">159 141 2304 0 0,'-16'0'2036'0'0,"13"-3"974"0"0,1 0-2093 0 0,-1 2 2469 0 0,-10-3-2614 0 0,-7 11-3 0 0,-29 19-746 0 0,14 7-199 0 0,18 6 200 0 0,17-37-14 0 0,1 0 0 0 0,0 0 0 0 0,0 0 0 0 0,1 0 0 0 0,-1 0 0 0 0,0 0 0 0 0,1 0 0 0 0,-1 0 0 0 0,1-1 0 0 0,-1 1 0 0 0,1 0 0 0 0,0-1 0 0 0,0 0 0 0 0,-1 1 0 0 0,1-1 0 0 0,0 0 1 0 0,0 0-1 0 0,1 0 0 0 0,-1 0-10 0 0,6 0 0 0 0,76-10 273 0 0,-82 9-342 0 0,15-14 129 0 0,-6-12 1444 0 0,-12 25-1284 0 0,-14-1 120 0 0,41 19-247 0 0,-16-11-174 0 0,49 25-155 0 0,-7-10-2564 0 0,-48-20 1712 0 0</inkml:trace>
  <inkml:trace contextRef="#ctx0" brushRef="#br0" timeOffset="249.94">329 61 6912 0 0,'21'0'528'0'0,"-8"10"865"0"0,16 49 4484 0 0,-15-12-3828 0 0,12 22-685 0 0,-20-37-1309 0 0,7-16-758 0 0,-12-14 251 0 0</inkml:trace>
  <inkml:trace contextRef="#ctx0" brushRef="#br0" timeOffset="421.77">504 196 5528 0 0,'19'0'249'0'0,"-16"0"-1"0"0,4 10 1108 0 0,-3-2 3704 0 0,-4-7-4634 0 0,0 1-258 0 0,0-1 1 0 0,-1 1-1 0 0,1-1 1 0 0,0 1-1 0 0,0-1 1 0 0,0 1-1 0 0,1-1 0 0 0,-1 1 1 0 0,0-1-1 0 0,0 1 1 0 0,1-1-1 0 0,-1 1 1 0 0,1-1-1 0 0,-1 1 1 0 0,1-1-1 0 0,0 0 1 0 0,0 1-1 0 0,0-1 0 0 0,-1 0 1 0 0,1 0-1 0 0,0 0 1 0 0,0 1-1 0 0,0-1 1 0 0,1 0-1 0 0,0 0-168 0 0,3 7-928 0 0,-5-8 498 0 0</inkml:trace>
  <inkml:trace contextRef="#ctx0" brushRef="#br0" timeOffset="593.61">552 78 11976 0 0,'11'0'256'0'0,"-11"0"64"0"0,0 0 0 0 0,0 0 32 0 0,11 2-288 0 0,-3-2-64 0 0,-8 0 0 0 0,0 0 0 0 0,0 0-96 0 0,7 5-32 0 0,0-3 0 0 0,-7-2-8 0 0,0 0-600 0 0,0 0-128 0 0</inkml:trace>
  <inkml:trace contextRef="#ctx0" brushRef="#br0" timeOffset="890.41">670 127 6968 0 0,'53'0'818'0'0,"1"3"1756"0"0,-27 4-1694 0 0,-23-4-826 0 0,-3-2 229 0 0,-1-1 92 0 0,0 0 10 0 0,37 38 2287 0 0,-15-6-730 0 0,-15 2-630 0 0,-6-32-1267 0 0,0 0 0 0 0,0 1 0 0 0,0-1 0 0 0,0 0 0 0 0,0-1 0 0 0,1 1 0 0 0,-1 0 0 0 0,0 0 0 0 0,1 0 0 0 0,0-1 0 0 0,-1 1 0 0 0,1-1 0 0 0,0 1 0 0 0,0-1 0 0 0,0 0 0 0 0,0 0 0 0 0,0 0 0 0 0,0 0 0 0 0,0 0-1 0 0,0 0 1 0 0,2 0-45 0 0,55 5 128 0 0,-16-10-463 0 0,-14-5-6727 0 0,-19 5 1900 0 0</inkml:trace>
  <inkml:trace contextRef="#ctx0" brushRef="#br0" timeOffset="1327.81">1116 101 10280 0 0,'0'0'465'0'0,"0"0"-4"0"0,0 0-163 0 0,0 0 396 0 0,0 0 208 0 0,0 0 39 0 0,0 0-74 0 0,0 0-353 0 0,0 0-156 0 0,-2 0-34 0 0,-2 2-272 0 0,-1-1 1 0 0,1 1 0 0 0,-1 0 0 0 0,1 0-1 0 0,0 1 1 0 0,0-1 0 0 0,0 1 0 0 0,0 0 0 0 0,1 0-1 0 0,-1 0 1 0 0,1 1 0 0 0,-1-1 0 0 0,1 1 0 0 0,0 0-1 0 0,0 0-52 0 0,-2 2-148 0 0,5-5 139 0 0,-1 0 1 0 0,0 0 0 0 0,1 0-1 0 0,-1-1 1 0 0,0 1 0 0 0,1 0-1 0 0,-1 0 1 0 0,1 0 0 0 0,-1 0-1 0 0,1 0 1 0 0,0 0-1 0 0,-1 0 1 0 0,1 0 0 0 0,0 1-1 0 0,0-1 1 0 0,0 0 0 0 0,0 0-1 0 0,0 0 1 0 0,0 0 0 0 0,0 0-1 0 0,0 0 1 0 0,0 0 0 0 0,0 0-1 0 0,1 0 1 0 0,-1 0 0 0 0,0 1-1 0 0,1-1 1 0 0,-1 0 0 0 0,1 0-1 0 0,-1-1 1 0 0,1 1-1 0 0,0 1 9 0 0,3 2-13 0 0,0 0 0 0 0,0-1 0 0 0,0 1 0 0 0,1-1-1 0 0,-1 0 1 0 0,1 0 0 0 0,0-1 0 0 0,0 1 0 0 0,0-1-1 0 0,0 0 1 0 0,1 0 0 0 0,-1-1 0 0 0,0 0-1 0 0,1 0 1 0 0,-1 0 0 0 0,1 0 0 0 0,-1-1 0 0 0,1 0-1 0 0,-1 0 1 0 0,1-1 0 0 0,-1 1 0 0 0,1-1 0 0 0,0-1 13 0 0,30-10 146 0 0,-34 10-58 0 0,5-33 443 0 0,-9 28-1310 0 0,7 27 333 0 0,30 20 203 0 0,0-18 619 0 0,-34-21-1113 0 0</inkml:trace>
  <inkml:trace contextRef="#ctx0" brushRef="#br0" timeOffset="1577.75">1416 1 7832 0 0,'0'0'602'0'0,"5"11"606"0"0,32 48 3796 0 0,-11-10-3466 0 0,-22 25-469 0 0,-8-45-3320 0 0,4-29-3207 0 0</inkml:trace>
  <inkml:trace contextRef="#ctx0" brushRef="#br0" timeOffset="1733.98">1377 111 8408 0 0,'0'0'368'0'0,"0"0"80"0"0,0 0-352 0 0,7 0-96 0 0,-1 0 0 0 0,7 0 0 0 0,0 2 496 0 0,3-2 80 0 0,-6 4 24 0 0,6-4 0 0 0,-1 3-384 0 0,0 0-80 0 0,3-3-8 0 0,1 0-8 0 0,-8 0-120 0 0</inkml:trace>
</inkml:ink>
</file>

<file path=ppt/ink/ink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11:35.959"/>
    </inkml:context>
    <inkml:brush xml:id="br0">
      <inkml:brushProperty name="width" value="0.05" units="cm"/>
      <inkml:brushProperty name="height" value="0.05" units="cm"/>
      <inkml:brushProperty name="color" value="#E71224"/>
    </inkml:brush>
  </inkml:definitions>
  <inkml:trace contextRef="#ctx0" brushRef="#br0">0 1 10136 0 0,'0'0'464'0'0,"0"0"-10"0"0,0 0-184 0 0,1 1 312 0 0,15 33 2073 0 0,21 27-1143 0 0,-2-9-420 0 0,-4 14-882 0 0,-29-57-23 0 0,0 2-772 0 0,-1-8-3791 0 0,-10 0-1033 0 0</inkml:trace>
  <inkml:trace contextRef="#ctx0" brushRef="#br0" timeOffset="156.21">11 146 5528 0 0,'0'0'488'0'0,"0"0"-392"0"0,0 0-96 0 0,11 0 0 0 0,-11 0 1048 0 0,9 0 184 0 0,-3 0 40 0 0,5 0 8 0 0,4 0-1024 0 0,-4 0-256 0 0,-2 0 0 0 0,4 3 0 0 0,11-3 168 0 0,-11 3-8 0 0,2-3-8 0 0,1 0 0 0 0</inkml:trace>
</inkml:ink>
</file>

<file path=ppt/ink/ink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11:34.694"/>
    </inkml:context>
    <inkml:brush xml:id="br0">
      <inkml:brushProperty name="width" value="0.05" units="cm"/>
      <inkml:brushProperty name="height" value="0.05" units="cm"/>
      <inkml:brushProperty name="color" value="#E71224"/>
    </inkml:brush>
  </inkml:definitions>
  <inkml:trace contextRef="#ctx0" brushRef="#br0">44 85 2304 0 0,'0'0'429'0'0,"0"0"965"0"0,0 0 423 0 0,0 0 81 0 0,5 13 2978 0 0,6 17-2268 0 0,3 26-551 0 0,-22-29-3846 0 0,1-22 779 0 0</inkml:trace>
  <inkml:trace contextRef="#ctx0" brushRef="#br0" timeOffset="265.56">0 7 10136 0 0,'0'0'230'0'0,"0"0"30"0"0,0 0 19 0 0,9-6 148 0 0,-3 12-455 0 0</inkml:trace>
  <inkml:trace contextRef="#ctx0" brushRef="#br0" timeOffset="656.09">118 125 5984 0 0,'7'-3'-60'0'0,"-6"2"298"0"0,0 1 0 0 0,0-1 0 0 0,1 1 1 0 0,-1-1-1 0 0,0 0 0 0 0,1 1 0 0 0,-1 0 1 0 0,1-1-1 0 0,-1 1 0 0 0,0 0 0 0 0,1 0 1 0 0,-1 0-1 0 0,1 0 0 0 0,-1 0 0 0 0,0 0 1 0 0,1 0-1 0 0,-1 0 0 0 0,1 1 0 0 0,-1-1 1 0 0,0 0-1 0 0,1 1 0 0 0,-1-1 0 0 0,0 1 1 0 0,1 0-1 0 0,-1-1 0 0 0,0 1 0 0 0,0 0 1 0 0,0 0-1 0 0,0 0 0 0 0,0 0 0 0 0,0 0 1 0 0,0 0-1 0 0,0 0 0 0 0,0 0 0 0 0,1 1-238 0 0,34 63 4840 0 0,-35-64-4727 0 0,2 4-9 0 0,-2-4-18 0 0,-1-1 42 0 0,0 0 1 0 0,0 0-8 0 0,0 0-45 0 0,0 0-184 0 0,0 0-78 0 0,0 0-20 0 0,7-17-1012 0 0,38-39-1547 0 0,-20 40 2461 0 0,-24 16 266 0 0,2 1 299 0 0,1 0-1 0 0,-1 0 0 0 0,1 1 1 0 0,-1-1-1 0 0,1 1 0 0 0,-1 0 1 0 0,0 0-1 0 0,0 0 1 0 0,0 0-1 0 0,0 1 0 0 0,0-1 1 0 0,0 1-1 0 0,-1 0 1 0 0,1-1-1 0 0,-1 1-260 0 0,8 7 795 0 0,8 16 37 0 0,-17-25-732 0 0,6 18 108 0 0,-7-18-689 0 0,0-1-182 0 0,0 0-1201 0 0,0 0-4659 0 0</inkml:trace>
  <inkml:trace contextRef="#ctx0" brushRef="#br0" timeOffset="921.72">494 122 13304 0 0,'0'0'298'0'0,"0"0"46"0"0,0 0 23 0 0,6 13 80 0 0,43 104 4358 0 0,-49-116-4984 0 0,0-1-549 0 0,0 0-213 0 0,0 0-1003 0 0,0 0-3885 0 0</inkml:trace>
  <inkml:trace contextRef="#ctx0" brushRef="#br0" timeOffset="1109.11">468 49 12872 0 0,'0'0'289'0'0,"0"-16"830"0"0,0 10-1015 0 0,0 5 434 0 0,0 1 182 0 0,0 0 31 0 0,0 0-82 0 0,0 0-372 0 0,13-3-429 0 0,-4 5-418 0 0,2-1-31 0 0</inkml:trace>
</inkml:ink>
</file>

<file path=ppt/ink/ink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11:32.538"/>
    </inkml:context>
    <inkml:brush xml:id="br0">
      <inkml:brushProperty name="width" value="0.05" units="cm"/>
      <inkml:brushProperty name="height" value="0.05" units="cm"/>
      <inkml:brushProperty name="color" value="#E71224"/>
    </inkml:brush>
  </inkml:definitions>
  <inkml:trace contextRef="#ctx0" brushRef="#br0">7 212 10136 0 0,'0'0'464'0'0,"0"0"-10"0"0,2 1-222 0 0,43 12 2162 0 0,26-20-792 0 0,-36-3-1484 0 0,-31-9 634 0 0,-6 7 39 0 0,-33-10-295 0 0,-21 13-496 0 0,25 25 179 0 0,27-12-187 0 0,0 0 1 0 0,1 0-1 0 0,-1 0 0 0 0,1 0 0 0 0,0 1 1 0 0,1-1-1 0 0,-1 1 0 0 0,1 0 1 0 0,-1-1-1 0 0,2 1 0 0 0,-1 1 0 0 0,0-1 1 0 0,1 0-1 0 0,0 0 0 0 0,0 0 0 0 0,1 1 1 0 0,-1-1-1 0 0,1 0 0 0 0,0 1 0 0 0,1-1 8 0 0,-1 3-68 0 0,0 1 0 0 0,1-1 0 0 0,1-1 0 0 0,-1 1 0 0 0,1 0 0 0 0,1 0 0 0 0,-1-1 0 0 0,1 1 0 0 0,1-1-1 0 0,-1 0 1 0 0,1 0 0 0 0,1 0 0 0 0,2 4 68 0 0,10-3-1994 0 0,-6-4 970 0 0</inkml:trace>
  <inkml:trace contextRef="#ctx0" brushRef="#br0" timeOffset="281.18">190 222 4608 0 0,'0'0'353'0'0,"2"0"45"0"0,17 8 7298 0 0,11 22-5314 0 0,-29-29-2083 0 0,11 10 448 0 0,-11-11-723 0 0,-1 0 1 0 0,0 0-1 0 0,1 1 1 0 0,-1-1-1 0 0,1 0 1 0 0,-1 0 0 0 0,0 0-1 0 0,1 1 1 0 0,-1-1-1 0 0,0 0 1 0 0,1 0-1 0 0,-1 1 1 0 0,0-1-1 0 0,1 0 1 0 0,-1 1-1 0 0,0-1 1 0 0,0 0-1 0 0,1 1 1 0 0,-1-1 0 0 0,0 0-1 0 0,0 1 1 0 0,0-1-1 0 0,1 0 1 0 0,-1 1-1 0 0,0-1 1 0 0,0 1-1 0 0,0-1 1 0 0,0 1-1 0 0,0-1 1 0 0,0 0 0 0 0,0 1-1 0 0,0-1 1 0 0,0 1-1 0 0,0-1 1 0 0,0 0-1 0 0,0 1 1 0 0,0-1-1 0 0,0 1 1 0 0,-1-1-1 0 0,1 0 1 0 0,0 1 0 0 0,0-1-1 0 0,0 1 1 0 0,-1-1-1 0 0,1 0 1 0 0,0 1-1 0 0,0-1 1 0 0,-1 0-1 0 0,1 1 1 0 0,0-1-1 0 0,0 0 1 0 0,-1 0-1 0 0,1 1-24 0 0,7 13 1468 0 0,4 0 512 0 0,-6-23-1790 0 0,2-45-1510 0 0,3 18-520 0 0,-10 35 1733 0 0,0-1 0 0 0,1 0 0 0 0,-1 1 0 0 0,1-1 0 0 0,0 0 1 0 0,-1 1-1 0 0,1-1 0 0 0,0 1 0 0 0,0-1 0 0 0,0 1 0 0 0,0-1 0 0 0,0 1 0 0 0,0 0 1 0 0,1-1-1 0 0,-1 1 0 0 0,0 0 0 0 0,1 0 0 0 0,-1 0 0 0 0,1 0 0 0 0,-1 0 1 0 0,1 0-1 0 0,-1 1 0 0 0,1-1 0 0 0,1 0 107 0 0,9-6-694 0 0,-3 1 361 0 0,0 1 1 0 0,0 1-1 0 0,0-1 0 0 0,0 1 1 0 0,1 1-1 0 0,0 0 0 0 0,-1 0 0 0 0,1 1 1 0 0,6 0 332 0 0,-2 1-498 0 0,-6 1-12 0 0</inkml:trace>
  <inkml:trace contextRef="#ctx0" brushRef="#br0" timeOffset="640.47">571 182 9096 0 0,'-11'3'414'0'0,"8"-2"-6"0"0,0 4 307 0 0,4-2 4770 0 0,50 8-4289 0 0,-49-11-1188 0 0,0 0 0 0 0,0 0 0 0 0,0 0 0 0 0,-1 0 0 0 0,1 0 0 0 0,0 0 0 0 0,0-1 0 0 0,-1 1 0 0 0,1-1 0 0 0,0 1 0 0 0,-1-1-1 0 0,1 0 1 0 0,0 0 0 0 0,-1 0 0 0 0,1 0 0 0 0,-1 0 0 0 0,0 0 0 0 0,1 0 0 0 0,-1 0 0 0 0,0 0 0 0 0,1-1 0 0 0,-1 1 0 0 0,0 0 0 0 0,0-1-8 0 0,-11-9 393 0 0,-10-9 308 0 0,17 21-687 0 0,-1 0-1 0 0,0 0 0 0 0,1 0 0 0 0,-1 0 0 0 0,1 1 0 0 0,-1-1 0 0 0,1 1 1 0 0,0 0-1 0 0,-1 0 0 0 0,1 0 0 0 0,0 0 0 0 0,0 1 0 0 0,1-1 0 0 0,-1 1 1 0 0,0 0-1 0 0,1 0 0 0 0,0 0 0 0 0,-1 0 0 0 0,1 0 0 0 0,0 0 0 0 0,1 0 1 0 0,-1 1-1 0 0,1-1 0 0 0,-1 1 0 0 0,1-1 0 0 0,0 1 0 0 0,0 0 0 0 0,0 3-13 0 0,2 52 16 0 0,0-56-16 0 0,1 0 0 0 0,0 1 0 0 0,0-1 0 0 0,0-1 0 0 0,1 1 0 0 0,-1 0 0 0 0,0 0 0 0 0,1-1 0 0 0,0 1 0 0 0,0-1 0 0 0,0 0 0 0 0,0 0 0 0 0,0 0 0 0 0,0 0 0 0 0,0-1 0 0 0,4 2 0 0 0,-2 0 0 0 0,72 14-1595 0 0,-27-24-3267 0 0,-40 1 88 0 0</inkml:trace>
  <inkml:trace contextRef="#ctx0" brushRef="#br0" timeOffset="968.52">850 189 8288 0 0,'-24'-6'381'0'0,"19"5"-6"0"0,-3 1 252 0 0,8 0-505 0 0,1 0 0 0 0,-1 0 0 0 0,0 1 0 0 0,0-1 1 0 0,0 0-1 0 0,0 0 0 0 0,0 0 0 0 0,0 0 0 0 0,0 0 0 0 0,0 1 0 0 0,0-1 0 0 0,0 0 1 0 0,-1 0-1 0 0,1 0 0 0 0,0 0 0 0 0,0 0 0 0 0,0 1 0 0 0,0-1 0 0 0,0 0 1 0 0,0 0-1 0 0,0 0 0 0 0,0 0 0 0 0,0 0 0 0 0,0 0 0 0 0,0 1 0 0 0,-1-1 0 0 0,1 0 1 0 0,0 0-1 0 0,0 0 0 0 0,0 0 0 0 0,0 0 0 0 0,0 0 0 0 0,0 0 0 0 0,-1 0 0 0 0,1 0 1 0 0,0 0-1 0 0,0 0 0 0 0,0 0 0 0 0,0 0 0 0 0,0 0 0 0 0,-1 0-122 0 0,7 39 2424 0 0,-5-38-2364 0 0,0 1 0 0 0,0-1 0 0 0,0 0 0 0 0,0 1 0 0 0,0-1 0 0 0,0 1 0 0 0,0-1 1 0 0,-1 1-1 0 0,1 0 0 0 0,-1-1 0 0 0,1 1 0 0 0,-1 0 0 0 0,0-1 0 0 0,0 1 0 0 0,0 0 0 0 0,0-1 0 0 0,0 1 0 0 0,0 0 0 0 0,0-1 0 0 0,0 1 0 0 0,-1 0 0 0 0,1-1 0 0 0,0 1 0 0 0,-1 0 0 0 0,0-1 0 0 0,1 1 0 0 0,-1-1 0 0 0,0 2-60 0 0,4 23 496 0 0,1-20-382 0 0,6-2 1231 0 0,26-40-1280 0 0,8 12-1165 0 0,21-2-50 0 0,-64 26 904 0 0,-1 0-30 0 0,0 0-4 0 0,2 0 47 0 0,34 10 186 0 0,5 22 1197 0 0,-14-5-517 0 0,-26-26-544 0 0,-1-1-878 0 0,0 0-3684 0 0,0 0-1576 0 0</inkml:trace>
  <inkml:trace contextRef="#ctx0" brushRef="#br0" timeOffset="1140.39">1188 1 5984 0 0,'0'0'536'0'0,"0"0"-432"0"0,0 0-104 0 0,3 14 0 0 0,1-5 1024 0 0,0 4 192 0 0,-4 0 32 0 0,3 4 0 0 0,5-1-504 0 0,3-2-104 0 0,-6 2-16 0 0,1 1-8 0 0,-2-1-328 0 0,-4 1-72 0 0,0-1-16 0 0,0 1 0 0 0,-4-4-896 0 0,4 0-176 0 0</inkml:trace>
  <inkml:trace contextRef="#ctx0" brushRef="#br0" timeOffset="1312.19">1147 137 5528 0 0,'22'-4'240'0'0,"-15"4"56"0"0,1 0-232 0 0,-1-3-64 0 0,4 3 0 0 0,-3 0 0 0 0,3 0 920 0 0,0 0 168 0 0,0 0 40 0 0,4 3 8 0 0,-4-3-872 0 0,4 4-168 0 0,-4-4-96 0 0,5 5 96 0 0</inkml:trace>
</inkml:ink>
</file>

<file path=ppt/ink/ink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11:31.007"/>
    </inkml:context>
    <inkml:brush xml:id="br0">
      <inkml:brushProperty name="width" value="0.05" units="cm"/>
      <inkml:brushProperty name="height" value="0.05" units="cm"/>
      <inkml:brushProperty name="color" value="#E71224"/>
    </inkml:brush>
  </inkml:definitions>
  <inkml:trace contextRef="#ctx0" brushRef="#br0">48 308 11112 0 0,'0'0'506'0'0,"0"0"-4"0"0,1 2-322 0 0,13 59 2765 0 0,-6-38-2821 0 0,-8-13-4376 0 0,0-10-521 0 0</inkml:trace>
  <inkml:trace contextRef="#ctx0" brushRef="#br0" timeOffset="187.42">8 166 10912 0 0,'-4'0'480'0'0,"4"0"104"0"0,0 0-464 0 0,0 0-120 0 0,-4 0 0 0 0,4 0 0 0 0,0 0 528 0 0,0 0 80 0 0,0 0 24 0 0,0 0 0 0 0,0 0-368 0 0,0 0-72 0 0,0 0-8 0 0,0 0-4200 0 0,0 0-840 0 0</inkml:trace>
  <inkml:trace contextRef="#ctx0" brushRef="#br0" timeOffset="531.09">416 57 10136 0 0,'0'0'230'0'0,"0"0"30"0"0,3-13 306 0 0,-8 1-421 0 0,4 11 602 0 0,-19-19 3158 0 0,19 18-3855 0 0,-1 1 1 0 0,0 0 0 0 0,0 0-1 0 0,0 0 1 0 0,0 0-1 0 0,0 1 1 0 0,0-1-1 0 0,0 0 1 0 0,0 1 0 0 0,0-1-1 0 0,0 1 1 0 0,0 0-1 0 0,-1 0 1 0 0,1 0-1 0 0,0 0 1 0 0,0 0 0 0 0,0 0-1 0 0,0 1 1 0 0,0-1-1 0 0,0 1 1 0 0,0-1-1 0 0,0 1 1 0 0,0 0 0 0 0,0 0-1 0 0,0 0 1 0 0,0 0-1 0 0,0 0 1 0 0,0 1-51 0 0,-24 15 864 0 0,7 12-1446 0 0,16-25 599 0 0,0 0-1 0 0,0 1 0 0 0,0-1 1 0 0,0 0-1 0 0,1 1 1 0 0,-1 0-1 0 0,1-1 1 0 0,1 1-1 0 0,-1 0 0 0 0,1 0 1 0 0,-1 0-1 0 0,1 0 1 0 0,1 1-17 0 0,-2 9 17 0 0,2 0 1 0 0,-1 0-1 0 0,2 0 0 0 0,0 0 1 0 0,1 0-1 0 0,1 0 1 0 0,0 0-1 0 0,1-1 1 0 0,0 1-1 0 0,1-1 0 0 0,1 0 1 0 0,0 0-1 0 0,1-1 1 0 0,0 0-1 0 0,1 0 0 0 0,7 8-17 0 0,1-1-1174 0 0,-5-10-4879 0 0</inkml:trace>
  <inkml:trace contextRef="#ctx0" brushRef="#br0" timeOffset="906">628 67 13824 0 0,'0'0'314'0'0,"0"0"46"0"0,0 0 22 0 0,-4-7 62 0 0,-25-21 3335 0 0,24 26-3732 0 0,-1 1 0 0 0,0 1 0 0 0,0-1 0 0 0,1 1 0 0 0,-1 0 0 0 0,0 0 0 0 0,0 0 0 0 0,0 1 0 0 0,1 0 0 0 0,-1 0-1 0 0,0 1 1 0 0,1 0 0 0 0,-1-1 0 0 0,1 2 0 0 0,-1-1 0 0 0,0 1-47 0 0,0 1 32 0 0,0 0 0 0 0,1 0-1 0 0,-1 1 1 0 0,1 0 0 0 0,0 0 0 0 0,1 0-1 0 0,-1 0 1 0 0,1 1 0 0 0,0-1 0 0 0,0 1 0 0 0,1 0-1 0 0,-3 5-31 0 0,4-6 0 0 0,0 1-1 0 0,1-1 1 0 0,-1 1-1 0 0,1-1 1 0 0,0 1-1 0 0,0 0 1 0 0,1 0-1 0 0,0-1 0 0 0,0 1 1 0 0,0 0-1 0 0,0 0 1 0 0,2 4 0 0 0,32 76-566 0 0,28 39-548 0 0,-61-120-521 0 0,-1-4-4503 0 0</inkml:trace>
  <inkml:trace contextRef="#ctx0" brushRef="#br0" timeOffset="1155.95">115 259 10592 0 0,'9'-3'679'0'0,"0"1"0"0"0,0-1 1 0 0,0 2-1 0 0,1-1 0 0 0,-1 2 1 0 0,0-1-1 0 0,0 1 0 0 0,1 0 0 0 0,5 2-679 0 0,14-2 90 0 0,193-6-1176 0 0,-196 6-807 0 0</inkml:trace>
</inkml:ink>
</file>

<file path=ppt/ink/ink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11:29.164"/>
    </inkml:context>
    <inkml:brush xml:id="br0">
      <inkml:brushProperty name="width" value="0.05" units="cm"/>
      <inkml:brushProperty name="height" value="0.05" units="cm"/>
      <inkml:brushProperty name="color" value="#E71224"/>
    </inkml:brush>
  </inkml:definitions>
  <inkml:trace contextRef="#ctx0" brushRef="#br0">52 494 920 0 0,'0'0'371'0'0,"0"0"1221"0"0,0 0 537 0 0,0 0 109 0 0,0 0-186 0 0,0 0-876 0 0,0 0-384 0 0,0 0-78 0 0,0 0-37 0 0,0 0-110 0 0,0 0-45 0 0,0 0-8 0 0,8-4 1006 0 0,65-47-537 0 0,87-45-375 0 0,-1-17-84 0 0,-99 67-429 0 0,29-11-250 0 0,-70 43 487 0 0,0 0-1 0 0,1 2 0 0 0,0 0 0 0 0,1 1 0 0 0,14-4-331 0 0,46-18 1976 0 0,-66 24-1565 0 0,-10 5-1813 0 0,0 2-3758 0 0,-15 6-1424 0 0</inkml:trace>
  <inkml:trace contextRef="#ctx0" brushRef="#br0" timeOffset="577.99">44 260 8288 0 0,'0'0'190'0'0,"0"0"28"0"0,0 0 7 0 0,0 0 111 0 0,0 0 444 0 0,0 0 196 0 0,0 0 43 0 0,0 0-133 0 0,0 0-512 0 0,0 0 11 0 0,0 0 60 0 0,0 0 17 0 0,0 0-41 0 0,-4 6-13 0 0,-17 17 59 0 0,16-13-321 0 0,-5 14 14 0 0,9-21-178 0 0,0 0 0 0 0,1 0-1 0 0,-1 0 1 0 0,1-1 0 0 0,0 1-1 0 0,0 0 1 0 0,0 0 0 0 0,0 0 0 0 0,1 0-1 0 0,-1 0 1 0 0,1 0 0 0 0,-1 0-1 0 0,1-1 1 0 0,0 1 0 0 0,0 0-1 0 0,1 0 1 0 0,-1-1 0 0 0,1 2 18 0 0,6 53-17 0 0,-6-48 28 0 0,19 37-462 0 0,-11-36 451 0 0,14 4 0 0 0,-9-11 0 0 0,0-1 0 0 0,1 0 0 0 0,0-1 0 0 0,-1-1 0 0 0,1 0 0 0 0,-1-1 0 0 0,13-3 0 0 0,75-6 1082 0 0,-63-3-869 0 0,-38 13-293 0 0</inkml:trace>
</inkml:ink>
</file>

<file path=ppt/ink/ink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11:42.397"/>
    </inkml:context>
    <inkml:brush xml:id="br0">
      <inkml:brushProperty name="width" value="0.05" units="cm"/>
      <inkml:brushProperty name="height" value="0.05" units="cm"/>
      <inkml:brushProperty name="color" value="#E71224"/>
    </inkml:brush>
  </inkml:definitions>
  <inkml:trace contextRef="#ctx0" brushRef="#br0">1595 79 4144 0 0,'0'0'319'0'0,"-2"0"-210"0"0,-5 0 127 0 0,5 0 926 0 0,-3-4 2053 0 0,-66 2 2402 0 0,62 4-5470 0 0,5-2-139 0 0,0 1-1 0 0,1-1 1 0 0,-1 1 0 0 0,1 0 0 0 0,-1 1-1 0 0,1-1 1 0 0,-1 1 0 0 0,1-1-1 0 0,0 1 1 0 0,0 0 0 0 0,0 0 0 0 0,0 1-1 0 0,0-1 1 0 0,0 0 0 0 0,0 1 0 0 0,1 0-1 0 0,-1 0 1 0 0,1-1 0 0 0,0 2 0 0 0,0-1-8 0 0,-23 29 210 0 0,14 2-596 0 0,11-31 369 0 0,6 4-236 0 0,14 0 120 0 0,-15-5 150 0 0,1 0 0 0 0,-1-1-1 0 0,1 0 1 0 0,0 0 0 0 0,0 0 0 0 0,0 0 0 0 0,-1-1 0 0 0,1 0-1 0 0,0 0 1 0 0,0-1 0 0 0,0 1 0 0 0,0-1 0 0 0,-1-1 0 0 0,1 1-1 0 0,0-1 1 0 0,0 0-17 0 0,20-14 398 0 0,-24 15-326 0 0,-4-13 942 0 0,2 14-998 0 0,0 0-1 0 0,-1 0 0 0 0,1 0 1 0 0,0 0-1 0 0,0 0 0 0 0,-1 0 1 0 0,1 0-1 0 0,0 0 0 0 0,0 0 1 0 0,0 0-1 0 0,-1 0 0 0 0,1 0 1 0 0,0 0-1 0 0,0 0 0 0 0,0-1 1 0 0,-1 1-1 0 0,1 0 0 0 0,0 0 1 0 0,0 0-1 0 0,0 0 0 0 0,0 0 1 0 0,-1-1-1 0 0,1 1 0 0 0,0 0 1 0 0,0 0-1 0 0,0 0 0 0 0,0-1 1 0 0,0 1-1 0 0,0 0 0 0 0,0 0 1 0 0,0 0-1 0 0,-1-1 0 0 0,1 1 1 0 0,0 0-1 0 0,0 0 0 0 0,0 0 1 0 0,0-1-1 0 0,0 1 0 0 0,0 0 1 0 0,0 0-1 0 0,0-1 0 0 0,0 1 1 0 0,0 0-1 0 0,0 0 0 0 0,0 0 1 0 0,1-1-1 0 0,-1 1 0 0 0,0 0 1 0 0,0 0-1 0 0,0 0 0 0 0,0-1 1 0 0,0 1-1 0 0,0 0 0 0 0,0 0 1 0 0,1 0-1 0 0,-1 0 0 0 0,0-1 1 0 0,0 1-1 0 0,0 0 0 0 0,0 0 1 0 0,1 0-1 0 0,-1 0 0 0 0,0 0 1 0 0,0 0-1 0 0,0-1 0 0 0,1 1-15 0 0,8 8-153 0 0,39 29-105 0 0,-27-20 160 0 0,16 24 34 0 0,-9-4 466 0 0,-16 29 1242 0 0,-26-33-968 0 0,14-31-584 0 0,-1 1 1 0 0,-1-1-1 0 0,1 1 0 0 0,0-1 0 0 0,0 1 0 0 0,-1-1 0 0 0,0 0 0 0 0,1 0 0 0 0,-1 0 0 0 0,0 0 0 0 0,0 0 0 0 0,0 0 0 0 0,0 0 0 0 0,0-1 1 0 0,-1 1-1 0 0,1-1 0 0 0,-1 1 0 0 0,1-1 0 0 0,0 0 0 0 0,-1 0 0 0 0,0 0-92 0 0,-12 7 98 0 0,9-5-99 0 0,0-1 0 0 0,1 0 0 0 0,-1 0 0 0 0,0-1 0 0 0,0 1 0 0 0,0-1-1 0 0,-1-1 1 0 0,1 1 0 0 0,0-1 0 0 0,0 0 0 0 0,0-1 0 0 0,0 1 0 0 0,-5-2 1 0 0,-9 0-50 0 0,-41-11-2532 0 0,46 4-4243 0 0</inkml:trace>
  <inkml:trace contextRef="#ctx0" brushRef="#br0" timeOffset="265.56">1732 115 456 0 0,'11'-2'767'0'0,"14"1"12746"0"0,-20 1-12568 0 0,10 13 1140 0 0,-8 1-1196 0 0,-7-12-506 0 0,3 21 48 0 0,-8-13 302 0 0,0 1-2872 0 0,5-11-4452 0 0</inkml:trace>
  <inkml:trace contextRef="#ctx0" brushRef="#br0" timeOffset="437.39">1706 16 9504 0 0,'19'-3'208'0'0,"-19"3"48"0"0,0 0 0 0 0,0 0 8 0 0,0 0-264 0 0,0 0 0 0 0,0 0 0 0 0,0 0 0 0 0,0 0 224 0 0,0 0 0 0 0,11 0-8 0 0,-11 0-3160 0 0,0 0-640 0 0</inkml:trace>
  <inkml:trace contextRef="#ctx0" brushRef="#br0" timeOffset="749.82">1847 86 13128 0 0,'10'3'1428'0'0,"11"10"-182"0"0,38 10 1767 0 0,-24-13-2399 0 0,-34-10-493 0 0,-1 0-8 0 0,0 0-39 0 0,15-6 1206 0 0,4-44-484 0 0,-12 23-650 0 0,-7 18-166 0 0,0 8-77 0 0,12-11-1520 0 0,1 5-2295 0 0,-11 7-2217 0 0</inkml:trace>
  <inkml:trace contextRef="#ctx0" brushRef="#br0" timeOffset="1093.49">2152 86 920 0 0,'-4'0'67'0'0,"10"0"222"0"0,46-6 8948 0 0,-8 1-7441 0 0,-23-5-1017 0 0,-20 10-729 0 0,0 0-1 0 0,-1 0 1 0 0,1 0 0 0 0,0-1 0 0 0,0 1 0 0 0,-1 0 0 0 0,1 0 0 0 0,0-1 0 0 0,-1 1 0 0 0,1 0 0 0 0,0-1 0 0 0,-1 1 0 0 0,1-1-1 0 0,0 1 1 0 0,-1-1 0 0 0,1 1 0 0 0,-1-1 0 0 0,1 1 0 0 0,-1-1 0 0 0,1 0 0 0 0,-1 1 0 0 0,0-1 0 0 0,1 0 0 0 0,-1 1 0 0 0,0-1-1 0 0,1 0 1 0 0,-1 1 0 0 0,0-1 0 0 0,0 0 0 0 0,0 0 0 0 0,1 1 0 0 0,-1-1 0 0 0,0 0 0 0 0,0 0 0 0 0,0 0 0 0 0,0 1 0 0 0,0-1-1 0 0,-1 0 1 0 0,1 0 0 0 0,0 1 0 0 0,0-1 0 0 0,0 0 0 0 0,-1 0 0 0 0,1 1 0 0 0,0-1 0 0 0,-1 0 0 0 0,1 1 0 0 0,-1-1 0 0 0,1 1 0 0 0,-1-2-50 0 0,-22-26 1535 0 0,23 27-1397 0 0,-1 1-70 0 0,-15-6 13 0 0,-6 9-4 0 0,-21 20 175 0 0,41-22-256 0 0,0 0 0 0 0,0-1-1 0 0,1 1 1 0 0,-1 0-1 0 0,0 0 1 0 0,1 1-1 0 0,-1-1 1 0 0,1 0 0 0 0,-1 0-1 0 0,1 1 1 0 0,0-1-1 0 0,-1 1 1 0 0,1-1 0 0 0,0 1-1 0 0,0 0 1 0 0,0-1-1 0 0,0 1 1 0 0,0 0-1 0 0,1 0 1 0 0,-1 0 0 0 0,0-1-1 0 0,1 2 5 0 0,0-1-6 0 0,0-1 0 0 0,0 1 1 0 0,0 0-1 0 0,0 0 0 0 0,0 0 0 0 0,0 0 0 0 0,0 0 1 0 0,-1-1-1 0 0,1 1 0 0 0,-1 0 0 0 0,1 0 0 0 0,-1 0 0 0 0,0-1 1 0 0,0 1-1 0 0,0 0 0 0 0,0-1 0 0 0,0 1 0 0 0,0-1 1 0 0,0 1-1 0 0,0-1 0 0 0,0 0 0 0 0,-2 2 6 0 0,-16 55 160 0 0,36-21-399 0 0,-16-36 251 0 0,-1 0-1 0 0,0 0 0 0 0,0 0 0 0 0,0-1 0 0 0,1 1 0 0 0,-1 0 0 0 0,0 0 0 0 0,1 0 0 0 0,-1 0 0 0 0,0-1 0 0 0,1 1 0 0 0,-1 0 1 0 0,1 0-1 0 0,0-1 0 0 0,-1 1 0 0 0,1 0 0 0 0,0-1 0 0 0,-1 1 0 0 0,1 0 0 0 0,0-1 0 0 0,0 1 0 0 0,-1-1 0 0 0,1 0 1 0 0,0 1-1 0 0,0-1 0 0 0,0 1 0 0 0,0-1 0 0 0,-1 0 0 0 0,1 0 0 0 0,0 0 0 0 0,0 1 0 0 0,0-1-11 0 0,10 4 291 0 0,42 2-4035 0 0,-35-10 2283 0 0</inkml:trace>
  <inkml:trace contextRef="#ctx0" brushRef="#br0" timeOffset="-1562.13">102 75 6536 0 0,'0'0'298'0'0,"1"0"-4"0"0,3-9 4980 0 0,-5 8-4358 0 0,1 1-10 0 0,0 0-114 0 0,-12-6-227 0 0,6 6-574 0 0,1 1 0 0 0,-1 0 0 0 0,0 1 0 0 0,1-1 0 0 0,-1 1 0 0 0,1 0 0 0 0,0 1 0 0 0,0-1 0 0 0,-1 1 0 0 0,2 0 0 0 0,-1 0 0 0 0,-2 3 9 0 0,5-5 30 0 0,0 1 0 0 0,0-1 1 0 0,0 1-1 0 0,1 0 0 0 0,-1 0 1 0 0,1-1-1 0 0,-1 1 0 0 0,1 0 1 0 0,0 1-1 0 0,0-1 0 0 0,0 0 1 0 0,0 0-1 0 0,0 0 0 0 0,0 1 1 0 0,1-1-1 0 0,-1 0 0 0 0,1 1 0 0 0,-1-1 1 0 0,1 1-1 0 0,0-1 0 0 0,0 0 1 0 0,0 1-1 0 0,1-1 0 0 0,-1 0 1 0 0,0 1-1 0 0,1-1 0 0 0,-1 1 1 0 0,1-1-1 0 0,0 0 0 0 0,0 0 1 0 0,0 0-1 0 0,0 1 0 0 0,0-1 0 0 0,2 2-30 0 0,0 1 0 0 0,1 0 0 0 0,0-1 0 0 0,0 1 0 0 0,0-1 0 0 0,0 0 0 0 0,1 0 0 0 0,-1 0 0 0 0,1 0 0 0 0,0-1 0 0 0,1 0 0 0 0,-1 0 0 0 0,0 0 0 0 0,1-1 0 0 0,-1 1 0 0 0,1-2 0 0 0,0 1 0 0 0,0 0 0 0 0,2-1 0 0 0,7 2 146 0 0,59 1-3917 0 0,-62-8 2477 0 0</inkml:trace>
  <inkml:trace contextRef="#ctx0" brushRef="#br0" timeOffset="-1140.36">485 89 4608 0 0,'-30'-23'8077'0'0,"-9"16"-4725"0"0,35 6-3265 0 0,0 1 0 0 0,0 0 0 0 0,0 0 0 0 0,1 0 0 0 0,-1 1 0 0 0,0-1 0 0 0,0 1 0 0 0,1 0 0 0 0,-1 0 0 0 0,0 0 0 0 0,1 1 0 0 0,-1-1 0 0 0,1 1 0 0 0,0 0 0 0 0,0 0 0 0 0,-3 2-87 0 0,-50 39 10 0 0,56-43-10 0 0,-2 2-7 0 0,0 0 0 0 0,1 0 0 0 0,-1 0 0 0 0,1 0-1 0 0,0 0 1 0 0,-1 1 0 0 0,1-1 0 0 0,0 0-1 0 0,1 1 1 0 0,-1-1 0 0 0,0 1 0 0 0,1-1 0 0 0,-1 1-1 0 0,1-1 1 0 0,0 1 0 0 0,-1-1 0 0 0,1 1-1 0 0,1-1 1 0 0,-1 2 7 0 0,2 0-16 0 0,0-1-1 0 0,1 0 1 0 0,-1 0-1 0 0,1 0 1 0 0,0 0-1 0 0,0 0 0 0 0,0-1 1 0 0,0 1-1 0 0,0-1 1 0 0,1 0-1 0 0,-1 0 1 0 0,1 0-1 0 0,-1-1 1 0 0,1 1-1 0 0,0-1 1 0 0,0 0-1 0 0,0 0 1 0 0,-1 0-1 0 0,1 0 1 0 0,0-1-1 0 0,0 1 1 0 0,0-1-1 0 0,0 0 1 0 0,0 0-1 0 0,0-1 0 0 0,0 1 1 0 0,0-1-1 0 0,0 0 1 0 0,0 0-1 0 0,0 0 1 0 0,0-1 16 0 0,3 1-7 0 0,-3 1 14 0 0,1-1 0 0 0,-1 0 0 0 0,0 0 0 0 0,-1 0 0 0 0,1-1 0 0 0,0 1 0 0 0,0-1-1 0 0,0 0 1 0 0,-1 0 0 0 0,1-1 0 0 0,-1 1 0 0 0,0-1 0 0 0,0 1 0 0 0,0-1 0 0 0,0 0 0 0 0,0 0-1 0 0,0-1 1 0 0,-1 1 0 0 0,2-3-7 0 0,-6-20 405 0 0,1 25-309 0 0,1 1 0 0 0,0 0-28 0 0,0 0-117 0 0,0 0-6 0 0,0 0 179 0 0,0 0 79 0 0,0 0 18 0 0,0 0-57 0 0,4 8-450 0 0,-1-4 291 0 0,0 0 0 0 0,0 0 1 0 0,1 0-1 0 0,-1 0 0 0 0,1 0 1 0 0,0-1-1 0 0,0 1 0 0 0,0-1 1 0 0,0 0-1 0 0,1 0 0 0 0,-1-1 1 0 0,1 1-1 0 0,0-1 0 0 0,0 0 1 0 0,0 0-1 0 0,2 0-5 0 0,22 11-1297 0 0,-22-10-4680 0 0</inkml:trace>
  <inkml:trace contextRef="#ctx0" brushRef="#br0" timeOffset="-781.07">622 108 456 0 0,'14'33'13258'0'0,"-6"-17"-10517"0"0,11 13 802 0 0,-19-28-3230 0 0,15 4 790 0 0,19-42-1088 0 0,-31 32-363 0 0,1 1 0 0 0,0 0 0 0 0,1 0 0 0 0,-1 0 0 0 0,1 1 0 0 0,-1-1 0 0 0,1 1 0 0 0,0 0 0 0 0,1 0 0 0 0,-1 1 0 0 0,4-2 348 0 0,-6 3-21 0 0,-1 0 0 0 0,0 1 0 0 0,1-1 1 0 0,-1 1-1 0 0,1 0 0 0 0,-1 0 0 0 0,0 0 1 0 0,1 0-1 0 0,-1 0 0 0 0,1 0 0 0 0,-1 0 0 0 0,1 1 1 0 0,-1 0-1 0 0,0-1 0 0 0,1 1 0 0 0,-1 0 0 0 0,0 0 1 0 0,0 0-1 0 0,0 0 0 0 0,1 1 0 0 0,-1-1 0 0 0,1 2 21 0 0,39 46 2503 0 0,-32-34-1950 0 0,-9-14-305 0 0,-1-1-100 0 0,3 8 56 0 0,-2 1-1126 0 0,-1-9-6147 0 0</inkml:trace>
  <inkml:trace contextRef="#ctx0" brushRef="#br0" timeOffset="19997.18">244 629 2304 0 0,'0'0'356'0'0,"0"0"655"0"0,0 0 285 0 0,0 0 58 0 0,0 0-82 0 0,-11-9 989 0 0,-11-4 935 0 0,-16 9-2617 0 0,-3 21 728 0 0,29-9-1245 0 0,-31 39 81 0 0,29-8-71 0 0,15-37-172 0 0,48 14-53 0 0,-21-22 155 0 0,-25 2 8 0 0,82-57 1831 0 0,-83 58-1725 0 0,-1 0-1 0 0,0 0 1 0 0,0 0 0 0 0,0 0 0 0 0,0-1-1 0 0,-1 1 1 0 0,1 0 0 0 0,-1 0 0 0 0,0-1-1 0 0,0 1 1 0 0,0 0 0 0 0,0-1 0 0 0,-1 1-1 0 0,1 0 1 0 0,-1-1 0 0 0,0 1 0 0 0,0 0-1 0 0,0 0 1 0 0,-1-2-116 0 0,-3-13 57 0 0,-21-58 289 0 0,16 40-330 0 0,2 12 311 0 0,-9 11 1158 0 0,16 17-1470 0 0,0-1 0 0 0,0 0-1 0 0,1 1 1 0 0,-1-1 0 0 0,1 1-1 0 0,0-1 1 0 0,0 1 0 0 0,0-1-1 0 0,0 1 1 0 0,0-1 0 0 0,1 1-1 0 0,0-1 1 0 0,-1 1 0 0 0,1-1-1 0 0,2 3-14 0 0,26 115 179 0 0,-6-76-86 0 0,28 31-309 0 0,-36-47-3717 0 0,-14-28-2549 0 0</inkml:trace>
  <inkml:trace contextRef="#ctx0" brushRef="#br0" timeOffset="20247.12">415 636 12528 0 0,'0'0'281'0'0,"0"0"40"0"0,0 0 22 0 0,0 0-39 0 0,-1 2-197 0 0,-1 4-45 0 0,4 14 2649 0 0,-1-15-7130 0 0,-1-5-843 0 0</inkml:trace>
  <inkml:trace contextRef="#ctx0" brushRef="#br0" timeOffset="20497.07">433 502 10136 0 0,'-18'-11'4846'0'0,"18"11"-6188"0"0</inkml:trace>
  <inkml:trace contextRef="#ctx0" brushRef="#br0" timeOffset="20778.25">667 425 8288 0 0,'1'-1'104'0'0,"0"1"0"0"0,0 0 0 0 0,0-1 0 0 0,-1 1 0 0 0,1 0 0 0 0,0-1 0 0 0,-1 1 0 0 0,1-1 0 0 0,0 0 0 0 0,-1 1 0 0 0,1-1 0 0 0,-1 1 0 0 0,1-1 0 0 0,-1 0 0 0 0,1 0 0 0 0,-1 1 0 0 0,0-1 0 0 0,1 0 0 0 0,-1 0 0 0 0,0 1 0 0 0,1-1 0 0 0,-1 0 1 0 0,0 0-1 0 0,0 0 0 0 0,0 1 0 0 0,0-1 0 0 0,0 0 0 0 0,0 0 0 0 0,0 0 0 0 0,0 0 0 0 0,0 1 0 0 0,0-1 0 0 0,0 0 0 0 0,0 0 0 0 0,-1 0 0 0 0,1 0-104 0 0,-10-18 5078 0 0,-15 8-2971 0 0,-19 25-2446 0 0,19 2 355 0 0,21-13-29 0 0,1 0 0 0 0,0 0-1 0 0,0 0 1 0 0,0 1-1 0 0,1 0 1 0 0,-1-1-1 0 0,1 1 1 0 0,0 0-1 0 0,0 0 1 0 0,0 0 0 0 0,0 0-1 0 0,1 1 1 0 0,-1-1-1 0 0,1 0 1 0 0,0 1-1 0 0,1-1 1 0 0,-1 1-1 0 0,1-1 1 0 0,0 1 0 0 0,0-1-1 0 0,0 1 1 0 0,1-1-1 0 0,-1 1 1 0 0,2 3 13 0 0,35 85-14 0 0,-11-44 85 0 0,7 22 358 0 0,-33-68-1754 0 0,-4 6-5025 0 0</inkml:trace>
  <inkml:trace contextRef="#ctx0" brushRef="#br0" timeOffset="21184.43">857 474 10136 0 0,'11'-8'230'0'0,"-11"-10"596"0"0,0-17 143 0 0,-9 13 3565 0 0,-13 19-3496 0 0,-26 22-1657 0 0,44-17 888 0 0,0-1-269 0 0,0 1 0 0 0,1-1 0 0 0,-1 1 0 0 0,1 0 0 0 0,-1 0 0 0 0,1 0 0 0 0,-1 0 0 0 0,1 0 0 0 0,0 1 0 0 0,0 0 0 0 0,0 0 0 0 0,1 0 0 0 0,-1 0 0 0 0,1 0 0 0 0,-1 0 0 0 0,1 0 0 0 0,0 1 0 0 0,0-1 0 0 0,1 1 0 0 0,-1 0 0 0 0,1 0 0 0 0,-1-1 0 0 0,1 1 0 0 0,1 0 0 0 0,-1 2 0 0 0,1 5 0 0 0,2 0 0 0 0,-1 0 0 0 0,2-1 0 0 0,-1 1 0 0 0,2-1 0 0 0,-1 1 0 0 0,1-1 0 0 0,1 0 0 0 0,0 0 0 0 0,0-1 0 0 0,2 2 0 0 0,15 32 0 0 0,-5 16 0 0 0,-16-54 71 0 0,-1-4 294 0 0,0 6 224 0 0,0-3-5315 0 0,0-4-1132 0 0</inkml:trace>
  <inkml:trace contextRef="#ctx0" brushRef="#br0" timeOffset="21449.97">466 646 10136 0 0,'63'-17'2025'0'0,"108"-16"1142"0"0,-74 21-3301 0 0,-70 15-2526 0 0,-20 1 1638 0 0</inkml:trace>
  <inkml:trace contextRef="#ctx0" brushRef="#br0" timeOffset="21871.75">942 643 11976 0 0,'-9'0'266'0'0,"7"0"44"0"0,4 0 15 0 0,107-3 2102 0 0,-36-8-2427 0 0,-42-8 600 0 0,-31 19-568 0 0,0-1 0 0 0,0 1 0 0 0,0-1 0 0 0,0 0 0 0 0,0 1 1 0 0,1-1-1 0 0,-1 1 0 0 0,0-1 0 0 0,0 0 0 0 0,0 1 1 0 0,-1-1-1 0 0,1 0 0 0 0,0 1 0 0 0,0-1 0 0 0,0 1 1 0 0,0-1-1 0 0,-1 0 0 0 0,1 1 0 0 0,0-1 0 0 0,0 1 0 0 0,-1-1 1 0 0,1 1-1 0 0,0-1 0 0 0,-1 1 0 0 0,1-1 0 0 0,-1 1 1 0 0,1-1-1 0 0,-1 1 0 0 0,1-1 0 0 0,-1 1 0 0 0,1 0 0 0 0,-1-1 1 0 0,1 1-1 0 0,-1 0 0 0 0,1 0 0 0 0,-1-1 0 0 0,0 1 1 0 0,1 0-1 0 0,-1 0 0 0 0,1 0 0 0 0,-1 0 0 0 0,0 0 1 0 0,1 0-1 0 0,-1 0-32 0 0,-4-4 31 0 0,-55-14-31 0 0,39 16 0 0 0,-2 9 0 0 0,16-3 0 0 0,5 2 24 0 0,3 0 27 0 0,-6 17 274 0 0,-9 30-213 0 0,12-7-473 0 0,4-44 363 0 0,-1 0 0 0 0,1 0 0 0 0,0 1 0 0 0,0-1 0 0 0,-1-1 1 0 0,1 1-1 0 0,0 0 0 0 0,1 0 0 0 0,-1-1 0 0 0,0 1 0 0 0,0-1 0 0 0,1 0 0 0 0,-1 0 0 0 0,1 0 0 0 0,-1 0 0 0 0,1 0 0 0 0,-1 0 0 0 0,1-1 0 0 0,0 1 0 0 0,1-1-2 0 0,49-6-3729 0 0,-39 3 2427 0 0</inkml:trace>
  <inkml:trace contextRef="#ctx0" brushRef="#br0" timeOffset="22199.79">1172 636 10136 0 0,'15'0'230'0'0,"-12"0"30"0"0,-3 0 19 0 0,0 0 88 0 0,0 0 338 0 0,1 2 154 0 0,27 38 2582 0 0,-20-26-2016 0 0,5-1-585 0 0,-11-12-752 0 0,-2-1-7 0 0,0 0 2 0 0,0 0 10 0 0,0 0-2 0 0,0 0-22 0 0,11-10 123 0 0,40-66-1204 0 0,-24 50-262 0 0,-27 25 1160 0 0,2 1 8 0 0,26-7-62 0 0,-4 15-545 0 0,-8-5-3702 0 0,-3 0 2634 0 0</inkml:trace>
  <inkml:trace contextRef="#ctx0" brushRef="#br0" timeOffset="22527.84">1490 626 2304 0 0,'6'6'1144'0'0,"-1"-5"4481"0"0,76-7 15 0 0,-79 5-5499 0 0,-2 1-21 0 0,16-10 442 0 0,-10-2-50 0 0,-3 3-200 0 0,-7 7-263 0 0,1 0 1 0 0,0 0-1 0 0,-1 0 1 0 0,1 0-1 0 0,-1 1 1 0 0,0-1-1 0 0,1 1 1 0 0,-1 0-1 0 0,0 0 1 0 0,0 0-1 0 0,0 1 1 0 0,0-1-1 0 0,0 1 1 0 0,0 0-1 0 0,-1 0-49 0 0,4 0-160 0 0,-14 10-7 0 0,6 12 87 0 0,-5 2 8 0 0,3 13 8 0 0,9-12 11 0 0,10-21 32 0 0,28 10-703 0 0,-13-15-1609 0 0,-6-2-2615 0 0</inkml:trace>
  <inkml:trace contextRef="#ctx0" brushRef="#br0" timeOffset="22887.13">1666 600 5064 0 0,'1'0'232'0'0,"0"-1"25"0"0,0 1 1 0 0,0-1-1 0 0,0 1 1 0 0,-1 0 0 0 0,1 0-1 0 0,0-1 1 0 0,0 1-1 0 0,0 0 1 0 0,0 0-1 0 0,0 0 1 0 0,0 0-1 0 0,0 0 1 0 0,0 0-1 0 0,0 0 1 0 0,0 0-1 0 0,0 0 1 0 0,-1 0 0 0 0,1 1-1 0 0,0-1 1 0 0,0 0-1 0 0,0 1 1 0 0,0-1-1 0 0,0 1 1 0 0,-1-1-1 0 0,1 1 1 0 0,0-1-1 0 0,0 1 1 0 0,-1-1-1 0 0,1 1 1 0 0,0 0 0 0 0,-1-1-1 0 0,1 1 1 0 0,-1 0-1 0 0,1 0 1 0 0,-1-1-1 0 0,1 1 1 0 0,-1 0-258 0 0,5 10 221 0 0,14 48 2678 0 0,-5-39-1785 0 0,-13-20-1015 0 0,-1 0-10 0 0,0 0-3 0 0,6-13-26 0 0,-5 7-489 0 0,0 1 0 0 0,0-1 0 0 0,0 1 1 0 0,1 0-1 0 0,0 0 0 0 0,0 0 0 0 0,0 0 1 0 0,0 0-1 0 0,1 0 0 0 0,0 0 0 0 0,0 1 0 0 0,1-1 1 0 0,-1 1-1 0 0,1 0 0 0 0,0 0 0 0 0,0 0 1 0 0,4-2 428 0 0,8-1-722 0 0,22 30 2700 0 0,-37-20-1827 0 0,0-1 34 0 0,0 1-1 0 0,0 0 1 0 0,0 0 0 0 0,0 0-1 0 0,1-1 1 0 0,-1 1-1 0 0,1-1 1 0 0,-1 1 0 0 0,1-1-1 0 0,0 0 1 0 0,0 1 0 0 0,0-1-1 0 0,0 0 1 0 0,0 0-1 0 0,1 0 1 0 0,-1-1 0 0 0,1 1-1 0 0,1 1-184 0 0,-2-3 124 0 0,11 13-657 0 0,-11-12-3419 0 0,-2-1-1393 0 0</inkml:trace>
  <inkml:trace contextRef="#ctx0" brushRef="#br0" timeOffset="23105.83">1958 491 7832 0 0,'0'0'602'0'0,"1"1"-395"0"0,13 65 3194 0 0,-2 12 1198 0 0,-9-33-3958 0 0,-8-38-1870 0 0,4-5-256 0 0</inkml:trace>
  <inkml:trace contextRef="#ctx0" brushRef="#br0" timeOffset="23262.04">1940 629 1840 0 0,'0'0'160'0'0,"0"0"-160"0"0,11 0 0 0 0,0-3 0 0 0,-4 3 1560 0 0,6-2 272 0 0,0-2 56 0 0,2 4 16 0 0,0 0-984 0 0,1-3-200 0 0,-1-1-40 0 0,2 4-8 0 0,3 0-416 0 0,2-3-80 0 0,-7 0-16 0 0</inkml:trace>
  <inkml:trace contextRef="#ctx0" brushRef="#br0" timeOffset="24371.16">426 983 456 0 0,'-3'18'6849'0'0,"16"32"-2938"0"0,3 6-2455 0 0,20 16 1040 0 0,-35-70-2272 0 0,-1-3-203 0 0,0 1 1 0 0,0 0 0 0 0,0-1 0 0 0,0 1 0 0 0,0 0 0 0 0,0 0 0 0 0,0-1 0 0 0,0 1 0 0 0,0 0 0 0 0,0-1 0 0 0,1 1 0 0 0,-1 0 0 0 0,0 0-1 0 0,0-1 1 0 0,0 1 0 0 0,0 0 0 0 0,0 0 0 0 0,1-1 0 0 0,-1 1 0 0 0,0 0 0 0 0,0 0 0 0 0,0-1 0 0 0,1 1 0 0 0,-1 0 0 0 0,0 0 0 0 0,0 0 0 0 0,1 0-1 0 0,-1-1 1 0 0,0 1 0 0 0,0 0 0 0 0,1 0 0 0 0,-1 0 0 0 0,0 0 0 0 0,0 0 0 0 0,1 0 0 0 0,-1 0 0 0 0,0 0 0 0 0,1 0 0 0 0,-1 0 0 0 0,0 0-1 0 0,1 0 1 0 0,-1 0 0 0 0,0 0 0 0 0,0 0 0 0 0,1 0 0 0 0,-1 0 0 0 0,0 0 0 0 0,1 0 0 0 0,-1 0 0 0 0,0 0 0 0 0,0 1 0 0 0,1-1 0 0 0,-1 0-1 0 0,0 0 1 0 0,0 0 0 0 0,1 1 0 0 0,-1-1 0 0 0,0 0 0 0 0,0 0 0 0 0,0 0 0 0 0,0 1 0 0 0,1-1 0 0 0,-1 0 0 0 0,0 0 0 0 0,0 1 0 0 0,0-1 0 0 0,0 0-1 0 0,0 1-21 0 0,4-5-279 0 0,19-25-892 0 0,-12 20 1171 0 0,30-10 0 0 0,-32 20 0 0 0,11 9 0 0 0,-8 3 0 0 0,25 31 1381 0 0,-36-43-1634 0 0,1 2 601 0 0,1-2-4734 0 0,6-1-992 0 0</inkml:trace>
  <inkml:trace contextRef="#ctx0" brushRef="#br0" timeOffset="24730.44">759 1131 10136 0 0,'0'0'464'0'0,"0"0"-10"0"0,0 0-222 0 0,0 0 156 0 0,9 0 610 0 0,45-26-390 0 0,-13 5-608 0 0,-36 15 0 0 0,-1-3 50 0 0,-41-14 1484 0 0,14 20-1270 0 0,18 4-246 0 0,1 0 0 0 0,0 0 1 0 0,0 1-1 0 0,0 0 1 0 0,0-1-1 0 0,0 2 1 0 0,1-1-1 0 0,-1 0 1 0 0,0 1-1 0 0,1-1 1 0 0,0 1-1 0 0,0 0 1 0 0,0 0-1 0 0,0 1 1 0 0,0-1-1 0 0,0 1 0 0 0,1-1 1 0 0,0 1-1 0 0,-1 0 1 0 0,0 2-19 0 0,-11 23 596 0 0,14-20-524 0 0,0-7-65 0 0,1 0 0 0 0,-1 0 0 0 0,1 0-1 0 0,-1-1 1 0 0,1 1 0 0 0,0 0 0 0 0,0 0 0 0 0,0-1 0 0 0,0 1 0 0 0,0 0 0 0 0,0-1-1 0 0,0 1 1 0 0,0-1 0 0 0,1 1 0 0 0,-1-1 0 0 0,0 0 0 0 0,1 1 0 0 0,-1-1 0 0 0,1 0 0 0 0,0 0-1 0 0,-1 0 1 0 0,1 0 0 0 0,0-1 0 0 0,0 1-7 0 0,18 9 54 0 0,-6-7-118 0 0,-1-2 1 0 0,1 0 0 0 0,0 0 0 0 0,0-2 0 0 0,0 0 0 0 0,0 0 0 0 0,2-2 63 0 0,6-1-610 0 0,-2-2-42 0 0</inkml:trace>
  <inkml:trace contextRef="#ctx0" brushRef="#br0" timeOffset="24980.39">975 936 11976 0 0,'12'-5'546'0'0,"-9"4"-10"0"0,6 11 616 0 0,8 17 374 0 0,5 22 72 0 0,-3 4-1306 0 0,-10-21 537 0 0,-12-9-605 0 0,4-17-1061 0 0,-1-5-3505 0 0,0-1-1462 0 0</inkml:trace>
  <inkml:trace contextRef="#ctx0" brushRef="#br0" timeOffset="25136.6">968 1085 10136 0 0,'0'0'230'0'0,"0"0"30"0"0,0 0 19 0 0,3 0-40 0 0,21-3-114 0 0,45-17 1886 0 0,-47 11-2011 0 0,30-4-876 0 0,-41 8 368 0 0,1 2-4 0 0</inkml:trace>
  <inkml:trace contextRef="#ctx0" brushRef="#br0" timeOffset="25480.27">1231 1063 10136 0 0,'0'0'230'0'0,"0"0"30"0"0,0 0 19 0 0,1 0-40 0 0,64-14 1897 0 0,-52-6-1096 0 0,-8 10-487 0 0,-19-7-130 0 0,-26 1-399 0 0,18 20-24 0 0,-1 15 0 0 0,1 21 449 0 0,16-26 263 0 0,8 9 54 0 0,2-7-1018 0 0,14 22-31 0 0,10-22 236 0 0,-3-15-842 0 0,19-11-3761 0 0,-37 4 3116 0 0</inkml:trace>
  <inkml:trace contextRef="#ctx0" brushRef="#br0" timeOffset="25777.07">1384 1012 10136 0 0,'-10'-8'230'0'0,"9"6"30"0"0,1 2 19 0 0,0 0 37 0 0,0 0 125 0 0,0 0 58 0 0,0 2 12 0 0,15 65 3073 0 0,-12-47-2138 0 0,3-4-621 0 0,-4-15-458 0 0,-2-1-172 0 0,0 0-71 0 0,19 9 154 0 0,-6-41-42 0 0,-18 3-1309 0 0,15-1-679 0 0,-9 26 1574 0 0,1 1 0 0 0,-1 0 0 0 0,1 0 0 0 0,-1 0 0 0 0,1 1-1 0 0,0-1 1 0 0,0 0 0 0 0,0 1 0 0 0,1-1 0 0 0,-1 1 0 0 0,1-1 0 0 0,-1 1-1 0 0,1 0 1 0 0,0 0 0 0 0,0 1 0 0 0,0-1 0 0 0,0 0 0 0 0,0 1 0 0 0,0 0 0 0 0,2-1 178 0 0,21-5-398 0 0,-25 6-344 0 0,-1 1-2254 0 0,0 0-968 0 0</inkml:trace>
  <inkml:trace contextRef="#ctx0" brushRef="#br0" timeOffset="26120.74">1691 986 10136 0 0,'0'0'230'0'0,"0"0"30"0"0,0 0 19 0 0,0 0 37 0 0,-4 14 1135 0 0,-18 12-843 0 0,-3 16 832 0 0,25-35-1332 0 0,-1-5-90 0 0,0 0 1 0 0,1 0-1 0 0,0 0 1 0 0,0 0-1 0 0,-1 0 1 0 0,1 0-1 0 0,0 0 1 0 0,0 0-1 0 0,1 0 1 0 0,-1 0-1 0 0,0-1 1 0 0,1 1-1 0 0,-1 0 1 0 0,1 0-1 0 0,0 0 1 0 0,-1 0-1 0 0,1 0 1 0 0,0-1 0 0 0,0 1-1 0 0,0 0 1 0 0,0-1-1 0 0,1 1 1 0 0,-1-1-1 0 0,0 1 1 0 0,1-1-1 0 0,-1 0 1 0 0,1 1-19 0 0,9 6 0 0 0,0-4 0 0 0,-3-4 0 0 0,0 0 0 0 0,0-1 0 0 0,-1 0 0 0 0,1-1 0 0 0,0 1 0 0 0,-1-2 0 0 0,1 1 0 0 0,-1-1 0 0 0,0 0 0 0 0,0 0 0 0 0,0-1 0 0 0,0 0 0 0 0,5-5 0 0 0,17-24 0 0 0,-28 32 44 0 0,0 0 0 0 0,0 0 1 0 0,0 0-1 0 0,1 0 1 0 0,-1 0-1 0 0,0-1 1 0 0,-1 1-1 0 0,1 0 1 0 0,0-1-1 0 0,0 1 0 0 0,-1-1 1 0 0,1 1-1 0 0,0-1 1 0 0,-1 1-1 0 0,0-1 1 0 0,1 1-1 0 0,-1-1 1 0 0,0 1-1 0 0,0-1 0 0 0,0 0 1 0 0,0 1-1 0 0,0-1 1 0 0,0 1-1 0 0,0-1 1 0 0,0 1-1 0 0,-1-1 0 0 0,1 0 1 0 0,-1 1-1 0 0,1-1 1 0 0,-1 1-1 0 0,1-1 1 0 0,-1 1-1 0 0,0 0 1 0 0,0-1-1 0 0,0 1 0 0 0,0 0 1 0 0,0 0-1 0 0,0-1 1 0 0,0 1-1 0 0,0 0 1 0 0,0 0-1 0 0,-1 0-44 0 0,-1-1-38 0 0,0 0 0 0 0,0 1 1 0 0,-1-1-1 0 0,1 1 0 0 0,-1-1 0 0 0,1 1 0 0 0,-1 0 0 0 0,1 0 0 0 0,-1 1 0 0 0,0-1 1 0 0,1 1-1 0 0,-1 0 0 0 0,0 0 0 0 0,0 0 0 0 0,1 0 0 0 0,-1 1 0 0 0,0-1 1 0 0,1 1-1 0 0,-1 0 0 0 0,0 0 38 0 0,-7 2-3945 0 0,-3-3-1411 0 0</inkml:trace>
  <inkml:trace contextRef="#ctx0" brushRef="#br0" timeOffset="26808.08">2108 993 5408 0 0,'7'-1'490'0'0,"24"-11"5261"0"0,-29 11-5240 0 0,-19-11 1009 0 0,9 8-1024 0 0,6 3 0 0 0,2 1-64 0 0,-15-8 128 0 0,-25 23 615 0 0,-5 18-1175 0 0,16 0-72 0 0,29-33 72 0 0,0 1-4 0 0,-1 0 0 0 0,1 0 0 0 0,0 0 1 0 0,0 0-1 0 0,0 0 0 0 0,0 0 1 0 0,0 0-1 0 0,0 0 0 0 0,0 0 1 0 0,0 0-1 0 0,1 0 0 0 0,-1 0 0 0 0,0 0 1 0 0,1 0-1 0 0,-1 0 0 0 0,0 0 1 0 0,1 0-1 0 0,-1 0 0 0 0,1 0 1 0 0,-1-1-1 0 0,1 1 0 0 0,0 0 1 0 0,-1 0-1 0 0,1 0 0 0 0,0-1 0 0 0,0 1 1 0 0,-1-1-1 0 0,1 1 0 0 0,0 0 1 0 0,0-1-1 0 0,0 1 0 0 0,0-1 1 0 0,0 0-1 0 0,0 1 0 0 0,0-1 1 0 0,0 0-1 0 0,0 0 0 0 0,0 1 4 0 0,24 8-67 0 0,-2-4 67 0 0,15-11 12 0 0,-41-2 423 0 0,12-1-127 0 0,2-7-487 0 0,-10 15 255 0 0,16-9-76 0 0,6 27 172 0 0,-10-1-265 0 0,12 13-62 0 0,1 21 438 0 0,-25-49-241 0 0,-1 1 1 0 0,1 0-1 0 0,-1 0 0 0 0,0-1 0 0 0,0 1 0 0 0,0 0 1 0 0,0 0-1 0 0,0-1 0 0 0,0 1 0 0 0,0 0 0 0 0,0 0 1 0 0,-1-1-1 0 0,1 1 0 0 0,-1 0 0 0 0,1-1 0 0 0,-1 1 1 0 0,0 0-1 0 0,0-1 0 0 0,1 1 0 0 0,-1-1 0 0 0,0 1 1 0 0,0-1-1 0 0,-1 0 0 0 0,1 1 0 0 0,0-1 0 0 0,-1 0-42 0 0,-28 19 284 0 0,10-17-253 0 0,-5 8 109 0 0,-8-2-364 0 0,19-7-4942 0 0,7-1-670 0 0</inkml:trace>
  <inkml:trace contextRef="#ctx0" brushRef="#br0" timeOffset="27198.62">2260 1006 11976 0 0,'0'0'266'0'0,"0"0"44"0"0,9 3 415 0 0,49-10 1160 0 0,-13-2-1719 0 0,-36 5-166 0 0,-1-2 0 0 0,-1-1 0 0 0,-4-2 0 0 0,-2-11 0 0 0,-1 19 46 0 0,0-1 1 0 0,0 1 0 0 0,-1 0 0 0 0,1 0-1 0 0,0-1 1 0 0,0 1 0 0 0,-1 0 0 0 0,1 0-1 0 0,-1 0 1 0 0,1-1 0 0 0,-1 1 0 0 0,0 0 0 0 0,1 0-1 0 0,-1 0 1 0 0,0 0 0 0 0,0 0 0 0 0,0 0-1 0 0,0 1 1 0 0,0-1 0 0 0,0 0 0 0 0,0 0 0 0 0,0 0-1 0 0,0 1 1 0 0,0-1 0 0 0,0 1 0 0 0,0-1-1 0 0,0 1 1 0 0,-1-1 0 0 0,1 1 0 0 0,0 0-1 0 0,0-1 1 0 0,-1 1 0 0 0,1 0 0 0 0,0 0 0 0 0,0 0-1 0 0,-1 0 1 0 0,1 0 0 0 0,0 0 0 0 0,0 0-1 0 0,-1 1 1 0 0,1-1 0 0 0,-1 1-47 0 0,-4-1 83 0 0,0 1-83 0 0,0 0 0 0 0,0 1 0 0 0,1 0 0 0 0,-1 0 0 0 0,0 1 0 0 0,1-1 0 0 0,-1 1 0 0 0,1 0 0 0 0,0 1 0 0 0,0-1 0 0 0,0 1 0 0 0,1 0 0 0 0,-1 0 0 0 0,1 1 0 0 0,-2 1 0 0 0,4-3 0 0 0,-1 0 0 0 0,0 0 0 0 0,1 0 0 0 0,0 1 0 0 0,0-1 0 0 0,0 0 0 0 0,0 1 0 0 0,0 0 0 0 0,1 0 0 0 0,-1-1 0 0 0,1 1 0 0 0,0 0 0 0 0,0 0 0 0 0,1 0 0 0 0,-1 0 0 0 0,1 0 0 0 0,0 0 0 0 0,0 0 0 0 0,0 0 0 0 0,1 0 0 0 0,0 2 0 0 0,0-2-100 0 0,0 0-1 0 0,1 0 1 0 0,-1 0-1 0 0,1 0 1 0 0,0 0-1 0 0,0-1 0 0 0,1 1 1 0 0,-1-1-1 0 0,1 0 1 0 0,-1 0-1 0 0,1 1 1 0 0,0-2-1 0 0,0 1 0 0 0,1 0 1 0 0,-1-1-1 0 0,0 1 1 0 0,1-1-1 0 0,0 0 1 0 0,-1 0-1 0 0,1 0 0 0 0,0-1 1 0 0,0 0-1 0 0,3 1 101 0 0,2 1-1610 0 0,-7-3-3346 0 0</inkml:trace>
  <inkml:trace contextRef="#ctx0" brushRef="#br0" timeOffset="27589.14">2508 946 10136 0 0,'0'0'464'0'0,"0"0"-10"0"0,0 0-222 0 0,0 17 1706 0 0,16 39 1980 0 0,-5-40-482 0 0,14-71-7056 0 0,0 29 1896 0 0,-2 23 1818 0 0,9 22 2046 0 0,-22-9-1537 0 0,11 26 725 0 0,-14-12-1328 0 0,-7-19 27 0 0,0-4 104 0 0,2 1 384 0 0,0-1-1424 0 0,-1-1-3866 0 0,-1 0-1405 0 0</inkml:trace>
  <inkml:trace contextRef="#ctx0" brushRef="#br0" timeOffset="27932.82">2787 983 10136 0 0,'0'0'230'0'0,"0"0"30"0"0,0 0 19 0 0,2-1-40 0 0,48-8 1801 0 0,19-21 104 0 0,-68 30-2131 0 0,-1 0 0 0 0,1 0 0 0 0,-1-1 0 0 0,0 1 1 0 0,1 0-1 0 0,-1 0 0 0 0,0-1 0 0 0,0 1 1 0 0,1 0-1 0 0,-1-1 0 0 0,0 1 0 0 0,1 0 1 0 0,-1-1-1 0 0,0 1 0 0 0,0-1 0 0 0,0 1 1 0 0,0 0-1 0 0,1-1 0 0 0,-1 1 0 0 0,0-1 1 0 0,0 1-1 0 0,0-1 0 0 0,0 1 0 0 0,0 0 1 0 0,0-1-1 0 0,0 1 0 0 0,0-1 0 0 0,0 1 1 0 0,0-1-1 0 0,0 1 0 0 0,0 0 0 0 0,0-1 0 0 0,-1 1 1 0 0,1-1-1 0 0,0 1 0 0 0,0 0 0 0 0,0-1 1 0 0,-1 1-1 0 0,1-1 0 0 0,0 1 0 0 0,0 0 1 0 0,-1-1-1 0 0,1 1 0 0 0,0 0 0 0 0,-1 0 1 0 0,1-1-1 0 0,0 1 0 0 0,-1 0 0 0 0,1 0 1 0 0,0-1-1 0 0,-1 1 0 0 0,1 0 0 0 0,-1 0 1 0 0,1 0-1 0 0,0 0 0 0 0,-1-1 0 0 0,1 1 0 0 0,-1 0 1 0 0,1 0-1 0 0,-1 0 0 0 0,1 0 0 0 0,0 0 1 0 0,-1 0-1 0 0,1 0 0 0 0,-1 1-13 0 0,-35-8 841 0 0,2 9-728 0 0,33-2 7 0 0,-10 7-167 0 0,10-7 36 0 0,0 1-1 0 0,0 0 0 0 0,0 0 0 0 0,0-1 0 0 0,0 1 0 0 0,1 0 0 0 0,-1 0 0 0 0,0 0 0 0 0,0 0 0 0 0,0 0 0 0 0,1 0 0 0 0,-1 0 0 0 0,1 0 0 0 0,-1 0 1 0 0,1 0-1 0 0,-1 1 0 0 0,1-1 0 0 0,-1 0 0 0 0,1 0 0 0 0,0 0 0 0 0,0 1 0 0 0,0-1 0 0 0,0 0 0 0 0,0 0 0 0 0,0 0 0 0 0,0 1 0 0 0,0-1 1 0 0,0 0-1 0 0,0 0 0 0 0,1 1 0 0 0,-1-1 0 0 0,0 0 0 0 0,1 0 0 0 0,-1 0 0 0 0,1 0 0 0 0,0 0 0 0 0,-1 0 0 0 0,1 0 0 0 0,0 0 0 0 0,0 0 0 0 0,-1 0 1 0 0,2 1 10 0 0,2 4 50 0 0,-7 27 517 0 0,22-12-893 0 0,25 0-233 0 0,-23-19-4404 0 0,-19-2 22 0 0</inkml:trace>
  <inkml:trace contextRef="#ctx0" brushRef="#br0" timeOffset="28182.76">3005 913 10136 0 0,'0'0'230'0'0,"0"0"30"0"0,0 0 19 0 0,0 0 92 0 0,5 8 2146 0 0,8 16-297 0 0,-6 6-786 0 0,-6-29-1063 0 0,-1-1 117 0 0,0 0 21 0 0,3 6 73 0 0,-2-5-6310 0 0,-1-1-157 0 0</inkml:trace>
  <inkml:trace contextRef="#ctx0" brushRef="#br0" timeOffset="28463.94">3039 768 10912 0 0,'-11'-6'480'0'0,"11"6"104"0"0,0 0-464 0 0,0 0-120 0 0,0 0 0 0 0,0 0 0 0 0,0 0 584 0 0,0 0 96 0 0,0 0 24 0 0,0 0 0 0 0,0 0-480 0 0,0 0-96 0 0,0 0-24 0 0,0 0 0 0 0,0 0-904 0 0,0 0-192 0 0</inkml:trace>
  <inkml:trace contextRef="#ctx0" brushRef="#br0" timeOffset="28620.24">3106 751 7368 0 0,'0'0'568'0'0,"0"0"-267"0"0,2 1 271 0 0,19 17 2549 0 0,-3 20-222 0 0,5 38-518 0 0,-17-58-2216 0 0,-12 9 525 0 0,5-26-316 0 0,1 1-57 0 0,-1 7-2912 0 0,-6-4-392 0 0,7-5 1453 0 0</inkml:trace>
  <inkml:trace contextRef="#ctx0" brushRef="#br0" timeOffset="28792.29">3113 917 3224 0 0,'0'0'143'0'0,"0"0"190"0"0,0 0 696 0 0,16-8 3770 0 0,33-21-3095 0 0,-11 17-1704 0 0,-30 8 0 0 0</inkml:trace>
  <inkml:trace contextRef="#ctx0" brushRef="#br0" timeOffset="29041.93">3320 847 3224 0 0,'-15'10'378'0'0,"20"1"2988"0"0,32 21 3980 0 0,12-15-6356 0 0,2-10-990 0 0,-25-22 0 0 0,3-29-275 0 0,-28 43-102 0 0,2-11-619 0 0,4-17-852 0 0,-6 27 1496 0 0,21-7 3616 0 0,-21 11-3165 0 0,1-1 0 0 0,-1 1 0 0 0,0-1 0 0 0,0 1 1 0 0,0 0-1 0 0,0-1 0 0 0,0 1 0 0 0,0 0 0 0 0,-1 0 1 0 0,1 0-1 0 0,-1 0 0 0 0,1 0 0 0 0,-1-1 0 0 0,0 1 1 0 0,1 0-1 0 0,-1 0 0 0 0,0 0 0 0 0,0 0 0 0 0,-1 0 1 0 0,1 0-1 0 0,0 0 0 0 0,-1 0 0 0 0,1 0 0 0 0,-1 0 1 0 0,1 0-1 0 0,-2 1-99 0 0,1 3 431 0 0,-35 118 2996 0 0,13-52-3113 0 0,-2 1-314 0 0,17-48-3069 0 0,8-24-3637 0 0</inkml:trace>
  <inkml:trace contextRef="#ctx0" brushRef="#br0" timeOffset="29729.27">1962 1316 5064 0 0,'0'0'77'0'0,"0"1"0"0"0,-1-1-1 0 0,1 0 1 0 0,-1 0 0 0 0,1 0 0 0 0,-1 0 0 0 0,1 1 0 0 0,0-1 0 0 0,-1 0-1 0 0,1 0 1 0 0,0 1 0 0 0,-1-1 0 0 0,1 0 0 0 0,0 0 0 0 0,-1 1-1 0 0,1-1 1 0 0,0 0 0 0 0,0 1 0 0 0,-1-1 0 0 0,1 1 0 0 0,0-1 0 0 0,0 0-1 0 0,0 1 1 0 0,0-1 0 0 0,-1 1 0 0 0,1-1 0 0 0,0 0 0 0 0,0 1 0 0 0,0-1-1 0 0,0 1 1 0 0,0-1 0 0 0,0 1 0 0 0,0-1 0 0 0,0 0 0 0 0,0 1 0 0 0,0-1-1 0 0,0 1 1 0 0,1-1 0 0 0,-1 0 0 0 0,0 1 0 0 0,0-1 0 0 0,0 1-1 0 0,0-1 1 0 0,1 0 0 0 0,-1 1 0 0 0,0-1 0 0 0,0 0 0 0 0,1 1 0 0 0,-1-1-1 0 0,0 0 1 0 0,1 1 0 0 0,-1-1 0 0 0,0 0 0 0 0,1 0 0 0 0,-1 1 0 0 0,0-1-1 0 0,1 0 1 0 0,-1 0 0 0 0,1 0 0 0 0,-1 1 0 0 0,0-1 0 0 0,1 0 0 0 0,-1 0-1 0 0,1 0-76 0 0,40 49 3691 0 0,11 7-605 0 0,-20-30-1038 0 0,-3-26 327 0 0,-20-23-2110 0 0,-15-30-74 0 0,14 28-43 0 0,1-11-333 0 0,25-15 305 0 0,-33 50-280 0 0,15-11 88 0 0,-7 9-2470 0 0,-9 3 522 0 0</inkml:trace>
  <inkml:trace contextRef="#ctx0" brushRef="#br0" timeOffset="30182.28">2404 1283 9560 0 0,'0'0'216'0'0,"0"0"32"0"0,0 0 10 0 0,0 0 65 0 0,0 0 226 0 0,0 0 99 0 0,-7 3 603 0 0,-48 27-136 0 0,21 3-739 0 0,33-31-369 0 0,0 0 1 0 0,-1 0 0 0 0,1 0 0 0 0,0 0 0 0 0,0 0 0 0 0,0 0 0 0 0,0 0 0 0 0,0 0 0 0 0,1 0 0 0 0,-1 1 0 0 0,1-1 0 0 0,-1 0-1 0 0,1 0 1 0 0,0 1 0 0 0,0-1 0 0 0,0 0 0 0 0,0 1 0 0 0,0-1 0 0 0,1 0 0 0 0,-1 0 0 0 0,1 1 0 0 0,-1-1 0 0 0,1 0-1 0 0,0 0 1 0 0,0 0 0 0 0,0 0 0 0 0,0 0 0 0 0,0 0 0 0 0,0 0 0 0 0,0 0 0 0 0,1 1-8 0 0,4-1 19 0 0,-1 0-1 0 0,0 1 1 0 0,0-2 0 0 0,1 1 0 0 0,-1-1 0 0 0,1 1-1 0 0,-1-2 1 0 0,1 1 0 0 0,0-1 0 0 0,-1 1 0 0 0,1-2-1 0 0,0 1 1 0 0,-1 0 0 0 0,1-1 0 0 0,-1 0 0 0 0,1-1-1 0 0,-1 1 1 0 0,1-1 0 0 0,-1 0 0 0 0,0 0 0 0 0,1-1-19 0 0,32-37-82 0 0,-34-2 1008 0 0,8 48-1489 0 0,27 30 935 0 0,-38-36-585 0 0,20 7-1034 0 0,-20-7-3906 0 0</inkml:trace>
  <inkml:trace contextRef="#ctx0" brushRef="#br0" timeOffset="30447.86">2645 1148 10592 0 0,'0'0'818'0'0,"0"13"221"0"0,5 40 1232 0 0,6 44 2408 0 0,-10-86-4420 0 0,0 0 0 0 0,1 0 0 0 0,0 0 0 0 0,1-1 0 0 0,0 1 0 0 0,0-1 0 0 0,1 0 0 0 0,5 9-259 0 0,11 14-1306 0 0,-20-33-3603 0 0,0 0-1651 0 0</inkml:trace>
  <inkml:trace contextRef="#ctx0" brushRef="#br0" timeOffset="30791.52">2794 1283 6912 0 0,'0'0'528'0'0,"0"0"-178"0"0,0 0 520 0 0,0 0 260 0 0,-1 2 57 0 0,0-1-1041 0 0,0 1 0 0 0,1-1 0 0 0,-1 0 0 0 0,1 1 0 0 0,-1-1 1 0 0,1 1-1 0 0,-1-1 0 0 0,1 1 0 0 0,0-1 0 0 0,0 1 0 0 0,0-1 0 0 0,0 1 0 0 0,0-1 0 0 0,0 1 0 0 0,0 0 0 0 0,0-1 0 0 0,1 1 1 0 0,-1-1-1 0 0,0 0 0 0 0,1 1 0 0 0,-1-1 0 0 0,1 1 0 0 0,0-1 0 0 0,0 0 0 0 0,-1 1 0 0 0,1-1 0 0 0,0 0 0 0 0,0 0 0 0 0,0 0 1 0 0,0 1-1 0 0,0-1 0 0 0,1 0 0 0 0,-1 0 0 0 0,0-1 0 0 0,0 1 0 0 0,1 0 0 0 0,0 0-146 0 0,0 9 773 0 0,1-6-671 0 0,0 0 0 0 0,1 0-1 0 0,-1-1 1 0 0,1 0 0 0 0,0 0-1 0 0,0 0 1 0 0,0 0 0 0 0,1 0-1 0 0,-1-1 1 0 0,0 0-1 0 0,1 0 1 0 0,0 0 0 0 0,0-1-102 0 0,19-6 176 0 0,-20 4-157 0 0,-1 0 1 0 0,0 0 0 0 0,1 0-1 0 0,-1-1 1 0 0,0 1 0 0 0,0-1-1 0 0,0 0 1 0 0,0 0 0 0 0,0 0-1 0 0,-1 0 1 0 0,1 0-1 0 0,0-1 1 0 0,-1 1 0 0 0,0-1-1 0 0,0 0 1 0 0,1 1 0 0 0,-2-1-1 0 0,1 0 1 0 0,0 0 0 0 0,0 0-1 0 0,-1-1 1 0 0,0 1 0 0 0,0 0-1 0 0,0 0 1 0 0,0-1 0 0 0,0 1-1 0 0,-1-1 1 0 0,1 1-1 0 0,-1-1 1 0 0,0 0-20 0 0,3-59 165 0 0,-9 50-177 0 0,5 12-50 0 0,1 1-20 0 0,2 1 25 0 0,50 34-1234 0 0,-51-34 729 0 0,-1-1-651 0 0</inkml:trace>
  <inkml:trace contextRef="#ctx0" brushRef="#br0" timeOffset="31103.94">3128 1270 920 0 0,'4'-3'80'0'0,"18"-8"1373"0"0,15-11 4630 0 0,-5-7-4907 0 0,-31 27-1124 0 0,0 1 1 0 0,-1-1 0 0 0,1 1-1 0 0,0-1 1 0 0,-1 0 0 0 0,1 1 0 0 0,-1-1-1 0 0,0 1 1 0 0,0-1 0 0 0,1 0-1 0 0,-1 1 1 0 0,0-1 0 0 0,0 0-1 0 0,-1 1 1 0 0,1-1 0 0 0,0 0-1 0 0,-1 1 1 0 0,1-1 0 0 0,0 1-1 0 0,-1-1 1 0 0,0 1 0 0 0,1-1 0 0 0,-1 1-1 0 0,0-1 1 0 0,0 1 0 0 0,0-1-1 0 0,0 1 1 0 0,0 0 0 0 0,-1-1-53 0 0,-20-8 0 0 0,-22 19 922 0 0,35 1 73 0 0,7-8-912 0 0,-1 0 0 0 0,1 0-1 0 0,0 0 1 0 0,-1 0 0 0 0,1 0 0 0 0,0 1 0 0 0,0-1 0 0 0,0 1-1 0 0,1-1 1 0 0,-1 1 0 0 0,0 0 0 0 0,1 0 0 0 0,0 0 0 0 0,0 0 0 0 0,0 0-1 0 0,0 0 1 0 0,0 0 0 0 0,1 0 0 0 0,-1 0 0 0 0,1 0 0 0 0,0 0-1 0 0,-1 0 1 0 0,2 3-83 0 0,1 9 76 0 0,-2-12-59 0 0,0-1 0 0 0,0 1 0 0 0,1 0-1 0 0,-1 0 1 0 0,1 0 0 0 0,0-1 0 0 0,-1 1 0 0 0,1 0-1 0 0,0-1 1 0 0,1 1 0 0 0,-1-1 0 0 0,0 1-1 0 0,1-1 1 0 0,0 0 0 0 0,-1 0 0 0 0,1 1 0 0 0,2 0-17 0 0,58 17-1307 0 0,-54-20-3754 0 0</inkml:trace>
  <inkml:trace contextRef="#ctx0" brushRef="#br0" timeOffset="31478.86">3366 1138 5984 0 0,'0'0'464'0'0,"0"0"-176"0"0,0 0 398 0 0,0 0 208 0 0,-13-7 3323 0 0,-26 11-3314 0 0,32 1-951 0 0,2 0 36 0 0,5 17 12 0 0,8 2 150 0 0,18 15 714 0 0,18 8 91 0 0,-7-2 2003 0 0,-36-44-2446 0 0,3 15 1024 0 0,-5-14-1436 0 0,0 1 0 0 0,0-1 0 0 0,0 0 0 0 0,-1 1 0 0 0,1-1 0 0 0,-1 0 0 0 0,1 0 0 0 0,-1 0 0 0 0,0 0-1 0 0,0 0 1 0 0,0 0 0 0 0,0-1 0 0 0,0 1 0 0 0,0 0 0 0 0,0-1 0 0 0,-1 0 0 0 0,1 0 0 0 0,-1 1 0 0 0,1-1 0 0 0,-1-1-1 0 0,1 1 1 0 0,-1 0 0 0 0,1-1 0 0 0,-1 1 0 0 0,0-1 0 0 0,1 0 0 0 0,-1 0 0 0 0,0 0 0 0 0,1 0 0 0 0,-1 0-100 0 0,-10 1-116 0 0,-46 5 260 0 0,21-8-4075 0 0,30 0-3211 0 0</inkml:trace>
</inkml:ink>
</file>

<file path=ppt/ink/ink168.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8-01T23:07:59.102"/>
    </inkml:context>
    <inkml:brush xml:id="br0">
      <inkml:brushProperty name="width" value="0.05292" units="cm"/>
      <inkml:brushProperty name="height" value="0.05292" units="cm"/>
      <inkml:brushProperty name="color" value="#FF0000"/>
    </inkml:brush>
    <inkml:brush xml:id="br1">
      <inkml:brushProperty name="width" value="0.05292" units="cm"/>
      <inkml:brushProperty name="height" value="0.05292" units="cm"/>
      <inkml:brushProperty name="color" value="#0070C0"/>
    </inkml:brush>
  </inkml:definitions>
  <inkml:trace contextRef="#ctx0" brushRef="#br0">10943 4820 1173 0,'0'0'25'0,"0"0"6"0,0 0 1 0,0 0 2 0,0 0-34 16,0 0 0-16,0 0 0 0,0 0 0 16,-2 7 79-16,2-5 9 0,0-2 1 0,0 0 1 15,2 7 12-15,3 0 2 16,-5-2 1-16,3 7 0 0,0-3-32 0,-1 5-6 16,4-2-2-16,-1 2 0 0,3 0-20 0,0-2-4 0,-3 2-1 15,3 5 0-15,0-5-6 0,3 7-2 0,-1-2 0 0,1 2 0 16,-1 0 0-16,1-2-1 15,2 2 0-15,0 3 0 0,-2-1 6 0,0 3 2 0,-1 0 0 16,3 7 0-16,-2-5-1 0,0-2 0 0,-1 2 0 0,3-2 0 16,-2 2-13-16,0 5-2 0,-4-2-1 0,4-3 0 0,0 5-10 0,-3 2-1 15,2-2-1-15,-2-5 0 0,-3 3-2 0,1-10 0 16,2 7 0-16,2 3 0 0,1-3 0 0,-1 0-8 16,1 5 12-16,0-2-4 0,2-8-8 0,-3 8 8 15,-4-3-8-15,2-7 8 0,0 5-8 0,-1-5 0 16,4 5 0-16,-3 0 8 0,0-5-8 0,2-2 0 15,-2 2 0-15,3 1 0 16,2 1 0-16,-5-6 0 0,3 1 8 0,-3 4-8 16,0-6 0-16,2 0 0 0,-4-1 9 0,1 3-9 15,1 4 0-15,0-4 0 0,0 1 0 0,-2-2 0 0,-1 1 0 0,0-3 8 16,0-4-8-16,1 1 0 0,-4-3 0 0,4 6 0 16,-4-4 0-16,4 1 8 0,-1-2-8 0,0 1 0 15,-2 1 0-15,-1-3 0 0,4-2 0 0,-4 5 0 16,4-5 0-16,-4 0 0 0,-2 0 8 0,3 0-8 0,0-2 10 0,2-2-10 15,-5-3 31-15,0 7 0 0,0-7 0 0,3 0 0 16,-3 0-41-16,0 0-8 0,2 4-2 0,-2-4 0 16,0 0 20-16,0 0 0 0,0 0 0 0,0 0 9 15,0 0-9-15,0 0 10 0,0 0-10 0,0 0 10 16,-5 0-10-16,5 0 0 0,0 0 0 0,-3 0 0 16,1-4 0-16,-1 1 0 0,0-1-14 0,3 4-894 15,-2-3-178-15</inkml:trace>
  <inkml:trace contextRef="#ctx0" brushRef="#br0" timeOffset="1105.24">11613 6553 172 0,'0'0'8'0,"0"0"1"15,0 0-9-15,0 0 0 0,0 0 0 0,0 0 0 0,0 0 239 0,0 0 45 16,0 0 10-16,0 0 2 0,0 0-162 0,0 0-32 0,0 0-6 15,2 2-2-15,1 5-26 0,0-2-6 0,2-2-1 0,-3 1 0 16,1-1-19-16,2 4-4 0,3-3-1 0,3 8 0 16,-1-3-23-16,1 3-5 0,2 2-1 0,3 0 0 0,3 1 38 0,-1 3 7 15,1 4 2-15,2 1 0 0,0-2-18 0,3 0-3 16,0 1-1-16,2 3 0 0,-2-3-9 0,0 3-3 16,0 1 0-16,-1 0 0 0,-1-2-6 0,-4 2-2 15,3-1 0-15,3 4 0 0,-5 1-3 0,2-1-1 16,3-4 0-16,-3 4 0 0,0-4 3 0,0 1 1 15,3 0 0-15,-3-2 0 16,3 2 2-16,0-1 0 0,-1-3 0 0,-1 4 0 16,-1-5-3-16,-3 0-1 0,4 2 0 0,-4 6 0 15,1-1 5-15,-1 2 0 0,1-1 1 0,2-1 0 16,-3-2 7-16,3 4 0 0,3-6 1 0,-3 6 0 16,3-6-16-16,-3 2-9 0,3 0 10 0,0 2-10 0,-3-5 8 15,-2 1-8-15,-1 2 0 0,3 0 9 0,-5-5 0 0,0 5 0 16,0-5 0-16,0-2 0 0,0 2 4 0,0-2 1 15,-3 2 0-15,0-2 0 0,3-5-5 0,0 0-1 0,0 5 0 16,0-5 0-16,-3 0 0 0,3 5-8 0,0-5 12 0,-3 0-4 16,0 5-8-16,0-5 8 0,3 0-8 0,-3 5 8 15,1-5-8-15,-1 0 10 0,-3 5-10 0,4-5 10 16,-4-2-10-16,3 2 0 0,-2-2 9 0,0 2-9 16,-1-7 0-16,-2 7 8 15,0-2-8-15,3-3 0 0,-3-4 0 0,-3 2 8 16,0 0-8-16,0 0 0 0,1-2 0 0,-1 2 9 15,-2-5-9-15,2 3 0 0,-2 2 10 0,-1-3-10 16,1-1 8-16,0 4-8 0,-1-2 0 0,1-3 0 16,-3-2 8-16,3 7-8 0,-3-7-15 0,0 0-5 15,0 0 0-15,0 0-1 16,0 0-141-16,0 0-28 0,0 0-6 0,-6-7-895 0</inkml:trace>
  <inkml:trace contextRef="#ctx0" brushRef="#br0" timeOffset="3727.01">13364 8514 536 0,'0'0'24'0,"0"0"4"16,0 0-28-16,0 0 0 15,0 0 0-15,0 0 0 0,0 0 58 0,0 0 6 16,0 0 0-16,0 0 1 0,0 0-1 0,0 0-1 16,-3-4 0-16,3 1 0 0,0 3 9 0,0 0 3 15,0 0 0-15,-2-4 0 0,2-1-7 0,2 3 0 0,-2 2-1 16,0 0 0-16,0 0-11 0,0 0-3 0,0-5 0 0,0 5 0 16,0 0-10-16,0 0-3 0,0 0 0 0,0 0 0 15,0 0-2-15,0 0-1 0,0 0 0 0,0 0 0 0,0 0-9 0,0 0-1 16,0 0-1-16,0 0 0 0,6-2-5 0,-6 2-1 15,0 0 0-15,0 0 0 0,0 0-3 0,0 0-1 16,0 0 0-16,0 0 0 0,0 0-5 0,0 0-2 16,0 0 0-16,0 0 0 0,0 0-1 0,0 0 0 15,0 0 0-15,0 0 0 0,-3 2-22 0,0 5-5 16,-2-2-1-16,5-5 0 0,-2 0 41 0,-1 4 8 0,-2-1 2 0,-1-3 0 16,1 4-23-16,0-1-8 0,-1-3 0 0,1 0 0 15,5 0-20-15,0 0-11 0,-8 0-1 0,3 0-1 16,5 0 51-16,0 0 10 0,-5 0 3 0,5 0 0 15,-6-3-50-15,4-1-9 0,2 4-3 0,0 0 0 16,-6 0 51-16,6 0 11 0,-2-7 1 0,2 7 1 16,-3-5-21-16,3 5-12 15,-3-2 12-15,3 2-12 0,0 0 17 0,0 0-3 16,0 0-1-16,0 0 0 0,0-5-1 0,0 5-1 16,3-2 0-16,-3-3 0 0,0-2-3 0,0 7-8 15,3-7 12-15,-1 7-4 0,-2 0-8 0,0 0 8 0,6 0-8 0,-1 0 8 16,0 0-8-16,-5 0 0 0,0 0 0 0,8 5 8 15,3-3-8-15,-3-2 0 0,0 0 0 0,0 5 0 16,0-3 0-16,-1-2-17 0,1 0 4 0,0 5 1 0,3-3 20 0,-3-2 4 16,-3 5 0-16,3-3 1 0,0 3-13 0,3 2 0 15,-1 0 8-15,3-2-8 0,-2-3 0 0,2 3 0 16,0-3 8-16,3 5-8 0,0 0 0 0,0-2 0 16,0-1 8-16,0-1-8 0,-3 4 0 0,3-2 0 15,-3-3 0-15,0 3 0 0,3-3 0 0,0 3 0 16,-3-3 0-16,1 3 0 15,-4-5-12-15,3 0-6 0,3 7-1 0,3-2 0 16,-3-3 19-16,2 3 0 0,3 2 0 0,3-5 0 16,0 5 12-16,2-2 5 0,1 6 2 0,5-1 0 15,-3-3-31-15,-3 5-5 0,3-1-2 0,0 4 0 16,6 1 19-16,-6 1 0 0,3-3 0 0,2 0 0 16,3 5 0-16,0-3 0 0,3-4 0 0,0 9 0 15,-3-7 0-15,0 3 0 0,-3-3 0 0,3-7 0 0,-5-5 0 0,5 3 0 16,3 4 0-16,5 1 0 0,-3-8 12 0,0-2 5 15,-2 7 2-15,0-2 0 0,-3-3-19 0,-3 5 0 16,3 5 0-16,3 9 0 0,2 5 8 0,-2 2-8 0,2-9 0 0,0 7 0 16,-5 0 0-16,1-5 0 0,-1 5 8 0,0-5-8 15,-3 0 0-15,3-2 0 0,-3 2 0 0,9 0 0 16,-6 5 0-16,37 5 0 0,-16-24 0 0,-37 2 0 0,3 10-15 0,3-5-6 16,-1-9-2-16,3-3 0 0,0 5 23 0,3 0 0 15,2 0 0-15,6 10 0 0,0-1 0 0,-3 1 0 16,0-3 0-16,2 2 0 0,-4 3 0 0,2 0 0 15,0 0 0-15,3-3 0 0,-1 3 15 0,-2-5 7 16,3 5 2-16,0-5 0 0,-3-2-24 0,0-3 0 16,0 5 0-16,-3-2 0 15,-5 0-15-15,3-3-7 0,3 3-2 0,2 2 0 16,-6-2 39-16,4-5 7 0,4 2 2 0,1 3 0 16,0 2-24-16,-6 0 8 0,-2-9-8 0,0 2 0 15,-3 0-16-15,-3 5-8 0,1-3-2 0,2 3 0 16,3-5 42-16,-3 7 9 0,0-2 2 0,5 2 0 15,-2 0-27-15,0 0 0 0,-3 5 0 0,3-5 0 0,-3 0 35 16,-3 5 1-16,1-5 1 0,-1 5 0 16,0-5-81-16,-2 0-16 0,0-2-3 0,5 2-1 0,0 0 103 0,0 0 20 15,0-9 4-15,6 2 1 16,-9 0-80-16,1-7-16 0,-1 7-4 0,-2 0 0 16,3-2 7-16,-1 2 1 0,-2 0 0 0,2 0 0 0,1 0 46 0,-1 5 10 0,3-3 1 0,0-2 1 15,3 3-30-15,0-1 0 0,-6 3 0 0,3-5 0 31,1 5-18-31,-7-3-10 0,4 5-1 0,-3-2-1 0,-1 2 49 0,1-2 9 16,-3 2 3-16,3 0 0 0,0 0-31 0,0 0 0 16,2 3 0-16,3-3 0 0,-5-5 0 0,3 8 0 15,-1-8 0-15,1 5 0 0,-1-7 32 0,-2 5 1 16,-3 0 0-16,3-3 0 16,-6-2-53-16,4 5-10 0,-1-5-2 0,5 0-1 0,1 5 33 0,-1-5 0 15,1 0 0-15,-1 5 0 0,0-5 20 0,1 2 10 0,2-2 2 0,0 5 1 16,-5-5-52-16,2 0-10 0,-4 0-3 0,1 0 0 15,-1 0 32-15,1 5 0 0,-1-5 0 0,4 5 0 16,-5-5 20-16,6 0 9 0,-4 7 3 0,7-2 0 16,-1-3-52-16,0 3-9 0,-3 2-3 0,1-2 0 0,-1-3 32 0,-2-2 0 15,0 5 0-15,0 2 0 0,-3-2 0 16,0-5 0-16,-3 7 0 0,4-2 0 0,-1-3 0 0,-3 3 0 0,6 0 0 16,-3-3 0-16,-2-2 0 0,-1 0 0 0,1 1 0 0,-1 3 0 15,1-4 0-15,-1-2 0 0,4 2 0 0,-4 0 0 16,1 0 24-16,-1 0 5 0,-2-2 1 0,2 2 0 31,-4-5-47-31,2 3-10 0,-1 2-1 0,-1 0-1 0,2-2 29 0,-3-3 0 0,0 5 0 0,0 0 0 16,0-2 0-1,1 2 0-15,-1-5 0 0,0 3 0 0,3 2 0 0,-3-7 0 16,3 7 0-16,-3-2 0 0,1-3 0 0,1 5 0 16,1-7 0-16,0 7 0 0,5-2 0 0,-5-2 0 15,0 1 0-15,0 3 0 0,0-7 0 0,-3 7 0 16,3 0 0-16,-3-2 0 0,0-3 0 0,1 5 0 15,-4-2 0-15,4 2 0 0,-1 0 0 0,0-2 0 16,-2 2 0-16,2-5 0 0,0 5 0 0,0-2 0 0,0 2 0 0,1 0 0 16,2 0 0-16,-3 0 0 0,-3-2 0 0,6 2 0 15,3 0 0-15,-1 0 0 0,-2 0 0 0,3 0 0 16,-1 0 20-16,1 0 6 0,-1-2 2 0,-2-2 0 16,0 1-44-16,0-4-8 0,0 0-1 0,-3 7-1 0,0-7 26 0,0 12 0 15,-2 2 0-15,2-7 0 0,0-7 16 16,1-4 8-1,-1 8 1-15,0-4 1 0,0 3-26 0,1 1 0 0,-1-4 0 16,3 7 0 0,2-7-16-16,-2 7-8 0,-5-7-1 0,5 7-1 0,2 5 26 0,-2-5 0 0,0-7 0 0,2 0 0 15,-2 0 0-15,3 0 0 0,-3 0 0 0,0 12 0 16,-3 4 0-16,0-8 0 0,0-11 0 0,-2-2 0 16,-1 5 0-16,4 0 0 0,-4 5 0 0,6-2 0 15,-3 1 0-15,3-4 0 0,0 3 0 0,3 1 0 0,-1 1 0 0,-2-3 0 16,2 3 0-16,-2-3 0 0,0-2 0 0,-3 5 0 15,3-3 0-15,3 6 0 0,-3-4 0 0,0 3 0 16,-3-7 0-16,3 0 0 0,0 0 0 0,-1 0 0 16,1 5 0-16,-5-3 0 0,2-2 0 0,0 5 0 15,-2-3 0-15,0 3 0 0,-1-3 0 0,1 3 0 16,-3-2 0-16,0 1 0 0,2-1 0 0,-2 1 0 0,0-4 0 0,0 7 8 16,0-2-8-16,0-3 0 0,0 3 0 0,-6-3 8 15,-2-2-8-15,8 7 0 0,3-7 0 0,-3 8 8 16,0-8 8-16,-3 4 1 0,3-4 1 0,0 0 0 15,-3 0-27-15,3 0-6 0,-8 0-1 0,6 0 0 16,-1 0 26-16,0 0 5 0,-5 0 1 0,0 0 0 0,5-4-16 0,-5 4-12 31,0 0 3-31,0 0 0 0,0 0 9 0,0 0 0 16,0 0 10-16,0 0-10 16,0 0-102-16,3 7-26 0</inkml:trace>
  <inkml:trace contextRef="#ctx0" brushRef="#br0" timeOffset="6596.54">21630 11323 1044 0,'0'0'46'0,"-6"0"10"0,1 0-45 0,2 0-11 0,3 0 0 0,-5 0 0 16,0 0 92-16,2 0 17 0,-2 0 3 0,0 4 1 15,5-4-32-15,-6 0-6 0,-2 0-2 0,3 5 0 16,0-5-18-16,0 2-4 0,-1-2-1 0,1 5 0 16,5-5-7-16,-3 2-2 0,-2 3 0 0,0-3 0 15,2 6-10-15,0-4-3 0,1-1 0 0,-1 1 0 0,1 3 3 0,-1 0 0 16,0 0 0-16,1 5 0 0,-1-5-31 0,-2 0 8 16,2 5-8-16,0-3 0 0,1-1 8 0,-1-1-8 15,0 2 11-15,3 0-11 0,3-2-13 0,0 1-10 16,-3-4-1-16,2 3-1 0,4-7 25 0,-1 7 0 0,-5-7 0 15,5 0 0-15,1 0 0 0,1 0 0 0,4 0 0 0,0-7 0 32,-3 7 0-32,2-4 14 0,1-3-2 0,-1-1 0 15,-2 1-12-15,0 0 11 0,-3 0-11 0,3-4 10 0,-2 3 5 16,-4 1 1-16,1 5 0 0,-3-5 0 0,0-2 27 0,0 6 5 16,-5-1 2-16,2-3 0 0,-2 4-5 0,-1-2-1 15,-1 5 0-15,-4 0 0 0,3 5-11 0,-3-5-2 16,3 3-1-16,-2 1 0 0,-1-1-10 0,3 4-1 15,0 2-1-15,3-2 0 0,0 2-10 0,0-1-8 0,-3 3 12 0,5-4-12 16,0 0 0-16,3 5 0 0,0-2-10 0,0-6 10 16,3 8 0-16,2-5 21 0,-5 0-2 0,6-4-1 15,-1 1-18-15,3-1 0 0,2-3 0 0,1 4 0 16,0-4-20 0,-1-4-8-16,1 4-2 0,-1-7 0 0,1-1 30 0,-1 1 0 0,-2 0 0 0,0 0 0 15,-2 0 0-15,-1-5 0 16,-2 5 8-16,-1-2-8 0,1 0 18 0,-3 2-3 15,0-3-1-15,-3-2 0 0,1 5 7 0,-4 0 2 16,1 0 0-16,2 3 0 0,-2-4-4 0,0 8-1 16,-3-2 0-16,3 2 0 0,-3 0-7 0,-3 2-2 15,0 3 0-15,1-2 0 0,2 4 0 0,0 0 0 16,0 4 0-16,3-4 0 0,-1 5-9 0,4-5 0 16,-6 5 0-16,5-3 8 0,1-2-8 0,2 1 0 0,0 3 0 0,2-4 0 15,-2 5 0-15,3-5 0 0,0-4 0 0,2 4 0 16,-3-3 0-16,6-4 18 0,-2 0-2 0,-1 0 0 0,3-4-26 0,-3 4-6 15,0-3 0-15,3-4-1 0,0 2 17 0,-2-2 0 16,-1 0 0-16,-2 0 0 0,-1 3 10 0,1-3-10 16,-3-3 10-16,0 3-10 0,0 0 0 0,0-2 0 15,-3 2-8-15,-2 4 8 32,2-2-146-32,-2 3-22 0,-3-3-5 0</inkml:trace>
  <inkml:trace contextRef="#ctx0" brushRef="#br0" timeOffset="7748.08">13309 8510 1224 0,'0'0'54'0,"0"0"11"0,0 0-52 0,0 0-13 0,0 0 0 0,0 0 0 16,0 0 56-16,0 0 9 0,0 0 2 0,0 0 0 15,0 0 1-15,0 0 1 0,0-3 0 0,0 3 0 16,2-4-7-16,-2 4-2 0,0-7 0 0,0 7 0 15,0 0-3-15,0 0-1 16,0 0 0-16,0 0 0 0,0 0 2 0,0 0 0 16,0 0 0-16,0 0 0 0,-2 7-19 0,-4-3-4 15,1 3-1-15,2 1 0 0,-2 1-13 0,0-2-2 0,2 0-1 0,0 5 0 16,1-5-18-16,-1 0 0 0,3 0 0 0,0 5 0 16,3-5 0-16,-1 0 0 0,-2 0 0 0,6 0 0 31,2-2-25-31,-3-3-3 0,0-2 0 0,6 5 0 0,-1-10 28 0,1 5 0 0,0-7 0 0,-3 5 0 0,2-10 8 0,1 5 8 15,-3 0 0-15,0-5 1 0,0-2-17 0,-1 4 10 16,1-1-10-16,-2-1 8 0,-1-2 14 0,-2 4 2 16,-3-1 1-16,0-1 0 0,0 5 21 0,-3-3 4 15,-5-1 1-15,0 4 0 0,3-5-7 0,-3 5-2 16,0 4 0-16,0-1 0 0,-3 4-12 0,1 0-2 16,-1 0-1-16,1 0 0 0,-6 7-10 0,5-2-1 0,3 2-1 0,0 2 0 15,-2-2-15-15,4 5 11 0,1 0-11 0,-3-3 10 16,6 3-10-16,-1-5 0 0,0 5 0 0,6-3-11 15,0-2 11-15,-1-2-10 0,1 2 10 0,2 0-10 16,0 0 10-16,3-2-12 0,-2-3 12 0,2 3-12 0,0-5 12 16,2 0-8-16,1 0 8 0,-1-5-8 0,1 3 8 0,-1-3 0 31,1-2 0-31,-3 0 0 0,0-5 16 0,-3 5 8 0,3 0 1 16,-3 0 1-16,-2-3-35 0,0-1-7 15,-3 4-2-15,-3-5 0 0,0 5 32 0,1 0 6 0,-1-5 2 16,1 5 0-16,-4 5-1 0,1-3 0 0,-3 3 0 0,0-3 0 15,-3 5-3-15,1 0-1 0,-1 5 0 0,1-3 0 16,-1 5-8-16,1-2-1 0,-1 2-8 0,3 0 12 16,0 0-12-16,0 5 0 0,0-5 0 0,0 0 0 0,3 0 0 0,2 4 0 15,-2-3 0-15,2-1-10 16,3-5-14-16,-2 5-4 0,2-2 0 0,0-5 0 16,0 0-140-16,0 0-29 0,0 0-6 0</inkml:trace>
  <inkml:trace contextRef="#ctx0" brushRef="#br0" timeOffset="8706.4">11573 6522 115 0,'5'8'10'0,"-2"-8"-10"0,-3 0 0 0,0-3 0 15,0-2 204-15,0 3 40 0,0-3 7 0,0 3 1 16,0 2-105-16,0 0-22 0,-3-5-4 0,1-2-1 15,-4 7-24-15,6 0-4 16,-2-4-2-16,2 4 0 0,0 0-16 0,0 0-3 16,-8-3-1-16,2-1 0 0,6 4-14 0,-5 4-4 15,0-1 0-15,-3-3 0 0,5 4-12 0,-2 3-4 16,-3-2 0-16,5-3 0 0,-2 5-12 0,0 1-2 16,-1 3-1-16,4-4 0 0,-3 5-10 0,2-2-3 15,3-3 0-15,0 4 0 0,0 3-8 0,3-7 0 16,2 5 0-16,-3-5 8 0,6 0-8 0,-2 0 0 0,2 0 0 0,0-2 0 0,-1-2-8 0,1-3 8 15,0 4 0-15,3-8 0 0,0 1 0 0,-4-2 0 16,4 3 0-16,-3-3 0 0,0-2 16 0,-3 0 5 16,3 3 1-16,-5-3 0 0,-3-3 29 0,2-2 5 15,-2 5 2-15,3 3 0 0,-6-3 0 0,3 0 0 16,-2-1 0-16,2 1 0 0,-3 0-20 0,1 3-4 16,-4 1-1-16,1-1 0 15,2 4-13-15,-2-3-2 0,-3 3-1 0,3 0 0 16,-3 3-5-16,3-3-2 0,-1 0 0 0,-2 4 0 15,0 3-10-15,0-2 0 0,3 2 0 0,-3 0 8 16,3 3-8-16,-3-3 0 0,3 0 0 0,-1 4 0 16,4 1 0-16,-1-2 0 0,0 1 0 0,1-4 0 15,-1 5 0-15,3-2 0 0,3 1-9 0,-3-4 9 16,2 0 0-16,-2 1-8 0,6-1 8 0,-4 0 0 0,-2-7-9 0,8 0 9 16,0 0 0-16,0 0-9 0,-3 0 9 0,3 0 0 15,0-3 0-15,0-4-8 0,-2 3 8 0,-1-4 0 16,3-3 0-16,0 4 0 0,-6 0 0 0,4-3 0 0,-4 3 0 0,1-5 0 15,2 1 0-15,-2 4 0 0,-3-8 0 16,0 8 0-16,0-4-13 0,-3 4-4 0,3 4-1 0,-2-1 0 31,2 4-59-31,-6-3-12 0,-2 3-3 0,3 0 0 16,0 3-115-16,0 1-23 0</inkml:trace>
  <inkml:trace contextRef="#ctx0" brushRef="#br1" timeOffset="25790.29">13253 8303 172 0,'0'0'16'0,"0"0"-16"0,0-7 0 0,-5 4 0 15,5-1 214-15,-3-1 40 0,3 3 8 0,-3-3 2 16,1-2-100-16,-1 7-20 0,3-7-4 0,-3 4-1 0,-2-1-37 0,3-3-7 16,-6 4-2-16,2-1 0 0,1 4 11 0,-3-5 1 15,-3 5 1-15,4 0 0 0,-4 5-46 0,3-5-8 16,-5 4-3-16,2-1 0 0,1 4-24 0,-1 0-5 15,-2 0 0-15,2 5-1 0,1-1-19 0,-4 4 0 16,4-1 8-16,-1 7-8 0,1-2 0 0,2 2 0 0,5 0 0 0,-2 5 0 16,-3 0 0-16,5 2-9 0,1-2 9 0,2 7-8 15,0 0 8-15,2 0 0 0,1-5-9 0,5 5 9 16,2 0 0-16,4 0-11 0,4-5 11 0,1 0-8 16,2-2 8-16,0-5-8 15,0-2 8-15,3 0-8 0,0-10 8 0,0-2-8 16,2-2 8-16,1-5-8 0,-1 0 8 0,3-7 0 15,-2-5 0-15,4-2 0 0,1-7 0 0,-3 2 0 16,3-7 0-16,-3-2 8 0,-3-5 0 0,-4 5 1 16,-1-5 0-16,-3 0 0 0,-4 5 32 0,-4-5 7 15,-2-5 0-15,-3 3 1 0,-5 0 15 0,0-3 4 16,-8 3 0-16,0-3 0 0,-2 10-22 0,-6 0-4 0,-3 2-1 0,-4 4 0 16,-4 4-5-16,1 4 0 0,-1 2-1 0,-2 2 0 15,0 6-13-15,3-1-2 0,-1 5-1 0,-2 5 0 16,5 2-19-16,0 0 0 0,3 5 0 0,3 2 0 15,-1 0-70-15,3 0-14 0,0 5-4 0,3 2-1299 16</inkml:trace>
  <inkml:trace contextRef="#ctx0" brushRef="#br1" timeOffset="34609.26">10991 4796 507 0,'0'0'22'0,"0"0"6"0,0 0-28 0,0 0 0 0,0-7 0 0,0 7 0 0,0 0 40 0,0 0 2 15,0 0 1-15,0 0 0 0,0 0-3 0,0 0 0 16,0 0 0-16,0 0 0 0,0 0 20 0,0 0 3 15,0 0 1-15,5 7 0 0,-5-7 0 0,5 0 0 16,1 7 0-16,2-2 0 0,0-3-40 0,-3 3-7 16,3 2-1-16,0 0-1 0,-3 0 3 0,3 0 1 15,0 5 0-15,-3-5 0 0,3 0-5 0,0 0-1 0,0 0 0 0,0 0 0 16,-3 5-1-16,3-5 0 0,-3 5 0 0,3-3 0 16,0-2 0-16,-2 5-1 0,2-5 0 0,-3 5 0 15,0-3-2-15,3-2 0 0,-3 5 0 0,3 2 0 16,-2-7 6-16,2 5 1 0,-3 2 0 0,0-2 0 15,3-3-16-15,0 8 0 0,0-8 0 0,0 5 0 0,-3 3 0 0,3-3 0 32,-3-5 0-32,3 5 0 0,-2 3 0 0,-1-8 0 0,0 3 8 15,3 2-8-15,-3-2 0 0,3 2 0 0,0-5 8 0,3 3-8 16,-3 2 0-16,0-7 0 16,0 5 0-16,0 2 0 0,2-7 0 0,-2 5 0 0,0-5 8 0,0 7-8 15,0-7 8-15,-3 5 0 0,-2-5-8 0,5 7 12 16,-3-7-12-16,3 5 0 0,0-3 0 0,-3 3 0 15,-2 2 0-15,2-2 0 0,1-3 0 0,-1 3 9 0,0 2-9 0,0-2 0 16,1-5 0-16,-1 7 8 0,3-2-8 0,-3-3 0 16,3 8 0-16,0-8 0 0,-3 3 0 0,3-5 0 15,-2 7 0-15,2-2 0 0,-1-3 0 0,-1 3 0 16,2 0 9-16,0-3-9 0,-3 5 0 0,0-7 0 16,3 5 0-16,0 2 0 0,-3-7 0 0,1 5 0 15,-1 0 0-15,0-3 0 16,3 3 0-16,-5-3 0 0,2 3 0 0,0 0 0 15,3-3 0-15,0 3 0 0,-2 0 0 0,2-3 0 16,-1 5 0-16,1-2 0 0,0 2 0 0,-2 0 0 0,4-2 0 16,-2 2 0-16,0 0 0 0,3-2 0 0,-3 2 0 15,0 0 0-15,0-2 0 0,2-2 0 0,-5 1 0 0,3 1 0 16,0-3 0-16,3 3 0 0,-3 0 0 0,0-3 0 16,0 6 0-16,-3-4 0 0,6 3 8 0,-4 0-8 0,4-2 8 0,-3 2-8 15,3-2 0-15,-3-2 0 0,2 1 0 0,1-4-8 16,-1 5 8-16,-2-2 0 0,0-3 0 0,0 4 0 15,0-4 0-15,3 5 0 0,-6-2 0 0,3-3 0 16,0 4 0-16,0-4 0 0,-3 5 0 0,0-5 0 16,1 5 0-16,2-3 0 0,-3 3 0 0,0-2 0 15,3-3 0-15,0 9 0 0,-3-7 0 0,3 3 0 0,0 0 0 0,-3-3 0 32,1 3 0-32,2-2 0 0,0 1 0 0,0 1 0 0,-1-2 0 0,-1 1 0 0,-1 1 0 0,3-3 8 15,-3 3-8-15,3-2 0 0,-2 1 0 0,-1 1 0 16,3 2 0-16,0-4 0 0,0 1 0 0,0 1 0 15,-1-2 0-15,1 1 0 0,0 1 0 0,3 2 0 16,-3-4 0-16,-3 1 0 16,3 3 0-16,0-2 0 0,-3-2 0 0,3 1 0 15,0 4 0-15,0-4 0 0,0-1 0 0,3 1 0 0,-3 1 0 0,0-2 0 16,2 1 0-16,1 3 0 0,-3-2 0 0,2-2 0 16,1-3 0-16,-1 4 0 0,-2 1 0 0,0-2 0 15,0 1 0-15,0-4 0 0,0 8 0 0,0-8 0 16,-3 0 0-16,1-3 0 0,2 10 0 0,-3-6 0 15,3 3 0-15,-3-4 8 0,3 0-8 0,-3 0 0 0,1 1 0 0,-1 3 0 16,0-4 0-16,0 0 0 0,1 5 0 0,-1-2 0 16,0-3 0-16,1 4 0 0,-1-4 0 0,3 8 8 15,0-8-8-15,-3 7 0 0,0-3 0 0,3 1 0 16,0-2 0-16,-2 1-10 0,-1-4 10 0,0 8-13 16,3-8 13-16,-3 7 8 0,3-3 0 0,-2-3-8 15,2 3 0-15,-3-4 0 16,3 0 0-16,-3 0 0 0,0 1 0 0,-2-1 0 15,5 0 0-15,-3 0 0 0,1 0 0 0,1 0 0 16,-1 2 0-16,2-2 0 0,-3 3 8 0,0 1-8 16,1-4 0-16,-1 1 0 0,3-1 0 0,0 4-12 0,-6-1 0 0,6-3 0 15,0 5 12-15,-2-1 0 0,1-4 0 16,1 0 0-16,-2 3 0 0,-1-1 0 0,0 1 0 0,3-3 0 16,-2 0 0-16,-1-3 0 0,0 4 0 0,-2 3 0 0,2-4 10 0,0 0-2 15,1 0 0-15,-1 1 0 0,-2-1-8 0,2 0 0 16,-3 0 0-16,4 0 0 0,-1 0 0 0,-2-3 0 15,-1 4 0-15,4-1 0 0,-4 0 0 0,4 0 0 16,-4 4 0-16,4-3 8 0,-4-4-8 0,1 3 0 16,2 0 0-16,0 0 0 0,-2 3 0 0,0-3 0 15,2 5 0-15,-2-5 0 16,2 0 0-16,-2 0 0 0,2 0 0 0,-2 5 0 16,2-5 0-16,0 0 0 0,0 0 0 0,1 0 0 15,-4-2 0-15,6 2 0 0,-2 0 0 0,1 0 0 16,-1 0 0-16,-1 0 0 0,0-2 0 0,3 2 0 15,-2 0 0-15,-1-3 0 0,3 3 0 0,-3-4 0 16,0 4 0-16,3-3 0 0,-2 4-9 0,-1-6 9 16,0 3 0-16,1 2 0 0,-1 0 0 0,0 0 0 0,0 0 0 0,1-2 0 0,-4 2 8 15,4 0-8-15,-4 0 0 0,6 0 0 16,-3 0 0-16,1 0 0 0,-4 0 0 0,1 2 0 16,0-2 0-16,-3 0 0 0,-3 0 0 0,3-4 0 0,3 4 8 0,-1-2-8 15,1 2 0-15,2 0 0 0,1 0 0 0,-1 0 0 16,-2 0 20-16,-1-2-1 0,1 2-1 0,-1 0 0 15,4 0-18-15,-4-3 0 16,-2-4 0-16,6 3 0 0,-4 4 0 0,4-2 0 16,-1 2 0-16,-2-3 0 0,-1 3 8 0,1-4-8 15,-3-3 0-15,3 7 0 0,2-3 10 0,-3 4-2 16,4-6 0-16,-6-2 0 0,0 7-8 0,5-2 0 16,-5-5 0-16,3 7 0 0,-1 0 0 0,-2-7 8 15,0 0-8-15,6 7 8 0,-4 0-8 0,-2-7 0 16,0 0 0-16,0 0 0 0,3 5 0 0,-3-5 0 0,0 0 0 0,0 0 0 15,0 0 0-15,3 7 0 0,-3-7 0 0,2 7 0 16,-2-7 0-16,0 0 8 0,3 7-8 0,-1-3 0 16,-2-4 8-16,0 0-8 0,3 8 0 0,-3-8 8 15,3 7-8-15,-3-7 0 0,0 0 0 0,0 0 8 0,2 2-8 16,-2-2 0-16,0 0 0 0,0 0-548 16,0 0-117-16</inkml:trace>
  <inkml:trace contextRef="#ctx0" brushRef="#br1" timeOffset="37595.68">13756 8357 115 0,'0'0'0'0,"0"0"10"0,5 0-10 0,3 5 0 0,-3-3 0 0,1-2 0 16,-1 5 106-16,0-5 19 0,0 0 4 0,1 2 1 0,-6-2-52 0,8 5-10 15,-3-5-3-15,3 0 0 0,0 0-20 0,-3 4-4 16,0-1-1-16,3 1 0 0,-2-4-4 0,-1 3-2 16,0-3 0-16,0 5 0 0,3-5-13 0,0 2-2 15,0-2-1-15,0 5 0 0,0-3-8 0,3-2-2 16,-11 0 0-16,10 5 0 0,1-5-8 0,-1 2 8 0,-2 3-8 0,3-5 8 31,0 4-8-31,-1-1 0 0,1-3 0 0,-3 7 0 0,0-7 8 0,0 5 0 16,0-3 0-16,2 3 0 0,1-3 4 0,-1-2 0 15,-2 7 0-15,3-2 0 0,-1 2 1 0,1-3 1 16,2-1 0-16,-2 4 0 0,2 5 0 0,0-10 0 16,0 5 0-16,1 2 0 0,-1-2 4 0,0 1 1 15,0-1 0-15,1-5 0 0,-4 5-10 0,1-2-1 16,-1 2-8-16,4-3 12 0,-4-1-3 0,-2 4-1 0,3-2 0 0,-1-3 0 15,1 5-8-15,-1-7 0 0,1 7 0 0,-3-2 8 16,3-1 8-16,-4-1 2 0,1 4 0 0,0-2 0 16,0-3-8-16,0 3-2 0,-2-3 0 0,1-2 0 15,1 7-8-15,0-7 12 0,0 5-12 0,0-5 12 16,0 7-12-16,0-3 0 0,0-1 0 0,-3 2 0 16,3-3 0-16,0-2 0 15,0 5 0-15,0-3 8 0,0 3-8 0,-3-3 0 16,3-2 0-16,-2 5 8 0,4-3-8 0,-2 3 0 15,-3 2 0-15,3-2 8 0,0-3-8 0,3 5 0 16,-1 0 0-16,1-2 8 0,-3-3-8 0,2 3 0 16,1 2 0-16,0 0 0 0,-3 0 0 0,2-2 0 0,-2-3 0 0,0 3 0 15,3-3 0-15,-1 3 0 0,-2-3 0 0,0 3 0 16,3-5 8-16,-3 7-8 0,0-7 8 0,2 5-8 0,-2-5 0 0,3 2 0 16,-3-2 8-16,0 0-8 0,2 5 0 0,-2-3 0 15,0-2 0-15,3 5 0 0,-4-5 0 0,1 2 0 16,-2-2 0-16,2 5 0 0,0-3 0 0,0-2 0 15,-3 0 0-15,3 0 0 0,-3 5-9 0,3-5 9 16,-3 0 0-16,3 2 0 0,-2 3 0 0,1-5-8 16,1 0 8-16,0 5 0 15,0-3 0-15,0-2 0 0,0 5 8 0,0-3-8 16,0 3 0-16,3-5 0 0,-3 7 0 0,2-5 0 16,-2 3 0-16,0-3 0 0,5 3 0 0,-2-5 0 15,-1 5 0-15,1-3 8 0,0-2-8 0,-1 7 0 16,-2-7 0-16,5 7 0 0,-2-7-9 0,2 5 9 15,-2-3 0-15,-1 3 0 0,4-5 0 0,-4 2 0 0,3 3 0 16,-2-5 0-16,-3 7 0 0,2-7 0 0,4 5 0 0,-4-3 0 16,1 3 0-16,-1-3 0 0,1-2 0 0,0 5 0 15,-1-3 0-15,1 3 0 0,-1-3 0 0,1-2 0 0,2 5 0 16,0 2 0-16,-2-2 0 0,2-3 0 0,-2 5 0 0,-1-7 0 16,4 5 0-16,-4-3 0 0,1 3 0 0,-1-3 0 15,4-2 0-15,-4 5 0 0,-2 2 0 0,3-5 0 16,-1 3 0-16,1 0 0 0,-1-3 0 0,1-2 0 0,2 7 0 0,-2-7 0 15,-1 7 0-15,4-2 0 0,-4-3 0 0,3 3 0 16,-2-5 0-16,0 7 0 0,-1-7 0 0,1 7 0 16,-1-7 0-16,1 5 0 0,-3-3 0 0,2 3 0 15,1-3 0-15,-3 3 0 0,3-3 0 0,-1 3 0 16,-2-3 0-16,3 3 0 0,-1 2 8 0,-2-2-8 16,3 2 0-16,-3-5 0 15,2 5 0-15,-2 0 0 0,5-2 0 0,1 7 0 16,-4-5 0-16,1 0 0 0,-1 0 0 0,4 0 0 15,-6-5 0-15,5 3 0 0,-3 2 0 0,1-2 0 16,0-3 0-16,-1 5 0 0,1-2 0 0,-1 2 0 16,4-5 0-16,-7 3 0 0,4-3 0 0,0 3 0 15,-1 2 0-15,1-2 0 0,-1-3 0 0,1 5 0 0,-3-2 0 16,0-3 0-16,2 5 13 0,1-2-4 0,0 2-9 0,-1 0 0 16,3-2 0-16,-2 2 0 0,0-5 0 0,-1 5 0 15,3-7 0-15,-2 5-11 0,-3 2 11 0,3-2 0 0,4-3 0 16,-1 5 0-16,-1-2 0 0,-3 2 0 0,4-5 0 0,2 5 0 15,5-2 0-15,-5 2 0 0,-11-2 0 0,5-3 0 16,9 5 8-16,-6-2-8 0,-5-3 8 0,0 5-8 16,3-2 0-16,2 2 8 15,3-2-8-15,-3-3 0 0,-8 5 0 0,3-2 0 16,5-3 0-16,-2 5 0 0,0-2 0 0,-1 2 0 16,1-2-10-16,2-3 10 0,0 5 0 0,-2 0 0 15,-1-2 0-15,4 2 0 0,2 0 0 0,-1-5 0 16,-4 8 0-16,5-3 0 0,0 0 0 0,2 0 0 15,-5-5 0-15,-2 5 0 0,0 5 0 0,-1-5 0 16,9-2 0-16,-6 2 0 0,-8 0 0 0,6-5 0 0,7 5 0 0,1-2 0 16,-6 2 0-16,3 0 0 0,0-2 0 0,0 2 0 15,2-5 0-15,-2 5 0 0,-3 3 0 0,1-8 0 16,4 5 0-16,-7-2 0 0,-1-3 0 0,1 5 0 16,5 0 0-16,0-2 0 0,-6-5 0 0,3 7 9 15,-2 0-9-15,2 0 0 0,6-2 0 0,-6 2-11 0,-10-5 11 16,7 3 0-16,6 2 8 0,0-2-8 0,-5-3 0 0,2 5 0 15,0-2 0-15,6-3 0 0,-1 5 0 0,-2 0 0 16,-3-2 0-16,3 2 0 0,0-2 0 0,0-3 0 0,-3 5 0 16,0-2 0-16,0 2 0 0,1 0 0 0,-4-5 0 0,4 3 0 15,1 2 0-15,-1 0-8 0,-4-2 8 0,6 2 0 16,0-5 0-16,-3 5 0 0,0-2 0 0,1-3 8 16,2 3-8-16,-3 2 0 15,0 0-8-15,0-2 8 0,0 2 0 0,1 0 0 16,2 0 0-16,-1 0 0 0,-1 0 0 0,-1-2 0 15,3 2 0-15,0 0 0 0,-3 0 0 0,3 0 0 16,-3 0 0-16,0 0 0 0,-2-2 0 0,-1 2 0 16,4-5 0-16,-4 5 0 0,1-2 0 0,2 2 0 15,-2 0 0-15,-1-2 0 0,3-3 0 0,-2 5 0 16,0 0 0-16,2-2 0 0,0-5 0 0,0 7 0 0,3 0 0 0,-3-7 0 16,3 7 0-16,-3-2 0 0,-2 2 8 0,2-5-8 15,3 5 0-15,0-2 0 0,-3 2 0 0,3 0 0 16,0 0 0-16,-3 0 0 0,0 0 0 0,1-2 0 15,-1 2 0-15,0 0 0 0,0-2 0 0,1-3 0 16,-1 5 0-16,0 0 0 0,0-2 0 0,0 2 0 0,1-7 0 16,-1 7 0-1,0 0 0-15,3-2 0 0,-5-3 0 0,2 5 0 16,3 0 0-16,0-2 0 0,-3 2 0 0,3-2 0 16,0 2 8-16,-1 0-8 0,1 0 0 0,0-5 0 0,-3 3 0 15,1 2 0-15,2 0 0 0,-3-7 0 0,3 7 0 0,0-2-8 16,-3-3 8-16,0 3 0 0,0-3 0 0,3-2 0 15,-5 5 0-15,2-3 0 0,-3 3 0 0,4-5 0 16,-1 2 0-16,-2 3 0 0,2 2 0 0,0-2-8 0,-2-3 8 0,4 3 0 16,-1 2 0-16,2-5 0 0,-1 3 0 0,-1 2 0 15,4 0 0-15,-2 0 0 0,0-2 0 0,0 2 0 16,2 0 0-16,-2 0 0 0,-3 0 0 0,6-2 0 16,-3-3 0-16,0 3 0 0,-3-3 0 0,0 3 0 15,0-3 0-15,1 3 0 0,-1-3 0 0,-3-2 0 16,4 5 0-16,-1-5 0 0,-3 7 0 0,1-2 0 0,5-3 0 0,-3 5 0 15,3-2 0-15,0-3 0 0,2 5 0 0,4-2 8 16,-4 2-8-16,3 0 0 0,0 0 0 0,-2 0 0 16,-1-2 0-16,4 2 0 0,-4-5 0 0,3 5 0 15,-2-2 0-15,-1 2 0 0,4-2 0 0,-4-3 8 16,1 5-8-16,2-2-8 0,-3-3 8 0,1 3-12 0,-1-3 12 0,1 3 0 31,-1 2 0-31,6-2 0 0,-3 2 0 0,3-5 0 16,-5 5 0-16,-1 0 0 0,1-2 0 0,2 2 0 0,0 0 0 15,-2 0 0-15,-1-2 0 0,1 2 0 0,-1 0 10 0,1-5-10 16,-1 5 0-16,-2 3 0 0,3-8 0 0,-1 5 0 16,-2 0 0-16,0 0 0 0,0-2 0 0,0 2 0 15,2 0 0-15,1 0 0 0,-1 0 0 0,1 0 0 16,-1 0 0-16,-2 0-8 0,0 3 8 0,-3-3 0 0,3-5 0 0,3 5 0 16,-4 0 0-16,4-2 9 0,-3-3-9 0,-3 8 0 15,6-8 0-15,-4 5 0 0,-1 0 0 0,-1-2 0 16,0-3 0-16,0 5-11 0,1-2 11 0,-1-2 0 15,-3 6 0-15,4-7 0 0,-4 5 0 0,3-2 0 16,-2-3 0-16,5 5 0 0,-3-2 0 0,0 2 0 16,1-2 0-16,-1-3 0 15,3 5 0-15,-3-7 0 0,-2 7 0 0,-1-2 0 16,3-3 0-16,3 3 11 0,-3 2-11 0,1 0 12 16,-1-2-12-16,3 2 0 0,-3-5 0 0,3 5-11 15,-3 0 11-15,0-2 0 0,1 2 0 0,-1-2 0 16,3-3 0-16,-6 5 0 0,3-2 0 0,-2-3-8 15,0 5 8-15,2-7 0 0,-3 5 0 0,4 2 0 0,-1-2 0 0,0-3 0 16,0 5 0-16,1 0 0 0,-1-2 0 0,3-3 0 0,0 5 0 0,-3-2 11 16,0-2-11-16,3 6 0 0,0-2 0 0,0-5 0 15,0 5 0-15,-1-2 0 0,1 2 0 0,0-4 8 16,-3 1-8-16,1 3 0 0,-4 0 0 0,1-7-11 16,2 7 11-16,-5-2 0 0,3-3 0 0,-1 5 0 15,-2-2 0-15,3-2 0 0,-3 6 0 0,2-2 0 16,-2 0 0-16,3 0 0 0,2 0 0 0,0 0 0 0,-2 0 0 0,2 0 0 15,0-2 0-15,3 2 0 0,-3-5 0 0,1 6 0 16,-1-4 0-16,0 3 0 0,-2-7 0 0,-1 7 0 16,3-7 0-16,-7 5 0 0,-1-3 0 0,0-2 8 15,-5 0-8-15,0 0 0 16,0 0-69-16,0 0-19 0</inkml:trace>
</inkml:ink>
</file>

<file path=ppt/ink/ink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12:25.387"/>
    </inkml:context>
    <inkml:brush xml:id="br0">
      <inkml:brushProperty name="width" value="0.05" units="cm"/>
      <inkml:brushProperty name="height" value="0.05" units="cm"/>
      <inkml:brushProperty name="color" value="#E71224"/>
    </inkml:brush>
  </inkml:definitions>
  <inkml:trace contextRef="#ctx0" brushRef="#br0">18 100 1376 0 0,'-13'-6'107'0'0,"8"-2"-509"0"0,17-7 9679 0 0,-6 11-8254 0 0,77-19 1313 0 0,102 5-757 0 0,80-1 105 0 0,154 13-1684 0 0,-391 6 93 0 0,443 23 841 0 0,-192-3-749 0 0,118 3-130 0 0,-68-17 20 0 0,52-28 418 0 0,-322 15-133 0 0,-26 6-150 0 0,-45 18-901 0 0,-14 2-4726 0 0,9-8-300 0 0</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09:22.643"/>
    </inkml:context>
    <inkml:brush xml:id="br0">
      <inkml:brushProperty name="width" value="0.1" units="cm"/>
      <inkml:brushProperty name="height" value="0.1" units="cm"/>
      <inkml:brushProperty name="color" value="#66CC00"/>
    </inkml:brush>
  </inkml:definitions>
  <inkml:trace contextRef="#ctx0" brushRef="#br0">59 27 7368 0 0,'0'0'568'0'0,"0"0"-203"0"0,0 0 540 0 0,0 0 278 0 0,0 0 53 0 0,0 0-40 0 0,0 0-211 0 0,0 0-90 0 0,0 0-20 0 0,0 0-96 0 0,0 0-384 0 0,0 0-166 0 0,1 2-34 0 0,14 85 2150 0 0,-13-81-2345 0 0,0-1 0 0 0,1 0 0 0 0,0 1 0 0 0,0-1 0 0 0,0 0 0 0 0,1-1 0 0 0,0 1 0 0 0,0-1 0 0 0,0 1 0 0 0,0-1 0 0 0,1-1 0 0 0,-1 1 0 0 0,1 0 0 0 0,0-1 0 0 0,0 0 0 0 0,5 2 0 0 0,79 22 0 0 0,-56-16 0 0 0,26 17 0 0 0,-46-18-114 0 0,-12-9 170 0 0,0 0-1 0 0,1-1 1 0 0,-1 1-1 0 0,0 0 0 0 0,0 0 1 0 0,1-1-1 0 0,-1 1 1 0 0,0 0-1 0 0,0 0 0 0 0,0 1 1 0 0,0-1-1 0 0,0 0 1 0 0,0 0-1 0 0,-1 0 0 0 0,1 0 1 0 0,0 1-1 0 0,-1-1 1 0 0,1 0-1 0 0,0 1 0 0 0,-1-1 1 0 0,0 1-1 0 0,1-1 1 0 0,-1 1-1 0 0,0-1 0 0 0,0 0 1 0 0,0 1-1 0 0,0-1 1 0 0,0 1-1 0 0,0-1 1 0 0,0 1-1 0 0,0-1 0 0 0,-1 1 1 0 0,1-1-1 0 0,0 0 1 0 0,-1 1-1 0 0,1-1 0 0 0,-1 1-55 0 0,-2 2 44 0 0,1 0 1 0 0,0 0-1 0 0,-1-1 0 0 0,0 1 0 0 0,0-1 0 0 0,0 0 0 0 0,0 0 0 0 0,0 0 1 0 0,-1 0-1 0 0,1-1 0 0 0,-1 1 0 0 0,0-1 0 0 0,0 0 0 0 0,0 0 0 0 0,0 0 1 0 0,0-1-1 0 0,0 1 0 0 0,-1-1 0 0 0,1 0 0 0 0,0 0 0 0 0,-1-1 0 0 0,1 1 0 0 0,0-1 1 0 0,-1 0-1 0 0,-3 0-44 0 0,-56-8-1259 0 0,4-8-3483 0 0,24 3 2397 0 0,5-2-20 0 0</inkml:trace>
  <inkml:trace contextRef="#ctx0" brushRef="#br0" timeOffset="171.83">0 50 10136 0 0,'0'0'464'0'0,"2"0"-10"0"0,70-17 1164 0 0,63-6 363 0 0,-80 17-2094 0 0,-36 3 5 0 0</inkml:trace>
</inkml:ink>
</file>

<file path=ppt/ink/ink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12:25.853"/>
    </inkml:context>
    <inkml:brush xml:id="br0">
      <inkml:brushProperty name="width" value="0.05" units="cm"/>
      <inkml:brushProperty name="height" value="0.05" units="cm"/>
      <inkml:brushProperty name="color" value="#E71224"/>
    </inkml:brush>
  </inkml:definitions>
  <inkml:trace contextRef="#ctx0" brushRef="#br0">0 17 6448 0 0,'0'0'498'0'0,"3"-1"-327"0"0,119 1 2368 0 0,-53 4-1587 0 0,53-1 72 0 0,364-12 1260 0 0,167 1-844 0 0,-60 15-301 0 0,-389-6-787 0 0,115 1 134 0 0,-270-3-408 0 0,62-10 558 0 0,-109 10-508 0 0,-2 1 2 0 0,0 0 6 0 0,-3 0 6 0 0,-175-2-2659 0 0,128 2 603 0 0</inkml:trace>
</inkml:ink>
</file>

<file path=ppt/ink/ink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12:26.181"/>
    </inkml:context>
    <inkml:brush xml:id="br0">
      <inkml:brushProperty name="width" value="0.05" units="cm"/>
      <inkml:brushProperty name="height" value="0.05" units="cm"/>
      <inkml:brushProperty name="color" value="#E71224"/>
    </inkml:brush>
  </inkml:definitions>
  <inkml:trace contextRef="#ctx0" brushRef="#br0">1 96 8288 0 0,'7'-4'862'0'0,"114"-15"1184"0"0,-78 15-1800 0 0,814-43 2319 0 0,-684 42-2468 0 0,789 2 705 0 0,-273-4 596 0 0,-431 1-959 0 0,-219 5-736 0 0,-37 1-229 0 0</inkml:trace>
</inkml:ink>
</file>

<file path=ppt/ink/ink172.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8-01T23:09:37.659"/>
    </inkml:context>
    <inkml:brush xml:id="br0">
      <inkml:brushProperty name="width" value="0.05292" units="cm"/>
      <inkml:brushProperty name="height" value="0.05292" units="cm"/>
      <inkml:brushProperty name="color" value="#0070C0"/>
    </inkml:brush>
  </inkml:definitions>
  <inkml:trace contextRef="#ctx0" brushRef="#br0">10660 3719 1839 0,'-13'0'81'0,"10"0"18"0,-2 5-79 0,2-5-20 0,1 0 0 0,2 2 0 15,0 3 66-15,2 2 10 0,-2 0 1 0,3 5 1 16,0-5 19-16,2 7 4 0,0 0 1 0,3 0 0 15,0 5-56-15,3 0-11 0,-3 2-3 0,2 0 0 16,1-2 10-16,2 2 2 0,0-2 0 0,0 2 0 0,1 0-20 0,-4-2-3 16,-2-5-1-16,3 5 0 0,-1-5 10 0,-2-2 2 15,3 2 0-15,-3-2 0 0,2-3-7 0,1-2-1 16,0-2 0-16,-1 2 0 0,1-7 9 0,-1-5 2 16,3 3 0-16,-2-10 0 0,5-2 0 0,0 0 0 15,0-7 0-15,8-10 0 0,-1-2-9 0,1-4-2 16,5-8 0-16,-8 5 0 15,6-7-8-15,-1-7-1 0,1 2-1 0,2-4 0 16,3-3-14-16,-1-2 0 0,4-1 0 0,10-22 0 16,-6 23-18-16,1 0-3 0,-5 2-1 0,-1 7 0 15,-2 5 37-15,-9 7 7 0,-1 5 2 0,-9 6 0 16,-3 4-14-16,4-1-2 0,-1 5-8 0,-2-1 12 0,-1 4-4 0,1 6-8 16,-3-9 11-16,0 7-11 0,-1 2 9 0,-1 2-9 15,-1 6 0-15,-2 1 9 0,-3 3-9 0,0 0 0 0,0 0 0 0,2 10 0 16,-2 1 24-16,-2 6-1 0,-4 2 0 0,-2 0 0 31,-2 2-172-31,-3 5-35 0,-6 2-6 0,-2-5-1205 0</inkml:trace>
</inkml:ink>
</file>

<file path=ppt/ink/ink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12:37.751"/>
    </inkml:context>
    <inkml:brush xml:id="br0">
      <inkml:brushProperty name="width" value="0.05" units="cm"/>
      <inkml:brushProperty name="height" value="0.05" units="cm"/>
      <inkml:brushProperty name="color" value="#E71224"/>
    </inkml:brush>
  </inkml:definitions>
  <inkml:trace contextRef="#ctx0" brushRef="#br0">0 0 14456 0 0,'7'15'1098'0'0,"42"80"87"0"0,6 26 985 0 0,-24 11 275 0 0,-29-75 608 0 0,-12-81-2174 0 0,7 5-845 0 0,1 0 0 0 0,0 0 0 0 0,2 0 1 0 0,0-1-1 0 0,1 1 0 0 0,1 0 0 0 0,1 0 0 0 0,2-6-34 0 0,-2 15-46 0 0,0 0 1 0 0,0 0-1 0 0,1 1 0 0 0,1-1 0 0 0,-1 1 1 0 0,2 0-1 0 0,-1 0 0 0 0,1 0 0 0 0,0 1 1 0 0,1 0-1 0 0,0 0 0 0 0,0 1 0 0 0,1 0 1 0 0,0 0-1 0 0,0 0 0 0 0,1 1 46 0 0,51-26-637 0 0,-44 32 616 0 0,0 1 1 0 0,0 1 0 0 0,0 0-1 0 0,-1 1 1 0 0,1 0-1 0 0,-1 1 1 0 0,1 1-1 0 0,-1 1 1 0 0,-1 0-1 0 0,1 1 1 0 0,-1 0-1 0 0,0 1 1 0 0,-1 1-1 0 0,6 4 21 0 0,-2-1-30 0 0,0 0-1 0 0,-1 0 1 0 0,0 2-1 0 0,-2 0 1 0 0,1 0-1 0 0,-2 2 0 0 0,0 0 1 0 0,0 0-1 0 0,-2 1 1 0 0,0 0-1 0 0,5 14 31 0 0,-13-26 64 0 0,-1 0 0 0 0,-1 1 1 0 0,1 0-1 0 0,-1-1 0 0 0,0 1 0 0 0,0 0 0 0 0,0 0 0 0 0,-1 0 0 0 0,0-1 0 0 0,0 1 0 0 0,-1 0 0 0 0,0 0 0 0 0,0 0 0 0 0,0-1 1 0 0,0 1-1 0 0,-1 0 0 0 0,0-1 0 0 0,0 0 0 0 0,-1 1 0 0 0,0-1 0 0 0,1 0 0 0 0,-2 0 0 0 0,1 0 0 0 0,0-1 0 0 0,-1 1 0 0 0,0-1 0 0 0,0 0 1 0 0,-1 0-1 0 0,1 0 0 0 0,-1 0 0 0 0,1-1 0 0 0,-6 3-64 0 0,-9 4 40 0 0,-1 0 0 0 0,0-1-1 0 0,-1-1 1 0 0,0-1 0 0 0,0-1 0 0 0,0-1 0 0 0,-6 0-40 0 0,-56 6 336 0 0,-42-16-2663 0 0,99 0 1236 0 0</inkml:trace>
</inkml:ink>
</file>

<file path=ppt/ink/ink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12:36.142"/>
    </inkml:context>
    <inkml:brush xml:id="br0">
      <inkml:brushProperty name="width" value="0.05" units="cm"/>
      <inkml:brushProperty name="height" value="0.05" units="cm"/>
      <inkml:brushProperty name="color" value="#E71224"/>
    </inkml:brush>
  </inkml:definitions>
  <inkml:trace contextRef="#ctx0" brushRef="#br0">1 272 11056 0 0,'0'0'852'0'0,"0"2"-560"0"0,42 83 3642 0 0,-1 7-2815 0 0,7 88 1747 0 0,-41-133-118 0 0,-15-66-1872 0 0,-18-75 834 0 0,0-69-1588 0 0,24 140-407 0 0,0 1-1 0 0,2 0 0 0 0,0-1 0 0 0,2 1 1 0 0,1 0-1 0 0,0-1 0 0 0,5-13 286 0 0,-6 30-6 0 0,1 0 0 0 0,-1 1 0 0 0,2-1 0 0 0,-1 1 0 0 0,0 0 0 0 0,1-1 0 0 0,0 2-1 0 0,0-1 1 0 0,1 0 0 0 0,-1 1 0 0 0,1 0 0 0 0,0 0 0 0 0,0 0 0 0 0,0 1 0 0 0,1-1 0 0 0,-1 1-1 0 0,1 0 1 0 0,0 1 0 0 0,-1 0 0 0 0,1 0 0 0 0,1 0 0 0 0,-1 0 0 0 0,0 1 0 0 0,0 0 0 0 0,0 1 0 0 0,1-1-1 0 0,-1 1 1 0 0,0 0 0 0 0,1 1 0 0 0,-1-1 0 0 0,0 1 0 0 0,0 0 0 0 0,0 1 0 0 0,1 0 0 0 0,-1 0-1 0 0,-1 0 1 0 0,1 1 0 0 0,0 0 6 0 0,5 1 16 0 0,-1 0 1 0 0,1 1-1 0 0,-1 0 0 0 0,0 1 0 0 0,-1 1 0 0 0,0-1 0 0 0,0 1 0 0 0,0 1 0 0 0,-1-1 1 0 0,7 9-17 0 0,-14-14-8 0 0,1 0 1 0 0,-1 1 0 0 0,0-1 0 0 0,0 0 0 0 0,0 1-1 0 0,-1-1 1 0 0,1 1 0 0 0,-1-1 0 0 0,1 1 0 0 0,-1-1-1 0 0,0 1 1 0 0,0-1 0 0 0,0 1 0 0 0,0 0 0 0 0,0-1-1 0 0,0 1 1 0 0,-1-1 0 0 0,1 1 0 0 0,-1-1 0 0 0,0 0 0 0 0,0 1-1 0 0,0-1 1 0 0,0 0 0 0 0,0 1 0 0 0,0-1 0 0 0,-1 0-1 0 0,1 0 1 0 0,-1 0 0 0 0,0 0 0 0 0,0 1 7 0 0,-60 51 230 0 0,45-44-230 0 0,0-1 0 0 0,-1-1 0 0 0,0-1 0 0 0,0-1 0 0 0,-1 0 0 0 0,0-1 0 0 0,-11 1 0 0 0,-29 4-3041 0 0,41-7 1330 0 0</inkml:trace>
  <inkml:trace contextRef="#ctx0" brushRef="#br0" timeOffset="468.63">707 246 12296 0 0,'0'0'562'0'0,"0"0"-12"0"0,0 1-356 0 0,12 97 1918 0 0,16 44 1011 0 0,-16-44-1097 0 0,-21-41 614 0 0,-1-57-2624 0 0,-15-53 644 0 0,20 36-344 0 0,-3-6-480 0 0,0 0 0 0 0,1 0 0 0 0,2 0-1 0 0,0-1 1 0 0,2 0 0 0 0,0 0 0 0 0,2 0 0 0 0,1 0-1 0 0,0 0 1 0 0,2 0 0 0 0,1 0 0 0 0,1 0 0 0 0,5-17 164 0 0,-6 32-101 0 0,1 1 0 0 0,-1-1 1 0 0,2 1-1 0 0,-1 0 1 0 0,1 1-1 0 0,0-1 1 0 0,1 1-1 0 0,0 0 0 0 0,0 0 1 0 0,0 1-1 0 0,1-1 1 0 0,0 2-1 0 0,0-1 0 0 0,1 1 1 0 0,-1 0-1 0 0,1 0 1 0 0,0 1-1 0 0,1 0 1 0 0,-1 1-1 0 0,1-1 0 0 0,-1 2 1 0 0,1-1-1 0 0,0 1 1 0 0,0 1-1 0 0,3-1 101 0 0,0 1-1 0 0,0 0-1 0 0,1 0 1 0 0,-1 1 0 0 0,0 1-1 0 0,0 0 1 0 0,0 1 0 0 0,0 0-1 0 0,0 1 1 0 0,-1 0 0 0 0,1 1-1 0 0,-1 1 1 0 0,0-1 0 0 0,0 2-1 0 0,0-1 1 0 0,-1 1 0 0 0,1 1-1 0 0,7 7 2 0 0,-16-12 52 0 0,0 0 0 0 0,-1 0-1 0 0,1 0 1 0 0,-1 0-1 0 0,1 1 1 0 0,-1-1-1 0 0,0 0 1 0 0,0 1 0 0 0,0-1-1 0 0,0 1 1 0 0,0-1-1 0 0,0 1 1 0 0,-1 0-1 0 0,1-1 1 0 0,-1 1 0 0 0,0 0-1 0 0,0-1 1 0 0,0 1-1 0 0,0 0 1 0 0,0-1-1 0 0,-1 1 1 0 0,1 0 0 0 0,-1-1-1 0 0,0 1 1 0 0,1-1-1 0 0,-1 1 1 0 0,0-1-1 0 0,-1 1 1 0 0,1-1 0 0 0,0 0-1 0 0,-1 1 1 0 0,1-1-1 0 0,-1 0 1 0 0,0 0-1 0 0,0 0 1 0 0,0 0 0 0 0,0 0-1 0 0,0-1 1 0 0,0 1-1 0 0,0-1 1 0 0,0 1-1 0 0,-1-1 1 0 0,1 0 0 0 0,0 0-1 0 0,-1 0 1 0 0,0 0-1 0 0,1 0 1 0 0,-1 0-1 0 0,1-1 1 0 0,-3 1-52 0 0,-15 7 92 0 0,-22 9-542 0 0,-1-1-1 0 0,-1-2 1 0 0,-36 7 450 0 0,61-18-1792 0 0</inkml:trace>
  <inkml:trace contextRef="#ctx0" brushRef="#br0" timeOffset="937.27">1750 48 14544 0 0,'0'0'662'0'0,"0"0"-11"0"0,-1-1-415 0 0,-35-31 2400 0 0,31 29-2435 0 0,0 1 0 0 0,0 0 1 0 0,0 0-1 0 0,0 1 0 0 0,-1-1 0 0 0,1 1 1 0 0,-1 0-1 0 0,1 1 0 0 0,0-1 0 0 0,-1 1 1 0 0,0 0-1 0 0,1 1 0 0 0,0-1 0 0 0,-1 1 1 0 0,1 0-1 0 0,-1 1-201 0 0,-18 1 226 0 0,-44 10-132 0 0,-24 34-100 0 0,24 6 6 0 0,32 3-82 0 0,28-22-29 0 0,2 0 1 0 0,1 1 0 0 0,2 0-1 0 0,2 0 1 0 0,2 31 110 0 0,-1-24 226 0 0,1 85-126 0 0,-2-122-95 0 0,0-1 1 0 0,1 0-1 0 0,0 0 0 0 0,0 1 0 0 0,0-1 0 0 0,1 0 0 0 0,-1 1 0 0 0,1-1 0 0 0,0 0 0 0 0,0 0 0 0 0,1 0 1 0 0,-1 0-1 0 0,1 0 0 0 0,0 0 0 0 0,0 0 0 0 0,0-1 0 0 0,1 1 0 0 0,-1-1 0 0 0,1 1 0 0 0,0-1 1 0 0,0 0-1 0 0,0 0 0 0 0,0 0 0 0 0,0 0 0 0 0,1-1 0 0 0,-1 1 0 0 0,1-1 0 0 0,0 0 0 0 0,0 0-5 0 0,22 2-71 0 0,1 0 0 0 0,0-2 0 0 0,-1-1 0 0 0,1-1 0 0 0,0-1 0 0 0,0-2 0 0 0,0 0 0 0 0,0-2 71 0 0,135-41 707 0 0,-132 27-2568 0 0,-22 12-5464 0 0</inkml:trace>
  <inkml:trace contextRef="#ctx0" brushRef="#br0" timeOffset="1202.87">1312 417 14712 0 0,'0'0'320'0'0,"0"0"72"0"0,0 0 16 0 0,11 0 8 0 0,0 0-336 0 0,4 0-80 0 0,0 0 0 0 0,7 0 0 0 0,0 0 223 0 0,4 0 33 0 0,0 0 8 0 0,7 0 0 0 0,1-2-112 0 0,-1 2-24 0 0,0 0-8 0 0,2 0-4831 0 0,-2-7-969 0 0</inkml:trace>
</inkml:ink>
</file>

<file path=ppt/ink/ink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12:34.392"/>
    </inkml:context>
    <inkml:brush xml:id="br0">
      <inkml:brushProperty name="width" value="0.05" units="cm"/>
      <inkml:brushProperty name="height" value="0.05" units="cm"/>
      <inkml:brushProperty name="color" value="#E71224"/>
    </inkml:brush>
  </inkml:definitions>
  <inkml:trace contextRef="#ctx0" brushRef="#br0">498 99 5528 0 0,'-10'-7'422'0'0,"0"-1"192"0"0,8 3-114 0 0,2 2-66 0 0,-13-30 5241 0 0,-23 1-1337 0 0,26 29-4148 0 0,0 1-1 0 0,0 0 0 0 0,0 1 0 0 0,0 0 0 0 0,0 0 0 0 0,-1 1 0 0 0,1 0 0 0 0,0 1 0 0 0,0 0 0 0 0,-1 1 0 0 0,-7 3-189 0 0,-12 1-98 0 0,-39 21 84 0 0,-43 51 14 0 0,104-71 0 0 0,-33 46 0 0 0,37-41 0 0 0,2-9 0 0 0,1 1 0 0 0,-1-1 0 0 0,1 0 0 0 0,0 1 0 0 0,0-1 0 0 0,0 1 0 0 0,0-1 0 0 0,1 1 0 0 0,0-1 0 0 0,-1 1 0 0 0,1-1 0 0 0,1 1 0 0 0,-1 0 0 0 0,0-1 0 0 0,1 1 0 0 0,0-1 0 0 0,0 1 0 0 0,0-1 0 0 0,0 1 0 0 0,9 9 0 0 0,1-1 0 0 0,0 0 0 0 0,1 0 0 0 0,1-1 0 0 0,-1-1 0 0 0,2 0 0 0 0,-1-1 0 0 0,1 0 0 0 0,1-1 0 0 0,-1-1 0 0 0,1 0 0 0 0,1-1 0 0 0,5 1 0 0 0,17 9 0 0 0,182 87 128 0 0,-124-38-208 0 0,-92-61 136 0 0,-1-1-1 0 0,1 1 0 0 0,0-1 0 0 0,-1 1 1 0 0,0 0-1 0 0,0 0 0 0 0,0 1 0 0 0,0-1 0 0 0,-1 1 1 0 0,1-1-1 0 0,-1 1 0 0 0,0 0 0 0 0,-1 0 1 0 0,1 0-1 0 0,-1 0 0 0 0,0 0 0 0 0,0 0 0 0 0,-1 0 1 0 0,1 3-56 0 0,-33 49 1918 0 0,27-52-1726 0 0,1 1 0 0 0,-1-1 0 0 0,0 0 0 0 0,0 0-1 0 0,-1 0 1 0 0,1-1 0 0 0,-1 0 0 0 0,0 0 0 0 0,0 0-1 0 0,-1-1 1 0 0,1 0 0 0 0,-6 2-192 0 0,5-1 162 0 0,-114 32 938 0 0,-88 7-349 0 0,200-42-953 0 0,-1 0 0 0 0,1 0 1 0 0,0-1-1 0 0,0-1 0 0 0,-1 1 0 0 0,1-1 1 0 0,0-1-1 0 0,0 0 0 0 0,0 0 0 0 0,0-1 1 0 0,0 0-1 0 0,1-1 0 0 0,-1 0 0 0 0,1 0 1 0 0,0 0-1 0 0,-4-4 202 0 0,-4-17-3761 0 0,16 9 1827 0 0</inkml:trace>
  <inkml:trace contextRef="#ctx0" brushRef="#br0" timeOffset="624.82">758 158 11976 0 0,'-19'-8'266'0'0,"21"-6"771"0"0,-1 13-928 0 0,0 1 473 0 0,-1 0 180 0 0,18 14 1584 0 0,13 47-33 0 0,9 56-1350 0 0,-20-19 1082 0 0,-9-41-941 0 0,11 34-1088 0 0,-9-72-16 0 0,-11-28 443 0 0,8-34 997 0 0,-2-16-1275 0 0,4-17-165 0 0,-7 64-153 0 0,1 0 0 0 0,0 1 1 0 0,1 0-1 0 0,0 0 0 0 0,1 0 0 0 0,0 1 0 0 0,0 0 0 0 0,1 1 0 0 0,1-1 0 0 0,0 2 0 0 0,0 0 1 0 0,11-7 152 0 0,40-4 534 0 0,-60 18-739 0 0,11 2-211 0 0,-120 41-3167 0 0,47 1-95 0 0,44 9 1149 0 0,27-22 2001 0 0,1 16 1244 0 0,13-4 374 0 0,9-14-527 0 0,-25-20-377 0 0,0-1 0 0 0,1-1 0 0 0,0 0 0 0 0,0 0 0 0 0,0-1 1 0 0,1 0-1 0 0,0 0 0 0 0,0-1 0 0 0,0 0 0 0 0,2 0-186 0 0,78 34-31 0 0,-14-11 591 0 0,-48-11-936 0 0,-27-16 128 0 0</inkml:trace>
  <inkml:trace contextRef="#ctx0" brushRef="#br0" timeOffset="890.38">1534 151 11520 0 0,'0'0'886'0'0,"0"0"-418"0"0,0 0 411 0 0,0 2 237 0 0,16 108 3676 0 0,-3-44-4350 0 0,-12-58-310 0 0,5 32 139 0 0,-1 0 0 0 0,-3 1-1 0 0,-1 38-270 0 0,-18-20-1944 0 0,16-58 768 0 0</inkml:trace>
  <inkml:trace contextRef="#ctx0" brushRef="#br0" timeOffset="1077.84">1297 184 12408 0 0,'-29'-6'281'0'0,"60"-7"798"0"0,56 9 18 0 0,0 8 294 0 0,189 1 200 0 0,-218 7-2597 0 0,-53-7-3101 0 0,-4-4-1371 0 0</inkml:trace>
  <inkml:trace contextRef="#ctx0" brushRef="#br0" timeOffset="1281">1397 659 6912 0 0,'0'0'314'0'0,"1"1"-6"0"0,9 11-186 0 0,-9-10 225 0 0,0 0 0 0 0,1 0 1 0 0,0 0-1 0 0,-1 0 0 0 0,1 0 1 0 0,0-1-1 0 0,0 1 0 0 0,0-1 1 0 0,0 1-1 0 0,0-1 0 0 0,0 0 1 0 0,1 0-1 0 0,-1 0 0 0 0,0 0 1 0 0,1 0-1 0 0,-1 0 0 0 0,0-1 1 0 0,1 1-1 0 0,-1-1 0 0 0,1 0 1 0 0,0 1-348 0 0,58-1 2466 0 0,-50-1-2327 0 0,26-2-85 0 0,0-2-1 0 0,0-1 0 0 0,-1-2 0 0 0,0-1 0 0 0,26-12-53 0 0,2-14-1487 0 0,-38 17 705 0 0</inkml:trace>
</inkml:ink>
</file>

<file path=ppt/ink/ink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12:39.609"/>
    </inkml:context>
    <inkml:brush xml:id="br0">
      <inkml:brushProperty name="width" value="0.05" units="cm"/>
      <inkml:brushProperty name="height" value="0.05" units="cm"/>
      <inkml:brushProperty name="color" value="#E71224"/>
    </inkml:brush>
  </inkml:definitions>
  <inkml:trace contextRef="#ctx0" brushRef="#br0">593 105 7832 0 0,'21'-8'602'0'0,"-36"-7"-218"0"0,-5-2 2583 0 0,-26-16 782 0 0,-28 7-900 0 0,62 24-2701 0 0,-1 0-1 0 0,0 1 1 0 0,1 0-1 0 0,-1 1 0 0 0,0 1 1 0 0,1 0-1 0 0,-1 0 0 0 0,0 2 1 0 0,-1 0-148 0 0,-10 0 644 0 0,-89 33 360 0 0,0 35-1171 0 0,108-68 158 0 0,-1 1 0 0 0,1 0 0 0 0,1 0 0 0 0,-1 0 1 0 0,0 1-1 0 0,1 0 0 0 0,0-1 0 0 0,0 1 0 0 0,1 1 0 0 0,-1-1 0 0 0,0 2 9 0 0,-7 11-35 0 0,10-16 31 0 0,-1 0 0 0 0,0 0 0 0 0,1 1 0 0 0,-1-1 0 0 0,1 0 0 0 0,0 1 1 0 0,-1-1-1 0 0,1 1 0 0 0,0-1 0 0 0,1 1 0 0 0,-1-1 0 0 0,0 1 0 0 0,1 0 0 0 0,0-1 1 0 0,-1 1-1 0 0,1 0 0 0 0,0-1 0 0 0,0 1 0 0 0,1 0 0 0 0,-1 0 0 0 0,0-1 0 0 0,1 1 1 0 0,0 0-1 0 0,0-1 4 0 0,5 10-44 0 0,2-1 0 0 0,0 1 0 0 0,0-2 0 0 0,1 1 0 0 0,0-1 0 0 0,1 0 0 0 0,0-1 0 0 0,0 0 0 0 0,1-1 0 0 0,0 0 0 0 0,1-1 0 0 0,8 4 44 0 0,21 16-326 0 0,-15-10 178 0 0,2-1 0 0 0,0-2 0 0 0,1-1 0 0 0,17 5 148 0 0,22 10 8 0 0,162 74 752 0 0,-140-46-1297 0 0,-85-53 596 0 0,-1 0 0 0 0,1 1 1 0 0,-1 0-1 0 0,0-1 0 0 0,0 1 0 0 0,0 1 0 0 0,-1-1 0 0 0,1 0 0 0 0,-1 1 1 0 0,0 0-1 0 0,0 0 0 0 0,-1 0 0 0 0,0 0 0 0 0,1 0 0 0 0,-2 0 1 0 0,1 1-1 0 0,0-1 0 0 0,-1 0 0 0 0,0 3-59 0 0,-33 34 1083 0 0,26-38-929 0 0,0 1 0 0 0,0-1 0 0 0,0 0 0 0 0,0-1 1 0 0,-1 0-1 0 0,0 0 0 0 0,1 0 0 0 0,-1-1 0 0 0,0 0 0 0 0,0 0 1 0 0,-1 0-1 0 0,-4-1-154 0 0,-11 4 334 0 0,-25 6-47 0 0,-1-3-1 0 0,0-1 1 0 0,-1-3 0 0 0,1-2 0 0 0,-18-3-287 0 0,-39-13-408 0 0,59 4-1012 0 0,28 0-4864 0 0,11 0-1235 0 0</inkml:trace>
</inkml:ink>
</file>

<file path=ppt/ink/ink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12:41.291"/>
    </inkml:context>
    <inkml:brush xml:id="br0">
      <inkml:brushProperty name="width" value="0.05" units="cm"/>
      <inkml:brushProperty name="height" value="0.05" units="cm"/>
      <inkml:brushProperty name="color" value="#E71224"/>
    </inkml:brush>
  </inkml:definitions>
  <inkml:trace contextRef="#ctx0" brushRef="#br0">35 179 7368 0 0,'-1'-2'568'0'0,"-11"-10"-12"0"0,10 9 7051 0 0,3 4-3740 0 0,21 25-2918 0 0,9 32-398 0 0,13 41 406 0 0,-7 36-79 0 0,-11 2 1196 0 0,-38-152-1863 0 0,-92-175 1346 0 0,53 58-1867 0 0,48 123 184 0 0,0 0 0 0 0,1 0 0 0 0,0 0 1 0 0,1 0-1 0 0,0-1 0 0 0,0 1 1 0 0,1 0-1 0 0,0-1 0 0 0,1 1 1 0 0,0 0-1 0 0,0 0 0 0 0,1 0 1 0 0,0 0-1 0 0,1 0 0 0 0,0 0 1 0 0,0 0-1 0 0,1 1 0 0 0,0-1 0 0 0,0 1 1 0 0,1 0-1 0 0,0 0 0 0 0,1 1 1 0 0,0 0-1 0 0,0 0 0 0 0,0 0 1 0 0,5-3 125 0 0,-1 3-12 0 0,-4 3-8 0 0,-1-1-1 0 0,1 1 1 0 0,0 1 0 0 0,0-1-1 0 0,0 1 1 0 0,1 0-1 0 0,-1 0 1 0 0,1 1 0 0 0,-1 0-1 0 0,1 0 1 0 0,0 1-1 0 0,0-1 1 0 0,0 2 0 0 0,0-1-1 0 0,5 1 21 0 0,0 1-14 0 0,0 2 0 0 0,0-1 0 0 0,-1 2 0 0 0,1-1 0 0 0,-1 1 0 0 0,1 1 0 0 0,-1 0 0 0 0,-1 1 0 0 0,1 0 0 0 0,-1 1 0 0 0,0 0 0 0 0,0 0 0 0 0,-1 1 0 0 0,0 1 0 0 0,-1-1 0 0 0,6 8 14 0 0,-11-14 26 0 0,0 1 0 0 0,-1 0 0 0 0,1 0 0 0 0,-1 0 0 0 0,0 1 0 0 0,0-1 0 0 0,0 0 0 0 0,0 1 0 0 0,-1-1 0 0 0,1 1 0 0 0,-1 0 0 0 0,0 0 0 0 0,0-1 0 0 0,0 1 0 0 0,0 0 0 0 0,-1 0 0 0 0,0 0 0 0 0,0 0 0 0 0,0 0 0 0 0,0-1 0 0 0,0 1 0 0 0,-1 0 0 0 0,0 0 0 0 0,0 0 0 0 0,0 0 0 0 0,0-1 0 0 0,0 1 0 0 0,-1 0 0 0 0,0-1 0 0 0,1 1 0 0 0,-1-1 0 0 0,-1 0 0 0 0,1 0 0 0 0,0 0 0 0 0,-1 0 0 0 0,0 0 0 0 0,1 0 0 0 0,-2 0-26 0 0,-14 10 327 0 0,-1 0-1 0 0,0-1 0 0 0,0-2 0 0 0,-1 0 1 0 0,-14 5-327 0 0,-13 3-2108 0 0,1-3-3964 0 0,17-5-1447 0 0</inkml:trace>
</inkml:ink>
</file>

<file path=ppt/ink/ink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12:42.944"/>
    </inkml:context>
    <inkml:brush xml:id="br0">
      <inkml:brushProperty name="width" value="0.05" units="cm"/>
      <inkml:brushProperty name="height" value="0.05" units="cm"/>
      <inkml:brushProperty name="color" value="#E71224"/>
    </inkml:brush>
  </inkml:definitions>
  <inkml:trace contextRef="#ctx0" brushRef="#br0">1 61 1840 0 0,'0'0'593'0'0,"0"2"1821"0"0,20 49 8185 0 0,16 78-6842 0 0,-10 76-121 0 0,17-71-2493 0 0,-35-95-698 0 0,-8-38-225 0 0,0-1 4 0 0,0 0 6 0 0,0 0 20 0 0,-3-8 270 0 0,-7-23-307 0 0,3 0 0 0 0,0 0-1 0 0,2-1 1 0 0,0-14-213 0 0,2-131-748 0 0,4 163 590 0 0,0 1 0 0 0,1 0 0 0 0,0-1 0 0 0,1 1 0 0 0,0 0-1 0 0,1 0 1 0 0,1 0 0 0 0,0 1 0 0 0,0-1 0 0 0,1 1 0 0 0,1 0 0 0 0,0 1 0 0 0,1 0 0 0 0,0 0 0 0 0,1 0 0 0 0,0 1 0 0 0,0 1 0 0 0,4-3 158 0 0,-5 7-44 0 0,0 0 1 0 0,0 1-1 0 0,1 0 1 0 0,0 1 0 0 0,0-1-1 0 0,-1 2 1 0 0,2-1-1 0 0,-1 1 1 0 0,0 0-1 0 0,0 1 1 0 0,1 0 0 0 0,-1 1-1 0 0,0 0 1 0 0,1 1-1 0 0,-1-1 1 0 0,0 2 0 0 0,1-1-1 0 0,-1 1 1 0 0,0 1-1 0 0,0 0 1 0 0,0 0-1 0 0,-1 0 1 0 0,6 4 43 0 0,93 59-464 0 0,-85-46 477 0 0,0 0 0 0 0,-1 2 1 0 0,0 0-1 0 0,-2 2 0 0 0,-1 0 0 0 0,-1 1 0 0 0,-2 1 0 0 0,12 23-13 0 0,-24-42 93 0 0,1 1-1 0 0,-1 0 1 0 0,-1 0 0 0 0,0 0-1 0 0,0 0 1 0 0,0 0-1 0 0,-1 1 1 0 0,0-1-1 0 0,-1 0 1 0 0,0 1-1 0 0,0-1 1 0 0,-1 0-1 0 0,0 1 1 0 0,0-1-1 0 0,-1 0 1 0 0,0 0 0 0 0,0 0-1 0 0,-1 0 1 0 0,0 0-1 0 0,-1-1 1 0 0,0 1-1 0 0,-1 1-92 0 0,-5 4 104 0 0,-1 0 0 0 0,0-2 0 0 0,0 1 0 0 0,-1-1 0 0 0,-1-1 0 0 0,1 0 0 0 0,-2-1 0 0 0,1 0 0 0 0,-1-1 0 0 0,-1-1 0 0 0,1 0 0 0 0,-1-1 0 0 0,-1-1 0 0 0,1 0 0 0 0,-1-1 0 0 0,0 0 0 0 0,-2-1-104 0 0,-24 4-344 0 0,-84 9 1290 0 0,43-26-3662 0 0,64 5-5761 0 0</inkml:trace>
</inkml:ink>
</file>

<file path=ppt/ink/ink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12:41.759"/>
    </inkml:context>
    <inkml:brush xml:id="br0">
      <inkml:brushProperty name="width" value="0.05" units="cm"/>
      <inkml:brushProperty name="height" value="0.05" units="cm"/>
      <inkml:brushProperty name="color" value="#E71224"/>
    </inkml:brush>
  </inkml:definitions>
  <inkml:trace contextRef="#ctx0" brushRef="#br0">23 175 13328 0 0,'0'0'612'0'0,"0"2"-15"0"0,11 151 1925 0 0,15 157 2002 0 0,-23-232-2592 0 0,-14-117-74 0 0,-27-155-1688 0 0,33 166-691 0 0,1 0-1 0 0,1 0 1 0 0,2-1-1 0 0,0 1 1 0 0,2 0 0 0 0,2-1-1 0 0,0 1 1 0 0,2 0-1 0 0,1 0 1 0 0,1 1-1 0 0,2-2 522 0 0,-3 17-241 0 0,1 1-1 0 0,1 0 0 0 0,0 0 0 0 0,0 1 0 0 0,1 0 0 0 0,1 1 1 0 0,-1 0-1 0 0,1 0 0 0 0,1 1 0 0 0,0 0 0 0 0,0 1 0 0 0,0 0 1 0 0,12-4 240 0 0,-14 8 82 0 0,0 0 0 0 0,0 1-1 0 0,0 0 1 0 0,0 0-1 0 0,1 1 1 0 0,-1 1-1 0 0,0-1 1 0 0,1 2-1 0 0,-1-1 1 0 0,1 1-1 0 0,-1 0 1 0 0,0 1-1 0 0,0 0 1 0 0,0 1-1 0 0,0 0 1 0 0,0 0-1 0 0,-1 1 1 0 0,1 0-1 0 0,-1 0 1 0 0,0 1-1 0 0,0 0 1 0 0,-1 1-1 0 0,1 0 1 0 0,-1 0-1 0 0,0 0 1 0 0,-1 1-1 0 0,0 0 1 0 0,0 0-1 0 0,0 1 1 0 0,-1-1-1 0 0,2 4-80 0 0,-6-8 62 0 0,0 0-1 0 0,1 0 1 0 0,-1 0-1 0 0,-1 0 0 0 0,1 1 1 0 0,0-1-1 0 0,-1 0 0 0 0,1 0 1 0 0,-1 1-1 0 0,0-1 1 0 0,0 0-1 0 0,0 0 0 0 0,-1 1 1 0 0,1-1-1 0 0,-1 0 0 0 0,0 0 1 0 0,0 0-1 0 0,0 0 0 0 0,0 0 1 0 0,0 0-1 0 0,-1 0 1 0 0,1 0-1 0 0,-1 0 0 0 0,0 0 1 0 0,0-1-1 0 0,0 1 0 0 0,0-1 1 0 0,-1 1-1 0 0,1-1 1 0 0,0 0-1 0 0,-1 0 0 0 0,0 0 1 0 0,-2 1-62 0 0,-19 15 276 0 0,-1 0 0 0 0,0-2 0 0 0,-1 0 0 0 0,-1-2 0 0 0,-1-2 0 0 0,-23 9-276 0 0,12-8-2879 0 0,21-9-4411 0 0</inkml:trace>
  <inkml:trace contextRef="#ctx0" brushRef="#br0" timeOffset="469.37">987 63 4608 0 0,'-2'-20'855'0'0,"1"4"4185"0"0,4 9 2539 0 0,-3 7-6959 0 0,0 0-28 0 0,-1-1-39 0 0,-4-1-345 0 0,0 0 0 0 0,0 0 0 0 0,0 1 0 0 0,0 0 0 0 0,0 0 0 0 0,0 0 0 0 0,0 0 0 0 0,0 1-1 0 0,0 0 1 0 0,-1 0 0 0 0,1 1 0 0 0,0-1 0 0 0,0 1 0 0 0,0 0 0 0 0,-3 1-208 0 0,7-2 45 0 0,-17 3 190 0 0,-8 0-48 0 0,0 1 1 0 0,0 2-1 0 0,0 0 1 0 0,1 2-1 0 0,-9 4-187 0 0,34-12 0 0 0,-9 3-18 0 0,1 0 0 0 0,0 0-1 0 0,0 1 1 0 0,0 0 0 0 0,1 0-1 0 0,-1 1 1 0 0,1-1 0 0 0,0 2 0 0 0,0-1-1 0 0,1 1 1 0 0,-1 0 0 0 0,1 1-1 0 0,1-1 1 0 0,-1 1 0 0 0,1 0 0 0 0,0 1-1 0 0,1-1 1 0 0,-1 2 18 0 0,-2 12-45 0 0,1 1 0 0 0,1-1 0 0 0,1 1 0 0 0,1 0-1 0 0,1 1 1 0 0,0 7 45 0 0,8 122 0 0 0,-13-60 0 0 0,-18 27 0 0 0,24-105 0 0 0,0-12 0 0 0,1 0 0 0 0,0 1 0 0 0,-1-1 0 0 0,1 0 0 0 0,0 0 0 0 0,0 0 0 0 0,0 0 0 0 0,0 1 0 0 0,1-1 0 0 0,-1 0 0 0 0,0 0 0 0 0,1 0 0 0 0,0 0 0 0 0,-1 0 0 0 0,1 0 0 0 0,0 0 0 0 0,0 0 0 0 0,0 0 0 0 0,1 0 0 0 0,-1 0 0 0 0,0-1 0 0 0,1 1 0 0 0,-1 0 0 0 0,1-1 0 0 0,-1 1 0 0 0,1-1 0 0 0,0 0 0 0 0,-1 1 0 0 0,3 0 0 0 0,4 1 28 0 0,1 0-1 0 0,-1-1 1 0 0,1 0-1 0 0,0-1 0 0 0,-1 0 1 0 0,1 0-1 0 0,0 0 1 0 0,0-1-1 0 0,0-1 0 0 0,0 1 1 0 0,4-2-28 0 0,3 0 98 0 0,128-26 941 0 0,-135 27-1191 0 0,0 0 0 0 0,-1-1 0 0 0,1 0 1 0 0,-1 0-1 0 0,0 0 0 0 0,0-1 0 0 0,1-1 0 0 0,-2 1 1 0 0,1-2-1 0 0,0 1 0 0 0,-1-1 0 0 0,0 0 0 0 0,0 0 1 0 0,0-1 151 0 0,-4 0-5606 0 0,-6-1-1837 0 0</inkml:trace>
  <inkml:trace contextRef="#ctx0" brushRef="#br0" timeOffset="747.06">530 471 13824 0 0,'2'0'314'0'0,"9"-2"-113"0"0,1 0-1 0 0,-1 0 1 0 0,1 2-1 0 0,0-1 1 0 0,-1 2-1 0 0,1-1 1 0 0,0 2-1 0 0,9 1-200 0 0,16 2 1025 0 0,134 2 283 0 0,-112-10-1712 0 0,-33 2 188 0 0</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09:18.781"/>
    </inkml:context>
    <inkml:brush xml:id="br0">
      <inkml:brushProperty name="width" value="0.1" units="cm"/>
      <inkml:brushProperty name="height" value="0.1" units="cm"/>
      <inkml:brushProperty name="color" value="#66CC00"/>
    </inkml:brush>
  </inkml:definitions>
  <inkml:trace contextRef="#ctx0" brushRef="#br0">283 28 4608 0 0,'0'0'208'0'0,"-11"-7"32"0"0,2 3 830 0 0,1 1 0 0 0,-1 0 0 0 0,0 0 0 0 0,0 1 0 0 0,0 0 0 0 0,0 1 0 0 0,0 0 0 0 0,0 0 0 0 0,-3 1-1070 0 0,10 0 482 0 0,2 0-12 0 0,0 0-38 0 0,0 0-16 0 0,-15 14 709 0 0,-66 55 321 0 0,74-61-1413 0 0,0 0-1 0 0,0 0 1 0 0,1 1 0 0 0,0 0 0 0 0,0 0 0 0 0,1 1-1 0 0,0-1 1 0 0,1 1 0 0 0,0 0 0 0 0,-2 9-33 0 0,-12 128-4 0 0,18-139 11 0 0,0 0 0 0 0,1-1 0 0 0,0 1 0 0 0,1 0 1 0 0,-1-1-1 0 0,2 1 0 0 0,-1-1 0 0 0,1 1 1 0 0,0-1-1 0 0,0 0 0 0 0,1 0 0 0 0,0-1 0 0 0,0 1 1 0 0,0-1-1 0 0,1 0 0 0 0,0 0 0 0 0,6 5-7 0 0,0-2 20 0 0,0-1 0 0 0,1 0 0 0 0,0-1 0 0 0,0 0 0 0 0,0-1 0 0 0,1-1 0 0 0,0 0 0 0 0,0 0-1 0 0,1-1 1 0 0,-1-1 0 0 0,1 0 0 0 0,0-1 0 0 0,3 0-20 0 0,105 1-291 0 0,-103-7 291 0 0</inkml:trace>
  <inkml:trace contextRef="#ctx0" brushRef="#br0" timeOffset="390.53">594 318 4608 0 0,'0'0'353'0'0,"-3"-13"1490"0"0,-11-6 7031 0 0,13 18-8066 0 0,1 1-243 0 0,-6 0 983 0 0,1 4-1503 0 0,1 0 0 0 0,-1 0 0 0 0,1 1-1 0 0,-1-1 1 0 0,2 1 0 0 0,-1 0-1 0 0,0 0 1 0 0,1 0 0 0 0,0 1-1 0 0,0-1 1 0 0,1 1 0 0 0,-1 0 0 0 0,1 0-1 0 0,0 0 1 0 0,1-1 0 0 0,-1 2-1 0 0,1 1-44 0 0,0-3-15 0 0,1 0-1 0 0,0 1 1 0 0,0-1-1 0 0,0 1 0 0 0,0-1 1 0 0,1 0-1 0 0,0 1 1 0 0,0-1-1 0 0,0 0 0 0 0,1 0 1 0 0,0 0-1 0 0,0 0 1 0 0,0 0-1 0 0,0 0 0 0 0,1 0 1 0 0,0-1-1 0 0,0 1 1 0 0,0-1-1 0 0,1 0 0 0 0,3 4 16 0 0,-4-6-2 0 0,1 0-1 0 0,-1 1 0 0 0,1-1 1 0 0,0-1-1 0 0,0 1 0 0 0,0 0 1 0 0,0-1-1 0 0,0 0 0 0 0,0 0 1 0 0,0 0-1 0 0,1-1 0 0 0,-1 1 1 0 0,0-1-1 0 0,0 0 0 0 0,1 0 1 0 0,-1 0-1 0 0,0-1 0 0 0,0 1 1 0 0,1-1-1 0 0,-1 0 0 0 0,0-1 1 0 0,0 1-1 0 0,0-1 0 0 0,0 1 1 0 0,-1-1-1 0 0,1 0 0 0 0,3-3 3 0 0,-5 4 0 0 0,3-1 8 0 0,0 0 0 0 0,-1-1 0 0 0,1 0 0 0 0,-1 0-1 0 0,0 0 1 0 0,0 0 0 0 0,0-1 0 0 0,0 0 0 0 0,0 1 0 0 0,-1-1-1 0 0,1-1 1 0 0,-1 1 0 0 0,0 0 0 0 0,-1-1 0 0 0,1 0-1 0 0,-1 1 1 0 0,0-1 0 0 0,0 0 0 0 0,0 0 0 0 0,-1 0-1 0 0,1-2-7 0 0,-2 4 8 0 0,1 1-1 0 0,-1 0 0 0 0,1 0 1 0 0,-1 0-1 0 0,0-1 0 0 0,1 1 1 0 0,-1 0-1 0 0,0 0 0 0 0,-1-1 0 0 0,1 1 1 0 0,0 0-1 0 0,-1 0 0 0 0,1 0 1 0 0,-1-1-1 0 0,0 1 0 0 0,1 0 1 0 0,-1 0-1 0 0,0 0 0 0 0,0 0 0 0 0,-1 0 1 0 0,1 0-1 0 0,0 1 0 0 0,-1-1 1 0 0,1 0-1 0 0,-1 1 0 0 0,1-1 1 0 0,-1 1-1 0 0,0-1 0 0 0,0 1 0 0 0,1 0 1 0 0,-1-1-1 0 0,0 1 0 0 0,0 0 1 0 0,0 0-1 0 0,0 1 0 0 0,-1-1 1 0 0,1 0-1 0 0,0 1 0 0 0,0-1 0 0 0,-2 1-7 0 0,-77 4-154 0 0,51 5-3814 0 0,22-6-1733 0 0</inkml:trace>
  <inkml:trace contextRef="#ctx0" brushRef="#br0" timeOffset="952.9">935 282 5064 0 0,'0'0'389'0'0,"0"0"-60"0"0,0 0 675 0 0,0 0 322 0 0,0 0 67 0 0,0 0-38 0 0,0 0-217 0 0,0 0-91 0 0,0 2-20 0 0,-3 35 1660 0 0,22 65-235 0 0,-15-80-2258 0 0,-4-20-93 0 0,0-2-1 0 0,0 0-11 0 0,0 0-37 0 0,0 0-138 0 0,0 0-14 0 0,0-20 10 0 0,0 13 24 0 0,0 0-1 0 0,1 1 0 0 0,0-1 0 0 0,0 0 0 0 0,1 1 0 0 0,-1-1 1 0 0,2 1-1 0 0,-1 0 0 0 0,1 0 0 0 0,0 0 0 0 0,0 0 0 0 0,0 0 1 0 0,1 0-1 0 0,0 1 0 0 0,0 0 0 0 0,1-1 67 0 0,12-8-923 0 0,-10 13 1042 0 0,-1 2 0 0 0,0-1-1 0 0,0 1 1 0 0,0 0 0 0 0,0 0-1 0 0,0 0 1 0 0,0 1 0 0 0,0 0-1 0 0,0 0 1 0 0,-1 1 0 0 0,1 0-1 0 0,-1 0 1 0 0,1 0 0 0 0,-1 0-1 0 0,0 1 1 0 0,0 0-119 0 0,21 23 372 0 0,18 22 1052 0 0,-14 1-212 0 0,-16-23-607 0 0,-10-12-230 0 0,-3-14-294 0 0,7 1-2202 0 0,-8-2 210 0 0</inkml:trace>
  <inkml:trace contextRef="#ctx0" brushRef="#br0" timeOffset="1312.17">1340 312 13040 0 0,'34'19'3782'0'0,"104"129"835"0"0,-136-146-4567 0 0,0 0-1 0 0,0 0 0 0 0,1 0 0 0 0,-1-1 1 0 0,0 1-1 0 0,1-1 0 0 0,-1 0 0 0 0,1 0 1 0 0,0 0-1 0 0,-1 0 0 0 0,1 0 0 0 0,0-1 1 0 0,0 1-1 0 0,-1-1 0 0 0,1 1 1 0 0,0-1-1 0 0,0 0 0 0 0,0 0 0 0 0,-1-1 1 0 0,1 1-1 0 0,0 0 0 0 0,0-1 0 0 0,-1 0 1 0 0,1 0-1 0 0,0 1 0 0 0,-1-2 0 0 0,1 1 1 0 0,-1 0-1 0 0,1 0 0 0 0,-1-1 0 0 0,1 1 1 0 0,-1-1-1 0 0,0 0 0 0 0,0 0 0 0 0,0 0 1 0 0,0 0-1 0 0,1-1-49 0 0,18-29 64 0 0,-1-1 1 0 0,-2-1-1 0 0,-2 0 0 0 0,5-14-64 0 0,-17 29 1118 0 0,-4 18-1206 0 0,-4-1-473 0 0,1 0-3830 0 0,3 2 2633 0 0</inkml:trace>
</inkml:ink>
</file>

<file path=ppt/ink/ink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12:40.047"/>
    </inkml:context>
    <inkml:brush xml:id="br0">
      <inkml:brushProperty name="width" value="0.05" units="cm"/>
      <inkml:brushProperty name="height" value="0.05" units="cm"/>
      <inkml:brushProperty name="color" value="#E71224"/>
    </inkml:brush>
  </inkml:definitions>
  <inkml:trace contextRef="#ctx0" brushRef="#br0">1 0 14800 0 0,'0'0'678'0'0,"0"0"-14"0"0,2 3-425 0 0,1 1-179 0 0,0 0 0 0 0,0 1 0 0 0,0-1 1 0 0,0 1-1 0 0,-1 0 0 0 0,0 0 0 0 0,0 0 1 0 0,0 0-1 0 0,0 0 0 0 0,-1 1 0 0 0,0-1 0 0 0,0 2-60 0 0,43 104 1712 0 0,-22 15-1104 0 0,-27-1-608 0 0,-16-26 888 0 0,17-46-426 0 0,7-21-284 0 0,-9-42 542 0 0,16-94-62 0 0,-8 96-558 0 0,-1-1 0 0 0,2 1 0 0 0,-1-1 0 0 0,1 1 0 0 0,0 0 0 0 0,1 0 0 0 0,0 0 0 0 0,0 1 0 0 0,1-1 0 0 0,3-3-100 0 0,14-26-231 0 0,-11 20-12 0 0,1 1 1 0 0,0 0-1 0 0,1 0 0 0 0,1 1 0 0 0,0 1 1 0 0,3-1 242 0 0,-4 2 149 0 0,110-83 187 0 0,-31 47-57 0 0,-83 47 104 0 0,-25 13-419 0 0,-45 24-2819 0 0,12-8-3922 0 0,26-14 1088 0 0</inkml:trace>
  <inkml:trace contextRef="#ctx0" brushRef="#br0" timeOffset="244.1">127 361 456 0 0,'0'17'297'0'0,"38"32"7275"0"0,12-9-3969 0 0,-9-7-1847 0 0,86 45 1239 0 0,20-15-1988 0 0,-118-53-5989 0 0,-19-6-482 0 0</inkml:trace>
  <inkml:trace contextRef="#ctx0" brushRef="#br0" timeOffset="416">1058 31 15952 0 0,'0'0'362'0'0,"0"0"47"0"0,0 0 29 0 0,0 0-50 0 0,-8 3-234 0 0,7 0-107 0 0,-1-1 0 0 0,1 1 0 0 0,-1 0 0 0 0,1 0-1 0 0,0 0 1 0 0,0 0 0 0 0,0 0 0 0 0,1 0-1 0 0,-1 0 1 0 0,1 0 0 0 0,-1 0 0 0 0,1 0-1 0 0,0 0 1 0 0,0 1 0 0 0,1-1 0 0 0,-1 0-1 0 0,1 0 1 0 0,-1 0 0 0 0,1 0 0 0 0,0 1-47 0 0,1 8 119 0 0,38 171 538 0 0,-30-122-165 0 0,-1 1 0 0 0,-1 53-492 0 0,-2-88-186 0 0,-6-26-1424 0 0,0-1-5105 0 0</inkml:trace>
  <inkml:trace contextRef="#ctx0" brushRef="#br0" timeOffset="587.77">787 73 13792 0 0,'0'0'629'0'0,"0"0"-12"0"0,2 0-393 0 0,88-7 1201 0 0,296 47 919 0 0,-289-26-3017 0 0,-78-12-198 0 0</inkml:trace>
  <inkml:trace contextRef="#ctx0" brushRef="#br0" timeOffset="837.72">847 677 8752 0 0,'8'4'909'0'0,"3"1"-244"0"0,1-1 0 0 0,0 0 1 0 0,0-1-1 0 0,0-1 0 0 0,0 1 0 0 0,1-2 0 0 0,-1 0 0 0 0,1 0 1 0 0,7-2-666 0 0,176-15 3107 0 0,-69-15-3895 0 0,-101 22-5611 0 0</inkml:trace>
</inkml:ink>
</file>

<file path=ppt/ink/ink181.xml><?xml version="1.0" encoding="utf-8"?>
<inkml:ink xmlns:inkml="http://www.w3.org/2003/InkML">
  <inkml:definitions>
    <inkml:context xml:id="ctx0">
      <inkml:inkSource xml:id="inkSrc0">
        <inkml:traceFormat>
          <inkml:channel name="X" type="integer" max="25977" units="cm"/>
          <inkml:channel name="Y" type="integer" max="17318" units="cm"/>
          <inkml:channel name="F" type="integer" max="65535" units="dev"/>
          <inkml:channel name="T" type="integer" max="2.14748E9" units="dev"/>
        </inkml:traceFormat>
        <inkml:channelProperties>
          <inkml:channelProperty channel="X" name="resolution" value="1000.26953" units="1/cm"/>
          <inkml:channelProperty channel="Y" name="resolution" value="1000.46216" units="1/cm"/>
          <inkml:channelProperty channel="F" name="resolution" value="0" units="1/dev"/>
          <inkml:channelProperty channel="T" name="resolution" value="1" units="1/dev"/>
        </inkml:channelProperties>
      </inkml:inkSource>
      <inkml:timestamp xml:id="ts0" timeString="2021-05-10T22:16:52.679"/>
    </inkml:context>
    <inkml:brush xml:id="br0">
      <inkml:brushProperty name="width" value="0.05292" units="cm"/>
      <inkml:brushProperty name="height" value="0.05292" units="cm"/>
      <inkml:brushProperty name="color" value="#0070C0"/>
    </inkml:brush>
  </inkml:definitions>
  <inkml:trace contextRef="#ctx0" brushRef="#br0">12780 13720 16575 0,'-4'-2'1472'0,"-1"0"-1168"16,0-1-304-16,1 1 0 0,0 0 2624 0,4 2 480 15,0 0 96-15,0 0 0 0,-5-1-2240 0,1 0-448 0,4 1-80 0</inkml:trace>
</inkml:ink>
</file>

<file path=ppt/ink/ink182.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8-01T23:10:45.654"/>
    </inkml:context>
    <inkml:brush xml:id="br0">
      <inkml:brushProperty name="width" value="0.05292" units="cm"/>
      <inkml:brushProperty name="height" value="0.05292" units="cm"/>
      <inkml:brushProperty name="color" value="#FF0000"/>
    </inkml:brush>
  </inkml:definitions>
  <inkml:trace contextRef="#ctx0" brushRef="#br0">9551 563 1036 0,'0'0'92'0,"3"-5"-73"16,0 0-19-16,-1 5 0 0,-2 0 106 0,3-7 18 15,0 5 3-15,-3 2 1 0,0 0-5 0,0 0-1 16,5 0 0-16,-5 0 0 0,5 2-44 0,1 5-9 16,-4 3-1-16,4-1-1 0,-1 3-11 0,3 2-3 0,-3 0 0 0,3 7 0 15,0-2-31-15,-3 7-6 0,6-5-2 0,-3 8 0 16,0 1 40-16,2-4 8 0,1 2 2 0,2 0 0 15,-5-2-55-15,5 0-9 0,3-5 0 0,-3 0 0 16,-2-2 0-16,-1-5 18 0,-2 1-2 0,3-4 0 16,-3 1 4-16,3-3 1 0,-4-4 0 0,1 2 0 15,-2-4 7-15,2-3 2 0,-3-3 0 0,3 3 0 0,-3-7 0 0,3 2 0 16,0-9 0-16,0 3 0 0,-3 1-10 0,3-9-1 16,0 1-1-16,3 3 0 0,-3 1-1 0,0-5 0 15,-3 5 0-15,0 7 0 0,0-2-17 0,1 0 0 0,-6 9 0 16,0 0 0-16,0 0 0 0,0 0 0 0,8 9 0 0,0-7 0 15,0 12-15-15,-3-7-6 0,3 5-2 0,-3 2 0 16,6 0 23-16,-1-2 0 16,-2 0-9-16,3-3 9 0,-3 5 16 0,2-6 8 15,4-1 0-15,-4 4 1 0,1-4-39 0,2 0-8 16,0-2-2-16,0-5 0 0,1 2 24 0,-4 3 0 16,1-10 0-16,-1 3 0 0,1-3 16 0,0-9-3 15,2 7 0-15,-5 0 0 0,2-7-4 0,-2-5-1 16,-2 5 0-16,1-12 0 0,-1 5 41 0,-4-7 8 15,4-3 2-15,-1 3 0 0,-2 0-43 0,-1-3-16 0,-2 3 11 0,3-2-11 16,2 1 0-16,-5 1 0 0,3 2 0 0,-3 0 0 16,0 0 0-16,0 5 0 0,0 0 0 0,0 2 0 15,-3-7 9-15,3 12-9 0,0 0 8 0,0 0-8 16,-2 0 0-16,2 9 0 0,0 5 0 0,0 0 0 16,0-7 0-16,0 7 0 0,0 0 0 0,0 0 0 0,2 0-8 0,-2 12 8 31,0-5 0-31,3 2 0 15,-1 10-48-15,4-7-4 0,-6 2-2 0,2 7 0 16,4 0-157-16,-6-2-31 0,2 14-6 0,1-5-2 0</inkml:trace>
  <inkml:trace contextRef="#ctx0" brushRef="#br0" timeOffset="231.7">10504 855 1958 0,'0'0'43'0,"5"-3"9"0,-5 3 1 0,6 0 3 0,-6 0-45 0,5 0-11 16,-5 0 0-16,5 0 0 0,0 3 84 0,1 6 16 15,-1-7 2-15,0 5 1 0,-2 5-63 0,2-5-12 0,1 3-2 0,-4-1-1 32,1 0 31-32,2-2 7 0,-2 5 1 0,-3-5 0 0,5 0-52 0,-5 0-12 0,0-7 0 0,0 7 0 15,3-2 0-15,-3-5 0 0,0 0 0 0,0 0 0 31,0 0-151-31,0 0-33 0,0 0-6 0</inkml:trace>
  <inkml:trace contextRef="#ctx0" brushRef="#br0" timeOffset="369.49">10541 626 748 0,'-3'-21'33'0,"3"17"7"0,-2-4-32 0,2 6-8 0,-3-5 0 0,0 2 0 15,1-2 271-15,-1 7 52 0,3-7 10 0,0 0 3 16,-3 7-172-16,3 0-33 0,0 0-7 0,0 0-2 15,0 0-99-15,0 0-23 0,0 0 0 0,0 0-1062 16</inkml:trace>
  <inkml:trace contextRef="#ctx0" brushRef="#br0" timeOffset="653.98">10721 445 1868 0,'-3'-9'41'0,"3"9"9"0,0 0 2 0,0 0 0 0,0 0-42 0,6 2-10 15,-1 5 0-15,0 0 0 0,3 0 47 0,-3 5 7 16,3 2 2-16,0 7 0 0,0-2-19 0,0 7-3 16,0 2-1-16,-3-2 0 0,1 2 25 0,-1-2 5 15,-2 3 1-15,-1 3 0 0,1 1-52 0,0-7-12 16,-3 2 0-16,2-2 0 0,1-4 33 0,-1 3 4 0,-2-11 1 0,0-2 0 15,0 2-10-15,0-7-1 0,0 0-1 0,0-7 0 32,0 0-54-32,0 0-12 0,3-7-1 0,0-7-719 0,-1-5-143 0</inkml:trace>
  <inkml:trace contextRef="#ctx0" brushRef="#br0" timeOffset="870.21">10935 417 1209 0,'0'0'53'0,"0"0"12"0,0 0-52 0,0 0-13 16,0 0 0-16,0 0 0 0,0 2 208 0,0 10 38 16,6 2 8-16,-1 0 2 0,0 5-132 0,0 9-25 0,-2-2-6 0,2 0-1 15,1 2-28-15,-4 5-5 0,4-7-2 0,-4 2 0 16,4-2-12-16,-6 3-2 0,2 1-1 0,-2-2 0 16,5-2-29-16,-2-5-5 0,0 1-8 0,-1 3 11 15,4-11-3-15,-4 5-8 0,1-5 12 0,0-2-4 0,2 0-8 0,-2-10 8 16,-3-2-8-16,5 0 8 15,3-2-150-15,-3-7-30 0</inkml:trace>
  <inkml:trace contextRef="#ctx0" brushRef="#br0" timeOffset="1618.73">12184 678 1497 0,'32'-7'66'0,"-22"7"14"0,-10 0-64 0,0 0-16 15,0 0 0-15,0 0 0 0,6 9 106 0,-1-1 18 16,-2 3 3-16,-1 3 1 0,1 1-52 0,2 3-9 16,-2 13-3-16,2-3 0 0,0 0 0 0,3 10-1 15,-2-7 0-15,-1 9 0 0,0-8-10 0,-2 1-1 16,0 0-1-16,-1 0 0 0,-2 0-30 0,0-7-5 15,0-2-2-15,0 1 0 0,3 6 16 0,-6-15 3 0,1 3 1 0,-1-5 0 16,3 0-8-16,0-9-2 0,-3 2 0 0,-2-7 0 16,2-4 37-16,-2-4 7 0,0-6 2 0,-3-4 0 0,0-6-56 0,-3-2-14 15,3-7 0-15,0-2 0 0,3-3 17 0,0-2 1 16,0-2 0-16,2-5 0 0,0 2-27 0,3 5-6 16,0 0-1-16,3 7 0 0,0 0 16 0,-1 5 0 31,1 7 0-31,2-5-9 0,6 5 9 0,5 0 0 0,-3 2 0 0,3 0 0 15,0 8-20-15,5 1-3 0,0-2 0 0,0 5 0 32,0 7-14-32,-5-7-3 0,0 14-1 0,0-7 0 0,-3 7 57 0,3 0 12 0,-3 0 3 0,0 5 0 15,-2 2-31-15,0 5 0 0,-3 2 0 0,-3-2 0 16,-5 2 9-16,-3-2-9 0,1-5 8 0,-4 12-8 16,-2-7 28-16,0 4 1 0,-2-8 0 0,-3 10 0 0,-1-10-29 0,-4 1 0 15,-1-2-11-15,-2 3 11 0,3-6 0 0,-4-4 0 16,1 5 0-16,3-2 8 15,-1-6-60-15,1 1-13 0,4-3-3 0,1-2-810 16,3-2-162-16</inkml:trace>
  <inkml:trace contextRef="#ctx0" brushRef="#br0" timeOffset="1856.88">12753 680 2188 0,'0'0'48'0,"0"0"11"0,0 0 1 0,-3 8 1 0,3-8-49 0,0 4-12 16,-2 10 0-16,2-2 0 0,2-10 0 0,1 10 0 0,-3 2 0 0,5-2 0 15,-2 2 54-15,0 0 8 0,-1 0 2 0,3-2 0 16,-2 2-52-16,2 0-12 0,-2-2 0 0,2-5 0 16,-2 0 0-16,0 0 0 0,-1 0 0 0,1-2 0 15,-3-5 0-15,0 0 0 0,0 0 0 0,5-5 0 16,-2-4-202-16,-1 2-43 0,-4-17-9 15,-1-1-2-15</inkml:trace>
  <inkml:trace contextRef="#ctx0" brushRef="#br0" timeOffset="1988.46">12753 513 576 0,'0'-7'51'0,"-3"5"-41"16,3 2-10-16,0-5 0 0,3-2 368 0,-3 0 71 15,0 7 14-15,0 0 3 0,0 0-312 0,0 0-64 16,5 0-12-16,-2 7-2 0,5-7-51 0,-6 5-15 0,6 2 0 0,-2 0 8 15,2 0-111-15,0 7-21 0</inkml:trace>
  <inkml:trace contextRef="#ctx0" brushRef="#br0" timeOffset="2273.67">13139 619 1728 0,'0'0'76'0,"0"0"16"0,6-7-73 0,-4 5-19 0,-2 2 0 0,0-5 0 15,0 1 128-15,0 4 23 0,-2-8 4 0,2 8 1 16,0 0-96-16,-3 0-20 0,-2 0-3 0,-3 0-1 16,0 5 17-16,-3-2 3 0,1 1 1 0,-4 3 0 15,4 0-34-15,-4 5-7 16,4-3-2-16,-3 1 0 0,2-1-14 0,3 3-8 16,0-3 8-16,-2-1-13 0,-1 3 13 0,3 3 0 15,3-7 0-15,0 5 0 0,2-5 0 0,6 12 0 16,-1-10 0-16,6 10 0 0,-3-12 0 0,6 5 0 15,2-2 0-15,3-1 0 0,-3-2 0 0,6-5 0 16,-1 5 0-16,4-7 0 0,-4 5 0 0,1-5 0 16,-1-5 0-16,1 5 0 0,-1-7-167 0,1-2-30 0,-3 0-7 0</inkml:trace>
  <inkml:trace contextRef="#ctx0" brushRef="#br0" timeOffset="2752.54">13343 457 2188 0,'-11'-5'48'0,"11"5"11"0,0 0 1 0,0 0 1 0,0 0-49 0,0 0-12 0,0 0 0 0,0 0 0 16,0 0 82-16,6 5 14 0,-1 4 2 0,0 3 1 15,3 7-63-15,-3-5-13 0,1 0-3 0,-1 7 0 16,3-2-8-16,-5 0-3 0,-1-2 0 0,1 8 0 16,-3-6 31-16,3 2 5 0,-1-7 2 0,1 5 0 15,-3-5-25-15,3 1-5 0,-3-4-1 0,2 3 0 16,1-2-16-16,-3-5 0 0,2 0 0 0,-2 0 0 0,0-7 0 0,6 0 0 15,-4 7 0-15,4-7 0 0,-1-7 0 0,0 0 0 16,1-5 0-16,-1 5 0 0,3-7 58 0,2 0 5 16,1 0 1-16,0-5 0 0,4 0-52 0,-1 5-12 15,-1-2 0-15,3-1 0 0,0 3-15 0,-3 0-5 16,0 2-2-16,-2 3 0 0,-1-3 22 0,-2 3 0 16,3-1 0-16,-3 3 0 0,-3 0-9 0,0 0 9 0,-2 7 0 0,0-7 0 0,-3 7-12 15,0 0 12-15,0 0-12 0,0 0 12 16,-3 7-136-16,-5-7-20 0,0 7-4 0,0 0 0 15,0-2-39-15,-2 2-7 0,-1 0-2 0,0 0 0 16,-2 0 113-16,3 0 23 0,2 0 4 0,0 5 0 16,-3-5 19-16,6 0 3 0,2 5 1 0,1-3 0 0,2 1 87 0,0-1 18 15,2-2 3 1,1 0 1-16,2 0 56 0,3 5 12 0,-3-5 3 0,3 0 0 16,0 5-63-16,3-10-12 0,-1 6-2 0,1 1-1 15,0 0 6-15,2-2 1 0,0-2 0 0,-2 2 0 16,2-5 0-16,-3 8 0 0,4-8 0 0,-4 5 0 15,1-7-56-15,-1 7-8 0,4-7 0 0,-1 0-10 16,-3 7-72-16,1-7-14 0</inkml:trace>
  <inkml:trace contextRef="#ctx0" brushRef="#br0" timeOffset="3439.66">14669 601 1036 0,'5'-3'92'0,"-3"-2"-73"0,-2 5-19 0,0 0 0 16,3-2 157-16,-3 2 28 0,0 0 6 0,0 0 1 0,0 0-40 0,0 0-7 16,0 0-1-16,0 7-1 0,0 0-92 0,0 7-19 15,0-2-3-15,3-3-1 0,-3 3-8 0,2 7-3 16,1-10 0-16,0 3 0 0,2 9-17 0,3-14 10 15,0 10-10-15,2-8 8 0,1 3-8 0,5-5 0 16,0 0 0-16,0-2 0 0,2-3 0 0,1-2 0 16,-1-2 0-16,-2 2 0 0,0-10 33 0,2 1 5 0,-2 4 1 0,-5-9 0 15,0 7-19-15,2-5-3 0,-3 5-1 0,-2-7 0 16,0 3 0-16,-3 1-1 0,3-2 0 0,-5-2 0 16,0 2-5-16,-1 3-1 0,-2 4 0 0,0-2 0 15,0 0 6-15,0 7 1 0,0 0 0 0,0 0 0 0,0 0-7 0,0 0-1 16,0 0 0-16,-2 7 0 0,-1 0-8 0,3 0 0 15,5 5 0-15,-2 2 0 16,2-2 0-16,1-3-11 0,2 3 11 16,-1 2-8-16,-1 0 31 0,2-2 6 15,0 2 2-15,-3-7 0 0,3 5-31 0,-3-5 0 16,0 0 0-16,-2 0 0 16,2 7-96-16,1-9-26 0,-4-3-5 0</inkml:trace>
  <inkml:trace contextRef="#ctx0" brushRef="#br0" timeOffset="3839.71">15182 631 1497 0,'0'0'133'0,"0"0"-106"16,5 0-27-16,0 2 0 0,-2 5 108 0,5-2 16 15,-3 9 3-15,1-2 1 0,1 5 0 0,-1 1 0 16,-1 4 0-16,0 8 0 0,-2-4-46 0,2 5-9 16,-2-1-1-16,0-2-1 15,-1 1-15-15,-2-4-4 0,3 1 0 0,0 0 0 16,-3-7-37-16,0 2-15 0,0-2 11 0,0-3-11 15,2-1 0-15,-2-4 0 0,-2 1 0 0,2-3 0 16,0-9 36-16,0 0 0 0,0 0 1 0,-3-9 0 16,-2-3-8-16,2 1-1 0,-2-4-1 0,2-10 0 0,0-4-27 0,-2 1 8 15,0-5-8-15,5-12 0 16,-6 6-48-16,6 3-14 0,0-4-3 0,3 7-1 16,2 0-6-16,3 0 0 0,0 12-1 0,3-5 0 0,2 5 73 0,0 0 0 15,1 2 0-15,1 5 14 0,1 2-14 0,5 5 0 16,1 0 0-16,-6 0 0 0,-1 5-10 0,4 4-5 0,-1-2-1 0,1 7 0 15,-1 0 35-15,-2 0 6 0,-2 0 2 0,1 12 0 16,-1-5 21-16,-6 1 4 0,-6 3 0 0,-2-6 1 16,-2 2-42-16,-6 0-11 0,-8 5 0 0,0-5 0 0,-5 0 53 0,0 0 9 15,-3-2 2-15,-3 2 0 0,6-2-52 0,-3-3-12 16,3 1 0-16,0-1 0 0,-3-2 0 0,6-7 0 16,4 0 0-16,1 0-1380 0</inkml:trace>
  <inkml:trace contextRef="#ctx0" brushRef="#br0" timeOffset="4411.12">16581 565 1094 0,'11'-12'48'0,"-11"12"11"0,5-2-47 0,-5 2-12 0,3-5 0 0,-3 5 0 16,0 0 194-16,-3-7 37 0,3 7 7 0,-5-7 2 0,-6 7-141 0,6 0-28 15,5 0-6-15,0 0-1 16,-10 0 0-16,-1 0 0 0,6 7 0 0,-3 0 0 0,0 5-35 0,0-5-7 15,-5 7-2-15,5-2 0 0,2-2-11 0,1 1-9 16,-3 8 12-16,0-10-12 31,8 3-14-31,-2 7-10 0,2-10-1 0,2 3-1 0,-2 2 26 0,8 0 0 0,5-6 0 0,-2 3 0 16,2-4 0-16,0 0 0 0,11-2 0 0,-3-3 0 16,-2-2 0-16,2-2 0 0,-2 2 0 0,4-5 0 15,-1-2 46-15,-4-2 14 0,-5 0 4 16,1 1 0-16,1 1-52 0,-4-7-12 0,-8 3 0 0,-1 1 0 15,4-2 54-15,-6-9 8 0,-6 9 2 0,-2-2 0 16,-2 0-32-16,-1 7-5 0,3 0-2 0,-2-5 0 0,-11 5-13 0,7 0-4 16,4 0 0-16,-1 2 0 15,-2 5-48-15,0-2-9 0,2-3-3 0,11 5-805 16,0 0-162-16</inkml:trace>
  <inkml:trace contextRef="#ctx0" brushRef="#br0" timeOffset="4797.57">16915 572 2188 0,'0'0'48'0,"0"0"11"0,0 0 1 0,0 0 1 0,5 7-49 0,-5-7-12 15,0 0 0-15,3 5 0 0,-1 2 54 0,4-5 8 16,-1 6 2-16,-2 3 0 0,-1-4 0 0,1 0 0 16,2 0 0-16,3 0 0 15,-5 3-52-15,-1-8-12 0,1 5 0 0,2 0 0 16,1-2 54-16,-4-3 8 0,-2-2 2 0,3 5 0 15,0-3-52-15,-3-2-12 0,0 0 0 0,0 0 0 16,0 0 0-16,0 0 0 0,5 0 0 0,-5 0 0 16,0-7 0-16,0 0 0 15,0 0 0-15,3 0 0 0,2-5 54 0,0 5 8 0,3 0 2 0,0 0 0 16,-3-7-76-16,9 2-14 0,-4 5-3 0,3 0-1 16,1 0-3-16,-1-2-1 0,0 4 0 0,0 0 0 0,0 5 46 0,1 0 8 15,2 0 3-15,-3 5 0 0,0 0-37 0,0-3-7 16,1 5-2-16,-4 0 0 0,1-2 39 0,-1 2 8 15,1 0 2-15,-1 0 0 0,1 0-17 0,0 0-9 16,-3 5 10-16,2-3-10 16,-2 3-19-16,0 2-9 0,-3-2-3 0,1-2 0 0,-1-1 58 0,0 0 11 15,0-2 2-15,1 0 1 0,-4 5-41 0,4-5 0 16,-4-7 0-16,4 7-892 16,-1 0-181-16</inkml:trace>
  <inkml:trace contextRef="#ctx0" brushRef="#br0" timeOffset="5685.19">18280 344 1497 0,'0'-5'32'16,"3"-2"8"-16,-3 5 0 0,2-3 4 0,1-2-36 0,0 0-8 0,5 0 0 0,-6 0 0 15,4 2 104-15,-4 5 20 0,-2 0 3 0,5-2 1 16,-5 2-25-16,0 0-5 0,8 0-1 0,-2 2 0 0,2-2-53 0,0 10-10 15,-3-1-2-15,3 10-1 0,0-5-2 0,0 7 0 16,2 5 0-16,1 2 0 0,-1 5-16 0,4-7-3 31,-4 2-1-31,3 5 0 0,-5-7 14 0,3 0 2 16,-3-5 1-16,3 5 0 0,-1-5-26 0,-2-2 0 16,0-5 0-16,-3 7 0 0,3-9 56 0,-3 0 7 0,1-3 1 0,-4-9 0 15,1 7-52-15,2-7-12 0,1 0 0 0,-4 0 0 16,4 0 54-16,-1-7 8 0,0 0 2 0,3-4 0 15,0 1-52-15,0-9-12 0,3 8 0 0,-1-4 0 16,3 1 0-16,-5 0 0 0,3 2 0 0,-1-2 0 0,1 7 0 0,-3 0 0 16,0 0 0-16,-3 2 0 0,1 3 0 0,-1-3-10 15,0 5 2-15,0 5 0 0,3-5 8 0,-2 2-10 16,2 6 10-16,0-4-10 0,-1 10 10 0,1-7-8 16,3 5 8-16,-3 0-8 0,2-3 8 0,1 3 0 15,0-3 0-15,-3 8 0 0,2-8 0 0,1 3 0 16,-1-2 0-16,-2-1 0 15,3 0 14-15,-3-2 2 0,0-2 0 0,2-3 0 16,-2 3-16-16,-2-5 0 0,1 0 0 0,-1-5 0 16,2 3 0-16,-3-3 0 0,3-2 0 0,-3-7 0 0,1 2 40 15,-1-2 4-15,3-4 2 0,-3 3 0 0,3-6-22 0,-3 2-5 16,1-2-1-16,2 0 0 0,-3-5-18 0,0 5 0 16,-2-10 0-16,2 10 0 0,0-7 14 0,1 2-1 15,-1 5 0-15,-2 2 0 0,-1 0-2 0,1 5-1 16,-1-7 0-16,1 7 0 0,-3-5-2 0,0 10 0 0,3-3 0 15,-3 0 0-15,0-2 20 0,0 14 4 0,2-7 1 0,-2 7 0 32,0-7-53-32,0 7-10 0,6-7-2 0,-6 7-1 0,0 0 24 0,0 0 9 0,2 0 0 0,1 0-9 15,-3 2-55-15,3 3-10 0,-1-3-2 16,-2 8-1 0,0 6-155-16,0-4-32 0,-5 9-5 15,2-2-867-15</inkml:trace>
  <inkml:trace contextRef="#ctx0" brushRef="#br0" timeOffset="6049">19383 586 1911 0,'0'0'42'0,"0"0"9"0,0 0 1 0,8 5 2 0,0-5-43 16,-2 0-11-16,-1 0 0 0,3 0 0 0,-3 0 64 0,0-5 10 15,3 5 2-15,6-2 1 0,-4 2-48 0,3-5-9 16,3-2-3-16,0 7 0 0,-3-7 11 0,3 5 3 15,-5-3 0-15,2 0 0 0,-5-2 13 0,0 0 4 16,-3 0 0-16,0-2 0 0,-2-1-13 0,0 1-3 0,-3-3 0 0,0 5 0 16,-3-2 6-16,3-1 1 0,0 3 0 0,-3 0 0 15,-4 0-11-15,-1 0-3 0,2 0 0 0,-4 2 0 16,-4 5-25-16,1 0 0 16,0 0 0-16,-5 5 0 0,-4-5 0 0,4 7 0 0,-1 0 0 0,3 0 0 15,3 0 29-15,-3 0 1 0,0 12 0 0,3-7 0 31,3-5-48-31,-1 7-10 0,3 0-1 0,3-2-1 0,0 2 30 0,2 0 0 16,3-2 0-16,0-3 0 0,3 3 0 0,-1 2 15 16,1-2-2-16,2-5 0 0,0 0-13 0,1 7-18 15,4-7 4-15,1-2 1 16,-1 2-92-16,1-5-19 0,2 6-3 0,3-4-649 0,-3-4-131 0</inkml:trace>
  <inkml:trace contextRef="#ctx0" brushRef="#br0" timeOffset="6519.67">20061 497 1958 0,'5'-19'43'0,"-5"12"9"0,0 2 1 0,-3-2 3 0,3 0-45 0,-5 0-11 15,2 0 0-15,1 0 0 0,-6 0 104 0,0 0 20 16,3 0 3-16,-6 2 1 16,-2 5-54-16,0 5-10 0,-1-5-3 0,-2 2 0 15,1 5-42-15,-4 0-9 0,1 3-2 0,-1-1 0 16,3 3-8-16,0-3 0 0,6 3-10 0,-1 7 10 15,3-10 0-15,-2 8 0 0,4-1 0 0,4-2 0 16,-1-2-20-16,6 2 1 0,-1-2 1 0,4-2 0 16,2 1 29-16,2 3 5 0,3-9 2 0,3 2 0 15,0 0-34-15,3-7-8 0,2 0 0 0,0 0-1 0,0 0 40 0,0 0 8 16,-2-7 1-16,2 0 1 0,-5 2 31 0,-3-9 7 16,0 3 1-16,1 1 0 0,-7-9-5 0,1-7-1 15,-5 5 0-15,0 0 0 0,-1-5-16 0,-4 0-3 16,-4 0-1-16,1-2 0 0,-5 0-5 0,-1-3-1 15,3 3 0-15,-8-5 0 0,0 5-32 0,0 2 0 0,1 0 0 16,1 12-9-16,-2-5 18 0,1 10 4 0,1-10 1 0,4 10 0 0,-1-1-14 0,6 8-12 16,0-5 3-16,2 2 0 0,3 5 17 0,0 0 3 15,3 12 1-15,7-5 0 0,3 7-12 0,3 7 0 32,5-2-10-32,3 9 10 0,0 3 0 0,0-3 0 0,-6 0 0 0,4 10 0 0,-9-10-12 0,0 5 12 31,-2-5-13-31,-1-2 5 0,-5 0 8 0,3 0 12 15,-2-10-2-15,-1 3-1 0,-2-5-9 0,-1 3 0 0,1-8 0 0,0 3 0 16,-3-5-49-16,0-5-15 16,0-2-4-16,-3 5 0 0</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09:27.798"/>
    </inkml:context>
    <inkml:brush xml:id="br0">
      <inkml:brushProperty name="width" value="0.1" units="cm"/>
      <inkml:brushProperty name="height" value="0.1" units="cm"/>
      <inkml:brushProperty name="color" value="#66CC00"/>
    </inkml:brush>
  </inkml:definitions>
  <inkml:trace contextRef="#ctx0" brushRef="#br0">1 156 3224 0 0,'0'0'300'0'0,"0"0"52"0"0,0 0 28 0 0,0 0 4 0 0,0 0-52 0 0,8-4-504 0 0,-4 5 8036 0 0,-2 1-7654 0 0,1 0 1 0 0,0 0 0 0 0,0 0 0 0 0,0 0 0 0 0,0 0 0 0 0,0 0-1 0 0,0-1 1 0 0,0 0 0 0 0,0 1 0 0 0,1-1 0 0 0,-1 0-1 0 0,1-1 1 0 0,-1 1 0 0 0,0-1 0 0 0,1 1 0 0 0,-1-1-1 0 0,2 0-209 0 0,221-17 3028 0 0,-155 11-2875 0 0,-13 9 1205 0 0,-57-2-1207 0 0,-1-1-79 0 0,15 11 190 0 0,-15-10-979 0 0,0-1-261 0 0,0 0-1138 0 0,0 0-4331 0 0</inkml:trace>
  <inkml:trace contextRef="#ctx0" brushRef="#br0" timeOffset="375.14">253 1 8720 0 0,'0'0'398'0'0,"0"0"-3"0"0,15 2-236 0 0,111 25 3127 0 0,8 6-2715 0 0,-129-32-435 0 0,1 1 0 0 0,0-1 0 0 0,0 1 0 0 0,-1 0 0 0 0,1 1 0 0 0,-1-1 0 0 0,1 1 0 0 0,-1 0 1 0 0,0 0-1 0 0,0 1 0 0 0,-1 0 0 0 0,1 0 0 0 0,-1 0 0 0 0,0 0 0 0 0,0 1 0 0 0,0-1 0 0 0,0 1 0 0 0,-1 0 0 0 0,2 3-136 0 0,-3-3 260 0 0,0 1-1 0 0,-1-1 0 0 0,0 0 0 0 0,0 0 1 0 0,0 1-1 0 0,0-1 0 0 0,-1 1 1 0 0,0-1-1 0 0,0 0 0 0 0,-1 1 1 0 0,1-1-1 0 0,-1 1 0 0 0,0-1 1 0 0,-1 0-1 0 0,1 0 0 0 0,-2 2-259 0 0,-1 7 222 0 0,-1 0 0 0 0,-1-1 0 0 0,0 1 0 0 0,-1-1 0 0 0,-1-1 0 0 0,1 0 0 0 0,-2 0 0 0 0,0 0 0 0 0,-2 1-222 0 0,-50 29-422 0 0,59-41-18 0 0,2-1-706 0 0,-1-1-314 0 0,-5-1-62 0 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04:05.276"/>
    </inkml:context>
    <inkml:brush xml:id="br0">
      <inkml:brushProperty name="width" value="0.1" units="cm"/>
      <inkml:brushProperty name="height" value="0.1" units="cm"/>
      <inkml:brushProperty name="color" value="#5B2D90"/>
    </inkml:brush>
  </inkml:definitions>
  <inkml:trace contextRef="#ctx0" brushRef="#br0">5 162 5528 0 0,'0'0'249'0'0,"0"0"-1"0"0,-5-10-145 0 0,25-41 2138 0 0,-14 24 916 0 0,-5 26-2755 0 0,-1 1-2 0 0,0 0-19 0 0,0 0-80 0 0,0 0-39 0 0,0 0-6 0 0,2-1-43 0 0,22-8-170 0 0,-12 11-43 0 0,44-1 222 0 0,41 11 135 0 0,-17-5-112 0 0,22-7 35 0 0,38-3 90 0 0,-21 0 186 0 0,197-15-685 0 0,-39-7 284 0 0,-169 18-18 0 0,-19 11 461 0 0,26-4 770 0 0,-67-9-24 0 0,45 2-606 0 0,-33 3-873 0 0,55-2 208 0 0,-41 2 10 0 0,-63 1-970 0 0,-11 3-705 0 0</inkml:trace>
</inkml:ink>
</file>

<file path=ppt/ink/ink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09:57.568"/>
    </inkml:context>
    <inkml:brush xml:id="br0">
      <inkml:brushProperty name="width" value="0.1" units="cm"/>
      <inkml:brushProperty name="height" value="0.1" units="cm"/>
      <inkml:brushProperty name="color" value="#5B2D90"/>
    </inkml:brush>
  </inkml:definitions>
  <inkml:trace contextRef="#ctx0" brushRef="#br0">27 83 6448 0 0,'-19'-10'669'0'0,"12"5"1669"0"0,9 4 958 0 0,4 0-2767 0 0,81-5 911 0 0,93 5-832 0 0,-34-6-608 0 0,138-18 0 0 0,111 7 840 0 0,145 10-382 0 0,-361 20-45 0 0,-71-15-1854 0 0,-116 3 787 0 0</inkml:trace>
</inkml:ink>
</file>

<file path=ppt/ink/ink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09:58.349"/>
    </inkml:context>
    <inkml:brush xml:id="br0">
      <inkml:brushProperty name="width" value="0.1" units="cm"/>
      <inkml:brushProperty name="height" value="0.1" units="cm"/>
      <inkml:brushProperty name="color" value="#5B2D90"/>
    </inkml:brush>
  </inkml:definitions>
  <inkml:trace contextRef="#ctx0" brushRef="#br0">158 1 7136 0 0,'0'0'330'0'0,"-1"0"-8"0"0,-1 0-105 0 0,-24 0 4210 0 0,14 10-2779 0 0,-3 5-1388 0 0,0 1 1 0 0,1 1 0 0 0,1 0 0 0 0,0 1-1 0 0,2 0 1 0 0,0 1 0 0 0,-1 3-261 0 0,10-15-27 0 0,-1 1 0 0 0,1-1 0 0 0,0 1 0 0 0,1 0 0 0 0,0 0 0 0 0,0-1 0 0 0,1 1 0 0 0,0 0 0 0 0,0 0 0 0 0,1 1 26 0 0,-1 7 275 0 0,0-9-210 0 0,0 1 0 0 0,1 0 1 0 0,0 0-1 0 0,0-1 1 0 0,1 1-1 0 0,0 0 1 0 0,0-1-1 0 0,1 0 0 0 0,0 1 1 0 0,1-1-1 0 0,-1 0 1 0 0,1-1-1 0 0,0 1 1 0 0,1-1-1 0 0,4 6-64 0 0,-3-8 70 0 0,-1 0 1 0 0,1 0-1 0 0,0-1 0 0 0,0 1 1 0 0,0-2-1 0 0,0 1 0 0 0,0 0 1 0 0,1-1-1 0 0,-1-1 0 0 0,1 1 1 0 0,-1-1-1 0 0,1 0 0 0 0,0 0 1 0 0,-1-1-1 0 0,1 0 0 0 0,0 0 1 0 0,0 0-1 0 0,-1-1 0 0 0,1 0 1 0 0,0-1-71 0 0,1-1 116 0 0,0 0 0 0 0,0 0-1 0 0,0-1 1 0 0,0-1 0 0 0,-1 1 0 0 0,0-1 0 0 0,0 0 0 0 0,0-1 0 0 0,0 0 0 0 0,-1 0 0 0 0,0 0-1 0 0,0-2-115 0 0,31-44 44 0 0,-28 29-125 0 0,-6 18 118 0 0,0 0-1 0 0,0-1 1 0 0,-1 1-1 0 0,1-1 0 0 0,-1 0 1 0 0,-1 0-1 0 0,1 0 1 0 0,-1 0-1 0 0,0 0 1 0 0,-1 0-1 0 0,1 0 0 0 0,-1 0 1 0 0,0 0-1 0 0,-1-1 1 0 0,0 1-1 0 0,0 0 1 0 0,0 0-1 0 0,0 0 1 0 0,-1 0-1 0 0,0 1 0 0 0,-2-4-36 0 0,2 4 16 0 0,0 1-1 0 0,0-1 1 0 0,-1 1-1 0 0,0 0 0 0 0,0 0 1 0 0,0 0-1 0 0,-1 0 1 0 0,1 0-1 0 0,-1 1 0 0 0,0-1 1 0 0,0 1-1 0 0,0 0 1 0 0,0 0-1 0 0,0 0 0 0 0,-1 1 1 0 0,0 0-1 0 0,1 0 1 0 0,-1 0-1 0 0,0 0 1 0 0,0 1-1 0 0,0 0 0 0 0,0 0 1 0 0,0 0-1 0 0,0 0 1 0 0,0 1-1 0 0,0 0 0 0 0,-2 0-15 0 0,0 2-2060 0 0,7-2 40 0 0</inkml:trace>
</inkml:ink>
</file>

<file path=ppt/ink/ink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09:59.021"/>
    </inkml:context>
    <inkml:brush xml:id="br0">
      <inkml:brushProperty name="width" value="0.1" units="cm"/>
      <inkml:brushProperty name="height" value="0.1" units="cm"/>
      <inkml:brushProperty name="color" value="#5B2D90"/>
    </inkml:brush>
  </inkml:definitions>
  <inkml:trace contextRef="#ctx0" brushRef="#br0">26 251 7112 0 0,'14'-10'337'0'0,"-13"9"-144"0"0,-2 1-22 0 0,-5 0-86 0 0,5 0 171 0 0,1 0 63 0 0,-7 8 361 0 0,-3 11 280 0 0,9-18-449 0 0,0 1 1 0 0,-12 44 1536 0 0,12-43-1941 0 0,1 0 0 0 0,1-1 0 0 0,-1 1 0 0 0,0 0 0 0 0,1-1 1 0 0,-1 1-1 0 0,1-1 0 0 0,0 1 0 0 0,-1-1 0 0 0,1 1 0 0 0,1-1 0 0 0,-1 1 1 0 0,0-1-1 0 0,1 0 0 0 0,-1 0 0 0 0,1 0 0 0 0,-1 0 0 0 0,1 0 0 0 0,0 0 1 0 0,0 1-108 0 0,-1-3 1 0 0,2 3 39 0 0,0-1 0 0 0,0 0 1 0 0,1 1-1 0 0,-1-1 0 0 0,1-1 1 0 0,-1 1-1 0 0,1 0 0 0 0,0-1 1 0 0,-1 0-1 0 0,1 0 1 0 0,0 0-1 0 0,0 0 0 0 0,0-1 1 0 0,0 1-1 0 0,0-1 0 0 0,0 0 1 0 0,0 0-1 0 0,0-1 0 0 0,0 1 1 0 0,0-1-1 0 0,0 0 1 0 0,3-1-41 0 0,12-4 352 0 0,-14 5-298 0 0,1-1 0 0 0,-1 1 1 0 0,0-1-1 0 0,0 0 1 0 0,0-1-1 0 0,0 1 0 0 0,0-1 1 0 0,-1 0-1 0 0,1 0 1 0 0,-1 0-1 0 0,0-1 0 0 0,0 0 1 0 0,0 0-1 0 0,0 0 0 0 0,1-1-54 0 0,1-4 0 0 0,6 42 624 0 0,-10-30-634 0 0,1 0-1 0 0,-1 0 1 0 0,1 0-1 0 0,0 0 0 0 0,0-1 1 0 0,0 1-1 0 0,0-1 0 0 0,0 0 1 0 0,1 0-1 0 0,-1 0 1 0 0,1 0-1 0 0,-1-1 0 0 0,1 1 1 0 0,0-1-1 0 0,0 0 0 0 0,0 0 1 0 0,-1 0-1 0 0,1-1 1 0 0,0 1-1 0 0,0-1 0 0 0,0 0 1 0 0,0 0-1 0 0,0 0 0 0 0,0-1 1 0 0,0 1-1 0 0,0-1 1 0 0,0 0-1 0 0,-1 0 0 0 0,1-1 1 0 0,0 1-1 0 0,-1-1 0 0 0,4-1 11 0 0,-4 2 83 0 0,0 0 0 0 0,0 0 0 0 0,0-1 0 0 0,0 1 0 0 0,0-1 0 0 0,0 1 0 0 0,0-1 0 0 0,-1 0 0 0 0,1 0 0 0 0,0 0 0 0 0,-1-1 0 0 0,0 1 0 0 0,0 0-1 0 0,0-1 1 0 0,2-2-83 0 0,6-23 408 0 0,-12 10-304 0 0,-13-30-202 0 0,14 44-185 0 0,1 2-2465 0 0,0 2-3218 0 0</inkml:trace>
  <inkml:trace contextRef="#ctx0" brushRef="#br0" timeOffset="343.66">509 287 3224 0 0,'0'0'143'0'0,"7"1"26"0"0,141-2 5461 0 0,-97-6-5170 0 0,-25 0 980 0 0,-21 6-1290 0 0,-3-6-62 0 0,-1 6 282 0 0,-4-7 628 0 0,2 7-976 0 0,1 0 0 0 0,-1 0 1 0 0,1 0-1 0 0,-1 0 0 0 0,0 0 1 0 0,0 0-1 0 0,0 0 0 0 0,1 0 0 0 0,-1 0 1 0 0,0 0-1 0 0,0 0 0 0 0,0 0 1 0 0,0 1-1 0 0,0-1 0 0 0,-1 0 1 0 0,1 1-1 0 0,0-1 0 0 0,0 1 1 0 0,0-1-1 0 0,-1 1 0 0 0,1 0 1 0 0,0-1-1 0 0,0 1 0 0 0,-1 0 1 0 0,1 0-1 0 0,0 0 0 0 0,-2 0-22 0 0,-1-1 6 0 0,-28-14 924 0 0,23 15-828 0 0,1 0-1 0 0,0 0 1 0 0,-1 1 0 0 0,1 0-1 0 0,0 1 1 0 0,0 0-1 0 0,0 0 1 0 0,0 0-1 0 0,0 1 1 0 0,0 0 0 0 0,-3 3-102 0 0,-38 24 0 0 0,46-28-17 0 0,0 1 0 0 0,0 0 0 0 0,0 0 1 0 0,1 0-1 0 0,-1 0 0 0 0,1 0 1 0 0,-1 1-1 0 0,1-1 0 0 0,0 1 1 0 0,1 0-1 0 0,-1-1 0 0 0,1 1 1 0 0,-1 0-1 0 0,1 0 0 0 0,0 0 1 0 0,1 0-1 0 0,-1 0 0 0 0,1 0 1 0 0,0 0-1 0 0,-1 0 0 0 0,2 0 0 0 0,-1 0 1 0 0,0 0-1 0 0,1 0 0 0 0,0 0 1 0 0,0 0-1 0 0,0 0 0 0 0,1 0 1 0 0,-1 0-1 0 0,1 0 0 0 0,0-1 1 0 0,0 1-1 0 0,0-1 0 0 0,0 1 1 0 0,1-1-1 0 0,-1 0 0 0 0,1 0 17 0 0,16 11-1114 0 0,-5-7-2489 0 0,-3-4-702 0 0</inkml:trace>
  <inkml:trace contextRef="#ctx0" brushRef="#br0" timeOffset="593.6">868 280 10136 0 0,'-15'0'1085'0'0,"19"17"366"0"0,26 61 1003 0 0,-30-77-3504 0 0,0-1-386 0 0,3-1-79 0 0,8-5-18 0 0</inkml:trace>
  <inkml:trace contextRef="#ctx0" brushRef="#br0" timeOffset="781.06">868 139 11976 0 0,'0'0'256'0'0,"0"0"64"0"0,0 0 0 0 0,0 0 32 0 0,7-4-288 0 0,-7 4-64 0 0,0 0 0 0 0,0 0 0 0 0,8-3 0 0 0,-1 3 0 0 0,1 3 0 0 0,-1-3-5312 0 0</inkml:trace>
  <inkml:trace contextRef="#ctx0" brushRef="#br0" timeOffset="1171.58">1225 277 3224 0 0,'0'0'143'0'0,"1"-2"-3"0"0,1-28 1505 0 0,-15 13 4891 0 0,-18 19-4546 0 0,-6 16-414 0 0,30-13-1574 0 0,0 1-1 0 0,1 0 0 0 0,0 0 1 0 0,1 0-1 0 0,-1 1 0 0 0,1 0 1 0 0,0 0-1 0 0,1 0 0 0 0,0 1 1 0 0,0 0-1 0 0,1-1 0 0 0,0 1 1 0 0,-3 8-2 0 0,6 2-12 0 0,1-16 7 0 0,0 1 0 0 0,0 0 1 0 0,0-1-1 0 0,0 1 1 0 0,0-1-1 0 0,1 0 0 0 0,-1 1 1 0 0,1-1-1 0 0,-1 0 1 0 0,1 0-1 0 0,0 0 0 0 0,0 0 1 0 0,0 0-1 0 0,0 0 1 0 0,0 0-1 0 0,0-1 0 0 0,0 1 1 0 0,1-1-1 0 0,-1 0 1 0 0,1 1-1 0 0,-1-1 0 0 0,1 0 1 0 0,-1-1-1 0 0,1 1 1 0 0,-1 0-1 0 0,1-1 1 0 0,2 1 4 0 0,0-1 29 0 0,1-1 0 0 0,-1 1 1 0 0,1-1-1 0 0,0 0 0 0 0,-1 0 1 0 0,1-1-1 0 0,-1 0 0 0 0,0 0 1 0 0,0 0-1 0 0,1 0 0 0 0,-1-1 1 0 0,-1 0-1 0 0,1 0 0 0 0,0 0 1 0 0,1-2-30 0 0,23-31-95 0 0,-28 34 14 0 0,2 0 115 0 0,-2 1 233 0 0,-1 1 108 0 0,0 0 28 0 0,0 0-36 0 0,12 34 162 0 0,54 95-507 0 0,-65-126 11 0 0,0 0 0 0 0,0 0 0 0 0,-1 0 0 0 0,1 0 0 0 0,-1 0 0 0 0,1 1-1 0 0,-1-1 1 0 0,0 0 0 0 0,-1 0 0 0 0,1 0 0 0 0,0 1 0 0 0,-1-1 0 0 0,0 0 0 0 0,1 0 0 0 0,-1 0 0 0 0,-1 0 0 0 0,1 0 0 0 0,0 0 0 0 0,-1 0 0 0 0,1-1 0 0 0,-1 1 0 0 0,0 0 0 0 0,0-1 0 0 0,0 1 0 0 0,0-1 0 0 0,0 0 0 0 0,-1 1 0 0 0,1-1 0 0 0,-1 0-1 0 0,1-1 1 0 0,-1 1 0 0 0,0 0 0 0 0,0-1 0 0 0,0 0 0 0 0,0 1 0 0 0,0-1 0 0 0,0 0 0 0 0,0-1 0 0 0,-1 1-33 0 0,-70 4-1801 0 0,59-10 536 0 0</inkml:trace>
  <inkml:trace contextRef="#ctx0" brushRef="#br0" timeOffset="1577.75">1347 66 2760 0 0,'0'0'125'0'0,"0"0"259"0"0,0 0 1003 0 0,2 1 438 0 0,23 20 3017 0 0,-4 33-2574 0 0,-17-39-1659 0 0,15 73 2453 0 0,-12-36-723 0 0,11-59-2461 0 0,31-26-7 0 0,-5 8-463 0 0,-12 17-167 0 0,-22 13 238 0 0,7 13 544 0 0,2 42 1835 0 0,-15-51-1787 0 0,-3-3-6 0 0,-1-5-25 0 0,0-1-101 0 0,0 0-47 0 0,0 0-1276 0 0,0 0-5062 0 0</inkml:trace>
  <inkml:trace contextRef="#ctx0" brushRef="#br0" timeOffset="1858.93">1719 0 12352 0 0,'0'0'564'0'0,"7"3"186"0"0,15 21-167 0 0,-18-15-278 0 0,33 71 2768 0 0,-22-17-1701 0 0,-15-38-1005 0 0,-5 1-1143 0 0,4-25 537 0 0,1 0 1 0 0,-1 0-1 0 0,0 0 0 0 0,0-1 0 0 0,0 1 1 0 0,0 0-1 0 0,0-1 0 0 0,0 1 1 0 0,0-1-1 0 0,0 1 0 0 0,0-1 0 0 0,0 1 1 0 0,0-1-1 0 0,-1 0 0 0 0,1 0 0 0 0,0 0 1 0 0,0 1-1 0 0,0-1 0 0 0,0 0 0 0 0,-1 0 1 0 0,1 0-1 0 0,0-1 0 0 0,0 1 1 0 0,0 0-1 0 0,0 0 0 0 0,0-1 0 0 0,0 1 1 0 0,-1 0-1 0 0,1-1 0 0 0,0 1 0 0 0,0-1 1 0 0,0 0-1 0 0,0 1 0 0 0,0-1 0 0 0,1 0 1 0 0,-1 0-1 0 0,0 0 239 0 0,0 1-39 0 0,-13-7-2007 0 0</inkml:trace>
  <inkml:trace contextRef="#ctx0" brushRef="#br0" timeOffset="2030.77">1682 132 7512 0 0,'6'14'328'0'0,"-6"-14"80"0"0,0 0-328 0 0,5-4-80 0 0,1 4 0 0 0,3 0 0 0 0,4 4 600 0 0,0-4 104 0 0,-2-7 16 0 0,7 3 8 0 0,-3 8-624 0 0,0-4-104 0 0,0 3 0 0 0,3-6-3016 0 0,-3-1-552 0 0</inkml:trace>
  <inkml:trace contextRef="#ctx0" brushRef="#br0" timeOffset="2233.84">2197 102 6912 0 0,'-4'-4'148'0'0,"-63"-38"3998"0"0,26 32-1576 0 0,-18 23-1080 0 0,55-11-1464 0 0,2-1-25 0 0,0 0 0 0 0,1-1 0 0 0,-1 1 0 0 0,1 0 0 0 0,-1 0 0 0 0,1 0 0 0 0,-1 0 0 0 0,1 0 0 0 0,-1 0 0 0 0,1 1 0 0 0,0-1 0 0 0,0 0 0 0 0,0 1 0 0 0,0-1 0 0 0,0 1 0 0 0,0-1 0 0 0,0 1 0 0 0,0-1 0 0 0,1 1 0 0 0,-1 0 0 0 0,0-1 0 0 0,1 1 0 0 0,-1 0 0 0 0,1 0 0 0 0,0-1 0 0 0,0 1 0 0 0,0 0 0 0 0,0 1-1 0 0,1 5-15 0 0,2 0-1 0 0,-1 0 1 0 0,1 0 0 0 0,0 0 0 0 0,0-1 0 0 0,1 0 0 0 0,0 1 0 0 0,1-1 0 0 0,-1-1 0 0 0,1 1 0 0 0,2 1 15 0 0,47 48 170 0 0,-48-52-167 0 0,-1 0 0 0 0,0 0 0 0 0,0 0 0 0 0,-1 1 0 0 0,1 0 1 0 0,-1 0-1 0 0,0 0 0 0 0,0 0 0 0 0,-1 1 0 0 0,0-1 1 0 0,0 1-1 0 0,0 0 0 0 0,0 0-3 0 0,-7 13 851 0 0,1-16-802 0 0,1 0 0 0 0,-1 0 1 0 0,0 0-1 0 0,0-1 1 0 0,0 1-1 0 0,0-1 0 0 0,0 0 1 0 0,0 0-1 0 0,-1 0 1 0 0,1 0-1 0 0,-1 0 0 0 0,0-1 1 0 0,1 0-1 0 0,-1 1 1 0 0,0-1-1 0 0,0-1 0 0 0,1 1 1 0 0,-1-1-1 0 0,0 1-49 0 0,-13-1-1541 0 0,1 0-4144 0 0</inkml:trace>
  <inkml:trace contextRef="#ctx0" brushRef="#br0" timeOffset="2921.18">1540 597 5064 0 0,'9'4'389'0'0,"-7"-4"-132"0"0,-2 0 374 0 0,0 0 192 0 0,0 0 38 0 0,-2 13 1682 0 0,15 59 2035 0 0,0 8-2469 0 0,20-7-909 0 0,32 74-202 0 0,-28-61 100 0 0,-13-9-163 0 0,24 87 1094 0 0,-30-85-2017 0 0,0 18-12 0 0,-7-33 71 0 0,-10-62 294 0 0,-1-2 122 0 0,0 0 22 0 0,0 0-66 0 0,14-11-679 0 0,-12 10-191 0 0,2 0 528 0 0,-2-2-7478 0 0,2-5-142 0 0</inkml:trace>
  <inkml:trace contextRef="#ctx0" brushRef="#br0" timeOffset="3280.47">1510 1419 10592 0 0,'0'0'488'0'0,"2"1"-12"0"0,38 41 289 0 0,26 33 1658 0 0,-52-62-1969 0 0,95 69 2979 0 0,-105-78-3299 0 0,0-1 0 0 0,1 0-1 0 0,-1 0 1 0 0,1 0 0 0 0,-1-1 0 0 0,1 0-1 0 0,0 0 1 0 0,0 0 0 0 0,0 0-1 0 0,0-1 1 0 0,0 0 0 0 0,0 0-1 0 0,0 0 1 0 0,0 0 0 0 0,0-1-1 0 0,1 0 1 0 0,-1 0 0 0 0,0 0-1 0 0,0-1 1 0 0,1 0 0 0 0,-1 0-1 0 0,0 0 1 0 0,0-1 0 0 0,0 0-1 0 0,0 0 1 0 0,-1 0 0 0 0,1 0 0 0 0,0-1-1 0 0,-1 1 1 0 0,0-1 0 0 0,1 0-1 0 0,-1-1 1 0 0,0 1 0 0 0,3-5-134 0 0,2-10 400 0 0,-1-1 0 0 0,0 0 0 0 0,-1 0 0 0 0,-2-1 0 0 0,3-13-400 0 0,3-10 300 0 0,11-36-202 0 0,-6 28-98 0 0,-10 38-1253 0 0,-2 7 554 0 0</inkml:trace>
</inkml:ink>
</file>

<file path=ppt/ink/ink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09:54.162"/>
    </inkml:context>
    <inkml:brush xml:id="br0">
      <inkml:brushProperty name="width" value="0.1" units="cm"/>
      <inkml:brushProperty name="height" value="0.1" units="cm"/>
      <inkml:brushProperty name="color" value="#5B2D90"/>
    </inkml:brush>
  </inkml:definitions>
  <inkml:trace contextRef="#ctx0" brushRef="#br0">4 155 8288 0 0,'0'0'190'0'0,"0"0"28"0"0,0 0 7 0 0,0 0 94 0 0,0 0 370 0 0,0 0 160 0 0,0 0 30 0 0,0 0-46 0 0,-1 2-222 0 0,-1 43 1992 0 0,9 8-1116 0 0,4 18-207 0 0,36 92 614 0 0,-42-125-1436 0 0,-5-37-370 0 0,0-1 35 0 0,0 0 18 0 0,0 0 3 0 0,-7-4 195 0 0,4 1-284 0 0,0 0 0 0 0,1 0-1 0 0,0 0 1 0 0,-1-1 0 0 0,1 1 0 0 0,0-1 0 0 0,1 0 0 0 0,-1 1-1 0 0,1-1 1 0 0,-1 0 0 0 0,1 0 0 0 0,0 0 0 0 0,1 0 0 0 0,-1 0-1 0 0,1 0 1 0 0,0 0 0 0 0,0 0 0 0 0,0-3-55 0 0,-4-29 102 0 0,-4-85-40 0 0,15 20-200 0 0,-13 20 914 0 0,5 74-736 0 0,1 8-40 0 0,1-1 0 0 0,-1 0 0 0 0,0 0 0 0 0,0 0 0 0 0,0 0 0 0 0,0 0 0 0 0,0 1 0 0 0,1-1 0 0 0,-1 0 0 0 0,0 0 0 0 0,0 0 0 0 0,0 0 0 0 0,0 0 0 0 0,1 0 0 0 0,-1 0 0 0 0,0 0 0 0 0,0 0 0 0 0,0 0 0 0 0,1 1 0 0 0,-1-1 0 0 0,0 0 0 0 0,0 0 0 0 0,0 0 0 0 0,1 0 0 0 0,-1 0 0 0 0,0-1 0 0 0,0 1 0 0 0,0 0 0 0 0,1 0 0 0 0,-1 0 0 0 0,0 0 0 0 0,0 0 0 0 0,0 0 0 0 0,1 0 0 0 0,-1 0 0 0 0,0 0 0 0 0,0 0 0 0 0,0-1 0 0 0,0 1 0 0 0,1 0 0 0 0,-1 0 0 0 0,0 0 0 0 0,0 0 0 0 0,0 0 0 0 0,0-1 0 0 0,0 1 0 0 0,0 0 0 0 0,1 0 0 0 0,-1 0 0 0 0,0 0 0 0 0,0-1 0 0 0,14 17 0 0 0,-14-16 0 0 0,73 55-632 0 0,-64-48 631 0 0,0-1-1 0 0,0 0 1 0 0,0 0-1 0 0,1-1 1 0 0,-1 0-1 0 0,1-1 1 0 0,0 0-1 0 0,1-1 1 0 0,-1 0-1 0 0,1 0 1 0 0,-1-1-1 0 0,1-1 1 0 0,0 0-1 0 0,3 0 2 0 0,-11-2 19 0 0,1-1-1 0 0,0 1 1 0 0,0-1-1 0 0,-1 0 1 0 0,1 0-1 0 0,-1 0 1 0 0,1-1-1 0 0,-1 1 1 0 0,0-1 0 0 0,0 0-1 0 0,0 0 1 0 0,0 0-1 0 0,-1 0 1 0 0,1 0-1 0 0,-1 0 1 0 0,0-1-1 0 0,0 1 1 0 0,0-1 0 0 0,0 0-1 0 0,-1 0 1 0 0,1 0-1 0 0,-1 1 1 0 0,1-4-19 0 0,3-4 18 0 0,32-43 228 0 0,-29 35-356 0 0,3 36 108 0 0,16 61-12 0 0,17 60 78 0 0,-7-48 0 0 0,-12-29 34 0 0,-25-60-194 0 0,0-1-58 0 0,0 0-7 0 0,3 1-224 0 0,13 1-2629 0 0,-15-2 1230 0 0</inkml:trace>
  <inkml:trace contextRef="#ctx0" brushRef="#br0" timeOffset="468.64">902 347 7632 0 0,'0'0'348'0'0,"0"0"-7"0"0,-1 0-220 0 0,-1-3-11 0 0,1 2 386 0 0,-6-16 3120 0 0,5 16-3479 0 0,1-1 1 0 0,-1 0-1 0 0,0 1 1 0 0,0-1-1 0 0,0 1 1 0 0,0 0 0 0 0,0-1-1 0 0,0 1 1 0 0,-1 0-1 0 0,1 0 1 0 0,0 1-1 0 0,0-1 1 0 0,-1 0-1 0 0,1 1 1 0 0,-1-1 0 0 0,1 1-1 0 0,0 0 1 0 0,-1 0-1 0 0,1 0 1 0 0,-1 0-1 0 0,1 0 1 0 0,-1 1 0 0 0,1-1-1 0 0,0 1 1 0 0,-1-1-1 0 0,1 1 1 0 0,0 0-1 0 0,0 0 1 0 0,-1 0 0 0 0,1 0-1 0 0,0 0 1 0 0,0 1-1 0 0,0-1 1 0 0,-2 2-138 0 0,-64 59 429 0 0,68-62-424 0 0,-2 3 0 0 0,-1 0-1 0 0,1 0 0 0 0,0 1 0 0 0,0-1 1 0 0,0 1-1 0 0,1 0 0 0 0,-1-1 0 0 0,1 1 0 0 0,0 0 1 0 0,0 0-1 0 0,0 0 0 0 0,1 0 0 0 0,-1 0 0 0 0,1 0 1 0 0,0 0-1 0 0,0-1 0 0 0,0 1 0 0 0,1 0 0 0 0,-1 2-4 0 0,5 2 11 0 0,0-6 32 0 0,0 0 0 0 0,1-1 0 0 0,-1 1 0 0 0,0-1 0 0 0,1 0 0 0 0,-1-1 0 0 0,1 1 0 0 0,-1-1 0 0 0,0 0 0 0 0,1-1 1 0 0,-1 1-1 0 0,1-1 0 0 0,-1 0 0 0 0,0-1 0 0 0,1 1 0 0 0,-1-1 0 0 0,0 0 0 0 0,2-1-43 0 0,0 1 52 0 0,-1-1 0 0 0,0 1 0 0 0,0-1 0 0 0,0-1 1 0 0,0 1-1 0 0,0-1 0 0 0,-1 0 0 0 0,0 0 0 0 0,0-1 1 0 0,0 1-1 0 0,0-1 0 0 0,-1 0 0 0 0,1-1 0 0 0,-1 1 0 0 0,0-2-52 0 0,0-1 54 0 0,-4 7 218 0 0,1 3 77 0 0,0 4-300 0 0,0 0 0 0 0,1 0 0 0 0,-1 0 0 0 0,1 0 0 0 0,1-1 0 0 0,-1 1 0 0 0,1-1 0 0 0,0 1 0 0 0,0-1 0 0 0,1 0 0 0 0,0 0 0 0 0,-1-1 0 0 0,2 1 0 0 0,-1-1 0 0 0,0 1 0 0 0,2-1-49 0 0,-2-1-354 0 0,0 0 0 0 0,0 0 0 0 0,0-1-1 0 0,0 0 1 0 0,1 0 0 0 0,-1 0 0 0 0,0-1 0 0 0,1 1 0 0 0,0-1 0 0 0,-1 0-1 0 0,1 0 1 0 0,0-1 0 0 0,3 1 354 0 0,-7-1-1150 0 0</inkml:trace>
  <inkml:trace contextRef="#ctx0" brushRef="#br0" timeOffset="734.2">1096 380 456 0 0,'5'-2'381'0'0,"-4"1"1595"0"0,16 2 6013 0 0,-2 1-3655 0 0,50 21-2151 0 0,43 10-1760 0 0,-76-30-1564 0 0,-13-9-3132 0 0,-18 5 942 0 0,-1 1-594 0 0</inkml:trace>
  <inkml:trace contextRef="#ctx0" brushRef="#br0" timeOffset="906.03">1318 327 1840 0 0,'0'0'456'0'0,"0"0"1243"0"0,0 0 542 0 0,-4 8 3620 0 0,-10 31-2112 0 0,-61 48-1652 0 0,61-73-2047 0 0,-4 5-278 0 0,6-8-4591 0 0,5-4-743 0 0</inkml:trace>
  <inkml:trace contextRef="#ctx0" brushRef="#br0" timeOffset="1562.12">1470 56 6792 0 0,'-6'-12'813'0'0,"5"12"-340"0"0,1 0 139 0 0,0 0 27 0 0,0 0-42 0 0,4 38 699 0 0,44 43 2067 0 0,4 60-478 0 0,-45-56-1798 0 0,-7-84-931 0 0,0-1-128 0 0,-1 0 1 0 0,1 1 0 0 0,-1-1-1 0 0,1 0 1 0 0,-1 1 0 0 0,1-1-1 0 0,-1 0 1 0 0,1 0 0 0 0,-1 0-1 0 0,1 1 1 0 0,-1-1 0 0 0,0 0-1 0 0,1 0 1 0 0,-1 0 0 0 0,1 0-1 0 0,-1 0 1 0 0,0 0 0 0 0,1 0-1 0 0,-1 0 1 0 0,1 0 0 0 0,-1-1-1 0 0,1 1 1 0 0,-1 0 0 0 0,1 0-1 0 0,-1 0 1 0 0,0-1 0 0 0,1 1-1 0 0,-1 0 1 0 0,1-1 0 0 0,-1 1-1 0 0,1 0 1 0 0,0-1 0 0 0,-1 1-1 0 0,1-1 1 0 0,-1 1 0 0 0,1 0-1 0 0,0-1 1 0 0,-1 1 0 0 0,1-1-1 0 0,0 1 1 0 0,-1-1 0 0 0,1 1-1 0 0,0-1 1 0 0,0 0-29 0 0,-31-72 540 0 0,27 53-602 0 0,0 0 0 0 0,2 0 0 0 0,0 0 0 0 0,2 0 0 0 0,1-15 62 0 0,-1 5-286 0 0,0 20 236 0 0,1 1 0 0 0,0-1 0 0 0,0 0 0 0 0,1 1 0 0 0,0-1 0 0 0,1 1 0 0 0,0 0 0 0 0,0 0 0 0 0,1 0 0 0 0,3-4 50 0 0,-6 10-12 0 0,0 1 0 0 0,0 0 1 0 0,1 0-1 0 0,-1 0 0 0 0,1 0 0 0 0,0 0 0 0 0,0 1 0 0 0,-1-1 0 0 0,1 0 1 0 0,0 1-1 0 0,0-1 0 0 0,1 1 0 0 0,-1 0 0 0 0,0 0 0 0 0,0 0 0 0 0,1 0 1 0 0,-1 0-1 0 0,2 0 12 0 0,52 26-118 0 0,-49-19 104 0 0,25 37 548 0 0,-30-40-521 0 0,-1-1 0 0 0,0 1 0 0 0,0 0-1 0 0,0 0 1 0 0,0 0 0 0 0,-1-1 0 0 0,1 1-1 0 0,-1 0 1 0 0,0 0 0 0 0,0 0-1 0 0,0 0 1 0 0,0 0 0 0 0,0 0 0 0 0,-1 0-1 0 0,1 0 1 0 0,-1 0 0 0 0,0 0 0 0 0,0-1-1 0 0,0 1 1 0 0,0 0 0 0 0,-2 2-13 0 0,2-3 87 0 0,-38 38 394 0 0,6-24-7039 0 0,26-12 4457 0 0</inkml:trace>
  <inkml:trace contextRef="#ctx0" brushRef="#br0" timeOffset="1921.45">1790 284 6912 0 0,'0'0'528'0'0,"-12"4"1173"0"0,9-3-1450 0 0,0 0 0 0 0,0 0 0 0 0,0 1 1 0 0,0 0-1 0 0,0-1 0 0 0,0 1 0 0 0,1 0 0 0 0,-1 1 0 0 0,0-1 0 0 0,1 0 1 0 0,0 1-1 0 0,0-1 0 0 0,-1 1 0 0 0,2 0 0 0 0,-1 0 0 0 0,0 0 0 0 0,0 0 1 0 0,1 0-1 0 0,0 0 0 0 0,-1 1-251 0 0,1-1 14 0 0,-1 1-1 0 0,1-1 1 0 0,0 1 0 0 0,0 0 0 0 0,0 0-1 0 0,1-1 1 0 0,-1 1 0 0 0,1 0 0 0 0,0 0-1 0 0,0 0 1 0 0,0 0 0 0 0,1 0 0 0 0,-1-1 0 0 0,1 1-1 0 0,0 0 1 0 0,0 0 0 0 0,0-1 0 0 0,1 1-1 0 0,-1 0 1 0 0,1-1 0 0 0,0 0 0 0 0,0 1-1 0 0,0-1 1 0 0,0 0 0 0 0,1 0 0 0 0,-1 0 0 0 0,3 2-14 0 0,-1-2 25 0 0,0-1 1 0 0,1 0 0 0 0,-1 0-1 0 0,1 0 1 0 0,-1 0-1 0 0,1-1 1 0 0,0 0 0 0 0,-1 0-1 0 0,1 0 1 0 0,0-1 0 0 0,0 1-1 0 0,0-1 1 0 0,-1 0 0 0 0,1 0-1 0 0,0-1 1 0 0,0 0 0 0 0,-1 1-1 0 0,1-2 1 0 0,0 1 0 0 0,-1 0-1 0 0,1-1 1 0 0,-1 0 0 0 0,1 0-1 0 0,-1 0 1 0 0,0-1 0 0 0,0 0-1 0 0,0 1 1 0 0,0-1 0 0 0,2-2-26 0 0,4-5 114 0 0,-8 9-64 0 0,1-1 1 0 0,0 0 0 0 0,0 0 0 0 0,-1-1 0 0 0,0 1 0 0 0,1-1 0 0 0,-1 1 0 0 0,0-1 0 0 0,0 0 0 0 0,0 1 0 0 0,0-1 0 0 0,-1 0 0 0 0,1 0 0 0 0,-1-1 0 0 0,0 1 0 0 0,0 0 0 0 0,0 0 0 0 0,0 0 0 0 0,-1-1 0 0 0,1 1 0 0 0,-1-1 0 0 0,0 1 0 0 0,0 0 0 0 0,0-3-51 0 0,-1 3 113 0 0,-1 0 0 0 0,1 0 0 0 0,-1 0 1 0 0,0 1-1 0 0,0-1 0 0 0,0 0 0 0 0,0 1 1 0 0,-1 0-1 0 0,1-1 0 0 0,-1 1 0 0 0,1 0 1 0 0,-1 0-1 0 0,0 0 0 0 0,0 1 0 0 0,0-1 0 0 0,0 1 1 0 0,0 0-1 0 0,0-1 0 0 0,0 1 0 0 0,0 1 1 0 0,0-1-1 0 0,-1 0 0 0 0,1 1 0 0 0,0-1 0 0 0,-2 1-113 0 0,-7-2 91 0 0,-10 0 57 0 0,8 6-3917 0 0,14-4 1892 0 0</inkml:trace>
  <inkml:trace contextRef="#ctx0" brushRef="#br0" timeOffset="2233.84">2068 331 7568 0 0,'0'0'348'0'0,"0"0"-7"0"0,0 0-133 0 0,-1 6 851 0 0,-15 16-433 0 0,13-19-478 0 0,0 0 1 0 0,0 0-1 0 0,0 0 1 0 0,1 0-1 0 0,-1 1 0 0 0,1 0 1 0 0,0-1-1 0 0,0 1 1 0 0,0 0-1 0 0,0 0 1 0 0,1 0-1 0 0,0 0 1 0 0,0 0-1 0 0,0 0 0 0 0,0 0 1 0 0,0 0-1 0 0,1 1 1 0 0,0-1-1 0 0,0 0 1 0 0,0 0-1 0 0,0 1 1 0 0,1 1-149 0 0,1 2 0 0 0,15 16 0 0 0,-14-23 77 0 0,-1-1 0 0 0,0 0 1 0 0,1 0-1 0 0,-1 0 1 0 0,1 0-1 0 0,-1 0 1 0 0,1 0-1 0 0,-1 0 1 0 0,0-1-1 0 0,1 0 0 0 0,-1 1 1 0 0,0-1-1 0 0,1 0 1 0 0,-1 0-1 0 0,0 0 1 0 0,0 0-1 0 0,0 0 1 0 0,0-1-1 0 0,0 1 0 0 0,0-1 1 0 0,0 1-1 0 0,0-1 1 0 0,0 0-1 0 0,-1 0 1 0 0,1 0-1 0 0,-1 0 1 0 0,0 0-1 0 0,1 0 0 0 0,-1 0 1 0 0,0 0-1 0 0,0 0 1 0 0,0-1-1 0 0,0 1 1 0 0,-1 0-1 0 0,1-2-77 0 0,0 0 73 0 0,1-1-1 0 0,-1 1 0 0 0,0 0 1 0 0,-1-1-1 0 0,1 1 0 0 0,-1-1 1 0 0,0 1-1 0 0,0-1 0 0 0,0 1 1 0 0,-1-1-1 0 0,0 1 0 0 0,0 0 1 0 0,0-1-1 0 0,0 1 0 0 0,0 0 1 0 0,-1 0-1 0 0,0 0 0 0 0,0 0 1 0 0,0 0-1 0 0,-1 0 0 0 0,1 0 1 0 0,-1 1-1 0 0,0-1 0 0 0,1 1 1 0 0,-2 0-1 0 0,1 0 0 0 0,-1-1-72 0 0,-1-4-1381 0 0,1 0-4629 0 0</inkml:trace>
  <inkml:trace contextRef="#ctx0" brushRef="#br0" timeOffset="2515.03">2209 61 5984 0 0,'0'0'464'0'0,"0"0"-148"0"0,0 0 516 0 0,0 0 257 0 0,0 0 51 0 0,1 2-60 0 0,21 35 1585 0 0,-1 29-975 0 0,-14-38-1258 0 0,-2 0 0 0 0,-1 0 1 0 0,-2 0-1 0 0,0 0 0 0 0,-2 0 1 0 0,-1 0-1 0 0,-2 6-432 0 0,2-25 72 0 0,-3-1-1452 0 0,4-8 554 0 0</inkml:trace>
  <inkml:trace contextRef="#ctx0" brushRef="#br0" timeOffset="2780.59">2451 24 12152 0 0,'3'-7'1097'0'0,"17"-6"-816"0"0,-19 12 20 0 0,6-2-463 0 0,-1 3 3406 0 0,-6 0-9381 0 0</inkml:trace>
  <inkml:trace contextRef="#ctx0" brushRef="#br0" timeOffset="3030.56">2569 288 9560 0 0,'0'0'416'0'0,"0"0"96"0"0,0 0-408 0 0,0 0-104 0 0,0 0 0 0 0,0 0 0 0 0,8 10 560 0 0,-8-10 88 0 0,0 0 24 0 0,0 0 0 0 0,0 0-544 0 0,0 0-128 0 0,0 0 0 0 0,0 0-3520 0 0,0 0-736 0 0</inkml:trace>
</inkml:ink>
</file>

<file path=ppt/ink/ink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10:21.567"/>
    </inkml:context>
    <inkml:brush xml:id="br0">
      <inkml:brushProperty name="width" value="0.1" units="cm"/>
      <inkml:brushProperty name="height" value="0.1" units="cm"/>
      <inkml:brushProperty name="color" value="#FFC114"/>
    </inkml:brush>
  </inkml:definitions>
  <inkml:trace contextRef="#ctx0" brushRef="#br0">0 0 11976 0 0,'0'0'546'0'0,"0"0"-10"0"0,0 0-232 0 0,0 0 294 0 0,0 0 159 0 0,0 0 38 0 0,0 0-73 0 0,4 6-65 0 0,21 50 987 0 0,-21-49-1564 0 0</inkml:trace>
</inkml:ink>
</file>

<file path=ppt/ink/ink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10:21.755"/>
    </inkml:context>
    <inkml:brush xml:id="br0">
      <inkml:brushProperty name="width" value="0.1" units="cm"/>
      <inkml:brushProperty name="height" value="0.1" units="cm"/>
      <inkml:brushProperty name="color" value="#FFC114"/>
    </inkml:brush>
  </inkml:definitions>
  <inkml:trace contextRef="#ctx0" brushRef="#br0">24 1 8752 0 0,'0'0'384'0'0,"0"0"88"0"0,0 0-376 0 0,0 0-96 0 0,0 0 0 0 0,0 0 0 0 0,0 0 1088 0 0,0 0 208 0 0,0 0 40 0 0,0 0 8 0 0,0 0-1024 0 0,-9 2-208 0 0,5 2-40 0 0,-7-8-8 0 0</inkml:trace>
</inkml:ink>
</file>

<file path=ppt/ink/ink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10:17.600"/>
    </inkml:context>
    <inkml:brush xml:id="br0">
      <inkml:brushProperty name="width" value="0.1" units="cm"/>
      <inkml:brushProperty name="height" value="0.1" units="cm"/>
      <inkml:brushProperty name="color" value="#FFC114"/>
    </inkml:brush>
  </inkml:definitions>
  <inkml:trace contextRef="#ctx0" brushRef="#br0">3389 407 2304 0 0,'0'-10'3343'0'0,"-1"6"3359"0"0,1 3-6556 0 0,0 0-1 0 0,0 0 1 0 0,0 0 0 0 0,-1 0-1 0 0,1 0 1 0 0,0 0 0 0 0,-1 0-1 0 0,1 1 1 0 0,-1-1 0 0 0,1 0-1 0 0,-1 0 1 0 0,1 0 0 0 0,-1 1-1 0 0,0-1 1 0 0,1 0 0 0 0,-1 1-1 0 0,0-1 1 0 0,0 1 0 0 0,1-1-1 0 0,-1 1 1 0 0,0-1 0 0 0,0 1-1 0 0,0-1 1 0 0,1 1 0 0 0,-1 0-1 0 0,0-1 1 0 0,0 1 0 0 0,0 0-1 0 0,0 0 1 0 0,0 0 0 0 0,0 0-1 0 0,0 0 1 0 0,0 0 0 0 0,0 0-1 0 0,0 0 1 0 0,0 0 0 0 0,0 0-1 0 0,1 0 1 0 0,-2 1-146 0 0,-1 0 24 0 0,0-1-1 0 0,0 1 1 0 0,0 0 0 0 0,0 1-1 0 0,0-1 1 0 0,1 0 0 0 0,-1 1-1 0 0,0 0 1 0 0,1-1 0 0 0,-1 1-1 0 0,1 0 1 0 0,0 0 0 0 0,0 1-1 0 0,0-1 1 0 0,0 0-1 0 0,0 1 1 0 0,0-1 0 0 0,0 1-1 0 0,1 0 1 0 0,-1-1 0 0 0,1 1-1 0 0,0 0 1 0 0,0 0 0 0 0,0 0-1 0 0,0 0 1 0 0,1 0 0 0 0,-1 0-1 0 0,1 0 1 0 0,0 0-1 0 0,-1 0 1 0 0,1 0 0 0 0,1 0-1 0 0,-1 0 1 0 0,1 2-24 0 0,54 54-521 0 0,-14-6-321 0 0,-29-24 1501 0 0,-7-11-18 0 0,-5-17-620 0 0,1 0-1 0 0,-1 0 0 0 0,1 0 1 0 0,-1 0-1 0 0,1 0 0 0 0,-1 0 0 0 0,0 1 1 0 0,1-1-1 0 0,-1 0 0 0 0,0 0 1 0 0,0 0-1 0 0,0 0 0 0 0,0 1 1 0 0,0-1-1 0 0,0 0 0 0 0,0 0 0 0 0,-1 0 1 0 0,1 0-1 0 0,0 1 0 0 0,-1-1 1 0 0,1 0-1 0 0,0 0 0 0 0,-1 0 1 0 0,0 0-1 0 0,1 0 0 0 0,-1 0 0 0 0,0 1-20 0 0,-22 25 1544 0 0,-57-1 781 0 0,23-24-5319 0 0,35-4-4360 0 0</inkml:trace>
  <inkml:trace contextRef="#ctx0" brushRef="#br0" timeOffset="1031">4600 222 8288 0 0,'4'0'756'0'0,"28"13"4651"0"0,-8 30-3424 0 0,-20-33-1614 0 0,13 79 1643 0 0,2 7-236 0 0,-27-10-1272 0 0,8-41-1981 0 0,0-40 570 0 0</inkml:trace>
  <inkml:trace contextRef="#ctx0" brushRef="#br0" timeOffset="2515.03">5977 447 9184 0 0,'0'0'208'0'0,"0"0"33"0"0,0 0 14 0 0,2 0-42 0 0,41 1 944 0 0,23 10 1655 0 0,-23-17-2586 0 0,13-16 267 0 0,-44-8-106 0 0,-19 10-259 0 0,7 19-73 0 0,-1 0 0 0 0,0 0 1 0 0,0 0-1 0 0,0-1 1 0 0,0 1-1 0 0,0 1 1 0 0,0-1-1 0 0,-1 0 1 0 0,1 0-1 0 0,0 0 0 0 0,0 1 1 0 0,-1-1-1 0 0,1 0 1 0 0,0 1-1 0 0,-1-1 1 0 0,1 1-1 0 0,0 0 1 0 0,-1-1-1 0 0,1 1 1 0 0,-1 0-1 0 0,1 0 0 0 0,-1 0 1 0 0,1 0-1 0 0,0 0 1 0 0,-1 0-1 0 0,1 0 1 0 0,-1 1-1 0 0,1-1 1 0 0,-1 0-1 0 0,1 1 0 0 0,0-1 1 0 0,-1 1-1 0 0,1 0 1 0 0,-1 0-56 0 0,-46 32 146 0 0,26-4-146 0 0,16-9 0 0 0,4-16 0 0 0,0-1 0 0 0,1 1 0 0 0,-1 0 0 0 0,1 0 0 0 0,0 0 0 0 0,0 0 0 0 0,0 0 0 0 0,1 0 0 0 0,0 0 0 0 0,-1 0 0 0 0,1 0 0 0 0,1 0 0 0 0,-1 0 0 0 0,0 0 0 0 0,1 0 0 0 0,0 0 0 0 0,0 0 0 0 0,0 0 0 0 0,1 0 0 0 0,-1-1 0 0 0,1 1 0 0 0,0 0 0 0 0,0-1 0 0 0,58 52 83 0 0,-27-45-4912 0 0,-19-9-568 0 0</inkml:trace>
  <inkml:trace contextRef="#ctx0" brushRef="#br0" timeOffset="2905.56">6352 394 6912 0 0,'0'0'528'0'0,"0"9"593"0"0,10 26 2927 0 0,2-3-1557 0 0,7 2-832 0 0,2 14 872 0 0,-20-47-2172 0 0,-1-1-58 0 0,0 0-12 0 0,0 0-9 0 0,0 0-34 0 0,-7 0 204 0 0,4-10-226 0 0,26-20-1069 0 0,-6-4-1107 0 0,20-9-1678 0 0,6 21 1720 0 0,-31 19 1588 0 0,26 6 192 0 0,13 34 3009 0 0,-13 9-74 0 0,-2 11-1356 0 0,-38-42-823 0 0,1-12-6242 0 0,1-3-737 0 0</inkml:trace>
  <inkml:trace contextRef="#ctx0" brushRef="#br0" timeOffset="3280.47">6835 436 10136 0 0,'0'0'137'0'0,"0"1"0"0"0,0-1 0 0 0,0 0 0 0 0,0 1 0 0 0,0-1 0 0 0,0 0 0 0 0,0 0 0 0 0,-1 1 0 0 0,1-1 0 0 0,0 0 0 0 0,0 1 0 0 0,0-1 0 0 0,0 0 0 0 0,0 0 0 0 0,0 1 0 0 0,0-1 0 0 0,-1 0 0 0 0,1 0 0 0 0,0 1 1 0 0,0-1-1 0 0,0 0 0 0 0,-1 0 0 0 0,1 0 0 0 0,0 0 0 0 0,0 1 0 0 0,0-1 0 0 0,-1 0 0 0 0,1 0 0 0 0,0 0 0 0 0,0 0 0 0 0,-1 0-137 0 0,31 16 1718 0 0,-30-16-1700 0 0,85 11 1172 0 0,-77-10-1140 0 0,0 0 0 0 0,1 0-1 0 0,-1 0 1 0 0,0-1 0 0 0,0-1-1 0 0,1 1 1 0 0,-1-1 0 0 0,0-1-1 0 0,0 0 1 0 0,0 0 0 0 0,0 0 0 0 0,0-1-1 0 0,-1 0 1 0 0,1 0 0 0 0,-1-1-1 0 0,0 0 1 0 0,0-1 0 0 0,6-4-50 0 0,6-36 124 0 0,-19 44-106 0 0,0-1 0 0 0,0 1 0 0 0,0 0 1 0 0,0 0-1 0 0,-1 0 0 0 0,1 0 0 0 0,0 0 1 0 0,-1-1-1 0 0,1 1 0 0 0,-1 0 0 0 0,1 0 1 0 0,-1 0-1 0 0,0 0 0 0 0,1 0 0 0 0,-1 0 1 0 0,0 0-1 0 0,0 1 0 0 0,1-1 0 0 0,-1 0 0 0 0,0 0 1 0 0,0 1-1 0 0,0-1 0 0 0,0 0 0 0 0,0 1 1 0 0,0-1-1 0 0,0 1 0 0 0,0-1 0 0 0,-1 1 1 0 0,1 0-1 0 0,0-1 0 0 0,0 1 0 0 0,0 0 0 0 0,0 0 1 0 0,0 0-1 0 0,-1 0 0 0 0,1 0 0 0 0,0 0-18 0 0,-4 0 26 0 0,0-1 0 0 0,0 2 0 0 0,0-1-1 0 0,0 1 1 0 0,0-1 0 0 0,0 1 0 0 0,0 1-1 0 0,1-1 1 0 0,-1 1 0 0 0,0 0 0 0 0,1 0-1 0 0,-1 0 1 0 0,1 0 0 0 0,0 1 0 0 0,0 0-1 0 0,-3 2-25 0 0,-48 41-220 0 0,48-38 239 0 0,1-1 0 0 0,0 1-1 0 0,0 0 1 0 0,1 0 0 0 0,0 1-1 0 0,1-1 1 0 0,0 1 0 0 0,0 0-1 0 0,0 0 1 0 0,2 1 0 0 0,-1-1-1 0 0,0 4-18 0 0,3-9-11 0 0,0-1 0 0 0,0 0-1 0 0,1 1 1 0 0,-1-1 0 0 0,1 1 0 0 0,-1-1-1 0 0,1 0 1 0 0,0 0 0 0 0,0 1-1 0 0,1-1 1 0 0,-1 0 0 0 0,1 0-1 0 0,-1 0 1 0 0,1 0 0 0 0,0 0-1 0 0,0-1 1 0 0,0 1 0 0 0,1-1-1 0 0,-1 1 1 0 0,0-1 0 0 0,1 0-1 0 0,0 0 1 0 0,0 0 0 0 0,-1 0 0 0 0,1 0-1 0 0,0 0 1 0 0,0-1 0 0 0,1 0-1 0 0,-1 1 1 0 0,0-1 0 0 0,0-1-1 0 0,1 1 1 0 0,-1 0 0 0 0,0-1-1 0 0,2 1 12 0 0,83-1-2429 0 0,-39-11-400 0 0,-23 2-2288 0 0</inkml:trace>
  <inkml:trace contextRef="#ctx0" brushRef="#br0" timeOffset="1437.15">5031 497 3224 0 0,'6'-36'7050'0'0,"-9"26"-2923"0"0,-11-3-2572 0 0,13 12-1271 0 0,0 0 219 0 0,0 1-36 0 0,-5 2-443 0 0,0 0-1 0 0,0 0 0 0 0,1 1 1 0 0,-1 0-1 0 0,1 0 1 0 0,0 0-1 0 0,-1 1 1 0 0,2-1-1 0 0,-1 1 1 0 0,0 0-1 0 0,1 1 0 0 0,-1 1-23 0 0,3-5 17 0 0,0 1-1 0 0,0 0 1 0 0,1 0-1 0 0,-1 0 1 0 0,1 0-1 0 0,0 0 1 0 0,0 1-1 0 0,0-1 1 0 0,0 0-1 0 0,0 1 1 0 0,0-1-1 0 0,0 0 1 0 0,1 1-1 0 0,-1-1 1 0 0,1 1-1 0 0,0-1 1 0 0,0 1-1 0 0,-1-1 1 0 0,2 1-1 0 0,-1-1 0 0 0,0 1 1 0 0,1-1-1 0 0,-1 1 1 0 0,1-1-1 0 0,-1 1 1 0 0,1-1-1 0 0,0 0 1 0 0,1 3-17 0 0,43 38 198 0 0,-41-41-221 0 0,0 0 0 0 0,0 0 0 0 0,1 0 0 0 0,-1 0 0 0 0,1-1 0 0 0,-1 1-1 0 0,1-1 1 0 0,-1 0 0 0 0,1-1 0 0 0,0 1 0 0 0,-1-1 0 0 0,1 0-1 0 0,0 0 1 0 0,-1 0 0 0 0,1-1 0 0 0,-1 0 0 0 0,1 1 0 0 0,0-2-1 0 0,2 0 24 0 0,-3 1 83 0 0,0 0 0 0 0,0-1 0 0 0,0 1 0 0 0,0-1-1 0 0,-1 0 1 0 0,1 0 0 0 0,-1-1 0 0 0,1 1 0 0 0,-1 0-1 0 0,0-1 1 0 0,0 0 0 0 0,0 0 0 0 0,0 0 0 0 0,-1 0-1 0 0,1 0 1 0 0,-1-1 0 0 0,0 1 0 0 0,0-1-1 0 0,0 0 1 0 0,0 1 0 0 0,0-3-83 0 0,-1-1 13 0 0,-2-2-13 0 0,-2 3 0 0 0,25 32-16 0 0,0 2-72 0 0,27-4-928 0 0,-38-24 672 0 0</inkml:trace>
  <inkml:trace contextRef="#ctx0" brushRef="#br0" timeOffset="1702.72">5416 243 15144 0 0,'0'0'340'0'0,"0"0"50"0"0,0 0 26 0 0,0 0-44 0 0,1 1-241 0 0,16 60 299 0 0,9 28 1653 0 0,4 9-454 0 0,-14-22-1213 0 0,-14-72-138 0 0,0-1-3408 0 0,-2-3-3609 0 0</inkml:trace>
  <inkml:trace contextRef="#ctx0" brushRef="#br0" timeOffset="1890.2">5665 246 10136 0 0,'0'0'777'0'0,"3"7"627"0"0,3 58 4447 0 0,0-1-4029 0 0,5 61-365 0 0,-7-106-1226 0 0,0 0-906 0 0,-1-2-3475 0 0,-3-17 2441 0 0</inkml:trace>
  <inkml:trace contextRef="#ctx0" brushRef="#br0" timeOffset="2124.5">5412 407 9672 0 0,'0'0'440'0'0,"0"0"-6"0"0,2 1-278 0 0,52 21 5143 0 0,13-12-2167 0 0,84-24-804 0 0,-83-2-5436 0 0,-57 13 1602 0 0</inkml:trace>
  <inkml:trace contextRef="#ctx0" brushRef="#br0" timeOffset="609.23">4296 255 8288 0 0,'3'-17'825'0'0,"-2"15"-669"0"0,-1 0-1 0 0,1 0 0 0 0,-1 0 1 0 0,0 0-1 0 0,0-1 1 0 0,0 1-1 0 0,0 0 1 0 0,0 0-1 0 0,0 0 1 0 0,0 0-1 0 0,-1 0 1 0 0,1-1-1 0 0,-1 1 1 0 0,1 0-1 0 0,-1 0 1 0 0,0 0-1 0 0,0 0 1 0 0,0 0-1 0 0,0 1 1 0 0,0-1-1 0 0,-1 0 0 0 0,1 0 1 0 0,-1 0-156 0 0,-24-16 3293 0 0,21 16-3179 0 0,1 1-1 0 0,0 1 0 0 0,0-1 1 0 0,-1 0-1 0 0,1 1 0 0 0,0 0 1 0 0,-1 0-1 0 0,1 1 1 0 0,-1-1-1 0 0,1 1 0 0 0,0 0 1 0 0,0 0-1 0 0,0 0 0 0 0,-1 0 1 0 0,1 1-1 0 0,0 0 1 0 0,1 0-1 0 0,-1 0 0 0 0,0 0 1 0 0,0 1-1 0 0,1-1 0 0 0,0 1 1 0 0,-1 0-1 0 0,1 0 1 0 0,0 0-1 0 0,0 0 0 0 0,1 1 1 0 0,-1-1-1 0 0,1 1 0 0 0,-2 3-113 0 0,2-4 0 0 0,1 1 0 0 0,0 0 0 0 0,0-1 0 0 0,0 1 0 0 0,0 0 0 0 0,1 0 0 0 0,-1 0 0 0 0,1 0 0 0 0,0 0 0 0 0,0-1 0 0 0,1 1 0 0 0,-1 0 0 0 0,1 0 0 0 0,0 0 0 0 0,0 0 0 0 0,0-1 0 0 0,0 2 0 0 0,11 71 14 0 0,-4-48 89 0 0,29 65-12 0 0,11-5 397 0 0,-22-37-980 0 0,-26-50 492 0 0,0-1-1 0 0,1 0 0 0 0,-1 1 0 0 0,1-1 0 0 0,-1 0 1 0 0,1 1-1 0 0,-1-1 0 0 0,0 0 0 0 0,1 1 0 0 0,-1-1 0 0 0,0 1 1 0 0,1-1-1 0 0,-1 1 0 0 0,0-1 0 0 0,0 1 0 0 0,1-1 1 0 0,-1 1-1 0 0,0-1 0 0 0,0 1 0 0 0,0 0 0 0 0,0-1 0 0 0,0 1 1 0 0,0-1-1 0 0,0 1 0 0 0,0-1 0 0 0,0 1 0 0 0,0 0 1 0 0,0-1-1 0 0,0 1 0 0 0,0-1 0 0 0,0 1 0 0 0,-1-1 0 0 0,1 1 1 0 0,0-1-1 0 0,0 1 0 0 0,-1-1 0 0 0,1 1 0 0 0,0-1 1 0 0,-1 1-1 0 0,1-1 0 0 0,0 0 0 0 0,-1 1 0 0 0,1-1 0 0 0,-1 1 1 0 0,1-1-1 0 0,0 0 0 0 0,-1 1 0 0 0,1-1 0 0 0,-1 0 1 0 0,1 0-1 0 0,-1 1 0 0 0,1-1 0 0 0,-1 0 0 0 0,0 0 1 0 0,1 0-1 0 0,-1 0 0 0 0,1 0 0 0 0,-1 0 0 0 0,1 0 0 0 0,-1 0 1 0 0,1 0-1 0 0,-1 0 1 0 0,-38-2-2249 0 0,37 2 2230 0 0,-31-5-1514 0 0</inkml:trace>
  <inkml:trace contextRef="#ctx0" brushRef="#br0" timeOffset="874.79">3995 525 11456 0 0,'7'0'256'0'0,"0"0"48"0"0,4 0 16 0 0,4-2 0 0 0,4-1-256 0 0,-1 3-64 0 0,5 0 0 0 0,-1-4 0 0 0,0 4 128 0 0,4-3 8 0 0,4-1 8 0 0,-1 1 0 0 0,-3 0-144 0 0,5-1 0 0 0,-5-3 0 0 0,2 2-5296 0 0</inkml:trace>
  <inkml:trace contextRef="#ctx0" brushRef="#br0" timeOffset="-2062.02">1137 480 10136 0 0,'0'0'777'0'0,"0"0"-436"0"0,0 0 43 0 0,0 0 68 0 0,0 0 18 0 0,0 0 12 0 0,0 2 45 0 0,15 62 2663 0 0,2-18-2574 0 0,-6-18-585 0 0,-11-27-4176 0 0,0-1-1540 0 0</inkml:trace>
  <inkml:trace contextRef="#ctx0" brushRef="#br0" timeOffset="-1905.81">1126 335 8288 0 0,'0'0'736'0'0,"0"0"-584"0"0,0 0-152 0 0,0 0 0 0 0,0 0 1184 0 0,0 0 216 0 0,0 0 40 0 0,0 0 0 0 0,0 0-1080 0 0,0 0-216 0 0,11 2-48 0 0,-5 3 0 0 0,3-5-192 0 0,-2 2-32 0 0,3 2 0 0 0,1 2-8 0 0</inkml:trace>
  <inkml:trace contextRef="#ctx0" brushRef="#br0" timeOffset="-1515.27">1367 536 11976 0 0,'0'0'266'0'0,"0"0"44"0"0,0 0 15 0 0,0 0-26 0 0,0 0-86 0 0,0 0 379 0 0,0 0 189 0 0,3 4 1607 0 0,27 24-1004 0 0,-24-27-1273 0 0,-5-1-18 0 0,-1 0 16 0 0,0 0 3 0 0,0 0-2 0 0,0 0-13 0 0,26-37 168 0 0,36-17-420 0 0,-53 49 73 0 0,-7 3 75 0 0,0 1 1 0 0,1 0-1 0 0,-1 0 0 0 0,0 0 1 0 0,1 0-1 0 0,-1 0 0 0 0,1 1 1 0 0,-1-1-1 0 0,1 1 0 0 0,-1-1 1 0 0,1 1-1 0 0,-1 0 0 0 0,1 0 1 0 0,-1 0-1 0 0,1 1 0 0 0,0-1 1 0 0,-1 1-1 0 0,1-1 0 0 0,-1 1 1 0 0,0 0-1 0 0,1 0 0 0 0,-1 0 1 0 0,0 0-1 0 0,1 0 0 0 0,-1 0 1 0 0,0 1-1 0 0,0-1 0 0 0,0 1 1 0 0,0-1-1 0 0,0 1 0 0 0,0 0 1 0 0,-1 0-1 0 0,1 0 7 0 0,69 65 1865 0 0,-53-45-1257 0 0,-6-4-3377 0 0,-12-18 1746 0 0</inkml:trace>
  <inkml:trace contextRef="#ctx0" brushRef="#br0" timeOffset="-1062.25">1864 529 5064 0 0,'3'6'7258'0'0,"1"2"-3531"0"0,8 44-1993 0 0,3 27 305 0 0,3 3-456 0 0,2-5-1051 0 0,-7-47 301 0 0,-28-34-266 0 0,13 2-557 0 0,-1-1 0 0 0,1 1 0 0 0,-1-1 0 0 0,1 0 0 0 0,0 0 0 0 0,0 0 0 0 0,0 0 0 0 0,1 0 0 0 0,-1 0 0 0 0,1 0 0 0 0,0 0 0 0 0,-1-1 1 0 0,1 1-1 0 0,1 0 0 0 0,-1-1-10 0 0,-8-21-1 0 0,4 9-27 0 0,1 0 0 0 0,0 0 0 0 0,1 0 0 0 0,0 0 0 0 0,1-1 0 0 0,1-9 28 0 0,0 15-73 0 0,1 0-74 0 0,0 0 1 0 0,1 0-1 0 0,1 0 1 0 0,-1 0-1 0 0,2 1 1 0 0,-1-1-1 0 0,2 1 1 0 0,-1-1-1 0 0,5-7 147 0 0,35-46-408 0 0,-41 59 397 0 0,1 1 0 0 0,0-1 0 0 0,1 1 0 0 0,-1-1 0 0 0,1 1 0 0 0,-1 0 0 0 0,1 0 0 0 0,1 1 0 0 0,-1-1 0 0 0,0 1 0 0 0,1 0 0 0 0,0 0 0 0 0,-1 0 0 0 0,1 1 0 0 0,0-1 0 0 0,1 1 0 0 0,-1 1 0 0 0,0-1 0 0 0,1 1 0 0 0,-1 0 0 0 0,0 0 0 0 0,1 0 0 0 0,-1 1 0 0 0,1 0-1 0 0,-1 0 1 0 0,1 0 0 0 0,-1 1 0 0 0,1-1 0 0 0,1 2 11 0 0,-1 3 93 0 0,0-1 0 0 0,-1 2-1 0 0,0-1 1 0 0,0 1 0 0 0,0-1-1 0 0,-1 1 1 0 0,0 1 0 0 0,0-1-1 0 0,0 1 1 0 0,-1-1 0 0 0,0 1-1 0 0,0 0 1 0 0,-1 0 0 0 0,2 6-93 0 0,-3-8 23 0 0,0-1 0 0 0,0 0 1 0 0,-1 0-1 0 0,0 1 0 0 0,1-1 1 0 0,-2 0-1 0 0,1 0 0 0 0,0 1 0 0 0,-1-1 1 0 0,0 0-1 0 0,0 0 0 0 0,0 0 1 0 0,0 0-1 0 0,-1 0 0 0 0,0 0 1 0 0,1 0-1 0 0,-1 0 0 0 0,-1-1 1 0 0,1 1-1 0 0,-1-1 0 0 0,1 1 1 0 0,-1-1-1 0 0,0 0 0 0 0,0 0 0 0 0,0 0 1 0 0,-1-1-1 0 0,1 1 0 0 0,-1-1 1 0 0,1 0-1 0 0,-1 1 0 0 0,-3 0-23 0 0,-15 2-3304 0 0,11-5 1292 0 0</inkml:trace>
  <inkml:trace contextRef="#ctx0" brushRef="#br0" timeOffset="-671.71">2261 476 7832 0 0,'0'0'602'0'0,"0"0"-248"0"0,0 0 426 0 0,0 0 225 0 0,0 0 47 0 0,19 5 4082 0 0,-6 21-3710 0 0,-10-20-1301 0 0,-1 0 1 0 0,1 0-1 0 0,1 0 0 0 0,-1 0 0 0 0,1-1 1 0 0,0 0-1 0 0,0 1 0 0 0,0-2 0 0 0,1 1 0 0 0,5 4-123 0 0,-7-7 16 0 0,0 1-1 0 0,0-1 1 0 0,0 0-1 0 0,0 0 0 0 0,0-1 1 0 0,1 1-1 0 0,-1 0 0 0 0,1-1 1 0 0,0 0-1 0 0,-1 0 0 0 0,1 0 1 0 0,0-1-1 0 0,-1 1 1 0 0,1-1-1 0 0,0 0 0 0 0,0 0 1 0 0,0 0-1 0 0,-1 0 0 0 0,2-1-15 0 0,58-25-224 0 0,11-29 620 0 0,-65 49-300 0 0,-1 0-1 0 0,0-1 0 0 0,-1 0 0 0 0,0 0 1 0 0,0-1-1 0 0,0 0 0 0 0,-1 0 1 0 0,0 0-1 0 0,-1-1 0 0 0,0 0 0 0 0,2-3-95 0 0,-5 6 32 0 0,-1 4 126 0 0,-1 2 20 0 0,0 0-2 0 0,0 0-9 0 0,0 0-40 0 0,0 0-21 0 0,19 29-139 0 0,-11-17 2 0 0,0 0 1 0 0,1-1-1 0 0,0-1 0 0 0,1 1 1 0 0,0-1-1 0 0,0-1 0 0 0,1 0 1 0 0,1-1-1 0 0,4 4 31 0 0,-8-7-114 0 0,-6-4-6 0 0,0 1 0 0 0,-1-1 0 0 0,1 1 0 0 0,0-1 0 0 0,0 0 0 0 0,0 0 0 0 0,0 0 0 0 0,0 0 1 0 0,0 0-1 0 0,0-1 0 0 0,0 1 0 0 0,0 0 0 0 0,1-1 0 0 0,-1 0 0 0 0,0 1 0 0 0,0-1 0 0 0,0 0 0 0 0,1 0 0 0 0,-1 0 0 0 0,0-1 0 0 0,0 1 0 0 0,1 0 120 0 0,5-3-6825 0 0</inkml:trace>
  <inkml:trace contextRef="#ctx0" brushRef="#br0" timeOffset="-406.16">2933 269 9672 0 0,'0'0'440'0'0,"0"0"-6"0"0,2-1-278 0 0,2-2 70 0 0,-3 3 852 0 0,-1 0 372 0 0,0 17 2212 0 0,0 12-2198 0 0,11 53 217 0 0,-7-68-1525 0 0,-2 1 0 0 0,0-1-1 0 0,-1 1 1 0 0,0 0-1 0 0,-1-1 1 0 0,-1 1 0 0 0,0 2-156 0 0,-13 12-3767 0 0,9-21-2715 0 0</inkml:trace>
  <inkml:trace contextRef="#ctx0" brushRef="#br0" timeOffset="-156.22">2851 497 2304 0 0,'7'-5'200'0'0,"1"5"-200"0"0,-1-2 0 0 0,-7 2 0 0 0,0 0 1720 0 0,4-3 296 0 0,3-1 64 0 0,5 1 16 0 0,-1-1-1200 0 0,3-1-248 0 0,1 0-40 0 0,4 3-3880 0 0,-1-2-776 0 0</inkml:trace>
  <inkml:trace contextRef="#ctx0" brushRef="#br0" timeOffset="-3186.75">1 391 6160 0 0,'0'0'281'0'0,"0"0"-6"0"0,1-1-178 0 0,71-22 4628 0 0,-38 17-2649 0 0,38 0-498 0 0,112 12 117 0 0,-96 3-1416 0 0,-78-5-98 0 0,-9-1-4983 0 0,-6 11 17 0 0</inkml:trace>
  <inkml:trace contextRef="#ctx0" brushRef="#br0" timeOffset="-2936.82">164 701 11976 0 0,'8'-1'576'0'0,"129"-5"1082"0"0,-88 2-1000 0 0,-1-3-1 0 0,0-1 0 0 0,0-2 0 0 0,14-7-657 0 0,-29 9 3 0 0,-20 6-3848 0 0,-13 2 2456 0 0</inkml:trace>
  <inkml:trace contextRef="#ctx0" brushRef="#br0" timeOffset="-2671.25">186 262 8664 0 0,'0'0'397'0'0,"-6"3"150"0"0,4 40 2489 0 0,3 4-816 0 0,12 184 199 0 0,-12-124-2143 0 0,-3-91-1881 0 0,1-14 619 0 0,1-2-6 0 0</inkml:trace>
  <inkml:trace contextRef="#ctx0" brushRef="#br0" timeOffset="-2452.56">416 335 5528 0 0,'0'0'422'0'0,"0"0"17"0"0,0 0 1100 0 0,0 5 3115 0 0,1 10-1946 0 0,11 36 243 0 0,28 89-1665 0 0,22 1-1432 0 0,-46-124-2604 0 0,-16-17 1727 0 0</inkml:trace>
  <inkml:trace contextRef="#ctx0" brushRef="#br0" timeOffset="3795.98">7398 374 6448 0 0,'0'0'297'0'0,"0"0"-9"0"0,0 0-49 0 0,0 0 491 0 0,0 0 240 0 0,0 0 43 0 0,0 0-60 0 0,0 0-287 0 0,0 0-122 0 0,0 0-28 0 0,-7 3 82 0 0,5-1-555 0 0,0-1 0 0 0,-1 0 0 0 0,1 0 0 0 0,0 1 0 0 0,0 0 1 0 0,0-1-1 0 0,0 1 0 0 0,0 0 0 0 0,0 0 0 0 0,1 0 0 0 0,-1 0 0 0 0,1 0 0 0 0,-1 0 0 0 0,1 0 0 0 0,0 1 0 0 0,0-1 0 0 0,0 1 0 0 0,0-1 0 0 0,0 1 0 0 0,0-1 0 0 0,1 1 0 0 0,-1 0-43 0 0,-1 4 196 0 0,1-3-159 0 0,-1 1 0 0 0,1-1 0 0 0,-1 1 0 0 0,1-1 0 0 0,1 1 0 0 0,-1-1 0 0 0,1 1 0 0 0,-1 0 0 0 0,1-1 0 0 0,1 1 0 0 0,-1-1 0 0 0,1 1 0 0 0,0 0 0 0 0,0-1 0 0 0,0 2-37 0 0,0-3 25 0 0,-1-1 1 0 0,0 0-1 0 0,1 0 1 0 0,0 0 0 0 0,-1 1-1 0 0,1-1 1 0 0,0 0-1 0 0,0 0 1 0 0,0 0 0 0 0,0 0-1 0 0,0-1 1 0 0,1 1-1 0 0,-1 0 1 0 0,1 0 0 0 0,-1-1-1 0 0,1 1 1 0 0,-1-1-1 0 0,1 1 1 0 0,0-1 0 0 0,0 0-1 0 0,0 0 1 0 0,0 1-1 0 0,0-1 1 0 0,0-1 0 0 0,0 1-1 0 0,0 0 1 0 0,0 0-1 0 0,0-1 1 0 0,0 1 0 0 0,2-1-26 0 0,11-4 199 0 0,1 0 1 0 0,-1-1-1 0 0,0-1 1 0 0,0 0-1 0 0,-1-1 1 0 0,1 0 0 0 0,-2-2-1 0 0,1 1 1 0 0,-1-2-1 0 0,7-6-199 0 0,39-56 1254 0 0,-20-7-744 0 0,-38 73-474 0 0,1 0 28 0 0,0 0-1 0 0,-1-1 1 0 0,0 1-1 0 0,0-1 1 0 0,0 1-1 0 0,-1-1 1 0 0,0 0-1 0 0,0 1 1 0 0,0-1 0 0 0,-1 1-1 0 0,-1-4-63 0 0,-5-19 549 0 0,3 11-470 0 0,-1 1 0 0 0,0 0-1 0 0,-1 0 1 0 0,-1 0 0 0 0,0 1-1 0 0,-3-4-78 0 0,-20-42 42 0 0,20 43-20 0 0,23 60-28 0 0,28 67 128 0 0,-22 15 1366 0 0,11 51-897 0 0,-16-113-2356 0 0,-13-59-474 0 0,-1-2-4923 0 0</inkml:trace>
  <inkml:trace contextRef="#ctx0" brushRef="#br0" timeOffset="4967.61">2818 410 6304 0 0,'0'0'289'0'0,"0"0"-8"0"0,0 0-75 0 0,0 0 355 0 0,0 0 170 0 0,0 0 34 0 0,0 0-56 0 0,0 0-271 0 0,0 0-118 0 0,0 0-28 0 0,0 0 26 0 0,6 0 390 0 0,-3 0 3792 0 0,61-3-3526 0 0,63 6-1027 0 0,-121-3-77 0 0,-5 0-558 0 0,-1 0-275 0 0,-3-1-871 0 0,-11-5-3270 0 0</inkml:trace>
  <inkml:trace contextRef="#ctx0" brushRef="#br0" timeOffset="6701.54">264 964 2760 0 0,'18'-2'432'0'0,"15"0"8897"0"0,12 3-7396 0 0,-11 0-1075 0 0,237-5 1084 0 0,-104 1-1749 0 0,130-10-65 0 0,-27 9-128 0 0,13-5 16 0 0,-104 5 344 0 0,-51-2-10 0 0,-60 2-877 0 0,-42 0-2570 0 0,15 1 3061 0 0,40-2 627 0 0,-18 1-301 0 0,138-6 1571 0 0,32 10-1411 0 0,202 0 1276 0 0,-131-7-1814 0 0,-96 0 530 0 0,176-9-860 0 0,-107 13 450 0 0,-99 6 1036 0 0,152-3-917 0 0,397 0 574 0 0,-572 4-725 0 0,166 5 0 0 0,-176-2-72 0 0,-97-7 72 0 0,126-6 0 0 0,-16-4 0 0 0,-29 13 0 0 0,175-3 64 0 0,-94 21-64 0 0,-5-12 0 0 0,-133-13 0 0 0,72 8 23 0 0,-42-2 712 0 0,-100-2-469 0 0,7 0 764 0 0,-1 0-1048 0 0,-6 0-131 0 0,-2 0-66 0 0,0 0-995 0 0,0 0-4144 0 0,0 0-1769 0 0</inkml:trace>
</inkml:ink>
</file>

<file path=ppt/ink/ink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10:27.051"/>
    </inkml:context>
    <inkml:brush xml:id="br0">
      <inkml:brushProperty name="width" value="0.1" units="cm"/>
      <inkml:brushProperty name="height" value="0.1" units="cm"/>
      <inkml:brushProperty name="color" value="#FFC114"/>
    </inkml:brush>
  </inkml:definitions>
  <inkml:trace contextRef="#ctx0" brushRef="#br0">4 1 3224 0 0,'19'0'60'0'0,"-5"0"7293"0"0,-25 12-4470 0 0,-8 28 338 0 0,18-37-3117 0 0,0-1-1 0 0,0 1 1 0 0,0-1 0 0 0,0 1 0 0 0,1-1-1 0 0,-1 1 1 0 0,1 0 0 0 0,0-1 0 0 0,0 1-1 0 0,0 0 1 0 0,0-1 0 0 0,0 1-1 0 0,0-1 1 0 0,1 1 0 0 0,-1 0 0 0 0,1-1-1 0 0,0 1 1 0 0,0 0-104 0 0,2 10 399 0 0,38 26 445 0 0,28-26-756 0 0,-63-13-19 0 0,0 0 0 0 0,0-1-1 0 0,0 0 1 0 0,-1 1 0 0 0,1-2 0 0 0,0 1-1 0 0,-1-1 1 0 0,1 0 0 0 0,-1 0-1 0 0,0 0 1 0 0,1-1 0 0 0,-1 0-1 0 0,0 0 1 0 0,-1 0 0 0 0,1-1 0 0 0,0 1-1 0 0,-1-1 1 0 0,0 0 0 0 0,1-1-69 0 0,43-65-126 0 0,-44 25 414 0 0,-4 43-249 0 0,0 2-128 0 0,0 0-11 0 0,0 0 38 0 0,0 0 122 0 0,0 2 55 0 0,7 83 1018 0 0,13 122 67 0 0,-10-177-1328 0 0,-10-24-34 0 0,0-5-681 0 0,0-1-285 0 0,2-1-51 0 0,3-5-5 0 0</inkml:trace>
</inkml:ink>
</file>

<file path=ppt/ink/ink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10:27.364"/>
    </inkml:context>
    <inkml:brush xml:id="br0">
      <inkml:brushProperty name="width" value="0.1" units="cm"/>
      <inkml:brushProperty name="height" value="0.1" units="cm"/>
      <inkml:brushProperty name="color" value="#FFC114"/>
    </inkml:brush>
  </inkml:definitions>
  <inkml:trace contextRef="#ctx0" brushRef="#br0">1 6 8288 0 0,'24'-5'1861'0'0,"-22"4"-781"0"0,-2 1 52 0 0,0 0-45 0 0,0 0-234 0 0,0 0-100 0 0,0 0-17 0 0,-26 14 2241 0 0,36-2-2787 0 0,5-8-180 0 0,10-11 133 0 0,-14-4-1707 0 0,-9 5-4734 0 0</inkml:trace>
</inkml:ink>
</file>

<file path=ppt/ink/ink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10:27.942"/>
    </inkml:context>
    <inkml:brush xml:id="br0">
      <inkml:brushProperty name="width" value="0.1" units="cm"/>
      <inkml:brushProperty name="height" value="0.1" units="cm"/>
      <inkml:brushProperty name="color" value="#FFC114"/>
    </inkml:brush>
  </inkml:definitions>
  <inkml:trace contextRef="#ctx0" brushRef="#br0">0 51 7688 0 0,'15'-5'696'0'0,"-13"-17"4058"0"0,17 5-3479 0 0,-18 16-1112 0 0,10-2 155 0 0,2 1-122 0 0,-1 2 0 0 0,1 0 1 0 0,-1 0-1 0 0,1 1 0 0 0,-1 1 0 0 0,0 0 0 0 0,0 0 0 0 0,1 1 0 0 0,-2 1 0 0 0,11 4-196 0 0,-19-7 66 0 0,1 1 0 0 0,0 0-1 0 0,0 0 1 0 0,-1 0-1 0 0,0 0 1 0 0,1 0-1 0 0,-1 1 1 0 0,0-1-1 0 0,0 1 1 0 0,0 0 0 0 0,0 0-1 0 0,-1 0 1 0 0,1 1-1 0 0,-1-1 1 0 0,0 0-1 0 0,0 1 1 0 0,0 0-1 0 0,0-1 1 0 0,-1 1 0 0 0,1 0-1 0 0,-1 0 1 0 0,0 0-1 0 0,0 0 1 0 0,-1 0-1 0 0,1 0 1 0 0,-1 0-1 0 0,0 0 1 0 0,0 0 0 0 0,0 0-1 0 0,0 0 1 0 0,-1 0-1 0 0,0 0 1 0 0,1 0-1 0 0,-2 0 1 0 0,1 0-1 0 0,-1 1-65 0 0,-18 37 706 0 0,15-33-550 0 0,0 0 0 0 0,0 0 0 0 0,1 0-1 0 0,0 1 1 0 0,1 0 0 0 0,0-1 0 0 0,1 1 0 0 0,0 0 0 0 0,1 0-1 0 0,-1 2-155 0 0,3-10 1 0 0,-1 0-1 0 0,0 0 0 0 0,1 0 0 0 0,-1 0 1 0 0,1 0-1 0 0,0 0 0 0 0,-1 0 0 0 0,1 0 0 0 0,0 0 1 0 0,0 0-1 0 0,1 0 0 0 0,-1 0 0 0 0,0-1 1 0 0,1 1-1 0 0,-1 0 0 0 0,1-1 0 0 0,-1 1 1 0 0,1-1-1 0 0,-1 0 0 0 0,1 0 0 0 0,0 1 1 0 0,0-1-1 0 0,0 0 0 0 0,0 0 0 0 0,0-1 0 0 0,0 1 1 0 0,0 0-1 0 0,0-1 0 0 0,0 1 0 0 0,2-1 0 0 0,69 4-87 0 0,-19-14-2735 0 0,-38 5-3939 0 0</inkml:trace>
</inkml:ink>
</file>

<file path=ppt/ink/ink3.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8-01T21:24:39.864"/>
    </inkml:context>
    <inkml:brush xml:id="br0">
      <inkml:brushProperty name="width" value="0.05292" units="cm"/>
      <inkml:brushProperty name="height" value="0.05292" units="cm"/>
    </inkml:brush>
    <inkml:brush xml:id="br1">
      <inkml:brushProperty name="width" value="0.05292" units="cm"/>
      <inkml:brushProperty name="height" value="0.05292" units="cm"/>
      <inkml:brushProperty name="color" value="#FF0000"/>
    </inkml:brush>
  </inkml:definitions>
  <inkml:trace contextRef="#ctx0" brushRef="#br0">9279 2284 1382 0,'-8'-11'123'0,"5"11"-99"0,-2-7-24 0,0 7 0 15,-3-7 273-15,8 7 50 0,0 0 9 0,0 0 3 16,0 0-279-16,0 0-56 0,0 0-9 0,-3 7-3 15,3-7 12-15,-5 7 0 0,2 4 0 0,1-1 0 0,-1 2 0 0,3 6 0 16,-3 1 8-16,3 2-8 16,0 1 0-16,0-1 0 0,0 5 0 0,0 2 0 15,0 5 0-15,0-7 0 0,0 7 0 0,0 2 0 16,-2-2 0-16,2 7 10 0,0 7-10 0,-3-3 8 16,0 3 0-16,3 3 0 0,-2-3 0 0,-1 5 0 15,3 2 5-15,-3 0 1 0,1 7 0 0,2 2 0 16,-3-1 1-16,-2-1 0 0,2 5 0 0,1 2 0 15,-4 5-4-15,4 0-1 0,-1-5 0 0,-2 5 0 16,-3 2-2-16,0 5 0 0,0 0 0 0,-3 0 0 0,1 0 4 0,-1 2 0 16,-2 5 0-16,0 0 0 0,-3 0-2 0,0 0 0 15,5 5 0-15,-2-5 0 0,-3 7-10 0,0-7 10 16,3 7-10-16,0-2 10 0,0-3-10 0,2-2 0 16,1 5 0-16,-1-3 8 0,0-2-8 0,3 5 8 15,-2-10-8-15,-1 5 8 0,3 5-8 0,-2-5 0 16,2-4 0-16,0 4 0 15,0 0 0-15,0 0 0 0,0-7 8 0,3-1-8 16,-3 1 13-16,3 0 1 0,-1-4 0 0,1-3 0 16,0-3-14-16,-1-2-18 0,4 1 4 0,-4-1 1 15,1-2 21-15,2-5 5 0,1-2 1 0,-1-5 0 0,1 4-14 16,-1-3 0-16,0-8 0 0,1 4 0 0,-1-4 9 0,3-4-1 16,-3-3 0-16,3 0 0 0,0-7 0 0,0 2-8 15,-5-5 12-15,2-1-4 0,3-1-8 0,-2 2 10 0,-4-8-10 0,4-1 10 16,-1 0-10-16,0-2 8 0,3 0-8 0,0-5 8 15,-5-3 0-15,3 4 0 0,2-8 0 0,0 4 0 16,-6-4 20-16,6 0 3 0,0-7 1 0,0 3 0 16,0-3-21-16,0 7-11 0,-2-2 12 0,2-5-12 15,0 0 0-15,2 2 0 0,-2-2 0 0,0 0 0 16,0 0 0-16,6 5 0 0,-1 2 0 0,-5-7 0 0,5 4 0 0,3-1 0 16,0 1 0-16,5-1 0 0,0 2 0 0,1-3 0 15,4-2-10-15,3 7 10 0,3-7-24 0,5 5 4 16,6 2 0-16,-1-7 0 0,6 7 8 0,-1 0 3 15,9-3 0-15,0-1 0 0,5 4-3 0,2-2-1 16,6 2 0-16,5 0 0 0,3 0 1 0,0-3 1 0,5 4 0 16,5 1 0-1,6-4 11-15,0 2 0 0,2 4 0 0,3-3-8 16,10-1 8-16,1 0 0 0,-1 0 0 0,9 4-8 16,2-4 8-16,3 3-13 0,5 2 5 0,0-1 8 0,-3-1-8 0,3 2 8 15,6-3 0-15,-3 3 0 0,-6 2 0 0,3 0 0 16,5 2 0-16,-5-1 0 0,-5-1 0 0,3 0 0 15,-4-2 0-15,1 2 0 0,3 0 0 0,-9 0 0 16,-2-2 0-16,-3-3 0 0,0 3 0 0,-5 0 0 0,-5-3 0 0,-3-2 0 16,-8 5 0-16,0-5 0 0,-6 0 0 0,-1-2 0 15,-9 2 0-15,-5-5 13 0,-3 3-3 0,-5 2-1 16,-3-7-9-16,-5 7 0 0,-3-7-12 0,-5 5 12 16,-2-3 0-16,-6-2 0 0,-3 0 0 0,-2 0 0 15,-5 0 9-15,-4 0-9 0,-1 0 10 0,-4-2-10 16,-2-3 12-16,0 5-3 15,-3-3-1-15,-5 3 0 0,3-4 0 0,0-3 0 16,-1 2 0-16,-2-2 0 0,0 0-8 0,0 0 10 16,0 0-10-16,-2-5 10 0,2 5-10 0,-3-2 8 15,0-3-8-15,1-2 8 0,-1-5 0 0,-2 5 0 16,2-7 0-16,-2-1 0 0,2-1 8 0,1-5 2 0,-1 2 0 0,0-2 0 16,3-5-18-16,-2 0 0 0,2-3 8 0,0-1-8 15,0-3 12-15,0-7 0 0,2 0-1 0,4-3 0 16,-1-6-11-16,0 2 12 0,3 0-12 0,0-7 12 15,0-1-12-15,3-6 8 0,-1-2-8 0,1-3 8 0,2 5-8 0,0-8 0 16,-2-4 0-16,-1 0 0 0,4 0 0 0,-1 0 8 16,-3-7-8-16,6 0 0 0,-5 0 0 0,2 0 0 15,-2-7 0-15,2 3 0 0,0 4 0 0,-2-7 0 16,-1 4 0-16,1-4 0 16,0 2 0-16,2-2 0 0,0 0 0 0,3 2 0 15,-3-2 0-15,0 0 0 0,1 7 0 0,-1-7 0 16,0 5 0-16,-2-3 0 0,-1 5 0 0,-2 7 0 15,0-7 0-15,0 5 0 0,-3 2 0 0,3 2 0 16,-3-2 0-16,1 5 0 0,-1 0 0 0,-2 2 8 16,2 5-8-16,-2-3 0 0,-1 8 0 0,4-1 0 15,-6-4 0-15,2 9 0 0,1 3 0 0,0 2 0 0,-3-3 0 0,2 8 0 16,-2-3 0-16,0 5 0 0,0 0 0 0,0 5 0 16,0-3 0-16,0 5 0 0,0 7 0 0,-2 0 0 15,2 2-11-15,0 1 11 0,-3 4-8 0,3-2 8 16,-3 7-8-16,3-5 8 0,0 0-8 0,-2 2 8 15,2 1-8-15,0 2 8 0,-3 2 0 0,0-2 0 0,1 7 0 0,2-5-8 16,0 0 8-16,-3 5 8 0,0 0-8 0,1 4 11 16,-4-1-3-16,4-1 0 0,-4-2 0 0,1 2 0 0,0 3-8 15,-3-3 0-15,0 5 0 0,0-3 0 0,-2-1 0 0,-1 4 0 16,-2-5 0-16,-1 2 0 0,-1-1-16 0,-1-1 4 16,0-2 0-16,-3 4 1 0,-4-1-5 0,-1-1 0 15,-5-2-1-15,-3 2 0 0,0-2 5 0,-5 0 0 16,-3 4 1-16,-5-6 0 15,-2 2 11-15,-6 4-12 0,0-1 12 0,-3-1-12 16,1 2 0-16,-6-1 0 0,-5 4 0 0,0 0 0 16,-3-5 12-16,0 5 0 0,3-3 10 0,-6 1-10 15,-4 2 0-15,2 0 0 0,-6 0 0 0,4 0 0 16,-4 4 0-16,1-4 0 0,-3-2 0 0,2 7 0 16,4-10 0-16,-4 5 0 0,-2 0 0 0,3 0 0 15,0 2 0-15,2-5 0 0,0 3 0 0,-2 0 0 0,-3-4 0 0,2 8 0 16,6-9 0-16,0 5 0 0,-3 3 0 0,3-10 0 15,3 7 0-15,2 0 0 0,3-5 0 0,0 5 0 16,-3 0 0-16,3 0 0 0,0-5 0 0,5 9 8 0,0-8-8 16,3 4 0-16,-3 0 0 0,3-5 0 0,2 5 0 15,1 0 0-15,-1 0 0 0,3 0 0 0,3 0 0 0,0 0 0 32,-3-1 0-32,0 8 0 0,3-11 0 0,-1 11 0 0,1-10 0 15,5 6 0-15,-3-3 0 0,6 2 0 0,-3 5 0 0,0-3 0 16,0-1 0-16,0 1-10 0,5-1 10 0,-2 4 0 15,0 0 8-15,-1 0-8 0,4-7 0 0,-1 7 0 16,0-3 0-16,-2 3 0 0,2-4 8 0,3 4-8 16,0 0 8-16,3 0-8 0,-1 0 9 0,6 0-9 15,0 0 12-15,3 0-12 0,5 0 0 0,-3 0 0 0,3 0 0 0,2 0 0 16,3 0 0-16,0 0 0 0,-2 4-11 0,5-1 11 31,-1-3-76-31,4 7-9 0,-3-7-2 0,2 0 0 0</inkml:trace>
  <inkml:trace contextRef="#ctx0" brushRef="#br0" timeOffset="1190.41">10014 2320 1497 0,'0'0'133'0,"-2"4"-106"15,-3-1-27-15,2-3 0 0,0 7 150 0,1 5 25 0,-1 2 5 0,3 5 0 32,3 9-180-32,-1-2-28 0,-2 7-9 0,3 2-3 0,0 9 28 0,-3 6 12 0,2 9-12 0,3 2 12 15,-5 5-11-15,6 2 11 0,-6 9-8 0,0 6 8 16,2 9 0-16,-2-3 0 0,-2 10 0 0,-4 2-8 15,4 5 8-15,-3 2 0 0,-1 0 0 0,1 5 0 16,-3 2 22-16,0 5 3 16,3 7 1-16,-6-7 0 0,3 7 24 0,-5 0 5 15,2 0 1-15,1 5 0 0,-3-3-3 0,-1 3 0 16,-1-3 0-16,-1 5 0 0,5-2-10 0,-2 2-3 0,-3 0 0 0,0 0 0 16,3-7-7-16,0 0-1 0,-1-5-1 0,4 3 0 15,5-7-13-15,2-1-2 0,3-9-1 0,0 1 0 16,0-4-7-16,5-3-8 0,0-11 11 0,3-1-11 15,0-6 12-15,0-4-4 0,3-9 0 0,-1 2-8 16,1-12-44-16,0-2-15 0,2-5-3 0,0-7-733 16,-2-7-146-16</inkml:trace>
  <inkml:trace contextRef="#ctx0" brushRef="#br0" timeOffset="1645.1">11033 2494 2246 0,'0'0'200'0,"-8"0"-160"0,0 0-32 0,0-7-8 15,8 7 164-15,-2 7 31 16,2 0 6-16,2 9 2 16,1 5-203-16,2 1-56 0,3 13-3 0,0 5-1 0,3 7 41 0,-1 12 8 15,4 7 2-15,-4 9 0 0,1 12 9 0,-3 7 0 16,2 5 0-16,-2 9 0 0,-3 5 0 0,3 7 0 15,-5 2 0-15,0 5 0 0,-3 5 0 0,0 4 0 16,-3 3 9-16,0 2-9 0,-2-2 0 0,2 4 0 16,-4 3 0-16,1-5 0 0,-2 7 0 0,0-2 0 0,6-5 0 0,-4 5 0 15,-2-5 0-15,3-2 0 0,0-5 0 0,-3 0 0 16,0-5 0-16,3 3 0 0,-1-10 0 0,1-2 0 16,2 0 0-16,-2-12 0 0,0 1 0 0,0-8 0 15,5-2 0-15,-3-5 0 0,-2-10 0 0,2-4 0 16,3-2-80-16,-3-5-16 0,3-7-3 0,3-8-1018 15</inkml:trace>
  <inkml:trace contextRef="#ctx0" brushRef="#br0" timeOffset="2093.21">12084 2508 3142 0,'-11'-10'140'0,"6"6"28"16,5 4-135-16,0 0-33 0,-3 7 0 0,0 0 0 15,3 9-54-15,0 5-18 0,3 1-3 0,-3 6-1 16,0 12 48-16,0 12 10 0,-3 6 2 0,1 11 0 0,-1 6 16 0,0 10 0 16,-2 9 0-16,0 7 0 0,-3 5 0 0,0 2 0 15,0 14 0-15,0 3 0 16,0 4 0-16,-2 3-8 16,-1-3 8-16,0 10 0 0,1 2 0 0,-1 7 0 0,1-2 0 0,2 2 0 15,-3 0 0-15,1 5 0 0,-1-5 0 0,3-2 0 16,-3 7 0-16,1-5-8 0,-1 5 8 0,1-9 0 15,-1 1 0-15,1 1 0 0,-1-5 0 0,-2-7 0 16,-1 0 0-16,4-7 8 0,-3 0-8 0,-1-7 0 16,4-7 0-16,-1-5 0 0,1-6 0 0,-1-8 0 0,1-7 0 0,-1 0 0 15,3-14 0-15,0-1 0 16,0-3-128-16,3-11-29 0,2-3-6 0</inkml:trace>
  <inkml:trace contextRef="#ctx0" brushRef="#br0" timeOffset="2547.66">13322 2698 2822 0,'-19'-11'251'0,"11"6"-201"0,3-2-40 0,-3 0-10 16,3 4 45-16,2 3 7 0,3 0 2 0,0 0 0 15,0 7-77-15,0 8-15 0,3 10-3 0,-1 4-1 0,4 15 23 0,-1 3 5 16,0 15 1-16,1 6 0 0,-4 12 13 0,4 7 0 15,-4 7-10-15,-2 12 10 0,0 7 0 0,0 2 0 16,-2 7-9-16,-1 5 9 0,-2 5 0 0,-1 2 0 16,-2 7 0-16,3 5 0 0,-3 2 0 0,0 5 0 0,0-5 0 15,3 7 0 1,-3-2 0-16,3 9 0 0,-6-2 0 0,1 0 9 16,-1 2-9-16,-2 5 0 0,2 0 9 0,-2-7-9 0,0 3 0 15,-3-6 8-15,0-2-8 0,0-6 0 16,0-8 0-16,3 2 8 0,0-9-8 0,-6-7 0 0,1-12 0 15,-1-2 9-15,3-9-9 0,-2-5 0 0,5-8 0 0,-3-13 0 16,0-5 0-16,3-7-848 16,-1-7-161-16</inkml:trace>
  <inkml:trace contextRef="#ctx0" brushRef="#br0" timeOffset="3043.28">9549 3129 2746 0,'-5'-7'60'0,"-1"2"13"0,1 3 3 0,2-3 1 0,1-2-61 0,2 7-16 16,0 0 0-16,5 0 0 15,3 0-36-15,2-2-11 0,1 2-1 0,5 2-1 0,2-2 34 0,4 7 15 0,7-2-12 0,5 2 12 16,8 0-12-16,9 0 12 0,2 0-12 0,7 5 12 15,4-10-10-15,7 10 10 0,9-5 0 0,4 0-9 16,6 5-7-16,8-5 0 0,8-5-1 0,5 7 0 16,0-2-2-16,8 3 0 0,6-10 0 0,4 12 0 15,-2-10 3-15,6 7 0 16,-4-6 0-16,6 4 0 0,0-2 16 0,-2 2-12 16,2-5 12-16,-6 5-10 0,-2 0 10 0,0-2 0 15,-2 2 0-15,-4 0 0 0,-7 0 0 0,-3 0 0 0,-8 0 0 16,-5 2 0-16,-10-2 8 0,-4 1-8 15,-4 1 8-15,-6-2-8 0,-8 0 0 0,-5-2 0 0,-11 2 0 16,-2 0-692-16,-9 0-135 0</inkml:trace>
  <inkml:trace contextRef="#ctx0" brushRef="#br0" timeOffset="3413.54">9231 3583 2743 0,'0'0'60'0,"14"2"13"0,7 3 3 0,8-5 0 0,11 11-60 0,10-1-16 15,8 4 0-15,8 5 0 0,3-5 0 0,13 5-12 0,8 0 3 0,5-3 0 16,6 3-7-16,10-5-2 0,5 5 0 0,11 0 0 16,8-3-5-16,5 3-1 0,3-5 0 0,5 0 0 31,11 5-5-31,-3-5-2 0,0 0 0 0,3 5 0 0,5-5 31 0,-2 0 12 0,-1 5-1 0,-5-5 0 16,-2 0-22-16,-4 5-4 15,-1 0-1-15,-4-5 0 0,-5 7 16 0,-7-2 0 16,-12-5 0-16,-2 0 10 0,-2 5-10 0,-9-7 0 15,-5 2 0-15,-10 0 0 16,-3-2-81-16,-8-3-12 0,-8 3-3 0,-10 2-891 0</inkml:trace>
  <inkml:trace contextRef="#ctx0" brushRef="#br0" timeOffset="3783.81">9020 4594 2073 0,'0'0'92'0,"0"0"19"0,0 0-89 0,5 0-22 0,13-5 0 0,12 5 0 16,7 0 140-16,10 0 24 0,6 5 5 0,16-5 1 15,10 7-150-15,11-2-31 16,8-3-5-16,8-2-2 0,10 5 18 0,6-3-12 16,10-2 12-16,6 5-10 0,8-5-9 0,4 0-1 15,6-5-1-15,6 5 0 16,2 0-12-16,3 0-3 0,-1 0 0 0,1 5 0 0,2-5 19 0,-5 0 3 16,-2 2 1-16,-6 3 0 0,-3-3 13 0,-5 5 0 15,1-2 0-15,-7 2 0 0,-4 0 0 0,-8 5 0 16,-6-5 0-16,-5 0 0 0,-5 0 0 0,-8 0 0 0,-6 0 0 0,-4 0 0 15,-9 0-44-15,-5 0-13 0,-8 3-3 16,-5-8-928-16</inkml:trace>
  <inkml:trace contextRef="#ctx0" brushRef="#br0" timeOffset="4170.19">8837 5356 2649 0,'0'0'117'0,"-5"-5"25"0,5 5-114 0,5 0-28 15,3-2 0-15,13-3 0 0,11 5 22 0,13 0-2 16,8 0 0-16,8 0 0 0,10 0-20 0,14 0-12 15,10 5 2-15,8-3 0 0,8-2 10 0,11 5 0 16,8-3 0-16,7 3 0 0,9-3 0 0,7 3 0 0,3-5 0 16,6 7 0-1,2-2 0-15,5 2-16 0,-2 0 4 0,0 0 0 16,5 0-12-16,-3 0-4 0,5 0 0 0,-4 0 0 0,2 5 12 16,-3-5 3-16,-5 0 0 0,-2 7 0 0,-9-7 13 0,-2 5-12 15,-11-3 12-15,-2 3-12 0,-6-5 12 0,-5 5 8 16,-8-3 0-16,-8 3-8 0,-2-5 0 0,-12 0 0 15,-7 5-12-15,-8-5 3 16,-5 0-85-16,-13-5-17 0,-3 8-3 0,-11-8-872 0</inkml:trace>
  <inkml:trace contextRef="#ctx0" brushRef="#br0" timeOffset="4533.38">9054 6316 2937 0,'-11'0'261'0,"11"0"-209"0,-2-3-41 0,10-2-11 31,5 5 0-31,11 0 0 0,10 5 9 0,6-2-9 16,10 1-32-16,14-1-12 0,10 1-1 0,13-1-1 0,6 1 36 0,12 1 10 15,15-5 0-15,7 2 0 0,10 3 0 0,9-3 0 16,4-2 0-16,12 0 0 0,5 0-9 0,5 0-1 16,2-2 0-16,1 2 0 0,2 2-8 0,-2-2-2 15,2 5 0-15,-2-3 0 16,-3 6-7-16,-6-4-1 0,-4-1-1 0,-9 1 0 0,-5 8 29 0,-10-3-9 0,-3-1 9 0,-11 3 0 16,-10-4 0-16,-6 5 0 0,1-2 0 0,-9 1 0 15,-7 3 0-15,-8-2 0 0,-6-2 0 0,-5 1 0 31,-8 1-28-31,-10-3 0 0,-9-1 0 0,-4 3 0 0,-6-4-211 16,-11 5-42-16</inkml:trace>
  <inkml:trace contextRef="#ctx0" brushRef="#br0" timeOffset="4871.92">8885 7284 2534 0,'-29'-4'112'0,"15"4"24"0,4-3-109 0,2 3-27 16,5 0 0-16,3 0 0 0,13 0 52 0,9 3 6 16,9 1 1-16,12-4 0 15,7 3-71-15,13 2-15 0,14-1-2 0,13-1-1 0,16-3 40 0,13 0 8 16,13 0 2-16,9 0 0 0,9 0-20 0,9-3-9 0,10 3 1 0,9-4 0 15,10 4 8-15,2 0 0 0,6 0 0 0,5 4 0 16,0-1 0-16,0-3 0 0,3 4 0 0,-6-1 8 16,-5 4-8-16,-2-3 0 0,-3-1 0 0,-8 4 0 15,-8 2 0-15,-8-2 0 0,-6 0 0 0,-7 0 0 16,-10 0 0-16,-9 0-10 0,-5 1 10 0,-8-1 0 16,-8 4-22-16,-10-4 2 15,-6 0 1-15,-11 5-1151 0</inkml:trace>
  <inkml:trace contextRef="#ctx0" brushRef="#br1" timeOffset="8887.77">13031 718 576 0,'0'0'51'0,"-3"-5"-41"16,-2-2-10-16,2 0 0 0,1 5 171 0,2-3 32 15,0 1 6-15,0 4 2 0,0-8-91 0,0 8-19 16,0 0-3-16,0 0-1 0,0 0 8 0,0 0 2 16,0 0 0-16,0 0 0 0,0 8-59 0,2 1-12 15,1 0-3-15,2 3 0 0,-2 2 76 0,-1 7 15 16,-2 3 4-16,3-1 0 0,0 3-103 0,-3 3-25 16,0 3 0-16,0-6 0 0,2 3 21 0,-2-4-1 0,0-3 0 0,0 3 0 0,6-6-2 15,-4 2-1-15,4-6 0 0,-1 3 0 0,0 1-5 0,-2-9-2 16,2-1 0-16,0 0 0 0,1-2 5 0,-1 0 1 15,-5-7 0-15,0 0 0 0,3 5-16 0,-3-5 0 16,0 0 0-16,5-5 0 0,-2-2 0 0,-1-2 0 16,1-3 0-16,-1-2 0 0,4-5 57 0,-1 5 6 15,-2-5 1-15,5 3 0 16,0-8-64-16,0 3-26 0,-1-5 2 0,4 1 0 31,0 1-13-31,-1-2-3 0,3 0 0 0,1 0 0 0,-4 5 84 0,1 2 16 0,5-2 3 0,-6 2 1 16,4 5-76-1,-4-4-14-15,3 8-3 0,-2-2-1 0,2-2-3 0,-2 10-1 16,-3-4 0-16,0 6 0 0,2-5 54 0,-2 7 10 0,0 0 2 0,-5 0 1 16,-3 0-53-16,0 0-10 0,0 0-2 0,0 7-1 0,-6-5 33 0,-2 10 17 15,-2 2-1-15,-1 5-1 16,-5-5-127-16,1 7-24 0,-4-2-6 0,3 2-1 16,-2-2 63-16,2 2 13 0,3-6 3 0,-1 3 0 15,1 1-12-15,0-9-3 0,2 6 0 0,3-2 0 0,0-7 51 0,0 5 11 16,3-5 1-16,0 2 1 0,2 3 36 0,1-9 7 15,4 8 2-15,1-4 0 0,0 7-30 0,2-7 0 0,3 1 0 0,0 1 0 0,2 0 57 0,6-2 6 16,0 5 1-16,0-9 0 0,2 8-2 0,1-4 0 16,2 0 0-16,3 5 0 0,0-5-48 0,2-4-14 15,-5 6 0-15,3-7 8 0,3 5 44 0,-6 0 10 16,0-2 2-16,-3 2 0 0,-4-4-52 0,2-3-12 16,-3 7 0-16,-3-7 0 31,-4 4-48-31,2 1-13 0,-3-3-3 0,-2 3 0 0</inkml:trace>
  <inkml:trace contextRef="#ctx0" brushRef="#br1" timeOffset="9273.28">13600 1026 518 0,'-8'-7'23'0,"5"2"5"16,0 5-28-16,3 0 0 0,0 0 0 0,0 0 0 0,0 0 416 0,0 0 77 15,0 0 16-15,6-7 3 0,-1 7-364 0,3-2-72 16,0 2-16-16,2 0-2 0,1-5-42 0,0 5-8 15,2 0-8-15,0 0 12 0,0-2-12 0,0-3 0 0,1 5 0 0,-1-4 0 16,-2 4 8-16,2-7-8 16,-3 4 12-16,-2-2-4 0,0-2 4 0,-2 0 0 0,-6 0 0 15,2 5 0-15,1-7 1 0,-6 6 1 16,-2-4 0-16,0 2 0 0,-1-4-25 0,-2 4-5 16,-5-2 0-16,3 3-1 0,-4 4 17 0,1-3 0 15,0 3 0-15,-3 3 0 0,0-3 0 0,3 4 0 16,-3 1 0-16,0 2 0 0,3 2 0 0,0 3 0 15,-1-5 0-15,1 5 0 0,3-3 0 0,2 6 0 16,0-4 0-16,5 3 0 0,0-2 0 0,6-2 0 16,0 6 0-16,2-2 0 0,6-4 0 0,-3 1 0 0,5 1 0 0,0 2 0 15,3-7 0-15,-3 5 0 0,3-5 0 0,3 2 0 16,-1-4 0-16,1-3 0 0,2-2 0 0,3-2 0 16,-1 2 0-16,-1 0 0 0,-1-5 0 0,0-2 0 15,0 0-116-15,-2 5-20 0,-1-7-4 0,-2-1-1 16,2-4-133-16,-4-2-26 0,-4 6-6 0</inkml:trace>
  <inkml:trace contextRef="#ctx0" brushRef="#br1" timeOffset="9536.28">13978 967 1450 0,'0'-7'32'0,"0"5"6"0,0-3 2 0,-3 5 1 0,3 0-33 0,-2-2-8 0,-1 2 0 0,3 0 0 15,0 0 129-15,0 0 24 0,0 0 5 0,0 2 1 16,0 5-59-16,5 5-12 0,-2-2-3 0,0 1 0 16,2-4-19-16,0 7-4 0,0-2-1 0,1 2 0 15,-1-7-11-15,0 5-2 0,1-2-1 0,-1 1 0 16,-2-4-15-16,-1 7-4 0,4-9 0 0,-4-2 0 0,1 1 0 0,-1-1 0 15,-2-3 0-15,0 0 0 0,0 0-12 0,0 0-2 16,0 0-1-16,0 0 0 0,3-3 22 0,0-4 4 16,-3 2 1-16,5-9 0 15,-2 3-63-15,2-6-12 0,0-2-2 0,-2 5-1 16,5 2-12-16,-3-4-2 0,3 0-1 0,0 1 0 16,0 1 2-16,0 3 1 0,0 1 0 0,0-2 0 0,2 5 25 0,1 0 5 0,0 3 0 0,2-4 1 15,-3 6 19-15,1-3-10 0,-3 3 10 0,2 2-8 16,6 0 8-16,0 0 0 0,-5 2 0 0,5 3-8 15,-3-5-168-15,3 2-34 0,-3 3-6 0</inkml:trace>
  <inkml:trace contextRef="#ctx0" brushRef="#br1" timeOffset="9937.64">14362 979 1036 0,'0'0'46'0,"0"0"10"0,0 0-45 0,0 0-11 0,0 0 0 0,2 3 0 15,1 1 156-15,0-1 28 0,-1 1 7 0,3 3 1 16,-2 0-72-16,2 0-13 0,1 0-3 0,-4 1-1 16,4-4-11-16,-4 3-3 0,1 0 0 0,0 0 0 0,-1 0-20 0,1-2-4 15,0 2-1-15,-1-4 0 0,-2 1-51 0,3 3-13 16,-3 0 0-16,0 0 0 0,0-2 0 0,0-5 0 16,0 0 0-16,0 0 0 0,0 0 0 0,0 0 0 15,0 0 0-15,0 0 0 0,0 0 54 0,0 0 8 16,5-5 2-16,0 5 0 15,3-14-103-15,-2 7-20 0,-1 0-4 0,0 0-1 16,6-5 52-16,-3 3 12 0,0 2 0 0,2-5 0 16,-2 5 0-16,3 2 0 0,-1-4 0 0,1 4 0 15,0 3-23-15,-1-3-1 0,1 5-1 0,-1 0 0 0,1 0 40 0,-1 5 8 16,4-3 1-16,-4 3 1 0,3-3-25 0,-2 10 0 16,0-5 0-16,-1-4 0 0,1 8 10 0,-1-4-10 15,1 5 12-15,0-2-12 0,-4-3 20 0,1 2-2 16,-2 0-1-16,-1 3 0 0,3-5-32 0,-3 5-6 0,-2-10-2 15,2 12 0-15,-2-9 70 0,-1 5 13 0,-2-6 4 0,3 3 0 32,0 0-161-32,-1-2-32 0,-2-5-7 0,6 2-635 0,-1 5-127 0</inkml:trace>
  <inkml:trace contextRef="#ctx0" brushRef="#br1" timeOffset="10276.78">14901 1054 576 0,'6'-9'25'0,"-6"9"6"0,5-5-31 0,0 5 0 15,-5 0 0-15,6 0 0 0,-1-2 262 0,0 2 46 16,0 0 10-16,3 0 2 0,-2 0-205 0,-1 0-41 16,-2 0-8-16,4 0-2 0,-1-5 28 0,2 1 6 15,0 4 1-15,2-3 0 0,-2 3-56 0,3-5-11 16,-1 3-3-16,-2-3 0 0,3-2-29 0,-6 7 0 0,0-7 0 0,3 0 0 16,0 3 8-16,-2-3-8 0,-4-1 11 0,1 1-11 0,0 0 0 0,-1 0 0 15,-4 5 0-15,-1-3-9 0,0 1 9 0,-2 1 0 16,0-2 0-16,-6 3 0 0,1 2 49 0,-1 0 12 15,3 0 3-15,0 0 0 16,0 2-52-16,-2 3-12 0,-1-2 0 0,0 1 0 0,3 3 0 0,0 0 0 16,1 0 0-16,-4 5 0 0,6-5 0 0,-1 5 0 0,1 4 0 0,5-4 0 31,-3 0-48-31,6-3-13 0,-3 5-3 0,5 1 0 0,1-4 52 0,-1 3 12 0,3-2 0 0,0 0 0 16,2-3 0-16,1-2 0 0,2 0 0 0,3 1 0 15,-3-4 0-15,6-1 0 0,2 1 0 0,3 1 0 16,0-5-105-16,7-5-19 0,28-2-3 15,-12-5-820-15</inkml:trace>
  <inkml:trace contextRef="#ctx0" brushRef="#br1" timeOffset="10593.68">15478 645 806 0,'-13'-12'36'0,"13"12"7"0,0 0-35 0,-11 0-8 16,1-2 0-16,4 2 0 0,6-12 207 0,0 12 39 15,0 0 8-15,0 0 2 0,0 0-154 0,-2 12-30 16,2-10-7-16,0 10-1 0,2 2 0 0,1 7 0 16,2-2 0-16,3 10 0 15,-2 3 0-15,2 1 0 0,2 0 0 0,-2 7 0 16,0-4-32-16,3-6-8 0,-3-2 0 0,2 1-1 15,-5 1 14-15,1-9 3 0,-1 5 1 0,0-5 0 16,1-2-33-16,-4 0-8 0,1-10 0 0,2 10 0 16,-2-9 0-16,2 1 0 0,-5-4 0 0,3 5 0 15,-1-9 53-15,-2-3 9 0,0 0 2 0,0 0 0 16,3-3-209-16,2-9-42 0,11-13-8 0,-8-4-1 0</inkml:trace>
  <inkml:trace contextRef="#ctx0" brushRef="#br1" timeOffset="12160.82">17605 800 1728 0,'0'0'38'0,"0"0"8"0,0 0 2 0,0 0 0 0,0 0-39 0,6-7-9 15,-1 7 0-15,0 0 0 0,3 0 53 0,0 0 9 16,0 7 2-16,5-2 0 0,-2-3-14 0,2 6-2 0,0-4-1 0,3 10 0 16,0-2-24-16,0-5-5 0,2-4-1 0,1 6 0 15,0 0-2-15,-4-2-1 0,1 5 0 0,3-10 0 16,-3 6-22-16,-3-4-5 0,-3 3-1 0,4-2 0 15,-4-3 14-15,-2-2 0 0,-2 7 0 0,-1-14-976 16</inkml:trace>
  <inkml:trace contextRef="#ctx0" brushRef="#br1" timeOffset="12383.05">17865 718 288 0,'-6'0'25'0,"6"0"-25"15,-2 2 0-15,-4-2 0 0,1 5 353 0,0-5 66 16,2 3 13-16,-5 6 2 0,3 0-273 0,0 3-54 0,-3-3-11 0,0 3-3 16,0 9-30-16,0-6-7 0,0 3 0 0,3 4-1 0,-3-4-35 0,0 1-8 15,-3-5 0-15,3 7-1 0,3-9-11 0,0 2 0 16,-1 0 0-16,4-2 0 0,-3-5 0 0,2 0 8 16,3 0-8-16,0 0 0 15,0 0-103-15,0-7-25 0,0 0-6 0,0 0-1 0</inkml:trace>
  <inkml:trace contextRef="#ctx0" brushRef="#br1" timeOffset="13463.07">19243 880 1497 0,'0'0'32'0,"0"0"8"0,0 0 0 0,0 0 4 0,0 0-36 0,0 0-8 0,0 0 0 0,0 0 0 15,0 0 102-15,0 0 18 0,3 7 4 0,-3 0 1 16,0 1-46-16,-3 3-10 15,-2 3-1-15,2-2-1 0,-2 2-4 0,-3 0-1 16,0 1 0-16,-3 3 0 0,4 1-48 0,-4 0-14 16,3-10 0-16,0 10 8 0,-3-5-8 0,1 0 0 15,2-2 0-15,0-2 0 0,-3 1 0 0,4-4 0 16,-4 5 0-16,3-5-1074 0</inkml:trace>
  <inkml:trace contextRef="#ctx0" brushRef="#br1" timeOffset="13879.95">19796 692 1724 0,'-5'-4'38'0,"2"-4"8"0,3 8 2 0,-2-2 0 0,-1-5-39 0,3-5-9 0,-5 12 0 0,5-7 0 16,-6 0 85-16,1 2 15 0,0-2 4 0,2 7 0 16,-2 0-49-16,-3-2-10 0,3 2-1 0,-6 2-1 15,0-2-19-15,-2 7-3 0,0-2-1 0,0 2 0 0,-3 0-20 0,5 0 0 16,3-2 0-16,0 2 0 0,3 3 20 0,-3-1 7 16,0 0 1-16,6 3 0 15,-1-2-74-15,0 1-14 0,9 3-4 0,2 0 0 0,-1-2 64 0,7 2 0 16,2 0 0-16,2-2 10 0,1 9-20 0,2-9-4 15,0 0-1-15,0 4 0 0,-2-2 15 0,-9-2-11 0,-2 0 11 0,0-3-10 16,0 3 10-16,-3 0 0 0,-2-3 8 0,0 3-8 0,-3-2 34 0,-3 1 2 16,0 3 1-16,-2-2 0 0,0-5 51 0,-1 5 9 15,-2-10 3-15,-2 5 0 0,-3 0-80 0,-1-7-20 16,-1 5 0-16,-1-5 0 0,-3 2 0 0,3-2 0 16,0-2 0-16,1-3 0 15,1-2-150-15,4 5-34 0,-11-17-6 0,18-7-2 0</inkml:trace>
  <inkml:trace contextRef="#ctx0" brushRef="#br1" timeOffset="14101.96">20050 532 1958 0,'0'0'43'0,"0"0"9"0,0 0 1 0,0 12 3 0,0-10-45 0,0 10-11 15,3-5 0-15,-3 7 0 0,2 0 53 0,1 3 9 16,2 4 2-16,1-7 0 0,-1 12-52 0,-2-9-12 16,2 8 0-16,3-6 0 0,-3 7 0 0,0-7 0 0,-2-3 0 0,2 6 0 15,-2-6 54-15,-3 0 8 0,0 1 2 0,0-8 0 32,-5 5-154-32,2-7-30 0,0 5-7 0,-5-5-820 15</inkml:trace>
  <inkml:trace contextRef="#ctx0" brushRef="#br1" timeOffset="14249.28">19913 824 1497 0,'0'0'66'0,"0"0"14"0,0 0-64 0,5-5-16 15,0 1 0-15,3-4 0 0,0 6 106 0,3 2 18 0,-1-5 3 0,6-2 1 16,3 7-103-16,-1 0-25 0,3 0 0 0,0 0 0 16,1-7 0-16,-1 7 0 0,3-2 0 0,-3-3 0 15,3 5 0-15,-1 0 0 0,-1-2 0 0,-7 2-575 16,1 2-120-16</inkml:trace>
  <inkml:trace contextRef="#ctx0" brushRef="#br1" timeOffset="14580.92">20352 718 1728 0,'0'0'76'0,"0"0"16"0,0 0-73 0,0 0-19 0,0 0 0 0,0 0 0 16,2 2 99-16,1 6 16 0,2-4 3 0,1 10 1 15,-1-2-46-15,0-3-9 0,1 3-1 0,1 2-1 16,-1 0-41-16,-1 3-8 15,-2-1-1-15,2-4-1 0,0 0 22 0,-2 4 5 16,0-4 1-16,-1-5 0 0,-2 0-19 0,0 0-3 16,0-2-1-16,0-5 0 0,0 0-6 0,0 0-2 15,0 0 0-15,0 0 0 0,-8 2-8 0,3-4 0 16,2-3 0-16,1-2 0 0,-1 3 0 0,0-6 0 16,3-2 0-16,0-2 0 15,3 3-46-15,0-4-14 0,-1-6-4 0,6 7 0 0,0-5-8 16,0 12-3-16,0-5 0 0,0 3 0 0,3-3 14 15,-1 5 2-15,1 0 1 0,-1 3 0 0,-2 1 38 0,3-2 8 0,-1 3 2 0,1 2 0 16,0 0 10-16,-1 0-8 0,3 0 8 0,-2 0-8 16,0 0-81-16,-1 0-16 0,11 0-3 15,-5 2-1-15</inkml:trace>
  <inkml:trace contextRef="#ctx0" brushRef="#br1" timeOffset="14750.44">20772 793 1526 0,'0'0'33'0,"0"0"7"0,0 0 2 0,0 0 2 0,0 0-36 0,3 7-8 0,2-2 0 0,1-3 0 15,-1 10 98-15,0-5 18 0,1 7 3 0,-4-2 1 0,3-5-45 0,1 0-9 16,-1 7-2-16,0-7 0 0,-2 0-51 0,0 5-13 16,-3-12 0-16,5 7 0 0,-5-7 0 0,0 0 0 15,0 0 0-15,0 0-646 16,0 0-132-16</inkml:trace>
  <inkml:trace contextRef="#ctx0" brushRef="#br1" timeOffset="14904.21">20849 619 1152 0,'0'0'51'0,"-2"0"10"16,-1-7-49-16,0 0-12 0,3 3 0 0,0 1 0 15,0 3 232-15,0 0 44 0,-2-5 9 0,2 5 2 0,0 0-190 16,0 0-37-16,0 0-8 0,0 0-2 0,0 0-42 0,8 8-8 15,-1-4 0-15,-1 3-700 0,2 0-140 16</inkml:trace>
  <inkml:trace contextRef="#ctx0" brushRef="#br1" timeOffset="15368.3">21198 784 1267 0,'-5'-17'112'0,"2"15"-89"16,3 2-23-16,-2-7 0 0,-1 2 158 0,1-2 27 15,-4 7 6-15,1-7 1 0,0 7-52 0,-1 0-9 16,-2-2-3-16,-2-3 0 0,2 10-102 0,-5-5-26 16,-3 2 0-16,0 5 0 0,0 0 0 0,0-2 0 15,6 4 0-15,-4 3 0 0,4 2 0 0,2-2 0 16,3 2 0-16,-1 0 0 16,4-2 0-16,-1 2 0 0,6-2 0 0,-1-3 0 15,1 3 0-15,2-2 0 0,3-6 0 0,5 8 0 16,3-3-17-16,0-4-9 0,-3-3-2 0,3-2 0 15,0 0 45-15,-3-2 9 0,1-3 2 0,-4-2 0 0,3-2-37 16,1 0-7-16,-4-6-2 0,-2 1 0 0,0-4 34 0,-3 3 6 16,1-6 2-16,-4 2 0 0,-2-2 27 0,0 0 5 15,-2-5 2-15,-1 7 0 0,0-6 5 0,-2 3 1 0,-3-4 0 0,0 5 0 16,3 0-52-16,-3 2-12 16,-3-2 0-16,3 7 0 0,1-5 0 0,-1 7 0 0,2 3 0 15,1 2 0-15,0 2 0 0,-1-2 0 0,6 7 0 0,0 0 0 16,-5 0 21-16,5 0 2 0,0 0 0 0,3 7 0 15,-1 0-23-15,1 5-8 0,8 2 0 0,-1 5 0 16,3-5 8-16,1 7 0 16,-1-7 0-16,3 5-8 0,0 2 8 0,-3-2 0 15,0 2 0-15,0-2 0 0,1 7-15 0,-4-12 3 16,-2 7 0-16,3-2 0 0,-3 2 12 0,2-7 0 16,-2-2 0-16,5 2 0 15,-2 0-122-15,2-6-22 0,0 1-4 0</inkml:trace>
  <inkml:trace contextRef="#ctx0" brushRef="#br1" timeOffset="15685.01">21585 779 1497 0,'-6'-7'32'0,"6"2"8"0,0 5 0 0,0-2 4 0,0-5-36 0,3 2-8 0,2-2 0 16,-2 0 0-16,5 5 110 0,0-3 20 0,0 1 4 0,2 4 1 0,1-8-114 0,2 8-21 16,-5-2 0-16,3-3-12 15,-3-2 47-15,2 7 9 0,1-7 3 0,-3 5 0 0,0-3-25 0,0 1-5 0,-3-4-1 0,0 6 0 31,-2-5-16-31,0 2 0 0,-1-2 0 0,-4 0 0 0,-1 5 0 0,-2-8 0 0,-1 8 0 0,-4-3 0 16,2 5 0-16,-5-2 0 0,-3 2 0 0,0 0 0 16,0 2 0-16,0 3 0 0,-2-3 0 0,-1 3 0 15,3 2 24-15,3 0-3 0,0 5 0 0,2-3 0 16,1-1-33-16,4 3-8 16,4 3 0-16,-1-2-1 0,0 2 21 0,6 5 0 15,2-10 0-15,3 8 0 0,0-1 0 0,3-9 0 16,-1 10 0-16,3-1 0 0,3-4 47 0,0-5 13 15,3 0 4-15,-1 7 0 0,3-7-52 0,3 0-12 16,3-2 0-16,7-2-714 16,8 1-146-16</inkml:trace>
  <inkml:trace contextRef="#ctx0" brushRef="#br1" timeOffset="16256.74">22709 692 1497 0,'0'0'32'0,"0"0"8"0,-2-4 0 0,-1-4 4 0,-2 6-36 0,-1-5-8 16,-2 2 0-16,0 5 0 0,3-7 104 0,0 0 20 16,-3 7 3-16,3-2 1 0,-1-3 0 0,-4 5 0 15,2 0 0-15,-3 5 0 0,3-3-103 0,-2 5-25 16,-4 0 0-16,4 5 0 0,-3-5 0 0,2 0 0 16,1 7 0-16,-1-2 0 0,6-2 0 0,-1 8 0 0,6-4 0 0,0-2 0 15,0 2 0-15,6 0 0 0,2-7 0 0,0 5 0 16,5 2-11-16,0-2-1 0,5-5 0 0,6 5 0 15,5-10 12-15,-2-2 0 0,2 0 0 0,-3 0 0 16,4-2 9-16,-7-7 4 0,-4-1 1 0,-1-2 0 0,1 5-14 16,-6-4 0-16,-2-4 0 0,-3 1 0 15,-6-5 54-15,1 5 8 16,0 0 2-16,-3-5 0 0,-6 5 0 0,1 0 0 16,0 2 0-16,-3 3 0 0,-5-3-44 0,-1 5-8 15,4-5-1-15,-1 5-1 0,3 7-10 0,-2-2-14 0,-1-3 3 16,3 5 1-1,8 0-146-15,-5 5-28 0,0-5-7 0,5 0-1 0</inkml:trace>
  <inkml:trace contextRef="#ctx0" brushRef="#br1" timeOffset="16589.22">23260 518 1497 0,'-3'-14'133'0,"3"7"-106"16,0-5-27-16,0 3 0 0,0-3 106 0,-3 0 16 15,3-2 3-15,-2 2 1 0,2-2 15 0,-3 7 3 0,0-7 1 0,-2 7 0 16,2 0-71-16,-2 0-14 0,-3 2-4 0,3-2 0 16,-3 7-18-16,-3 0-4 0,1-7-1 0,-1 7 0 15,-7 7-18-15,2-7-4 0,0 7-1 0,0 0 0 0,0 0-10 0,3 3 0 16,0-1 0-16,2 10 0 0,3-5-12 0,0 7 12 16,3-7-10-16,2 5 10 0,1 7-16 0,2-5 2 31,2 5 1-31,1 2 0 15,2-2-13-15,3 2-2 0,-3 3-1 0,6-3 0 0,0 1 29 0,-1 1 20 0,1-2-4 0,-1 1 0 16,-2-4-16-16,3-1 0 0,-3-8 0 0,-3 6 0 16,0-11 12-16,1 8-4 0,-1-9 0 0,0-1-8 31,1-7-29-31,-4 5-13 0,-2-7-2 0,0 0-740 0,0 0-147 0</inkml:trace>
  <inkml:trace contextRef="#ctx0" brushRef="#br1" timeOffset="16711.82">23011 732 1267 0,'0'0'56'0,"-3"-7"12"0,1 0-55 0,-1 2-13 15,3 5 0-15,5-7 0 0,-2 0 156 0,2 0 29 16,0 7 6-16,9-4 1 0,-1 4-154 0,5 0-30 16,6 0-8-16,3 0 0 0,-1 0 0 0,1 4 0 15,-1-4 0-15,3 5 0 16,-2-3 0-16,-4-2 0 0,1 7 0 0,3-7-869 16</inkml:trace>
  <inkml:trace contextRef="#ctx0" brushRef="#br1" timeOffset="16996.29">23974 419 1702 0,'0'0'37'0,"0"0"8"0,0 0 2 0,0 0 1 0,0 0-38 0,5 5-10 0,0 2 0 0,3 0 0 0,-2 7 59 0,-1 0 9 16,3 5 3-16,0 0 0 0,0 0-6 0,-3 4-1 16,3 3 0-16,-3 0 0 0,3 2 0 0,0 5-1 15,-5 0 0-15,2-5 0 0,0 10 1 0,-2-12 1 16,0-3 0-16,-1 3 0 0,1-4-65 0,0-4-16 16,-3-4-1-16,-3-2-1 0,3-5 26 0,0-2 6 15,0-5 1-15,0 0-790 16,-3-5-157-16</inkml:trace>
  <inkml:trace contextRef="#ctx0" brushRef="#br1" timeOffset="17159.38">23910 504 1638 0,'0'0'72'0,"0"0"16"0,0 0-71 0,0 0-17 16,0 0 0-16,0 0 0 0,0 2 68 0,0 5 11 0,0-2 1 0,0 2 1 15,0 0-27-15,-2 5-6 0,2-3 0 0,-3 3-1 16,-2 2-25-16,0 0-5 0,-6-2-1 0,0 2 0 15,1 0 4-15,-3 5 0 0,-3 0 0 0,0-2 0 16</inkml:trace>
  <inkml:trace contextRef="#ctx0" brushRef="#br1" timeOffset="17328.42">23820 1000 1728 0,'11'5'76'0,"-3"-3"16"0,3 5-73 0,4-7-19 16,4 0 0-16,7 0 0 0,4 0 157 0,7 0 28 16,2 0 6-16,1 0 1 0,0-7-103 0,-1 7-20 0,4 0-4 0,4 0-1 15,-2 0-21-15,3 0-5 0,-3 0-1 0</inkml:trace>
  <inkml:trace contextRef="#ctx0" brushRef="#br1" timeOffset="26475.98">16550 584 1404 0,'-24'-5'31'0,"19"5"6"0,5 0 2 0,0 0 0 0,-6 0-31 0,4 0-8 0,-1-7 0 0,3 7 0 15,0 0 73-15,0 0 14 0,-3 0 2 0,3 0 1 16,0 0-17-16,0 0-3 0,0 0-1 0,0 0 0 15,8-7-41-15,0 5-8 0,0-3-1 0,0 0-1 0,-3 5-18 0,9-7 8 16,9 5-8-16,-4 2 0 0,-3-5 0 0,5-2 0 16,8 7 0-16,3 0 0 0,2 0 0 0,-5 0 0 15,-2 0 0-15,-1 7-9 0,1-2 9 0,-9 2 0 16,-2 0 0-16,-3 0 0 0,1 7-14 0,-4-2-7 16,-5-2-2-16,-2 1 0 0,-8 3 70 0,2 0 13 15,-2 5 4-15,-3 0 0 16,-3-9-1-16,1 8 0 0,-6-6 0 0,0-2 0 15,-2 8-50-15,-1-6-13 0,3-3 0 0,0 8 0 16,8-8 27-16,-2 3 0 0,-4-5 0 0,7 0 0 0,9 0-27 0,-2 7 0 16,-8-9 0-16,6 2 0 0,7-4 0 0,0 6 0 15,0-7 0-15,3 3 0 0,0-3-25 0,6 5 2 16,4-2 1-16,1 2 0 0,-3 0 10 0,-1 0 3 16,7 0 0-16,-1 0 0 0,-5 5 9 0,-3-5-8 15,3 5 8-15,-6-3-8 0,4 5 8 0,-4 1 0 0,-7-4 0 16,-1 3 0-16,4-2 26 0,-6 0 4 0,-8-3 1 0,-5 5 0 15,-1-2 10-15,1 0 3 0,-3-3 0 0,0 3 0 16,-5-2 0-16,-3 1 1 0,6-4 0 0,-3 5 0 16,-6-5-21-16,3-7-4 0,8 7 0 0,3-4-1 15,0 1-19-15,0-4-11 16,2 5 2-16,11-5-1263 16</inkml:trace>
  <inkml:trace contextRef="#ctx0" brushRef="#br1" timeOffset="27108.85">18108 513 1497 0,'0'0'66'0,"0"-2"14"0,0-3-64 0,0 5-16 15,0 0 0-15,3-2 0 0,-1-5 92 0,1 2 16 16,0-2 2-16,-1 0 1 0,4 5-44 0,2-3-9 16,-1 0-2-16,4-2 0 0,-3 5-24 0,5 2-6 15,6-5-1-15,-1-2 0 0,1 7-25 0,-1 0 0 16,9 0 0-16,-1 0 0 0,1 7 0 0,-3-2 0 16,-1-3 0-16,1 5 0 0,-5-2 0 0,-1 9-19 0,-5-2 3 0,1-3 1 15,-6-2 23-15,0 5 4 0,-6 2 0 0,1-7 1 0,-1 5 33 16,-2 2 6-16,-2-2 2 0,-1-3 0 0,-5-1 18 0,3 3 3 15,0-4 1-15,-1 0 0 0,-2 0-37 0,3 0-7 16,-3-2-2-16,6 0 0 0,-1 4-10 0,0-9-3 16,3 0 0-16,0 0 0 0,0 7 0 0,6 0 0 15,-4 0 0 1,6 1 0 0,0-4-65-16,5 3-12 0,1 0-4 0,1 5 0 0,4-2 52 0,-3 1 12 15,2 3 0-15,-2 0 0 0,0 3 0 0,3 4 0 0,-4-7 0 0,1 7 0 16,-2-6 17-16,-1 10 7 0,-5-6 0 0,-3 0 1 15,-2 2 11-15,-6-9 3 0,-2 4 0 0,-3-4 0 16,-5-2 20-16,-1-1 4 0,1 0 1 0,-3-2 0 16,-2-2-52-16,-1-3-12 0,1 3 0 0,-4-2 0 0,-1-3 31 0,-1 4 3 15,0-4 1-15,-5 0 0 16,2 5-128-16,-4-5-26 0,-30-9-5 0,16 9-1189 0</inkml:trace>
  <inkml:trace contextRef="#ctx0" brushRef="#br1" timeOffset="32262.91">8975 4662 1159 0,'0'0'51'0,"0"0"11"0,0 0-50 0,0 0-12 0,5 5 0 0,0-3 0 16,-5-2 39-16,6 5 5 0,-1-3 0 0,3 3 1 16,2-5 18-16,-2 0 3 0,3 7 1 0,-3-7 0 15,0 0-2-15,0 0 0 0,2 5 0 0,-2-5 0 16,3-5-12-16,-3 5-2 0,2 0-1 0,1 0 0 15,2 0 6-15,-5 0 0 0,3-2 1 0,-1-3 0 0,1 5-21 0,-1 0-5 16,4-5-1-16,-4 5 0 0,1-2-8 0,2-3-2 0,-2 5 0 0,2 0 0 16,-3 0-9-16,4 0-3 0,-1-2 0 0,0 2 0 15,3-5-8-15,-3 5 8 0,6 0-8 0,-3 0 8 16,2 0-8-16,1 0 12 0,-1-2-12 0,1 2 12 16,-1 0-2-16,1 0 0 0,-1 0 0 0,1-5 0 15,2 5-2-15,-3 0 0 0,1 0 0 0,2 0 0 16,-2 0 0-16,-1 0 0 0,1 0 0 0,-1 0 0 0,1 0-8 0,2 0 8 15,-3 0-8-15,4 0 8 0,-4 5-8 0,1-5 12 16,2 2-12-16,0-2 12 0,0 0-12 0,0 0 10 16,0 0-10-16,3 0 10 0,-3 0-2 0,-2 5-8 15,2-5 12-15,-2 0-4 0,-3 2-8 0,2-2 0 16,1 0 0-16,-1 0 8 0,1 0-8 0,-1 0 0 16,3 0 0-16,-2 0 0 15,-3 0 0-15,2 0 8 0,3 0-8 0,1 5 0 16,-1-5 0-16,0 0 0 0,3-5 0 0,0 5 0 15,-1 5 0-15,1-5 12 0,-3-5 0 0,-2 5 0 16,2 0-12-16,-2 0 0 0,2 0 9 0,-3 0-9 16,1 0 8-16,2 0-8 0,-3 0 8 0,-2 0-8 15,3 0 12-15,-6 5-1 0,3-5-1 0,0 0 0 0,0 0-2 0,2 0 0 16,1 0 0-16,-3 0 0 0,-3 2-8 0,3-2 0 0,0 0 0 0,-3 0 0 16,3 0 0-16,-6 5 0 0,6-5 0 0,-3 0 0 15,1 0 0-15,-1 0 0 0,0 5 0 0,0-5 0 16,1 2 0-16,-1-2 0 0,3 0 0 0,-3 0 0 15,3 0 9-15,0 0-9 0,-1-2 10 0,1 2-10 16,0 2 0-16,0-2 0 0,3 0 0 0,-1 0 0 16,3 0 12-16,-2 0-4 15,2 0-8-15,-2 0 12 0,-1 0-12 0,1 0 0 16,-1 0 0-16,1 0 0 0,-1 0 0 0,-2 0 0 16,0-2 0-16,0 2 0 0,0-5 8 0,-1 5-8 15,1 0 0-15,-2 0 0 0,-1 0 8 0,3 0-8 16,-3-5 0-16,3 5 0 0,-6 5 8 0,1-5-8 15,2 0 0-15,-2 0 9 0,-1 0-9 0,1 0 0 16,0-5 0-16,2 5 0 0,-3 5 12 0,1-5-2 0,0 0-1 0,-1 0 0 16,3 0-9-16,-2 0 8 0,-3 0-8 0,2 0 8 15,1 0-8-15,-3 0 0 0,3 5 0 0,-4-5 0 16,1 2 0-16,3-2 0 0,-3 0 0 0,0 0 0 0,0 0 0 0,0 0 0 16,0 0 0-16,0 0 0 0,0 0 0 0,-1 0 0 15,-1 0 0-15,2 0 0 0,0 5 0 0,0-5 0 16,0 0 8-16,-1 0-8 0,1 0 0 0,-2 0 0 0,2-5 0 0,0 5 0 31,0 5 0-31,-1-5 0 0,1 0 0 0,-2 0 0 16,-1 0 8-16,0 0-8 0,3 0 8 0,-3 2-8 15,1-2 9-15,-1 0-9 0,-2 0 10 0,2 0-10 16,-2 0 9-16,-3 0-9 0,0 0 8 0,5 0-8 16,3 0 8-16,-3 0-8 0,0 0 0 0,1-2 8 0,-1 2-8 0,0 0 8 15,-5 0-8-15,8 0 8 0,-8 0-8 0,8 0 0 16,0 0 0-16,-3 0 0 0,-5 0 0 0,8 0 0 15,-2 0 0-15,-6 0 0 0,8-5 10 0,-8 5-10 16,5 0 12-16,-5 0-12 0,8 0 15 0,-8 0-4 16,0 0-1-16,5 0 0 0,3-2-10 0,-8 2 8 15,0 0-8-15,0 0 8 0,8-5-8 0,0 5 0 16,-8 0 0-16,0 0 8 0,5-5-8 0,-5 5 0 0,8 0 0 0,-8 0 0 16,8-2 0-16,0 2 0 0,-3-5 0 0,-5 5 0 15,0 0 0-15,0 0 0 0,0 0 0 0,8 0 8 0,0 0-8 16,-8 0 0-16,0 0 0 0,0 0 0 0,6 0 0 0,-6 0 10 15,0 0-10-15,0 0 10 0,0 0 1 0,0 0 0 16,0 0 0-16,0 0 0 0,0 0 1 0,0 0 1 16,5-2 0-16,-5 2 0 15,0 0 1-15,0 0 0 0,0 0 0 0,0 0 0 16,0 0-2-16,0 0-1 0,0 0 0 0,5-5 0 16,-2-2-1-16,-3 7 0 0,0 0 0 0,0-7 0 15,2 5 2-15,-2-3 0 0,0 5 0 0,0-5 0 16,0 3-12-16,0 2 8 0,0 0-8 0,-2-5 8 15,-1-2-8-15,3 5 8 0,0-5-8 0,-3 2 8 16,1-2 0-16,2 7-8 0,0-7 12 0,0 2-4 0,0-2-8 0,0 5 10 16,0-5-10-16,0 2 10 0,2-2-10 0,-2 0 0 15,0 0 9-15,0 2-9 0,0-2 0 0,0 0 9 16,0 0-9-16,0 0 0 0,0 0 9 0,0-5-9 16,0 5 0-16,0 0 9 0,0 0-9 0,0 0 0 0,-2-5 9 0,2 5-9 15,0-2 0-15,0-3 9 0,2 0-9 0,-2 5 0 31,3-2 8-31,-3-3-8 0,0 5 0 0,0-5 0 16,3 5 8-16,-1 0-8 0,1 0 0 0,-3 0 0 0,0-5 34 16,0 5 0-16,0 0 0 0,0-2 0 15,0-3-53-15,3 5-10 0,-3 2-3 0,2-2 0 0,-2-2 32 0,3-3 0 16,-3 5 0-16,0 0 0 0,0 0 22 0,3 0 7 16,-3 0 2-16,2 0 0 15,-2-3-49-15,6 3-10 0,-6 0-1 0,2 0-1 0,-2 0 30 0,0 0 0 0,0 0 0 0,3 0 0 16,-3 2 0-16,2-4 0 0,-2 2 0 0,3 0 0 15,-3-5 0-15,0 7 0 0,3-2 0 0,-3-2 0 16,0-3 0-16,0 5 0 0,0 0 0 0,0 0 0 16,0 0 0-16,0-5 0 0,0 5 0 0,0-5 0 15,0 5 0-15,0-2 0 0,0-3 0 0,2 5 0 16,1-5 0-16,0 5 0 0,-6 0 0 0,3-2 0 0,0-3 12 0,-3 5-4 16,3-5 0-16,0-2-8 0,-2 2 0 0,2 3 0 15,0-5 0-15,0 2 0 0,-3 0 0 0,3 5 0 16,0-7 0-16,0 0 10 0,0 7-10 0,0-5 0 0,-3-2 0 0,3 2 0 15,0 3 0-15,0-3 0 0,-2-2 8 0,2 2-8 16,0 3 0-16,0-5 0 0,0-5 0 0,-3 7 8 31,3-2-8-31,0 0 0 0,-2 0 0 0,2 0 0 0,-3-3 0 16,3 8 0-16,-3-10 8 0,3 7-8 0,0 3 12 0,0-3 0 16,0-2 0-16,0 2 0 0,0 3-12 0,0-3 0 15,-2-2 0-15,2 2 0 0,2 5 0 0,-2-7 0 16,0 4 0-16,0-1 0 0,0-1 0 0,3-2 0 15,-3 0-10-15,0 2 10 0,0-2 0 0,0 4 0 16,3-1 0-16,-3-1 0 0,0-2 0 0,0 2 0 0,0 3 0 0,0-5 0 16,0 2 0-16,0-2 0 0,0 2 0 0,0-2 0 15,0 0 0-15,0 0 0 0,0 2 0 0,0 2 0 16,0-1 0-16,0-1 0 0,0-2 0 0,0 2 10 16,0-2-10-16,0 0 0 0,0 4 0 0,0-1 0 15,0-1 0-15,0-2 0 0,0 7-10 0,0-5 10 16,0 5 0-16,2-3 0 15,-2-1 0-15,3-1 0 0,-3 5 0 0,0 0 0 16,0-7 0-16,2 7 0 0,-2-5 0 0,3 5 0 16,-3-3 0-16,0 3 0 0,3 0 0 0,-3-4 0 0,2-1-8 15,-2 5 8-15,0-3 0 0,0 1 0 16,0 2 0-16,0 0 0 0,0 0 0 0,3 0 0 0,-3-3 0 0,3-1 0 16,-3 6 0-16,0-9 0 0,0 4 0 0,0 1 0 15,0 2 0-15,0 0 0 0,0-3 0 0,0 3 0 0,2 0 0 0,-2-2 0 16,0 7 12-16,0-10-12 0,0 5 0 0,0 4 0 15,0-4 0-15,0-2 0 0,-2 7 0 0,2-6 0 16,0 4 0-16,0-3 0 0,0 4 0 0,0-1 0 16,0-3 0-16,0 7 0 0,0-3 0 0,0-6 0 15,0 7-12-15,0-3 3 0,0 5 9 0,0-3 11 16,0-1-3-16,0 4 0 16,0 0-8-16,0-7 0 0,0 7 0 0,-3-3 0 15,0-1 0-15,3 4-12 0,0 0 2 0,0 0 1 16,-2-7 9-16,2 7 12 0,0 0-2 0,0 0-1 15,0 0-9-15,0 0 0 0,0 0 0 0,0 0 0 16,0 0 0-16,0 0-14 0,0 0 3 0,0 0 1 16,0 0 10-16,0 0 14 0,0 0-3 0,0 0-1 15,0 0-22-15,-3 0-5 0,3 0-1 0,-3-5 0 0,-2 5 18 0,5 0 0 16,0 0 0-16,0 0 0 0,-8-2 8 0,8 2 9 16,-2 0 2-16,-4 0 0 0,1-5-19 0,0 5 0 0,-1-3 0 0,1-1 0 15,0 4-12-15,0 0-7 0,-1-3-1 0,1-1 0 16,0 4 20-16,-3 0 0 0,0 0-8 0,3-3 8 15,-3-1 0-15,0 4 0 0,-3-3-8 0,-2-1 8 16,0 4 0-16,-3 0 0 0,3-3-8 0,-3 3 8 0,-3 0 0 0,3 0 0 16,-2-4-8-16,-3 4 8 0,-1-5 0 0,4 5-8 15,-1 0 8-15,-2-3 0 0,0 3-8 0,0 0 8 16,0 0 0-16,2 0 0 0,3 0 0 0,-2 0 0 16,-1 0 0-16,1-4 0 0,-3 4 0 0,-1 0-8 15,1-3 8-15,0 3 0 0,0 0 0 0,0 0 0 16,2 0 0-16,-2 0 0 15,3-4 0-15,2 4 0 0,0 0 0 0,3 0 0 16,-3 0 0-16,2-7 0 0,1 7 0 0,0 0 0 16,0-3 0-16,0-1 0 0,2 4 0 0,-2-3 0 15,2-1 0-15,1-1 0 0,-1 5 0 0,0-7 0 16,-2 7 0-16,3-3 0 0,-6-1 0 0,0 4 0 16,0-7 26-16,0 0 6 0,0 7 0 0,-2-7 1 15,-1 7-53-15,1-3-10 0,-1 3-2 0,-2-9-1 0,2 6 33 0,1 3 0 16,-1-7 0-16,-2 3 0 0,3 4 0 0,-1-7 0 15,-2 4 0-15,2-1 0 0,1 1 0 0,2-1 0 0,-2-1 0 0,-4 5 0 16,1-7 0-16,-3 7 0 0,3-7 0 0,-3 7 0 16,1-7 0-16,-4 7 0 0,3-7 0 0,3 7 0 15,-5-3 0-15,2-1 0 0,0-1 0 0,0 5 0 32,0-7 0-32,3 4 0 0,-3 3 0 0,3-4 0 0,-2 1 0 0,-1-1 0 15,0 4 0-15,-3 0 0 0,-2-7 20 0,3 7 10 16,-1-3 2-16,1-1 1 15,-1 1-53-15,4-1-12 0,-1-1-1 0,-3 5-1 0,4-7 54 0,-1 7 12 16,0-3 1-16,0-1 1 0,0 4-34 0,1-7 0 16,-1 4 0-16,0-1 0 15,0 4-20-15,-2-3-12 0,2-1-1 0,0-1-1 0,0 5 34 0,3-3 0 0,0-1 0 0,2 1 0 16,1 3 0-16,-1 0 0 0,1-7 0 0,2 3 0 16,-3 4 0-16,4-7 0 0,4 7 0 0,-2 0 0 15,-1-7 0-15,-1 7-8 0,1 0 8 0,1-3 0 16,3-1 0-16,-4 4 0 0,1 0 0 0,0-5 0 15,2 5 0-15,1-3 0 0,-1 3 0 0,-2-4 0 16,2 4 0-16,3-3 0 0,-2 3 0 0,2 0 0 0,-3-4 0 0,1 4 0 16,2 0 0-16,0 0 0 0,0-7 0 0,0 7 0 15,3 0 0-15,-3 0 0 0,0 0 0 0,0-3 0 0,0 3 0 16,0 0 0-16,-3 0 0 0,6 0-8 0,-3 0 8 0,0 0 0 16,0 3 0-16,0-3 0 0,3 0 0 0,-3 0 0 15,3 0 0-15,-3 0 0 0,0 7 0 0,0-7 0 16,3 0 0-1,5 0-8-15,0 0 8 0,0 0 0 0,-8 0 0 0,2 0 0 16,6 0 0-16,0 0 0 0,-5 4-26 0,-3-1 2 16,6-3 0-16,2 0 0 0,-6 4 24 0,6-4 0 15,0 0 0-15,0 0 0 0,0 0 0 0,0 0 0 16,-2 3 0-16,2-3 0 0,0 0 0 0,0 0 0 16,-6 5 0-16,6-5 0 0,0 0 0 0,0 0 0 15,-2 7 0-15,2-7 0 0,-3 7 0 0,3-7 0 0,0 7 0 0,0-3 0 16,-3 3 0-16,3-7 0 0,0 0 0 0,3 3 0 15,-3 4 0-15,0 2 0 0,-3-2 0 0,3 3 0 16,6-6 0-16,-6 3 0 0,0 1 0 0,2 3 0 16,-2-1 0-16,0 1 16 0,3-1-3 0,-3 2 0 15,0 2-13-15,3-3 0 0,-3 4 0 0,0-1 0 16,0 0 0-16,2 5 0 16,-2-5 0-16,0 0 0 0,0 5 0 0,3-5 0 15,-3 2 0-15,3-2 0 0,-1 0 0 0,-2 1 0 16,-2-1 0-16,2 5 0 0,2-5-12 0,-2 4 0 0,-2-1 1 0,2-1 0 15,2 1 11-15,-2-1 16 0,-2 1-4 0,-1-3-1 16,0 5-11-16,3-1-16 0,-2 1 4 0,2-2 1 16,-3-3 11-16,3 5 16 0,-3-5-4 0,3 5-1 15,-2-5-11-15,2 0 0 0,0 0 0 0,0 2 0 0,0-1 0 0,0-1 0 16,2 0 0-16,-2 0 0 0,0 0 0 0,0-2 0 16,0 7 0-16,0-5 0 0,-2 0 0 0,2 0 0 15,0 5 0-15,0 2 0 0,-3-9 0 0,3 6 0 16,-3-1 0-16,3 2 0 0,-2 2 0 0,-1-7-16 15,3 5 4-15,0 2 1 0,-3-2 11 0,3 0 16 16,-2-1-4-16,-1-1-1 0,3 2-11 0,-2 2 0 0,-1-2 0 0,3 2 0 16,-3 0 0-16,3-2-16 0,-2 0 4 0,-1-1 1 15,0-1 11-15,3 4 14 0,-2-4-3 0,-1 4-1 16,0 0-10-16,1 0 0 0,-1 3 0 0,0-3 0 16,1 0 0-16,2-2 0 0,-3 2 0 0,1 5 0 15,-1-12 0-15,0 7 0 0,1-2 0 0,-1 2 0 16,0-2-8-16,1 0-1 15,-4-3 0-15,4 3 0 0,2 0 9 0,-6-5 0 16,4 7 0-16,-4-2 0 0,4 0 0 0,-1-3 14 0,1 1-3 16,-1-1-1-16,-2 3-10 0,2-5 0 0,0 0 0 0,3 0 0 15,-2 3 0-15,-1-3 0 0,0 0 0 0,3 0 0 16,-2 0 0-16,-1 0-14 0,0 3 3 0,1-8 1 16,-1 3 10-16,0 2 0 0,3-2 0 0,-2-3 0 15,-1 5 0-15,3-2 16 0,-2 2-4 0,-1-2-1 0,0 2-11 0,3 0 0 16,-2 0 0-16,2-2 0 0,-3 2 0 0,3-2-16 15,0 2 4-15,0-2 1 0,0-3 11 0,0 3 16 16,0-5-4-16,0 5-1 0,0-3-11 0,0-2 0 16,0 0 0-16,0 0 0 0,0 3 0 0,0-3 0 15,0 0 0-15,0-5 0 0,0-2 0 0,0 7-16 16,0-7 4-16,0 0 1 16,0 5 19-16,0-5 4 0,0 0 1 0,0 0 0 15,0 0-13-15,0 0 0 0,0 0 8 0,0 2-8 16,0-2 0-16,0 0 0 0,0 0 0 0,0 0 0 15,0 0 0-15,0 0 0 0,0 0 0 0,0 0 0 16,0 0 0-16,0 0 8 0,0 0-8 0,0 5 0 16,0-5-11-16,0 0-5 0,0 7 0 0,0-7-1 15,0 0 25-15,0 0 6 0,3 7 1 0,-3-7 0 0,2 5-24 0,-2-5-5 16,3 2-1-16,-3-2 0 0,0 7 24 0,0-7 5 0,0 0 1 16,5 7 0-16,-5-2-24 0,3-3-5 0,-3-2-1 0,0 5 0 15,2 2 24-15,-2-7 5 0,0 0 1 0,0 0 0 16,0 7-15-16,0-7 0 0,0 0 0 0,0 7 0 15,0-7 0-15,0 0 0 0,0 0 0 0,3 5 0 16,-3-5-9-16,0 0-5 0,0 0-1 0,0 0 0 0,0 0 26 0,0 0 5 16,0 0 0-16,0 0 1 0,0 0-27 0,0 0-6 31,0 0 0-31,0 0-1 0,0 0 17 0,0 0 0 16,0 0 0-16,0 0 0 0,0 0 0 0,0 0 0 15,0 0 0-15,0 0 9 16,0 0-158-16,0 0-32 0,0 0-7 0,-10 2 0 0</inkml:trace>
</inkml:ink>
</file>

<file path=ppt/ink/ink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10:28.301"/>
    </inkml:context>
    <inkml:brush xml:id="br0">
      <inkml:brushProperty name="width" value="0.1" units="cm"/>
      <inkml:brushProperty name="height" value="0.1" units="cm"/>
      <inkml:brushProperty name="color" value="#FFC114"/>
    </inkml:brush>
  </inkml:definitions>
  <inkml:trace contextRef="#ctx0" brushRef="#br0">10 38 9440 0 0,'15'-4'432'0'0,"-12"4"-6"0"0,-3 0-167 0 0,0 0 322 0 0,0 0 171 0 0,0 0 31 0 0,1 1-28 0 0,1 2-596 0 0,-1 0 1 0 0,0 1 0 0 0,0-1 0 0 0,0 0 0 0 0,-1 1-1 0 0,1-1 1 0 0,-1 0 0 0 0,0 1 0 0 0,0-1-1 0 0,0 1 1 0 0,0-1 0 0 0,0 1 0 0 0,-1-1 0 0 0,0 0-1 0 0,1 1 1 0 0,-1-1 0 0 0,-1 0 0 0 0,1 1-1 0 0,-1 1-158 0 0,-9 21 653 0 0,9-22-630 0 0,0 0-1 0 0,0-1 1 0 0,0 1-1 0 0,0 0 1 0 0,1 0-1 0 0,-1 1 1 0 0,1-1-1 0 0,0 0 1 0 0,1 0-1 0 0,-1 1 1 0 0,1-1-1 0 0,0 0 1 0 0,0 1-1 0 0,0-1 1 0 0,0 0-1 0 0,1 1 1 0 0,-1-1-1 0 0,1 0 1 0 0,1 0-1 0 0,-1 1 1 0 0,0-1-1 0 0,3 3-23 0 0,8 17-147 0 0,24 24 734 0 0,-32-45-529 0 0,0-1-1 0 0,0 0 0 0 0,1 0 1 0 0,-1 0-1 0 0,1 0 0 0 0,-1-1 1 0 0,1 1-1 0 0,-1-1 0 0 0,1-1 1 0 0,0 1-1 0 0,-1 0 0 0 0,1-1 1 0 0,0 0-1 0 0,0 0 0 0 0,0-1 1 0 0,-1 1-1 0 0,1-1 0 0 0,0 0 1 0 0,-1-1-1 0 0,1 1 0 0 0,-1-1 1 0 0,1 1-58 0 0,0-2 88 0 0,0 0 0 0 0,1 0 0 0 0,-1 0 0 0 0,0-1 1 0 0,-1 1-1 0 0,1-1 0 0 0,-1-1 0 0 0,1 1 0 0 0,-1 0 1 0 0,0-1-1 0 0,-1 0 0 0 0,1 0 0 0 0,-1 0 0 0 0,0 0 1 0 0,0-1-1 0 0,-1 1 0 0 0,0-1 0 0 0,0 1 0 0 0,0-1 1 0 0,0 0-1 0 0,-1-4-88 0 0,4-86 1018 0 0,-7 91-963 0 0,1 0-1 0 0,-1-1 0 0 0,0 1 0 0 0,-1 0 0 0 0,1 0 1 0 0,-1 0-1 0 0,0 1 0 0 0,0-1 0 0 0,0 0 0 0 0,-1 1 0 0 0,1 0 1 0 0,-1 0-1 0 0,0 0 0 0 0,0 1 0 0 0,-1-1 0 0 0,1 1 1 0 0,-1 0-1 0 0,0 0 0 0 0,0 0 0 0 0,-2 0-54 0 0,-48-18-2402 0 0,53 21 1072 0 0</inkml:trace>
</inkml:ink>
</file>

<file path=ppt/ink/ink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10:25.864"/>
    </inkml:context>
    <inkml:brush xml:id="br0">
      <inkml:brushProperty name="width" value="0.1" units="cm"/>
      <inkml:brushProperty name="height" value="0.1" units="cm"/>
      <inkml:brushProperty name="color" value="#FFC114"/>
    </inkml:brush>
  </inkml:definitions>
  <inkml:trace contextRef="#ctx0" brushRef="#br0">5 1 7512 0 0,'0'0'166'0'0,"0"0"29"0"0,0 0 13 0 0,0 0 75 0 0,0 0 286 0 0,0 0 126 0 0,0 0 29 0 0,0 0-23 0 0,0 0-112 0 0,0 0-49 0 0,0 0-10 0 0,0 0-10 0 0,0 0-35 0 0,0 0-18 0 0,0 0-3 0 0,0 0 10 0 0,0 6 588 0 0,-4 42 645 0 0,8-4-180 0 0,-3-40-1468 0 0,0 0 0 0 0,0 0 0 0 0,1 0 0 0 0,-1-1 0 0 0,1 1 0 0 0,0 0 1 0 0,0-1-1 0 0,0 0 0 0 0,1 1 0 0 0,-1-1 0 0 0,1 0 0 0 0,0 0 0 0 0,0 0 0 0 0,0 0 0 0 0,0-1 0 0 0,0 1 0 0 0,0-1 0 0 0,1 0 0 0 0,-1 0 0 0 0,1 0 1 0 0,0 0-1 0 0,0-1 0 0 0,-1 0 0 0 0,1 1 0 0 0,0-1 0 0 0,0 0 0 0 0,0-1 0 0 0,0 1 0 0 0,0-1 0 0 0,0 0 0 0 0,0 0 0 0 0,1 0 0 0 0,-1-1 0 0 0,1 1-59 0 0,-5 0 1 0 0,85-11 153 0 0,23-1-86 0 0,-88 11 290 0 0,-1 4-363 0 0,-17-2-986 0 0,-2-1-373 0 0,0 0-76 0 0</inkml:trace>
  <inkml:trace contextRef="#ctx0" brushRef="#br0" timeOffset="312.4">343 6 12240 0 0,'0'0'561'0'0,"1"0"-17"0"0,4-2-239 0 0,-3 2 295 0 0,-2 0 168 0 0,0 0 31 0 0,0 0-26 0 0,0 0-140 0 0,7 29 1409 0 0,4 31-749 0 0,4 56 308 0 0,-14-105-1504 0 0,0 0 0 0 0,1 0 0 0 0,0-1 0 0 0,0 1 0 0 0,2 0 1 0 0,-1-1-1 0 0,1 1 0 0 0,1-1 0 0 0,1 1-97 0 0,15 55 468 0 0,-20-63-511 0 0,-1 4 46 0 0,0-6-15 0 0,0-1-318 0 0,0 0-146 0 0,0 0-941 0 0,1-1-3824 0 0,5-5-1640 0 0</inkml:trace>
  <inkml:trace contextRef="#ctx0" brushRef="#br0" timeOffset="609.23">647 201 10136 0 0,'0'0'464'0'0,"0"0"-10"0"0,0 0-163 0 0,0-5 906 0 0,1 3 4890 0 0,13 1-5621 0 0,-14-3-306 0 0</inkml:trace>
</inkml:ink>
</file>

<file path=ppt/ink/ink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10:28.621"/>
    </inkml:context>
    <inkml:brush xml:id="br0">
      <inkml:brushProperty name="width" value="0.1" units="cm"/>
      <inkml:brushProperty name="height" value="0.1" units="cm"/>
      <inkml:brushProperty name="color" value="#FFC114"/>
    </inkml:brush>
  </inkml:definitions>
  <inkml:trace contextRef="#ctx0" brushRef="#br0">1 218 10160 0 0,'0'0'230'0'0,"0"0"30"0"0,0 0 19 0 0,0 0-30 0 0,1 0-158 0 0,5 2 57 0 0,48 9 4625 0 0,29-11-3540 0 0,-41-1-369 0 0,-14 0-65 0 0,-1-1-4304 0 0,-27 2-2252 0 0</inkml:trace>
  <inkml:trace contextRef="#ctx0" brushRef="#br0" timeOffset="265.58">12 422 7832 0 0,'60'0'6420'0'0,"-1"-13"-2543"0"0,34 4-2721 0 0,-64 7-982 0 0,-16 3-5964 0 0,-13-1-95 0 0</inkml:trace>
  <inkml:trace contextRef="#ctx0" brushRef="#br0" timeOffset="7698.83">417 89 2304 0 0,'0'0'101'0'0,"-1"-5"1250"0"0,1 4-1058 0 0,0 0 0 0 0,-1-1 0 0 0,1 1 0 0 0,0-1 0 0 0,0 1 0 0 0,0-1 0 0 0,1 1 0 0 0,-1 0 0 0 0,0-1 0 0 0,0 1 0 0 0,1-1 0 0 0,-1 1 0 0 0,1 0 0 0 0,-1-1 0 0 0,1 1 0 0 0,-1 0 0 0 0,1 0 0 0 0,0-1 0 0 0,0 1 0 0 0,0 0 0 0 0,0 0 0 0 0,0 0 0 0 0,0 0 0 0 0,0 0 0 0 0,0 0-293 0 0,60-30 42 0 0,-44 25 997 0 0,53-8 79 0 0,-12 29 516 0 0,-49-10-1502 0 0,-1 11 550 0 0,-9 21 812 0 0,-4-17-1413 0 0,2-13 98 0 0,0 0-1 0 0,-1 0 0 0 0,0 0 0 0 0,0-1 0 0 0,0 1 0 0 0,-1-1 1 0 0,1 0-1 0 0,-2-1 0 0 0,1 1 0 0 0,-1-1 0 0 0,1 0 0 0 0,-4 2-178 0 0,4-3-3 0 0,-7 29 175 0 0,12-33-119 0 0,0 0-17 0 0,0 0-108 0 0,0 0-10 0 0,0 0 36 0 0,0 0 112 0 0,2 0 15 0 0,37 9-8 0 0,75 31-302 0 0,-104-34 219 0 0,25 25 9 0 0,-35-30 15 0 0,1 0 0 0 0,0 0-1 0 0,-1 0 1 0 0,1 0-1 0 0,0 0 1 0 0,-1 0 0 0 0,0 0-1 0 0,1 0 1 0 0,-1 1-1 0 0,0-1 1 0 0,1 0 0 0 0,-1 0-1 0 0,0 1 1 0 0,0-1-1 0 0,0 0 1 0 0,0 0 0 0 0,0 0-1 0 0,0 1 1 0 0,-1-1-1 0 0,1 0 1 0 0,0 0 0 0 0,-1 1-1 0 0,1-1 1 0 0,-1 0-1 0 0,1 0 1 0 0,-1 0 0 0 0,1 0-1 0 0,-1 0 1 0 0,0 0-1 0 0,1 0 1 0 0,-1 0 0 0 0,0 0-1 0 0,0 0 1 0 0,0 0-1 0 0,0 0 1 0 0,0-1 0 0 0,0 1-1 0 0,0 0 1 0 0,0-1-1 0 0,0 1-13 0 0,-10 7 105 0 0,-1-1 0 0 0,0-1 0 0 0,0 0 0 0 0,0 0 0 0 0,-1-1 0 0 0,0-1 0 0 0,0 0 0 0 0,0-1 0 0 0,0 0 0 0 0,0-1 0 0 0,-1-1 0 0 0,1 0 0 0 0,-1 0 0 0 0,-2-2-105 0 0,-22-11-2848 0 0,36 11 2292 0 0,1 0-6069 0 0</inkml:trace>
  <inkml:trace contextRef="#ctx0" brushRef="#br0" timeOffset="8183.09">926 75 6912 0 0,'0'0'528'0'0,"0"0"-236"0"0,0 0 273 0 0,0 0 156 0 0,0 0 30 0 0,5-5 2585 0 0,134 10-1121 0 0,-69 35-1807 0 0,-68-36-268 0 0,-1-1 0 0 0,1 1 1 0 0,-1 0-1 0 0,0 0 1 0 0,0-1-1 0 0,0 1 1 0 0,0 0-1 0 0,-1 0 1 0 0,0 0-1 0 0,1 0 0 0 0,-2 0 1 0 0,1 0-1 0 0,0 0 1 0 0,-1 0-1 0 0,1 0 1 0 0,-1 0-1 0 0,0 0 1 0 0,-1 0-1 0 0,1 0 0 0 0,-1 0-140 0 0,1 0 158 0 0,-30 116 671 0 0,28-102-621 0 0,2-15-218 0 0,0 1 0 0 0,1-1 0 0 0,-1 0 0 0 0,1 1 0 0 0,-1-1 0 0 0,1 1 0 0 0,0-1 0 0 0,1 1-1 0 0,-1-1 1 0 0,0 1 0 0 0,1-1 0 0 0,0 0 0 0 0,0 1 0 0 0,0-1 0 0 0,0 0 0 0 0,0 1 0 0 0,1-1-1 0 0,-1 0 1 0 0,1 0 10 0 0,9 14-36 0 0,-8-15 30 0 0,-1 1 0 0 0,1-1 0 0 0,0 1 0 0 0,0-1 0 0 0,0 0 0 0 0,1 0 0 0 0,-1-1 0 0 0,0 1 0 0 0,1-1 0 0 0,-1 1-1 0 0,1-1 1 0 0,-1 0 0 0 0,1-1 0 0 0,0 1 0 0 0,-1 0 0 0 0,1-1 0 0 0,0 0 0 0 0,0 0 0 0 0,-1 0 0 0 0,1 0 0 0 0,0-1-1 0 0,-1 0 1 0 0,1 1 0 0 0,0-1 0 0 0,-1-1 0 0 0,1 1 0 0 0,-1 0 0 0 0,1-1 0 0 0,-1 0 0 0 0,1 0 6 0 0,40-19-812 0 0,-32 15-778 0 0</inkml:trace>
  <inkml:trace contextRef="#ctx0" brushRef="#br0" timeOffset="8604.89">1631 86 8288 0 0,'0'0'190'0'0,"0"0"28"0"0,0 0 7 0 0,-1 0-33 0 0,-1-3-9 0 0,2 2 558 0 0,-2 0 235 0 0,1 0-865 0 0,-1 1 1 0 0,0 0-1 0 0,0 0 1 0 0,1 0-1 0 0,-1-1 1 0 0,0 1-1 0 0,0 1 1 0 0,0-1-1 0 0,0 0 1 0 0,1 0-1 0 0,-1 1 0 0 0,0-1 1 0 0,0 1-1 0 0,1 0 1 0 0,-1-1-1 0 0,0 1 1 0 0,1 0-1 0 0,-1 0 1 0 0,1 0-1 0 0,-1 0 1 0 0,1 0-1 0 0,0 0 1 0 0,-1 0-1 0 0,1 1 0 0 0,0-1 1 0 0,0 1-1 0 0,0-1 1 0 0,0 0-1 0 0,0 1 1 0 0,0 0-1 0 0,0-1 1 0 0,0 1-1 0 0,0 0 1 0 0,1-1-1 0 0,-1 2-111 0 0,-10 12 414 0 0,3-6-325 0 0,0 1 0 0 0,1 0 0 0 0,0 0 0 0 0,1 1 0 0 0,0 0 0 0 0,1 0 0 0 0,0 1 0 0 0,0 0 0 0 0,1-1 0 0 0,1 1 0 0 0,0 1 0 0 0,1-1 0 0 0,0 0 0 0 0,1 1 0 0 0,0 8-89 0 0,2-17 9 0 0,0 0 0 0 0,0 0 0 0 0,0 0 0 0 0,1 0-1 0 0,0 0 1 0 0,0 0 0 0 0,0-1 0 0 0,0 1 0 0 0,0 0-1 0 0,1-1 1 0 0,-1 0 0 0 0,1 0 0 0 0,0 0 0 0 0,0 0-1 0 0,0 0 1 0 0,0 0 0 0 0,1-1 0 0 0,-1 0-1 0 0,1 1 1 0 0,0-1 0 0 0,-1-1 0 0 0,1 1 0 0 0,0 0-1 0 0,0-1 1 0 0,0 0 0 0 0,0 0 0 0 0,0 0 0 0 0,0-1-1 0 0,1 1 1 0 0,-1-1 0 0 0,0 0 0 0 0,0 0-1 0 0,0 0 1 0 0,0-1 0 0 0,1 1 0 0 0,-1-1 0 0 0,0 0-1 0 0,0 0 1 0 0,2-1-9 0 0,12-2 163 0 0,1-1-1 0 0,-1 0 1 0 0,0-2-1 0 0,0 0 1 0 0,0 0 0 0 0,-1-2-1 0 0,-1 0 1 0 0,1-1-1 0 0,-2-1 1 0 0,1-1-1 0 0,-2 0 1 0 0,1 0-1 0 0,-1-2-162 0 0,-9 10 98 0 0,-1-1 0 0 0,0 1 0 0 0,0-1 0 0 0,-1 1-1 0 0,1-1 1 0 0,-1 0 0 0 0,0-1 0 0 0,0 1-1 0 0,-1 0 1 0 0,1-1 0 0 0,-1 0 0 0 0,-1 1-1 0 0,1-1 1 0 0,-1 0 0 0 0,0 0 0 0 0,0 0 0 0 0,0 0-1 0 0,-1 0 1 0 0,0 0 0 0 0,0 0 0 0 0,-1 0-1 0 0,0 0 1 0 0,0 0 0 0 0,0 0 0 0 0,-1 1 0 0 0,0-1-1 0 0,0 0 1 0 0,0 1 0 0 0,0-1 0 0 0,-2-1-98 0 0,-1 3 61 0 0,1 1 1 0 0,0-1-1 0 0,-1 1 0 0 0,1 0 1 0 0,-1 0-1 0 0,0 1 1 0 0,0 0-1 0 0,0 0 1 0 0,0 0-1 0 0,-1 0 1 0 0,1 1-1 0 0,0 0 0 0 0,-1 0 1 0 0,1 0-1 0 0,-1 0 1 0 0,1 1-1 0 0,-1 0 1 0 0,1 1-1 0 0,-1-1 1 0 0,1 1-1 0 0,0 0 0 0 0,-1 0 1 0 0,1 0-1 0 0,-1 1-61 0 0,-16 8-282 0 0,18-3-1132 0 0</inkml:trace>
</inkml:ink>
</file>

<file path=ppt/ink/ink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08:19.073"/>
    </inkml:context>
    <inkml:brush xml:id="br0">
      <inkml:brushProperty name="width" value="0.05" units="cm"/>
      <inkml:brushProperty name="height" value="0.05" units="cm"/>
      <inkml:brushProperty name="color" value="#E71224"/>
    </inkml:brush>
    <inkml:brush xml:id="br1">
      <inkml:brushProperty name="width" value="0.1" units="cm"/>
      <inkml:brushProperty name="height" value="0.1" units="cm"/>
      <inkml:brushProperty name="color" value="#66CC00"/>
    </inkml:brush>
    <inkml:brush xml:id="br2">
      <inkml:brushProperty name="width" value="0.1" units="cm"/>
      <inkml:brushProperty name="height" value="0.1" units="cm"/>
      <inkml:brushProperty name="color" value="#5B2D90"/>
    </inkml:brush>
    <inkml:brush xml:id="br3">
      <inkml:brushProperty name="width" value="0.1" units="cm"/>
      <inkml:brushProperty name="height" value="0.1" units="cm"/>
      <inkml:brushProperty name="color" value="#FFC114"/>
    </inkml:brush>
  </inkml:definitions>
  <inkml:trace contextRef="#ctx0" brushRef="#br0">947 1721 1840 0 0,'0'0'83'0'0,"-1"-2"153"0"0,-4-6 12067 0 0,-7 17-11931 0 0,10-8-318 0 0,2-1 10 0 0,0 0 4 0 0,0 0 12 0 0,0 0-7 0 0,0 0 12 0 0,0 0-15 0 0</inkml:trace>
  <inkml:trace contextRef="#ctx0" brushRef="#br1" timeOffset="79460.3">2605 995 13824 0 0,'0'0'314'0'0,"1"-1"46"0"0,13-33 2305 0 0,-14 32-1651 0 0,0 2-61 0 0,0 0-288 0 0,0 0-121 0 0,0 0-28 0 0,0 0-101 0 0,0 0-395 0 0,8 17-757 0 0,-1-6-44 0 0,1 4-5033 0 0,-8-4-200 0 0</inkml:trace>
  <inkml:trace contextRef="#ctx0" brushRef="#br1" timeOffset="79616.5">2713 1305 11976 0 0,'0'0'528'0'0,"0"0"112"0"0,0 0-512 0 0,4 6-128 0 0,-4-6 0 0 0,3 7 0 0 0,-3-7 776 0 0,4 9 128 0 0,-4-9 24 0 0,0 0 7 0 0,0 0-487 0 0,0 0-104 0 0,4 5-24 0 0,-4-5 0 0 0,0 0-320 0 0,0 0 0 0 0,0 0-88 0 0,0 0-7183 0 0</inkml:trace>
  <inkml:trace contextRef="#ctx0" brushRef="#br1" timeOffset="80100.77">368 1599 13824 0 0,'-45'-3'1388'0'0,"38"2"-1276"0"0,3 1-31 0 0,4 0 276 0 0,0 0 114 0 0,0 0 17 0 0,0 0-2 0 0,19 10 858 0 0,4-3-1069 0 0,0-2 0 0 0,1-1-1 0 0,-1 0 1 0 0,1-2 0 0 0,0-1-1 0 0,20-1-274 0 0,394-5 1312 0 0,-222 0-1130 0 0,297-3-127 0 0,-321 9-25 0 0,147 6 167 0 0,-37-3 1051 0 0,-283-7-984 0 0,-17-5-2329 0 0,-51-7-2858 0 0,15 11 2368 0 0</inkml:trace>
  <inkml:trace contextRef="#ctx0" brushRef="#br1" timeOffset="77710.7">305 856 6448 0 0,'0'0'141'0'0,"0"0"23"0"0,0 0 13 0 0,0-15 2361 0 0,-1 10 1203 0 0,0 3-3565 0 0,1 1 0 0 0,-1-1 0 0 0,0 1 1 0 0,0 0-1 0 0,0-1 0 0 0,0 1 0 0 0,0 0 0 0 0,0 0 1 0 0,0 0-1 0 0,-1 0 0 0 0,1 0 0 0 0,0 0 0 0 0,-1 0 1 0 0,1 0-1 0 0,0 0 0 0 0,-1 1 0 0 0,1-1 0 0 0,-1 0 0 0 0,1 1 1 0 0,-1 0-1 0 0,0-1 0 0 0,1 1 0 0 0,-1 0 0 0 0,1 0 1 0 0,-2-1-177 0 0,-67 16 1349 0 0,63-13-1283 0 0,-67 44 264 0 0,3 27-270 0 0,45-16-336 0 0,14-29 196 0 0,11-26 92 0 0,0 1 1 0 0,-1-1-1 0 0,1 0 1 0 0,0 1-1 0 0,0 0 1 0 0,0-1-1 0 0,1 1 0 0 0,-1-1 1 0 0,1 1-1 0 0,-1 0 1 0 0,1-1-1 0 0,0 1 0 0 0,0 0 1 0 0,0 0-1 0 0,0-1 1 0 0,1 1-1 0 0,-1 0 1 0 0,1-1-1 0 0,0 1 0 0 0,0 1-12 0 0,18 78-233 0 0,-8-68 249 0 0,0 1 0 0 0,1-2 1 0 0,1 0-1 0 0,0 0 0 0 0,1-2 0 0 0,0 1 0 0 0,1-2 0 0 0,14 9-16 0 0,-9-7-103 0 0,1-1-1 0 0,0-1 1 0 0,1-1 0 0 0,0-1-1 0 0,0-1 1 0 0,1-1-1 0 0,0 0 1 0 0,0-2-1 0 0,0-1 1 0 0,18 0 103 0 0,0-7-2952 0 0,-19 1 1419 0 0</inkml:trace>
  <inkml:trace contextRef="#ctx0" brushRef="#br1" timeOffset="78101.23">768 1209 10224 0 0,'-32'-29'1214'0'0,"30"28"-1012"0"0,0 0-1 0 0,0 0 1 0 0,0 0-1 0 0,0 0 0 0 0,0 1 1 0 0,0-1-1 0 0,0 0 1 0 0,0 1-1 0 0,0 0 1 0 0,0 0-1 0 0,0-1 0 0 0,0 1 1 0 0,0 0-1 0 0,-1 1 1 0 0,1-1-1 0 0,0 0 0 0 0,0 0 1 0 0,0 1-1 0 0,0 0 1 0 0,0-1-1 0 0,0 1 1 0 0,0 0-1 0 0,0 0 0 0 0,0 0 1 0 0,1 0-1 0 0,-1 0 1 0 0,0 0-1 0 0,0 1 0 0 0,0 0-201 0 0,-6 3 8 0 0,1 0-1 0 0,0 0 1 0 0,0 1-1 0 0,1 0 1 0 0,0 0-1 0 0,0 1 0 0 0,0 0 1 0 0,1 0-1 0 0,0 0 1 0 0,0 1-1 0 0,1-1 1 0 0,0 1-1 0 0,0 0 0 0 0,-1 5-7 0 0,8 29 0 0 0,-2-39 0 0 0,-1 0 0 0 0,1-1 0 0 0,0 1 0 0 0,0-1 0 0 0,0 1 0 0 0,0 0 0 0 0,0-1 0 0 0,1 0 0 0 0,-1 1 0 0 0,1-1 0 0 0,0 0 0 0 0,-1 0 0 0 0,1 0 0 0 0,0 0 0 0 0,0 0 0 0 0,1 0 0 0 0,-1 0 0 0 0,0-1 0 0 0,0 1 0 0 0,1-1 0 0 0,-1 0 0 0 0,1 0 0 0 0,-1 0 0 0 0,1 0 0 0 0,2 1 0 0 0,7 4 0 0 0,-6-4 38 0 0,1 1 0 0 0,-1-1 0 0 0,1 0 0 0 0,0 0 0 0 0,-1-1 0 0 0,1 0 0 0 0,0 0 0 0 0,0 0 0 0 0,0-1 0 0 0,0 0 0 0 0,0-1 0 0 0,0 1-1 0 0,0-1 1 0 0,-1-1 0 0 0,1 1 0 0 0,0-1 0 0 0,0 0 0 0 0,0-1-38 0 0,82-59 1327 0 0,-85 58-1323 0 0,1-1 1 0 0,-1 1-1 0 0,0-1 1 0 0,0 0-1 0 0,0 0 1 0 0,-1-1-1 0 0,0 1 1 0 0,0-1-1 0 0,0 1 0 0 0,-1-1 1 0 0,0 0-1 0 0,0 0 1 0 0,0 0-1 0 0,-1 0 1 0 0,0 0-1 0 0,0-1 1 0 0,0-3-5 0 0,-2 8 65 0 0,1-1 0 0 0,-1 1 1 0 0,1 0-1 0 0,-1 0 1 0 0,0 0-1 0 0,0 0 0 0 0,1 0 1 0 0,-1 1-1 0 0,-1-1 0 0 0,1 0 1 0 0,0 0-1 0 0,0 1 0 0 0,-1-1 1 0 0,1 0-1 0 0,-1 1 1 0 0,1 0-1 0 0,-1-1 0 0 0,0 1 1 0 0,1 0-1 0 0,-1 0 0 0 0,0 0 1 0 0,0 0-1 0 0,0 0 1 0 0,0 0-1 0 0,0 0 0 0 0,0 1 1 0 0,0-1-1 0 0,-2 0-65 0 0,-42-9-1515 0 0,29 7-735 0 0,4 2-395 0 0,8 1-166 0 0,5 0 877 0 0</inkml:trace>
  <inkml:trace contextRef="#ctx0" brushRef="#br1" timeOffset="78476.16">1077 1177 4608 0 0,'0'0'353'0'0,"0"0"-23"0"0,0 0 760 0 0,-3 3 1874 0 0,-2 43 3404 0 0,3-39-6053 0 0,0 0 1 0 0,1 0-1 0 0,-1 0 0 0 0,2 0 1 0 0,-1 1-1 0 0,1-1 1 0 0,0 0-1 0 0,1 0 0 0 0,-1 0 1 0 0,1 0-1 0 0,1 1-315 0 0,5 34 292 0 0,-6-41 91 0 0,-1-1 113 0 0,0 0 14 0 0,2 1-67 0 0,17-6-291 0 0,-19 4-139 0 0,20-57 2 0 0,-17 52-15 0 0,0 1 0 0 0,0 0 0 0 0,0 0 0 0 0,0 1 1 0 0,1-1-1 0 0,0 0 0 0 0,0 1 0 0 0,0 0 0 0 0,1 0 0 0 0,-1 0 0 0 0,1 1 0 0 0,3-2 0 0 0,40-16-60 0 0,-8 27 72 0 0,-27 1-12 0 0,32 26 0 0 0,-11 10 1472 0 0,-8-6-864 0 0,-20-34-945 0 0,-4-3-1422 0 0,5 0-625 0 0</inkml:trace>
  <inkml:trace contextRef="#ctx0" brushRef="#br1" timeOffset="78788.59">1521 1209 14512 0 0,'0'0'662'0'0,"0"0"-11"0"0,2 2-415 0 0,34 46 2324 0 0,-34-44-2423 0 0,1 0-1 0 0,1-1 1 0 0,-1 1 0 0 0,0-1 0 0 0,1 0-1 0 0,0 0 1 0 0,-1 0 0 0 0,1 0 0 0 0,1 0 0 0 0,-1-1-1 0 0,0 0 1 0 0,0 0 0 0 0,1 0 0 0 0,0-1 0 0 0,-1 1-1 0 0,1-1 1 0 0,0 0 0 0 0,-1 0 0 0 0,1-1 0 0 0,0 1-1 0 0,0-1 1 0 0,0 0 0 0 0,-1 0 0 0 0,1-1-1 0 0,0 0 1 0 0,0 1 0 0 0,-1-2 0 0 0,1 1 0 0 0,0 0-1 0 0,-1-1 1 0 0,1 0 0 0 0,-1 0-137 0 0,5-6 73 0 0,0 1-1 0 0,-1-2 1 0 0,0 1 0 0 0,0-1-1 0 0,-1 0 1 0 0,0 0 0 0 0,5-11-73 0 0,2-1 12 0 0,-10 15 77 0 0,0 0 0 0 0,-1-1 0 0 0,0 1-1 0 0,0-1 1 0 0,0 0 0 0 0,-1 0 0 0 0,0 0 0 0 0,0 0-1 0 0,-1 0 1 0 0,1-6-89 0 0,-2 11 298 0 0,0 2-64 0 0,0 0-30 0 0,-4-4-163 0 0,0 1-3315 0 0,-2 1-2243 0 0,-2 2-1564 0 0</inkml:trace>
  <inkml:trace contextRef="#ctx0" brushRef="#br1" timeOffset="79210.36">1967 935 13328 0 0,'0'0'298'0'0,"7"-12"744"0"0,-4 8-907 0 0,0 0 0 0 0,0 1 0 0 0,1-1 0 0 0,-1 1 0 0 0,1 0 0 0 0,0 0 0 0 0,-1 1 0 0 0,1-1 0 0 0,1 1 0 0 0,-1 0 0 0 0,0 0 0 0 0,0 0-1 0 0,1 0 1 0 0,-1 1 0 0 0,1 0 0 0 0,-1 0 0 0 0,1 0 0 0 0,0 0 0 0 0,-1 1 0 0 0,2 0-135 0 0,69 6 0 0 0,-46 3 332 0 0,-23-8-241 0 0,0 0 0 0 0,-1 0 0 0 0,1 0-1 0 0,0 1 1 0 0,-1 0 0 0 0,0 1 0 0 0,1-1-1 0 0,-1 1 1 0 0,0 0 0 0 0,0 0 0 0 0,-1 0-1 0 0,1 1 1 0 0,-1 0 0 0 0,0-1-1 0 0,1 2 1 0 0,-2-1 0 0 0,1 0 0 0 0,0 1-1 0 0,-1 0-90 0 0,0 3 108 0 0,0 1 0 0 0,-1 0 0 0 0,0 0 0 0 0,-1 0-1 0 0,1 0 1 0 0,-2 0 0 0 0,1 0 0 0 0,-2 0-1 0 0,1 0 1 0 0,-1 0 0 0 0,0 0 0 0 0,-1 0 0 0 0,0 0-1 0 0,0-1 1 0 0,-1 1 0 0 0,0-1 0 0 0,-1 1 0 0 0,0-1-1 0 0,-3 5-107 0 0,-47 76 0 0 0,50-81 0 0 0,1-1 0 0 0,-1 0 0 0 0,1 1 0 0 0,1 0 0 0 0,-1 0 0 0 0,1 0 0 0 0,1 0 0 0 0,0 0 0 0 0,0 0 0 0 0,0 0 0 0 0,1 0 0 0 0,0 0 0 0 0,1 1 0 0 0,0 5 0 0 0,1-11 3 0 0,-1 0 1 0 0,0-1-1 0 0,1 1 0 0 0,-1-1 0 0 0,1 0 0 0 0,-1 1 0 0 0,1-1 0 0 0,0 0 0 0 0,0 0 0 0 0,0 0 0 0 0,1 0 0 0 0,-1 0 1 0 0,0-1-1 0 0,1 1 0 0 0,-1-1 0 0 0,1 1 0 0 0,-1-1 0 0 0,1 0 0 0 0,0 0 0 0 0,0 0 0 0 0,-1 0 0 0 0,1-1 0 0 0,0 1 1 0 0,0-1-1 0 0,0 0 0 0 0,0 1 0 0 0,1-1-3 0 0,80-13-1036 0 0,-54 3-3918 0 0,3 1-1731 0 0</inkml:trace>
  <inkml:trace contextRef="#ctx0" brushRef="#br1" timeOffset="84446.23">620 2731 11976 0 0,'0'0'546'0'0,"0"0"-10"0"0,2 0-344 0 0,44 6 1771 0 0,80-17 55 0 0,-63 3-1882 0 0,-47 8 88 0 0,12-1-2813 0 0,-28 1-2869 0 0</inkml:trace>
  <inkml:trace contextRef="#ctx0" brushRef="#br1" timeOffset="84711.8">653 2912 13304 0 0,'115'-14'3105'0'0,"-63"9"-1576"0"0,-26 2-2167 0 0,1 1-4001 0 0,-16 2-806 0 0</inkml:trace>
  <inkml:trace contextRef="#ctx0" brushRef="#br1" timeOffset="85008.64">1140 2670 8752 0 0,'0'0'398'0'0,"-1"0"-3"0"0,-4-1-252 0 0,6-2 63 0 0,0 2 782 0 0,-1 1 338 0 0,0 0 67 0 0,0 0-53 0 0,0 0-279 0 0,0 0-121 0 0,0 0-20 0 0,0 0-113 0 0,0 1-450 0 0,-11 44 40 0 0,11 4 515 0 0,26-22-520 0 0,163 48-308 0 0,-187-74-66 0 0,0 1 1 0 0,0-1-1 0 0,0 0 0 0 0,0 0 0 0 0,0 1 0 0 0,0-1 0 0 0,-1 1 0 0 0,1 0 0 0 0,-1 0 0 0 0,1-1 0 0 0,-1 1 0 0 0,1 0 0 0 0,-1 0 0 0 0,0 0 0 0 0,0 0 0 0 0,0 1 1 0 0,0-1-1 0 0,-1 0 0 0 0,1 0 0 0 0,-1 0 0 0 0,1 1 0 0 0,-1-1 0 0 0,0 0 0 0 0,1 1 0 0 0,-1-1 0 0 0,-1 0 0 0 0,1 1 0 0 0,0-1 0 0 0,-1 2-18 0 0,-1-1 17 0 0,0 1 1 0 0,0 0-1 0 0,-1-1 0 0 0,1 0 0 0 0,-1 1 0 0 0,0-1 0 0 0,0 0 0 0 0,0-1 0 0 0,-1 1 0 0 0,1 0 0 0 0,-1-1 1 0 0,1 0-1 0 0,-1 0 0 0 0,0 0 0 0 0,1 0 0 0 0,-1-1 0 0 0,0 1 0 0 0,-1-1 0 0 0,1 0 0 0 0,0 0-17 0 0,-34 4-6479 0 0,23-5-63 0 0</inkml:trace>
  <inkml:trace contextRef="#ctx0" brushRef="#br1" timeOffset="85274.17">1117 2654 13824 0 0,'4'-2'242'0'0,"0"-1"0"0"0,1 1 0 0 0,-1 1 0 0 0,1-1 1 0 0,-1 1-1 0 0,1 0 0 0 0,0 0 0 0 0,-1 0 0 0 0,1 1 0 0 0,0-1 1 0 0,0 1-1 0 0,0 0 0 0 0,-1 1 0 0 0,1-1 0 0 0,0 1 1 0 0,0 0-1 0 0,2 1-242 0 0,48-2-436 0 0,86-8-131 0 0,-126 7-3586 0 0,0-2-1352 0 0</inkml:trace>
  <inkml:trace contextRef="#ctx0" brushRef="#br1" timeOffset="85555.36">1696 2698 10104 0 0,'0'0'464'0'0,"-5"0"150"0"0,-8 2-523 0 0,13-2 286 0 0,-2 1 118 0 0,-1 0-363 0 0,0 1 0 0 0,0-1-1 0 0,0 1 1 0 0,0 0 0 0 0,0 0 0 0 0,1 0 0 0 0,-1 0 0 0 0,1 0-1 0 0,-1 0 1 0 0,1 1 0 0 0,0-1 0 0 0,0 1 0 0 0,0 0-1 0 0,0 0 1 0 0,-1 2-132 0 0,-14 17 638 0 0,-9 27 226 0 0,7 23-16 0 0,21-44-551 0 0,-3-24-251 0 0,1 0 1 0 0,0 1-1 0 0,0-1 0 0 0,0 0 1 0 0,1 0-1 0 0,-1 1 0 0 0,1-1 1 0 0,0 0-1 0 0,0 0 0 0 0,1 0 1 0 0,-1 0-1 0 0,1 0 0 0 0,0 0 1 0 0,0-1-1 0 0,0 1 0 0 0,0-1 1 0 0,1 1-1 0 0,0-1 0 0 0,-1 0 1 0 0,1 0-1 0 0,0 0 0 0 0,0 0 1 0 0,1 0-1 0 0,-1-1 0 0 0,1 1-46 0 0,3-1 73 0 0,0 0-1 0 0,1-1 1 0 0,-1 1 0 0 0,1-2-1 0 0,0 1 1 0 0,-1-1-1 0 0,1 0 1 0 0,-1 0-1 0 0,1-1 1 0 0,0 0-1 0 0,-1-1 1 0 0,0 1-1 0 0,1-2 1 0 0,-1 1-1 0 0,0-1 1 0 0,0 0-1 0 0,0 0 1 0 0,0-1-1 0 0,-1 0 1 0 0,1 0-1 0 0,-1 0 1 0 0,0-1-1 0 0,2-2-72 0 0,-1 2 59 0 0,-1-1-1 0 0,1 1 1 0 0,-1-1-1 0 0,-1 0 1 0 0,1 0-1 0 0,-1-1 1 0 0,0 0-1 0 0,-1 0 0 0 0,1 0 1 0 0,-2 0-1 0 0,1-1 1 0 0,-1 1-1 0 0,0-1 1 0 0,0 0-1 0 0,-1 0 1 0 0,0 0-1 0 0,0 0 0 0 0,-1-2-58 0 0,-1 7-4 0 0,-1 0-1 0 0,1 1 1 0 0,-1-1-1 0 0,0 1 1 0 0,1-1-1 0 0,-1 1 1 0 0,0-1-1 0 0,-1 1 1 0 0,1 0-1 0 0,0-1 1 0 0,-1 1-1 0 0,1 0 1 0 0,-1 0 0 0 0,0 0-1 0 0,0 0 1 0 0,0 0-1 0 0,0 0 1 0 0,0 1-1 0 0,0-1 1 0 0,0 1-1 0 0,0 0 1 0 0,-1-1-1 0 0,1 1 1 0 0,-1 0-1 0 0,1 0 1 0 0,-1 0-1 0 0,1 1 1 0 0,-1-1-1 0 0,1 0 1 0 0,-1 1-1 0 0,1 0 1 0 0,-1 0-1 0 0,0 0 1 0 0,1 0-1 0 0,-2 0 5 0 0,-22-6-1855 0 0,15 2 35 0 0</inkml:trace>
  <inkml:trace contextRef="#ctx0" brushRef="#br1" timeOffset="85945.89">2067 2743 7832 0 0,'-4'-3'4188'0'0,"-14"23"-1902"0"0,-45 89 533 0 0,47-43-2473 0 0,18-50-346 0 0,-2-13 0 0 0,-1-1 0 0 0,1 1 0 0 0,0-1 0 0 0,1 1 0 0 0,-1-1 0 0 0,0 1 0 0 0,1-1 0 0 0,0 1 0 0 0,-1-1 0 0 0,1 0 0 0 0,0 1 0 0 0,0-1 0 0 0,0 0 0 0 0,0 0 0 0 0,1 0 0 0 0,-1 1 0 0 0,1-1 0 0 0,-1-1 0 0 0,1 1 0 0 0,1 1 0 0 0,1 1 15 0 0,0-2 0 0 0,0 1 0 0 0,0 0 0 0 0,1-1 0 0 0,-1 0 0 0 0,1 0 0 0 0,-1 0 0 0 0,1 0 0 0 0,0-1 0 0 0,-1 1 0 0 0,1-1 0 0 0,0-1 0 0 0,0 1 0 0 0,0-1 0 0 0,0 0 0 0 0,0 0-1 0 0,0 0 1 0 0,0 0 0 0 0,0-1 0 0 0,-1 0 0 0 0,1 0 0 0 0,0-1 0 0 0,0 1 0 0 0,-1-1 0 0 0,1 0 0 0 0,-1 0 0 0 0,1 0 0 0 0,-1-1 0 0 0,0 0-15 0 0,3-1 86 0 0,0-2 1 0 0,0 1-1 0 0,-1 0 1 0 0,0-1 0 0 0,0 0-1 0 0,-1-1 1 0 0,0 1-1 0 0,0-1 1 0 0,0 0-1 0 0,-1-1 1 0 0,0 1-1 0 0,0-1 1 0 0,-1 1-1 0 0,0-1 1 0 0,0 0 0 0 0,-1 0-1 0 0,0-1 1 0 0,0 1-1 0 0,-1 0 1 0 0,0-1-1 0 0,-1 1 1 0 0,0 0-1 0 0,0-4-86 0 0,0 10 52 0 0,-1 0 0 0 0,0 0 0 0 0,1-1 0 0 0,-1 1 0 0 0,0 0 0 0 0,0 0 0 0 0,0 0 0 0 0,-1 0 0 0 0,1 0 0 0 0,0 0 0 0 0,-1 1 0 0 0,1-1 0 0 0,-1 0 0 0 0,0 1 0 0 0,1-1 0 0 0,-1 1 0 0 0,0-1 0 0 0,0 1 0 0 0,0 0 0 0 0,0 0 0 0 0,0 0 0 0 0,0 0 0 0 0,0 0 0 0 0,0 0 0 0 0,-1 1 0 0 0,1-1 0 0 0,0 1 0 0 0,0 0 0 0 0,-1-1 0 0 0,0 1-52 0 0,-11-6-270 0 0,12 6-1138 0 0,2 0-502 0 0,0 0-101 0 0</inkml:trace>
  <inkml:trace contextRef="#ctx0" brushRef="#br1" timeOffset="86289.56">2494 2743 10280 0 0,'0'0'230'0'0,"0"0"30"0"0,-2 1 20 0 0,-92 71 2071 0 0,90-69-2282 0 0,1 1 1 0 0,0-1-1 0 0,0 1 1 0 0,0 0-1 0 0,0 0 1 0 0,1 0-1 0 0,0 0 0 0 0,-1 0 1 0 0,2 1-1 0 0,-1-1 1 0 0,0 1-1 0 0,1-1 1 0 0,0 1-1 0 0,0 0 1 0 0,0-1-1 0 0,0 1 0 0 0,1 0 1 0 0,0 0-1 0 0,0-1 1 0 0,0 1-1 0 0,1 0 1 0 0,0 0-1 0 0,0-1 1 0 0,0 1-1 0 0,0-1 0 0 0,1 1 1 0 0,-1-1-1 0 0,1 1 1 0 0,0-1-1 0 0,1 0 1 0 0,-1 0-1 0 0,1 0 1 0 0,-1 0-1 0 0,1 0 1 0 0,1 0-70 0 0,5 2 97 0 0,0-1 0 0 0,0 0 1 0 0,1-1-1 0 0,0 0 1 0 0,0 0-1 0 0,0-1 1 0 0,0 0-1 0 0,0-1 1 0 0,1 0-1 0 0,-1 0 0 0 0,1-1 1 0 0,-1-1-1 0 0,1 0 1 0 0,-1 0-1 0 0,1-1 1 0 0,-1-1-1 0 0,1 1 1 0 0,-1-2-1 0 0,0 1 0 0 0,0-2 1 0 0,0 1-1 0 0,0-1 1 0 0,6-4-98 0 0,-9 4 184 0 0,-1-1 0 0 0,1 0 0 0 0,-1 0 0 0 0,0-1 0 0 0,0 0 0 0 0,0 0 0 0 0,-1-1 0 0 0,0 1 0 0 0,0-1 0 0 0,-1 0 0 0 0,1 0 0 0 0,-2-1 0 0 0,1 1 0 0 0,-1-1 0 0 0,0 0 0 0 0,-1 0 0 0 0,0 0 0 0 0,0 0 0 0 0,0-4-184 0 0,-1 7 108 0 0,0 1 0 0 0,-1-1 0 0 0,0 1 1 0 0,0-1-1 0 0,0 0 0 0 0,0 1 0 0 0,-1-1 1 0 0,0 1-1 0 0,0-1 0 0 0,0 1 0 0 0,0 0 1 0 0,-1-1-1 0 0,1 1 0 0 0,-1 0 0 0 0,0 0 0 0 0,-1 0 1 0 0,1 0-1 0 0,-1 0 0 0 0,1 1 0 0 0,-1-1 1 0 0,0 1-1 0 0,-4-3-108 0 0,-30-21 1601 0 0,0 10-3721 0 0,36 17-388 0 0,-2-3-5207 0 0</inkml:trace>
  <inkml:trace contextRef="#ctx0" brushRef="#br1" timeOffset="83115.69">2691 2107 10136 0 0,'0'0'464'0'0,"0"0"-10"0"0,0 0-154 0 0,0 0 443 0 0,0 0 228 0 0,0 0 42 0 0,0 0-17 0 0,0 0-111 0 0,4 8 1904 0 0,3 10-3753 0 0,-7-18-5527 0 0</inkml:trace>
  <inkml:trace contextRef="#ctx0" brushRef="#br1" timeOffset="83506.22">2833 1954 920 0 0,'0'0'500'0'0,"0"0"1764"0"0,0-1 773 0 0,9-17 3250 0 0,6 9-3474 0 0,42 8-1852 0 0,-20 1-725 0 0,-15 6-228 0 0,-16-6 25 0 0,0 0 0 0 0,0 1 0 0 0,0 0 0 0 0,0 1 0 0 0,0-1 0 0 0,-1 1 0 0 0,1 0 0 0 0,-1 1 0 0 0,1-1 0 0 0,-1 1 0 0 0,0 0 1 0 0,0 0-1 0 0,0 1 0 0 0,0 0 0 0 0,-1 0 0 0 0,1 0 0 0 0,-1 0 0 0 0,0 0 0 0 0,0 1 0 0 0,-1 0 0 0 0,1 0 0 0 0,-1 0 0 0 0,1 2-33 0 0,-3-1 115 0 0,-1 1 0 0 0,0-1-1 0 0,0 0 1 0 0,0 1 0 0 0,-1-1 0 0 0,0 0-1 0 0,0 0 1 0 0,0 0 0 0 0,-1 1 0 0 0,0-1-1 0 0,0-1 1 0 0,0 1 0 0 0,-1 0 0 0 0,-1 2-115 0 0,-10 25 286 0 0,-12 67 734 0 0,29-71-948 0 0,9-15-6 0 0,-8-11-165 0 0,1-1 1 0 0,0 1 0 0 0,0-1-1 0 0,0 0 1 0 0,0-1 0 0 0,0 1 0 0 0,0-1-1 0 0,0 0 1 0 0,0 0 0 0 0,0-1-1 0 0,1 1 1 0 0,-1-1 0 0 0,0 0-1 0 0,0-1 1 0 0,1 1 0 0 0,-1-1-1 0 0,0 0 1 0 0,0-1 0 0 0,2 0 98 0 0,12-3-1074 0 0</inkml:trace>
  <inkml:trace contextRef="#ctx0" brushRef="#br1" timeOffset="83883.88">3427 1994 9216 0 0,'0'0'706'0'0,"2"-13"-143"0"0,-3 11 5236 0 0,-27 43-4628 0 0,17-27-1057 0 0,0 1-1 0 0,2-1 0 0 0,0 2 1 0 0,0 0-1 0 0,2 0 0 0 0,0 0 1 0 0,0 1-1 0 0,2 0 0 0 0,-2 7-113 0 0,6-20 32 0 0,-1-1 0 0 0,1 1 0 0 0,0 0 0 0 0,0-1 0 0 0,0 1-1 0 0,0 0 1 0 0,1-1 0 0 0,-1 1 0 0 0,1 0 0 0 0,0 0 0 0 0,1 0-1 0 0,-1-1 1 0 0,0 1 0 0 0,1 0 0 0 0,0 0 0 0 0,0-1 0 0 0,0 1-1 0 0,0 0 1 0 0,1-1 0 0 0,-1 1 0 0 0,1-1 0 0 0,0 0-1 0 0,0 0 1 0 0,0 1 0 0 0,1-1 0 0 0,-1-1 0 0 0,1 1 0 0 0,-1 0-1 0 0,1 0 1 0 0,0-1 0 0 0,0 0 0 0 0,0 0 0 0 0,0 1 0 0 0,1-2-1 0 0,-1 1 1 0 0,0 0 0 0 0,1-1 0 0 0,0 1 0 0 0,1-1-32 0 0,0-2 108 0 0,0-1 0 0 0,0 1 0 0 0,0-1 0 0 0,-1-1 0 0 0,1 1 0 0 0,-1-1 0 0 0,1 1 0 0 0,-1-1 0 0 0,0 0 0 0 0,0-1 0 0 0,0 1 0 0 0,0-1 0 0 0,-1 0 1 0 0,1 0-1 0 0,-1 0 0 0 0,0 0 0 0 0,0 0 0 0 0,-1-1 0 0 0,1 0 0 0 0,-1 1 0 0 0,0-1 0 0 0,0-2-108 0 0,2-3 92 0 0,0 0-1 0 0,-1 1 1 0 0,0-1 0 0 0,0 0-1 0 0,-1-1 1 0 0,-1 1 0 0 0,0 0-1 0 0,0 0 1 0 0,-1-10-92 0 0,0 16-38 0 0,0 0 0 0 0,-1-1-1 0 0,0 1 1 0 0,1 0 0 0 0,-1 0 0 0 0,0 0 0 0 0,-1 1-1 0 0,1-1 1 0 0,-1 0 0 0 0,0 0 0 0 0,1 1 0 0 0,-2-1 0 0 0,1 1-1 0 0,0-1 1 0 0,-1 1 0 0 0,1 0 0 0 0,-1 0 0 0 0,0 0-1 0 0,0 0 1 0 0,-1 1 0 0 0,1-1 0 0 0,0 1 0 0 0,-1 0-1 0 0,1 0 1 0 0,-1 0 0 0 0,-1 0 38 0 0,-12-9-3625 0 0,12 8-104 0 0,-3-3-2563 0 0</inkml:trace>
  <inkml:trace contextRef="#ctx0" brushRef="#br1" timeOffset="82475.2">1919 2001 5064 0 0,'4'-22'802'0'0,"13"14"7242"0"0,-5 5-6845 0 0,-12 3-691 0 0,1 1 11 0 0,21 40 2128 0 0,-15-6-1087 0 0,-2 134-208 0 0,-5-161-1311 0 0,1 1 0 0 0,0-1 0 0 0,0 0 0 0 0,1 0-1 0 0,0 0 1 0 0,0 0 0 0 0,1 0 0 0 0,0 0 0 0 0,1-1 0 0 0,0 0-1 0 0,0 1 1 0 0,0-1 0 0 0,2 1-41 0 0,27 19-332 0 0,3-28-3075 0 0,-29-5 1471 0 0</inkml:trace>
  <inkml:trace contextRef="#ctx0" brushRef="#br1" timeOffset="82850.13">2290 1984 920 0 0,'0'0'411'0'0,"0"0"1389"0"0,0 0 609 0 0,0 0 119 0 0,-1 1 248 0 0,-1 3-2131 0 0,-4 11-273 0 0,1-1 1 0 0,1 1-1 0 0,0 0 0 0 0,1 0 1 0 0,1 0-1 0 0,0 0 1 0 0,1 11-373 0 0,-2 8 1114 0 0,3-23-888 0 0,0 0-1 0 0,0 0 1 0 0,1 0-1 0 0,0 0 1 0 0,1 0-1 0 0,0-1 1 0 0,1 1-1 0 0,3 8-225 0 0,31 25 833 0 0,-34-43-749 0 0,0 0-1 0 0,0 0 0 0 0,0 0 1 0 0,0 0-1 0 0,0-1 0 0 0,0 1 0 0 0,0-1 1 0 0,0 0-1 0 0,1 0 0 0 0,-1 0 1 0 0,0 0-1 0 0,0 0 0 0 0,0-1 0 0 0,0 0 1 0 0,0 0-1 0 0,0 1 0 0 0,0-2 1 0 0,0 1-1 0 0,0 0 0 0 0,0-1 0 0 0,0 1 1 0 0,-1-1-1 0 0,1 0 0 0 0,-1 0 1 0 0,1 0-1 0 0,-1 0 0 0 0,0 0 0 0 0,1 0 1 0 0,-1-1-1 0 0,1-1-83 0 0,3-4 75 0 0,0 1 1 0 0,-1-1-1 0 0,0-1 1 0 0,0 1-1 0 0,-1-1 1 0 0,0 1-1 0 0,0-1 0 0 0,-1-1 1 0 0,0 1-1 0 0,-1 0 1 0 0,0-1-1 0 0,0 1 1 0 0,-1-1-1 0 0,0-5-75 0 0,-6-48 67 0 0,4 57-67 0 0,-1 0 1 0 0,0 0 0 0 0,0 1 0 0 0,0-1-1 0 0,-1 1 1 0 0,0-1 0 0 0,0 1 0 0 0,0 0 0 0 0,-1 0-1 0 0,1 0 1 0 0,-1 1 0 0 0,0-1 0 0 0,-1 1-1 0 0,-1-2 0 0 0,0 1-140 0 0,-27-4-1400 0 0,14 9-2398 0 0,17 0 1893 0 0</inkml:trace>
  <inkml:trace contextRef="#ctx0" brushRef="#br1" timeOffset="81694.15">1162 1965 11976 0 0,'0'0'266'0'0,"0"0"44"0"0,0 0 15 0 0,0 0-26 0 0,0 0-59 0 0,0 0 490 0 0,0 0 240 0 0,0 0 43 0 0,0 0-65 0 0,0 0-311 0 0,-1 1-130 0 0,-2 2-434 0 0,0 1 0 0 0,0 0 0 0 0,0-1 0 0 0,1 1 1 0 0,0 0-1 0 0,0 0 0 0 0,0 0 0 0 0,0 0 0 0 0,0 0 0 0 0,1 1 1 0 0,0-1-1 0 0,0 1 0 0 0,0-1 0 0 0,0 0 0 0 0,1 1 0 0 0,0 2-73 0 0,0-4 3 0 0,0-1-1 0 0,0 1 1 0 0,0 0-1 0 0,0 0 0 0 0,1 0 1 0 0,-1-1-1 0 0,1 1 0 0 0,0 0 1 0 0,0 0-1 0 0,0-1 0 0 0,0 1 1 0 0,1-1-1 0 0,-1 1 0 0 0,1-1 1 0 0,-1 0-1 0 0,1 1 1 0 0,0-1-1 0 0,0 0 0 0 0,0 0 1 0 0,2 2-3 0 0,7 7 240 0 0,-6-6-154 0 0,0 0 0 0 0,1-1 0 0 0,0 0 0 0 0,0 0 0 0 0,0 0 0 0 0,0-1 0 0 0,1 0 0 0 0,-1 0 0 0 0,1 0 0 0 0,0-1 0 0 0,0 0 0 0 0,7 1-86 0 0,45 18 107 0 0,3 21 218 0 0,-60-40-293 0 0,-1 0 0 0 0,1 0 0 0 0,-1 0-1 0 0,1 0 1 0 0,-1 0 0 0 0,0 1-1 0 0,0-1 1 0 0,0 0 0 0 0,0 1 0 0 0,0-1-1 0 0,0 1 1 0 0,-1-1 0 0 0,1 1 0 0 0,-1-1-1 0 0,0 1 1 0 0,0-1 0 0 0,0 1 0 0 0,0 0-1 0 0,0-1 1 0 0,0 1 0 0 0,-1-1-1 0 0,1 1 1 0 0,-1-1 0 0 0,0 1 0 0 0,0 1-32 0 0,-2-1 47 0 0,0 0 0 0 0,1 0-1 0 0,-1 0 1 0 0,0 0 0 0 0,0 0 0 0 0,-1-1 0 0 0,1 1 0 0 0,0-1 0 0 0,-1 0 0 0 0,0 0 0 0 0,1 0 0 0 0,-1-1 0 0 0,0 1 0 0 0,0-1-1 0 0,0 0 1 0 0,0 0 0 0 0,0 0 0 0 0,0-1 0 0 0,0 1 0 0 0,-1-1 0 0 0,-2 0-47 0 0,-93-5-3355 0 0,82-1 1667 0 0</inkml:trace>
  <inkml:trace contextRef="#ctx0" brushRef="#br1" timeOffset="81928.47">1125 1954 9216 0 0,'0'0'421'0'0,"0"0"-12"0"0,2 0-263 0 0,67-2 5966 0 0,-33 4-5466 0 0,98-1 979 0 0,-77 0-1444 0 0,-24 1-6095 0 0,-31-2 384 0 0</inkml:trace>
  <inkml:trace contextRef="#ctx0" brushRef="#br1" timeOffset="82147.17">1667 2137 15344 0 0,'-11'6'1755'0'0,"11"-5"-1313"0"0,0-1 124 0 0,0 0 30 0 0,0 0-76 0 0,-1 0-340 0 0,8 19 290 0 0,-10-5-89 0 0,3-13-651 0 0,-1 3 413 0 0,2 0-3137 0 0,-1-4-3283 0 0</inkml:trace>
  <inkml:trace contextRef="#ctx0" brushRef="#br1" timeOffset="80678.75">383 1994 5528 0 0,'0'-9'317'0'0,"0"7"3725"0"0,0-2 4334 0 0,6 47-6657 0 0,-9 11-823 0 0,14 14-553 0 0,19-30-277 0 0,29-4 9 0 0,29 18 128 0 0,-86-51-185 0 0,0 1 0 0 0,0-1 0 0 0,-1 1 0 0 0,1 0 1 0 0,-1 0-1 0 0,0 0 0 0 0,1-1 0 0 0,-1 1 0 0 0,0 0 0 0 0,0 1 1 0 0,0-1-1 0 0,0 0 0 0 0,-1 0 0 0 0,1 0 0 0 0,0 0 0 0 0,-1 1 1 0 0,0-1-1 0 0,1 0 0 0 0,-1 1 0 0 0,0-1 0 0 0,0 0 0 0 0,0 0 1 0 0,-1 1-1 0 0,1-1 0 0 0,-1 0 0 0 0,1 0 0 0 0,-1 1 0 0 0,1-1 1 0 0,-1 0-1 0 0,0 0 0 0 0,0 0 0 0 0,0 0 0 0 0,-1 0 1 0 0,1 0-1 0 0,-1 1-18 0 0,-1 1 23 0 0,0-1 0 0 0,-1 1 0 0 0,1-1 0 0 0,-1 0 1 0 0,0 0-1 0 0,0 0 0 0 0,0-1 0 0 0,0 1 0 0 0,0-1 0 0 0,-1 0 1 0 0,1 0-1 0 0,-1 0 0 0 0,1-1 0 0 0,-1 0 0 0 0,0 0 0 0 0,0 0-23 0 0,-47-4-3665 0 0,37-3-3273 0 0</inkml:trace>
  <inkml:trace contextRef="#ctx0" brushRef="#br1" timeOffset="80850.6">357 1935 10136 0 0,'0'0'464'0'0,"0"0"-10"0"0,0-1-294 0 0,2-4 38 0 0,10 1 1980 0 0,44-12 1359 0 0,43 10-3057 0 0,-36 12 304 0 0,-37-4-984 0 0,-10 3-4635 0 0,-5-2-889 0 0</inkml:trace>
  <inkml:trace contextRef="#ctx0" brushRef="#br1" timeOffset="81256.75">820 2160 2760 0 0,'0'0'125'0'0,"0"-3"755"0"0,2 3 8531 0 0,29 21-5276 0 0,-22-19-2657 0 0,8 26 148 0 0,-16-27-1824 0 0,1 0 548 0 0,1-2-2940 0 0,6-3-3923 0 0</inkml:trace>
  <inkml:trace contextRef="#ctx0" brushRef="#br2" timeOffset="104603.09">2707 3327 2760 0 0,'-19'0'400'0'0,"18"0"383"0"0,1 0 246 0 0,0 0 40 0 0,0 0-74 0 0,0 0-351 0 0,0 0-151 0 0,0 0-28 0 0,0 0 1 0 0,0 0 31 0 0,0 0 14 0 0,0 0 1 0 0,0 0 0 0 0,0 0 0 0 0,0 0 0 0 0,-4 8 442 0 0,-9 15-789 0 0,11-21-103 0 0,0 0-1 0 0,1 0 1 0 0,-1 0-1 0 0,1 0 0 0 0,0 0 1 0 0,-1 1-1 0 0,1-1 1 0 0,0 0-1 0 0,0 1 1 0 0,1-1-1 0 0,-1 1 0 0 0,1-1 1 0 0,-1 1-1 0 0,1 0 1 0 0,0-1-1 0 0,-1 1 0 0 0,2-1 1 0 0,-1 1-62 0 0,7 80 991 0 0,-7-77-930 0 0,1-1 0 0 0,-1 0 1 0 0,1 1-1 0 0,0-1 0 0 0,0 0 1 0 0,1 0-1 0 0,0 0 1 0 0,0 0-1 0 0,0 0 0 0 0,0 0 1 0 0,1-1-1 0 0,-1 1 0 0 0,1-1 1 0 0,0 0-1 0 0,1 1 0 0 0,-1-1 1 0 0,1-1-1 0 0,0 1 1 0 0,0 0-1 0 0,0-1 0 0 0,0 0 1 0 0,1 0-1 0 0,-1 0 0 0 0,1-1 1 0 0,-1 1-1 0 0,1-1 1 0 0,0 0-1 0 0,0-1 0 0 0,0 1 1 0 0,1-1-1 0 0,-1 0 0 0 0,0 0 1 0 0,4 0-62 0 0,-2-2 103 0 0,1 1-1 0 0,-1-1 1 0 0,0-1 0 0 0,1 1-1 0 0,-1-1 1 0 0,0 0 0 0 0,0-1 0 0 0,0 0-1 0 0,-1 0 1 0 0,1-1 0 0 0,-1 1-1 0 0,1-1 1 0 0,-1-1 0 0 0,0 1 0 0 0,-1-1-1 0 0,1 0 1 0 0,-1 0 0 0 0,0-1-1 0 0,0 0 1 0 0,-1 0 0 0 0,1 0 0 0 0,-2 0-1 0 0,1 0 1 0 0,0-1 0 0 0,0-2-103 0 0,-3 5 59 0 0,1 1 0 0 0,-1 0-1 0 0,1-1 1 0 0,-1 1 0 0 0,0 0 0 0 0,0-1 0 0 0,-1 0 0 0 0,1 1 0 0 0,-1-1 0 0 0,0 1 0 0 0,0-1 0 0 0,0 0 0 0 0,0 1-1 0 0,-1-1 1 0 0,1 1 0 0 0,-1-1 0 0 0,0 1 0 0 0,0-1 0 0 0,0 1 0 0 0,0-1 0 0 0,-1 1 0 0 0,0 0 0 0 0,1 0 0 0 0,-1 0 0 0 0,0 0-1 0 0,0 0 1 0 0,-2-1-59 0 0,-67-52 1076 0 0,49 42-2408 0 0,21 14 1072 0 0,1 0-789 0 0,0 0-346 0 0,0 0-991 0 0,0 0-3699 0 0</inkml:trace>
  <inkml:trace contextRef="#ctx0" brushRef="#br2" timeOffset="105503.7">2792 3769 6448 0 0,'0'0'297'0'0,"0"0"-9"0"0,-2 5 6116 0 0,-5 20-5775 0 0,26 64 1790 0 0,-15-36-675 0 0,7 26-158 0 0,-19-45-1235 0 0,8 30-18 0 0,0-58-274 0 0,0-4 6 0 0,0-2-1 0 0,0 0-28 0 0,5 2 445 0 0,-2-1-2280 0 0,-2 0-4021 0 0,-1-1-37 0 0</inkml:trace>
  <inkml:trace contextRef="#ctx0" brushRef="#br2" timeOffset="105956.73">2646 4063 3224 0 0,'0'0'240'0'0,"-2"0"-27"0"0,1 20 4866 0 0,1-14-4619 0 0,0 0-145 0 0,0-1 0 0 0,0 0 0 0 0,0 1 1 0 0,1-1-1 0 0,-1 0 0 0 0,1 1 0 0 0,1-1 0 0 0,-1 0 1 0 0,1 0-1 0 0,0 0 0 0 0,0 0 0 0 0,1 2-315 0 0,27 46 1868 0 0,24-18-476 0 0,-15-37-275 0 0,-31-1-924 0 0,-1-1-1 0 0,0 1 0 0 0,0-1 0 0 0,-1 0 0 0 0,1-1 1 0 0,-1 0-1 0 0,0 0 0 0 0,0 0 0 0 0,0-1 0 0 0,-1 0 1 0 0,0 0-1 0 0,0 0 0 0 0,0 0 0 0 0,-1-1 0 0 0,0 0 1 0 0,0 0-1 0 0,2-7-192 0 0,-2 7 40 0 0,37-76 590 0 0,-38 73-429 0 0,-2 4-4381 0 0,-1 6-2258 0 0</inkml:trace>
  <inkml:trace contextRef="#ctx0" brushRef="#br3" timeOffset="143281.75">5081 1 6480 0 0,'0'0'141'0'0,"0"0"23"0"0,0 0 13 0 0,0 0 90 0 0,-15 3 1833 0 0,-44 24 3881 0 0,31-4-5521 0 0,-25 20 1407 0 0,-22 16-179 0 0,27-15-1222 0 0,-100 91-778 0 0,92-79 312 0 0,31-36 7 0 0,21-18 7 0 0,0 1 0 0 0,0 0 0 0 0,0 0 0 0 0,0 1 0 0 0,0-1 0 0 0,1 1-1 0 0,-1 0 1 0 0,1 0 0 0 0,0 0 0 0 0,1 0 0 0 0,-1 0 0 0 0,0 1 0 0 0,1-1 0 0 0,0 1-14 0 0,-51 87 982 0 0,12-27-219 0 0,-33 39-815 0 0,38-48 224 0 0,6-3-43 0 0,-3 6-141 0 0,-15 62 650 0 0,32-50-628 0 0,-6-29 65 0 0,-8 8 210 0 0,9-15-269 0 0,6-6-4 0 0,4 12 112 0 0,-12 8-124 0 0,9-28 0 0 0,-13 51 228 0 0,16-39-168 0 0,-15 37-48 0 0,0-11 30 0 0,18-43 168 0 0,4 7 4 0 0,-9 26 260 0 0,15-2-474 0 0,-13 3-116 0 0,0 8 296 0 0,4-1-180 0 0,-4 2 64 0 0,7-36-10 0 0,0 7 28 0 0,-2-10-82 0 0,-6 36 0 0 0,-7 23 64 0 0,12-23 0 0 0,7-46-39 0 0,0-1 0 0 0,0 0 0 0 0,-1 1 0 0 0,-1-1 0 0 0,0 0 0 0 0,0 0-1 0 0,-1 0 1 0 0,0 0 0 0 0,-3 6-25 0 0,2 9 0 0 0,-10 46 0 0 0,3-21 0 0 0,-7 20 0 0 0,7 5 0 0 0,7-46 11 0 0,-1-3 42 0 0,-2 46-53 0 0,-3 24 0 0 0,6-28 0 0 0,-3-8 118 0 0,9-35-108 0 0,-5 31-10 0 0,-7 31 64 0 0,6-69-10 0 0,0 33 20 0 0,0 58-10 0 0,5-71-64 0 0,1 38 75 0 0,-2-42-22 0 0,4-9-53 0 0,16 52 0 0 0,-11-44 64 0 0,2 25 0 0 0,8 5 0 0 0,-11-31-10 0 0,-4-13-44 0 0,3-1 44 0 0,30 58 74 0 0,-11-8-43 0 0,-15-12 179 0 0,15 2-45 0 0,-11-34-73 0 0,-8 1-146 0 0,9 34 118 0 0,-10-34-108 0 0,14 18-10 0 0,-3-11 0 0 0,-13 15 64 0 0,-4-10 0 0 0,8 1 0 0 0,-2-9-64 0 0,-1 11 64 0 0,-2-11-64 0 0,2 11 0 0 0,5 25 0 0 0,1-31 54 0 0,4 13-44 0 0,-6-20-10 0 0,5 7 0 0 0,-4 9 0 0 0,-2-8 54 0 0,4 8-44 0 0,-8-25-10 0 0,14 16 0 0 0,-8-8 27 0 0,2-1 626 0 0,14 36-653 0 0,-22-51 0 0 0,4 19 0 0 0,3-9 0 0 0,-8-5 0 0 0,1 5 0 0 0,3 7 0 0 0,0-12 0 0 0,1 5 0 0 0,3 3-107 0 0,4 6-370 0 0,-11-22 477 0 0,-1-2 23 0 0,0-17-4822 0 0,-5 6 2703 0 0</inkml:trace>
  <inkml:trace contextRef="#ctx0" brushRef="#br3" timeOffset="144047.19">3893 4994 12408 0 0,'0'0'281'0'0,"0"0"40"0"0,0 0 22 0 0,0 0-40 0 0,-8 4 1569 0 0,8-4-1839 0 0,0 1 1 0 0,-1-1 0 0 0,1 1 0 0 0,0-1 0 0 0,-1 1 0 0 0,1 0 0 0 0,0-1 0 0 0,0 1-1 0 0,0-1 1 0 0,-1 1 0 0 0,1-1 0 0 0,0 1 0 0 0,0 0 0 0 0,0-1 0 0 0,0 1 0 0 0,0 0-1 0 0,0-1 1 0 0,0 1 0 0 0,0-1 0 0 0,0 1 0 0 0,1 0 0 0 0,-1-1 0 0 0,0 1 0 0 0,0-1-1 0 0,0 1 1 0 0,1 0 0 0 0,-1-1 0 0 0,0 1 0 0 0,1-1 0 0 0,-1 1 0 0 0,0-1 0 0 0,1 1-1 0 0,-1-1 1 0 0,1 1 0 0 0,-1-1 0 0 0,1 0 0 0 0,-1 1 0 0 0,1-1 0 0 0,-1 0 0 0 0,1 1-34 0 0,2 1 172 0 0,2 17 964 0 0,20 10 152 0 0,23 20 208 0 0,20-9-957 0 0,60-1 69 0 0,-75-35 333 0 0,-52-5-837 0 0,16-1 328 0 0,-16 1-342 0 0,-1 1 54 0 0,0 0 14 0 0,0 0-14 0 0,0 0-58 0 0,1 0-1 0 0,6-1-13 0 0,33-35 229 0 0,13-67 111 0 0,6-8-89 0 0,-19 65-378 0 0,-26 34-35 0 0,-13 11 44 0 0,-1 1 108 0 0,0 0 46 0 0,0 0 10 0 0,0 0-6 0 0,0 0-33 0 0,1 0-24 0 0,5-3-97 0 0,-5 2-230 0 0,-1 1-104 0 0,0 0-1065 0 0,0 0-4362 0 0,0 0-1868 0 0</inkml:trace>
  <inkml:trace contextRef="#ctx0" brushRef="#br0" timeOffset="155952.34">3968 2869 6448 0 0,'4'2'152'0'0,"2"3"16"0"0,-2 7 342 0 0,10 18 7016 0 0,-13-29-6996 0 0,-1-1-8 0 0,0 0-25 0 0,0 0-95 0 0,0 0-39 0 0,0 0-10 0 0,0 0 7 0 0,0 0 34 0 0,0 0 12 0 0,0 0 2 0 0,0 0-1 0 0,0 0-6 0 0,8-34 1286 0 0,7-55-735 0 0,18-16-359 0 0,-7 39-177 0 0,10 18-786 0 0,-34 43 391 0 0,12-25 272 0 0,0 8-239 0 0,13 8-108 0 0,48-3-74 0 0,57 5 80 0 0,255-16-192 0 0,-220 22 240 0 0,115 0 0 0 0,18 2 0 0 0,90-3 0 0 0,-207 7 0 0 0,24-3 368 0 0,-74 3-520 0 0,-20 7 40 0 0,17 0 112 0 0,46 2 0 0 0,-26-12 0 0 0,65 6 0 0 0,-99 4 186 0 0,84-20-308 0 0,-82 6 122 0 0,-21 4 96 0 0,-97 3-4 0 0,0 0-16 0 0,0 0-5 0 0,0 0 0 0 0,18 7-75 0 0,13 9 82 0 0,13 3-78 0 0,-15-1-96 0 0,-22 7 96 0 0,1-4 0 0 0,22 186 216 0 0,-25-179-152 0 0,1-1-1 0 0,2 1 1 0 0,1-1-1 0 0,7 16-63 0 0,0-2 85 0 0,-16-41-84 0 0,0 3 5 0 0,1-1 0 0 0,0 0 0 0 0,0 1-1 0 0,0-1 1 0 0,0 1 0 0 0,0-1 0 0 0,0 0 0 0 0,1 0 0 0 0,-1 0 0 0 0,1 0 0 0 0,0 0 0 0 0,-1 0 0 0 0,1 0 0 0 0,0 0 0 0 0,0-1 0 0 0,0 1 0 0 0,0-1 0 0 0,1 1 0 0 0,-1-1-1 0 0,0 0 1 0 0,1 0 0 0 0,-1 0 0 0 0,1 0-6 0 0,-2 0 59 0 0,-1-1-18 0 0,-14-1-2782 0 0,5-2 1274 0 0</inkml:trace>
  <inkml:trace contextRef="#ctx0" brushRef="#br0" timeOffset="161115.56">6036 229 5496 0 0,'7'-4'265'0'0,"10"-8"167"0"0,-15 11 193 0 0,-2 1 201 0 0,0 0 35 0 0,0 0 6 0 0,0 0-17 0 0,0 0-8 0 0,0 0-2 0 0,0 0-32 0 0,0 0-135 0 0,0 0-58 0 0,-68-12 3328 0 0,-49 15-2567 0 0,45 6-1272 0 0,2 12-104 0 0,52-9 0 0 0,3 12 0 0 0,3 32 0 0 0,9 27 1883 0 0,4 29-1718 0 0,-1-13 1146 0 0,14-34-715 0 0,-1-45-409 0 0,-12-19-102 0 0,-1-1-42 0 0,11-21-2393 0 0,-11 1-730 0 0,0 7 609 0 0</inkml:trace>
  <inkml:trace contextRef="#ctx0" brushRef="#br0" timeOffset="161365.5">5698 510 11976 0 0,'0'0'266'0'0,"0"0"44"0"0,0 0 15 0 0,0 0-26 0 0,2 0-198 0 0,51-10 1934 0 0,40 7-2019 0 0,0 6-16 0 0,-16-10-830 0 0,-66 3-116 0 0</inkml:trace>
  <inkml:trace contextRef="#ctx0" brushRef="#br0" timeOffset="161771.68">6451 282 4608 0 0,'0'0'353'0'0,"0"-5"-221"0"0,0 2 4120 0 0,-5-5-2143 0 0,5 7-1960 0 0,0 0 0 0 0,-1 0 1 0 0,1 0-1 0 0,-1 0 0 0 0,1 0 1 0 0,-1 1-1 0 0,1-1 0 0 0,-1 0 0 0 0,1 0 1 0 0,-1 0-1 0 0,0 1 0 0 0,0-1 1 0 0,1 0-1 0 0,-1 1 0 0 0,0-1 1 0 0,0 1-1 0 0,0-1 0 0 0,0 1 1 0 0,1-1-1 0 0,-1 1 0 0 0,0-1 0 0 0,0 1 1 0 0,0 0-1 0 0,0 0 0 0 0,0-1 1 0 0,0 1-1 0 0,0 0 0 0 0,0 0 1 0 0,0 0-1 0 0,0 0 0 0 0,0 0 1 0 0,0 0-150 0 0,-4 0 351 0 0,1 0-194 0 0,-1 0 1 0 0,1-1-1 0 0,0 2 0 0 0,-1-1 1 0 0,1 0-1 0 0,0 1 0 0 0,0 0 1 0 0,-1 0-1 0 0,1 0 1 0 0,0 1-1 0 0,0-1 0 0 0,0 1 1 0 0,0 0-1 0 0,1 0 0 0 0,-4 2-157 0 0,-18 13 303 0 0,20-15-284 0 0,0 1-1 0 0,0 0 1 0 0,0 0-1 0 0,0 1 1 0 0,0-1-1 0 0,1 1 1 0 0,0 0-1 0 0,0 0 1 0 0,0 1-1 0 0,0-1 1 0 0,0 1-1 0 0,1 0 0 0 0,0 0 1 0 0,0 0-1 0 0,-1 4-18 0 0,-22 61-12 0 0,24-60 105 0 0,0 0 0 0 0,0 0 0 0 0,1 0 0 0 0,1 1-1 0 0,0-1 1 0 0,0 0 0 0 0,1 1 0 0 0,0-1 0 0 0,1 0-1 0 0,0 1-92 0 0,13 57 0 0 0,-8-60 72 0 0,0-1 0 0 0,0 0 0 0 0,1 0 0 0 0,0 0 0 0 0,1-1 0 0 0,-1 0 0 0 0,1-1 0 0 0,0 0-1 0 0,0 0 1 0 0,1-1 0 0 0,0 0 0 0 0,-1-1 0 0 0,10 2-72 0 0,-2 0-191 0 0,-1-1 0 0 0,1-1 0 0 0,0-1-1 0 0,0-1 1 0 0,-1 0 0 0 0,1-1 0 0 0,0 0 0 0 0,0-2 0 0 0,0 0 0 0 0,0-1-1 0 0,8-3 192 0 0,-10 3-6911 0 0</inkml:trace>
  <inkml:trace contextRef="#ctx0" brushRef="#br0" timeOffset="162334.01">7075 463 8288 0 0,'0'0'190'0'0,"0"0"28"0"0,0 0 7 0 0,0 0 43 0 0,0 0 159 0 0,0 0 70 0 0,-16 1 2239 0 0,-54 42-341 0 0,68-41-2326 0 0,-1 0 0 0 0,1 1 0 0 0,0-1 0 0 0,0 0 0 0 0,0 1 0 0 0,0-1 0 0 0,0 1 0 0 0,0 0 0 0 0,1-1 0 0 0,0 1 0 0 0,-1 0 0 0 0,1 0 1 0 0,0 0-1 0 0,0 0 0 0 0,0 0 0 0 0,1 0 0 0 0,-1 1 0 0 0,1-1 0 0 0,0 0 0 0 0,0 0 0 0 0,0 0 0 0 0,0 0 0 0 0,0 1 0 0 0,1-1 0 0 0,-1 0 0 0 0,2 2-69 0 0,-1-1 15 0 0,1 0-1 0 0,0 0 0 0 0,0 0 0 0 0,1 0 0 0 0,-1-1 0 0 0,1 1 0 0 0,0-1 0 0 0,0 1 0 0 0,0-1 0 0 0,0 0 1 0 0,0 0-1 0 0,1-1 0 0 0,-1 1 0 0 0,1-1 0 0 0,0 0 0 0 0,0 1 0 0 0,0-2 0 0 0,0 1 0 0 0,0 0 0 0 0,0-1 0 0 0,1 0-14 0 0,15 3 14 0 0,0-2 0 0 0,1 0 0 0 0,-1-1 0 0 0,0-2 0 0 0,1 0 0 0 0,10-2-14 0 0,32-14-4994 0 0,-48 11-343 0 0</inkml:trace>
  <inkml:trace contextRef="#ctx0" brushRef="#br0" timeOffset="162677.72">7457 430 6912 0 0,'0'0'528'0'0,"0"0"-194"0"0,0 0 453 0 0,-5-6 1301 0 0,-22 0 725 0 0,7 16-991 0 0,17-9-1777 0 0,0 0 1 0 0,1 1 0 0 0,-1 0 0 0 0,1 0 0 0 0,0 0-1 0 0,-1 0 1 0 0,1 0 0 0 0,0 0 0 0 0,0 0-1 0 0,0 1 1 0 0,0-1 0 0 0,1 1 0 0 0,-1-1 0 0 0,1 1-1 0 0,-1 0 1 0 0,1-1 0 0 0,0 1 0 0 0,0 0 0 0 0,0 0-1 0 0,1 0 1 0 0,-1 0 0 0 0,1 0 0 0 0,-1 0 0 0 0,1 0-1 0 0,0 0 1 0 0,0 2-46 0 0,11 42 205 0 0,-6-36-205 0 0,28 27 0 0 0,-28-36 28 0 0,0 0-1 0 0,0 0 0 0 0,0 0 0 0 0,1 0 0 0 0,-1-1 1 0 0,0 0-1 0 0,1 0 0 0 0,0 0 0 0 0,-1-1 0 0 0,1 0 1 0 0,-1 0-1 0 0,1 0 0 0 0,0-1 0 0 0,-1 0 0 0 0,1 0 1 0 0,-1 0-1 0 0,0 0 0 0 0,1-1 0 0 0,-1 0 0 0 0,0 0 1 0 0,0-1-1 0 0,0 0 0 0 0,0 1 0 0 0,0-2 0 0 0,2-1-27 0 0,-5 3 4 0 0,0 1 0 0 0,0-1 0 0 0,0 0 0 0 0,0 0 0 0 0,-1 0 0 0 0,1 0 0 0 0,0 0-1 0 0,-1 0 1 0 0,0-1 0 0 0,1 1 0 0 0,-1 0 0 0 0,0-1 0 0 0,0 1 0 0 0,0-1 0 0 0,-1 1-1 0 0,1-1 1 0 0,-1 0 0 0 0,1 1 0 0 0,-1-1 0 0 0,0 0 0 0 0,0 1 0 0 0,0-1 0 0 0,0 0-1 0 0,0 1 1 0 0,-1-1 0 0 0,1 1 0 0 0,-1-1 0 0 0,0 0 0 0 0,0 1 0 0 0,0-1-1 0 0,0 0-3 0 0,-29-25 0 0 0,-20 11-977 0 0,47 17-523 0 0,0-2-3958 0 0</inkml:trace>
  <inkml:trace contextRef="#ctx0" brushRef="#br0" timeOffset="163208.81">7646 454 3224 0 0,'7'3'1924'0'0,"8"27"4929"0"0,-2 6-2032 0 0,-7-21-4009 0 0,-6-13-487 0 0,7 4 770 0 0,1-6-406 0 0,11-60-341 0 0,-17 55-393 0 0,0 0 0 0 0,1 0 0 0 0,0 0-1 0 0,0 0 1 0 0,0 0 0 0 0,0 1 0 0 0,1-1 0 0 0,0 1-1 0 0,0 0 1 0 0,0 0 0 0 0,0 1 0 0 0,1-1-1 0 0,2-1 46 0 0,1 0-13 0 0,7 4-54 0 0,-1 5 67 0 0,-6 13 0 0 0,10 51 1702 0 0,-18-67-1616 0 0,0-1-11 0 0,17-6 108 0 0,40-67-193 0 0,4 43-415 0 0,-32 30 358 0 0,-10 10 67 0 0,13 91 307 0 0,-23-86-283 0 0,-7-7 5 0 0,-1-7-1491 0 0,-1-1-5651 0 0</inkml:trace>
  <inkml:trace contextRef="#ctx0" brushRef="#br0" timeOffset="163630.59">8185 451 11976 0 0,'0'0'546'0'0,"0"0"-10"0"0,2 6-322 0 0,0 21 442 0 0,6 19 2335 0 0,20 75 1792 0 0,-21-78-4174 0 0,-11-38 97 0 0,-3-109-445 0 0,9-14-1729 0 0,-1 105 1135 0 0,1 1 0 0 0,0 0 0 0 0,1 0 0 0 0,0 0 0 0 0,1 0 0 0 0,1 0 0 0 0,5-9 333 0 0,-9 19-1 0 0,0 0-1 0 0,0-1 1 0 0,1 1-1 0 0,-1 0 1 0 0,1 0-1 0 0,0 0 0 0 0,-1 0 1 0 0,1 0-1 0 0,0 0 1 0 0,0 1-1 0 0,0-1 0 0 0,0 1 1 0 0,1-1-1 0 0,-1 1 1 0 0,0 0-1 0 0,1 0 1 0 0,-1 0-1 0 0,1 0 0 0 0,-1 0 1 0 0,1 0-1 0 0,-1 1 1 0 0,1-1-1 0 0,-1 1 1 0 0,1 0-1 0 0,0 0 0 0 0,-1 0 1 0 0,1 0-1 0 0,0 0 1 0 0,-1 1-1 0 0,1-1 0 0 0,-1 1 1 0 0,1-1-1 0 0,-1 1 1 0 0,1 0-1 0 0,-1 0 1 0 0,1 0-1 0 0,-1 0 0 0 0,1 1 2 0 0,-1-1 53 0 0,0 1 0 0 0,0-1-1 0 0,1 1 1 0 0,-1 0-1 0 0,0 0 1 0 0,0 0 0 0 0,-1 0-1 0 0,1 0 1 0 0,0 0-1 0 0,-1 0 1 0 0,1 0 0 0 0,-1 1-1 0 0,0-1 1 0 0,0 1-1 0 0,0-1 1 0 0,0 1 0 0 0,0-1-1 0 0,0 1 1 0 0,-1 0-1 0 0,1-1 1 0 0,-1 1 0 0 0,0 0-1 0 0,0-1 1 0 0,0 1-1 0 0,0 0 1 0 0,0 0 0 0 0,0-1-1 0 0,-1 1 1 0 0,1 0-1 0 0,-1-1 1 0 0,0 1 0 0 0,0-1-1 0 0,0 1 1 0 0,-1 1-53 0 0,-2 3-60 0 0,0 0 1 0 0,0 1-1 0 0,0-1 1 0 0,-1-1-1 0 0,-1 1 1 0 0,1-1-1 0 0,-1 0 1 0 0,0 0-1 0 0,0-1 1 0 0,-5 4 59 0 0,-3-4-6097 0 0,10-3-155 0 0</inkml:trace>
  <inkml:trace contextRef="#ctx0" brushRef="#br0" timeOffset="163958.64">8501 381 10136 0 0,'0'0'230'0'0,"0"0"30"0"0,0 0 19 0 0,-1 0-40 0 0,0 0-130 0 0,-1-1 0 0 0,1 1 0 0 0,0 0 0 0 0,-1 0 0 0 0,1 0 0 0 0,0 0 0 0 0,0 0 1 0 0,-1 1-1 0 0,1-1 0 0 0,0 0 0 0 0,-1 0 0 0 0,1 1 0 0 0,0-1 0 0 0,0 1 0 0 0,0-1 1 0 0,-1 1-1 0 0,1 0 0 0 0,0-1 0 0 0,0 1 0 0 0,0 0 0 0 0,0 0 0 0 0,0 0 0 0 0,0 0 1 0 0,0 0-1 0 0,1 0 0 0 0,-1 0 0 0 0,0 0 0 0 0,0 0 0 0 0,1 0 0 0 0,-1 0 0 0 0,1 0 0 0 0,-1 1 1 0 0,1-1-1 0 0,-1 0 0 0 0,1 0 0 0 0,0 1 0 0 0,0-1 0 0 0,-1 1-109 0 0,-18 80 1781 0 0,23-43-1501 0 0,-3-37-264 0 0,0 0-1 0 0,0 0 0 0 0,0-1 0 0 0,0 1 0 0 0,0 0 0 0 0,0 0 0 0 0,1-1 0 0 0,-1 1 0 0 0,0 0 0 0 0,1-1 0 0 0,0 1 0 0 0,-1-1 0 0 0,1 0 0 0 0,0 0 0 0 0,-1 1 0 0 0,1-1 0 0 0,0 0 1 0 0,0-1-1 0 0,0 1 0 0 0,0 0 0 0 0,0 0 0 0 0,0-1 0 0 0,0 1 0 0 0,0-1 0 0 0,0 0 0 0 0,1 0 0 0 0,-1 0 0 0 0,0 0 0 0 0,0 0 0 0 0,0 0 0 0 0,0 0 0 0 0,0-1 0 0 0,0 1 0 0 0,1-1-15 0 0,42-12 560 0 0,-5-23 136 0 0,-40 35-689 0 0,2-2 8 0 0,0 0 0 0 0,-1-1 1 0 0,1 0-1 0 0,-1 1 0 0 0,0-1 0 0 0,0 0 0 0 0,0 0 0 0 0,0 0 0 0 0,-1 0 0 0 0,1 1 1 0 0,-1-1-1 0 0,0 0 0 0 0,-1 0 0 0 0,1 0 0 0 0,0 0 0 0 0,-1 0 0 0 0,0-1-15 0 0,-34-38 0 0 0,22 34-856 0 0,13 8-3603 0 0,4-1-1577 0 0</inkml:trace>
  <inkml:trace contextRef="#ctx0" brushRef="#br0" timeOffset="164349.17">8664 358 10136 0 0,'0'0'464'0'0,"1"0"-10"0"0,0 0-313 0 0,0 0 0 0 0,-1 0 1 0 0,1 0-1 0 0,0 1 0 0 0,0-1 0 0 0,0 0 0 0 0,-1 1 0 0 0,1-1 0 0 0,0 0 0 0 0,-1 1 0 0 0,1-1 0 0 0,0 1 0 0 0,-1-1 0 0 0,1 1 0 0 0,0 0 0 0 0,-1-1 0 0 0,1 1 0 0 0,-1 0 0 0 0,1-1 1 0 0,-1 1-1 0 0,1 0 0 0 0,-1 0 0 0 0,0-1 0 0 0,1 1 0 0 0,-1 0 0 0 0,0 0 0 0 0,0-1 0 0 0,0 1 0 0 0,1 0 0 0 0,-1 0 0 0 0,0 0 0 0 0,0 0 0 0 0,0-1 0 0 0,0 1 0 0 0,0 0 0 0 0,-1 0 1 0 0,1 0-142 0 0,2 9-30 0 0,30 92 3425 0 0,-18-79-3231 0 0,-13-22 220 0 0,-1-1 28 0 0,4 1 550 0 0,15-45-502 0 0,15-9-938 0 0,-30 47 445 0 0,0 1-1 0 0,1 0 0 0 0,0 1 0 0 0,0-1 0 0 0,0 1 1 0 0,0 0-1 0 0,1 0 0 0 0,0 1 0 0 0,0-1 0 0 0,0 1 0 0 0,0 1 1 0 0,0-1-1 0 0,0 1 0 0 0,1 0 34 0 0,-5 1-32 0 0,21 41 73 0 0,-13-5 331 0 0,-5-18-352 0 0,10 4 406 0 0,-5-18-6562 0 0,-10-3-633 0 0</inkml:trace>
  <inkml:trace contextRef="#ctx0" brushRef="#br0" timeOffset="164677.22">8997 358 4144 0 0,'8'0'371'0'0,"10"9"-37"0"0,-18-9 1205 0 0,9 2 3025 0 0,7 6-1949 0 0,-7-4-2006 0 0,-4-2-438 0 0,-1 0 0 0 0,1-1 0 0 0,0 0 0 0 0,0 0 0 0 0,0 0 0 0 0,1-1 1 0 0,-1 0-1 0 0,0 0 0 0 0,0 0 0 0 0,0 0 0 0 0,0-1 0 0 0,0 0 1 0 0,0 0-1 0 0,0 0 0 0 0,0-1 0 0 0,0 1 0 0 0,-1-1 0 0 0,1-1 0 0 0,0 1-171 0 0,-3 1 227 0 0,-2 1 72 0 0,0 0 11 0 0,-1-12 108 0 0,0 10-408 0 0,0 0-1 0 0,0-1 1 0 0,-1 1 0 0 0,1 0 0 0 0,-1 0 0 0 0,1 0 0 0 0,-1 0-1 0 0,0 1 1 0 0,0-1 0 0 0,1 0 0 0 0,-1 1 0 0 0,0-1-1 0 0,-1 1 1 0 0,1 0 0 0 0,0 0 0 0 0,0 0 0 0 0,0 0 0 0 0,-1 0-1 0 0,1 0 1 0 0,-1 0 0 0 0,1 1 0 0 0,0-1 0 0 0,-1 1-1 0 0,1 0 1 0 0,-1 0 0 0 0,1 0 0 0 0,-1 0 0 0 0,1 0 0 0 0,-1 0-1 0 0,1 1 1 0 0,-1-1 0 0 0,1 1 0 0 0,-1 0 0 0 0,1-1-1 0 0,0 1 1 0 0,0 0 0 0 0,-1 1 0 0 0,1-1 0 0 0,0 0 0 0 0,0 1-1 0 0,-1 0-9 0 0,-23 19 260 0 0,11-5-171 0 0,-6 24-90 0 0,20-36 19 0 0,1 0 0 0 0,0 1-1 0 0,0-1 1 0 0,0 0-1 0 0,0 0 1 0 0,1 1 0 0 0,-1-1-1 0 0,1 0 1 0 0,0 0-1 0 0,0 0 1 0 0,1 0 0 0 0,-1 0-1 0 0,1 0 1 0 0,0 0-1 0 0,0 0 1 0 0,1-1 0 0 0,-1 1-1 0 0,1-1 1 0 0,-1 1-1 0 0,4 1-17 0 0,-4-2-12 0 0,1 0 0 0 0,0-1-1 0 0,0 0 1 0 0,0 0 0 0 0,0 0-1 0 0,0 0 1 0 0,1 0-1 0 0,-1-1 1 0 0,0 1 0 0 0,1-1-1 0 0,-1 0 1 0 0,1 0 0 0 0,0 0-1 0 0,-1-1 1 0 0,1 1-1 0 0,0-1 1 0 0,-1 0 0 0 0,2 0 12 0 0,58-10-3523 0 0,-49 4-577 0 0,-3 3-1062 0 0</inkml:trace>
  <inkml:trace contextRef="#ctx0" brushRef="#br0" timeOffset="165052.13">9299 338 8288 0 0,'0'0'381'0'0,"0"0"-6"0"0,0 0-89 0 0,0 0 524 0 0,0 0 255 0 0,7 4 1135 0 0,-3 1-1699 0 0,0 0 1 0 0,0 0-1 0 0,-1 1 1 0 0,1-1-1 0 0,-1 1 1 0 0,0-1-1 0 0,-1 1 1 0 0,1 0-1 0 0,-1 0 1 0 0,0 0-1 0 0,0 3-501 0 0,17 41 2168 0 0,-18-49-2034 0 0,3 6 530 0 0,32-53-278 0 0,12-26-1556 0 0,-22 54-340 0 0,-25 19 1400 0 0,5 4 266 0 0,-1 0 0 0 0,0 1-1 0 0,-1-1 1 0 0,1 1 0 0 0,-1 0-1 0 0,0 0 1 0 0,0 0 0 0 0,-1 0-1 0 0,0 1 1 0 0,0-1 0 0 0,0 1-1 0 0,-1 1-155 0 0,36 41 820 0 0,-37-48-849 0 0,-1 0 1 0 0,1 0-1 0 0,0 0 0 0 0,0 0 0 0 0,0-1 0 0 0,0 1 0 0 0,0 0 0 0 0,0-1 0 0 0,0 1 0 0 0,0 0 0 0 0,0-1 1 0 0,0 1-1 0 0,0-1 0 0 0,0 0 0 0 0,0 1 0 0 0,0-1 0 0 0,0 0 0 0 0,1 0 0 0 0,-1 0 0 0 0,0 0 0 0 0,0 0 1 0 0,0 0-1 0 0,0 0 0 0 0,1 0 0 0 0,-1 0 0 0 0,0 0 0 0 0,0-1 0 0 0,0 1 0 0 0,0 0 0 0 0,0-1 1 0 0,0 1-1 0 0,1-1 0 0 0,-1 1 0 0 0,0-1 0 0 0,0 0 0 0 0,-1 1 0 0 0,1-1 0 0 0,0 0 0 0 0,0 0 0 0 0,0 0 1 0 0,0 1-1 0 0,-1-1 0 0 0,1-1 29 0 0,3-6-850 0 0</inkml:trace>
  <inkml:trace contextRef="#ctx0" brushRef="#br0" timeOffset="165286.44">9665 113 10136 0 0,'0'0'777'0'0,"16"8"1091"0"0,-12-5-1558 0 0,0 1 1 0 0,0-1-1 0 0,-1 1 1 0 0,1 0-1 0 0,-1 0 0 0 0,0 0 1 0 0,0 0-1 0 0,0 0 1 0 0,-1 1-1 0 0,1 0 0 0 0,-1-1 1 0 0,0 1-1 0 0,0 0 1 0 0,0 5-311 0 0,6 8 644 0 0,-1 1-137 0 0,-1 0-1 0 0,-1 0 1 0 0,0 0-1 0 0,-2 1 1 0 0,0-1-1 0 0,-1 1 1 0 0,-1 12-507 0 0,-8 17 290 0 0,-4-33-1028 0 0,-18-25-5542 0 0,26 2 747 0 0</inkml:trace>
  <inkml:trace contextRef="#ctx0" brushRef="#br0" timeOffset="165442.84">9625 299 6912 0 0,'0'0'528'0'0,"0"0"-194"0"0,0 0 453 0 0,7-7 1301 0 0,26-2 1403 0 0,24 12-2409 0 0,42 6-934 0 0,-47-16 118 0 0,-33 5-4174 0 0,-4 1-1124 0 0</inkml:trace>
  <inkml:trace contextRef="#ctx0" brushRef="#br0" timeOffset="165755.1">10204 163 9096 0 0,'0'0'200'0'0,"0"0"33"0"0,0 0 16 0 0,0 0 75 0 0,0 0 264 0 0,0 0 110 0 0,0 0 26 0 0,0 0-22 0 0,0 0-106 0 0,0 0-48 0 0,0 0-10 0 0,0 0-12 0 0,0 0-36 0 0,0 0-12 0 0,0 0-4 0 0,0 0-27 0 0,0 0-99 0 0,-23 12 1186 0 0,17-7-1454 0 0,3 4-22 0 0,42 5 388 0 0,-25-14-845 0 0,-13 0 402 0 0,-1 0-99 0 0,0 0-14 0 0</inkml:trace>
  <inkml:trace contextRef="#ctx0" brushRef="#br0" timeOffset="166083.14">10126 526 5984 0 0,'0'0'464'0'0,"0"0"-108"0"0,0 0 685 0 0,0 0 335 0 0,0 0 61 0 0,0 0-50 0 0,0 0-279 0 0,0 0-127 0 0,0 0-21 0 0,0 0-65 0 0,0 0-249 0 0,0 0-108 0 0,0 0-24 0 0,0 0-18 0 0,0 0-66 0 0,0 0-29 0 0,0 0-8 0 0,-1 2-11 0 0,-12 26 883 0 0,-10 11-346 0 0,19-26-842 0 0,4-12-138 0 0,0-1-75 0 0,0 0-22 0 0,15-7-2762 0 0,-15 7 1408 0 0</inkml:trace>
  <inkml:trace contextRef="#ctx0" brushRef="#br0" timeOffset="167145.41">5731 867 1376 0 0,'7'-8'2681'0'0,"-1"5"6114"0"0,177 23-4046 0 0,119-27-3459 0 0,302-39-822 0 0,65 30 303 0 0,-30-11-94 0 0,-172 8 462 0 0,-245 14-728 0 0,24 5 599 0 0,-68-2-866 0 0,-89-8 32 0 0,-26 7-214 0 0,-26 3 398 0 0,-7 3-611 0 0,100-3 1276 0 0,11 7-649 0 0,-123-7-96 0 0,16-4-208 0 0,11 4-18 0 0,-41-1 182 0 0,3-1-3271 0 0,-7 2-5187 0 0</inkml:trace>
  <inkml:trace contextRef="#ctx0" brushRef="#br0" timeOffset="169334.49">4613 1421 6416 0 0,'9'3'295'0'0,"3"-6"1105"0"0,3-1 1105 0 0,13-9-1889 0 0,31 6-222 0 0,-11 16 1154 0 0,-6 9-2 0 0,-39-17-1465 0 0,-1 1-1 0 0,0 0 1 0 0,1-1 0 0 0,-1 1 0 0 0,0 0 0 0 0,0 0 0 0 0,0 0 0 0 0,0 1 0 0 0,-1-1 0 0 0,1 0 0 0 0,-1 1 0 0 0,1-1 0 0 0,-1 1 0 0 0,0-1 0 0 0,0 1 0 0 0,0 0 0 0 0,0 0 0 0 0,0-1 0 0 0,-1 1 0 0 0,1 0 0 0 0,-1 0 0 0 0,0 2-81 0 0,-11 33 705 0 0,-1-24-528 0 0,-6 0-177 0 0,16-7 0 0 0,2-6-4 0 0,0 0-1 0 0,0 0 0 0 0,0 1 0 0 0,1-1 1 0 0,-1 0-1 0 0,1 0 0 0 0,-1 0 0 0 0,1 0 0 0 0,-1 0 1 0 0,1 0-1 0 0,-1 0 0 0 0,1 0 0 0 0,0 0 1 0 0,0 0-1 0 0,-1 0 0 0 0,1 0 0 0 0,0 0 0 0 0,0-1 1 0 0,0 1-1 0 0,0 0 0 0 0,0 0 0 0 0,0-1 1 0 0,0 1-1 0 0,0-1 0 0 0,0 1 0 0 0,0-1 0 0 0,1 0 1 0 0,-1 1-1 0 0,0-1 0 0 0,1 0 5 0 0,17 11-86 0 0,59 42-125 0 0,-77-51 217 0 0,1-1 0 0 0,-1 0 0 0 0,1 1 0 0 0,-1-1 0 0 0,0 1 0 0 0,0 0 0 0 0,1-1 0 0 0,-1 1 0 0 0,0 0 0 0 0,-1 0 0 0 0,1 0 0 0 0,0-1 0 0 0,0 1 0 0 0,-1 0 0 0 0,1 0 0 0 0,-1 0 0 0 0,0 0 0 0 0,0 0 0 0 0,1 0 0 0 0,-1 0-1 0 0,0 1 1 0 0,-1-1 0 0 0,1 0 0 0 0,0 0 0 0 0,-1 0 0 0 0,1 0-6 0 0,-1 12 163 0 0,1-13-1 0 0,-12 15 376 0 0,-29 1 516 0 0,-29-9-934 0 0,38 0-1902 0 0,31-7 772 0 0</inkml:trace>
  <inkml:trace contextRef="#ctx0" brushRef="#br0" timeOffset="169740.64">5015 1463 6448 0 0,'0'0'141'0'0,"0"0"23"0"0,0 0 13 0 0,2 1-19 0 0,26 4-52 0 0,32 3 2300 0 0,50 11-702 0 0,-57-6 176 0 0,-50-11-1795 0 0,0-1 0 0 0,-1 1 1 0 0,1-1-1 0 0,-1 1 1 0 0,0 0-1 0 0,0 0 0 0 0,1 0 1 0 0,-1 1-1 0 0,-1-1 1 0 0,1 0-1 0 0,0 1 0 0 0,0-1 1 0 0,-1 1-1 0 0,0 0 1 0 0,1-1-1 0 0,-1 1 0 0 0,0 0 1 0 0,0 0-1 0 0,-1 0 1 0 0,1 0-1 0 0,0 0 0 0 0,-1 0 1 0 0,0 0-1 0 0,0 0 1 0 0,0 0-1 0 0,0 0 1 0 0,0 0-1 0 0,-1 0 0 0 0,1 0 1 0 0,-1 0-1 0 0,0-1 1 0 0,0 1-1 0 0,0 0 0 0 0,0 0 1 0 0,0 0-1 0 0,-1 0-85 0 0,-26 101 2666 0 0,23-75-2520 0 0,5-27-146 0 0,0 1 0 0 0,0-1 0 0 0,1 1 0 0 0,-1-1 0 0 0,1 0 0 0 0,-1 1 0 0 0,1-1 0 0 0,0 0 0 0 0,0 1 0 0 0,0-1 0 0 0,0 0 0 0 0,0 0 0 0 0,1 0 1 0 0,-1 0-1 0 0,0 0 0 0 0,1 0 0 0 0,0 0 0 0 0,-1-1 0 0 0,1 1 0 0 0,0 0 0 0 0,0-1 0 0 0,0 1 0 0 0,0-1 0 0 0,0 0 0 0 0,0 0 0 0 0,1 0 0 0 0,-1 0 0 0 0,0 0 0 0 0,1 0 0 0 0,-1-1 0 0 0,0 1 0 0 0,1-1 0 0 0,-1 1 0 0 0,1-1 0 0 0,-1 0 0 0 0,1 0 0 0 0,-1 0 0 0 0,0 0 0 0 0,1-1 0 0 0,-1 1 0 0 0,1-1 0 0 0,-1 1 0 0 0,0-1 0 0 0,2-1 0 0 0,81-31 0 0 0,-70 26-157 0 0,0 1-630 0 0</inkml:trace>
  <inkml:trace contextRef="#ctx0" brushRef="#br0" timeOffset="170146.8">5657 1456 8288 0 0,'0'0'381'0'0,"-1"0"-6"0"0,-17-6-81 0 0,16 6-127 0 0,0 0 0 0 0,0 0 1 0 0,1 0-1 0 0,-1 1 0 0 0,0-1 0 0 0,0 1 0 0 0,1-1 0 0 0,-1 1 0 0 0,0-1 0 0 0,1 1 0 0 0,-1 0 0 0 0,0 0 0 0 0,1 0 0 0 0,-1 0 0 0 0,1 0 0 0 0,-1 0 0 0 0,1 0 0 0 0,0 0 0 0 0,-1 1 0 0 0,1-1 0 0 0,0 0 0 0 0,0 1-167 0 0,-16 13 1681 0 0,11-9-1602 0 0,0-1-1 0 0,1 1 1 0 0,0 0-1 0 0,1 1 0 0 0,-1-1 1 0 0,1 1-1 0 0,0 0 1 0 0,1 0-1 0 0,0 0 1 0 0,0 1-1 0 0,0-1 1 0 0,1 1-1 0 0,0 0 1 0 0,0-1-1 0 0,1 1 0 0 0,0 0 1 0 0,1 0-1 0 0,0 0 1 0 0,0 0-1 0 0,0 0 1 0 0,1 0-1 0 0,1-1 1 0 0,-1 1-1 0 0,1 0 0 0 0,1 1-78 0 0,-1-5 3 0 0,0 0 0 0 0,0 0-1 0 0,0-1 1 0 0,1 1-1 0 0,-1-1 1 0 0,1 1-1 0 0,0-1 1 0 0,0 0-1 0 0,0 0 1 0 0,0-1-1 0 0,1 1 1 0 0,-1-1 0 0 0,1 1-1 0 0,0-1 1 0 0,0 0-1 0 0,0 0 1 0 0,0-1-1 0 0,0 1 1 0 0,0-1-1 0 0,0 0 1 0 0,3 0-3 0 0,2 1 40 0 0,-1 0 0 0 0,0-1 1 0 0,0-1-1 0 0,0 1 0 0 0,1-1 1 0 0,-1-1-1 0 0,0 1 0 0 0,0-1 1 0 0,0-1-1 0 0,1 0 0 0 0,-1 0 1 0 0,-1 0-1 0 0,1-1 0 0 0,0 0 1 0 0,-1-1-1 0 0,1 1 0 0 0,-1-2 1 0 0,0 1-1 0 0,0-1 0 0 0,2-2-40 0 0,-4 2 91 0 0,-1 1-1 0 0,1-1 1 0 0,-1 0-1 0 0,0-1 1 0 0,0 1-1 0 0,0-1 1 0 0,-1 0-1 0 0,0 0 1 0 0,0 0-1 0 0,-1 0 1 0 0,1 0-1 0 0,-2-1 1 0 0,1 1-1 0 0,0-1 0 0 0,-1 1 1 0 0,0-1-1 0 0,-1 0 1 0 0,0 0-1 0 0,0 1 1 0 0,0-4-91 0 0,0 7 55 0 0,0 1 0 0 0,0-1 0 0 0,-1 1-1 0 0,1-1 1 0 0,-1 1 0 0 0,1-1 0 0 0,-1 1 0 0 0,0-1 0 0 0,0 1 0 0 0,0 0 0 0 0,0 0 0 0 0,0-1 0 0 0,0 1 0 0 0,-1 0 0 0 0,1 0 0 0 0,-1 0 0 0 0,1 0 0 0 0,-1 0-1 0 0,0 1 1 0 0,0-1 0 0 0,0 0 0 0 0,0 1 0 0 0,0 0 0 0 0,0-1 0 0 0,0 1 0 0 0,0 0 0 0 0,-1 0 0 0 0,1 0 0 0 0,0 0 0 0 0,-1 0 0 0 0,1 1 0 0 0,-1-1-1 0 0,1 1 1 0 0,-1 0 0 0 0,1 0-55 0 0,-86-21 1899 0 0,87 21-2118 0 0,1 0-103 0 0,0 0-416 0 0,-3 6-2327 0 0,2-5-3841 0 0</inkml:trace>
  <inkml:trace contextRef="#ctx0" brushRef="#br0" timeOffset="170756.05">6088 1583 456 0 0,'0'0'1836'0'0,"0"0"219"0"0,0 0 96 0 0,0 0-200 0 0,0 0-932 0 0,-11-5 987 0 0,11 5-1680 0 0,-23 0 1455 0 0,9 16-544 0 0,14-15-1073 0 0,-1 0-10 0 0,-2 24 32 0 0,3-24-15 0 0,0-1 24 0 0,0 0-3 0 0,21-12 136 0 0,-20 11-256 0 0,-1 1 0 0 0,0 0 14 0 0,0 0 61 0 0,0 0 21 0 0,0 0 6 0 0,0 0 14 0 0,0 0 50 0 0,0 0 18 0 0,0 0 6 0 0,0 0-12 0 0,0 0-62 0 0,0 0-27 0 0,0 0-8 0 0,0 0-15 0 0,-5-5-1502 0 0,5 5-4873 0 0</inkml:trace>
  <inkml:trace contextRef="#ctx0" brushRef="#br0" timeOffset="171568.33">6395 1397 7976 0 0,'0'-15'785'0'0,"-2"6"-503"0"0,2 8-143 0 0,0 0 1 0 0,0-1-1 0 0,0 1 0 0 0,0 0 0 0 0,0-1 1 0 0,-1 1-1 0 0,1 0 0 0 0,0 0 0 0 0,-1-1 1 0 0,1 1-1 0 0,-1 0 0 0 0,1 0 0 0 0,-1 0 1 0 0,0-1-1 0 0,1 1 0 0 0,-1 0 0 0 0,0 0 1 0 0,0 0-1 0 0,0 0 0 0 0,0 0 0 0 0,0 0 1 0 0,0 1-1 0 0,0-1 0 0 0,0 0 0 0 0,0 0 1 0 0,-1 0-140 0 0,-16-4 2048 0 0,-11 11-1432 0 0,3 11 160 0 0,0 13-371 0 0,-11 9-301 0 0,36-36-107 0 0,-1-1 1 0 0,1 1-1 0 0,0 0 1 0 0,1-1 0 0 0,-1 1-1 0 0,0 0 1 0 0,1-1-1 0 0,-1 1 1 0 0,1 0-1 0 0,0 0 1 0 0,0 0-1 0 0,0-1 1 0 0,1 1-1 0 0,-1 0 1 0 0,0 0-1 0 0,1-1 1 0 0,0 1-1 0 0,0 0 1 0 0,0-1 0 0 0,0 1-1 0 0,0 0 1 0 0,0-1-1 0 0,1 0 1 0 0,-1 1-1 0 0,1-1 1 0 0,-1 0-1 0 0,1 0 1 0 0,0 1-1 0 0,0-2 1 0 0,0 1-1 0 0,0 0 1 0 0,1 0-1 0 0,1 1 3 0 0,173 85-649 0 0,-173-86 771 0 0,0 0-1 0 0,0 0 1 0 0,0 0-1 0 0,-1 1 1 0 0,1 0-1 0 0,0-1 1 0 0,-1 1 0 0 0,0 0-1 0 0,0 1 1 0 0,0-1-1 0 0,0 1 1 0 0,0-1-1 0 0,-1 1 1 0 0,1 0-1 0 0,-1 0 1 0 0,0 0 0 0 0,0 0-1 0 0,-1 0 1 0 0,1 1-1 0 0,-1-1 1 0 0,0 0-1 0 0,0 1 1 0 0,0-1-1 0 0,-1 3-121 0 0,-11 17 1616 0 0,9-22-1579 0 0,0 0-1 0 0,0-1 0 0 0,-1 1 0 0 0,1-1 0 0 0,-1 1 0 0 0,1-1 0 0 0,-1 0 1 0 0,1 0-1 0 0,-1 0 0 0 0,0 0 0 0 0,1 0 0 0 0,-1 0 0 0 0,0-1 0 0 0,0 0 1 0 0,0 1-1 0 0,0-1 0 0 0,1 0 0 0 0,-1-1 0 0 0,0 1 0 0 0,0 0 0 0 0,0-1 1 0 0,1 1-1 0 0,-1-1 0 0 0,0 0 0 0 0,1 0 0 0 0,-1 0 0 0 0,0 0 1 0 0,1-1-37 0 0,-8 0 11 0 0,7 1-11 0 0,-1 1 0 0 0,1-1 0 0 0,0 0 0 0 0,-1 0 0 0 0,1 0 0 0 0,0 0 0 0 0,-1-1 0 0 0,1 1 0 0 0,0-1 0 0 0,0 0 0 0 0,0 0 0 0 0,1 0 0 0 0,-1 0 0 0 0,0 0 0 0 0,1-1 0 0 0,-1 1 0 0 0,1-1 0 0 0,0 0 0 0 0,0 0 0 0 0,0 1 0 0 0,0-1 0 0 0,1-1 0 0 0,-1 1 0 0 0,1 0 0 0 0,-1 0 0 0 0,1-1 0 0 0,0 1 0 0 0,1 0 0 0 0,-1-1 0 0 0,0 1 0 0 0,1-1 0 0 0,0 1 0 0 0,0-1 0 0 0,0 1 0 0 0,0-1 0 0 0,1 1 0 0 0,-1-1 0 0 0,1 1 0 0 0,0 0 0 0 0,0-1 0 0 0,0 1 0 0 0,0 0 0 0 0,1-2 0 0 0,48-48 0 0 0,-2 19 0 0 0,-11 0 0 0 0,-19-2 76 0 0,-18 34 312 0 0,0 2 110 0 0,0 0 12 0 0,0 0-255 0 0,0 0-1082 0 0,-10-2-1866 0 0,2 2 1286 0 0</inkml:trace>
  <inkml:trace contextRef="#ctx0" brushRef="#br0" timeOffset="172099.46">6593 1400 10136 0 0,'0'0'230'0'0,"0"0"30"0"0,0 0 19 0 0,0 0 61 0 0,0 0 227 0 0,0 0 103 0 0,0 0 24 0 0,0 7 542 0 0,4 57 1661 0 0,7-46-2119 0 0,-9-15-768 0 0,0 0 0 0 0,0 0-1 0 0,0 0 1 0 0,0-1 0 0 0,1 1-1 0 0,-1-1 1 0 0,1 1-1 0 0,0-1 1 0 0,0 0 0 0 0,0 0-1 0 0,0 0 1 0 0,0-1 0 0 0,0 1-1 0 0,0-1 1 0 0,0 0-1 0 0,0 0 1 0 0,1 0 0 0 0,-1 0-1 0 0,1 0 1 0 0,-1-1 0 0 0,1 1-1 0 0,-1-1 1 0 0,1 0-10 0 0,20 3 826 0 0,-21-2-817 0 0,-1-1 1 0 0,0 1-1 0 0,0 0 0 0 0,0-1 1 0 0,0 1-1 0 0,0-1 0 0 0,1 0 1 0 0,-1 0-1 0 0,0 0 0 0 0,0 0 0 0 0,1 0 1 0 0,-1 0-1 0 0,0-1 0 0 0,0 1 1 0 0,0-1-1 0 0,1 1 0 0 0,-1-1 1 0 0,0 0-1 0 0,0 0 0 0 0,0 0 0 0 0,0 0 1 0 0,0 0-1 0 0,-1 0 0 0 0,1-1 1 0 0,0 1-1 0 0,-1-1 0 0 0,1 1 1 0 0,0-1-1 0 0,-1 0 0 0 0,0 1 0 0 0,2-3-9 0 0,38-36 0 0 0,-12 7 623 0 0,-29 32-635 0 0,1 1 1 0 0,-1 0-1 0 0,1-1 0 0 0,-1 1 1 0 0,0-1-1 0 0,1 1 0 0 0,-1-1 1 0 0,0 1-1 0 0,1-1 0 0 0,-1 1 1 0 0,0-1-1 0 0,1 1 0 0 0,-1-1 1 0 0,0 1-1 0 0,0-1 0 0 0,0 1 0 0 0,0-1 1 0 0,0 1-1 0 0,0-1 0 0 0,0 0 1 0 0,0 1-1 0 0,0-1 0 0 0,0 1 1 0 0,0-1-1 0 0,0 0 0 0 0,0 1 1 0 0,0-1-1 0 0,0 1 0 0 0,0-1 1 0 0,-1 1-1 0 0,1-1 0 0 0,0 1 1 0 0,0-1-1 0 0,-1 1 0 0 0,1-1 1 0 0,0 1-1 0 0,-1-1 0 0 0,1 1 0 0 0,-1-1 13 0 0,-3-11 165 0 0,4 10 152 0 0,0 2 30 0 0,0 0-44 0 0,-6-3-71 0 0,12 10-172 0 0,0 2 31 0 0,-2-4-68 0 0,0 0-1 0 0,-1 0 0 0 0,0 0 1 0 0,0 1-1 0 0,0-1 0 0 0,-1 1 0 0 0,1-1 1 0 0,-1 1-1 0 0,-1 0 0 0 0,1 0 1 0 0,-1 0-1 0 0,0 0 0 0 0,0 0 0 0 0,-1 2-23 0 0,17 101 1722 0 0,1-27-1140 0 0,8-26-294 0 0,-10-32-130 0 0,-11-34-1817 0 0,-4 0 672 0 0</inkml:trace>
  <inkml:trace contextRef="#ctx0" brushRef="#br0" timeOffset="172427.5">7193 1480 10136 0 0,'0'0'230'0'0,"0"0"30"0"0,0 0 19 0 0,8 3 85 0 0,41 7 2575 0 0,3-20-891 0 0,-14 7-945 0 0,15-4-1087 0 0,-33 4-16 0 0,-9-10 0 0 0,-16-15-4047 0 0,-5 13 2575 0 0</inkml:trace>
  <inkml:trace contextRef="#ctx0" brushRef="#br0" timeOffset="172677.44">7376 1381 11256 0 0,'-11'-14'1022'0'0,"3"22"93"0"0,4 26 2777 0 0,5 24-1415 0 0,2 25-882 0 0,7-49-1501 0 0,-9-32-46 0 0,-1 3-49 0 0,0-4-314 0 0,0-1-1047 0 0,0 0-420 0 0</inkml:trace>
  <inkml:trace contextRef="#ctx0" brushRef="#br0" timeOffset="173286.68">7839 1332 1376 0 0,'12'-1'136'0'0,"-14"-2"294"0"0,0-1 1 0 0,-1 1-1 0 0,1 0 1 0 0,-1 0-1 0 0,0 0 1 0 0,0 0-1 0 0,0 1 1 0 0,0-1-1 0 0,0 1 1 0 0,-1 0-1 0 0,1 0 1 0 0,-1 0-1 0 0,1 0 1 0 0,-1 0-1 0 0,0 1 1 0 0,0 0-1 0 0,0 0 1 0 0,0 0-1 0 0,0 0 1 0 0,0 0-1 0 0,0 1 1 0 0,0 0-1 0 0,0 0 1 0 0,0 0-1 0 0,0 0 1 0 0,0 1-1 0 0,0-1 1 0 0,0 1-1 0 0,0 0 1 0 0,1 0-1 0 0,-1 1 1 0 0,-2 0-431 0 0,-32 9 768 0 0,5 9-299 0 0,22 8-43 0 0,14-13-82 0 0,1-4-477 0 0,1 1 0 0 0,0-1-1 0 0,0 0 1 0 0,1 0 0 0 0,1-1-1 0 0,0 0 1 0 0,0 0 0 0 0,1 0 0 0 0,0-1-1 0 0,1 0 1 0 0,0-1 0 0 0,7 6 133 0 0,32 38 1373 0 0,-33-6-264 0 0,-14-41-940 0 0,0-1 0 0 0,0 1 1 0 0,-1 0-1 0 0,0-1 0 0 0,0 1 0 0 0,0 0 0 0 0,0 0 0 0 0,-1-1 1 0 0,0 1-1 0 0,0-1 0 0 0,0 1 0 0 0,0-1 0 0 0,-1 1 0 0 0,0-1 1 0 0,0 0-1 0 0,-1 2-169 0 0,2-4 15 0 0,1-1 1 0 0,-1 1-1 0 0,0-1 1 0 0,0 0 0 0 0,0 1-1 0 0,0-1 1 0 0,0 0-1 0 0,0 0 1 0 0,0 0 0 0 0,-1 0-1 0 0,1 0 1 0 0,0 0-1 0 0,-1 0 1 0 0,1 0 0 0 0,0 0-1 0 0,-1-1 1 0 0,1 1-1 0 0,-1-1 1 0 0,1 1 0 0 0,-1-1-1 0 0,0 1 1 0 0,1-1-1 0 0,-1 0 1 0 0,1 0 0 0 0,-1 0-1 0 0,0 1 1 0 0,1-2-1 0 0,-1 1 1 0 0,1 0 0 0 0,-1 0-1 0 0,0-1 1 0 0,1 1-1 0 0,-1 0 1 0 0,1-1 0 0 0,-1 0-1 0 0,1 1 1 0 0,-1-1-1 0 0,1 0 1 0 0,0 0 0 0 0,-1 0-1 0 0,1 1 1 0 0,0-2-1 0 0,-1 1-15 0 0,0-3 20 0 0,-1-1-1 0 0,1 0 0 0 0,0 1 0 0 0,1-1 0 0 0,-1 0 0 0 0,1 0 0 0 0,0 0 1 0 0,0-1-1 0 0,0 1 0 0 0,1 0 0 0 0,-1 0 0 0 0,1 0 0 0 0,1-1 1 0 0,-1 1-1 0 0,1 0 0 0 0,0 0 0 0 0,0 0 0 0 0,0 0 0 0 0,1-2-19 0 0,-1 4-37 0 0,1-7 5 0 0,1 0 1 0 0,0-1-1 0 0,1 1 1 0 0,0 0-1 0 0,1 1 1 0 0,0-1-1 0 0,0 1 1 0 0,1 0-1 0 0,0 0 1 0 0,0 0-1 0 0,3-1 32 0 0,54-58 0 0 0,-21 39 0 0 0,-15 25 12 0 0,-26 4 47 0 0,-1 0-966 0 0,0 0-4084 0 0,0 0-1757 0 0</inkml:trace>
  <inkml:trace contextRef="#ctx0" brushRef="#br0" timeOffset="173817.8">8085 1308 1376 0 0,'0'0'411'0'0,"0"0"1186"0"0,0 0 519 0 0,0 0 105 0 0,-5 8 1776 0 0,4-5-3841 0 0,0-1 1 0 0,0 0-1 0 0,0 1 0 0 0,0-1 0 0 0,0 1 0 0 0,1-1 0 0 0,-1 1 1 0 0,1 0-1 0 0,-1-1 0 0 0,1 1 0 0 0,0-1 0 0 0,0 1 1 0 0,0 0-1 0 0,1-1 0 0 0,-1 1 0 0 0,1 0 0 0 0,-1-1 0 0 0,1 1 1 0 0,0-1-1 0 0,0 1 0 0 0,0-1 0 0 0,0 0 0 0 0,0 1-156 0 0,1 1 66 0 0,-1-1-1 0 0,1 1 1 0 0,0 0 0 0 0,0-1-1 0 0,0 1 1 0 0,0-1 0 0 0,0 0-1 0 0,1 0 1 0 0,0 0 0 0 0,0 0-1 0 0,-1 0 1 0 0,2 0 0 0 0,-1-1-1 0 0,0 1 1 0 0,0-1-1 0 0,1 0 1 0 0,-1 0 0 0 0,1 0-1 0 0,0-1 1 0 0,0 1 0 0 0,-1-1-1 0 0,1 0 1 0 0,0 0 0 0 0,0 0-1 0 0,0-1 1 0 0,0 1 0 0 0,0-1-1 0 0,0 0 1 0 0,0 0-1 0 0,4-1-65 0 0,32-9 64 0 0,-5-7-64 0 0,-14-11 0 0 0,-10-15 1399 0 0,-11 42-1175 0 0,0 1-7 0 0,0-1-37 0 0,0-10-5 0 0,0 9 9 0 0,0 2 21 0 0,0 0-3 0 0,0 0-29 0 0,0 0-12 0 0,0 0-1 0 0,0 2 2 0 0,12 57 676 0 0,-11 6-18 0 0,9 42 51 0 0,-2-58-658 0 0,17 42-213 0 0,-21-85-85 0 0,-4-5-363 0 0,0-1-173 0 0,0 0-1383 0 0,0 0-5405 0 0</inkml:trace>
  <inkml:trace contextRef="#ctx0" brushRef="#br0" timeOffset="174270.81">8619 1444 6448 0 0,'13'6'286'0'0,"-18"-8"978"0"0,5 2-1181 0 0,0 0 0 0 0,0-1-1 0 0,-1 1 1 0 0,1 0 0 0 0,0 0-1 0 0,0 0 1 0 0,0 0 0 0 0,-1 0-1 0 0,1-1 1 0 0,0 1 0 0 0,0 0-1 0 0,-1 0 1 0 0,1 0 0 0 0,0 0-1 0 0,0 0 1 0 0,-1 0 0 0 0,1 0-1 0 0,0 0 1 0 0,0 0 0 0 0,-1 0-1 0 0,1 0 1 0 0,0 0 0 0 0,0 0-1 0 0,-1 0 1 0 0,1 0 0 0 0,0 0-1 0 0,0 0 1 0 0,-1 0 0 0 0,1 1-1 0 0,0-1 1 0 0,0 0 0 0 0,0 0-1 0 0,-1 0 1 0 0,1 0 0 0 0,0 0-1 0 0,0 1 1 0 0,0-1 0 0 0,-1 0-1 0 0,1 0 1 0 0,0 0 0 0 0,0 1-1 0 0,0-1 1 0 0,0 0 0 0 0,0 0-1 0 0,-1 1 1 0 0,1-1 0 0 0,0 0-1 0 0,0 0 1 0 0,0 1 0 0 0,0-1-1 0 0,0 0 1 0 0,0 0 0 0 0,0 1-1 0 0,0-1 1 0 0,0 0 0 0 0,0 0-1 0 0,0 1 1 0 0,0-1 0 0 0,0 0-1 0 0,0 0 1 0 0,0 1 0 0 0,0-1-1 0 0,0 0 1 0 0,1 0 0 0 0,-1 0-1 0 0,0 1 1 0 0,0-1 0 0 0,0 0-83 0 0,-9 2 1229 0 0,13 1-1144 0 0,-13-3 317 0 0,37 10 1625 0 0,-26-10-2093 0 0,-2 0-41 0 0,0 0-12 0 0,0-5 19 0 0,0 3-4809 0 0,0 2-273 0 0</inkml:trace>
  <inkml:trace contextRef="#ctx0" brushRef="#br0" timeOffset="174692.6">8923 1256 5984 0 0,'0'0'464'0'0,"0"0"-216"0"0,0 0 229 0 0,0 0 130 0 0,0 0 29 0 0,5 13 3904 0 0,5 98 50 0 0,2-29-2914 0 0,-5-28-1155 0 0,-4-9 726 0 0,-2-42-1166 0 0,5 3-25 0 0,8-13-3562 0 0,-15-9 1597 0 0,0 12-11 0 0</inkml:trace>
  <inkml:trace contextRef="#ctx0" brushRef="#br0" timeOffset="175067.51">9202 1325 920 0 0,'0'-1'67'0'0,"3"-4"290"0"0,-2 4 1430 0 0,-1 1 622 0 0,0 0 119 0 0,0 0-246 0 0,-15 46 973 0 0,-4-9-1992 0 0,12-16-443 0 0,-11 54 943 0 0,18-73-1728 0 0,0 1-1 0 0,0-1 1 0 0,0 1-1 0 0,1-1 1 0 0,-1 1-1 0 0,1-1 0 0 0,-1 1 1 0 0,1-1-1 0 0,0 1 1 0 0,0-1-1 0 0,0 0 1 0 0,0 1-1 0 0,0-1 1 0 0,0 0-1 0 0,1 0 1 0 0,-1 0-1 0 0,1 0 1 0 0,-1 0-1 0 0,1 0 1 0 0,0 0-1 0 0,0-1 1 0 0,0 1-1 0 0,0-1 1 0 0,0 1-1 0 0,0-1 1 0 0,0 0-1 0 0,0 0 1 0 0,2 1-35 0 0,3 1 122 0 0,-4-1-56 0 0,-1-1 1 0 0,2 1-1 0 0,-1-1 0 0 0,0 0 1 0 0,0 0-1 0 0,0 0 0 0 0,1 0 1 0 0,-1 0-1 0 0,0-1 0 0 0,1 1 1 0 0,-1-1-1 0 0,1 0 0 0 0,-1 0 1 0 0,0 0-1 0 0,1-1 0 0 0,-1 1 1 0 0,1-1-1 0 0,-1 0 0 0 0,2-1-66 0 0,32-9 912 0 0,-31 8-864 0 0,-1-1 0 0 0,0 1 0 0 0,-1-1 0 0 0,1 0 0 0 0,0 0 0 0 0,-1 0 0 0 0,0-1 0 0 0,0 1 0 0 0,-1-1 0 0 0,1 0 0 0 0,-1 0 0 0 0,0 0 0 0 0,0-1 0 0 0,-1 1 0 0 0,1-1 0 0 0,0-4-48 0 0,-1 5 102 0 0,0 0-1 0 0,0-1 0 0 0,-1 1 0 0 0,0-1 0 0 0,0 1 1 0 0,0-1-1 0 0,-1 1 0 0 0,1-1 0 0 0,-1 1 0 0 0,-1-1 1 0 0,1 0-1 0 0,-1 1 0 0 0,0-1 0 0 0,0 1 0 0 0,-1-1 0 0 0,1 1 1 0 0,-1 0-1 0 0,0 0 0 0 0,-1 0 0 0 0,-1-2-101 0 0,-37-27 16 0 0,-6 12-1689 0 0,46 21-242 0 0,1 1-105 0 0</inkml:trace>
  <inkml:trace contextRef="#ctx0" brushRef="#br0" timeOffset="175411.18">9691 1322 6448 0 0,'9'2'669'0'0,"56"-8"3198"0"0,-4-3-118 0 0,-17 1-2996 0 0,-45 9-4426 0 0,-1 5-1388 0 0</inkml:trace>
  <inkml:trace contextRef="#ctx0" brushRef="#br0" timeOffset="175645.5">9715 1482 11976 0 0,'0'0'266'0'0,"1"1"44"0"0,61-2 426 0 0,3-4 1208 0 0,-29 1 29 0 0,-21-3-1888 0 0,-13 7-814 0 0,-1-2-3262 0 0,6-6-1411 0 0</inkml:trace>
  <inkml:trace contextRef="#ctx0" brushRef="#br0" timeOffset="179067.93">7996 2031 6448 0 0,'0'0'297'0'0,"0"1"-9"0"0,0 4-117 0 0,0-4 205 0 0,0-1 110 0 0,0 0 24 0 0,0 0 2 0 0,0 0 0 0 0,0 0 0 0 0,7-8 442 0 0,15-12-788 0 0,27 4-166 0 0,31 26 442 0 0,-41 10 1148 0 0,-14 11-813 0 0,-17 30 414 0 0,-43 75 840 0 0,35-133-2026 0 0,0 0-1 0 0,0 0 0 0 0,0 0 0 0 0,0 0 0 0 0,0 0 0 0 0,1-1 1 0 0,-1 1-1 0 0,1 0 0 0 0,0 0 0 0 0,0-1 0 0 0,0 1 0 0 0,0 0 1 0 0,0-1-1 0 0,0 1 0 0 0,1-1 0 0 0,1 3-4 0 0,2-2-21 0 0,0 0 0 0 0,1-1 0 0 0,-1 1-1 0 0,1-1 1 0 0,0 0 0 0 0,-1 0 0 0 0,1-1-1 0 0,0 0 1 0 0,0 0 0 0 0,0 0 0 0 0,0-1 0 0 0,0 0-1 0 0,0 0 1 0 0,0 0 0 0 0,2-1 21 0 0,8 1 10 0 0,74-26-1570 0 0,-76 23 914 0 0</inkml:trace>
  <inkml:trace contextRef="#ctx0" brushRef="#br0" timeOffset="179536.58">8414 1961 2304 0 0,'2'-1'373'0'0,"22"-1"4980"0"0,25-1-3137 0 0,18 13-1254 0 0,29-7-962 0 0,-63-9 0 0 0,-27 9 74 0 0,-4-3 309 0 0,-2 0 113 0 0,4 7 1293 0 0,-4 30-709 0 0,-11-19-414 0 0,-3 22 731 0 0,2 45-399 0 0,16 18 6 0 0,3-15-382 0 0,-7-87-670 0 0,0-1-467 0 0,0 0-205 0 0,0 0-43 0 0</inkml:trace>
  <inkml:trace contextRef="#ctx0" brushRef="#br0" timeOffset="179817.76">8849 2304 6448 0 0,'2'2'316'0'0,"0"0"1"0"0,0 0-1 0 0,0 0 1 0 0,0 0 0 0 0,-1 1-1 0 0,1-1 1 0 0,-1 0-1 0 0,1 1 1 0 0,-1 0-1 0 0,0-1 1 0 0,0 1 0 0 0,0-1-1 0 0,-1 1 1 0 0,1 0-1 0 0,0 0 1 0 0,-1 0-1 0 0,0-1 1 0 0,0 1-1 0 0,0 0 1 0 0,0 0 0 0 0,0 1-317 0 0,-3 99 2614 0 0,3-101-8236 0 0</inkml:trace>
  <inkml:trace contextRef="#ctx0" brushRef="#br0" timeOffset="180614.47">9034 1952 2760 0 0,'2'-2'359'0'0,"21"-8"4535"0"0,19 8-3764 0 0,-34 2-651 0 0,14 0 51 0 0,8 3 154 0 0,22-16-288 0 0,-18 6-263 0 0,-33 9-93 0 0,2 0 2791 0 0,6 0-2435 0 0,-8-1-286 0 0,10 13 344 0 0,-8-8-380 0 0,-3 38 592 0 0,-2 103 909 0 0,16-75-1287 0 0,-6-41-48 0 0,7 3 99 0 0,-9-13-234 0 0,-5-19-46 0 0,-1-2 9 0 0,0 0-84 0 0,0 0-393 0 0,0 0-190 0 0,0 0-44 0 0</inkml:trace>
  <inkml:trace contextRef="#ctx0" brushRef="#br0" timeOffset="181270.54">9510 1978 5240 0 0,'0'0'235'0'0,"0"0"102"0"0,0 0 264 0 0,0 0 115 0 0,0 0 20 0 0,0 0-11 0 0,0 0-70 0 0,0 0-30 0 0,0 0-7 0 0,1 0-84 0 0,42-12 422 0 0,17-5 242 0 0,-4 13-373 0 0,-53 6-758 0 0,0-1 0 0 0,0 1 0 0 0,1-1 0 0 0,-2 1 1 0 0,1 0-1 0 0,0 0 0 0 0,0 1 0 0 0,-1-1 0 0 0,1 1 0 0 0,-1-1 0 0 0,1 1 1 0 0,-1 0-1 0 0,0-1 0 0 0,0 1 0 0 0,-1 0 0 0 0,1 0 0 0 0,-1 1 1 0 0,1-1-1 0 0,-1 0 0 0 0,0 0 0 0 0,0 1 0 0 0,0-1 0 0 0,-1 1 0 0 0,1-1 1 0 0,-1 4-68 0 0,-25 141 2471 0 0,28-60-2031 0 0,0-84-442 0 0,1 0 0 0 0,-1 0-1 0 0,0 0 1 0 0,1-1-1 0 0,0 1 1 0 0,0-1-1 0 0,0 0 1 0 0,1 0-1 0 0,-1 0 1 0 0,1-1-1 0 0,-1 0 1 0 0,1 0-1 0 0,0 0 1 0 0,0 0 0 0 0,-1-1-1 0 0,1 1 1 0 0,1-1-1 0 0,-1-1 1 0 0,0 1-1 0 0,0-1 1 0 0,0 0-1 0 0,0 0 1 0 0,0 0-1 0 0,0-1 1 0 0,1 0-1 0 0,-1 0 3 0 0,65-12 11 0 0,-3-13-735 0 0,-38 12-2084 0 0,-17 4-2742 0 0</inkml:trace>
  <inkml:trace contextRef="#ctx0" brushRef="#br0" timeOffset="181739.18">10219 1925 1376 0 0,'0'0'65'0'0,"-9"-3"1706"0"0,-10 10 3506 0 0,-12 9-2658 0 0,-9 44-2487 0 0,6 25-132 0 0,26-58 0 0 0,6-20 37 0 0,0 0 1 0 0,1 1 0 0 0,0-1 0 0 0,0 1 0 0 0,0 0 0 0 0,1-1-1 0 0,0 1 1 0 0,1-1 0 0 0,0 1 0 0 0,0 0 0 0 0,0-1-1 0 0,1 0 1 0 0,0 1 0 0 0,3 5-38 0 0,-3-10 43 0 0,1 0-1 0 0,0 0 1 0 0,1 0-1 0 0,-1 0 1 0 0,1 0-1 0 0,-1-1 1 0 0,1 0-1 0 0,0 0 1 0 0,-1 0-1 0 0,1 0 1 0 0,0 0 0 0 0,0-1-1 0 0,1 1 1 0 0,-1-1-1 0 0,0 0 1 0 0,0-1-1 0 0,1 1 1 0 0,-1-1-1 0 0,0 0 1 0 0,1 0-1 0 0,-1 0 1 0 0,0 0 0 0 0,1-1-1 0 0,-1 0 1 0 0,0 0-1 0 0,0 0 1 0 0,0 0-1 0 0,0-1 1 0 0,0 0-1 0 0,0 1 1 0 0,0-1-1 0 0,0-1 1 0 0,0 1 0 0 0,2-3-43 0 0,20-13-31 0 0,-17 13 236 0 0,-1 0 0 0 0,0 0-1 0 0,-1-1 1 0 0,1 0-1 0 0,-1-1 1 0 0,0 0 0 0 0,-1 0-1 0 0,1-1 1 0 0,-2 1 0 0 0,5-8-205 0 0,1-3 494 0 0,-1-1 1 0 0,-1 0 0 0 0,-1 0 0 0 0,0-1 0 0 0,-2 0-1 0 0,0 0 1 0 0,-1-1 0 0 0,-1-1-495 0 0,-4 19 78 0 0,1-1-1 0 0,-1 1 0 0 0,0-1 1 0 0,-1 1-1 0 0,1 0 1 0 0,-1-1-1 0 0,1 1 1 0 0,-1-1-1 0 0,0 1 1 0 0,0 0-1 0 0,0-1 1 0 0,-1 1-1 0 0,1 0 1 0 0,-1 0-1 0 0,0 0 0 0 0,0 0 1 0 0,0 0-1 0 0,0 1 1 0 0,0-1-1 0 0,-1 1 1 0 0,0-1-78 0 0,-1 0 44 0 0,-1 2 1 0 0,0-1 0 0 0,0 1 0 0 0,1-1-1 0 0,-1 1 1 0 0,0 0 0 0 0,0 1-1 0 0,0 0 1 0 0,-1-1 0 0 0,1 1 0 0 0,0 1-1 0 0,0-1 1 0 0,0 1 0 0 0,0 0-1 0 0,-3 1-44 0 0,-28 10-21 0 0,2-1-1912 0 0,17-5-1850 0 0,15-6 1833 0 0</inkml:trace>
</inkml:ink>
</file>

<file path=ppt/ink/ink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11:32.153"/>
    </inkml:context>
    <inkml:brush xml:id="br0">
      <inkml:brushProperty name="width" value="0.05" units="cm"/>
      <inkml:brushProperty name="height" value="0.05" units="cm"/>
      <inkml:brushProperty name="color" value="#E71224"/>
    </inkml:brush>
  </inkml:definitions>
  <inkml:trace contextRef="#ctx0" brushRef="#br0">0 155 920 0 0,'9'0'320'0'0,"-7"0"1008"0"0,-2 0 441 0 0,0 0 88 0 0,0 0-122 0 0,0 0-595 0 0,0 0-256 0 0,0 0-55 0 0,0 0-57 0 0,0 0-190 0 0,0 0-81 0 0,0 0-18 0 0,0 0-19 0 0,0 0-67 0 0,0 0-28 0 0,2 2-7 0 0,11 27 1241 0 0,-12-17-1117 0 0,1-2-159 0 0,4 37 984 0 0,-3 8-403 0 0,0-14-794 0 0,2 87 1607 0 0,16 55 435 0 0,-17-138-2431 0 0,4 14 227 0 0,7 4 336 0 0,3 29 128 0 0,-10-56-512 0 0,-6 43 96 0 0,-2-25 608 0 0,28-48-130 0 0,32-7-712 0 0,39-2-618 0 0,-18-7 852 0 0,43-6 738 0 0,-14 9-380 0 0,79-7-170 0 0,-84-4-73 0 0,-46 7-332 0 0,81-11 327 0 0,76 6 462 0 0,-142 16-916 0 0,65-10 344 0 0,-46 6 424 0 0,-16-3-444 0 0,-18 7-249 0 0,40-5 382 0 0,-5 7 79 0 0,44-5-192 0 0,-30-4 0 0 0,111 7 0 0 0,-120-4 0 0 0,-43 1 33 0 0,59 6 62 0 0,-6 5-41 0 0,103-5 62 0 0,-209-2 42 0 0,32 1 392 0 0,-16-6 401 0 0,1-8-908 0 0,12-16-43 0 0,-13-10 136 0 0,-9 3-125 0 0,0-53 401 0 0,0-50-875 0 0,-2 28 463 0 0,-13-73 0 0 0,5 103 0 0 0,-4-7 0 0 0,-2-17 16 0 0,9 84-16 0 0,-2 13 0 0 0,-1 3 0 0 0,0-4 0 0 0,2 2-161 0 0,-2 4-671 0 0,0 2-268 0 0,0 3-48 0 0,-2 7-11 0 0</inkml:trace>
</inkml:ink>
</file>

<file path=ppt/ink/ink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11:37.981"/>
    </inkml:context>
    <inkml:brush xml:id="br0">
      <inkml:brushProperty name="width" value="0.1" units="cm"/>
      <inkml:brushProperty name="height" value="0.1" units="cm"/>
      <inkml:brushProperty name="color" value="#5B2D90"/>
    </inkml:brush>
  </inkml:definitions>
  <inkml:trace contextRef="#ctx0" brushRef="#br0">145 0 3224 0 0,'0'0'445'0'0,"0"0"662"0"0,0 0 291 0 0,0 0 61 0 0,6 0 517 0 0,-4 2 6542 0 0,-2-2-8512 0 0,0 3 48 0 0,1 0 1 0 0,-1 1 0 0 0,0-1-1 0 0,0 0 1 0 0,0 0 0 0 0,-1 1 0 0 0,1-1-1 0 0,-1 0 1 0 0,1 0 0 0 0,-1 0 0 0 0,0 0-1 0 0,-1 1 1 0 0,1-1 0 0 0,0-1 0 0 0,-1 1-1 0 0,0 0 1 0 0,1 0 0 0 0,-1-1-1 0 0,0 1 1 0 0,0-1 0 0 0,-1 1 0 0 0,1-1-1 0 0,-1 1-54 0 0,-72 59 0 0 0,37-12 1008 0 0,25 1-1230 0 0,39-26 660 0 0,54-14 158 0 0,-49-10-472 0 0,116 0 923 0 0,-114 5-711 0 0,-7 0 121 0 0,-25-5-390 0 0,-1-1 10 0 0,0 1-10 0 0,0 0-123 0 0,-1 1 0 0 0,1-1 1 0 0,0 1-1 0 0,-1-1 0 0 0,1 0 0 0 0,-1 1 0 0 0,1-1 1 0 0,-1 0-1 0 0,0 0 0 0 0,0 0 0 0 0,1 1 0 0 0,-1-1 1 0 0,0 0-1 0 0,0 0 0 0 0,0 0 0 0 0,0 0 1 0 0,0 0-1 0 0,-1 0 0 0 0,1-1 0 0 0,0 1 0 0 0,0 0 1 0 0,-1-1-1 0 0,1 1 0 0 0,-1 0 56 0 0,-2 1-422 0 0,-19 14-6366 0 0,9-9 383 0 0</inkml:trace>
</inkml:ink>
</file>

<file path=ppt/ink/ink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11:38.965"/>
    </inkml:context>
    <inkml:brush xml:id="br0">
      <inkml:brushProperty name="width" value="0.1" units="cm"/>
      <inkml:brushProperty name="height" value="0.1" units="cm"/>
      <inkml:brushProperty name="color" value="#5B2D90"/>
    </inkml:brush>
  </inkml:definitions>
  <inkml:trace contextRef="#ctx0" brushRef="#br0">87 1 1376 0 0,'11'0'299'0'0,"-9"0"715"0"0,-2 0 313 0 0,0 0 66 0 0,0 0-106 0 0,0 0-503 0 0,7 0 22 0 0,-7 1 5700 0 0,-21 20-5448 0 0,-38 55 59 0 0,33-5-1037 0 0,26-69-46 0 0,0-1-1 0 0,0 1 0 0 0,0 0 1 0 0,0-1-1 0 0,1 1 0 0 0,-1-1 0 0 0,1 1 1 0 0,-1-1-1 0 0,1 1 0 0 0,-1-1 1 0 0,1 1-1 0 0,0-1 0 0 0,0 0 0 0 0,-1 1 1 0 0,1-1-1 0 0,0 0 0 0 0,0 0 0 0 0,1 0 1 0 0,-1 1-1 0 0,0-1 0 0 0,0 0 1 0 0,0-1-1 0 0,1 1 0 0 0,-1 0 0 0 0,0 0 1 0 0,1 0-1 0 0,-1-1 0 0 0,2 1-33 0 0,4 5 126 0 0,-1-3-34 0 0,0 1 1 0 0,-1 0 0 0 0,1-1-1 0 0,1 0 1 0 0,-1-1-1 0 0,0 0 1 0 0,1 0 0 0 0,-1 0-1 0 0,1 0 1 0 0,0-1-1 0 0,0 0 1 0 0,-1-1 0 0 0,1 1-1 0 0,4-2-92 0 0,19 4 64 0 0,64 7 1437 0 0,-21-7-912 0 0,-72-3-482 0 0,-1 0-10 0 0,0 0-5 0 0,0 0-17 0 0,0 0-36 0 0,0 0-1069 0 0,0 0-4056 0 0,0 0-1723 0 0</inkml:trace>
</inkml:ink>
</file>

<file path=ppt/ink/ink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11:39.637"/>
    </inkml:context>
    <inkml:brush xml:id="br0">
      <inkml:brushProperty name="width" value="0.1" units="cm"/>
      <inkml:brushProperty name="height" value="0.1" units="cm"/>
      <inkml:brushProperty name="color" value="#5B2D90"/>
    </inkml:brush>
  </inkml:definitions>
  <inkml:trace contextRef="#ctx0" brushRef="#br0">131 2 6448 0 0,'0'0'297'0'0,"1"0"-9"0"0,13-1 2245 0 0,-12 3 2083 0 0,-4 2-4318 0 0,-24 34 956 0 0,-3 0-671 0 0,16-22-374 0 0,1 1 0 0 0,2 0 0 0 0,-1 1 0 0 0,2 0 0 0 0,-7 19-209 0 0,12-25 92 0 0,0 0 0 0 0,1 0 1 0 0,0 0-1 0 0,1 1 0 0 0,0-1 0 0 0,1 0 0 0 0,1 1 0 0 0,0 0 0 0 0,1 9-92 0 0,1-14 23 0 0,0 0 0 0 0,0 0-1 0 0,0 0 1 0 0,1 0 0 0 0,0 0-1 0 0,1 0 1 0 0,0-1 0 0 0,0 0-1 0 0,1 0 1 0 0,0 0 0 0 0,0 0-1 0 0,0-1 1 0 0,1 1 0 0 0,0-1-1 0 0,0-1 1 0 0,1 1 0 0 0,-1-1-1 0 0,1-1 1 0 0,0 1 0 0 0,5 1-23 0 0,-7-3 31 0 0,1 0 0 0 0,-1-1 1 0 0,1 0-1 0 0,0 0 1 0 0,-1 0-1 0 0,1-1 0 0 0,0 0 1 0 0,0 0-1 0 0,0 0 0 0 0,0-1 1 0 0,0 0-1 0 0,0 0 0 0 0,0-1 1 0 0,0 0-1 0 0,0 0 1 0 0,0 0-1 0 0,0 0 0 0 0,0-1 1 0 0,-1 0-1 0 0,1 0 0 0 0,-1-1 1 0 0,1 0-1 0 0,-1 0 0 0 0,0 0 1 0 0,1-1-32 0 0,-4 3 37 0 0,-1-1 0 0 0,1 0 0 0 0,0 0 0 0 0,-1 1 0 0 0,1-1 0 0 0,-1 0 0 0 0,0 0 0 0 0,0-1 0 0 0,0 1 0 0 0,0 0 0 0 0,0 0 0 0 0,0 0 0 0 0,0-1 0 0 0,-1 1 0 0 0,1 0 0 0 0,-1-1 1 0 0,0 1-1 0 0,0-1 0 0 0,0 1 0 0 0,0 0 0 0 0,0-1 0 0 0,0 1 0 0 0,-1 0 0 0 0,1-1 0 0 0,-1 1 0 0 0,1 0 0 0 0,-1-1 0 0 0,0 1 0 0 0,0 0 0 0 0,0 0 0 0 0,0 0 0 0 0,0 0 0 0 0,-1 0 0 0 0,1 0 0 0 0,-1 0 0 0 0,1 0 0 0 0,-1 0 0 0 0,0 1 1 0 0,1-1-1 0 0,-1 1 0 0 0,0-1 0 0 0,-2 0-37 0 0,-107-4 230 0 0,60 15-1129 0 0,33-3-6188 0 0,17-5 1370 0 0</inkml:trace>
  <inkml:trace contextRef="#ctx0" brushRef="#br0" timeOffset="499.88">596 39 8288 0 0,'0'0'381'0'0,"0"0"-6"0"0,-1 2-171 0 0,-55 75 4244 0 0,16-15-2508 0 0,26-36-1294 0 0,-25 73 1122 0 0,35-74-1443 0 0,2-18-268 0 0,0-1-1 0 0,1 1 1 0 0,-1 0-1 0 0,2-1 1 0 0,-1 1-1 0 0,1 0 1 0 0,0 0-1 0 0,0 0 0 0 0,1 0 1 0 0,0-1-1 0 0,0 1 1 0 0,0 0-1 0 0,1-1 1 0 0,0 1-1 0 0,1-1 1 0 0,-1 1-1 0 0,1-1-56 0 0,-1-3 15 0 0,-1 0 0 0 0,1 0 1 0 0,0 0-1 0 0,0-1 0 0 0,0 1 0 0 0,0-1 0 0 0,1 1 0 0 0,-1-1 0 0 0,1 0 0 0 0,-1 0 0 0 0,1 0 0 0 0,0 0 0 0 0,0 0 0 0 0,-1-1 0 0 0,1 1 0 0 0,1-1 0 0 0,-1 0 0 0 0,1 1-15 0 0,10 2 111 0 0,47 1-267 0 0,-57-5 195 0 0,-1 1 1 0 0,1-1 0 0 0,-1-1 0 0 0,1 1-1 0 0,-1-1 1 0 0,1 1 0 0 0,-1-1-1 0 0,0 0 1 0 0,1 0 0 0 0,-1 0-1 0 0,0-1 1 0 0,0 1 0 0 0,0-1 0 0 0,0 0-1 0 0,0 0 1 0 0,0 0 0 0 0,0 0-1 0 0,0 0 1 0 0,-1-1 0 0 0,1 1-1 0 0,-1-1 1 0 0,0 0 0 0 0,0 1 0 0 0,0-1-1 0 0,0 0 1 0 0,0 0 0 0 0,-1-1-1 0 0,1 1 1 0 0,-1 0 0 0 0,0 0 0 0 0,0-1-1 0 0,0 1 1 0 0,0-1 0 0 0,-1 1-1 0 0,1-1 1 0 0,-1-1-40 0 0,-2 2 32 0 0,0 0 0 0 0,-1 0 0 0 0,1 0 0 0 0,-1 0 0 0 0,1 1 0 0 0,-1-1 0 0 0,0 1 1 0 0,0 0-1 0 0,0-1 0 0 0,-1 1 0 0 0,1 1 0 0 0,0-1 0 0 0,-1 0 0 0 0,1 1 0 0 0,-1 0 0 0 0,0-1 0 0 0,1 2 0 0 0,-1-1 0 0 0,0 0 0 0 0,0 1 0 0 0,1-1 0 0 0,-5 1-32 0 0,-78 0-496 0 0,45 7-4978 0 0,38-6 3541 0 0</inkml:trace>
  <inkml:trace contextRef="#ctx0" brushRef="#br0" timeOffset="1187.22">833 145 10136 0 0,'0'0'464'0'0,"0"0"-10"0"0,0 0-222 0 0,7 7 1154 0 0,1 45 2064 0 0,3 30-1267 0 0,0-10-622 0 0,-11-72-1506 0 0,1 1 0 0 0,-1-1 0 0 0,1 0 0 0 0,-1 1 0 0 0,1-1 0 0 0,-1 1 0 0 0,1-1 0 0 0,-1 0 0 0 0,1 1 0 0 0,-1-1 0 0 0,1 0 1 0 0,-1 0-1 0 0,1 1 0 0 0,-1-1 0 0 0,1 0 0 0 0,0 0 0 0 0,-1 0 0 0 0,1 0 0 0 0,-1 0 0 0 0,1 0 0 0 0,0 0 0 0 0,-1 0 0 0 0,1 0 0 0 0,0 0 0 0 0,-1 0 0 0 0,1 0 0 0 0,-1 0 0 0 0,1 0 0 0 0,0-1 0 0 0,-1 1 0 0 0,1 0 0 0 0,-1 0 0 0 0,1-1 0 0 0,-1 1 0 0 0,1 0 0 0 0,-1-1 1 0 0,1 1-1 0 0,-1-1 0 0 0,1 1 0 0 0,-1-1 0 0 0,0 1 0 0 0,1 0 0 0 0,-1-1 0 0 0,0 1 0 0 0,1-1 0 0 0,-1 0 0 0 0,0 1 0 0 0,1-1 0 0 0,-1 1 0 0 0,0-1 0 0 0,0 1 0 0 0,0-1 0 0 0,0 0 0 0 0,0 1 0 0 0,0-1-55 0 0,1 1 138 0 0,36-71 342 0 0,-29 56-536 0 0,2-1 0 0 0,-1 1 0 0 0,2 1-1 0 0,0 0 1 0 0,1 0 0 0 0,5-3 56 0 0,4 4 203 0 0,-16 9-146 0 0,-5 9-802 0 0,-52 54-6720 0 0,-29 20-1726 0 0,69-47 5925 0 0,12-31 3492 0 0,1 15 1774 0 0,13 3 3313 0 0,22 0-1779 0 0,-13-7-2245 0 0,45 17 803 0 0,-3 16-298 0 0,-64-44-1724 0 0,0 0 4 0 0,1 2-58 0 0</inkml:trace>
</inkml:ink>
</file>

<file path=ppt/ink/ink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11:42.652"/>
    </inkml:context>
    <inkml:brush xml:id="br0">
      <inkml:brushProperty name="width" value="0.1" units="cm"/>
      <inkml:brushProperty name="height" value="0.1" units="cm"/>
      <inkml:brushProperty name="color" value="#5B2D90"/>
    </inkml:brush>
  </inkml:definitions>
  <inkml:trace contextRef="#ctx0" brushRef="#br0">1 1 1376 0 0,'0'0'299'0'0,"0"0"715"0"0,0 0 313 0 0,0 0 66 0 0,0 0-81 0 0,0 0-395 0 0,0 0-169 0 0,0 0-38 0 0,0 0-57 0 0,0 0-213 0 0,0 1-96 0 0,15 51 1795 0 0,3 0-91 0 0,-10-10-512 0 0,14 47-157 0 0,-11-33 320 0 0,-11-55-1759 0 0,0-1-47 0 0,0 0 33 0 0,0 0-62 0 0,0 0-727 0 0,0 0-353 0 0,0 0-78 0 0</inkml:trace>
</inkml:ink>
</file>

<file path=ppt/ink/ink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11:43.292"/>
    </inkml:context>
    <inkml:brush xml:id="br0">
      <inkml:brushProperty name="width" value="0.1" units="cm"/>
      <inkml:brushProperty name="height" value="0.1" units="cm"/>
      <inkml:brushProperty name="color" value="#5B2D90"/>
    </inkml:brush>
  </inkml:definitions>
  <inkml:trace contextRef="#ctx0" brushRef="#br0">1 0 456 0 0,'18'0'3451'0'0,"-17"0"-1542"0"0,-1 0-191 0 0,0 0-844 0 0,0 0-372 0 0,0 0-76 0 0,0 0-41 0 0,0 0-128 0 0,0 0-53 0 0,0 0-10 0 0,0 0-6 0 0,0 0-18 0 0,0 0-8 0 0,4 7 766 0 0,3 31 1666 0 0,-7-39-2567 0 0,0 1-1 0 0,0 0 0 0 0,0-1 0 0 0,0 1 1 0 0,1 0-1 0 0,-1-1 0 0 0,0 1 0 0 0,0 0 1 0 0,0-1-1 0 0,1 1 0 0 0,-1 0 1 0 0,0 0-1 0 0,0-1 0 0 0,1 1 0 0 0,-1 0 1 0 0,0 0-1 0 0,0 0 0 0 0,1-1 1 0 0,-1 1-1 0 0,0 0 0 0 0,1 0 0 0 0,-1 0 1 0 0,0 0-1 0 0,1 0 0 0 0,-1 0 1 0 0,0-1-1 0 0,1 1 0 0 0,-1 0 0 0 0,0 0 1 0 0,1 0-1 0 0,-1 0 0 0 0,0 0 1 0 0,1 0-1 0 0,-1 0 0 0 0,1 1 0 0 0,-1-1 1 0 0,0 0-1 0 0,1 0 0 0 0,-1 0 0 0 0,0 0 1 0 0,1 0-1 0 0,-1 0 0 0 0,0 1 1 0 0,0-1-1 0 0,1 0 0 0 0,-1 0 0 0 0,0 1 1 0 0,0-1-1 0 0,1 0 0 0 0,-1 0 1 0 0,0 1-1 0 0,0-1 0 0 0,1 0 0 0 0,-1 0 1 0 0,0 1-1 0 0,0-1 0 0 0,0 0 1 0 0,0 1-1 0 0,0-1-26 0 0,0-1 175 0 0,0 1 1 0 0,0 0-6 0 0,0 0-22 0 0,0 0-11 0 0,0 0-1 0 0,0 0-9 0 0,0 0-40 0 0,-1 1-31 0 0,-17 20-176 0 0,27-13-319 0 0,-3-8 233 0 0</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03:41.467"/>
    </inkml:context>
    <inkml:brush xml:id="br0">
      <inkml:brushProperty name="width" value="0.1" units="cm"/>
      <inkml:brushProperty name="height" value="0.1" units="cm"/>
      <inkml:brushProperty name="color" value="#5B2D90"/>
    </inkml:brush>
    <inkml:brush xml:id="br1">
      <inkml:brushProperty name="width" value="0.1" units="cm"/>
      <inkml:brushProperty name="height" value="0.1" units="cm"/>
      <inkml:brushProperty name="color" value="#FFC114"/>
    </inkml:brush>
  </inkml:definitions>
  <inkml:trace contextRef="#ctx0" brushRef="#br0">1170 19 3224 0 0,'0'0'240'0'0,"-3"-2"-88"0"0,2 1 380 0 0,1-1 153 0 0,0-5 19 0 0,0 5 0 0 0,0-2 281 0 0,0 4 7019 0 0,0 31-7426 0 0,8 69 453 0 0,-1-21-375 0 0,15 16 214 0 0,12 34 199 0 0,-18-34-216 0 0,-13-59-662 0 0,4 107 812 0 0,-7-51-301 0 0,-12 89-456 0 0,5-42 132 0 0,-15 69-87 0 0,7-68 42 0 0,15-98-269 0 0,-25 56 480 0 0,9-19-717 0 0,-12-8 354 0 0,15-43-170 0 0,7-5 53 0 0,-11 53-11 0 0,-7 20-53 0 0,2-26 64 0 0,-10 35 0 0 0,15-44 11 0 0,10-39 96 0 0,4-4-150 0 0,3-16 22 0 0,1 4-33 0 0,1 3-10 0 0,11 15-10 0 0,-9-21 4 0 0,-1 0 1 0 0,0 0 0 0 0,1 0 0 0 0,-1 0 0 0 0,1 0-1 0 0,0-1 1 0 0,0 0 0 0 0,0 0 0 0 0,0 0 0 0 0,0 0-1 0 0,0 0 1 0 0,1-1 0 0 0,-1 0 0 0 0,0 0 0 0 0,1 0-1 0 0,-1-1 1 0 0,1 1 0 0 0,-1-1 0 0 0,1 0 0 0 0,0 0-1 0 0,-1-1 1 0 0,5 0 5 0 0,8 1-13 0 0,100-10-30 0 0,-3-13 96 0 0,-15 0-53 0 0,9 1-160 0 0,-25 11 160 0 0,101-6 11 0 0,-91 11 102 0 0,-5-1-101 0 0,7-3-12 0 0,-14 5 0 0 0,13-3-80 0 0,149-12 208 0 0,-38 4-128 0 0,-102 6 0 0 0,-24 14 0 0 0,21 1 0 0 0,-70-3 0 0 0,0 1 0 0 0,0 1 0 0 0,0 2 0 0 0,-1 1 0 0 0,11 4 0 0 0,53 13 0 0 0,-22-11 0 0 0,-4-9-152 0 0,19 11 216 0 0,-39-7 0 0 0,42 8-64 0 0,-71-11 0 0 0,23 10 0 0 0,-20-9 0 0 0,3 1 0 0 0,14 9 0 0 0,8 0-16 0 0,49 21-64 0 0,-15-17 147 0 0,-17-7-54 0 0,26 3-13 0 0,-81-15 0 0 0,24-1 16 0 0,-30 0 60 0 0,-2 0-1 0 0,0 0-10 0 0,1-1-11 0 0,4-2-33 0 0,-3-3 32 0 0,0 0 1 0 0,-1-21-44 0 0,-2-6-10 0 0,-1-23 256 0 0,1 10-256 0 0,-2 12 0 0 0,-2 18 0 0 0,2 10 0 0 0,-12-24 0 0 0,7 7 0 0 0,6 16 0 0 0,-9-32 0 0 0,7 9 0 0 0,7-66 0 0 0,2 21 0 0 0,-9 1 0 0 0,3 12 0 0 0,4-10 0 0 0,4 19 0 0 0,5-1 0 0 0,3-5 0 0 0,4-26 0 0 0,-5 5 0 0 0,-10 41 0 0 0,15-54 0 0 0,-8 14 0 0 0,-7-10 0 0 0,3-39 0 0 0,0 78 0 0 0,1-33 0 0 0,-12 30 0 0 0,4 11 0 0 0,1 36 0 0 0,2-18 0 0 0,4 1 0 0 0,2-17 0 0 0,4-18 0 0 0,-5 21 0 0 0,-1-30 0 0 0,-7 61 0 0 0,-3 3 0 0 0,-1 0 0 0 0,0-3 0 0 0,-10 1 0 0 0,-27 0 0 0 0,-41 1 728 0 0,-7 7-538 0 0,-64-30-116 0 0,73 14-74 0 0,-24-3 0 0 0,-152-7-73 0 0,36 7 402 0 0,27 6-329 0 0,-40-1 0 0 0,109 2 0 0 0,-106-4 0 0 0,-3-16 0 0 0,125 8 0 0 0,-4 5 0 0 0,-72-2 0 0 0,42 0-18 0 0,38 3 4 0 0,-33-13 78 0 0,-108-12-64 0 0,137 27 0 0 0,15 10-425 0 0,68 9-3407 0 0,24-6 2113 0 0</inkml:trace>
  <inkml:trace contextRef="#ctx0" brushRef="#br1" timeOffset="4729.51">354 791 1376 0 0,'3'0'3778'0'0,"7"-2"3836"0"0,-6 1-7280 0 0,-3 1 36 0 0,-1 0-2 0 0,0 0-11 0 0,0 0-45 0 0,0 0-21 0 0,0 0-3 0 0,5 14 901 0 0,-2 87 171 0 0,-14 22-686 0 0,2-24-255 0 0,0-16-43 0 0,-21 120 495 0 0,7-83-121 0 0,5-18-270 0 0,-16 91-128 0 0,1-60 72 0 0,7-43-106 0 0,-20 143 72 0 0,25-74-260 0 0,17-87-48 0 0,-14 78 116 0 0,2-49-70 0 0,-24 51 10 0 0,8-21-106 0 0,26-81 88 0 0,2 5-36 0 0,4-54 16 0 0,0-1 20 0 0,4 8 100 0 0,0 14-489 0 0,-4-16 269 0 0,30 14 361 0 0,7-13-705 0 0,-8-10 344 0 0,-16 5-1 0 0,0 0-1 0 0,1-1 1 0 0,-1-1-1 0 0,0 0 1 0 0,0 0-1 0 0,1-2 1 0 0,8-1 1 0 0,100-3-54 0 0,13-1 54 0 0,2 3 0 0 0,8 1-64 0 0,22-10 64 0 0,68 12 0 0 0,-172 5 0 0 0,91-10 0 0 0,-12-4 0 0 0,14 6 0 0 0,-49-2 0 0 0,53 0 0 0 0,-48 12 0 0 0,35 0 0 0 0,-76-7 0 0 0,7 0 11 0 0,-47 10 42 0 0,50 0-53 0 0,-15-8 0 0 0,2-1 0 0 0,-25-3 0 0 0,-13 0 0 0 0,-21 3 0 0 0,28 5 0 0 0,-27-4 0 0 0,12 2 208 0 0,-21-3-112 0 0,4 0 0 0 0,43-4-293 0 0,-20 8 330 0 0,-24-4-133 0 0,32 0 0 0 0,-13-4 0 0 0,7-5 264 0 0,-19 3-189 0 0,-3-15 109 0 0,-1-54 309 0 0,-3 6-349 0 0,3-76 87 0 0,-13 42-160 0 0,6 47-61 0 0,9-46-10 0 0,-8-4 0 0 0,6 46 11 0 0,-13-97 417 0 0,4 24-683 0 0,0 74 255 0 0,9-72 288 0 0,-11 57-160 0 0,11-106-184 0 0,-4 99-120 0 0,-6 13 440 0 0,3-57-264 0 0,-3 49 0 0 0,3-7 0 0 0,-7 30 0 0 0,14-4 0 0 0,-11-61 0 0 0,0 91 0 0 0,-10-1-20 0 0,13 27-76 0 0,1 1-2 0 0,0 0 8 0 0,0 0 29 0 0,0 0 112 0 0,-10-11 251 0 0,-109 6-394 0 0,47-6 220 0 0,-68 14 62 0 0,-53-9-46 0 0,-37-13-134 0 0,41 3-10 0 0,-72 0 0 0 0,-121-5 64 0 0,-5 18-64 0 0,210-1 0 0 0,-39 8 0 0 0,98-15 0 0 0,2-2 0 0 0,43-1 0 0 0,6-1-72 0 0,46 12-721 0 0,20 3-72 0 0,1 0-29 0 0</inkml:trace>
</inkml:ink>
</file>

<file path=ppt/ink/ink40.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8-01T21:31:03.488"/>
    </inkml:context>
    <inkml:brush xml:id="br0">
      <inkml:brushProperty name="width" value="0.05292" units="cm"/>
      <inkml:brushProperty name="height" value="0.05292" units="cm"/>
      <inkml:brushProperty name="color" value="#FFFFFF"/>
    </inkml:brush>
  </inkml:definitions>
  <inkml:trace contextRef="#ctx0" brushRef="#br0">691 3997 1497 0,'0'0'32'0,"0"0"8"0,0 0 0 0,0 0 4 0,0 0-36 0,0 0-8 16,0 0 0-1,0 0 0-15,5 2 104 0,-5 5 20 0,0 0 3 0,0 5 1 16,3-5-52-16,2 5-9 0,-5-3-3 0,0 3 0 15,2-3-1-15,-2 3-1 0,6 2 0 0,-4-2 0 16,1 0-7-16,2 2-2 0,-2-5 0 0,2 3 0 16,-2-5-12-16,0 7-2 0,2-7-1 0,-3 5 0 15,4-5-16-15,-6 0-3 0,2 0-1 0,-2-7 0 16,0 7 2-16,0-7 1 0,0 0 0 0,0 7 0 16,0-2-21-16,0-5 0 0,0 0 0 0,0 0 0 15,0 0-53-15,0 0-12 0,0 0-3 0</inkml:trace>
  <inkml:trace contextRef="#ctx0" brushRef="#br0" timeOffset="216.71">442 3971 1940 0,'0'0'86'0,"0"0"18"0,0-5-84 15,0 5-20-15,0-7 0 0,3 7 0 0,-1-7 60 0,3 7 7 16,6-7 1-16,0 7 1 0,4-5-4 0,1 3-1 15,3 2 0-15,2 0 0 0,6 0-51 0,-4 0-13 16,4 0 0-16,-3 2 0 16,-1 3 0-16,4-5 0 0,-9 5 0 0,1-3 0 15,-3 3 0-15,-6-3 0 0,6 5 0 0,-5-2 0 16,-3-3 0-16,0 3 0 0,-6 2 0 0</inkml:trace>
  <inkml:trace contextRef="#ctx0" brushRef="#br0" timeOffset="417.49">534 4281 1094 0,'0'0'97'0,"3"5"-77"0,-3-5-20 0,5 2 0 16,3 3 123-16,-2 0 21 0,2-3 4 0,5 5 0 0,-3-7 5 0,4 7 1 16,1-2 0-16,4-3 0 0,-3-2-71 0,2 0-15 0,-2 0-2 0,5 0-1 15,-5 0-22-15,3 0-5 16,-1 5-1-16,4-5 0 0,1 0-28 0,-4 0-9 15,-1 0 0-15,-2 0 0 16,3-5-76-16,-9 10-21 0,-2-5-5 0,0 0-1 0</inkml:trace>
  <inkml:trace contextRef="#ctx0" brushRef="#br0" timeOffset="788.02">976 4180 1728 0,'0'0'153'0,"0"0"-122"0,0 0-31 0,0 0 0 16,0 0 84-16,0 0 10 0,0 0 2 0,3 0 1 16,2 7-1-16,-2-7-1 0,2 7 0 0,6-2 0 15,-9 7-25-15,4-3-5 16,2 3-1-16,-6-5 0 0,6 5-64 0,-5-3-14 16,2-2-2-16,-5 0-1 0,3 0 27 0,-3-2 6 15,5 2 0-15,-5 0 1 0,0-7-17 0,0 0 0 0,3 7 0 0,-3-7 0 16,0 0 0-16,0 0 0 0,0 0 0 0,0-7 0 15,0-5 0-15,2 5 0 0,4-2 0 0,-4-3 0 16,6 5 0-16,-5-7-17 0,5 2 3 0,0 3 1 16,2-3-17-16,-2 0-3 0,3 5-1 0,2 0 0 0,-2 5 14 0,-3-3 2 15,2-2 1-15,-2 7 0 0,3 0 17 0,-3 0 0 16,0 0 0-16,2 5 0 0,-2-3 0 0,3 5 0 16,-1 0 0-16,4 0 0 0,-4-2 48 0,6 9 12 15,-5-2 4-15,-1-3 0 0,1 3-19 0,-1 0-3 16,-2-3-1-16,0 3 0 0,0-5-14 0,-5 7-3 15,2-7-1-15,-2 5 0 0,2-10-70 0,-2 5-13 0,-3-2-4 0,2-5-1152 16</inkml:trace>
  <inkml:trace contextRef="#ctx0" brushRef="#br0" timeOffset="1436.94">2172 4140 1047 0,'0'0'46'0,"-5"-2"10"0,10-3-44 0,-5 3-12 16,3-3 0-16,-3-2 0 0,-3 0 102 0,3 2 18 15,0 5 4-15,-5-2 1 0,5 2 3 0,-8-5 0 16,3 5 0-16,5 0 0 0,-8 0-65 0,0 0-13 16,-3 0-2-16,1 0-1 0,2 0-24 0,-5 7-5 0,2-2-1 0,0 2 0 15,1 0-17-15,2 0 0 0,-3 0 0 0,3 0 0 16,0 5 15-16,0-5-1 0,0 0 0 0,8 0 0 16,-2 0-22-16,4 0-5 0,4 0-1 0,-4-2 0 15,6 2 14-15,0 0 0 0,0-7 0 0,3 5 0 16,5-3 0-16,-6-2 0 0,4 0 0 0,1-2 0 15,1-3 0-15,3 5 0 16,-11-7 0-16,2 7 10 0,-2-7-10 0,0 0 0 16,-3 2 0-16,1 3-11 0,-6-3 74 0,0 5 14 15,0-7 3-15,0 5 1 0,0-3-27 0,0 3-6 16,-6-3 0-16,6 5-1 0,0 0-23 0,0 0-4 16,0 0 0-16,0 0-1 0,0 0-19 0,0 0 0 15,0 7 8-15,6 0-8 0,-4 0 0 0,6 5 0 16,-5-5 0-16,5 5 0 0,5-3 0 0,-2-2 0 0,-3 5 0 0,5 2 0 0,0-2-16 15,-2-3-3-15,-1 3-1 0,1 0 0 0,2-3 41 0,-2 3 8 16,-3-5 2-16,2 0 0 16,-2 5-50-16,3-10-9 0,-3 3-3 0,0-3-769 15,-6-2-153-15</inkml:trace>
  <inkml:trace contextRef="#ctx0" brushRef="#br0" timeOffset="1992.88">3199 4131 691 0,'0'0'61'0,"0"0"-49"0,0 0-12 0,0 0 0 15,0 0 155-15,0-5 28 0,-5-2 5 0,5 7 2 16,0 0-22-16,0-5-5 0,-3 3-1 0,3 2 0 16,-5-5-62-16,-1 5-12 0,-2 0-2 0,0 0-1 15,0 5-33-15,1-5-8 0,-4 7 0 0,0-2-1 16,1-3-34-16,2 10-9 0,-8-3 0 0,5-2 0 0,-4 5 8 0,4-5-8 15,0 7 8-15,3-7-8 0,-2 5 0 0,5-5 0 16,2 7 0-16,3-2-12 0,3 0 12 0,2-3 0 16,0 3 0-16,8-3 0 0,-2-4 0 0,0 7 0 0,4-10 0 15,4 5 0-15,-3 0 0 0,5-2 0 0,3-3-9 0,0-2 9 32,-1 0-105-32,4 0-17 0,-6-7-3 0,3 5-819 15</inkml:trace>
  <inkml:trace contextRef="#ctx0" brushRef="#br0" timeOffset="2278.29">3508 4173 1688 0,'-8'-2'75'0,"6"-3"15"0,-1 3-72 0,-2-3-18 15,-3 5 0-15,0-5 0 0,3 3 115 0,-9 2 19 16,9-5 4-16,-8 5 1 0,2 0-47 0,1 5-10 0,-1-3-2 0,-2 3 0 16,2 2-80-16,1 0-9 0,-1 0-6 0,3 5-1 15,-2-5 32-15,10 5 5 0,-8-3 2 0,8 5 0 16,2-7-37-16,4 5-7 0,-1-5-2 0,3 5 0 15,0-5 23-15,8 0 0 0,-6 0 0 0,6 0 0 16,3-2 0-16,-6-5 0 0,3 2 0 0,2-4 0 0,-2-3 0 0,-3 5 0 16,1-7 0-16,-4 0 0 0,1 2 0 0,-3-2 0 15,0 5 0-15,0-10 0 0,-6 5 8 0,1 0 7 16,0-5 1-16,-3 10 0 0,0-10-1 0,0 5 0 16,-3 0 0-16,0 0 0 0,1 0 0 0,-4 2 0 0,-2-2 0 0,3 0 0 15,-8 0-15-15,2 7 11 0,3 0-11 0,0-2 10 16,3 2-21-16,-3 0-4 0,0 0-1 0,8 0-745 31,0 0-150-31</inkml:trace>
  <inkml:trace contextRef="#ctx0" brushRef="#br0" timeOffset="2710.61">3630 4192 1724 0,'0'0'76'15,"0"0"16"-15,0 0-73 0,0 0-19 0,0 0 0 0,0 0 0 16,0 0 80-16,0 0 12 0,0 0 2 0,11 2 1 16,-11 3-47-16,8 2-8 0,-8-7-3 0,5 7 0 0,-2 0-37 0,2 0 0 15,0-2 0-15,-2 2 0 0,2 0 49 0,0 5 12 16,1-5 3-16,-4 0 0 0,4 2 0 0,-4-2 0 31,6 5 0-31,-8-5 0 0,3-2-52 0,2 2-12 0,-2-5 0 16,2 3 0-16,-5 2 0 0,3-7 0 0,5 7 0 0,-8-7 0 15,0 0 0-15,0 0 0 0,0 0 0 0,0 0 0 16,0-7 0-16,0 0 0 0,-6 2 0 0,6-4 0 16,6-3 54-16,-6 5 8 0,2-5 2 0,4 5 0 15,-1-7-103 1,3 7-20-16,0-5-4 0,0 5-1 0,2 0 72 0,1 0 13 0,2 0 3 0,-5 0 1 0,3 2-25 0,-1 3 0 16,1-3 0-16,-1 5 0 0,-2 0-9 0,6 0 9 15,-4 5 0-15,-2-5 0 0,0 0-22 0,3 7 2 16,-4 0 1-16,4 0 0 0,-3-2 19 0,0 2 0 15,3 0 0-15,-9 0 0 16,3 5 0-16,1-5 0 0,2 0 0 0,-3 2 0 0,-2-2 0 0,2 5 0 16,-2-5 0-16,-1 0 0 15,4 0 48-15,-6 0 12 0,0-7 4 0,2 5 0 16,-2 2-308-16,0-7-60 0</inkml:trace>
  <inkml:trace contextRef="#ctx0" brushRef="#br0" timeOffset="3027.09">4030 4206 1544 0,'0'0'68'0,"0"0"15"0,0 0-67 0,0 0-16 0,0 0 0 0,0 0 0 16,2 7 96-16,4-2 15 0,1-3 3 0,1 5 1 15,-2-2 10-15,2 2 3 0,0 0 0 0,0 0 0 16,7 0-103-16,-4 0-25 0,0-2 0 0,4-3 0 16,-4 5 56-16,5-7 7 0,-6 5 1 0,6-5 0 15,-2 0-64-15,-1 0-28 0,0 0 3 0,3-5 0 16,-8 5 40-16,0-2 8 0,2-3 1 0,-7 3 1 0,2-3-25 0,1 3 0 15,-1-3 0-15,3 3 0 0,-8-3 22 0,5-2-1 16,-2 2 0-16,-1-2 0 0,-2 7-33 0,3-2-8 16,2-5 0-16,-5 7-1 0,0-5 37 0,3-2 7 15,0 5 1-15,-1-3 1 0,4-2-40 0,-1 2-8 16,-2-2-1-16,2 0-1 0,-5 0 40 0,2 0 8 16,1 5 1-16,0-3 1 15,-3-2-25-15,0 7 0 0,0-5 8 0,0 5-8 16,2-2-19-16,-2 2-5 0,0 0-2 0,0 0 0 0,0 0 46 0,0 0 10 15,0 0 2-15,0 0 0 16,0 0-72-16,0 0-15 0,0 0-2 0</inkml:trace>
  <inkml:trace contextRef="#ctx0" brushRef="#br0" timeOffset="3628.94">5046 3898 1267 0,'-3'0'56'0,"3"0"12"0,0 0-55 0,0 0-13 15,0 2 0-15,0 3 0 0,0 0 105 0,0-3 19 16,0 5 3-16,3 5 1 0,-1-5-52 0,4 7-9 16,-6 0-3-16,2 5 0 0,3 0 6 0,1-3 1 15,-1 8 0-15,3-8 0 0,-8 8-11 0,5-8-3 16,1 3 0-16,2 2 0 0,-8-7-49 0,2 5-8 0,-2-5 0 0,3-2 0 0,-3 2 0 0,2 0 12 16,-2-7 0-16,0 5 0 0,0-5-12 0,0-2-11 15,0-5 3-15,0 0-1072 16</inkml:trace>
  <inkml:trace contextRef="#ctx0" brushRef="#br0" timeOffset="3998.09">5398 4126 1094 0,'-8'-2'48'0,"5"-3"11"0,-5 0-47 0,3 3-12 0,-1 2 0 0,-2 0 0 16,-2 0 226-16,2 0 43 0,-5 0 9 0,2 0 2 15,-2 2-184-15,0 3-37 0,2 2-7 0,1 0-2 16,-1 0-39-16,3 0-11 0,0-2 0 0,3 2 0 0,-1 0 0 0,1 5 0 16,5-10 0-16,0 5-8 0,0 5-12 0,5-5-3 15,1 0 0-15,2-2 0 0,0 2 23 0,5-5 0 16,3 3 8-16,-3-3-8 0,0-2 0 0,0 0 0 16,1 0 0-16,2 0-11 15,-1-2 11-15,-4-3 0 0,0 3 0 0,-1-3 0 16,-2 3 0-16,-8 2 0 0,5-5 0 0,-5 5 0 0,0-7 60 0,3 0 13 0,-3 2 3 0,0 5 1 0,0 0-21 15,0 0-4-15,0 0 0 0,0 0-1 0,-3 0-37 0,3-2-14 32,0 2 11-32,0 0-11 0,0 0 0 0,0 0 8 0,0 2-8 0,6 3 0 0,-1 2 0 0,3 5-8 15,0-5 8-15,2 0-13 0,-2 0 13 0,-2-5 0 16,-1 3 0-16,3 2 0 0,0-2 0 0,2-3 0 16,-2 5 0-16,-2-7-784 15,2 5-158-15</inkml:trace>
  <inkml:trace contextRef="#ctx0" brushRef="#br0" timeOffset="4445.57">5622 4126 1267 0,'0'0'56'0,"0"0"12"0,0 0-55 0,0 0-13 16,0 0 0-16,0 0 0 0,8 5 156 0,-8 2 29 15,6 0 6-15,2 0 1 0,0 0-91 0,-3 0-17 16,3-2-4-16,2-3-1 0,-7 5-79 0,2 0-8 15,1-7-6-15,1 7-1 0,1-2 43 0,3-5 9 0,-3 2 2 0,3-2 0 16,2 5-28-16,-8-5-11 0,3-5 8 0,0 3-8 31,0-3-29-31,0 5-11 0,0-7-3 0,-3 0 0 0,3 0 43 0,-3 0 0 16,-2 0 13-16,2 2-3 0,-2-2-10 0,-1 5-17 16,-2-5 4-16,3 2 1 0,2-2 12 0,1 5 0 15,-6-3 0-15,0-2-9 0,0 7 9 0,0 0 16 16,0 0-4-16,0 0-1 0,0 0 10 0,0 0 3 15,5 0 0-15,-5 0 0 0,0 0-4 0,5 2 0 16,3 8 0-16,-5-3 0 0,2 0-4 0,0 0-2 0,1 0 0 0,2 0 0 16,-3 5 30-16,0-3 7 0,-2-2 1 0,2 0 0 15,1 5-32-15,-1-5-7 0,-3 0-1 0,1 0 0 16,0 0 42-16,-1-2 8 0,-2 2 2 0,6 0 0 16,-6 0-52-16,0 0-12 0,2-2 0 0,-2-5 0 15,0 2 0-15,0-2 0 0,0 0 0 0,3 7 0 16,0-2 0-16,-3-5 0 15,0 0 0-15,0 0 0 0,0 0 0 0,0 0 0 16,0 0 0-16,0 0 0 0,5-5 0 0,-5 5 8 16,0-2-8-16,5-3 0 15,-5-2-152-15,0 5-37 0,-8-12-7 0,6 2-891 0</inkml:trace>
  <inkml:trace contextRef="#ctx0" brushRef="#br0" timeOffset="5363.9">6107 4131 1728 0,'0'0'38'0,"0"0"8"0,0 0 2 0,0 0 0 0,0 0-39 0,0 0-9 15,0 0 0-15,0 0 0 0,0 0 84 0,0 0 16 16,0 0 2-16,0 0 1 0,5 2-63 0,0 3-13 16,3-5-3-16,-3 2 0 0,6-2-24 0,-3 0 0 15,3 0 8-15,2 0-8 0,3 0 0 0,-3 0 0 16,0 0 0-16,6-2 0 15,-9-3 0-15,6 3 0 0,-8-3 0 0,5 3 0 16,-5-3 0-16,-3 0 0 0,1 3 0 0,-1-3 0 16,-2-2 40-16,-1 7 5 0,-4-7 2 0,-1 0 0 15,-2 5-24-15,-3-8-5 0,-3 8-1 0,-2-5 0 16,0 2 16-16,-3 5 3 0,0 0 1 0,3-2 0 16,-3 4-22-16,3-2-5 0,2 5-1 0,1 2 0 0,-1-5 7 0,3 3 2 15,0 2 0-15,3 0 0 0,2 0-18 0,-2 0 0 16,2 5 0-16,1-5 0 15,2 5-48-15,2-3-12 0,1-2-4 0,2 5 0 0,0 2 52 0,1-7 12 0,4 0 0 0,1 5 0 16,2-5 0-16,-2 0 0 0,2-2 0 0,3-3 0 16,0 3 0-16,0-3 0 0,2-2 0 0,1 0 0 15,-4 0-19-15,-1 0-1 0,2-2 0 0,-6-3 0 16,6-2-32-16,-8 5-8 0,3-5 0 0,-1-3-1 16,1 3 11-16,-1 0 2 0,-2-2 1 0,-2-3 0 0,-1 5 38 0,0 0 9 15,0 0 0-15,-2 0 0 0,-3 2 0 0,0-2 0 16,0 5 0-16,0 2 0 0,0 0 47 0,0 0 11 31,0 0 2-31,0 0 1 0,0 0-46 0,0 0-15 16,0 0 8-16,0 7-8 0,0 0 45 0,0 0 6 15,0 0 1-15,3 0 0 0,-1 0-32 0,-2 5-7 0,0-3-1 0,3-4 0 16,0 2 28-16,-1 0 6 0,1 0 1 0,-3-7 0 16,0 0-19-16,5 0-3 0,0 7-1 0,-5-7 0 15,0 0-24-15,6 0 0 0,-1-2-12 0,0-3 12 16,-2 5 0-16,0-7 0 0,2 2 0 0,3-2 0 15,2 0 0-15,-2 0 0 0,3 0 0 0,5-2 0 0,0-3 0 0,0 5 0 16,2 0 0-16,-2 0 0 0,3 0 0 0,-4 2 0 16,4-2 0-16,-3 2 0 0,2 5 0 0,-4-2 0 15,-1 2 0-15,3 2 0 0,-3-2-8 0,0 0 8 0,0 5 0 0,-7-5 0 32,2 2-55-32,-3 3-6 0,3-5-2 0,-3 7 0 0</inkml:trace>
  <inkml:trace contextRef="#ctx0" brushRef="#br0" timeOffset="6186.94">672 4902 1497 0,'0'0'66'0,"0"0"14"15,0 0-64-15,0 0-16 0,0 0 0 0,0 0 0 16,0 0 76-16,0 0 12 0,0 0 3 0,0 0 0 0,0 0-43 0,0 7-9 16,-3 0-2-16,3-2 0 0,0 4 17 0,0-4 3 15,0 2 1-15,3 0 0 0,2 0-42 0,-5 0-8 31,0 0-8-31,3 0 12 0,2-2 6 0,-2 2 2 16,5-7 0-16,0 7 0 0,0-7-32 0,-3 0-7 16,3 0-1-16,3-2 0 0,4-3 44 0,-7 5 8 0,11-7 1 0,-9 2 1 15,4-2-20-15,-4 0-4 0,4 0-1 0,-1 0 0 16,-5 0 6-16,-3 0 1 0,0 0 0 0,3 2 0 16,-5-2 10-16,-3 0 2 0,0 0 1 0,0 7 0 15,0 0-1-15,0 0-1 0,0 0 0 0,0 0 0 0,0 0-17 0,0 0-10 16,0 0 12-16,-8 7-12 0,5-2 0 0,-5-3 0 15,8-2 0-15,0 7 0 0,0 0 8 0,8 0 0 16,3 5 1-16,-3-5 0 0,2 0-20 0,6 0-4 16,-5 0-1-16,7-2 0 0,1-3 26 0,-1 3 5 15,1-5 1-15,5 0 0 0,-6 0-16 0,1 0-18 16,-1-5 4-16,-2 3 1 16,3-3 24-16,-6-2 5 0,0 5 0 0,-2-5 1 15,-1 2 13-15,-2-4 2 0,0-1 1 0,-5 3 0 16,2-2 14-16,-5 2 2 0,0-5 1 0,0 5 0 15,0 0-19-15,-5 0-4 0,2-5-1 0,-2 5 0 0,2 0-14 16,-5 0-2-16,6 2-1 0,-4 3 0 16,4-3-53-16,-1 3-12 0,3 2-1 0,0 0-823 15,0 0-165-15</inkml:trace>
  <inkml:trace contextRef="#ctx0" brushRef="#br0" timeOffset="6450.31">1492 4702 2109 0,'0'0'46'0,"-2"-2"10"0,4-3 1 0,-2-2 3 0,0 7-48 0,0 0-12 16,0 0 0-16,0 0 0 0,0 0 123 0,0 0 21 15,0 0 5-15,0 0 1 0,-2 12-95 0,2-3-19 16,-8 3-4-16,5 7-1 0,-2-3 1 0,2 3 1 16,-7 2 0-16,-4 5 0 0,1-5-33 0,2 5 0 15,-4-5 0-15,4-2 0 0,-5 2 0 0,0 3 0 16,6-8 0-16,-1 3 0 15,1 0 0-15,-4-5 0 0,4 0 0 0,2 0 0 16,5 0 0-16,-5-2 0 0,6 0 0 0,-6-3 0 16,8-2-198-16,0-2-46 0,0-5-10 0,0 0-2 0</inkml:trace>
  <inkml:trace contextRef="#ctx0" brushRef="#br0" timeOffset="7121.02">2397 4942 1497 0,'0'0'32'0,"0"0"8"0,0 0 0 0,0 0 4 0,0-7-36 0,0 0-8 0,0 0 0 0,0 7 0 15,-5-5 75-15,2-2 13 0,3 0 2 0,-8 2 1 16,6 3-12-16,-4-3-3 0,4 5 0 0,-6 0 0 16,0-2-40-16,0 2-9 0,0 2-2 0,-3-2 0 15,3 5 1-15,-2-5 0 0,-1 2 0 0,1 8 0 16,-4-3-26-16,9 0 0 0,-8 0 8 0,2 0-8 15,1 0 0-15,4 0 0 0,4 5 0 0,2-3 0 0,-3-2-12 0,3-2 12 16,3 2-10-16,5 0 10 0,0 0-10 0,-3-2 10 16,8 2-10-16,-2-5 10 0,-1-2 0 0,6 0 0 15,-5 0 0-15,-1 0 0 0,4-2 0 0,-4-3 0 16,-2 5 0-16,3-7 0 0,-3 5 20 0,-6-3 0 16,4-2 0-16,-4 0 0 0,1 2 17 0,-3 5 4 15,0 0 1-15,0 0 0 0,0-7-11 0,0 7-3 0,0 0 0 0,0 0 0 0,0 0-9 0,0 0-3 16,0 0 0-16,0 0 0 15,0 0-16-15,0 0 0 0,0 7 0 0,5-2 0 0,-2 2 0 16,2 5 0-16,3-5 0 0,-3 0 0 0,9 0 0 0,-4 0 0 16,6 0-8-16,-5 0 8 0,-1 0 0 0,1 0 0 15,5 0 0-15,0-2 10 0,-6 2-10 0,6 0 10 16,-5-2-10-16,2-3 10 16,0 3-10-16,-2-3 0 0,-3-2 0 0,-6 0-783 15,4-2-158-15</inkml:trace>
  <inkml:trace contextRef="#ctx0" brushRef="#br0" timeOffset="7909.31">3172 4768 1267 0,'0'0'56'0,"0"0"12"0,0 0-55 0,0 0-13 16,0 0 0-16,0 0 0 0,0 0 91 0,0 0 15 15,0 0 3-15,3 7 1 0,2 0-22 0,-5 0-5 0,0 5-1 16,3-3 0-16,-3 8 10 0,0-3 3 16,3 0 0-16,-3 5 0 0,0-5-50 0,0 0-9 15,0 5-3-15,0-5 0 0,0 0 2 0,0-2 0 16,0-3 0-16,0 3 0 0,0 0-24 0,0-3-11 16,5-4 10-16,-5 2-10 0,0-7 15 0,0 0-3 15,0 0-1-15,0 0 0 0,0 0 3 0,0 0 1 16,8-5 0-16,-6-2 0 0,4 0 5 0,4 0 2 15,-7-5 0-15,5 5 0 0,0-7-8 0,0 0-2 16,0 2 0-16,2-2 0 0,-2 0-12 0,3 0 0 16,-1 2 0-16,1-2-10 15,2 0-18-15,-2 2-3 0,5 5-1 0,-6-2 0 0,-2-1 32 0,3 3 0 0,-3 5 0 0,0-3 0 16,-3 3 0-16,0 2 0 0,-5 0 0 0,0 0 0 16,0 0 45-16,0 0 15 0,0 0 4 0,-10 2 0 15,2 5-103-15,-8 5-20 16,5-5-4-16,-5 0-1 0,6 5-84 0,-6-3-18 0,3 3-3 0,5 0-1 15,-5-3 67-15,2 3 14 0,-2-5 2 0,5 0 1 32,3 5 3-32,2-5 1 0,-5 0 0 0,5 0 0 0,3 0 82 0,0 0 12 15,0-2 5-15,0 2 1 0,0-5-2 0,6 5-1 16,2-2 0-16,-1 2 0 0,1-2 27 0,3-3 6 0,0 5 0 0,4-2 1 16,1 2 58-16,-2-5 11 0,7 3 2 15,-3-5 1-15,1 2-40 0,-1 3-8 0,1-5-1 16,-1 5-1-16,-2-3-58 0,3-2-13 0,-11 0 0 0,5 5 0 15,-5-3 0-15,0-2 0 0,-8 0 0 0,0 0-714 16,0 0-146-16</inkml:trace>
  <inkml:trace contextRef="#ctx0" brushRef="#br0" timeOffset="8210.35">3704 4834 1663 0,'0'0'36'0,"8"2"8"0,-5-2 2 0,2 5 1 0,6-3-38 0,-3-2-9 0,-3 5 0 0,8-3 0 15,-5 3 88-15,5 2 16 0,-2 0 4 0,2-2 0 16,-5-3-54-16,5 5-10 0,-2-7-3 0,2 7 0 16,-8-2-25-16,3-5-6 0,0 2-1 0,-8-2 0 15,0 0-9-15,0 0-17 0,0 0 4 0,0 0-642 16,0 0-128-16</inkml:trace>
  <inkml:trace contextRef="#ctx0" brushRef="#br0" timeOffset="8394.79">3829 4810 1728 0,'0'0'38'0,"0"0"8"0,0 0 2 0,0 0 0 0,0 0-39 0,0 0-9 0,0 0 0 0,0 0 0 15,0 0 113-15,0 12 21 0,-8-5 4 0,8 5 1 16,-8-5-62-16,5 0-12 0,-5 5-2 0,0-5-1 0,-2 2-42 16,2-2-8-16,2 0-1 0,1 3-1 0,0-3-23 0,2 0-5 15,-2 0-1-15,2 0 0 16,3-7-174-16,0 0-35 0,0 0-8 0,0 0 0 0</inkml:trace>
  <inkml:trace contextRef="#ctx0" brushRef="#br0" timeOffset="8989.77">4035 4728 288 0,'0'0'25'0,"0"0"-25"16,0 0 0-16,0 0 0 0,0 0 320 0,0 0 60 16,0 0 11-16,0 7 2 0,0 5-258 0,0-3-52 15,-3 3-11-15,3 0-1 16,0 2 6-16,3 0 2 0,-3 0 0 0,3 5 0 0,-3-5-39 0,2 0-8 16,3 0-2-16,-5 5 0 0,0 0-4 0,0-10-1 0,0 8 0 0,3-8 0 15,-3-2-25-15,0 0 0 0,0 0-9 0,0-7 9 0,0 0 25 0,0 0 12 16,0 0 3-16,0 0 0 15,0 0-14-15,5 0-2 0,1-7-1 0,-1 5 0 16,-2-5-23-16,5 0 0 0,-3-5 0 0,0 0 8 16,3-2-8-16,0 0 0 0,3-5 0 0,-3 5 0 15,2 0 0-15,3 0 0 0,-7 2 0 0,2-2 0 16,0 2 0-16,-3 5 0 0,0 0 0 0,0 5 0 16,-2-3 0-16,-3-2 0 0,0 7 0 0,0 0 0 31,0 0-64-31,0 0-13 0,0 0-3 0,0 0-1 0,0 0 12 15,0 0 2-15,0 0 1 0,0 0 0 0,0 0 45 0,0 5 9 0,0-5 1 0,0 7 1 32,0-5-20-32,0 5-4 0,0-2-1 0,0 2 0 0,0-7 35 0,-3 2 0 0,3 3 0 0,0 2 0 0,0 0 54 0,0 0 18 15,0-2 3-15,0 2 1 0,3 0-31 0,2 0-5 16,-10 0-2-16,10 5 0 0,-5-5-9 0,0 0-1 16,3 0-1-16,5 0 0 0,-8 0-7 0,8-2-2 15,-5 2 0-15,2-5 0 0,-5-2 12 0,10 7 2 16,-2-2 1-16,3 2 0 0,-3 0-33 0,0-2-20 15,2-3 2-15,-2 3 1 0,3-3 27 0,-3 3 6 0,0-3 0 0,2 3 1 16,-2-3-17-16,3 3 0 0,-3-5 0 0,0 7 0 0,2-2 0 0,-4-3 0 16,-1-2 0-16,3 5 0 0,0-3 0 0,-8 3 0 15,5-5 0-15,0 2 0 0,-5-2 0 0,0 0 0 16,0 0 0-16,0 0 0 16,0 0-99-16,0 0-23 0,0 0-5 0,0 0-1 0</inkml:trace>
  <inkml:trace contextRef="#ctx0" brushRef="#br0" timeOffset="9814.77">4810 4688 460 0,'0'0'41'16,"0"0"-33"-16,0 0-8 0,0 0 0 15,0 0 232-15,0 0 45 0,0 0 9 0,0 0 2 0,0 0-180 0,0 7-35 16,5 5-7-16,-2-3-2 0,0-2 0 0,-1 10 0 16,4-3 0-16,-6 5 0 0,2-3 0 0,1 3 0 15,-3 2 0-15,3-2 0 0,-1 2 0 0,1-7 0 16,2 5 0-16,-5-5 0 0,0-2-51 0,0 2-13 16,3-7 0-16,-3 5 0 0,0-3 33 0,0-2 4 0,0-7 1 0,0 0 0 31,0 0-17-31,0 0-3 0,0 0-1 0,5 0 0 15,-5 0-6-15,3-2-2 0,-1-3 0 0,4-2 0 0,-4 0 1 0,4-7 0 16,-1 2 0-16,3-2 0 0,0 0-10 0,0-5-14 16,2 5 3-16,1 0 1 0,2-5 10 0,0 5 0 15,1 0 0-15,-1 2 0 0,0 3 0 0,0-3 0 16,1 5 0-16,-4 0 0 0,1 2 0 0,-3 3 0 16,0-3 0-16,-3 5 0 0,3-2 0 0,0-3 0 0,-8 5 0 0,0 0 0 15,5 0 0-15,-5 0 0 0,0 0 0 0,0 0 0 16,-5 0-53-16,-3 5-9 0,2-3-2 15,-1 5 0-15,-9-2-102 0,5 2-21 0,-2 0-4 0,0 5-1 16,2-5 52-16,3 2 9 0,-5-2 3 0,8 5 0 16,-3-5 0-16,2 0 0 0,1 5 0 0,0-5 0 15,2 0 102-15,-2-2 26 16,5 2 0-16,0-7 0 0,0 0 70 0,0 2 19 16,0-2 4-16,0 7 1 0,5 0 3 0,-5-2 1 15,8 2 0-15,-3-2 0 0,3-3 12 0,0 5 2 16,0-2 1-16,3-3 0 0,-1 5-43 0,4-7-9 15,-4 5-1-15,6-3-1 0,-3 3-26 0,0 2-5 0,6-7 0 0,-8 7-1 16,4-7-27-16,-1 5 0 0,-1-3-12 0,0 3 12 16,-2-3 8-16,-1 3 10 0,-2-3 2 0,5-2-1013 15</inkml:trace>
  <inkml:trace contextRef="#ctx0" brushRef="#br0" timeOffset="10178.21">5360 4935 1209 0,'0'0'108'0,"0"0"-87"0,0-5-21 0,3 5 0 15,2-2 156-15,1-3 26 0,-1 5 6 0,3-2 0 16,-3-3-80-16,3 3-17 0,-8 2-3 0,13-5-1 16,-2-2-73-16,2 7-14 0,0-7 0 0,-5 7 0 15,3-5 0-15,0 3 0 0,-4-3 0 0,1-2 0 0,0 5 24 0,-5-5 12 16,-3 7 3-16,3-7 0 0,-6-3-18 0,0 3-3 15,3 0-1-15,-8 0 0 0,0 5-7 0,1-5-2 16,-4 2 0-16,0-2 0 0,-5 7-8 0,1 0 0 0,1 0 0 0,-4 0 0 16,5 2 0-16,-1 3 0 0,-4 2 0 0,10 0 0 15,-5 0 0-15,2 0 0 0,3 5 0 0,-2 0 8 16,7-3-8-16,-2-2-11 0,2 5 3 0,3 0 0 16,0-3 0-16,3 3 0 0,2-5 0 0,0 5 0 0,6-3 8 0,-1-2 0 15,-2 0 0-15,6 5 0 0,1-10 0 0,-1 3 0 16,2 2 0-16,2-2 0 0,1-5-8 0,-1 2 8 15,1-2-8-15,-3 0 8 16,2-2-139-16,-5-3-22 0,3 5-5 0,-3-7-712 0</inkml:trace>
  <inkml:trace contextRef="#ctx0" brushRef="#br0" timeOffset="10447.31">5591 4834 1497 0,'0'0'32'0,"0"0"8"0,0 0 0 0,0 0 4 16,0 0-36-16,0 0-8 0,0 0 0 0,2 7 0 15,4-5 96-15,-4 5 16 0,4 3 4 0,-1-3 1 0,-3 2-29 0,4-2-7 16,-1 5-1-16,3-5 0 0,-3 5-16 0,1-5-4 16,-1 2-1-16,-2-4 0 15,2 2 4-15,-5-2 1 0,0-5 0 0,0 0 0 0,0 0-52 0,0 2-12 0,0-2 0 0,0 0 0 16,0 0 0-16,0 0 0 0,0 0 0 0,5 0 0 16,-2-7 0-16,2 2 11 0,0-2-11 0,-2 0 10 31,0-2-31-31,-1-3-7 0,4 0 0 0,-1 3-1 15,3-3-60-15,-3-2-12 0,0 2-3 0,3 5 0 16,-2 0-19-16,2 0-4 0,-1 0-1 0,-1 0 0 0,2 2 103 0,2 5 25 16,-4-7 0-16,-1 7 0 0,3 0 0 0,0 0 0 15,-3 0 0-15,0 0-773 16</inkml:trace>
  <inkml:trace contextRef="#ctx0" brushRef="#br0" timeOffset="10833.22">5855 4843 1267 0,'0'0'56'0,"0"0"12"0,3 5-55 16,2-5-13-16,3 2 0 0,3 3 0 0,-6 0 120 0,3-3 22 15,0 5 4-15,-3 0 1 0,3 0-31 0,-3 0-5 16,1-2-2-16,-1 7 0 0,-2-5-29 0,2 0-5 31,0 0-2-31,-5 0 0 0,0 0-31 0,3 0-6 0,-1-2-2 0,-2 2 0 16,0-7-10-16,0 0-3 0,0 0 0 0,0 0 0 15,0 0-21-15,0 0 0 0,0 0 0 0,0 0 0 16,0 0 0-16,0 0 0 0,0 0 0 0,3-5 0 16,2-2 0-16,-2 0 0 0,2 0-12 0,-2-5 4 15,5 5-44-15,0-2-8 0,-3-3-1 16,3 0-1-16,-3 5 2 0,3-2 1 0,0 2 0 0,0-3 0 16,0 8 27-16,-3-3 4 0,3-2 2 0,-2 5 0 15,-1 2-10-15,-5 0-1 0,5 0-1 0,1 2 0 0,-6-2 82 0,5 5 16 16,0-3 3-16,0 3 1 0,3 2-20 0,-2-2-4 15,-1 2-1-15,3 0 0 0,-3 2-11 0,3-2-3 16,-5-2 0-16,2 7 0 0,-2-5-25 0,2-5 0 16,-2 5 0-16,-1 0 0 0,-2-2 19 0,0-5-2 0,3 2 0 0,-3-2-744 15,0 0-149-15</inkml:trace>
  <inkml:trace contextRef="#ctx0" brushRef="#br0" timeOffset="11165.33">6244 4874 1674 0,'0'0'36'0,"0"0"8"0,0 0 2 0,8 0 2 0,0-5-39 0,0 5-9 0,3 0 0 0,-6 0 0 16,3 0 41-16,5-2 7 0,-5-3 0 0,3 5 1 16,-1-2-21-16,1-3-5 0,-6 5-1 0,3-5 0 15,3 3-11-15,-6-3-3 0,-3-2 0 0,1 5 0 16,0-3 30-16,-1-2 6 0,-2 0 0 0,0 2 1 0,-2-2-21 0,2 5-4 15,-6-3 0-15,1 3-1 0,3-3-19 0,-6-2 0 16,0 7 0-16,0 0 0 0,-6 0 0 0,7 0 0 16,-7 5 0-16,4-3 0 0,-3 3 0 0,-1 2 0 15,4 0 0-15,-4 0 0 0,4 5 13 0,-1-3-1 16,3-2 0-16,3 5 0 0,0 0-12 0,2-3-16 16,0 3 3-16,3-3 1 15,6 3 12-15,-1-5 0 0,-2 5 0 0,2-5 0 16,6 0 0-16,-3 0 0 0,2-2 0 0,3-3 0 0,3 5 0 15,-3-2 0-15,1-5 0 0,2 0 0 16,-1 0-146-16,-1-5-26 0,9-4-6 0,-12-3-1 0</inkml:trace>
  <inkml:trace contextRef="#ctx0" brushRef="#br0" timeOffset="11396.43">6525 4615 1868 0,'-6'0'41'0,"4"0"9"0,2 0 2 0,0 0 0 0,-6 0-42 0,6 0-10 0,0 0 0 0,0 7 0 16,-2 0 77-16,2 5 14 0,0 2 2 0,2 5 1 16,4-5-28-16,-1 7-6 0,0-2 0 0,-2 9-1 0,2-9-37 0,-2 7-7 15,2-5-2-15,0 0 0 0,-5-2 4 0,0 0 1 16,0-3 0-16,0 1 0 0,0-3 12 0,0-5 2 16,0 3 1-16,0-5 0 0,0 5-33 0,0-10 0 15,0 5 0-15,0-2 0 16,3-5-249-16,2 0-57 0,3 0-11 0,-8 0-3 0</inkml:trace>
  <inkml:trace contextRef="#ctx0" brushRef="#br0" timeOffset="11766.38">6808 4954 1036 0,'0'0'92'0,"0"0"-73"15,0 0-19-15,0 0 0 0,0 0 208 0,0 0 39 16,-3 2 7-16,-5 5 2 0,3 0-103 0,-3 0-20 0,-3 5-4 0,1-5-1 16,-3 5-51-16,-1-3-10 0,1 3-3 0,-3 0 0 15,3-3-51-15,-3 3-13 0,0-5 0 0,3 7 0 16,5-7-164-16,-3 0-36 0,-31 7-8 0,16 3 0 0</inkml:trace>
  <inkml:trace contextRef="#ctx0" brushRef="#br0" timeOffset="17041.24">847 5539 57 0,'0'0'0'0,"0"0"0"16,0 0 0-16,0 0 0 0,0 0 274 0,0 0 50 15,5 0 9-15,-5 0 3 0,0 0-218 0,0 0-43 16,0 0-9-16,0 0-2 0,0 0 52 0,5 5 9 15,-5 2 3-15,3 0 0 0,5-7-52 0,-6 7-9 16,-2 5-3-16,6-3 0 0,-6 3 13 0,2 2 3 16,-2 0 0-16,0 5 0 0,0-5-26 0,0 0-5 15,0 5-1-15,0-5 0 0,-2 5-38 0,2 0-10 0,0-5 0 0,2 0 0 16,-2 0 53-16,0 0 9 0,0-2 2 0,6 2 0 16,-6-2-52-16,2-5-12 0,-2 0 0 0,8 5 0 15,-8-3 0-15,3-2 0 0,-3-7 0 0,0 0 0 16,0 0 0-16,0 0 0 0,0 0 0 0,0 0 0 15,-3-2-151-15,-5-5-33 0,8 0-6 0</inkml:trace>
  <inkml:trace contextRef="#ctx0" brushRef="#br0" timeOffset="17257.3">659 5516 172 0,'0'0'16'0,"0"0"-16"0,2-5 0 0,4-2 0 0,-1 7 332 0,8-5 64 16,-7 3 13-16,7-3 3 0,-3 5-235 0,1-2-46 16,5 2-10-16,2 0-1 15,1 0-73-15,-1 0-15 0,6 2-2 0,3 3-1 16,-6-3 28-16,5 3 6 0,1-5 1 0,-6 7 0 0,3-7-52 0,-6 7-12 16,1-2 0-16,-3-3 0 0,-6 5 0 0,-2 0 0 15,0 5 0-15,-5-5-714 0,-3 5-146 0</inkml:trace>
  <inkml:trace contextRef="#ctx0" brushRef="#br0" timeOffset="17473.19">661 5918 1497 0,'0'0'66'0,"0"2"14"15,0-2-64-15,6 0-16 0,-1 0 0 0,3 5 0 0,0-5 157 0,0 2 28 0,2-2 6 16,6 0 1-16,-2 0-103 0,7-2-20 0,0-3-4 0,-3 3-1 15,6-3 0-15,-3 5 0 16,6-2 0-16,-1-3 0 0,3 3-51 0,3-3-13 16,-8 5 0-16,2-4 0 0,-2 1 26 0,-5 3 2 0,-3 0 1 0,-3 0 0 15,3 0-46-15,-6 0-10 0,1 0-1 0,-3 0-1 16,0 0-88-16,-8 0-18 0,0 0-3 0,0 0-1 0</inkml:trace>
  <inkml:trace contextRef="#ctx0" brushRef="#br0" timeOffset="17958.9">1770 5737 921 0,'0'0'82'0,"0"0"-66"0,0 0-16 0,0 0 0 15,8 0 156-15,-8 0 27 0,0 0 5 0,0 0 2 16,0 0-55-16,3 2-11 0,2 3-3 0,-2-3 0 15,-3 5-25-15,5-2-4 0,-2 2-2 0,4 0 0 0,-7 0-30 0,3 0-5 16,2 0-2-16,-2 0 0 0,-3-7-35 0,0 5-7 16,5 2-2-16,-2 0 0 0,5-7-9 0,-8 0 0 15,0 0 0-15,0 0 0 16,0 0-169-16,0 0-36 0,0 0-7 0</inkml:trace>
  <inkml:trace contextRef="#ctx0" brushRef="#br0" timeOffset="18121.55">1789 5584 1922 0,'0'0'85'0,"0"-5"18"15,0 5-83-15,0 0-20 0,0-7 0 0,0 7 0 0,0 0 55 0,0 0 6 16,0 0 2-16,0 0 0 0,0 0-42 0,8 0-8 16,-1 0-1-16,1 0-1 15,-5 5-111-15,5-3-23 0,0 5-4 0</inkml:trace>
  <inkml:trace contextRef="#ctx0" brushRef="#br0" timeOffset="18491.19">1966 5760 806 0,'0'0'72'0,"0"0"-58"0,0 0-14 0,0 0 0 0,0 0 208 0,0 0 38 16,3 5 8-16,-3 2 2 0,5 0-100 0,-5 0-20 31,0-7-4-31,2 5-1 0,-2 2-56 0,6 0-11 0,-4-4-3 0,1 1 0 15,-3-4 3-15,0 0 0 0,0 0 0 0,5 7 0 16,-5-2-28-16,0-5-4 0,0 0-2 0,0 0 0 16,0 0 3-16,8-5 1 0,-5 3 0 0,0-3 0 15,2-2-34-15,3 2 0 0,-6-2 0 0,6 0 0 16,-5-2-11-16,5-3-9 0,0 5-1 0,2 0-1 16,-4-5 6-16,4 5 2 0,-2 0 0 0,3 0 0 0,-3 0 5 0,-6 2 1 15,4 3 0-15,2-3 0 0,2 5 8 0,1-2-8 16,-11 2 8-16,2 2-8 0,12-2 8 0,-4 5 0 15,-2-3 0-15,-5-2-8 0,5 7 8 0,0-2 9 16,0 2-1-16,-6 0-8 0,1 0 22 0,2 0-2 16,3-2-1-16,0 2 0 0,-5 0-8 0,-3 0-2 15,8 0 0-15,-6-2 0 0,4-3-9 0,-4 5 0 0,-2-7 9 0,8 0-9 16,0 7-51-16,-5-7-14 0,-3 0-3 0,8 0-1124 16</inkml:trace>
  <inkml:trace contextRef="#ctx0" brushRef="#br0" timeOffset="18907.69">2463 5758 460 0,'0'0'41'0,"0"0"-33"0,0 0-8 0,0 0 0 16,0 0 311-16,0 7 60 0,6 0 12 0,-4 0 2 15,-2 0-233-15,3 0-46 0,2 8-10 0,-5 1-1 16,8-2 9-16,-5 7 1 0,-3-2 1 0,5 2 0 15,0-7-67-15,1 5-14 0,-6 0-2 0,0-3-1 0,0-4 3 0,0 2 1 16,0 0 0-16,0-2 0 0,-6 2 10 0,6-7 1 16,0 0 1-16,0-7 0 0,0 0-38 0,0 0-20 15,0 0 3-15,0 0 0 0,0-7 26 0,-2 0 6 16,-1 0 1-16,6-5 0 0,-3-2-16 0,0-4 0 16,0 1 0-16,0-4 0 15,2-3-48-15,4-1-12 0,-6 3-2 16,2-6-1-16,-2 2 18 0,6 5 3 0,-1-5 1 0,0 12 0 15,3 0 14-15,3-5 3 0,-3 5 1 0,0 2 0 16,2-2-5-16,1 2-2 0,-1 5 0 0,4 0 0 0,-1 0 30 0,-3 5 0 16,4 2 0-16,-4 2 0 0,6-2 12 0,-5 7 8 15,-3 0 1-15,-1 0 1 0,4 1 18 0,-8 3 3 16,2 1 1-16,-2-3 0 0,-3 3-10 0,0 2-2 16,-3-2 0-16,-2-3 0 0,2 3-12 0,-8 0-4 0,6-5 0 0,-5 2 0 15,2-1-5-15,-3 1-2 0,0-2 0 0,4-5 0 31,-7 5-81-31,4-7-17 0,2 7-3 0,3-7-1040 0</inkml:trace>
  <inkml:trace contextRef="#ctx0" brushRef="#br0" timeOffset="19292.44">2820 5746 1958 0,'0'0'43'0,"0"0"9"0,0 0 1 0,0 0 3 16,3 0-45-16,-3 0-11 0,0 0 0 0,5 7 0 0,-5-7 53 0,0 5 9 16,6-3 2-16,-1 3 0 0,3 2-2 0,3 0 0 15,-4-2 0-15,-4-3 0 0,5 5-48 0,0-7-14 0,-8 0 0 0,3 7 8 0,7-7-8 16,-2 5 0-16,5-5 0 0,-2 0 0 16,-3 0 0-16,-3-5 0 0,3 5 0 0,5-7 0 15,-7 5 30-15,2-5 5 0,2 0 1 0,-2-5 0 16,0 5-24-16,0 0-12 0,0 0 12 0,-5-5-12 0,2 5 11 0,-3-5-11 15,1 5 10-15,2 0-10 0,-2 0 20 0,-3 5-3 0,-3-3 0 0,3 5 0 16,0 0-6-16,0 0-2 0,0 0 0 0,0 0 0 16,0 0-9-16,0 0-12 0,0 7 2 0,0 5 1 15,0-3 18-15,3-2 4 0,2 5 1 0,-2-5 0 16,5 5-22-16,-5-5-5 0,5 0-1 0,-3 5 0 16,5-3 26-16,-7-2 6 0,2 0 1 0,1-2 0 15,2 2-31-15,-3-7-5 16,-5 0-2-16,8 7 0 15,-8-7-104-15,5-2-21 0,3-3-4 0,-3 5 0 0</inkml:trace>
  <inkml:trace contextRef="#ctx0" brushRef="#br0" timeOffset="19446.05">3191 5525 921 0,'0'0'40'0,"0"-2"10"0,0 2-40 0,0 0-10 0,0-5 0 0,0 5 0 15,0 0 232-15,0 0 44 0,3 5 8 0,4 4 3 0,-1 3-159 16,-1 2-32-16,0 0-7 0,3 0-1 0,-2 5-25 0,-1 0-6 15,3-5-1-15,-8 5 0 0,8-5-28 0,-8 5-7 16,0-5-1-16,0 0 0 0,0 0 8 0,0-7 0 16,-6 5 1-16,4-3-801 15,-3-1-160-15</inkml:trace>
  <inkml:trace contextRef="#ctx0" brushRef="#br0" timeOffset="19592.93">3162 5678 921 0,'0'0'82'0,"0"0"-66"15,0 0-16-15,5-5 0 16,3 3 158-16,0-3 28 0,0 5 6 0,2-2 0 16,-4 2-77-16,7-5-16 0,3 5-3 0,0-2-1 0,2 2-40 0,-7-5-8 15,5 5-2-15,-3 0 0 0,3 0-32 0,-6 0-13 16,1 0 11-16,2 5-958 0</inkml:trace>
  <inkml:trace contextRef="#ctx0" brushRef="#br0" timeOffset="20109.88">4167 5685 806 0,'-5'-12'36'0,"5"10"7"0,0-3-35 0,0-2-8 0,0 0 0 0,0 0 0 15,3 0 207-15,-3 0 39 16,-3 0 8-16,3 0 2 0,-8 2-120 0,8-2-24 16,-5 0-5-16,2 7-1 0,0-7-31 0,-2 7-7 15,2 0 0-15,-7 0-1 0,2 0-39 0,0 7-7 16,-3-2-1-16,3-3-1 0,-2 10-19 0,2-5 0 15,-5 2 0-15,2 3 0 0,3 0 13 0,0-3-1 16,3 6 0-16,0 1 0 0,2-7-12 0,3 3 0 16,3 0 0-16,2-3 0 0,0 3-14 0,8-3 4 0,1 3 1 0,4-5 0 15,3 0 9-15,3-7 0 0,3 5 0 0,4-3 0 32,-1-4-53-32,-1-3-9 0,-6 3-2 0,4-3-614 0,-1-6-123 0</inkml:trace>
  <inkml:trace contextRef="#ctx0" brushRef="#br0" timeOffset="20496.01">4374 5459 633 0,'-8'-7'28'0,"8"7"6"0,0 0-34 0,0 0 0 16,0 0 0-16,0-2 0 0,0 2 301 0,0 0 54 16,0 0 10-16,0 0 3 0,0 0-215 0,0 0-42 0,8 2-9 0,-3 3-2 15,3 2-41-15,-6 5-9 0,4 2-2 0,4-5 0 16,-7 8-3-16,2-3-1 0,6 0 0 0,-9 5 0 0,4-5-35 0,-4 0-9 15,1 0 0-15,0 5 0 0,-1-5 33 0,1-2 5 16,2 2 1-16,-5-7 0 0,3 3-27 0,-3 1-4 16,0-4-8-16,3 0 11 0,-3-7-11 0,0 5 8 15,2-3-8-15,-2-2 8 0,0 0-8 0,0 0 10 16,0 0-10-16,6 0 10 0,-1 0-10 0,-3-2 0 16,4-3-10-16,2-2 10 0,2 0-35 15,-4-4-1-15,2 3 0 0,-1 1 0 0,9 0-8 16,-8 0-1-16,-5 0-1 0,2 0 0 0,6 0 27 0,-3 2 6 0,2 3 1 0,-2 2 0 15,-2-5 12-15,1 5 0 0,7 0 0 0,-9 5-9 16,3-3 9-16,3 3 8 0,-4-3-8 0,7 8 11 16,-9-3 11-16,0 0 2 0,3-5 1 0,0 5 0 15,-3 0-5-15,1-2-2 16,-4 2 0-16,4 0 0 0,-4 0-10 0,1-2-8 16,-3-5 9-16,0 2-9 15,0-2-55-15,5 7-17 0,-2-2-3 0,2-5-1037 0</inkml:trace>
  <inkml:trace contextRef="#ctx0" brushRef="#br0" timeOffset="20882.1">4837 5645 1814 0,'0'0'40'0,"0"0"8"0,0 0 1 0,5 0 3 0,0-7-42 0,-5 2-10 16,3 3 0-16,-3 2 0 0,0 0 85 0,5-5 15 16,-5 5 4-16,0 0 0 0,0 0-28 0,0 0-6 15,0 0-1-15,0 0 0 0,0 0-37 0,-8 0-7 16,3 5-1-16,-3-3-1 0,3 8-12 0,-9-3-3 15,4 0 0-15,2 0 0 16,-3 0 16-16,3 0 4 0,0 0 0 0,3 5 0 16,-3-5-47-16,8 2-9 0,-5-2-1 0,5 5-1 15,0-5-3-15,5-2-1 0,3 2 0 0,-3-5 0 16,3 5 49-16,3-2 9 0,2 2 3 0,-2-7 0 16,5 5-43-16,-8-5-9 0,5-5-2 0,0 5 0 0,-2-4 47 15,2 1 8-15,0-4 3 0,-8 2 0 0,1 3-22 0,2-5-9 16,0 0 8-16,-3 0-8 0,-5-3 11 0,0 3-3 0,0-2-8 0,5 2 12 15,-5 0 8-15,0 2 2 0,0-2 0 0,0 2 0 16,0 5-30-16,0-2-7 0,-5-3-1 16,5 5 0-16,0 0 16 0,0 0-9 0,0 0 9 0,0 0-8 15,0 0 0-15,5 5 0 0,3 2 0 0,-8-4 0 16,0 1 8-16,0 3-8 0,5 0 8 0,1 0-8 16,-4 0 8-16,4-2 0 0,-1 2 0 0,0 0 0 0,3-2 24 0,-5-3 6 31,2 5 2-31,0-2 0 0,1-3-180 0,2 3-35 0,-8-5-7 0</inkml:trace>
  <inkml:trace contextRef="#ctx0" brushRef="#br0" timeOffset="21252.7">5067 5645 1094 0,'0'0'48'0,"0"0"11"15,0 0-47-15,0 0-12 0,0 0 0 0,0 0 0 0,0 0 204 0,0 5 38 16,5-3 8-16,3 5 2 15,-8 0-110-15,3-2-22 0,-1 2-4 0,4 0 0 0,-4 5-51 0,4-3-9 16,-1-2-3-16,-3 5 0 0,4-5-22 0,-1 0-5 16,-5-2-1-16,3 2 0 0,-1-5-17 0,1 3-8 0,-3-5 8 0,0 0-8 15,0 0-8-15,0 0-8 0,5 2 0 0,-5-2-1 16,0 0 17-16,0 0 0 0,6-2 0 0,2-3 0 16,-8-2 15-16,5 5 6 0,3-10 2 0,-3 5 0 15,3 0-57 1,0 0-11-16,2 0-3 0,-4-5 0 0,2 5 8 0,0 3 0 15,0-4 1-15,0 6 0 0,-1-3 39 0,-4 3 0 16,2-3 0-16,-5 5 0 0,6 0 0 0,2 0 0 16,-8 0 0-16,0 0 0 0,2 7 8 0,6-2 2 15,-2 2 1-15,1 0 0 0,-7 0 16 0,3 0 3 16,2 0 1-16,1 0 0 0,2 0-11 0,-3 5-3 16,0-5 0-16,0-2 0 0,-2 2-17 0,2-5 8 15,-5 5-8-15,6-2 0 16,-6-5-96-16,0 0-25 0,0 0-6 0,0 0-1 0</inkml:trace>
  <inkml:trace contextRef="#ctx0" brushRef="#br0" timeOffset="21616.41">5350 5652 1731 0,'0'0'76'0,"5"5"17"0,3-3-74 0,3 5-19 0,-3-7 0 0,-3 7 0 16,-2 1 89-16,2 3 15 0,8-4 2 0,-2 0 1 15,-9 5-18-15,9-5-3 0,-6 0-1 0,3 0 0 16,-3 0-17-16,-2 0-4 0,2 0-1 0,-5-2 0 16,6 2-51-16,-4-2-12 0,-2-3 0 0,0-2 0 15,11 5 15-15,-11-5 0 0,0 0 0 0,0 0 0 16,0 0-4-16,0 0-1 0,3-5 0 0,2 3 0 0,-3-3-28 0,6-2-6 16,0 0 0-16,-5 2-1 0,5-2 25 0,0 0 0 15,0 0 0-15,2 0 0 16,-4-5-56-16,4 5-7 0,1 0-1 0,-3 0 0 0,5 0 40 0,-5 0 8 0,0 7 2 0,0-7 0 15,0 7 14-15,2-5 0 0,-7 5 0 0,2 0-9 16,3 5 9-16,-2-3 0 16,-1 3 0-16,0-2 0 0,3 1 16 0,-3 3-2 0,-2 0 0 0,0 0 0 0,2 0 22 0,-2-2 5 15,2 2 1-15,-3 0 0 0,4 0-25 0,-6-2-5 16,0 2 0-16,2-5-1 0,-2 5-11 0,3-2 0 16,-3 2 9-16,0-7-9 15,0 0-194-15,0 0-43 0</inkml:trace>
  <inkml:trace contextRef="#ctx0" brushRef="#br0" timeOffset="21956">5773 5739 1342 0,'0'0'60'0,"0"0"12"0,0 0-58 0,0 0-14 0,8 0 0 0,3 0 0 16,-11 0 88-16,5 0 16 0,8 0 2 0,-2 0 1 15,-1 0-35-15,4 0-6 0,-4 0-2 0,1-2 0 0,-1 2-11 0,1-5-2 16,2 5-1-16,-2-2 0 0,5-3-30 0,-11 0-7 15,3 3-1-15,-3-3 0 0,3 3-12 0,-3-3 0 16,-5 3 8-16,0-3-8 0,0-2 29 0,-2 0 3 0,-1 3 1 0,-5 1 0 16,3-4-14-16,0 7-3 0,-3-5-1 0,-3 5 0 15,3-2-15-15,0 2 0 0,-5 2 8 0,2-2-8 16,-2 0 0-16,5 5 0 0,-5-3 0 0,2 3 0 16,3 2 0-16,-2 0 0 15,2 0 8-15,3 5-8 0,-3-5 0 0,8 5 0 16,-6-3 0-16,6-2 0 0,0 5 15 0,0-5-3 15,6 0-1-15,-6 0 0 0,0 0-11 0,0 0-11 16,8 0 3-16,2-2 0 0,-4 2 8 0,7 0 11 16,0-7-3-16,3 5 0 15,0-5-108-15,0 0-23 0,-3-5-4 0,3 5-820 0</inkml:trace>
  <inkml:trace contextRef="#ctx0" brushRef="#br0" timeOffset="22156.43">6030 5471 1728 0,'0'0'76'0,"0"0"16"0,0 0-73 16,0 0-19-1,0 0 0-15,0 0 0 0,0 0 105 0,0 7 18 16,-3 5 3-16,3-3 1 0,3 10-50 0,-3 0-9 0,5 2-3 0,0 0 0 16,-2 3-20-16,2-1-4 0,1-4-1 0,-1 7 0 15,-2-7-23-15,2-3-5 0,-2 3 0 0,-1 0-1 16,6-5-2-16,-8 0 0 0,3 0 0 0,2-2 0 15,-5-5-9-15,3 0 0 0,-1 0 0 0,1 0-779 16,-3-7-157-16</inkml:trace>
  <inkml:trace contextRef="#ctx0" brushRef="#br0" timeOffset="22635.76">6398 5650 633 0,'5'-5'56'0,"-5"5"-44"0,0 0-12 0,0 0 0 15,5 0 168-15,-5 0 32 0,6-7 7 0,-6 7 1 16,0 0-74-16,0-5-14 0,2 3-4 0,-2 2 0 16,0 0-20-16,0 0-4 0,3-5 0 0,-3 5-1 15,0-7-23-15,0 7-5 0,0 0-1 0,-5-2 0 16,5 2-22-16,-6 0-4 0,1-5 0 0,-3 5-1 0,0 0-16 0,0 5-3 16,-2-5-1-16,2 2 0 0,-3 3 14 0,6-3 3 15,-3 3 1-15,0-3 0 16,3 3-55-16,-1 2-11 0,6 0-3 0,6 0 0 15,-6 0 7-15,2 0 1 0,3 1 0 0,3 3 0 0,3-4 36 0,0 0 7 16,-3 0 1-16,2 5 1 0,1 0-27 0,-1-3-6 16,-4-2 0-16,2 5-1 15,-3-5 17-15,0 5 0 0,-2-5 0 0,-3 0 0 16,0 0 0-16,0 0 0 0,0 0 0 0,0 0 0 16,0 0 48-16,-3 0 12 0,-2-2 4 0,0 2 0 0,-1 0-52 15,-2-2-12-15,-2-3 0 0,2 5 0 16,0-2-48-16,3-3-13 0,-3-2-3 0,2 0 0 0</inkml:trace>
  <inkml:trace contextRef="#ctx0" brushRef="#br0" timeOffset="22805.13">6530 5819 2188 0,'8'7'48'0,"-5"-2"11"0,-9-3 1 0,4 5 1 0,4 5-49 0,-2-5-12 0,-2 7 0 0,-1-7 0 16,-2 0 54-16,-3 1 8 15,2 3 2-15,1-4 0 0,2 5 0 0,-7-2 0 16,5-1 0-16,-3 5 0 16,-3-5-205-16,3 3-41 0,0 0-8 0,3-3-2 0</inkml:trace>
  <inkml:trace contextRef="#ctx0" brushRef="#br0" timeOffset="23592.43">775 6584 921 0,'0'0'82'0,"0"0"-66"0,-5 0-16 0,5-7 0 16,-3 7 183-16,3 0 33 0,0-3 6 0,0-1 2 16,0-4-82-16,-5 8-16 0,2-2-3 0,1-3-1 15,-4 5-66-15,-2 0-14 0,6 0-2 0,-9 5-1 16,3-3-26-16,-8 6-5 0,6-1 0 0,-1 0-8 16,-2 4 0-16,2 3 0 0,1-6 0 0,-1 3 0 15,-2 3 0-15,10-2 0 0,-5-2 0 0,8 1 0 0,0-4 0 0,6 5-12 16,-6-5 12-16,2 0-12 15,6-4-16-15,3 1-2 0,0 3-1 0,4-7 0 0,1 7 47 0,-2-7 10 16,4-2 2-16,-2-3 0 16,0 5-45-16,-6-7-9 0,6 3-2 0,-5-6 0 0,-1 3 49 0,1-5 10 15,2 5 1-15,-7 0 1 0,-1-4 6 0,3 3 1 16,-6 1 0 0,-2 0 0-16,0-4 12 0,-2 8 2 0,-6-1 1 0,3 1 0 15,-1-2-44-15,1 5-11 0,5 0 0 0,-3 5 0 0,-5-2 0 0,6 4 0 16,2-3 0-16,-6 3 0 0,6 0 0 0,0 5 0 15,6-2 0-15,-4 1 0 0,6-4 0 0,3 8 0 16,-3-8 0-16,2 0 0 0,-2 4 0 0,0-4 0 16,0 5 0-16,-3-2 0 0,1-3 0 0,4 0 0 15,-7 4 0-15,5-3 0 16,0-4-152-16,0 3-32 0,0-4-6 0,0 1-2 0</inkml:trace>
  <inkml:trace contextRef="#ctx0" brushRef="#br0" timeOffset="23924.33">984 6621 2156 0,'0'0'48'0,"0"0"9"0,0 0 3 0,0 0 0 0,-5 0-48 0,2 3-12 16,3-3 0-16,-2 4 0 0,2 3 71 0,2 0 12 15,-2 0 2-15,8-2 1 0,-5 5-28 0,5-3-6 16,-3 4 0-16,-5-4-1 0,3 1-41 16,-3-1-10-16,0 0 0 0,2-3 0 0,-2-4 53 0,6 3 9 0,-6 1 2 0,2 3 0 15,-2-7-52-15,0 0-12 0,0 0 0 0,0 0 0 16,8 0 0-16,0 0 0 15,0-7 0-15,0 0 0 16,-5 3-48-16,7 1-13 0,-2-8-3 0,8 1 0 16,-5-2 0-16,-3 8 0 0,2-3 0 0,-7 0 0 15,5 4 36-15,0-2 6 0,0 5 2 0,0-2 0 16,2 2 7-16,-2 2 1 0,0-2 1 0,-8 0 0 16,0 0-17-16,8 5-4 0,-3 2-1 0,3 3 0 0,-2-3 77 0,-4 4 16 15,-2-3 4-15,8 3 0 0,-5-4 0 0,2 0 0 0,3 0 0 0,-8 0 0 16,0-2-52-16,0-2-12 0,3 4 0 0,-3-7 0 15,0 0-151-15,2 7-33 0,-2-7-6 16,0 0-2-16</inkml:trace>
  <inkml:trace contextRef="#ctx0" brushRef="#br0" timeOffset="24362.45">1524 6631 1728 0,'0'0'38'0,"0"0"8"0,0 0 2 0,0 0 0 0,0 0-39 0,0 0-9 0,0 0 0 0,0 0 0 16,-5-3 108-16,2 3 19 0,-8-4 4 0,6 8 1 16,-3-1-91-16,-2 6-17 0,-4-2-4 0,1 0-1 15,5 3-19-15,-5 1 0 0,-3 1 0 0,0-2 0 0,6 1-15 0,2-1-6 16,5 1-2-16,-5 1 0 0,0-2 23 0,8 1 0 16,13 1 0-16,-7-2 0 0,2-3 0 0,2-3 0 15,11-1 0-15,-2-3 0 0,-6 4 8 0,11-4 5 16,-5-4 2-16,-1-3 0 0,1-3-24 0,-1-2-5 15,-2 1-1-15,-3 1 0 0,0-2 63 0,-2-2 13 16,-3-4 3-16,-5 3 0 0,-3-3 23 0,0-4 5 0,0 4 0 0,-3 1 1 16,3-2-41-16,-8 1-8 0,5-4-1 0,-5 1-1 15,1 0-42-15,-1-2 0 0,0 1-8 0,-3 1 8 16,3-5 44-16,0 12 16 0,-2 0 3 0,7 0 1 16,-5 2-52-16,3 0-12 0,2 5 0 0,0 5 0 15,3-3 16-15,0 5 1 0,0 0 0 0,0 0 0 16,0 0-17-16,3 7 0 15,0 5 0-15,2 2-9 0,6 5-3 0,-3-2-1 16,7 8 0-16,-4 1 0 0,2 0 13 0,0 2 0 16,1-6 0-16,-1 3 0 0,-3 1 12 0,1 0 4 0,-3 0 2 0,0-5 0 15,0-7-6-15,-3 8 0 0,0-8-1 0,-2 4 0 32,2-3-54-32,-2-8-10 0,5 4-3 0,-5 1-1316 0</inkml:trace>
  <inkml:trace contextRef="#ctx0" brushRef="#br0" timeOffset="25094.93">2545 6647 1263 0,'0'0'56'0,"0"-5"12"0,6-2-55 0,-12 3-13 0,4 1 0 0,-1-1 0 16,-2 1 106-16,5-1 18 0,0-4 4 0,0 6 1 0,0-3-52 0,0-2-10 15,5 7-3-15,-5 0 0 0,-5-7 0 0,5 3 0 16,0 4 0-16,0 0 0 0,-3-7 20 0,-5 7 3 16,3-3 1-16,5 3 0 0,0 0-42 0,-5 0-8 15,-9 3-2-15,4 1 0 0,-1-1-25 0,1 1-11 16,-6 3 8-16,5 0-8 15,3 0 0-15,-2 5 0 0,-4-2 0 0,4 1 0 16,7 4 0-16,-5-8 0 0,8 4 0 0,-5 1 0 16,5-2 0-16,5-3 0 0,3 0 0 0,0-3 0 15,3-1 0-15,-1 1 0 0,6-4 0 0,3 0 0 16,-1 0 0-16,-2-7 0 0,-5 3 0 0,7-3 0 16,-2-3 0-16,-3-2 0 0,3 1 0 0,-8 1 0 0,3-4 22 15,-9-2-1-15,4 2 0 0,-4-3 0 16,4 1 18-16,-6-6 3 0,0 4 1 0,0-4 0 0,0 1-35 0,-6-5-8 15,4 5 0-15,2-5 0 0,0 5 0 0,-6 0 0 16,4-2 0-16,-4 8 0 0,4-3 0 0,-6 4 0 0,-3 4 0 0,3-2 0 16,6 1 40-16,2 4 5 0,-8 4 2 0,8-2 0 15,0 5-25-15,0 0-5 0,0 0-1 0,0 8 0 32,0-1-16-32,0 4 0 0,2 8 0 0,4-5 0 0,-4 7 0 0,4-2 0 15,4 2 0-15,9 8 0 0,-3 1 0 0,-3-2 0 16,3-2 0-16,-1 7 0 0,-1-5 8 0,2-2-8 15,-8 3 0-15,2-4 0 16,1 4 10-16,-3-11-10 0,0 1 8 0,0 0-8 16,-6-2 9-16,3-3-9 0,-2-3 10 0,0 4-10 0,-3-4 0 0,5-4 0 15,-5 0-13-15,0-7 4 0,0 0-200 0,0 0-40 16,0 0-8-16,0-18-871 0</inkml:trace>
  <inkml:trace contextRef="#ctx0" brushRef="#br0" timeOffset="25611.52">3678 6588 1036 0,'-3'-4'92'0,"3"1"-73"15,-8-1-19-15,3 4 0 0,-3-3 164 0,3-1 28 0,-3 4 7 0,0-3 1 16,0 3-84-16,0-5-16 0,-3 5-3 0,3 0-1 15,0 5-46-15,-2-2-10 0,2 4-1 0,-3-3-1 16,1 3-38-16,-1 0-15 0,3 0 1 0,-2 5 0 16,2-2 14-16,0-3 0 0,2 4 0 0,1-4 0 0,0 1 27 0,5 3 8 15,0-4 1-15,5 5 1 32,-5-12-59-32,5 2-12 0,9 6-2 0,-4-4-1 0,6-1 81 0,3 1 16 15,-1-4 3-15,3-4 1 0,-2 4-52 0,5-7-12 0,-6 4 0 16,1-4 0-16,-1-2 0 0,1 2 0 0,-1-3 0 0,-2 3 0 15,0-5 31-15,-11 5 3 16,3 0 1-16,0 0 0 0,-5-5-5 0,2 3-1 16,-10-3 0-16,2 8 0 0,-5-6-1 0,-5 3 0 0,5 0 0 0,-8 2 0 15,6 3-18-15,-1 2-10 0,-2 0 10 0,5 0-10 16,-3 2-59-16,1-2-17 0,7 0-4 0,-2 5-692 16,2-3-137-16</inkml:trace>
  <inkml:trace contextRef="#ctx0" brushRef="#br0" timeOffset="25965.12">3913 6577 288 0,'0'0'25'0,"0"0"-25"0,0 0 0 0,0 0 0 16,0 0 320-16,0 0 60 0,0 0 11 0,0 0 2 16,0 0-258-16,0 0-52 0,0 0-11 0,0 0-1 15,5 4-6-15,-5-1-1 0,0 1 0 0,6 3 0 16,-1 0-51-16,-2 0-13 0,2 1 0 0,0-1 0 0,1-3 36 0,2 3 4 15,-1-2 0-15,4-3 1 0,-3-2-14 0,-3 0-3 16,3 0-1-16,0 0 0 0,-3 0-23 0,6-7 0 0,-3 3 0 0,-3-3 0 16,3 4 0-16,0-4 0 0,-3 2 0 0,6-4 0 15,-3 0 27-15,-5 2 1 0,-1 0 0 0,-2 0 0 16,0-1-8-16,0 1-2 0,0 7 0 0,0 0 0 16,0-2 0-16,0 2 0 0,0 0 0 0,0 0 0 15,0 0-18-15,0 0 0 0,0 0 0 0,0 0 0 0,6 2 0 0,1-2-11 16,-4 7 11-16,2-2-13 15,1 2 13-15,7 0 0 0,-8 0 0 0,8 0 0 0,-5 5 0 0,-2-5 0 16,7-4 0-16,-5 4 0 16,2-3 0-16,-2 3 0 0,3-2 0 0,-8-3 0 0,2 5 0 0,-5-7 0 15,0 0-12-15,0 0-1151 0</inkml:trace>
  <inkml:trace contextRef="#ctx0" brushRef="#br0" timeOffset="26143.49">4188 6360 1728 0,'0'0'38'0,"0"0"8"0,-5 3 2 0,5 1 0 15,0 3-39-15,0 5-9 0,0-3 0 0,5 3 0 0,-5 2 88 0,11 0 16 16,-3 12 4-16,2 0 0 0,1-5-31 0,0 1-5 0,2-4-2 0,-5 4 0 16,-3-4-41-16,3-4-8 0,-5 1-1 0,-1-4-1 15,4 1-19-15,-1-3 0 0,-5-1-8 0,0-1 8 31,0-7-180-31,0 0-29 0,-16-3-7 0,5-9 0 0</inkml:trace>
  <inkml:trace contextRef="#ctx0" brushRef="#br0" timeOffset="26281.46">4125 6520 1483 0,'0'0'32'0,"5"0"8"0,0-5 0 0,3 5 2 0,3 0-34 0,2 0-8 15,3-2 0-15,0 2 0 0,0 0 94 0,8 2 17 16,-3-2 3-16,0 0 1 0,0 5-79 0,-2-3-15 15,2-2-3-15,-3 8-1 0,-10-8-17 0,6 4 0 0,-4-4 0 0,-10 0-867 16</inkml:trace>
  <inkml:trace contextRef="#ctx0" brushRef="#br0" timeOffset="26713.58">4445 6584 1728 0,'0'0'38'0,"0"0"8"0,0 0 2 0,5 4 0 0,1-1-39 0,2 6-9 0,-3-2 0 0,3 3 0 15,-3-3 104-15,3 4 20 0,-3 1 3 0,1 2 1 16,-4 0-8-16,4 0 0 0,-1 1-1 0,-5-1 0 16,0 4-59-16,-5-3-11 0,5-4-2 0,0 3-1 15,-3-2-31-15,0-2-7 0,3 1 0 0,-2-4-8 16,-1 1 13-16,0-4-4 16,3 3-1-16,-8-7 0 0,8 0 4 0,-5-4 0 15,0 1 0-15,-3-1 0 0,3-4-12 0,2-6 0 16,-2 3 0-16,-1-4 0 0,1 1-12 0,2-4-4 15,1-4 0-15,-1-3-1 16,3 3-43-16,0 1-9 0,3-2-2 0,2 1 0 16,0 1-26-16,3 3-6 0,3 1-1 0,-3 1 0 0,5 1 82 0,-2 1 22 15,4 3 0-15,1 1-9 0,-5 3 9 0,-1 0-8 0,4 2 8 0,-4 5-8 16,6 0 25-16,3 0 6 0,-6 7 1 0,3-2 0 16,0 2 11-16,-6 0 2 0,3 0 1 0,-5 5 0 0,-2-3 10 15,-1-1 1-15,-2-1 1 0,-3 4 0 0,-6 1-17 0,4-2-3 16,-9 1-1-16,-2-4 0 0,0 7-11 0,-6-7-2 15,-2 1-1-15,0-1 0 0,5-3-30 0,3 3-5 32,-6 0-2-32,3-2 0 15,6-5-85-15,-3 2-17 0,2-2-3 0,8 0-581 0,-7 0-116 0</inkml:trace>
  <inkml:trace contextRef="#ctx0" brushRef="#br0" timeOffset="27061.06">4834 6527 921 0,'0'0'40'0,"0"0"10"0,0 0-40 0,0 0-10 16,0 0 0-16,0 0 0 0,0 0 212 0,0 0 41 15,0 0 8-15,0 0 2 0,0 0-139 0,3 7-28 16,-1 0-6-16,-2 0-1 0,3 0-20 0,-3 0-4 16,5 1-1-16,-5-1 0 0,0 0-51 0,3 0-13 15,-3 4 0-15,5-4 0 16,-5 1 54-16,5-1 8 0,-2-3 2 0,8-1 0 15,-11-3-52-15,5 4-12 0,3 1 0 0,5-5 0 16,-2-5 0-16,-1 1 0 0,-4 1 0 0,4-4 0 0,-2 0 0 0,0 2 0 16,3-2 0-16,-6-4 0 0,3 4 0 0,0-3 0 15,0-2 0-15,0 3 0 0,0-3 0 0,-6 5 0 16,1 0 0-16,2 0 0 0,-7 2 0 0,4-2 0 16,-2 7 0-16,0 0 0 0,0 0 0 0,0 0 0 0,0 0 0 0,0 0 0 15,0 0 0-15,8 7 0 0,-8-2 0 0,8 2 0 16,-3 0 0-16,3 0 0 0,0 0 0 0,-3 5 0 15,6-2 0-15,-3-3 0 0,-5 0 0 0,5 4 0 16,0-4 0-16,-6 0 0 0,3-2 0 0,1 2 0 16,-1-4-100-16,0 1-22 0,-5-4-5 0</inkml:trace>
  <inkml:trace contextRef="#ctx0" brushRef="#br0" timeOffset="27246.06">5207 6428 1036 0,'-11'-11'92'0,"11"8"-73"0,0-1-19 0,3 1 0 0,-3 3 156 0,0 0 28 15,0 0 6-15,0 0 1 0,0 0-50 0,0 0-9 16,0 0-3-16,8 7 0 16,-5 0-52-16,2 7-10 0,0 1-3 0,3 3 0 0,0-4-51 15,0 5-13-15,0 0 0 0,-5-2 0 0,-1-1 54 16,1-2 8-16,-3 3 2 0,0-6 0 0,-3 3-52 0,3 1-12 16,0-4 0-16,-2-4 0 15,-1 5-49-15,-2-2-13 0,-1-6-2 0,1-1-1049 16</inkml:trace>
  <inkml:trace contextRef="#ctx0" brushRef="#br0" timeOffset="27383.99">5170 6567 1497 0,'0'0'66'0,"8"0"14"0,2-5-64 0,-2 5-16 0,6 0 0 0,-1 0 0 16,3 0 110-16,2 0 18 0,3 0 4 0,-2-2 1 16,2 2-45-16,3-5-10 0,-3 5-2 0,3 5 0 15,2-3-52-15,-2 3-12 16,3-2-1-16,7 1-1 15,-10-1-117-15,-3 4-23 0</inkml:trace>
  <inkml:trace contextRef="#ctx0" brushRef="#br0" timeOffset="27985.9">826 7339 1267 0,'0'0'56'0,"0"0"12"16,0-3-55-16,0-1-13 0,0 4 0 0,-3-8 0 0,-5 8 144 0,5 0 25 15,-5-4 6-15,6 4 1 0,-4-3-77 0,-2-1-15 16,6 1-4-16,-6-1 0 16,5 4-11-16,-5 0-2 0,3 4-1 0,2-1 0 0,-5-3-42 0,-2 4-8 15,2-1-1-15,-11 9-1 16,4-5-14-16,4 0 0 0,-8 4 0 0,9 3 0 15,-3-2-10-15,2 2-5 0,3-4-1 0,5 6 0 16,-5-2 16-16,8 0 0 0,6-4 0 0,-4 2 0 16,6-1 0-16,3-4 0 0,-3 0 0 0,8 1 0 15,2-8 0-15,3 7 0 0,-5-7 0 0,5 4 0 16,3-8 0-16,3 4 0 0,-1-3 0 0,6-9 0 16,0 5-156-16,-6-4-29 0,-2 1-6 0</inkml:trace>
  <inkml:trace contextRef="#ctx0" brushRef="#br0" timeOffset="28349.73">976 7169 1094 0,'0'0'97'0,"0"0"-77"0,0 0-20 0,0 0 0 15,0 0 196-15,0 0 35 16,0 0 7-16,0 0 2 0,8 3-141 0,0 1-28 16,-8 3-6-16,8 0-1 0,3 0 28 0,-9 5 6 15,6 2 1-15,0 0 0 0,0 1-48 0,0 3-10 16,-3-4-1-16,1 8-1 0,-4-8-15 0,6 5-2 15,-5-5-1-15,2 0 0 0,-5 2 10 0,0-2 1 16,3-4 1-16,2 6 0 0,-5-2-33 0,3-4-20 16,-3-3 2-16,5-2 1 0,-5 2 17 0,3 0 0 0,-3-7 11 0,0 0-11 15,2 0 8-15,-2 0-8 0,6-3 0 0,2-1 0 16,-3-8 14-16,3 5-4 0,-3 0-1 0,3 0 0 16,-3-7-65-16,9 6-12 0,-9-3-4 0,3 8 0 15,0-4 20-15,2 3 4 0,-2-3 1 0,0 2 0 16,3 2 30-16,-3 3 5 0,0 0 2 0,8 0 0 0,-6 0 10 0,1 8 0 15,-3-8-9-15,2 7 9 0,-2-3 0 0,0 3 0 16,0-4 8-16,-3 8-8 0,3-3 0 0,-2-1 0 0,2 0 0 16,-6-3 0-16,1 3 28 0,2 0 3 15,-5-7 1-15,3 3 0 16,2 4-73-16,-2 2-15 0,-3-6-2 0,0-3-1 0</inkml:trace>
  <inkml:trace contextRef="#ctx0" brushRef="#br0" timeOffset="28751.33">1632 7393 1137 0,'0'0'50'0,"3"-3"11"0,5-1-49 0,-3 4-12 16,-5 0 0-16,0-7 0 0,0 2 139 0,0 5 25 16,0 0 4-16,-5-3 2 0,2-1-24 0,-2 1-5 0,2 3-1 0,-4 0 0 15,4-4-68-15,-5 4-13 0,0 0-3 0,-3 4-1 16,4-1-55-16,-4 1 0 0,-2-1-11 0,7 2 2 0,-7 2 9 15,3 0 0-15,-1 0 0 0,0 0 0 16,3-3 0-16,1 4 0 0,-1-1 0 0,0 4 0 0,5-8 0 0,3 4 14 16,-5 5-3-16,10-5-1 0,-2 0-10 0,5 0-14 31,-6 0 3-31,11 0 1 0,-5 0 10 0,3-2 0 0,0-1 0 0,-1-4 0 16,3 0 0-16,-2 0 0 0,0-4 0 0,-3 4 0 15,2-8 0-15,1 4 0 0,-3 1 0 16,2-4 0-16,-2 3 0 0,0-3 11 0,0 0-3 0,-5 0 0 15,2-1-8-15,-2 4-11 0,2 1 3 0,-2-1 0 16,-3 1 8-16,0 3 0 0,2-4 0 0,-2 4 0 16,0 0 0-16,0 0 0 0,0 0 0 0,0 0 0 0,0 0 0 0,0 0 0 15,0 4 0-15,8 3 0 0,-3 0 0 0,3 1 0 16,-5-1 0-16,5 0 0 0,3-3 0 0,-4-1 0 16,-4 4 0-16,2 0 0 0,-5-7 0 0,6 4 0 15,-1 4 0-15,3-8-1077 0</inkml:trace>
  <inkml:trace contextRef="#ctx0" brushRef="#br0" timeOffset="29136.72">1812 7360 1612 0,'-5'4'144'0,"5"-4"-116"15,0 0-28-15,0 0 0 0,0 0 129 0,0 0 20 16,0 0 4-16,5 3 1 0,3 4-16 0,-5 2-3 0,0 1-1 0,5 1 0 15,0-4-107-15,-1 5-27 0,-4-2 0 0,2 1 0 16,3-4 0-16,-5 3 0 0,5 2 0 0,-5-5 0 16,2 0 0-16,-5 0 0 0,2-7 0 0,-2 0 0 15,6 4 56-15,-6-4 7 0,0 0 1 0,0 0 0 16,2 0-52-16,-2-4-12 0,3-3 0 0,2 4 0 16,-5-8 0-16,3 4 0 0,2 0 0 0,-2-5 0 15,5 2-48-15,-5-1-13 0,4 4-3 0,1-5 0 0,-5 5 32 0,2 0 7 16,3 0 1-16,3 0 0 0,-8 2 38 0,2 2 8 15,3-1 2-15,-6 4 0 16,6 0-52-16,-5 0-11 0,5 4-1 0,0-4-1 0,0 3 65 0,-6 2 14 16,4 2 2-16,-4 0 1 0,1-3-41 0,2 3-11 15,-5 0-1-15,8 1 0 16,-8-1 20-16,3 0 3 0,0 0 1 0,2 0 0 16,-5 5-12-16,2-5 0 0,4 0 0 0,-6 0 0 0,0-3 0 0,0-4 0 15,2 3 0-15,-2-3 0 16,0 0-100-16,0 0-23 0,0 0-4 0,8 0-1 0</inkml:trace>
  <inkml:trace contextRef="#ctx0" brushRef="#br0" timeOffset="29507.78">2103 7400 1209 0,'0'0'53'0,"0"0"12"0,0 0-52 0,0 0-13 0,0-3 0 0,6-1 0 16,2 4 168-16,-8 0 30 0,0 0 6 0,0 0 2 15,5 0-80-15,0 4-16 0,3-1-3 0,-5 4-1 16,-1-3-14-16,4 4-4 0,2-1 0 0,-3 4 0 15,-5-1-70-15,0-3-18 16,5-2 0-16,-2 2 0 0,-6 4 55 0,3-4 7 16,0-7 2-16,3 3 0 0,2 4-52 0,-2-3-12 15,-3-4 0-15,0 0 0 0,8 8 0 0,-6-8 0 16,-2 0 0-16,0 0 0 0,0 0 0 0,6-8 0 16,2 1 0-16,-6 0 0 15,1 0-48-15,2 0-13 0,3-2-3 0,-5 2 0 0,5 0 52 0,0 0 12 16,0 0 0-16,-6-3 0 0,6-2-54 0,0 8-8 0,0-3-2 0,3 0 0 0,-3 0 52 0,2 0 12 15,-2 7 0-15,0-5 0 0,-3 2 0 0,3 3 0 16,0 3 0-16,0 2 0 0,0-5 0 0,-5 7 0 16,5-3 0-16,0-1 0 0,-6 4 48 0,4 0 13 15,-1-3 3-15,3 4 0 0,-3 3-52 0,-2-4-12 16,2 0 0-16,-2 0 0 0,-1 1 0 0,-2-1 0 16,6 0 0-16,-6 0 0 15,2 0 0-15,-2-3 0 0,0-1 0 0,0-3 0 16,0 0-152-16,0 0-34 0</inkml:trace>
  <inkml:trace contextRef="#ctx0" brushRef="#br0" timeOffset="29855.27">2506 7440 345 0,'18'-7'31'0,"-18"7"-31"16,0 0 0-16,0 0 0 0,0 0 304 0,0 0 56 15,8 0 10-15,-5 0 2 0,2 0-212 0,-2 0-44 16,5 0-8-16,0 0-1 0,2 0-59 0,-2 0-12 0,3-3-3 0,-1-1 0 15,1 4-33-15,2-3 0 0,-8-1 0 0,9 4 0 16,-7-5 0-16,-1 2 0 0,-1 3 0 0,3-4 0 16,-5 1 41-16,-1-1 2 0,-2-3 0 0,0 7 0 0,0-3-25 0,-2-1-5 15,-1-3-1-15,-2-1 0 0,-3 8-1 0,2-7-1 16,-1 3 0-16,-7 1 0 0,4-1-10 0,-3 1 0 16,5-1 0-16,-6 4 0 0,4 0 0 0,-3 0 0 15,5 4 0-15,-3-4 0 0,3 3 0 0,-5 1 0 16,8-1-11-16,-3 4 11 0,0 0 0 0,0 5 0 15,5-5 0-15,-2 0 0 16,2 4 0-16,3 4 0 0,0-4 0 0,3-1 8 16,2 4-8-16,-2-2 0 0,5-1 0 0,0-1 0 15,0-3 0-15,2 2 0 0,1-2 0 0,5 0 0 16,-8-4-20-16,5 4-6 0,3-7-1 0,0 4 0 16,-6-8-161-16,3 4-33 0,1 0-7 0,-4-3 0 15</inkml:trace>
  <inkml:trace contextRef="#ctx0" brushRef="#br0" timeOffset="30077.93">2805 7212 1497 0,'0'0'66'0,"0"0"14"0,0 0-64 0,0 0-16 0,0 0 0 0,0 0 0 16,0 7 106-16,0 4 18 15,2-4 3-15,-2 0 1 0,6 8-52 0,-4-1-9 16,3 0-3-16,-5 5 0 0,8-5 0 0,-8 2-1 15,6 1 0-15,-1-3 0 0,-5 2-50 0,0-2-13 16,3 0 0-16,-3 1 0 0,0-4 0 0,5-1 0 16,-5 2 0-16,0 2 0 0,3-7 0 0,-3 0 0 15,2 0 0-15,4-3 0 16,-4-1-130-16,-2-3-31 0,0 0-7 0,8-3 0 0</inkml:trace>
  <inkml:trace contextRef="#ctx0" brushRef="#br0" timeOffset="30425.8">3067 7374 172 0,'0'0'16'0,"0"0"-16"0,0 0 0 0,5-3 0 0,-5-1 240 0,2 1 44 15,-2 3 10-15,-2-4 2 0,2 1-129 0,-5-1-26 16,2 1-5-16,-5-1 0 0,3 4-57 0,-1 0-11 0,-7 0-3 0,8 0 0 16,-3 0-21-16,-5 4-5 0,2-4-1 0,1 3 0 15,-1 1-30-15,3-1-8 0,-3 1 0 0,3 3 0 16,3-7 0-16,0 8 0 0,0-1 0 0,5 0 0 31,0-7-34-31,0 7-2 0,5 0 0 0,0 0 0 0,3 2 51 0,0-2 9 16,8 0 3-16,-8 0 0 15,5 0-43-15,3 1-9 0,0-6-2 0,-6 10 0 0,1-5 27 0,0 0 0 16,-3 0 0-16,2-3 0 0,-5 4 45 0,3-1 15 16,-5 0 2-16,5 4 1 0,-8-8 1 0,0 4 1 15,0 5 0-15,0-5 0 0,0 0-52 0,-5 0-13 16,2 0 0-16,-5 5 0 0,5-5 0 0,-5-3 0 0,6-1 0 0,-6 4 0 15,0-3 54-15,-3-1 8 0,6 1 2 0,2-1 0 16,-7 2-167-16,5-5-33 0,2 0-6 0</inkml:trace>
  <inkml:trace contextRef="#ctx0" brushRef="#br0" timeOffset="30610.81">3434 7607 1875 0,'0'0'83'0,"0"0"17"0,0 0-80 0,0 0-20 0,-2 7 0 0,-1 0 0 16,0-3 125-16,1 4 21 0,-6-1 4 0,2 0 1 15,1 4-58-15,-3-4-11 0,0 1-2 0,0-1-1 16,0 0-58-16,-2 0-11 0,2 0-2 0,0-3-8 0,3 4 0 0,-3-1 0 16,0 0 0-16,3-3-805 15,-1-1-163-15</inkml:trace>
  <inkml:trace contextRef="#ctx0" brushRef="#br0" timeOffset="31244.6">4225 7244 1368 0,'0'0'60'0,"0"0"13"0,0 0-58 0,0 0-15 0,0 0 0 0,0 0 0 15,0 0 83-15,8 8 13 0,-5-1 4 0,0 0 0 16,2 4 6-16,-5 4 2 0,3-1 0 0,2 0 0 16,-5 5-37-16,3 2-7 15,2 2-2-15,0-2 0 0,0 1-32 0,-2-1-6 16,0-2-2-16,-1-1 0 0,4-4-22 0,-6 1 0 16,0-4 0-16,5-1 0 15,-5-6-49-15,0 4-15 0,-5-1-2 0,-1-7-942 0</inkml:trace>
  <inkml:trace contextRef="#ctx0" brushRef="#br0" timeOffset="31382.97">4135 7444 748 0,'0'0'33'0,"3"0"7"0,5-4-32 0,3 4-8 16,2-7 0-16,0 7 0 0,3-7 168 0,2 4 32 16,1-1 7-16,7-4 1 0,1 4-126 0,-6-3-25 15,6 0-5-15,-4 4 0 16,4-4-39-16,-9 3-13 0,3-4 9 0,3 4-759 15</inkml:trace>
  <inkml:trace contextRef="#ctx0" brushRef="#br0" timeOffset="31746.06">4490 7233 1609 0,'0'0'71'0,"0"0"15"0,0 0-69 0,0 0-17 16,0 0 0-16,0 4 0 0,0 3 84 0,0 1 12 15,5-1 4-15,-5 0 0 0,0 7 19 0,3-2 4 16,2 2 1-16,1 7 0 0,-1 2-53 0,3-2-11 0,-3 1-1 16,0-4-1-16,3 1-41 0,-5-2-8 0,0 2-1 0,2-5-8 15,3-7 0-15,-6 0 0 0,4 5 0 0,-6 2 0 16,0-10 0-16,2-1 0 0,-2-3 0 0,0 0 0 0,3 4 58 0,-3-4 5 16,8 0 1-16,0 0 0 0,0-4-52 0,0-3-12 15,2 0 0-15,6 0 0 16,-8-5-48-16,5 5-13 0,3 0-3 0,-5-3 0 15,5-1 0-15,-8 6 0 0,2 2 0 0,1-1 0 0,-1 1 52 0,-2-1 12 16,0 4 0-16,0 0 0 0,0 0 0 0,-3 4 0 16,1-4 0-16,2 3 0 15,-6 4 0-15,1-2 0 0,0-3 0 0,2 7 0 16,0-2 0-16,3-4 0 0,-8 1 0 0,3-1 0 16,-1 4 0-16,1-3 0 0,2 4 0 0,1-4-720 15,-6-4-140-15</inkml:trace>
  <inkml:trace contextRef="#ctx0" brushRef="#br0" timeOffset="32061.77">4950 7498 1267 0,'0'0'56'0,"0"0"12"0,8-4-55 0,0 1-13 0,3-1 0 16,2-3 0-16,-5 7 91 0,5-7 15 0,-2 4 3 0,2-1 1 15,-2-1-44-15,2 3-9 0,3-3-1 0,-6-2-1 16,4 7-27-16,-9-3-4 15,3-4-2-15,0 3 0 0,-3-3-14 0,-2 0-8 16,-1 2 10-16,1 2-10 0,-3-4 27 0,0 3-1 16,-3-3 0-16,-5 7 0 0,3-3-10 0,-6-1-3 15,-2 1 0-15,0 3 0 0,-11 3-5 0,3-3-8 16,3 0 11-16,-4 7-11 0,4-3 15 0,5 3-4 16,-6-4-1-16,11 1 0 0,-2 4-10 0,2 6 12 15,-3-3-12-15,3-1 12 0,3 2-12 0,2-1 0 0,-2-1 9 0,2 4-9 16,1 2 0-16,7-2 0 0,0 1 0 0,3-1 0 15,5-7 0-15,-2 4 0 0,5-3 0 0,0 3 0 16,0-4 0-16,2-4 0 0,3 1 0 0,3-4 0 16,-5 0-72-16,2 0-20 0,3-4-3 0,-6-3-781 15</inkml:trace>
  <inkml:trace contextRef="#ctx0" brushRef="#br0" timeOffset="38787.79">794 8162 1072 0,'0'0'24'0,"-8"0"4"0,8 0 2 0,-5-3 0 0,2-1-30 0,-5 4 0 0,8 0 0 0,0 0 0 16,-3-5 55-16,3 5 5 0,0 0 0 0,0 0 1 15,0 0 39-15,0 0 7 0,0 0 1 0,0 0 1 16,0 0-6-16,0 0-2 0,0 0 0 0,0 0 0 16,0 0-29-16,0 0-5 0,0 5-2 0,0 2 0 15,3 0-14-15,-3 5-3 0,5-3-1 0,-5 7 0 16,3-1-15-16,-3-1-4 15,0 4 0-15,3-1 0 0,2-5 0 0,-5 6-1 16,0-3 0-16,0-1 0 0,2 0-27 0,4 0 0 16,-6-2 0-16,2-5 0 0,-2 7 0 0,6-7 0 15,-6 0 0-15,2-2 0 0,-2-5 0 0,0 0 0 0,0 0 0 16,0 0 0-16,0 0 0 0,0 0 0 0,-2-5 0 0,-4-2 0 16,6 0 0-16,0-7 0 0,0 2 0 0,0 3 0 15,0-6 0-15,6-1 0 0,-4 2 0 0,1 0 0 0,5-5 0 0,0 10-16 16,0-6 3-16,0 4 0 0,0-1 13 0,2 3-9 15,-7 1 9-15,5 1-8 0,0-2 8 0,0 7 0 16,-3-3-9-16,3 5 9 0,-8 0 0 0,13 0 0 16,-2 0 0-16,-3 5 0 0,2-5-8 0,-2 7 8 15,3 0 0-15,-1 5 0 0,-2-5 0 0,0 2 18 16,0 3-3-16,3-1-1 0,-3 4-5 0,-6-6-1 0,4 3 0 0,-4 2 0 16,6-7-8-16,-5 5 0 0,2 2 0 0,-5-7 0 15,3 5 0-15,-3-5 0 0,5 0 0 0,-5 0 0 16,0-7-49-16,0 7-12 0,3-2-3 0,-3-5-1049 15</inkml:trace>
  <inkml:trace contextRef="#ctx0" brushRef="#br0" timeOffset="39141.94">1199 8263 1497 0,'0'0'66'0,"0"0"14"0,0 0-64 0,0 0-16 0,0 0 0 0,-6 7 0 15,4 0 88-15,2-2 13 0,0 6 3 0,0-1 1 16,0-3-25-16,2 5-4 0,6-5-2 0,-8 4 0 0,3-1-49 0,2-3-9 16,3 0-3-16,-5 0 0 0,2-2-13 0,-2 2 0 15,5-3 0-15,0-1 0 0,-3-3 0 0,8 0 0 16,-2 0 0-16,-1 0 0 0,6-7 0 0,-5 4 0 16,-3-6 0-16,2 2 0 0,6 0 0 0,-5-2 0 15,-1-3 0-15,3 0 0 0,-7 3 0 0,2-6 0 16,0 4 0-16,0-3 0 15,-6 2 32-15,4-2 3 0,1 7 1 0,-4 0 0 16,0 2-28-16,-3 3-8 0,0 2 0 0,0 0 0 16,0 0 10-16,0 0-2 0,0 0 0 0,0 0 0 15,5 2 2-15,-5 5 0 0,0 2 0 0,0 1 0 16,3 2-1-16,2-5 0 0,-2 0 0 0,-3 4 0 16,8-1-9-16,-6 2 0 0,4-5 0 0,1 0 0 15,-4 0 0-15,5 0 0 0,-5 0 0 0,5 0 0 0,0 0-9 0,-1-2-4 16,1-3-1-16,-2 3-1047 0</inkml:trace>
  <inkml:trace contextRef="#ctx0" brushRef="#br0" timeOffset="39657.99">1582 8216 576 0,'0'0'51'0,"0"0"-41"15,0 0-10-15,0 0 0 0,0 0 295 0,6 7 57 16,-6-2 11-16,0 2 2 0,0 0-226 0,2 0-46 15,3 4-9-15,-5-1-1 0,0-3-15 0,3 5-4 16,2-1 0-16,-2-1 0 0,-3 2 0 0,0-5 0 16,0 0 0-16,3 5 0 0,-3-10-51 0,0 5-13 15,0-7 0-15,0 0 0 0,0 0 0 0,0 0 0 0,0 0 0 0,0 0 0 16,0 0 0-16,0 0 0 0,5-7 0 0,-2 0 0 16,2 0-48-16,-2-5-13 0,4 5-3 0,1-7 0 15,-5 0 32-15,8 2 5 0,2 3 2 0,-3-3 0 16,-7 5-24-16,5-5-5 0,0 5-1 0,3 0 0 15,-3 5 34-15,-6-3 6 0,3 2 2 0,3-1 0 0,3 4 13 16,-3 4 0-16,-8-4 0 0,8 8 10 0,2-1 12 0,-7 0 2 16,2 0 1-16,-5 4 0 0,6-1 31 0,-1-3 7 15,-2 5 1-15,2-5 0 0,-2 0 0 0,2 0 0 16,-3 0 0-16,-2 0 0 0,3 0-52 0,2-2-12 0,-5 2 0 0,3-3 0 16,-3-4 0-16,0 0 0 0,5 3 0 0,-5-3 0 15,6 0 0-15,2 0 0 0,0-3 0 0,2-1 0 16,-2-3 0-16,8 2 0 15,-6-2 0-15,1 0 0 0,5 0 0 0,-5 0 0 16,4 0 0-16,-4 0 0 0,0 2 0 0,2 3 0 16,-3-3 0-16,1 5 0 0,-3 0 0 0,0 0 0 15,0 5 0-15,-6-3 0 0,6 3 0 0,-5-3 0 16,2 3 0-16,-2 2 0 0,2 5 0 0,-2-5 0 16,5 0 0-16,-6 4 0 0,4-1 0 0,2-3 0 15,-6 5 0-15,6-5 0 0,0 4 0 0,-5-1 0 0,5-3 0 0,0 0 0 16,2 0 0-16,-7-2 0 0,5 2 0 0,0-3-1175 15</inkml:trace>
  <inkml:trace contextRef="#ctx0" brushRef="#br0" timeOffset="40307.13">2667 8364 1728 0,'0'0'38'0,"0"0"8"0,0 0 2 0,-5 0 0 16,-3 0-39-16,8 0-9 0,0 0 0 0,-3 5 0 15,0 2 78-15,3 4 14 0,3-1 2 0,0 2 1 0,2 2-50 0,3 0-9 31,-3 0-3-31,3 5 0 0,0-5 41 0,-3 5 8 0,1-5 2 16,2 0 0-16,-3 0-32 0,0 3-7 16,1-8-1-16,-4 3 0 0,4-5-35 0,-6 5-9 15,2-5 0-15,-2-5 0 0,0-2 0 0,0 0 0 0,0 0 0 0,0 0 0 16,0 0 53-16,0 0 9 0,-2-2 2 0,2-3 0 16,0-2-52-16,-6-7-12 0,4 2 0 0,-4-2 0 15,4 0 0-15,-1-5 0 0,3 2 0 0,-5-6 0 0,2 2 0 0,-2 0 0 16,2-5 0-16,0 7 0 15,3-2-48-15,3 0-13 0,0 2-3 0,2 0 0 0,-2 5 52 0,5 0 12 16,0-5 0-16,0 9 0 0,2-1-12 0,1-1 0 16,-1 5 0-16,3 0 0 0,1 5 12 0,-1-3 0 15,-2 5 0-15,4 0-9 0,-1 5 9 0,2 2 0 16,-6 0 10-16,1 0-10 16,-3 4 13-16,0-1-3 0,-1 4-1 0,-4-2 0 15,-6 2-9-15,3 0 0 0,-5 2 0 0,0-1 0 16,-8-1 53-16,-1 0 9 0,7-3 2 0,-4-1 0 15,-5 2-52-15,5-5-12 0,-2 4 0 0,8-3 0 16,-8-6-48-16,7 5-13 0,-2-7-3 0,1 0 0 16,-1 5-165-16,8-5-34 0</inkml:trace>
  <inkml:trace contextRef="#ctx0" brushRef="#br0" timeOffset="40714.8">3315 8277 1728 0,'0'0'76'0,"0"0"16"0,-5 0-73 0,2-7-19 16,-5 5 0-16,0-6 0 0,-2 4 55 0,2-3 7 15,-3 4 2-15,1-1 0 0,2-1-8 0,-5 5 0 16,7-2-1-16,-7 2 0 0,2 2-37 0,4 3-7 16,-4-1-2-16,3-1 0 0,-3 4-9 0,3 0 0 15,-2 0 0-15,2 5 0 0,-3-5 0 0,3 7 0 16,1-7 0-16,4 5 0 0,-5 2 0 0,8-2 0 15,-5-3 0-15,10 3 0 0,-5-1 12 0,3-1 0 0,5-3 0 0,-1 0 0 16,4 0-12-16,0-2 0 0,2-1 9 0,0-1-9 0,3-3 11 16,0 0-3-16,2-7 0 0,-4 7 0 0,1-7-24 0,1 0-6 15,3 0-1-15,-9-1 0 0,-4-3 55 16,4 4 12-16,1-5 1 0,-3 5 1 0,-6 0-22 0,4 0-5 16,-6 0-1-16,2 0 0 0,4 2 37 0,-6-2 7 15,0 7 2-15,0 0 0 0,0 0-52 0,0 0-12 0,0 0 0 0,0 0 0 16,0 0 0-16,0 0 0 0,0 0 0 0,10 5 0 15,-2 2 0-15,3 0 0 0,-3 0 0 0,5 0 0 16,-5 5 0-16,2-5 0 0,4 0 0 0,-6 0 0 31,2 0-20-31,-2 0-6 0,3 0-2 0,-1-2 0 0,1 2-33 0,-3-5-7 0,2 3-2 16,4-5-993 0</inkml:trace>
  <inkml:trace contextRef="#ctx0" brushRef="#br0" timeOffset="41016.42">3564 8275 1324 0,'-11'-5'59'0,"11"5"12"0,0 0-57 0,0 0-14 15,0 0 0-15,0 0 0 0,-2 7 172 0,2-2 31 0,2 2 6 0,-2 0 2 0,6 0-95 16,-6 5-18-16,5-5-4 0,-2 0-1 0,2 7-23 0,0-7-5 16,-2 0-1-16,2 0 0 0,-2 0-51 0,-1 2-13 15,-2-9 0-15,0 0 0 0,0 0 0 0,0 0 0 16,0 0 0-16,0 0 0 0,0 0 0 0,0 0 0 15,0 0 0-15,6-4 0 0,-4-3 0 0,4 2 0 16,-4-2 0-16,4 0 0 16,-4-3 0-16,6-1 0 0,0-1 0 0,-5 3 0 31,5-3-48-31,0-2-13 0,-3 7-3 0,8 0 0 0,-5-5-26 0,-3 5-6 16,3 0 0-16,0 0-1 0,8 2 57 0,-8 5 11 15,-3-7 2-15,3 5 1 0,8-3 26 0,-5 5-10 0,5 0 10 0,-6 0 0 16,6-3-19-16,-5 3 3 0,5-4 1 0</inkml:trace>
  <inkml:trace contextRef="#ctx0" brushRef="#br0" timeOffset="41434.34">4014 8256 1414 0,'0'0'31'0,"5"0"6"0,-5 0 2 0,8 0 1 0,-8 0-32 0,0-7-8 15,0 7 0-15,0 0 0 0,0 0 72 0,0 0 12 16,3 0 2-16,-3 0 1 0,0 0 8 0,0 0 1 15,0 0 1-15,0 0 0 0,0 0-53 0,-3 0-10 16,-5 0-2-16,0 7-1 0,0-3 2 0,0 4 1 16,-5-1 0-16,5 0 0 0,-8 4-24 0,6-1-10 15,-1 2 8-15,3-3-8 0,-3 3 26 0,4 2 0 16,-1-2 0-16,5-5 0 16,0 7-42-16,3-2-9 0,3-3-2 0,2-2 0 0,3 2 27 0,0-2 0 0,3-4 0 0,-1 4 0 15,4-7 0-15,-7 5 0 0,7-5 0 0,-4 0 0 16,4-5 0-16,-7 3 9 0,4-3-9 0,0-2 0 15,-6 4 9-15,0-1-9 0,3-3 0 0,-3 2 9 16,1 3 7-16,-1-5 2 0,3 2 0 0,-8-2 0 16,3 0-18-16,-3 0 0 0,2 2 0 0,1-2 0 15,-3 5 0-15,0 2 0 0,0 0 0 0,0 0 0 0,5-5 0 0,-5 5 0 16,0 0 0-16,5 0 0 0,3 0 0 0,-5 0 0 16,5 5 0-16,-5-3 0 0,2 3 0 0,-2-3 0 15,2 3 0-15,5 2 0 0,-7 0 0 0,2 0 0 0,6-2-8 0,-3 2 8 16,0 0 0-16,2 0 0 0,-2 0 0 0,-2-3 10 15,7-1-10-15,-8 2 0 0,0-3 0 16,3-2 0 0,0 5-203-16,3-10-42 0,-3 3-9 0,5-3-2 0</inkml:trace>
  <inkml:trace contextRef="#ctx0" brushRef="#br0" timeOffset="41951.61">4323 8282 1936 0,'0'0'43'16,"0"0"9"-16,0 0 1 0,0 0 1 0,0 0-43 0,0 2-11 0,6 3 0 0,-1 2 0 16,-5 0 109-16,0 0 20 0,3 5 4 0,2-5 1 15,-5 4-56-15,2-1-11 0,1 4-3 0,0-2 0 0,-1-1-51 0,-2-1-13 16,0-3 0-16,3 0 0 0,-3 2 25 0,5-6 3 16,-5-3 0-16,0 0 0 0,0 0-18 0,0 0-10 31,0 0 12-31,0 0-12 0,0 0 13 0,0 0-4 0,3-3-1 0,2-1 0 15,1-8 12-15,-1 5 1 0,3-7 1 0,-3 2 0 32,3-2-69-32,0 0-13 0,0 4-4 0,0-6 0 0,0 7 52 0,-3-3 12 0,3 0 0 0,0 5 0 31,0 0-54-31,0 0-8 0,0 4-2 0,-8 3 0 0,0-4 52 0,5 4 12 0,3 4 0 0,-3-1 0 16,-5-3 48-16,3 7 13 0,2 0 3 0,1 0 0 0,-1 2-52 0,-3 1-12 15,4-3 0-15,-4 0 0 0,6 5 0 0,-8-5 0 16,3 0 0-16,2 0 0 0,-2 0 54 0,2-2 8 15,-5-5 2-15,0 0 0 0,5 2-52 0,1 3-12 16,2-5 0-16,-3 0 0 0,0 0 0 0,3-5 0 16,5 3 0-16,1-3 0 0,-4-2 0 0,1 5 0 15,7-6 0-15,-2 4 0 16,-3-8-48-16,3 5-13 0,-5 5-3 0,2-5 0 16,-5 2 52-16,3-2 12 0,-6 7 0 0,3-3 0 15,-3-1 0-15,3 4 0 0,-8 0 0 0,3 4 0 0,-3-4 0 16,5 3 0-16,0 4 0 0,1 0 0 0,-1-2 0 0,0 2 0 15,3 0 0-15,0 0 0 0,-3 5 0 0,1-3 0 16,2 3 0-16,-3-5 0 0,3 7 0 0,0-7 0 16,-3 0 0-16,0 5 0 0,1-5 0 0,2 0 8 0,-8-2-8 15,5-3-785-15,-5-2-162 0</inkml:trace>
  <inkml:trace contextRef="#ctx0" brushRef="#br0" timeOffset="42551.74">5387 8268 1267 0,'0'0'28'0,"0"0"5"0,5-5 2 0,3 2 1 0,0-1-36 0,3 4 0 15,2-7 0-15,0 7 0 0,0-7 58 0,6 7 5 16,-1-5 1-16,-2 3 0 0,8 2-8 0,-3 0 0 0,3-5-1 0,-3 5 0 15,0 0-44-15,1 0-11 0,-4 0 0 0</inkml:trace>
  <inkml:trace contextRef="#ctx0" brushRef="#br0" timeOffset="42838.77">5858 8242 864 0,'0'0'76'0,"0"0"-60"0,0 0-16 0,0 0 0 0,-3 0 188 0,-7-5 34 15,2 5 7-15,0 0 2 0,2 0-95 0,-4 5-20 16,-1-5-3-16,1 7-1 0,-1 0-69 0,1 0-15 16,-6 0-2-16,8 0-1 0,-5 5 17 0,5 2 3 15,2-2 1-15,-2-3 0 0,6 3-22 0,2 0-5 16,-3-3-1-16,0-2 0 0,6 5-18 0,0-1 0 0,7-3-11 16,-4 1 11-16,4-4 0 0,3 2 0 0,6 0 0 0,-1 0 9 0,6-7-9 15,-5 5 8-15,2-5-8 0,0-5 8 0,-2 5-8 0,-3-7 0 16,-1 4 0-16,-1-1 0 0,-1-3 44 0,-3 0 16 15,-2 0 3-15,-2-1 1 0,-1-3-52 0,-5 4-12 16,3-5 0-16,-3 5 0 0,-3 0 54 0,3-3 8 16,-5 1 2-16,-1 2 0 31,1-2-154-31,-3 4-30 0,0-2-7 0,-2 0-1 0</inkml:trace>
  <inkml:trace contextRef="#ctx0" brushRef="#br0" timeOffset="43486.51">6416 8046 1497 0,'3'-4'32'0,"-3"4"8"0,-5-7 0 0,5 0 4 0,0 7-36 0,0 0-8 0,-8-7 0 0,8 7 0 15,0 0 131-15,0 0 24 0,0 0 5 0,0 0 0 16,0 0-86-16,0 7-18 0,2 4-3 0,4 4-1 16,-6-6-16-16,5 10-3 0,-3-5-1 0,4 9 0 15,-1-6-4-15,3 2-2 0,-3 2 0 0,3 5 0 16,-3-5 18-16,3-2 4 0,-5-1 1 0,2-1 0 16,1 2-39-16,-6-5-10 0,0-2 0 0,0 2 0 0,2-7-14 0,-2 0-5 15,-2 0-1-15,2-7 0 16,0 0-19-16,0 0-4 0,0 0-1 0,0-2 0 0,-3-5 36 0,0 2 8 15,1-5 0-15,-1 1 0 16,0 0-37-16,3-3-6 0,0 5-1 0,3-5 0 16,0 5 9-16,2-2 2 0,0-3 0 0,3 5 0 0,0 0 20 0,0 2 4 0,-3 3 1 0,6-3 0 15,5 3 8-15,0 2 0 16,-3-5 0-16,0 5 0 0,0 0 0 0,3 0 8 16,3 0-8-16,-6 5 11 0,0-3 3 0,-2 5 1 15,-1-2 0-15,-2 2 0 0,-2 4 39 0,-1-1 8 16,-2-3 2-16,-1 5 0 0,-4 2 0 0,-1 0 0 15,-5-2 0-15,5 2 0 0,-7 0 0 0,2 0 0 16,-3 2 0-16,1-6 0 0,-1 2-52 0,-2 2-12 16,2-7 0-16,1 5 0 0,4-5 0 0,-7 0-13 0,3-5 2 0,-1 3 1 15,0-1 10-15,1-1 0 0,2-3 0 0,0 0 8 16,3 0-93-16,2-3-19 0,0-1-3 0,3-3-673 16,3 0-136-16</inkml:trace>
  <inkml:trace contextRef="#ctx0" brushRef="#br0" timeOffset="43840.74">6890 8263 1324 0,'5'0'118'0,"0"0"-94"0,1 0-24 0,-4 0 0 16,4 0 121-16,-1 0 20 0,3 0 4 0,0 0 1 15,-8 0-44-15,0 0-9 0,10 0-1 0,1 0-1 16,-6 0-71-16,6 0-20 0,-6 0 9 0,6 0-9 0,-1 0 38 0,-2-3 3 15,-3-1 1-15,3-3 0 0,3 7-16 0,-3-7-3 16,-5 2-1-16,-1-2 0 0,4 0-22 0,-4 0 0 16,-4 0 0-16,-4 0 0 0,1 0 56 0,0 2 6 15,-1-2 2-15,-4 5 0 0,-6-6-64 0,0 4-21 16,3 4 0-16,2-3 0 0,-5 3 21 0,3 3 0 16,-5-3 8-16,4 7-8 0,4 0 9 0,-1 0-9 0,1-2 10 0,4 6-10 15,1-1 0-15,0 2 0 0,-1 2 0 0,6 0 0 16,3 0 12-16,0 5 0 0,5 0 0 0,-3-10 0 15,0 7-20-15,3-1-5 0,0-6-1 0,3 3 0 16,-1 2 14-16,4-2 0 0,-1-3 0 0,5 3 0 16,3-5 0-16,1 5 0 0,-1-5 0 0,0-5 0 31,3 5-146-31,-8-7-36 0</inkml:trace>
  <inkml:trace contextRef="#ctx0" brushRef="#br0" timeOffset="44441.52">820 8926 914 0,'0'0'40'0,"0"0"9"0,0 0-39 0,0 0-10 0,0 0 0 0,0 0 0 0,0 0 80 0,0 0 15 15,0 0 2-15,0 0 1 16,0 0 32-16,0 0 6 0,0 0 2 0,3 7 0 16,5 3-33-16,-6-1-6 0,6 5-2 0,-8 0 0 15,8 5-29-15,-8 0-5 0,8 2-2 0,-8 0 0 16,3 3-29-16,2-3-7 0,-2 0-1 0,-1 5 0 15,-2-5-24-15,0 0 0 0,0 3 0 0,6-8 0 16,-6 3 27-16,0-5 0 0,0 0 0 0,0-2 0 0,0 0-27 16,0-3 0-16,0-4 0 0</inkml:trace>
  <inkml:trace contextRef="#ctx0" brushRef="#br0" timeOffset="44794.67">1090 9218 1497 0,'0'0'32'0,"0"0"8"0,3 0 0 0,5 0 4 0,-6-5-36 15,6 5-8-15,0-2 0 0,3-3 0 0,-3 5 53 0,0-2 9 16,2-3 2-16,-2-2 0 0,3 2-20 0,-1 3-4 16,4-3-1-16,-9-2 0 0,8 0-20 0,-2 0-4 15,-3 0-1-15,0 2 0 0,-3-2-4 0,0 5-1 16,-2-3 0-16,2-2 0 0,-10 5-9 0,5-3 0 0,0-2 0 0,0 2 8 15,-8 3 45-15,3-3 9 0,-3 3 2 0,2-3 0 16,-4 5-52-16,2-2-12 0,0 2 0 0,-3 0 0 16,3 2 0-16,-2-2 0 0,-1 7-9 0,1-7 9 15,2 5 0-15,-3 2 0 0,-2 0 0 0,5 0 10 16,-3 5-10-16,3-3 0 0,6 3 0 0,-1 2 0 0,-5 0 0 16,3-2 0-1,10 2 0-15,-5 0 0 0,3-2 8 0,2 2-8 0,-2-2 12 0,5-3-4 16,2 3 0-16,-2-5-8 0,8 5 12 0,-5-5-4 15,2-5-8-15,3 3 0 0,2 2 9 0,6-7-9 16,-3 0-154-16,6 0-35 0</inkml:trace>
  <inkml:trace contextRef="#ctx0" brushRef="#br0" timeOffset="45189.24">1588 9194 1497 0,'0'0'66'0,"-6"-2"14"16,4-3-64-16,-1 5-16 0,-2-7 0 0,2 5 0 15,-5-3 135-15,5 3 23 0,-5-3 5 0,1 5 1 16,-1 0-65-16,0 0-13 0,0 5-2 0,-3-3-1 0,1 3-59 0,-1-3-12 16,-2 5-3-16,2 5 0 0,1-5-9 0,-1 0 0 0,-2 5 0 0,2-3 0 15,9 1 12-15,-6-1 1 0,0-2 0 0,5 5 0 16,3-5-13-16,0 0 0 0,3 0 0 0,-1 0-10 16,6-2 1-16,5 2 0 0,-2-5 0 0,0 3 0 15,5-5 9-15,-6 0 0 16,6 0 0-16,-3-5 0 0,3 5 0 0,3-2 0 0,-4-3 0 15,-1-2 0-15,-1 0 0 0,-2 5 0 0,-4-8 0 0,4 3 0 16,-8 0 0-16,2 5 0 16,3-5 0-16,-5 0 0 15,-3 2 9-15,0-2-9 0,0 7 12 0,0 0-12 0,-3-7 0 0,3 7 0 16,-5-5-12-16,5 5 3 0,0 0 9 0,0 0 0 16,0 0 0-16,0 0 0 0,0 0 0 0,0 0 8 15,0 0-8-15,0 7 11 0,5-2-11 0,-5 2 0 0,3 0 0 0,4-2 0 16,-4 2 0-16,2-5 15 0,-2 5-4 0,5-2-1 0,0 2 2 0,0 0 0 15,-3 0 0-15,0-2 0 0,3-3-12 0,0 3 0 16,-2-3 9-16,2-2-9 16,0 0-173-16,-1 5-39 0</inkml:trace>
  <inkml:trace contextRef="#ctx0" brushRef="#br0" timeOffset="45490.31">1812 9166 1728 0,'0'0'38'0,"0"0"8"16,0 0 2-16,0 0 0 0,0 0-39 0,3 5-9 16,2-3 0-16,-2 5 0 0,0 0 104 0,2-2 20 0,-2 2 3 0,2 7 1 15,-2-7-21-15,2 5-4 0,-3 0-1 0,6-3 0 16,-8 3-61-16,3-3-12 0,2-2-2 0,-5 3-1 0,3-3-26 0,-3-5 0 16,0 5 0-16,0-2 0 0,-3-3 34 0,3-2 2 0,0 0 0 0,0 0 0 15,0 0-23-15,0 0-4 0,0 0-1 0,0 0 0 16,3-7 10-16,-3 0 2 0,3 0 0 0,2-7 0 31,-5 7-85-31,8-5-17 0,-8-2-3 0,8 2-1 16,-6-2-16-16,6 5-3 0,3-3-1 0,-3 0 0 0,0 3 62 0,2-3 12 0,-2 5 2 0,0 2 1 15,-8 5-5-15,6-2-1 0,-6 2 0 0,13-7 0 0,-5 2 35 0,-8 5 0 16,0 0 0-16,0 0 0 16,10 0-109-16,-10 0-15 0,0 0-4 0,0 0 0 0</inkml:trace>
  <inkml:trace contextRef="#ctx0" brushRef="#br0" timeOffset="45875.36">2074 9166 1497 0,'0'0'32'0,"0"0"8"0,8 0 0 0,-5 5 4 0,-3-5-36 0,5 7-8 16,1-5 0-16,-1 5 0 0,-5 0 149 0,0 5 28 15,2-5 6-15,4 5 1 0,2-5-90 0,-6 5-18 16,-4-3-3-16,4-2-1 0,1 0-6 0,2 0-2 0,-10-2 0 0,2 2 0 15,3-7-51-15,0 7-13 0,0 0 0 0,0-7 0 16,-2 0 32-16,2 0 3 0,0 0 1 0,0 0 0 16,0 0-7-16,0 0-1 0,0 0 0 0,0 0 0 15,2 0-28-15,1 0 0 0,2-7 0 0,3 7 0 32,-3-7-45-32,3 0-15 0,0 0-4 0,3 0 0 0,5-5 52 0,-8-2 12 15,2 2 0-15,6 5 0 0,-5 0 0 0,-1 0 0 16,1 0 0-16,2 7 0 0,-2-5 0 0,-3 3 0 15,2 2 0-15,1 0 0 0,-3 0 0 0,0 2 0 16,2 3 0-16,-2 2 0 0,0-2 0 0,0 2 0 16,3 0 0-16,-3 0 0 0,-6 0 0 0,6 0 0 15,0 0 0-15,0 5 0 0,0-5 0 0,-5 0 0 16,5 0 0-16,-6 0 0 0,4 0 22 0,-4 0 7 0,1 0 2 0,2-2 0 16,-5-5-23-16,3 2-8 0,2 3 0 0,-5-5 0 15,0 0-112-15,0 0-28 0,3 0-5 0</inkml:trace>
  <inkml:trace contextRef="#ctx0" brushRef="#br0" timeOffset="46207.28">2506 9032 864 0,'0'0'38'0,"0"-7"8"0,0 7-37 0,-6-7-9 0,6 7 0 0,0 0 0 16,0 0 296-16,0 0 58 0,0 0 11 0,0 7 3 16,0 0-250-16,0 0-50 0,6 5-9 0,-6-3-3 15,0 3 13-15,2 2 3 0,4 0 0 0,-6 10 0 16,2-8-60-16,1 3-12 0,2 0 0 0,-5-5 0 15,0 0 0-15,-5 0 0 16,5-2 0-16,-3 2 11 0,1-7-21 0,2 0-4 16,-6 0-1-16,4 0 0 15,2-7-182-15,-6 5-37 0,6-5-7 0,-2 0-2 16,2 0 115-16,-8 0 22 0,5-5 5 0,-2 3 1 16,2-5 30-16,-2 2 6 0,2-2 2 0,1 0 0 0,2 0 79 0,0 0 16 15,0 0 3-15,2 0 1 0,1 0 60 0,2 0 12 16,3-3 3-16,3 8 0 0,-1-5-16 0,6 2-2 0,-5 3-1 0,5-3 0 15,2-2-36-15,-5 7-7 0,3-2-2 0,3 2 0 16,-1 2 13-16,-2-2 3 0,0 0 0 0,3 0 0 0,-1 7-52 16,1-7-12-16,-9 0 0 0,6 5-714 15,-5-5-146-15</inkml:trace>
  <inkml:trace contextRef="#ctx0" brushRef="#br0" timeOffset="46877.4">3641 9173 172 0,'0'0'16'0,"0"0"-16"16,2-2 0-16,-2-5 0 0,0 2 195 0,0-2 36 0,0 7 7 0,0 0 2 15,-2-7-90-15,2 2-18 0,-6 3-3 0,1-3-1 16,0 5 0-16,2 0 0 0,-7-2 0 0,4 2 0 16,4 2-52-16,-6 3-12 0,-3-3-1 0,3 3-1 15,-5 2-48-15,8 0-14 0,-9 0 0 0,9 0 8 16,-8 5 7-16,5-5 1 0,-3 7 1 0,9-2 0 0,-9-3-17 0,6-2 0 15,2 5 0-15,3 0 0 0,0-3 8 0,3-2-8 16,2 0 0-16,-5 5 0 0,5-5 9 0,3-2-9 16,0-3 0-16,-2 3 9 0,4-3-9 0,-2-2 10 15,3 0-10-15,-3 0 10 16,0-2-1-16,2 2 0 0,-2-5 0 0,3 3 0 0,-1-3-1 0,-2 3 0 31,0-3 0-31,0-2 0 0,-3 0 0 0,1 2-8 0,-4-2 12 0,4 5-4 16,-1-5 6-16,-2 0 1 0,-1 2 0 0,1-2 0 0,2 0-5 15,-5 7-1-15,0 0 0 0,0 0 0 0,0 0-1 0,0 0-8 16,0 0 12-16,0 0-4 0,0 0 0 0,0 0 0 16,0 7 0-16,3 0 0 0,-3 0 4 0,5 0 1 15,-5 0 0-15,5 0 0 0,1 0-5 0,-4 3-8 16,4-3 11-16,-1 0-11 0,8 0 8 0,-5-5-8 16,-3 3 0-16,9 2 0 0,-4-7 0 0,-2 0 0 15,0 0 0-15,-5 0-761 0,5 0-159 0</inkml:trace>
  <inkml:trace contextRef="#ctx0" brushRef="#br0" timeOffset="47162.48">3786 9187 1094 0,'0'0'97'0,"0"0"-77"16,0 0-20-16,0 0 0 0,3 5 144 0,2 2 26 16,-2 0 5-16,2 0 1 0,-2-2-39 0,2 4-7 15,0-4-2-15,3 7 0 0,-2-5-41 0,-1 2-9 16,0-4-2-16,3 2 0 0,-3 0-32 0,1 0-6 15,-4-2-2-15,4-3 0 0,-4 5-14 0,-2-7-3 16,0 0-1-16,0 0 0 0,0 0-2 0,0 0-1 0,0 0 0 0,0 0 0 16,0 0-26-16,0 0-5 0,0 0 0 0,0 0-1 15,0 0 33-15,6-7 8 0,-4 0 0 0,6 0 1 16,-5-5-44-16,2 5-9 0,0-2-1 0,3-3-1 16,0 0-18-16,0 5-4 0,0-2-1 0,3-3 0 15,-1 5-11-15,3-5-1 0,-2 10-1 0,0-3 0 16,-1-2-2-16,3 5 0 0,-2-3 0 0,-3 0 0 15,0 3-99-15,2 2-20 0,12-5-4 0,-4 5-1 0</inkml:trace>
  <inkml:trace contextRef="#ctx0" brushRef="#br0" timeOffset="47478.95">4188 9213 1728 0,'0'0'38'0,"0"0"8"0,11 0 2 0,-3 5 0 0,-3-5-39 0,3 2-9 16,5-2 0-16,1 0 0 0,-4 0 53 0,3 0 9 15,-2 0 2-15,5-2 0 0,-8-3-24 0,5 5-5 16,-2-2-1-16,2-3 0 0,-5-2-19 0,2 0-4 16,-4 2-1-16,2-2 0 0,-3 0 2 0,3 0 0 15,-8 0 0-15,0 0 0 0,0 0-4 0,0 0 0 0,-8 0 0 16,3 2 0-16,-3-2-8 0,2 0 0 0,-7 2 0 0,0 3 0 16,-6-3 53-16,3 5 9 0,1 0 2 0,1 0 0 15,-4 0-76-15,2 5-14 0,5 2-3 0,-4 0-1 0,4 5 48 0,0-3 10 16,-2 3 1-16,5 2 1 0,3 0-44 0,-3-2-9 15,3 7-1-15,2-3-1 0,3 1 25 0,3-1 0 16,2-2 9-16,3 3-9 0,0-3 22 0,5 0-2 16,-2 0-1-16,2-2 0 15,5-3-19-15,-4-2 0 0,2-2 0 0,5 2 0 16,0-7 0-16,0 5 0 0,3-3 0 0,-3-4-714 16,3-3-146-16</inkml:trace>
  <inkml:trace contextRef="#ctx0" brushRef="#br0" timeOffset="48514">1672 10008 1267 0,'0'0'28'0,"0"0"5"0,0 0 2 0,0 0 1 0,0 0-36 0,0 0 0 0,0 0 0 0,0 0 0 16,0 0 58-16,0 0 5 0,0 0 1 0,5 7 0 15,-2-5 49-15,2 10 11 0,3-5 1 0,-5 7 1 16,-3-2-39-16,8 2-8 0,-5 5-2 0,2 0 0 16,-2-3-19-16,-1 3-4 0,3 2-1 0,3 0 0 0,-8-2 2 15,3 2 0-15,-3-2 0 0,3 0 0 0,-3-5-37 0,0 7-7 16,-3-7-2-16,0 5 0 15,6-7-9-15,-3 2 0 0,-3-2 0 0,3-3 0 16,-5 3 0-16,5-5 0 0,5 0 0 16,-5-5 0-16,-5 3 0 0,5-5 0 0,0 0 0 15,0 0 0-15,0 0 53 0,8-7 9 0,0 0 2 0,0-5 0 16,0-2-52-16,2 2-12 0,-2-2 0 0,3 0 0 16,0-5 0-16,-1 5 0 0,-2-2 0 0,8-1 0 15,-5 1 0-15,-1-3-18 0,3 7 4 0,-7-2 1 0,7 0 13 0,-3 2 0 16,-2-2 0-16,3 5 0 0,-3-3 0 0,2 7 0 15,-2-2 0-15,0 0 0 0,0 5 0 0,-8 2 16 16,3-5-1-16,-3 5-1 0,0 0-23 0,0 0-5 16,0 0-1-16,0 0 0 0,0 0 15 0,0 0-9 15,0 0 9-15,0 0-8 16,-3 5-62-16,-2 2-12 0,-3-5-2 0,-3 5-1 16,1-2-54-16,-6 2-10 0,5 0-3 15,-4 5 0-15,1-5-64 0,-2 0-14 0,6 0-2 16,2 0-1-16,0 0 168 0,0-2 33 0,5-3 8 0,-5 5 0 15,8 0 24-15,-2-2 0 0,-3 2 0 0,2 0 0 16,3-2 98-16,3 2 24 0,2-5 5 0,-3 3 1 0,6 2-52 16,0-5-9-16,-2 3-3 0,7 2 0 0,-3-2 52 0,6 2 9 15,3 0 3-15,-6 0 0 0,3 0-52 0,0 0-9 0,2 0-3 0,-4 0 0 16,-1 0 0-16,-3 0 0 0,1 0 0 0,5 3 0 16,-8-3-53-16,2 0-11 0,-2 0 0 0,0-5 0 15,-5 5 0-15,5-2 0 0,-6-5 0 0,-2 0 0 31,6 7-137-31,-6-7-32 0</inkml:trace>
  <inkml:trace contextRef="#ctx0" brushRef="#br0" timeOffset="48900.17">2408 10184 1260 0,'0'0'56'0,"0"0"11"0,0 0-54 0,0 0-13 16,0 0 0-16,0 0 0 0,-3 0 102 0,-5 0 18 15,3 0 3-15,5 0 1 0,-3 0-40 0,-2 0-7 0,0 0-1 0,-1 0-1 16,6 0-43-16,-8 0-9 0,6 5-2 0,-6-3 0 15,8-2-37 1,-3 5-8-16,3-5-2 0,0 5 0 0,0-5 44 0,0 0 9 0,0 2 1 0,0-2 1 16,0 0-46-1,0 0-10-15,0 0-1 0,0 0-1 0,0 0 74 0,3 5 15 0,5-3 4 0,0-2 0 16,-6 0-52-16,6 0-12 16,-8 0 0-16,0 0 0 0,8 0 29 0,-8 0 3 15,0 0 1-15,0 0 0 0,0 0-1 0,0 0-1 16,0-7 0-16,0 7 0 0,-5-2-31 0,5 2 0 15,0 0 0-15,-5-5-712 16,-3 5-147-16</inkml:trace>
  <inkml:trace contextRef="#ctx0" brushRef="#br0" timeOffset="49718.21">2733 10069 1173 0,'0'0'52'0,"0"0"11"0,0 0-51 0,0 0-12 16,0 0 0-16,0 0 0 0,0 0 100 0,0 0 16 15,0 0 4-15,5 5 1 0,-5-5-19 0,6 7-4 0,-1 0-1 0,-2 2 0 0,2-2-26 0,-5 5-6 16,0 2-1-16,3 0 0 0,-3 3 0 0,2-3 0 15,4 2 0-15,-6 3 0 0,2 2-9 0,-2-2-3 16,0 0 0-16,0 0 0 0,0-3-32 0,0-2-6 16,0 5-2-16,0-5 0 0,0-2 42 0,0 2 8 15,-2-7 2-15,2 5 0 0,0-3-64 0,0-4-20 16,0-3 0-16,0-2 0 16,0 0 20-16,0 0 0 0,0 0 8 0,0 0-8 15,0 0 10-15,0 0-10 0,0 0 10 0,0 0-10 16,7-2 14-16,-4-3-3 0,2-2-1 0,6-2 0 15,-8-3-10-15,2-2 0 0,0 2 0 0,3-2 0 16,0 0 0-16,3 2 0 0,2-2 0 0,0-5 0 16,3 5 0-16,-8 0 0 0,3-5 0 0,-1 10 0 15,6-3 0-15,-5 3 0 0,-1-3 0 0,-2 5 0 0,5 0 0 0,-10 0 0 16,5 0 0-16,-5 2 0 0,2-2 0 0,0 7 0 16,-5 0 0-16,0 0 0 0,0 0 0 0,0 0 0 15,0 0 0-15,0 0 0 16,0 0-52-16,-5 2-8 0,5 3-3 0,-8 2 0 15,0 0-103-15,5 0-21 0,-5 0-4 0,3 0-1 16,-3 5 0-16,3-5 0 0,-3 0 0 0,0 0 0 16,0 0 103-16,0-2 20 0,0 2 4 0,3 0 1 0,-3 0 37 0,3 0 8 15,2 0 2-15,0-2 0 0,-2-3 27 0,5-2 6 16,-3 5 0-16,3-5 1 0,0 7 87 0,0 0 16 16,0-2 4-16,0-3 1 0,8 5-18 0,-5-7-4 15,0 7-1-15,5-7 0 0,0 5-7 0,-1-5-2 16,1 7 0-16,3 0 0 0,5-2-23 0,-6-3-5 15,6 5-1-15,-5-2 0 0,7-3 0 0,-7 3 0 0,5 2 0 0,-6 0 0 16,6-2-51-16,-2-3-13 0,-1 5 0 0,-3 0 0 16,-2-2 0-16,3-3 0 0,-3 3 0 0,0 2 0 15,-3-2 29-15,3-3 3 0,-3 3 1 0,-2-3 0 16,-3-2-53-16,0 0-10 0,0 0-2 0,0 0-768 16,0 0-154-16</inkml:trace>
  <inkml:trace contextRef="#ctx0" brushRef="#br0" timeOffset="50288.98">3487 10264 518 0,'11'0'46'0,"-11"0"-37"15,0 0-9-15,0 0 0 0,0 0 199 0,0 0 37 16,0 0 8-16,0 0 2 0,0-2-92 0,0 2-18 0,0-5-4 0,0 5-1 16,-3-7-47-16,3 7-10 0,0 0-2 0,0 0 0 15,0 0-45-15,-5-2-10 0,2-3-1 0,3 5-1 16,-5 0 39-16,-3 0 8 0,3 0 2 0,-1 7 0 15,4-7-52-15,-9 7-12 0,6-7 0 0,-3 7 0 0,0-2 0 0,3-3 0 16,-1 3 0-16,4-5 0 0,-4 2 0 0,6-2 0 16,0 0 0-16,0 0 0 0,0 0 0 0,0 0 0 15,6 5 0-15,2 2 0 0,-3-7 0 0,3 0 0 16,0 0 0-16,0 0 0 0,2-2 0 0,-2-3 0 16,-2 5 0-16,-1-5 0 0,3 3 0 0,-3-3 0 15,-5 5 0-15,5-7 0 16,-5 7 0-16,0 0 0 0,0 0 0 0,-5-2 0 15,5-3 0-15,-8 5 0 0,3-2 0 0,-3 2-714 16,3 0-146-16</inkml:trace>
  <inkml:trace contextRef="#ctx0" brushRef="#br0" timeOffset="50674.56">3892 10010 1440 0,'0'0'128'15,"0"0"-103"-15,0 5-25 0,3 2 0 16,-1 5 72-16,1-3 8 0,0-2 3 0,5 5 0 16,-6 2 23-16,3 0 5 0,6 0 1 0,-8 3 0 0,2-3-46 0,0 0-9 15,3 0-1-15,-2 5-1 0,-4-10-27 0,3 3-4 16,-5 0-2-16,3-3 0 0,0 3-22 0,-3-5 0 15,0 0 0-15,0 0 0 0,-3 0 0 0,3-7 0 0,0 0 0 0,-3 0 0 32,-4 0-174-32,-1-2-39 0</inkml:trace>
  <inkml:trace contextRef="#ctx0" brushRef="#br0" timeOffset="50890.37">3704 10017 1728 0,'0'0'38'0,"0"0"8"0,0 0 2 0,0 0 0 0,0 0-39 0,8 0-9 16,0-2 0-16,5 2 0 0,3 0 78 0,0 0 14 15,3-5 2-15,-1 5 1 0,3 5-33 0,8-5-6 16,3-5-2-16,-5 5 0 0,-1 0-54 0,0 0-23 16,-4 0 2-16,1 0 0 0,-4 0 44 0,2 5 9 0,-2-3 1 0,-6 3 1 15,-3 0-23-15,-2-3-11 0,-5 5 10 0,0 0-10 16,-9 0-118-16,-2 5-30 0</inkml:trace>
  <inkml:trace contextRef="#ctx0" brushRef="#br0" timeOffset="51091.3">3829 10391 1958 0,'0'0'43'0,"0"0"9"0,2 7 1 0,6-2 3 0,0-3-45 0,-3-2-11 0,3 5 0 0,6-5 0 15,-4 7 104-15,3-7 20 0,3 0 3 0,3 0 1 16,-1 0-60-16,1 0-12 0,-3 0-3 0,2-5 0 15,1 3-33-15,-1-3-8 0,6-2 0 0,-5 5-1 16,2-5-11-16,0 2 0 16,0-2 0-16,0 0 0 0,0 2 0 0,-2-2 0 15,-6 5 0-15,3-3 0 16,0-2-100-16,-6 5-23 0,4-5-4 0,-1 2-1 0</inkml:trace>
  <inkml:trace contextRef="#ctx0" brushRef="#br0" timeOffset="51461.01">4561 10149 460 0,'0'0'41'0,"0"0"-33"0,0 0-8 0,0-5 0 16,0 5 268-16,0-7 51 0,0 5 10 0,0 2 3 16,-2-5-160-16,-4-2-31 0,6 7-6 0,-5 0-2 15,5 0-62-15,0 0-13 0,0 0-2 0,0 0-1 16,-5 0-28-16,2 0-6 0,3 0-1 0,-8 5 0 16,8-5-20-16,-5 2 0 0,0 3 0 0,5-5-8 0,0 0 8 0,-6 2 11 15,6-2-3-15,0 0 0 0,-2 7-16 0,2-7-4 16,2 5-1-16,-2-5 0 0,0 0 13 0,6 2 0 15,-4 3 0-15,-2-5 0 0,0 0 0 0,0 0 16 16,8 0-1-16,0 0-1 0,-2 0-22 0,1 0-5 16,-1-7-1-16,2 7 0 0,-3 0 14 0,0-5 0 0,-5 5 0 15,0 0 0 1,0 0 0-16,0-7 0 0,0 5 0 0,-8-3-1051 16</inkml:trace>
  <inkml:trace contextRef="#ctx0" brushRef="#br0" timeOffset="52447.7">5099 10189 633 0,'0'0'56'0,"0"0"-44"0,0 0-12 0,0 0 0 0,0 0 209 0,0 0 40 15,5-5 8-15,-5 5 2 0,0 0-91 0,0-7-17 16,-3 7-4-16,3-2-1 0,-2-3-57 0,-4 3-11 16,1-3-2-16,0 3-1 0,-3-3-38 0,0 5-7 15,0 0-2-15,-5 0 0 0,2 0-15 0,-7 0-3 16,4 0-1-16,1 7 0 0,0-2-9 0,0 2 0 15,-6 0 0-15,6 0 0 0,0 5-15 0,-1-3-5 0,4 5 0 0,2-2-1 16,0 2 21-16,3-2 0 0,-1 2 0 0,4-2 0 16,2-3 0-16,2 5 0 0,6-7 0 0,0 5 0 15,3-5 0-15,2-2 0 0,3-3 0 0,5 3 0 16,-2-5 0-16,-1-5 0 0,-2 3 0 0,5-3 0 16,-2-2 0-16,-1-5 0 0,1 5 0 0,-6-2 0 15,3-3 0-15,-3-2 0 16,-2 0 0-16,-1 0 0 0,-4-3 39 0,1-4 12 15,-4 2 2-15,0-2 1 0,2 0-35 0,-5 2-7 16,-5-2-2-16,-1 0 0 0,1-5 43 0,3 7 9 16,-4-7 2-16,-2 10 0 0,3-8-52 0,-3 8-12 0,3-3 0 15,-3 5 0-15,3 2 0 0,-1 5 0 0,-2-2 0 0,3 4 0 16,5-2 0-16,-5 7 0 0,5 0 0 0,0 0 0 16,0 0 0-16,0 0 0 0,0 7 0 0,-3 7 0 0,6 5 0 0,2 2 0 15,-5 0 0-15,5 5 0 0,3 5 31 0,3-1 3 16,-3 1 1-16,2 2 0 0,1-3-24 0,0 3-11 15,-4-2 10-15,4-3-10 0,-6 0 25 0,3-2-1 16,0-5 0-16,-3 5 0 0,1-7-24 0,-4-5 0 16,1 5 0-16,0-10 0 31,2 3-147-31,-5-5-34 0</inkml:trace>
</inkml:ink>
</file>

<file path=ppt/ink/ink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04:06.634"/>
    </inkml:context>
    <inkml:brush xml:id="br0">
      <inkml:brushProperty name="width" value="0.05" units="cm"/>
      <inkml:brushProperty name="height" value="0.05" units="cm"/>
      <inkml:brushProperty name="color" value="#FFFFFF"/>
    </inkml:brush>
  </inkml:definitions>
  <inkml:trace contextRef="#ctx0" brushRef="#br0">6 0 456 0 0,'-4'0'-826'0'0,"3"0"8612"0"0,2 0-7584 0 0,-1 0-22 0 0,0 0-10 0 0,15 4 766 0 0,7 25-312 0 0,-14-5-112 0 0,-7-21-438 0 0,5 16 220 0 0,4 77 1179 0 0,-5-59-1309 0 0,12 68 795 0 0,-4-6-18 0 0,-2-36-638 0 0,-7-36 373 0 0,-2-25-587 0 0,-1-1-3930 0 0,-1-1-963 0 0</inkml:trace>
</inkml:ink>
</file>

<file path=ppt/ink/ink42.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7T21:31:22.290"/>
    </inkml:context>
    <inkml:brush xml:id="br0">
      <inkml:brushProperty name="width" value="0.05292" units="cm"/>
      <inkml:brushProperty name="height" value="0.05292" units="cm"/>
      <inkml:brushProperty name="color" value="#FF0000"/>
    </inkml:brush>
  </inkml:definitions>
  <inkml:trace contextRef="#ctx0" brushRef="#br0">13380 6403 1036 0,'0'0'23'0,"0"0"5"0,0 0 0 0,0 0 1 16,0 0-29-16,0 0 0 0,0 0 0 0,0 0 0 0,0 0 108 0,0 0 16 16,0 0 4-16,0 0 0 0,0 0-59 0,0 0-11 15,0 0-2-15,0 0-1 0,0 0 8 0,0 0 1 16,0 0 1-16,5 4 0 0,-5-4 6 0,3 7 1 16,0 0 0-16,-1 0 0 0,1 0-58 0,0 1-14 15,2-1 0-15,-3 0 0 0,1 4 54 0,2-4 8 16,3 5 2-16,-2-2 0 0,-6 1-52 0,2-4-12 15,4 5 0-15,1-2 0 0,-1-3 0 0,2 4 0 0,0 1 0 0,0-2 0 16,2-3 0-16,1 4 0 0,-3-4 0 0,2 5 0 16,1-5 54-16,-1-4 8 0,-2 4 2 0,0 2 0 15,0-2-52-15,0-5-12 0,-3 6 0 0,1-4 0 16,-6-4 37-16,5 3 5 0,0 1 1 0,-5-4 0 16,0 0-19-16,0 0-3 0,0 0-1 0,0 0 0 15,0 0-20-15,0 0 0 0,0 0 0 0,0 0 8 16,0 0-8-16,0 0 0 0,-5-4 0 0,2-3 0 15,-2 4 0-15,2-2 0 0,-2 3 0 0,3-3 0 16,-6 3-204-16,5-3-41 0,-2 5-9 0,2-4-2 0</inkml:trace>
  <inkml:trace contextRef="#ctx0" brushRef="#br0" timeOffset="468.67">13430 6527 831 0,'0'0'36'0,"0"0"9"0,0 0-36 0,0 0-9 0,0 0 0 0,0 0 0 15,0 0 99-15,0 0 17 16,3-5 4-16,-3 5 1 0,0 0-16 0,0 0-3 0,0 0-1 0,0 0 0 16,0 0-8-16,0 0-1 0,0 0-1 0,0 0 0 15,0 0-22-15,0 0-4 0,0 8-1 0,-5-1 0 16,-1-3-42-16,4 3-9 0,-1 5-1 0,-5-2-1 15,-2-3 5-15,2 0 0 0,0 4 1 0,0 3 0 16,0-2 15-16,0-2 4 0,3 1 0 0,-3-4 0 16,5 5-51-16,-2-2-9 0,2-6-3 0,-2 8 0 0,2-5 27 0,3 0 0 15,-3-4 0-15,1 4 0 0,2-7 21 0,0 0 3 16,0 0 1-16,0 0 0 0,0 0-25 0,0 0 0 16,0 0 0-16,0 0 0 0,0 0 0 0,0 0 0 15,2-3 0-15,-2 3 0 16,0 0-213-16,0 0-48 0,16-11-10 0,-16 11-1 0</inkml:trace>
  <inkml:trace contextRef="#ctx0" brushRef="#br0" timeOffset="1025.5">13713 6624 230 0,'0'0'20'0,"0"0"-20"16,0 0 0-16,0 0 0 0,0 0 164 0,0 0 28 16,0 0 5-16,0 0 2 0,0 0-88 0,0 0-18 15,0 0-3-15,0 0-1 0,0 0-20 0,0 0-4 16,0 0-1-16,0 0 0 0,0 0 0 0,0 7 0 16,-2 4 0-16,-1 1 0 0,3-2 0 0,0-3 0 15,0 4 0-15,0 1 0 0,0-2-21 0,0-3-5 16,0 4-1-16,3-4 0 0,-3 5-9 0,2-2-3 15,-2-3 0-15,3 4 0 0,0 1-9 0,-1-5-1 16,-2 0-1-16,3-4 0 0,-3-3-4 0,0 7-1 16,0-7 0-16,0 0 0 0,0 0-9 0,0 0 12 15,0 0-12-15,0 0 12 16,0 0-150-16,0 0-30 0,0 0-5 0</inkml:trace>
  <inkml:trace contextRef="#ctx0" brushRef="#br0" timeOffset="2793.49">11774 4714 846 0,'0'0'37'0,"0"0"8"0,0 0-36 0,0 0-9 16,0 0 0-16,0 0 0 0,0 0 82 0,0 0 14 15,0 0 4-15,0 0 0 0,0 0-16 0,0 0-2 16,0 0-1-16,0 0 0 0,0 0-13 0,0 0-4 0,0 0 0 0,0 0 0 16,3 7 0-16,2-5 0 0,0 10 0 0,-2-5 0 15,2 0-20-15,3 5-5 0,-3 0-1 0,1-3 0 16,2 5-12-16,-3-2-2 0,3 7-1 0,0-5 0 16,2 0 1-16,1 0 0 0,0 0 0 0,4 5 0 15,-1-5-7-15,-1 0-1 0,0-2 0 0,-2 2 0 16,-1-2 6-16,1-3 1 0,-3 3 0 0,0-5 0 15,0 5 1-15,0-5 1 0,-3 0 0 0,0 0 0 16,-2 0-5-16,-1-2 0 0,1-3-1 0,0 5 0 16,-3-7-7-16,2 5-2 0,-2-3 0 0,3-2 0 15,-3 0-2-15,0 0-8 0,0 0 12 0,0 0-4 16,0 0-68-16,0 0-13 0,-8-2-3 0,3-3-656 16,0 3-130-16</inkml:trace>
  <inkml:trace contextRef="#ctx0" brushRef="#br0" timeOffset="3137.52">11867 4935 288 0,'0'0'25'0,"0"0"-25"16,0 0 0-16,-3-5 0 0,-2 5 184 0,-1-2 32 15,-2 2 7-15,3 0 1 0,-3-5-93 16,6 5-19-16,2 0-3 0,0 0-1 16,-6 0-22-16,1 0-5 0,0 0-1 0,-3 0 0 0,2 5-16 15,1-3-4-15,0 3-1 0,0-3 0 0,-3 3-15 0,2 2-4 16,-2 0 0-16,3 0 0 0,0 0-18 0,0 5-4 16,-1-5-1-16,1 0 0 0,0 5-8 0,-1-5-1 0,4 0-8 0,-1 0 12 15,0 0-12-15,1 0-8 0,2-2 8 0,0-3-13 16,0 5 13-16,0 0 0 0,0-7 0 0,0 0 0 15,0 0 14-15,0 0 6 16,0 0 0-16,0 0 1 0,0 0-33 0,0 0-8 16,0 0 0-16,0 0-1 0,0 0-137 0,8 0-27 0</inkml:trace>
  <inkml:trace contextRef="#ctx0" brushRef="#br0" timeOffset="3746.41">12181 5043 288 0,'0'0'25'0,"0"0"-25"0,0 0 0 0,0 0 0 15,0 0 120-15,0 0 20 0,0 0 3 0,0 0 1 16,0 0-9-16,0 0-2 0,0 0 0 0,0 0 0 16,0 0-59-16,6 0-12 0,4-2-2 0,-10 2-1 15,0 0 4-15,0 0 1 0,6 0 0 0,-6 0 0 16,0 0-52-16,0 0-12 16,0 0 0-16,10 2 0 0,-2 3 0 0,0-5 0 0,-3 2 0 0,3 3 0 0,0-3 0 0,-8-2 0 15,-2 7 0-15,2-2 0 16,-3 2 36-16,3 0 5 0,0 0 1 0,-3 0 0 15,1 0-21-15,-1 0-4 0,0 5-1 0,-2-5 0 0,-3 0-8 0,0 5-8 16,6-5 12-16,-4 5-12 0,1-3 0 0,0-2 0 16,2 0 0-16,3 5 0 0,0-5 36 0,3 0 1 15,-3 0 0-15,5 0 0 0,3 0-29 0,-3-2-8 16,-2-3 0-16,2 8 0 16,3-8 0-16,8 3 9 0,2-3-9 0,1-2 10 0,-1 0 10 0,1 0 1 15,0 0 1-15,-1 0 0 0,-2 0-6 0,-3 0-2 16,3 0 0-16,-5 0 0 0,-1 0-3 0,-2-2-1 15,-3 2 0-15,1-5 0 0,-1 5-10 0,-5 0 0 16,0 0 0-16</inkml:trace>
</inkml:ink>
</file>

<file path=ppt/ink/ink43.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8-01T21:49:25.769"/>
    </inkml:context>
    <inkml:brush xml:id="br0">
      <inkml:brushProperty name="width" value="0.05292" units="cm"/>
      <inkml:brushProperty name="height" value="0.05292" units="cm"/>
      <inkml:brushProperty name="color" value="#FF0000"/>
    </inkml:brush>
  </inkml:definitions>
  <inkml:trace contextRef="#ctx0" brushRef="#br0">19714 2480 1612 0,'0'-7'144'0,"0"0"-116"16,0-1-28-16,3 1 0 0,2 3 40 0,3-6 1 15,3-1 1-15,-1 6 0 0,6-5-1 0,3 6 0 16,2-10 0-16,3 7 0 0,-1 2 3 0,6-5 0 15,1 6 0-15,7-3 0 0,0 7-20 0,2-7-3 0,4 7-1 0,2 7 0 16,2-7-20-16,4 4 0 0,1 3 0 0,4 3 0 16,-6 6 15-16,-5 1 1 0,-2 2 1 0,-4 2 0 15,-4-2 9-15,-9 6 2 0,1-3 0 0,-9 6 0 0,-2-2-7 16,-8 4-1-16,-3-1 0 0,-5 6 0 0,-8-9 26 0,-5 11 5 16,-3-6 1-16,-5 6 0 0,-3-8-7 0,-2 4-1 15,-1 0 0-15,-2-8 0 16,0 4-25-16,3 4-6 0,2-8-1 0,0 4 0 15,0-8-4-15,3 5-8 0,2-5 11 0,4 5-11 16,1 0 14-16,1-5-4 0,3 0-1 0,-1 5 0 16,3-5 3-16,3 3 0 0,-1-3 0 0,6 0 0 15,0-2-2-15,3-1 0 0,2 4 0 0,-2-4 0 16,2-1-10-16,3 2 12 0,0 0-12 0,0 2 12 16,0-2-12-16,0-3 8 0,0 0-8 0,-3-1 8 0,3-1-8 0,-3 0 0 15,1 0 0-15,-4-2 0 0,1-5 15 0,0 7-3 16,-3-7 0-16,-3 5 0 0,3-3-12 0,0-4 0 15,-3 2 0-15,3-2-10 16,0-3-125-16,3 5-25 0,-6-7-4 0</inkml:trace>
  <inkml:trace contextRef="#ctx0" brushRef="#br0" timeOffset="253.41">20497 4187 2188 0,'0'0'195'0,"0"0"-156"0,0 0-31 0,0 0-8 16,0 0 57-16,0 0 11 0,0 0 1 0,0 0 1 15,0 0-29-15,0 0-5 0,0 0-2 0,0 0 0 16,-2 0-10-16,2-7-3 0,0 0 0 0,2 7 0 15,-2-7-52-15,3 5-10 0,2-3-3 0,-2-2-1084 16</inkml:trace>
  <inkml:trace contextRef="#ctx0" brushRef="#br0" timeOffset="1034.28">21153 3230 1267 0,'6'-10'112'0,"-6"6"-89"0,-3 1-23 0,3-1 0 16,3-1 56-16,-1-2 6 0,1 0 2 0,0 0 0 16,2 0 0-16,0 0 0 0,1 4 0 0,-1-1 0 15,3-3 39-15,0 2 8 0,0 3 1 0,2-3 1 16,3-2-78-16,-2 0-16 0,2 7-3 0,3-3-1 16,0-1 17-16,0 4 3 0,-3-5 1 0,6 5 0 15,2 0-26-15,-3 5-10 16,1-5 8-16,2 7-8 0,0 0 9 0,-2 0-9 15,-3-2 10-15,-1 2-10 0,1 4 18 0,-2-4-2 16,-4 3-1-16,-2 4 0 0,0 5-15 0,-3 0 9 16,-5-1-9-16,-5-1 8 0,-6 4 34 0,4-2 6 0,-4 2 2 0,-5 3 0 15,-2-1-29-15,-1 3-5 0,0-7-2 0,1 7 0 16,2-5-14-16,-2 0 0 0,4 2 0 0,-2-1 0 16,3-1 54-16,0 0 8 0,0-2 2 0,2 2 0 0,1-7-64 15,2 5 0-15,0-5-12 0,2-2 2 0,1 2 10 0,0 0 14 16,0-2-3-16,2-3-1 0,0 3-10 0,1 2-9 15,-1-7 9-15,3 0-13 0,0 5 13 0,0-5 8 16,0 5 0-16,3-5-8 16,2 0-228-16,-2 5-52 0</inkml:trace>
  <inkml:trace contextRef="#ctx0" brushRef="#br0" timeOffset="1188.26">21405 3973 2138 0,'-5'7'95'0,"5"0"19"16,-3 3-91-16,0-1-23 0,1-2 0 0,-1 5 0 0,3-5 32 0,-3 5 1 15,3-5 1-15,-2 2 0 0,2-2-17 0,0 0-3 16,0 3-1-16,0-3 0 16,2-5-97-16,-2-2-19 0</inkml:trace>
  <inkml:trace contextRef="#ctx0" brushRef="#br0" timeOffset="1905.56">22643 1417 1220 0,'27'-10'54'0,"-20"5"11"16,-1-2-52-16,4 0-13 0,4 0 0 0,1 0 0 15,-1 0 13-15,2-5 0 0,5 5 0 0,0 0 0 0,3 3 41 0,-1 1 8 16,4-1 2-16,-1 4 0 0,1 0 0 0,2 0 0 31,-3 0 0-31,6 7 0 0,-3-3-20 0,-2 8-4 16,-3-2-1-16,-1 1 0 0,-1 3-11 0,-4 0-3 15,-2 8 0-15,-5-4 0 0,-6 4 31 0,-5 4 7 16,0-1 1-16,-8 4 0 0,-3-4-52 0,-2 8-12 0,-3 0 0 0,-2-4 0 16,-1-4 0-16,1 8 0 0,-1-11 0 0,3 6 0 15,0-2 46-15,3-8 6 0,3 4 2 0,2-1 0 16,2 5-42-16,4-12-12 0,2 5 0 0,0-1 0 0,2 1 12 0,6 2-3 15,0-11 0-15,0 9 0 0,3-5-9 0,2 0 0 16,3-2 0-16,2 2 0 16,-4-7-254-16,1 0-53 0,17 12-10 0,-5-8-3 0</inkml:trace>
  <inkml:trace contextRef="#ctx0" brushRef="#br0" timeOffset="2036.95">23199 2200 1962 0,'-16'7'87'0,"11"-2"17"0,2-1-83 0,3 3-21 0,-3 3 0 0,3-10 0 15,3 7 48-15,-3 0 6 0,0-2 1 0,0 2 0 16,0 0-38-16,3 0-7 0,-3-3-2 0,2 3 0 16,1-4-8-16,5 4 8 0,-3-7-8 0</inkml:trace>
  <inkml:trace contextRef="#ctx0" brushRef="#br0" timeOffset="2560.35">24146 1402 1152 0,'-5'-7'102'0,"-1"-2"-82"16,4 0-20-16,2-1 0 0,0 6 122 0,2-11 20 15,4 8 4-15,-1-4 1 0,3 8-114 0,2-9-22 0,4 5-11 0,-1-2 10 16,-3 0 6-16,6 6 2 0,3-4 0 0,2 7 0 16,0-12-7-16,6 12-2 0,-4 0 0 0,9 0 0 15,0 7-9-15,0-2 12 0,-3 2-12 0,3 5 12 16,-6-3 0-16,0 10 0 0,-2-9 0 0,0 8 0 16,-5 1 12-16,-4 2 2 0,-1-2 1 0,-4 2 0 0,-4 5 22 0,-1-5 5 15,-5 1 1-15,-3 3 0 0,-5 6 0 0,0-10 0 16,-5 5 0-16,0 2 0 0,-6-7-5 0,1 1-1 15,-3 1 0-15,0-2 0 0,-1 1-5 0,4-4-2 16,-3 1 0-16,2 2 0 0,3-7-42 0,0 8 0 16,6-11-13-16,2 8 3 0,0-2 10 0,5-3 0 15,1 2 0-15,2-2 0 16,2 0-64-16,6 1-12 16,0-1-1-16</inkml:trace>
  <inkml:trace contextRef="#ctx0" brushRef="#br0" timeOffset="2707.25">24514 2277 979 0,'-14'0'43'0,"14"0"9"16,-5 7-41-16,0-4-11 0,5 4 0 0,-3-2 0 0,1 2 271 0,2-7 52 0,0 7 10 0,0 0 3 16,0-7-269-16,0 0-54 0,0 0-13 0</inkml:trace>
</inkml:ink>
</file>

<file path=ppt/ink/ink44.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8-01T21:53:01.987"/>
    </inkml:context>
    <inkml:brush xml:id="br0">
      <inkml:brushProperty name="width" value="0.05292" units="cm"/>
      <inkml:brushProperty name="height" value="0.05292" units="cm"/>
      <inkml:brushProperty name="color" value="#FF0000"/>
    </inkml:brush>
    <inkml:brush xml:id="br1">
      <inkml:brushProperty name="width" value="0.05292" units="cm"/>
      <inkml:brushProperty name="height" value="0.05292" units="cm"/>
      <inkml:brushProperty name="color" value="#0070C0"/>
    </inkml:brush>
    <inkml:brush xml:id="br2">
      <inkml:brushProperty name="width" value="0.05292" units="cm"/>
      <inkml:brushProperty name="height" value="0.05292" units="cm"/>
      <inkml:brushProperty name="color" value="#00B050"/>
    </inkml:brush>
    <inkml:brush xml:id="br3">
      <inkml:brushProperty name="width" value="0.05292" units="cm"/>
      <inkml:brushProperty name="height" value="0.05292" units="cm"/>
      <inkml:brushProperty name="color" value="#FFC000"/>
    </inkml:brush>
  </inkml:definitions>
  <inkml:trace contextRef="#ctx0" brushRef="#br0">10631 10057 568 0,'-21'0'25'0,"21"0"6"0,0 0-31 0,0 0 0 16,0 0 0-16,-3 0 0 0,-2 0 80 0,5 0 9 16,3-2 3-16,-3 2 0 0,-8 0-21 0,8 0-4 31,0 0-1-31,0 0 0 0,-3-5-2 0,3 5-1 0,0 0 0 0,0 0 0 16,3 0-11-16,-3 0-1 0,0 0-1 0,0 0 0 15,0 0-4-15,0 0-1 0,-8-2 0 0,2 2 0 16,6 0-8-16,0 0-1 0,0 0-1 0,-2 0 0 15,-6-5-8-15,2 5-2 0,6 0 0 0,0 0 0 16,-7 0-4-16,1 0-1 0,6 0 0 0,0 0 0 16,0 0 1-16,0 0 0 0,-5 0 0 0,5 0 0 0,0 0 1 0,0 0 0 15,0 0 0-15,0 0 0 0,0 0 2 0,0 0 1 16,-5 5 0-16,5-5 0 0,-8 0-9 0,2-5-1 16,1 5-1-16,0 0 0 0,0 0-2 0,5 0 0 15,0 0 0-15,0 0 0 0,-8 0 1 0,8 0 0 16,0 0 0-16,0 0 0 0,-6 0-3 0,1 0-1 15,0 0 0-15,5 0 0 0,0 0-1 0,0 0-8 0,0 0 12 0,0 0-4 16,-6 0-8-16,6 0 0 0,-7 5-10 0,1-3 10 16,-2-2 0-16,3 0 15 0,5 0-2 0,-5 5 0 15,-1-5-13-15,1 2-18 0,5-2 4 0,-5 0 1 0,0 5 26 16,-1-5 6-16,6 0 1 0,0 0 0 0,-5 7-32 0,5-7-7 16,-5 5-1-16,2-3 0 0,0 5 20 0,1-2 0 31,-4-3 0-31,4 5 0 0,-4-2 10 0,4 2 6 15,-3-2 0-15,2 2 1 0,-2-5-27 0,2 5-6 0,0 0 0 16,1 0-1-16,-1 0 17 0,0 3 0 0,3-1 0 0,0-2 0 16,0 0 0-16,0 0 0 0,3 5 0 0,0-5 0 15,-1 5 0-15,1-3 0 0,0-2 0 0,2 5 0 16,0 0 0-16,0-3 0 0,3-4 0 0,0 7 0 16,0-3 0-16,0 3 0 0,0-3 0 0,0-4 0 0,-3 9 0 0,3-7 0 15,3 0 0-15,-3 0 0 0,0-2 12 0,0 2 7 16,2 0 1-16,4-2 0 0,-7-3-20 0,1 3 8 15,0-3-8-15,3-2 0 0,2 0-12 0,0 0-8 16,-13 0-3-16,14 0 0 0,7-2 70 0,0-3 13 16,-3-2 4-16,1 0 0 0,0 0-52 0,-1 2-12 15,1 3 0-15,-6-5 0 16,0 0 0-16,0 0 0 0,0-5 0 0,-2 7 0 16,-3-4 0-16,0-3 0 0,-3 3 0 0,1-3 0 15,-1-2 53-15,-3 2 8 0,1-2 2 0,-3 2 0 16,0-2-50-16,-3 0-13 0,-2 2 0 0,3-2 0 0,-4 0 32 15,1 2 0-15,-3 3 1 0,-3-3 0 0,1-2-21 0,-1 2-12 16,-2 5 12-16,0-2-12 0,-6-3 10 0,6 5-10 16,2-5 8-16,-2 5-8 0,-5 0 8 0,2 0-8 15,5 0 0-15,3 2 8 0,-2 3-8 0,2-3 0 0,-3-2 0 0,3 7 0 16,0-2 0-16,3 2 0 0,-3-5-10 0,0 5 10 31,0 0-39-31,6 0-1 0,-4 0-1 0,6 0-831 0,-8 5-167 0</inkml:trace>
  <inkml:trace contextRef="#ctx0" brushRef="#br0" timeOffset="6657.69">10377 10351 230 0,'0'0'10'0,"0"0"2"0,0 0-12 0,0 0 0 16,0 0 0-16,0 0 0 0,0 0 140 0,0 0 26 15,3-2 5-15,-3 2 1 0,0 0-63 0,5 0-12 0,-5 0-2 0,0 0-1 16,0 0 9-16,5-5 1 0,0 3 1 0,-5 2 0 16,0 0-11-16,0 0-2 0,0 0-1 0,0 0 0 15,0 0-12-15,0 0-3 0,0 0 0 0,0 0 0 16,0 0-24-16,0 0-4 0,0 0-2 0,0 0 0 16,0 2-2-16,0-2-1 0,-2 7 0 0,-1 0 0 0,1-2-26 15,-1 2-5-15,-2 0 0 0,-3 0-1 0,-3 0 8 0,3 0 1 16,-5 0 1-16,0 0 0 0,-3 5 8 0,-3-5 2 0,1 5 0 0,-1-5 0 15,1 5-20-15,-1-3-11 0,1-2 12 0,-3 7-12 16,2-7 8-16,0 5-8 0,-2-5 0 0,3 7 0 16,-1-7 12-16,-2 5 0 0,3-5-1 0,-1 5 0 15,-2-3-3-15,-3 3-8 0,3 0 12 0,-3-3-4 16,0 3 4-16,0 2 0 16,3-2 0-16,-2-3 0 0,-4 3-12 0,6 0 8 15,-3-3-8-15,6 5 8 0,-4-2-8 0,4-5 0 16,-3 5 0-16,2-3 0 0,1 3 0 0,-1-5 0 15,1 5 0-15,-1-3 0 0,3-2 0 0,-2 0 0 16,-3 5 8-16,2-5-8 0,-5 5 8 0,6-5-8 16,-3 0 12-16,-3 5-4 0,3-3 0 0,-1-2-8 15,1 0 12-15,3 5-4 0,-1-5-8 0,3 5 12 0,-2-5-12 0,5 0 12 16,-3 0-4-16,0 5-8 0,0-3 12 0,0-2-4 16,0 5-8-16,0-5 0 0,0 5 9 0,-2-3-9 15,2-2 8-15,0 5-8 0,-2-5 10 0,-1 0-10 16,3 5 8-16,0-3-8 0,-2-4 0 0,5 2 9 15,5 0-9-15,-6-2 10 0,4 2-10 0,-1 0 10 0,-2-5-10 16,2 3 0 0,1 2 9-16,2-2-9 0,-3-3 0 0,3 5 9 15,3-2-9-15,-3-3 0 0,3 3 8 0,-3-3-8 0,3-2 0 16,-1 5 0-16,6-5 8 0,-5 3-8 0,5-3 0 0,-5 0 0 16,5 0 8-16,0 0-8 0,0 0 0 0,0 0 0 15,0 0 0-15,0 0 0 0,0 0 0 0,0 0 0 16,0 0 0-16,0 0 0 0,-6-3-12 0,6 3 3 15,0 0-115-15,0 0-22 0,6-7-5 0,-6 7-1047 16</inkml:trace>
  <inkml:trace contextRef="#ctx0" brushRef="#br0" timeOffset="7020.6">8866 10913 1036 0,'0'0'92'0,"0"0"-73"0,0 0-19 0,0 0 0 0,0 0 84 15,0 0 12-15,0 0 4 0,0 0 0 0,-2 0-26 0,-4 0-5 32,1 0-1-32,0 0 0 0,-1 5-1 0,1-3-1 15,-3 3 0-15,3 2 0 0,-3 0-18 0,0 5-4 0,0-3-1 0,0-2 0 16,3 5-9-16,-3 2-2 0,0 0 0 0,0 3 0 15,0-1-3-15,3-2-1 0,-1 3 0 0,4-1 0 16,-3-4-8-16,2 2-3 0,3 5 0 0,0-5 0 16,-3 0-9-16,6 0-8 0,0-2 9 0,2-5-9 15,3 7 0-15,0-7 0 0,2 0 0 0,1 1 0 0,-1-4 12 0,6-4-4 16,-2 3-8-16,4-6 12 0,1 3-1 0,2-4-1 16,3 1 0-16,-1-4 0 0,-1 0-10 0,-1 0 12 15,-3 0-12-15,1-2 12 0,2 1-12 0,-5 6 0 16,-3-3-12-16,-2 3-1056 0</inkml:trace>
  <inkml:trace contextRef="#ctx0" brushRef="#br0" timeOffset="7644.04">8057 11125 1220 0,'-19'2'54'0,"11"-2"11"0,3 5-52 0,5-5-13 0,0 0 0 0,0 2 0 16,-3 6 54-16,3-1 8 0,5 2 2 0,-5 0 0 15,-2-2 25-15,4 5 6 0,9-5 1 0,-3 7 0 32,0-2-44-32,0-2-8 0,-3 1-1 0,3 1-1 15,0-3 5-15,3 3 1 0,-3-5 0 0,5 7 0 0,5-2-9 0,-4-2-2 16,-7 1 0-16,1-4 0 0,0 5-21 0,-2-5-4 16,-4 0 0-16,-2 0-1 0,0 0 19 0,0 0 4 15,6-2 1-15,-6-3 0 0,-6 3-35 0,6-5-22 16,0 0 3-16,0 0 1 15,0 0-132-15,0 0-26 0,-2-5-6 0,2-2-1 0</inkml:trace>
  <inkml:trace contextRef="#ctx0" brushRef="#br0" timeOffset="7922.77">8168 11127 1497 0,'24'0'32'0,"-22"0"8"0,-2 0 0 0,0 0 4 0,0 0-36 0,0 0-8 0,0 0 0 16,0 0 0-16,-8 0 104 0,8 0 20 0,3 5 3 0,-3-5 1 16,-11 7-52-16,6 0-9 0,2 0-3 0,1 5 0 15,-4-3 16-15,-2 3 2 0,-5 2 1 0,3 0 0 16,2 1-57-16,0 1-11 0,-11 0-3 0,3-1 0 16,3 3-3-16,0-4-1 0,-3 1 0 0,0 1 0 0,0-2-8 0,3 0 8 15,5-2-8-15,-2 2 8 0,-6-4-8 0,5 1 0 16,6-4 0-16,0 7 0 0,-3-6 0 0,2-4 0 15,4 3 0-15,2 0 0 16,2-2-97-16,-2-5-22 0,0 0-4 0,6 0-897 0</inkml:trace>
  <inkml:trace contextRef="#ctx0" brushRef="#br0" timeOffset="8346.59">8416 11400 345 0,'0'0'31'0,"0"0"-31"16,0 0 0-16,0 0 0 0,-5 3 184 0,5-3 32 16,0 0 5-16,0 0 2 0,0 0-67 0,0 0-14 0,0 0-2 15,0 0-1-15,3 4-21 16,-3 3-4-16,2-2-1 0,1-3 0 0,0 5-36 0,2 0-7 15,-10 1-2-15,5-1 0 0,5-3-12 16,-2 3-4-16,-3 0 0 0,-3 5 0 0,3-5-35 0,-3 0-7 16,6 0-2-16,-6 0 0 0,-2-2-8 0,0-3 8 15,5 6-8-15,0-1 8 0,-6-7 0 0,4 4 0 16,2-4 0-16,0 0 0 16,0 0-118-16,0 0-24 0,-5 0-5 0,2-4-858 0</inkml:trace>
  <inkml:trace contextRef="#ctx0" brushRef="#br0" timeOffset="8524.96">8401 11207 1609 0,'-14'-7'71'0,"14"7"15"0,0 0-69 0,0 0-17 16,3-2 0-16,-3 2 0 0,0 0 106 0,0 0 18 16,0 0 3-16,0 0 1 0,0 0-52 0,0 0-9 15,0 0-3-15,0 0 0 0,0 0-41 0,-5 2-9 16,5-2-2-16,0 7 0 15,-3-2-116-15,3-3-24 0,-8 10-5 0,8-12-1 0</inkml:trace>
  <inkml:trace contextRef="#ctx0" brushRef="#br0" timeOffset="18724.27">12832 13738 57 0,'0'0'0'0,"0"0"0"0,0 0 0 0,0 0 0 15,0 0 189-15,0 0 33 0,0 0 6 0,0 0 2 16,0 0-101-16,0 0-20 0,0 0-4 0,0 0-1 16,0 0-9-16,0 0-3 0,0 0 0 0,0 0 0 15,0 0-33-15,0 0-7 16,0 0-2-16,0 0 0 0,0 0-7 0,0 0-2 16,3 5 0-16,-3-5 0 0,3 2-2 0,-1 3-1 15,1 2 0-15,-3 0 0 0,0 0-10 0,3 5-1 16,-3-3-1-16,2-2 0 0,-2 3 0 0,3-1 0 15,-3-2 0-15,2 5 0 0,-2 2-11 0,3-2-3 16,-3-3 0-16,0-2 0 0,0 5-12 0,0-5 9 16,0 5-9-16,0-3 8 0,0-4-8 0,0 2 10 0,0 0-10 0,3 0 10 15,-3-7-10-15,0 5 0 0,0-5 9 0,0 0-9 16,0 0 13-16,0 0-1 0,0 0-1 0,0 0 0 16,0 0 7-16,0 0 2 0,0 0 0 0,0 0 0 0,0 0 0 15,0 0 0-15,2-5 0 0,4-2 0 16,-4 7-12-16,-2 0-8 0,6-7 12 0,-4 7-12 0,4-7 0 15,-1 2 0-15,0 5 0 0,-2-7 0 0,2 5 0 0,0-3 0 0,1 5 0 0,2-2 0 16,-3-3 0-16,3 5 0 0,-3 0 0 0,0 0 0 16,3-2 0-16,-2 2 0 0,2 0 0 0,-3 2 0 15,3-2 0-15,-3 5 0 0,0-3 0 0,1 3 0 16,-4 2 19-16,4-5 0 0,-1 3 0 0,-2 2 0 16,-1 5 11-16,1-5 2 0,0 0 1 0,-3 0 0 15,2 0-19-15,-2 0-4 16,3 0-1-16,-3 0 0 0,2 0 6 0,-2 0 1 15,3-2 0-15,-3 2 0 0,0-7-7 0,0 0-1 16,0 0 0-16,0 0 0 0,0 0 2 0,0 0 0 16,3 0 0-16,-3 0 0 0,0 0-10 0,0 0 8 15,0 0-8-15,0 0 8 0,0 0-23 0,0 0-5 0,5 0 0 0,0 0-1 32,1-5-195-32,-1 3-40 0</inkml:trace>
  <inkml:trace contextRef="#ctx0" brushRef="#br0" timeOffset="19041.36">13145 13999 230 0,'0'0'20'0,"0"0"-20"0,0 0 0 0,0 0 0 15,0 0 310-15,0 0 58 0,0 0 11 0,0 0 2 16,0 0-195-16,0 0-39 0,0 0-8 0,0 0-2 16,0 0-42-16,5 5-9 0,-5-5-2 0,2 7 0 0,1-5-29 0,0 8-7 15,-1-3 0-15,-2 0-1 0,3 0-19 0,-3 0-3 16,0 0-1-16,-3 0 0 0,1 0-8 0,2 0-3 16,2-2 0-16,-2 2 0 0,0-7-13 0,-2 2 9 0,2-2-9 15,2 5 8-15,-2-5-8 0,0 0 0 0,0 0 0 0,0 0 8 16,0 0-8-16,0 0 0 15,0 0 0-15,0 0 0 16,0 0-76-16,0 0-13 0,0 0-3 0,0 0-659 16,0 0-131-16</inkml:trace>
  <inkml:trace contextRef="#ctx0" brushRef="#br0" timeOffset="19589.77">13496 13724 1335 0,'0'0'59'0,"-2"0"13"0,-1-3-58 0,0 3-14 15,3 0 0-15,-2-4 0 0,-1 4 112 0,-2 0 19 16,0 0 4-16,2 0 1 0,-2 0-52 0,2 4-11 16,0-1-1-16,-2 2-1 0,2-3-35 0,-2 5-6 0,0-2-2 0,0-3 0 15,-1 10-9-15,1-5-3 0,0 0 0 0,-1 0 0 16,1 0-16-16,2 5 8 0,-2-5-8 0,0 7 0 16,0-2 0-16,5 2 0 0,-3-2 0 0,3-3 0 15,-3 5 0-15,3-2 0 0,-2 2 0 0,4 0 0 16,1-2 0-16,0 2 0 0,-1 0 0 0,1-2 0 15,0 0 0-15,-1-3 0 16,3 3 0-16,1-5 0 0,-1 5 0 0,-2-3 0 16,5-2 0-16,-3 0 0 0,3-2 0 0,0 2 0 0,0 0 0 15,0-2 0 1,0-3-34-16,0-2-4 0,-1 5-1 0,-1-3-601 0,2-2-120 0</inkml:trace>
  <inkml:trace contextRef="#ctx0" brushRef="#br0" timeOffset="19828.22">13576 13912 921 0,'2'5'82'0,"1"-3"-66"16,2-2-16-16,-2 5 0 15,5-3 193-15,-3 3 35 0,1 0 8 0,1-3 0 16,-4 5-116-16,5 0-24 0,-3 0-5 0,3-2-1 15,-2 2-52-15,2 0-10 0,-1 0-3 0,1 0 0 16,0-2-17-16,-2-3-8 0,2 5 8 0,-3-7-8 16,3 5 0-16,-3-3 8 0,0 3-8 0,1-5 0 15,-4 5-21-15,-2-5-10 0,0 0-1 0,0 0-604 16,0 0-120-16</inkml:trace>
  <inkml:trace contextRef="#ctx0" brushRef="#br0" timeOffset="20029.32">13695 13898 691 0,'0'0'61'0,"0"0"-49"0,0 0-12 0,0 0 0 16,0-2 208-16,0 2 40 0,0 0 7 0,0 0 1 16,0 0-77-16,0 0-16 0,-3 2-3 0,-2 3-1 0,0-3-68 0,2 3-14 15,-5-3-2-15,5 5-1 0,-2-2-42 0,-3 7-8 16,0-5-1-16,3 0-1 0,0 2-22 0,-1-4 8 16,-2 2-8-16,3 0 0 0,2 5 0 0,-2-5 0 15,0 0 0-15,2 0-8 16,1-5-88-16,2-2-18 0,0 0-3 0,0 0-561 15,0 0-112-15</inkml:trace>
  <inkml:trace contextRef="#ctx0" brushRef="#br0" timeOffset="20292.73">13703 13785 288 0,'0'0'25'0,"0"0"-25"0,0 0 0 0,0 0 0 16,5 0 311-16,0 0 57 0,1 0 11 0,-1 5 2 16,0-3-229-16,3 3-45 0,0 2-10 0,0 0-1 15,3-2-33-15,-3 4-7 0,0 3 0 0,2-5-1 16,1 7-18-16,-1-2-3 0,1-3-1 0,-1 8 0 16,1-1 11-16,-3-2 1 15,-3 5 1-15,1-5 0 0,-1 5-32 0,-3-5-6 16,-4 5-8-16,-1-5 11 0,1 0-11 0,-1 0 10 15,-2 5-10-15,-1-7 10 0,-2 2-10 0,0-2 0 16,0-3-12-16,1 3 12 16,-4-5-95-16,3 0-11 0,-3 0-2 0</inkml:trace>
  <inkml:trace contextRef="#ctx0" brushRef="#br0" timeOffset="21814.79">8718 8110 57 0,'0'0'0'0,"-3"-2"0"0,1 2 0 0,-4-5 0 16,4 5 128-16,-3-2 20 0,5 2 4 0,-3-5 0 15,0 5-90-15,3 0-18 0,0 0-4 0,0-7-1 16,0 4-1-16,0 3 0 0,0-4 0 0,0 4 0 15,6-7 8-15,-6 7 2 0,0 0 0 0,-3 0 0 32,3-7 13-32,0 7 3 0,0-5 1 0,0 5 0 15,0 0 3-15,0 0 0 0,0 0 0 0,0 0 0 0,0 0-21 0,0 0-4 0,0 0-1 0,0 0 0 16,-3 9-5-16,3 1-1 16,0-3 0-16,3 0 0 0,0 5-4 0,-3-5 0 0,-3 7-1 0,3-2 0 15,3-3 9-15,-3 3 1 0,-3 2 1 0,3 0 0 16,0-2-14-16,3 2-4 0,-3 0 0 0,0-2 0 15,0 2-12-15,2-2-2 0,1-3-1 0,-1-2 0 16,-2 5 3-16,0-5 0 0,3 0 0 0,0 0 0 16,-1 0 0-16,1-2 1 0,-3-5 0 0,0 7 0 0,0-7-1 0,0 0-1 15,0 0 0-15,0 0 0 0,5 0 0 0,-5 0 0 16,0 0 0-16,0 0 0 0,0 0 1 0,3-3 1 16,2-6 0-16,1 2 0 0,-4 5-13 0,3-5 8 15,-2-1-8-15,2 1 0 0,1-2 0 0,-1 2 0 16,-2 5 0-16,-3 2 0 15,5-7 0-15,0 2 0 0,1 2 0 0,1-1 0 16,-7 4-9-16,6-3 9 0,2 3 0 0,-3-4-9 16,3 4 9-16,0 0 0 0,0 0-9 0,0 4 9 15,-3-1 0-15,3-3 0 0,-3 4 0 0,3-1 0 16,-3 2 0-16,1-3 0 0,-4 3 0 0,6-3 0 0,0 3 0 16,-5 2 0-16,-3 0 14 0,-3 0-4 0,3-2-10 0,-2 2 0 15,2-5 0-15,0 5 0 0,-6 2 0 0,4-6 0 0,-1 4 0 0,0-2 0 16,3-3 0-16,0-2 0 0,0 0 0 0,0 0 0 31,0 0-49-31,0 0-12 0,0 0-3 0,6-2 0 16,4-3-153-16,-4 5-31 0,-6 0-7 0,5-14-1 0</inkml:trace>
  <inkml:trace contextRef="#ctx0" brushRef="#br0" timeOffset="22168.27">8977 8315 460 0,'0'0'41'0,"0"0"-33"15,0 0-8-15,0 0 0 0,0 0 130 0,0 0 24 0,0 0 5 0,0 0 1 16,0 0-26-16,0 0-5 0,0 0-1 0,0 0 0 16,0 0-102-16,0 0-26 0,8 0 0 0,-2 0 0 15,1 0 49-15,-1 0 5 0,-1 0 1 0,0-5 0 0,3 5-37 0,-2 0-7 16,-1 5-2-16,0-5 0 0,0 2 37 0,1 3 7 15,-6-5 2-15,2 2 0 0,1 3-37 0,-3-5-7 16,0 7-2-16,3 0 0 0,-3 0 39 0,0 0 8 16,-6 0 2-16,4 5 0 0,-4-5-30 0,1 0-7 0,0 5-1 15,0-5 0-15,-1 4-11 0,1-1-9 0,0-3 12 0,2 0-12 16,0 0 0-16,1-2 0 0,2 2 0 0,0-7 0 16,2 4 0-16,-2-4 0 0,6 8 0 0,-1-6-9 15,0 3 9-15,3-3-8 0,0-2 8 0,3 5-8 31,-3-5-19-31,0 0-3 0,0-5-1 0,0 5-610 16,-1-2-123-16</inkml:trace>
  <inkml:trace contextRef="#ctx0" brushRef="#br0" timeOffset="22584.44">9192 8075 1036 0,'0'0'23'0,"0"0"5"0,0 0 0 0,0 0 1 0,0 0-29 0,0 0 0 0,0 0 0 0,0 0 0 16,0 0 100-16,0 0 13 0,0 0 3 0,0 0 1 16,-6 0-45-16,4 7-10 0,-4-3-2 0,1 4 0 15,0-6-10-15,0 5-2 0,2 0-1 0,-2 5 0 0,-3-5-16 0,2 7-3 16,4-7-1-16,-1 5 0 0,0 2-18 0,1 0-9 16,-1-2 10-16,3 2-10 0,0 0 15 0,0-2-3 15,3 2-1-15,-1-2 0 0,4-3-11 0,-4 3-16 16,1 2 4-16,0-7 1 0,2 5 11 0,0-5 0 15,3 0 0-15,-3 0 0 0,1 0 0 0,2 0 0 16,0-7 0-16,2 7 0 0,-2-7 0 0,0 5 0 0,-3-5 0 0,3 0 0 16,0 0-104-16,-2 0-20 0,-6 0-3 0,5-5-615 15</inkml:trace>
  <inkml:trace contextRef="#ctx0" brushRef="#br0" timeOffset="22784.48">9250 8253 1036 0,'0'0'46'0,"0"0"10"0,0 0-45 0,0 0-11 0,0 0 0 0,0 0 0 15,0 0 53-15,5 3 9 0,0 1 2 0,1-1 0 16,-6-3 0-16,5 5 0 0,0-3 0 0,1 5 0 16,-1-2-16-16,0-5-4 0,3 7 0 0,-3-7 0 15,1 4-19-15,-6-4-4 0,8 3-1 0,-3-3 0 0,-5 0-20 0,0 0-10 16,0 0 1-16,0 0 0 15,5 0-159-15,-5 0-32 0,0 0-7 0,0 0-1 0</inkml:trace>
  <inkml:trace contextRef="#ctx0" brushRef="#br0" timeOffset="22969.09">9321 8237 1018 0,'0'0'45'0,"0"0"10"0,0 0-44 0,0 0-11 0,0 0 0 0,0 0 0 16,0 0 108-16,-5 5 20 0,5-5 4 0,-5 7 1 15,-3-3-4-15,0-1-1 0,5 4 0 0,1 0 0 0,-4 0-102 0,1-2-26 16,0 2 0-16,-1 0 0 0,1 0 0 0,2-2 0 16,-2 2 0-16,2 0 0 0,1 0 0 0,2-7 0 15,0 4 0-15,0-1 0 16,0-3-66-16,0 0-18 0,0 0-4 0,0 0-694 0</inkml:trace>
  <inkml:trace contextRef="#ctx0" brushRef="#br0" timeOffset="23253.71">9266 8063 1497 0,'0'0'32'0,"0"0"8"0,0 0 0 0,0 0 4 0,0 0-36 0,0 0-8 15,8 5 0-15,-3-1 0 0,0-1 53 0,3 4 9 16,0 0 2-16,5 0 0 15,-2 0-52-15,2 0-12 0,-2 5 0 0,2-5 0 16,0 7 54-16,-2-2 8 0,2 2 2 0,-2 0 0 16,-3-2-11-16,-1 6-1 0,-1-1-1 0,-1-1 0 15,-2 1 11-15,-3-3 2 0,-3 5 1 0,0 0 0 0,3-5-42 0,-2 5-9 16,-4-5-2-16,-1 0 0 0,1 0-12 0,1-2 0 16,2-3 0-16,-2 3 0 0,-3-5 54 0,0 0 8 15,8 0 2-15,-3-2 0 16,-2-3-154-16,5-2-30 0,0 0-7 0,0 0-922 0</inkml:trace>
  <inkml:trace contextRef="#ctx0" brushRef="#br0" timeOffset="39672.01">19555 6393 172 0,'3'0'16'0,"0"-5"-16"16,-6 10 0-16,0-5 0 0,3 0 195 0,0 2 36 16,0-2 7-16,0 0 2 0,-5 0-108 0,5 0-20 15,0 0-5-15,0 0-1 0,-3 0-18 0,3 0-3 0,0 0-1 16,0 0 0-16,0 0-14 0,0 0-3 16,11 0-1-16,0 0 0 15,-1 0-2-15,3 0 0 0,-2 0 0 0,2 0 0 16,0 0-51-16,1 0-13 0,2 0 0 0,2 0 0 15,-2 0 0-15,-3 5 0 0,3-5 0 0,0 3 0 0,-5-3 17 0,2 7 1 16,-3-7 0-16,1 4 0 0,-6-1 0 0,3 1 0 16,-5 3 0-16,-1-2 0 0,1 2 2 15,-3-7 0-15,0 7 0 0,-3 0 0 0,-2 0-10 0,-3 5-2 16,3-3 0-16,0-1 0 0,-1 3-8 0,-2-4 0 0,3 0 0 0,-3 5 0 16,3-2 24-16,0-3 2 0,-3 2 1 0,2 0 0 15,1-1 8-15,0 3 1 0,-1-4 1 0,1 0 0 16,3 0-29-16,-4 0-8 15,4 1 0-15,2-1 0 0,-3-3 0 0,3 3 0 0,3 0 0 0,-3 0 0 16,2-2 0-16,4 2 0 0,-4-4 0 0,3 1 0 31,1-1 0-31,2 1 0 0,0 3 0 0,0-7 0 0,2 5 0 0,-2-5 0 16,3 2 0-16,2-2 0 0,-3 0 0 0,4 0 0 16,2 0 0-16,-3 0 0 0,-3 0 52 0,4 0 10 15,2 0 2-15,-3 0 0 16,-3 0-52-16,-2 0-12 0,-2 0 0 0,-6 0 0 0,0 0 0 0,0 0-15 0,0 0 3 15,0 0 1-15,5 0 11 0,-5 0 16 16,0 0-4-16,0 0-1 0,0 0-11 0,0 0 0 0,0 0 0 0,0 0 0 16,0 0-203-16,0 0-42 0,0 0-9 0</inkml:trace>
  <inkml:trace contextRef="#ctx0" brushRef="#br0" timeOffset="39988.53">20108 6682 691 0,'0'0'30'0,"0"0"7"0,0 0-29 0,0 0-8 16,0 0 0-16,0 0 0 15,0 0 217-15,0 0 43 0,-5 0 8 0,5 0 1 0,0 7-149 0,0 1-31 0,0-1-5 16,-3 0-2-16,3 0-14 0,0-7-4 0,0 0 0 0,0 9 0 16,-2 0 0-16,2-1 0 0,0-1 0 0,-3 4 0 15,3-4-29-15,-3 0-7 0,6 1 0 0,-3-1-1 16,0-3-16-16,0-1-3 0,0-3-8 0,0 0 12 16,0 0 15-16,0 0 2 0,0 0 1 0,0 0 0 15,0 0-207-15,0 0-42 0,0 0-8 0</inkml:trace>
  <inkml:trace contextRef="#ctx0" brushRef="#br0" timeOffset="40189.53">20074 6544 1728 0,'0'0'76'0,"0"0"16"15,0 0-73-15,0 0-19 0,0 0 0 0,0 0 0 16,0 0 106-16,0 0 18 0,0 0 3 0,0 0 1 15,0 0-64-15,0 0-12 0,0 0-2 0,0 0-1 0,0 0-38 0,0 0-11 16,0 0 0-16,0 0 0 16,8 4 0-16,-8-4 0 0,5 0 0 0,0 7-699 0,1-7-141 0</inkml:trace>
  <inkml:trace contextRef="#ctx0" brushRef="#br0" timeOffset="40991.75">20635 6313 1267 0,'5'-7'56'0,"-5"7"12"0,0 0-55 0,0 0-13 16,0 0 0-16,-2-5 0 15,2 5 54-15,-3-2 8 0,0-3 2 0,3 5 0 16,-2-7 51-16,-4 7 10 0,1-4 3 0,0 4 0 16,-1 0-103-16,1 0-25 0,-3 0 0 0,3 0 0 15,-6 4 43-15,3-4 3 0,0 5 1 0,0-3 0 16,-2 5-30-16,-1 0-5 0,1 1-2 0,-3-1 0 16,-1 0-10-16,1 4 0 0,-3-4 0 0,3 8 0 15,2-4 0-15,1 3 0 0,-1-2 0 0,-2-2 0 0,2 1 0 0,3 3 12 16,1-2-4-16,1-5 0 0,1 7-8 0,0-7 0 15,5 8 0-15,0-4 0 0,0-4 0 0,2 7 0 16,1-6 0-16,2 3 0 0,1-4 0 0,1 5 0 16,-1-5 0-16,2 3 0 0,5-3 0 0,-3-3 0 15,4 3 0-15,-4 0 0 0,6 0 0 0,-3 1 0 16,3-4 0-16,-2-1 0 0,-1 1 0 0,3-4 0 0,-3 0 0 0,0 3 0 16,-2-3-49-16,2-3-12 0,-3 3-3 0,1-4-844 15</inkml:trace>
  <inkml:trace contextRef="#ctx0" brushRef="#br0" timeOffset="41223.95">20397 6501 1958 0,'0'0'43'0,"0"0"9"0,0 0 1 0,0 0 3 0,5 0-45 0,3 0-11 0,-3 0 0 0,3 0 0 15,0 0 53-15,3 0 9 0,2 0 2 0,0 0 0 16,0 0-53-16,1-4-11 0,2 4 0 0,-1 0 0 0,1 0 0 0,3 0 0 16,-3 0 0-16,-3 0 0 0,-3-3 0 0,1 3 0 15,0-4 0-15,2 4 0 16,-3 0-134-16,-2 0-30 0,14 0-7 0,-22 0-1 0</inkml:trace>
  <inkml:trace contextRef="#ctx0" brushRef="#br0" timeOffset="42110.85">21161 6134 518 0,'11'0'46'0,"0"0"-37"15,-11 0-9-15,0 0 0 0,0 0 196 0,0 0 36 16,0 0 8-16,-3 0 2 0,-2-2-71 0,-1-3-15 15,6 5-2-15,-5 0-1 0,2-2-40 0,3 2-8 16,0 0-1-16,0 0-1 0,-5 0-59 0,2-5-11 0,-4 5-2 0,1 0-1 16,-4 0 16-16,-1 0 3 0,0 0 1 0,1 0 0 15,-3 0-25-15,-1 0-5 0,1 0 0 0,0 0-1 16,0 0-7-16,2 5-2 0,-2-3 0 0,0-2 0 16,2 5-10-16,1-3 0 0,-1 3 0 0,0-3 8 15,1 3-8-15,2-2 0 0,0 1 0 0,0-4 0 16,0 7-12-16,0-2-4 15,0-3 0-15,3 3-1 0,2-3 17 0,-2 3 0 16,0-3 0-16,2 3 0 0,-2-2 0 0,2 1 0 16,0-1 0-16,-2 1 0 0,2 3 0 0,1-2 0 15,2-5 0-15,0 7 0 0,-3 0 0 0,3-5 0 0,0 6 0 16,0-4 0-16,-2 3 0 0,2 0 0 0,-3 5 0 0,3-2 0 16,3-3 0-16,-3 2 0 0,-6 0 0 0,6 3 0 15,0 2 0-15,-2 0 0 0,2 0 0 0,-3 1 0 0,3 1 26 0,0-2 9 16,0 0 1-16,0 0 1 0,-3 1-8 0,3-1-1 15,0 4-1-15,0-3 0 0,0-1-35 0,3 4-8 16,-3-3 0-16,3-4-1 0,-3 8 27 0,0-9 6 16,0 4 0-16,0 4 1 0,0-3-17 0,0-4 0 15,-3 3 0-15,3 1 0 0,-3-4 0 0,3 1 0 16,0-2 0-16,0 1 0 16,0-4 0-16,0 0 0 0,3 0 0 0,0 0 0 15,-1 1 0-15,1-1 0 0,2-3 0 0,3 3 0 16,0 0 0-16,3-2 0 0,-1-3 0 0,1 6 0 15,2-8 13-15,0 4-1 0,3-1 0 0,-3-3 0 16,3 4-4-16,3-4-8 0,-3 0 11 0,5 0-11 16,0-4 12-16,-3 4-12 0,4-3 12 0,-6-1-12 15,-1 4 9-15,-4 0-9 0,2 0 0 0,-2 0 9 16,-1-3-29-16,-4-2-5 0,2 5-2 0,0 0 0 0,-8 0 14 0,0 0 2 16,2-2 1-16,-2 2-838 0,0 0-167 0</inkml:trace>
  <inkml:trace contextRef="#ctx0" brushRef="#br0" timeOffset="43850.69">21654 6640 345 0,'0'0'31'0,"0"0"-31"0,0 0 0 0,0 0 0 16,-3 2 299-16,0 5 53 0,-2-2 12 0,5 2 1 15,0-4-226-15,-3 4-46 0,-2 0-9 0,0 2-1 0,-1-2-15 0,1 3-4 16,0-3 0-16,0-3 0 0,-1 3-51 0,1 0-13 16,2 0 0-16,1 1 0 0,-4-4 30 0,4-1 3 15,-1 4 1-15,3-7 0 0,0 0-34 0,-3 4 0 16,1-1 0-16,2-3 0 16,0 0-157-16,0 0-29 0</inkml:trace>
  <inkml:trace contextRef="#ctx0" brushRef="#br0" timeOffset="45393.51">22331 6602 288 0,'0'0'25'15,"0"0"-25"-15,0 0 0 0,0 0 0 16,0 0 262-16,0 0 47 0,0 0 10 0,-3 7 1 0,-5-2-161 0,3-2-33 16,0 4-6-16,2 0-2 0,-5 4-23 0,5 1-5 15,1-2-1-15,-3 1 0 0,-1 3-71 0,1-2-18 0,0-2 0 0,2 1 0 16,-2 1 52-16,2-2 6 0,-2-3 2 0,-1 0 0 16,4 0-38-16,-1 2-7 0,1-2-2 0,2 0 0 15,0-7-13-15,0 3 8 0,-3 4-8 0,3-7 0 16,0 0-52-16,0 0-17 0,0 0-3 0,0 0-950 15</inkml:trace>
  <inkml:trace contextRef="#ctx0" brushRef="#br0" timeOffset="62121.43">22794 6094 1267 0,'0'0'112'0,"0"0"-89"0,0 0-23 0,0 0 0 15,0 0 56-15,0 0 6 0,0 0 2 0,3-7 0 16,4 7 24-16,-1-7 6 0,-1 7 1 0,3 0 0 16,3 0-50-16,2 0-9 0,0 0-3 0,3 0 0 15,0 0 1-15,2 0 0 16,1 0 0-16,-1 5 0 0,1-5-14 0,5 0-4 15,-6 0 0-15,3 0 0 0,-2 2-1 0,2-2-1 16,-2 0 0-16,-4 0 0 0,-1 0 16 0,-4 5 3 16,-2-5 1-16,0 2 0 0,0-2 19 0,-3 5 4 15,-5-5 1-15,0 0 0 0,6 2-18 0,-6-2-3 16,0 0-1-16,0 5 0 0,2 2-7 0,-2 0-1 16,0 0-1-16,0-2 0 0,0 2 8 0,-2 0 1 0,4 0 1 0,-2 0 0 15,6 7-50-15,-1-2-11 0,0 2-1 0,3 5-1 16,3-2-10-16,-3 6-1 0,2-2-1 0,1 0 0 0,-1 5 38 15,1-5 0-15,0 5 0 0,-4 3 0 16,4-4 24-16,-3-3 12 0,3 8 2 0,-6-9 1 0,3 8-23 0,-3-6-5 16,0 1-1-16,1 1 0 0,-4 1 4 0,1-5 1 15,0 1 0-15,-3-4 0 0,-3 4 9 0,0-4 1 16,1 4 1-16,-1-4 0 0,-2 1-2 0,-3-5-1 0,0 0 0 16,3-2 0-16,-6 5 1 0,0-6 0 0,-2-4 0 0,-3 5 0 15,-2-2 6-15,-1-3 2 0,-2 4 0 0,0-3 0 16,-3-1-4-16,0 0 0 0,3 0 0 0,0-3 0 15,0-4-8-15,2 3-3 0,1 1 0 0,-3-4 0 16,2-4-17-16,3 4 10 16,-2-3-10-16,2 3 8 0,0-4-8 0,3 4 0 15,-1-7 0-15,1 7 0 0,0-3 0 0,2-1 0 16,1-3 0-16,2 7 0 16,-3-8-56-16,6 8-11 0,0-2-1 0,-1-3-908 15,4 1-180-15</inkml:trace>
  <inkml:trace contextRef="#ctx0" brushRef="#br1" timeOffset="70614.03">20085 9260 648 0,'0'0'28'0,"0"0"7"0,0 0-35 0,5 0 0 16,-5 0 0-16,0 0 0 0,0 0 88 0,0 0 10 15,2-2 2-15,-2 2 1 0,0 0 6 0,6-5 1 16,-6 5 0-16,0 0 0 0,0 0-12 0,2-2-1 16,1-3-1-16,0 3 0 15,-3 2-6-15,0 0 0 0,0-5-1 0,0 5 0 16,0 0-18-16,0-5-3 0,0 3-1 0,0 2 0 15,0-5-14-15,0-2-3 0,-3 5-1 0,0-3 0 16,3 3-8-16,-2-3-2 0,-1 3 0 0,3-3 0 16,-5-2-3-16,0 7-1 0,2-5 0 0,0-2 0 0,1 5 0 0,-1-3 0 15,-2-2 0-15,2 7 0 0,0-7-5 0,-2 0 0 16,0 2-1-16,-3 3 0 0,3-3-5 0,-1-2-1 0,1 5 0 0,-3-3 0 16,0-2-4-16,0 0-1 0,3 2 0 0,-3 3 0 15,0-3-16-15,3-2 0 0,-1 5 8 0,-2-3-8 16,1 3 28-16,-1-3 3 0,0-2 0 0,2 2 0 15,1 3-20-15,0-5-11 0,-3 2 12 0,3-2-12 16,-3 5 8-16,0-5-8 0,0 2 0 0,2-2 0 16,-1 0 10-16,-1 2-2 0,-3 3 0 0,0-5 0 0,3 2-8 0,1-2 12 15,-1 0-12-15,-3 2 12 0,0 3-12 0,3-5 8 16,-2 2-8-16,2 3 8 0,-3-3-8 0,1-2 0 16,-3 5 0-16,2-3 8 0,-2-2-8 0,2 2 12 15,-2 3-12-15,-3-5 12 0,5 2-12 0,-4-2 8 16,-1 5-8-16,-3-3 8 0,1-2-8 0,-1 0 8 15,6 2-8-15,-3 3 8 16,-2-3-8-16,-1 3 0 0,3-3 9 0,-2 3-9 16,-1-3 21-16,3-2 0 0,-2 7 0 0,2-7 0 15,-3 2-21-15,3 3 0 0,-2-3 0 0,-1-2 0 16,1 5 0-16,-3-3 0 0,2-2 0 0,-2 0 0 0,3 2-10 16,-6 3 10-16,0-3-12 0,0-2 12 0,3 5 0 0,0-3 8 15,2 3 0-15,1-3 1 0,-3 5-9 0,2 0-12 16,-5 0 2-16,8 0 1 0,6 0 9 0,-3 0 0 0,-1 0 0 0,1 0 0 15,0 0 0-15,0 0 0 0,-1 0 0 0,1 0 0 16,0 0 0-16,-3 0 0 0,-2 0 0 0,2 5 0 16,0-5 0-16,-3 2 0 0,-2-2 0 0,0 5 0 15,0-3 0-15,0-2 0 0,2 5 0 0,1-3 0 16,-1 3 0-16,-2 2 0 0,2-7 0 0,1 7 0 16,2 0 0-16,0-2 0 15,0-3 0-15,0 5-8 0,0-2 8 0,1 2 0 16,-1-2 0-16,-3 2 0 0,3-5 0 0,-2 5 0 15,-3 0 0-15,-3 0 0 0,3-2 0 0,-1 7 0 16,1-3 0-16,0-2 0 0,3 0 0 0,2-2 0 16,-3 2 0-16,3 0 0 0,0 5 0 0,3-5 0 15,-3 0 0-15,0 0 0 0,1 5 0 0,1-3 0 16,-2 3 0-16,1-5 0 0,-1 5 0 0,0-3 0 0,-3 3 0 0,3-5 0 16,1 2 0-16,-7 3 0 0,1-5 0 0,0 5 0 15,0-5 0-15,2 7 0 0,1-2 0 0,-1-3-8 0,1 3 8 16,-1 2 0-16,-2 0 0 0,5-2 0 0,0 2 0 0,1-2 0 15,-4-3 0-15,6 3 0 0,-3 2 0 0,5-2 0 16,-5-3 0-16,3 3 0 0,0 0 0 0,0-3 0 16,-3 3 0-16,5 2 0 15,-2-7 0-15,-3 7 0 0,0-2 0 0,0 2 0 16,1 0 0-16,-1-2 0 0,0 2 0 0,0 0 0 16,-3 0 0-16,4-2 0 0,1 2 0 0,-2-2 0 15,6 2 0-15,-3 0 0 0,-1 0 0 0,4 0 0 16,-1 5 0-16,1-5 0 0,-1 3 0 0,3-3-8 15,0 2 8-15,0 1 0 0,-2-3 0 0,4 0 0 16,1 0 0-16,-3 0 0 0,3 5 0 0,-3-5 0 0,3 0 0 0,-1 5 0 16,-2-5 0-16,3 5 0 0,-3 0 0 0,0-3 0 15,3-2 0-15,0 5-8 0,-3 0 8 0,2-5 0 16,1 7 0-16,0-2 0 0,-3 0 0 0,3-3 0 16,-1 3 0-16,1 0 0 0,2-5 0 0,-2 5 0 0,2-3 0 0,-2 1 0 15,-3-1 0-15,6-2 0 0,-4 5 0 0,1-5 0 16,0 0 0-16,-1 5 0 0,1-5 0 0,2 3 0 15,1-3 0-15,-1 2 0 0,-2-4 0 0,2 2 0 0,3-2 0 16,-2 2 0-16,-1 0 0 0,3 0 0 0,-3-2 0 0,3 7 0 16,0-10 0-16,-2 3-8 0,-1 2 8 0,-2 0 0 15,5 0 0-15,0-2 0 0,0 2 0 0,0 0 0 16,0-7 0-16,2 5 0 0,-2 2 0 0,3-2 0 16,-3-3 0-16,3 3 0 15,2 0 0-15,0-3 0 0,-2 3 0 0,0 0-8 16,-1-3 8-16,3 3 0 0,-2 2 0 0,0-2 0 15,-1-3 0-15,1 3 0 0,0 0 0 0,2-3 0 16,-2 3 0-16,2-3 0 0,-2 3 0 0,5 2 0 16,-6-7 0-16,3 5 0 0,1 2 0 0,-4-2 0 15,4-3 0-15,-1 3 0 0,3-5 0 0,-3 7 0 16,0-7 0-16,3 5 0 0,-2-5 0 0,2 5 0 0,0-3 0 0,-3-2 0 16,3 5 0-16,2-5-8 0,-2 0 8 0,3 5 0 15,-3-5 0-15,2 0 0 0,1 0 0 0,2 0 0 16,0 0 0-16,1 5 0 0,2-5 0 0,-1 0 0 0,1 0 0 15,0 0-8-15,-3 0 8 0,6 0 0 0,-1 0 0 0,-2-2 0 16,0-5 0-16,0 7 0 0,0-7 0 0,0 5 0 31,2-5 0-31,-2 0 0 0,-3 0 0 0,6 0 0 16,-3 0 0-16,2-5 0 0,-2 5 0 0,3-4 0 0,-3 1 0 16,5-2 0-16,0 5 0 0,3-2 0 0,-6-3 0 0,4 3 0 15,1-3 0-15,-2 5 0 0,1-7 0 0,-1 7 0 16,0-7 0-16,0 5 0 0,-2-3 0 0,-3 5 0 15,-1-7 0-15,-1 7 0 0,-1-5 0 0,3 3 0 16,-3-3 0-16,0 5 0 0,0-7 0 0,1 7 0 0,-4-7 0 0,3 7 0 16,3-7 0-16,-2 7 0 0,-1-7 0 0,3 7 0 15,2-5 0-15,-2 3 0 0,3-3 0 0,-1 3 0 16,-2-3 0-16,0 5 0 0,2-7 0 0,1 7 0 16,-3-7 0-16,2 7 0 0,-2-4 0 0,0 1 0 15,0-2 0-15,0 3 0 0,-3-3 0 0,0 5 0 16,1-2 0-16,-1-3 0 0,3 3 0 0,-1-3 0 0,-1-2 0 0,4 7 0 15,1-7 0-15,2 0 0 0,-3 2 0 0,4-2 0 16,-4 5 0-16,3-5 0 0,-2 0 0 0,2-2 0 16,0 1 0-16,0 1 0 0,-2 0 0 0,-1 0 0 0,1 5 0 15,-1-5 0-15,-2-3 0 0,0 3 0 0,0 5 0 0,0-5 0 16,0 2 0-16,2-2 0 0,1 5 0 0,2-8 0 31,-2 3 0-31,4 0 0 0,-2 0 0 0,3 0 0 16,-5-2 0-16,2-1 0 0,0 3 0 0,3 0 0 0,-6 0 0 0,4 0 0 15,-1-5 0-15,0 5 0 0,-2 0 0 0,2 0 0 16,-5 0 0-16,2-2 8 0,1-3-8 0,-1 7 0 16,1-9 0-16,-1 7 0 0,3-5 0 0,-2 3 8 15,2-3-8-15,3-2 0 0,-6 2 0 0,4 3 8 16,-4-5-8-16,1 2 0 0,2 0 0 0,-3-2 8 0,6 5-8 0,-5-3 0 16,2 0 0-16,-3 3 8 0,1-3-8 0,-1 5 0 15,-2-5 8-15,3 3-8 0,-3-3 8 0,-1 3-8 16,1-3 8-16,0 5-8 0,0-5 10 0,-3 3-10 15,1-3 11-15,1 0-11 0,-1 3 12 0,2-3-12 16,-1 0 13-16,-1 3-4 0,-6-3-1 0,2 3 0 16,1-3 2-16,-1 0 0 15,1 5 0-15,-1-7 0 0,1 7-10 0,-3-5 0 16,0 3 0-16,3-3 0 0,-4-2 10 0,1 7-10 16,0-5 12-16,0 3-12 0,0-3 10 0,0 0-10 15,0 3 8-15,0-3-8 0,0-2 8 0,0 2-8 0,-5 3 0 16,4-3 8-16,1 0-8 0,-2 3 0 0,-1-3 0 0,3-2 0 15,0 2 0-15,-3-2 0 0,0 0 8 0,3 2-8 16,-5-2 0-16,2 5 0 0,1-8 0 0,-4 8 0 16,4-5 0-16,-1 2 8 0,-3-2-8 0,-2 2 0 0,3-2 0 15,0 2-11-15,-1-2 1 0,-2 5 0 0,3-5 19 0,0 2 4 16,-1-2 1-16,1 0 0 0,-3-3-14 0,3 3 0 16,-3 5 0-16,2-8 0 0,1 8 8 0,-3-5-8 15,3 2 0-15,-3 0 0 0,2-2 0 0,1 5 0 16,-3-3 0-16,0 0 0 0,0 5 0 0,0-2 0 0,0-3 0 0,-3 0 0 15,-2 5 0-15,2-2 0 0,3-3 0 0,0 5 0 16,-2-5 0-16,-1 3 8 0,0 2-8 0,-2-5 0 16,2 5 0-16,-2 0 0 0,0-5 0 0,0 5 0 15,-1 0 0-15,1 0 8 0,0-5-8 0,-1 5 0 16,-2 0 0-16,3 0 0 0,-3 0 0 0,3 0 0 16,-3 0 0-16,0 0 0 15,0 0 0-15,5-5 0 0,-2 5 0 0,0 0 0 16,-3 2 0-16,3-2 0 0,-1 0 0 0,1 0 0 15,-3 0 0-15,3 0 0 0,0 0 0 0,-1 0 0 16,1 0 0-16,0 2 0 0,-1-2 0 0,-2 0 0 0,3 2 0 16,0 3 0-16,0-3 0 0,-3-2 0 0,2 5 0 0,-2-3 0 15,3 3 0-15,0-3 0 0,0 5 0 0,-1-2 0 16,6 2-8-16,-2-5-2 0,-4 5 0 0,4 0 0 16,2 0-73-16,0 0-14 0,0 0-3 0,0 0-890 15,2 7-178-15</inkml:trace>
  <inkml:trace contextRef="#ctx0" brushRef="#br1" timeOffset="72406.66">18095 9072 576 0,'0'0'51'0,"0"0"-41"0,-3 0-10 0,-2 0 0 16,5 0 155-16,-5 0 29 0,-1 0 5 0,1 0 2 16,0 0-67-16,2 0-14 0,-2 0-2 0,0-5-1 15,2 3 3-15,-2 2 1 0,-1 0 0 0,1 0 0 16,0-5-13-16,-1 3-2 0,4-3-1 0,-4 3 0 15,4-3-23-15,-3 3-4 0,-1-3 0 0,-2-2-1 16,6 0-19-16,-6 0-4 0,0 2-1 0,3-2 0 0,-1 0-5 0,-2 0-1 16,-2-5 0-16,-1 3 0 0,-2 2-4 0,2 0-1 15,3-5 0-15,-2 0 0 0,-1 5-4 0,1-7 0 16,-1 5-1-16,-2-3 0 0,0 0-6 0,-1 3-1 0,-2-3 0 0,3-2 0 16,0 0-2-16,2 0-1 0,-2-3 0 0,0 3 0 15,0-3-5-15,0 1 0 0,-1 2-1 0,-2-5 0 31,3 5-1-31,0 0 0 0,0-5 0 0,-1 5 0 16,1 0-2-16,0-5-8 0,0 5 12 0,0 0-4 0,-1 0-8 16,1 0 8-16,5-1-8 0,-2-1 8 0,-4 7-8 0,4-6 0 15,-1-1 9-15,3 2-9 0,0 0 8 0,-2 0-8 16,-1 0 8-16,1-5-8 0,-1 7 0 0,0-2 9 16,-2 0-9-16,5 0 0 0,-2 2 8 0,4-2-8 15,-4 4 0-15,-1-1 0 0,6-3 0 0,-3 2 0 0,0-2 0 0,3 2 0 16,-3-2 0-16,0 0 0 0,3 2 0 0,-1 3 0 15,1-3 0-15,-3 0 0 0,5 5 0 0,-2-7 0 16,-3 7 0-16,6-3 0 0,-6-1 0 0,2 4 0 16,1-5 0-16,0 5 0 0,-1 0 0 0,1 0 0 15,2 0 0-15,-4 0 0 0,4 2 0 0,-2-2 0 16,2 0 0-16,0 4 0 16,1-1 0-16,-1-1 0 0,3 3 0 0,-3-3 0 15,1 3 0-15,2 2 0 0,0 0 0 0,0 0 0 16,-3-5 0-16,3 5 0 0,0 0 0 0,0 0 0 15,0 0 0-15,0 0 0 0,-3 0 0 0,1-3 0 0,2 3 0 0,0 0 0 16,-5 0 0-16,2 0 0 0,3 0 0 0,0 0 0 16,-3 3 0-16,3-3 0 0,-5 0 0 0,5 0 0 15,0 0 0-15,0 0 0 0,-3 5 0 0,3-3 0 0,0-2 0 0,-2 5 0 16,-1 2 0-16,3-3 0 0,-3-1 0 0,1 4 0 16,2-3-8-16,-6-1 8 0,1 4 0 0,2 0 0 15,3 0 0-15,-5 2 0 0,-3 1 0 0,3-3 0 16,0 0 0-16,2 5 0 0,-2-5 0 0,-3 7 0 15,0-2 0-15,3 2 0 0,5-3 0 0,0 4 0 16,-8-6 0-16,8 3 0 16,2 2 0-16,1 0 0 0,-6-7-8 0,3 5 8 15,0 0 0-15,3-3 0 0,2 3 0 0,-2-1 0 16,-1-1 0-16,1-3-9 0,5 5 9 0,0-5 0 16,0 0-11-16,-3 5 11 0,-2-5-13 0,0 0 5 15,-1-5-22-15,1 7-4 0,-1-6-1 0,-2 4 0 16,6-2-26-16,-6-5-6 0,-3 2-1 0,3-2 0 15,5 7-109-15,-5-7-23 0,0 0-4 0,0 0 0 16,0 0-84-16,6-2-16 0</inkml:trace>
  <inkml:trace contextRef="#ctx0" brushRef="#br1" timeOffset="72809.06">17108 8129 885 0,'0'0'39'0,"0"0"9"0,0-7-39 0,-5 4-9 0,2-1 0 0,3-3 0 16,3 2 40-16,-1-2 7 0,-7 5 1 0,5-3 0 15,3-2 0-15,-1 4 0 0,-2-1 0 0,3-3 0 16,5 2 8-16,-3 3 3 0,3-3 0 0,-3 3 0 16,1-3 1-16,4 2 1 0,1-1 0 0,-1 1 0 0,1 3-21 0,2-4-4 15,3 4 0-15,0-3-1 0,0 3-20 0,-3-4-4 0,3 4-1 0,3 4 0 16,-4-4-2-16,1 3-8 0,3-3 12 0,-3 0-4 16,0 0-8-16,-1 4 10 0,-1-1-10 0,2 1 10 15,-3-4-10-15,0 3 10 0,0 2-10 0,0-3 10 16,1-2-10-16,-1 5 0 0,-3 2 0 0,1-7 8 15,-3 7-8-15,3-3 10 0,-3-1-10 0,-3 1 10 16,-5-4-10-16,8 3-14 16,-3 2 3-16</inkml:trace>
  <inkml:trace contextRef="#ctx0" brushRef="#br2" timeOffset="80642.33">23058 9006 1144 0,'0'0'25'0,"0"0"6"0,0 0 1 0,0 0 0 16,0 0-32-16,0 0 0 0,0 0 0 0,0 0 0 15,0 0 102-15,0 0 14 0,0 0 4 0,8 0 0 0,-2-2-33 0,-1 2-7 16,-5 0 0-16,5-5-1 0,-2 3-7 0,-3 2 0 15,0 0-1-15,0 0 0 0,3-5 9 0,-3 5 1 16,2-7 1-16,-2 2 0 0,-5 3-14 0,5-5-2 16,0 2-1-16,-3-2 0 0,1 0-14 0,-4 5-3 0,4-5-1 0,-1-3 0 15,-2 3-17-15,-1 0-3 0,1 0-1 0,-3-2 0 16,3-3 2-16,0 0 0 0,-3 5 0 0,2-2 0 16,-2-3-7-16,3 0-1 0,-3 3 0 0,0-3 0 15,0 0 6-15,0 3 1 0,0-3 0 0,1-2 0 16,-1 0-27-16,-3 2 0 0,0 3 0 0,1-3 0 15,-6 0 0-15,3-2 8 16,0 0 2-16,-3 2 0 0,0 5-10 0,-3-7 0 16,3 7 0-16,-2-7 0 0,2 7 0 0,-3-5 12 15,1 5-12-15,-1-3 12 0,4 1-4 0,-4 2 0 16,1 0 0-16,-1 0 0 0,3 0-8 0,0 0 10 16,0 2-10-16,3-2 10 0,0 5-10 0,-3-3 0 15,3 3 0-15,0-3 8 0,-1-2-8 0,1 7 0 0,0-7 0 16,0 4 0-16,-1-1 0 0,-1-1 0 0,-1 3 0 0,0-3 0 15,0 5 12-15,0-2-4 0,-2-3 0 0,2 3 0 16,-3 2-8-16,1-5 0 0,-4 5 0 0,4 0 0 0,-3 0 0 16,2 0 0-16,1 0 8 0,-1 0-8 0,1 0 0 0,-1 5 0 15,1-3 8-15,-1-2-8 0,1 5 0 0,-4-3 0 16,1-2 0-16,0 5 0 0,3-5 0 0,-4 2-9 16,-1 3 0-16,4 2 0 0,1-7 9 0,-1 7 12 0,1-2-2 0,-1-3-1 15,0 5-9-15,1-2 0 0,-1-3 0 0,1 3 0 16,-1 2 0-16,1 0 0 0,2 0 0 0,0 0 0 15,0 0 0-15,-2 0 0 0,-1 5 0 0,-2-5 0 16,0 5 0-16,0-3 0 0,-3 3 0 0,5 0 0 16,1-3 0-16,-1 3 0 0,-4 2 0 0,1 0 0 15,1 0 0-15,3-2 0 16,-4 7 0-16,4-5 0 0,2 7 0 0,-2-7 0 16,4 0 0-16,-2 5 0 0,1-5 0 0,-1 5 0 15,2 0 0-15,-1-5 0 0,1 5-10 0,-4-3 10 16,-1 1-13-16,-2-1 5 0,3 3 8 0,-1 0 8 0,1-3-8 15,2 3 11-15,0 2-11 0,0-2 12 0,-3-5-12 16,1 5 12-16,2 2-12 0,0-2 0 0,0 2-12 0,3 0 12 16,0-2-8-16,0 2 8 0,-1-2 0 0,1 0 0 15,3 2 0-15,-4-2 0 0,4-3 0 0,-1 3 0 0,1 0 0 16,-1 2 0-16,3-2 0 0,0 2 0 0,0-2 0 0,0 2 0 16,3 0 0-16,-3-2 0 0,0 2-10 0,0 0 10 15,6 3-13-15,-4-3 5 0,-2 0 8 0,3 0 16 16,0 3-4-16,-3-8-1 0,2 8-11 0,1-3 0 15,-3 0 0-15,6 0 0 16,-6 5-8-16,2-7 8 0,1 7 0 0,-3-5 0 16,3 0 0-16,-3 5 0 0,0-5 0 0,3 5 0 15,2-5 0-15,-5 5 0 0,3 0 0 0,0 0 0 16,-1-5 0-16,4 5 0 0,-6-5 0 0,0 5 0 16,2 0-11-16,4-3 3 0,-1 3 0 0,3 0 0 15,-5-5 8-15,5 5 9 0,0-5-1 0,0 5-8 16,0-5 8-16,2 5-8 0,1-5 0 0,2 5 0 0,-2-5 0 0,2-2 0 15,1 2 8-15,2 5-8 0,2-7 0 0,1 2 0 16,-6-2 0-16,0 2 0 0,1 0 0 0,2-2 0 16,2 0 0-16,-2-3 0 0,3 3 0 0,-3 2 0 0,2-4 0 15,1-1 0-15,-1 3 0 0,1 0 0 0,0-3 0 0,-4 1 0 16,4-1 0-16,0-4 0 0,-3 2 0 0,2 0 0 16,1 0 0-16,-1 3 0 0,1-3 0 0,5-5 0 15,0 3 0-15,0 2 0 0,-1 0 0 0,4-2 0 0,-1 2 0 0,1-2 0 16,-3-3 0-16,0 3 0 0,2 2 0 0,-2-7 0 15,0 5 0-15,3-5 0 0,-1 5 0 0,-2-3 0 16,0-2 0-16,0 0 0 0,0 1 0 0,-1 1 0 16,-1 0 0-16,2-2 0 0,-3 0 0 0,0-2 0 15,-2-2 0-15,4 1 0 16,1 3 9-16,3-7-9 0,-3 5 0 0,2-3 9 16,3-2-9-16,-2 0 0 0,2 0 9 0,0 0-9 15,0 0 0-15,6 0 8 0,-6 0-8 0,3 0 0 16,2-2 0-16,-5 2 0 0,3 0 0 0,-5-5 8 15,-1 5-8-15,1 0 0 0,5 0 0 0,-1-4 0 16,1 1 0-16,3 3 0 0,-1-4 0 0,1 4 8 16,-4-8-8-16,1 8 0 0,3 0 0 0,-1-2 0 0,-5-3 0 0,6 3 0 15,-3-3 0-15,-3-2 8 0,3 7-8 0,-6-7 0 16,3 3 0-16,-2 1 0 0,2-2 0 0,0-2 0 16,3 5 0-16,2-3 8 0,4-2-8 0,-1 5 0 0,0-7 0 15,2 1 0-15,-1-1 0 0,-1 2 0 0,-3-5 0 0,1 5 0 16,-1-5 0-16,1 5 8 0,-1 0-8 0,-2-7 0 31,0 7 0-31,-1 0 8 0,4-5-8 0,-6 3 0 16,6-3 8-16,-4 0-8 0,-2 3 10 0,1-5-10 0,-4 2 12 0,1-2-3 15,2 0-1-15,-3-5 0 0,-2 5 1 0,3-5 0 16,-6 5 0-16,3-5 0 0,0-2-9 0,-3 2 12 16,0-2-12-16,0 2 12 0,1-2-12 0,-4 2 0 15,1-2 9-15,2 2-9 0,0-2 0 0,1 2 8 16,-1-2-8-16,-3 2 0 0,1 3 0 0,2-8 0 0,0 3 0 0,3 0 0 15,-5 2 0-15,2-2 0 0,0 2 0 0,-2-2 8 16,2 2-8-16,-2 3 0 0,-3-8 0 0,0 8 8 16,0-8-8-16,2 8 0 0,-2-3 0 0,0 0 0 15,0-2 0-15,-3 2 0 0,0-2 0 0,1 2 0 16,-1 3 0-16,-2-8 11 0,-1 8-11 0,1-8 12 16,0 8-12-16,-1-3 0 0,1-2 0 0,0 2 0 0,-1 0 0 0,-2-2 0 15,3 2 8-15,-3-2-8 0,3 2 0 0,-1 3 0 16,-2-8 0-16,3 8 0 0,-3-8 0 0,2 8 0 15,1-3 0-15,-3 0 0 0,0 3 0 0,0-3 0 0,0 0 0 16,0 3 0-16,0-3 0 0,0 0 0 0,-3 5 0 16,3-5 0-16,0 5 0 0,-2-5 0 0,-1 5 8 0,1 0-8 31,-1 0 0-31,0 0 0 0,1 0 0 0,-4-3 0 16,4 3 0-16,-4 0-14 0,1 2 3 0,2-2 1 0,1 0 10 15,-1 0 0-15,-2 2 0 0,2 3 0 0,3-3 0 0,-2 0 0 16,-4-2 0-16,4 7 0 0,-4-7 0 0,6 7 16 15,-2-5-4-15,2 5-1 0,-6-2-11 0,4-3 0 16,-1 0 0-16,0 5 0 0,-2-2 0 0,3-3 0 16,-1 0 0-16,0 3 0 0,1-3 0 0,-4 0 0 0,1 5 0 0,0-2 0 15,2-3 0-15,0 5 0 0,1-5 0 0,-1 3 0 16,-2-3 0-16,2 5 8 0,-2-7-8 0,2 7 0 16,-5-5 0-16,6 5 0 0,-4-5 0 0,4 5 0 15,-4 0 0-15,4-2 0 0,-1-3 0 0,3 5 0 16,-5 0 0-16,2 0 0 0,1 2 0 0,-1-2 8 15,0 0-8-15,1 0 0 16,-4 0 0-16,1 2 0 0,2 3 0 0,3 2 0 16,-2-5 0-16,-4-2 0 0,4 5 0 0,-3-3 0 15,2 3 0-15,-2-3 0 0,-1 3 0 0,-2-3 0 16,6 0 0-16,-4 3 0 0,-2 2-8 0,3-5 8 16,0 3 0-16,0-3 0 0,-1 5-10 0,4-2 10 0,-4-3-13 15,1 5 5 1,0 0-43-16,-3-2-8 0,5-3-1 0,3 5-952 0,0 0-191 0</inkml:trace>
  <inkml:trace contextRef="#ctx0" brushRef="#br2" timeOffset="81808.83">22947 8684 288 0,'0'0'25'0,"0"0"-25"15,0 0 0-15,0 0 0 0,0 0 155 0,0 0 25 0,0 0 6 0,0 0 1 16,0 0-47-16,0 0-10 0,0 0-2 0,0 0 0 15,0 0-19-15,0 0-4 0,0 0-1 0,0 7 0 16,0-7-26-16,0 5-6 0,0-5 0 0,-2 7-1 0,2-5-11 0,0-2-3 16,2 5 0-16,-2-5 0 0,0 2-26 0,0-2-6 15,3 5-1-15,-3-5 0 0,5 7 13 0,-5-7 3 16,0 0 0-16,8-5 0 0,0 3-16 0,0-3-2 16,-3 3-1-16,6-3 0 0,-3-4 7 0,2-3 2 15,4-2 0-15,-1 2 0 0,0 3-7 0,0-8-2 16,6 3 0-16,-1 0 0 0,-4 0-9 0,2 0-1 0,-1 0-1 0,1-5 0 15,0 7-10-15,0-2 12 0,3 4-12 0,-1-1 12 16,-2-1-12-16,0-2 0 0,2 2 0 0,-2 3 0 16,0-3 0-16,-3 5 0 0,1-3 0 0,1-1 0 15,-1 4 8-15,-1 0 0 0,-3-1 0 0,4 4 0 16,-4-3-8-16,1 0 0 0,-1 2 0 0,1-2 0 0,-3 5 0 0,0-3 0 16,-3 5 0-16,0-2 0 15,1 2 0-15,-1-5 0 0,-5 5 0 0,0 0 0 16,0 0 28-16,0 0 3 0,0 0 1 15,0 0 0 1,0 0-61-16,0 0-12 0,-8 5-3 0,8-5 0 16,-3 2-177-16,-4 3-36 0,-1-3-7 0,8-2-2 0</inkml:trace>
  <inkml:trace contextRef="#ctx0" brushRef="#br2" timeOffset="82226.07">23357 8300 57 0,'0'0'0'0,"0"0"0"0,0 0 0 0,0 0 0 16,0 0 206-16,0 0 36 0,0 0 7 0,0 0 2 15,0 0-108-15,0 0-22 0,-5-4-4 0,5 4-1 0,0 0-16 16,0 0-4-16,-3 0-1 0,3 0 0 0,0 0-31 15,0 0-5-15,0 0-2 0,0-7 0 0,0 7-13 0,6-7-4 16,-1 7 0-16,0-5 0 0,3-2-8 0,0 7-1 0,3-7-1 0,2 4 0 16,0-1 2-16,3 1 1 0,0-1 0 0,-3 1 0 15,0-1-12-15,1 4-2 0,2 0-1 16,-3 0 0-16,0 0-2 0,3 4 0 0,-3-1 0 0,3 4 0 16,-3-3 39-16,-2 4 7 0,-3 1 2 0,-3-2 0 15,-2 5-52-15,-1 2-12 0,-4-2 0 0,-1 2 0 16,-2 0 54-16,-3 0 8 0,0 5 2 0,-3-5 0 0,1 5-38 0,-1-5-7 15,3 0-2-15,0-2 0 0,0 2-9 0,3-2-8 16,-3-3 9-16,3-2-9 0,0-2 10 0,2 2-10 16,-2 0 10-16,2-2-10 0,3-5 0 0,0 0-8 15,0 0-1-15,0 0 0 16,0 0-82-16,0 0-16 0,0 0-3 0,0 0-696 0,0 0-139 16</inkml:trace>
  <inkml:trace contextRef="#ctx0" brushRef="#br2" timeOffset="83267.94">23887 8042 324 0,'0'0'14'0,"0"0"3"0,0 0-17 0,0 0 0 0,0 0 0 0,0 0 0 16,0 0 18-16,0 0 0 0,0 0 0 0,0 0 0 0,0 0-18 0,0 0 0 16,0 0-13-16,0 0 5 0,0-7-14 0,0 7-2 15,0 0-1-15,0 0 0 0,0 0 25 0,0-7 0 16,0 7 0-16,0 0 11 0,0 0 57 0,0 0 12 15,0-5 3-15,0 5 0 0,0-2 22 0,0 2 5 16,0 0 1-16,0 0 0 0,2-5-20 0,-2 5-4 16,0 0-1-16,0 0 0 15,0 0-9-15,0 0-1 0,0 0-1 0,0 0 0 16,0 0 1-16,0 0 0 0,-2-7 0 0,2 7 0 16,0 0-13-16,0 0-3 0,0 0 0 0,-6 0 0 15,1 0-14-15,0 0-3 0,-1 5-1 0,1-3 0 16,2-2-7-16,-2 5-2 0,0-3 0 0,0 3 0 15,-1-1-4-15,1-1-1 0,2 4 0 0,-2-3 0 16,-3-1-8-16,6 4-3 0,-4-2 0 0,1 2 0 0,2 0-5 0,-2 0 0 16,2-3-1-16,-2 4 0 0,2-6-3 0,1 10-8 0,-1-5 12 0,0 0-4 15,3 4 1-15,-2-3 0 0,2-1 0 0,0 4 0 16,0-1 7-16,2 4 0 0,-2-2 1 0,3-1 0 16,-3 4-17-16,3-6 0 0,-1 3 0 0,1-1 0 15,2 4 0-15,-2-6 0 0,0-2 0 0,2 5 0 16,0-5 55-16,1 0 7 15,-4 0 2-15,6 0 0 0,-3 2-52 0,1-2-12 16,-1-4 0-16,6 4 0 0,-4 0 0 0,4-2 0 16,-3-3 0-16,3 3 0 0,-1-5 0 0,3 7 0 15,-2-7 0-15,0 0 0 0,2 4 0 0,-3-1 0 16,4-3 0-16,-1 0 0 0,-3 0 0 0,1-3 0 16,-3-1 0-16,3 4 0 0,-4 0 0 0,-1-5 0 15,-1 3 0-15,-5 2 0 0,0 0 0 0,5-5 0 0,-5-2 0 0,0 7 0 16,3-2-172-16,-3-3-38 0,-3 3-7 0</inkml:trace>
  <inkml:trace contextRef="#ctx0" brushRef="#br2" timeOffset="83853.78">24151 8035 806 0,'0'0'72'0,"0"0"-58"0,3-7-14 0,-3 7 0 15,0-5 124-15,0 5 21 0,0 0 5 0,0 0 1 16,0 0-35-16,0 0-6 0,0 0-2 0,0 0 0 16,0 0-39-16,2 5-8 0,1 2-1 0,0 0-1 15,-1 5-1-15,1-3 0 0,2 3 0 0,-5-1 0 0,3 4 2 0,-3-1 0 16,3 0 0-16,-3 0 0 0,2-2-11 0,-2 6-1 15,0-3-1-15,0-1 0 0,0 0-15 0,0 0-2 16,-2-2-1-16,2 2 0 0,-3-2-29 0,3-3 0 16,0-2 0-16,0 2 0 0,-3-6 0 0,3 4 0 15,0 0 0-15,0-7 0 16,0 0-157-16,0 0-28 0,0 0-6 0,8 0-475 16,-2-7-95-16</inkml:trace>
  <inkml:trace contextRef="#ctx0" brushRef="#br2" timeOffset="84201.58">24254 8155 1292 0,'0'0'28'0,"0"0"7"0,0 0 1 0,0 0 0 0,0 0-36 0,0 0 0 15,0 0 0-15,0 0 0 0,0 0 90 0,0 0 11 0,6 7 3 0,-4 0 0 16,1-3-36-16,-3 4-6 0,3-6-2 0,-1 5 0 16,-2 0-31-16,3 2-6 0,0-2-2 0,-1 1 0 15,1-1-21-15,-1-5 0 0,-2-2 0 0,8 5 0 16,-2-3 0-16,-1 3 0 0,3-5 0 0,0 0 0 15,-3 0 0-15,3-5 0 0,0 3 0 0,0-3 0 16,-3-2 0-16,3 0 0 0,-3 0 0 0,3 0 0 0,-2 0 56 0,2 2 6 16,-3-4 2-16,0 1 0 0,-2 1-64 0,0-4 0 15,-1 4 0-15,1 2-10 0,-1-2 10 0,1 0 9 16,-3 4-1-16,0 3-8 0,0-4 36 0,0 4 1 16,0 0 0-16,0 0 0 0,0 0-17 0,0 0-4 15,0 0-1-15,0 0 0 0,0 0-3 0,0 0-1 16,3 7 0-16,-1 0 0 15,1 0-11-15,2-2 0 0,-2 2 0 0,0 0 0 16,-1 0 0-16,4 0 0 0,-4-2 0 0,4 2 0 16,-4 0 0-16,3 0 0 0,1-3 0 0,-4-1 0 15,4 4-47-15,-1-2-14 0,-5-5-3 0</inkml:trace>
  <inkml:trace contextRef="#ctx0" brushRef="#br2" timeOffset="84556.47">24609 8072 748 0,'0'0'67'0,"0"0"-54"0,0 0-13 0,0 0 0 0,0 0 133 0,0 0 24 0,0 0 5 0,-3-4 1 16,3 4-43-16,-8 0-9 16,3 0-2-16,0-5 0 0,-1 5-25 0,6 0-6 15,-7 0-1-15,1 5 0 0,6-5-34 0,-8 0-7 16,3 4-2-16,0-1 0 0,5-3-24 0,-6 4-10 15,4-1 8-15,2-3-8 0,-3 7 0 0,3-2 0 16,0-3 0-16,3 5 0 0,-1-2 0 0,4 2-9 0,-4-3 9 0,4 3-10 16,2-4 10-16,-3 4-10 0,0-2 10 0,0-3-10 15,1 3 10-15,-1 2 0 0,-2-3 0 0,-1-1 8 16,4 4 4-16,-4 0 0 0,-2-2 1 0,3 2 0 16,-3 0 6-16,0-5 1 0,-3 7 0 0,3-6 0 0,-2 4 11 0,2 5 2 15,-3-10 1-15,0 5 0 0,1-2-12 0,-4 2-2 16,4-7-1-16,-4 7 0 0,1-3-19 0,5-4 0 15,-2 3 0-15,2-3 0 32,-6 5-172-32,6-5-36 0,-10-5-6 0,10 5-2 0</inkml:trace>
  <inkml:trace contextRef="#ctx0" brushRef="#br2" timeOffset="84903.6">24654 8133 748 0,'5'0'67'15,"-2"0"-54"-15,-3 0-13 0,5 0 0 0,-2 0 181 0,2 0 34 16,-2 0 6-16,2 0 2 0,-2 3-108 0,2-3-22 16,0-3-4-16,3 3-1 0,-3 0-50 0,1-4-10 15,-1 4-3-15,0 0 0 0,3 0-5 0,-2-3-2 0,1-1 0 0,1 4 0 16,0-3-8-16,0-1-2 0,-2 4 0 0,2-5 0 16,-3 3 0-16,0-3 0 0,-2 3 0 0,-1-3 0 15,1-2 5-15,-3 7 1 0,0-3 0 0,0 3 0 0,-3-4 2 0,-2-3 0 16,2 7 0-16,-4-3 0 0,1 3-4 0,1 0-1 15,-3 3 0-15,0-3 0 0,-3 4-2 0,4-1 0 16,-4 4 0-16,0-2 0 0,1 2-9 0,2 0 12 16,0-5-12-16,3 7 12 0,-3 1-12 0,2-3 0 15,1 0 0-15,0 0 0 0,5 5 0 0,-3-5 0 16,3 5 0-16,0-5 0 16,0 0 0-16,3 0 0 0,2 0 0 0,0 0 0 15,3 0-24-15,0 0 0 0,0-2 0 0,0 2 0 16,0-7 24-16,3 7 0 0,-1-7 0 0,-2 0 0 15,3 0-158-15,-1 0-27 0,1-3-6 16</inkml:trace>
  <inkml:trace contextRef="#ctx0" brushRef="#br2" timeOffset="85204.25">24950 8195 1101 0,'0'0'48'0,"0"0"12"0,0 0-48 15,0 0-12-15,0 0 0 0,0 0 0 0,0 0 127 0,0 0 23 0,0 0 5 0,0 0 1 16,3 7-60-16,0 0-11 0,-3-3-2 0,2 4-1 15,-2-1-14-15,3 0-4 0,-3 0 0 0,2 0 0 32,-2 0 0-32,0 5 0 0,0-5 0 0,0 0 0 0,0 0 0 0,0 0 0 15,3-3 0-15,-3-4 0 0,0 3-51 0,0-3-13 16,0 0 0-16,0 0 0 0,0 0 0 0,0 0 0 16,0 0 0-16,0 0 0 0,5 0 0 0,1-7-16 15,-1 0 3-15,0 0 1 16,3 0-32-16,-3-5-7 0,3 5-1 0,0-7 0 15,0 7 17-15,0-5 3 0,0 5 1 0,0-3 0 16,0-1-1-16,-3 6-1 0,3-2 0 0,0 0 0 0,-2 0 22 0,-1 0 11 0,3 7-10 0,-3-7 10 16,0 7-9-16,1-5 9 0,-1 5-8 0,0-2 8 15,-5 2-96-15,5 0-15 0,3 0-2 0</inkml:trace>
  <inkml:trace contextRef="#ctx0" brushRef="#br2" timeOffset="86075.72">24302 8597 518 0,'0'0'23'0,"0"0"5"0,0 0-28 0,0 0 0 0,-3 0 0 0,3 0 0 15,-2-7 238-15,-1 2 42 0,0 3 9 0,3 2 2 16,0 0-158-16,0 0-31 0,3-5-6 0,0-2-2 16,-3 7-32-16,5-2-6 0,0-3-2 0,1-2 0 0,2 4-8 0,-1-1-2 0,1-3 0 0,6 7 0 15,-4-5-44-15,6 5-21 0,0-2 1 0,2-3 1 16,-2 5 36-16,3 0 7 0,-3 0 2 0,2 0 0 15,-5 0-13-15,3 7-2 0,-2-2-1 0,-4-3 0 16,1 7 2-16,-1-1 0 0,-2 1 0 0,0-2 0 16,-2 5 4-16,-1 2 2 0,-3 0 0 0,-2 0 0 15,-2 5 35-15,-1 0 7 0,1 2 2 0,-4 0 0 0,-2-2-62 0,0 2 0 16,0-2-16-16,0 0 3 0,3-5 13 0,-3 7 12 16,3-7-3-16,2-2 0 0,1 2-9 0,2 0 0 15,-3-2 0-15,6-5 0 0,-3 5 0 0,2-3 0 16,4-2 0-16,2-2 0 0,-3 2 0 0,0-7 0 15,3 5-11-15,3-3 11 0,-3-4 0 0,2-3 0 16,1 5 0-16,-1-7 0 16,4 2-8-16,-4-4 8 0,1 2-8 0</inkml:trace>
  <inkml:trace contextRef="#ctx0" brushRef="#br2" timeOffset="87018.54">24606 7818 273 0,'0'0'12'0,"0"0"3"0,0 0-15 15,0 0 0-15,0 0 0 0,0 0 0 0,0 0 30 0,0 0 3 0,0 0 1 0,0 0 0 16,0 0 14-16,0 0 4 0,0 0 0 0,0 7 0 16,0-7 17-16,0 7 4 0,0 1 1 0,0-6 0 0,0 5 7 0,0-2 2 15,0 2 0-15,0 0 0 0,0 0-9 0,0-3-2 16,0 4 0-16,0-6 0 0,0 7-37 0,0-6-8 15,0 4-2-15,0 4 0 0,0-3 19 0,0-1 3 16,0 0 1-16,0 0 0 0,0 4-25 0,0-3-5 16,0-1-1-16,3 0 0 0,-3 0-5 0,0 0 0 15,0 0-1-15,3 0 0 0,-3-7-3 0,0 7-8 16,0-7 12-16,2 5-4 0,-2-5-8 0,3 2 0 0,-3-2 0 0,0 0 0 16,0 5 8-16,0-5-8 0,0 0 8 0,0 0-8 15,0 0 11-15,0 0-3 0,0 0-8 0,0 0 12 31,0 0-137-31,0 0-28 0</inkml:trace>
  <inkml:trace contextRef="#ctx0" brushRef="#br2" timeOffset="87239.66">24522 7969 892 0,'0'0'40'0,"0"0"8"0,0 0-39 15,0 0-9-15,2 0 0 0,-2 0 0 0,6 0 85 0,-1-2 15 0,0 2 4 0,3-5 0 0,-3 5-32 0,3 0-7 16,-2 0-1-16,2-3 0 0,-1 3-51 0,4 0-13 16,-6-4 0-16,6 4 0 0,-3-3 0 0,0 3 0 15,0-4 0-15,2 4 0 0,-4 0 0 0,2 0 0 16,2 0 0-16,-2 0 0 0,3 0 0 0,-11 0 0 16,0 0 0-16</inkml:trace>
  <inkml:trace contextRef="#ctx0" brushRef="#br3" timeOffset="92682.99">21024 12400 460 0,'0'0'41'0,"0"0"-33"16,-3 0-8-16,3 0 0 0,0 0 309 0,0-3 60 16,0-1 12-16,3-3 3 0,-1 4-228 0,-2-1-46 15,3-3-9-15,-3-1-1 0,3 1-10 0,-1 3-2 0,4-6 0 0,-4 3 0 16,1-5-27-16,2 5-5 0,1-4-2 0,1 1 0 15,-1-1-8-15,-1-1-2 0,0 2 0 0,1-1 0 16,2 1-7-16,-3-2-1 0,-2 1-1 0,2-3 0 16,0-1-8-16,-2 1-2 0,-1 0 0 0,1-2 0 0,-3 2-1 0,0 0 0 15,3-1 0-15,-6 1 0 0,0-5-4 0,1 5 0 16,-1-4-1-16,-2-4 0 16,-3 8-4-16,3-5-1 0,-1-2 0 0,1 2 0 15,-3 1-3-15,0 1-1 0,0-2 0 0,0 1 0 16,0 1-2-16,-2-2 0 0,2 0 0 0,-3-2 0 15,3 3-8-15,0-1 10 0,0 5-10 0,0-3 10 16,1-2-10-16,-1 5 10 0,0-5-10 0,0 5 10 16,-3-5-10-16,3 5 8 0,0-4-8 0,0 1 8 15,-2-2-8-15,2 0 0 0,-3 5 9 0,1-4-9 0,2 3 11 0,-3-3-3 16,1 3 0-16,-4 1 0 0,6-4-8 0,-2 3 0 16,-1 1 0-16,3 0 0 0,-2 0 0 0,2 2 0 15,-3-2 0-15,1 0 0 0,-4 2 0 0,6-2 0 16,-2 2 0-16,-1-2 0 0,1 0 0 0,-1 3 0 15,3 1 0-15,-2-4 0 0,2-2 0 0,-3 6 0 16,3-2 8-16,0-2-8 16,0 2 0-16,0-2 0 0,0 0 0 0,0 3 0 15,0-4 0-15,-2 6 0 0,5-3 0 0,-3 0 0 16,0-2 0-16,0 5 0 0,0-3 8 0,0 0-8 16,-3-2 0-16,1 5 0 0,-1-3 0 0,1 0 8 0,-4 5-8 15,4-2 0-15,-1-3 0 0,-5 0 0 0,3 5 0 0,0 0 0 16,-3-2 0-16,0-1 0 0,0 3 0 0,0-2 0 15,3 2 0-15,0-5 0 0,-3 5 0 0,0 2 0 0,0-2 0 0,0 0 0 16,1 5 0-16,1-3 0 0,-2-2 0 0,1 0 0 16,-1 2 0-16,2 3 0 0,-1-3 0 0,-1-2 0 15,0 0-8-15,0 5 8 0,0-3 0 0,-2-2 0 16,-1 0 0-16,0 2 0 0,1-2 0 0,-1 5 0 16,4-5 0-16,-7 2 0 0,1-2 0 0,0 3 0 15,0 1 0-15,2-2 0 0,-2 3 0 0,3-3 0 0,-3 5 0 0,2-2 0 16,0 2 0-16,1-5 0 0,-6 3 0 0,3-3 0 15,2 5 0-15,-2 0 0 0,-3 0 0 0,3 0 0 16,-2-2 0-16,1 2 0 0,-1-5 0 0,-4 5 0 16,3 5 0-16,0-3 0 0,1-2 0 0,-1 0 0 15,0 5 0-15,0-3 0 0,0-4 0 0,-2 4 0 16,2-2 0-16,-2 5 0 16,-1-3 0-16,-2-2 0 0,5 5 0 0,-2-3 0 15,-3 3 0-15,2 2 0 0,1-2 0 0,-1 2 0 16,1-5 0-16,5 5 0 0,-3 0 0 0,0-2 0 15,0 2 0-15,0 0 0 0,3 0 0 0,-3 0 0 0,1 0 0 16,-4-2 0-16,-5 2 0 0,3 0 0 0,3 0 0 0,-3 5 0 16,-3-5-9-16,6 0 9 0,-1 5 0 0,1-3 0 15,2-2 0-15,0 0 0 0,3 5 0 0,-3 0 0 0,6-3 0 0,-4 5 0 16,-1-2 0-16,-1 2 0 0,0 0 0 0,3-2 0 16,0 2 0-16,-3 0 0 0,3-2 0 0,-3 2 0 15,0 0 0-15,0 5 0 0,6-5 0 0,-3 5 0 16,-1-5 0-16,1 5 0 0,3-5 0 0,-1 5 0 15,-2-5 0-15,2 0 0 0,1 0 0 0,-1 5 0 16,-2-5 0-16,5 0 0 16,-2 5 0-16,2-5 0 0,0 5 0 0,0-2-8 15,6 1 8-15,-4 1 0 0,4 0 0 0,-3-3 0 16,-1 3 0-16,1 0 0 0,0-2 0 0,2 1 0 16,1 4 0-16,-3 1 0 0,5-6 0 0,-3 6 0 15,6-2 0-15,-3 0 0 0,0-2 0 0,0 2 0 16,0 1 0-16,3-4 0 0,-1 4 0 0,1 3 0 15,0-3 0-15,-1 3 0 0,4-3 0 0,-1 3 0 0,3-3 0 0,-5 4 0 16,5-1 0-16,0 1 0 0,-3 0 0 0,3-2 0 16,0 2 0-16,0-1 0 0,3 1 0 0,0 2 0 15,-1-2 0-15,1 3-8 0,-1-4 8 0,4 4 0 0,-1 1 0 16,0-2 0-16,1 1 0 0,2 1 0 0,0-2 0 0,2 1 0 16,1-3 0-16,-1-5 0 0,1 5 0 0,2-1 0 15,3 1 0-15,-3-2 0 0,0 2 0 0,1 0 0 0,-1-5 0 0,3 5 0 16,0-5 0-16,2 5 0 0,-2 0 0 0,0-5 0 15,2 5 0-15,-2-5 0 0,3 2 0 0,-3-2 0 16,2 1 0-16,-2-1 0 0,3-2 0 0,-1-1 0 16,1-1 0-16,2 6 0 0,0-6 0 0,0 2 0 15,0-1 0-15,6-3 0 0,-6-1 0 0,5 5 0 16,4-5 0-16,-4 4 0 16,-2-1 0-16,2-5 0 0,1 6 0 0,-1-3 0 15,-2-1 0-15,5-7 0 0,-2 7 0 0,2-7 0 16,2 5 0-16,1-5 0 0,-3 0 0 0,0 5 0 15,3-5 0-15,0 0 0 0,-3 0 0 0,-3 4 0 16,4-3 0-16,-4 1 0 0,0-4 0 0,1 2 0 16,-1 0 0-16,3 0 0 0,3 0 0 0,0 0 0 0,0-2 0 15,-1 2 0-15,1-3 0 0,3-1 8 0,-4-3-8 0,4 7 0 16,-4-7 0-16,1 4 0 0,0-4 0 0,0 0 0 16,-1 0 0-16,1 0 8 0,0 3-8 0,-3-6 0 15,0-1 0-15,0 1 0 0,-2 3 0 0,2-4 0 0,0 4 0 0,-5-3 8 16,2-1-8-16,-2 4 0 0,0-5 0 0,0 3 0 15,2-3 0-15,1 3 0 0,4-3 0 0,-2 3 0 16,-7-3 0-16,4-2 0 16,1 4 0-16,-1-1 8 0,3-1-8 0,-2 3 0 15,-4-3 0-15,4-2 0 0,-1 5 0 0,-2-3 0 16,0 2 0-16,2-4 0 0,-2 3 0 0,0-3 0 16,2 2 0-16,-2-2 0 0,0 5 0 0,3-6 0 15,2 4 0-15,-3-3 8 0,-2 0-8 0,-3 0 0 16,3 2 0-16,-6-2 0 0,4 0 0 0,-4 0 0 15,1 0 0-15,-4 0 0 0,1 2 0 0,-2-2 0 0,1-3 8 0,1 3-8 16,3 0 0-16,-1-4 0 0,-2 4 8 0,3-5-8 16,-1 5 0-16,1-3 0 0,2-1 0 0,-2 4 8 15,-4-5-8-15,1-2 0 0,0 7 0 0,0-5 0 16,0-2 0-16,-3 0 0 0,-2 2 8 0,2-2-8 0,-2 4 11 16,-1-1-11-16,-2-1 8 0,3-2-8 0,-3 0 0 0,-1 2 0 15,1-2 0-15,-2 4 0 0,2-6 8 0,-3 6-8 16,0-1 0-16,1-3 0 0,-1 2 8 0,0-2-8 0,3 4 0 0,-5-1 0 15,2-1 0-15,0-2 0 0,3 4 0 0,-2-2 0 16,-4 1 0-16,3 1 0 0,1-1 0 0,-1-1 0 16,3 5 0-16,-3-7 0 0,1 4 0 0,1-2 0 15,-1 1 0-15,-1 1 0 0,3-1 0 0,-3-1 0 16,3 2 0-16,-2-1 0 16,-1-1 0-16,-3 2 0 0,4-1 0 0,-1 4 10 15,-2-7-10-15,-1 6-9 0,1-3 9 0,0 4-13 16,-1-3 13-16,1-2 15 0,-3 5-3 0,0-4-1 15,3 4-11-15,-1-3 0 0,-2-2 0 0,0 5 0 16,-2-4 0-16,4 4 0 0,-2-5 0 0,3 5 0 16,-3 0 0-16,0-3 0 0,0 3 0 0,-3-5 0 15,3 5 0-15,-2 3 0 0,-1-3 0 0,0 0 0 0,1 4 0 0,-1-4 0 16,-2 3 8-16,-1-4-8 0,4 4 0 0,-1 1 0 16,-2-1 0-16,2 4 0 0,1-3 0 0,-1-1 0 15,-2 1 0-15,2-1 0 0,3 4 0 0,-3-3 0 16,3-4 0-16,-2 2 0 0,2 5-10 0,0 0-1 0,0-7 0 0,0 3 0 15,0 1 11-15,0 3 0 0,-3-4-9 0,3-3 9 32,-3 4-47-32,1-1-5 0,2-4 0 0,0 8-1 15,0 0-107-15,0 0-22 0,0 0-4 0</inkml:trace>
  <inkml:trace contextRef="#ctx0" brushRef="#br3" timeOffset="93602.33">21156 12372 633 0,'0'0'56'16,"0"0"-44"-16,0 0-12 0,0 0 0 16,-3-5 160-16,3 5 29 0,0 0 7 0,0 0 0 15,0 0-60-15,0 0-13 0,0 0-3 0,0 0 0 16,0 0-32-16,6-3-6 0,-6 3-2 0,8 0 0 0,0 0-9 0,2-4-3 16,1 4 0-16,-1-3 0 0,4 3-17 0,4 0-4 0,-2 0-1 0,3 0 0 15,2 0-18-15,0-4-3 0,0 4-1 0,5-3 0 16,-2-1-8-16,0 4-3 0,3-3 0 0,-1-1 0 15,-2 4-1-15,-3-3 0 0,0-1 0 0,-2 4 0 16,-1 0 0-16,1 0 0 0,-6-3 0 0,-2-2 0 16,-1 5-3-16,1 0-1 0,-6 0 0 0,3 5 0 15,-8-5-8-15,5 3 8 16,-5-3-8-16,0 0 8 16,0 0-67-16,0 0-13 0,0 0-4 0,0 0-688 15,0 0-139-15</inkml:trace>
  <inkml:trace contextRef="#ctx0" brushRef="#br3" timeOffset="94003.88">21521 12179 1299 0,'0'0'57'0,"0"-7"13"0,0 0-56 0,0 4-14 16,0-4 0-16,3 2 0 0,0-2 69 0,-1 3 11 15,1 4 3-15,2-7 0 0,-2 4-4 0,2-1-1 0,0 4 0 0,3 0 0 16,0-3-18-16,3 3-3 0,2-4-1 0,0 4 0 16,3 4-12-16,3-1-2 0,-3-3-1 0,-1 4 0 15,4-1-9-15,-3 4-3 0,0-3 0 0,0 3 0 16,-1 1-1-16,-1-1-1 0,-1-3 0 0,0 6 0 16,0-3 4-16,-2 4 1 0,-1-3 0 0,-2 3 0 15,0-1 0-15,-2 1 1 16,-4 1 0-16,4 2 0 0,-4-4 2 0,-2 2 0 15,-5 2 0-15,0 0 0 0,-1-3 4 0,1 4 1 16,-3-1 0-16,0-3 0 0,0 4-17 0,-2-4-3 16,2-1-1-16,-3 2 0 0,1-1-19 0,2-1 10 15,0-3-10-15,2 4 8 0,-2-3-8 0,3-1 0 16,-3 0 0-16,3-3 0 0,0-1 0 0,-1 4 0 16,1-7 0-16,2 4 0 0,3-4-12 0,-5 0-7 0,0 0-1 0,2-4-1 15,1 4-151-15,-1-7-31 0,0 4-5 0</inkml:trace>
  <inkml:trace contextRef="#ctx0" brushRef="#br3" timeOffset="94668.71">22416 11494 1245 0,'-6'3'55'0,"4"-3"12"0,2 0-54 0,-3-3-13 0,3 3 0 0,0 0 0 16,-5-4 90-16,5 4 15 0,-3 0 3 0,0-3 1 16,-2 3-24-16,0 0-5 0,-1 0 0 0,1 3-1 0,-3-3-18 0,3 0-3 15,-3 0-1-15,0 0 0 0,0 4-10 0,0 3-3 16,0-2 0-16,0 2 0 0,0-5-17 0,3 6-4 0,-3-1-1 0,0 0 0 15,3 2-13-15,-3 0-9 16,0 3 12-16,0-2-12 0,0 1 11 0,3 3-11 0,2 1 10 0,1-4-10 16,-4 3 11-16,4 1-11 0,2 3 12 0,0-4-12 31,2 1 12-31,1-4-12 0,0 8 12 0,-1-5-12 0,6 0 10 0,0 1-10 16,0-1 8-16,3-3-8 0,2 3 8 0,0 1-8 15,3-8 0-15,0 4 8 0,-3-4-8 0,3 1 10 16,0-4-10-16,0-1 10 0,5 1-10 0,-3-1 0 15,1-3 0-15,-1-3 0 16,1 3-102-16,2-4-22 0,-2-3-5 0,2-1-848 16</inkml:trace>
  <inkml:trace contextRef="#ctx0" brushRef="#br3" timeOffset="94954.06">22688 11494 1609 0,'0'0'35'0,"0"0"7"0,0 0 2 0,0 0 2 0,0 0-37 0,-3 3-9 0,3 1 0 0,0 3 0 16,0 0 60-16,0 5 9 0,0-5 3 0,0 7 0 15,0-2-8-15,3 2-2 0,0 0 0 0,-1 0 0 16,4 1-9-16,-4 1-1 0,1-2-1 0,-3 3 0 0,3-1-19 0,-1-2-3 15,3 0-1-15,1 0 0 0,-4 5-13 0,1-9-3 16,2 1-1-16,-2 4 0 0,2-1 7 0,-2-7 2 16,-3 4 0-16,3-4 0 0,-3 1-20 0,2-1 0 15,-2-7 0-15,0 0 0 16,-2 4-134-16,2-4-30 0,0 0-7 0</inkml:trace>
  <inkml:trace contextRef="#ctx0" brushRef="#br3" timeOffset="95370.83">22892 11682 979 0,'-6'-7'87'0,"6"7"-70"16,0 0-17-16,0 0 0 0,-2 7 147 0,-3-7 25 0,2 5 6 16,-2-3 1-16,-1 3-108 0,1-2-22 0,0 1-4 0,2-1-1 15,0 4-17-15,1-3-4 0,-4 1-1 0,6-5 0 16,0 0-22-16,3 7 8 0,0-5-8 0,2 6 0 15,0-1 0-15,1-7 0 0,2 4 0 0,0-1 0 16,-1-3 8-16,4 0-8 0,-3 0 10 0,3-3-10 16,-3-1 10-16,-1 4-10 0,1-3 10 0,0-1-10 0,0 1 16 0,0-2-4 15,-3-2 0-15,1 5 0 0,-4-7 5 0,4 2 1 16,-4 4 0-16,1-4 0 0,0 2 7 0,-3-2 2 16,2 5 0-16,-2 2 0 0,0 0 15 0,0 0 3 15,0 0 1-15,0 0 0 0,0 0-6 0,0 0 0 16,0 0-1-16,0 0 0 0,0 0-24 0,0 0-5 15,0 0-1-15,-2 7 0 16,2 0-9-16,0 3 0 0,2-6 0 0,1 3 0 16,2 5 0-16,-2-5 0 0,2 0 0 0,0 3 0 15,1-3 0-15,2 4 0 0,-3-3 0 0,0-1 0 16,1 0 0-16,-1 0 12 0,0-3 0 0,-2 3 0 16,-1 0-105-16,4-2-21 0,-4-2-4 15,-2-3-1-15</inkml:trace>
  <inkml:trace contextRef="#ctx0" brushRef="#br3" timeOffset="95741.35">23312 11642 345 0,'0'0'15'0,"-2"-2"4"0,2-3-19 0,0 5 0 16,-3-7 0-16,3 3 0 0,0 1 261 0,0-1 49 15,-2-3 10-15,2 7 1 0,-3-3-202 0,0-2-41 16,3 5-8-16,0 0-2 0,-2-2-25 0,-4-3-6 16,-2 5-1-16,3 0 0 0,0 0-4 0,-1 0-2 15,-1 0 0-15,-1 5 0 0,2-3-10 0,-2-2-1 16,0 5-1-16,3-2 0 0,-3 1-18 0,6-1 0 0,-4 1 8 0,1-1-8 16,0 1 0-16,-1 3 0 0,6-7 0 0,0 7 0 15,-2 1 0-15,2-1 0 0,0 0-10 0,2-3 10 16,4 3 0-16,-4 5 0 0,4-5 0 0,-4 0 0 15,6 0 0-15,-5 0 0 0,2 0 0 0,0 0 8 0,1 5-8 0,2-5 0 16,-6 0 0-16,4 5 0 0,-1-2 9 16,0-3 3-16,-2 0 1 0,-1 0 0 0,-2 4 11 0,0-4 1 0,0 1 1 0,-2-1 0 15,-1-3 2-15,1-1 1 0,-4 1 0 0,4 3 0 16,-4-2-13-16,-2-3-4 0,3 6 0 0,-3-4 0 31,0-1-116-31,3-3-23 0,-6 0-5 0</inkml:trace>
  <inkml:trace contextRef="#ctx0" brushRef="#br3" timeOffset="96011.22">23408 11483 518 0,'-6'-8'46'0,"6"8"-37"0,-2-2-9 0,-1-3 0 15,3 5 316-15,0 0 60 0,0 0 13 0,0 0 3 16,0 0-268-16,0 0-52 0,0 0-12 0,3 5-1 16,-3 5-36-16,5 1-7 0,-2 3-2 0,-1 1 0 0,4 3 2 0,-4-4 0 15,4 5 0-15,-1 0 0 0,-2-2-16 0,-1 1 8 16,1-4-8-16,2 1 0 0,-2-1 0 0,-3 4-10 16,0-6 0-16,0 2 0 31,5-2-63-31,-5-2-13 0,-5 4-2 0,5-7-811 0</inkml:trace>
  <inkml:trace contextRef="#ctx0" brushRef="#br3" timeOffset="96173.88">23326 11715 1152 0,'2'0'102'0,"4"0"-82"16,-4-4-20-16,6 4 0 0,0-3 86 0,0-1 13 15,3 4 2-15,-3-3 1 0,5-1-51 0,0 1-11 16,3-2-1-16,0 5-1 0,0-2-29 0,2-3-9 15,1 3 0-15,-1-3 0 0,3 5 0 0,-2-7 0 0,-3 7-15 0,0 0-473 16,0-4-96-16</inkml:trace>
  <inkml:trace contextRef="#ctx0" brushRef="#br3" timeOffset="96512.72">23609 11708 230 0,'0'0'20'0,"0"0"-20"15,0 0 0-15,0 0 0 0,5 3 250 0,0-3 46 16,-5 0 8-16,6 4 3 0,2-4-182 0,0 0-36 0,-1 0-7 0,4 0-2 16,0-4-44-16,2 1-8 0,-3 3-3 0,4-4 0 15,-6 4-14-15,2-3-3 0,3-1-8 0,-5-4 12 16,3 8 1-16,-3-7 0 0,-3 5 0 0,0-3 0 16,-2-2 6-16,2 3 1 0,-5 1 0 0,0-1 0 15,0-3 23-15,-2 4 5 0,-4-2 0 0,1 3 1 16,0-3-16-16,-3 3-3 0,0-3-1 0,-3 1 0 0,1 4-9 0,2 0-1 15,-3 4-1-15,3-4 0 0,-5 5-18 0,5-3 0 16,0 5 0-16,0 1 0 0,3-1 0 0,-3 0 0 16,0-3 0-16,3 3 0 0,5 0 0 0,0 5 0 0,-3-5 0 0,3 0 0 15,3 5-8-15,0-3 8 0,-1 3 0 0,3-2-9 16,3-6 9-16,3 8 0 0,0-5 0 0,-1 0 0 31,6 0-23-31,-3-4 1 0,3 1 0 0,0-1 0 16,3 1-150-16,-4-4-31 0,-1 0-5 0,2-4-2 0</inkml:trace>
  <inkml:trace contextRef="#ctx0" brushRef="#br3" timeOffset="96813.46">23887 11657 1209 0,'0'0'53'0,"-3"-3"12"0,0-1-52 0,3 4-13 0,0-3 0 0,0 3 0 16,0 0 106-16,0 0 18 0,0 0 4 0,0 0 1 15,0 0-53-15,0 0-10 0,0 0-2 0,3 7-1 16,2 0-13-16,1 0-2 0,-1 0-1 0,0 0 0 15,-2 5 3-15,2-5 1 0,3 0 0 0,0 0 0 16,-5 0-26-16,2 0-5 0,-2 1 0 0,2-1-1 16,-5-3-5-16,0-4-1 15,0 0 0-15,0 0 0 0,2 3-2 0,-2-3-1 16,0 0 0-16,0 0 0 0,0 0 9 0,0 0 1 16,0 0 1-16,0 0 0 0,0 0-21 0,0-7 0 0,3 0 0 0,2-1 0 15,-2-1 0-15,5 0-16 0,3-1 4 0,-1-2 0 31,3 5-11-31,3-4-2 0,0 4-1 0,0 0 0 0,3 0 11 0,-1-1 3 0,-2 1 0 0,0 5 0 16,0-3 12-16,0 1 0 0,-1 1 0 0,1 3 0 0,0-4-11 0,3 4 11 16,-1 0-12-16,1 0-1004 15</inkml:trace>
  <inkml:trace contextRef="#ctx0" brushRef="#br3" timeOffset="97630.56">22696 12266 806 0,'0'0'72'0,"0"0"-58"0,-3 0-14 0,3 0 0 16,3 0 179-16,-3-3 33 0,0 3 6 0,3-4 2 15,-1 4-100-15,1-3-20 0,0-1-4 0,2 4-1 16,3-3-27-16,-3-1-4 0,6 4-2 0,-1-8 0 0,1 8-19 0,2-7-4 16,3 7-1-16,-3-4 0 0,6 4-11 0,-1-3-3 15,-2 3 0-15,3 0 0 0,-4 0-5 0,4 0-2 0,-3 3 0 0,-3-3 0 16,0 4 1-16,1 3 0 0,-4-7 0 0,1 8 0 16,-6-1 2-16,3-3 0 0,-3 3 0 0,1 0 0 15,-4 0 0-15,1 5 0 0,-6-2 0 0,3 1 0 16,-2-4 4-16,-1 8 2 0,-2-4 0 0,-1-1 0 0,-2 1-6 0,3 1-2 15,-3-2 0-15,3-3 0 0,-3 4-10 0,0-3-8 16,3-1 9-16,-1 0-9 0,-2 0 0 0,6 0 0 16,-3 0 0-16,2 0 0 0,3-7 0 0,0 0 0 15,0 9 0-15,0-9 0 0,3 3 0 0,-3-3 0 16,2 7 0-16,6-3 0 0,0-1 0 0,3 4 0 31,-1-7 0-31,3 4 0 0,3-4 0 0,0 8 0 0,0-8 0 0,0 7-10 16,-3-7 10-16,0 7 0 0,1-3 0 0,-6 3 0 15,-1-4 0-15,-1 1 0 0,-1 4 0 0,-2 3 0 16,-3-1 0-16,-6-3 14 0,4 4-3 0,-6 4-1 16,0-8 18-16,-3 4 4 0,-2-4 1 0,-3 5 0 15,0-2-5-15,0-3 0 0,1 0-1 0,-1 0 0 16,0 0-27-16,0 2 0 0,3-6 0 0,-3 4 0 0,3-7-10 0,-1 4 10 16,1-4-13-16,0 0 5 15,0-4-142-15,-1 4-28 0,1-7-6 0,-3 4 0 0</inkml:trace>
  <inkml:trace contextRef="#ctx0" brushRef="#br3" timeOffset="105141.51">22572 6247 230 0,'0'0'20'0,"0"0"-20"15,0 0 0-15,0 0 0 0,-3-4 132 0,3 4 23 16,0 0 4-16,0 0 1 0,-3-3-26 0,3 3-5 16,0 0-1-16,0 0 0 0,0-4-51 0,0 1-10 0,0 3-3 0,0 0 0 15,0 0 0-15,0 0 0 0,0 0 0 0,3-5 0 16,0-2 0-16,2 5 0 0,3-3 0 0,-3 5 0 0,0-2-24 0,3-3-6 16,3 5-1-16,2-2 0 0,0-3-1 0,3 5-1 15,3-4 0-15,-1 1 0 0,1 3-31 0,-6 0-18 16,3 0 2-16,0 0 1 0,-3 0 24 0,0 3 5 15,-2-3 1-15,-1 4 0 0,1 1-15 0,-3 2 0 16,-3 0 0-16,-2 0 0 0,2 0 0 0,-2 0 0 16,-1 0 0-16,-4 0 0 15,-1 5 54-15,1-5 8 0,2 0 2 0,0 0 0 16,-6 0-52-16,4 0-12 0,-4-2 0 0,4 2 0 16,-4-4 0-16,1 8 0 0,0-4 0 0,0 0 0 15,-3 0 0-15,2 0 0 0,-2 1 0 0,3-4 0 16,0 3 54-16,-1 0 8 0,-1-2 2 0,4-3 0 15,-2 3-64-15,-1-3-28 0,4-2 3 0,2 0 0 16,-3 5 25-16,3-5 0 0,0 0 0 0,0 0 0 0,0 0 17 0,0 0 6 16,0 0 1-16,5 3 0 0,3-3-24 0,3 0 0 15,-1 7 0-15,4-7 0 16,-1 0-21-16,3 4-9 0,-3-4-2 0,3 7 0 0,-3-2 32 0,0-3 0 16,-2 5-8-16,-1-2 8 0,-2 5 0 0,-2-3 0 15,-1 2 0-15,-2-2 0 0,-1 2 0 0,1-1 0 0,-6-1 10 0,1 0-10 31,-1 4 28-31,-2-4 0 0,-6 1 0 0,1-1 0 0,-1 0 3 16,0 2 1-16,-2-2 0 0,-3 0 0 0,0 0 5 0,1-4 2 16,-1-3 0-16,-3 7 0 0,3-3-16 0,3-4-3 15,0 7-1-15,0-7 0 16,-1 0-36-16,4 0-7 0,2 0-2 0,0 0 0 0,0-4 47 0,3 1 10 16,-1 3 1-16,6 0 1 15,-5 0-53-15,5 0-10 0,0 0-2 0,0 0-1 16,0 0-106-16,0 0-21 0,0 0-4 0,0 0 0 0</inkml:trace>
  <inkml:trace contextRef="#ctx0" brushRef="#br2" timeOffset="109204.35">21736 6252 518 0,'0'0'46'0,"0"0"-37"0,0 0-9 0,0 0 0 31,0 0 117-31,0 0 22 0,-3-5 4 0,3 5 1 16,0-7-20-16,0 7-4 0,0 0-1 0,0 0 0 0,0 0-37 0,0 0-7 15,0 0-2-15,0 0 0 0,0 0-29 0,0 0-5 16,0 0-2-16,0 0 0 0,0 0-8 0,0 0-1 15,0 0-1-15,0 0 0 16,5 0-27-16,-2-4 0 0,5 4 0 0,0 0 0 0,0 0 43 0,-3 0 3 16,6 0 1-16,-4 0 0 0,7 0-27 0,-4 0-4 0,6 0-2 0,-3 0 0 15,1 0 1-15,-1 0 0 0,3 4 0 0,0-1 0 16,-3 1-15-16,-3 3-16 0,4-2 3 0,-4 2 1 16,-2 3 60-16,0-3 13 0,-3 2 3 0,1 0 0 15,2-2-52-15,-6 5-12 0,-4-2 0 0,2 6 0 0,-6-7 9 0,1 10-1 16,-3-5 0-16,3 1 0 0,-3-4-8 0,-3 3-11 31,3-2 3-31,0 2 0 0,3-2 57 0,-3-3 12 0,0 6 3 0,0-4 0 16,3 3-64-16,0-2-28 0,-3-2 3 0,5-3 0 15,-2 4 25-15,2 1 12 0,1-5 0 0,-1 0-1 16,3 0 1-16,-3 0 0 0,3-7 0 0,0 5 0 16,3 2 5-16,-3 0 2 0,5-4 0 0,-2 1 0 15,2-1-19-15,3 1 0 0,-3-4 0 0,6 3 0 16,0 1 0-16,2-4-22 0,0 0 3 0,3 0 1 0,2 0 18 0,1 0 0 15,-3-4 0-15,2 4 0 0,-2-3 27 0,0 3 9 16,-3 0 1-16,-2 0 1 0,2 0-10 0,-8 0-1 16,1 0-1-16,-4 3 0 15,4 1-73-15,-6-4-14 0,2 0-3 0,1 7-1152 0</inkml:trace>
  <inkml:trace contextRef="#ctx0" brushRef="#br1" timeOffset="115009.49">21225 6280 655 0,'0'0'28'0,"0"0"8"0,0 0-36 0,0 0 0 16,0 0 0-16,0 0 0 0,0 0 92 0,0 0 11 31,0 0 2-31,0 0 1 0,0 0-34 0,0 0-6 16,0 0-2-16,0 0 0 0,0 0 0 0,0 0 0 15,0 0 0-15,0 0 0 0,0 0 0 0,0 0 0 0,0 0 0 0,0 0 0 16,0 0-51-16,0 0-13 0,0 0 0 0,-5 3 0 15,2 1 54-15,3 1 8 0,-3 2 2 0,3 0 0 16,-2 0-52-16,2 3-12 0,2-6 0 0,-4 10 0 16,2-7 54-16,0 8 8 0,-3-4 2 0,3-4 0 0,3 5-52 0,-3-2-12 15,0 1 0-15,0-4 0 0,0 7 44 0,0-6 5 16,0 3 2-16,-3 1 0 16,0-3-31-16,3-2-5 0,-5 1-2 0,5-1 0 15,-3-3-13-15,3-4 0 0,0 7 0 0,0 0 0 16,0-7 54-16,-2 7 8 0,-1 1 2 0,0-4 0 0,1-1-64 0,2-3-26 15,0 0 2-15,0 0 0 0,0 0 24 0,-3 4 0 0,3-4 12 0,0 0-4 16,0 0 7-16,0 0 1 0,0 0 1 0,0 0 0 16,0 0-17-16,0 0-11 0,0 0 2 0,0 0 0 15,0 0 9-15,0 0 0 0,0 0 10 0,0-4-10 16,0 1 9-16,0-4-9 0,3 2 8 0,-3-2-8 0,0-4 0 0,0 4 0 16,-3 0 0-16,3-3 0 0,-2-2 0 0,2 1 0 31,-3 4 0-31,3-3 0 0,0-2 0 0,0 5 0 0,0-4 0 15,-3 4 0-15,3-1 11 0,0 1-3 0,0 0-8 16,0 0 12-16,0 3-12 0,0 4-8 0,0 0 8 0,3-3-13 16,0-1 13-16,-3 4 0 15,0 0 0-15,0 0 0 0,0 0 0 0,0 0 0 16,5-3-10-16,0 3 10 0,-5 0 0 0,5 3 0 16,-2 1 0-16,2-1 0 0,-2 6 0 0,-3 0 0 0,0 3 0 0,0-2-11 15,-3 1 11-15,3 1 0 0,0-2 0 0,0-3 0 16,0 4 0-16,-2 3 0 0,-1-2 0 0,3-2 0 0,-3 1 0 0,-2-4 8 15,2 5-8-15,3-2 0 0,0 1 0 0,-2-4 0 16,2 5 0-16,2-2 8 0,-2 1-8 0,-2-4 0 16,-1 0 0-16,3 0 0 0,3 5 0 0,-1-9 0 15,-2-3 0-15,0 7 0 16,0 2 24-16,0-7 3 0,0-2 1 0,0 0 0 16,0 0-45-16,0 7-9 0,0-7-2 0,0 0 0 15,0 0 40-15,0 0 7 16,0 0 1-16,0 0 1 0,0 0-187 0,0-7-38 0,0-7-7 0,-2 3-1 0</inkml:trace>
  <inkml:trace contextRef="#ctx0" brushRef="#br1" timeOffset="128898.48">18658 9815 172 0,'-13'0'16'0,"11"0"-16"0,2 0 0 0,0 0 0 15,-3-2 106-15,3 2 18 0,0 0 4 0,0 0 1 16,0 0-50-16,0 0-11 0,0 0-1 0,0 0-1 16,0 0-27-16,0 0-6 0,0 0-1 0,0 0 0 15,0 0 20-15,0 0 3 16,0 0 1-16,0 0 0 0,0 0-4 0,0 0 0 15,0 0 0-15,0 0 0 0,-3-5 0 0,3 5 0 16,0 0 0-16,0 0 0 0,0 0-33 0,0 0-7 16,-5 0-2-16,5 0 0 0,0 0 6 0,0 0 0 15,-8 0 1-15,5 0 0 0,3 0-6 0,0 0-2 16,-8 0 0-16,3 5 0 0,3-3-9 0,-4 3 0 16,4-3-12-16,-1-2 12 0,3 0 0 0,0 0 0 0,-5 5 0 0,5-5 12 15,-3 7-4-15,3-5-8 0,-3 3 12 0,3-5-4 16,3 7-8-16,-3 0-16 0,0 0 4 0,0 0 1 15,3 0 19-15,-1-2 4 0,-2-5 1 0,0 0 0 0,3 2-13 0,0 3 0 16,2-5 0-16,-5 0 0 0,0 0 31 0,3 0 3 16,4 2 1-16,-1 3 0 0,-6-5-15 0,8 0-4 15,-3-5 0-15,-5 5 0 0,8-2 16 0,-8 2 4 0,5-5 0 0,0 3 0 16,-2-3-9-16,0-2-2 0,-1 0 0 0,1 0 0 16,-3 5-2-16,3-3-1 0,-3-2 0 0,0 2 0 15,0 3-2-15,0-3 0 0,2 3 0 0,-2 2 0 16,-5-5-20-16,0 5 0 0,2-7 0 0,-2 7 0 15,2-2 0-15,1-3 0 0,-4 5 0 0,6 0 8 16,-2 0-8-16,2 0 8 16,0 0-8-16,0 0 8 0,0 0-8 0,0 0 0 15,-8 0 0-15,8 0 0 0,0 0 0 0,-3 0 0 16,-5 5 0-16,0-3 0 0,3-2 0 0,5 0 0 16,0 0 0-16,0 0 0 0,-5 5 0 0,5-5 0 15,2 7 0-15,-2-7 0 0,-2 2 0 0,-4 5 0 16,4 0-8-16,2-7 8 0,0 0 0 0,-3 5-8 15,3 2 8-15,0-7 0 0,5 7 0 0,-2-2 0 0,0-3 0 0,-3-2 0 16,5 5 0-16,-5-5 0 0,0 0 0 0,3 2 0 16,2 5 0-16,0-2 0 0,3-5 0 0,-3 0 0 0,-5 0 0 15,0 0 0-15,0 0 0 0,0 0 0 0,0 0 0 0,6 0 0 16,2-5 0-16,-3 5-8 0,0-2 8 0,-5 2 0 16,0 0 0-16,0 0 8 0,8-5-8 0,-3 3 8 15,-5 2-8-15,0 0 8 16,6-7-8-16,-4 2 0 0,-2 5 0 0,-5-2 8 15,2-3-8-15,3 5 8 0,-5-2-8 0,5 2 8 16,-5-5-8-16,5 5 0 0,-6 0 0 0,6 0 8 16,-5-5-8-16,0 5 0 0,-3 5 0 0,8-5 0 15,0 0 0-15,0 0 0 0,0 0 0 0,0 0 0 16,0 0 0-16,0 0 0 0,-5 7 0 0,2-2 0 16,0 2 0-16,3-7-12 0,-2 2 4 0,-1 5 0 0,0-2 8 0,3-3 0 15,0-2 0-15,0 0 0 16,0 0-29-16,0 0-1 0,0 0 0 0,0 0 0 0,0 0 30 0,3 5 0 15,2-5 0-15,1 2 0 0,-6-2 16 0,5 5 8 16,0-5 3-16,1 0 0 0,-1 0-19 0,3 0-8 0,-8 0 0 0,5-5 8 16,0 3 2-16,-2-3 0 0,2 3 0 0,-2-3 0 15,0-2 7-15,-3 5 2 0,2-3 0 0,-4-2 0 16,2 7 4-16,0-2 1 0,0 2 0 0,0 0 0 16,-3-5-16-16,0 5-8 0,1-5 10 0,2 5-10 0,0 0 0 0,0 0 0 15,-8 0-11-15,2-2 11 31,6 2-103-31,0 0-13 0,-8 0-2 0,3 0-1 0</inkml:trace>
  <inkml:trace contextRef="#ctx0" brushRef="#br1" timeOffset="132486.05">18563 9867 1036 0,'0'0'23'0,"0"0"5"0,0 0 0 0,-2 0 1 0,-1 0-29 0,3 0 0 16,0 0 0-16,0 0 0 0,0 0 57 0,0 0 6 15,0 0 1-15,0 0 0 0,0 0 51 0,0 0 10 16,0 0 3-16,3-5 0 0,-3 5-52 0,0 0-9 16,0 0-3-16,0 0 0 0,0-2-23 0,0 2-5 15,0 0 0-15,0 0-1 0,0 0-5 0,0 0-1 0,0 0 0 0,0 0 0 16,0 0 28-16,0 0 6 0,-3-5 1 0,3 5 0 15,0 0-52-15,0 0-12 0,0 0 0 0,0-7 0 16,-3 2 33-16,3 5 4 0,0 0 1 0,0 0 0 16,-2-7-10-16,2 7-1 0,0 0-1 0,0 0 0 15,0 0-26-15,0 0 0 0,-3-2 0 0,3 2 0 16,0 0 0-16,0 0 0 0,-3-5 0 0,3 5 0 0,0 0 0 0,0 0 0 0,0 0 0 16,0 0 0-16,0 0 56 0,0 0 7 0,0 0 1 0,-2-2 0 15,-1-3-52-15,0 3-12 0,3 2 0 0,0 0 0 16,0 0 0-16,-2-5 0 0,-4 3 0 0,4-3 0 15,-1 0 15-15,3 5 0 0,0 0 0 0,-3-2 0 16,-2 2 0-16,0-5 0 0,0 5 0 0,-3-2 0 16,2-3-3-16,1 5-1 15,0-2 0-15,0-3 0 0,-1 5-2 0,1-2 0 16,0-3 0-16,-1-2 0 0,1 7 4 0,0-7 1 16,-1 7 0-16,1-5 0 0,0 3-14 0,0-3 0 15,-3 5 0-15,2-2 0 0,-2-3 8 0,3 3 0 16,-3-3-8-16,0 5 12 0,0-7-4 0,3 7-8 15,-3-2 11-15,0-3-11 0,0 5 10 0,0-5-10 16,0 3 8-16,0 2-8 0,0-5 0 0,1 5 0 0,-1 0 8 0,0-7-8 16,0 7 0-16,0-2 0 0,-3 2 0 0,6 0 8 15,-3-5-8-15,3 5 0 0,-3 0 0 0,0 0 0 16,0-2 0-16,3 2 0 0,-3 0 0 0,-3 0 0 0,0 0 0 16,1 0 8-16,-1 0-8 0,3 0 0 0,-2 0 0 0,2 0 8 15,0 0-8-15,0 0 0 0,-3 0 0 0,3 0 0 16,1 2 8-16,-1-2-8 15,-3 0 0-15,0 5 0 0,6-5 0 0,-3 2 0 16,-2-2 0-16,2 0 0 0,-3 0 8 0,3 0-8 16,0 5 0-16,0-3 0 0,-2-2 0 0,-1 0 0 15,6 5 0-15,-3-5 0 0,-3 2 0 0,1 3 0 16,-1-5 0-16,3 0 0 0,3 5 0 0,-3-3 0 16,0-2 0-16,-3 5 0 0,3-3 0 0,1 3 0 15,-4-3 0-15,0-2 0 0,3 5 0 0,-2-3 0 0,2-2 0 0,0 5 0 16,-3-3 0-16,1 3 0 0,2-5 0 0,0 7 8 15,-3-7-8-15,3 5 0 0,-2-3 0 0,-1 3 0 16,6-3 8-16,-3 3-8 0,0-5 0 0,0 2 0 16,0 3 9-16,0-3-9 0,0-2 0 0,0 5 8 15,0-3-8-15,-2 3 0 0,2-5 8 0,-3 7-8 16,1-7 8-16,-1 7-8 16,1-7 0-16,-1 5 9 0,0-3-9 0,1 3 0 15,-1-3 9-15,3 3-9 0,-5-5 0 0,0 7 9 16,2-7-9-16,1 5 0 0,-1-3 0 0,1-2 8 0,-1 7-8 15,0-7 0-15,3 5 0 0,-2-5 8 0,-1 2-8 0,1 3 0 16,-1-3 0-16,1-2 8 0,-1 0-8 0,0 7 0 16,3-7 0-16,-2 5 0 0,2 2 0 0,-3-7 0 15,3 5 0-15,0-3 0 0,1 5 0 0,-1-2 0 0,-3-3 0 0,0 3 0 16,1-3 0-16,2 3 0 0,-5-3 0 0,2 3 0 16,0 2 0-16,-2-2 0 0,0-3 0 0,2 5 0 15,1-2 0-15,-3-3 0 0,-6 5 0 0,9-2 0 16,-1-3 0-16,-2 8 0 0,-8-3 0 0,5 0 8 15,8 0-8-15,-3 0 0 0,-2 0 0 0,0 0 0 16,-3 0 0-16,3 0 0 0,5 0 0 0,0 0 0 0,-6-2 0 0,4 2 0 16,2 0 0-16,0 0 0 0,0 0 0 0,0 0 0 15,-2-2 0-15,-1 2 0 0,3 0 0 0,0 0 0 16,-2 0 0-16,-4-2 0 0,6 2 0 0,0 0 0 16,-2-5 0-16,-3 8 0 0,-1-8 0 0,1 5 0 0,5 0 0 0,-5 0 0 15,-3-2 0-15,3-3 0 0,5 3 0 0,-3 2 0 31,-5 0 0-31,3 0 0 0,0-2 0 0,5 2 0 16,0-5 0-16,-2 3 0 0,-1 2 8 0,0 0-8 0,9-2 0 16,-6-3 0-16,-5 5 0 0,-1 0 0 0,6-2 0 0,0-3 0 15,-2 3 0-15,-1 2 0 0,1-2 0 0,-1-3 0 16,6 5 0-16,-3-2 0 0,-3 2 0 0,1-5 0 16,4 3 0-16,1 2 0 0,-3-2 0 0,3-3 0 15,-3 5 8-15,3-2-8 0,-1-3 0 0,1 3 0 0,-3-3 9 0,3 3-9 16,0 2 0-16,-1-2 9 0,-2-3-9 0,0 3 0 15,1-3 9-15,1 5-9 0,-2-7 0 0,-2 5 9 16,-4-3-9-16,7 3 0 0,-1-3 0 0,-3 3 0 16,-2-5 0-16,0 7 0 0,7-2 8 0,-2-3-8 15,-2 3 0-15,-3-3 0 0,2 3 0 0,3-3 0 16,5-2 0-16,-5 5 0 16,-2-3 8-16,2 3-8 0,8-5 0 0,-5 0 0 15,-3 2 0-15,2 3 0 0,6-5 0 0,-5 5 0 16,2-3 0-16,-5-2 0 0,-2 5 0 0,5-5 0 15,5 0 0-15,0 0 0 0,0 0 0 0,0 0 0 16,0 0-9-16,0 0 9 0,0 0 0 0,0 0-10 16,0 0 10-16,0 0-8 0,5 0 8 0,-5 0-13 0,0 0 5 0,0 0 8 15,0 0-22-15,0 0 3 0,0 0 1 0,0 0 0 16,0 0-29-16,0 0-5 0,0 0-2 0,-8-5 0 16,-5 5-98-16,5 0-19 0,8 0-4 0,0 0-1007 15</inkml:trace>
  <inkml:trace contextRef="#ctx0" brushRef="#br1" timeOffset="132955.87">16235 10290 576 0,'-13'0'25'0,"13"0"6"0,0 0-31 0,0 0 0 0,0 0 0 0,0 0 0 16,0 0 149-16,0 0 24 0,0 0 5 0,0 0 1 15,-3 0-17-15,3 0-3 0,8 0-1 0,-8 0 0 0,0 0-22 0,0 0-5 16,0 0-1-16,0 0 0 0,8 7-72 0,-6 0-14 15,-4-2-4-15,-3 2 0 0,5 0-6 0,-8 0-2 16,-3 7 0-16,-2-2 0 0,0-3-16 0,-1 8-3 16,-4-1-1-16,2-4 0 0,0 7 2 0,0-3 0 15,3-4 0-15,2 7 0 0,-2-5 1 0,3 0 0 16,2 0 0-16,2-2 0 16,1-5 0-16,2 7 0 0,3-7 0 0,0 7 0 15,3-7-15-15,2 0 0 0,3 3 0 0,0-3 0 16,5 0 0-16,1-5 0 0,2-2 0 0,2 5 0 15,1-3 0-15,4-2 0 0,4 0-9 0,-9 0 9 16,-7 0 0-16,5 0 15 0,8 0-2 0,-6 0 0 16,-10 0-13-16,5 0 0 0,-2-2 0 0,0 2 0 15,-1 0-33-15,-5 0-13 0,-5 0-2 0,0 0-1126 0</inkml:trace>
  <inkml:trace contextRef="#ctx0" brushRef="#br1" timeOffset="134894.63">15301 10624 806 0,'0'0'36'0,"0"0"7"0,0 0-35 0,0 0-8 15,0 0 0-15,0 0 0 0,0 0 104 0,0 0 20 16,0 0 3-16,0 0 1 0,0 0 0 0,0 0 0 15,0 0 0-15,0 0 0 0,0 0-72 0,-5 7-13 16,5-7-3-16,-3 5-1 0,3-3 17 0,-3 5 3 0,1 0 1 0,-1-2 0 16,3 2-25-16,0 0-5 0,-3 5-1 0,1-3 0 0,2 5 3 15,0-2 1-15,-3 0 0 0,0 2 0 0,3-5-1 0,-2 8-1 16,2-3 0-16,-3 0 0 0,3 0-31 0,0 5 0 16,0-5 0-16,3 5 0 0,-6-5 52 0,3 0 12 15,3 0 1-15,-3 0 1 0,0 3-53 0,-3-3-13 16,0 0 0-16,3 0 0 0,-2 0 0 0,2 0 0 15,-5-2 0-15,2 2 0 0,3-2 0 0,-3-3 0 0,-2 3 0 0,2-5 0 16,3 0 54-16,-2 5 8 0,2-5 2 0,0 0 0 16,-3 0-52-16,3-2-12 0,0-5 0 0,0 2 0 15,0-2 0-15,0 0 0 0,0 0 0 0,0 0 0 16,0 0 0-16,0 0-12 0,0 0 3 0,0 0 0 16,3-7 9-16,-1 0 12 0,-2 3-2 0,3-4-1 15,-3-6-9-15,3 5 0 16,-1-8 0-16,-2 3 0 0,0 0 17 0,3-5 2 15,0 3 0-15,-1-3 0 0,-2 0-19 0,3 5 0 16,-1-5 0-16,1 3 0 0,0-3-12 0,-1 0-5 16,-2 5-2-16,6-5 0 0,-4 5 19 0,-2 0 0 15,3 0 0-15,0 0 0 0,-1-2 0 0,-2 6 0 16,3-2 0-16,0-2 0 0,-1 7 12 0,1-5 5 0,0 5 2 0,-3 0 0 16,5 0-31-16,-5 5-5 0,2-3-2 0,-2-2 0 0,3 2 19 15,-3 3 0-15,3-3 0 0,-3-2 0 0,2 7 0 0,-2 0 0 16,0 0 0-16,0 0 0 0,0 0 0 0,0 0 0 15,0 0 0-15,0 0 0 0,0 0 0 0,0 0 0 16,0 0 0-16,0 0 0 0,0 0 0 0,-2 7 0 16,2-2 0-16,0 2 0 0,0 0 0 0,0 0 12 15,0 0-1-15,0 5-1 16,-3-5-10-16,3 0-14 0,3 5 3 0,-3-3 1 16,0-2 10-16,2 5 0 0,-2-5 0 0,3 0 0 15,0 0 0-15,-1 0 0 0,1 0 0 0,0-2 0 16,-1 2 0-16,4-7 0 0,-1 7 0 0,-5-7 0 15,5 5 0-15,0-3 0 0,1-2 0 0,2 0 0 16,-3 0 0-16,0 0 0 0,-5 0 0 0,8 0 0 16,-3 0 0-16,1-7 0 0,-1 7 0 0,0-7 0 0,1 7 0 0,-4-7 0 15,4 2 0-15,-1-2 0 0,3 0 0 0,-3 0 0 16,0 0 0-16,3-5 0 0,-2 5 0 0,-4-2 0 16,-2-3 0-16,3 5 0 0,0 0 10 0,-1 0 4 15,1 2 1-15,-1-2 0 0,1 0-24 0,0 0-5 0,-1 0-1 16,-2 0 0-16,3 2 15 0,0-2 0 0,-3 0 0 0,0 5 0 15,0 2 0-15,0 0 0 0,0 0 0 0,0 0 0 0,0 0 12 0,0 0 4 16,0 0 2-16,0 0 0 0,0 0-18 0,0 0 0 16,0 0 0-16,0 0-9 0,0 0-4 0,2 7-1 15,-2 0 0-15,0-5 0 0,3 5 14 0,-3-7 15 16,0 7-3-16,3 3-1 0,-3-3-11 0,0 2-16 16,2-2 4-16,-2 5 1 0,0-5 11 0,3 5 0 15,-3-3 0-15,3 3 0 16,-1 0 0-16,-2-3 0 0,3-2 0 0,-3 5 0 15,5 0 0-15,-2-3 0 0,-1-2 0 0,1 0 0 16,0 0 0-16,2 1 0 0,0 1 0 0,1-7 0 16,-1 5 0-16,0-2 14 0,3-3-3 0,0-2-1 15,-3 7-10-15,3-7 0 0,0 0 0 0,0 5 0 16,0-5 0-16,0 0 8 0,-3 0-8 0,1 0 0 16,2-5 0-16,0 5 0 0,-3 0 8 0,0-2-8 0,0-3 0 0,-2 5 0 15,-3 0 0-15,0 0 0 16,0 0-112-16,0-7-25 0,0 7-5 0,-5-2-1018 0</inkml:trace>
  <inkml:trace contextRef="#ctx0" brushRef="#br1" timeOffset="135396.84">15793 10817 1267 0,'-5'0'56'0,"5"0"12"0,0 0-55 0,0 0-13 16,0 0 0-16,0 0 0 0,0 0 148 0,0 0 26 16,-3 2 6-16,-2 5 0 0,-1 0-84 0,1-2-16 15,5 2-4-15,0 0-1 0,3 0-9 0,-3 5-2 16,0-5 0-16,0 3 0 0,0 1-29 0,0 1-7 16,0-3 0-16,0 3-1 0,0 2-13 0,0 0-2 0,2-7-1 0,-2 5 0 15,3-5-11-15,-3 5 10 0,0-5-10 0,0-5 10 16,0 6-94-16,0-8-18 0,0 0-4 0,0 0-1 15</inkml:trace>
  <inkml:trace contextRef="#ctx0" brushRef="#br3" timeOffset="140323.47">19481 11929 759 0,'0'0'33'0,"0"0"8"0,0 0-33 0,0 0-8 0,0 0 0 0,6-4 0 16,-6 4 120-16,0 0 23 0,0 0 4 0,2-3 1 15,4-1-49-15,-6 4-10 0,0 0-1 0,0 0-1 0,5-7-31 0,0 0-5 16,-5 7-2-16,0 0 0 15,0 0-4-15,0 0-1 0,0 0 0 0,0 0 0 0,-5 0-8 0,5 0-3 0,0 0 0 0,-5-8 0 16,-1 8-17-16,-2 0-3 0,3 0-1 0,0 0 0 16,-3 5-12-16,2-2 11 0,1-3-11 0,0 4 10 15,0-1-10-15,-3 1 0 0,2-1 0 0,1 1 8 16,2-1-8-16,-2 1 0 0,2 3 0 0,1-2 0 16,-1-3 0-16,1 6 0 0,2-8 0 0,-3 4 0 15,3 3-9-15,0-7 9 16,0 0 0-16,0 0 0 0,0 0-8 0,3 3 8 15,-3-3 0-15,2 4 0 0,-2-4 0 0,8 3 0 16,-3 1 0-16,1-4 0 0,2 0 0 0,0-4 0 16,0 1 0-16,-1 3 0 0,-1-4 20 0,2-3-1 15,2 4-1-15,-4-1 0 0,-1-4 21 0,0 1 4 16,0 0 1-16,-2 3 0 0,0 1 6 0,-3-1 2 16,0-3 0-16,2 0 0 0,-2 7-1 0,-2-8 0 0,2 8 0 0,-3-2 0 15,3 2-35-15,-5-5-6 0,5 5-2 0,-5-4 0 16,-1 4-8-16,1-3 0 0,0 3 9 0,-1 0-9 15,4 0 0-15,2 0 0 0,-6 3 0 0,1 1 0 0,0 3 0 0,0-2 0 16,2-2 0-16,3-3 0 0,-3 7 0 0,3-7-10 16,0 0 10-16,-2 7 0 0,2-3-8 0,0-4 8 15,0 0 0-15,0 7 0 16,0-7-9-16,5 7 9 0,0-2 0 0,-5-5-9 16,5 2 9-16,3 3 0 0,0-2 0 0,0-3 0 15,3 0 0-15,-3-3 0 0,2-2 0 0,-4 5 0 16,2-7 0-16,-3 7 12 0,0-7-2 0,-2 7-1 15,-3-4 10-15,2-3 1 0,1 0 1 0,2 4 0 16,-2-4 15-16,-3 2 4 0,-5-2 0 0,2 3 0 16,3 1-12-16,0-1-3 0,-5 4 0 0,0-3 0 0,-3-1-8 0,0 4-1 15,0-3-1-15,0-1 0 0,-3 4 4 0,3 0 1 16,-2 4 0-16,2-1 0 0,0-3-33 0,3 4-7 16,-3-1 0-16,2 1-1 0,1 3 21 0,2-7-9 15,3 0 9-15,-2 7 0 0,2 1-11 0,0-1 11 0,2 0-10 0,1-3 10 16,-3-4 0-16,5 3-9 0,3 1 9 0,3 3 0 31,-3-7-28-31,0 5 0 0,0-5 0 0,0 0 0 16,-3 0-77-16,3 0-16 0,0-5-3 0,-8 5-1 15,0 0-125-15,0 0-25 0,0 0-5 0,-6-7 0 0</inkml:trace>
  <inkml:trace contextRef="#ctx0" brushRef="#br3" timeOffset="141210.56">19452 11918 403 0,'0'0'36'0,"0"0"-36"0,0 0 0 0,0 0 0 16,-5 0 243-16,0 0 41 0,5 0 9 0,-3 0 2 0,3 0-139 0,-5 0-27 16,-1 7-5-16,1-7-2 0,0 4-45 0,5-4-9 15,-3 0-1-15,-2 3-1 0,0 1-18 0,-1 1-4 16,1-3-1-16,0 3 0 0,-1-2-7 0,1 1 0 15,0-1-1-15,-3 1 0 0,3-4-7 0,-3 3-2 16,2-3 0-16,-2 4 0 0,0-1-1 0,1-3 0 16,-1 4 0-16,0-4 0 0,-3 5-1 0,3-3-1 0,-2-2 0 0,-1 0 0 15,0 5-3-15,-2-2-1 0,-5-3 0 0,2 4 0 16,-3-1-8-16,1 1-2 0,-1-1 0 0,1 1 0 16,-6-1-9-16,3 1 12 0,0-4-12 0,-1 7 12 15,1-2-12-15,0-2 0 0,0 4 0 0,0-7 8 16,0 4-8-16,2-1 0 0,-2 1 9 0,0-1-9 15,0-3 0-15,-1 4 0 16,-4 3 0-16,-1-2 8 0,4-3 1 0,1 3 1 16,-1-2 0-16,-4 1 0 0,3-1-10 0,-2 4 0 0,2-3 0 15,0-1 0-15,0 1 10 0,3-1-10 0,-3 1 12 0,1 4-12 16,-1-8 9-16,0 7-9 0,-2-3 0 0,-1-1 9 16,3 1-9-16,1-1 8 0,-7 1-8 0,1-1 8 15,5 1-8-15,-2 1 0 0,-3-2 9 0,0 4-9 16,-3-3 0-16,0-1 9 0,-5 4-9 0,0-3 0 0,-2-1 12 0,-1 1-12 15,3 3 12-15,0 1-12 0,2-4 9 0,-2-1-9 16,3 4 0-16,0-3 9 0,-1-1-9 0,1 4 0 16,-3 2 9-16,2-6-9 0,4 4 8 0,-4-3-8 15,3-1 8-15,3 1-8 0,-2-1 9 0,1 1-9 16,1 3 12-16,3-4-12 0,-3 2 9 0,2 2-9 16,-2 0 0-16,0-3 9 15,0-1-9-15,0 1 0 0,0-1 0 0,5 4 0 16,5-3 0-16,1 4 0 0,-8-4 0 0,2-1 0 15,5 4 0-15,1-3 0 0,-1-1 0 0,1 1 0 16,-1-1 0-16,3 1 0 0,3-4 0 0,-3 3 0 16,-2 2 0-16,2-5 0 0,5 4 8 0,1-1-8 15,-6-3 0-15,0 4 0 0,5-1 0 0,1-3 0 16,2 0 0-16,-3 4 0 0,-2-1 0 0,2-3 0 0,1 0 0 0,2 0 0 16,-3 4 8-16,3-4-8 0,8 0 0 0,-2 3 0 0,-6-3 0 0,0 0 0 15,0 0 0-15,5 4 8 0,3-4-8 0,-5 0 0 16,-3 0 0-16,3 0 0 0,5 0 0 0,0 0 0 15,0 0 0-15,0 0 0 0,0 0 0 0,0 0 0 16,0 0 0-16,0 0 0 0,0 0 0 0,0 0 0 16,10 0-52-16,-4 0-7 0,-6 0-1 0,0 0 0 15,7 0-145-15,4-4-30 0</inkml:trace>
  <inkml:trace contextRef="#ctx0" brushRef="#br3" timeOffset="141559.07">16920 12242 57 0,'-16'-5'0'0,"14"1"0"0,2 4 0 0,0 0 0 15,-8-3 0-15,2 3 0 0,1 0 364 0,0 0 67 16,-3 0 13-16,0 0 4 0,0 0-303 0,-3 3-60 0,3 1-12 0,-5 4-2 15,-3-1-26-15,0-3-5 0,6-1 0 0,-1 4-1 16,-2 0 0-16,0 5 0 0,-3-1 0 0,5-1 0 16,9 1-5-16,-4 1-1 0,-4-2 0 0,2 4 0 15,8-3-11-15,-3 1-2 0,-7-2-1 0,2 1 0 16,2-4-7-16,4 8 0 0,2-8-1 0,-3 4 0 16,-2-4 2-16,5 3 1 15,8-1 0-15,-6-2 0 0,-2 0-14 0,0-4 0 16,6 4 0-16,2-3 0 0,0-1 0 0,0 2 0 15,2-1 0-15,3-1 9 0,9-3-9 0,-4 0 8 16,-5 0-8-16,6-3 8 0,-1 3-8 0,4-4 0 16,-4 4 0-16,1-5 0 15,-1 5-173-15,-2-3-37 0</inkml:trace>
  <inkml:trace contextRef="#ctx0" brushRef="#br3" timeOffset="142883.03">15457 12404 1173 0,'0'0'52'0,"0"0"11"0,0 0-51 0,0 0-12 16,0 0 0-16,0 0 0 0,0 0 64 0,0 8 11 15,0-1 1-15,0 0 1 0,3 0-1 0,-3 0-1 16,2 0 0-16,-2 0 0 0,-2 5-18 0,2-1-3 15,0-1-1-15,0 6 0 0,-3-6-3 0,3 4-1 16,3 0 0-16,-1 5 0 0,1-5-8 0,0 5-1 0,-1-5-1 0,1 5 0 31,-1-5-8-31,-2 4-2 0,-2-3 0 0,-1 6 0 16,6-7-1-16,-3 5-1 0,-3-5 0 0,-2 0 0 16,2 2 4-16,1-6 1 0,2 2 0 0,-3 2 0 0,0-7 2 0,1 4 1 15,2-4 0-15,0-4 0 0,2 2-8 0,-2-5-2 16,0 0 0-16,0 0 0 0,0 0-7 0,0 0-2 15,0 0 0-15,0 0 0 0,0 0 15 0,0 0 2 16,0 0 1-16,0 0 0 0,0 0-22 0,0-5-4 0,0-2 0 0,0 0-8 16,0-7 16-16,0 2-3 0,-2-2-1 0,2 0 0 15,0-5-12-15,0 5 11 0,2-3-11 0,-2-2 10 16,0-2-10-16,0-2 0 0,0 2 0 0,0 2 8 16,0-2-8-16,0 2 0 0,0-2 0 0,0 7 0 15,3-5 0-15,-3 5 0 0,0-1 0 0,0 1 0 16,0 3 0-16,3-4 0 0,-1 8 0 0,-2-4 0 0,-2 4 0 0,2-3 0 31,2 1 0-31,1 2 0 0,0 4-10 0,-1-1 10 0,-2 4 0 0,0 0-9 0,0 0 9 0,0 0 0 16,0 0-9-16,0 0 9 0,0 0 0 0,0 0-9 15,0 0 9-15,3 0 0 0,2 4 0 0,0-1-8 16,-5 4 8-16,3 2 0 0,0-2 0 0,-1 0 0 0,1 3 0 0,-3-3 0 31,3 5 0-31,-3-1 0 0,0-1 0 0,0 1 0 16,-3-3 0-16,0 6 0 0,9-7 0 0,-4 4 0 15,1-3 0-15,0 3-8 0,-3-1 8 0,2-3 0 0,4 0 0 0,-1-3 0 16,-5-4 0-16,5 8 0 0,0-4 0 0,3-1 0 16,-8-3 0-16,8 0 0 0,3 0 0 0,-3 0 0 15,0-3 0-15,0-1 0 0,0-4 8 0,2 4-8 16,-5 1 0-16,3-4 0 0,0-4 8 0,-2 4-8 0,2-5 0 0,-3 2 9 16,3-1-9-16,-3-3 8 0,0 2-8 0,1 2 8 15,-1-1-8-15,0 4 0 0,-2-5 0 0,0 5 0 16,-1-3 8-16,-2-1-8 0,3 4 0 0,-3-1 8 15,3 1-8-15,-1 3 0 0,-4-3 9 0,2 0-9 16,0 7 0-16,0-3 0 0,0-1 0 0,0 4 0 16,0 0 0-16,0 0 0 15,0 0 0-15,0 0 0 0,0 0 0 0,0 0 0 16,0 7-11-16,0 0 11 0,0 4-8 0,0-4 8 16,-3 8 0-16,3-4-9 0,-3-1 9 0,3 4 0 15,-2 5 0-15,-1-5 0 0,3-2 0 0,0 2 0 16,-3 0 0-16,3 0 0 0,0 2 0 0,0-6 0 0,0 4 0 15,3 2 0-15,0-6 0 0,-1 1 0 0,1 1 0 0,2-2 0 16,0 1 0-16,1-4 0 0,-1 1 0 0,0-1-8 16,3 0 8-16,0-3 0 0,-3-1 0 0,1 1 0 0,2 3 0 15,-3-4 0-15,-5-3 0 0,5 0-8 16,3 0-15-16,0 0-2 0,-5 0-1 0,2 0 0 16,-5 0-91-16,5-3-19 0,3-1-3 0,0 1-1 15,-2-4-93-15,2 3-19 0</inkml:trace>
  <inkml:trace contextRef="#ctx0" brushRef="#br3" timeOffset="143600.37">15886 12593 979 0,'0'0'87'15,"0"0"-70"-15,0 0-17 0,0 0 0 0,0 0 151 0,0 0 26 16,0 0 6-16,0 0 1 0,0 0-65 0,0 0-13 0,0 0-2 0,0 0-1 16,0 0-57-16,0 0-11 0,0 0-3 0,5 0 0 15,3 0-12-15,2 0-2 0,1 0-1 0,0-3 0 31,2-1-8-31,0 4-1 0,0 0-8 0,-2-5 12 0,2 5-1 0,-2 0-1 16,-1 0 0-16,-2 5 0 0,0-5 10 0,-3 7 3 16,1-7 0-16,-4 7 0 0,1 0 3 0,0 0 1 15,-3 0 0-15,-3 5 0 0,0 2-3 0,-2-7-1 16,-3 5 0-16,3 2 0 0,0 0-3 0,-3-3 0 16,-3 4 0-16,3-1 0 0,0-7 14 0,0 5 2 15,3 2 1-15,0-3 0 0,2-1-23 0,0-3-5 0,3 5-1 0,3-5 0 16,0 4-8-16,2-8 0 0,0 4 0 0,6-2 0 15,-1 2 0-15,4-7-17 0,1 4 4 0,1-1 1 16,6-3 12-16,-1-3 0 0,2-1 0 0,7 4 0 16,4-7 0-16,-2 2 0 0,-3 2 8 0,-3-1-8 15,1-3-29-15,-3 0-10 0,-1 4-1 0,-7-1-1128 16</inkml:trace>
  <inkml:trace contextRef="#ctx0" brushRef="#br2" timeOffset="146915.24">22138 9829 288 0,'0'0'25'0,"0"0"-25"0,0 0 0 0,0 0 0 16,0 0 136-16,0 0 23 0,0 0 4 0,0 0 1 15,0 0-45-15,0 0-9 0,0 0-2 0,0 0 0 16,0 0-86-16,0 0-22 0,0 0 0 0,0 0 0 16,0 0 56-16,0 0 6 0,0 0 2 0,0 0 0 15,0 0 0-15,0 0 0 16,0 0 0-16,0 7 0 0,2-2-64 0,-2-5 0 15,-2 2-9-15,-1 3 0 0,3-5 9 0,0 7 11 16,-5-2-3-16,2-3 0 0,-2 5-8 0,5-7 0 0,0 0 0 0,0 7 0 16,-3-2 0-16,3-5 0 0,0 0 0 0,0 0 0 15,-2 2 0-15,2-2 0 0,0 0 0 0,0 0 0 16,0 0 0-16,0 0 0 0,0 7 0 0,0-7 0 16,7 5 31-16,-1-5 1 0,-6 0 0 0,8 0 0 0,0 0-16 0,0-5-4 15,-8 5 0-15,5-2 0 0,-2-3 7 0,2 3 1 16,0-3 0-16,0 5 0 0,-2-7 15 0,-3 7 3 15,3-2 1-15,-3 2 0 0,0 0-11 0,0 0-3 16,0-5 0-16,0 3 0 0,0 2 31 0,-3-5 7 16,0 3 1-16,3 2 0 0,0 0-52 0,0 0-12 15,-5-5 0-15,0 5 0 16,5 0 0-16,-5 0 0 0,-1 0 0 0,1 0 0 16,0 5 0-16,-1-3 0 0,1-2 0 0,5 0 0 15,-3 5-12-15,1-3-6 0,-1 3-1 0,0-3 0 16,1 5 31-16,2-7 5 0,0 0 2 0,0 0 0 15,2 5-37-15,1 2-7 0,-3-7-2 0,0 0 0 16,5 2 27-16,-5-2 0 0,0 0 0 0,6 5-8 16,2-5 28-16,0 0 7 0,0 0 1 0,-3 0 0 0,-5 0-28 0,5-7-14 15,3 7 2-15,-3-5 0 0,-2-2 12 0,0 7 16 0,-3 0-3 0,2-7-1 16,1 7 42-16,0-7 8 0,-3 7 2 0,-3 0 0 16,3-7-52-16,-3 5-12 0,-2-3 0 0,0 5 0 15,5 0 0-15,-6-5 0 0,-2 5 0 0,3 0 0 16,-3 0 0-16,3 5 0 0,5-5 0 0,-5 5 0 31,-1-3-151-31,6-2-33 0,0 0-6 0,0 0-795 16</inkml:trace>
  <inkml:trace contextRef="#ctx0" brushRef="#br2" timeOffset="147633.11">22154 9935 990 0,'-3'-5'21'0,"0"5"5"0,3 0 1 0,0 0 1 0,0 0-28 0,0 0 0 0,-5-2 0 0,5 2 0 16,0 0 68-16,0 0 7 0,0 0 1 0,0 0 1 15,0 0-10-15,0 0-3 16,-3-5 0-16,1 5 0 0,2 0 0 0,-3-2 0 16,3 2 0-16,0 0 0 0,0-5 0 0,0 5 0 15,0 0 0-15,-3-7 0 0,1 7 0 0,2 0 0 16,0 0 0-16,0 0 0 0,0 0-20 0,0 0-4 15,0 0 0-15,0 0-1 0,0 0-25 0,0 0-5 16,0 0-1-16,0 0 0 0,5 0 8 0,-5 0 0 16,0 0 1-16,8 0 0 0,3 0-17 0,-3 0 0 0,-3 0 0 0,5 5 0 15,4-10 0-15,-4 5 0 0,3 0 0 0,1 0 0 16,2 0 0-16,5 0 0 0,3-2 0 0,-3 2 0 16,2-5 0-16,4 5 0 0,5 0 0 0,2-2 0 0,3-3 0 15,-2 5 0-15,-1-5 0 0,14 3 0 0,-3 2 0 0,2 0 0 16,-2-5 0-16,5 5 0 0,-2 0 0 0,-3 0 0 15,-3 0 0-15,1-2 0 16,-4-3 0-16,-2 5 0 0,6-2 0 0,2-3 0 16,-6 5 0-16,4-2 0 0,-1-3 0 0,0 5 0 15,-7 0 0-15,-1-2 0 0,1-3 0 0,-4 5 0 16,1 0 0-16,0 0 0 0,-3-2 0 0,3-3 0 16,-6 5 55-16,1 0 7 0,-4-5 2 0,1 5 0 15,-3 0-52-15,1 0-12 0,-1 0 0 0,0-2 0 16,-3 2 0-16,-2 0 0 0,0 0 0 0,0-5 0 0,-5 5 0 0,2 0 0 15,0 0 0-15,-2 0 0 0,-3 0 0 0,2 0 0 16,-2 0 0-16,0 0 0 0,0 0 0 0,-3 0 0 16,1 0 0-16,-6 0 0 0,2 5 0 0,-2-5 0 15,0 0 0-15,0 0 0 0,0 0 28 0,0 0 2 16,0 0 1-16,0 0 0 16,0 0-50-16,0 0-9 0,0 0-3 0,0 0 0 0,0 0-78 0,0 0-16 0,0 0-3 0,0 0-580 31,0 0-115-31</inkml:trace>
  <inkml:trace contextRef="#ctx0" brushRef="#br2" timeOffset="148018.88">23791 9721 691 0,'0'0'61'0,"0"0"-49"0,0 0-12 0,0 0 0 0,0 0 136 0,0 0 25 15,0 0 5-15,0 0 1 0,0 0-60 0,0 0-12 16,0 0-3-16,6 0 0 0,2 0-20 0,0 5-5 16,-3-5-1-16,3 2 0 0,0-2-34 0,0 0-6 15,0 5-2-15,2-3 0 0,1 3-14 0,-1-3-10 16,1 3 12-16,-1-3-12 0,1 3 0 0,0 2 0 0,-3 0 0 0,0 0 0 31,-1-2 28-31,-4 4 8 0,2-2 1 0,-2 0 1 16,0 3-11-16,-3-1-3 0,0-2 0 0,-3 0 0 0,-2 5 8 15,-1-5 0-15,-1 0 1 0,-1 0 0 0,-3 0-1 0,0 0-1 16,1 5 0-16,-1-5 0 0,-2 0-8 0,2 0-2 16,1 0 0-16,-1 0 0 0,1 3-32 0,-1-3-6 15,1 0-2-15,2-5 0 16,-3 5-36-16,3-2-7 0,0-3-2 0,0 3-614 0,6 2-123 0</inkml:trace>
  <inkml:trace contextRef="#ctx0" brushRef="#br2" timeOffset="149182.09">24170 9754 288 0,'10'-7'25'0,"-4"2"-25"0,-6 5 0 0,2-2 0 0,-2-3 141 0,3 3 23 15,-3 2 5-15,0 0 1 0,-3-5-54 0,1-2-10 16,2 2-2-16,0 5-1 0,0 0 6 0,0 0 2 16,0 0 0-16,0 0 0 15,0 0-32-15,0 0-7 0,0 0 0 0,-3 10-1 16,3-1-50-16,0-2-9 0,0 5-3 0,0 2 0 15,0 0 44-15,0 5 9 0,0 0 2 0,0-3 0 16,0 8-29-16,0-3-6 0,3 0-1 0,-3 5 0 16,-3 0 3-16,3-5 0 0,0 0 0 0,-3 0 0 15,3 3-4-15,-2-8-1 0,2 3 0 0,-3 0 0 16,0-5 14-16,1 0 2 0,-1-2 1 0,0 2 0 0,1-7-29 0,2 5-6 16,-6-5 0-16,6 0-8 0,-2 0 0 0,2-5 0 15,0-2-10-15,0 0 10 0,0 0 32 0,0 0 13 16,-5-2 3-16,2-3 1 0,3-4-13 0,-3-3-2 15,1-2-1-15,-1 0 0 0,0-5-20 0,3 0-4 0,-2-4-1 0,2-1 0 16,2-4-8-16,-2 2 0 0,3 0-12 0,0 5 12 16,-1-5-16-16,4 5 5 0,-1 2 1 0,-3-2 0 15,6 0 10-15,-2 7-10 0,-4-5 10 0,4 7-10 0,-1-2 10 16,-2 0 0-16,2 7 0 0,-2-5-8 0,2 5 8 0,-3 5-10 16,1-5 10-16,0 2-10 0,-3 5 10 0,0 0 0 15,0 0-9-15,0 0 9 0,0 0 0 0,5 5 0 16,-5-5-9-16,5 7 9 0,-2 0 0 0,-3 2 8 15,3 3-8-15,-1 0 12 16,1-3-12-16,0 3-12 0,-1 2 3 0,3-2 0 16,-5-3 9-16,6 3 12 0,-4-5-2 0,4 0-1 15,-4 0-9-15,4 0 0 0,-1 0 0 0,3-2 0 16,0-5 0-16,0 2 0 0,0-2 0 0,2 0 0 16,-2 0 0-16,3-2 0 0,-1 2 0 0,-2-5 0 15,3-2 0-15,-3 0 0 0,2 0 0 0,-2-2 0 16,0-3 0-16,0 0 0 0,0-2 0 0,0 0 0 0,-3 2 0 0,1 3 0 15,-1-3 0-15,0 5 0 0,-2 0 13 0,0 0 1 16,-3 0 0-16,2 2 0 0,-2 5-14 0,0 0 0 16,0 0 0-16,0 0 0 0,0 0 0 0,0 0 0 15,0 0 0-15,0 0 0 0,0 7 0 0,0 0-12 0,3 0 12 0,0 5-10 16,-3-5 10-16,2 5-13 0,1-3 5 0,2 3 8 31,-2 2 0-31,-1-2 0 0,1 2 0 0,2-2 0 16,-2-3 0-16,2-2 0 0,1 5 0 0,-1-5 0 0,-3 0 0 15,4 5 0-15,-1-5 0 0,-2-5 0 0,2 5-11 0,0-2 11 16,1 2-8-16,-1-2 8 16,-5-5-164-16,5 2-28 0,3-2-6 0</inkml:trace>
  <inkml:trace contextRef="#ctx0" brushRef="#br2" timeOffset="149767.78">24654 9895 1375 0,'0'0'60'0,"0"0"14"0,3 0-59 0,-3 0-15 0,2-5 0 0,-2 5 0 16,0 0 111-16,0 0 19 0,0 0 4 0,0 0 1 0,3-2-53 16,2 2-10-16,0-5-3 0,1 5 0 0,-1 0-37 0,0 0-8 15,1 0-2-15,2 0 0 0,-3 0-9 0,3 0-1 16,-3 0-1-16,3 0 0 0,0 0-1 0,-3 5 0 16,3-5 0-16,0 0 0 0,-3 2-2 0,1 3-8 15,2-5 12-15,-6 5-4 0,-2-5-8 0,6 2 10 16,-4 5-10-16,-2-7 10 0,5 7 17 0,-5-2 3 0,3 2 1 0,-3 0 0 15,-3 0-31-15,1 0-13 0,-1-2 1 0,-2 2 0 16,0-5 20-16,2 5 4 0,-2-2 0 0,2 2 1 16,-2 0-4-16,2-2-1 0,3-5 0 0,-3 2 0 15,3-2-8-15,0 0-12 0,0 0 2 0,0 7 1 16,0-2 9-16,3-3 11 0,-3-2-3 0,8 7 0 16,-3-2-8-16,1 0 0 15,2-3 0-15,2 5 0 0,3-2 0 0,-2-3 0 16,0 3 0-16,-4-3 0 0,1 5-12 0,0-2 12 15,0 2-10-15,-2 0 10 0,-1-2 0 0,0 2 0 0,-5 0 0 16,3 0 0-16,-3 0 12 0,-3 0 3 0,0 0 0 0,-2 0 0 16,0 0 17-16,-3 0 3 0,-3 0 1 0,1 3 0 15,-3-3-20-15,2 0-4 0,-2-5-1 0,2 5 0 16,1-2 42-16,-1 2 9 0,-2 0 2 0,2-2 0 0,1-3-52 16,2-2-12-16,2 5 0 0,1-3 0 15,0-2-112-15,5 0-24 0,0 0-6 0,-8 0-1 0</inkml:trace>
</inkml:ink>
</file>

<file path=ppt/ink/ink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04:45.448"/>
    </inkml:context>
    <inkml:brush xml:id="br0">
      <inkml:brushProperty name="width" value="0.05" units="cm"/>
      <inkml:brushProperty name="height" value="0.05" units="cm"/>
      <inkml:brushProperty name="color" value="#004F8B"/>
    </inkml:brush>
  </inkml:definitions>
  <inkml:trace contextRef="#ctx0" brushRef="#br0">283 23 920 0 0,'-19'-3'5738'0'0,"7"-3"-1305"0"0,-2-1-3115 0 0,-27 0 1161 0 0,-29 46-1185 0 0,-1 20-898 0 0,64-52-380 0 0,-33 59 293 0 0,31-13-45 0 0,9-48-254 0 0,0 1-1 0 0,0 0 1 0 0,1 0-1 0 0,0-1 0 0 0,0 1 1 0 0,0 0-1 0 0,0-1 1 0 0,1 1-1 0 0,0-1 0 0 0,0 0 1 0 0,1 1-1 0 0,-1-1 1 0 0,1 0-1 0 0,0 0 0 0 0,1-1 1 0 0,-1 1-1 0 0,1-1 1 0 0,0 0-1 0 0,0 1 0 0 0,0-2 1 0 0,1 1-1 0 0,-1 0 0 0 0,3 0-9 0 0,2 2 0 0 0,0-1 0 0 0,0-1 0 0 0,1 1 0 0 0,-1-2 0 0 0,1 1 0 0 0,0-1 0 0 0,0-1 0 0 0,0 0 0 0 0,0 0 0 0 0,1-1 0 0 0,-1 1 0 0 0,10 1 55 0 0,0 0 0 0 0,0-2-1 0 0,-1 0 1 0 0,1-1 0 0 0,0-1-1 0 0,8-2-54 0 0,33-11-2946 0 0,-45 8 1781 0 0</inkml:trace>
</inkml:ink>
</file>

<file path=ppt/ink/ink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04:48.072"/>
    </inkml:context>
    <inkml:brush xml:id="br0">
      <inkml:brushProperty name="width" value="0.05" units="cm"/>
      <inkml:brushProperty name="height" value="0.05" units="cm"/>
      <inkml:brushProperty name="color" value="#004F8B"/>
    </inkml:brush>
  </inkml:definitions>
  <inkml:trace contextRef="#ctx0" brushRef="#br0">241 1 9152 0 0,'0'0'208'0'0,"0"0"33"0"0,0 0 14 0 0,0 0 69 0 0,0 0 285 0 0,0 0 126 0 0,0 7 749 0 0,0 58 1212 0 0,22 10-513 0 0,4-18-951 0 0,-18 13-968 0 0,-12-48-278 0 0,0-32-349 0 0,-10-22-3079 0 0,6 19-2306 0 0</inkml:trace>
  <inkml:trace contextRef="#ctx0" brushRef="#br0" timeOffset="281.21">200 34 3680 0 0,'15'-16'327'0'0,"-16"5"8844"0"0,-1 10-7830 0 0,2 1-2315 0 0,-1-1 1653 0 0,1 1-82 0 0,-7 4 1109 0 0,-45 48-894 0 0,30-34-800 0 0,1 1-13 0 0,-48 54-14 0 0,67-64-4824 0 0,1-7-529 0 0</inkml:trace>
  <inkml:trace contextRef="#ctx0" brushRef="#br0" timeOffset="546.74">0 371 10136 0 0,'0'0'230'0'0,"0"0"30"0"0,0 0 19 0 0,7-3 8 0 0,115-8 2729 0 0,4-2-1896 0 0,42 0 350 0 0,-123 3-1158 0 0,8-3-1393 0 0,-51 13-4668 0 0</inkml:trace>
</inkml:ink>
</file>

<file path=ppt/ink/ink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04:47.229"/>
    </inkml:context>
    <inkml:brush xml:id="br0">
      <inkml:brushProperty name="width" value="0.05" units="cm"/>
      <inkml:brushProperty name="height" value="0.05" units="cm"/>
      <inkml:brushProperty name="color" value="#004F8B"/>
    </inkml:brush>
  </inkml:definitions>
  <inkml:trace contextRef="#ctx0" brushRef="#br0">21 114 6448 0 0,'9'-3'297'0'0,"-7"2"-9"0"0,0 1-117 0 0,8-2 341 0 0,0-1 1 0 0,-1 0-1 0 0,1 0 1 0 0,-1-1-1 0 0,1 0 1 0 0,-1-1-1 0 0,0 0 1 0 0,5-4-513 0 0,12-12 1808 0 0,-24 8-1656 0 0,1-5 169 0 0,-3 16-121 0 0,-5-7 279 0 0,2 8-451 0 0,0-1 0 0 0,0 1 0 0 0,0 0 0 0 0,-1 0 0 0 0,1 0 1 0 0,0 1-1 0 0,-1-1 0 0 0,1 1 0 0 0,0 0 0 0 0,-1 0 1 0 0,1 0-1 0 0,0 0 0 0 0,-1 1 0 0 0,1-1 0 0 0,0 1 0 0 0,-1 0 1 0 0,1 0-1 0 0,0 0 0 0 0,0 0 0 0 0,0 0 0 0 0,0 1 0 0 0,0 0 1 0 0,0 0-29 0 0,-7 2 96 0 0,-23 38 424 0 0,31-38-485 0 0,-1 0 12 0 0,0 1 0 0 0,0-1 1 0 0,0 0-1 0 0,1 1 0 0 0,0-1 0 0 0,0 1 1 0 0,0 0-1 0 0,0 0 0 0 0,1 0 1 0 0,-1 0-1 0 0,1 0 0 0 0,1 0 0 0 0,-1 0 1 0 0,1 0-1 0 0,0 0 0 0 0,0 0 1 0 0,0 0-1 0 0,1 0 0 0 0,-1 0 0 0 0,1 0 1 0 0,1 0-1 0 0,-1 0 0 0 0,1 0 1 0 0,0 0-1 0 0,0 0 0 0 0,0-1 0 0 0,1 2-47 0 0,-1-4 0 0 0,0 1 0 0 0,0-1 0 0 0,1 1 0 0 0,-1-1 0 0 0,1 0 0 0 0,-1 0 0 0 0,1 0 0 0 0,0-1 0 0 0,0 1 0 0 0,0-1 0 0 0,0 1 0 0 0,0-1 0 0 0,0 0 0 0 0,0 0 0 0 0,0 0 0 0 0,0-1 0 0 0,1 1 0 0 0,-1-1 0 0 0,3 1 0 0 0,61-11-1047 0 0,-38-2 428 0 0,16-7-431 0 0,-18 0-3024 0 0,-9 2-263 0 0</inkml:trace>
  <inkml:trace contextRef="#ctx0" brushRef="#br0" timeOffset="281.18">319 12 456 0 0,'-12'0'1836'0'0,"11"0"219"0"0,1 0 96 0 0,0 0-141 0 0,0 0-686 0 0,0 0-299 0 0,2 7 851 0 0,34 45 959 0 0,-3 7-1252 0 0,-26-44-1051 0 0,-7-13-182 0 0,0-2 8 0 0,0 0-27 0 0,0 0-124 0 0,0 0-58 0 0,0 0-12 0 0,0 0-13 0 0,1-2-58 0 0,21-58-56 0 0,42 13-1854 0 0,-51 41 1594 0 0,0 0-1 0 0,1 1 0 0 0,0 1 1 0 0,0 0-1 0 0,0 1 0 0 0,1 0 0 0 0,-1 1 1 0 0,1 1-1 0 0,6 0 251 0 0,-17 0-63 0 0,34 6-2312 0 0,-31-3 290 0 0,8 1-2555 0 0</inkml:trace>
</inkml:ink>
</file>

<file path=ppt/ink/ink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04:45.729"/>
    </inkml:context>
    <inkml:brush xml:id="br0">
      <inkml:brushProperty name="width" value="0.05" units="cm"/>
      <inkml:brushProperty name="height" value="0.05" units="cm"/>
      <inkml:brushProperty name="color" value="#004F8B"/>
    </inkml:brush>
  </inkml:definitions>
  <inkml:trace contextRef="#ctx0" brushRef="#br0">9 1 5064 0 0,'0'0'232'0'0,"-6"10"681"0"0,4-4 4032 0 0,1 51-1278 0 0,10 56-538 0 0,3-25-2172 0 0,2-23-1177 0 0,-14-64-152 0 0,0-1-769 0 0,0 0-3100 0 0,0 0-1324 0 0</inkml:trace>
  <inkml:trace contextRef="#ctx0" brushRef="#br0" timeOffset="406.15">179 186 3224 0 0,'0'0'143'0'0,"0"0"258"0"0,0 0 983 0 0,0 0 432 0 0,0 2 82 0 0,-15 43 4196 0 0,12 0-5702 0 0,5-30 76 0 0,11 11 306 0 0,-8-24-757 0 0,0 1 0 0 0,0-1 0 0 0,0 0 0 0 0,0 0 0 0 0,0 0 0 0 0,0-1 0 0 0,0 0-1 0 0,1 0 1 0 0,-1 0 0 0 0,0 0 0 0 0,1-1 0 0 0,-1 0 0 0 0,0 0 0 0 0,1-1 0 0 0,-1 1 0 0 0,1-1 0 0 0,-1-1 0 0 0,0 1 0 0 0,0-1-1 0 0,0 1 1 0 0,0-1 0 0 0,0-1 0 0 0,0 1 0 0 0,0-1 0 0 0,-1 0 0 0 0,1 0 0 0 0,-1 0 0 0 0,0 0 0 0 0,0-1 0 0 0,0 0 0 0 0,0 0-1 0 0,1-2-16 0 0,0 1 22 0 0,-1-1 0 0 0,1 1-1 0 0,-1-1 1 0 0,0 0-1 0 0,-1 0 1 0 0,0 0 0 0 0,0 0-1 0 0,0 0 1 0 0,0-1-1 0 0,0-4-21 0 0,4-4 0 0 0,-5 8 58 0 0,-2 6 232 0 0,0 1 76 0 0,0 0 8 0 0,0 16 74 0 0,52 38-461 0 0,2-13-220 0 0,-53-40 73 0 0,6 2-5056 0 0,-3 1-481 0 0</inkml:trace>
  <inkml:trace contextRef="#ctx0" brushRef="#br0" timeOffset="734.19">684 107 456 0 0,'-7'-16'498'0'0,"-19"-8"9909"0"0,25 23-10328 0 0,0 0 0 0 0,0 0-1 0 0,0 0 1 0 0,0 0 0 0 0,0 1 0 0 0,0-1 0 0 0,-1 0 0 0 0,1 1-1 0 0,0-1 1 0 0,0 1 0 0 0,-1 0 0 0 0,1-1 0 0 0,0 1-1 0 0,-1 0 1 0 0,1 0 0 0 0,0 0 0 0 0,-1 0 0 0 0,1 0 0 0 0,0 0-1 0 0,-1 0 1 0 0,1 0 0 0 0,0 0 0 0 0,0 1 0 0 0,-1-1-1 0 0,1 0 1 0 0,0 1 0 0 0,0-1 0 0 0,-1 1 0 0 0,1 0-1 0 0,0-1 1 0 0,0 1 0 0 0,0 0 0 0 0,0 0 0 0 0,0 0 0 0 0,0 0-79 0 0,-11 10 360 0 0,8 10-1407 0 0,15 27 998 0 0,18 1 49 0 0,4-5 32 0 0,-31-42 21 0 0,-1-1 1 0 0,0 0 0 0 0,0 1 0 0 0,0 0 0 0 0,0-1 0 0 0,-1 1 0 0 0,1 0-1 0 0,0-1 1 0 0,-1 1 0 0 0,1 0 0 0 0,-1 0 0 0 0,1 0 0 0 0,-1-1-1 0 0,0 1 1 0 0,0 0 0 0 0,0 0 0 0 0,0 0 0 0 0,0 0 0 0 0,0-1 0 0 0,-1 1-1 0 0,1 0 1 0 0,-1 0 0 0 0,1 0 0 0 0,-1-1 0 0 0,0 1 0 0 0,1 0 0 0 0,-1-1-1 0 0,0 1 1 0 0,0-1 0 0 0,0 1 0 0 0,0-1 0 0 0,0 1 0 0 0,-1-1-1 0 0,1 1 1 0 0,0-1 0 0 0,-2 1-54 0 0,-1 1 294 0 0,4-2-330 0 0,-1 0 0 0 0,1-1 1 0 0,0 1-1 0 0,-1 0 0 0 0,1-1 0 0 0,-1 1 0 0 0,1-1 0 0 0,-1 1 1 0 0,0-1-1 0 0,1 1 0 0 0,-1-1 0 0 0,0 1 0 0 0,1-1 0 0 0,-1 0 0 0 0,0 1 1 0 0,1-1-1 0 0,-1 0 0 0 0,0 1 0 0 0,0-1 0 0 0,1 0 0 0 0,-1 0 1 0 0,0 0-1 0 0,0 0 0 0 0,1 0 0 0 0,-1 0 0 0 0,0 0 0 0 0,0 0 1 0 0,0 0-1 0 0,1 0 0 0 0,-1 0 0 0 0,0 0 0 0 0,0-1 0 0 0,1 1 1 0 0,-1 0-1 0 0,0-1 0 0 0,1 1 0 0 0,-1 0 0 0 0,0-1 36 0 0,-3 0-782 0 0</inkml:trace>
  <inkml:trace contextRef="#ctx0" brushRef="#br0" timeOffset="984.14">844 1 10736 0 0,'0'0'56'0'0,"-1"0"1"0"0,1 0 0 0 0,-1 0-1 0 0,1 0 1 0 0,-1 1-1 0 0,0-1 1 0 0,1 0 0 0 0,-1 0-1 0 0,1 1 1 0 0,-1-1 0 0 0,1 0-1 0 0,-1 0 1 0 0,1 1-1 0 0,-1-1 1 0 0,1 1 0 0 0,0-1-1 0 0,-1 0 1 0 0,1 1 0 0 0,-1-1-1 0 0,1 1 1 0 0,0-1-1 0 0,-1 1 1 0 0,1-1 0 0 0,0 1-1 0 0,0-1 1 0 0,0 1 0 0 0,-1 0-1 0 0,1-1 1 0 0,0 1-1 0 0,0-1 1 0 0,0 1 0 0 0,0-1-1 0 0,0 1 1 0 0,0 0 0 0 0,0-1-1 0 0,0 1 1 0 0,0-1 0 0 0,0 1-1 0 0,0 0 1 0 0,0-1-1 0 0,0 1 1 0 0,1-1 0 0 0,-1 1-1 0 0,0-1 1 0 0,0 1 0 0 0,1-1-1 0 0,-1 1 1 0 0,0-1-1 0 0,1 1 1 0 0,-1-1 0 0 0,0 1-1 0 0,1-1 1 0 0,-1 1-57 0 0,34 65 2918 0 0,-5-10-2230 0 0,-27-51-613 0 0,1 1-1 0 0,-1-1 0 0 0,-1 1 0 0 0,1 0 0 0 0,-1-1 0 0 0,0 1 0 0 0,0 0 0 0 0,-1 0 1 0 0,0 0-1 0 0,0 0 0 0 0,0 0 0 0 0,-1 0 0 0 0,1 0 0 0 0,-2 0 0 0 0,1-1 0 0 0,0 1 0 0 0,-3 5-74 0 0,-13 10-2291 0 0,15-20 164 0 0,2-1-3202 0 0</inkml:trace>
  <inkml:trace contextRef="#ctx0" brushRef="#br0" timeOffset="1155.97">792 186 1840 0 0,'0'0'83'0'0,"-1"0"-6"0"0,1 0 46 0 0,0 0 1 0 0,0-1-1 0 0,0 1 0 0 0,1 0 1 0 0,-1 0-1 0 0,0-1 0 0 0,0 1 0 0 0,0 0 1 0 0,1-1-1 0 0,-1 1 0 0 0,0 0 1 0 0,0-1-1 0 0,0 1 0 0 0,0 0 1 0 0,0-1-1 0 0,0 1 0 0 0,0 0 1 0 0,0-1-1 0 0,0 1 0 0 0,0 0 1 0 0,0-1-1 0 0,0 1 0 0 0,0 0 0 0 0,0-1 1 0 0,0 1-1 0 0,0 0 0 0 0,0-1 1 0 0,-1 1-1 0 0,1 0 0 0 0,0-1 1 0 0,0 1-1 0 0,0 0 0 0 0,0 0 1 0 0,-1-1-1 0 0,1 1 0 0 0,0 0 1 0 0,0 0-1 0 0,-1-1 0 0 0,1 1 1 0 0,0 0-1 0 0,0 0 0 0 0,-1 0 0 0 0,1-1 1 0 0,0 1-1 0 0,-1 0 0 0 0,1 0 1 0 0,0 0-1 0 0,-1 0 0 0 0,1 0 1 0 0,0 0-1 0 0,-1 0 0 0 0,1-1 1 0 0,0 1-1 0 0,-1 0 0 0 0,1 0 1 0 0,0 0-1 0 0,-1 1 0 0 0,1-1 0 0 0,0 0 1 0 0,-1 0-1 0 0,1 0 0 0 0,0 0 1 0 0,-1 0-1 0 0,1 0 0 0 0,0 0 1 0 0,-1 0-1 0 0,1 1-123 0 0,0-2-761 0 0,35-18 2440 0 0,-30 18-1627 0 0,139-39-52 0 0,-127 34 0 0 0</inkml:trace>
</inkml:ink>
</file>

<file path=ppt/ink/ink49.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8-01T21:57:19.869"/>
    </inkml:context>
    <inkml:brush xml:id="br0">
      <inkml:brushProperty name="width" value="0.05292" units="cm"/>
      <inkml:brushProperty name="height" value="0.05292" units="cm"/>
      <inkml:brushProperty name="color" value="#FF0000"/>
    </inkml:brush>
  </inkml:definitions>
  <inkml:trace contextRef="#ctx0" brushRef="#br0">19883 4481 806 0,'0'0'72'0,"0"0"-58"16,0 0-14-16,0 0 0 0,3-2 128 0,0-3 24 0,-1 3 4 0,-2 2 0 15,3-5-35-15,0-2-7 0,-1 2-2 0,1-2 0 16,-6 7-15-16,3 0-3 0,-2-7-1 0,2 0 0 16,0 0-14-16,0 5-3 0,0 2-1 0,-3-5 0 15,3-2-23-15,-3 2-4 0,-2-2 0 0,2 5-1 16,-2-5-15-16,0 2-4 0,-3-2 0 0,0 2 0 0,-3-2-28 0,3 5 0 15,1-5 0-15,4 2 0 0,-2-2 57 0,-1 7 6 0,-2-2 1 0,0-3 0 16,-2 5-64 0,2-7-15-16,0 2-1 0,-3-2-1 0,3 5 26 0,1-5 6 15,-4 2 1-15,-2-2 0 0,-3 7-16 0,3-7 0 0,-1 7 0 0,1-7 0 16,-3 2 21-16,-2 5-1 16,2-2-1-16,0-3 0 0,-3 5-31 0,6 0-5 0,0 0-2 0,2-2 0 0,-4 2 37 0,-1 2 7 15,-3-2 2-15,1 0 0 0,-1 0-27 0,1 0 0 16,-4 5 0-16,-1-3 0 15,1-2 8-15,-1 5-8 0,1-5 8 0,-1 0-8 0,-1 7 11 0,0-2-3 16,0-3-8-16,-2 3 12 0,-1-3-2 0,-2 5-1 16,3-2 0-16,-3-3 0 0,5 3-9 0,0-3 0 15,0 3 0-15,0 2-11 16,3 5 11-16,-3-5 8 0,3 2-8 0,3-4 11 16,2 2-11-16,-8 5 0 0,-2-5 0 0,-4 2 0 15,4 3 0-15,2 2 0 0,0-7 0 0,1 7 0 16,1-2 0-16,-1 2 0 0,-1-7 0 0,3 5 0 0,5 2 9 15,0-7-9-15,-5 7 10 0,5-2-10 0,3 0 0 16,-3-3 0-16,2 3-8 0,-1-3 8 0,4 8 0 0,-2-8 0 16,0 5 0-16,2 3 0 0,-2-1 0 0,0-2 0 0,-1 5 0 0,1-5-10 15,2 5 10-15,1-5 0 0,-3 0 0 0,2 5 0 16,1 0 0-16,2-5 0 0,0 5 0 16,0-3 0-16,0 1 0 0,0-1 0 0,5-2 0 0,-2 5 0 15,2-5-10-15,1 5 10 0,-4-5-12 0,6 0 12 16,-2 5 0-16,-1 0 0 0,-2-3 0 0,2 3 0 15,3 2 0-15,0-2-8 16,-5 0 8-16,2 2 0 0,3 0 0 0,0-2 0 16,0 2 0-16,0-2 0 0,0 2 0 0,3-2 0 15,2 2 0-15,-2-7 0 0,-1 5 0 0,4-5 0 16,2 5 8-16,-3-5-8 0,3 0 0 0,0 0 0 16,2 3 0-16,1-3 0 0,2 0 0 0,0-2 0 15,1-3 0-15,-1 3 0 0,0 2 0 0,3-2 8 16,-3-3-8-16,6-2 0 0,-1 0 0 0,1 0 0 0,2-2 0 0,5 2 0 15,3 0 0-15,3 0 0 0,0 0 0 0,-3-7 0 0,3 5 8 16,0-5-8-16,-1-5 0 0,1 5 0 0,-5 5 8 16,-1-10-8-16,-2 5 0 0,2-2 0 0,1-3 0 15,2 3 8-15,-5-3-8 0,5-2 0 0,0 5 0 16,0-3 0-16,-3-2 0 0,1-5 0 0,-1 5 0 0,1 0 8 16,-1 0-8-16,-2-5 12 15,0 3-12-15,2-3 8 0,-7 3-8 0,5-3 0 16,-1 0 8-16,4-2-8 0,-1 0 0 0,-2 2 9 15,0-2-9-15,-3 5 0 0,0-3 0 0,3 0 8 16,-3 3-8-16,3-3 0 0,-5 0 0 0,2 5 0 16,0-2 0-16,-2-3 0 0,-1 0 8 0,1 3-8 15,2-3 0-15,-5 3 0 0,-1-8 0 0,1 8 8 16,3-5 1-16,2-5 0 0,0 5 0 0,-2-5 0 0,2 0 2 0,-3-2 0 16,1 0 0-16,-3 0 0 0,2 2 0 0,-2 0 0 15,0-2 0-15,-3 7 0 0,3-7 4 0,-5 2 1 16,-3 0 0-16,0-2 0 0,-3 0-16 0,0-3 0 15,-5 3 0-15,0-5 0 0,3 5 16 0,-6 2 3 16,1-2 1-16,-1 2 0 0,-5-2-20 0,3-5 0 16,-1 10-13-16,-4-8 5 0,-1 8 8 0,1-8 16 0,4 8-4 0,-4-3-1 0,-3 0-11 0,2-2 0 15,-2 7 0-15,0 0 0 0,-1 0 8 0,1 2-8 16,2 0 0-16,1 3 8 0,-1-3-8 0,3 5-11 16,0 0 3-16,3 2 0 15,2 3-87-15,3 2-17 0,0 0-3 0,0 0-1265 16</inkml:trace>
  <inkml:trace contextRef="#ctx0" brushRef="#br0" timeOffset="1226.28">21820 4354 172 0,'0'0'16'0,"0"-2"-16"16,0-3 0-16,0-2 0 0,0 5 246 0,-2-3 46 15,2-2 10-15,0 2 2 0,-3 3-141 0,0-10-28 0,3 5-6 16,0 0-1-16,0 0 0 0,0 2 0 0,0-2 0 0,0 0 0 15,-2 0 0-15,2 0 0 0,-6 0 0 0,4 0 0 16,-1 0-102-16,-2-5-26 0,-1 5 0 0,-1-5 0 0,-4 5 56 0,0-7 7 16,1 5 1-16,-6-3 0 0,3 0-18 0,-3 3-3 15,-3-3-1-15,-2-2 0 0,0 2-16 0,0 5-3 16,0-7-1-16,5 7 0 0,0 0-5 0,-3 0-1 16,1 0 0-16,-1 2 0 0,1-2-25 0,-1 0-6 15,-2 0-1-15,-3 0 0 0,0 2 26 0,3-2 5 16,0 7 1-16,0-2 0 0,2-3-16 0,-4 5 0 0,1 0 0 0,1 5 0 15,0-3 0-15,0 5 0 0,2 0 0 0,1-2-10 16,-6 7 10-16,3-3 0 0,-3 3 0 0,0 2-8 16,0 0 8-16,3 0 0 0,0-2 0 0,0 2-8 15,2 0 8-15,-2 0 0 0,3 5 0 0,-3-5 0 16,5 5 0-16,-3-5 12 0,1 5 0 0,-1 0-1 16,1 2-11-16,-1 0-17 15,3 0 4-15,-2 3 1 0,-1-1 12 0,3 3 0 16,0 0 0-16,1 2 0 0,-4-2 0 0,3 0 0 15,0 0-8-15,3-3 8 0,0 3 0 0,2 5 0 16,-2-3 0-16,0 5 0 0,0-12 0 0,-1 5 0 0,4 0 0 0,-3-3 0 16,-1 3 0-16,1-5 0 0,0 5 0 0,2-2 0 15,1-3 0-15,-1 0 0 0,1 0 0 0,4-2 0 16,1 2 0-16,0 0 0 0,-3 3 0 0,5-3 0 0,6 5 0 0,-3-5 0 16,0 0-8-16,0 5 8 0,2-5 0 0,4 5 0 15,-1 0 0-15,0 0-9 0,1-5 9 0,1 0 0 16,1 0 0-16,6 5 0 0,-6-7 0 0,2 2 0 15,1-2 0-15,-1 7 0 0,4-10 0 0,-4 8 0 16,3-8 0-16,1 3 0 0,-4 2 0 0,1-2 0 16,-1 2 0-16,4-2 0 15,-1-5 0-15,0 5 0 0,-2-5 0 0,2-2 0 16,3 2 0-16,2-7 0 0,-2 5 0 0,3-3 0 16,-1-2 17-16,3 0-1 0,3-2 0 0,0 2 0 15,2-4-26-15,-2 1-6 0,3 1 0 0,2-3-1 16,0-2 17-16,5-2 0 0,1-3 0 0,2 5 0 0,0 0 0 15,0-7 0-15,2 7 0 0,4-7 0 0,-3 0 8 0,-3-5-8 16,0 3 0-16,2-8 0 0,-2-4 11 0,0 0-11 16,3-5 12-16,0-7-12 0,-1 0 19 0,-2-7-3 15,1 0-1-15,-4-7 0 0,-5 0 2 0,0-2 1 0,0-3 0 0,6-9 0 16,-4 2-6-16,-4 5 0 0,-3 0-1 0,-3-5 0 16,-3 10-3-16,-2-3-8 0,-3 5 12 0,-2-2-4 15,-6 2-8-15,1 2 0 0,-9-2 0 0,0 7 0 16,3 0 14-16,-5 0-2 0,-3 5-1 0,0-3 0 15,-2 5-11-15,4 5-16 0,-2 2 4 0,0 5 1 16,3 2 21-16,-5 5 4 0,-4-7 1 0,4 7 0 0,-4 2-24 0,-1-2-5 16,1 2-1-16,-7-2 0 0,-3 7 5 0,1 0 1 15,-4 0 0-15,-2 7 0 16,-3 0-139-16,-2 7-28 0,-6 0-6 0,0 7-1106 0</inkml:trace>
  <inkml:trace contextRef="#ctx0" brushRef="#br0" timeOffset="2257.18">20468 5913 1209 0,'0'0'108'15,"0"0"-87"-15,0 0-21 0,0 0 0 16,5-2 98-16,1-3 15 0,-4-2 3 15,4 7 1-15,-4-7 13 0,-2 7 2 0,6-5 1 0,-6-4 0 16,2-3-37-16,-2 3-8 0,0-3-2 0,0 0 0 16,-2 3-2-16,-1-3-1 0,0-2 0 0,1 2 0 15,-4-2-31-15,-2 0-7 0,3 2-1 0,0-4 0 16,-3-1-17-16,0 1-4 0,-8-3-1 0,0-2 0 16,0 2-1-16,1-2 0 0,1 2 0 0,-2 0 0 15,-2-2-4-15,-1 7-1 0,1 0 0 0,-6-5 0 0,3 0-8 0,-3 5-8 16,3 0 12-16,-3 2-12 0,0 3 0 0,0-3 0 15,-2 0 0-15,0 5 0 0,-1 0 0 0,1 0 0 16,2 0 0-16,-3 0 0 16,1 5 22-16,-3-3-2 0,2-2-1 0,1 7 0 15,-1-5-19-15,1 5 0 0,-3 0 0 0,-3 0 0 0,0 0-10 0,-2 5 1 16,0-5 0-16,-1 7 0 0,-2-7 9 0,3 7 14 0,-3 0-3 0,0 0-1 16,0 0-10-16,0 5 0 0,-3-5 0 0,-2 7 0 15,-1 0 0-15,1-2 0 0,-3 2 0 0,0 0 0 0,0-2-15 16,5 7 2-16,6-3 0 0,-1 3 0 0,6 2 13 0,0-2 0 15,3 2 0-15,-6-2-9 0,3 2-5 0,0 1-1 16,5 1 0-16,-2-2 0 0,4 5 15 0,1-5 0 16,0 7 0-16,3 3 0 15,2-3 0-15,2 5 0 0,1 2 9 0,0-2-9 16,2 7 0-16,3-7 0 0,3 7 0 0,0-7 0 16,0 7-10-16,5 0 10 0,8-5-8 0,-1 3 8 15,7-3-11-15,-1-2 11 0,5 7-13 0,4-4 5 16,-4-4 8-16,9 1-13 0,2 0 5 0,0 0 8 15,0 3-12-15,-3-4 12 0,3 1-10 0,3-4 10 16,3 1-8-16,2-9 8 0,0 0 0 0,5 1-9 0,3-4 9 0,0 1 0 16,0-5 0-16,0-2 0 0,0-5 0 0,5 0 0 15,6-4-12-15,-1 4 4 0,-2-7 8 0,0 4 0 16,0-4 0-16,0 0 0 0,0-4 0 0,2-3 0 16,1 0 0-16,0-3 0 0,-4-6 0 0,-1-1 0 15,-1-9 0-15,-2-7 8 0,-1-2-8 0,-2-5 11 16,0-7-11-16,3-5 12 15,5-6-2-15,0-4 0 0,-6-3 0 0,-2 3 0 16,-8 8-10-16,-2 0 0 0,-1-5 9 0,-5 5-9 0,-2 7 9 16,-6 7-9-16,-8-2 12 0,0 2-12 0,-5 2 29 0,-2 5-1 15,-6 3 0-15,-3-1 0 0,-2 3-4 0,-3 2 0 16,-3-2-1-16,1 2 0 0,-4 0-14 0,-2 0-9 16,-2 5 12-16,2 0-12 0,-3 7 0 0,1-5 0 15,-3 5 0-15,-3 2 0 16,0-2-64-16,0 7-9 0,1 2-3 0,-1 3-840 0,0 2-169 0</inkml:trace>
  <inkml:trace contextRef="#ctx0" brushRef="#br0" timeOffset="4908.51">14930 4996 1267 0,'0'0'112'0,"0"0"-89"15,0 0-23-15,0-7 0 0,0 0 144 0,-2 7 25 16,2 0 5-16,-3-5 1 0,1-2-75 0,-4 7-16 16,1-2-2-16,-3 2-1 0,0-5 38 0,0 3 7 0,-2 2 2 0,-1-5 0 15,-5 5-101-15,3 0-27 0,-3 0 8 0,-3 0-8 16,1 0 14-16,-3 5-1 0,-3-3 0 0,3 3 0 0,0-3-13 0,2 3 0 16,1-3 8-16,-1 5-8 0,1-2 0 0,-1 0 0 15,3 2 0-15,3-5 0 0,2 5 0 0,1-2 8 16,-1 2-8-16,3 0 0 0,-2-2 0 0,2-3 0 31,-3 5 0-31,3 0-10 0,0 0-4 0,0 0-1 0,3 0 0 0,-3 3 0 16,3-1 15-16,2-2 0 0,-2 0 0 0,5 5 0 15,-3 0 8-15,1-3 4 0,2-2 0 0,0 5 1 16,-3 7-13-16,3-5 0 0,-3-5 0 0,3 8-10 16,0-3 10-16,0 0 0 0,-2 0 0 0,2 5 0 15,0-5 11-15,0 7-3 0,0-2 0 0,0 2 0 16,0-7 3-16,0 5 0 0,2 0 0 0,-2-5 0 0,3 5 18 0,0-5 4 15,-1 0 1-15,3 0 0 0,1 0-34 0,-1 0 0 16,3-2-15-16,-3 2 5 0,3-2 10 0,0-5 12 16,3 5-2-16,-1-5-1 0,1 0-9 0,2 0 0 15,3-5 0-15,-3 3 0 0,3 2 22 0,0-2 2 16,0-3 1-16,0-2 0 0,2 0-40 0,1 0-8 16,-1 0-1-16,3 0-1 15,-2-2 71-15,0-3 14 0,2 0 4 0,-3 3 0 16,-2-3-52-16,0 3-12 0,-3-3 0 0,0-2 0 15,-2 5-10-15,-3-3-5 0,0 3-1 0,-3-3 0 0,0-2 2 0,-2 0 0 16,0 2 0-16,-3-2-882 16,0 7-177-16</inkml:trace>
  <inkml:trace contextRef="#ctx0" brushRef="#br0" timeOffset="5139.66">14481 5403 1728 0,'0'0'153'0,"0"0"-122"0,0 0-31 0,0 0 0 16,5-5 55-16,0 3 5 0,3-3 0 0,0 5 1 0,0-7 5 0,5 7 1 15,1-2 0-15,4-3 0 0,1 0-14 0,-1 3-2 16,1-3-1-16,4 5 0 0,1-2-35 0,3-3-7 16,-4 3-8-16,4-3 11 0,-3 3-11 0,-3-3 0 15,0 5 9-15,-2-2-9 16,-4-3-34-16,4 5-11 0,-6 0-3 0,0 0-971 0</inkml:trace>
  <inkml:trace contextRef="#ctx0" brushRef="#br0" timeOffset="5610.21">15346 5330 748 0,'0'0'67'0,"0"0"-54"0,0 0-13 0,2 0 0 16,1-5 206-16,0-2 38 0,-3 5 8 0,0 2 2 15,-6-5-98-15,4-2-19 0,-1 7-4 0,3 0-1 16,-2-2-48-16,-4-3-9 0,4 5-3 0,-4 0 0 16,-2 0-43-16,0 0-9 15,-2 7-1-15,-1-7-1 0,-2 7-18 0,-3 0-16 16,0 0 4-16,3 5 0 0,0-5 12 0,0 5 13 15,2-3-2-15,0 3-1 0,4 2-10 0,1-7-14 16,1 7 3-16,2-7 1 0,3 5 10 0,3-5 0 16,0 5 0-16,2-10 0 0,3 5 0 0,0-2 0 15,2 2 0-15,1-2-8 0,-1-3 8 0,6 3 0 0,-2-5 0 16,1-5 0-16,-1 5 0 0,-1-7 0 0,-5 5 0 0,2-8 0 0,4 3 0 0,-4 0 0 16,1 0 0-16,-6-2 0 0,3-3 0 0,-3 7 0 15,3-2 0-15,-5 0 0 0,0 0 39 0,-1 0 3 16,1 5 1-16,0-3 0 0,-3 5-19 0,0 0-3 15,0 0-1-15,0 0 0 0,0 0-2 0,0 0-1 16,0 0 0-16,0 0 0 0,5 5-17 0,-3-3 0 16,4 5 0-16,2 0 0 0,-3 0 0 0,3 0 0 0,0 5 0 0,0 0 0 15,0-3 0-15,0 3 0 0,2-5 0 0,1 7 0 16,-3-7-12-16,2 5-2 0,-2-5-1 0,0 0 0 16,0 0-141-16,0-2-29 0,0-3-6 0</inkml:trace>
  <inkml:trace contextRef="#ctx0" brushRef="#br0" timeOffset="5996.17">15812 5290 576 0,'0'0'25'0,"-6"-5"6"0,1 3-31 0,0-3 0 0,2 3 0 0,0-5 0 0,1 2 338 0,-1 3 62 15,0-5 12-15,1 2 2 0,-4 0-266 0,4 3-54 16,-3 2-10-16,-3-5-3 0,0 5-45 0,0 0-8 16,0 0-3-16,0 0 0 0,0 5-17 0,0-3-8 15,-3 3 0-15,1 2 8 0,2 0-8 0,0 0 0 16,0 0 0-16,3-2 0 0,2 2 0 0,-2 0 0 16,5 0-9-16,0 0 9 15,0 0-8-15,5 0 8 0,3 0-12 0,-3 3 12 16,3-1-12-16,0-2 12 0,3 0-12 0,2-2 12 15,0 7-8-15,-2-5 8 0,2 0 0 0,-2 0 0 16,-1 2 0-16,3 3 0 0,-2-5 8 0,-3 5-8 16,-3-5 0-16,1 0 0 0,-1 0 0 0,-3 0 0 15,-2 0 57-15,-2 0 6 0,-1 0 1 0,-2 0 0 16,0 0-52-16,-3-2-12 0,0 2 0 0,-3 0 0 0,3 0 0 0,-2-2 0 16,-1-3 0-16,3 3 0 0,0-3 0 0,0 3 0 15,3-5 0-15,0 5-782 16,5-5-159-16</inkml:trace>
  <inkml:trace contextRef="#ctx0" brushRef="#br0" timeOffset="6413.19">16047 5337 2214 0,'0'0'48'0,"0"0"11"0,0 0 1 0,0 0 3 0,3 7-51 0,-3 0-12 15,2-2 0-15,1 2 0 0,2-5 44 0,-2 5 5 16,0-2 2-16,2 2 0 0,3 0-24 0,-3-2-5 0,0-3-1 0,1 3 0 16,2-3-21-16,-3 3-20 0,3-3 4 0,-3-2 1 15,3 0 43-15,0 0 8 0,0 0 1 0,0-2 1 16,0-3-26-16,0 3-4 0,0-5-8 0,0 0 11 16,0 0-3-16,2-5-8 0,-2 5 12 0,0-5-4 15,0 3-8-15,0-3 0 0,-3 5 0 0,0 0 0 0,1-5 0 0,-4 5 0 16,1 0 0-16,0 2 0 0,-3 5 0 0,0 0 8 15,0-2-8-15,0 2 8 0,0 0 15 0,0 0 2 16,0 0 1-16,0 0 0 0,5 2 17 0,-5 8 3 0,-3-3 1 0,1 2 0 16,-1 5-35-16,-2-2-12 0,2 2 0 0,-2 5 9 15,-3 2 3-15,3 0 0 0,-3-2 0 0,0 2 0 16,2 3-22-16,1-3-4 0,0 0-1 0,0-2 0 16,2 2 15-16,-2 0 0 15,-1-2 0-15,1 2 0 0,2-9 20 0,1 2 8 16,-1 0 0-16,0-2 1 15,1-5-46-15,-1 0-10 0,3 0-1 0,0 0-1 16,0-7-131-16,0 0-25 0,0 0-6 0</inkml:trace>
  <inkml:trace contextRef="#ctx0" brushRef="#br0" timeOffset="6882.65">16558 4956 921 0,'2'-2'82'0,"1"-3"-66"0,2 3-16 0,-2-3 0 0,-3-2 132 0,3 2 22 16,2 3 5-16,-3-5 1 0,1 2-10 0,2-2-2 15,3 0 0-15,0 2 0 0,0 3-83 0,3-3-17 16,-1-2-3-16,1 5-1 0,-3-3-10 0,5 5-2 16,0-2-1-16,3 2 0 0,0-5-16 0,3 5-3 15,-1 0-1-15,3 5 0 0,0 2 1 0,-2-5 1 16,0 10 0-16,-4-5 0 15,-1 7 1-15,-1-2 0 0,-3 2 0 0,-2 0 0 16,-5 0-14-16,-3 0 0 0,0 5-9 0,0 0 9 16,-3 0 45-16,-2-3 15 0,-3 3 4 0,0 2 0 15,-2-2-52-15,-4 0-12 0,1-3 0 0,0-4 0 0,2 2 0 16,-2 0 0-16,0-2 0 0,2 0 0 0,1-3 32 0,2-2 4 16,0 0 1-16,3 0 0 0,-1 3-29 0,4-8-8 15,2-2 0-15,0 0 0 16,0 0-67-16,0 0-17 0,5 7-4 0,3-7-1062 0</inkml:trace>
  <inkml:trace contextRef="#ctx0" brushRef="#br0" timeOffset="7082.94">16801 5476 2419 0,'0'0'53'0,"0"0"11"0,0 0 3 0,0 0 1 0,5 2-55 0,-5-2-13 16,0 0 0-16,3 7 0 0,-3-7 54 0,3 7 8 15,-1-2 2-15,-2-5 0 0,0 0 0 0,0 0 0 16,0 0 0-16,6 2 0 0,-6 5-52 0,0-7-12 16,0 0 0-16,0 0 0 15,0 0 0-15,2 5 0 0,-2-5 0 0,0 0 0 16,0 0-100-16,0 0-22 0,0 0-5 0,0 0-1 16</inkml:trace>
  <inkml:trace contextRef="#ctx0" brushRef="#br0" timeOffset="15516.06">14076 8482 1630 0,'0'0'36'0,"0"0"7"0,0 0 1 0,0-5 3 0,-3 3-38 0,3 2-9 16,-2-5 0-16,2 5 0 0,0 0 88 0,0 0 15 15,0 0 3-15,0 0 1 0,0 0-35 0,0 7-8 16,0 5 0-16,2-5-1 0,1 4-28 0,-1-1-6 16,1 4-1-16,2 5 0 0,1-5 16 0,-1 5 4 0,3 0 0 0,0-3 0 15,0 7-20-15,0-6-3 0,0 2-1 0,0 2 0 0,-3-7 4 0,3 3 0 16,-3-1 0-16,-2-2 0 0,2 3-10 0,-2-3-2 16,-1-5 0-16,4-2 0 0,-6 3-6 0,2-3-2 15,-2-7 0-15,0 0 0 0,0 0-8 0,0 0 0 16,0 0 0-16,0 0 0 15,-8-5-115-15,0-2-25 0,1 0-4 0,-4 0-950 0</inkml:trace>
  <inkml:trace contextRef="#ctx0" brushRef="#br0" timeOffset="15732.25">13883 8475 1785 0,'-14'-5'159'0,"12"2"-127"16,-1-1-32-16,1 4 0 0,2-5 50 0,0 5 4 15,0 0 1-15,0 0 0 0,0 0 1 0,7 0 1 16,1-2 0-16,3 2 0 16,2 0-11-16,0 0-2 0,6 0-1 0,-1 0 0 15,1 0-35-15,0 0-8 0,2 0 0 0,-3 0 0 16,3 0 0-16,-2 0 0 0,-1 0 0 0,1 0 0 0,-3 2 0 0,0 3 0 16,-6-1 0-16,1-1-694 0,-3 4-138 0</inkml:trace>
  <inkml:trace contextRef="#ctx0" brushRef="#br0" timeOffset="15933.62">13978 8959 1209 0,'0'0'53'0,"0"0"12"0,11 5-52 0,-1-5-13 0,3 0 0 0,-2 2 0 15,5-2 182-15,-3-2 34 0,3 2 6 0,0-5 2 16,2 3-120-16,-2-3-23 0,3-2-5 0,-1 0 0 15,-2 0-48-15,0 2-10 16,0 3-2-16,2-3 0 0,-2-2-7 0,0 5-1 16,0-3-8-16,-3 5 12 0,-2-7-105 0,-1 7-22 0,-2 0-4 0,0-5-1 0</inkml:trace>
  <inkml:trace contextRef="#ctx0" brushRef="#br0" timeOffset="16482.34">14470 8799 1728 0,'0'0'38'0,"0"0"8"0,0 0 2 0,0 0 0 0,0 0-39 0,0 0-9 16,0 0 0-16,0 0 0 0,0 0 91 0,0 0 16 15,0 0 3-15,3 5 1 16,-1 2-47-16,1-2-8 0,0 2-3 0,-1-5 0 0,1 5-9 0,0 0-3 0,-1-2 0 0,1 2 0 15,0-7-15-15,-1 7-3 0,-2-7-1 0,3 5 0 16,-3-3-11-16,0-2-3 0,0 0 0 0,0 0 0 16,0 0 0-16,0 0-8 0,0 0 12 0,0 0-4 15,0 0-8-15,5-7 10 0,0 5-10 0,1-10 10 16,-4 7-18-16,4-4-4 0,-4-3-1 0,4-2 0 16,2 2-23-16,-3 3-5 0,0-6-1 0,3 4 0 0,-3 4 34 0,1 0 8 15,2 0 0-15,-6 2 0 0,-2 5 0 0,0 0 0 16,8-2 0-16,-3-3 0 0,3 5 0 0,0 0 0 15,0 0 0-15,-2 0 0 0,-1 7 49 0,0-2 12 16,-2-3 3-16,2 5 0 0,-2 0-52 0,-1-2-12 0,1 2 0 0,0 0 0 16,2 0 0-16,-5-7 0 15,0 0 0-15,5 0 0 0,-5 0 0 0,6 5 0 16,-6-5 0-16,0 0 0 0,0 0 0 0,7 0 0 16,1-5 0-16,-2-2 0 0,2 0 0 0,0 2 0 15,-1-2 0-15,1 5 0 16,3-5 0-16,-3 0 0 0,-3 0 0 0,3 2 0 15,0-2 0-15,0 7 0 0,0-5 0 0,-8 5 0 16,8 0 0-16,0 0 0 0,-8 0 0 0,8-2 0 0,0 2 0 0,-8 0 0 16,8 2 0-16,-3 3 0 0,3-3 0 0,-3 3 0 15,0 2 0-15,-2 0 0 0,2 0 0 0,-2 0 0 0,2-2 0 0,-2 2 0 16,0 0 0-16,2 0 0 0,-2-2 0 0,2-3 0 16,-2 5 0-16,-3-7 0 0,2 5 0 0,-2-5-782 15,0 0-159-15</inkml:trace>
  <inkml:trace contextRef="#ctx0" brushRef="#br0" timeOffset="16968.46">14994 8719 1497 0,'0'0'66'0,"0"10"14"15,0-3-64-15,0 0-16 0,0 2 0 0,0 3 0 16,3 2 55-16,-3 0 7 0,2-2 2 0,1 7 0 0,0-3 38 0,2-4 8 16,-3 7 2-16,1-5 0 0,2 0-68 0,-2 0-12 15,-3-2-4-15,3-3 0 0,-1 3-4 0,-2 0 0 16,0-3-1-16,3-2 0 0,0-2 1 0,-1 2 1 16,-2 0 0-16,0-7 0 15,0 0-17-15,0 0-8 0,0 0 8 0,0 0-8 16,0 0 56-16,0 0 7 0,-2-7 1 0,-1-5 0 15,0 3-32-15,1-5-5 0,-1-5-2 16,3 5 0-16,0-10-40 0,0 3-8 0,0-5-1 0,0 5-1 16,0-5 25-16,0 3 0 0,5-1 0 0,1 3 0 0,2 2 0 0,-3 5 0 15,-5-3 0-15,3 1 0 16,4 7 0-16,1-3 0 0,0-2 0 0,3 9 0 0,-1-2 11 0,-2 5 7 0,0-3 2 0,0 5 0 16,3 0-32-16,-3 5-7 0,2-3-1 0,-2 5 0 15,-2-2 20-15,2 6 0 0,-3-1 0 0,3-3 0 16,-6 5 0-16,1-5 0 0,0 5 0 0,-6-5 0 15,0 2 0-15,1-2 0 0,-3 5 0 0,-3-5 0 16,-3 5 48-16,0-3 12 0,1-4 4 0,-6 2 0 16,3 0-52-16,-3 0-12 0,5 0 0 0,1 0 0 15,4-2-48-15,-2-3-13 0,-2-2-3 0,2 0-751 16,3 0-150-16</inkml:trace>
  <inkml:trace contextRef="#ctx0" brushRef="#br0" timeOffset="17300.43">15420 8672 1497 0,'-11'-2'66'0,"11"2"14"0,-2-5-64 0,2 5-16 16,0 0 0-16,0 0 0 0,-6-2 55 0,4-3 7 15,2 5 2-15,0 0 0 0,-6 0 0 0,4 0 0 16,-3 5 0-16,-1-3 0 0,-2 3-1 0,0-3 0 0,0 7 0 0,3 1 0 15,0-3-50-15,0 5-13 0,-1-3 0 0,4 3 0 16,-1 2 0-16,3-7 0 0,3 5 0 0,-1 2 0 16,1-7 0-16,2 0 0 0,3 0-9 0,0-2 9 15,0-5 0-15,0 7 0 0,5-7 0 0,-2 0 0 16,5 0 0-16,-3-5 0 0,3 3 0 0,-3-3 0 16,0-2 8-16,0-2-8 15,-5 2 0-15,3-5 0 0,-3 5 57 0,0-5 6 16,-3 5 1-16,-2-2 0 0,-1-3 0 0,-2 0 0 15,-5 3 0-15,2-3 0 0,-2 0-27 0,-3 5-5 16,0 0 0-16,0 5-1 0,3-3-15 0,-3 5-4 16,-2-2 0-16,2 2 0 15,-3 0-80-15,3 0-16 0,0 2-3 0,0-2-1071 0</inkml:trace>
  <inkml:trace contextRef="#ctx0" brushRef="#br0" timeOffset="17724.32">15798 8651 1681 0,'0'0'74'0,"0"0"16"0,-5-7-72 0,2 0-18 0,3 2 0 0,0 3 0 16,0-3 126-16,-2-2 22 0,-6 0 4 0,5 5 0 15,3 2-60-15,0 0-13 0,-3-5-3 0,-2 5 0 16,3-2-36-16,-4-3-7 0,-2 5-1 0,3 5-1 15,-3-3-18-15,3-2-3 16,-6 5-1-16,3 2 0 0,-2-5-9 0,-1 5 0 16,3 0 0-16,0 5 0 0,0-5 0 0,3 5-11 15,0-5 3-15,2 4 0 0,3-1 8 0,0-3 0 16,0 5 0-16,3-5 0 0,2 0 0 0,0 5 9 16,3-3 0-16,-2-2 0 0,-1-2-9 0,3 6 0 15,0-1 0-15,0-3 0 0,0 0 0 0,-3 0 0 0,3-2 0 16,-3 2 0-16,3 0-21 0,-3 5-7 0,1-5 0 0,-4 0-1 0,1 0 29 0,0 0 0 15,-3 0 11-15,-3 0-3 0,0-2 11 0,-2 2 2 16,0 0 1-16,-3 0 0 0,0 0 3 0,0 0 1 16,0-2 0-16,-3 2 0 0,1 0-17 0,-1-5-9 15,1 3 10-15,-4 2-10 16,4-7-60-16,2 5-19 0,3-3-3 0,-1-4-1062 16</inkml:trace>
  <inkml:trace contextRef="#ctx0" brushRef="#br0" timeOffset="18073.19">16071 8698 1918 0,'0'0'42'0,"0"0"9"0,2-2 1 0,-2-3 3 0,3-2-44 0,-3 4-11 15,0-1 0-15,-3-3 0 0,3 7 113 0,-2-5 21 16,-1-2 4-16,1 7 1 0,-4-2-74 0,1-3-14 0,0 5-3 0,-3-2-1 15,-3 2-24-15,1 2-5 0,-1-2-1 0,0 0 0 16,1 5-17-16,-1 2 0 0,1-5 0 0,-1 5 0 16,0 2 0-16,6-1 0 15,0-1 0-15,2-5 0 0,1 5 0 0,2 0 0 16,0 0 0-16,2 5 0 0,6-5 0 0,0 5 0 16,0-5 0-16,0 7 0 0,3-7 0 0,-4 5 0 15,4-3 0-15,-3-2 0 0,-3 5 0 0,3-5 0 16,-2 5 0-16,-1-5 0 0,-3 7 0 0,1-7 0 15,0 0-9-15,-1 0 9 0,-2 0 0 0,-2 0 0 16,-4 3 0-16,4-3 11 0,-3-5-11 0,2 5 0 0,-2-2 0 0,-3-3 0 16,2 3 0-16,1-5 0 0,-3 2 0 0,3-2 0 15,0 5-100-15,2-5-23 0,-2-5-4 16</inkml:trace>
  <inkml:trace contextRef="#ctx0" brushRef="#br0" timeOffset="18288.14">16195 8710 1440 0,'0'0'64'0,"0"0"12"0,0 0-60 0,0 0-16 0,0 0 0 0,0 0 0 15,0 0 220-15,0 0 42 0,8 2 8 0,-3 3 2 16,1 7-167-16,-4-3-33 0,1 3-6 0,2-5-2 16,-2 7-51-16,0-7-13 15,-3 7 0-15,0-2 0 0,2 2 0 0,-2-7 0 16,0 5 0-16,3-5 0 0,-1 0 0 0,1 0 0 15,2-2 0-15,-5 2 0 0,0-5 0 0,0 3 0 16,0-5 0-16,0 0 0 16,0 0-202-16,0 0-43 0</inkml:trace>
  <inkml:trace contextRef="#ctx0" brushRef="#br0" timeOffset="18441.87">16211 8543 864 0,'11'-5'38'0,"-11"-2"8"0,-3 5-37 0,3-3-9 0,0 3 0 0,0-3 0 15,3 2 245-15,2-1 47 0,-5 4 10 0,3-3 2 16,4-1-179-16,-1 4-35 0,-6 0-7 0,0 0-2 16,5 0-81-16,3 0-11 15,-3 4-5-15</inkml:trace>
  <inkml:trace contextRef="#ctx0" brushRef="#br0" timeOffset="18873.36">16423 8456 1555 0,'10'-5'68'0,"-7"5"16"0,-3 0-68 0,0 0-16 15,5 5 0-15,1-5 0 0,-1 0 124 0,0 7 22 16,-2-3 4-16,-1-1 1 0,6 4-50 0,-5 5-9 16,0-3-3-16,-1 3 0 0,4 2-71 0,-1 5-18 15,-3-5 0-15,1 5 0 0,0-1 55 0,-1 4 7 16,-2-8 2-16,3 7 0 15,-6-2 0-15,3 2 0 0,3-7 0 0,-3 0 0 16,0 5-52-16,-3-7-12 0,3-3 0 0,0 3 0 16,0-5 0-16,0 5 0 0,0-10 0 0,0-2 0 15,0 0 0-15,0 0 0 0,0 0 0 0,0 0 0 16,0 0 0-16,3-2 0 0,0-10 0 0,-1 5 0 0,1-7 0 16,2 7 0-16,3-7 0 0,-2 2 0 0,-1 0-17 0,3 3-7 15,0-3 0-15,2 5-1 16,-2 0-11-16,-2 0-3 0,1 2 0 0,4 5 0 0,2-2 39 0,-2 4 0 15,-6-2 0-15,3 7 0 0,5 2 0 0,-2-1 0 0,-6-1 0 0,3 2 0 16,3-2 0-16,-6 5 0 0,0-5 0 0,1 5 0 16,-4-3 0-16,4 3 0 0,-4-5 0 0,-2 0 0 15,-5 0 44-15,0 0 16 0,2 0 3 0,-2-2 1 16,-3 2-52-16,0 0-12 0,-3-2 0 0,1 2 0 0,-1-5 0 0,-2 3 0 16,-3-3 0-16,3-2 0 0,-1 5 0 0,1-5 0 15,3 0 0-15,-4-5-851 16,4 5-173-16</inkml:trace>
  <inkml:trace contextRef="#ctx0" brushRef="#br0" timeOffset="19127.12">16804 8451 1958 0,'0'0'43'0,"0"0"9"0,0 0 1 0,0 0 3 0,0 0-45 0,5 5-11 16,-2-3 0-16,-1 7 0 0,4 1 53 0,-1-3 9 16,-2 5 2-16,-1 2 0 0,1 0-8 0,2 0 0 0,0 5-1 0,1 2 0 15,-4-2-37-15,4 2-7 0,-1-2-2 0,-2 2 0 16,-1-2 44-16,-2 0 9 0,3-3 2 0,-1 3 0 16,1-5-52-16,-3-2-12 0,3 2 0 0,-3-2 0 15,5-3-11-15,-2-2-5 0,-1-2 0 0,4-3-759 31,-1 3-151-31</inkml:trace>
  <inkml:trace contextRef="#ctx0" brushRef="#br0" timeOffset="19489.82">17042 8604 1656 0,'0'0'73'0,"0"0"15"0,0 0-70 0,8 5-18 0,2-5 0 0,-2 0 0 16,-2 0 99-16,2 0 16 0,-1 0 3 0,1 0 1 15,3 0-72-15,2 0-15 0,3-5-2 0,-5 5-1 16,-1 0 23-16,3-2 5 0,-2-3 1 0,0 2 0 16,-3-1-42-16,0-1-8 0,-1 3-8 0,-1-3 12 0,2-2 44 0,-6 0 10 15,-4 0 2-15,2 0 0 0,-3 2-24 0,-2 3-5 16,-3-3-1-16,-3-2 0 0,-2 7-14 0,-3-2-4 16,0-3 0-16,-2 5 0 0,-1 5-20 0,1-3 8 0,-1 3-8 15,1-3 0-15,2 5 0 0,3 2 0 0,-1-1 0 0,4 1 0 16,2 3 0-16,0-1 0 0,0 4-12 0,3-6 4 15,-1 5 8-15,4 3 9 0,2-3-1 0,0-5-8 16,0 10-8-16,2-7-9 0,4 2-2 0,-1-2 0 16,0-3 31-16,6 3 5 15,-1-3 2-15,4 3 0 16,-1-5-37-16,3-7-7 0,2 5-2 0,1-3 0 16,5-2-52-16,-3 0-10 0,3-2-3 0,-1-3-677 15,1 3-136-15</inkml:trace>
  <inkml:trace contextRef="#ctx0" brushRef="#br0" timeOffset="19790.4">17418 8296 1728 0,'0'0'38'0,"-3"-7"8"0,6 7 2 0,-3 0 0 0,0-7-39 0,0 7-9 15,2 0 0-15,3-5 0 0,-2 5 91 0,5-2 16 31,-3 2 3-31,3 0 1 0,0 0-75 0,0 0-16 16,0 2-2-16,5-2-1 0,1 5 37 0,-4-3 7 0,6 3 2 16,3 2 0-16,-4-7-50 0,4 7-13 0,-6 0 0 0,3 0 0 15,0-2 30-15,0 6 1 0,-6-1 0 0,1-3 0 16,0 5 1-16,-4-5 1 0,1 4 0 0,0-1 0 16,-5 2-33-16,0-3 0 0,-3 3 0 0,-3 0-9 15,0-3 17-15,-2 3 3 0,-3-1 1 0,-2-1 0 0,-1 2 1 0,0-5 1 16,1 4 0-16,-3-1 0 0,5-3-28 0,-3 5-6 15,-5-5 0-15,6 0-775 16,-1 0-154-16</inkml:trace>
  <inkml:trace contextRef="#ctx0" brushRef="#br0" timeOffset="19959.38">17642 8771 518 0,'0'0'46'16,"0"0"-37"-16,3 7-9 0,0 0 0 15,-1 0 373-15,1 0 73 0,-3-2 14 0,3 7 4 16,-3-5-269-16,0 0-54 0,-3 0-10 0,3 0-3 0,0 0-51 0,0 0-10 16,-3 0-3-16,1 0 0 15,-1-2-51-15,3 2-13 0,-3-5 0 0,3-2 0 32,-2 5-100-32,2-5-22 0,0 0-5 0,0 0-1 0</inkml:trace>
  <inkml:trace contextRef="#ctx0" brushRef="#br0" timeOffset="34453.59">14436 11647 1566 0,'0'0'34'0,"0"0"7"0,0 0 2 0,0 0 1 0,0 0-35 0,0 0-9 0,0 0 0 0,2 3 0 16,4 4 60-16,-4 0 9 0,-2-3 3 0,3 8 0 15,0-3 0-15,-1 3 0 0,-4 2 0 0,4 0 0 16,-2 1-13-16,3 3-3 0,-6 1 0 0,3-2 0 0,0 6-32 15,3-2-6-15,-1 1-2 0,-2-1 0 16,0 2 20-16,0-2 3 0,0 1 1 0,0-1 0 0,3-2-13 0,0 2-3 16,-3-2 0-16,2-5 0 0,1 0-12 0,-3-3-4 15,-3 4 0-15,3-8 0 0,3 4 20 0,-3-4 3 0,0-7 1 0,0 0 0 16,0 5-16-16,0-5-4 0,0 0 0 0,0 0 0 16,0 0 7-16,-5-5 1 0,2-2 0 0,0-4 0 15,3 1 9-15,-2-2 3 0,-1-6 0 0,1-3 0 16,-1 2-32-16,0-2 0 0,3-5 0 0,-2 4 0 15,2 4 0-15,0-3 0 0,0 2 0 0,0 5 0 16,2-3-12-16,-2 1-4 16,-2-1-2-16,-1 3 0 0,0-2 18 0,3 6 0 15,3-2 0-15,0-2 0 16,-1 7 0-16,1 0 0 0,0-5 0 0,-3 5 0 0,2 0 0 0,-2 3 0 16,5 1 0-16,-5 3 0 0,6-4 12 0,-1 4 5 15,-2 0 2-15,2 0 0 0,0 4-31 0,1-1-5 0,2 1-2 16,-3 1 0-16,0 2 19 0,0 0 0 0,3 3 0 15,0-3 0-15,-2 4 0 0,-4-4 0 0,6 1 0 0,-3 3 9 16,1-1 5-16,-1 1 1 0,0-4 0 0,1 1 0 16,-1-1-15-16,0 0-16 0,0-3 3 0,1-4 1 0,2 7 4 15,-3-7 8-15,-5 0-13 0,5 0 5 0,6 0 18 0,-1 0 4 16,-4 0 1-16,-1-7 0 0,-2 3-24 0,-3 1-5 16,2-4-1-16,1-5 0 0,2 5 31 0,1-7 7 15,-1 0 1-15,3-5 0 16,-3 8-39-16,3-3-7 0,-3-1-2 0,3 1 0 15,-2 7 40-15,1-5 7 0,-1 3 1 0,2 0 1 16,-3 2-40-16,3 4-8 0,-5-1-1 0,2 1-1 16,-5 3 37-16,0 0 7 0,0 0 1 0,8 3 1 15,0-3-21-15,2 7 0 0,-2-3 0 0,0 3-12 16,-2 5 12-16,1-2 0 0,1 1 0 0,0 3-8 16,0 1-5-16,0-1-1 0,0 2 0 0,0 1 0 0,-3 1 14 0,1 4 0 15,-1-8 0-15,3 9 0 0,-3-6 0 0,0 1 0 16,1 1 0-16,-1-5 0 0,0 5 0 0,1-2 0 15,-1-6 0-15,-2 4 0 0,2-1 0 0,0-7 0 16,-2 4 0-16,-1-3 0 0,4-1 0 0,-6-7 0 0,0 0 0 16,0 0 0-1,2 7-54-15,-2-7-8 0,0 0-2 0,0 0-751 0,0 0-150 0</inkml:trace>
  <inkml:trace contextRef="#ctx0" brushRef="#br0" timeOffset="34870.21">15359 11758 345 0,'0'0'31'0,"0"0"-31"0,0 0 0 0,0-3 0 16,0-4 262-16,0 3 46 0,-3-3 10 0,1 4 2 16,-1-2-163-16,0 3-32 0,-2-3-6 0,0 3-2 15,0-3-47-15,-1 5-10 0,-2 0-1 0,0 5-1 16,1-3-34-16,-4 3-8 0,0 2 0 0,-2 0-1 15,0 3-15-15,0 1 0 0,2 1 0 0,0-2 0 0,-2 4 0 0,5-3 0 16,0 4 0-16,3-4 0 0,2-4 0 0,1 0 0 16,4 0 0-16,-2 1 9 0,6-1-9 0,-1-3 0 15,3-1 0-15,0 1 0 16,5-4-21-16,6 0-7 0,-3 0 0 0,-1-4-1 16,-1 1-5-16,-1-4-1 0,-3 3 0 0,4-4 0 0,-4 1 35 0,-2 0 0 0,0 0 0 0,0 0 0 31,-3-5 37-31,1 5 15 0,-1 0 2 0,-2 0 1 0,-1 3-34 15,1-3-6-15,-3 4-2 0,0 3 0 0,0 0-13 0,0 0 0 16,0 0 0-16,0 0-10 0,0 0 59 0,0 0 12 16,5 3 3-16,0 4 0 0,3-3-52 0,-2 3-12 15,2 0 0-15,-3 5 0 0,3-5 0 0,0 3 0 16,0-6 0-16,2 8 0 0,-2-5 0 0,0 3 0 16,0-3 0-16,-3-3 0 0,3 3 0 0,-2 0 0 0,-4 1 0 0,-2-8 0 31,0 0-100-31,0 0-22 0,0 0-5 0</inkml:trace>
  <inkml:trace contextRef="#ctx0" brushRef="#br0" timeOffset="35286.89">15542 11762 1324 0,'0'0'59'0,"-6"7"12"15,6-7-57-15,0 0-14 0,0 0 0 0,0 0 0 0,6 0 144 0,-1 8 25 0,0-4 6 0,3-1 1 16,-3 1-91-16,3-1-17 0,0 4-4 0,0-3-1 15,3-4-50-15,-3 7-13 0,2-7 0 0,-2 5 0 16,3-3 0-16,-1-2 0 0,-2 5 0 0,3-5 0 16,0-5 0-16,-3 5 0 0,-8 0 0 0,7 0 0 0,-7 0 0 0,0 0 0 15,8-2 0-15,-8 2 0 0,6-7 0 0,-4 2 0 16,4-2 0-16,-4 0-11 16,1-4-38-16,0 3-8 0,-3 1-2 0,2 0 0 0,-2-4 39 0,0 8 8 15,3-4 2-15,-3 0 0 0,2 2 10 0,-2 5 0 16,0 0 0-16,0 0 0 0,0 0 27 0,0 0 7 15,0 0 2-15,0 0 0 0,0 0 17 0,0 0 4 0,0 0 1 0,3 7 0 16,0-2-14-16,-1 5-4 0,1-3 0 0,0 4 0 16,-3-4 9-16,0 8 2 0,0-1 0 0,-3 4 0 15,0-3-27-15,1-1-6 0,-4 5-1 0,4-1 0 16,-3 4-17-16,-1-8 0 0,-2 4 0 0,6-3 0 16,-6-1 30-16,2-3 2 0,1 4 1 0,-3-1 0 15,0 0-33-15,0-2 0 16,3-1 0-16,0 3 0 15,-3-7-71-15,5 5-21 0,1-5-4 0,-1-4 0 16,0 1-149-16,3-4-30 0</inkml:trace>
  <inkml:trace contextRef="#ctx0" brushRef="#br0" timeOffset="35703.36">15849 11548 1839 0,'-16'-7'81'0,"16"7"18"0,0 0-79 0,0 0-20 16,0 0 0-16,0 0 0 16,0 0 30-16,8 0 2 0,-3 0 1 0,0 5 0 0,0 2 20 0,1 0 4 15,2 0 1-15,-3 3 0 16,-2 6-14-16,2 1-4 0,0 1 0 0,1-4 0 16,-4 5-8-16,3 0-1 0,-2-2-1 0,0-3 0 15,-3 2 21-15,2-2 4 0,1 0 1 0,-3 0 0 16,0-2-39-16,0-2-7 0,0 1-2 0,0 1 0 15,0-5 16-15,-3 3 2 0,3-6 1 0,0-1 0 16,0 1-19-16,0-4-8 0,0 0 8 0,0 0-8 16,0 0 12-16,0 0-2 0,3-4-1 0,2-3 0 0,1 4-9 0,2-4 0 15,0 0 0-15,2 0 8 0,3-2-8 0,1 2 0 0,1 4 0 16,1-1 0-16,3 1 0 0,-6-1 0 0,3 4-12 0,-3 4 12 16,3-1-11-16,0-3 11 0,-3 4-8 0,-2-1 8 15,2 4 0-15,-2 4 0 0,-1-4 0 0,-2 1-8 16,-3 3 8-16,-2-4 0 0,0 0 10 0,-6 0-10 15,-2 5 20-15,-3-2-3 0,0-3 0 0,-3 4 0 0,-2 1-1 0,-3-2-1 16,0 1 0-16,0-4 0 0,1 5 0 0,1-5 0 16,1 0 0-16,0-4 0 15,5-3-104-15,-3 4-21 0,1-4-4 0,2-4-690 16,2 4-139-16</inkml:trace>
  <inkml:trace contextRef="#ctx0" brushRef="#br0" timeOffset="36072.57">16383 11751 1843 0,'-8'0'164'15,"8"0"-132"-15,0 0-32 0,0 0 0 16,0 0 99-16,0 0 13 0,0 0 2 0,8 0 1 16,0-3-78-16,-3 3-15 0,1-4-3 0,4 4-1 0,3 0-8 0,-2-3-2 15,-3 3 0-15,0-4 0 0,5 1 0 0,-5-2 0 16,-3 3 0-16,3-3 0 0,-3 3 2 0,1-3 0 0,-4 1 0 0,-2-3 0 15,-2 4 14-15,-1-1 4 0,6-4 0 0,-3 1 0 16,-3 0 0-16,-2 3 0 0,-3 1 0 0,0-1 0 16,-3 4 0-16,1-3 0 0,-1 3 0 0,1 0 0 15,2 3-14-15,-6-3-2 16,-7 4-1-16,8 3 0 0,0 0-11 0,0 0 0 16,-6 5 0-16,6-5 8 0,0 5-8 0,5-3 10 15,2 6-10-15,-2-4 10 0,-5 3-10 0,5 1 0 16,14-4 0-16,-6 3 0 0,0 1 0 0,0-1 0 15,2-3 0-15,6 4 0 0,5-8 0 0,-2 0 0 16,-3 4 0-16,8-6 0 0,2 2 0 0,3-4 0 16,-5 1 0-16,6-1 0 0,-1-3-10 0,-3-3 10 0,3-9 0 0,-5 5-826 15,-5 0-158-15</inkml:trace>
  <inkml:trace contextRef="#ctx0" brushRef="#br0" timeOffset="36420.06">16661 11490 1555 0,'0'0'138'0,"0"0"-110"0,-3-3-28 0,3-1 0 16,5 1 146-16,1-2 24 0,2 3 5 0,-8-3 1 15,-3 3-120 1,8-3-23-16,9 5-5 0,1-2 0 0,-1-3-10 0,2 5-2 15,5 0 0-15,3 0 0 0,-1 0 3 0,-4 0 0 16,-1 0 0-16,4 5 0 0,-1-3 7 0,-3 5 2 16,-7-7 0-16,2 5 0 0,0 2 1 0,1-4 1 15,-9 4 0-15,0 0 0 0,-2 4-6 0,-3 1 0 16,0-2-1-16,-6 1 0 0,-4 3 5 0,-1 1 2 16,1 3 0-16,-6-4 0 0,0 5-11 0,-3-5-3 0,4 1 0 0,1-1 0 15,4 2 0-15,-3-2-1 0,-3-4 0 0,2 1 0 16,12 3-7-16,-4-6-8 0,-1-1 11 0,4 4-11 15,6-4-34-15,-1-2-14 0,-2-5-2 0,0 0-792 16,5 2-158-16</inkml:trace>
  <inkml:trace contextRef="#ctx0" brushRef="#br0" timeOffset="36542.33">16865 11849 2102 0,'-22'7'93'0,"20"1"19"0,2-8-89 0,-3 4-23 0,-5-1 0 0,3 4 0 16,0-3 84-16,2 3 13 0,6 0 3 0,-3 1 0 15,-6-1-45-15,6 0-9 0,6 0-2 0,-4-3 0 16,1-1-25-16,0 1-6 0,-3-4-1 0,5 5-796 16,0-3-159-16</inkml:trace>
</inkml:ink>
</file>

<file path=ppt/ink/ink5.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7T22:04:10.510"/>
    </inkml:context>
    <inkml:brush xml:id="br0">
      <inkml:brushProperty name="width" value="0.05292" units="cm"/>
      <inkml:brushProperty name="height" value="0.05292" units="cm"/>
      <inkml:brushProperty name="color" value="#7030A0"/>
    </inkml:brush>
    <inkml:context xml:id="ctx1">
      <inkml:inkSource xml:id="inkSrc3">
        <inkml:traceFormat>
          <inkml:channel name="X" type="integer" max="9600" units="cm"/>
          <inkml:channel name="Y" type="integer" max="7200" units="cm"/>
          <inkml:channel name="T" type="integer" max="2.14748E9" units="dev"/>
        </inkml:traceFormat>
        <inkml:channelProperties>
          <inkml:channelProperty channel="X" name="resolution" value="369.51501" units="1/cm"/>
          <inkml:channelProperty channel="Y" name="resolution" value="415.70438" units="1/cm"/>
          <inkml:channelProperty channel="T" name="resolution" value="1" units="1/dev"/>
        </inkml:channelProperties>
      </inkml:inkSource>
      <inkml:timestamp xml:id="ts1" timeString="2022-07-27T22:04:37.021"/>
    </inkml:context>
  </inkml:definitions>
  <inkml:trace contextRef="#ctx0" brushRef="#br0">20976 4535 1695 0,'0'0'37'0,"-2"0"8"0,2 0 2 0,0 0 1 0,-6-2-39 0,6 2-9 15,0 0 0-15,0 0 0 0,0 0 112 0,6-5 20 16,-6 5 4-16,7-2 0 0,-1-3-58 0,2 5-12 0,-3-2-2 0,3-3-1 16,3 5-26-16,-1 0-5 0,1 0 0 0,7 0-1 0,1 0-7 0,2-2 0 15,5 2-1-15,9 0 0 0,-4 0-10 0,4 0-1 16,-1 0-1-16,-2 0 0 0,-3 2-11 0,-2-2 0 15,-1 0 0-15,3 0 0 0,3 0 12 0,-3 0 0 16,3-2 0-16,2 2 0 0,-2 2 6 0,-3-2 2 0,-3 0 0 0,1 0 0 16,-3 0 6-16,-6 0 2 0,-2 0 0 0,-3 0 0 31,-2 0 2-31,-11 0 1 0,8 0 0 0,-8 0 0 16,0 0-7-16,0 0 0 0,0 0-1 0,0 0 0 0,0 0-4 0,0 0-1 0,10 0 0 0,-10 0 0 15,0 0-5-15,0 0-1 0,0 0 0 0,0 0 0 16,11 5-22-16,-11-5-5 15,0 0-1-15,0 0 0 0,0 0 33 0,0 0 7 16,0 0 0-16,0 0 1 0,0 0-25 0,0 0 8 16,0 0-8-16,0 0 0 0,0 0 0 0,0 0 8 15,0 0-8-15,0 0 0 0,0 0 0 0,0 0 8 16,0 0-8-16,0 0 0 0,0 0 0 0,0 0 8 0,0 0-8 0,0 0 0 16,0 0 8-16,0 0-8 0,0 0 0 0,0 0 8 15,0 0-8-15,0 0 10 0,0 0-10 0,0 0 10 0,0 2-10 0,-3-2 12 16,1 0-12-16,-4 5 12 0,1-5-12 0,-3 2 0 15,0-2 9-15,3 0-9 0,-3 5 0 0,0-3 0 16,-2-2 0-16,-1 0 8 0,0 0-8 0,1 5 0 16,-6-5 0-16,0 2 0 0,-2-2 12 0,-1 0 0 15,0 5 1-15,-2-5 0 0,0 0-25 0,3 2-6 16,-4 3-1-16,4-5 0 16,2 0 31-16,-2 5 5 0,4-3 2 0,-2-2 0 15,1 0-38-15,1 0-7 0,-2 0-2 16,1 0 0-16,1 0-6 0,-2 0-2 0,1 0 0 0,-1 0 0 15,0 0 36-15,0 0 20 0,0-2-2 0,0-3-1 16,0 5-27-16,-2 0-6 0,2-5 0 0,0 3-1 16,-2 2 17-16,2 0 11 0,2-5-2 0,1 5 0 0,0-2-9 15,5-3-12-15,0 5 2 0,0 0 1 0,0-2 9 0,0 2 8 16,0-5-8-16,3 5 11 0,-3 0-11 0,3 0 0 16,0-2-12-16,-1 2 12 0,1 0 0 0,0-5 0 0,2 5 0 15,0 0 0-15,3 0 0 0,0 0 0 0,0 0 0 16,0 0 0-16,0 0-12 0,0 0 12 0,0 0-10 0,0 0 10 15,0 0-10-15,0 0 10 16,0 0-10-16,11 0 10 0,-3 0-10 16,3 5 10-16,2-5-10 0,8 0 10 0,-3 0-9 0,1 0 9 15,-3 0-8-15,2 0 8 16,4 0 0-16,-1 0-10 0,8-5 10 0,-3 5 0 0,3 0-8 0,-2 0 8 16,-1 0 0-16,3 0 0 0,-5 0 0 0,0 0-8 15,5-2 8-15,-5 2 0 0,-6-5 0 0,4 5 0 16,-1 0 0-16,0 0 0 0,3-2 0 0,0-3 0 15,-1 5 0-15,-4 0 0 0,2 0 0 0,-5-5 0 0,-3 5 0 0,0-2 0 16,1 2 0-16,-4 0 0 0,1 0 0 0,-3 0 0 16,2 0 0-16,-10 0 0 0,8-5 0 0,-8 5 0 15,8 0 0-15,-8 0 8 0,0 0-8 0,0 0 0 16,0 0 11-16,0 0-11 0,0 0 12 0,0 0-12 16,0 0 10-16,0 0-10 0,0 0 8 0,0 0-8 0,0 0 13 0,0 0-2 15,0 0-1-15,0 0 0 0,0 0-20 0,0 0-4 16,0 0-1-16,0 7-897 15,-2-2-180-15</inkml:trace>
  <inkml:trace contextRef="#ctx0" brushRef="#br0" timeOffset="24523.43">8670 8383 1036 0,'11'-7'46'0,"-11"7"10"0,-3 0-45 0,3 0-11 16,3-7 0-16,-3 7 0 0,-5-5 104 0,2-2 20 15,3 5 3-15,0 2 1 0,5-5-52 0,-5 5-9 16,0-7-3-16,3 4 0 0,5-1 0 0,-8 4 0 16,0 0 0-16,0 0 0 0,0 0 0 0,0 0 0 0,0 0 0 0,0 0 0 15,0 0 0-15,0 0 0 0,0 0 0 0,0 0 0 16,-5 0 0-16,5 0 0 0,0 0 0 0,0 0 0 0,-3 7-51 0,0 0-13 15,3 0 0-15,0 0 0 0,3-2 0 0,-3 2 0 16,0 0 0-16,0 0 0 0,5 0 0 0,-5 5 0 16,-2-5 0-16,-1 4 0 0,6-3 36 0,-3 1 5 31,0-2 1-31,-3 5 0 0,0-5-24 0,1 5-5 0,4-5-1 0,-2 0 0 16,-5 0-2-16,5 4-1 0,3-3 0 0,-3 1 0 15,-3-2-9-15,0-2 0 0,3 2 0 0,3 5 0 16,2-5 0-16,-5 0 0 0,0 0 0 0,0 0 0 15,6 5 20-15,-4-5-2 0,-4 2 0 0,2-2 0 16,2 5-29-16,-2 0-5 0,3-3-2 0,-6-2 0 16,1 5 34-16,-1-5 8 0,3 0 0 0,0 5 1 0,-3-3-17 0,1-2-8 15,2 5 8-15,2-5-8 0,-4 0 8 0,2 5-8 16,0-1 0-16,2-1 8 0,1 2-8 0,0-3 0 16,-6 3 9-16,3 0-9 0,3-3 0 0,-1 3 8 15,-2-5-8-15,0 7 0 0,0-2 0 0,0-3 0 16,3 3 0-16,-3-5 8 0,-5 5-8 0,5-3 0 15,2 3 0-15,1 0 0 0,-6-3 0 0,3-2 9 0,3 5-9 0,0 0 0 16,-1-3 0-16,1 3 0 0,-3-3 0 0,3 3 0 16,2 2 0-16,-3-7 0 0,1 5 0 0,-3 2 0 0,5-2 0 15,-5-3 0-15,0-2 8 0,3 5-8 0,-3 2 8 0,3-2-8 16,-1-5 12-16,1 7-12 0,-3-2 8 0,3-3-8 16,-1 3 0-16,1 2 0 0,-3-2 0 0,0-3 0 31,0 3 0-31,3 0 0 0,-1-3 0 0,-2 3 0 0,3-5 0 0,-3 5 0 15,2-3 0-15,1-2 0 0,-3 5 0 0,3 0 0 16,-1-5 0-16,-2 2 0 0,0-2 0 0,0 5 0 16,0-5 0-16,0 5 10 0,0-3-10 0,0-2 8 15,0 5-8-15,0 0 0 0,3-3 0 0,-3-2 0 16,0 5 0-16,0 2 8 0,0-2-8 0,0-3 0 16,0 3 0-16,0 2 0 0,0 0 0 0,0-2 0 0,3 0 0 0,-1 2 8 15,-4-5-8-15,2 3 0 0,0 2 0 0,0-2 0 16,-3-3-14-16,3 8 5 0,0-8 9 0,0 3 0 15,3 2 0-15,-3-2 0 0,-3-3 0 0,3 3 0 16,0-5 0-16,0 7 0 0,0-2 0 0,0-3 0 16,-3 3 0-16,3 0-8 0,0-3 8 0,0 3 0 15,-2 2 0-15,2-2 0 16,0-3 11-16,0 3-3 0,-3 2 0 0,0-2 0 16,3-3-8-16,0 3-11 0,-2 2 3 0,-1-7 0 15,1 5 8-15,2 0 0 0,0-3 0 0,-3 3 0 0,0-3 0 16,3 3 11-16,0-5-3 0,-2 5 0 0,2-3-8 0,-3 3 0 15,3-5 0-15,0 5 0 0,0-3 0 0,0-2 0 16,0 0 0-16,-3 5 0 0,6-5 0 0,-3 0 0 16,-3 5 0-16,1-5 0 0,2 0 0 0,-3 5 0 0,3-5 0 0,-3 0 0 15,1 0 0-15,2 0-9 0,0 0 0 0,0 5 0 16,-3-3 9-16,3-2 0 0,0 3 0 0,0-3 0 16,0 0 0-16,-3 2 0 0,3-2 0 0,0 0 0 15,3 5 8-15,-3-5 3 0,-3 0 1 0,1 0 0 16,2 0-20-16,0 3-4 0,0-3-1 0,-3 0 0 15,1 2 13-15,2-2 0 0,0-2 0 0,0 7 0 0,-3-5 0 0,0 0 0 16,3 0 0-16,0 0 0 0,-2 0 0 0,-1 0 0 16,3 0 0-16,3 0 0 0,-1 0 10 0,-2 0 2 15,-2-2 0-15,2 2 0 0,5 0 4 0,-2-2 0 16,-6 2 1-16,3-5 0 0,0 5-17 0,0-2 0 16,0 2 8-16,-3 0-8 0,1 0-8 0,-1 0-6 15,3 0-1-15,-3-2 0 16,-2 2 23-16,2-5 4 0,6 8 0 0,-3-3 1 15,0-7-13-15,0 7-16 0,3 0 3 0,-1-5 1 16,1 3 20-16,0 2 5 0,-3 0 1 0,2-2 0 0,1-3-14 0,0 5 0 16,-3-2 0-16,0-5 0 0,0 7 0 0,2-5 0 15,-4 5 0-15,2-2 0 0,0-5 0 0,0 0 0 16,0 0 0-16,0 7 0 0,-3 0 0 0,0 0-10 16,3-7 0-16,0 5 0 0,3-3 10 0,-3 3 11 0,0-5-3 0,0 7 0 15,3 0-8-15,-1 0-11 0,-4-2 3 0,-1-3 0 16,6 5 8-16,-1-7 0 0,-2 7 0 0,-2-2 0 15,2-5 0-15,0 2 0 0,0-2 0 0,-3 10 0 16,0-8 8-16,3-2 0 0,0 0 0 0,0 7 0 16,-2 0-8-16,2 0 0 0,0-7 0 0,2 5 0 15,-2 2 0-15,0-7 0 16,0 7 0-16,0-7 0 0,6 7 0 0,-4-2 0 16,-2-5 0-16,0 2 0 0,5 5 0 0,-5-2 0 15,0-5 0-15,0 7 0 0,-2-4 0 0,2-3 0 16,0 0 0-16,-3 9 0 0,-2-7 0 0,5 5 0 15,0-7 0-15,0 0 0 0,-5 5 0 0,5 2 0 16,0-7 0-16,0 2 0 0,0-2 0 0,0 7 0 16,0-7-12-16,0 5 4 0,2 2 8 0,-2-7 0 0,0 0 8 0,0 7-8 15,0-7 0-15,0 0 0 0,-2 5 0 0,-1 2 8 0,0-5-8 16,3-2 0-16,0 0-8 0,0 7 8 0,-5-2 0 0,2 2 0 16,3-7 0-16,0 0 8 0,0 7-8 0,0-7 0 15,0 7-8-15,0-7 8 0,-2 5 0 0,2-5 0 16,0 2 0-16,0-2 0 0,5 7 0 0,-5-7 0 15,-3 5 0-15,3 2 0 0,0-7 0 0,0 0 0 0,0 0 0 0,-2 7 0 32,-4 0 0-32,6-7 0 0,3 5 0 0,-3-5 0 0,-8 2 0 0,5 3 0 0,3-5 0 0,0 0 0 31,0 0 0-31,0 0 0 0,0 0 0 0,0 0 0 0,6 2 0 0,-6-2 0 0,0 0 0 0,2 5 0 16,1 2 0-16,-3-7 0 0,0 0 0 0,-3 5 0 31,3-5 0-31,0 0 8 0,0 2-8 0,-2 5 8 0,-4 0-8 0,6-7 0 15,0 0-8-15,0 0 8 0,-2 5 0 0,2-5 0 16,0 0 0-16,0 0 0 0,0 0 0 0,0 0 0 16,0 0 0-16,2 2-8 0,4 5 8 0,-6-7 0 15,0 0 0-15,0 0 0 0,5 0 0 0,-5 0 0 16,0 0 0-16,0 0 0 0,0 0 0 0,0 0 0 16,0 0 0-16,0 0 8 0,-8 5-8 0,8-5 0 0,0 0 0 0,0 0 0 15,0 0 0-15,0 0 0 0,0 0 0 0,0 0 0 0,0 0 0 0,0 0 0 16,0 0 0-16,0 0 0 0,11 0 0 0,-6 0 0 15,-5 0 0-15,0 0 0 0,8 0 9 0,0 0 1 16,-8 0 0-16,3-5 0 0,4 5-10 0,-4 0 0 16,2-2 0-16,-5 2 0 0,0 0 0 0,8-5 0 15,-2 5 0-15,-1-2 0 16,3 2-11-16,0-5 3 0,-3 5 0 0,3 0 0 16,-3-7 8-16,3 7 11 0,0 0-3 0,0-2 0 15,0-3-8-15,-3 5 0 0,3-2 0 0,0-3 0 16,0 5 0-16,-3 0-11 0,3-5 3 0,3 5 0 15,-3-2 8-15,0 2 0 0,-3-5 0 0,3 5 0 16,0 0 0-16,3 0 0 0,-6-2 0 0,3 2 0 16,0 0 0-16,0-5 11 0,-3 5-3 0,3 0 0 0,0 0-8 0,0-2-11 15,0 2 3-15,0 0 0 0,0 0 8 0,-3-5 0 16,-5 5 0-16,8 0 0 0,-3 0 0 0,6 0 0 16,-3 0 0-16,2-2 0 0,3-3 0 0,1 5 0 15,-6 0 0-15,2-2 0 0,3-3 0 0,1 5 0 16,-4-4 0-16,3 1 0 0,-2 3-13 0,2 0-4 0,-2-5-1 15,2 5 0 1,-2 0 29-16,-1-2 5 0,1-3 2 0,-1 5 0 0,1 0-18 0,0 0 0 16,2-2 0-16,-3-3 0 0,4 5 13 0,-4 0-4 15,1-2-1-15,2-3 0 0,3 5-8 0,-3 0-11 16,-2 0 3-16,2-2 0 0,0-3 8 0,0 5 0 16,-2-4 0-16,2 1 0 0,-2 3-15 0,2 0-4 15,-2 0-1-15,2 0 0 0,-3 0 36 0,1 0 6 16,2 0 2-16,-2 0 0 0,-1 0-24 0,-2 0 0 0,3 0 0 0,0 3 8 15,-4-3-8-15,1 0 0 0,3 0 0 0,-3 0 0 16,3 0 0-16,-1 0 0 0,-2 0 0 0,3 0 0 16,-1 0 0-16,-2 0 0 0,3-3 0 0,-1 3 0 15,-2 0 0-15,3 0 0 0,-3 0 0 0,0-5 8 16,0 5-8-16,0 0 0 0,0 0 0 0,-1 0 0 16,1 0 0-16,-2 0 8 0,2 0-8 0,2 0 0 0,-2 0 0 0,0 0 0 15,0 0 0-15,3 0 8 0,-1 0-8 0,-2 0 0 16,0 0 0-16,0 0 0 0,0 0 0 0,0 0 0 15,0 0 0-15,2 0 0 0,-2 5 0 0,0-5 0 0,3 0 8 16,-6 0-8-16,3 0 0 0,0 0 0 0,0 3 0 0,0-3 0 16,0 4 0-16,0-4 0 0,-3 0 0 0,6 0 0 15,-3 5 0-15,0-3 0 16,2-2 0-16,-2 0 0 0,3 0 0 0,-3 0 0 16,-1 5 0-16,4-5 0 0,-3 0 0 0,0 2 0 15,3-2 0-15,-4 0 0 0,1 0 26 0,0 0 4 16,0 5 1-16,0-5 0 15,0 0-51-15,0 2-9 0,0-4-3 0,3 4 0 0,-3-2 32 0,-1 0 0 16,4 0 0-16,-3 5 0 0,3-3 0 0,-3-2 0 16,2 5 0-16,1-5 0 0,-3 0 0 0,2 3 0 0,-2 1 0 0,3-4 0 15,-1 0 0-15,-2 0 0 0,3 0 0 0,-3 5 0 16,0-5 0-16,2 0 0 0,1 2 0 0,-1-2 0 16,1 0 0-16,2 0 0 0,-2 0 0 0,2 5 0 15,0-5 0-15,-2 2 0 0,-3-2 0 0,2 0 0 16,-2 0 0-16,3 0 0 0,-3 0 0 0,0 0 0 0,0 0 0 15,0 5 0 1,0-5 0-16,0 0 0 0,-3 0 0 0,3 0 0 0,0 0 0 0,0 0 0 16,0 0 0-16,0 0 0 15,-1 0 0-15,4 0 0 0,-6 0 8 0,6 0-8 0,0 0 0 16,-1 0 0-16,1 0 0 0,-1 0 0 0,-2 0 0 0,3 2 0 16,2-2 0-16,-2 0 0 0,-1 0 0 0,-2 0 0 15,3 5 0-15,-1-5 0 0,-2 0 0 0,0 2 0 16,3-2 0-16,-3 5 0 0,2-5 0 0,-2 0 0 0,0 0 0 0,3 0 0 15,-3 2 0-15,2-2 0 0,-2 5 0 0,3-5 0 16,-1 0 0-16,4 0 0 0,-1 5 8 0,-3-5-8 16,1 2 0-16,-3-2 0 0,3 0 0 0,-1 0 0 15,-2 5 0-15,0-3 0 0,0-2 0 0,0 0 0 16,0 0 0-16,0 0 0 0,0 0 0 0,-3 0 0 16,3 5 8-16,0-5-8 15,0 0 0-15,0 0 0 0,0 0 0 0,0 0 0 16,0 0 0-16,-1 0 0 0,1 0 0 0,3 0 0 15,-3 0 8-15,0 0-8 0,0 0 0 0,2-5 0 16,-2 5 0-16,0 0 0 0,0 0 0 0,3 0 0 16,-3-2 8-16,0-3-8 0,2 5 0 0,-2 0 0 15,0 0 0-15,0 0 0 0,0 0 0 0,0 0 0 0,0-2 0 16,-3-3 0-16,3 5 0 0,0 0 0 0,-3 0 0 0,3-5 0 16,-2 5 0-16,1 0 0 0,1-2 8 0,0 2-8 0,0 0 0 0,-2 0 0 15,2-5 0-15,-3 5 0 0,-5 0 0 0,0 0 0 16,2 0 0-16,-2 0 0 0,0 0 8 0,0 0-8 15,0 0 0-15,6 0 10 0,-6 0-10 0,0 0 8 16,0 0-8-16,0 0 0 0,0 0 9 0,0 0-9 16,2 5 0-16,-2-5 0 0,0 0 0 0,0 0 8 0,6 2-8 0,-6-2 8 15,0 0-8-15,0 0 8 0,0 0-8 0,0 0 0 16,0 0-8-16,5 5 8 0,-5-5 0 0,0 0 0 16,0 0 0-16,0 0 0 0,0 0 0 0,0 0 0 15,0 0 0-15,0 0 0 0,0 0 0 0,0 0 0 16,0 0 0-16,0 0 8 0,0 0-8 0,0 0 0 15,0 0 8-15,0 0-8 16,3-7 0-16,-1 2 0 0,-2 5 0 0,0-2 0 16,0-3 13-16,0-2-1 0,0 0-1 0,0 5 0 15,-2-3-11-15,2-2 0 0,0 2 0 0,-3-2 8 16,3 5-8-16,0-5 0 0,0 0 0 0,0-2 8 0,0 1-8 16,-3 1 0-16,3 0 0 0,0 0 0 0,0-2 0 0,0-3 0 15,-2 5 0-15,2 0 0 0,0-5 0 0,0 5 0 16,0-5 8-16,-3 5-8 0,3-2 0 0,0 2 12 15,0-5-12-15,-3 5 12 0,3 0-12 0,0-5 0 0,0 5 0 0,0 0 0 16,0-5 0-16,0-2 0 0,0 0 0 0,0 0 0 16,0 7 0-16,0-5 0 0,0-2 0 0,3 0 0 15,-3 2 0-15,0-2 0 0,0 2 0 0,0 5 0 16,0-7 0-16,3 7 0 0,-3-7 0 0,0 2 0 16,2 3 0-16,-2-3 0 15,0-2 0-15,3 7 0 0,-3-5 0 0,3-2 0 16,-1 2 0-16,-2 3 0 0,0-5 0 0,3 2 0 15,-3-2 0-15,3 0 0 0,-3-5-14 0,0 7-8 16,0-2-2-16,0 0 0 0,2 2 40 0,-2-2 7 16,0 0 1-16,0 0 1 0,0 0-25 0,0 2 0 15,0-2 0-15,0 0 0 0,0 2 0 0,3-2 0 16,-3 0 0-16,2 0 0 0,-4-3 0 0,2 8 0 0,2-10 0 0,-2 5 0 16,0 2 0-16,0-2 0 0,0 0 0 0,0 0 0 15,0 0-15-15,0-3-8 0,0 3-1 0,0 0-1 16,0-5 40-16,0 5 8 0,0 0 1 0,0 0 1 15,0 0-25-15,0 2 0 0,0-7 8 0,0 5-8 0,0 0 0 0,0 0 0 16,0 2 0-16,3-2 0 0,-3 0 0 0,0 2 0 16,3-2 0-16,-3 0 0 0,0 2 0 0,0 3 0 0,0-3 0 0,2-2 0 15,-2 2 0-15,0 3 0 0,0-3 0 0,0-2 0 16,0 2 0-16,0 3 0 0,-2-3 0 0,2-2 0 16,0 2 0-16,0 3 0 0,-3-3 8 0,3 0-8 15,0-2 0-15,0 5 0 0,0-3 0 0,0 0 0 16,-3 5 0-16,3-7 0 0,3 2 0 0,-3 3 0 15,-3-3 0-15,3 3 0 16,0-3 0-16,0 0 0 0,-2 3 0 0,2-3 0 16,0 0 0-16,0 5 0 0,0-2 0 0,0-3 0 15,0 3 0-15,0-3 0 0,-3 0 0 0,3 5 0 16,-2-2 0-16,2-3 0 0,-3 0 0 0,3 5 0 16,-3-7 0-16,3 2 0 0,-2 5 0 0,2-2 0 15,-3-3 0-15,3-2 0 16,-3 7-25-16,3-5-1 0,0-2 0 0,0 2 0 0,-2 3 41 0,2-3 8 0,0-2 1 0,0 2 1 15,0 3 11-15,0-3 3 0,0-2 0 0,0 2 0 16,0-2-63-16,0 5-12 0,0-3-2 0,0 0-1 0,0-2 39 0,2 0 0 16,-2 2 0-16,3 3 0 15,-6-3-25-15,1-2-1 0,2 2 0 0,0 3 0 0,0-8 41 0,-3 8 8 16,3-3 1-16,0-2 1 0,0 0-25 0,0 2 0 16,0-2 0-16,0 0 0 15,0 0 0-15,0 0 0 0,0-5 0 0,0 7 0 16,0-2 0-16,0 0 0 0,0 0 0 0,0 2 0 15,0-2 0-15,0 0 0 0,0 0 0 0,0-3 0 16,-3 8 0-16,3-5 0 0,0 2 0 0,3-2 0 16,0 2 0-16,-3 5 0 0,-3-7 0 0,3 7 0 15,0-5 0-15,0 3 0 0,-3-3 0 0,3 0 0 16,0 5 0-16,0-2 0 0,-2-3 0 0,-1 5 0 0,3 0 0 0,0-5 0 16,-3 10 0-16,3-5 0 0,-2 2 0 0,2-2 0 15,0 4 0-15,0-1 0 0,0 4 0 0,0-7 0 16,0 7 0-16,0 0 0 0,0 0 0 0,-3-5 0 15,3 5 0-15,0 0 0 0,0 0 0 0,0 0 0 16,0 0 0-16,-2-7 0 0,2 7 0 0,0 0 0 16,0-2 0-16,-3-3 0 15,3 5 0-15,0 0 0 0,0 0 0 0,-3-7 0 16,1 4 0-16,2 3 0 0,-3-4 0 0,3 4 0 0,-3-7-22 16,-2 2 0-16,2 5 0 0,-2-7 0 0,2 7 22 0,-2-2 0 15,0-3 0-15,0 3 0 0,-1-3 0 0,1 2 0 16,-6-1 0-16,3 4 0 0,0-7 0 0,-2 7 0 15,-3-7 0-15,2 7 0 0,-5-5 0 0,3 5 0 16,-3-2 0-16,0 2 0 0,0-5 0 0,-2 5 0 0,-1-2 0 0,1 2 0 16,-1 0 0-16,1 0 0 0,-1-5 0 0,1 5 0 15,-1 0 47-15,1 0 13 0,-3 0 4 0,-3 0 0 32,3-3-103-32,-3 3-20 0,3 0-4 0,-3 0-1 0,0 0 52 0,0 3 12 0,-2-3 0 0,2 0 0 15,-3 5 0-15,4-5 0 0,-1 2 0 0,3 3 0 16,-1-3 0-16,1-2 0 0,0 0 0 0,0 5 0 0,0-5 0 0,-3 2 0 15,0-2 0-15,0 5 0 0,1-5 0 0,-4 4 0 16,3-1 0-16,-5-3 0 0,3 0 13 0,-1 4 6 16,3-1 1-16,-2-3 0 0,2 0-32 0,-2 5-7 15,2-5-1-15,-3 2 0 0,1-2 20 0,-3 0 0 16,-3-2 0-16,3 2 0 0,-5 0 0 0,2 0 0 0,-3 0 0 0,6-5 0 31,-2 5 13-31,1 0 7 0,4 0 0 0,0 5 1 16,2-5-33-16,-3 2-8 0,1-2 0 0,-3 0-1 15,2 0 21-15,-2 0 0 0,0 0 0 0,0 0 0 0,-3 5 0 16,6-3 0-16,-1-2 0 0,1 0 0 0,2 7 12 0,0-7 6 16,6 5 2-16,-3-5 0 0,-1 2-32 0,1 3-7 15,3-5-1-15,-6 0 0 0,3 4 20 0,-3-1 0 16,0-3 0-16,0 0 0 0,0 4 12 0,3-1 7 0,-3-3 1 0,6 0 0 16,-3 5-20-16,2-5 0 0,3 2 0 0,1-2 0 15,-1 0 0-15,2 0 0 0,1 0 0 0,3 0 0 16,-4 0 0-16,6 5 0 0,-2-5 0 0,2 0 0 15,-3 0 0-15,3-5 0 0,-2 5 0 0,2 0 0 16,-3 0 0-16,1-2 0 0,-1 2 0 0,-2 0 0 16,2-5 0-16,3 5 0 15,-2 0 0-15,-1-3 0 0,3-1 0 0,-2 4 0 16,2 0 0-16,0 0 0 0,-3 0 0 0,3-3 0 16,0 3 0-16,3 0 0 0,-3 0 0 0,3 0 0 15,0-4 0-15,-1 4 0 0,1 0 0 0,2 0 0 16,-2 0 0-16,5 0 0 0,-3 0 0 0,-2 0 0 0,2 0-8 15,3 0 8 1,0 0-33-16,0 0-4 0,0 0-1 0,0 0 0 0,0 0-130 0,0 0-25 0,8 0-6 0</inkml:trace>
  <inkml:trace contextRef="#ctx0" brushRef="#br0" timeOffset="26448.3">18762 7085 1267 0,'-6'-7'56'0,"6"7"12"0,0 0-55 0,0 0-13 15,0 0 0-15,0 0 0 0,0 0 54 0,0 0 8 16,6 0 2-16,2-3 0 0,2-2-16 0,3 5-4 16,1-4 0-16,4 4 0 0,3-3-3 0,3 3-1 15,0 0 0-15,0 0 0 0,2-4-7 0,6 4-1 0,2 0-1 0,9 0 0 16,4 0-12-16,4 0-3 0,1 0 0 0,4 0 0 15,-3 0-16-15,10 0 0 0,1 0 0 0,5-3 0 16,0 3 0-16,-1 0 0 0,-2-4 0 0,1 4 0 16,1-3 35-16,-4 3 13 0,-3-4 2 0,2 4 1 15,-5-3-31-15,-2 3-5 0,5-4-2 0,-6 4 0 16,-7-3 41-16,0-2 8 16,-6 5 2-16,0-4 0 0,-5 1-52 0,-2 3-12 15,-6 0 0-15,0 0 0 0,-5 0 0 0,-3-4 0 0,0 4 0 0,-2 0 0 16,-6 0 0-16,0 0 0 0,0 0 0 0,-2 0 0 15,-3 0 40-15,-3 0 6 0,0 0 1 0,-5 0 0 16,0 0-31-16,0 0-5 0,0 0-2 0,0 0 0 16,0 0-1-16,0 0 0 0,0 0 0 0,-2 4 0 15,2-4-8-15,-5 7 0 0,-3-2 0 0,2-2 0 16,-2 4-100-16,3-3-23 0,-3-1-4 0,0 1-922 16</inkml:trace>
  <inkml:trace contextRef="#ctx1" brushRef="#br0">20862 9599 0,'0'0'0</inkml:trace>
  <inkml:trace contextRef="#ctx0" brushRef="#br0" timeOffset="29704.79">11271 8390 1036 0,'0'0'23'0,"0"0"5"0,0 0 0 0,0 0 1 0,0 0-29 0,0 0 0 0,0 0 0 0,0 0 0 15,0 0 57-15,0 0 6 16,0 0 1-16,0 0 0 0,3 7 0 0,-3-7 0 0,5 5 0 0,0-3 0 16,1 3-12-16,-1-3-3 0,0-2 0 0,6 5 0 15,0-1-27-15,-1-1-6 0,6-3 0 0,0 0-1 16,2 0 21-16,-2 0 5 0,5 0 1 0,6 0 0 15,5 0-25-15,2 0-5 0,0 0 0 0,6-3-1 0,2-1-3 0,11 4 0 16,6-5 0-16,-1 3 0 0,-5 2-8 0,0 0 0 0,0-5 0 0,2 5 0 16,-5 0 9-16,3-2-9 0,0-3 10 0,5 5-10 15,-5 0 14-15,0 0-3 0,-5-2-1 0,-1 2 0 16,-2-5 3-16,0 5 1 0,0-3 0 0,3-1 0 16,-6 4 1-16,-2 0 0 0,-3 0 0 0,0 0 0 15,-2-7 5-15,-4 7 2 16,-4 0 0-16,2-5 0 0,-5 3-22 0,2 2 0 15,-5-5 0-15,3 5 0 0,-3 0 36 0,0-2 2 16,1-3 1-16,-4 5 0 0,1 0-23 0,-1 0-4 16,-2 0 0-16,3 0-1 0,-4 0-11 0,1 0 12 15,0 0-12-15,3 5 12 0,-3-5-12 0,-3 2 0 16,3-2 0-16,-3 0 8 0,0 0-8 0,3 0 0 16,-3 0 0-16,0 0 0 0,1 0 0 0,2 0 0 0,-1 0 0 0,-1 0 0 15,2 0 0-15,-1 0 0 0,-1 0 8 0,-1 0-8 16,0 0 0-16,-2 0 8 0,2 0-8 0,-2 5 8 15,-4-5-8-15,4 0 0 0,-3 0 0 0,3 0 0 16,-3 0 0-16,2 0 0 0,-2 0 0 0,3 0 0 16,-3 0 0-16,2 0 0 0,-2 0 0 0,3 0 0 0,2 0 0 15,0 0 0 1,-5 0 0-16,3 2 0 0,2-2 0 0,-5 5 0 0,2-5 0 16,-10 0 0-16,8 0 27 0,3 0 3 15,-11 0 1-15,0 0 0 0,8 0-12 0,-8 0-3 0,0 0 0 0,0 0 0 16,0 0 1-16,8 0 0 0,-8 0 0 15,0 0 0-15,10 0-17 0,-10 0 0 0,0 0 0 0,8 0 0 16,3 0 0-16,-11 0 0 0,0 0 0 0,8 0 0 16,0 0 0-16,0 4 0 0,0-4 0 0,0 3 0 0,0-3 0 0,2 0 0 15,-2 4 0-15,3-4 0 0,-3 3 16 0,-1-3 0 16,4 0 0-16,-3 0 0 0,3 5-25 0,-3-5-6 16,-1 0-1-16,1 2 0 0,-8-2 16 0,0 0 0 15,6 0 0-15,-6 0 0 0,8 5 12 0,-8-5 6 16,0 0 1-16,5 2 0 0,-5-2-31 0,0 0-5 15,0 0-2-15,5 5 0 0,-5-5 40 0,0 0 8 0,0 0 2 0,0 0 0 16,3 2-20-16,-3-2-11 0,0 0 12 0,3 5-12 16,-3-5 12-16,0 4-4 0,0-4 0 0,2 3-8 15,-2 1 14-15,0-1-4 0,-2 2-1 0,2-3 0 16,0 3-1-16,-3-3-8 0,3-2 12 0,0 5-4 16,-3-3-8-16,3-2 0 0,-2 5 9 0,2-5-9 0,0 7 8 0,-3-7-8 31,3 7 8-31,0-7-8 0,0 7 0 0,0-7 8 15,-3 7-8-15,3-2 0 0,0-3 0 0,0 3 8 16,0-3-8-16,3 3 0 0,-3 2 0 0,0-3 0 0,0 4 0 16,0-1 0-16,3-5 0 0,-3 5 0 0,0 5-12 0,0-5 4 15,2 0 8-15,-4 0 0 0,2 5 0 0,2-1 0 16,-2-1 0-16,3 2 0 0,-3-3 0 0,3 3 0 16,-1 0 0-16,1-3 0 0,-1 3 0 0,1-5 0 0,0 7 0 0,-1-2 0 15,1-3 0-15,0 3 0 0,-1 2 0 0,4 0 0 16,-6-2 0-16,2 2 0 0,1 0 0 0,0-2 0 15,-1 2 0-15,1 0 0 0,-3-2 9 0,2 2 4 16,-2-2 1-16,6 2 0 0,-6-5-14 0,2 8 8 16,-2-8-8-16,3 5 0 0,0-2 0 0,-1 2-21 15,-2 0 3-15,3 3 1 16,2-1 17-16,-2-4 0 0,-3 7 0 0,3-3 0 16,2-4 0-16,-2 7 0 0,-3-3 0 0,5-4 0 15,-3 7 0-15,1-3 0 0,0 3 0 0,-1-5 0 16,-2 5 12-16,3-5 7 0,-3 5 1 0,3-5 0 15,-1 5-20-15,1-5 0 0,-3 5 0 0,3-3 0 0,-1-4 0 0,-2 9 0 16,3-7 0-16,0 5 0 0,-1 0 0 0,-2-5 0 16,0 7 0-16,0-7 0 0,3 5-10 0,-3 2-9 15,0-2-1-15,0 0-1 0,3-3 21 0,-3 3 0 0,0 0 0 16,-3 2 0-16,0-7 0 0,3 5 0 0,0 0 0 0,0-5 0 16,-2 7 18-16,2-7 8 0,-3 5 2 0,3 0 0 15,0-3-28-15,-3 3 0 0,3 2 8 0,0-2-8 31,3-5-21-31,-3 5-7 0,-8 0 0 0,5-3-1 0,6 3 74 0,-3 0 15 0,-5 0 4 0,-1 2 0 0,4-7-64 0,-4 7-28 16,4-7 3-16,2 5 0 0,-3 0 15 0,3-5 10 31,-2 5-12-31,2-5 12 0,-3 0 0 0,3 0 0 16,0 0 0-16,-3 0 0 0,3 3 0 0,-2-3 0 0,-1 0 0 0,0 0 0 0,3 0 0 0,-2 0 0 16,-1-2 0-16,0 2 0 0,1-2 0 0,-4 2 0 15,4-2 0-15,-1-3 0 16,0 5 0-16,1 3 0 0,-1-3 0 0,3-5 0 15,-2 3 0-15,-1 2 8 0,0-2-8 0,1-5 0 16,-4 5 0-16,4-3 0 0,-4-2 0 0,4 5 0 16,2 0 0-16,-3-3 0 0,0 5 0 0,3-2 0 0,-2 0 0 15,2-3 0-15,0 5 0 0,0-2 0 0,0 0 0 0,2-3 0 16,-2 3 0-16,0-3 0 0,3 3 0 0,-3 0 0 16,0-3 0-16,0-2 0 0,3 5 0 0,-3-5 0 0,2 5 0 0,-2-5 0 15,0 0 0-15,0 0 8 0,0 0-8 0,0 0 0 16,0 0 0-16,0 0 8 0,0 5-8 0,-2-5 0 15,2 0 10-15,0 0-10 0,0 0 10 0,-3 0-10 16,3 1 8-16,0-4-8 0,-3 3 0 0,3 0 9 16,3 0-9-16,-3-2 0 0,0-5 9 0,0 7-9 15,0 0 0-15,3 0 9 16,-6-2-9-16,3 2 0 0,3-5 8 0,-3 5-8 16,-3 0 0-16,3 1 0 0,3-4 0 0,-3 3 0 15,2 0 0-15,-2 0 0 0,0 0 0 0,3-2 0 16,-3 2 0-16,3 0 0 0,-3 0 0 0,2 0 0 15,-2 0 0-15,0-2 0 0,3-3 0 0,-3 3 0 16,0-5 0-16,3 7 0 0,-1-2 0 0,-2-5 0 16,0 7 0-16,0-7 0 0,3 2 10 0,-3-2-10 0,0 0 8 0,0 7-8 15,0-7 9-15,0 0-9 0,-3 0 10 0,3 0-10 16,0 0 13-16,0 0-3 0,0 0-1 0,-8 5 0 16,3-10 1-16,0 5 0 0,-3 0 0 0,0 0 0 0,0 0-10 15,0-2 0-15,-3 2 9 0,1-5-9 0,-1 5 0 0,1-2 9 16,-4-3-9-16,1 5 0 0,-3 0 8 0,0 0-8 15,1-2 0-15,-1 2 0 16,0-5 0-16,-3 5 0 0,3 5 0 0,-2-5 0 16,-1-5 0-16,-2 5 0 0,-3 0 0 0,1 0 0 15,-1 0 0-15,-5 0 0 0,0 0 0 0,2 0 0 16,3 0 0-16,0 0 0 0,-2 0 0 0,0 0 0 16,2 0 8-16,0 0-8 0,-3-2 0 0,1 2 0 15,0-5 0-15,-1 5 0 0,-5 0 0 0,1 0 0 16,-1 0 0-16,0-5 0 0,-2 3 8 0,2 2-8 0,-2 0 0 0,2-5 0 15,-3 5 0-15,6 0 0 0,-5 0 8 0,2-2-8 16,-2 2 0-16,2 0 0 0,0-5 0 0,-2 5 0 16,-1 0 0-16,4 0 0 0,2 0 9 0,2 0-9 15,3 0 0-15,1 5 9 0,-1-5-9 0,3 0 0 16,-1 0 0-16,-1 2 0 0,1-2 0 0,-1 0 0 16,1 5 0-16,-1-3 0 0,1-2 0 0,1 5 0 0,0 0 8 0,3-3-8 15,-1 3 0-15,1-3 0 0,-1 3 0 0,3-3 0 16,-2-2 0-16,4 5 0 0,-1-3 0 0,-1-2 0 15,2 7 0-15,1-7 0 0,-3 5 0 0,3-5 0 0,0 3 0 16,0 1 0-16,-3-4 8 0,3 5-8 0,-3-3 0 0,-3-2 0 16,1 0 0-16,2 5 0 0,-5-3 0 0,2-2 0 15,-5 0 0-15,6 5 0 16,2-5 0-16,-3 2 0 0,1-2 8 0,-1 0-8 16,1 5 0-16,2-5 0 0,0 0 0 0,3 2 0 15,-3-2 0-15,0 0 0 0,3 5 0 0,0-2 0 16,-1-3 0-16,1 4 0 0,-3-4 0 0,3 5 0 15,0-3 0-15,-3-2 0 0,0 0 0 0,0 5 0 16,0-3 0-16,-2-2 0 0,-1 0 0 0,1 5 0 16,-1-3 0-16,3-2 0 0,0 0 0 0,3 0 0 0,-3 0 0 0,3 0 0 15,0 0 0-15,0 0 0 0,-1 0 0 0,1 0 0 16,-3 0 8-16,3 0-8 0,0 0 0 0,2 0 0 16,-2 0 0-16,2 0 0 0,1 0 0 0,-1 0 0 15,3 0 0-15,-2 0 0 0,2 0 0 0,0 0 0 16,0 0 0-16,0 0 0 0,3 0 0 0,-1 5 0 15,-1-5 0-15,1 0 0 16,1 0 0-16,2 0 0 0,3 0 0 0,-2 2 0 16,-4-2 0-16,6 0 0 0,0 0 0 0,0 0 0 15,-2 0 0-15,2 0 0 0,0 0 0 0,0 0 0 16,0 0-18-16,0 0 4 0,0 0 1 0,0 0 0 16,0 0-127-16,0 0-24 0,5-7-6 0</inkml:trace>
  <inkml:trace contextRef="#ctx0" brushRef="#br0" timeOffset="32808.71">11258 10972 939 0,'0'0'41'0,"0"0"10"0,0 0-41 0,0 0-10 16,0-5 0-16,0 5 0 0,0 0 51 0,0 0 8 16,0 0 1-16,0 0 1 0,0 0 6 0,0 0 1 15,0 0 0-15,0 0 0 0,0 0-3 0,0 0 0 16,0 0 0-16,0 0 0 0,0 0 3 0,0 0 1 16,0 0 0-16,0 0 0 0,3 5-7 0,-1 2-2 0,-2 0 0 0,3 5 0 15,0-5-20-15,-1 0-4 0,-2 5 0 0,0-3-1 16,0 3-10-16,3-3-1 0,-3 3-1 0,3 2 0 31,2 0-2-31,-3-2 0 0,1 7 0 0,0-2 0 16,-3-6-8-16,0 8-1 0,2-2-1 0,1 1 0 15,0-4-1-15,-1 5 0 0,-2 0 0 0,3-5 0 0,-3 5 1 0,3-3 0 16,-3-1 0-16,0 3 0 0,0-3 3 0,0 3 1 16,-3-4 0-16,3 5 0 0,0 0 0 0,0-2 0 15,-3-1 0-15,3 0 0 0,-2 3 0 0,2-5 0 16,-3 5 0-16,3-5 0 0,-3 5-7 0,1-2-8 15,2-6 11-15,0 8-11 0,0-5 8 0,0 0-8 16,0-2 0-16,0-2 0 0,0 4 8 0,0-3-8 0,0 4 0 0,0-4 0 16,0 3 8-16,2-2-8 0,-2 2 0 0,3 0 0 15,-3-2 9-15,-3 2-9 0,3-4 0 0,0 1 9 0,0 4-9 16,0-1 0-16,0-3 0 0,-2 1 8 0,2-2-8 0,0 1 0 16,0 3 9-16,2-2-9 0,-2-2 0 0,0 1 0 15,0 3 0-15,0-2 8 0,0-2-8 0,0 1 0 16,0-4 0-16,0 8 8 0,0-8-8 0,0 4 0 15,0 1 0-15,0-2 0 16,0-3 0-16,0 4 9 0,0-4-9 0,-2 5 0 16,2-2 9-16,0-3-9 0,-3 4 0 0,3 1 9 15,-3-2-9-15,3-3 0 0,0 0 0 0,0 4 8 16,0-3-8-16,0-1 0 0,-2 4 9 0,2-4-9 16,0 0 0-16,0 5 9 0,-3-2-9 0,3-3 0 15,0 0 8-15,0 0-8 0,0 5 0 0,3-5 0 16,-3 4 8-16,0-4-8 0,0 0 0 0,-3 5 0 0,3-2 9 0,0 1-9 15,-2-4 0-15,2 8 9 0,0-8-9 0,2 7 0 16,-2-3 9-16,3 1-9 0,-3-2 8 0,2 1-8 16,-2-4 8-16,3 8-8 0,0-4 0 0,-3-1 0 15,2-3 0-15,-2 5 8 0,3 2-8 0,0-3 0 0,-1-4 0 0,1 8 0 16,0-4 0-16,-1-1 0 0,-2 2 0 0,3-1 8 31,-3-1-8-31,0 4 0 0,0-2 0 0,0-1 8 16,0-1 0-16,0 1 0 0,0 4 0 0,0-8 0 0,0 4 0 15,0-1 1-15,0 2 0 0,3 2 0 0,-6-7-9 0,3 4 8 16,0 1-8-16,0-2 8 0,0-3-8 0,0 4 0 16,0-3 0-16,0 3 8 0,0-1-8 0,-3 1 0 15,3-3 0-15,0-1 0 0,0 4 0 0,-2-4 0 16,2 0 0-16,0 3 0 0,0-5 0 0,0 6 8 0,0-1-8 0,0-3 0 16,2 0 0-16,-2-2 0 0,0 2 8 0,0 0-8 15,0 0 0-15,0-3 0 0,-2 3 0 0,2 3 0 16,-3-5 0-16,3 2 0 0,0 0 8 0,0 0-8 15,0 0 0-15,0 0 0 0,0-7 0 0,-3 7 0 16,3 5 0-16,0-5 0 0,0 0 0 0,0 0 0 16,-2 5 0-16,2-5 0 0,0 0 0 0,0 4 0 0,0-3 0 0,0-1 0 15,0 0 8-15,0 4-8 0,0-4 0 0,0 3 0 16,0 2 0-16,2-1 0 0,-2-4 0 0,3 3 0 16,-3-3 0-16,3 5 0 0,-1-1 0 0,-2-1 0 15,0-3 0-15,0 5 0 0,0-1 0 0,3-1 0 0,0 2 0 16,-3-5 0-16,2 0 0 0,-2 7 0 0,0-7 0 0,0 0 0 31,0 0 0-31,0 5 0 0,0-1 0 0,0-1 8 16,0-3-8-16,0 5 0 0,0-1 0 0,0-1 0 0,0-3 0 15,0 5 0-15,0 2 0 0,0 0 0 0,0-2 0 0,0 2 0 16,0 0 0-16,3 0 0 0,-3-2 0 0,3 2 0 16,-3-2 0-16,2 2 0 0,-2-3 0 0,3-1 0 15,-3 4 0-15,2-2 0 0,-2 0 0 0,3-3 0 16,-3 3 0-16,3-5 0 0,-3 7 0 0,0-7 0 0,0 0 8 0,0 0-8 15,0-2 0-15,0 2 8 0,0-7-8 0,0 0 8 16,-3 0 3-16,3 0 0 0,0 0 0 0,-5 4 0 16,0-1 7-16,-1 2 2 0,6-5 0 0,-2 2 0 15,-4-2-4-15,6 0-1 0,-5 0 0 0,0 0 0 16,-1 0-7-16,1 5 0 0,2-5-8 0,-2 2 12 16,5-2-12-16,-5 0 0 15,2 0 0-15,3 0 0 0,-5 5 0 0,2-5 0 16,-2 0 0-16,2 0 0 0,-2 2 0 0,0-2 8 15,2 0-8-15,-2 0 0 0,0 0 0 0,-1 0 0 16,1-2 0-16,-3 2 0 0,0-5 8 0,-2 5-8 16,-1 0 0-16,0-2 9 0,-2 2-9 0,0 0 0 0,-3 0 0 15,0 0 8-15,-2 0-8 0,-1 0 0 0,1-5 0 0,-1 10 8 16,3-3-8-16,0-2 0 0,0 5 0 0,1-5 0 16,1 0 0-16,1 2 0 0,0-2 0 0,0 0 0 0,2 0 0 15,-5 0 0-15,3 0 0 0,0-2 0 0,-6-3 0 0,3 5 0 16,0-2 0-16,-2 2 0 0,-3-5 0 0,0 5 0 15,-3-2 8-15,0-3-8 0,0 5 0 0,3 0 0 16,-3-3 0-16,0-1 8 0,3 4-8 0,-3 0 0 16,3-7 0-16,0 7 8 0,0 0-8 0,0 0 0 0,0-5 0 0,-3 5 0 15,-3 0 0-15,1 0 0 0,-3 0 0 0,2 0 0 16,-2-2 0-16,-3 2 8 0,3 0-8 0,3 0 0 16,-3 0 0-16,2-5 0 0,1 10 8 0,-1-5-8 15,1 0 0-15,2 0 0 0,0 0 0 0,0 0 0 16,-2 0 0-16,2 0 0 0,0 0 8 0,-2 0-8 15,2 0 0-15,0-5 0 16,3 5 0-16,0 0 0 0,0 0 0 0,0 0 0 16,2 0 0-16,1 0 0 0,-1 0 0 0,3 0 0 15,-2 0 0-15,2 5 0 0,0-5 0 0,-3 0 0 16,4 0 0-16,-1 0 0 0,2 0 0 0,1 0 0 16,-5 0 0-16,4 2 0 0,1-2 0 0,0 0-11 0,-3 0 11 0,-2 0-8 15,2 0 8-15,-3 0 0 0,3 0 8 0,0 0-8 16,1 0 0-16,-1 0 0 0,5 0 0 0,-5 0 0 15,3 0 0-15,0 0 0 0,-3 5 0 0,3-5 0 0,2 0 0 16,-2 0 0-16,0 0 0 0,-1 0 0 0,1 0 0 0,3 0 0 16,-4 0 0-16,1 0 0 0,3 0 0 0,-4 0 0 15,-2 0 0-15,3 0 0 0,-3 0 0 0,0 2 0 16,3-2 0-16,-5 0 0 0,2 0 0 0,-3 0 0 16,3 0 0-16,3 5 0 15,0-5 0-15,2 0 0 0,-2 0 0 0,0 0 0 16,0 0 0-16,0 0 0 0,-1 0 0 0,6 0 0 15,-2 0 0-15,-1 0 0 0,3 0 0 0,0 0 0 16,3 0 0-16,-3 0 0 0,0-5 0 0,0 5 0 16,3-2 0-16,0 2 0 0,-3 0 0 0,2 0 0 15,1 0 0-15,0-5 0 0,-3 5 0 0,3 0 0 16,-1 0 0-16,1 0 0 0,-3 0 0 0,3 0 0 0,-6-2 0 0,6 2 0 16,-3 0 0-16,3 0 0 0,-6 0 0 0,3 0 0 15,3 0 0-15,-3 0 0 0,0 0 0 0,0 0 0 16,3 0 0-16,2 0 0 0,-2 2 0 0,2-2 0 15,-2 0 0-15,0 0 0 0,5 0 0 0,0 0 0 0,-3 0 0 16,3 0 0-16,0 0 0 0,0 0 0 0,0 0-9 0,0 0 9 16,-3 0 0-16,3 0 0 0,0 0 0 0,0 0 0 15,-5 0 0-15,5 0 0 0,0 0 0 0,0 0 0 0,0 0 8 16,0 0-8-16,0 0 12 0,0 0-4 0,5-2-8 0,-5 2 0 16,3-7 0-16,0 2 0 0,2-2 0 0,-2 4 0 15,-3-1 0-15,2-3 0 0,-2 0 15 0,3 0 4 16,-3 0 1-16,0-5 0 0,0 5-9 0,2 0-2 15,-2-5 0-15,0 5 0 16,0-3-9-16,0-1 12 0,0-1-12 0,3 3 12 16,-3-6-12-16,-3-1 10 0,3 7-10 0,0-6 10 15,3-1-10-15,-3 2 0 0,-3 0 9 0,1 0-9 16,4 0 0-16,-2-5 9 0,-2 5-9 0,-3 0 0 16,5-5 9-16,-3 5-9 0,3-1 0 0,-3-3 9 15,-2 4-9-15,2-5 0 0,6 5 9 0,-3-5-9 16,-5 5 0-16,2-5 8 0,3 5-8 0,0-5 0 0,0 5 0 0,0 0 8 15,-3-5-8-15,3 2 0 0,6-1 0 0,-4 6 8 16,-4-5-8-16,2-1 0 0,5 3 0 0,-2 1 8 16,-6-4-8-16,0 6 0 0,3-5 0 0,3-1 9 15,0 3-9-15,-3-3 0 0,0-1 8 0,0-2-8 0,0 2 0 16,0-2 0-16,0 2 9 0,0 2-9 0,0-1 0 0,0-1 9 31,0-2-9-31,0 2 0 0,0 5 0 0,2-8 8 16,1 8-8-16,0-4 0 0,-6-1 9 0,3 5-9 0,0-5 0 0,0 2 0 15,-3-1 0-15,1-1 8 0,-1 5-8 0,3-5 0 16,0 2 0-16,-3-1 8 0,1-1-8 0,-1 2 0 16,3-2 0-16,0 1 0 0,0-4 0 0,0 4 0 15,0-1 0-15,3 2 0 0,-1-1 0 0,1-4 0 16,-6 4 0-16,6-1 0 0,0 2 0 0,-1-2 0 0,-2 1 0 0,0 1 0 16,3 1 0-16,0-5 0 0,-3 2 0 0,0 5 0 15,0-8 0-15,2 4 0 0,1 4 0 0,-3-8 8 16,0 4-8-16,0-1 0 0,0 5 0 0,0-3 0 15,0-2 0-15,0 5 0 0,2-5 0 0,-2 1 8 16,3 3-8-16,0-3 0 0,-3 4 0 0,2-1 0 16,1-3 0-16,-3 4 0 0,0-1 0 0,0-3 0 0,3 3 0 0,-1-3 0 15,-2 4 0-15,3-1 0 0,-3-3 0 0,3 1 0 16,-1 3 0-16,1-2 8 0,-3-6-8 0,0 8 0 16,3 0 0-16,-3-5 0 0,2 5 0 0,1-5 0 15,-3 5 0-15,2 0 8 0,1-5-8 0,0 5 0 0,-3 0 0 16,0 0 0-16,2 0 0 0,-2 2 0 0,0-2 0 0,0 2 8 31,3-2-8-31,-3 2 0 0,0 3 0 0,0-5 8 0,3 2-8 16,-1 0 0-16,-2 5 0 0,0-7 8 0,0 7-8 0,0-5 0 15,0 3 0-15,0-3 0 0,0 5 0 0,0-5 0 16,0 5 0-16,-2 0 8 0,2 0-8 0,0-4 0 16,-3 4 0-16,3-1 0 0,0 1 0 0,0 0 0 15,0 0 0-15,0 0 0 0,0 3 0 0,3 1 0 16,-3-2 0-16,0 5 0 0,0-7 0 0,0 7 0 0,0 0 0 0,2-2 0 15,-2 2 0-15,3-5 0 0,-3 5 0 0,0 0 0 16,0 0 0-16,0 0 0 0,0 0 0 0,0 0 0 16,0 0-10-16,0 0 10 0,0 0-12 0,0 0 12 15,5-2-127-15,-2-3-18 16,5 5-4-16</inkml:trace>
  <inkml:trace contextRef="#ctx0" brushRef="#br0" timeOffset="35296.11">11324 13590 518 0,'0'0'23'0,"0"0"5"15,0 0-28-15,0 0 0 0,0 0 0 0,0 0 0 16,0 0 220-16,0 0 38 0,0 0 8 0,0 0 2 0,0 7-124 0,3 0-24 16,-3-7-4-16,0 0-2 0,-3 5-33 0,3-3-6 15,0-2-2-15,0 0 0 0,0 0-22 0,0 5-5 0,0-3-1 0,0-2 0 16,0 0-12-16,0 0-2 0,3 5-1 0,-3-5 0 15,0 0-12-15,2 2-2 0,6 3-1 0,0-5 0 16,3 4-4-16,0-4-1 0,2-4 0 0,0 4 0 31,3 0-10-31,2 0 0 0,6-5 0 0,0 3 0 0,2-3 0 16,4 5 0-16,-4-7 0 0,3 7 0 0,-2-7 8 0,2 5-8 16,-3-3 8-16,3 5-8 0,0-3 8 0,0-1-8 15,3 4 8-15,-3 0-8 0,3 0 12 0,0 0-4 16,2-3 0-16,-5 6 0 0,3-3 0 0,-3 0 0 15,0 0 0-15,0 0 0 0,3 0-8 0,-3 4 10 16,-2-4-10-16,4 0 10 0,-1 0 11 0,1 0 3 0,1 3 0 0,-3-3 0 16,0 0-24-16,-5 0 0 0,3 0-10 0,-4 5 10 15,-2-5 0-15,1 0 9 0,-1-5 1 0,0 5 0 16,5 0 2-16,-2 0 0 0,-3 0 0 0,3 0 0 16,0 0 0-16,0 0 0 0,-3-7 0 0,3 7 0 15,0 0-3-15,-1 0 0 0,-1-3 0 0,-1-1 0 16,3 4-1-16,-3-5 0 0,0 3 0 0,3 2 0 0,-3-5-8 0,0 5 10 15,3-2-10-15,2 2 10 0,1 0 4 0,-3 0 1 16,-1 0 0-16,4 0 0 0,-3 0-15 0,2 0 0 0,-2-5 0 0,0 5 0 16,0 5 0-16,-3-5-8 0,-3 0 8 0,1 0-13 15,2 0 13-15,-5 2 0 0,0-4 0 0,2 2 0 16,-2 0 0-16,0 0 10 0,-3-5-10 0,0 5 8 31,1-2 2-31,-1 2 0 0,0 0 0 0,0 0 0 16,-2 0-1-16,0 0 0 0,-1-5 0 0,-2 5 0 0,5 5-1 0,-2-5 0 15,-6 0 0-15,3 2 0 0,3-2-8 0,-3 0 12 16,0 0-12-16,0 0 12 0,2 5-12 0,-2-5 0 16,-3 2 9-16,3-2-9 0,0 0 0 0,0-2 9 15,0 4-9-15,0-2 0 0,0 0 8 0,0 0-8 16,2 5 0-16,-2-5 0 0,3 0 0 0,0 0 0 0,-3 2 0 0,2-2 0 16,1 0 0-16,-3 0 0 0,2 0 0 0,-2 0 0 15,-3 0 8-15,3 0-8 0,-2 0 0 0,-1 5 0 16,3-5 0-16,-3 0 0 0,0 0 8 0,-5 0-8 15,0 0 8-15,6 0-8 0,-1 0 9 0,0 0-9 16,-5 0 11-16,3 0-11 0,-3 0 12 0,8 4-12 16,-3-1 9-16,1-3-9 15,-1 0 0-15,0 0 9 0,3 0-9 0,0 0 0 16,-3 0 0-16,1 4 0 0,-1-1 0 0,3-3 0 16,-6 0 8-16,4 0-8 0,2 0 0 0,-3 0 0 0,0 0 0 0,-2 0 0 15,2 0 0-15,3 0 8 0,-3 0-8 0,3 0 0 16,-5 0 0-16,-3 0 0 0,0 0 8 0,8 0-8 15,0 0 0-15,-3 0 0 0,-5 0 9 0,5 0-9 16,3 0 8-16,-8 0-8 0,0 0 10 0,0 0-10 0,6 0 12 16,-6 0-3-16,0 0-1 0,0 0 0 0,0 0 2 0,0 0 0 15,0 0 0-15,0 0 0 0,0 0-1 0,0 0 0 16,0 0 0-16,5-3 0 0,-5 3-9 0,0 0 0 16,0 0 9-16,5-4-9 0,-5 4 0 0,0 0 9 15,3-3-9-15,-3 3 0 0,0 0 10 0,5-4-10 16,-5-3 8-16,3 2-8 0,-3 3 10 0,0-5-10 0,0 2 12 0,-3-2-12 15,3 4 9-15,-2-1-9 0,-1-3 0 0,3 2 9 16,-3-4-9-16,3 2 8 0,0 2-8 0,-5-2 8 16,2-5-8-16,3 5 0 0,-5 0 0 0,5-3 8 15,0-1-8-15,-3-1 0 0,1 3 0 0,2-3 8 16,0-2-8-16,-3 7 8 0,0-5-8 0,1-2 8 16,2 0-8-16,0 2 0 15,0 2 0-15,-3-1 8 0,1-3-8 0,2 2 0 16,0 2 9-16,-3-1-9 0,3-1 0 0,-3-2 8 15,3 7-8-15,0-7 0 0,0 2 0 0,0-2 0 0,-2 0 0 0,4 2 8 16,-2-2-8-16,3 4 0 0,-6-6 0 0,3 2 0 16,3 0 0-16,-3 0 9 0,0 2-9 0,0-2 0 15,0-5 9-15,0 5-9 0,0 0 0 0,0 0 9 16,3-1-9-16,-3-3 10 0,0 4-10 0,2-1 10 0,-2-3-10 16,0 4 12-16,0-1-12 0,0 1 12 0,0-2-12 0,3 2 8 15,-3 0-8-15,0-1 8 0,2 1-8 0,1-4 0 16,-3 3 0-16,3 1 8 0,-1-4-8 0,1 6 0 15,0-2 0-15,-1 0 8 0,1-1-8 0,2 4 0 16,-2-8 0-16,5 5 0 0,-6 4 0 0,4-4 0 16,-1-2 0-16,-2 2 0 15,-1 0 0-15,4 2 0 0,-4-2 0 0,4 4 0 16,-4-1 0-16,-2-1 0 0,3-2 0 0,0 4 0 16,-3-2 0-16,2 1 0 0,-2 4 0 0,3-7 0 15,-3 6 0-15,0-3 8 0,0 1-8 0,0-1 0 16,0-4 0-16,0 8 0 0,0-4 8 0,0 4-8 15,0-8 0-15,0 8 0 0,0-4 0 0,0 1 0 16,0-2 0-16,0 1 0 0,0 1 0 0,0-1 0 0,0 4 0 0,0-5 0 16,0 2 0-16,0-1 0 0,0 1 0 0,0-2 0 15,0 1 0-15,-3 4 0 0,1-8 0 0,2 4 0 0,0 1 0 16,0-1 0-16,0 4 0 0,-3-8 8 0,3 8-8 0,-3-4 0 16,3 1 0-16,-2-2 0 0,-1 1 8 0,3 1-8 15,-3-2 0-15,3 1 0 0,0 1 0 0,0-1 0 16,0-4 0-16,0 4 0 0,0 1 0 0,0-4 0 0,0 2 0 15,0-2 0-15,0 3 0 0,0-4 0 0,0 4 0 0,0-3 0 16,3-1 0-16,-3 4 0 0,0 1 0 0,0-1 0 16,0-4 0-16,0 4 0 0,0 1 0 0,0-2 0 15,-3-2 0-15,3 3 0 0,-2-3 0 0,-1 4 0 16,0-2 0-16,3 1 0 0,0-4 0 0,0 6 0 16,-2-3 8-16,2 1-8 15,0 3 0-15,0-6 0 0,0 3 0 0,0 4 0 16,0-8 0-16,0 8 0 0,0-7 0 0,0 7 0 15,2-5 0-15,-2-2 0 0,-2 7 0 0,2-4 0 16,0-4 0-16,0 8 0 0,-3-7 0 0,0 7 0 16,1-5 0-16,2 5 0 0,0-4 0 0,-3 4 0 15,0 0 0-15,3-3 0 0,0-2 0 0,0 5 0 16,0-4 0-16,0 1 0 0,-2 3 0 0,2-5 0 0,0 1 0 0,-3 4 0 16,3-3 0-16,0-2 0 0,0 5 0 0,0 0 0 15,0 0 0-15,0-5 0 0,0 5 0 0,0 0 0 0,0-4 0 16,0 3 0-16,0 1 0 0,0 0 0 0,0-2 0 0,0 0 0 15,0 2 0-15,0-1 0 0,0 1 0 0,0-2 0 16,3-3 0-16,-3 8 0 0,0-4 0 0,0-1 0 31,0 4 0-31,0-2 0 0,0-4 0 0,0 3 0 0,0 6 0 16,0-5 0-16,-3 0 0 0,3 0 0 0,-2 2 0 0,-1-2 0 16,0 0 0-16,3 0 0 0,-2 2 0 0,-1-2 0 15,0 0 8-15,3 5-8 0,0 2 0 0,-2-9 0 16,2 6 0-16,-3-4 0 0,3 2 0 0,0-2 0 15,0 0 0-15,0 0 0 0,0 3 0 0,-3-4 0 16,3 6 0-16,3-5 0 0,-3 2 0 0,-3-2 0 0,3 5 0 0,-2-5 0 16,2 2 0-16,-3-2 0 0,3 2 0 0,0 3 0 15,0-3 0-15,0-2 0 0,-3 7 0 0,3-7 0 16,0 5 0-16,0-3 0 0,0 5 0 0,0 0 0 16,0-4 0-16,0 1 0 0,-2-2 0 0,2 5 0 15,0-2 0-15,0 2 0 0,-3-5 0 0,3 5 0 16,0-7 0-16,-2 7 0 0,2-7 0 0,0 7 0 0,0-7 0 0,0 7 0 15,0-2 0-15,0 2 0 16,0-5-36-16,-3 0-2 0,0 3-1 0,3-3 0 16,0 3-93-16,0-3-20 0,-2-2-3 0,2 5-1 0</inkml:trace>
</inkml:ink>
</file>

<file path=ppt/ink/ink50.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11T21:51:09.486"/>
    </inkml:context>
    <inkml:brush xml:id="br0">
      <inkml:brushProperty name="width" value="0.05292" units="cm"/>
      <inkml:brushProperty name="height" value="0.05292" units="cm"/>
      <inkml:brushProperty name="color" value="#FF0000"/>
    </inkml:brush>
  </inkml:definitions>
  <inkml:trace contextRef="#ctx0" brushRef="#br0">1148 7908 1094 0,'0'0'97'0,"0"0"-77"16,0 0-20-16,0 0 0 0,0 0 93 0,0 0 15 15,0 0 4-15,0 0 0 0,0 0-39 0,8 0-7 16,0 0-2-16,0 0 0 0,3 0 0 0,-3 4 0 15,5-4 0-15,3 0 0 0,2 0-24 0,1 0-6 16,-1-4-1-16,6 4 0 0,11 4-1 0,-6-4 0 16,0 0 0-16,5 0 0 0,-5-4-32 0,6 4 0 0,7 0 0 0,-5 0 0 15,0 0 35-15,5-3 3 0,-2 3 1 0,5 0 0 16,-3 0-24-16,-5 0-5 0,8 0-1 0,-5 0 0 16,0 0 5-16,-8 0 1 0,5 0 0 0,2 0 0 15,-2 0-15-15,-2 3 0 0,-6-3 0 0,0 4 0 16,0-1 57-16,3 1 6 0,-6-1 1 0,3 4 0 15,-2-7-79-15,2 5-15 0,3-5-3 16,-3 7-1-16,-8-7 34 0,3 4 0 0,-3-1 0 0,11-3 0 16,-6 4 0-16,1-1 0 0,2-3 0 0,0 0 0 15,2 4 13-15,1-4-3 0,0 0-1 0,0 3 0 16,-6-3 9-16,-2 0 2 0,-3 0 0 0,3 0 0 16,-3 0-20-16,-2 0 0 0,-3 0 0 0,2 0 0 0,-2 0 44 15,-3 0 1-15,0 0 1 0,-2 0 0 0,0 0-22 0,-3 0-5 16,-1-3-1-16,1 3 0 0,3-4-18 0,-8 4 0 15,5 0 0-15,-3-3 0 0,0-1 0 0,0 4 0 16,3 0 0-16,-2 0 0 0,2 0 29 0,0-3 3 16,-3-1 0-16,5 4 0 0,-2 0-24 0,3-5-8 15,-3 3 0-15,0 2 9 0,2 0 16 0,-2 0 3 16,3-5 1-16,-3 5 0 16,0 0-46-16,-3 0-10 0,0-2-1 0,3-3-1 0,-8 5 29 0,0 0 0 15,0 0 0-15,0 0 0 0,0 0 22 0,0 0 4 16,-8 0 1-16,0-3 0 15,-2-1-198-15,-6 4-39 0,-3 0-8 0</inkml:trace>
  <inkml:trace contextRef="#ctx0" brushRef="#br0" timeOffset="749.81">995 8851 1440 0,'0'0'128'0,"0"0"-103"15,0 5-25-15,5-5 0 0,-2 2 68 0,-3-2 8 16,8 5 1-16,-6-3 1 0,6-2 22 0,0 0 4 16,0 5 0-16,3-3 1 0,-3-2-39 0,2 5-8 15,6-5-2-15,-5 2 0 16,7-2-10-16,-2 0-2 0,3 0-1 0,-1 0 0 0,3 5-11 0,3-5-1 15,5-5-1-15,6 5 0 0,-9 0-14 0,3 0-4 16,8 0 0-16,0-2 0 0,3 2-2 0,-3-5-1 16,-3 5 0-16,3-2 0 0,1-3-1 0,1 5 0 15,4-2 0-15,2-3 0 0,-1 5 5 0,-1 0 1 0,-6 0 0 16,3 0 0-16,-3 0-6 0,2 0 0 0,-2 0-8 0,0 5 12 16,-2-5-12-16,2 2 0 0,0-2-9 0,5-2 9 15,-5 2 0-15,0-5 10 0,-2 5 0 0,4-2 0 16,4-3-2-16,-6 5 0 0,5-7 0 0,3 7 0 15,-5 0 5-15,2 0 1 0,-5-5 0 0,-3 5 0 16,4 0 0-16,-9 0 0 0,0 0 0 0,2 0 0 16,-1 0-1-16,-1 0 0 0,2 0 0 0,-9 5 0 15,1-5-2-15,-1 0-1 0,1 0 0 0,4 0 0 16,-6 0 0-16,3 0 0 0,0 0 0 0,10-5 0 0,-2 5 0 0,-8-2 0 0,2-3 0 0,1 3 0 31,-1-3 2-31,0 5 1 0,-2-7 0 0,3 7 0 0,-3 0 7 0,-3-2 0 16,0-3 1-16,3 5 0 0,-6 0-3 0,1 0-1 15,-1 0 0-15,-5 0 0 0,3 0-7 0,0 0-2 16,3 0 0-16,-6 0 0 0,3 0-8 0,0 0 8 16,-3 0-8-16,0 0 8 0,6 0-8 0,-9 0 0 15,6 0 9-15,-5 0-9 0,5 0 8 0,-6 0-8 0,6 0 8 0,-5 0-8 0,-3 0 9 0,-3 0-9 32,3 5 12-32,-3-5-12 0,-5 0 10 0,0 0-10 15,0 0 8-15,0 0-8 0,0 0 0 0,0 0 0 16,0 0 0-16,0 0 0 15,0 0-79-15,0-5-21 0,-8 5-4 0</inkml:trace>
  <inkml:trace contextRef="#ctx0" brushRef="#br0" timeOffset="14350.18">11806 4481 288 0,'0'0'25'0,"0"0"-25"16,0 0 0-16,0 0 0 0,0 0 178 0,0 0 30 16,0 0 7-16,0 0 1 15,0 0-98-15,0 0-19 0,8 0-4 0,-8 0-1 0,0 0-15 0,0 0-3 0,10 0-1 16,1 5 0-16,2-5 3 0,6 2 1 0,-4 3 0 0,7-5 0 16,-4 2-63-16,3-2-16 0,3 0 0 0,0 0 0 15,0 5 29-15,0-5 3 0,-1 0 1 0,6 0 0 16,3 0-19-16,0-5-4 0,-6 5-1 0,1-2 0 15,5-3 0-15,-3 5 0 0,0-2 0 0,-3-3 0 16,-2 5 3-16,-3 0 1 0,-2 0 0 0,-6 0 0 16,3 0 34-16,-3 0 6 0,3 0 2 0,-3 0 0 15,0 5 14-15,-2-5 3 0,-3 2 1 0,5-2 0 16,-2 5-55-16,-3-5-18 0,-8 0 10 0,8 2-10 16,-8-2 28-16,10 0 0 0,-10 0 0 0,8 5 0 15,-8-5-8-15,11 0-2 0,-11 0 0 0,8 2 0 16,-8-2-6-16,0 0-2 0,0 0 0 0,8 0 0 0,0 0-2 0,-8 0 0 15,0 0 0-15,0 0 0 0,0 0-8 0,0 0 0 16,0 0 9-16,10 0-9 0,1 5 0 0,-11-5 0 16,0 0 0-16,0 0 8 0,8 0-8 0,0 0 0 15,-8 0 0-15,0 0 8 0,0 0-8 0,8 0 0 16,0 5 0-16,-1-5 0 16,-7 0 0-16,0 0-15 0,0 0 4 0,0 0 1 15,0 0-118-15,0 0-24 0,0 0-5 0</inkml:trace>
  <inkml:trace contextRef="#ctx0" brushRef="#br0" timeOffset="15600.05">8456 8475 57 0,'0'0'0'0,"-5"2"0"0,0-2 0 0,5 0 0 0,0 0 0 0,0 0 0 16,-6-2 274-16,6 2 50 0,0 0 9 0,0 0 3 15,0 0-167-15,0 0-33 0,0 0-6 0,0 0-2 16,0 0-51-16,3 7-10 0,-3-5-3 0,0 5 0 0,5 0 0 0,-2 2 0 16,-6 1 0-16,3-3 0 0,5 5 0 0,-2-3 0 15,-3 3 0-15,0 2 0 0,-3 0 0 0,3 5 0 16,3-5 0-16,0 0 0 0,-6 5-51 0,0-5-13 16,3 5 0-16,0 0 0 0,0-5 54 0,0 0 8 15,-2 5 2-15,4-5 0 0,1 0-52 0,0-7-12 16,-3 7 0-16,0-7 0 0,2 5 0 0,1-5 0 15,-3 0 0-15,0 0 0 0,3-2 0 0,-3 7 0 16,2-10 0-16,-2-2 0 0,0 0 16 0,0 0 1 16,0 0 0-16,0 0 0 0,0 0-17 0,0 0 10 15,0 0-10-15,0 0 8 0,0 0-23 0,0 0-5 16,0 0 0-16,0 0-1 16,6-2-35-16,-6-3-6 0,-3 0-2 0,3 3-1152 0</inkml:trace>
  <inkml:trace contextRef="#ctx0" brushRef="#br0" timeOffset="19552.08">13060 4526 460 0,'0'0'41'0,"0"0"-33"15,0 0-8-15,0 0 0 0,-8-5 135 0,8 5 25 16,0 0 4-16,0 0 2 0,0 0-108 0,0 0-22 15,0 0-4-15,0 0 0 0,0 0-18 0,5 0-3 16,3 0-1-16,3 0 0 0,2 5 18 0,3-3 3 16,0-2 1-16,0 0 0 0,-1 5 10 0,1-5 2 0,3 0 1 0,-3 0 0 15,2 2-19-15,1-2-4 0,-1 0-1 0,3 0 0 16,3 0-21-16,0-2 9 16,0 2-9-16,2 0 0 0,-2-5 0 0,3 5 0 0,-1-2 0 15,3-3 0-15,-2 10 8 0,-4-5-8 0,1 0 0 0,-3-5 0 16,1 5 10-16,-4 0-10 0,1 0 8 0,-3 0-8 15,-1 0 9-15,-1 0-9 0,-1 0 10 0,-3 0-10 16,-2 0 9-16,0 0-9 0,-2 0 8 0,-6 0-726 16</inkml:trace>
  <inkml:trace contextRef="#ctx0" brushRef="#br0" timeOffset="20364.82">17661 4481 115 0,'0'0'10'0,"0"0"-10"0,0 0 0 0,0 0 0 16,0 0 129-16,5-2 24 16,1-3 5-16,1 5 1 0,1-2-80 0,0 2-16 0,0-5-3 0,3 5-1 15,-1 5-4-15,1-5-1 0,2 2 0 0,0-2 0 16,3-2-1-16,3 2 0 0,-1 0 0 0,4 2 0 15,-4-2-17-15,6 0-4 0,0 0-1 0,2 0 0 16,1 0-20-16,-1 5-11 0,1-3 12 0,-1-2-12 16,-2-2 10-16,0 2-10 0,-3 2 8 0,3-2-8 15,-6 0 12-15,1 5-2 0,-1-5-1 0,-2 2 0 16,-3-2 0-16,1 0 0 0,-1 0 0 0,-5 0 0 16,0 0 0-16,-3 0 0 0,3 0 0 0,-6 0 0 15,-2 0 3-15,0 0 0 0,0 0 0 0,0 0-473 16,0 0-95-16</inkml:trace>
  <inkml:trace contextRef="#ctx0" brushRef="#br0" timeOffset="21442.26">11078 5224 460 0,'0'0'20'0,"0"0"5"0,0 0-25 0,0 0 0 16,0 0 0-16,0 0 0 0,0 0 89 0,0 0 13 15,0 0 2-15,8 0 1 0,3 0-35 0,2 0-7 16,-3 5-2-16,1-5 0 0,2 0-7 0,3 0-2 16,0 0 0-16,3 0 0 0,-1-5-11 0,3 5-2 15,0 0-1-15,3-2 0 0,3-3-10 0,-4 5-3 0,1 0 0 0,3-2 0 16,2-3-11-16,0 5-2 0,3 0-1 0,-3-2 0 15,0-3-3-15,-3 5-8 0,1 0 12 0,-3-5-4 16,-3 5-8-16,-3-2 12 0,3 2-12 0,1-5 12 16,-4 5-4-16,-2 0-8 0,0-2 12 0,0-3-4 15,-3 5-8-15,0 0 12 0,-2 0-12 0,-3 0-704 16</inkml:trace>
  <inkml:trace contextRef="#ctx0" brushRef="#br0" timeOffset="22816.93">9800 8538 921 0,'0'0'40'0,"0"0"10"0,0 0-40 0,0 0-10 15,0 0 0-15,0 0 0 0,0 0 76 0,0-2 12 16,0-3 4-16,0 5 0 0,-2-2-52 0,2 2-11 16,0-7-1-16,0 7-1 0,0 0 13 0,2-5 2 15,1 2 1-15,2-1 0 0,0 1-14 0,3-1-2 16,3-3-1-16,0 2 0 0,4 3 1 0,-1-3 0 16,4-2 0-16,3 5 0 0,0-3-8 0,1-2-2 15,-1 2 0-15,0 3 0 0,-3 2 2 0,1-5 0 16,0 5 0-16,-1 0 0 0,-2 0 6 0,0 5 2 15,-3-5 0-15,0 7 0 0,-2 0 8 0,-3 0 1 16,0 0 1-16,0 0 0 0,-3 0-11 0,0 5-2 0,-5-5-1 16,-2 5 0-16,2-3 0 0,-3 3 0 0,-2-5 0 0,-1 0 0 15,1 5 1-15,-3-5 0 0,0 0 0 0,0 5 0 16,0-5-8-16,-2 0 0 0,2 0-1 0,0 0 0 16,0 0-7-16,0 0 0 0,0 0-8 0,3-2 12 15,-3 2-12-15,3-5 9 0,2 3-9 0,0 2 8 16,-2-3-8-16,5-1 0 0,0-3 0 0,3 7-11 15,2 0 1-15,0-2 0 0,3 2 0 0,0-5 0 16,5 3 1-16,6 2 0 0,2-2 0 0,3-3 0 16,0 5 9-16,5 0 0 0,0 0-9 0,3 0 9 15,-3 5 0-15,0-5 0 0,-5 0 0 0,-1 0 0 16,-7 5 0-16,0 0 0 0,-5-3 0 0,-3-2 0 16,-6 0 14-16,-2 5 4 0,-2 0 1 0,-6-3 0 15,-3-2 35-15,-5 0 7 0,-5 5 2 0,-3-5 0 0,0 0-22 16,1 0-4-16,-1 0-1 0,0-2 0 0,-2-5-8 0,-1 2-1 15,3-2-1-15,0-2 0 0,1 2-9 0,2 0-1 16,-1-5-1-16,1 5 0 0,0-2-15 0,0-3 0 16,2 3 8-16,1-3-8 15,-1-2-39-15,6 7-10 0,-3-7-3 0,6 2-1180 0</inkml:trace>
  <inkml:trace contextRef="#ctx0" brushRef="#br0" timeOffset="24457.17">14237 4514 403 0,'0'0'36'0,"0"0"-36"0,0 0 0 0,0 0 0 16,0 0 80-16,0 0 10 0,0 0 2 0,0 0 0 16,0 0-36-16,3 5-8 0,-3-5 0 0,0 0-1 15,0 0 13-15,0 0 4 0,0 0 0 0,0 0 0 16,0 0 5-16,0 0 2 0,0 0 0 0,0 0 0 16,0 0-13-16,0 0-2 0,5 2-1 0,-5-2 0 15,0 0-33-15,0 0-6 0,5 0-2 0,3 0 0 16,0 0-14-16,3 0 11 0,2 0-11 0,0 0 10 15,3 0-1-15,0 0 0 0,-3 0 0 0,6 0 0 16,-1 0-9-16,4 0 0 0,-4 0 9 0,3 0-9 0,3-2 8 16,3 2-8-16,2-5 8 0,0 5-8 0,-3 0 0 0,6 0 0 15,0 0 0-15,-1 0 0 0,1 0 0 0,0 5 0 16,-3-5 0-16,0 2 0 0,-2-2 0 0,-1 0 9 16,-2 5-9-16,-3-5 0 0,6 2 20 0,-6-2-4 15,0 5 0-15,0-5 0 0,-2 2 8 0,-1-2 2 16,-5 0 0-16,3 5 0 0,-3-5 13 0,1 0 2 15,-1 0 1-15,-3 0 0 0,1 0-27 0,-3 0-6 16,3 0-1-16,-4 2 0 0,-7-2-8 0,0 0 8 16,0 0-8-16,8-2 8 0,0 2-8 0,-8 0 0 15,0 0 0-15,8-5 0 16,0 5-164-16,0 0-36 0,-8 0-6 0,11 0-2 0</inkml:trace>
  <inkml:trace contextRef="#ctx0" brushRef="#br0" timeOffset="25925.57">11708 8489 968 0,'0'0'21'0,"0"0"5"0,0 0 1 0,0 0 0 0,0 0-27 0,0 0 0 0,0 0 0 0,0 0 0 16,0 0 28-16,0 0 1 0,0 0 0 0,0 0 0 16,0 0 6-16,0 0 1 0,0 0 0 0,0 0 0 15,0 0 20-15,0 0 5 0,0 2 1 0,-3 3 0 16,1 2-9-16,2 0-1 0,-3 0-1 0,3-2 0 15,0 2-14-15,0-5-2 0,0 10-1 0,3-5 0 16,-3 0-3-16,2 5-1 0,-2-3 0 0,3 3 0 16,-3 0 1-16,2-3 0 0,-2 5 0 0,3-2 0 15,0 2 4-15,-1 0 1 0,-2 2 0 0,3-1 0 16,0-1-4-16,-3 0-1 0,0 0 0 0,0 0 0 0,0-2-9 0,0 2-2 16,0 0 0-16,0-2 0 0,0 0-1 0,0-3-1 15,0 3 0-15,0-5 0 0,0 0-6 0,0 0 0 16,0 0-1-16,0 0 0 0,0-7-3 0,0 0 0 15,0 0 0-15,0 0 0 0,0 0-8 0,5 0 8 16,-5 0-8-16,0 0 8 0,0 0-8 0,5 0 8 16,1-2-8-16,-4-3-712 15,1-2-148-15</inkml:trace>
  <inkml:trace contextRef="#ctx0" brushRef="#br0" timeOffset="28708.46">15587 4573 1782 0,'-16'-7'79'0,"13"7"16"0,-5 0-76 0,3 0-19 16,2 0 0-16,-2 2 0 0,0-2 0 0,5 0 10 16,0 0-10-16,0 0 8 0,0 0-16 0,0 0-4 15,0 0-1-15,5 5 0 0,0-3 13 0,3 5 0 16,-3-2 0-16,3-3 0 0,0-2 0 0,6 5-12 16,-4-5 3-16,3 5 1 0,3-5 8 0,0 0 0 15,3 0 8-15,-1 0-8 0,3-5 14 0,3 5-2 16,0-5 0-16,0 5 0 0,2-2 4 0,3 2 0 15,-2 0 0-15,2-5 0 0,-5 10 1 0,2-5 1 16,-2-5 0-16,-3 5 0 0,-2 0 0 0,-1 0 0 0,-2 0 0 0,0 0 0 16,-5 0-7-16,-1 0-2 0,3 0 0 0,1 0 0 15,-7 0-9-15,4 0 0 0,-3 5 0 0,0-5-892 16</inkml:trace>
  <inkml:trace contextRef="#ctx0" brushRef="#br0" timeOffset="29348.75">21683 4575 1094 0,'-3'-7'97'0,"3"7"-77"0,0-7-20 0,0 7 0 16,0 0 107-16,0 0 17 0,5 0 4 0,-2-2 1 15,0-3-117-15,2 5-24 0,-3-7-5 0,6 7-1 16,-8 0 18-16,8 0 11 0,3 2-2 0,0-2 0 0,-1 5 13 0,3-5 2 15,3 0 1-15,3 0 0 0,2 5 0 0,3-5 0 16,2 0 0-16,3 0 0 0,0 2-9 0,6-2-1 16,-1 0-1-16,1 5 0 0,-6-5-14 0,2 2 9 15,-1-2-9-15,-1 0 8 0,-3 5 0 0,-2-3-8 16,0-2 12-16,-3 5-4 0,-3-5 0 0,-4 2 0 16,-4-2 0-16,-2 5-814 0</inkml:trace>
  <inkml:trace contextRef="#ctx0" brushRef="#br0" timeOffset="30557.57">13137 8590 1263 0,'0'0'56'0,"-3"-5"12"0,0 3-55 0,3 2-13 0,-2-5 0 0,-1 3 0 15,3 2 31-15,-3-5 3 0,1 3 1 0,-1-3 0 16,3-2 14-16,0 7 3 0,0-7 1 0,0 7 0 0,0-5-21 0,3 3-5 15,-1-3-1-15,4-2 0 0,2 5-4 0,-3-3-1 16,5 3 0-16,1-3 0 0,2 2-21 0,0-1 8 16,1 1-8-16,-1-1 0 0,3 4 0 0,-3 0 0 15,0 0 0-15,1 7 0 0,-1-7 14 0,0 7-2 16,-2 0 0-16,-4 0 0 0,1 0 12 0,-2 5 1 16,2 2 1-16,-3-2 0 0,-5 2 9 0,0 0 1 15,0 7 1-15,-3-2 0 0,1 0-11 0,-4-1-2 16,1-1-1-16,0 4 0 0,-1-2-5 0,-1 0-1 15,-1 0 0-15,0-3 0 0,2-2 5 0,1 3 1 16,0-3 0-16,2-5 0 0,1 3-6 0,-4 2-1 16,4-7 0-16,2 5 0 0,-3-5-6 0,0 5-2 0,3-5 0 15,0 0 0-15,0 0 0 0,0 0 0 0,0 0 0 16,3 0 0-16,0-2 0 0,-1 2 0 0,4-5 0 16,-4 3 0-16,6 2-8 0,0-7 0 0,0 2 0 0,3 3 8 15,2-5-8-15,3 0 0 0,0 0 9 0,2-7-9 16,3 2 20-16,6 3 0 0,-4-3 0 0,4 3 0 15,-1-5-20-15,-2 2-16 0,-3-2 2 0,-2 0 1 16,-1 2 13-16,-4 3 0 0,-4-5 12 0,-2 2-12 16,-8 5 0-16,0 0 0 0,0 0 0 0,0 0-1095 15</inkml:trace>
  <inkml:trace contextRef="#ctx0" brushRef="#br0" timeOffset="31665.32">16409 4575 1350 0,'0'0'60'0,"0"0"12"0,-5-2-58 0,0 2-14 16,0-5 0-16,5 5 0 0,0 0 8 0,0 0 0 16,-6 5-8-16,6-5 12 0,0 0-12 0,0 0 0 15,-5 2 0-15,5-2 0 0,0 0-10 0,0 0 10 16,5 5-8-16,-5-5 8 0,0 0 0 0,8 2 16 15,3 3-3-15,-1-5 0 0,-2 2 14 0,3-2 2 16,2 5 1-16,3-5 0 0,0 0-2 0,2 0 0 16,4 0 0-16,1 0 0 0,4 0-7 0,2 0-1 15,-3-5-1-15,9 5 0 0,5 0 12 0,-6 0 2 16,-2 0 1-16,-3 0 0 0,0-2-34 0,0 2 0 16,0 0 0-16,0 0 0 0,-8-5 12 0,6 5 1 15,5 0 1-15,-11-2 0 0,-5-5 11 0,-3 2 3 0,8 5 0 16,-5-2 0-16,-3-3 2 0,-2 5 1 0,-1 0 0 15,1-2 0-15,-3 2-21 0,-3 0-10 0,-5 0 10 0,0 0-10 32,8 2-90-32,-8-2-24 0</inkml:trace>
  <inkml:trace contextRef="#ctx0" brushRef="#br0" timeOffset="32508.9">14859 8423 1328 0,'-5'-3'59'0,"5"3"12"0,0 0-57 0,0 0-14 15,0 0 0-15,0 0 0 0,0 0 15 0,0 0 0 16,0 0 0-16,5 7 0 0,-2 1 18 0,5-1 4 16,-3 2 1-16,-2-2 0 0,-1 5 7 0,1 2 2 15,2 0 0-15,0 5 0 0,1-5-3 0,-1 5-1 16,-2 0 0-16,2 2 0 0,0 0 1 0,1 0 1 0,-4 3 0 15,3 1 0-15,1-1-2 0,-1 2-1 0,0 2 0 16,1-2 0-16,-1 0-6 0,3-5 0 0,-3-2-1 16,0 2 0-16,1-2-5 0,-1 0-1 0,0-5 0 0,-2 0 0 15,2 0-2-15,-2-2-1 0,-3-3 0 0,3 3 0 16,-3-5-10-16,0 5-3 0,0-3 0 0,0-4 0 16,0 7-4-16,-3-5-1 0,3-5 0 0,0 3 0 15,0-5-8-15,0 0 0 0,0 0 0 0,0 0 8 31,0 0-112-31,0 0-24 0,-5-5-4 0</inkml:trace>
  <inkml:trace contextRef="#ctx0" brushRef="#br0" timeOffset="33321.11">18497 4514 806 0,'0'0'36'0,"-5"0"7"0,2 0-35 0,3 0-8 16,0 0 0-16,0 0 0 0,0 0 115 0,0 0 21 15,0 0 4-15,5 7 0 0,1-2-96 0,-1-3-20 16,3 5-4-16,2-7-1 0,-2 5 9 0,3-3 1 16,0-2 1-16,4 5 0 0,1-5 2 0,6 2 1 15,1 3 0-15,1-5 0 0,3 0-16 0,2 0-3 16,2 0-1-16,6 0 0 0,1 0-13 0,-1-5 9 15,2 5-9-15,6-2 8 0,3 2-8 0,2-5 0 16,3 5 9-16,3 0-9 0,-1-2 0 0,1-3 0 16,-1 3 0-16,1-3 0 0,-3 3 8 0,0 2-8 0,0-5 10 0,-6 5-10 15,-2-2 28-15,-2 2-1 0,-4-5 0 0,1 5 0 16,-3 0 27-16,-3-2 6 0,3-3 0 0,-5 5 1 16,0 0-37-16,-3 0-7 0,-3-5-1 0,1 5-1 15,-1 0 1-15,-2 0 0 0,-3 0 0 0,1 0 0 16,-4-2-7-16,1 2-1 0,-1 0 0 0,1 0 0 15,-1 0-8-15,1 0 0 0,-3 0 9 0,2 2-9 16,-2-2 8-16,-3 5-8 0,-2-5 8 0,-1 5-8 16,1-3 19-16,-6-2-1 0,0 7 0 0,1-2 0 15,-4-3-114-15,-2 5-24 16,-2 0-4-16,-6-2 0 0</inkml:trace>
  <inkml:trace contextRef="#ctx0" brushRef="#br0" timeOffset="34008.6">17060 8442 288 0,'0'0'25'0,"0"0"-25"16,0 0 0-16,-2 2 0 0,-6 5 354 0,5-2 66 15,6 2 12-15,-3 0 4 0,-3 0-357 0,0 0-71 16,6 5-8-16,0 2-15 0,2 0 15 0,0 5 0 15,-2 0 0-15,0 2 0 0,5 5 23 0,-6-3 10 16,-4 3 3-16,2 0 0 0,5 0 4 0,-2 2 2 16,-3-7 0-16,-3 5 0 0,0 0-18 0,3 0-4 15,6-7-1-15,-9 2 0 0,-8-7 3 0,9 7 1 0,10-7 0 16,-6-2 0-16,-2 2-8 0,3-2-2 0,2-5 0 0,3 0 0 16,0-5-5-16,-5 3 0 0,-3-5-8 0,8 0 12 15,5 0-12-15,-8-7 0 0,-8-5 8 0,3-2-8 16</inkml:trace>
  <inkml:trace contextRef="#ctx0" brushRef="#br0" timeOffset="34711.4">20590 4608 1490 0,'-11'-9'66'0,"9"4"14"0,-4 5-64 0,6 0-16 16,0 0 0-16,0 0 0 0,6-7 15 0,4 2 0 16,3 3 0-16,6-3 0 0,5 3-15 0,0-3-15 15,-1 3 3-15,4-3 1 0,2 5 11 0,0-2 0 16,0-3 8-16,-2 0-8 0,-1 3 12 0,-2 2-3 16,2-5 0-16,1 3 0 0,-1-3 6 0,3 3 1 15,1-3 0-15,-1 3 0 0,-3-3-4 0,1 5-1 16,2 0 0-16,0 0 0 0,0 0-11 0,-3 0 8 15,-2 0-8-15,-3 0 8 0,0 5-8 0,-2-5 0 16,-3 2 9-16,-3-2-9 0,-2 0 10 0,-1 0-2 16,1 0-8-16,-6 5 12 0,-5-5 3 0,0 0 0 15,5 2 0-15,-5-2 0 0,0 0-30 0,0 0-5 16,0 5-2-16,-5 2 0 0</inkml:trace>
  <inkml:trace contextRef="#ctx0" brushRef="#br0" timeOffset="35461.61">19153 8470 1350 0,'0'0'60'0,"0"0"12"16,0 0-58-16,0 0-14 0,0 0 0 0,0 0 0 16,0 0 0-16,0 0 11 0,3 7-11 0,-3-7 10 0,5 5-10 0,0-3 8 15,-5 5-8-15,6-2 8 0,-4 2 30 0,1 4 6 16,0-1 0-16,-3-3 1 0,0 5 15 0,0 2 2 16,-3 5 1-16,3-5 0 0,0 7-9 0,-3-2-2 15,3 2 0-15,0-2 0 0,-2 2-15 0,-1 0-3 16,0 3-1-16,1-3 0 0,2 0-12 0,0 0-2 15,0-2-1-15,0 0 0 0,2-5 1 0,-2 0 0 16,3 0 0-16,0-2 0 0,-1 0-6 0,4-3-1 16,-4-4 0-16,1 2 0 0,-3-7-4 0,0 0-8 15,0 0 11-15,0 0-11 0,0 0 12 0,0 0-12 16,5 0 12-16,-5 0-12 16,0 0-115-16,3-5-29 0</inkml:trace>
  <inkml:trace contextRef="#ctx0" brushRef="#br0" timeOffset="36351.68">9395 5337 806 0,'0'0'72'0,"-2"-7"-58"16,-1 2-14-16,3 5 0 0,0 0 29 0,0-2 3 15,3-3 1-15,2-2 0 0,-5 5-33 0,5-3 0 16,1 3 0-16,-1-3 0 0,3 5 9 0,0-2 5 16,0-3 1-16,2 5 0 0,4 0 30 0,-1 0 7 15,0 0 0-15,3 0 1 0,2 0-3 0,4 0-1 16,-1-5 0-16,3 10 0 0,2-5-7 0,3 0-2 16,8 5 0-16,-2-5 0 0,2 0-19 0,5 0-4 15,0-5-1-15,1 5 0 0,2 0 1 0,-3-5 0 16,3 3 0-16,-3 2 0 0,1-5 8 0,-1 5 2 0,-2-2 0 15,2-3 0-15,-2 5 3 0,-3 0 1 0,-6 0 0 0,-2-2 0 16,-2 2-9-16,-1 2-2 0,-4-2 0 0,-4 0 0 16,1 0-3-16,-6 0-1 0,0 5 0 0,-2-5 0 15,-1 2-8-15,1 3-8 0,-3-5 12 0,2 2-12 32,-2 3-92-32,0 0-26 0,5-3-5 0,-5 5-1 0</inkml:trace>
  <inkml:trace contextRef="#ctx0" brushRef="#br0" timeOffset="37132.71">20931 8475 1396 0,'0'0'31'0,"0"0"6"0,0 0 2 0,0 0 0 0,0 0-31 0,0 0-8 16,0-5 0-16,0 5 0 0,0 0 48 0,0 0 8 15,0 0 1-15,0 0 1 0,0 0-7 0,3 7-2 16,-1 0 0-16,1 0 0 0,0 5-12 0,2 2-2 15,0 7-1-15,1-2 0 0,-1 7-6 0,-2-5 0 0,2 5-1 0,0 2 0 16,0 3-7-16,-2-3 0 0,0 0-1 0,2-2 0 16,-2 0 9-16,-1-5 3 0,1 0 0 0,-3 3 0 15,0-8 10-15,3 3 3 0,-6-5 0 16,6 0 0-16,-3-2-6 0,0 0-1 0,0-3 0 0,0-2 0 16,-3-2-17-16,3 2-4 0,3 0-1 0,-3-7 0 15,0 0-15-15,0 0 11 0,0 0-11 0,0 0 10 31,0 0-128-31,0 0-26 0</inkml:trace>
  <inkml:trace contextRef="#ctx0" brushRef="#br0" timeOffset="38007.5">12253 5297 979 0,'0'0'87'0,"0"0"-70"16,0 0-17-16,0 0 0 0,-5 0 90 0,5 0 14 0,0 0 4 0,0 0 0 16,0 0-51-16,0 0-9 0,0 0-3 0,2-2 0 15,4-3-15-15,1 0-3 0,1 3-1 0,3 2 0 16,2 0 5-16,3-5 1 0,0 5 0 0,2 0 0 16,4 0-5-16,1 0-1 0,1 0 0 0,5 0 0 15,0 0-3-15,6 0-1 0,5 0 0 0,2 0 0 16,6 0-6-16,-4-2 0 0,1 2-1 0,3 0 0 15,-6 0-1-15,6 0 0 0,0 2 0 0,-3-2 0 16,-6 0 1-16,-2 5 0 0,0-3 0 0,-2 3 0 16,-3-5-1-16,-6 7 0 0,-2-7 0 0,0 0 0 15,-6 7 4-15,1-7 1 0,-6 0 0 0,0 5 0 16,-2-5 4-16,-1-5 1 0,-2 5 0 0,0 0 0 16,-3-2 0-16,1-3 0 0,-1 5 0 0,-2-2 0 15,2-3-10-15,-2-2-2 0,2 2 0 0,-2 3 0 16,2-3-88-16,-2 3-17 0,2-3-4 0</inkml:trace>
  <inkml:trace contextRef="#ctx0" brushRef="#br0" timeOffset="38804.18">23185 8529 403 0,'-7'-5'36'0,"1"3"-36"0,4-3 0 0,-4 5 0 16,-2-3 243-16,3 3 41 0,0-4 9 0,-1 8 2 16,1-1-195-16,3-3-40 0,-4 5-7 0,4 2-1 15,-1 0 4-15,0 2 2 0,3 8 0 0,-2-1 0 16,2 3-3-16,0 2-1 0,-3-2 0 0,0 7 0 16,1-5-6-16,-1 7 0 0,0-2-1 0,3-5 0 15,-2 5-8-15,-1-7-2 0,-2 2 0 0,2-2 0 16,1 2-2-16,-1-7-1 0,3 5 0 0,0-5 0 15,-3-2-10-15,3-3-1 0,0 3-1 0,0-5 0 0,0 5-22 16,0-10 0-16,0 5 0 0</inkml:trace>
</inkml:ink>
</file>

<file path=ppt/ink/ink51.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8-01T22:07:13.886"/>
    </inkml:context>
    <inkml:brush xml:id="br0">
      <inkml:brushProperty name="width" value="0.05292" units="cm"/>
      <inkml:brushProperty name="height" value="0.05292" units="cm"/>
      <inkml:brushProperty name="color" value="#FF0000"/>
    </inkml:brush>
  </inkml:definitions>
  <inkml:trace contextRef="#ctx0" brushRef="#br0">9200 4535 1342 0,'0'0'29'0,"0"0"7"0,0 0 0 0,0 0 3 0,0 0-31 0,0 0-8 0,0 0 0 0,0 0 0 16,0 0 87-16,0 7 16 16,0-2 3-16,0 2 1 0,0 0-6 0,0 0-1 0,2 0 0 0,1 5 0 0,-3-5-57 0,3 7-12 15,-3-2-3-15,2 2 0 0,-2 0 48 0,0 0 8 16,3 5 3-16,-3-5 0 0,2 5-37 0,1 0-7 15,-3-3-2-15,3 3 0 0,-3-5-6 0,0 0-2 16,2 0 0-16,-2 3 0 0,3-8-1 0,-3 3-1 16,3 2 0-16,-1-7 0 0,-2 5-15 0,3-3-2 0,0-2-1 15,-3 5 0 1,2-7-1-16,-2-5 0 0,0 0 0 0,0 0 0 0,0 0-2 0,0 0-1 16,0 0 0-16,0 0 0 0,0 0-1 0,0 0-8 15,0-7 12-15,0-3-4 16,0 3-125-16,-2 0-26 0,-1-2-5 0,3-3-1048 15</inkml:trace>
  <inkml:trace contextRef="#ctx0" brushRef="#br0" timeOffset="322.98">8961 4533 1425 0,'0'0'31'0,"0"0"6"0,0 0 2 0,0 0 2 0,0-5-33 0,0 5-8 16,3-7 0-16,2 5 0 0,1-3 120 0,-4-2 23 15,-2 7 4-15,6 0 1 0,4-5-69 0,3 3-14 16,1-3-2-16,4 5-1 0,3-2-48 0,3 2-14 0,-5 0 0 16,2-5 8-16,3 5 22 0,-1 0 5 0,-1 0 1 0,-1 0 0 15,3 0-21-15,-3 0-4 16,3 0-1-16,-3 0 0 0,-3 0 6 0,1 0 0 15,-3-2 1-15,0 2 0 0,-3 2-5 0,3-2 0 16,-6 0-1-16,6 0 0 0,-5 0-2 0,-1 5 0 16,-10-5 0-16,8 0 0 0,3 2 29 0,-11-2 6 15,0 0 0-15,0 0 1 16,0 0-194-16,2 5-39 0,-2-3-8 0,-2 3-2 0</inkml:trace>
  <inkml:trace contextRef="#ctx0" brushRef="#br0" timeOffset="971.48">9843 4502 633 0,'0'0'56'0,"0"0"-44"16,5 0-12-16,-3 0 0 0,6-2 143 0,-5 2 26 15,-3 0 6-15,3-5 1 0,2 3-17 0,-5 2-3 0,0 0-1 0,0 0 0 16,-3-5-43-16,3 5-9 0,0 0-2 0,-5-2 0 16,0-3-21-16,-1 5-5 0,1-2-1 0,0-3 0 15,-8 5-23-15,7 0-5 0,6 0-1 0,-5 5 0 16,-6-5-24-16,1 2-5 0,-1-2 0 0,3 5-1 16,-5-3-5-16,3 3-1 15,-1-3 0-15,0-2 0 0,1 5-9 0,-1-3 0 16,3 3 0-16,0-5-11 0,0 5 0 0,3-3 0 15,-3 3 0-15,0-3 0 0,0 3 11 0,3-3 14 16,-3 3-3-16,3-3-1 0,-1-2-10 0,1 7-14 16,0-7 3-16,0 5 1 0,2 2 10 0,-2-7 8 0,2 7-8 0,0-2 11 15,1 2-11-15,-1-5 0 0,0 5 0 0,3-2-11 16,0 2 11-16,0 5 0 0,0-3 0 0,0 3 0 16,0-3 0-16,3 8 0 0,-3-3 0 0,3 0-8 0,-3 5 8 0,0-3 0 15,2 1 0-15,1-1 0 0,-3 3 22 0,0 0 6 16,0-3 2-16,3 3 0 0,-3 0-8 0,0-5-2 15,0 0 0-15,2 0 0 0,-2-2-4 0,0-5-2 16,0 7 0-16,-2-7 0 0,2 0-14 0,0-2 11 16,0 2-11-16,0-2 10 0,0-5-1 0,0 0 0 15,0 0 0-15,0 0 0 16,0 0-9-16,0 0 0 0,0 0-12 0,-3-5 12 16,0-2-168-16,1 2-25 0,2-4-6 15,-3 2-893-15</inkml:trace>
  <inkml:trace contextRef="#ctx0" brushRef="#br0" timeOffset="1256.63">9596 4787 1267 0,'0'0'56'0,"0"0"12"0,0 0-55 0,0 0-13 15,6-5 0-15,-1 5 0 0,3 0 156 0,-3 0 29 16,3 0 6-16,0 0 1 0,0 0-52 0,0 0-9 16,0 0-3-16,3-2 0 0,-4 2-102 0,1 0-26 15,-2 0 0-15,2 0 0 0,0-5 0 0,0 5 0 16,-1 0 0-16,1 0 0 0,0 0 0 0,0-2 0 0,0-3 0 0,-3 5 0 15,1 0-25-15,-4 0-11 0,-2 0-1 0,0 0-1000 16</inkml:trace>
  <inkml:trace contextRef="#ctx0" brushRef="#br0" timeOffset="1557.68">9917 4714 921 0,'0'0'82'0,"0"-5"-66"16,5 5-16-16,-2 0 0 0,4 0 210 0,4 0 38 15,-3 0 8-15,0 0 2 0,0 0-135 0,0 0-27 16,0 0-6-16,2 0-1 0,-2 0-67 0,3 5-14 16,-1-3-8-16,4-2 10 0,-4 0-10 0,-2 0 0 0,-3 0 0 0,3 5 0 15,-2-5-49-15,-6 0-12 16,0 0-3-16,0 0 0 0</inkml:trace>
  <inkml:trace contextRef="#ctx0" brushRef="#br0" timeOffset="1726.63">9895 4855 345 0,'0'0'31'0,"0"0"-31"15,8 7 0-15,-2-2 0 0,2-3 313 0,2-2 57 0,-2 0 11 16,3 5 3-16,-1-5-204 0,1 0-41 0,-1 0-8 0,1 0-2 16,2 0-79-16,-2 0-16 0,2-5-3 0,-2 5-1 15,-1 0-15-15,1-2-3 0,-1-3-1 0,-2 5 0 16,-2-2-94-16,-1-3-18 0</inkml:trace>
  <inkml:trace contextRef="#ctx0" brushRef="#br0" timeOffset="32262.83">8834 6704 806 0,'0'0'36'0,"0"0"7"0,0 0-35 0,0 0-8 15,0 0 0-15,0 0 0 16,0 0 156-16,0 0 28 0,0 0 7 0,6 4 1 0,-4-1-76 0,1-3-14 15,0 7-3-15,-1 2-1 0,-2-2-10 0,3 3-3 16,-3-3 0-16,0 7 0 0,-3 5-18 0,6-5-4 16,-3-3-1-16,3 4 0 0,-6 3-10 0,3-4-3 15,3 1 0-15,-3-1 0 0,0-3-18 0,0 4-4 0,0-1-1 0,0-3 0 16,2 4 2-16,1-8 0 0,-6 4 0 0,3-4 0 16,3 0-13-16,-3 0-3 0,0 1 0 0,0-4 0 15,-3-1-4-15,3-3 0 0,0 0-8 0,0 0 12 0,0 0-12 0,0 0 0 16,-2-7 0-16,-1 4-10 15,0-4-212-15,1-5-42 0</inkml:trace>
  <inkml:trace contextRef="#ctx0" brushRef="#br0" timeOffset="32501.52">8554 6671 1728 0,'11'0'76'0,"-11"0"16"0,0 0-73 0,0 0-19 0,10 0 0 0,1-3 0 0,-1-1 55 0,1 4 7 16,5-3 2-16,2-1 0 0,3 4 7 0,3 0 1 16,-3-3 1-16,3-2 0 0,0 5-49 0,0 0-11 15,0 0-1-15,0 0-1 0,-6 0-11 0,3 0 0 16,0 5 9-16,-2-5-9 0,-1 3 11 0,-2 1-3 16,-5-1 0-16,-6-3 0 0,0 4-8 0,-5-4 12 15,3 3-12-15,0 1 12 16,-3 3-40-16,-3 0-7 0,0 1-1 0,-4 3-630 15,-4-4-126-15</inkml:trace>
  <inkml:trace contextRef="#ctx0" brushRef="#br0" timeOffset="32718.05">8678 7038 1036 0,'-16'-3'46'0,"16"3"10"0,3 7-45 0,0 0-11 0,-3-7 0 0,0 0 0 16,5 3 156-16,3 1 28 0,3-1 7 0,-1 1 1 15,1-4-52-15,-1 3-9 0,4 1-3 0,4-4 0 16,-2 5-51-16,0-5-10 0,2 0-3 0,-2 3 0 16,3-3-51-16,-6 0-13 0,0 0 0 0,-2 0 0 15,2 4 33-15,0-1 4 0,0-3 1 0,1 0 0 0,-1 0-23 0,3 0-5 32,-6 0-1-32,1 0 0 0,0 0 7 0,-4 0 0 15,1 0 1-15,-8 0-794 0,6 0-159 0</inkml:trace>
  <inkml:trace contextRef="#ctx0" brushRef="#br0" timeOffset="33273.73">9163 6762 1497 0,'0'-7'32'0,"0"7"8"0,0 0 0 0,0 0 4 0,5-4-36 0,-5 4-8 0,0 0 0 0,0 0 0 16,5 7 53-16,-2-3 9 0,2 3 2 0,0 5 0 15,-5-2 28-15,6 4 7 0,-4-3 1 0,4 8 0 16,-4-5-29-16,-2 5-6 0,3-5-1 0,0 0 0 16,-1 1 2-16,-2-1 0 0,0-3 0 0,0 4 0 15,0-1-32-15,0-7-6 16,0 4-2-16,0-4 0 0,0 1 21 0,0-1 4 15,-2-3 1-15,-1-1 0 0,3-3-32 0,0 0-7 16,0 0-1-16,0 0 0 0,0 0 0 0,0 0 0 16,0-3 0-16,-3-4 0 0,1-5-12 0,2 5 0 15,0-4 8-15,2-3-8 0,-2-1-9 0,0-3-5 0,3 4-1 0,2-8 0 32,-2 4-38-32,2 3-8 0,-2 1-2 0,-1 0 0 0,6-5 51 0,-2 8 12 0,2 4 0 0,-3-3 0 0,0 3 0 0,3 2 0 15,-3-2 0-15,3 3 0 0,0 1 0 0,3-1 0 16,2-3 0-16,0 7 0 0,1 0 0 0,-1 4 0 15,3-1 0-15,-1 8 0 0,1-4 0 0,0 5 0 16,-3-2 0-16,3 1 0 0,-2 3 0 0,-4 1 0 16,-2-1 0-16,0 4 0 0,0-3 0 0,-5 3 0 15,-6-3 0-15,0 3 0 16,-2-4 48-16,-3 1 13 0,-2-1 3 0,-1-3 0 16,-2 4-52-16,-1-1-12 0,-1-7 0 0,-1 4 0 15,0 4 0-15,3-8 0 0,-3 0 0 0,3-3 0 16,-1 3 0-16,4-2 0 0,-4-2 0 0,7-3 0 15,-1 0 0-15,0 0 0 0,0 0 0 0,0 0 0 16,5-3-100-16,-2-2-22 0,2-2-5 0</inkml:trace>
  <inkml:trace contextRef="#ctx0" brushRef="#br0" timeOffset="33806.49">9856 6736 1267 0,'0'0'56'0,"0"0"12"0,0 0-55 15,0 0-13-15,0 0 0 16,2-7 0-16,-2 7 156 0,0 0 29 0,0 0 6 0,0 0 1 15,0 0-52-15,0 0-9 0,0 0-3 0,0 0 0 16,0 0-60-16,0 0-13 0,0 0-3 0,0 0 0 16,-2 0 20-16,2 0 3 0,-6-2 1 0,1 2 0 15,0 0-61-15,-3 0-15 0,0 0 0 0,0-5 0 16,0 5 54-16,-2 0 8 0,2 0 2 0,-3 0 0 0,0 0-52 0,-2 5-12 16,5-10 0-16,-2 10 0 0,-1-3 0 0,1-2 0 15,2 5 0-15,0-3 0 0,2-2 0 0,1 5 0 16,0-2 0-16,-1 1 0 0,1-1 0 0,3 1 0 0,-1-1 0 0,-2 1 0 31,5 3-48-31,-3 0-13 0,-2-2-3 0,2 2 0 0,3 0 103 0,-3 3 20 0,1 1 4 0,2 1 1 31,0-2-76-31,0 1-14 0,0 1-3 0,0-2-1 0,0 4 30 0,0-3 0 16,2 4 0-16,1-1 0 0,2-3 0 0,-2 1 0 16,0-2 0-16,-3 4 0 0,0-3 14 0,0-4-4 15,0 8-1-15,0-4 0 0,2-4-1 0,-2 5-8 16,3-5 12-16,-3 0-4 0,3 0 1 0,-3 0 0 15,-3 0 0-15,3-2 0 0,0-5-9 0,0 0 0 16,0 3 0-16,0-3 0 0,0 0 0 0,0 0-14 16,0 0 3-16,0 0 1 0,0 0-145 0,0 0-29 0,0 0-5 0,0 0-2 15,0-3-109-15,0-6-23 0,0-5-4 16,-3 4-1-16</inkml:trace>
  <inkml:trace contextRef="#ctx0" brushRef="#br0" timeOffset="33953.78">9668 6972 1576 0,'0'0'35'0,"-3"0"7"0,3 0 2 0,0 0 0 0,3-7-36 0,-3 7-8 16,0 0 0-16,0 0 0 0,5-3 87 0,0-1 15 31,-5 4 3-31,8 0 1 0,3-3-2 0,-3-1-1 16,-8 4 0-16,5 0 0 0,3 0-71 0,3 0-13 0,2 0-3 0,-2 0-1 15,4 0-5-15,1 0-1 0,0 0 0 0,0 0 0 16,-3-3-9-16,-2 3 0 0,-1 0 0 0,-2 0 0 16,0 0 0-16,-2-5-11 0,-6 5 3 0,0 0-1058 15</inkml:trace>
  <inkml:trace contextRef="#ctx0" brushRef="#br0" timeOffset="34207.81">10038 6885 1432 0,'0'0'64'0,"0"0"12"0,0 0-60 15,8 0-16-15,-5 0 0 0,2 0 0 0,0 0 100 0,1 0 16 16,-1 0 4-16,3 0 1 0,-3 0-39 0,3-3-8 16,3 3-2-16,-3 0 0 0,-3 0-48 0,0 0-9 31,3 3-3-31,-2-3 0 0,-1 0-4 0,-5 0-8 0,0 0 11 16,0 0-11-1,8 0-37-15,-8 0-15 0,0 0-2 0,-6 4-866 0</inkml:trace>
  <inkml:trace contextRef="#ctx0" brushRef="#br0" timeOffset="34392.06">10054 7002 1252 0,'0'0'56'0,"0"0"11"0,0 0-54 0,5 7-13 16,-2-4 0-16,2-3 0 0,-2 7 136 0,5-7 24 16,-3 0 4-16,3 0 2 0,0 4-58 0,3-4-11 15,2 0-2-15,-2 0-1 0,-4 0-75 0,1 0-19 16,0 0 0-16,3 0 0 0,0 0 55 0,-4 0 7 15,-7 0 2-15,0 0-752 16,6-4-149-16</inkml:trace>
  <inkml:trace contextRef="#ctx0" brushRef="#br0" timeOffset="79767.11">10552 283 1036 0,'0'0'92'0,"0"0"-73"15,0 0-19-15,-3 0 0 16,3-5 157-16,-3-2 28 0,1 0 6 0,-1 7 1 16,3 0-52-16,-3-2-9 0,-2-3-3 0,2 5 0 15,-2-5-49-15,0 5-11 0,0 0-1 0,-1 0-1 16,-2 0-3-16,3 0-1 0,-3 5 0 0,0-5 0 16,0 5-38-16,0-3-8 0,-2 5-2 0,-1 0 0 15,-2-2-22-15,2 2-5 0,-5 0-1 0,3 7 0 16,-3-2 14-16,0-5 0 0,1 2 0 0,-1 10 0 0,-3-5 0 0,3-2 0 15,0 9 0-15,3-2 0 0,-3 2 0 0,6 0 0 16,-3 5 0-16,5-5 0 0,2-2 0 0,1 0 0 16,0 2 0-16,5-2 0 0,0-5 48 0,2 7 13 15,4-2 3-15,2-5 0 0,5 5-52 0,3-9-12 16,2 1 0-16,3 8 0 0,3-12 0 0,-3 0 0 16,3 7 0-16,3-7 0 15,-6-2 0-15,5 2 0 0,1-7 0 0,-1 2 0 0,1-2 0 16,-6 5 0-16,0-10 0 0,0 5 0 0,-2 0 8 0,-1 0 0 15,-2-2-8-15,-3 2 12 16,-2-7-117-16,2 2-24 0,-2 5-5 0,-3-7-1 0</inkml:trace>
  <inkml:trace contextRef="#ctx0" brushRef="#br0" timeOffset="80153.15">10951 678 1440 0,'0'-12'64'0,"0"12"12"16,0 0-60-16,0-7-16 0,0 0 0 0,0 0 0 0,0 2 199 0,0 5 37 31,0-7 7-31,-3 5 1 0,3 2-131 0,0 0-26 16,-5 0-6-16,0 0-1 0,0 0-55 0,-3 2-11 0,0 3-2 0,0-3-1 0,0 8 42 0,0-1 9 15,0-2 2-15,0 0 0 0,0 5-52 0,0 0-12 16,3-3 0-16,2 5 0 31,1-2-48-31,-1 2-13 0,3-7-3 0,3-2 0 0,2 4 52 0,0 1 12 0,3-8 0 16,0 3 0-16,3-3 0 0,-1 5 0 0,3-7 0 0,3 0 0 0,0 0 0 0,8 0 0 15,-3-7 0-15,-2 5 0 0,-1-3 0 0,1 3 0 16,-3-3 0-16,-3-2 0 0,-3 2 0 0,1-2 0 16,-3 0 0-16,-3-7 0 0,-2 7 48 0,-3 0 13 15,0-5 3-15,-3 3 0 0,1 0-52 0,-4-1-12 16,1 3 0-16,0 2 0 0,-3-2 11 0,0 0-1 0,0 5 0 0,-3-3 0 15,3 5-10-15,-2-5-9 0,-1 5 9 0,6 0-866 16,-3 0-166-16</inkml:trace>
  <inkml:trace contextRef="#ctx0" brushRef="#br0" timeOffset="80485.25">11155 633 1670 0,'0'0'74'0,"0"0"15"0,0 0-71 0,0 0-18 0,0 0 0 0,0 0 0 16,2 7 163-16,1-2 29 16,2 2 5-16,1 0 2 0,-1 0-102 0,0-2-20 0,1 2-4 0,-1-5-1 15,3 6-5-15,-6-4-2 0,1 3 0 0,2 0 0 16,1 0-52-16,-4-7-13 0,4 5 0 0,-4-5 0 0,4 2 0 0,-6-2 0 16,0 0 0-16,0 0 0 0,0 0 54 0,0 0 8 15,0 0 2-15,2 0 0 0,1-2-64 0,0 2-12 16,-1-5-2-16,1-2-1 0,-1-2 15 0,1 0 0 15,2-1 0-15,-2-2 0 0,2-2 0 0,3 2-16 16,-2 5 5-16,-1 0 1 16,0 0-24-1,0 0-5-15,1-4-1 0,-1 3 0 0,0 6 40 0,-2-3 0 0,5 3 0 0,2-3 0 16,-2 5 0-16,3-7 0 0,0 7 0 0,-1 0 0 16,1 0 0-16,-1 0 0 0,4 0 0 0,-1 0 0 15,-3 0-59-15,1 0-4 0,0 7-1 0,-1-2 0 16,-2-5-153-16,-3 7-31 0,6-5-7 15,-6 6-666-15</inkml:trace>
  <inkml:trace contextRef="#ctx0" brushRef="#br0" timeOffset="80940.66">11602 652 1958 0,'0'0'43'0,"0"0"9"0,3 7 1 0,-1 0 3 0,-2 0-45 0,3 0-11 15,2 5 0-15,1 2 0 0,-4-2 104 0,1-2 20 16,2 8 3-16,0-6 1 0,1 7-52 0,-4-3-9 16,1-2-3-16,0 5 0 0,2-5-51 0,-5 1-13 15,5-4 0-15,-5 3 0 0,0-2 54 0,0-2 8 16,3-1 2-16,-3 0 0 0,0-2-52 0,0-2-12 16,0 2 0-16,0-7 0 15,0 0 33-15,0 0 4 16,0 0 1-16,0 0 0 0,0-7-19 0,-3 2-4 0,3-2-1 0,0-2 0 15,0-8-4-15,0 3-1 0,0-2 0 0,3-8 0 16,-1-9-9-16,1 5 0 0,2 2 0 0,1-7 0 16,2 5-54-16,0 7-3 0,-3-5-1 0,5 7 0 0,-2-2 58 0,0 7 0 15,3-5 0-15,-3 5 11 0,2 2-11 0,1 10 0 16,0-10-10-16,-1 12 10 0,1-7 0 0,-1 7 0 0,4 7-8 0,-4-7 8 16,3 7 0-16,1 0 0 0,-4 0 0 0,1-2 0 15,-3 9 0-15,2-7 8 0,-4 0-8 0,-1 0 10 16,0 5-10-16,-5 2-9 0,0-7 9 0,0-2-13 15,-2 2 13-15,-1 0 0 16,-2 0 0-16,-3 0 0 0,2 5 30 0,-2-5 9 0,-2-5 1 0,2 6 1 16,-3-4-33-16,1 3-8 15,-1 0 0-15,1 0 0 16,2-2-133-16,0-5-29 0,2 0-6 0,4 0 0 0</inkml:trace>
  <inkml:trace contextRef="#ctx0" brushRef="#br0" timeOffset="81372.08">12142 605 518 0,'0'0'46'0,"0"0"-37"0,0-4-9 0,0 4 0 16,0 0 276-16,0 0 52 0,0 0 12 0,0 0 1 15,0 0-190-15,0 0-39 0,5 4-7 0,-2 1-1 16,2-3-56-16,-2 5-12 0,2 0-1 0,-2 0-1 16,2-2-4-16,-3 2-1 0,6 0 0 0,-2 0 0 15,2 5-14-15,0-5-3 0,0-5-1 0,-1 6 0 16,4-4-3-16,0-4-8 0,-1 5 12 0,3-5-4 16,-2 0 1-16,-3 0 0 0,3 0 0 0,-4-5 0 15,4 5 7-15,0-4 2 0,-3-4 0 0,0 1 0 0,-1 0 2 0,1-7 1 16,0 2 0-16,0 3 0 0,-2-3-6 0,-1-2-2 15,0 2 0-15,0 3 0 0,-5-3-13 0,6 5 0 16,-4 0 0-16,1 0 0 0,2 2 8 0,-5 3-8 16,0 2 0-16,0 0 9 0,0 0-9 0,0 0 10 15,0 0-10-15,6 2 10 0,-1 5-10 0,0 3 0 16,-2-1 0-16,2 3 0 0,-2-5 0 0,-1 3 0 0,1-1 0 0,2 0 0 16,-2 3 0-16,0-10 0 15,-1 5 0-15,4 3-11 0,-1-1 11 0,0-2 0 0,0 5 0 0,-2-5 0 16,2 0-53-16,3 0-9 0,-5 0-2 0,0 0 0 0</inkml:trace>
  <inkml:trace contextRef="#ctx0" brushRef="#br0" timeOffset="81709.95">12753 518 1785 0,'0'0'159'0,"3"-5"-127"0,-3 3-32 0,0-5 0 16,0 2 147-16,-3-2 23 0,3 0 5 0,-3 0 1 15,1 5-66-15,-1-3-13 0,3 5-2 0,-8-5-1 16,0 3-65-16,3 2-13 0,0 0-2 0,-1 2-1 0,-2-2-13 0,-2 0 9 16,-1 5-9-16,3 2 8 0,-2-7-8 0,-1 7 0 15,3 5 0-15,3-5 0 0,0 0-12 0,2 0 12 16,3 0-10-16,3 0 10 0,2 5-12 0,5-3 3 16,1 3 1-16,2-5 0 0,0 5-1 0,3-3 0 15,3-1 0-15,-3 3 0 0,0 3 9 0,-3-7 0 16,3 5 0-16,-6 2-8 15,1-7-10-15,-3 0-2 0,-6 0 0 0,1 1 0 16,0 1 20-16,-3 0 0 0,-3-2 0 0,-2-2 0 16,-1 2 48-16,-7 0 12 0,0-7 4 0,-5 7 0 0,-1 0-52 15,-2-7-12-15,0 0 0 0,-1 0 0 0,1-7 0 16,3 7 0-16,5-7 0 0,-1 7 0 0,1-4 0 0,3-4 0 16,-1 6 0-16,3-3 0 0</inkml:trace>
  <inkml:trace contextRef="#ctx0" brushRef="#br0" timeOffset="82288.8">13920 525 1209 0,'0'0'108'0,"0"0"-87"0,0 0-21 0,0 0 0 16,-3-7 163-16,0 2 28 0,3 5 5 0,-2-7 2 15,2 7-57-15,-5-2-11 0,5 2-2 0,-3 0-1 16,-2-7-55-16,-1 7-12 0,1 0-1 0,-6 7-1 16,1-7-25-16,-1 2-5 0,1 5 0 0,-4 3-1 15,4-1-27-15,-3 3-11 0,2-3 1 0,0 1 0 16,1-1 10-16,2 3 0 15,3-3 0-15,-1 3 0 0,1 2 0 0,5-7 0 16,0-2 0-16,5 4 0 0,1-4 0 0,2 2 0 16,0 0 0-16,5 0 0 0,5-2 0 0,6 2 0 15,3-7 0-15,2 0 0 0,-6 0 0 0,1-7 0 16,0 2 0-16,-3-2 0 0,-2 0 0 0,-9 0 0 16,1 2 0-16,0-4 0 0,-4-3 49 0,-1 5 12 15,-1-4 3-15,-2 1 0 0,-3 3 0 0,-6-12 0 0,4 7 0 0,-6 3 0 16,-3 4-56-16,-2-2-8 0,2-2-8 0,-4 4 8 0,1 5 0 15,-2-5 0-15,3 5 8 0,0 0-8 16,0 0-45-16,2 5-15 0,1 0-4 0,4-3 0 16,6 5-209-16,0-7-43 0,6 14-8 0,9-7-1 0</inkml:trace>
  <inkml:trace contextRef="#ctx0" brushRef="#br0" timeOffset="82712.29">14589 405 2419 0,'0'-7'53'0,"0"0"11"0,0 0 3 0,-3 2 1 0,-2-2-55 0,0 0-13 15,0-7 0-15,-3 7 0 0,0-5 105 0,0 3 19 16,-3 4 3-16,3-2 1 0,0 0-103 0,0 5-25 16,0-3 0-16,1 5 0 0,-1 0 0 0,0 5 0 15,-3-3 0-15,3 5 0 0,-2 0 0 0,-1-2 0 16,3 4 0-16,3 8 0 0,-3-8 17 0,5 3-1 15,-2 2-1-15,5 0 0 0,0 7-24 0,0-2-5 16,0 0-1-16,5-5 0 0,-2 7 15 0,2-7 8 0,0 5 0 0,-2 0-8 16,2-5 0-16,1 7 0 0,-4-7 0 0,6 3 0 15,-5-1 0-15,-1-4 0 0,1 0-10 0,-3-3 10 0,-3 3 0 0,3-12 0 16,-2 7 0-16,-1-5 0 16,3-2-110-16,-8 5-14 0,0-5-4 0,0-5 0 15,3 5 0-15,-3-7 0 0,-2-7 0 0,-1 7 0 31,3-5 52-31,3 3 9 0,-1-3 3 0,1 3 0 0,0-3 64 0,2 5 11 0,3-5 3 0,3 5 1 16,0-2 72-16,2-1 14 0,0 3 3 0,3 5 1 16,0-3-17-16,3-2-3 0,2 7-1 0,0-7 0 15,3 7-25-15,-3-2-6 0,3-3-1 0,3 5 0 16,-1 0-52-16,3 0 0 0,-5 0-11 0,5 5 2 16,3-5 9-16,-3 2 0 0,3-4 0 0,-5 2 0 15</inkml:trace>
  <inkml:trace contextRef="#ctx0" brushRef="#br0" timeOffset="83191.49">15436 292 1728 0,'0'0'38'0,"0"0"8"0,0 0 2 0,0 0 0 16,2-2-39-16,1-3-9 0,2 3 0 0,-2-3 0 0,-3 5 97 0,5 0 18 15,-2 0 3-15,2 0 1 0,1 5-51 0,-1-3-11 16,0 3-1-16,3 2-1 0,-3 7-5 0,3-2-1 16,-2-3 0-16,-1 10 0 0,0 0-13 0,0 0-2 15,-2 2-1-15,0 0 0 0,-1 0 21 0,-2-2 4 16,3 7 1-16,0-10 0 15,-3 3-29-15,0-5-6 0,2 3 0 0,-2-1-1 0,3-4-11 0,0-2-3 16,-1 1 0-16,1-4 0 16,0 0-29-16,-1 0-5 0,1 0-2 0,-3-7 0 15,0 0-29-15,5 0-7 0,-2-2-1 0,2-3-1152 16</inkml:trace>
  <inkml:trace contextRef="#ctx0" brushRef="#br0" timeOffset="83492.52">15915 332 1785 0,'-11'-9'159'0,"6"4"-127"0,-3 5-32 0,0 0 0 16,3 0 140-16,-3 0 21 0,2 0 5 0,-2 5 1 15,1-3-75-15,-1 5-16 0,-6 0-2 0,-1 5-1 16,-1 7-58-16,0-5-15 16,3 7 0-16,-1 0 0 0,4 5 26 0,2-7 2 15,2 7 1-15,1-5 0 16,5 0-46-16,0-7-10 0,3 5-1 0,5 2-1 0,2-9 29 0,4 2 0 15,1-2 0-15,7-3 0 0,-1-4-20 0,3 2 3 16,-1-7 0-16,4 0 0 0,-3 0 7 0,0-7 2 16,-3 2 0-16,-3-2 0 0,1 0 19 0,-3-7 4 15,-6-5 1-15,-2 10 0 0,0-10 49 0,-3 0 11 0,1 5 1 0,-6-12 1 0,2 5-15 0,-4 2-3 16,-1-2-1-16,-5 2 0 0,0-2-26 0,-2 7-5 16,-1 0 0-16,3 7-1 15,-3-5 8-15,-2 12 1 0,3-9 1 0,-4 4 0 16,4 5-81-16,-1-5-16 0,1 5-3 0,-1 5-888 15,3 0-177-15</inkml:trace>
  <inkml:trace contextRef="#ctx0" brushRef="#br0" timeOffset="83814.87">16494 384 2649 0,'-3'0'58'0,"3"0"12"0,0 0 2 0,-5-5 4 16,-5 5-61-16,-1 5-15 15,0-5 0-15,4 7 0 0,-1 0 0 0,-3 5 0 16,-2-3 0-16,2 3 0 0,3 9 24 0,0-7 3 16,-8 5 0-16,6 2 0 15,2-2-43-15,0 2-9 0,5-2-2 0,1 0 0 0,-4-5 27 0,9 0 0 16,10 0 0-16,-2-2 0 16,-1-5-60-16,4 7-6 0,4-7-2 0,3-2 0 15,-2-3 7-15,2 3 1 0,-5-5 0 0,8-5 0 0,0-2 48 0,-3 0 12 0,-3-2 0 0,1-1 0 0,2 1 70 16,0-3 17-16,-8-6 3 0,1 1 1 0,-7-4-1 0,4 2 0 15,0 0 0-15,-6 0 0 0,-5-2-12 0,-3 2-2 16,6 5-1-16,-6-7 0 0,-2 9-49 0,-3 3-10 16,0-3-1-16,3 5-1 0,0 0-3 0,-3 2-1 15,-3 3 0-15,3 2 0 32,8 0-78-32,-8-5-16 0,0 5-4 0,3 5-1244 0</inkml:trace>
  <inkml:trace contextRef="#ctx0" brushRef="#br0" timeOffset="84162.22">17103 417 2419 0,'-24'-7'53'0,"13"7"11"0,1-5 3 0,2 5 1 0,0-7-55 0,3 7-13 16,-3 0 0-16,0 0 0 0,0 0 54 0,-3 0 8 15,3 7 2-15,-2 0 0 0,-1 0-52 0,-2 5-12 16,0 2 0-16,-1 0 0 0,4 5 0 0,-1 0 0 0,1-3 0 0,2 3 0 15,2 0 12-15,4-5 0 0,2 5 0 0,2-5 0 32,-2 0-43-32,8 0-9 0,0-7-1 0,0 0-1 15,3-2-11-15,-1 2-3 0,6 0 0 0,3-7 0 16,-1 0 12-16,-2 0 1 0,3 0 1 0,10 0 0 0,-3-9 74 0,-2-1 14 16,-5 3 3-16,2-7 1 15,-5 0 22-15,2 0 5 0,1-12 1 0,-3 7 0 0,-3-2 40 0,-3 0 8 16,-2-12 2-16,-2 7 0 0,-4 0-103 0,-2 5-25 15,-2-5 0-15,-6 5 0 0,-6 0 56 0,-1 2 7 0,-4 0 1 0,-2 10 0 16,0-3-45-16,-1-2-9 0,-1 9-2 0,2-2-1002 16,2 7-201-16</inkml:trace>
  <inkml:trace contextRef="#ctx0" brushRef="#br0" timeOffset="84848.43">18555 579 1267 0,'3'-21'56'0,"-3"9"12"0,0 10-55 0,-3-10-13 16,3 5 0-16,-2 0 0 0,-1-5 180 0,-2 10 32 15,2-10 8-15,0 5 0 0,-2 0-114 0,2 5-23 32,-5-3-5-32,3 0-1 0,-3 5-44 0,0 0-9 15,-2 0-1-15,2 0-1 16,-5 5-22-16,-1 2 0 0,-2 0 0 0,1 0 0 0,-1 5 0 0,-3-3 0 16,3 3 0-16,-2 2 0 0,2 0 0 0,5-2 0 0,3 2 0 0,3 0 0 15,2-6 0-15,6 3 0 0,0 3 0 0,5-9 0 16,2 4 0-16,4-4 0 0,1-5 0 0,4 0 0 15,-1 0 0-15,1 0 0 0,2-5 0 0,-2-2 0 0,-1 0 56 0,-2 0 6 16,-3-7 2-16,-2 2 0 0,-3-2-4 0,0-2 0 16,-3-1 0-16,0-4 0 0,-2 0 7 0,0 2 1 15,-3-9 0-15,0 2 0 0,-3 7-48 0,3-2-8 16,0 0-3-16,-3 2 0 0,1 0-9 0,-4 5-12 16,1-2 2-16,2 4 1 0,-2 0 37 0,-3 5 7 15,3-2 1-15,0-1 1 0,-3 3-23 0,5 7-5 0,-2 0-1 0,-1 0 0 16,4 0 9-16,-1 0 2 0,3 7 0 0,0-2 0 15,0 2-38-15,0 7-7 0,3-2-2 0,-1-5 0 16,4 14-6-16,-1-7-2 0,3 12 0 0,3-5 0 16,2 10 36-16,0-5 0 0,-2-3 0 0,-3-4 0 15,2 0 18-15,-2-3 10 0,0 3 3 0,0-7 0 0,3 2-31 0,-4 0 8 32,-1 5-8-32,-1-5 0 15,0 0-23-15,1-2-7 0,-4-5-2 0,1 0-904 16,-3-7-182-16</inkml:trace>
  <inkml:trace contextRef="#ctx0" brushRef="#br0" timeOffset="85181.02">18971 518 2602 0,'0'0'57'0,"0"0"12"0,0-5 3 0,0 5 1 0,-6-2-58 0,4-3-15 15,-4 3 0-15,6 2 0 0,0 0 13 0,0 0 0 16,-8 0 0-16,3 2 0 0,-3-2 20 0,-2 7 4 15,-4-2 1-15,4 2 0 0,-3 0-10 0,-1 5-1 16,4-10-1-16,2 10 0 16,-3 2-26-16,3-7 0 0,6 5 0 0,-1-10 0 15,3 10-46-15,0-5-14 0,5 0-4 0,3 0 0 16,3 0 52-16,-3 0 12 0,2-2 0 0,1-5 0 16,-3 5 0-16,2-3 0 0,6-2 0 0,-2 0 0 15,1 0 0-15,-1-2 0 0,-1-3 0 0,-2 5 0 0,2-5 0 0,-3-2 0 16,1 5 0-16,-3-3 0 0,2-9 48 0,-4 3 13 15,-1 1 3-15,-2 3 0 0,-3-5-52 0,-3 3-12 0,0-1 0 16,-2 3 0-16,-3 0 21 0,3 0 2 0,2 0 0 16,-5 5 0-1,3-3-88-15,0 0-18 0,5 5-3 0,-6 5-1144 0</inkml:trace>
  <inkml:trace contextRef="#ctx0" brushRef="#br0" timeOffset="85466.06">19235 551 1958 0,'-5'-5'87'0,"2"3"17"0,-2-3-83 0,2 5-21 15,1-7 0-15,-1 7 0 0,0-7 84 0,3 7 12 16,-2 0 2-16,2 0 1 0,0 0-56 0,0 0-11 16,0 0-3-16,-3 0 0 0,0 7-29 0,1-7 0 0,-3 7 0 0,2-2 0 15,-2-3 0-15,-1 5 0 0,1-2 0 0,0 2 0 0,-1 7 0 0,1-9 0 16,0 2 0-16,2 3 0 0,3-6 0 15,-2 3 0-15,2 0 0 0,2 0 0 0,3-2 0 0,1-3 0 16,2 5 0-16,2-2 0 0,1 0 0 0,-1-3 0 16,1-2 0-16,0 7 0 0,2-7 0 0,-3 0 0 15,-2 0 0-15,0 0 0 0,0 0 0 0,0-7 0 0,0 14 0 0,-8-7 0 16,0 0 57-16,0 0 6 0,0 0 1 16,0 0-820-16,0 0-163 15</inkml:trace>
  <inkml:trace contextRef="#ctx0" brushRef="#br0" timeOffset="85899.11">19328 485 403 0,'0'0'36'16,"0"0"-36"-16,-3-7 0 0,3 7 0 0,-5 0 223 0,2-2 37 16,-2 2 8-16,0 0 2 0,-1 0-138 0,4 0-27 15,-4 0-5-15,1 2-2 16,-3-2-27-16,3 0-6 0,-3 0-1 0,3 7 0 15,-3 0-4-15,-3-2 0 0,3-5-1 0,0 7 0 16,0-5-43-16,-2 5-16 0,-1 3 11 0,-2-1-11 16,5-2 57-16,0-2 6 0,0 4 1 0,3 1 0 15,-3-1-52-15,5-2-12 0,3 0 0 0,3 0 0 16,-3 5 0-16,3-5 0 0,2 0 0 0,3 5 0 16,0-3 0-16,0 1-12 0,2-1 3 0,3-2 0 0,1-2 9 0,2 2 12 15,-3-5-2-15,0 6-1 0,0-4-9 0,0-4 0 16,1 5 0-16,-4-3 0 0,1-2 0 0,2 0 0 15,-2 0 0-15,2 7 0 16,0-7-49-16,6-7-12 0,-6 7-3 0,3 0 0 0</inkml:trace>
  <inkml:trace contextRef="#ctx0" brushRef="#br0" timeOffset="86323.26">19592 518 806 0,'-2'-12'36'0,"2"12"7"0,0 0-35 0,0 0-8 0,-3 0 0 0,3 0 0 16,0 0 283-16,0 0 54 0,-5 0 11 0,2 0 3 15,3 0-255-15,-5 7-50 0,2-2-10 0,-2 2-3 16,0 7 14-16,2-9 2 0,0 4 1 0,1 1 0 16,-1-1-29-16,3-2-5 0,0 5-2 0,3-10 0 15,2 10-14-15,-2-5 0 0,5 0 0 0,0 5 0 16,-1-10 0-16,4 3 0 0,2-3 0 0,1-2 0 15,1 5 0-15,1-5 0 0,0-5 0 0,0 5 0 0,0-2 0 0,-6-3 0 16,1 3 0-16,0-3 0 0,-1 5 54 0,-2-7 8 16,0-2 2-16,0 0 0 0,0 1-64 0,0 1-15 15,-3-7-1-15,3 5-1 0,-5-1 31 0,-1 1 6 0,1-3 2 0,0 5 0 16,-3 0 11-16,0 2 3 0,-3-2 0 16,3 7 0-16,-3-2-8 0,3 2 0 0,0 0-1 15,0 0 0-15,0 0-27 0,0 0 0 16,0 0 0-16,0 2 0 0,0 5 0 0,0 3 0 15,0-1 0-15,3 3 0 0,0-3-8 0,2 1 8 16,3-1 0-16,-3 3 0 0,1-3 0 0,1 3 0 16,-1-5 0-16,-1 7 0 0,0-7 0 0,1 0 0 15,-1-2 0-15,0 2 0 16,1 0-196-16,-4-7-32 0,6 7-7 0,-8-7-1 0</inkml:trace>
  <inkml:trace contextRef="#ctx0" brushRef="#br0" timeOffset="86841.83">20063 525 1324 0,'0'0'118'0,"0"0"-94"16,0 0-24-16,0 0 0 15,0 7 196-15,-2 5 36 16,4-10 6-16,1 10 2 0,-3-5-90 0,3 0-18 16,-1 5-3-16,-2-5-1 0,3 3-102 0,0-1-26 15,-1 0 0-15,1 3 0 0,0-10 0 0,2 5 0 0,-5 3 0 0,2-8 0 16,-2-2 56-16,6 7 7 0,-6-7 1 0,0 0 0 15,0 0-52-15,5 0-12 0,3 0 0 0,-3-7 0 16,1 5 0-16,-1-8 0 0,-2 3 0 0,4 0 0 16,-1 0 0-16,2-7 0 0,0 2 0 0,0 3 0 0,-1-3 0 0,4 3 0 15,-3-1 0-15,3 3 0 0,-3 0 0 0,-1 0 0 16,1 0 0-16,-2 7 0 0,-1-7 0 0,0 7 0 16,3 0 0-16,-2 5 0 0,1-3 0 0,1-2 0 15,0 7 0-15,3 0 0 0,-3-2 0 0,2 2 0 16,-2-5 0-16,3 8 0 0,-3-1 0 0,0-2 0 15,0-2 0-15,-3 2 0 16,3-5 0-16,-3 6-12 0,1-8 3 0,-1 4 0 16,-5-4 9-16,0 0 12 0,3 0-2 0,-3 0-1 15,5 5-9-15,0-5 0 0,0 0 0 0,1 0 0 0,-4-5 0 0,4 5 0 16,2-4 0-16,-1 4 0 0,1-8 0 0,0 6 0 16,0-3 0-16,0 3 0 0,0-3 0 0,3 5 0 15,-6-7 0-15,3 7 0 0,-3-7 0 0,3 7 0 16,-2 0 0-16,-1 0 0 0,0-2 0 0,0 2 0 0,-5 0 0 0,6 2 0 15,-1-2-8-15,0 7-4 0,3-7-1 0,-3 7 0 16,-2-2 21-16,2-3 4 0,3 3 0 0,-2-3 1 16,-1 6-24-16,0-4-5 0,1 1 0 0,-1-3-1 15,3 5 17-15,-3 0 0 0,-5-7 0 0,5 0 9 16,3 5-9-16,-8-5 0 0,0 0 0 0,6 0 0 16,-1 0-129-16,-5 0-28 0,0 0-6 0,0 0-1 0</inkml:trace>
  <inkml:trace contextRef="#ctx0" brushRef="#br0" timeOffset="87189.79">20788 584 2332 0,'0'0'52'0,"0"0"10"0,0 0 2 0,0 0 1 0,-5 0-52 0,5 0-13 16,0 0 0-16,5-5 0 0,-5 5 46 0,8 0 6 15,3 0 2-15,2 0 0 0,3 0-45 0,-3 0-9 16,0 0 0-16,1 0 0 0,-1 0 0 0,0 0 0 15,-2 0 0-15,-1-7 0 0,1 7 0 0,-3 0 0 16,0-7 0-16,-3 7 10 0,-2-2 0 0,2-3 0 16,-2 0 0-16,-1 3 0 0,1-3 2 0,-3 3 1 0,-3-10 0 0,3 5 0 15,-2 5-1-15,-4-3-1 0,1 0 0 0,-3 3 0 16,0-3-11-16,0 3 10 0,-5-3-10 0,0 5 10 16,2-2-10-16,-5 4 0 0,0 3 0 0,1-5 0 15,-1 2-10-15,2 3 10 0,4 2 0 0,-1 0-9 16,-5 0 9-16,6 7 0 0,5-7 0 0,2 12 0 15,-2-7 0-15,5-5 0 16,2 3 0-16,6 1 0 0,0 3-16 0,0-7 3 16,0 0 0-16,3 5 0 0,2-5 21 0,3 0 4 15,0-2 0-15,2 2 1 16,1-5-177-16,-1-2-35 0,1 0-7 0,-1 0-2 0</inkml:trace>
  <inkml:trace contextRef="#ctx0" brushRef="#br0" timeOffset="87575.89">21077 546 864 0,'-8'-2'38'0,"8"-3"8"0,0-2-37 0,0 0-9 15,-6 7 0-15,4-2 0 0,-1-3 200 0,3 5 37 16,0 0 8-16,0 0 2 0,0 0-127 0,0 0-26 16,0 0-5-16,3 7-1 0,-1 7-38 0,1-7-8 15,5 0-2-15,-3 5 0 0,1 7 14 0,-4-10 2 16,4 3 1-16,-4-5 0 0,1 7 6 0,-3-7 1 16,3 0 0-16,-3 5 0 15,0-5 0-15,0 0 0 0,2-2 0 0,-2-5 0 16,0 0-52-16,0 0-12 0,0 0 0 0,0 0 0 15,0 0 15-15,5-5 0 0,1 5 0 0,-1-7 0 16,0 0-24-16,3 0-5 0,0 0-1 0,0 0 0 16,0-5 15-16,5 3 0 0,-2-3 0 0,2 0 0 15,-2 5 0-15,-1 0 0 0,4-7 0 0,1 9 0 16,-1-2-54-16,2 5-8 0,-6-3-2 0,1-2 0 0,-1 7 48 0,3 0 16 16,-2 0-9-16,-3 0 9 0,0 0 0 0,0 7 0 15,0-7 0-15,-3 7 8 0,0 0-8 0,3-2 0 16,-5 2 0-16,5 7 0 0,-5 0 0 0,2-2 0 0,-2-5 0 15,-1 7 0-15,1-7 52 0,-1 5 10 0,-2-5 2 0,3 7 0 16,0-9-64-16,-1 2-8 0,-2 0-4 0,0-7-1 16,0 0 21-16,0 0 4 0,6 3 0 0,-6-3 1 15,5 0-113-15,3-3-22 0,-3-4-5 0,3 0-649 16,-3 2-131-16</inkml:trace>
  <inkml:trace contextRef="#ctx0" brushRef="#br0" timeOffset="87760.67">21532 330 1728 0,'0'0'76'0,"0"0"16"0,0 0-73 0,0 0-19 0,0 0 0 0,0 0 0 16,0 0 97-16,2 0 16 0,-2 0 3 0,0 7 1 15,3 0-66-15,0 7-14 0,2 5-2 0,0-5-1 16,1 5-17-16,-1-3-3 0,3 3-1 0,0 2 0 16,0-2 3-16,0 0 1 0,-3-5 0 0,3 0 0 15,-5 0-3-15,2-7-1 0,-5 5 0 0,2 2 0 0,-2-7-13 0,-2-2 0 16,2-3 0-16,-5 6 0 15,2-4-160-15,0-4-29 0,-5 0-6 0,3-4-1 0</inkml:trace>
  <inkml:trace contextRef="#ctx0" brushRef="#br0" timeOffset="87877.36">21468 511 172 0,'0'0'16'0,"3"0"-16"0,5-5 0 0,-3 5 0 16,3 0 230-16,0 0 43 15,5 0 9-15,1 5 2 0,-1-3-188 0,5-2-38 16,1 5-7-16,2-5-2 0,-3 7-34 0,4-7-7 15,-1 7-8-15,0 0-405 16,-3-7-87-16</inkml:trace>
  <inkml:trace contextRef="#ctx0" brushRef="#br0" timeOffset="88208.95">21997 506 864 0,'6'-2'76'16,"-4"-5"-60"-16,1 2-16 0,0-2 0 15,-1 0 144-15,4 0 25 0,-6 7 6 0,0-5 1 16,0 5-39-16,0-7-7 0,2 5-2 0,-2 2 0 0,0 0-60 0,-5 0-12 15,0 0-2-15,-3-5-1 0,0 10-13 0,0-5-4 16,-5 0 0-16,-3 0 0 0,3 2-17 0,-3-2-4 16,-5 7-1-16,5-2 0 0,0 0-14 0,5 4 8 15,1-2-8-15,-1 0 0 0,3 0 0 0,5 0 0 0,1 5 0 0,-1-5 0 47,3 7-35-47,3-2-3 0,5 2-1 0,0-2 0 0,0-3 62 0,0-1 12 0,-1 3 2 0,1 3 1 0,0-7-38 0,0 5 0 0,0 2 0 0,-2-2 0 31,-1-3 26-31,-3 3 1 0,1 2 0 0,-6-7 0 16,-2 0 29-16,0-2 7 0,-3 2 1 0,-3-2 0 0,-2-3 0 0,0 5 0 16,-3-7 0-16,0 7 0 0,0-7-8 0,3 0-2 15,-3-7 0-15,3 7 0 0,-3 0-33 0,0 0-6 16,0 0-2-16,0-7 0 0,3 7-13 0,-5-2 0 16,-1-3-9-16,3 1-914 15,3-4-182-15</inkml:trace>
  <inkml:trace contextRef="#ctx0" brushRef="#br0" timeOffset="90981.54">10493 1402 1036 0,'0'0'46'0,"0"0"10"0,0 0-45 0,0 0-11 16,0 0 0-16,0 0 0 0,0 0 152 0,0 0 29 15,6 5 6-15,2 2 1 0,0-4-63 0,-3 1-12 16,5-1-2-16,-2 1-1 0,3 3-42 0,0-2-8 16,-6-3-1-16,3 6-1 0,0-4-31 0,2-4-7 0,1 3 0 0,-3-3-1 0,0 0-11 0,0 0-8 15,0 0 9-15,-3 0-9 16,-5 0-93-16,0 0-25 0,0 0-5 0</inkml:trace>
  <inkml:trace contextRef="#ctx0" brushRef="#br0" timeOffset="91181.49">10649 1337 1728 0,'0'0'76'0,"0"0"16"0,0 0-73 0,0 0-19 0,0 0 0 0,0 0 0 16,0 0 106-16,0 0 18 0,0 0 3 0,11 0 1 15,-3 4-52-15,0 1-9 0,-8-5-3 0,11 2 0 16,-6 5-52-16,3 1-12 0,0-4 0 0,0-1 0 16,-3 1 0-16,0-1 0 0,-5-3 0 0,8 9 0 15,-3-7-163-15,-5-2-36 0,0 0-7 0,0 0-2 0</inkml:trace>
  <inkml:trace contextRef="#ctx0" brushRef="#br0" timeOffset="91482.14">10986 1374 691 0,'0'0'61'0,"0"0"-49"0,0 0-12 0,0 3 0 16,0 6 239-16,2-2 45 0,-2 2 8 0,3 6 3 16,-1-4-139-16,1 3-28 0,-3 1-6 0,3 1-1 15,-3 1-97-15,2-3-24 0,-2 2 0 0,3 1 0 16,0-3 56-16,-1-3 7 0,1 4 1 0,0-1 0 16,-1-3-56-16,1-4-8 0,-3 8-8 0,3-11 8 0,-3 3 0 0,0-4 0 15,0-3 0-15,0 0 9 16,-3 4-211-16,0-4-42 0</inkml:trace>
  <inkml:trace contextRef="#ctx0" brushRef="#br0" timeOffset="91651.02">10930 1508 1958 0,'0'0'43'0,"0"0"9"0,5 0 1 0,1-4 3 0,-1 4-45 0,3 0-11 15,2 0 0-15,1 0 0 0,-3 0 38 0,2 0 6 16,4 0 0-16,-1-3 1 0,0 6-28 0,3-3-5 15,0-3-2-15,-3 3 0 0,3 0-10 0,0-4 0 16,-6 1 0-16,1-1-634 16,-3 4-134-16</inkml:trace>
  <inkml:trace contextRef="#ctx0" brushRef="#br0" timeOffset="92029.77">11120 1337 1497 0,'0'0'133'0,"0"0"-106"16,0 0-27-16,6 4 0 0,-4 1 117 0,1 2 19 15,2 3 3-15,1-3 1 0,-1 4-44 0,0 1-9 16,0 2-2-16,1 0 0 0,-1 0-26 0,0 5-6 16,-2-5-1-16,2 0 0 0,-2 8-7 0,0-6-1 15,2-7-1-15,-2 10 0 0,-3-7-35 0,2-3-8 0,1 3 0 0,-1-2 0 16,-2-3 28-16,0 4 4 0,0-6 1 0,0-2 0 0,0-3-1 0,0 0-1 15,0 0 0-15,0 0 0 0,0 0-31 0,0 0-16 16,6-3 1-16,-1-4 1 0,3-2 14 0,0 2 0 16,-3 4-10-16,3-4 10 15,0 3-42-15,3-4-4 0,-3 1-1 0,0 5 0 16,-3 2 47-16,3-5 0 0,-3 1 8 0,0 4-8 0,3 4 0 0,-2 1 0 16,2-5-10-16,-3 2 10 0,3 5 0 0,-3 1 0 0,3-8 0 0,-3 11 0 15,-2-8 0-15,2 4 0 0,-2-3 0 0,2 3 0 16,0 1 19-16,-2-1 11 0,0-3 2 0,2 3 1 15,-2-4-24-15,2 1-9 0,0 1 0 0,-2-5 9 16,2 0-180-16,0 0-36 0</inkml:trace>
  <inkml:trace contextRef="#ctx0" brushRef="#br0" timeOffset="92367.85">11499 1548 1094 0,'0'0'97'0,"0"0"-77"0,0 0-20 0,0 0 0 15,0 0 181-15,8 0 33 16,-3-4 6-16,3 1 2 0,-3 3-61 0,3 0-12 0,0-4-2 0,3 4-1 16,-3 0-117-16,0-8-29 0,0 8 0 0,2-2 0 0,-2-3 0 0,3 5 0 15,-6-7 0-15,3 7 0 16,-3-4 21-16,0 1-1 0,3-1-1 0,-2 4 0 0,-4-3-5 0,4-4-1 16,-6 3 0-16,0-4 0 0,0 8 15 0,-3-7 4 15,0 5 0-15,-5-3 0 0,3 1-32 0,-3 4 0 16,-2-3-11-16,-4 6 11 0,1-3 0 0,0 4 0 15,0 1 0-15,-3 2 12 16,0-5-12-16,3 10-11 0,-1-5 3 0,4 3 0 16,2 1 8-16,0-4 12 0,5 8-2 0,1-4-1 15,2 1-9-15,2-2 0 0,6-3 0 0,0 4 0 16,-2-4-17-16,1 5-6 0,7-2-1 0,-4-6 0 16,3 6 24-16,6-1 0 0,-3-7 0 0,2-2 0 15,-2 5 0-15,3-5 0 0,-3-5-12 0,0 3-1126 16</inkml:trace>
  <inkml:trace contextRef="#ctx0" brushRef="#br0" timeOffset="92568.15">11957 1228 1868 0,'0'0'83'0,"0"0"17"0,0 0-80 0,0 0-20 16,0 0 0-16,0 0 0 0,0 0 102 0,0 0 17 31,0 0 3-31,0 5 1 0,0 2-23 0,-3-4-5 16,0 4-1-16,1 4 0 0,2 3-82 0,-6-6-12 15,4-1-10-15,2 4 2 0,-3 3 8 0,3-2 11 16,-3-2-3-16,6-6 0 16,-3 3-61-16,0 0-13 0,3 1-2 0,-3-8-1041 0</inkml:trace>
  <inkml:trace contextRef="#ctx0" brushRef="#br0" timeOffset="92715.26">12076 1308 1036 0,'0'0'46'0,"0"0"10"16,0 0-45-16,0 0-11 0,0 0 0 0,0 0 0 0,0 0 285 0,0 0 55 15,2 7 12-15,-2 1 1 0,-2-1-223 0,2 0-45 16,-3 2-9-16,3-2-1 0,0 3-54 0,-3-6-10 0,3 3-3 0,-2 5-776 16,2-10-156-16</inkml:trace>
  <inkml:trace contextRef="#ctx0" brushRef="#br0" timeOffset="93518.54">9795 525 1267 0,'0'0'28'0,"0"0"5"0,0 0 2 0,0 0 1 0,0 0-36 0,0-2 0 0,0-8 0 0,0 10 0 0,0 0 58 0,0 0 5 31,0 0 1-31,0 0 0 0,0 0 19 0,0 0 4 16,0-2 1-16,0 2 0 0,0 0-39 0,0 0-7 16,0 0-2-16,-5 0 0 0,-3 2 4 0,2-2 1 15,1 5 0-15,2 2 0 0,-2-7-21 0,-3 7-4 0,3 0 0 0,2-2-1 16,-2-3-19-16,5 5 0 0,0-7 0 0,0 5 0 16,0 2 0-16,0-7 0 0,3 7 0 0,-1-7 0 15,1 7 0-15,2-7 0 0,6 0 0 0,-3 0 0 16,0 0 0-16,0 0 0 0,0-7 0 0,2 7 0 0,-2-7 12 0,0 0 0 15,0 2-1-15,-3 3 0 0,1-3 33 0,-4 3 8 16,1-3 0-16,-3-2 1 0,0 7 9 0,-3-7 2 16,1 0 0-16,-4 2 0 0,1 5 0 0,0-7 0 15,-1 7 0-15,-2-2 0 0,3 2-52 0,0 0-12 16,0 0 0-16,-1 0 0 0,-2 0 0 0,3 0 0 16,0 0 0-16,5 0 0 15,0 0 0-15,-3 2 0 0,0 5 0 0,3-7 0 16,0 0 0-16,0 0 0 0,-2 5 0 0,2 2-10 15,0-7 10-15,0 7 0 0,0-7 8 0,0 7-8 16,2-2-200-16,1 4-45 0,2 1-9 0,-5-10-2 0</inkml:trace>
  <inkml:trace contextRef="#ctx0" brushRef="#br0" timeOffset="94638.54">9983 1482 345 0,'0'0'31'0,"-3"0"-31"0,0 0 0 0,1 0 0 0,-1 0 159 0,1 0 25 16,-4 0 6-16,4 0 1 0,-1 0-74 0,3 0-14 15,-3 0-3-15,-2 0-1 0,2 0-26 0,3 0-5 16,-5 0 0-16,2 0-1 0,-2 0-32 0,5 0-7 16,-3 0 0-16,-2 0-1 15,0 0 29-15,0 8 7 0,2-8 1 0,-2 0 0 16,-1 4-52-16,1-1-12 0,2 1 0 0,-2-1 0 16,0 1 34-16,0-1 4 0,2 1 1 0,-2 3 0 15,2-2-27-15,0-3-4 0,3 6-8 0,0-8 11 16,0 0-11-16,0 0 0 0,0 0 0 0,3 4 8 15,2 3-8-15,1-4 0 0,1-3 0 0,1 0 0 16,0 0 16-16,0 0 0 0,0-3 1 0,3 3 0 0,-3-4-17 0,0 1 0 16,-3-1 0-16,3-4 0 0,-5 6 0 0,2-3 0 15,0-2-8-15,-2 3 8 0,-1 1 20 0,-2-4 9 16,3 0 3-16,-3 3 0 0,0-4 13 0,0 1 3 16,-3 0 1-16,1 3 0 0,-1 1-12 0,-2-4-2 15,2 3-1-15,1 4 0 0,-4 0-8 0,1 0-2 0,-3 0 0 0,3 0 0 16,-1 4-24-16,1-4 0 15,0 3-9-15,0 1 9 0,-1-1 0 0,4 6 0 16,-4-7 0-16,4 3 0 0,-1-3 0 0,0 6 0 16,1-1 0-16,2 0 0 0,0 0 0 0,2-3 17 15,1 3-1-15,2 0-1 0,-2 1-24 0,2-8-5 16,1 4-1-16,2-1 0 0,-1 1 15 0,1-4 0 16,0 3 12-16,0-3-12 0,-2 0 0 0,2 0 0 15,-1 0 0-15,1-3 0 0,0 3 0 0,0 0 0 0,-2-7 0 0,1 3 0 16,-4-4 26-16,0 6-2 0,-3-3 0 0,0-2 0 15,0 3 27-15,-3-6 5 0,0 6 0 0,1-3 1 16,-3-1-28-16,2 6-5 0,-2-5-2 0,-1 7 0 16,1-9-12-16,2 9-2 0,-2-3-8 0,0 3 12 15,0-4-12-15,-1 1 0 0,6 3 0 0,-5 0 0 16,2 0 0-16,-2 0 0 0,5 0 0 0,0 0 0 0,-5 0 8 0,5 0 4 16,-6 7 2-16,6-7 0 0,0 0-14 0,-2 0 0 15,-4 3 0-15,6-3 0 16,-2 4-24-16,2-4-7 0,-3 5-1 0,3-5-1 15,0 0-152-15,0 0-31 0,0 0-5 0,3 2-2 0</inkml:trace>
  <inkml:trace contextRef="#ctx0" brushRef="#br0" timeOffset="95945.83">12912 1501 576 0,'0'0'51'0,"0"0"-41"0,0 0-10 0,0 0 0 15,-3 0 156-15,3 0 28 0,0 0 7 0,-3-4 1 0,1-3-53 0,-4 7-11 16,6 0-1-16,0 0-1 0,-2 0-27 0,2 0-6 16,-3-8-1-16,-2 8 0 0,5 0-43 0,-5 8-9 15,-1-8-1-15,-2 4-1 0,3 3 21 0,-3-4 4 16,0 4 1-16,0 4 0 0,0-4-52 0,0 5-12 15,-2-2 0-15,4 1 0 0,1 4 0 0,0-1 0 16,2-3 0-16,3 4 0 16,0 3 18-16,6-6 1 0,-1-5 0 0,3 3 0 15,2 1-19-15,6-8 0 0,-3 4 0 0,9-7 0 16,-1 0 0-16,3 0 0 0,-1 0 0 0,1-3 0 16,-3-1 0-16,-2 1 0 0,-1-8 0 0,-2 3 0 0,-5-1 16 15,-1 0-4-15,-2-1-1 0,0 6 0 0,-2-11 17 0,-6 4 4 16,0 4 1-16,-6-7 0 0,1 4 25 0,-3-2 5 15,-5 5 1-15,2-4 0 0,3-4 0 0,-2 8 0 16,-3 3 0-16,-3-3 0 0,0 4-47 0,0 3-9 0,3-7-8 16,-3 7 12-16,5 0-12 0,3 0 0 0,0 0-12 0,6 3 12 31,2-3-144-31,-6 4-22 0,9-1-4 0,0 4-1042 0</inkml:trace>
  <inkml:trace contextRef="#ctx0" brushRef="#br0" timeOffset="96246.24">13436 1520 1036 0,'-3'-5'92'16,"-2"1"-73"-16,2-3-19 0,0 0 0 15,-2 0 260-15,0 7 48 0,2-8 9 0,-2 6 3 16,0-3-174-16,-1 5-34 0,1-2-8 0,0 2 0 0,-3 0-64 0,0 0-12 15,0 2-2-15,-3 3-1 0,3 5-25 0,-2-6 0 16,-1 3 0-16,1 3 0 0,2 1 0 0,-3-4 0 16,3 8 0-16,0-4 0 0,3 1 0 0,0-2 0 15,-1 4 0-15,4-3 0 0,2 4 0 0,0-4 0 0,0-1 0 0,5 1 0 16,0 4 16-16,3-4-1 0,0-4-1 0,5 0 0 16,1 0-23-16,-1 1-5 0,3-1-1 0,2-3 0 31,3-4-155-31,-2 0-31 0,-3 0-7 0,0-4 0 0</inkml:trace>
  <inkml:trace contextRef="#ctx0" brushRef="#br0" timeOffset="96500.06">13626 1520 1958 0,'0'0'43'0,"0"0"9"0,0 0 1 0,0 0 3 0,0-5-45 0,0 5-11 16,0-4 0-16,0 4 0 0,0 0 104 0,-3-7 20 15,1 7 3-15,2 0 1 0,-6 0-61 0,1 0-12 0,-3 0-3 0,-2 0 0 16,2 4-32-16,-3-1-6 0,1 1-2 0,-1 3 0 16,-2 0-12-16,2 1 0 0,-2-1 0 0,2 0 0 0,3 2 0 0,-2-2 0 15,2 3 0-15,3 1 0 0,-1-4 0 0,4 0 0 16,2 8 0-16,2-4 0 0,1-1 0 0,2 1 0 16,1-4 0-16,1 5 0 0,4-5 10 0,0 3-1 31,2-6 0-31,0 3 0 15,3 1-108-15,0-8-21 0,0 7-5 0,0-7-941 0</inkml:trace>
  <inkml:trace contextRef="#ctx0" brushRef="#br0" timeOffset="96885.25">13846 1541 1782 0,'-6'-4'79'0,"6"4"16"0,0 0-76 0,-5 0-19 15,5 0 0-15,0 0 0 0,0 0 94 0,0 0 15 16,0 7 3-16,0 0 1 0,5 2-39 0,-5-2-8 16,0 3-2-16,0-6 0 0,3 6 0 0,-3-3 0 15,0 4 0-15,0-3 0 0,0 3-51 0,0-4-13 0,5 0 0 0,1 0 0 16,-1 0 0-16,3 1 0 0,2-1 0 0,4-3 0 16,-1-1-15-16,0-3-5 0,-2 0-2 0,2 0 0 0,0 0 22 0,0 0 0 15,-2-3 0-15,-3-4 8 0,2 3 8 0,-4-4 2 16,2 1 0-16,-3 0 0 0,-2-4-18 0,-1 4 0 15,1-8 0-15,-3 4 0 0,0 4 0 0,0-3 0 32,0 6 0-32,-3-6 0 0,1 3 0 0,-1-2 0 0,-2 6 0 15,2-1 0-15,0 1 0 0,3 3 0 0,0 0 0 0,0 0 0 16,0 0 0-16,0 0 0 0,0 0 0 0,0 7 0 16,0 0 0-16,6 0 0 0,-4 0 0 0,4 1 0 15,-1 3 0-15,0-1 0 0,1 1 0 0,-1-3 0 16,0 3 0-16,0-4 0 0,3 5 0 0,-2-10 0 15,-1 5 12-15,0 1 0 0,-2-1-1 0,5-3-803 16,-6-1-160-16</inkml:trace>
  <inkml:trace contextRef="#ctx0" brushRef="#br0" timeOffset="97186.33">14182 1560 1958 0,'0'0'43'0,"0"0"9"0,0 0 1 0,0 0 3 0,0 2-45 0,2 5-11 15,-2 1 0-15,3-4 0 0,0 3 156 0,-1 3 28 16,4-1 7-16,-4 1 1 0,3 4-137 0,1 2-27 16,-4-7-6-16,4 3-1 0,-4-5 18 0,1 3 3 15,0-6 1-15,-1 8 0 0,-2-12-35 0,6 3-8 16,-4 4 0-16,4-7 0 0,-1 4 0 0,-5-4 0 16,0 0 0-16,0-4 0 0,2-3 17 0,-2-1 2 0,0 1 0 0,0-4 0 31,0-3-51-31,3-1-9 0,2 1-3 0,1 3 0 0,2-6-60 15,0 5-12-15,-3 5-2 0,5-4-1 0,-2 1 2 0,3 3 0 16,0-5 0-16,-1 8 0 0,1 1 46 0,-1-1 10 0,4-4 1 16,-4 8 1-16,1 0 47 0,-1 0 12 0,-2 0 0 0,3 0-770 15</inkml:trace>
  <inkml:trace contextRef="#ctx0" brushRef="#br0" timeOffset="97486.52">14682 1537 1728 0,'0'0'76'0,"-3"-8"16"16,0 1-73-16,1 5-19 0,-1-3 0 0,3 1 0 15,-2 1 106-15,-1-1 18 0,3 4 3 0,-3-3 1 0,-2 3-41 0,-3 0-8 16,0 0-2-16,3 0 0 0,-3 0-42 0,-3 3-9 16,3 1-2-16,-2-1 0 0,2 1-24 0,-3 3 0 15,6 0 0-15,0 1 0 0,2-4 17 0,0 3 11 16,3-4 3-16,3 8 0 15,0-4-76-15,2 1-15 0,3 3-4 0,2-1 0 0,1-6 64 0,0 8 0 0,-1-2 16 0,1-3-3 16,-1 0-13-16,1 2 0 0,0 0 0 0,-1-1 0 16,-2 3 0-16,0-4 0 0,-3 0 0 0,1 0 0 15,1 1 0-15,-7 3 0 0,0-4 8 0,-5-4-8 16,0 1 45-16,-3 1 3 0,-3-3 1 0,-2 6 0 16,0-1-9-16,-3-7-1 0,0 0-1 0,-2 4 0 15,-1-1-26-15,1 1-4 16,-1-4-8-16,-2-4-824 15,0 4-172-15</inkml:trace>
  <inkml:trace contextRef="#ctx0" brushRef="#br0" timeOffset="97971.65">15446 1607 1465 0,'0'0'64'0,"0"0"15"0,0 0-63 0,8 2-16 16,-8-2 0-16,8 8 0 0,0-1 96 0,0-3 17 16,-3-1 3-16,1 1 1 0,2 3-5 0,-6-2-2 15,4 2 0-15,-4 3 0 0,1-6-54 0,-3 3-10 16,3-4-2-16,-3-3-1 0,2 7-25 0,1 2-5 16,-3-9-1-16,0 7 0 0,-3-4-12 0,3-3 0 15,-5 7 0-15,5-7-734 16,0 0-147-16</inkml:trace>
  <inkml:trace contextRef="#ctx0" brushRef="#br0" timeOffset="98134.45">15438 1473 1267 0,'0'0'112'16,"0"0"-89"-16,0-5-23 0,3-2 0 16,0 0 183-16,-3 3 32 0,0 4 6 0,0 0 2 0,2-8-125 0,-2 8-25 15,0 0-5-15,6-2 0 0,-1-3-53 0,3 5-15 16,-5 5 0-16,2-3 8 15,3 6-140-15,0-4-27 0,8 3-5 0,-1-4-2 0</inkml:trace>
  <inkml:trace contextRef="#ctx0" brushRef="#br0" timeOffset="98472.99">15642 1562 864 0,'0'5'76'0,"0"-3"-60"15,0-2-16-15,0 8 0 0,0-8 226 0,0 7 42 16,0 0 9-16,3 0 2 0,-1 2-152 0,1 1-31 15,2 1-5-15,1-1-2 0,-1 1-20 0,0-4-4 16,1 1-1-16,-1-4 0 0,-2 3 0 0,2 0 0 16,-3 0 0-16,1-2 0 0,0-3-64 0,-1 6 0 0,-2-8-8 0,0 0-1 15,0 0 17-15,0 0 4 0,0 0 1 0,0 0 0 16,0 0-13-16,6-3 0 0,-1-2 0 0,0-2-10 16,1 3 10-16,-1-6-10 0,0-1 10 0,6 1-10 15,-1-2-39-15,1 1-8 0,-1 4-2 0,4-8 0 16,-1 13 47-16,0-3 12 0,-2 1 0 0,2 4 0 15,0 0 0-15,0 0 0 0,1 0 0 0,2 4 0 0,-3 3 0 0,3 1 0 16,-3 3 0-16,0-4-8 0,0 5 35 0,1-10 7 16,-4 13 2-16,-2-11 0 0,3 6-5 0,-3-3-1 15,2-3 0-15,-5 3 0 0,3 1-30 0,-2-1 0 16,2-3 0-16,0 3 0 0,-3-4 0 0,0 1 0 0,0-4 0 16,-2 5 0-16</inkml:trace>
  <inkml:trace contextRef="#ctx0" brushRef="#br0" timeOffset="99206.37">16949 1555 1728 0,'0'0'38'0,"0"0"8"0,0 0 2 0,0 0 0 0,-2-4-39 0,-1 1-9 15,0-1 0-15,-2 1 0 0,-3 3 53 0,3 0 9 16,2 0 2-16,-5 0 0 0,0 0 0 0,-2 7 0 15,4-7 0-15,4 3 0 16,-6 6 0-16,0-7 0 0,0 5 0 0,3 1 0 16,5-4-52-16,-6 3-12 0,1 0 0 0,2 0 0 15,3-7-16-15,0 7-7 0,0 1-1 0,0 3 0 16,3-4 39-16,2 0 7 0,3-2 2 0,0-3 0 16,0 5-42-16,3-7-8 0,5 8-2 0,-1-8 0 0,-4-8 28 0,5 8 0 15,2-7 0-15,-2 5 8 0,0-7 11 0,-3 2 2 16,-2 0 1-16,2-8 0 0,3 4 35 0,-8 1 7 15,-13-1 2-15,5-6 0 0,8 1-2 0,-8-1 0 16,-8-2 0-16,0 1 0 0,3-4-20 0,-3 8-4 16,0-5 0-16,0 1-1 0,0 3-20 0,0-1-4 0,3-3-1 0,-3 0 0 15,0 5 6-15,-3-5 0 0,3 5 1 0,0 3 0 16,6 1-5-16,-4-2-2 0,1 5 0 0,2 0 0 16,1 3-14-16,2 4 0 0,0 0 8 0,0 0-8 0,0 0 0 0,2 11 0 15,1-4-9-15,0 5 9 0,5-2-23 0,0 1 2 16,2 3 0-16,-2 1 0 0,0 1 21 0,0 5 18 15,5-11-3-15,0 15-1 0,-5-3-22 0,6-4-5 16,-4 4-1-16,1-4 0 0,-1 4 14 0,-2-4 0 16,-5 4 0-16,5-6 0 0,5 1 0 0,-5-3 0 15,-8-3 0-15,5 4 0 16,3-4 0-16,0-1 0 0,-5 1 0 0,2-4 0 16,-5 1-160-16,0-8-28 0,11 7-7 0</inkml:trace>
  <inkml:trace contextRef="#ctx0" brushRef="#br0" timeOffset="99537.9">17410 1544 2188 0,'0'0'48'0,"0"0"11"0,0 0 1 0,0 0 1 0,-3-3-49 16,-2 3-12-16,2-4 0 0,-2 4 0 0,-1 0 105 0,1 0 19 0,-3 4 3 0,3-4 1 15,-3 7-103-15,3 0-25 0,-3 0 0 0,2 0 0 16,1 5 0-16,0-2 0 0,0 1 0 0,5 1 0 15,0-2 0-15,0 1 0 16,2-8 0-16,1 6 0 16,0 0 0-16,2-1 0 0,0-4 0 0,3 3 0 0,0-4 0 0,0 1 0 15,5-1 0-15,3-3 0 0,-3-3 0 0,3-1 0 16,-3 1 0-16,-2 3-11 0,0-7 11 0,-1 3 0 16,1-6 10-16,-3 3-10 0,-3-2 0 0,0 2 0 15,-2-7 0-15,-3 4 0 0,-3 1 57 0,1 2 6 16,-6 0 1-16,2 0 0 0,-2-1-52 0,-2 1-12 0,2 0 0 0,-3 3 0 15,1 1 0-15,-1-1 0 0,1 1 0 0,-1 3 0 16,3 0-100-16,3-4-22 0,-1 8-5 0,4-4-1 16</inkml:trace>
  <inkml:trace contextRef="#ctx0" brushRef="#br0" timeOffset="99806.88">17859 1508 403 0,'0'0'36'0,"-5"-4"-36"0,0 1 0 0,2-4 0 16,1 3 404-16,-4-4 73 0,1 6 15 0,-3-3 4 16,3 5-295-16,-1 0-58 0,-4 0-12 0,2 0-3 15,-3 5-64-15,1-3-14 16,2 6-2-16,-3 3-1 0,1-8-39 0,-1 8-8 16,3-4 0-16,0 12 0 0,3-12 0 0,-3 5 0 15,3-3 0-15,-1 10 0 0,6-9 12 0,-2 1 5 16,4 4 2-16,-2-4 0 0,6 1-35 0,-1-3-8 15,6-1 0-15,-1 3-1 16,3-8-11-16,-2 4-3 0,5-3 0 0,-3-4 0 0,3 5 39 0,2-5 0 16,6 0 0-16,-3 0 0 0,3-5 0 0,5 1 0 0,0-3 0 0,1 4-792 15,-4-4-152-15</inkml:trace>
  <inkml:trace contextRef="#ctx0" brushRef="#br0" timeOffset="100339.84">18725 1283 1036 0,'0'0'46'0,"0"0"10"0,8-3-45 0,-1-2-11 15,-4-2 0 1,2 7 0-16,-5 0 104 0,6 0 20 0,-1 0 3 16,-2 0 1-16,-3 0 0 0,5 12 0 0,-2-5 0 0,2 5 0 15,-5-3 0-15,2 6 0 0,1-1 0 0,0 4 0 16,-1 1-72-16,1-5-13 0,-3 5-3 0,0-2-1 15,3-1-11-15,-3-2-3 0,2 5 0 0,-2-2 0 16,3-6-25-16,-3 3 0 0,5 0 0 0,-2 1 0 16,0-4 0-16,2-4 0 0,-2 8 0 0,-1-11 0 0,1 3 0 0,-3-7 0 15,0 0 0-15,0 0 0 16,0 0-97-16,0 0-25 0,-3-7-5 0,1-5-922 0</inkml:trace>
  <inkml:trace contextRef="#ctx0" brushRef="#br0" timeOffset="100477.51">18680 1341 691 0,'5'-4'61'0,"-5"4"-49"16,0 0-12-16,0 0 0 0,-3-3 224 0,3 3 41 0,0 0 9 0,0 0 2 15,0 0-160-15,0 0-32 0,0 0-7 0,-5 3-1 16,0 1-9-16,-1 3-3 0,-2 0 0 0,3 5 0 0,-5-2-51 0,2 1-13 16,-3 3 0-16,0-2 0 0,1-2-12 0,2 6-6 15,0-2-1-15,0-4-935 16</inkml:trace>
  <inkml:trace contextRef="#ctx0" brushRef="#br0" timeOffset="100655.66">18571 1649 1497 0,'0'0'66'0,"3"7"14"0,2 1-64 0,3-8-16 16,-3 4 0-16,3-1 0 0,0 1 116 0,0-1 20 15,5-3 4-15,3 4 1 0,5-1-25 0,8-3-6 16,1 0-1-16,4 0 0 0,-2 0-52 0,-3 0-10 15,-3-3-3-15,1-1 0 0,-6 4-14 0,0 0-3 16,-2 0-1-16,-4 0 0 0,1-3-26 0,0 3 0 16,-3 0 0-16,1 0-780 0,-1 0-160 15</inkml:trace>
  <inkml:trace contextRef="#ctx0" brushRef="#br0" timeOffset="101280.7">19738 1407 1267 0,'0'-5'56'0,"0"5"12"0,0-7-55 0,0 7-13 16,-3-7 0-16,6 5 0 0,-3 2 105 0,3 0 19 16,2-9 3-16,0 6 1 15,3 3-66-15,0-4-13 16,0 1-2-16,3-1-1 0,-4 4-13 0,7-8-2 0,2 6-1 0,-1-3 0 15,7 5 18-15,7 0 3 0,-3 0 1 0,6 0 0 16,-6 5-36-16,-2-3-8 0,-3 10 0 0,1-5-8 16,-7 5 37-16,-4-5 1 0,0 2 0 0,-6 3 0 15,-2 2 6-15,-6 0 2 0,0 5 0 0,-2-5 0 16,0 1-7-16,-6-1-2 0,3 4 0 0,-2 1 0 0,2 0-29 0,0-2-8 16,-3-3 0-16,6 4 0 0,2 4 30 0,3-6 5 15,-5 1 1-15,5-6 0 0,5-4-36 0,0 0 0 16,1 0 0-16,2 1 0 0,2-1 0 0,3-7 0 15,1 4 0-15,-1-4 0 0,3 0 20 0,2 0 9 0,1-4 3 16,5-3 0 0,-1-1-77-16,1 1-15 0,3 3-4 0,-1-3 0 15,6 0-72-15,0 0-16 0</inkml:trace>
  <inkml:trace contextRef="#ctx0" brushRef="#br0" timeOffset="101613.9">20611 1367 1728 0,'-5'-4'153'0,"-3"4"-122"0,0-8-31 0,-3 8 0 16,1-2 160-16,-1-3 25 0,-2 5 6 0,0 0 1 15,-1 7-154-15,4 1-30 0,-1-4-8 0,1 3 0 16,-1 0 0-16,3 5 0 0,0-3 0 0,0 6 0 16,-2-4 14-16,2 3 2 0,2 5 0 0,1-7 0 15,3 5-26-15,-1-6-5 0,3 3-1 0,3 8 0 16,4-8 16-16,1-3 0 0,0-4 0 0,0 5 0 15,8-2-54-15,-3 1-8 0,3-6-2 0,3-3 0 16,-6 3 24-16,3-2 4 0,0-3 0 0,0-3 1 0,-3-2 35 0,-5-2 11 16,2 3 0-16,-2-3 0 0,0 0 61 0,0 0 13 0,0-1 3 0,-3-1 0 15,1-3 32-15,-1-7 6 0,0 5 2 0,-5 0 0 16,0 3-103-16,0-4-25 0,-5 4 0 0,0 1 0 16,-3-2 56-16,0 5 7 15,0 0 1-15,3 3 0 16,-3 1-76-16,0-1-16 0,2 4-2 0,4-3-1 15,-3 6-155-15,5-3-31 0</inkml:trace>
  <inkml:trace contextRef="#ctx0" brushRef="#br0" timeOffset="101915.61">20847 1393 2188 0,'0'0'48'0,"0"0"11"0,-3 2 1 0,-5-2 1 0,0 0-49 16,0 7-12-16,0-2 0 0,-2 2 0 0,-4-4 54 0,4 8 8 15,2-4 2-15,0 8 0 0,3-4-33 0,-1 3-7 16,4 1 0-16,2-1-1 0,0 2-37 0,2-7-7 31,4 6-2-31,-1 1 0 0,5-7 23 0,4 6 0 0,-4-8 0 0,3 0 0 16,3 2 0-16,0-2 0 0,-3-4 0 0,3-3 0 16,-2 0 0-16,-1 0 0 0,3 0 0 0,0-8 0 15,-3 1 0-15,0 3 0 0,0-3 0 0,0-3 0 16,-5-2 47-16,3-2 13 0,-3 0 4 0,-5 0 0 15,2-5 0-15,-5 1 0 0,-5 1 0 0,2-2 0 16,-5 0 0-16,-3 1 0 0,-2 3 0 0,3 1 0 0,-6 3-52 0,2 4-12 16,-1 0 0-16,-7-1-920 15,1 1-185-15</inkml:trace>
  <inkml:trace contextRef="#ctx0" brushRef="#br0" timeOffset="102433.33">21712 1250 1630 0,'0'0'36'0,"0"0"7"0,0 0 1 0,0 0 3 0,0 0-38 0,0 4-9 15,2 3 0-15,-2 0 0 0,3 5 75 0,0-2 13 16,-1 6 2-16,4 1 1 0,-4-3-22 0,1 4-4 15,2 4-1-15,0 3 0 0,3-3-21 0,-2-4-5 16,-1 8-1-16,0-4 0 0,3-1-16 0,-2-5-3 0,-1 1-1 0,0-1 0 16,-2-7-6-16,2 10-2 0,-2-12 0 0,-1 0 0 15,-2 0-9-15,0-7 0 0,0 0 0 0,0 0-712 16,-8 0-148-16</inkml:trace>
  <inkml:trace contextRef="#ctx0" brushRef="#br0" timeOffset="102586.73">21677 1440 1609 0,'0'0'71'0,"0"0"15"0,0 0-69 0,6-5-17 16,2 5 0-16,-1-2 0 0,4-3 81 0,0 5 13 15,2 0 2-15,3 0 1 0,2 0-77 0,1 5-20 0,5-3 0 0,-1-2 0 16,-1 0 0-16,-1 0 0 0,3 5 0 16,-3-5 0-1,5 0-50-15,-7 0-14 0,-3 0-2 0,-1 2-738 0</inkml:trace>
  <inkml:trace contextRef="#ctx0" brushRef="#br0" timeOffset="102749.97">22032 1417 1209 0,'0'0'108'0,"0"0"-87"16,0 0-21-16,0 0 0 0,0 0 188 0,0 0 32 15,0 0 8-15,0 7 0 0,0-3-98 0,5 1-20 16,-2 2-4-16,2 3-1 16,0 1-31-16,1-4-6 0,-4 0-2 0,4 8 0 15,-4-11-53-15,-2 6-13 0,6-3 0 0,-6-3 0 16,0 3 0-16,0 0 0 0,-3 1 0 0,0-4 0 15,3-1 0-15,0-3 0 0,0 0 0 0,-5-3-782 16,5 3-159-16</inkml:trace>
  <inkml:trace contextRef="#ctx0" brushRef="#br0" timeOffset="102903.63">22024 1308 1324 0,'0'-9'118'0,"0"4"-94"15,-5 1-24-15,5 1 0 0,0 3 208 0,0-7 36 16,-3 2 8-16,3 5 2 0,0 0-145 0,0 0-29 0,0 0-5 0,0 0-2 15,0 0-56-15,0 0-17 0,0 0 8 0,3 8-8 16,-1-1-126-16,4 2-30 0,-1-2-5 0</inkml:trace>
  <inkml:trace contextRef="#ctx0" brushRef="#br0" timeOffset="103404.17">22135 1454 1555 0,'0'0'138'0,"0"0"-110"0,0 0-28 0,8 3 0 16,-5 1 95-16,-1-1 13 0,4 6 4 0,-4-7 0 16,4 5 12-16,-4 5 4 0,1-5 0 0,2-4 0 15,-2 4-103-15,2 2-25 0,-2-7 0 0,-3 5 0 16,2 1 56-16,1-4 7 0,-3-4 1 0,0 0 0 0,3 7-52 0,-3-7-12 16,0 0 0-16,0 0 0 0,5-4 0 0,-5 4 0 15,0 0 0-15,5-3 0 0,0-9 0 0,1 5 0 0,2 0 0 16,0 3 0-16,5-6 0 0,-3-1 0 15,1 3 0-15,2 1 0 0,-2 0 0 0,2 0 0 0,-2 0 0 16,-1 7 0-16,-2-4 0 0,0 4 0 0,3 0 0 0,-3 0 0 16,2 0 0-16,-2 0 0 0,0 0 0 0,0 4 0 15,3 3 0-15,-3-4-16 0,-3 1 3 0,0 1 1 32,0 2 12-32,1 3 16 0,-1-6-3 0,3 3-1 0,-8-7 22 0,3 3 4 15,5 4 1-15,-8-7 0 0,0 0-11 0,2 4-3 16,3 3 0-16,-5-7 0 0,0 0-25 0,0 0 0 15,0 0 0-15,8 0 0 0,3-2 0 0,-6-3 0 16,3 1 0-16,0-3 0 0,3 4 0 0,-1-1-14 16,-4-3 2-16,4-1 0 15,-2 1-32-15,0 5-7 0,0-7-1 0,-3 9 0 0,-5 0 42 0,0 0 10 0,11-3 0 0,-11 3 0 16,0 0 0-16,0 0 0 0,0 0 0 0,0 0 0 16,0 0 0-16,8 0 0 0,-8 0 0 0,8 3 0 15,0 6 0-15,-3-7 0 0,0 5 0 0,-2 1 0 16,5-1 0-16,-5 0 0 0,2 0 0 0,-3-3 0 0,-2 3 0 15,0-2 0-15,0-3 0 0,3 6 0 0,-3-4 0 0,5 3 0 16,-5-7 0-16,0 0 0 0,0 0 0 0,0 0 0 0,0 0 0 0,11 0-787 16,-11 0-155-16</inkml:trace>
  <inkml:trace contextRef="#ctx0" brushRef="#br0" timeOffset="103720.94">22762 1464 1267 0,'16'-3'56'0,"-16"3"12"0,0 0-55 0,0 0-13 15,8 0 0-15,0 0 0 0,0 0 127 0,2 0 22 16,1 0 5-16,2-4 1 0,0 4-51 0,1-3-9 16,-1 3-3-16,3 0 0 0,-3-4-66 0,0-4-14 15,-2 8-2-15,2 0-1 0,-5-7-9 0,3 7 0 16,-4-2 0-16,1-3 0 0,-2 1 44 0,-1 1 6 16,0-1 2-16,-2 1 0 0,-3-9-25 0,0 12-5 15,-3-9-1-15,1 4 0 0,-1 3-1 0,-2-7 0 0,-3 6 0 0,2-1 0 16,-1 1-20-16,-4 3 8 0,-2-4-8 0,0 4 0 15,2 4 0-15,-2-4 0 0,-1 7 0 0,-1-4 0 16,-1 6 24-16,2-7 9 0,4 5 3 0,-1 5 0 16,3-5-62-16,0 3-12 0,3-6-2 0,0 10-1 0,2-2 14 0,3-2 3 15,3-1 1-15,2 0 0 0,0-1 23 0,6 3 0 16,-3-1 0-16,8-6 0 31,2 3-107-31,1 0-17 0,-1 1-3 0,6-8-820 0</inkml:trace>
  <inkml:trace contextRef="#ctx0" brushRef="#br0" timeOffset="104022.18">23336 1287 1497 0,'0'0'133'0,"-2"-7"-106"16,-6 2-27-16,2-2 0 0,-2 5 161 0,-2-3 27 15,2 3 6-15,-3-3 1 0,1 5-97 0,2 0-19 16,-3 0-4-16,1 0-1 0,-1 7-54 0,0 0-12 15,1 0-8-15,2 5 12 0,5-9-25 0,-5 8-5 0,3-4-1 16,0 5 0 0,5-5 19-16,0 3 16 0,2 1-4 0,4 4 0 15,4-4-12-15,1 1 0 0,2-3-9 0,6 10 9 16,-1-9-12-16,1 1 12 0,2 4-13 0,-3-4 5 16,-2 1 8-16,-3-3 0 0,1 3 0 0,-6-2 0 0,0 1 0 0,-3-4 0 15,-2 0 0-15,-3 5 0 0,-3-5 100 0,-2 0 23 16,-6-2 4-16,-5 2 1 0,-5 3-52 0,-5-10-9 15,-6 7-3-15,0-3 0 0,0-1 0 0,3 1 0 0,3 3 0 0,-1-2 0 32,1-3-142-32,5 3-29 0,2-2-5 0</inkml:trace>
</inkml:ink>
</file>

<file path=ppt/ink/ink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05:17.620"/>
    </inkml:context>
    <inkml:brush xml:id="br0">
      <inkml:brushProperty name="width" value="0.05" units="cm"/>
      <inkml:brushProperty name="height" value="0.05" units="cm"/>
      <inkml:brushProperty name="color" value="#E71224"/>
    </inkml:brush>
  </inkml:definitions>
  <inkml:trace contextRef="#ctx0" brushRef="#br0">1 1 8288 0 0,'0'0'190'0'0,"0"0"28"0"0,0 0 7 0 0,0 9 6 0 0,25 91 5773 0 0,-11-28-4463 0 0,-4-32 296 0 0,1-50-2272 0 0,21-13-1672 0 0,-31 23 1664 0 0,25-5 278 0 0,-5 13 165 0 0,13 19 680 0 0,9-12-270 0 0,-26-13-831 0 0,-10 0 112 0 0</inkml:trace>
  <inkml:trace contextRef="#ctx0" brushRef="#br0" timeOffset="328.05">279 212 6448 0 0,'13'-2'297'0'0,"-11"1"-9"0"0,0 0-188 0 0,59-14 2612 0 0,-49 10-2315 0 0,-11 5-355 0 0,1-1-1 0 0,-1 1 1 0 0,0 0-1 0 0,0-1 0 0 0,0 1 1 0 0,0 0-1 0 0,0-1 0 0 0,0 1 1 0 0,0-1-1 0 0,0 0 1 0 0,0 1-1 0 0,0-1 0 0 0,-1 0 1 0 0,1 0-1 0 0,0 0 0 0 0,0 1 1 0 0,-1-1-1 0 0,1 0 0 0 0,0 0 1 0 0,-1 0-1 0 0,1 0 1 0 0,-1 0-1 0 0,1 0 0 0 0,-1 0 1 0 0,1 0-1 0 0,-1-1 0 0 0,0 1 1 0 0,0 0-1 0 0,0 0 1 0 0,1 0-1 0 0,-1 0 0 0 0,0 0 1 0 0,0-1-42 0 0,-13-25 1312 0 0,13 26-1303 0 0,-1 0 1 0 0,0 0 0 0 0,1 0 0 0 0,-1 0 0 0 0,0 0 0 0 0,0 0-1 0 0,0 0 1 0 0,0 0 0 0 0,0 1 0 0 0,0-1 0 0 0,0 1-1 0 0,0-1 1 0 0,0 0 0 0 0,-1 1 0 0 0,1 0 0 0 0,0-1 0 0 0,0 1-1 0 0,0 0 1 0 0,-1-1 0 0 0,1 1 0 0 0,0 0 0 0 0,0 0-1 0 0,0 0 1 0 0,-1 0 0 0 0,1 0 0 0 0,0 0 0 0 0,0 1 0 0 0,-1-1-1 0 0,1 0 1 0 0,0 1 0 0 0,-1-1-10 0 0,-3 1 8 0 0,-14 4 45 0 0,3 4-43 0 0,14-8-10 0 0,-1 0 0 0 0,1 0 0 0 0,0 0 0 0 0,0 0 0 0 0,0 0 0 0 0,0 0 0 0 0,0 0 0 0 0,0 1 0 0 0,1-1 0 0 0,-1 1 0 0 0,0-1 0 0 0,1 1 0 0 0,-1 0 0 0 0,1 0 0 0 0,0-1 0 0 0,-1 1 0 0 0,1 0 0 0 0,0 0 0 0 0,0 0 0 0 0,0 0 0 0 0,0 1 0 0 0,1-1 0 0 0,-1 0 0 0 0,0 0 1 0 0,1 1-1 0 0,0-1 0 0 0,0 0 0 0 0,-1 1 0 0 0,-3 58 890 0 0,16-43-522 0 0,45 9 77 0 0,-29-25-4439 0 0,-18-2-731 0 0</inkml:trace>
</inkml:ink>
</file>

<file path=ppt/ink/ink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05:15.698"/>
    </inkml:context>
    <inkml:brush xml:id="br0">
      <inkml:brushProperty name="width" value="0.05" units="cm"/>
      <inkml:brushProperty name="height" value="0.05" units="cm"/>
      <inkml:brushProperty name="color" value="#E71224"/>
    </inkml:brush>
  </inkml:definitions>
  <inkml:trace contextRef="#ctx0" brushRef="#br0">122 1 6448 0 0,'0'0'141'0'0,"0"0"23"0"0,0 0 13 0 0,0 0 55 0 0,0 0 182 0 0,0 0 76 0 0,-4 14 1044 0 0,-26 21 1538 0 0,0 18-2392 0 0,-17 49 1296 0 0,36 4-1000 0 0,29-57-401 0 0,-15-43-536 0 0,0 0 0 0 0,0 0 0 0 0,1-1 0 0 0,0 1-1 0 0,0-1 1 0 0,1 0 0 0 0,-1 0 0 0 0,1 0-1 0 0,0-1 1 0 0,1 1 0 0 0,-1-1 0 0 0,1 0-1 0 0,0-1-38 0 0,23 7-249 0 0,-28-9-1012 0 0,-1-1-4444 0 0</inkml:trace>
  <inkml:trace contextRef="#ctx0" brushRef="#br0" timeOffset="515.5">214 132 3224 0 0,'0'0'368'0'0,"0"0"337"0"0,0 0 154 0 0,0 0 33 0 0,0 0-116 0 0,0 0-478 0 0,0 0-107 0 0,0 0 8 0 0,0 0 1 0 0,0 0-55 0 0,0 0-229 0 0,0 0-99 0 0,0 0-17 0 0,0 0 94 0 0,0 0 414 0 0,0 0 168 0 0,0 0 32 0 0,0 0 4 0 0,0 0 0 0 0,0 0 0 0 0,0 0 0 0 0,0 0-70 0 0,1 2-292 0 0,5 3-134 0 0,-1 2-16 0 0</inkml:trace>
  <inkml:trace contextRef="#ctx0" brushRef="#br0" timeOffset="827.92">315 113 8288 0 0,'0'0'190'0'0,"0"0"28"0"0,0 0 7 0 0,1 1 43 0 0,32 34 1775 0 0,-27-28-2043 0 0,9 6-3080 0 0,-15-13-416 0 0</inkml:trace>
  <inkml:trace contextRef="#ctx0" brushRef="#br0" timeOffset="1296.56">516 57 6448 0 0,'0'0'141'0'0,"0"0"23"0"0,0 0 13 0 0,2 9 13 0 0,-4 12 756 0 0,8 34 1612 0 0,9-2-68 0 0,3-1-1779 0 0,-14-36-27 0 0,-4-15-625 0 0,0-1-101 0 0,0 0-982 0 0,0 0-3814 0 0</inkml:trace>
  <inkml:trace contextRef="#ctx0" brushRef="#br0" timeOffset="1562.13">433 264 10136 0 0,'0'0'230'0'0,"0"0"30"0"0,0 0 19 0 0,9 0 8 0 0,82-5 1801 0 0,-1-9-4882 0 0,-79 11 1772 0 0</inkml:trace>
</inkml:ink>
</file>

<file path=ppt/ink/ink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05:14.167"/>
    </inkml:context>
    <inkml:brush xml:id="br0">
      <inkml:brushProperty name="width" value="0.05" units="cm"/>
      <inkml:brushProperty name="height" value="0.05" units="cm"/>
      <inkml:brushProperty name="color" value="#E71224"/>
    </inkml:brush>
  </inkml:definitions>
  <inkml:trace contextRef="#ctx0" brushRef="#br0">194 0 456 0 0,'0'0'2043'0'0,"0"0"245"0"0,0 0 105 0 0,0 2-193 0 0,11 52 2911 0 0,-10 41-2282 0 0,-2-52-1992 0 0,15 33 91 0 0,-13-73-843 0 0,2 0-10 0 0,-2-2 15 0 0,-1-1-179 0 0,0 0-742 0 0</inkml:trace>
  <inkml:trace contextRef="#ctx0" brushRef="#br0" timeOffset="312.42">0 49 11976 0 0,'0'0'266'0'0,"0"0"44"0"0,0 0 15 0 0,0 0-26 0 0,0 0-127 0 0,0 0 204 0 0,1-10 1212 0 0,6 7-1587 0 0,-1-1 0 0 0,1 1 1 0 0,0 0-1 0 0,0 1 1 0 0,0-1-1 0 0,0 1 1 0 0,0 1-1 0 0,0-1 1 0 0,1 1-1 0 0,-1 1 1 0 0,2-1-2 0 0,87-2 0 0 0,28 9 976 0 0,-122-6-1080 0 0,-2 0-138 0 0,5 5-189 0 0,-3-4-2560 0 0,-2-1 1967 0 0</inkml:trace>
  <inkml:trace contextRef="#ctx0" brushRef="#br0" timeOffset="890.41">598 11 8288 0 0,'0'0'381'0'0,"0"0"-6"0"0,0 0-171 0 0,9-3 633 0 0,-8 3 6955 0 0,-20 5-7022 0 0,17-4-547 0 0,2-1-6 0 0,0 0-26 0 0,-1 0-112 0 0,-50 14-5 0 0,-15-2 214 0 0,47-5-192 0 0,-11 45-248 0 0,27 21 287 0 0,-1-8 802 0 0,8-45-433 0 0,-4-20-626 0 0,0 7 413 0 0,-4-3-2874 0 0,0-4 1053 0 0</inkml:trace>
  <inkml:trace contextRef="#ctx0" brushRef="#br0" timeOffset="1046.63">379 192 7568 0 0,'0'0'348'0'0,"0"0"-7"0"0,15-3-70 0 0,59 2 6262 0 0,-26 1-6493 0 0,-17-3-1065 0 0,-21 3-195 0 0</inkml:trace>
</inkml:ink>
</file>

<file path=ppt/ink/ink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05:19.635"/>
    </inkml:context>
    <inkml:brush xml:id="br0">
      <inkml:brushProperty name="width" value="0.05" units="cm"/>
      <inkml:brushProperty name="height" value="0.05" units="cm"/>
      <inkml:brushProperty name="color" value="#E71224"/>
    </inkml:brush>
  </inkml:definitions>
  <inkml:trace contextRef="#ctx0" brushRef="#br0">56 1 5528 0 0,'0'0'422'0'0,"0"0"-102"0"0,0 0 600 0 0,7 9 4855 0 0,-25 48-1534 0 0,6-17-3352 0 0,1-19-489 0 0,-2-2-248 0 0,7-14 312 0 0,4-4-1495 0 0,1 1-4173 0 0,1-2-336 0 0</inkml:trace>
</inkml:ink>
</file>

<file path=ppt/ink/ink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05:20.916"/>
    </inkml:context>
    <inkml:brush xml:id="br0">
      <inkml:brushProperty name="width" value="0.05" units="cm"/>
      <inkml:brushProperty name="height" value="0.05" units="cm"/>
      <inkml:brushProperty name="color" value="#E71224"/>
    </inkml:brush>
  </inkml:definitions>
  <inkml:trace contextRef="#ctx0" brushRef="#br0">0 1 8288 0 0,'0'0'381'0'0,"0"0"-6"0"0,0 0-103 0 0,0 0 462 0 0,0 0 236 0 0,0 0 43 0 0,8 0 606 0 0,62 6 129 0 0,-34-2-760 0 0,35 5-120 0 0,-27 2-5602 0 0,-43-11-644 0 0</inkml:trace>
</inkml:ink>
</file>

<file path=ppt/ink/ink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05:21.094"/>
    </inkml:context>
    <inkml:brush xml:id="br0">
      <inkml:brushProperty name="width" value="0.05" units="cm"/>
      <inkml:brushProperty name="height" value="0.05" units="cm"/>
      <inkml:brushProperty name="color" value="#E71224"/>
    </inkml:brush>
  </inkml:definitions>
  <inkml:trace contextRef="#ctx0" brushRef="#br0">1 0 456 0 0,'92'3'8764'0'0,"0"0"-1941"0"0,-31-6-6452 0 0,-34 2-321 0 0,-17-1-51 0 0</inkml:trace>
</inkml:ink>
</file>

<file path=ppt/ink/ink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05:21.953"/>
    </inkml:context>
    <inkml:brush xml:id="br0">
      <inkml:brushProperty name="width" value="0.05" units="cm"/>
      <inkml:brushProperty name="height" value="0.05" units="cm"/>
      <inkml:brushProperty name="color" value="#E71224"/>
    </inkml:brush>
  </inkml:definitions>
  <inkml:trace contextRef="#ctx0" brushRef="#br0">52 73 10136 0 0,'0'0'230'0'0,"0"0"30"0"0,0 0 19 0 0,8-4 8 0 0,4-1-34 0 0,0 1 0 0 0,1 0 0 0 0,-1 0 0 0 0,1 1 0 0 0,0 1 0 0 0,0 0 0 0 0,0 1 0 0 0,0 0 0 0 0,0 1 0 0 0,1 0-253 0 0,-9 0 213 0 0,0 0 0 0 0,0 0 0 0 0,0 1-1 0 0,0-1 1 0 0,1 1 0 0 0,-1 0 0 0 0,0 0-1 0 0,0 1 1 0 0,-1 0 0 0 0,1 0 0 0 0,0 0 0 0 0,3 2-213 0 0,-6-3 50 0 0,0 0 1 0 0,0 0 0 0 0,1 0-1 0 0,-1 0 1 0 0,0 0 0 0 0,0 1-1 0 0,0-1 1 0 0,0 1 0 0 0,-1-1 0 0 0,1 1-1 0 0,0 0 1 0 0,-1-1 0 0 0,1 1-1 0 0,-1 0 1 0 0,1 0 0 0 0,-1 0-1 0 0,0 1 1 0 0,0-1 0 0 0,0 0 0 0 0,0 0-1 0 0,0 1 1 0 0,-1-1 0 0 0,1 0-1 0 0,-1 1 1 0 0,1-1 0 0 0,-1 0 0 0 0,0 1-1 0 0,0-1 1 0 0,0 1 0 0 0,0-1-1 0 0,0 1 1 0 0,-1-1 0 0 0,1 0-1 0 0,-1 2-50 0 0,-25 40 1039 0 0,-22 25-595 0 0,44-62-455 0 0,8 12 11 0 0,34-1 0 0 0,71-13 0 0 0,-56-11-2262 0 0,-34 2 1005 0 0</inkml:trace>
  <inkml:trace contextRef="#ctx0" brushRef="#br0" timeOffset="437.39">691 73 4144 0 0,'14'-10'513'0'0,"-16"-12"5196"0"0,1 21-4790 0 0,1 1-20 0 0,-8-3 150 0 0,2 0-964 0 0,-18 13 1487 0 0,-13 39-790 0 0,2 13-6 0 0,29-39-425 0 0,5-21-316 0 0,0 0 0 0 0,-1 0 0 0 0,2 0 1 0 0,-1 0-1 0 0,0 0 0 0 0,0 1 0 0 0,1-1 0 0 0,-1 0 0 0 0,1 1 0 0 0,0-1 0 0 0,0 0 0 0 0,0 1 0 0 0,0-1 0 0 0,0 0 0 0 0,0 1 1 0 0,0-1-1 0 0,1 0 0 0 0,-1 1 0 0 0,1-1 0 0 0,0 0 0 0 0,0 0 0 0 0,0 0 0 0 0,0 1 0 0 0,0-1 0 0 0,0 0 0 0 0,1 0-35 0 0,4 2 18 0 0,1-1 0 0 0,0 0 0 0 0,0 0 0 0 0,0-1 0 0 0,0 0 0 0 0,0 0 0 0 0,1 0 0 0 0,-1-1 0 0 0,1 0-1 0 0,-1-1 1 0 0,1 1 0 0 0,-1-1 0 0 0,1-1 0 0 0,-1 0 0 0 0,0 0 0 0 0,1 0 0 0 0,-1-1 0 0 0,0 0 0 0 0,0 0 0 0 0,1-1-1 0 0,2-1-17 0 0,-6 2 40 0 0,0-1-1 0 0,0 1 1 0 0,0 0-1 0 0,0-1 1 0 0,-1 0-1 0 0,1 0 1 0 0,-1 0-1 0 0,1 0 1 0 0,-1-1-1 0 0,0 1 1 0 0,0-1-1 0 0,-1 0 1 0 0,1 0-1 0 0,-1 0 0 0 0,0 0 1 0 0,0 0-1 0 0,0 0 1 0 0,-1-1-1 0 0,1 1 1 0 0,-1-1-1 0 0,0 1 1 0 0,0-1-1 0 0,-1 1 1 0 0,1-1-1 0 0,-1 1 1 0 0,0-1-1 0 0,0 0 0 0 0,-1 1 1 0 0,1-1-1 0 0,-2-3-39 0 0,2 5 2 0 0,-1 0-1 0 0,0 1 1 0 0,1 0-1 0 0,-1-1 1 0 0,0 1-1 0 0,0-1 1 0 0,0 1-1 0 0,-1 0 0 0 0,1 0 1 0 0,-1 0-1 0 0,1 0 1 0 0,-1 0-1 0 0,1 0 1 0 0,-1 0-1 0 0,0 0 1 0 0,0 1-1 0 0,0-1 0 0 0,0 1 1 0 0,0-1-1 0 0,-1 1 1 0 0,1 0-1 0 0,0 0 1 0 0,-2-1-2 0 0,-11-7-1607 0 0,8 4-91 0 0</inkml:trace>
  <inkml:trace contextRef="#ctx0" brushRef="#br0" timeOffset="734.2">962 13 6448 0 0,'0'0'297'0'0,"0"0"-9"0"0,0 0-117 0 0,0 0 205 0 0,0 0 110 0 0,0 2 24 0 0,-7 40 1538 0 0,-30 36-159 0 0,35-74-1824 0 0,0 0 0 0 0,0-1 0 0 0,1 1 0 0 0,0 0 0 0 0,0 0 0 0 0,0 0 0 0 0,0 0 0 0 0,1 0 0 0 0,-1 0 0 0 0,1 0 0 0 0,0 0 1 0 0,0 0-1 0 0,1 0 0 0 0,-1 1-65 0 0,1-4 15 0 0,0 1 0 0 0,-1-1 0 0 0,1 1 1 0 0,0-1-1 0 0,0 0 0 0 0,0 1 0 0 0,0-1 0 0 0,0 0 1 0 0,0 1-1 0 0,0-1 0 0 0,1 0 0 0 0,-1 0 1 0 0,0 0-1 0 0,1 0 0 0 0,-1 0 0 0 0,1-1 1 0 0,-1 1-1 0 0,1 0 0 0 0,-1-1 0 0 0,1 1 0 0 0,0-1 1 0 0,-1 1-1 0 0,1-1 0 0 0,-1 0 0 0 0,1 0 1 0 0,0 1-1 0 0,-1-1 0 0 0,1 0 0 0 0,0-1 1 0 0,-1 1-1 0 0,1 0 0 0 0,0 0 0 0 0,0-1-15 0 0,11-1 222 0 0,0-1-1 0 0,-1-1 1 0 0,1 0-1 0 0,-1-1 0 0 0,0 0 1 0 0,0-1-1 0 0,-1 0 1 0 0,1 0-1 0 0,-1-2 1 0 0,-1 1-1 0 0,1-1 0 0 0,2-4-221 0 0,7-44 1311 0 0,-19 53-1280 0 0,-1 0-1 0 0,1 1 0 0 0,-1-1 1 0 0,1 0-1 0 0,-1 1 1 0 0,0-1-1 0 0,0 0 1 0 0,0 0-1 0 0,0 1 1 0 0,-1-1-1 0 0,1 0 1 0 0,-1 0-1 0 0,1 1 1 0 0,-1-1-1 0 0,0 1 0 0 0,0-1 1 0 0,-1 1-1 0 0,1-1 1 0 0,0 1-1 0 0,-1 0 1 0 0,1-1-1 0 0,-1 1 1 0 0,-1-1-31 0 0,-21-14-5165 0 0,10 12-601 0 0</inkml:trace>
  <inkml:trace contextRef="#ctx0" brushRef="#br0" timeOffset="1187.22">0 468 11976 0 0,'0'0'546'0'0,"0"0"-10"0"0,2 1-344 0 0,93 3 3499 0 0,92-13-1285 0 0,-102 1-2202 0 0,479-55-260 0 0,-323 22 2023 0 0,-67 7-598 0 0,-147 30-675 0 0,-13 1-793 0 0,-14 3-26 0 0,-1 0-1 0 0,1 0 1 0 0,0-1 0 0 0,-1 1 0 0 0,1 0-1 0 0,0 0 1 0 0,-1 0 0 0 0,1 0 0 0 0,0 0-1 0 0,-1 0 1 0 0,1 0 0 0 0,0-1 0 0 0,0 1-1 0 0,-1 0 1 0 0,1 0 0 0 0,0 0 0 0 0,0-1-1 0 0,-1 1 1 0 0,1 0 0 0 0,0-1 0 0 0,0 1-1 0 0,0 0 1 0 0,-1 0 0 0 0,1-1 0 0 0,0 1-1 0 0,0 0 1 0 0,0-1 0 0 0,0 1 0 0 0,0 0-1 0 0,0-1 1 0 0,0 1 0 0 0,0 0 0 0 0,0-1-1 0 0,0 1 1 0 0,0 0 0 0 0,0-1 0 0 0,0 1-1 0 0,0 0 1 0 0,0 0 0 0 0,0-1 0 0 0,0 1-1 0 0,0 0 1 0 0,0-1 0 0 0,0 1 0 0 0,0 0-1 0 0,1-1 1 0 0,-1 1 0 0 0,0 0 0 0 0,0 0-1 0 0,0-1 1 0 0,0 1 0 0 0,1 0-1 0 0,-1-1 126 0 0,-22-6-2451 0 0</inkml:trace>
  <inkml:trace contextRef="#ctx0" brushRef="#br0" timeOffset="1843.31">193 628 8288 0 0,'0'0'190'0'0,"0"0"28"0"0,0 0 7 0 0,0 0 43 0 0,1 1 159 0 0,17 34 1967 0 0,-10 4 876 0 0,-1 24-1688 0 0,-7-28-637 0 0,4 5 575 0 0,-1 1-1570 0 0,-2-38 131 0 0,-1 2-85 0 0,0-4-327 0 0,0-1-145 0 0,0 0-760 0 0,0 0-3062 0 0,0 0-1315 0 0</inkml:trace>
  <inkml:trace contextRef="#ctx0" brushRef="#br0" timeOffset="2265.09">387 789 1840 0 0,'0'0'83'0'0,"0"0"305"0"0,0 0 1240 0 0,0 0 541 0 0,0 0 109 0 0,0 0-216 0 0,7 5-384 0 0,56-1-524 0 0,-19-12-44 0 0,-43 8-1091 0 0,0 0-1 0 0,0-1 1 0 0,0 1-1 0 0,-1 0 1 0 0,1 0-1 0 0,0-1 1 0 0,0 1-1 0 0,-1 0 1 0 0,1-1-1 0 0,0 1 0 0 0,0-1 1 0 0,-1 1-1 0 0,1-1 1 0 0,-1 1-1 0 0,1-1 1 0 0,0 1-1 0 0,-1-1 1 0 0,1 0-1 0 0,-1 1 1 0 0,1-1-1 0 0,-1 0 1 0 0,0 1-1 0 0,1-1 1 0 0,-1 0-1 0 0,0 0 1 0 0,1 1-1 0 0,-1-1 1 0 0,0 0-1 0 0,0 0 1 0 0,0 0-1 0 0,0 1 0 0 0,0-1 1 0 0,0 0-1 0 0,0 0 1 0 0,0 0-1 0 0,0 1 1 0 0,0-1-1 0 0,0 0 1 0 0,0 0-1 0 0,-1 0 1 0 0,1 1-1 0 0,0-1 1 0 0,0 0-1 0 0,-1 0 1 0 0,1 1-1 0 0,-1-1 1 0 0,1 0-1 0 0,-1 1 1 0 0,1-1-19 0 0,-8-24 320 0 0,6 24-308 0 0,0-1 1 0 0,0 1-1 0 0,0-1 1 0 0,0 1-1 0 0,0 0 1 0 0,0 0-1 0 0,0 0 1 0 0,0 0-1 0 0,0 0 1 0 0,0 1-1 0 0,0-1 1 0 0,-1 1-1 0 0,1-1 1 0 0,0 1-1 0 0,-1 0 1 0 0,1 0-1 0 0,0 0 1 0 0,0 0-1 0 0,-1 0 1 0 0,1 0-1 0 0,0 1 1 0 0,0-1-1 0 0,-1 1 1 0 0,1 0-1 0 0,0-1 1 0 0,0 1 0 0 0,0 0-1 0 0,0 0 1 0 0,0 1-1 0 0,0-1 1 0 0,0 0-1 0 0,0 1 1 0 0,0-1-1 0 0,1 1 1 0 0,-1-1-1 0 0,1 1 1 0 0,-1 0-1 0 0,1 0 1 0 0,-1-1-1 0 0,1 1 1 0 0,0 0-1 0 0,0 0 1 0 0,0 1-1 0 0,0-1-12 0 0,-3 3 33 0 0,2-4-65 0 0,0 1 0 0 0,1 0-1 0 0,-1 0 1 0 0,1 0-1 0 0,-1 0 1 0 0,1 0 0 0 0,0 0-1 0 0,0 0 1 0 0,0 0-1 0 0,0 0 1 0 0,0 1 0 0 0,0-1-1 0 0,1 0 1 0 0,-1 0-1 0 0,1 1 1 0 0,0-1 0 0 0,-1 1-1 0 0,1-1 1 0 0,0 0-1 0 0,0 1 1 0 0,1-1 0 0 0,-1 1-1 0 0,1 0 33 0 0,20 36-38 0 0,-19-37-34 0 0,0 0 0 0 0,0 0 0 0 0,0 0 1 0 0,0 0-1 0 0,0 0 0 0 0,1-1 0 0 0,-1 1 1 0 0,0-1-1 0 0,1 0 0 0 0,-1 0 1 0 0,1 0-1 0 0,0 0 0 0 0,-1 0 0 0 0,1 0 1 0 0,0 0-1 0 0,-1-1 0 0 0,1 0 1 0 0,0 1-1 0 0,0-1 0 0 0,-1 0 0 0 0,3-1 72 0 0,-2 1-355 0 0,13 0-1346 0 0,2-2-2736 0 0</inkml:trace>
  <inkml:trace contextRef="#ctx0" brushRef="#br0" timeOffset="2671.24">642 696 9960 0 0,'0'0'222'0'0,"0"0"30"0"0,0 0 20 0 0,0 0-24 0 0,1 2-157 0 0,4 55 3774 0 0,-2-13-1761 0 0,-1-36-1491 0 0,1 3 1102 0 0,-2-24-791 0 0,0 9-1027 0 0,-1 1 0 0 0,1-1 1 0 0,0 1-1 0 0,1-1 0 0 0,-1 1 0 0 0,0-1 0 0 0,1 1 0 0 0,0 0 1 0 0,0 0-1 0 0,0 0 0 0 0,0 0 0 0 0,0 0 0 0 0,1 1 1 0 0,-1-1-1 0 0,1 0 0 0 0,-1 1 0 0 0,1 0 0 0 0,0 0 0 0 0,0 0 1 0 0,0 0-1 0 0,1 0 0 0 0,-1 1 0 0 0,0-1 0 0 0,1 1 0 0 0,2-1 103 0 0,48 2-854 0 0,5 40 825 0 0,-25-11 454 0 0,-5-9-1478 0 0,-27-20-4707 0 0</inkml:trace>
  <inkml:trace contextRef="#ctx0" brushRef="#br0" timeOffset="3217.99">1110 508 4608 0 0,'0'0'208'0'0,"1"3"6030"0"0,-2 1-6422 0 0,-36 71 522 0 0,8 5 2108 0 0,20-7-334 0 0,4-43-1370 0 0,3-25-655 0 0,0 0 1 0 0,1 0 0 0 0,0 1-1 0 0,1-1 1 0 0,-1 0 0 0 0,1 0-1 0 0,0 1 1 0 0,0-1 0 0 0,0 0 0 0 0,1 0-1 0 0,0 1 1 0 0,0-1 0 0 0,0 0-1 0 0,1 1-87 0 0,9 20-65 0 0,-9-24 14 0 0,-1 0 1 0 0,1 0-1 0 0,0 0 0 0 0,0-1 0 0 0,0 1 0 0 0,0-1 1 0 0,1 1-1 0 0,-1-1 0 0 0,0 0 0 0 0,1 0 0 0 0,-1 0 1 0 0,0 0-1 0 0,1 0 0 0 0,-1 0 0 0 0,1-1 0 0 0,0 1 1 0 0,-1-1-1 0 0,1 0 0 0 0,-1 1 0 0 0,4-2 51 0 0,1 2-4037 0 0,-2 3-1380 0 0</inkml:trace>
  <inkml:trace contextRef="#ctx0" brushRef="#br0" timeOffset="3795.98">1444 670 456 0 0,'-14'-2'4633'0'0,"-27"7"1230"0"0,-14 25-4233 0 0,52-28-1587 0 0,0 1 0 0 0,0 0 0 0 0,1 0-1 0 0,-1 0 1 0 0,1 0 0 0 0,0 0 0 0 0,0 0-1 0 0,0 1 1 0 0,0-1 0 0 0,1 1 0 0 0,-1-1-1 0 0,1 1 1 0 0,0-1 0 0 0,0 1 0 0 0,-1 4-43 0 0,1-5 30 0 0,14 24 117 0 0,-12-25-142 0 0,0-1 0 0 0,0 0 0 0 0,0 0 0 0 0,1 1 0 0 0,-1-1 0 0 0,0 0 0 0 0,1 0 0 0 0,-1 0 0 0 0,1 0 0 0 0,-1 0 0 0 0,1-1 0 0 0,0 1 0 0 0,-1 0 0 0 0,1-1 0 0 0,0 1 0 0 0,-1-1 0 0 0,1 0 0 0 0,0 1 1 0 0,0-1-1 0 0,-1 0 0 0 0,1 0 0 0 0,1 0-5 0 0,0 0 90 0 0,0-1 0 0 0,-1 1 1 0 0,1 0-1 0 0,0-1 1 0 0,0 0-1 0 0,-1 1 0 0 0,1-1 1 0 0,-1 0-1 0 0,1-1 1 0 0,-1 1-1 0 0,1 0 0 0 0,-1-1 1 0 0,0 1-1 0 0,0-1 1 0 0,1 0-1 0 0,-1 0 0 0 0,-1 0 1 0 0,1 0-1 0 0,0 0 1 0 0,0-1-91 0 0,13-31 1898 0 0,-13 19-1698 0 0,0 0-1 0 0,-1-1 1 0 0,-1 1-1 0 0,0-1 1 0 0,-1 0-1 0 0,-3-12-199 0 0,-10-54 760 0 0,14 81-666 0 0,0 1-12 0 0,3 21-2 0 0,45 120 1346 0 0,0-50-1094 0 0,-40-86-2684 0 0,-8-5 114 0 0</inkml:trace>
  <inkml:trace contextRef="#ctx0" brushRef="#br0" timeOffset="4155.27">1634 670 10136 0 0,'0'0'230'0'0,"0"0"30"0"0,0 0 19 0 0,-7-2 8 0 0,4 2-178 0 0,0 1 1 0 0,1 0 0 0 0,-1 0 0 0 0,0 0-1 0 0,1 0 1 0 0,-1 0 0 0 0,1 1-1 0 0,0-1 1 0 0,-1 1 0 0 0,1-1 0 0 0,0 1-1 0 0,0 0 1 0 0,0 0 0 0 0,0 0-1 0 0,0 0 1 0 0,1 0 0 0 0,-1 1 0 0 0,1-1-1 0 0,-1 0 1 0 0,1 1 0 0 0,0-1-1 0 0,0 1 1 0 0,0 0 0 0 0,0 0-110 0 0,0-2 30 0 0,0 1 0 0 0,0 0-1 0 0,0-1 1 0 0,0 1 0 0 0,1 0 0 0 0,-1 0 0 0 0,1 0 0 0 0,-1 0-1 0 0,1 0 1 0 0,0-1 0 0 0,0 1 0 0 0,0 0 0 0 0,0 0 0 0 0,0 0-1 0 0,0 0 1 0 0,0 0 0 0 0,1 0 0 0 0,-1 0 0 0 0,1 0 0 0 0,-1-1-1 0 0,1 1 1 0 0,0 0 0 0 0,0 0 0 0 0,0-1 0 0 0,0 1 0 0 0,0 0-1 0 0,0-1 1 0 0,0 1 0 0 0,0-1 0 0 0,1 1 0 0 0,-1-1 0 0 0,1 0-1 0 0,-1 0 1 0 0,1 1 0 0 0,-1-1 0 0 0,1 0 0 0 0,0 0 0 0 0,-1-1-1 0 0,1 1 1 0 0,0 0-30 0 0,2-1 31 0 0,1 0-1 0 0,-1 0 1 0 0,0-1 0 0 0,1 0-1 0 0,-1 1 1 0 0,0-1-1 0 0,0-1 1 0 0,1 1-1 0 0,-1-1 1 0 0,0 1 0 0 0,0-1-1 0 0,-1-1 1 0 0,1 1-1 0 0,0 0 1 0 0,-1-1-1 0 0,1 0 1 0 0,-1 1 0 0 0,0-2-1 0 0,0 1 1 0 0,0 0-1 0 0,0 0 1 0 0,-1-1-1 0 0,1 0 1 0 0,-1 1 0 0 0,0-1-1 0 0,0 0 1 0 0,0 0-1 0 0,-1 0 1 0 0,1-2-31 0 0,-1 2 69 0 0,-1 1 0 0 0,0-1 0 0 0,0 1 1 0 0,-1-1-1 0 0,1 1 0 0 0,-1-1 0 0 0,0 1 0 0 0,1-1 0 0 0,-1 1 1 0 0,-1 0-1 0 0,1-1 0 0 0,-1 1 0 0 0,1 0 0 0 0,-1 0 1 0 0,0 0-1 0 0,0 0 0 0 0,0 0 0 0 0,0 0 0 0 0,-1 1 0 0 0,1-1 1 0 0,-3-1-70 0 0,5 4-7 0 0,-4-3 7 0 0,1 2-766 0 0,3 1-3227 0 0,0 0-1407 0 0</inkml:trace>
  <inkml:trace contextRef="#ctx0" brushRef="#br0" timeOffset="4452.07">1879 663 10136 0 0,'0'0'230'0'0,"0"0"30"0"0,0 0 19 0 0,1-1-40 0 0,-1 1-177 0 0,0 0 0 0 0,1-1 1 0 0,-1 1-1 0 0,0 0 1 0 0,1-1-1 0 0,-1 1 0 0 0,0 0 1 0 0,1-1-1 0 0,-1 1 1 0 0,0 0-1 0 0,0-1 0 0 0,1 1 1 0 0,-1-1-1 0 0,0 1 1 0 0,0 0-1 0 0,0-1 0 0 0,0 1 1 0 0,0-1-1 0 0,1 1 0 0 0,-1 0 1 0 0,0-1-1 0 0,0 1 1 0 0,0-1-1 0 0,0 1 0 0 0,0-1 1 0 0,0 1-1 0 0,-1-1 1 0 0,1 1-1 0 0,0 0 0 0 0,0-1 1 0 0,0 1-1 0 0,0-1 1 0 0,0 1-1 0 0,-1 0 0 0 0,1-1 1 0 0,0 1-1 0 0,0-1 1 0 0,-1 1-1 0 0,1 0 0 0 0,0-1 1 0 0,0 1-1 0 0,-1 0 0 0 0,1 0 1 0 0,0-1-1 0 0,-1 1 1 0 0,1 0-1 0 0,-1 0 0 0 0,1-1 1 0 0,0 1-1 0 0,-1 0 1 0 0,1 0-1 0 0,-1 0 0 0 0,1 0 1 0 0,0 0-1 0 0,-1-1 1 0 0,1 1-1 0 0,-1 0 0 0 0,1 0 1 0 0,-1 0-1 0 0,1 0 0 0 0,-1 0 1 0 0,1 0-1 0 0,0 1 1 0 0,-1-1-1 0 0,1 0 0 0 0,-1 0 1 0 0,1 0-1 0 0,0 0 1 0 0,-1 0-1 0 0,1 1-62 0 0,-25 11 214 0 0,15-6-212 0 0,0 1-1 0 0,1 1 1 0 0,1-1 0 0 0,-1 2-1 0 0,1-1 1 0 0,1 1 0 0 0,-1 0-1 0 0,0 3-1 0 0,7-11-4 0 0,0 0 1 0 0,0 0-1 0 0,0 0 0 0 0,0 0 1 0 0,1 0-1 0 0,-1 1 0 0 0,0-1 1 0 0,1 0-1 0 0,-1 0 0 0 0,1 0 1 0 0,-1 1-1 0 0,1-1 0 0 0,0 0 1 0 0,0 1-1 0 0,-1-1 0 0 0,1 0 1 0 0,0 1-1 0 0,0-1 0 0 0,0 0 0 0 0,0 1 1 0 0,1-1-1 0 0,-1 0 0 0 0,0 1 1 0 0,0-1-1 0 0,1 0 0 0 0,-1 0 1 0 0,1 1-1 0 0,-1-1 0 0 0,1 0 1 0 0,0 0-1 0 0,-1 0 0 0 0,1 0 1 0 0,0 1-1 0 0,0-1 0 0 0,0 0 0 0 0,0 0 1 0 0,0-1-1 0 0,0 1 0 0 0,0 0 1 0 0,0 0-1 0 0,0 0 0 0 0,0-1 1 0 0,0 1-1 0 0,0-1 0 0 0,1 1 1 0 0,-1-1-1 0 0,0 1 0 0 0,1-1 4 0 0,66 11-843 0 0,-51-12-2735 0 0,2-1-1218 0 0</inkml:trace>
  <inkml:trace contextRef="#ctx0" brushRef="#br0" timeOffset="4826.98">2150 473 5064 0 0,'0'6'528'0'0,"18"142"9736"0"0,-15-82-8342 0 0,2-46-4287 0 0,-5-20-3304 0 0</inkml:trace>
  <inkml:trace contextRef="#ctx0" brushRef="#br0" timeOffset="5182.28">2258 307 4144 0 0,'0'0'191'0'0,"0"0"197"0"0,0 0 722 0 0,0 1 313 0 0,33 54 3899 0 0,52 47-3180 0 0,29 47-1224 0 0,-43-51 185 0 0,-68-93-1037 0 0,-1-1-1 0 0,0 1 1 0 0,0 0 0 0 0,0 0-1 0 0,-1 0 1 0 0,0 0-1 0 0,1 0 1 0 0,-2 1 0 0 0,1-1-1 0 0,-1 0 1 0 0,0 0 0 0 0,0 1-1 0 0,0-1 1 0 0,-1 0 0 0 0,1 0-1 0 0,-1 0 1 0 0,-1 1 0 0 0,1-1-1 0 0,-1 0 1 0 0,0 0-1 0 0,-1 1-65 0 0,2-1 35 0 0,-1-1-1 0 0,-1 0 0 0 0,1 1 0 0 0,-1-1 0 0 0,1 0 0 0 0,-1 0 0 0 0,0 0 1 0 0,0-1-1 0 0,-1 1 0 0 0,1-1 0 0 0,-1 0 0 0 0,0 0 0 0 0,0 0 0 0 0,0 0 0 0 0,0-1 1 0 0,0 1-1 0 0,-1-1 0 0 0,1 0 0 0 0,-1-1 0 0 0,1 1 0 0 0,-1-1 0 0 0,0 0 0 0 0,0 0 1 0 0,0 0-1 0 0,1 0 0 0 0,-1-1 0 0 0,0 0 0 0 0,0 0 0 0 0,0-1 0 0 0,0 1 1 0 0,0-1-1 0 0,1 0 0 0 0,-1 0 0 0 0,0-1 0 0 0,-1 0-34 0 0,-37-31-5469 0 0,27 11 3400 0 0</inkml:trace>
  <inkml:trace contextRef="#ctx0" brushRef="#br0" timeOffset="6447.6">1266 307 4344 0 0,'0'0'99'0'0,"0"0"11"0"0,0 0 10 0 0,0 0 72 0 0,10-11 3021 0 0,31 0-637 0 0,-10 7-1513 0 0,69-10 493 0 0,55-8-548 0 0,-83 18-617 0 0,113-2 225 0 0,-103 3-36 0 0,40-8 575 0 0,-40-5-835 0 0,7-4 884 0 0,-14 7-1120 0 0,-13 6 356 0 0,-22 1 474 0 0,-39 5-805 0 0,-1 1-12 0 0,0 0-1 0 0,26-6 1352 0 0,-9 5-1532 0 0,7-5-48 0 0,-18 6 143 0 0,16 0 50 0 0,14 4-77 0 0,-12-4 100 0 0,-23 0-24 0 0,-1 0 12 0 0,0 0-142 0 0,0 0-601 0 0,0 0-265 0 0,0 0-51 0 0</inkml:trace>
</inkml:ink>
</file>

<file path=ppt/ink/ink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05:20.150"/>
    </inkml:context>
    <inkml:brush xml:id="br0">
      <inkml:brushProperty name="width" value="0.05" units="cm"/>
      <inkml:brushProperty name="height" value="0.05" units="cm"/>
      <inkml:brushProperty name="color" value="#E71224"/>
    </inkml:brush>
  </inkml:definitions>
  <inkml:trace contextRef="#ctx0" brushRef="#br0">1 202 8288 0 0,'0'0'190'0'0,"0"0"28"0"0,0 0 7 0 0,1 1-33 0 0,4 0-27 0 0,-4 0 486 0 0,-1-1 198 0 0,1 2 30 0 0,9 66 2309 0 0,4 8-1223 0 0,-13-23-1125 0 0,0-12 241 0 0,-5-27-615 0 0,3-13-532 0 0,1-1-655 0 0,0 0-314 0 0,0 0-68 0 0</inkml:trace>
  <inkml:trace contextRef="#ctx0" brushRef="#br0" timeOffset="390.53">56 7 9040 0 0,'0'0'413'0'0,"0"0"-10"0"0,1-1-259 0 0,1-3-43 0 0,-1 3 338 0 0,-1 1 137 0 0,10 0 629 0 0,47 21 1346 0 0,29 35-1295 0 0,-68-43-1162 0 0,-1 1 1 0 0,0 0 0 0 0,-1 1 0 0 0,-1 1-1 0 0,0 1 1 0 0,-1 0 0 0 0,-1 1 0 0 0,0 0-1 0 0,-2 1 1 0 0,0 1 0 0 0,-1-1 0 0 0,-1 2-1 0 0,1 4-94 0 0,27 107 1080 0 0,-44-46 88 0 0,-19-44-536 0 0,9-42-3313 0 0,10-2-3709 0 0</inkml:trace>
</inkml:ink>
</file>

<file path=ppt/ink/ink6.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7T22:45:53.718"/>
    </inkml:context>
    <inkml:brush xml:id="br0">
      <inkml:brushProperty name="width" value="0.05292" units="cm"/>
      <inkml:brushProperty name="height" value="0.05292" units="cm"/>
      <inkml:brushProperty name="color" value="#FF0000"/>
    </inkml:brush>
  </inkml:definitions>
  <inkml:trace contextRef="#ctx0" brushRef="#br0">15809 3176 1036 0,'-11'0'46'0,"11"0"10"0,0 0-45 0,0 0-11 0,0 0 0 0,0 0 0 16,-2 0 104-16,2 0 20 0,0 0 3 0,0 0 1 16,0 0-8-16,0 0 0 0,2 4-1 0,1-1 0 15,-3-3-44-15,5 0-9 0,1 5-2 0,1-3 0 16,1-2-17-16,3 7-4 0,2-7-1 0,0 7 0 15,6-7-10-15,-3 0-1 16,2 0-1-16,4 0 0 0,1 0-6 0,4 5-2 16,-1-5 0-16,1 0 0 0,2-5-5 0,0 5-1 15,3-7 0-15,2 7 0 0,0-2-8 0,3-3-8 16,3 5 12-16,0 5-12 0,2-5 10 0,-5 0-10 16,0 0 8-16,-5 0-8 0,-3 2 8 0,0-2-8 0,0 0 8 0,0 0-8 15,-2 0 12-15,2 0-4 0,0 0 0 0,0 5 0 16,-2-3 5-16,-4-2 1 0,4 5 0 0,-3-5 0 0,0 4 2 0,-6-1 0 15,1-3 0-15,-1 0 0 0,-2 4 1 0,0-1 1 16,-3-3 0-16,-2 0 0 0,-1 0 0 0,1 0 0 16,-3 7 0-16,2-7 0 0,-2 0 0 0,3 0 0 15,-3 0 0-15,0 0 0 0,0 0-26 0,0 0-6 16,0 0-1-16,0 0 0 0,-3 0 46 0,3 0 9 16,0 0 1-16,2 0 1 0,1 0-27 0,-3 0-6 0,-3 0-1 0,3 0 0 15,5 0 0-15,0 0-8 0,-2-7 12 0,0 7-4 16,-1 0-8-16,-2 0 12 0,0-3-12 0,3 3 12 15,-1 0-12-15,-2 0 10 0,3 3-10 0,-3-3 10 16,-3-3-10-16,3-1 0 0,0 4 0 0,-5-3 8 16,-3 3-8-16,0 0 0 0,5-4 0 0,-5 4 8 15,0 0-8-15,0 0 0 16,-3-5 0-16,1 5 0 16,-4-2-113-16,1-3-22 0,-6 5-4 0</inkml:trace>
  <inkml:trace contextRef="#ctx0" brushRef="#br0" timeOffset="670.54">17624 3268 345 0,'8'0'15'0,"-8"0"4"15,0 0-19-15,0 0 0 0,0 2 0 0,2 5 0 0,1-7 205 0,-3 0 38 16,0 0 7-16,0 0 2 0,0 7-100 0,0-2-19 16,3-3-4-16,-1 3-1 0,4-5-48 0,2 7-9 15,2-7-3-15,1 4 0 16,5-1-3-16,2 4-1 0,-2-7 0 0,3 0 0 16,-4 0-51-16,4 5-13 0,5-5 0 0,2 0 0 15,3 0 40-15,3 0 4 0,5 0 2 0,0 2 0 16,3-2-31-16,-8 5-7 0,-3-5 0 0,0 0-8 15,0-5 12-15,3 5-12 0,-1-2 12 0,4 2-12 16,-1 0 13-16,1 2-4 0,-1-2-1 0,8 5 0 0,-5-5 43 16,-5 0 8-16,0 0 1 0,-3 0 1 0,-5 0-48 0,-3 0-13 15,-2 0 0-15,-1 0 0 0,1-5 29 0,2 5 1 16,-3-2 0-16,1 2 0 0,-3 0-12 0,0 0-2 0,-1 0-1 0,-1 2 0 16,-1-2-4-16,-3 0-1 0,1 5 0 0,-3-5 0 15,0 0-10-15,-5 0 10 0,2 0-10 0,-5 0 10 16,0 0-10-16,0 0-16 0,0 0 4 0,0 0-832 31,-5 2-166-31</inkml:trace>
  <inkml:trace contextRef="#ctx0" brushRef="#br0" timeOffset="3027.94">13983 13731 806 0,'0'0'72'0,"0"-2"-58"16,0-3-14-16,0-2 0 15,0 7 161-15,0-5 30 0,-5-2 5 0,2 7 2 16,3 0-69-16,0 0-13 0,-5-2-4 0,0 2 0 16,-3 2-36-16,0-2-8 0,0 7-2 0,3 2 0 15,-6 1-22-15,3-3-4 0,-2 5 0 0,-1 7-1 16,0-5-24-16,3 0-5 0,0 0-1 0,6 5 0 16,-1-5-9-16,1 0 0 0,4 5 0 0,3-5 0 15,3 0 0-15,0 0 0 0,0-2 0 0,6-5 0 0,-1 5-12 0,0-5 12 16,3-5-12-16,0 3 12 0,2-5-16 0,1 0 5 0,-3-5 1 15,0 5 0-15,-1-7 10 0,1 0 8 0,-3 0-8 0,1 0 11 16,-4-5 36-16,1 5 7 0,-3-7 2 0,2 2 0 16,-4 3 18-16,-1-5 4 0,-2-1 1 0,-1 4 0 15,1-1-30-15,-6-2-5 0,1 0-2 0,-4 2 0 16,1 5-10-16,-3 0-1 16,0-7-1-16,-2 7 0 0,2 2-21 0,-6-2-9 15,4 0 8-15,-3 5-8 16,-1-3-143-16,4-2-33 0,-3 7-8 0</inkml:trace>
  <inkml:trace contextRef="#ctx0" brushRef="#br0" timeOffset="5389.37">17788 13630 1036 0,'0'0'46'0,"0"0"10"16,0 0-45-16,0 0-11 0,0 0 0 0,0 0 0 15,0 0 187-15,0 0 35 0,0 0 7 0,0 0 2 16,3-5-98-16,-3 5-19 0,5-2-4 0,3 2-1 0,5-5-47 0,0 3-10 16,3-3-1-16,3 5-1 0,-1-2-22 0,1 2-5 0,-1 2-1 0,3-2 0 15,3 5-13-15,-3-3-9 0,-2 3 12 0,-3-3-12 16,0 10 16-16,-6-5-3 0,-2 0-1 0,-5 0 0 16,2 5 12-16,-5-5 3 0,0 7 0 0,-5 0 0 15,-3-2-5-15,-3 2-1 0,1 0 0 0,-6 2 0 16,3-1-9-16,-6-1-3 0,6 0 0 0,2 0 0 15,1-2-9-15,2-3 0 16,-3 3 0-16,3 2 8 0,6-7-8 0,-1 5 0 16,3-5 0-16,0 0 0 0,3 0 0 0,5 0 0 15,-3 0 0-15,5-2 0 0,6-5-23 0,0 0 3 16,3 2 1-16,2 3 0 16,3-10-43-16,-3 3-9 0,3 2-1 0,2 0-690 15,3-5-138-15</inkml:trace>
  <inkml:trace contextRef="#ctx0" brushRef="#br0" timeOffset="5697.01">18441 13731 806 0,'-7'0'36'0,"1"0"7"16,1-2-35-16,0 2-8 0,-3 0 0 0,0 0 0 0,2 2 307 0,-4-2 59 16,-3 5 12-16,2 2 2 15,-2-5-268-15,0 10-53 0,-1-5-11 0,1 5-3 16,-3 2-27-16,3 0-6 0,-3 0 0 0,0-2-1 15,6 2-11-15,2 0 0 0,0 5 0 0,3-5 0 16,2 0-13-16,6 0-2 0,2-2 0 0,0 0 0 31,3-5-29-31,3 0-7 0,-1-5-1 0,9 3 0 16,5-3 21-16,-6-2 4 0,3-2 1 0,-2-3 0 0,2 3 78 0,-3-5 15 0,4-5 3 0,-4-2 1 0,-2 2 52 0,-3-2 10 16,-5 0 3-16,3 2 0 0,-1-9-29 0,-2 2-6 15,-5 5-1-15,0-7 0 0,2 2-48 0,-2 5-9 16,-6 0-3-16,-2 0 0 0,-1 2-18 0,1 0-4 15,-3 5-1-15,0 0 0 0,0 0-17 0,-5 0 0 16,-6 5-8-16,-4-3 8 16,-4 5-202-16,1 5-34 0</inkml:trace>
  <inkml:trace contextRef="#ctx0" brushRef="#br0" timeOffset="14412.44">13523 13644 806 0,'0'0'72'0,"0"0"-58"0,0 0-14 0,0 0 0 15,0 0 50-15,0 0 7 0,0 0 2 0,0 0 0 16,0 0 26-16,0 0 6 0,0 0 1 0,0 0 0 16,0 0-24-16,0 0-4 0,0-7 0 0,0 7-1 0,0 0-3 15,0 0-1-15,0 0 0 0,0 0 0 0,0 0-3 0,0 0-1 16,0 0 0-16,0 0 0 16,0 0-12-16,3 7-3 0,2 0 0 0,0 0 0 15,0 0 2-15,-2 5 0 0,0-5 0 0,2 7 0 16,-2-2 2-16,2 2 1 0,-2-2 0 0,-3 2 0 15,5 5-20-15,-3-3-4 0,-2-2-1 0,3 5 0 16,0 0-2-16,-1 2-1 0,1-7 0 0,-3 5 0 16,0 0 2-16,3-5 0 0,-3 5 0 0,0-5 0 15,0-5 7-15,0 3 2 0,0 2 0 0,0-7 0 0,-3 5-28 0,3-5 0 16,0 0 0-16,-3 0 0 0,1-2 11 0,2-5-3 16,0 0-8-16,0 0 12 0,0 0-12 0,0 0 11 15,-6 0-11-15,6 0 10 0,0 0-20 0,0 0-4 16,-2-5-1-16,-1-2-802 15,1 0-161-15</inkml:trace>
</inkml:ink>
</file>

<file path=ppt/ink/ink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05:19.026"/>
    </inkml:context>
    <inkml:brush xml:id="br0">
      <inkml:brushProperty name="width" value="0.05" units="cm"/>
      <inkml:brushProperty name="height" value="0.05" units="cm"/>
      <inkml:brushProperty name="color" value="#E71224"/>
    </inkml:brush>
  </inkml:definitions>
  <inkml:trace contextRef="#ctx0" brushRef="#br0">34 3 1376 0 0,'0'0'367'0'0,"0"0"1002"0"0,0 0 440 0 0,0 0 88 0 0,0 0-99 0 0,0 0-502 0 0,0 0-220 0 0,0 0-42 0 0,0 0-76 0 0,0 0-288 0 0,-5 9 1416 0 0,-8 23-569 0 0,9-13-1839 0 0,-7 13 626 0 0,11-30-994 0 0,0-2-262 0 0,0 0-59 0 0,0 0-11 0 0</inkml:trace>
  <inkml:trace contextRef="#ctx0" brushRef="#br0" timeOffset="218.69">212 1 13560 0 0,'0'0'306'0'0,"0"0"46"0"0,0 0 23 0 0,0 0-44 0 0,-1 1-219 0 0,-1 6-20 0 0,-29 24 2135 0 0,-17 15-1607 0 0,30-20-358 0 0,18-25-544 0 0,-3 3 552 0 0,2-2-5711 0 0,1-2-63 0 0</inkml:trace>
</inkml:ink>
</file>

<file path=ppt/ink/ink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05:44.805"/>
    </inkml:context>
    <inkml:brush xml:id="br0">
      <inkml:brushProperty name="width" value="0.05" units="cm"/>
      <inkml:brushProperty name="height" value="0.05" units="cm"/>
      <inkml:brushProperty name="color" value="#E71224"/>
    </inkml:brush>
  </inkml:definitions>
  <inkml:trace contextRef="#ctx0" brushRef="#br0">103 12 3680 0 0,'0'0'284'0'0,"0"0"-13"0"0,0 0 638 0 0,0-6 1090 0 0,-1 4 1703 0 0,-38-2 709 0 0,30 16-3946 0 0,4-6-288 0 0,-1 1 0 0 0,1 0-1 0 0,0 0 1 0 0,0 0 0 0 0,1 1 0 0 0,0 0 0 0 0,1 0 0 0 0,-1 0 0 0 0,2 0-1 0 0,-1 0 1 0 0,1 1 0 0 0,0-1 0 0 0,1 1 0 0 0,0-1 0 0 0,0 1 0 0 0,1 0 0 0 0,0 0-1 0 0,0-1 1 0 0,1 1 0 0 0,1 2-177 0 0,-1-8-7 0 0,0 0 0 0 0,0 0-1 0 0,1-1 1 0 0,0 1 0 0 0,-1 0 0 0 0,1 0 0 0 0,0-1-1 0 0,0 1 1 0 0,1-1 0 0 0,-1 0 0 0 0,0 0 0 0 0,1 1-1 0 0,-1-2 1 0 0,1 1 0 0 0,0 0 0 0 0,0 0 0 0 0,-1-1-1 0 0,1 0 1 0 0,0 1 0 0 0,0-1 0 0 0,1 0-1 0 0,-1 0 1 0 0,0-1 0 0 0,0 1 0 0 0,0-1 0 0 0,1 0-1 0 0,0 1 8 0 0,2-1 11 0 0,0 0 1 0 0,0 0-1 0 0,1 0 0 0 0,-1-1 0 0 0,0 1 0 0 0,0-2 0 0 0,0 1 0 0 0,0-1 0 0 0,0 0 0 0 0,-1 0 0 0 0,1 0 0 0 0,0-1 0 0 0,-1 0 0 0 0,4-2-11 0 0,36-32 147 0 0,-27 3-81 0 0,-18 30 64 0 0,0 0-1 0 0,-1-1 1 0 0,1 1-1 0 0,-1 0 0 0 0,0 0 1 0 0,-1-1-1 0 0,1 1 1 0 0,-1 0-1 0 0,0 0 1 0 0,0 1-1 0 0,0-1 0 0 0,0 0 1 0 0,-1 1-1 0 0,1-1 1 0 0,-3-1-130 0 0,2 2 126 0 0,0 1 0 0 0,0-1 0 0 0,0 1 1 0 0,-1 0-1 0 0,1 0 0 0 0,0 1 1 0 0,-1-1-1 0 0,0 1 0 0 0,1-1 0 0 0,-1 1 1 0 0,0 0-1 0 0,1 1 0 0 0,-1-1 0 0 0,0 0 1 0 0,0 1-1 0 0,0 0 0 0 0,0 0-126 0 0,-4 0-201 0 0,6 0-850 0 0,2 0-385 0 0,0 0-1136 0 0,0 0-4247 0 0</inkml:trace>
</inkml:ink>
</file>

<file path=ppt/ink/ink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05:45.086"/>
    </inkml:context>
    <inkml:brush xml:id="br0">
      <inkml:brushProperty name="width" value="0.05" units="cm"/>
      <inkml:brushProperty name="height" value="0.05" units="cm"/>
      <inkml:brushProperty name="color" value="#E71224"/>
    </inkml:brush>
  </inkml:definitions>
  <inkml:trace contextRef="#ctx0" brushRef="#br0">132 10 4144 0 0,'0'0'191'0'0,"0"0"286"0"0,0 0 1099 0 0,0 0 478 0 0,0 0 98 0 0,0 0-133 0 0,0 0-646 0 0,0 0-278 0 0,-19-9 2390 0 0,12 11-3434 0 0,1 0 0 0 0,0 1 0 0 0,0-1 0 0 0,0 2 0 0 0,0-1 0 0 0,0 1-1 0 0,0-1 1 0 0,1 1 0 0 0,0 1 0 0 0,0-1 0 0 0,0 1 0 0 0,1 0 0 0 0,-1 0 0 0 0,1 1 0 0 0,0-1 0 0 0,1 1-1 0 0,-1 0-50 0 0,2-3 0 0 0,0 0 0 0 0,0 0 0 0 0,0 0 0 0 0,0 1 0 0 0,0-1 0 0 0,1 1 0 0 0,-1-1 0 0 0,1 1 0 0 0,0-1 0 0 0,0 1 0 0 0,1 0 0 0 0,-1-1 0 0 0,1 1 0 0 0,-1 0 0 0 0,1 0 0 0 0,0 0 0 0 0,1-1 0 0 0,-1 1 0 0 0,1 0 0 0 0,0 0 0 0 0,-1-1 0 0 0,2 1 0 0 0,-1-1 0 0 0,0 1 0 0 0,1-1 0 0 0,-1 1 0 0 0,1-1 0 0 0,0 0 0 0 0,0 0 0 0 0,1 0 0 0 0,-1 0 0 0 0,2 2 0 0 0,1-2-205 0 0,1-1-1 0 0,-1 1 0 0 0,1-1 0 0 0,-1 0 0 0 0,1-1 0 0 0,0 1 0 0 0,0-1 1 0 0,-1 0-1 0 0,1 0 0 0 0,0-1 0 0 0,0 0 0 0 0,0 0 0 0 0,0 0 0 0 0,0-1 0 0 0,0 0 207 0 0,17-1-1121 0 0</inkml:trace>
</inkml:ink>
</file>

<file path=ppt/ink/ink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05:45.352"/>
    </inkml:context>
    <inkml:brush xml:id="br0">
      <inkml:brushProperty name="width" value="0.05" units="cm"/>
      <inkml:brushProperty name="height" value="0.05" units="cm"/>
      <inkml:brushProperty name="color" value="#E71224"/>
    </inkml:brush>
  </inkml:definitions>
  <inkml:trace contextRef="#ctx0" brushRef="#br0">114 0 4144 0 0,'0'0'191'0'0,"-8"0"323"0"0,3 0-152 0 0,1 0-1 0 0,0 1 0 0 0,0-1 0 0 0,-1 1 1 0 0,1-1-1 0 0,0 1 0 0 0,0 1 1 0 0,0-1-1 0 0,0 0 0 0 0,0 1 1 0 0,0 0-1 0 0,0 0 0 0 0,1 0 1 0 0,-1 1-1 0 0,0-1 0 0 0,1 1 1 0 0,0 0-1 0 0,0-1 0 0 0,0 2 1 0 0,0-1-1 0 0,0 0 0 0 0,1 0 1 0 0,-1 1-1 0 0,1 0 0 0 0,0-1 1 0 0,0 1-1 0 0,0 0 0 0 0,1 0 1 0 0,-1 1-362 0 0,0 3 0 0 0,0-1 0 0 0,1 1 0 0 0,0-1 0 0 0,0 1 0 0 0,1-1 0 0 0,0 1 0 0 0,1 0 0 0 0,-1-1 0 0 0,1 1 0 0 0,1-1 0 0 0,0 3 0 0 0,-1-7 0 0 0,0 0 0 0 0,0 0 0 0 0,1 0 0 0 0,-1-1 0 0 0,1 1 0 0 0,-1 0 0 0 0,1-1 0 0 0,0 1 0 0 0,0-1 0 0 0,0 1 0 0 0,0-1 0 0 0,1 0 0 0 0,-1 0 0 0 0,1 0 0 0 0,-1 0 0 0 0,1-1 0 0 0,0 1 0 0 0,-1 0 0 0 0,1-1 0 0 0,0 0 0 0 0,0 0 0 0 0,0 0 0 0 0,0 0 0 0 0,0 0 0 0 0,0-1 0 0 0,1 1 0 0 0,1-1 0 0 0,29 3-4212 0 0,-13-6-560 0 0</inkml:trace>
</inkml:ink>
</file>

<file path=ppt/ink/ink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05:47.055"/>
    </inkml:context>
    <inkml:brush xml:id="br0">
      <inkml:brushProperty name="width" value="0.05" units="cm"/>
      <inkml:brushProperty name="height" value="0.05" units="cm"/>
      <inkml:brushProperty name="color" value="#E71224"/>
    </inkml:brush>
  </inkml:definitions>
  <inkml:trace contextRef="#ctx0" brushRef="#br0">1 0 456 0 0,'0'0'0'0'0,"0"0"0"0"0,0 0 0 0 0,0 0 0 0 0,0 0 2544 0 0,0 0 464 0 0,0 0 96 0 0,0 0 24 0 0,0 0-2048 0 0,0 0-408 0 0,0 0-88 0 0,0 0-8 0 0,0 0-416 0 0,0 0-72 0 0,0 0-24 0 0,0 0-4176 0 0,0 0-840 0 0</inkml:trace>
</inkml:ink>
</file>

<file path=ppt/ink/ink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05:50.413"/>
    </inkml:context>
    <inkml:brush xml:id="br0">
      <inkml:brushProperty name="width" value="0.05" units="cm"/>
      <inkml:brushProperty name="height" value="0.05" units="cm"/>
      <inkml:brushProperty name="color" value="#E71224"/>
    </inkml:brush>
  </inkml:definitions>
  <inkml:trace contextRef="#ctx0" brushRef="#br0">170 66 6912 0 0,'0'0'314'0'0,"0"0"-6"0"0,3-9 4 0 0,-20-31 8917 0 0,13 38-9091 0 0,1 1 0 0 0,-1-1-1 0 0,0 1 1 0 0,1 0 0 0 0,-1 0-1 0 0,0 0 1 0 0,0 0 0 0 0,0 1-1 0 0,0-1 1 0 0,1 1 0 0 0,-1 0-1 0 0,0 0 1 0 0,0 1 0 0 0,0-1-1 0 0,0 1 1 0 0,0 0 0 0 0,1 0-1 0 0,-1 0 1 0 0,0 0 0 0 0,1 1-1 0 0,-1-1 1 0 0,1 1-1 0 0,-1 0 1 0 0,1 0 0 0 0,0 0-1 0 0,0 1 1 0 0,0-1 0 0 0,0 1-1 0 0,0 0-137 0 0,-41 50 118 0 0,43-50-145 0 0,1 0 1 0 0,-1 0-1 0 0,0 0 1 0 0,1 1-1 0 0,0-1 1 0 0,0 0-1 0 0,0 0 1 0 0,0 1-1 0 0,0-1 1 0 0,1 0-1 0 0,-1 0 1 0 0,1 1-1 0 0,0-1 1 0 0,0 0-1 0 0,0 0 1 0 0,0 0-1 0 0,1 0 1 0 0,-1 0-1 0 0,1 0 1 0 0,0-1-1 0 0,0 1 1 0 0,0 0-1 0 0,0-1 1 0 0,0 0-1 0 0,1 1 1 0 0,-1-1-1 0 0,1 0 1 0 0,-1 0-1 0 0,1 0 1 0 0,0-1-1 0 0,0 1 1 0 0,0 0-1 0 0,1 0 27 0 0,52 17-791 0 0,-7-26 762 0 0,-18 1-5792 0 0,-22 6-64 0 0</inkml:trace>
  <inkml:trace contextRef="#ctx0" brushRef="#br0" timeOffset="406.11">426 27 11976 0 0,'0'0'546'0'0,"0"0"-10"0"0,-5-21 4528 0 0,-8 16-4171 0 0,-10 21-893 0 0,-10 28 404 0 0,25-18-392 0 0,12-7-12 0 0,-1-8 1 0 0,14 20 9 0 0,19-10 107 0 0,42 51 334 0 0,-77-71-374 0 0,-2 2-29 0 0,0 0-1 0 0,0-1 0 0 0,0 1 1 0 0,0 0-1 0 0,0-1 1 0 0,-1 1-1 0 0,1-1 0 0 0,-1 1 1 0 0,0-1-1 0 0,0 0 0 0 0,1 0 1 0 0,-1 0-1 0 0,-1 0 0 0 0,1 0 1 0 0,0 0-1 0 0,0 0 0 0 0,-1-1 1 0 0,1 1-1 0 0,-1-1 0 0 0,1 0 1 0 0,-1 1-1 0 0,0-1 1 0 0,1-1-1 0 0,-1 1 0 0 0,0 0 1 0 0,0-1-1 0 0,0 1 0 0 0,0-1 1 0 0,-1 0-48 0 0,-19 8 98 0 0,-65 8-490 0 0,59-16-2480 0 0,20 0 1344 0 0</inkml:trace>
</inkml:ink>
</file>

<file path=ppt/ink/ink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05:49.679"/>
    </inkml:context>
    <inkml:brush xml:id="br0">
      <inkml:brushProperty name="width" value="0.05" units="cm"/>
      <inkml:brushProperty name="height" value="0.05" units="cm"/>
      <inkml:brushProperty name="color" value="#E71224"/>
    </inkml:brush>
  </inkml:definitions>
  <inkml:trace contextRef="#ctx0" brushRef="#br0">168 275 3224 0 0,'0'0'143'0'0,"3"-10"287"0"0,-2 8-108 0 0,-1 1 0 0 0,0 0-1 0 0,1 0 1 0 0,-1 0 0 0 0,0 0-1 0 0,0 0 1 0 0,0-1 0 0 0,0 1-1 0 0,0 0 1 0 0,0 0 0 0 0,0 0-1 0 0,0 0 1 0 0,0-1 0 0 0,0 1-1 0 0,-1 0 1 0 0,1 0 0 0 0,0 0 0 0 0,-1 0-1 0 0,1 0 1 0 0,-1 0 0 0 0,0 0-1 0 0,1 0 1 0 0,-1 0 0 0 0,0 0-1 0 0,1 0 1 0 0,-1 0 0 0 0,0 0-1 0 0,0 0-321 0 0,-21-4 1804 0 0,-27 12-1108 0 0,24 0-696 0 0,-2 15 0 0 0,12-5 9 0 0,13-16-5 0 0,0 1-1 0 0,0-1 1 0 0,0 1 0 0 0,1-1-1 0 0,-1 1 1 0 0,1-1-1 0 0,-1 1 1 0 0,1 0-1 0 0,-1 0 1 0 0,1 0 0 0 0,0 0-1 0 0,0 0 1 0 0,0 0-1 0 0,0 0 1 0 0,0 0-1 0 0,1 0 1 0 0,-1 0 0 0 0,1 0-1 0 0,-1 1 1 0 0,1-1-1 0 0,0 0 1 0 0,0 0-1 0 0,0 1 1 0 0,0-1 0 0 0,0 0-1 0 0,0 0 1 0 0,0 1-1 0 0,1-1 1 0 0,0 0-1 0 0,-1 0 1 0 0,1 0 0 0 0,0 1-1 0 0,0-1 1 0 0,0 0-1 0 0,0 0-3 0 0,2 0 20 0 0,0 0-1 0 0,0 0 1 0 0,0 0-1 0 0,0 0 0 0 0,0-1 1 0 0,1 1-1 0 0,-1-1 1 0 0,0 0-1 0 0,1 0 1 0 0,-1 0-1 0 0,1 0 0 0 0,0-1 1 0 0,-1 1-1 0 0,1-1 1 0 0,-1 0-1 0 0,1 0 1 0 0,-1 0-1 0 0,1-1 1 0 0,3 0-20 0 0,1-1-3 0 0,0 0 1 0 0,1 0 0 0 0,-1-1 0 0 0,0 0 0 0 0,0 0 0 0 0,0-1 0 0 0,-1 0 0 0 0,1-1 0 0 0,-1 1 0 0 0,0-2 0 0 0,3-2 2 0 0,-5 5 174 0 0,0-2 1 0 0,-1 1-1 0 0,1 0 1 0 0,-1-1-1 0 0,1 0 1 0 0,-2 0-1 0 0,1 0 1 0 0,0-1-1 0 0,-1 1 1 0 0,0-1-1 0 0,0 0 1 0 0,-1 0-1 0 0,0 0 1 0 0,0 0-1 0 0,0 0 1 0 0,-1-1-1 0 0,1 1 1 0 0,-2 0-1 0 0,1-1 1 0 0,-1 1-1 0 0,0-1 1 0 0,0 1-1 0 0,-1 0 1 0 0,1-1-1 0 0,-1 1 1 0 0,-1 0-1 0 0,1-1 1 0 0,-1 1-1 0 0,-1 0 1 0 0,1 0-1 0 0,-1 0 1 0 0,0 1-1 0 0,-2-4-174 0 0,-43-67 1976 0 0,36 43-2256 0 0,-5 17 490 0 0,16 16-309 0 0,1 0-12 0 0,0 0 6 0 0,21 36-38 0 0,-4 4 246 0 0,34 70 314 0 0,-10-35-417 0 0,15 7-88 0 0,-23-49-3265 0 0,-29-29 1706 0 0</inkml:trace>
  <inkml:trace contextRef="#ctx0" brushRef="#br0" timeOffset="406.16">479 252 10136 0 0,'11'-17'918'0'0,"-25"8"700"0"0,13 9-1106 0 0,1 0 0 0 0,-8 1 1104 0 0,-12 20-1600 0 0,14 2-16 0 0,7 17 0 0 0,9-24 0 0 0,-6-12 0 0 0,0-1 0 0 0,0-1 0 0 0,1 1 0 0 0,-1-1 0 0 0,1 1 0 0 0,0-1 0 0 0,0-1 0 0 0,0 1 0 0 0,0-1 0 0 0,0 1 0 0 0,0-2 0 0 0,3 1 0 0 0,-4 0 0 0 0,0-1 0 0 0,0 0 0 0 0,0 0 0 0 0,0 0 0 0 0,0 0 0 0 0,0-1 0 0 0,0 1 0 0 0,0-1 0 0 0,0 0 0 0 0,0 0 0 0 0,0-1 0 0 0,-1 1 0 0 0,1-1 0 0 0,0 0 0 0 0,-1 0 0 0 0,0 0 0 0 0,1-1 0 0 0,-1 1 0 0 0,0-1 0 0 0,20-27 358 0 0,-20-6 1045 0 0,-3 32-1343 0 0,0 1 0 0 0,-1 0 0 0 0,0 0 0 0 0,1 0 0 0 0,-1 0 0 0 0,0 0-1 0 0,0 0 1 0 0,0 0 0 0 0,-1 0 0 0 0,1 1 0 0 0,-1-1 0 0 0,0 0 0 0 0,1 1 0 0 0,-1-1 0 0 0,0 1 0 0 0,-1 0 0 0 0,1-1 0 0 0,0 1 0 0 0,-1 0 0 0 0,1 0 0 0 0,-1 1 0 0 0,1-1 0 0 0,-1 1 0 0 0,0-1 0 0 0,0 1-1 0 0,0 0 1 0 0,-2-1-60 0 0,-31-3 126 0 0,34 5-208 0 0,0 5-2731 0 0,1-5 440 0 0,1 0 528 0 0</inkml:trace>
</inkml:ink>
</file>

<file path=ppt/ink/ink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05:48.086"/>
    </inkml:context>
    <inkml:brush xml:id="br0">
      <inkml:brushProperty name="width" value="0.05" units="cm"/>
      <inkml:brushProperty name="height" value="0.05" units="cm"/>
      <inkml:brushProperty name="color" value="#E71224"/>
    </inkml:brush>
  </inkml:definitions>
  <inkml:trace contextRef="#ctx0" brushRef="#br0">216 234 0 0 0,'0'0'2227'0'0,"-4"-7"1091"0"0,2 3 2785 0 0,0 2-5950 0 0,0 0 0 0 0,0 0 1 0 0,0 0-1 0 0,-1 0 1 0 0,1 0-1 0 0,-1 0 0 0 0,0 1 1 0 0,1-1-1 0 0,-1 1 1 0 0,0 0-1 0 0,0 0 0 0 0,0 0 1 0 0,1 0-1 0 0,-1 0 0 0 0,0 1 1 0 0,0-1-1 0 0,-1 1 1 0 0,1 0-1 0 0,0 0 0 0 0,0 0 1 0 0,0 0-1 0 0,0 0 1 0 0,-3 2-154 0 0,-34 5 888 0 0,-4 30-496 0 0,24 1-392 0 0,10 6 0 0 0,16-17-506 0 0,-6-25 244 0 0,2-2 42 0 0,14 1 174 0 0,-14 0 46 0 0,0-1 0 0 0,1 1 0 0 0,-1-1 0 0 0,0 0 1 0 0,0 0-1 0 0,1 0 0 0 0,-1 0 0 0 0,0 0 0 0 0,0 0 0 0 0,0-1 0 0 0,1 1 0 0 0,-1-1 0 0 0,0 0 0 0 0,0 0 0 0 0,0 1 0 0 0,0-1 0 0 0,0 0 0 0 0,0-1 0 0 0,0 1 1 0 0,0 0-1 0 0,50-49 1521 0 0,-30 22-815 0 0,-20 28-404 0 0,-2 0 8 0 0,0 0-12 0 0,0 0-64 0 0,0 0-30 0 0,0 0-4 0 0,-2-1-33 0 0,2 1-166 0 0,0 0-1 0 0,-1 0 1 0 0,1 0-1 0 0,0 0 1 0 0,-1 0 0 0 0,1 1-1 0 0,0-1 1 0 0,-1 0-1 0 0,1 0 1 0 0,0 0 0 0 0,-1 0-1 0 0,1 0 1 0 0,0 0-1 0 0,-1 1 1 0 0,1-1 0 0 0,0 0-1 0 0,0 0 1 0 0,-1 0-1 0 0,1 1 1 0 0,0-1 0 0 0,0 0-1 0 0,0 0 1 0 0,-1 1-1 0 0,1-1 1 0 0,0 0 0 0 0,0 1-1 0 0,0-1 1 0 0,0 0-1 0 0,-1 1 1 0 0,1-1 0 0 0,0 0-1 0 0,0 1 1 0 0,0-1-1 0 0,0 0 1 0 0,0 1 0 0 0,0-1-1 0 0,0 0 1 0 0,0 1-1 0 0,0-1 1 0 0,0 0 0 0 0,0 1-1 0 0,0-1 1 0 0,0 0-1 0 0,0 1 1 0 0,1-1 0 0 0,-1 0-1 0 0,0 0 1 0 0,0 1-1 0 0,0-1 1 0 0,0 0 0 0 0,0 1-1 0 0,1-1 1 0 0,-1 0-1 0 0,0 1 1 0 0,1 3-1 0 0,1 1 0 0 0,-1-1 0 0 0,1 1 0 0 0,0-1 0 0 0,0 0 0 0 0,0 1 0 0 0,0-1 0 0 0,1 0 0 0 0,0 0 0 0 0,0-1 0 0 0,0 1 0 0 0,0-1 0 0 0,1 1 0 0 0,-1-1 0 0 0,1 0 0 0 0,0 0 0 0 0,0-1 0 0 0,2 2 0 0 0,39 29 576 0 0,-25-33-640 0 0,-11-2-5303 0 0,-11-6-889 0 0</inkml:trace>
  <inkml:trace contextRef="#ctx0" brushRef="#br0" timeOffset="249.94">331 1 12464 0 0,'0'0'16'0'0,"0"0"1"0"0,0 0 0 0 0,1 1 0 0 0,-1-1-1 0 0,0 0 1 0 0,0 0 0 0 0,0 0 0 0 0,0 1 0 0 0,1-1-1 0 0,-1 0 1 0 0,0 0 0 0 0,0 1 0 0 0,0-1-1 0 0,0 0 1 0 0,0 0 0 0 0,0 1 0 0 0,0-1-1 0 0,0 0 1 0 0,0 0 0 0 0,0 1 0 0 0,0-1 0 0 0,0 0-1 0 0,0 1 1 0 0,0-1 0 0 0,0 0 0 0 0,0 0-1 0 0,0 1 1 0 0,0-1 0 0 0,0 0 0 0 0,0 0-1 0 0,0 1 1 0 0,-1-1 0 0 0,1 0 0 0 0,0 0 0 0 0,0 1-1 0 0,0-1 1 0 0,0 0 0 0 0,-1 0 0 0 0,1 0-1 0 0,0 1 1 0 0,0-1 0 0 0,0 0 0 0 0,-1 0-1 0 0,1 0 1 0 0,0 0 0 0 0,0 0 0 0 0,-1 1-1 0 0,1-1 1 0 0,0 0 0 0 0,0 0 0 0 0,-1 0 0 0 0,1 0-1 0 0,0 0 1 0 0,0 0 0 0 0,-1 0 0 0 0,1 0-1 0 0,0 0 1 0 0,-1 0 0 0 0,1 0 0 0 0,0 0-1 0 0,0 0 1 0 0,-1 0-17 0 0,13 12 313 0 0,0 45 1712 0 0,-8-19-779 0 0,4 11 46 0 0,21 23-760 0 0,-10-15-190 0 0,-7-31-2956 0 0,-4-22 411 0 0,-6-4-108 0 0,-2 0-22 0 0</inkml:trace>
  <inkml:trace contextRef="#ctx0" brushRef="#br0" timeOffset="499.88">520 6 2760 0 0,'0'0'624'0'0,"0"0"1580"0"0,1 1 1649 0 0,2 6-1770 0 0,5 25 3353 0 0,-1-6-3970 0 0,5 21 131 0 0,1 16-639 0 0,7 45-492 0 0,-11-73-619 0 0,-8-33-651 0 0,-1-2-309 0 0,0 0-65 0 0</inkml:trace>
  <inkml:trace contextRef="#ctx0" brushRef="#br0" timeOffset="734.2">0 449 16783 0 0,'0'0'382'0'0,"0"0"54"0"0,0 0 22 0 0,0 0-46 0 0,7 6-252 0 0,2-3 45 0 0,1 1-1 0 0,-1-1 1 0 0,0-1-1 0 0,1 1 1 0 0,0-2-1 0 0,-1 1 1 0 0,1-2-1 0 0,0 1 0 0 0,0-1 1 0 0,0 0-1 0 0,-1-1 1 0 0,7-1-205 0 0,10 0 90 0 0,35-1-87 0 0,41-3 64 0 0,1 4 0 0 0,0 4 1 0 0,-1 5-1 0 0,24 8-67 0 0,-77-12 0 0 0,-29 0 23 0 0,-19-2 89 0 0,-1-1 16 0 0,0 0-995 0 0,-1-1-4150 0 0,-9-5-1777 0 0</inkml:trace>
</inkml:ink>
</file>

<file path=ppt/ink/ink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05:46.883"/>
    </inkml:context>
    <inkml:brush xml:id="br0">
      <inkml:brushProperty name="width" value="0.05" units="cm"/>
      <inkml:brushProperty name="height" value="0.05" units="cm"/>
      <inkml:brushProperty name="color" value="#E71224"/>
    </inkml:brush>
  </inkml:definitions>
  <inkml:trace contextRef="#ctx0" brushRef="#br0">33 3 4608 0 0,'0'0'353'0'0,"-3"0"-329"0"0,-10 0 5792 0 0,-4 16 247 0 0,25 24-3719 0 0,-2-20-1642 0 0,12 64 175 0 0,-17-82-1021 0 0,-1-2-849 0 0,0 0-394 0 0,0 0-79 0 0,0 0-19 0 0</inkml:trace>
  <inkml:trace contextRef="#ctx0" brushRef="#br0" timeOffset="546.74">118 50 11976 0 0,'0'0'546'0'0,"0"0"-10"0"0,7 3 376 0 0,15 54 4192 0 0,-21-56-4967 0 0,-1-1-29 0 0,-1 1 24 0 0,1-1-114 0 0,0 0 0 0 0,0 0 0 0 0,1 0 0 0 0,-1 0 0 0 0,0 0-1 0 0,0 0 1 0 0,1 0 0 0 0,-1 0 0 0 0,0 0 0 0 0,0 0 0 0 0,1 0-1 0 0,-1 0 1 0 0,0 0 0 0 0,1 0 0 0 0,-1 0 0 0 0,0 0 0 0 0,0 0-1 0 0,1 0 1 0 0,-1 0 0 0 0,0 0 0 0 0,0 0 0 0 0,1 1 0 0 0,-1-1-1 0 0,0 0 1 0 0,0 0 0 0 0,0 0 0 0 0,1 0 0 0 0,-1 1 0 0 0,0-1-1 0 0,0 0 1 0 0,0 0 0 0 0,0 0 0 0 0,1 1 0 0 0,-1-1 0 0 0,0 0-1 0 0,0 0 1 0 0,0 0 0 0 0,0 1 0 0 0,0-1 0 0 0,0 0 0 0 0,0 1-1 0 0,0-1 1 0 0,1 0 0 0 0,-1 0 0 0 0,0 1 0 0 0,0-1 0 0 0,0 0-1 0 0,0 0 1 0 0,0 1 0 0 0,-1-1 0 0 0,1 0 0 0 0,0 0 0 0 0,0 1-1 0 0,0-1 1 0 0,0 0 0 0 0,0 0 0 0 0,0 1 0 0 0,0-1 0 0 0,0 0-1 0 0,-1 0 1 0 0,1 1 0 0 0,0-1 0 0 0,0 0 0 0 0,0 0-18 0 0,1 0 153 0 0,-1 0-52 0 0,0 0-6 0 0,6-13 194 0 0,10-37-461 0 0,-13 45 21 0 0,-1 1-1 0 0,1 0 0 0 0,0 0 0 0 0,1 0 0 0 0,-1 1 1 0 0,1-1-1 0 0,0 1 0 0 0,0 0 0 0 0,0 0 0 0 0,0 0 0 0 0,0 0 1 0 0,0 1-1 0 0,1 0 0 0 0,0-1 0 0 0,-1 2 0 0 0,1-1 1 0 0,0 1-1 0 0,0-1 0 0 0,0 1 0 0 0,0 1 0 0 0,4-1 152 0 0,4 1 100 0 0,-1 1-1 0 0,1 0 0 0 0,0 1 0 0 0,0 0 0 0 0,-1 1 0 0 0,0 1 0 0 0,1 0 0 0 0,-1 0 0 0 0,-1 2 0 0 0,1-1 0 0 0,-1 1 0 0 0,0 1 0 0 0,8 6-99 0 0,24 37 232 0 0,-42-45-156 0 0,-1-4 312 0 0,0-1 110 0 0,0 0 12 0 0,0 0-339 0 0,0 0-1435 0 0,0 0-631 0 0,0 0-120 0 0,0 0-29 0 0</inkml:trace>
</inkml:ink>
</file>

<file path=ppt/ink/ink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05:45.742"/>
    </inkml:context>
    <inkml:brush xml:id="br0">
      <inkml:brushProperty name="width" value="0.05" units="cm"/>
      <inkml:brushProperty name="height" value="0.05" units="cm"/>
      <inkml:brushProperty name="color" value="#E71224"/>
    </inkml:brush>
  </inkml:definitions>
  <inkml:trace contextRef="#ctx0" brushRef="#br0">5 70 10136 0 0,'0'0'464'0'0,"0"0"-10"0"0,0 0-175 0 0,0 0 352 0 0,-4 7 1045 0 0,4-2-1517 0 0,-1 0 1 0 0,1 0 0 0 0,0-1-1 0 0,1 1 1 0 0,-1 0 0 0 0,1 0-1 0 0,0 0 1 0 0,0-1 0 0 0,0 1 0 0 0,1 0-1 0 0,0-1 1 0 0,0 1 0 0 0,0-1-1 0 0,0 0 1 0 0,1 0 0 0 0,-1 0-1 0 0,1 0 1 0 0,0 0 0 0 0,0 0 0 0 0,1-1-1 0 0,-1 1 1 0 0,1-1 0 0 0,0 0-1 0 0,0 0 1 0 0,0 0 0 0 0,0-1-1 0 0,3 2-159 0 0,-2-4 55 0 0,0-1-1 0 0,0 1 0 0 0,0-1 0 0 0,-1 0 0 0 0,1-1 1 0 0,0 1-1 0 0,-1-1 0 0 0,1 0 0 0 0,-1 0 0 0 0,1 0 0 0 0,-1-1 1 0 0,0 1-1 0 0,0-1 0 0 0,0 0 0 0 0,0-1 0 0 0,0 1 1 0 0,-1 0-1 0 0,0-1 0 0 0,0 0 0 0 0,0 0 0 0 0,0 0 0 0 0,2-4-54 0 0,-2 4 26 0 0,-1-1-1 0 0,1 1 0 0 0,-1 0 0 0 0,0-1 0 0 0,0 1 0 0 0,-1-1 0 0 0,1 0 1 0 0,-1 1-1 0 0,0-1 0 0 0,-1 0 0 0 0,1 0 0 0 0,-1 0 0 0 0,0 0 0 0 0,0-2-25 0 0,0 6 42 0 0,-3 11-92 0 0,4-3 50 0 0,0-1 0 0 0,0 1 0 0 0,1-1 0 0 0,-1 0 0 0 0,1 0 0 0 0,1 1 0 0 0,-1-1 0 0 0,1-1 0 0 0,0 1 0 0 0,1 0 0 0 0,-1-1 0 0 0,1 0 0 0 0,2 3 0 0 0,42 32 53 0 0,-23-33-5603 0 0,-24-7-464 0 0</inkml:trace>
  <inkml:trace contextRef="#ctx0" brushRef="#br0" timeOffset="281.18">375 77 5984 0 0,'0'0'273'0'0,"0"0"-5"0"0,0 0 121 0 0,0 9 5339 0 0,4 44-1613 0 0,3-8-1785 0 0,-7-43-2156 0 0,0-2-94 0 0,0 0 40 0 0,0 0 129 0 0,0 0 58 0 0,0 0 11 0 0,0 0-24 0 0,0 0-113 0 0,0 0-49 0 0,0 0-11 0 0,0 0-7 0 0,4-11 44 0 0,7-19-14 0 0,20-35-1536 0 0,-31 65 1367 0 0,3-4-145 0 0,1-1 1 0 0,-1 1-1 0 0,1 1 0 0 0,-1-1 0 0 0,1 0 1 0 0,0 1-1 0 0,0 0 0 0 0,1 0 0 0 0,-1 0 1 0 0,1 0-1 0 0,-1 1 0 0 0,1 0 0 0 0,0 0 1 0 0,0 0-1 0 0,0 0 0 0 0,0 1 0 0 0,0 0 1 0 0,1 0-1 0 0,2 0 170 0 0,11 2-5341 0 0,-12 2 389 0 0</inkml:trace>
  <inkml:trace contextRef="#ctx0" brushRef="#br0" timeOffset="624.88">828 44 6448 0 0,'0'0'297'0'0,"-11"-7"102"0"0,-7-15 10511 0 0,17 20-10834 0 0,0 1-1 0 0,0 0 1 0 0,0 0-1 0 0,0 0 1 0 0,0 0-1 0 0,-1 0 1 0 0,1 0-1 0 0,0 1 1 0 0,0-1-1 0 0,-1 0 1 0 0,1 1-1 0 0,0-1 1 0 0,-1 1-1 0 0,1-1 1 0 0,-1 1-1 0 0,1-1 1 0 0,-1 1-1 0 0,1 0 1 0 0,-1 0-1 0 0,1 0 1 0 0,0 0-1 0 0,-1 0 1 0 0,1 0-1 0 0,-2 1-75 0 0,-3 0 93 0 0,0 1 0 0 0,0 0-1 0 0,0 0 1 0 0,0 0 0 0 0,1 1 0 0 0,-1 0-1 0 0,1 0 1 0 0,-1 1 0 0 0,1-1 0 0 0,0 1-1 0 0,1 0 1 0 0,-1 1 0 0 0,1-1 0 0 0,-1 1-1 0 0,2 0 1 0 0,-3 2-93 0 0,5-6-64 0 0,0 1-1 0 0,0 0 1 0 0,0 0-1 0 0,0 0 0 0 0,0 0 1 0 0,0 0-1 0 0,1 0 1 0 0,-1 0-1 0 0,1 0 1 0 0,-1 1-1 0 0,1-1 1 0 0,0 0-1 0 0,0 0 1 0 0,0 0-1 0 0,0 0 1 0 0,0 1-1 0 0,0-1 1 0 0,1 0-1 0 0,-1 0 1 0 0,1 0-1 0 0,0 0 1 0 0,-1 0-1 0 0,1 0 1 0 0,0 0-1 0 0,0 0 1 0 0,0 0-1 0 0,0 0 1 0 0,1 0-1 0 0,0 1 65 0 0,46 45-7 0 0,-42-44 22 0 0,-1 1 1 0 0,1-1-1 0 0,-1 1 1 0 0,0 0 0 0 0,-1 0-1 0 0,1 0 1 0 0,-1 1-1 0 0,0 0 1 0 0,0-1-1 0 0,-1 1 1 0 0,0 1 0 0 0,0-1-1 0 0,0 2-15 0 0,-3-6 34 0 0,0 0-1 0 0,-1 0 1 0 0,1 1-1 0 0,-1-1 0 0 0,0 0 1 0 0,0 0-1 0 0,0 0 1 0 0,0 0-1 0 0,0 0 1 0 0,0 0-1 0 0,-1 0 1 0 0,1 0-1 0 0,-1 0 1 0 0,1 0-1 0 0,-1-1 1 0 0,1 1-1 0 0,-1 0 1 0 0,0-1-1 0 0,0 0 1 0 0,0 1-1 0 0,0-1 1 0 0,0 0-1 0 0,0 0 1 0 0,0 0-1 0 0,0 0 1 0 0,-1-1-1 0 0,1 1-33 0 0,-5 1-82 0 0,0-1 1 0 0,0 0-1 0 0,0-1 0 0 0,0 1 0 0 0,0-1 1 0 0,-1 0-1 0 0,1-1 0 0 0,0 0 0 0 0,0 0 1 0 0,0-1-1 0 0,0 1 0 0 0,1-1 0 0 0,-3-2 82 0 0,-6-2-4770 0 0,4 0-1575 0 0</inkml:trace>
</inkml:ink>
</file>

<file path=ppt/ink/ink7.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7T22:50:04.660"/>
    </inkml:context>
    <inkml:brush xml:id="br0">
      <inkml:brushProperty name="width" value="0.05292" units="cm"/>
      <inkml:brushProperty name="height" value="0.05292" units="cm"/>
      <inkml:brushProperty name="color" value="#FF0000"/>
    </inkml:brush>
  </inkml:definitions>
  <inkml:trace contextRef="#ctx0" brushRef="#br0">7776 410 1407 0,'24'0'62'0,"-24"0"14"0,-8 0-61 0,5 0-15 15,3 0 0-15,8 0 0 0,-8 0 111 0,0 0 19 16,0 7 4-16,3-5 1 0,8 5-31 0,-4 5-7 0,-4 2-1 0,2-2 0 16,11 9-26-16,-8-7-6 15,0 5 0-15,-3 2-1 0,3-7-12 0,-2 5-3 16,4 0 0-16,-4-5 0 0,-4 0-9 0,1 0-3 16,5 3 0-16,0-8 0 0,-8 3-16 0,2-3-3 15,1-1-1-15,0 1 0 0,-1 0 0 0,1-2-1 16,-6-2 0-16,3-5 0 15,0 0-63-15,0 0-13 0,-5-5-3 0,0-2 0 16,-1 0-128-16,1-4-25 0,-3 1-6 0,-2-2-730 0</inkml:trace>
  <inkml:trace contextRef="#ctx0" brushRef="#br0" timeOffset="185.1">7705 424 1663 0,'-14'-12'73'0,"14"12"16"15,0 0-71-15,3-2-18 0,0-3 0 0,-3-2 0 16,2 0 110-16,1 5 18 15,5-3 4-15,-3 0 1 0,-5 3-45 0,8-3-8 16,5 3-3-16,6 2 0 0,-6 0-25 0,6 0-6 16,2 0-1-16,5 0 0 0,6 0-21 0,-3 0-4 15,-2 0 0-15,2 0-1 0,5 0-29 0,-5 0-6 16,-5 0 0-16,0 0-1 0,5 0 27 0,-8 2 6 0,-8 3 0 16,3-5 1-1,0 2-135-15,-5-2-27 0,-6 5-6 0,-5-5-542 0,-8 5-109 0</inkml:trace>
  <inkml:trace contextRef="#ctx0" brushRef="#br0" timeOffset="564.21">8120 619 1958 0,'0'0'43'0,"0"0"9"0,0 0 1 0,0 0 3 0,0 0-45 0,0 0-11 0,0 0 0 0,0 0 0 15,-8 7 53-15,8-7 9 0,0 0 2 0,-3 5 0 16,-7-3-52-16,5 5-12 0,5 5 0 0,0-5 0 16,0 5 54-16,-6-5 8 15,4 3 2-15,2-1 0 16,0 0-52-16,2 3-12 0,1-5 0 0,2 0 0 0,1 0 0 0,4 0 0 16,-2 0 0-16,8-2 0 0,0 2 0 0,0-5 0 15,2-2 0-15,1 0 0 0,-1 0 0 0,-2-2 0 16,3-5 0-16,-3 2 0 0,-6-2 0 0,1-7 0 0,-3 10 0 0,0-6 0 15,-6-2 54-15,-2 5 8 0,0-4 2 0,0 3 0 16,0 1-27-16,-5 0-5 0,-6-7 0 0,1 7-1 0,-1 0 1 0,-2 0 1 16,-6 2 0-16,1-2 0 0,2 0-33 0,3 5-9 15,5-3-1-15,-3 1 0 16,-2 4-140-16,8 0-28 0,5 0-6 0,0 0 0 0</inkml:trace>
  <inkml:trace contextRef="#ctx0" brushRef="#br0" timeOffset="764.76">8483 431 2185 0,'0'0'48'0,"0"0"9"0,0 0 3 0,0 0 2 0,0 0-50 0,5 7-12 15,-3 0 0-15,1 5 0 0,2-3 55 0,1 3 8 16,-1 7 1-16,-2-5 1 0,2 0-52 0,0 7-13 15,1-2 0-15,-1 0 0 0,0-2 12 0,-2-6 0 16,-1 8 0-16,1-5 0 0,0 0-12 0,-1-7-16 16,-2 5 3-16,0-5 1 15,0 0-75-15,0-7-14 0,0 0-3 0</inkml:trace>
  <inkml:trace contextRef="#ctx0" brushRef="#br0" timeOffset="903.22">8414 558 806 0,'5'0'72'0,"0"0"-58"16,-5 0-14-16,6-5 0 0,2 5 223 0,2 0 41 15,-2-2 9-15,0-3 2 0,0 10-149 0,5-5-30 16,6 2-5-16,-6-2-2 0,-5 0-60 0,8 0-12 16,8 5-2-16,-3-5-1 15,-5 0-109-15,2 5-21 0,3-3-5 0,-2-2-1 16</inkml:trace>
  <inkml:trace contextRef="#ctx0" brushRef="#br0" timeOffset="1267.02">8850 539 1951 0,'0'0'43'0,"0"0"9"0,0 0 1 0,0 0 2 0,0 0-44 0,0 0-11 0,0 0 0 0,0 0 0 16,-2 0 55-16,-4 0 9 0,1 5 1 0,-3-3 1 15,-2 3-23-15,-1 2-5 0,-2 0-1 0,2 0 0 16,1 5-25-16,-1-5-4 0,3 0-8 0,0 0 11 16,3 0 8-16,2 7 1 0,1-9 1 0,2 2 0 31,0 0-39-31,5 0-8 0,-3 0-2 0,6 0 0 0,0-7 28 0,0 5 0 15,3-5 0-15,-1 2 0 0,-2 3 0 0,3-5 8 16,2-5 0-16,0 5 0 0,-2-2-8 0,-3 2 0 16,0-5 0-16,-8 5 0 15,5-7 0-15,0 7 14 0,1-9-3 0,-4 4-1 0,-2-7 1 0,3 10 0 16,0-3 0-16,-1-2 0 0,-2 0 41 0,0 0 9 16,0 7 2-16,0 0 0 0,0 0-32 0,0 0-7 15,0 0 0-15,0 0-1 0,6 5-23 0,-1-3 0 0,-2 5 0 0,2 0 0 16,3-2 0-16,2 4 0 0,1-4 0 0,2 2 0 0,-2 0 0 0,-1 0 0 15,4-2 0-15,-1 2 8 0,0-5-8 0,-2 6 0 16,-1-8 0-16,3 4 0 16,-2-4-73-16,0 0-10 0,-1 0-1 0</inkml:trace>
  <inkml:trace contextRef="#ctx0" brushRef="#br0" timeOffset="1489.96">9094 377 2091 0,'-8'-12'46'0,"8"12"10"0,0 0 1 0,0 0 2 0,0 0-47 0,0 0-12 0,2 0 0 0,4 5 0 15,2 2 75-15,-3 0 13 0,3 7 2 0,0 5 1 0,0-5 4 0,0 7 1 16,2 5 0-16,-2 0 0 0,0-7-43 0,0 2-8 16,-3 0-1-16,1-2-1 0,-4-2-15 0,4 1-4 15,-4-4 0-15,1-2 0 0,0 2-16 0,-1-2-8 16,1-3 8-16,2-1-8 0,-5 1 0 0,3-7 8 15,-3-2-8-15,5 7 0 16,-5-7-130-16,5 0-31 0,3-9-7 0</inkml:trace>
  <inkml:trace contextRef="#ctx0" brushRef="#br0" timeOffset="2324.56">9586 426 1177 0,'16'5'25'0,"-14"-5"6"0,1-5 1 0,-3 5 2 0,0-2-34 0,0-3 0 0,-3 3 0 15,3-3 0-15,0 3 78 0,0 2 9 0,0-5 1 0,-2-2 1 0,4 7-20 0,-2 0-4 16,0 0-1-16,0 0 0 0,-2-7 0 0,2 7 0 16,0 0 0-16,0 0 0 0,0 0-4 0,0 0 0 15,-6 0-1-15,1 7 0 0,0-7-43 0,5 0-16 16,-5 7 11-16,5-7-11 0,-6 5 11 0,4 2-11 16,2-7 12-16,0 0-12 0,0 0 0 0,0 0 0 15,0 0 0-15,0 0-12 0,0 0 12 0,0 0 0 0,8 0 0 0,0 0 10 16,-3-5-10-16,0 3 0 0,-5 2 9 0,8 0-9 15,-3-5 13-15,-5 5-1 0,0 0-1 0,3-7 0 16,0 7 28-16,-3 0 5 0,0-7 2 0,0 7 0 16,0 0-37-16,-3-7-9 0,0 7 0 0,3 0 0 0,-5-5 0 0,0 5 0 15,2 0 0-15,-2 5 0 0,0-5 0 0,5 0 0 32,0 0 0-32,0 0 0 15,0 0-58-15,0 0-14 0,0 7-2 0,2 7-926 0</inkml:trace>
  <inkml:trace contextRef="#ctx0" brushRef="#br0" timeOffset="2656.59">9721 640 172 0,'-5'0'16'0,"2"-2"-16"15,3 2 0-15,0 0 0 0,-5-5 353 0,2 5 68 16,-2 0 14-16,5 0 2 16,0 0-246-16,0 0-50 0,-6 0-9 0,6 0-3 15,-5 0-57-15,5 0-12 0,-5 5-3 0,5-5 0 16,-6 2-45-16,-1 3-12 0,7-5 0 0,0 0 0 16,0 0-11-16,-3 5-4 0,3-5-1 0,0 0 0 0,0 0 26 0,0 0 5 15,0 0 1-15,0 0 0 0,0 0-16 0,3 2-15 16,-3-2 3-16,5 0 1 0,0 0 11 0,3 0 12 15,-5 0-2-15,2-2-1 0,3-3-9 0,-5 5 0 16,2-5 0-16,-2 5 8 0,-3-7 25 0,0 7 5 0,0 0 1 0,0 0 0 16,0-2-19-16,0 2-3 0,0 0-1 0,0 0 0 31,-3-5-108-31,3 5-21 0</inkml:trace>
  <inkml:trace contextRef="#ctx0" brushRef="#br0" timeOffset="3878.73">10054 419 1267 0,'16'0'56'0,"-16"0"12"0,0-2-55 0,0 2-13 0,-3 0 0 0,3-5 0 0,-2 3 105 0,2 2 19 0,2-5 3 0,1-2 1 32,-3 7-52-32,5 0-9 0,1-7-3 0,4 5 0 15,1-3 0-15,-1-2 0 0,6 2 0 0,0 3 0 16,-3-10 0-16,3 12 0 0,5-7 0 0,1 7 0 0,-1-7-13 0,3 2-3 15,-3 5-1-15,0 0 0 0,-3 0-34 0,-2 5-13 16,0 2 11-16,-5 0-11 0,-1 5 16 0,-4 2-4 16,-6 0 0-16,0 5 0 0,-6-5 16 0,1 12 4 15,-3-5 0-15,-5 5 0 0,0-7 0 0,-1 2 0 16,1 0 0-16,0 0 0 0,0-2-32 0,2 2 0 16,3-9 0-16,3 2 0 0,2 5 0 0,3-10 0 0,-2 3 0 0,2-5 0 15,5 7 0-15,3-7 0 0,-6-7 0 0,6 8 0 16,6-4 0-16,-4-4 0 0,3 0 0 0,1-4 0 15,2 4 0-15,-1-8 9 0,1 6-9 0,3-10 8 16,-3 5-104-16,2 0-22 0,-2-5-4 0,3 5-1 0</inkml:trace>
  <inkml:trace contextRef="#ctx0" brushRef="#br0" timeOffset="4216.83">10758 412 1958 0,'0'0'87'0,"0"0"17"0,0 0-83 0,0 0-21 0,0 0 0 0,0 0 0 0,0 0 84 0,0 0 13 15,0 0 3-15,-5 5 0 0,-3-3-58 0,0 5-11 16,3 3-3-16,-3-1 0 0,-3 3 29 0,6-5 6 16,-1 5 1-16,4-3 0 0,-1 3-52 0,3-3-12 15,0 3 0-15,8-5 0 0,0 7 0 0,3-7 0 16,2 0 0-16,3-2 0 0,2 2 0 0,1 0 0 15,-3 0 0-15,-1-2 0 16,1-5 0-16,0 7 0 0,3-7 0 0,-3 2-10 16,-1 3 10-16,1-2 0 0,0 1 8 0,3 3-8 15,-6 0 0-15,0 0 0 0,-5 0 0 0,-3 0 0 0,-2-2 56 16,-3 2 6-16,-3 7 2 0,-2-2 0 0,0-10-52 0,-8 6-12 16,-1 1 0-16,1 0 0 0,-3-2 0 0,3-2 0 15,0-3 0-15,0 3 0 0,-3-2 0 0,3 1 0 16,-3-8 0-16,-3 4-851 15,1-3-173-15</inkml:trace>
  <inkml:trace contextRef="#ctx0" brushRef="#br0" timeOffset="4364.09">10694 337 2282 0,'6'-7'50'0,"-1"0"10"0,6 7 3 0,-1-5 1 0,1-2-51 0,2 0-13 15,3 5 0-15,0-3 0 0,2 5 33 0,3 0 4 16,1 0 1-16,1 7 0 0,1-7-30 0,0 7-8 15,3-7 0-15,2 0 0 16,2 7-132-16,-7-7-28 0</inkml:trace>
  <inkml:trace contextRef="#ctx0" brushRef="#br0" timeOffset="4733.92">11250 332 979 0,'0'0'87'0,"0"0"-70"0,0 0-17 0,0-2 0 0,0-5 203 0,0 2 37 16,0 5 7-16,0 0 1 0,-3 0-113 0,3 0-23 16,-5 0-5-16,0 7-1 0,-3 0-49 0,0 0-9 0,-3 5-3 15,1 7 0-15,2-5-45 0,0 7-15 0,-3-7 0 0,1 5 0 16,2 7 15-16,3-5 0 0,2-2 0 0,3 0 0 16,3-3 9-16,2-2 5 0,0 5 1 0,3-7 0 15,0-3-26-15,3 3-5 0,2-5 0 0,3 7-1 16,0-14 27-16,-1 5 6 15,1-5 0-15,3-5 1 0,-1 5-29 0,1 0-5 16,2-7-2-16,0 0 0 0,0-4 31 0,6 1 5 16,-3-2 2-16,-3-9 0 0,-3 7 45 0,-2-12 10 15,-3 5 2-15,-2-5 0 0,-6 7-20 0,-2-7-3 16,-3 5-1-16,-3-5 0 0,-5 5-8 0,-2 0-1 16,-1 2-1-16,-5 3 0 0,0 4-4 0,1 0-1 15,-1-2 0-15,2 2 0 0,1 5-22 0,5 5-5 16,3-3-1-16,2 3 0 0,1 2-9 0,2 0-9 0,0 0 9 0,0 0-13 15,0 0-112-15,0 7-23 0,0-5-4 0</inkml:trace>
  <inkml:trace contextRef="#ctx0" brushRef="#br0" timeOffset="6777.37">11824 497 1267 0,'3'7'28'0,"0"-5"5"0,-3-2 2 0,0 0 1 0,0 0-36 0,0 0 0 0,5-2 0 0,3-3 0 15,-3 3 105-15,6 2 15 0,-3-5 2 0,5 5 1 31,0 0-43-31,0-7-9 0,6 7-2 0,-1 0 0 16,3 0-4-16,1 0-1 0,-1 0 0 0,0 0 0 0,0 0-55 0,-2-7-9 16,-3 7 0-16,-3 0-10 0,3-7 10 0,0 7 0 15,-6 0 10-15,1 0-10 16,-3-5-116-16,-6 5-30 0,-2 0-6 0</inkml:trace>
  <inkml:trace contextRef="#ctx0" brushRef="#br0" timeOffset="6994.13">11935 445 1612 0,'0'0'144'0,"0"0"-116"0,0 0-28 0,0 0 0 15,14 7 59-15,-9-2 5 0,-5-5 2 0,5 9 0 16,-2 3 38-16,-1 2 8 16,1-2 2-16,2-3 0 0,-2 3-51 0,2 7-11 15,-2-10-1-15,0 3-1 0,2 2-28 0,-2-7-6 16,-1 5 0-16,4-5-1 0,-4 0-7 0,1 0 0 15,-3-7-8-15,5 12 12 0,-5-12-12 0,0 0 8 16,0 0-8-16,0 0-745 0,0 0-153 16</inkml:trace>
  <inkml:trace contextRef="#ctx0" brushRef="#br0" timeOffset="7664.67">12517 379 864 0,'0'0'76'0,"0"0"-60"16,-2-2-16-16,2 2 0 16,0 0 92-16,0 0 16 0,0 0 4 0,0 0 0 15,0 0 11-15,0 0 2 0,0 0 1 0,0 0 0 16,0 0-64-16,2 2-13 0,1 3-2 0,2 2-1 15,-2 0-2-15,0 0-1 0,2 5 0 0,-2-3 0 16,2 3-2-16,-2 2 0 0,2-7 0 0,3 0 0 0,0 5-33 0,0-5-8 16,2 0 0-16,-2 0 0 0,3 0 16 0,-3 0 2 15,2-2 0-15,4 0 0 0,-1-3-7 0,0 5-2 16,3 0 0-16,2-2 0 0,-2-5-9 0,3 2 12 16,-1 5-12-16,1-7 12 0,2 5-12 0,-5 2 8 15,2 0-8-15,-2 0 8 0,-3 0 4 0,-2 0 0 0,-3 1 0 0,0 3 0 16,-3-4 2-16,-2 5 1 0,-3-5 0 0,-3 0 0 15,-2 7 38-15,-3-2 8 0,-3-5 2 0,1-5 0 16,-6 6-34-16,3-4-6 16,-3 3-2-16,-3 0 0 0,1-7-21 0,-6 7 0 15,3-2 0-15,-3-5 8 16,3 0-126-16,-6 0-25 0,1-5-5 0,5 5-914 16</inkml:trace>
  <inkml:trace contextRef="#ctx0" brushRef="#br0" timeOffset="7849.25">12507 391 1728 0,'3'-12'76'0,"-3"12"16"15,5 0-73-15,0 0-19 0,0-2 0 0,1 2 0 16,2 0 92-16,2 0 16 0,3 0 2 0,3 0 1 16,3 0-75-16,2 0-16 0,3 0-2 0,0 0-1 0,-1 0-17 0,-1 0 10 15,1 2-10-15,1-2 8 0,0 0-8 0,0 0 0 16,-3 5 0-16,0-5-982 0</inkml:trace>
  <inkml:trace contextRef="#ctx0" brushRef="#br0" timeOffset="8234.21">13272 478 288 0,'-8'0'12'0,"2"0"4"0,-2-2-16 0,3 2 0 16,0 2 0-16,-3-2 0 0,0 7 272 0,-3 0 51 16,1-2 10-16,-1 2 3 0,1-5-219 0,-4 10-43 15,1 2-9-15,3 0-1 0,-1-2-48 0,0 9-16 0,-2-9 9 0,5 7-9 16,0-3 0-16,6 3 0 0,-6-5 0 0,5 5 0 16,6-5 0-16,-1 0 0 0,4 0 0 0,2-2 0 15,2-5 0-15,3 0 0 0,3 5 0 0,5-12 0 16,1 0 40-16,1 2 12 0,1 3 2 0,-3-5 1 15,1 0-37-15,-1-7-7 0,2 2-2 0,1-2 0 0,-3-7 44 0,1 7 9 32,-1-5 2-32,5-9 0 0,-5 9 0 0,-5-2 0 15,-2-7 0-15,-7 7 0 0,1-5-22 0,-5 5-4 16,0 0-1-16,-9-5 0 0,-4 5 8 0,-3 2 2 16,-6-4 0-16,1 4 0 0,-1 0-12 0,-2 5-3 0,0 0 0 15,2-2 0-15,1 4-24 0,2 0-8 0,3 5 0 0,2 0 0 31,0 0-63-31,3 0-19 0,3 5-4 0,0 0-1091 0</inkml:trace>
  <inkml:trace contextRef="#ctx0" brushRef="#br0" timeOffset="8582.19">13785 504 1738 0,'-19'-5'38'16,"11"5"8"-16,0 5 2 0,-2-5 1 0,-1 0-39 0,1 2-10 0,-1 10 0 0,-2-5 0 16,0 0 51-16,-1 5 8 0,1-3 1 0,0 3 1 15,5 7-49-15,-3-10-12 0,3 3 0 0,1 2 0 0,-1 0 0 0,5 5 0 16,3-5 0-16,0-2 0 0,0-2 0 0,5 1 0 16,1-4 0-16,4 5 0 0,-2-10 0 0,5 3 0 15,3 2 0-15,0-2 0 0,0-5 31 0,2 0 3 16,4 0 1-16,-1-5 0 0,0 1 7 0,-3-4 2 15,-2 6 0-15,3-10 0 0,-3 5 2 0,0-4 1 0,-3 1 0 0,0-9 0 16,-2 5-1-16,-1 0 0 0,-4-5 0 0,1 0 0 16,-7 5-9-16,0-7-1 0,3 2-1 0,-6 5 0 15,1 0-7-15,-6 2 0 0,0-2-1 0,-3 0 0 0,-2 2-3 0,0 5 0 16,-6 0 0-16,-2-2 0 0,0-1-24 0,3 8 0 16,2 2 0-16,0 2 0 15,3 3-208-15,5 0-41 0</inkml:trace>
  <inkml:trace contextRef="#ctx0" brushRef="#br0" timeOffset="9135.94">14174 459 691 0,'-8'-7'30'0,"8"7"7"15,0 0-29-15,0-7-8 0,-3 7 0 0,1-7 0 0,-1 0 163 0,0 2 31 16,3 5 6-16,-2-2 2 0,-1-5-93 0,3 7-18 16,0 0-4-16,0 0-1 0,0 0-18 0,0 0-3 15,-5 2-1-15,-1-2 0 0,1 7 0 0,0-2 0 16,-3 2 0-16,3 0 0 0,-1 5-51 0,-2-5-13 16,0 0 0-16,-2 7 0 0,-1 5 54 0,3-5 8 0,-2 0 2 0,-4 7 0 15,1-2-52-15,3 2-12 0,4-4 0 0,4 4 0 16,-1-12 0-16,6 10 0 0,-1 0 0 0,6-9 0 15,0-1 0-15,3 0 0 0,-1-2 0 0,6 0 0 0,3-2 0 0,-3-2 0 16,2-3 0-16,1 0 0 0,-1 0 0 0,1 0 0 16,2-8 0-16,-3 1 0 0,-2 0 54 0,0 0 8 15,3-4 2-15,-3 1 0 0,-3-9-52 0,3 5-12 16,-3 0 0-16,0-7 0 0,-5 2 54 0,-3 0 8 16,-2-2 2-16,-6 2 0 0,1 0-52 0,-6 3-12 0,-3-3 0 0,-5 0 0 15,6 12 54-15,-3-9 8 0,-3 6 2 0,0 3 0 16,3 0-52-16,-1 5-12 0,4-3 0 0,2-2 0 31,-3 7-100-31,1 0-22 0,4 0-5 0,-2 0-1 0</inkml:trace>
  <inkml:trace contextRef="#ctx0" brushRef="#br0" timeOffset="9685.44">14624 565 633 0,'0'0'56'0,"0"0"-44"15,0 0-12-15,0 0 0 0,7-2 173 0,4-3 33 16,-6 0 6-16,6 5 2 0,0 0-86 0,2 0-16 16,0-7-4-16,0 7-1 0,3 0-40 0,3 0-8 0,-1-2-2 0,3 2 0 15,-2-5-33-15,-3 5-6 0,2 0-2 0,1-7 0 16,-3 7-5-16,-6 0-2 16,1-7 0-16,-1 7 0 0,-2-2-1 0,0-3-8 0,-2 5 12 0,-6 0-632 15,0 0-128-15</inkml:trace>
  <inkml:trace contextRef="#ctx0" brushRef="#br0" timeOffset="9901.64">14692 504 1497 0,'-13'-12'66'0,"13"12"14"0,0 0-64 0,0 0-16 16,0 0 0-16,0 0 0 0,0 0 131 0,5 7 22 0,1 0 5 15,2 0 1 1,-3 5-62-16,0 2-12 0,-2 0-2 0,2-2-1 0,3 2-53 0,0-2-10 15,0 2-3-15,3 0 0 0,-1-2-16 0,-2-3 10 16,0 3-10-16,0 2 8 0,0-2-8 0,0-5 0 16,-3-4 9-16,0 1-9 0,1 3 0 0,-6-7-10 15,0 0 1-15,0 0-1071 16</inkml:trace>
  <inkml:trace contextRef="#ctx0" brushRef="#br0" timeOffset="12154.25">15163 426 403 0,'0'0'17'0,"0"0"5"0,3-2-22 0,2-3 0 15,-2 3 0-15,-3 2 0 0,0 0 248 0,0 0 44 16,3-5 10-16,-1 3 2 0,1-3-192 0,-1-2-39 16,-2 7-7-16,6-7-2 0,-4 7 22 0,4-2 4 15,-6 2 1-15,5-5 0 0,0 5-40 0,3-5-8 0,0 10-2 0,0-5 0 16,0 0-41-16,5 0 0 0,-2 0 0 0,-1 0 0 15,4 5 47-15,-1-3 13 0,3-2 4 0,5 7 0 0,-5 5-64 16,0-3-10-16,-3 3-3 0,0 2-1 0,-2 0 22 16,-6 5 5-16,0 0 1 0,-5-3 0 0,0 3 14 0,-2-5 4 15,-4 5 0-15,1 7 0 0,-3-12-8 0,0 7 0 32,-2-7-1-32,2 5 0 0,0 0-11 0,0-5-3 15,0 0 0-15,3-2 0 0,-1-2 3 0,4 1 1 0,2-11 0 0,0 14 0 16,0-7-13-16,2 0 0 0,1-7 0 0,2 10 0 15,0-8 0-15,3-2-16 0,3 5 1 0,0-5 1 16,-1-5 62-16,3 5 13 0,3 0 3 0,0 0 0 16,3-7-52-16,-3 0-12 0,2 2 0 0,1-2 0 15,-1 0-100-15,-2-7-22 0,0 2-5 0,-3 10-1 0</inkml:trace>
  <inkml:trace contextRef="#ctx0" brushRef="#br0" timeOffset="12617.52">15669 365 1728 0,'0'0'38'0,"2"-7"8"0,1 7 2 0,2-7 0 0,3 7-39 0,0-2-9 0,0 2 0 0,0-5 0 15,3 5 52-15,-1 0 9 0,6 0 2 0,-3 0 0 16,3 0-50-16,0 0-13 16,3 0 0-16,-1 0 0 0,1 0 56 0,-1 0 7 0,1-5 1 0,-4 5 0 15,1-2-52-15,-2 2-12 0,-1 0 0 0,-3-5 0 0,-2 5 34 0,0-2 4 16,-5 4 1-16,0-2 0 0,2 5-11 0,-5-5-3 15,-3 2 0-15,1 3 0 0,-1 2 31 0,-2 0 7 16,2 0 1-16,-5-2 0 16,3 2-51-16,-1 5-13 0,1-3 0 0,-3 10 0 0,3-10 16 0,-3 10-1 15,3-5-1-15,-1 12 0 0,1-7-14 0,2 2 9 16,1-2-9-16,-1 0 8 16,1-3 1-16,-1-2 0 0,0-2 0 0,3 2 0 0,0 0-9 15,0-7 0-15,3 5 9 0,0 2-9 0,-3-7 31 0,2 0 1 16,-2 1 1-16,0 1 0 0,3 0-41 0,-1-9-9 15,-2 7-2-15,0-7 0 16,0 5-72-16,0-5-14 0,0 0-3 0,0 0-1033 16</inkml:trace>
  <inkml:trace contextRef="#ctx0" brushRef="#br0" timeOffset="13034.32">16110 650 1728 0,'0'0'38'0,"0"0"8"0,0 0 2 0,0 0 0 0,0 0-39 0,0 0-9 16,0 0 0-16,0 0 0 0,0 0 83 0,0 0 14 16,3 9 3-16,0-2 1 0,-3-2-59 0,0 2-12 15,0-5-2-15,-3 6-1 0,3 3 35 0,-3-4 7 0,-2 5 2 0,5-10 0 16,-2 10-33-16,2 2-6 0,-3-7-2 0,0-2 0 15,1 4-16-15,-1 1-3 0,3-3-1 0,-3 2 0 16,3-2 6-16,-2-2 0 0,2-3 1 0,0 6 0 16,0-8-26-16,0 0-6 0,0 4-1 0,0-4 0 15,0 0-122-15,0 0-25 0,0 0-5 0</inkml:trace>
  <inkml:trace contextRef="#ctx0" brushRef="#br0" timeOffset="14159.07">16470 466 806 0,'0'0'36'0,"0"0"7"15,-2-7-35-15,2 7-8 0,0 0 0 0,2-2 0 16,-2-3 104-16,0 5 20 0,0 0 3 0,0 0 1 16,0 0-18-16,0 0-3 0,0 0-1 0,0 0 0 15,0 0-46-15,0 0-8 0,-2-7-3 0,2 7 0 0,0 0-9 0,0 0-3 16,-3 7 0-16,-2-7 0 0,-1 0-27 0,1 5-10 16,5-5 0-16,-5 2 9 0,-3 5-9 0,3-2 0 15,2 9 0-15,0-7 0 0,-5-2 0 0,3 2 0 16,0-5 0-16,2 10 0 0,6-5 0 0,-6 0 0 0,-2 0 0 0,0-2 0 15,5-5 20-15,0 0 11 0,-3 2 2 0,0 5 1 16,3-7-25-16,0 0-9 16,0 0 0-16,0 0 9 0,-5 5-9 0,5-5 10 15,0 0-10-15,0 0 10 0,-5 0 1 0,5 0 0 16,0 0 0-16,0 0 0 0,0 0-11 0,0 0 12 16,0 0-12-16,0 0 12 0,8 5-12 0,-8-5 0 15,0 0 0-15,0 0 8 0,0 0-8 0,0 0 0 16,0 0 0-16,0-5 0 0,0 5 0 0,0 0 0 15,0-5 0-15,-3 3 0 0,0-3 0 0,3 5 0 0,0 0 0 0,0 0 0 16,-2-2 0-16,2 2 8 0,0 0-8 0,0 0 0 16,0 0 0-16,0 0 0 0,0 0 0 0,0 0 0 15,8 0 0-15,-8 0 0 0,0 0-9 0,0 0 9 16,0 0 0-16,0 0 0 0,0 0 0 0,0 0 0 16,0 0 0-16,0 0 0 0,2-5 8 0,-2 5-8 0,-5 0 0 0,5 0 0 15,0 0 0-15,0 0-10 0,0 0 10 0,0 0 0 16,5-7 0-16,-2 0 0 0,-3 7 0 0,0 0 0 15,0 0 0-15,0 0 0 0,5 0 0 0,-5 0 0 16,0 0 0-16,0 0 0 0,0 0-8 0,0 0 0 0,0 0 0 0,0 0 0 31,0 0-35-31,0 0-6 0,0 0-2 0,0 0 0 0,-2-7 36 0,2 7 15 0,0 0-12 0,0 0 12 16,0 0-13-16,0 0 5 16,0 0 8-16,5 0-13 0,3-5 13 0,-8 5 0 15,0 0 0-15,0 0-9 16,5 0-32-16,-5 0-7 0,0 0 0 0,0 0-1 0,0 0 23 0,0 0 5 15,0 0 1-15,0 0 0 16,-3 0-20-16,3 0-3 0,0 0-1 0,0 0 0 16,-5-7 12-16,5 7 3 0,0 0 0 0,0 0 0 15,0 0-5-15,0 0-1 0,0 0 0 0,0 0 0 0,0 0-23 0,0 0-5 16,0 0-1-16,0 0-435 0</inkml:trace>
  <inkml:trace contextRef="#ctx0" brushRef="#br0" timeOffset="24240.75">16386 551 1036 0,'-11'-5'46'0,"6"5"10"0,2 0-45 0,3 0-11 16,0 0 0-16,0 0 0 0,-10 0 104 0,7 0 20 15,3 0 3-15,0 0 1 0,0 0-8 0,0 0 0 0,0 0-1 16,0 0 0-16,5-2-44 0,3 2-9 0,-8 0-2 0,8-5 0 16,8 5-7-16,-5 0-1 0,-4-7-1 0,4 7 0 15,2-7-13-15,1 5-2 0,-1-8-1 0,0 3 0 0,-2 5-6 0,4-5-1 16,7-5 0-16,-4 5 0 0,-7-5-12 0,7 5-2 16,6 0-1-16,-3 0 0 0,-8-2-3 0,1-1-1 15,2 10 0-15,2-7 0 0,3 5 1 0,-2-5 0 16,-9 7 0-16,1 0 0 0,5-5 14 0,-6 5 2 15,-10 0 1-15,0 0 0 0,8 5-31 0,-2-5 0 16,-6 0 0-16,0 0 0 16,0 7 0-16,0 0 0 0,0-7 0 0,0 7 0 15,-6 7 0-15,4-2 0 0,2-3 0 0,0 1 0 16,-6-1 57-16,4 3 6 0,2-5 1 0,0 2 0 16,2 3-64-16,-2-5-20 0,0 5 0 0,0-5 0 15,6 0 20-15,-6 7 0 0,-6-7 0 0,4 5 0 0,-4-2 0 0,4 1 0 16,-1-4 0-16,-5 7 0 0,-5-2 20 0,2 2-3 15,9-2 0-15,-4-3 0 0,-7 3-17 0,5 2 0 16,6-2 0-16,2-2 0 0,-6-1 0 0,1 0-11 16,2 3 2-16,3-3 0 0,8 1 9 0,-8-8 12 15,-2 5-2-15,4 0-1 0,6 5-9 0,-5-10 0 0,-8 6 0 0,-1-4 0 16,6 3 0-16,0 0 0 0,0-7 0 0,-2 0 0 16,-6 7 9-16,8-7 0 0,0 0 0 0,0 0 0 15,-8 0-9-15,8 0 12 0,0 0-12 0,8-7 12 0,-6 0-22 0,1-4-4 16,-3 3-1-16,3 6 0 31,7-3-78-31,-4-2-16 0,-6 7-3 0,0 0-1158 0</inkml:trace>
  <inkml:trace contextRef="#ctx0" brushRef="#br0" timeOffset="24695.95">16944 504 1425 0,'16'-5'63'0,"-16"5"13"0,0 0-60 0,0-2-16 0,8-3 0 0,0-2 0 15,-3 0 70-15,0 5 11 0,1-3 3 0,4 5 0 16,6-5-4-16,-3-2-1 16,-5 7 0-16,3 0 0 0,5 0-39 0,0 0-8 15,-3 0-2-15,3 0 0 0,-3 7-10 0,0 3-1 16,0-1-1-16,-2-2 0 0,-3 0-18 0,-3 0 0 16,0 5 0-16,-2 2 0 0,-8-2 58 0,2 2 5 15,-5 7 1-15,-2-2 0 0,2 2-1 0,-6-7 0 16,-4 5 0-16,7 0 0 0,9-2-50 0,-6 1-13 15,-5-4 0-15,5 3 0 0,2-1 0 0,4-4 0 0,-4 0 0 0,1-5 0 16,0 2 0-16,5 3 0 0,0-10 0 0,2 6 0 0,1-4 0 16,2 1 0-16,9-3 0 0,4 3 0 0,-5-10 0 0,6 5 0 15,-1 0 0-15,4-2 0 0,-1-3 0 0,0 1 0 16,0-4 0-16,-2 6 0 16,-4-3-46-16,4-2-14 0,-3 0-4 0,-3 5-682 15,0-5-137-15</inkml:trace>
  <inkml:trace contextRef="#ctx0" brushRef="#br0" timeOffset="25043.56">17455 544 1479 0,'0'0'65'0,"0"-5"15"0,0-2-64 0,0 0-16 0,0 7 0 0,-3-7 0 0,0 2 109 0,3 5 19 15,0 0 4-15,0 0 1 0,0 0-4 0,-5 0-1 16,-3 5 0-16,3 9 0 0,-3-7-102 0,0 0-26 15,0 5 0-15,0 2 0 0,0 5 37 0,3-5 3 16,-1 0 0-16,4 0 0 0,-1 5-32 0,1 0-8 16,2-10 0-16,2 3 0 0,-2 2 0 0,5-2 0 15,1-5 0-15,2 0 0 0,2-2 0 0,4-3-8 0,-1 5 8 0,3-7-8 0,0 0 29 0,2 0 7 16,1-7 0-16,-1 5 1 0,-2-3-29 0,2-7 0 16,1 5 0-16,-3-7 0 0,0 7 0 0,0-5 0 15,-3-2 0-15,-3-7 0 0,1 7 0 0,-3-5-12 16,0 0 1-16,-5-2 0 0,-1 7 11 0,-4 0 9 15,-1-5-1-15,0 7-8 0,-2 3 10 0,0-3-10 16,-3-2 8-16,-3 7-8 16,-5 2 56-16,6-2 7 0,-1 0 1 0,-5 7 0 31,-2-7-132-31,4 7-27 0,4 0-5 0,2 7-1079 0</inkml:trace>
  <inkml:trace contextRef="#ctx0" brushRef="#br0" timeOffset="25359.84">18100 518 806 0,'0'0'36'0,"0"0"7"0,0 0-35 0,0 0-8 16,0 0 0-16,8-5 0 0,-3 5 264 0,3-2 50 16,3-3 10-16,-3 5 3 0,0 0-216 0,2 0-43 0,-2 0-9 0,6 0-2 15,-1 0-45-15,3 0-12 0,0-2 0 0,2 2 0 16,-2 0 24-16,0 0 4 0,-3 2 0 0,-2-2 0 15,-3 0-96-15,-3 5-20 0,-3-3-3 0,-4 3-1 16</inkml:trace>
  <inkml:trace contextRef="#ctx0" brushRef="#br0" timeOffset="25529.42">18111 659 1969 0,'0'0'87'0,"8"0"18"0,2 7-84 0,-2-7-21 15,3 5 0-15,-3-5 0 0,2 2 108 0,4-2 18 16,-1 5 3-16,0-5 1 0,3 0-57 0,2-5-11 0,4 5-2 0,-1-2-1 16,0 2-36-16,-3 0-7 0,-2 0-2 0,0-5 0 0,0-2-14 0,-5 7 0 15,-3 0 0-15,-1-7-1196 16</inkml:trace>
  <inkml:trace contextRef="#ctx0" brushRef="#br0" timeOffset="28260.46">18793 283 1375 0,'3'0'30'0,"-3"0"6"0,-3-5 2 0,-2 5 1 0,2 0-31 0,3-7-8 16,-2 7 0-16,-1 0 0 0,3 0 109 0,0 0 21 16,-3 0 4-16,1-7 1 0,2 7-35 0,0 0-8 15,0 0 0-15,0 0-1 0,0 0-33 0,0 0-6 16,10-2-2-16,-4-3 0 16,-6 5-29-16,10 0-5 0,-2-5-2 0,3 5 0 15,-1-7 19-15,-2 7 4 0,3 0 1 0,-3 0 0 16,0 0-24-16,5 0-5 0,0-2-1 0,3 2 0 0,0 0-8 0,0 0 10 15,0 0-10-15,5 2 10 0,-3-2 2 0,1 5 1 16,-6-3 0-16,0 8 0 0,-2-1 5 0,-3 3 1 16,0-5 0-16,-5 5 0 0,-1 4 7 0,-4-4 2 15,-4 2 0-15,1 0 0 0,-6 5-9 0,3-7-2 0,-2 4 0 16,-1-2 0-16,-2-2-17 0,2 9 0 0,1-14 0 0,2 10 0 16,0-8 25-16,3 3 2 0,-1-5 0 0,4 2 0 31,-1-4-43-31,0 2-9 0,3-7-2 0,0 7 0 0,3-7 27 0,0 7 0 0,-1-7 0 0,4 0 0 15,4 5 18-15,1-5 9 0,-1-5 1 0,6 5 1 16,0 0-46-16,3 0-10 0,-1 0-1 0,1 0-1 0,2 0 29 0,0 5 0 16,-5-3 0-16,-3 5 0 0,0-2 9 0,1 2 8 15,-4 7 2-15,-2-2 0 0,-3-5-31 0,1 0-5 16,-4 7-2-16,-2-2 0 0,0-3 42 0,-2 3 8 16,-4 2 1-16,1-2 1 0,0-2-1 0,-3 1-1 15,0-4 0-15,-3 5 0 0,-2-5-31 0,0 0 0 16,0 0 0-16,0 0 0 15,-3-7 0-15,0 7 0 0,0-2 0 0,3-5 0 16,-1 0 0-16,1 0 0 0,0 0 0 0,2 0 0 16,1 0-45-16,2-5-15 0,0-2-4 0,5 7-1254 15</inkml:trace>
  <inkml:trace contextRef="#ctx0" brushRef="#br0" timeOffset="28646.67">19383 436 1728 0,'-15'-17'38'0,"12"15"8"0,3 2 2 0,0 0 0 0,0-7-39 0,0 2-9 16,3-2 0-16,-1 7 0 0,1-7 81 0,2 0 15 15,0 7 2-15,3-5 1 0,6 5-56 0,-4-2-11 16,3 2-3-16,1-5 0 0,4 10-29 0,1-5 0 15,4 0 0-15,1 0 0 0,3 2 40 0,-3 3 1 16,-1 9 1-16,-1-7 0 0,-7-2 10 0,-1 4 1 16,-6 3 1-16,-1 9 0 0,-7-7 0 0,-5 5 0 15,0 0 0-15,-6 2 0 0,-5 0-10 0,1 5-1 0,-1-7-1 0,-3 2 0 0,1-2-42 16,2 0 0-16,5-3-8 0,-2-2 8 0,5 3 0 0,0-1 0 16,3-9 0-16,5 1 12 0,0 1-12 0,2 0 0 15,4-9 0-15,2 7 0 0,2-2 0 0,6-5 0 16,0 0 0-16,5 2 0 0,0-2 0 0,3-2-9 15,0 2 0-15,0 0 0 0,-3 0-1 0,0-5 0 16,-2-2 0-16,-3 7 0 16,-1 0-182-16,-1-7-36 0,-6 5-7 0,2-3-1 0</inkml:trace>
  <inkml:trace contextRef="#ctx0" brushRef="#br0" timeOffset="28832">19889 671 979 0,'0'0'87'0,"0"0"-70"16,0 0-17-16,8 0 0 0,-8 0 212 0,5 0 40 16,0 7 7-16,-5-7 1 0,0 0-96 0,3 2-20 15,-3 6-4-15,0 3-1 0,0-4-44 0,-5 5-9 16,2-5-2-16,-5 0 0 0,3 7-32 0,-1-2-6 16,1-5-2-16,0 5 0 0,-3-3-35 0,3 5-9 0,-1-7 0 0,1 5 0 15,2-5 0-15,1 0 0 0,-1 0 0 0,0 0 0 16,3-7-244-16,0 0-50 0</inkml:trace>
  <inkml:trace contextRef="#ctx0" brushRef="#br0" timeOffset="29464.05">20545 337 1965 0,'0'-5'43'0,"-3"3"9"0,3-5 1 0,-2-5 3 0,2 5-44 0,0 0-12 16,-3 0 0-16,0 0 0 0,1 2 76 0,-1-2 14 15,-2 0 2-15,-1 5 1 0,-1-3-48 0,-1 0-9 16,0 5-3-16,-6 0 0 0,1 0 14 0,-3 5 2 15,0 0 1-15,-2 4 0 0,-1-2-38 0,1 5-12 0,-1-5 0 0,6 7 0 16,3-2 16-16,4 2-3 0,-2-2-1 0,3 4 0 16,5-4-25-16,0 0-6 0,0 4-1 0,5-4 0 15,-2-3 20-15,2 3-12 0,6 7 12 0,-1-12-10 16,4 0 10-16,-1 0-10 0,3 0 10 0,0 5-10 16,2-10 32-16,1 3 6 0,-3-5 2 0,-1 0 0 15,-1 0-30-15,-1 0 0 0,-3-5 0 0,1 3 0 0,-3-10 0 0,0 5 0 16,-3 0 0-16,0 0 0 0,-2 0 0 0,0 2 0 15,-3 5 0-15,0 0 0 0,2-7 41 0,-2 7 3 16,0 0 0-16,0 0 0 0,0 0-22 0,0 0-4 16,-2 12-1-16,-1-5 0 0,3 5-17 0,0-3 0 0,3 10 0 15,-1-5 0-15,-2 0 0 0,6 5 0 0,-4-5 0 0,4 5 0 16,-4-5 0-16,4 0 0 16,-4 0 9-16,1 0-9 0,-3-4 0 0,3-1 0 15,-3 3 0-15,2-3 0 16,-2-1-45-16,3-4-15 0,-3 3-4 0,0 0-1152 15</inkml:trace>
  <inkml:trace contextRef="#ctx0" brushRef="#br0" timeOffset="29895.75">20780 370 1497 0,'16'0'66'0,"-10"0"14"0,-6 0-64 0,0 0-16 16,5-5 0-16,0 5 0 0,3 0 96 0,-3 0 15 16,-5 0 3-16,11 0 1 0,0 5-39 0,2-5-8 15,0 0-2-15,-2 0 0 0,2 2-44 0,3 3-9 0,0-5-1 0,-1 0-1 16,4 0 1-16,-1 0 0 0,1 0 0 0,0 0 0 15,-1 0-12-15,1 0 0 0,-1 2 9 0,-2-2-9 0,-3 0 12 0,-2-2-3 16,-3 2 0-16,-3 0 0 0,3 2 25 0,-8-2 5 16,0 0 1-16,0 0 0 0,0 0 19 0,-5 5 4 15,-3-5 1-15,2 7 0 16,-2 0-20-16,-2 0-3 0,-1 5-1 0,1-3 0 0,-1 10-12 0,3-7-4 16,0 2 0-16,-2 12 0 0,2-10-24 0,0 3-19 15,3 2 3-15,-3-2 1 0,5 0 15 0,-2-5 0 0,-1 0 0 0,4 0 0 16,-4-2 8-16,4 2-8 0,-1-7 12 0,0 5-12 15,3-2 8-15,-2-6-8 0,2 3 0 0,-3 0 0 16,6-7 0-16,-3 0 0 0,0 0 0 0,0 0-12 16,0 0-238-16,0 0-47 0</inkml:trace>
  <inkml:trace contextRef="#ctx0" brushRef="#br0" timeOffset="30281.14">21267 339 1242 0,'11'-7'55'0,"-11"7"11"0,0 0-53 16,0 0-13-16,0 0 0 0,-3 7 0 0,1-2 60 0,-6 2 8 15,0 7 3-15,0-2 0 0,-3 2 19 0,-2 0 4 16,0 5 1-16,-1 2 0 0,9-2-50 0,-3 2-9 15,0 0-3-15,3-2 0 0,2 0-46 0,1 0-10 16,-1-3-1-16,0-2-1 16,6 5 25-16,5-5 0 0,0-7 0 0,2 5-8 15,4-5-24-15,2 0-5 0,2 0-1 0,1-7 0 16,2 0 70-16,-3 0 13 0,1-7 3 0,2 7 1 16,-2-9 24-16,2-1 5 0,-3 1 1 0,-5-3 0 15,-2-2 16-15,0 2 3 0,2-2 1 0,-3-7 0 16,1 2-24-16,-3-7-5 0,-3 5-1 0,1-12 0 0,-6 10-25 15,-3-3-6-15,-2 0-1 0,-3 7 0 0,-3-2 7 0,3 2 2 16,-2 5 0-16,-1 0 0 0,0 2-22 0,1 5-5 16,-1-7-1-16,1 7 0 15,-1 2-60-15,3 3-12 0,-2-3-2 0,2 5-1291 0</inkml:trace>
</inkml:ink>
</file>

<file path=ppt/ink/ink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05:43.977"/>
    </inkml:context>
    <inkml:brush xml:id="br0">
      <inkml:brushProperty name="width" value="0.05" units="cm"/>
      <inkml:brushProperty name="height" value="0.05" units="cm"/>
      <inkml:brushProperty name="color" value="#E71224"/>
    </inkml:brush>
  </inkml:definitions>
  <inkml:trace contextRef="#ctx0" brushRef="#br0">4 0 6912 0 0,'0'0'528'0'0,"0"0"-162"0"0,0 10 1834 0 0,-4 52 3766 0 0,4-61-5702 0 0,0 1-28 0 0,0 17-1771 0 0,0-19 390 0 0</inkml:trace>
  <inkml:trace contextRef="#ctx0" brushRef="#br0" timeOffset="265.56">108 5 10136 0 0,'1'-1'34'0'0,"0"1"1"0"0,0-1 0 0 0,0 1-1 0 0,0 0 1 0 0,-1-1 0 0 0,1 1-1 0 0,0 0 1 0 0,0 0 0 0 0,0-1-1 0 0,0 1 1 0 0,0 0 0 0 0,0 0-1 0 0,0 0 1 0 0,0 0 0 0 0,0 1-1 0 0,-1-1 1 0 0,1 0 0 0 0,0 0-1 0 0,0 0 1 0 0,0 1 0 0 0,0-1-1 0 0,0 0 1 0 0,-1 1 0 0 0,1-1-1 0 0,0 1 1 0 0,0-1 0 0 0,0 1-1 0 0,-1-1 1 0 0,1 1 0 0 0,0 0-1 0 0,-1-1 1 0 0,1 1 0 0 0,0 0-35 0 0,0 0 183 0 0,0 1 0 0 0,1-1 0 0 0,-1 0 0 0 0,0 0 0 0 0,0 1 0 0 0,0-1 0 0 0,0 1 0 0 0,0-1 0 0 0,0 1 0 0 0,0-1 0 0 0,-1 1 0 0 0,1 0 0 0 0,-1-1 0 0 0,1 1 0 0 0,-1 0 0 0 0,1 0 0 0 0,-1-1 0 0 0,0 1 0 0 0,0 0 0 0 0,0 0 0 0 0,0-1 0 0 0,0 1 0 0 0,0 0 0 0 0,-1 0 0 0 0,1-1 0 0 0,-1 1 0 0 0,1 0 0 0 0,-1-1 0 0 0,0 2-183 0 0,-1 15 1358 0 0,-17 36 608 0 0,7-40-2747 0 0,12-6 18 0 0</inkml:trace>
</inkml:ink>
</file>

<file path=ppt/ink/ink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05:42.759"/>
    </inkml:context>
    <inkml:brush xml:id="br0">
      <inkml:brushProperty name="width" value="0.05" units="cm"/>
      <inkml:brushProperty name="height" value="0.05" units="cm"/>
      <inkml:brushProperty name="color" value="#E71224"/>
    </inkml:brush>
  </inkml:definitions>
  <inkml:trace contextRef="#ctx0" brushRef="#br0">127 21 10680 0 0,'0'0'241'0'0,"0"0"38"0"0,0 0 11 0 0,0 0-28 0 0,-1 6-158 0 0,-1 7 311 0 0,0 0 1 0 0,1 0-1 0 0,0 0 1 0 0,1 0-1 0 0,0 0 1 0 0,1 0-1 0 0,1 0 1 0 0,0-1 0 0 0,3 10-416 0 0,17 76 1433 0 0,-21-96-1504 0 0,-1-2-563 0 0,0 0-256 0 0,0 0-50 0 0,0 0-10 0 0</inkml:trace>
  <inkml:trace contextRef="#ctx0" brushRef="#br0" timeOffset="171.83">1 202 2760 0 0,'7'2'1984'0'0,"20"-2"3811"0"0,15-11-3292 0 0,-11 3-1820 0 0,62-12-1144 0 0,-71 14-4259 0 0</inkml:trace>
  <inkml:trace contextRef="#ctx0" brushRef="#br0" timeOffset="609.22">345 0 6448 0 0,'0'0'297'0'0,"0"0"-9"0"0,-6 7 1292 0 0,1 19 4056 0 0,14 16-3509 0 0,-2-14-1120 0 0,23 80 981 0 0,-20-61 112 0 0,8-68-2125 0 0,7-20-1034 0 0,12 33-193 0 0,-17 18 1055 0 0,-5-3 122 0 0,11 23 11 0 0,-9-8 128 0 0,5-6-121 0 0,-21-15-912 0 0,-1-1-365 0 0,0 0-73 0 0</inkml:trace>
  <inkml:trace contextRef="#ctx0" brushRef="#br0" timeOffset="921.65">680 209 10136 0 0,'0'0'230'0'0,"0"0"30"0"0,0 0 19 0 0,2-1-40 0 0,44-10 701 0 0,35-37 3543 0 0,-80 47-4056 0 0,2-3 297 0 0,-2 4-675 0 0,-1-1 1 0 0,1 0-1 0 0,-1 0 0 0 0,0 0 1 0 0,1 0-1 0 0,-1 0 0 0 0,0 0 1 0 0,0 0-1 0 0,1 0 0 0 0,-1 0 0 0 0,0 0 1 0 0,0 0-1 0 0,0 0 0 0 0,0 0 1 0 0,0 0-1 0 0,0 0 0 0 0,-1 0 1 0 0,1 0-1 0 0,0 0 0 0 0,0 0 0 0 0,-1 0 1 0 0,1 0-1 0 0,0 0 0 0 0,-1 0 1 0 0,1 1-1 0 0,-1-1 0 0 0,0 0 1 0 0,1 0-1 0 0,-1 0 0 0 0,1 1 0 0 0,-1-1 1 0 0,0 0-1 0 0,0 0 0 0 0,0 1 1 0 0,1-1-1 0 0,-1 1 0 0 0,0-1 1 0 0,0 1-1 0 0,0-1 0 0 0,-1 1-49 0 0,-19-12 905 0 0,-38 10-413 0 0,3 29-625 0 0,12 22 122 0 0,41-46 20 0 0,0 0-1 0 0,1 1 1 0 0,-1-1-1 0 0,1 1 1 0 0,0 0-1 0 0,0 0 1 0 0,0 0-1 0 0,0 0 1 0 0,1 0-1 0 0,-1 0 1 0 0,1 1-1 0 0,0-1 0 0 0,0 0 1 0 0,1 1-1 0 0,0-1 1 0 0,-1 0-1 0 0,1 1 1 0 0,1-1-1 0 0,-1 1 1 0 0,1-1-1 0 0,-1 0 1 0 0,1 1-1 0 0,0-1 1 0 0,1 0-1 0 0,-1 0 1 0 0,1 0-1 0 0,0 0 1 0 0,0 0-1 0 0,0 0 0 0 0,1 0 1 0 0,-1-1-1 0 0,1 1 1 0 0,0-1-1 0 0,2 3-8 0 0,2-2-134 0 0,0 0 0 0 0,1-1-1 0 0,-1 0 1 0 0,1 0 0 0 0,-1-1-1 0 0,1 0 1 0 0,0 0 0 0 0,0-1-1 0 0,0 0 1 0 0,0 0-1 0 0,0-1 1 0 0,0 0 0 0 0,6-1 134 0 0,28-8-2511 0 0,-20 3 1217 0 0</inkml:trace>
</inkml:ink>
</file>

<file path=ppt/ink/ink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05:42.181"/>
    </inkml:context>
    <inkml:brush xml:id="br0">
      <inkml:brushProperty name="width" value="0.05" units="cm"/>
      <inkml:brushProperty name="height" value="0.05" units="cm"/>
      <inkml:brushProperty name="color" value="#E71224"/>
    </inkml:brush>
  </inkml:definitions>
  <inkml:trace contextRef="#ctx0" brushRef="#br0">1 56 8288 0 0,'0'0'381'0'0,"0"0"-6"0"0,0 0-103 0 0,0 0 462 0 0,0 0 236 0 0,0 0 43 0 0,0 0-2 0 0,0 0-50 0 0,0 0-22 0 0,0 0-3 0 0,0 0-66 0 0,0 0-275 0 0,4 4 322 0 0,28 31 527 0 0,-16-18-797 0 0,7-6-723 0 0,-23-11 73 0 0,25-2-1597 0 0,-9-3-3354 0 0,-6 1 2938 0 0</inkml:trace>
  <inkml:trace contextRef="#ctx0" brushRef="#br0" timeOffset="249.94">224 1 10280 0 0,'0'0'465'0'0,"0"0"-4"0"0,0 0-163 0 0,0 0 396 0 0,0 0 208 0 0,0 0 39 0 0,0 1-50 0 0,3 48 1511 0 0,9-24-2325 0 0,6-7 9 0 0,-11-12-1870 0 0,-7-6-3889 0 0</inkml:trace>
</inkml:ink>
</file>

<file path=ppt/ink/ink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05:52.991"/>
    </inkml:context>
    <inkml:brush xml:id="br0">
      <inkml:brushProperty name="width" value="0.05" units="cm"/>
      <inkml:brushProperty name="height" value="0.05" units="cm"/>
      <inkml:brushProperty name="color" value="#E71224"/>
    </inkml:brush>
  </inkml:definitions>
  <inkml:trace contextRef="#ctx0" brushRef="#br0">4 3 8288 0 0,'0'0'381'0'0,"0"0"-6"0"0,-3-2 205 0 0,2 3 4692 0 0,27 142-1474 0 0,-6-25-3101 0 0,-17-111-697 0 0,0-4 0 0 0</inkml:trace>
</inkml:ink>
</file>

<file path=ppt/ink/ink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05:53.366"/>
    </inkml:context>
    <inkml:brush xml:id="br0">
      <inkml:brushProperty name="width" value="0.05" units="cm"/>
      <inkml:brushProperty name="height" value="0.05" units="cm"/>
      <inkml:brushProperty name="color" value="#E71224"/>
    </inkml:brush>
  </inkml:definitions>
  <inkml:trace contextRef="#ctx0" brushRef="#br0">3 95 8288 0 0,'0'0'381'0'0,"0"0"-6"0"0,2 0-242 0 0,44-6 1314 0 0,13 5 1043 0 0,-23-11-2324 0 0,-27 7-166 0 0,-2 0 0 0 0,-1 0 0 0 0,-2-3 72 0 0,-4 6 0 0 0,0-1 0 0 0,-1 1 0 0 0,1 0 1 0 0,-1-1-1 0 0,0 1 0 0 0,1 0 1 0 0,-1 0-1 0 0,0 0 0 0 0,-1 0 0 0 0,1-1 1 0 0,0 2-1 0 0,0-1 0 0 0,-1 0 1 0 0,1 0-1 0 0,-1 0 0 0 0,0 0 0 0 0,1 1 1 0 0,-1-1-1 0 0,0 1 0 0 0,0 0 1 0 0,0-1-1 0 0,0 1 0 0 0,0 0 0 0 0,0 0 1 0 0,-1 0-1 0 0,1 0 0 0 0,0 1 1 0 0,-2-1-73 0 0,0 0 81 0 0,0 0 1 0 0,0 0-1 0 0,0 1 1 0 0,0-1-1 0 0,0 1 1 0 0,0 0-1 0 0,0 0 1 0 0,0 1-1 0 0,1-1 1 0 0,-1 1-1 0 0,0 0 1 0 0,0 0-1 0 0,0 0 0 0 0,0 0 1 0 0,1 1-1 0 0,-3 0-81 0 0,2 0-3 0 0,1 0-1 0 0,-1 0 1 0 0,1 0-1 0 0,-1 0 0 0 0,1 0 1 0 0,0 1-1 0 0,0 0 1 0 0,0-1-1 0 0,0 1 0 0 0,0 0 1 0 0,0 0-1 0 0,1 1 1 0 0,0-1-1 0 0,-1 1 1 0 0,1-1-1 0 0,1 1 0 0 0,-1-1 1 0 0,0 1-1 0 0,1 0 1 0 0,0 1 2 0 0,-1 2 1 0 0,1 1 0 0 0,0-1 0 0 0,0 1 0 0 0,1 0 0 0 0,0 0 0 0 0,0-1 0 0 0,1 1 0 0 0,0 0 0 0 0,0-1 0 0 0,1 2 0 0 0,0-5 0 0 0,0 0 0 0 0,1 1 0 0 0,-1-1 0 0 0,1 0 0 0 0,0 0 0 0 0,0 0 0 0 0,0 0 0 0 0,0-1 0 0 0,1 1 0 0 0,-1-1 0 0 0,1 0 0 0 0,0 0 0 0 0,0 0 0 0 0,0-1 0 0 0,1 1 0 0 0,47 9-3106 0 0,-33-12-1883 0 0</inkml:trace>
</inkml:ink>
</file>

<file path=ppt/ink/ink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05:55.162"/>
    </inkml:context>
    <inkml:brush xml:id="br0">
      <inkml:brushProperty name="width" value="0.05" units="cm"/>
      <inkml:brushProperty name="height" value="0.05" units="cm"/>
      <inkml:brushProperty name="color" value="#E71224"/>
    </inkml:brush>
  </inkml:definitions>
  <inkml:trace contextRef="#ctx0" brushRef="#br0">130 57 8288 0 0,'0'0'190'0'0,"0"0"28"0"0,0-1 7 0 0,1 0-120 0 0,-1 1 0 0 0,1-1 0 0 0,-1 0 0 0 0,0 0 0 0 0,1 0 0 0 0,-1 1 0 0 0,0-1 1 0 0,0 0-1 0 0,1 0 0 0 0,-1 0 0 0 0,0 0 0 0 0,0 0 0 0 0,0 1 0 0 0,0-1 0 0 0,0 0 0 0 0,0 0 0 0 0,0 0 0 0 0,0 0 0 0 0,-1 0 0 0 0,1 0 0 0 0,0 1 0 0 0,-1-1 0 0 0,1 0 0 0 0,0 0 1 0 0,-1 0-1 0 0,1 1 0 0 0,-1-1 0 0 0,1 0 0 0 0,-1 1 0 0 0,1-1 0 0 0,-1 0 0 0 0,1 1 0 0 0,-1-1 0 0 0,0 0 0 0 0,1 1 0 0 0,-1-1 0 0 0,0 1 0 0 0,0 0 0 0 0,1-1 0 0 0,-1 1 0 0 0,0 0 1 0 0,0-1-1 0 0,0 1 0 0 0,0 0 0 0 0,1 0 0 0 0,-1-1 0 0 0,0 1 0 0 0,0 0 0 0 0,-1 0-105 0 0,-12 0 1035 0 0,-34 10-503 0 0,45-9-495 0 0,-1 1 0 0 0,1 0 0 0 0,0 0 0 0 0,0 0 0 0 0,0 0 0 0 0,0 1 0 0 0,1-1 0 0 0,-1 1 0 0 0,0-1 0 0 0,1 1 0 0 0,0 0 0 0 0,0 0 0 0 0,0 0 0 0 0,0 0 0 0 0,0 1 0 0 0,1-1 0 0 0,-1 0 0 0 0,1 1 0 0 0,0-1 0 0 0,0 1 0 0 0,0-1 0 0 0,1 1 0 0 0,-1 0 0 0 0,1-1 0 0 0,0 1 0 0 0,0 0 0 0 0,0-1 0 0 0,0 1 0 0 0,1 0 0 0 0,-1-1 1 0 0,1 1-1 0 0,0-1 0 0 0,0 1 0 0 0,0-1 0 0 0,1 1 0 0 0,-1-1 0 0 0,1 0 0 0 0,0 1 0 0 0,0-1 0 0 0,1 2-37 0 0,46 32 10 0 0,-41-34-4 0 0,1 0 0 0 0,0 0 0 0 0,1-1 0 0 0,-1 0 0 0 0,0-1 0 0 0,0 0 0 0 0,1 0 0 0 0,-1-1 0 0 0,2 0-6 0 0,-5 0 9 0 0,-1 0-1 0 0,1 0 1 0 0,0 0 0 0 0,-1-1 0 0 0,1 0 0 0 0,-1 0-1 0 0,1 0 1 0 0,-1-1 0 0 0,1 0 0 0 0,-1 0 0 0 0,0 0 0 0 0,0 0-1 0 0,0-1 1 0 0,0 0 0 0 0,-1 0 0 0 0,1 0 0 0 0,-1-1-1 0 0,1 0 1 0 0,-1 0 0 0 0,0 0 0 0 0,-1 0 0 0 0,1 0-1 0 0,0-2-8 0 0,15-34 436 0 0,-19 34-256 0 0,0 1-1 0 0,0-1 0 0 0,0 1 0 0 0,-1 0 0 0 0,1-1 1 0 0,-1 1-1 0 0,-1 0 0 0 0,1 0 0 0 0,-1 0 0 0 0,0 0 0 0 0,0 0 1 0 0,0 0-1 0 0,-1 0 0 0 0,0 1 0 0 0,0-1 0 0 0,0 1 1 0 0,0 0-1 0 0,-2-2-179 0 0,-9-9 120 0 0,13 14-178 0 0,1 1-10 0 0,-2-4-515 0 0,0 1-4180 0 0,2 3 2854 0 0</inkml:trace>
</inkml:ink>
</file>

<file path=ppt/ink/ink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05:55.506"/>
    </inkml:context>
    <inkml:brush xml:id="br0">
      <inkml:brushProperty name="width" value="0.05" units="cm"/>
      <inkml:brushProperty name="height" value="0.05" units="cm"/>
      <inkml:brushProperty name="color" value="#E71224"/>
    </inkml:brush>
  </inkml:definitions>
  <inkml:trace contextRef="#ctx0" brushRef="#br0">1 0 5064 0 0,'0'0'389'0'0,"0"0"8"0"0,0 0 962 0 0,0 0 449 0 0,0 0 89 0 0,1 2-109 0 0,14 35 2991 0 0,-4-3-3339 0 0,0 14-344 0 0,-11-46-778 0 0,0-2-28 0 0,0 0-129 0 0,0 0-53 0 0,0 0-11 0 0,0 0-1 0 0,0 0 0 0 0,0 0 0 0 0,0 0 0 0 0,0-8 0 0 0,1 4-129 0 0,0 0-1 0 0,0 0 1 0 0,0-1-1 0 0,1 1 0 0 0,0 0 1 0 0,-1 0-1 0 0,1 0 1 0 0,1 1-1 0 0,-1-1 1 0 0,0 1-1 0 0,1-1 0 0 0,0 1 1 0 0,0 0-1 0 0,0-1 1 0 0,0 2-1 0 0,0-1 1 0 0,1 0-1 0 0,-1 1 0 0 0,1-1 1 0 0,0 1-1 0 0,0 0 1 0 0,2-1 33 0 0,14-11-567 0 0,-15 12 506 0 0,0 0 0 0 0,0-1 1 0 0,0 2-1 0 0,0-1 0 0 0,0 1 0 0 0,0-1 0 0 0,1 2 1 0 0,-1-1-1 0 0,0 0 0 0 0,0 1 0 0 0,1 0 0 0 0,-1 0 1 0 0,0 1-1 0 0,1 0 0 0 0,-1-1 0 0 0,0 2 0 0 0,0-1 1 0 0,0 1-1 0 0,0-1 0 0 0,3 3 61 0 0,37 32 377 0 0,-8 33-289 0 0,-26-43-957 0 0,-10-25 362 0 0</inkml:trace>
</inkml:ink>
</file>

<file path=ppt/ink/ink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05:55.802"/>
    </inkml:context>
    <inkml:brush xml:id="br0">
      <inkml:brushProperty name="width" value="0.05" units="cm"/>
      <inkml:brushProperty name="height" value="0.05" units="cm"/>
      <inkml:brushProperty name="color" value="#E71224"/>
    </inkml:brush>
  </inkml:definitions>
  <inkml:trace contextRef="#ctx0" brushRef="#br0">206 28 13824 0 0,'0'0'314'0'0,"0"0"46"0"0,-7-5 354 0 0,4 3-580 0 0,0-1 1 0 0,0 1-1 0 0,0 0 1 0 0,0 0-1 0 0,0 0 1 0 0,0 1-1 0 0,-1-1 1 0 0,1 1-1 0 0,-1 0 0 0 0,1 0 1 0 0,-1 0-1 0 0,1 0 1 0 0,-1 0-1 0 0,0 1 1 0 0,1 0-1 0 0,-1 0 1 0 0,0 0-1 0 0,0 0 1 0 0,1 0-1 0 0,-1 1 1 0 0,0 0-1 0 0,1-1 1 0 0,-1 1-1 0 0,-1 2-134 0 0,-47 23 448 0 0,25 2-448 0 0,-3 37-14 0 0,29-63 5 0 0,1-1 1 0 0,0 1 0 0 0,0 0-1 0 0,0 0 1 0 0,0 0 0 0 0,0 0-1 0 0,0 0 1 0 0,1 0 0 0 0,-1 0-1 0 0,1 0 1 0 0,-1 0 0 0 0,1-1-1 0 0,0 1 1 0 0,0 0-1 0 0,0 0 1 0 0,-1-1 0 0 0,2 1-1 0 0,-1 0 1 0 0,0-1 0 0 0,0 1-1 0 0,0-1 1 0 0,1 0 0 0 0,-1 1-1 0 0,1-1 1 0 0,-1 0 0 0 0,1 0-1 0 0,0 0 1 0 0,-1 0 0 0 0,1 0-1 0 0,0 0 1 0 0,0 0 0 0 0,-1-1-1 0 0,1 1 1 0 0,0 0-1 0 0,0-1 1 0 0,0 0 0 0 0,0 1-1 0 0,0-1 9 0 0,42 6-939 0 0,-14-6-3836 0 0,-8 0-746 0 0</inkml:trace>
</inkml:ink>
</file>

<file path=ppt/ink/ink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05:56.115"/>
    </inkml:context>
    <inkml:brush xml:id="br0">
      <inkml:brushProperty name="width" value="0.05" units="cm"/>
      <inkml:brushProperty name="height" value="0.05" units="cm"/>
      <inkml:brushProperty name="color" value="#E71224"/>
    </inkml:brush>
  </inkml:definitions>
  <inkml:trace contextRef="#ctx0" brushRef="#br0">0 148 8288 0 0,'0'0'381'0'0,"0"0"-6"0"0,2 0-242 0 0,127-27 3804 0 0,-16-10-2379 0 0,-103 15-142 0 0,-10 22-1385 0 0,1 0 1 0 0,-1-1 0 0 0,1 1-1 0 0,-1 0 1 0 0,0-1 0 0 0,1 1-1 0 0,-1-1 1 0 0,0 1 0 0 0,1 0-1 0 0,-1-1 1 0 0,0 1 0 0 0,0-1-1 0 0,0 1 1 0 0,1-1 0 0 0,-1 1-1 0 0,0-1 1 0 0,0 1 0 0 0,0-1-1 0 0,0 1 1 0 0,0-1 0 0 0,0 1-1 0 0,0-1 1 0 0,0 1 0 0 0,0-1 0 0 0,0 1-1 0 0,0-1 1 0 0,0 1 0 0 0,0-1-1 0 0,0 1 1 0 0,-1-1 0 0 0,1 1-1 0 0,0-1 1 0 0,0 1 0 0 0,-1 0-1 0 0,1-1 1 0 0,0 1 0 0 0,0-1-1 0 0,-1 1 1 0 0,1 0 0 0 0,0-1-1 0 0,-1 1 1 0 0,1 0 0 0 0,-1-1-1 0 0,1 1 1 0 0,0 0 0 0 0,-1-1-32 0 0,-3-3 45 0 0,0 0 0 0 0,-1 1-1 0 0,1-1 1 0 0,-1 1 0 0 0,0 0 0 0 0,1 0 0 0 0,-1 0 0 0 0,-1 1 0 0 0,1-1 0 0 0,0 1-1 0 0,-1 1 1 0 0,1-1 0 0 0,-1 1 0 0 0,1 0 0 0 0,-1 0 0 0 0,0 0 0 0 0,1 1 0 0 0,-1 0-1 0 0,0 0 1 0 0,0 0 0 0 0,1 1 0 0 0,-1 0 0 0 0,1 0 0 0 0,-1 1 0 0 0,0-1 0 0 0,1 1-1 0 0,0 0 1 0 0,0 1 0 0 0,-1-1 0 0 0,1 1 0 0 0,1 0 0 0 0,-1 0 0 0 0,0 1 0 0 0,1-1 0 0 0,0 1-1 0 0,0 0 1 0 0,0 0 0 0 0,0 1 0 0 0,0-1 0 0 0,1 1 0 0 0,0 0 0 0 0,0 0 0 0 0,0 0-1 0 0,1 0-44 0 0,-1 1 0 0 0,0-1 0 0 0,1 1 0 0 0,0-1 0 0 0,0 1 0 0 0,0 0 0 0 0,1 0 0 0 0,0 0 0 0 0,0 0 0 0 0,1 0 0 0 0,-1 0 0 0 0,1 0 0 0 0,1 0 0 0 0,-1 0 0 0 0,1 0 0 0 0,0 0 0 0 0,0 0 0 0 0,1-1 0 0 0,0 1 0 0 0,0 0 0 0 0,0-1 0 0 0,0 1 0 0 0,1-1 0 0 0,0 0 0 0 0,0 1 0 0 0,1-1 0 0 0,0-1 0 0 0,-1 1 0 0 0,2-1 0 0 0,-1 1 0 0 0,0-1 0 0 0,1 0 0 0 0,0-1 0 0 0,0 1 0 0 0,0-1 0 0 0,0 0 0 0 0,0 0 0 0 0,3 0 0 0 0,77 22 0 0 0,-3-21-1150 0 0,-67-5-252 0 0</inkml:trace>
</inkml:ink>
</file>

<file path=ppt/ink/ink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05:53.756"/>
    </inkml:context>
    <inkml:brush xml:id="br0">
      <inkml:brushProperty name="width" value="0.05" units="cm"/>
      <inkml:brushProperty name="height" value="0.05" units="cm"/>
      <inkml:brushProperty name="color" value="#E71224"/>
    </inkml:brush>
  </inkml:definitions>
  <inkml:trace contextRef="#ctx0" brushRef="#br0">141 113 2760 0 0,'-4'-3'207'0'0,"-7"-13"3507"0"0,-9 4 1521 0 0,-16 12-2015 0 0,3 14-2939 0 0,0 29-306 0 0,30-32 25 0 0,3 1 0 0 0,21 14 0 0 0,-17-24 0 0 0,-1 0 0 0 0,1-1 0 0 0,-1 1 0 0 0,1-1 0 0 0,0 0 0 0 0,0 0 0 0 0,-1-1 0 0 0,1 1 0 0 0,0-1 0 0 0,0 0 0 0 0,0 0 0 0 0,0 0 0 0 0,-1 0 0 0 0,1-1 0 0 0,0 1 0 0 0,0-1 0 0 0,0 0 0 0 0,-1 0 0 0 0,1-1 0 0 0,0 1 0 0 0,-1-1 0 0 0,0 0 0 0 0,1 0 0 0 0,-1 0 0 0 0,0 0 0 0 0,0 0 0 0 0,0-1 0 0 0,0 1 0 0 0,0-1 0 0 0,-1 0 0 0 0,1 0 0 0 0,19-29 336 0 0,-21 31 68 0 0,-1 1 31 0 0,0 0-53 0 0,-5 19-322 0 0,7-14-125 0 0,0-1 1 0 0,-1 1 0 0 0,2-1-1 0 0,-1 0 1 0 0,0 0 0 0 0,1 0-1 0 0,0 0 1 0 0,0 0 0 0 0,0-1-1 0 0,0 1 1 0 0,0-1 0 0 0,1 0 0 0 0,0 0-1 0 0,-1 0 1 0 0,1-1 0 0 0,0 1-1 0 0,0-1 1 0 0,1 0 0 0 0,-1 0-1 0 0,0 0 1 0 0,1 0 0 0 0,-1-1-1 0 0,1 0 1 0 0,0 0 0 0 0,-1 0-1 0 0,1-1 1 0 0,0 1 0 0 0,3-1 64 0 0,23-1-3643 0 0,-9-2 1758 0 0</inkml:trace>
  <inkml:trace contextRef="#ctx0" brushRef="#br0" timeOffset="359.31">446 28 10136 0 0,'0'0'464'0'0,"0"0"-10"0"0,0-1-294 0 0,0 0-25 0 0,-1-1-1 0 0,0 1 0 0 0,1 0 1 0 0,-1 0-1 0 0,1 0 0 0 0,-1 0 1 0 0,0 0-1 0 0,0 0 0 0 0,0 0 1 0 0,0 0-1 0 0,0 0 1 0 0,0 0-1 0 0,0 0 0 0 0,0 0 1 0 0,0 1-1 0 0,0-1 0 0 0,0 0 1 0 0,0 1-1 0 0,-1-1 0 0 0,1 1 1 0 0,0-1-1 0 0,0 1 0 0 0,-1 0 1 0 0,1-1-1 0 0,0 1 0 0 0,-1 0 1 0 0,1 0-1 0 0,0 0 0 0 0,-1 0 1 0 0,1 0-1 0 0,0 0 1 0 0,-1 1-1 0 0,0-1-134 0 0,2 0 82 0 0,-3 0-47 0 0,0 1 0 0 0,0-1 0 0 0,0 1 0 0 0,0 0 0 0 0,0-1 0 0 0,0 1-1 0 0,1 1 1 0 0,-1-1 0 0 0,0 0 0 0 0,1 1 0 0 0,-1-1 0 0 0,1 1 0 0 0,-1 0 0 0 0,1 0 0 0 0,0 0-1 0 0,0 0 1 0 0,0 0 0 0 0,0 0 0 0 0,0 1 0 0 0,0-1 0 0 0,0 1 0 0 0,1-1 0 0 0,-1 1-1 0 0,0 2-34 0 0,-1 17 0 0 0,29 45-961 0 0,31 5 1985 0 0,-56-71-953 0 0,0 1 0 0 0,0-1-1 0 0,-1 1 1 0 0,1 0 0 0 0,0-1 0 0 0,-1 1-1 0 0,0 0 1 0 0,1-1 0 0 0,-1 1 0 0 0,0 0 0 0 0,0-1-1 0 0,0 1 1 0 0,0 0 0 0 0,0-1 0 0 0,0 1-1 0 0,-1 0 1 0 0,1-1 0 0 0,-1 1 0 0 0,1-1-1 0 0,-1 1 1 0 0,1 0 0 0 0,-1-1 0 0 0,0 1-1 0 0,0-1 1 0 0,0 0 0 0 0,0 1 0 0 0,0-1-1 0 0,0 0 1 0 0,0 1 0 0 0,0-1 0 0 0,0 0 0 0 0,-1 0-1 0 0,1 0 1 0 0,0 0 0 0 0,-1 0 0 0 0,1 0-1 0 0,-1 0 1 0 0,1-1 0 0 0,-2 1-71 0 0,-64 20 1179 0 0,47-25-2602 0 0,10 1 540 0 0</inkml:trace>
  <inkml:trace contextRef="#ctx0" brushRef="#br0" timeOffset="609.23">486 0 7368 0 0,'18'0'1006'0'0,"4"11"4748"0"0,2 18-2973 0 0,1 21-1625 0 0,8 48 194 0 0,-32-85-1679 0 0,-1-12-1108 0 0,0-1-462 0 0,0 0-86 0 0,0 0-20 0 0</inkml:trace>
  <inkml:trace contextRef="#ctx0" brushRef="#br0" timeOffset="765.44">509 143 5984 0 0,'0'0'464'0'0,"16"0"684"0"0,64-7 3920 0 0,29-3-3203 0 0,-33-3-1362 0 0,-61 13-359 0 0</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09:20.484"/>
    </inkml:context>
    <inkml:brush xml:id="br0">
      <inkml:brushProperty name="width" value="0.1" units="cm"/>
      <inkml:brushProperty name="height" value="0.1" units="cm"/>
      <inkml:brushProperty name="color" value="#66CC00"/>
    </inkml:brush>
  </inkml:definitions>
  <inkml:trace contextRef="#ctx0" brushRef="#br0">37 3 11976 0 0,'-1'-1'114'0'0,"0"1"0"0"0,0 0 1 0 0,0-1-1 0 0,0 1 0 0 0,0 0 1 0 0,0 0-1 0 0,0 0 0 0 0,-1-1 1 0 0,1 1-1 0 0,0 1 0 0 0,0-1 1 0 0,0 0-1 0 0,0 0 0 0 0,0 0 0 0 0,0 0 1 0 0,-1 1-1 0 0,1-1 0 0 0,0 1 1 0 0,0-1-1 0 0,0 1 0 0 0,0-1 1 0 0,0 1-1 0 0,0-1 0 0 0,0 1 1 0 0,0 0-1 0 0,1 0 0 0 0,-1-1 1 0 0,0 1-1 0 0,0 0 0 0 0,1 0 1 0 0,-1 0-1 0 0,0 0 0 0 0,1 0 1 0 0,-1 0-1 0 0,1 0 0 0 0,-1 0 1 0 0,1 0-1 0 0,-1 0 0 0 0,1 0 1 0 0,0 0-1 0 0,0 0 0 0 0,-1 1 1 0 0,1-1-1 0 0,0 0 0 0 0,0 0 0 0 0,0 0 1 0 0,0 1-115 0 0,12 41 1361 0 0,16 35-272 0 0,54 124 511 0 0,-44-104-1536 0 0,-33-92-197 0 0,-4-5-564 0 0,-1-1-263 0 0,1-1-1148 0 0,3-7-4369 0 0</inkml:trace>
</inkml:ink>
</file>

<file path=ppt/ink/ink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05:52.178"/>
    </inkml:context>
    <inkml:brush xml:id="br0">
      <inkml:brushProperty name="width" value="0.05" units="cm"/>
      <inkml:brushProperty name="height" value="0.05" units="cm"/>
      <inkml:brushProperty name="color" value="#E71224"/>
    </inkml:brush>
  </inkml:definitions>
  <inkml:trace contextRef="#ctx0" brushRef="#br0">153 119 9416 0 0,'0'0'208'0'0,"0"0"33"0"0,0 0 16 0 0,-1-1-33 0 0,-1-1-74 0 0,2 2 382 0 0,-15-9 2206 0 0,11 8-2618 0 0,0 0-1 0 0,0 0 0 0 0,0 1 1 0 0,0 0-1 0 0,0 0 0 0 0,0 0 1 0 0,0 0-1 0 0,0 1 1 0 0,0-1-1 0 0,0 1 0 0 0,0 0 1 0 0,0 1-1 0 0,0-1 0 0 0,1 0 1 0 0,-1 1-1 0 0,0 0 0 0 0,1 0 1 0 0,-1 0-1 0 0,1 0 0 0 0,0 1 1 0 0,-3 1-120 0 0,-17 17-765 0 0,18-14 921 0 0,3-3-168 0 0,-1 0 0 0 0,1-1-1 0 0,0 1 1 0 0,0 0 0 0 0,0 0 0 0 0,1 0 0 0 0,-1 1-1 0 0,1-1 1 0 0,0 0 0 0 0,0 1 0 0 0,0-1 0 0 0,1 0-1 0 0,-1 1 1 0 0,1-1 0 0 0,0 1 0 0 0,1 3 12 0 0,0-4-1 0 0,1-1 1 0 0,0 1 0 0 0,-1-1-1 0 0,1 1 1 0 0,1-1-1 0 0,-1 0 1 0 0,0 0-1 0 0,1 0 1 0 0,-1 0 0 0 0,1 0-1 0 0,0 0 1 0 0,0-1-1 0 0,0 1 1 0 0,1-1-1 0 0,-1 0 1 0 0,0 0 0 0 0,1 0-1 0 0,-1-1 1 0 0,1 1-1 0 0,0-1 1 0 0,-1 0 0 0 0,1 0-1 0 0,0 0 1 0 0,0 0-1 0 0,0-1 1 0 0,0 1-1 0 0,0-1 1 0 0,0 0 0 0 0,0 0-1 0 0,0-1 1 0 0,-1 1-1 0 0,1-1 1 0 0,0 0-1 0 0,0 0 1 0 0,0 0 0 0 0,-1 0-1 0 0,1-1 1 0 0,0 0-1 0 0,-1 0 1 0 0,0 0-1 0 0,1 0 1 0 0,-1 0 0 0 0,0 0-1 0 0,2-3 1 0 0,11-44 1413 0 0,-27-7 1083 0 0,10 55-2436 0 0,-1-1 23 0 0,2 1 282 0 0,0 1 122 0 0,0 0 22 0 0,0 0-66 0 0,3 8-278 0 0,20 47-165 0 0,3-15 0 0 0,-5-10-58 0 0,-19-26 38 0 0,1 0-1 0 0,-1 0 0 0 0,1 0 1 0 0,0 0-1 0 0,0-1 0 0 0,0 1 1 0 0,0-1-1 0 0,1 0 0 0 0,-1 0 1 0 0,1 0-1 0 0,0 0 0 0 0,0-1 1 0 0,4 3 20 0 0,-7-5-523 0 0,3 3 1262 0 0,-1-3-7096 0 0,4-4-87 0 0</inkml:trace>
  <inkml:trace contextRef="#ctx0" brushRef="#br0" timeOffset="218.64">342 1 7368 0 0,'0'0'333'0'0,"0"0"0"0"0,1 1-213 0 0,13 57 6358 0 0,27 123-1911 0 0,-31-127-4564 0 0,-9-52-1038 0 0,-1-2-397 0 0,0 0-82 0 0,0 0-19 0 0</inkml:trace>
  <inkml:trace contextRef="#ctx0" brushRef="#br0" timeOffset="374.88">298 217 5064 0 0,'0'0'232'0'0,"2"0"-14"0"0,36-7 346 0 0,23 5 4934 0 0,60-5-3794 0 0,-80 7-5354 0 0,-26 0-484 0 0</inkml:trace>
</inkml:ink>
</file>

<file path=ppt/ink/ink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06:03.830"/>
    </inkml:context>
    <inkml:brush xml:id="br0">
      <inkml:brushProperty name="width" value="0.05" units="cm"/>
      <inkml:brushProperty name="height" value="0.05" units="cm"/>
      <inkml:brushProperty name="color" value="#E71224"/>
    </inkml:brush>
  </inkml:definitions>
  <inkml:trace contextRef="#ctx0" brushRef="#br0">1 0 10136 0 0,'0'0'464'0'0,"0"0"-10"0"0,1 1-294 0 0,68 7 1906 0 0,16-5-1078 0 0,-60-3-848 0 0,-23 0-178 0 0,-2 0-480 0 0,0 0-237 0 0,0 0-56 0 0,0 0-11 0 0</inkml:trace>
</inkml:ink>
</file>

<file path=ppt/ink/ink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06:03.986"/>
    </inkml:context>
    <inkml:brush xml:id="br0">
      <inkml:brushProperty name="width" value="0.05" units="cm"/>
      <inkml:brushProperty name="height" value="0.05" units="cm"/>
      <inkml:brushProperty name="color" value="#E71224"/>
    </inkml:brush>
  </inkml:definitions>
  <inkml:trace contextRef="#ctx0" brushRef="#br0">1 1 1376 0 0,'37'9'818'0'0,"11"2"5677"0"0,33-8-1550 0 0,43-20-4574 0 0,-110 13-976 0 0</inkml:trace>
</inkml:ink>
</file>

<file path=ppt/ink/ink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06:04.486"/>
    </inkml:context>
    <inkml:brush xml:id="br0">
      <inkml:brushProperty name="width" value="0.05" units="cm"/>
      <inkml:brushProperty name="height" value="0.05" units="cm"/>
      <inkml:brushProperty name="color" value="#E71224"/>
    </inkml:brush>
  </inkml:definitions>
  <inkml:trace contextRef="#ctx0" brushRef="#br0">1 0 5984 0 0,'0'0'464'0'0,"0"0"-148"0"0,0 0 516 0 0,0 0 257 0 0,0 0 51 0 0,0 0-75 0 0,1 2-357 0 0,24 79 2918 0 0,9 68-395 0 0,-32-127-2887 0 0,0 100 720 0 0,-11-81-816 0 0,9-39-237 0 0,0-2-275 0 0,0 0-125 0 0,0 0-1234 0 0,0 0-4839 0 0</inkml:trace>
  <inkml:trace contextRef="#ctx0" brushRef="#br0" timeOffset="328.05">253 202 10136 0 0,'0'0'464'0'0,"0"0"-10"0"0,-7 6-276 0 0,1 1 210 0 0,0 0 0 0 0,1 1 0 0 0,0 0 1 0 0,0 0-1 0 0,1 0 0 0 0,0 1 0 0 0,0 0 1 0 0,1-1-1 0 0,0 1 0 0 0,-1 4-388 0 0,3-6 29 0 0,0-1-1 0 0,0 0 1 0 0,1 0-1 0 0,-1 0 1 0 0,1 0 0 0 0,1 1-1 0 0,-1-1 1 0 0,1 0-1 0 0,0 0 1 0 0,0 0-1 0 0,1 0 1 0 0,1 4-29 0 0,0-7 8 0 0,-1 0 0 0 0,1-1 1 0 0,0 1-1 0 0,0 0 0 0 0,0-1 0 0 0,0 0 0 0 0,1 0 1 0 0,-1 0-1 0 0,0 0 0 0 0,1-1 0 0 0,0 1 1 0 0,-1-1-1 0 0,1 0 0 0 0,0 0 0 0 0,-1 0 0 0 0,1 0 1 0 0,0-1-1 0 0,0 1 0 0 0,0-1 0 0 0,0 0 1 0 0,0 0-1 0 0,0-1 0 0 0,-1 1 0 0 0,1-1 0 0 0,0 0 1 0 0,0 0-1 0 0,-1 0 0 0 0,1 0 0 0 0,0-1 1 0 0,0 0-9 0 0,5-2 13 0 0,-6 2 14 0 0,0 1 0 0 0,1 0 0 0 0,-1-1 1 0 0,0 0-1 0 0,0 0 0 0 0,0 0 0 0 0,0 0 0 0 0,0 0 0 0 0,-1-1 0 0 0,1 1 0 0 0,-1-1 1 0 0,0 0-1 0 0,1 0 0 0 0,-1 0 0 0 0,0 0 0 0 0,0 0 0 0 0,-1 0-27 0 0,7-16 697 0 0,-7 18-629 0 0,0 0 0 0 0,0 0 0 0 0,0 0-1 0 0,0-1 1 0 0,-1 1 0 0 0,1-1 0 0 0,-1 1-1 0 0,1 0 1 0 0,-1-1 0 0 0,1 1 0 0 0,-1-1-1 0 0,0 1 1 0 0,1-1 0 0 0,-1 0-1 0 0,0 1 1 0 0,0-1 0 0 0,0 1 0 0 0,0-1-1 0 0,-1 1 1 0 0,1-1 0 0 0,0 1 0 0 0,-1-1-1 0 0,1 1 1 0 0,-1-1 0 0 0,1 1-1 0 0,-1 0 1 0 0,0-1 0 0 0,0 1 0 0 0,1 0-1 0 0,-1-1 1 0 0,0 1 0 0 0,0 0 0 0 0,0 0-1 0 0,0 0 1 0 0,-1-1-68 0 0,-49-31 1440 0 0,47 31-1614 0 0,-14-4 515 0 0,9 7-3163 0 0,9-1 1326 0 0</inkml:trace>
  <inkml:trace contextRef="#ctx0" brushRef="#br0" timeOffset="827.92">650 231 10136 0 0,'0'0'464'0'0,"0"0"-10"0"0,-4-1-204 0 0,-2 1 8 0 0,1 0 0 0 0,0 0 0 0 0,0 0 0 0 0,-1 0 0 0 0,1 1 0 0 0,0 0 0 0 0,0 0 0 0 0,-1 0 1 0 0,1 1-1 0 0,0 0 0 0 0,1 0 0 0 0,-1 0 0 0 0,0 0 0 0 0,0 1 0 0 0,1 0 0 0 0,0 0 0 0 0,-1 0 0 0 0,1 0 1 0 0,-1 2-259 0 0,-19 35 471 0 0,23-38-470 0 0,1 0-1 0 0,0 0 0 0 0,-1 1 0 0 0,1-1 0 0 0,0 0 0 0 0,0 1 1 0 0,1-1-1 0 0,-1 0 0 0 0,0 1 0 0 0,1-1 0 0 0,0 0 0 0 0,-1 0 0 0 0,1 1 1 0 0,0-1-1 0 0,0 0 0 0 0,0 0 0 0 0,0 0 0 0 0,1 0 0 0 0,-1 0 1 0 0,1-1-1 0 0,-1 1 0 0 0,1 0 0 0 0,-1-1 0 0 0,1 1 0 0 0,0-1 1 0 0,0 1-2 0 0,50 12-11 0 0,-9-26 90 0 0,5-28 894 0 0,-41 28-30 0 0,-6 11-816 0 0,-1 1 22 0 0,0 0 10 0 0,0 0 2 0 0,0 0-50 0 0,0 0-213 0 0,7 3-304 0 0,34 43-969 0 0,0 48 1416 0 0,-39-88 70 0 0,-1-1 0 0 0,0 0 0 0 0,0 0 0 0 0,-1 1 0 0 0,0-1 0 0 0,0 1 0 0 0,0-1 0 0 0,0 0 0 0 0,-1 1 0 0 0,0-1 0 0 0,0 0 0 0 0,0 1 0 0 0,-1-1 0 0 0,0 0 0 0 0,0 0 0 0 0,0 0-110 0 0,-2 2 224 0 0,0 0-1 0 0,-1-1 0 0 0,0 0 0 0 0,0 0 0 0 0,0 0 0 0 0,-1 0 0 0 0,0-1 1 0 0,0 0-1 0 0,0 0 0 0 0,0-1 0 0 0,-1 0 0 0 0,0 0 0 0 0,0 0 1 0 0,0-1-1 0 0,0 0 0 0 0,-1 0 0 0 0,1-1 0 0 0,-1 0 0 0 0,0 0-223 0 0,-5 1 0 0 0,0 0 0 0 0,-1-1 0 0 0,0-1 0 0 0,1 0 0 0 0,-1 0 0 0 0,0-2 0 0 0,-5 0 0 0 0,-15-3-324 0 0,-13-1-915 0 0,17-3-4917 0 0,12 3-644 0 0</inkml:trace>
</inkml:ink>
</file>

<file path=ppt/ink/ink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06:02.891"/>
    </inkml:context>
    <inkml:brush xml:id="br0">
      <inkml:brushProperty name="width" value="0.05" units="cm"/>
      <inkml:brushProperty name="height" value="0.05" units="cm"/>
      <inkml:brushProperty name="color" value="#E71224"/>
    </inkml:brush>
  </inkml:definitions>
  <inkml:trace contextRef="#ctx0" brushRef="#br0">71 99 456 0 0,'12'0'353'0'0,"-21"8"7287"0"0,1-3-6099 0 0,7-4-1414 0 0,-1-1-1 0 0,1 1 0 0 0,-1-1 0 0 0,0 1 1 0 0,1 0-1 0 0,-1-1 0 0 0,1 1 0 0 0,0 0 0 0 0,-1 0 1 0 0,1 0-1 0 0,0 0 0 0 0,-1 1 0 0 0,1-1 1 0 0,0 0-1 0 0,0 0 0 0 0,0 1 0 0 0,0-1 1 0 0,0 1-1 0 0,0-1 0 0 0,1 1 0 0 0,-1-1 1 0 0,0 1-1 0 0,1-1 0 0 0,-1 1 0 0 0,0 1-126 0 0,-13 33 1566 0 0,0 6-950 0 0,7-20-4504 0 0,7-20-1024 0 0</inkml:trace>
  <inkml:trace contextRef="#ctx0" brushRef="#br0" timeOffset="188.58">175 127 10136 0 0,'-22'2'769'0'0,"14"18"1387"0"0,-11 52 87 0 0,-6-39-1643 0 0,25-26-288 0 0</inkml:trace>
  <inkml:trace contextRef="#ctx0" brushRef="#br0" timeOffset="532.25">134 0 3680 0 0,'0'0'70'0'0,"0"1"0"0"0,0-1-1 0 0,1 0 1 0 0,-1 0 0 0 0,0 0 0 0 0,0 0 0 0 0,0 0 0 0 0,1 1 0 0 0,-1-1 0 0 0,0 0-1 0 0,0 0 1 0 0,0 0 0 0 0,0 0 0 0 0,0 1 0 0 0,0-1 0 0 0,1 0 0 0 0,-1 0-1 0 0,0 1 1 0 0,0-1 0 0 0,0 0 0 0 0,0 0 0 0 0,0 0 0 0 0,0 1 0 0 0,0-1-1 0 0,0 0 1 0 0,0 0 0 0 0,0 1 0 0 0,0-1 0 0 0,0 0 0 0 0,0 0 0 0 0,0 0-1 0 0,0 1 1 0 0,0-1 0 0 0,0 0 0 0 0,-1 0 0 0 0,1 0 0 0 0,0 1 0 0 0,0-1 0 0 0,0 0-1 0 0,0 0 1 0 0,0 0 0 0 0,0 1 0 0 0,-1-1 0 0 0,1 0 0 0 0,0 0 0 0 0,0 0-70 0 0,10 8 2419 0 0,46 32 1060 0 0,-39-25-3022 0 0,40 50 1254 0 0,-9 52 498 0 0,-37-21-569 0 0,-8-13-930 0 0,-17-17-710 0 0,-8-18 0 0 0,21-46-53 0 0,0-1 0 0 0,0 0-1 0 0,0 0 1 0 0,0 0 0 0 0,0 0-1 0 0,-1 0 1 0 0,1 0-1 0 0,0 0 1 0 0,-1 0 0 0 0,1-1-1 0 0,-1 1 1 0 0,1 0 0 0 0,-1-1-1 0 0,1 1 1 0 0,-1-1-1 0 0,1 1 1 0 0,-1-1 0 0 0,0 0-1 0 0,1 0 1 0 0,-1 0 0 0 0,1 0-1 0 0,-1 0 1 0 0,0 0-1 0 0,1 0 1 0 0,-1-1 53 0 0,-2 1-590 0 0,-3 0-5741 0 0</inkml:trace>
</inkml:ink>
</file>

<file path=ppt/ink/ink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06:02.063"/>
    </inkml:context>
    <inkml:brush xml:id="br0">
      <inkml:brushProperty name="width" value="0.05" units="cm"/>
      <inkml:brushProperty name="height" value="0.05" units="cm"/>
      <inkml:brushProperty name="color" value="#E71224"/>
    </inkml:brush>
  </inkml:definitions>
  <inkml:trace contextRef="#ctx0" brushRef="#br0">1 0 10136 0 0,'0'0'230'0'0,"0"0"30"0"0,0 2 19 0 0,34 118 4598 0 0,-29-105-4351 0 0,0 0 0 0 0,-1 0 1 0 0,0 0-1 0 0,-1 1 0 0 0,-1-1 0 0 0,0 1 0 0 0,-1 0 0 0 0,-1 0-526 0 0,0-16 1240 0 0,-1 0-1240 0 0,4-12-239 0 0,12-9-1166 0 0,0 11 675 0 0,-10 7 573 0 0,21 3-157 0 0,10 21-185 0 0,-24-4 567 0 0,24 11 147 0 0,-29-25-4647 0 0,-6-3-1482 0 0</inkml:trace>
  <inkml:trace contextRef="#ctx0" brushRef="#br0" timeOffset="343.66">313 221 7856 0 0,'15'0'841'0'0,"55"-12"2008"0"0,-67 12-2691 0 0,-1 0-1 0 0,1-1 0 0 0,0 1 0 0 0,-1-1 1 0 0,0 1-1 0 0,1-1 0 0 0,-1 0 0 0 0,1 0 1 0 0,-1 0-1 0 0,0-1 0 0 0,0 1 0 0 0,1 0 1 0 0,-1-1-1 0 0,0 1 0 0 0,0-1 1 0 0,0 0-1 0 0,-1 0 0 0 0,1 1 0 0 0,0-1 1 0 0,-1 0-1 0 0,1-1-157 0 0,-13-16 1670 0 0,7 16-1590 0 0,-1 0-1 0 0,0 0 0 0 0,1 1 0 0 0,-1 0 1 0 0,0 0-1 0 0,-1 1 0 0 0,1-1 0 0 0,0 1 0 0 0,0 0 1 0 0,-1 0-1 0 0,1 1 0 0 0,0 0 0 0 0,-1 0 0 0 0,1 0 1 0 0,0 0-1 0 0,-1 1 0 0 0,1 0 0 0 0,0 0 0 0 0,-1 0 1 0 0,1 1-1 0 0,0 0 0 0 0,-1 0-79 0 0,-1 0 49 0 0,0 1 0 0 0,1-1 0 0 0,-1 2 0 0 0,0-1 0 0 0,1 0 0 0 0,0 1 0 0 0,0 1 0 0 0,0-1 0 0 0,0 1 0 0 0,1 0 0 0 0,0 0 0 0 0,0 0 0 0 0,0 1 0 0 0,1-1 0 0 0,-1 1-1 0 0,1 0 1 0 0,1 1 0 0 0,-3 5-49 0 0,4-9-31 0 0,1 0-1 0 0,0 1 1 0 0,0-1-1 0 0,1 0 0 0 0,-1 0 1 0 0,1 0-1 0 0,-1 1 0 0 0,1-1 1 0 0,0 0-1 0 0,0 1 0 0 0,1-1 1 0 0,-1 0-1 0 0,1 0 1 0 0,-1 0-1 0 0,1 1 0 0 0,0-1 1 0 0,0 0-1 0 0,1 0 0 0 0,-1 0 1 0 0,0 0-1 0 0,1 0 0 0 0,0-1 1 0 0,0 1-1 0 0,0 0 1 0 0,0-1-1 0 0,0 1 0 0 0,0-1 1 0 0,1 0-1 0 0,-1 0 0 0 0,1 0 1 0 0,0 0-1 0 0,-1 0 0 0 0,1 0 1 0 0,0-1-1 0 0,0 1 1 0 0,0-1-1 0 0,0 0 0 0 0,0 0 1 0 0,1 0-1 0 0,-1-1 0 0 0,0 1 1 0 0,0-1-1 0 0,1 1 0 0 0,2-1 32 0 0,73-14-4577 0 0,-51 2 3043 0 0</inkml:trace>
</inkml:ink>
</file>

<file path=ppt/ink/ink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06:00.567"/>
    </inkml:context>
    <inkml:brush xml:id="br0">
      <inkml:brushProperty name="width" value="0.05" units="cm"/>
      <inkml:brushProperty name="height" value="0.05" units="cm"/>
      <inkml:brushProperty name="color" value="#E71224"/>
    </inkml:brush>
  </inkml:definitions>
  <inkml:trace contextRef="#ctx0" brushRef="#br0">130 7 3224 0 0,'-5'-2'1868'0'0,"-5"-3"5190"0"0,-12 36-3799 0 0,-49 127 555 0 0,53-56-3526 0 0,14-74 33 0 0,4 69-371 0 0,3-84 94 0 0,-2-8-55 0 0,-1 0 0 0 0,0 0 0 0 0,1-1 0 0 0,0 1 0 0 0,0-1 0 0 0,1 1-1 0 0,-1-1 1 0 0,1 1 0 0 0,0-1 0 0 0,0 0 0 0 0,0 0 0 0 0,1 1 0 0 0,0-2 0 0 0,-1 1 0 0 0,1 0 0 0 0,1-1 0 0 0,-1 1 0 0 0,0-1 0 0 0,1 0 0 0 0,0 0 0 0 0,-1 0 0 0 0,1-1 0 0 0,0 1 0 0 0,1-1 0 0 0,-1 0-1 0 0,0 0 1 0 0,3 0 11 0 0,67-2-2164 0 0,-63-3 993 0 0</inkml:trace>
  <inkml:trace contextRef="#ctx0" brushRef="#br0" timeOffset="265.56">248 122 11976 0 0,'12'6'4971'0'0,"0"15"-5010"0"0,-9-15 114 0 0,1 1-201 0 0,9 2-1 0 0,-11-8 36 0 0</inkml:trace>
  <inkml:trace contextRef="#ctx0" brushRef="#br0" timeOffset="453.01">372 96 6912 0 0,'0'0'528'0'0,"0"0"-150"0"0,0 0 637 0 0,0 0 312 0 0,0 0 66 0 0,7 10 2147 0 0,39 53-831 0 0,-40-57-2224 0 0,-3-4-529 0 0,0 1-1 0 0,0-1 0 0 0,0 1 0 0 0,0-1 0 0 0,0 0 1 0 0,1 0-1 0 0,-1 0 0 0 0,1 0 0 0 0,0-1 0 0 0,0 0 1 0 0,-1 0-1 0 0,1 0 0 0 0,0 0 0 0 0,0 0 0 0 0,0-1 0 0 0,0 1 1 0 0,0-1-1 0 0,2 0 45 0 0,2-3-6257 0 0</inkml:trace>
  <inkml:trace contextRef="#ctx0" brushRef="#br0" timeOffset="937.27">739 66 10136 0 0,'0'0'230'0'0,"0"0"30"0"0,0 0 19 0 0,1 2 105 0 0,1 6 527 0 0,11 44 2628 0 0,9 74-1100 0 0,-12-25-1479 0 0,-10-99-1097 0 0,0-2-874 0 0,0 0-372 0 0</inkml:trace>
  <inkml:trace contextRef="#ctx0" brushRef="#br0" timeOffset="1202.83">627 287 6912 0 0,'0'0'608'0'0,"8"-3"-480"0"0,-8 3-128 0 0,11 0 0 0 0,0-2 832 0 0,4-3 152 0 0,-4 5 24 0 0,4-2 8 0 0,-4-2-568 0 0,4 1-120 0 0,3 0-16 0 0,1-1-8 0 0,3 4-232 0 0,-2-3-72 0 0,-3-4 0 0 0,9 7-3424 0 0,0-6-736 0 0</inkml:trace>
</inkml:ink>
</file>

<file path=ppt/ink/ink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05:59.848"/>
    </inkml:context>
    <inkml:brush xml:id="br0">
      <inkml:brushProperty name="width" value="0.05" units="cm"/>
      <inkml:brushProperty name="height" value="0.05" units="cm"/>
      <inkml:brushProperty name="color" value="#E71224"/>
    </inkml:brush>
  </inkml:definitions>
  <inkml:trace contextRef="#ctx0" brushRef="#br0">324 29 4144 0 0,'0'0'319'0'0,"-1"-11"7318"0"0,-11 0-1826 0 0,-35 4-3379 0 0,-60 17-1304 0 0,40 6-1128 0 0,19 14 0 0 0,29-10 0 0 0,4 16 54 0 0,8 27 44 0 0,44 86 166 0 0,-41-97-540 0 0,-24-11 799 0 0,27-40-1171 0 0,1-1-579 0 0,0 0-254 0 0,0 0-969 0 0,0 0-3686 0 0</inkml:trace>
  <inkml:trace contextRef="#ctx0" brushRef="#br0" timeOffset="250.01">12 294 9328 0 0,'0'0'429'0'0,"8"-4"134"0"0,77-6 2645 0 0,98 0-311 0 0,-180 10-3148 0 0,-3 0-121 0 0,0 0-38 0 0</inkml:trace>
</inkml:ink>
</file>

<file path=ppt/ink/ink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05:58.349"/>
    </inkml:context>
    <inkml:brush xml:id="br0">
      <inkml:brushProperty name="width" value="0.05" units="cm"/>
      <inkml:brushProperty name="height" value="0.05" units="cm"/>
      <inkml:brushProperty name="color" value="#E71224"/>
    </inkml:brush>
  </inkml:definitions>
  <inkml:trace contextRef="#ctx0" brushRef="#br0">249 17 8288 0 0,'15'4'969'0'0,"-18"16"1806"0"0,-1 109 2223 0 0,7-66-3325 0 0,5 27-1182 0 0,-8-89-1524 0 0,-1-1-394 0 0,-2-2-83 0 0</inkml:trace>
  <inkml:trace contextRef="#ctx0" brushRef="#br0" timeOffset="249.93">1 1 10136 0 0,'0'0'464'0'0,"0"0"-10"0"0,7 0 166 0 0,148 33 2895 0 0,-40-10-3368 0 0,-113-23-148 0 0,6 1 0 0 0,0 0-1 0 0,0 1 1 0 0,0 0 0 0 0,0 0-1 0 0,0 0 1 0 0,0 1-1 0 0,-1 0 1 0 0,1 1-1 0 0,-1 0 1 0 0,0 0 0 0 0,7 5 1 0 0,-10-3-80 0 0</inkml:trace>
  <inkml:trace contextRef="#ctx0" brushRef="#br0" timeOffset="468.63">53 440 11664 0 0,'0'0'264'0'0,"2"0"34"0"0,5 2-202 0 0,0-1 0 0 0,1 0 0 0 0,0 0 0 0 0,-1-1 0 0 0,1 0-1 0 0,-1 0 1 0 0,1-1 0 0 0,-1 0 0 0 0,1 0 0 0 0,-1-1 0 0 0,2 0-96 0 0,35-5 1327 0 0,125-10 1408 0 0,-166 16-2935 0 0,55-13 412 0 0,-36 3-4977 0 0,-22 11-633 0 0</inkml:trace>
  <inkml:trace contextRef="#ctx0" brushRef="#br0" timeOffset="1031">584 97 10592 0 0,'-9'-1'1857'0'0,"29"61"1822"0"0,-9-17-2626 0 0,15 96 1073 0 0,-22-21-114 0 0,-2-106-1888 0 0,-1-3-43 0 0,-5-13 308 0 0,-40-109 976 0 0,41 99-1547 0 0,0-1 0 0 0,1 0 0 0 0,1 0 0 0 0,0 0 0 0 0,2 0 0 0 0,-1 0-1 0 0,2 0 1 0 0,0 0 0 0 0,2-10 182 0 0,-2 17-18 0 0,1 1 0 0 0,-1-1 0 0 0,1 1-1 0 0,0 0 1 0 0,0 0 0 0 0,1 0 0 0 0,0 1-1 0 0,1-1 1 0 0,-1 1 0 0 0,1 0 0 0 0,0 0-1 0 0,1 1 1 0 0,4-5 18 0 0,-5 8-22 0 0,0-1-1 0 0,0 1 1 0 0,0 0 0 0 0,0 1 0 0 0,0-1-1 0 0,1 1 1 0 0,-1 0 0 0 0,0 0-1 0 0,1 1 1 0 0,-1 0 0 0 0,0 0-1 0 0,1 0 1 0 0,-1 0 0 0 0,1 1-1 0 0,-1 0 1 0 0,0 0 0 0 0,1 0 0 0 0,-1 1-1 0 0,0 0 1 0 0,0 0 0 0 0,0 0-1 0 0,4 3 23 0 0,-1 0-14 0 0,-1-3 23 0 0,0 2 0 0 0,-1-1 0 0 0,0 1 0 0 0,0 0 0 0 0,0 0 0 0 0,0 1 1 0 0,0 0-1 0 0,-1 0 0 0 0,0 0 0 0 0,0 0 0 0 0,-1 1 0 0 0,1 0 0 0 0,2 5-9 0 0,-4-6 79 0 0,0 0-1 0 0,0 1 0 0 0,-1-1 0 0 0,0 1 1 0 0,0-1-1 0 0,0 1 0 0 0,-1 0 1 0 0,0 0-1 0 0,0 0 0 0 0,0 0 0 0 0,-1 0 1 0 0,1 0-1 0 0,-1 0 0 0 0,-1 0 0 0 0,1 0 1 0 0,-1 0-1 0 0,-1-1 0 0 0,1 1 1 0 0,-1 0-1 0 0,1 0 0 0 0,-2-1 0 0 0,1 1 1 0 0,-1-1-1 0 0,-1 2-78 0 0,-1 1 43 0 0,-1 0 0 0 0,0-1 0 0 0,-1 0 0 0 0,0 0 0 0 0,0-1 0 0 0,0 0 0 0 0,-1 0 0 0 0,0 0 0 0 0,0-1-1 0 0,0-1 1 0 0,-1 1 0 0 0,1-1 0 0 0,-1-1 0 0 0,-5 2-43 0 0,-90 24 0 0 0,19-22-1232 0 0,66-14-1714 0 0,11 4 1412 0 0</inkml:trace>
</inkml:ink>
</file>

<file path=ppt/ink/ink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05:57.411"/>
    </inkml:context>
    <inkml:brush xml:id="br0">
      <inkml:brushProperty name="width" value="0.05" units="cm"/>
      <inkml:brushProperty name="height" value="0.05" units="cm"/>
      <inkml:brushProperty name="color" value="#E71224"/>
    </inkml:brush>
  </inkml:definitions>
  <inkml:trace contextRef="#ctx0" brushRef="#br0">27 1 7400 0 0,'0'0'165'0'0,"0"0"22"0"0,0 0 10 0 0,0 0 100 0 0,0 0 337 0 0,0 9 951 0 0,-8 64 4043 0 0,-11 32-3059 0 0,24-49-2112 0 0,-5-50-448 0 0,0-1 0 0 0,0 1 0 0 0,1-1 0 0 0,0 0 0 0 0,0 1 0 0 0,1-1 0 0 0,-1 0 1 0 0,1 0-1 0 0,0 0 0 0 0,1 0 0 0 0,-1 0 0 0 0,1 0 0 0 0,0-1 0 0 0,0 1 0 0 0,0-1 0 0 0,1 0 0 0 0,0 0 0 0 0,-1 0 0 0 0,1 0 0 0 0,1-1 0 0 0,-1 0 0 0 0,0 0 0 0 0,1 0 0 0 0,0 0 0 0 0,0-1 0 0 0,0 1 0 0 0,0-1 0 0 0,0 0 0 0 0,1 0-9 0 0,14 2 56 0 0,0-1 0 0 0,0-1 0 0 0,1-1 0 0 0,-1 0 0 0 0,20-3-56 0 0,7-7 116 0 0,-26 2 250 0 0,-4 1-523 0 0,-16 5-630 0 0</inkml:trace>
  <inkml:trace contextRef="#ctx0" brushRef="#br0" timeOffset="343.67">272 231 5984 0 0,'0'0'464'0'0,"0"0"-80"0"0,0 0 801 0 0,0 0 383 0 0,0 0 80 0 0,0 0-140 0 0,0 0-647 0 0,1 1-278 0 0,67 40 620 0 0,21 20 1055 0 0,-86-58-2145 0 0,-1 1-1 0 0,1-1 0 0 0,-1 0 1 0 0,1 1-1 0 0,-1-1 0 0 0,0 1 1 0 0,0 0-1 0 0,-1 0 1 0 0,1-1-1 0 0,-1 1 0 0 0,0 0 1 0 0,0 1-1 0 0,0-1 1 0 0,0 0-1 0 0,-1 0 0 0 0,0 0 1 0 0,0 0-1 0 0,0 0 1 0 0,0 1-1 0 0,-1-1 0 0 0,1 0 1 0 0,-1 0-1 0 0,0 0 1 0 0,0 0-1 0 0,-1 0 0 0 0,1 0 1 0 0,-1 0-1 0 0,0-1 0 0 0,0 1 1 0 0,0 0-1 0 0,-1-1 1 0 0,1 0-1 0 0,-1 1 0 0 0,0-1 1 0 0,1 0-1 0 0,-2 0 1 0 0,1-1-1 0 0,0 1 0 0 0,0-1 1 0 0,-1 1-1 0 0,1-1 1 0 0,-1 0-1 0 0,0 0 0 0 0,-4 1-112 0 0,-3 3 164 0 0,5-3-95 0 0,0 1 0 0 0,-1-1 0 0 0,1 0 1 0 0,-1 0-1 0 0,0-1 0 0 0,0 0 0 0 0,0 0 0 0 0,0 0 0 0 0,0-1 0 0 0,0 0 0 0 0,-3 0-69 0 0,-2-1-504 0 0,12 0-492 0 0</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09:20.859"/>
    </inkml:context>
    <inkml:brush xml:id="br0">
      <inkml:brushProperty name="width" value="0.1" units="cm"/>
      <inkml:brushProperty name="height" value="0.1" units="cm"/>
      <inkml:brushProperty name="color" value="#66CC00"/>
    </inkml:brush>
  </inkml:definitions>
  <inkml:trace contextRef="#ctx0" brushRef="#br0">25 1 10136 0 0,'0'0'230'0'0,"0"0"30"0"0,0 0 19 0 0,0 0 37 0 0,0 0 125 0 0,0 0 58 0 0,0 0 12 0 0,0 0-15 0 0,0 0-68 0 0,0 0-32 0 0,0 0-4 0 0,0 0-23 0 0,0 0-94 0 0,0 0-41 0 0,0 0-8 0 0,-2 0-18 0 0,-18 2 372 0 0,19-1-523 0 0,0 5-47 0 0,7 1-10 0 0,20 3 0 0 0,-2-10-169 0 0,-23 0-711 0 0,-1 0-302 0 0</inkml:trace>
</inkml:ink>
</file>

<file path=ppt/ink/ink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06:06.298"/>
    </inkml:context>
    <inkml:brush xml:id="br0">
      <inkml:brushProperty name="width" value="0.05" units="cm"/>
      <inkml:brushProperty name="height" value="0.05" units="cm"/>
      <inkml:brushProperty name="color" value="#E71224"/>
    </inkml:brush>
  </inkml:definitions>
  <inkml:trace contextRef="#ctx0" brushRef="#br0">1 4 456 0 0,'0'0'1085'0'0,"0"0"123"0"0,0 0 52 0 0,0 0-92 0 0,0 0-429 0 0,0 0-187 0 0,3-4 244 0 0,-1 5 2316 0 0,13 47-882 0 0,2 13-1492 0 0,2 5 962 0 0,-19-64-1632 0 0,0 23 169 0 0,0-24-8 0 0,0-1 57 0 0,1 8 233 0 0,-1-6-3334 0 0,2-5 1663 0 0</inkml:trace>
</inkml:ink>
</file>

<file path=ppt/ink/ink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06:07.376"/>
    </inkml:context>
    <inkml:brush xml:id="br0">
      <inkml:brushProperty name="width" value="0.05" units="cm"/>
      <inkml:brushProperty name="height" value="0.05" units="cm"/>
      <inkml:brushProperty name="color" value="#E71224"/>
    </inkml:brush>
  </inkml:definitions>
  <inkml:trace contextRef="#ctx0" brushRef="#br0">83 35 8288 0 0,'0'0'381'0'0,"0"0"-6"0"0,-8 3 209 0 0,2 2-235 0 0,-1 1 0 0 0,0-1 0 0 0,1 1 1 0 0,0 1-1 0 0,1-1 0 0 0,-1 1 0 0 0,1 0 0 0 0,1 0 1 0 0,-1 1-1 0 0,1-1 0 0 0,0 1 0 0 0,1 0 1 0 0,-1 4-350 0 0,3-10 10 0 0,1 0 0 0 0,-1 0 0 0 0,1 0 1 0 0,0 0-1 0 0,-1 0 0 0 0,1 1 1 0 0,0-1-1 0 0,1 0 0 0 0,-1 0 0 0 0,0 0 1 0 0,0 0-1 0 0,1 0 0 0 0,0 0 1 0 0,-1 0-1 0 0,1 0 0 0 0,0 0 0 0 0,0 0 1 0 0,0 0-1 0 0,0 0 0 0 0,0 0 1 0 0,0-1-1 0 0,1 1 0 0 0,-1 0 0 0 0,0-1 1 0 0,1 1-1 0 0,0-1 0 0 0,-1 0 1 0 0,1 1-1 0 0,0-1 0 0 0,-1 0 0 0 0,1 0 1 0 0,0 0-1 0 0,0 0 0 0 0,0 0 1 0 0,0-1-1 0 0,0 1 0 0 0,0 0 0 0 0,1-1-10 0 0,3 2 19 0 0,0-1 0 0 0,0 0 1 0 0,0 0-1 0 0,0 0 0 0 0,-1-1 0 0 0,1 1 0 0 0,0-2 0 0 0,0 1 0 0 0,0-1 0 0 0,0 0 0 0 0,0 0 0 0 0,0 0 0 0 0,4-2-19 0 0,-2 0 270 0 0,-1 0-1 0 0,0 0 1 0 0,0-1-1 0 0,0 0 1 0 0,0 0-1 0 0,-1 0 1 0 0,1-1-1 0 0,-1 0 1 0 0,0-1 0 0 0,-1 1-1 0 0,1-1 1 0 0,-1 0-1 0 0,3-5-269 0 0,-5 8 143 0 0,-1-2 0 0 0,1 1 0 0 0,-1 0-1 0 0,0 0 1 0 0,0-1 0 0 0,0 1 0 0 0,0-1 0 0 0,-1 1 0 0 0,0-1 0 0 0,0 0-1 0 0,0 0 1 0 0,-1 1 0 0 0,0-1 0 0 0,1 0 0 0 0,-2 0 0 0 0,1 0-1 0 0,0 0 1 0 0,-1 1 0 0 0,0-1 0 0 0,0 0 0 0 0,-1 1 0 0 0,-1-4-143 0 0,1 5-5 0 0,-1 1 0 0 0,0 0-1 0 0,0 0 1 0 0,-1 0 0 0 0,1 0 0 0 0,0 1 0 0 0,0-1 0 0 0,-1 1 0 0 0,1 0 0 0 0,-1 0 0 0 0,1 0 0 0 0,-1 0 0 0 0,0 1-1 0 0,1-1 1 0 0,-1 1 0 0 0,0 0 0 0 0,1 0 0 0 0,-1 1 0 0 0,-3 0 5 0 0,0-1-93 0 0,-10 0-952 0 0,-2 2-382 0 0</inkml:trace>
</inkml:ink>
</file>

<file path=ppt/ink/ink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06:07.829"/>
    </inkml:context>
    <inkml:brush xml:id="br0">
      <inkml:brushProperty name="width" value="0.05" units="cm"/>
      <inkml:brushProperty name="height" value="0.05" units="cm"/>
      <inkml:brushProperty name="color" value="#E71224"/>
    </inkml:brush>
  </inkml:definitions>
  <inkml:trace contextRef="#ctx0" brushRef="#br0">0 44 6912 0 0,'0'0'314'0'0,"0"0"-6"0"0,2 0-198 0 0,65-14 5449 0 0,41 16-3175 0 0,-66 1-1915 0 0,132 6 501 0 0,11-14-618 0 0,-63-10-347 0 0,-27 4 744 0 0,1 4 0 0 0,0 4 0 0 0,5 4-749 0 0,-24-1-215 0 0,-69-1 505 0 0,-1-1-1126 0 0,1 1-3955 0 0,-8 1-1255 0 0</inkml:trace>
</inkml:ink>
</file>

<file path=ppt/ink/ink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06:09.313"/>
    </inkml:context>
    <inkml:brush xml:id="br0">
      <inkml:brushProperty name="width" value="0.05" units="cm"/>
      <inkml:brushProperty name="height" value="0.05" units="cm"/>
      <inkml:brushProperty name="color" value="#E71224"/>
    </inkml:brush>
  </inkml:definitions>
  <inkml:trace contextRef="#ctx0" brushRef="#br0">1 1 1376 0 0,'0'0'501'0'0,"0"0"1570"0"0,0 0 691 0 0,0 0 1060 0 0,3 7-2100 0 0,12 62 3237 0 0,-12 19-3070 0 0,2-22-20 0 0,-5-40-1482 0 0,0-18-312 0 0,3 13-1010 0 0,-2-20-4007 0 0,-1-1-1734 0 0</inkml:trace>
</inkml:ink>
</file>

<file path=ppt/ink/ink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06:09.969"/>
    </inkml:context>
    <inkml:brush xml:id="br0">
      <inkml:brushProperty name="width" value="0.05" units="cm"/>
      <inkml:brushProperty name="height" value="0.05" units="cm"/>
      <inkml:brushProperty name="color" value="#E71224"/>
    </inkml:brush>
  </inkml:definitions>
  <inkml:trace contextRef="#ctx0" brushRef="#br0">0 76 8288 0 0,'0'0'381'0'0,"0"0"-6"0"0,0 0-103 0 0,0 0 462 0 0,0 0 236 0 0,8-1 1662 0 0,47-31 927 0 0,-29 15-3221 0 0,-7 7-341 0 0,6-5-64 0 0,-3 15 67 0 0,52 41 0 0 0,-46-3 0 0 0,-25-32 0 0 0,-2-4 71 0 0,0 0 0 0 0,0-1-1 0 0,0 1 1 0 0,0-1-1 0 0,0 1 1 0 0,0-1 0 0 0,0 0-1 0 0,1 1 1 0 0,-1-1-1 0 0,0 0 1 0 0,1 0 0 0 0,-1 0-1 0 0,1 0 1 0 0,-1 0-1 0 0,1 0 1 0 0,0-1 0 0 0,-1 1-1 0 0,1 0 1 0 0,0-1-1 0 0,0 1 1 0 0,-1-1 0 0 0,1 0-1 0 0,0 1 1 0 0,0-1-1 0 0,0 0 1 0 0,0 0 0 0 0,1-1-71 0 0,9 3-381 0 0,7-5-63 0 0,3-3 600 0 0,12-15 518 0 0,-4 9-2290 0 0,-27 10 1079 0 0,1 0-2936 0 0,-4 2-1644 0 0</inkml:trace>
</inkml:ink>
</file>

<file path=ppt/ink/ink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06:10.453"/>
    </inkml:context>
    <inkml:brush xml:id="br0">
      <inkml:brushProperty name="width" value="0.05" units="cm"/>
      <inkml:brushProperty name="height" value="0.05" units="cm"/>
      <inkml:brushProperty name="color" value="#E71224"/>
    </inkml:brush>
  </inkml:definitions>
  <inkml:trace contextRef="#ctx0" brushRef="#br0">10 66 1840 0 0,'0'0'525'0'0,"0"0"1534"0"0,0 0 669 0 0,0 0 137 0 0,-2 0 1126 0 0,-5-5-678 0 0,46-15-3311 0 0,44-11-62 0 0,-57 24 60 0 0,14 4-64 0 0,-22 30 246 0 0,-21 28 258 0 0,-1 28 1440 0 0,5-81-1828 0 0,1 1 0 0 0,-1-1-1 0 0,1 0 1 0 0,0 1 0 0 0,-1-1 0 0 0,1 0 0 0 0,0 0 0 0 0,0 0 0 0 0,0-1 0 0 0,1 1-1 0 0,-1 0 1 0 0,0-1 0 0 0,1 1 0 0 0,-1-1 0 0 0,1 0 0 0 0,-1 0 0 0 0,1 0 0 0 0,0 0 0 0 0,-1 0-1 0 0,1 0 1 0 0,0-1 0 0 0,0 0 0 0 0,-1 1 0 0 0,3-1-52 0 0,-3 0 61 0 0,13-9 283 0 0,48-37-224 0 0,-24 10-424 0 0,-38 35 64 0 0,-1 1-505 0 0,0 0-226 0 0,0 0-1102 0 0,0 0-4249 0 0</inkml:trace>
</inkml:ink>
</file>

<file path=ppt/ink/ink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06:11.062"/>
    </inkml:context>
    <inkml:brush xml:id="br0">
      <inkml:brushProperty name="width" value="0.05" units="cm"/>
      <inkml:brushProperty name="height" value="0.05" units="cm"/>
      <inkml:brushProperty name="color" value="#E71224"/>
    </inkml:brush>
  </inkml:definitions>
  <inkml:trace contextRef="#ctx0" brushRef="#br0">136 0 10136 0 0,'0'0'230'0'0,"0"0"30"0"0,0 0 19 0 0,0 0 37 0 0,-7 4 624 0 0,0 4-500 0 0,0 0-1 0 0,0 1 1 0 0,0 0 0 0 0,1 1 0 0 0,1-1-1 0 0,0 1 1 0 0,0 0 0 0 0,1 0-1 0 0,-3 10-439 0 0,-16 32 797 0 0,-9 40 46 0 0,29-84-847 0 0,0 1-1 0 0,1-1 0 0 0,0 1 1 0 0,1-1-1 0 0,0 1 1 0 0,0-1-1 0 0,1 1 1 0 0,0 0-1 0 0,0-1 0 0 0,1 1 1 0 0,0 0-1 0 0,0-1 1 0 0,1 1-1 0 0,1 2 5 0 0,39 46 481 0 0,-38-52-440 0 0,0-1 0 0 0,1 0 0 0 0,0 0-1 0 0,0 0 1 0 0,0-1 0 0 0,1 0 0 0 0,-1 1-1 0 0,1-2 1 0 0,0 1 0 0 0,0-1 0 0 0,0 0-1 0 0,0 0 1 0 0,0-1 0 0 0,0 1 0 0 0,0-1-1 0 0,0-1 1 0 0,1 1 0 0 0,-1-1 0 0 0,0 0-1 0 0,0-1 1 0 0,3 0-41 0 0,8-1 63 0 0,0-1 1 0 0,0-1-1 0 0,-1 0 0 0 0,1-1 1 0 0,-1-1-1 0 0,0 0 0 0 0,3-3-63 0 0,-8 2 256 0 0,-1 1 0 0 0,-1-1 1 0 0,1-1-1 0 0,-1 1 0 0 0,0-2 0 0 0,-1 1 0 0 0,0-1 0 0 0,0-1 1 0 0,-1 0-257 0 0,-3 5 107 0 0,33-83 1844 0 0,-37 80-1850 0 0,1 0 0 0 0,-1 0 0 0 0,0 0 0 0 0,-1 0 0 0 0,0 0 0 0 0,0 0 1 0 0,0 1-1 0 0,-1-1 0 0 0,-1 0 0 0 0,1 1 0 0 0,-1-1 0 0 0,0 1 0 0 0,-1 0 0 0 0,0 0 0 0 0,0 0 0 0 0,-1 0-101 0 0,-59-61 1804 0 0,39 47-1448 0 0,-12-12-3185 0 0,37 33 1838 0 0,0 0-29 0 0</inkml:trace>
</inkml:ink>
</file>

<file path=ppt/ink/ink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06:08.219"/>
    </inkml:context>
    <inkml:brush xml:id="br0">
      <inkml:brushProperty name="width" value="0.05" units="cm"/>
      <inkml:brushProperty name="height" value="0.05" units="cm"/>
      <inkml:brushProperty name="color" value="#E71224"/>
    </inkml:brush>
  </inkml:definitions>
  <inkml:trace contextRef="#ctx0" brushRef="#br0">4 0 6912 0 0,'0'0'528'0'0,"0"0"-190"0"0,0 0 470 0 0,-3 7 1343 0 0,3 88 3192 0 0,19 43-2401 0 0,-17-121-2690 0 0,-2-17-359 0 0</inkml:trace>
  <inkml:trace contextRef="#ctx0" brushRef="#br0" timeOffset="359.28">215 52 9792 0 0,'0'0'446'0'0,"0"0"-10"0"0,-1 0-280 0 0,-3 0-53 0 0,3 0 336 0 0,1 0 137 0 0,-5 16 1078 0 0,-32 38-195 0 0,29-33-1345 0 0,1 21-71 0 0,26-2 11 0 0,-1-21-54 0 0,3-9 53 0 0,-14-9-13 0 0,-1 0 1 0 0,1-1 0 0 0,-1 0-1 0 0,1 0 1 0 0,0 0-1 0 0,-1-1 1 0 0,1 0 0 0 0,-1 0-1 0 0,1 0 1 0 0,-1-1 0 0 0,2-1-41 0 0,-4 2 126 0 0,1 0 9 0 0,-1-1 0 0 0,1 1 0 0 0,-1 0 1 0 0,0-1-1 0 0,1 0 0 0 0,-1 0 0 0 0,0 0 0 0 0,0-1 0 0 0,0 1 1 0 0,-1-1-1 0 0,1 0 0 0 0,0 0 0 0 0,-1-1 0 0 0,0 1 1 0 0,0 0-1 0 0,0-1 0 0 0,0 0 0 0 0,-1 0 0 0 0,1 0 0 0 0,-1 0 1 0 0,0 0-1 0 0,0 0 0 0 0,0-1 0 0 0,0-2-135 0 0,-2 3 73 0 0,1 0 1 0 0,-1 0-1 0 0,0 0 0 0 0,-1 1 1 0 0,1-1-1 0 0,0 0 0 0 0,-1 0 1 0 0,0 0-1 0 0,0 1 0 0 0,0-1 1 0 0,-1 1-1 0 0,1-1 0 0 0,-1 1 1 0 0,0-1-1 0 0,0 1 0 0 0,0 0 1 0 0,0 0-1 0 0,0 0 0 0 0,-1 0 1 0 0,0 0-1 0 0,1 0 0 0 0,-1 1 1 0 0,0-1-1 0 0,0 1 0 0 0,0 0 1 0 0,-1 0-1 0 0,1 0 0 0 0,0 0 1 0 0,-1 1-1 0 0,1-1 0 0 0,-1 1 1 0 0,0 0-1 0 0,0 0 0 0 0,1 0 1 0 0,-1 1-1 0 0,0-1 0 0 0,-1 1-73 0 0,-32-3-3890 0 0,32 3-2731 0 0</inkml:trace>
  <inkml:trace contextRef="#ctx0" brushRef="#br0" timeOffset="734.2">483 47 2760 0 0,'0'0'125'0'0,"0"0"274"0"0,-8 10 4999 0 0,-19 39-187 0 0,23-43-5070 0 0,0-1 0 0 0,1 1 0 0 0,-1 0 0 0 0,1 0 0 0 0,0 0 1 0 0,1 0-1 0 0,0 0 0 0 0,0 1 0 0 0,0-1 0 0 0,0 1 0 0 0,1-1 0 0 0,0 1 0 0 0,1 0 0 0 0,0-1 1 0 0,0 1-1 0 0,0 0 0 0 0,1-1 0 0 0,-1 1 0 0 0,2 0 0 0 0,-1-1 0 0 0,1 1 0 0 0,0-1 0 0 0,0 0 0 0 0,3 6-141 0 0,-3-10 7 0 0,1 1-1 0 0,-1-1 1 0 0,0 0-1 0 0,1 0 1 0 0,-1 0-1 0 0,1 0 1 0 0,0-1-1 0 0,-1 1 1 0 0,1-1-1 0 0,0 0 0 0 0,0 1 1 0 0,0-1-1 0 0,0 0 1 0 0,0-1-1 0 0,0 1 1 0 0,0-1-1 0 0,0 1 1 0 0,1-1-1 0 0,-1 0 0 0 0,0 0 1 0 0,0 0-1 0 0,0 0 1 0 0,0-1-1 0 0,0 0 1 0 0,1 1-1 0 0,-1-1 1 0 0,0 0-1 0 0,0 0 1 0 0,-1-1-1 0 0,1 1 0 0 0,1-1-6 0 0,1-2 95 0 0,-1 1 0 0 0,0-1 0 0 0,0 0-1 0 0,0 0 1 0 0,-1-1 0 0 0,1 1 0 0 0,-1-1-1 0 0,0 0 1 0 0,0 0 0 0 0,-1 0 0 0 0,1 0-1 0 0,-1 0 1 0 0,-1-1 0 0 0,1 1-1 0 0,0-1 1 0 0,-1 1 0 0 0,0-1 0 0 0,-1 1-1 0 0,1-5-94 0 0,-1-1 138 0 0,0 7-19 0 0,1 0 0 0 0,-1 1 0 0 0,0-1 0 0 0,0 1 0 0 0,0-1 0 0 0,-1 0 0 0 0,1 1 0 0 0,-1-1 1 0 0,0 1-1 0 0,0-1 0 0 0,0 1 0 0 0,0-1 0 0 0,-1 1 0 0 0,1 0 0 0 0,-1 0 0 0 0,0 0 1 0 0,0 0-1 0 0,0 0 0 0 0,-1 0 0 0 0,1 0 0 0 0,-2-1-119 0 0,-33-15 415 0 0,33 15-419 0 0,-5 3-176 0 0,7 2-7819 0 0,2-1 5665 0 0</inkml:trace>
</inkml:ink>
</file>

<file path=ppt/ink/ink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06:06.704"/>
    </inkml:context>
    <inkml:brush xml:id="br0">
      <inkml:brushProperty name="width" value="0.05" units="cm"/>
      <inkml:brushProperty name="height" value="0.05" units="cm"/>
      <inkml:brushProperty name="color" value="#E71224"/>
    </inkml:brush>
  </inkml:definitions>
  <inkml:trace contextRef="#ctx0" brushRef="#br0">41 1 5984 0 0,'0'0'464'0'0,"-13"4"1768"0"0,-12 43 1248 0 0,25-6-2236 0 0,-3-8-574 0 0,10-3-120 0 0,8-14-314 0 0,-9-13-199 0 0,1 0 1 0 0,-1-1 0 0 0,1 0 0 0 0,0 0 0 0 0,0 0-1 0 0,0-1 1 0 0,0 0 0 0 0,0-1 0 0 0,0 1 0 0 0,0-1 0 0 0,0-1-1 0 0,0 1 1 0 0,0-1 0 0 0,-1-1 0 0 0,1 1 0 0 0,0-1-1 0 0,0 0 1 0 0,-1 0 0 0 0,1-1 0 0 0,-1 0 0 0 0,0 0 0 0 0,1-1-38 0 0,30-28 1763 0 0,-22-18 501 0 0,-36 11-632 0 0,-35 10-1456 0 0,22 24-176 0 0,29 5-30 0 0,2 0-2998 0 0,3 0 1310 0 0</inkml:trace>
  <inkml:trace contextRef="#ctx0" brushRef="#br0" timeOffset="343.63">374 10 10136 0 0,'0'0'464'0'0,"0"0"-10"0"0,-14 0 1164 0 0,9 4-1452 0 0,0 0 0 0 0,0 0 0 0 0,0 0 0 0 0,1 0 0 0 0,-1 1 0 0 0,1 0 0 0 0,0 0 0 0 0,0 0 0 0 0,1 0 0 0 0,0 0 0 0 0,0 1 0 0 0,0 0 0 0 0,1 0 0 0 0,-1-1 0 0 0,1 1 0 0 0,1 0 0 0 0,-1 1 0 0 0,1-1 0 0 0,0 0 0 0 0,0 2-166 0 0,1-5 0 0 0,1 0 0 0 0,-1 0 0 0 0,0 0 0 0 0,1 0 0 0 0,0-1 0 0 0,0 1 0 0 0,0 0 0 0 0,0 0 0 0 0,0 0 0 0 0,0-1 0 0 0,1 1 0 0 0,-1-1 0 0 0,1 1 0 0 0,0-1 0 0 0,0 0 0 0 0,-1 0 0 0 0,2 1 0 0 0,-1-1 0 0 0,0 0 0 0 0,0-1 0 0 0,1 1 0 0 0,-1 0 0 0 0,1-1 0 0 0,-1 1 0 0 0,1-1 0 0 0,0 0 0 0 0,1 1 0 0 0,0-1-24 0 0,1-1 1 0 0,-1 1-1 0 0,1-1 1 0 0,-1 1 0 0 0,1-1-1 0 0,-1-1 1 0 0,0 1 0 0 0,1 0-1 0 0,-1-1 1 0 0,1 0 0 0 0,-1 0-1 0 0,0-1 1 0 0,1 1-1 0 0,-1-1 1 0 0,0 0 0 0 0,0 0-1 0 0,0 0 1 0 0,-1 0 0 0 0,1-1-1 0 0,0 0 1 0 0,0-1 23 0 0,0 2 187 0 0,-1-1 1 0 0,0 0-1 0 0,0 0 0 0 0,0 0 1 0 0,0 0-1 0 0,0-1 0 0 0,-1 1 0 0 0,1-1 1 0 0,-1 0-1 0 0,0 0 0 0 0,0 1 1 0 0,0-1-1 0 0,-1-1 0 0 0,1 1 1 0 0,-1 0-1 0 0,0 0 0 0 0,0 0 1 0 0,-1-1-1 0 0,1 1 0 0 0,-1 0 1 0 0,0-1-1 0 0,0 1 0 0 0,0-1 1 0 0,-1 1-1 0 0,0 0 0 0 0,0 0 1 0 0,0-1-1 0 0,0 1-187 0 0,-32-19 786 0 0,18 23-4724 0 0,15 0-2552 0 0</inkml:trace>
</inkml:ink>
</file>

<file path=ppt/ink/ink99.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8-01T22:11:13.470"/>
    </inkml:context>
    <inkml:brush xml:id="br0">
      <inkml:brushProperty name="width" value="0.05292" units="cm"/>
      <inkml:brushProperty name="height" value="0.05292" units="cm"/>
      <inkml:brushProperty name="color" value="#FF0000"/>
    </inkml:brush>
  </inkml:definitions>
  <inkml:trace contextRef="#ctx0" brushRef="#br0">9316 419 806 0,'0'0'36'0,"0"0"7"0,-3-2-35 0,3 2-8 0,0 0 0 0,0 0 0 15,0 0 187-15,0 0 35 0,0 0 7 0,0 0 2 16,0 0-63-16,-2 2-12 0,2 10-2 0,0 2-1 0,0-2-65 0,0 2-12 16,0 7-4-16,0-2 0 0,0-5-1 0,0 7-1 15,0-2 0-15,0 2 0 0,0-2-16 0,2 2-3 16,1-7-1-16,0 5 0 0,-1 0-40 0,4-5-10 15,-1 0 0-15,0 0 0 0,-2-2 0 0,2 2 0 16,-2-7 0-16,2-2 0 0,-2 2 33 0,-1-5 5 16,-2-2 1-16,0 0 0 15,0 0-31-15,0 0-8 0,0 0 0 0,0 0 0 32,-5-2-81-32,-3-5-18 0,3-5-3 0,-6 5-1138 0</inkml:trace>
  <inkml:trace contextRef="#ctx0" brushRef="#br0" timeOffset="184.58">9075 445 1677 0,'0'0'74'0,"0"0"16"0,0 0-72 0,0 0-18 15,-2-7 0-15,4 5 0 0,-2 2 98 0,3-5 16 16,5 5 3-16,0-5 1 0,5 5-22 0,-2 0-4 16,2 5 0-16,0-5-1 15,0 0-33-15,3 0-6 0,-3 0-2 0,6 0 0 0,2 0-31 0,0 0-7 0,0 0 0 0,11 7-1 16,-3 0-11-1,-2-7 12-15,-4 7-12 0,1 0 12 16,-5 0-62-16,-3 3-12 0,-3-1-2 0,-2-2-688 16,-6 5-138-16</inkml:trace>
  <inkml:trace contextRef="#ctx0" brushRef="#br0" timeOffset="400.68">9149 859 1267 0,'0'0'56'0,"0"0"12"0,11 5-55 0,2-3-13 0,0 3 0 0,3-3 0 16,3-2 184-16,-1 7 33 0,3-7 7 0,3 0 2 15,0 0-96-15,0 0-19 0,5-7-4 0,0 7-1 16,0 0-61-16,0 0-12 16,-2-2-2-16,2-3-1 0,-5 5-19 0,-3 0-11 15,0-2 12-15,-5 2-12 16,0-5-64-16,-3 1-20 0,-2 4-4 0,-6-3-1 0</inkml:trace>
  <inkml:trace contextRef="#ctx0" brushRef="#br0" timeOffset="870.37">9700 485 2307 0,'0'0'51'0,"0"0"10"0,0 0 3 0,0 0 0 0,0 0-51 0,0 0-13 15,5 7 0-15,0-2 0 0,1 4 79 0,-1 3 13 16,0 2 2-16,3 0 1 0,-3 5-76 0,1 0-19 0,-1-5 0 0,0 0 0 16,0 5 55-16,-2-10 7 0,0 10 2 0,-1 0 0 15,-2-9-52-15,3 1-12 0,-3 8 0 0,3-9 0 16,-3-6 54-16,2 10 8 0,-2-7 2 0,0-2 0 16,0 2-52-16,0-7-12 0,0 0 0 0,0 0 0 15,0 0 0-15,0 0 0 0,-2-7 0 0,-1-5 0 16,3-2 0-16,-3 0 0 15,6-5 0-15,-3 0 0 0,0-2 16 0,0 0 0 16,3-5 0-16,2 7 0 0,-2-2-31 0,2 0-5 16,3 2-2-16,2 0 0 0,1 3 22 0,0-3 0 15,2 7 10-15,3-2-10 16,-3 7-44-16,3-2-16 0,0 4-4 0,2 0 0 0,1 5 52 0,-1 0 12 0,1 10 0 0,-1-1 0 16,-4-2 16-16,1 0 7 0,4 12 1 0,-3 0 0 15,-3-5 12-15,0 7 4 0,-2-7 0 0,-3 5 0 0,-6 2-32 0,1-2-8 16,-6 2 0-16,-2-7 0 0,-3 5 13 0,0 2 2 15,-2-2 0-15,-4 0 0 0,1-5-24 0,-3 7-5 16,-2-9-1-16,2 2 0 0,-3 0 63 0,1-2 13 16,-1-5 3-16,-2 0 0 0,0 0-52 0,3 0-12 15,4 0 0-15,-4-7 0 32,-1 0-117-32,1-7-27 0,2 0-4 0,3 0-2 0</inkml:trace>
  <inkml:trace contextRef="#ctx0" brushRef="#br0" timeOffset="1334.11">10591 344 921 0,'-2'-5'40'0,"2"5"10"0,-3-2-40 0,0-3-10 16,3 3 0-16,0-3 0 0,0 3 284 0,0-3 54 15,-2-2 11-15,2 7 3 0,-6-7-150 0,4 5-30 16,-6-3-5-16,5 5-2 16,-5-5-89-16,-2 5-17 0,-1-2-4 0,-2 2-1 0,0 0-28 0,-3 2-6 15,0-2 0-15,-8 5-1 0,0 0-19 0,0-3 0 16,3 5 8-16,0 0-8 15,3-2 0-15,-1 2 0 0,3 0 0 0,0 0 0 16,0-7 0-16,6 7 0 0,-1 0 0 0,3 5 0 16,3-3 9-16,2 3 8 0,1 2 2 0,2 0 0 15,2 3-67-15,1-1-12 0,0-4-4 0,5 9 0 0,0-7 80 0,-1 5 16 16,1-5 4-16,0 5 0 0,0 2-27 16,0-2-9-16,0-5 0 0,-3 7 9 0,1-7 13 0,-4-2 2 15,-2 2 1-15,3-2 0 0,0-2-25 0,-3-1 0 16,0 0 0-16,0 3 0 0,-3-10 0 0,0 6 0 15,1-4 0-15,-4 3 0 16,4 0-46-16,-3-7-14 0,5 0-4 0,-3 0 0 16,3 0-153-16,-3-7-31 0,-5-12-7 0,8-2-1 0</inkml:trace>
  <inkml:trace contextRef="#ctx0" brushRef="#br0" timeOffset="1456.2">10332 563 403 0,'0'0'36'0,"0"0"-36"15,0 0 0-15,0 0 0 0,0 0 352 0,5-5 64 16,3 5 13-16,0 0 3 0,0 0-244 0,3 0-48 15,-1 0-9-15,3 0-3 0,1 5-51 0,-1-3-10 16,0-2-3-16,0 0 0 16,1 0-51-16,-1 7-13 0,0-7 0 0,3 0 0 0,-3 0 0 0,0 0 0 15,1 0 0-15,-1 0 0 0</inkml:trace>
  <inkml:trace contextRef="#ctx0" brushRef="#br0" timeOffset="1904.11">11054 546 1641 0,'3'-2'36'0,"0"2"7"0,2-5 1 0,0 5 4 0,6 0-39 16,-1-7-9-16,1 7 0 0,2 0 0 0,3 0 89 0,0-7 16 16,0 7 3-16,2 0 1 0,-2 0-1 0,3 0-1 15,-3-2 0-15,5-3 0 0,-3 5-85 0,-2-5-22 32,3 5 0-32,-3-7 0 0,-1 7 14 0,-4 0-4 15,2 0-1-15,-7 0 0 16,-6 0-47-16,2 0-10 0,3 0-1 0,-5 0-992 0</inkml:trace>
  <inkml:trace contextRef="#ctx0" brushRef="#br0" timeOffset="2051.26">11160 678 1728 0,'11'10'76'0,"-3"-10"16"0,0 0-73 0,5 0-19 16,0-3 0-16,0 3 0 0,1 0 123 0,1 0 21 15,4-5 4-15,-1 5 0 0,4 0-84 0,-4-2-16 16,-2-3-4-16,3 3-1 0,-1 2-35 0,1 0-8 15,-1-5 0-15,-2-2 0 0</inkml:trace>
  <inkml:trace contextRef="#ctx0" brushRef="#br0" timeOffset="2521.24">12094 323 230 0,'0'0'20'16,"0"0"-20"-16,0 0 0 0,0 0 0 15,0 0 235-15,0 0 42 0,0 0 9 0,0 0 2 16,0 0-92-16,5 0-17 0,1 7-4 0,-1-5-1 0,0 5-52 15,-2-2-10-15,2 9-3 0,1 5 0 0,-4-5-25 0,3 7-6 16,-2-2-1-16,0-5 0 16,-1 7-27-16,1-2-6 0,-6 0 0 0,3 0-1 0,0 2-15 0,0-7-2 15,0 0-1-15,0 7 0 0,0-4-12 0,0-1-2 16,0-4-1-16,3 0 0 0,-3-3 0 0,3 3 0 0,2-5 0 16,-2 3 0-1,-1-10-110-15,1 4-23 0,2 1-4 0</inkml:trace>
  <inkml:trace contextRef="#ctx0" brushRef="#br0" timeOffset="2853.05">12510 544 2289 0,'0'0'101'0,"0"0"22"0,0 0-99 0,0 0-24 15,-8 0 0-15,2 0 0 0,-2 2 85 0,0 3 12 16,0-3 3-16,1 3 0 0,-1 9-80 0,-3-7-20 15,3 0 0-15,0 0 0 0,3 1 0 0,0 3 0 0,-1-4 0 0,4 7 0 0,-1-7 0 0,3 3 0 16,3-1 0-16,-1-2 0 16,1 0 0-16,2-2 0 0,0-3 0 0,3 6 0 0,0-8 0 15,0 4 0-15,0-4 0 0,3 0 0 0,-3-4 0 0,2 4 0 16,-2-3 0-16,0-2 0 0,0 3 0 0,0-5 0 16,0-5 0-16,-3 5 0 0,-2-5 67 0,-3 3 9 15,0-3 3-15,0 5 0 0,-3-4-42 0,1 3-8 16,-4-1-1-16,4 4-1 0,-4-2-11 0,-1 0-3 0,1 0 0 15,1 2 0-15,0 5-3 0,-1 0-1 0,-2-2 0 0,3-3 0 32,0 5-58-32,5 0-12 0,0 0-3 0,0 0 0 0,0 0-220 0,0 0-45 0,0 12-9 15,0-12-2-15</inkml:trace>
  <inkml:trace contextRef="#ctx0" brushRef="#br0" timeOffset="3253.31">12861 598 1555 0,'-5'-7'138'0,"5"7"-110"16,-3-5-28-16,1 3 0 0,-3-3 146 0,-1-2 24 15,-2 0 5-15,0 5 1 0,0-3-30 0,-2 5-6 0,-3 0 0 0,-1 0-1 0,4 5-96 0,-3-3-19 16,-3 5-4-16,5 0-1 16,1-2-19-16,2 2 0 0,0-5 0 0,2 10 0 0,1-5 0 0,2 0-11 15,3 5 2-15,6-5 0 0,-4 0 9 0,6 7-12 16,0-7 12-16,5-2-12 0,1 2 3 0,-1-5 0 15,3-2 0-15,0 5 0 0,0-2 9 0,-1-3 0 16,-1-3 0-16,-1-2 0 16,0 3 0-16,0-3 0 15,-2 3 0-15,2-3 0 0,-2-2 0 0,-1 0-12 0,-2 0 12 16,3 2-12-16,-3-2 12 0,0 0 0 0,0 0 0 0,0 7 0 16,-6-7 24-16,-2 7 8 0,6 0 0 0,1 7 1 15,1-7-1-15,0 7-1 0,-2 0 0 0,-1 0 0 16,0 5-51-16,3-5-11 0,-5 7-1 15,5-2-1-15,-6 2 1 0,4 0 1 0,-4-2 0 0,-2 2 0 0,-8 0 55 0,6-2 10 16,-1 0 2-16,-5 4 1 0,-5-2-13 0,-3-2-4 16,-2 9 0-16,-4-9 0 0,1 0-6 0,-3-3-2 15,-2 5 0-15,-1-7 0 0,4 1-4 0,-4-4 0 16,-2 1-8-16,0-3 12 0,0 3-12 0,2-3 0 16,-4-2 0-16,2 0-862 15,-1-2-178-15</inkml:trace>
  <inkml:trace contextRef="#ctx0" brushRef="#br0" timeOffset="3877.68">13631 130 1238 0,'0'0'55'0,"0"0"11"0,0 0-53 0,0 0-13 15,0 0 0-15,0 0 0 0,-2-2 96 0,-1-3 16 0,0 5 3 0,3 0 1 16,-5 0 4-16,-3 0 0 0,3 5 1 0,-3-3 0 16,0 5-46-16,0 5-10 0,0-3-1 0,0 3-1 15,-2 2-28-15,2 5-6 0,0 2-1 0,-3 0 0 16,3-2-28-16,0 7 0 0,0-5 0 0,3 12 0 16,2-5 57-16,-2 5 6 0,2 0 1 0,-2 0 0 15,5 2-64-15,0-2 0 16,0 0-14-16,0 0 2 0,3 0 12 0,-1-5 16 15,1-2-4-15,2 7-1 0,3-5-11 0,0-2 0 16,3 2 0-16,2-2 0 0,0-4 44 0,-2 3 8 16,2-11 0-16,0 5 1 0,1-5-29 0,-1 1-7 15,0-6-1-15,-5 0 0 16,3-2-4-16,-3-2-2 0,-1-3 0 0,1 3 0 0,0-2 2 0,0-3 1 0,-2 0 0 0,4 0 0 16,-2-3-115-16,0-2-23 0,3-16-5 0,-6 7-1 0</inkml:trace>
  <inkml:trace contextRef="#ctx0" brushRef="#br0" timeOffset="4510.56">14102 165 806 0,'0'0'36'0,"0"0"7"0,0 0-35 0,0 0-8 0,0 0 0 0,8 5 0 16,0-5 160-16,-3 0 31 0,1 5 5 0,-1-3 2 15,0-2-61-15,3 0-12 0,3 0-2 0,-1 0-1 16,6 0-4-16,0-2-1 0,3 2 0 0,-1-5 0 16,6 5-66-16,0 0-14 0,0 0-2 0,2-5-1 15,-5 5-21-15,0 0-4 16,-2 0-1-16,-3 0 0 0,0 0 0 0,-6 0-8 16,-2 0 12-16,-8 0-4 15,0 0-36-15,0 0-8 0,0 0-2 0,-8 5-1060 16</inkml:trace>
  <inkml:trace contextRef="#ctx0" brushRef="#br0" timeOffset="4679.95">14163 297 1324 0,'5'-5'118'16,"3"3"-94"-16,3-3-24 0,2 3 0 16,0-3 141-16,3 5 24 0,0-7 5 0,5 7 1 0,3-7-82 0,0 7-16 15,-3-2-3-15,3-3-1 16,-3 5-24-16,-5-5-5 0,3 5 0 0,-4-2-1 0,-1-3-28 0,-1 5-11 15,-5 0 8-15,-3 0-1046 0</inkml:trace>
  <inkml:trace contextRef="#ctx0" brushRef="#br0" timeOffset="4912.8">14211 97 2001 0,'0'0'88'0,"0"0"20"0,0 0-87 0,0 0-21 16,2 7 0-16,-2 5 0 0,6-10 57 0,-4 10 7 15,4 2 2-15,-4-2 0 0,4-3-12 0,-1 10-2 16,0-7-1-16,-2 2 0 0,2 0-30 0,-2-2-5 16,2 2-2-16,0 0 0 0,-2 0-23 0,0-7-5 0,-1 0-1 0,1 5 0 15,2-5 63-15,-5-7 13 0,0 0 3 0,0 0 0 16,0 0-122-16,0 0-24 0,0 0-5 0,-2 0-645 15,2-7-128-15</inkml:trace>
  <inkml:trace contextRef="#ctx0" brushRef="#br0" timeOffset="5082.64">14364 90 633 0,'0'0'56'0,"0"0"-44"0,0 0-12 0,0 0 0 15,0 0 348-15,0 7 68 0,6 5 14 0,-4-5 2 16,1 0-274-16,2 7-55 0,-2-2-11 0,5-3-3 15,-6 3-49-15,4 2-11 0,-4-2-1 0,4-3-1 16,-1 3-13-16,-2 2-2 0,-1-2-1 0,1-5 0 16,-1 5-11-16,4-3 8 0,-6-9-8 0,2 7-783 15,1 0-161-15</inkml:trace>
  <inkml:trace contextRef="#ctx0" brushRef="#br0" timeOffset="5599.78">14833 177 979 0,'0'0'87'0,"0"0"-70"16,0 0-17-16,0 0 0 0,0 0 148 0,0 0 27 0,-3 0 5 0,-5-2 0 15,3 2-59-15,-3 0-12 0,-3 0-2 0,1 2-1 16,-1-2-58-16,-5 7-12 0,3 0-3 0,0-2 0 16,2 2-13-16,0 0-4 0,-4 0 0 0,7 7 0 15,0-7-16-15,5 0-17 0,-2 5 3 0,2-5 1 16,8 7 21-16,1-9 4 0,4 2 0 0,1 0 1 16,-1-2-13-16,1-3 0 0,5 5 0 0,0-7 0 0,0 0 0 0,0-7 0 15,-1 5 0-15,-1-3 0 0,-1-2 40 0,0 0 4 16,-5-5 2-16,3 5 0 0,-6-5 29 0,0 3 5 15,-2-10 2-15,-3 5 0 0,0 0-53 0,-3-5-10 16,1 0-3-16,-4 5 0 0,1-7 0 0,0 7 0 0,-1-7 0 16,1 4 0-16,-3 3-7 0,3 0-1 0,0 2-8 0,-1 3 12 15,1-3 1-15,2 5 0 16,3 7 0-16,0 0 0 0,0 0-5 0,0 0-8 16,0 0 11-16,0 0-11 0,0 0 9 0,0 7-9 15,3 5 0-15,0-5 9 0,5 7-9 0,-3 0 0 16,3 0 9-16,0 5-9 0,0-5 8 0,0 0-8 15,0 5 8-15,2 0-8 0,-2-10 0 0,0 3 9 16,0 7-9-16,0-5 0 0,-3 0 11 0,3-2-11 16,-3-3 10-16,1-2-10 0,-1 5 0 0,0-5-13 0,-2 5 1 0,0-5 0 15,2-5-196-15,-2 3-38 0</inkml:trace>
  <inkml:trace contextRef="#ctx0" brushRef="#br0" timeOffset="5931.83">15145 198 1900 0,'0'0'169'0,"0"0"-135"15,0 0-34-15,-6-2 0 0,-1-3 122 0,1-2 18 16,-2 7 3-16,3 0 1 0,5 0-64 0,-8 0-13 16,-3 0-3-16,1 0 0 0,-1 7-51 0,3-2-13 0,-2 2 0 0,5 0 0 15,-1 0 0-15,1 0 0 0,0 5 0 0,2-5 0 16,3 2 0-16,0 1-13 0,5-1 4 0,1-2 1 0,2 0 8 0,-1 0 12 15,4-2-2-15,0 2-1 0,4-7-9 0,1 7-12 16,0-7 2-16,0 0 1 0,0 0 9 0,0 0-8 16,-3-7 8-16,0 5-8 0,-2-3 8 0,-1 0 0 15,-2 3 8-15,0-5-8 0,-5-5 12 0,2 5-3 16,-2-5 0-16,-3 5 0 0,-3-2 44 0,3-3 9 16,-5 5 2-16,2-5 0 15,-5 5-52-15,0 0-12 0,3 0 0 0,-5 7 0 16,-1-7 0-16,0 0 0 0,1 2 0 0,2 5 0 15,0 0-100-15,0 0-22 0,3 5-5 0,-1-5-1025 16</inkml:trace>
  <inkml:trace contextRef="#ctx0" brushRef="#br0" timeOffset="6185.74">15431 191 1947 0,'0'0'43'0,"0"0"9"0,0 0 1 0,-3-7 2 0,6 7-44 0,-3-7-11 0,2 0 0 0,-2 2 0 15,0 3 107-15,0-3 19 0,0 5 4 0,0 0 1 16,-2-2-54-16,-4 2-10 0,-2-5-3 0,-2 5 0 16,2 5-51-16,0-5-13 0,-3 2 0 0,1 5 0 0,-4-2 0 0,4 2 0 15,2 0 0-15,-3 5 0 0,3-5 0 0,0 0 0 16,3 0 0-16,3 7 0 0,-1-2 0 0,0-5 0 16,6 0 0-16,0 0 0 0,2 0 0 0,3 5 0 15,0-5 0-15,2-5 0 0,6 8 0 0,0-8 0 16,0 5 0-16,2 0 0 15,6-7-202 1,0 0-43-16</inkml:trace>
  <inkml:trace contextRef="#ctx0" brushRef="#br0" timeOffset="6470.65">15859 118 1825 0,'-8'-2'80'0,"8"-5"18"0,-2 2-78 0,-4-2-20 16,6 7 0-16,-2-7 0 0,-1 7 128 0,0-2 21 15,-2-3 5-15,0 5 1 0,-3 0-86 0,0 0-17 16,0 0-3-16,-5 5-1 0,2-3-36 0,1 5-12 16,-1 0 0-16,3-2 0 0,0 2 0 0,0-5 0 0,3 8 0 0,0-1 0 15,5-2 0-15,0 0-9 0,2 0 1 0,1 0 0 32,2 5-19-32,3-5-3 0,3 5-1 0,-1-3 0 0,3-4 43 0,3 9 9 15,3-7 2-15,2 5 0 0,0-3-37 0,0-4-7 16,1 9-2-16,-4-7 0 0,-2 5 23 0,-3-10 0 15,-2 10 0-15,-1-5 0 0,-4 0 47 0,-4 0 13 16,-2-2 4-16,0-5 0 0,-5 2-52 0,-6 3-12 16,1-3 0-16,-3 3 0 0,-3 0 38 0,-3-3 5 15,-2 5 1-15,2-7 0 16,1 0-122-16,-3 0-24 0</inkml:trace>
  <inkml:trace contextRef="#ctx0" brushRef="#br0" timeOffset="6887.47">13864 525 1958 0,'5'-2'43'0,"3"2"9"0,6 0 1 0,-1 0 3 0,5-5-45 0,1 5-11 15,2 5 0-15,3-5 0 0,2 2 53 0,6-2 9 16,2 0 2-16,9 0 0 0,4 7 0 0,4-7 0 16,-1 0 0-16,8 0 0 0,6 0 0 0,7 0 0 15,11 0 0-15,13 0 0 0,-5-7-52 0,-2 7-12 16,2 0 0-16,5 0 0 0,-10 0 0 0,-6 0 0 0,0 0 0 0,1 0 0 15,-14 0 0-15,-5-2 0 0,-8-3 0 0,-19 5 0 16,0-5 0-16,-5 3 0 0,-2-5 0 0,-3 0 0 16,-3 2 54-16,-5-9 8 0,2 7 2 0,1-5 0 0,-3 5-52 15,0-7-12-15,-6 7 0 0,-2 2 0 0,0-2 0 0,-5 5 0 16,-3 2 0-16,0 0 0 31,0 0-100-31,-16 0-22 0,-37 14-5 0,5-7-1 0</inkml:trace>
  <inkml:trace contextRef="#ctx0" brushRef="#br0" timeOffset="7875.93">14015 758 860 0,'0'0'38'0,"0"0"8"0,0 0-37 0,0 0-9 15,0 0 0-15,0 0 0 0,0 0 92 0,5-5 17 16,-5 5 3-16,0 0 1 0,8 5 12 0,-2 2 3 16,-1 0 0-16,0 0 0 0,0 7-8 0,1 0-2 15,-1 3 0-15,0 4 0 0,1-2-39 0,-4-3-8 16,3 6-2-16,-2-4 0 15,2 4 0-15,-2-4 0 0,0 4 0 0,-1-4 0 16,1 1-55-16,0 0-14 0,-3-3 0 0,2-1 0 16,1-4 54-16,2 3 8 0,-2-2 2 0,-3-2 0 15,3-1-52-15,-1 0-12 0,-2-2 0 0,3 5 0 16,-1-12 0-16,-2 0 0 0,0 0 0 0,0 0 0 16,0 0-48-16,0 0-13 0,3-7-3 0,0 2-751 15,-3-9-150-15</inkml:trace>
  <inkml:trace contextRef="#ctx0" brushRef="#br0" timeOffset="8076.42">14383 951 2030 0,'0'0'90'0,"0"0"18"0,2-5-86 0,4 1-22 16,-4 1 0-16,6 3 0 0,-2-5 37 0,-1 3 3 15,3 2 1-15,2-5 0 0,4 5 1 0,-1-7 0 16,0 7 0-16,-2-7 0 15,-1 7-31-15,3-7-11 0,1 7 0 0,-4-4 9 0,4 4-9 0,-4 0 0 16,1-3 9-16,-3-2-9 31,2 3-54-31,-10 2-15 0,0 0-3 0,0 0-900 0</inkml:trace>
  <inkml:trace contextRef="#ctx0" brushRef="#br0" timeOffset="8276.86">14417 819 2188 0,'0'0'48'0,"0"0"11"0,0 0 1 0,0 0 1 0,0 0-49 0,0 0-12 16,3 7 0-16,2 7 0 0,-2-7 84 0,2 5 13 15,-2 0 3-15,-1-3 1 0,1 5-59 0,0-2-12 16,-3 2-2-16,2 0-1 0,1-2-27 0,0-5 0 0,-1 7 0 0,1-2 0 16,2-9 0-16,-2 4 0 0,2 2 0 0,-2-2 0 15,2-5 0-15,0 5 0 0,-2-2 0 0,2-3-1172 31</inkml:trace>
  <inkml:trace contextRef="#ctx0" brushRef="#br0" timeOffset="8508.76">14872 887 1728 0,'0'0'76'0,"0"0"16"16,6-7-73-16,1 0-19 0,1 0 0 0,3 5 0 16,0-7 55-16,4 6 7 0,-1-2 2 0,4 3 0 0,1-3-52 15,2 5-12-15,-3-7 0 0,-4 7 0 16,2 0 34-16,-1 0 4 0,1 0 1 0,-3 0 0 0,1 7-25 0,-4-7-5 16,-2 0-1-16,-2 5-634 0,-4-5-127 0</inkml:trace>
  <inkml:trace contextRef="#ctx0" brushRef="#br0" timeOffset="8677.53">14920 989 1825 0,'0'0'80'0,"0"0"18"0,10 0-78 0,1 0-20 16,2 0 0-16,0 0 0 0,-2 0 84 0,2-3 14 15,1-1 2-15,1 4 1 0,1 0-44 0,-2 0-9 16,1-3-1-16,1 3-1 0,-3 0-34 0,1 0-12 15,-4-7 0-15,-2 2-1044 0</inkml:trace>
  <inkml:trace contextRef="#ctx0" brushRef="#br0" timeOffset="8909.22">14917 779 2188 0,'0'0'48'0,"0"0"11"0,0 0 1 0,3 7 1 0,-3-7-49 0,5 7-12 16,0 5 0-16,3-2 0 0,0 8 54 0,-2 1 8 0,-1-5 2 0,-2 5 0 15,-1-2-6-15,-2 1-1 0,3 1 0 0,-3-5 0 16,5 5-29-16,-5-5-5 0,0 0-2 0,3 0 0 16,2-2-9-16,-2 0-3 0,-3-5 0 0,0 2 0 15,0-9-25-15,5 5-6 0,-5-5-1 0,3 7 0 16,-3-7-84-16,5 0-17 0,0-5-3 0,-2-2-1 0</inkml:trace>
  <inkml:trace contextRef="#ctx0" brushRef="#br0" timeOffset="9094.83">15113 815 1728 0,'-16'-10'153'0,"11"10"-122"0,5 0-31 0,-3 0 0 15,1 2 108-15,2 6 16 0,2-4 4 0,1 8 0 16,-1-3-24-16,4 3-4 0,-4 2 0 0,4 0-1 15,-1 0-56-15,0 3-11 0,-2-1-3 0,2-1 0 0,-2 3 6 0,0 1 1 16,-1-9 0-16,1 6 0 0,-3-2-22 0,2-4-4 16,-2 1-1-16,0 3 0 15,0-7-54-15,0-7-11 0,0 0-3 0,0 0 0 0</inkml:trace>
  <inkml:trace contextRef="#ctx0" brushRef="#br0" timeOffset="9759.72">15542 880 1497 0,'2'0'32'0,"-2"0"8"0,3 0 0 0,-3-7 4 0,3 7-36 0,-3 0-8 0,0 0 0 0,0 0 0 15,0 0 53-15,0 0 9 0,0 0 2 0,-6 0 0 16,-2 0 6-16,0 0 2 0,-2 0 0 0,-1 7 0 16,1-7-13-16,-1 12-3 0,-2-10 0 0,0 6 0 15,-3-4-44-15,3 8-12 0,-1-3 0 0,4 3 0 16,2-9 0-16,2 8 12 16,4-4-12-16,-1 0 12 0,3 5-12 0,3-5 0 15,-1 0-12-15,6 0 12 0,3 0 0 0,2 0 0 16,0-7 0-16,3 5 0 0,0 2 34 0,3-7 14 15,-1-5 4-15,3 3 0 0,-5-3-28 0,3-2-6 16,-6 0-1-16,-2 0 0 0,-1 3 34 0,-2-6 6 16,0-2 2-16,-3-2 0 0,1 0-47 0,-6-5-12 15,0 1 0-15,-3-11 0 0,-2 3 53 0,-3 3 9 0,2-1 2 0,-1 8 0 16,-1-1-64-16,0 3 0 0,-3 0-16 0,1 0 3 0,-1 2 13 16,0-2 16-16,3 7-3 0,-5-5-1 0,5 10 9 15,-2-5 2-15,4 2 0 0,1 5 0 0,5 0-23 0,0 0 9 16,0 0-9-16,-3 7 0 15,3-7-14-15,3 7-10 0,2 10-1 0,3-1-1 0,3-1 35 0,-1 3 7 16,4 1 2-16,-4 2 0 0,1 0-18 0,2-2 0 0,0 7 0 0,-2-7 0 16,-3 2 0-16,2-2 8 0,-2-3-8 0,0-1 0 15,0 3 12-15,0-6-12 0,-3-2 12 0,1 1-12 16,2-4 0-16,-3 7 0 0,0-7-15 0,1 1-863 16,-1-4-173-16</inkml:trace>
  <inkml:trace contextRef="#ctx0" brushRef="#br0" timeOffset="10082.88">16005 920 2156 0,'0'-7'48'0,"-3"7"9"0,-2-7 3 0,5 7 0 0,-3-4-48 0,0 1-12 0,-2-2 0 0,0 5 0 15,0 0 72-15,-3 0 13 0,0 0 3 0,-3 8 0 0,-2-8-64 0,0 9-13 16,2-7-3-16,0 12 0 0,-2-7-8 0,5 1 0 15,-2 1 0-15,2 0 0 0,2 3-10 0,1-2 10 16,3-3 0-16,-1 4-9 0,3-4 9 0,3 5-10 16,-1-10 10-16,6 6-10 0,3 1-2 0,2-7 0 15,0 3 0-15,3-3 0 0,0 5 12 0,2-7 12 16,1 0-2-16,-3-7-1 16,0 7-1-16,0-7-8 0,-1 5 12 0,-4-3-4 15,2-2 32-15,-2-5 7 0,-6 5 1 0,0-2 0 16,1 0-2-16,-4-1 0 0,-2-2 0 0,0-2 0 15,-2 3-19-15,-1 8-4 0,-2-9-1 0,0 5 0 16,-1 0-10-16,-2 0-1 0,0 3-1 0,0-4 0 16,-2 6-22-16,-3-3-4 0,2 3 0 0,-2-3-842 15,0 5-168-15</inkml:trace>
  <inkml:trace contextRef="#ctx0" brushRef="#br0" timeOffset="10383.81">16282 864 1209 0,'11'0'108'0,"-3"-9"-87"15,-5 6-21-15,2-2 0 0,3 3 149 0,-5-3 26 16,-6-2 5-16,3 7 0 0,0 0-71 0,0 0-14 16,0 0-3-16,-5 0-1 0,-1 0-23 0,-2 0-4 15,0 0 0-15,0 7-1 0,-7-2-50 0,1 2-13 16,1 5 0-16,0-5 0 0,0 2 0 0,-1 3 0 15,1-2 0-15,3 1 0 0,2 3 0 0,0-2 0 0,2 0 0 0,1-5 0 16,5 2 0-16,3 3 0 0,2-5 0 0,0 0 0 16,3 5 0-16,-2-3 0 0,2-4 0 0,2-5 0 15,3 7 0-15,1-4 0 0,1 1 0 0,1 1 0 0,3-5 0 16,-1 0 0-16,4-5 0 0,-1 5 0 16,-3-4-46-16,-2 4-14 0,-3-3-4 0,1-2-614 15,-1 3-123-15</inkml:trace>
  <inkml:trace contextRef="#ctx0" brushRef="#br0" timeOffset="10678.69">16571 873 288 0,'-3'0'25'0,"3"0"-25"0,0-7 0 0,0 7 0 16,-2-2 336-16,-1-7 61 0,-2 6 13 0,2 3 2 15,-2-7-186-15,-1 2-38 0,-2-2-7 0,-2 7-1 16,2 0-144-16,0 0-36 16,-5 0 0-16,2 7 0 0,-5-7 32 0,6 5-1 15,2-5 0-15,0 7 0 16,-3-4-50-16,3 1-9 0,6 1-3 0,-1 2 0 0,3-5 31 0,0 5 0 15,8 5 8-15,0-5-8 16,3-4-49-16,-1 6-17 0,1 0-3 0,2-2-1 0,5 0 56 0,-4 1 14 16,-1 1 0-16,0-7 0 0,3 5 0 0,-3 5 0 15,-2-5 0-15,-3 0 0 0,-3 0-9 0,-2 0 9 0,-1 0-8 0,-2 0 8 16,3-2 50-16,-3 2 15 0,-3-4 3 0,1 6 1 16,-4-7-4-16,1 5-1 0,-3 0 0 0,3-2 0 0,-6-3-51 15,3 3-13-15,-2-2 0 0,-3-3 0 0,-1 7 0 0,-4-7 0 16,-1 0 0-16,1 0-1175 15</inkml:trace>
  <inkml:trace contextRef="#ctx0" brushRef="#br0" timeOffset="11387.58">17037 932 1450 0,'0'0'32'0,"0"0"6"0,2-5 2 0,-2 5 1 0,-2-7-33 0,2 7-8 0,2-7 0 0,-2 7 0 16,0 0 114-16,0 0 21 0,0 0 4 0,0 0 1 15,0 0-62-15,0 0-12 0,-2 0-2 0,2 0-1 0,-3 7-20 0,0 5-4 16,-2-5-1-16,0-4 0 0,2 6-15 0,3 0-3 16,3-2-1-16,-3 5 0 0,0-9-10 0,2 4-1 15,14-3-8-15,-5 3 12 0,-3 0-12 0,5 0 0 16,5-2 8-16,4-5-8 0,-4 2 0 0,3-2 0 15,-2 0 0-15,-1-2 0 0,1 2 19 0,-1-5 1 16,-4-4 0-16,1 4 0 16,-4-2-5-16,0 0-1 0,-6 0 0 0,3-5 0 0,-5 5 13 15,-1 0 2-15,-2-4 1 0,3 8 0 0,-3-4-30 0,-3 2 0 16,1-4 0-16,-1 4 0 0,3 5 57 0,0 0 6 16,0 0 1-16,0 0 0 15,0 0-78-15,0 0-15 0,0 0-3 0,5 7-1 16,0 0 1-16,3 0 1 0,3-2 0 0,0-2 0 0,-1 6 41 0,1-7 8 15,2-2 2-15,0 5 0 0,6-3-20 0,-3-2 8 0,-1 0-8 0,1-2 0 16,0-3-12-16,-3 5-8 0,-5-2-3 0,0-3 0 16,3 1 49-16,-6-4 10 0,0 6 1 0,-2-10 1 15,-3 5-10-15,3 0-1 0,-1-5-1 0,-4 3 0 16,-4 4 30-16,1-9 7 0,3 3 1 0,-4 3 0 16,1 1-72-16,-3 0-15 15,3 0-2-15,-1 0-881 16,6 3-176-16</inkml:trace>
  <inkml:trace contextRef="#ctx0" brushRef="#br0" timeOffset="11650.41">17799 680 2188 0,'-6'-7'48'0,"4"5"11"0,2 2 1 0,0 0 1 0,0 0-49 0,0 0-12 15,0 0 0-15,0 0 0 0,-3 7 54 0,3 3 8 16,-3 1 2-16,-2 8 0 0,2-5 0 0,1 7 0 16,-4-2 0-16,4 2 0 0,-4 5-52 0,4 0-12 15,-6-5 0-15,0 5 0 0,0-5 54 0,3-2 8 0,-3 2 2 0,0-2 0 32,0-2-64-32,0-1-15 0,3-2-1 0,-1 0-1 15,-2 0 17-15,6-2 9 0,-3-2-1 0,2-3 0 0,3 4-84 0,0 3-16 0,0-6-4 16,0-8-1073-16</inkml:trace>
  <inkml:trace contextRef="#ctx0" brushRef="#br0" timeOffset="12167.58">18190 880 576 0,'0'0'25'0,"0"0"6"0,0 0-31 0,0 0 0 16,-3 0 0-16,3 0 0 0,-5 0 307 0,0 0 55 15,0 5 11-15,-1 2 3 0,1-5-244 0,0 6-48 16,2-4-9-16,0 3-3 0,1 0-6 0,-1 0-2 16,6-2 0-16,-3 2 0 0,2-4-64 0,4 6-9 15,2-9-4-15,0 2-1 16,0 5 22-16,2-7 5 0,1 7 1 0,2-7 0 15,3 0-6-15,0 0 0 0,-6-7-8 0,3 7 12 16,1-2-12-16,-4-3-8 0,-2 3 8 0,3-3-13 16,-3-2 13-16,2 2 0 0,-4-2 0 0,-1 0 0 15,-2 0 48-15,-1 5 13 0,-2-7 3 0,0 6 0 16,-5-2-52-16,2 3-12 0,-2-3 0 0,5 5 0 16,0 0 15-16,-5 5 0 0,5-5 0 0,0 0 0 0,-3 2-24 0,-2 6-5 15,-1-4-1-15,4 3 0 0,4-2 15 0,1 4 0 16,-3-4-10-16,5 2 10 0,1-4-11 0,2 6 3 15,0-7 0-15,2 3 0 0,3-3 8 0,1-2-12 16,1 0 12-16,1 7-12 0,0-7 12 0,-3 0 0 16,3-7-9-16,-2 7 9 0,-4-2 0 0,1-3 0 0,-3 3 0 0,0-3 0 15,0-2 0-15,-3 2 0 16,0-2 0-16,-2-2 0 0,-1-3 19 0,-2 5-2 16,0 0 0-16,0-5 0 0,0 5 15 0,-5-2 2 15,2 0 1-15,-2 6 0 0,-3-4-14 0,3 2-2 16,0-2-1-16,-1 7 0 0,1-2-6 0,-3 4 0 15,8-2-1-15,0 0-859 16,-2 7-172-16</inkml:trace>
  <inkml:trace contextRef="#ctx0" brushRef="#br0" timeOffset="12505.97">18759 880 1497 0,'0'0'66'0,"0"0"14"15,0 0-64-15,3-7-16 0,2 5 0 0,-5 2 0 0,-3-5 129 0,3 5 23 16,0 0 4-16,0 0 0 0,0 0-88 0,-5 0-17 16,5 0-4-16,-5 7-1 0,-6 0-14 0,3-2-4 15,0 2 0-15,0-5 0 0,3 6-12 0,-3 3-2 16,-3-4-1-16,4 5 0 0,1-5-13 0,1-4 0 0,0 8 0 0,2-4 0 16,6 0 0-16,-1 0 0 0,6-2 0 0,0 2 0 15,0-4 0-15,3 1 0 16,2 1 0-16,3-3 0 0,-3 5 0 0,6-7 0 15,-4 0 0-15,4-2 0 0,-1-3 0 0,1 5 11 16,-6-7-3-16,3 3-8 0,-3-3 21 0,-5 4-2 16,0-9-1-16,-3 5 0 0,3-2 27 0,-5-3 6 15,0 0 1-15,-6 3 0 0,3-3-12 0,-5 0-3 16,-1 10 0-16,1-10 0 0,-5 5-19 0,-1-2-4 16,0 0-1-16,-2 1 0 0,0 6-131 0,2-3-26 15,3-2-6-15</inkml:trace>
  <inkml:trace contextRef="#ctx0" brushRef="#br0" timeOffset="12823.07">19000 894 2016 0,'0'0'44'0,"0"0"10"0,0 0 2 0,0 0 0 0,0 0-45 0,0 0-11 15,-3 5 0-15,3-5 0 0,-3 3 92 0,3 1 16 0,-2 3 3 0,2 7 1 16,0-9-63-16,2 5-12 0,-2-6-2 0,0 3-1 15,3 0-3-15,-3 0-1 0,0-7 0 0,3 5 0 16,-1 2 5-16,-2-7 1 0,0 0 0 0,0 0 0 16,0 0-16-16,0 0-2 0,0 0-1 0,0 0 0 0,6-5-5 0,-6 5 0 15,5-7-1-15,-2 7 0 0,2-7-11 0,-2 0 0 16,2 5 0-16,3-10 0 16,2 5-22-16,-2-5-6 0,3 3-2 0,-1 0 0 15,1 1-54-15,0-1-12 0,-1 4-1 0,1-4-1 0,-1 4 78 0,1 3 20 16,0-7 0-16,-1 9 0 15,1-3-55-15,-1 3-7 0,1 0-2 16,-1 0 0-16,1 0 36 0,-3 3 8 0,0 1 0 0,0 1-934 16</inkml:trace>
  <inkml:trace contextRef="#ctx0" brushRef="#br0" timeOffset="13271.38">19563 864 1706 0,'8'-9'76'0,"-8"9"15"0,0-3-73 0,3-2-18 0,-3 3 0 0,0-3 0 16,-3-2 109-16,-2 7 19 0,0-2 3 0,-3-3 1 15,0 5-77-15,0 5-15 0,-3-3-4 0,3-2 0 16,-2 7-27-16,-6-2-9 0,3 2 0 0,2-4 0 16,-2 6 8-16,5 0-8 0,-3 3 0 0,3-3 0 15,3 3-26-15,-3-5-9 0,5 7-1 0,1-7-1 0,-1 5 37 0,3-5 0 16,3 0 0-16,-1 5 0 0,1-2 0 0,2-3 0 15,1-3 0-15,2 1 0 0,2-3 0 0,1-2 0 16,2 0 0-16,0 0 0 0,3-7 46 0,0 3 17 16,-3-3 3-16,0-1 1 0,1 1-18 0,-4-7-3 15,4 3-1-15,-4-4 0 16,-2-6 8-16,0 7 2 0,-3-12 0 0,1 5 0 16,-4-5-19-16,-2 7-3 0,3-2-1 0,-3 7 0 0,0-5-32 15,-3 1 0-15,3 3-10 0,-2 1 10 0,-1 3 0 16,0 1 0-16,-2 3 0 0,0 2 0 0,2-2 0 0,3 7 0 15,0 0 0-15,0 0 0 0,-5 7 0 0,2 0 0 16,3 5 0-16,5 2 0 0,1 5 0 0,4 2 0 16,1 5 0-16,-1 2 0 0,4-2 0 0,-4 2 15 15,1-4-1-15,-1-1 0 0,1-4-14 0,-3 2 8 0,-3-4-8 0,3-1 0 16,0-4 0-16,-3-2-21 0,3 1 3 0,0 3 1 31,-2-9-128-31,2-5-26 0,-8 0-5 0,0 0 0 0</inkml:trace>
  <inkml:trace contextRef="#ctx0" brushRef="#br0" timeOffset="13471.18">19767 579 979 0,'0'0'87'0,"0"0"-70"0,0 0-17 0,5 0 0 16,1 5 72-16,2-5 10 0,-3 0 2 0,0 7 1 0,-5-7-31 0,5 0-6 16,-2 2-2-16,2 6-454 15,-2-4-92-15</inkml:trace>
  <inkml:trace contextRef="#ctx0" brushRef="#br0" timeOffset="13571.8">19841 699 806 0,'5'7'36'0,"-5"-7"7"0,0 0-35 0,0 0-8 0,0 0 0 0,0 0 0 15,0 0 72-15,0 0 12 0,0 0 2 0,0 0 1 16,0 0-63-16</inkml:trace>
  <inkml:trace contextRef="#ctx0" brushRef="#br0" timeOffset="14158.01">19333 118 1094 0,'0'0'97'0,"0"0"-77"16,0 0-20-16,0 0 0 16,0 0 125-16,0 0 22 0,3 0 4 0,5 0 1 0,-3 5-76 0,3-5-14 15,3 7-3-15,-1 0-1 0,3 0-34 0,-2 5-8 16,2-10 0-16,0 10-1 0,1 2 0 0,1 5 0 0,4-7 0 16,2 9 0-1,6-5 25-15,4 15 4 0,-2-3 2 0,3 5 0 0,-5 7-8 0,-4-5-2 16,-4 3 0-16,0-3 0 0,-6-9 8 0,0 7 2 15,-2 0 0-15,-1 2 0 0,1-9-38 0,-3 9-8 16,-3 3 0-16,3-3 0 0,-3-4 13 0,3-8 3 16,0 3 1-16,0 0 0 15,-3 0 25-15,-2-5 5 0,-3 5 1 0,0-5 0 0,-3-2 12 0,1-2 4 16,-1-1 0-16,-2 5 0 0,2-9-52 0,0-3-12 0,3 10 0 0,-2-9 0 16,-1-6 0-16,0 3 0 0,3 0 0 0,-2 0 0 15,2-2 41-15,0-5 6 0,0 0 1 0,0 0 0 16,0 3-26-16,0-3-5 0,0 0-1 0,2 0-930 15,-2 0-186-15</inkml:trace>
  <inkml:trace contextRef="#ctx0" brushRef="#br0" timeOffset="15398.56">15587 532 230 0,'0'0'10'0,"0"0"2"16,0 0-12-16,2-7 0 0,-2 7 0 0,6-2 0 0,-6 2 211 0,0 0 39 15,2-5 8-15,3 5 2 0,1-5-135 0,-1 5-26 16,3-2-6-16,0 2-1 0,3-5-55 0,-1 5-11 16,1 0-2-16,5 0-1 0,-1-2 7 0,7 2 2 15,-4-5 0-15,3 3 0 0,0 2 4 16,6 0 0-16,5 0 1 0,-3 0 0 0,3 0-21 0,-1 2-4 0,4-2 0 0,10 0-1 16,-3 5-11-16,0-5 0 0,-2 0 0 0,5 0 8 15,-3 0-8-15,1 0 0 0,2 2 0 0,-3-2 0 16,-2 0 0-16,-3 0 8 0,2 5-8 0,4-5 0 0,-4 0 21 0,-4 2-1 15,4-2 0-15,4 0 0 0,2 0-30 0,0 0-6 16,-3 0-2-16,3 5 0 0,8-5 18 0,13 0 0 16,-8-5 0-16,3 5 0 0,-5 0 0 0,-3 0 0 15,-6 0 0-15,6 0 9 0,-5-2-9 0,-3 2 0 16,-3-5 9-16,6 5-9 0,-6 0 9 0,0-2-9 31,-2 2 12-31,-3 0-12 0,-2-5 19 0,-4 3-3 0,1 2-1 0,0 0 0 16,-3 0-15-16,0 0-13 0,0-5 2 0,3 5 1 15,0 0 48-15,-3 0 10 0,0 0 1 0,0 5 1 16,-3-5-17-16,1 0-3 0,-3 2-1 0,2-2 0 0,1 0-16 16,-4 0-3-16,1 5-1 0,3-5 0 0,-1 0 3 0,1 0 0 15,-1 0 0-15,1 2 0 0,-1-2 0 0,-2 5 1 16,2-3 0-16,1-2 0 0,-3 5 2 0,-1 0 0 16,1-3 0-16,0-2 0 0,-3 7-15 0,-2-7 0 15,-1 7 0-15,3-7 0 0,3 0 0 0,0 5 0 0,-3-5 0 0,3 0 9 16,0 2-9-16,5-2 12 0,-3 0-12 0,1 0 12 15,-6 0-12-15,0 0-11 0,0 0 3 0,-2 0 0 16,-3 0 44-16,0 0 10 0,-3-2 2 0,0 2 0 16,-2 0-22-1,-3 0-4-15,2 0-1 0,-5 0 0 0,3 0-21 0,-2-5 0 16,2 5 0-16,0 0-12 0,-1-7 26 0,1 7 5 16,0 0 1-16,3 0 0 0,2-7-12 0,-2 7-8 15,-1 0 9-15,-2 0-9 0,3 0-14 0,-1 0-9 16,1 0-1-16,0 0-1 0,-1 0 71 0,1 0 14 15,-1 0 4-15,1 0 0 0,-6 0-64 0,3 7-20 16,0-14 0-16,-3 7 0 0,1 0 32 0,-1 7 7 16,-2-7 1-16,2 0 0 0,-2 0-20 0,-3 0 0 0,2 0 0 0,1 0 0 15,-1-7-8-15,4 7 8 0,-4 0 0 0,-2 0-9 16,6 0 9-16,-6 0-10 0,0 0 10 0,5 0-10 16,-5 0-22-16,5 0-5 0,1 0-1 0,-4 0 0 15,-2 0-22-15,0 0-4 0,3 0 0 0,-3 0-698 16,0 0-139-16</inkml:trace>
  <inkml:trace contextRef="#ctx0" brushRef="#br0" timeOffset="21776.05">9893 2146 1771 0,'0'0'78'0,"0"0"17"0,0 0-76 0,0 0-19 15,0 0 0-15,0 0 0 0,0 0 133 0,2 0 23 16,1-7 5-16,0 0 1 0,-1 0-50 0,1 2-11 15,2-5-1-15,-2 3-1 16,2-4-52-16,1 1-11 0,1-2-1 0,1-6-1 16,-2 3-18-16,2 1-3 0,0-11-1 0,0 6 0 15,2-2-3-15,1-1-1 0,-1-6 0 0,1 5 0 16,-1-6-8-16,-2 4 0 0,3 3 0 0,0-4 0 16,-4 5 0-16,1 0 0 0,0 2 0 0,0 1 0 0,-2-1 0 15,-1 9 0-15,-2-1 0 0,2-4 0 0,0 8 11 16,-2 0-3-16,-1 3-8 0,4 1 12 0,-4 3-21 0,1 0-5 0,2 3-1 0,3 4 0 15,-3 2 38-15,3 0 7 0,3 10 2 0,-3-5 0 16,0 8-21-16,2-4-11 0,1 8 12 0,2-5-12 16,1 12 15-16,-1-11-4 0,3 3-1 0,-3 4 0 15,0-6-10-15,0 5 10 0,-2-6-10 0,-1 3 10 16,1-3-10-16,-3-1 10 0,-3-2-10 0,1-1 10 16,-4-4-1-16,1 1 0 15,-3-4 0-15,0-4 0 16,-3-4-61-16,-2 4-12 0,0-7-2 0,-9 0-818 15,-4 0-164-15</inkml:trace>
  <inkml:trace contextRef="#ctx0" brushRef="#br0" timeOffset="21944.98">9948 1976 1728 0,'0'0'38'16,"0"0"8"-16,0 0 2 0,0 0 0 0,8 0-39 0,3 0-9 0,-3-4 0 0,2 4 0 15,4 0 84-15,-1 0 16 0,3-7 2 0,2 7 1 16,1 0-63-16,-1 0-12 0,3 0-2 0,3 0-1 0,-5 0-25 0,2 0 0 15,0 0 0-15,0-3 0 16,0 3-112-16,-5-4-27 0,13 4-5 0,-7-3-2 0</inkml:trace>
  <inkml:trace contextRef="#ctx0" brushRef="#br0" timeOffset="22308.47">10541 1863 1497 0,'0'0'66'0,"3"-4"14"0,-1-3-64 0,4 4-16 0,-4-1 0 0,1-3 0 15,0 7 164-15,-3-7 30 16,0-1 6-16,0 8 0 0,0 0-85 0,0 0-18 16,-3-7-3-16,-2 7-1 0,-1-4-31 0,1 4-6 15,-3 0-2-15,0 0 0 0,0 0-21 0,0 4-4 16,-2 1-1-16,2-3 0 0,-3 3-20 0,3-2-8 16,-2 4 0-16,2-3 9 0,2 3-9 0,1-4 0 15,0 4 0-15,2-3 0 0,3 4-8 0,0-1 8 16,0 0-10-16,5 4 10 0,1-4-11 0,2 0 11 0,2 1-12 0,1 3 12 15,5-1-44-15,0-3-1 0,2 2-1 0,1-2 0 16,-1 3 62-16,1 1 12 0,-3-8 2 0,2 6 1 16,-2 1-50-16,-3-3-9 0,0 4-3 0,1-4 0 0,2 0 54 0,-6 1 10 15,-10-1 3-15,0 4 0 0,0-4-24 0,-5-4-4 16,0 6 0-16,-6-2-8 0,0-4 24 0,-2 4-3 31,-3 0 0-31,3-3 0 0,0-4 9 0,0 0 2 0,-1 3 0 0,1 1 0 16,-3-4-22-16,3 0-10 0,0-4 10 0,2 4-10 31,1-3-59-31,2-1-17 0,0-3-4 0,2 0-1179 0</inkml:trace>
  <inkml:trace contextRef="#ctx0" brushRef="#br0" timeOffset="22624.69">11025 1828 921 0,'-5'-12'40'0,"5"12"10"0,-5-4-40 0,2 1-10 15,-2-1 0-15,-1 1 0 0,1-1 335 0,0-3 65 16,-3 4 12-16,0-2 4 0,0 5-260 0,0 0-52 16,0 0-11-16,-2 0-1 0,2 8-65 0,0-8-13 0,-3 7-2 0,0-3-1 15,1 3-11-15,2-4 0 0,0 1 0 0,3 3 0 16,-1 1 23-16,4-1 2 0,-1 0 1 0,3 0 0 16,0 0-72-16,3 2-14 0,-1 1-4 0,6 1 0 0,0-1 52 0,3 1 12 15,-1 4 0-15,4-8 0 0,-1 0 0 0,-2 4 0 16,2 1 0-16,0 2 0 0,-5-7 0 0,0 5 0 15,-3-2 0-15,0 1 0 16,-5-1 14-16,0-3 6 0,0 5 0 16,-5-5 1-16,0 4 19 0,-3-4 4 0,-3 0 1 0,3 1 0 15,-2-1-16-15,-3 4-3 0,-1-4-1 0,1 3 0 16,3-5-17-16,-4 2-8 0,4-7 8 0,-1 4-8 16,3-4-162-16,3 0-38 15</inkml:trace>
  <inkml:trace contextRef="#ctx0" brushRef="#br0" timeOffset="22994.95">11324 1871 1555 0,'0'0'68'0,"0"0"16"0,-5 0-68 0,2 0-16 0,-2 0 0 0,2 0 0 31,-2 7 184-31,2 0 34 0,1-3 6 0,2 6 2 16,-3-1-170-16,3 1-33 0,0 1-7 0,3-1-2 0,2-3-14 0,0 5 0 15,-2-5 0-15,5 0 0 0,-3 4 0 16,0-8 0-16,6 1 0 0,-3 4 0 0,5-4 0 0,0-1 0 16,3-3 0-16,-2 0 0 0,1 0 54 0,-1-7 8 15,-1 4 2-15,-3-6 0 0,4 6-52 0,-4-1-12 16,1-3 0-16,-1-3 0 0,-2-2 0 0,-2 1 0 0,-4 1 0 0,1 6 0 16,0-11 0-16,-3 8 0 0,2 3 0 0,-4-6 0 15,2 6 48-15,-3-3 8 0,0 0 0 0,3-1 1 16,-2 4-21-16,2 4-4 0,0 0 0 0,0 0-1 15,0 0-44-15,0 0-9 0,0 0-2 0,2 9 0 16,4 1 24-16,-1 1 0 0,0-4 0 0,0 0 0 16,3 8 0-16,-2-4 0 15,2-1 0-15,-3 1 0 0,0-3 0 0,3 6 0 16,-5-3 0-16,5 1 0 16,-6-2-107-16,4-3-17 0,-4 0-3 0,1 0-1025 0</inkml:trace>
  <inkml:trace contextRef="#ctx0" brushRef="#br0" timeOffset="23512.33">11636 1859 2109 0,'0'0'93'0,"0"0"20"15,0 0-90-15,0 0-23 0,6 0 0 0,-4 4 0 0,4-4 73 0,-4 8 11 16,1-1 1-16,2 4 1 0,-2-1-18 0,2 1-3 16,-2 8-1-16,2-5 0 0,-2 1 0 0,-1 3 0 15,1-8 0-15,0 2 0 0,-1 2-51 0,1-3-13 16,-3-4 0-16,3 0 0 0,-3 1 11 0,0-8-1 0,0 0 0 0,0 0 0 15,0 0 3-15,0 0 1 0,0-8 0 0,2 4 0 16,-2-3-30-16,3-3-7 0,0-1-1 0,2 4 0 16,0-8 6-16,-2-3 1 0,5 3 0 0,0 1 0 15,2-4-27-15,-2 3-4 0,5 8-2 0,-2-4 0 16,0 4 34-16,-4 0 6 0,1 4 2 0,0-2 0 16,6 5 8-16,-4 0 0 15,-2 0 0-15,3 5 0 0,-1-2 0 0,1 4 14 0,-3 0-2 0,2 0 0 16,-4 0-12-16,2 2 0 0,-3-2 0 0,0 3 0 15,-2-3 50-15,2 0 7 0,-2 0 2 0,2-3 0 16,-5 4-43-16,3-1-16 0,-3-7 11 0,0 7-11 16,0-7 0-16,0 0 0 0,0 0 0 0,0 0 0 15,0 0 0-15,0 0 0 0,0 0 0 0,0 0 0 16,0 0 18-16,0 0-2 0,8-7-1 0,0 0 0 16,0-5-75-16,-1 5-16 0,4 4-2 0,0-8-1 0,-3 4 63 0,0 4 16 15,-1-2 0-15,1-2 0 0,-2 7 0 0,2-4 0 16,-3 1 0-16,0 3 0 0,-5 0 0 0,8 3 0 15,-3-3 0-15,1 4 0 0,2 3 0 0,-3-2 0 16,-2 5 0-16,2-6 0 0,0 3 0 0,0 0 0 16,1 0 0-16,-1 1 0 15,0-1 48-15,1 0 13 0,-1 0 3 0,-2 0 0 16,-1-3-64-16,1 4-15 16,0-8-1-16,-1 7-1 0,3 0 17 0,-2-7 0 0,2 4 0 0,1-4 0 15,-1 3-226-15,0-3-42 0</inkml:trace>
  <inkml:trace contextRef="#ctx0" brushRef="#br0" timeOffset="23797.61">12211 1939 748 0,'21'0'33'0,"-21"0"7"0,8-3-32 0,0 3-8 15,2-4 0-15,1 1 0 0,2-1 257 0,-2 4 50 0,4-7 9 0,-4 4 3 16,5-2-191-16,-6 5-37 16,1-7-8-16,0 7-2 0,-1-4-13 0,-4 1-4 0,1-1 0 0,-1-3 0 15,-4 0-30-15,1 4-6 0,0-4-2 0,-6 2 0 16,0 1 10-16,1-3 1 15,-4 7 1-15,1-3 0 0,-3-4-11 0,-2 7-3 16,-1-4 0-16,-2 4 0 0,0 0-38 0,-3 4-8 16,0 3-2-16,3-4 0 0,2 1 40 0,-2 3 7 15,0 1 1-15,2 6 1 0,8-3-40 0,1 1-8 16,-1 5-1-16,0-3-1 0,1-3 25 0,2 4 0 16,5 3 0-16,-2 1 0 0,-9-5 0 0,6 0 9 15,3 1 0-15,5-1 0 0,-3-3-9 0,6-4 0 0,-1 5 0 0,6-2 0 16,0-6 0-16,0 3 0 0,3-4 0 0,4-3 8 15,-1 4-101-15,9-11-21 0</inkml:trace>
  <inkml:trace contextRef="#ctx0" brushRef="#br0" timeOffset="24230.56">13240 1889 1209 0,'18'-11'108'0,"-12"11"-87"0,-6 0-21 0,0 0 0 0,8-7 171 0,-3 7 29 31,5-8 7-31,1 4 1 0,5 4-116 0,2-7-22 16,4 7-5-16,1-3-1 0,1 3 0 0,0 0 0 0,5-4 0 0,0 1 0 16,3 3-51-16,-6 0-13 0,1 0 0 0,-6 0 0 15,-2 0 0-15,-4 3 0 0,-4-3 0 0,-3 4 0 16,0-4 0-16,-8 0 0 0,0 0 0 0,-8 3-1072 16</inkml:trace>
  <inkml:trace contextRef="#ctx0" brushRef="#br0" timeOffset="24384.69">13303 2026 1728 0,'0'0'38'0,"8"0"8"0,0 0 2 0,3 4 0 0,5-4-39 0,-1 3-9 15,4-6 0-15,0 6 0 0,4-3 104 0,1 4 20 16,0-4 3-16,0 0 1 0,-3 0-52 0,3 0-9 0,-3 0-3 0,-3 0 0 16,-2 0-51-16,0-4-13 0,-3 4 0 0,-5 0-714 15,0-7-146-15</inkml:trace>
  <inkml:trace contextRef="#ctx0" brushRef="#br0" timeOffset="24600.36">13377 1765 2181 0,'-10'-3'48'0,"10"3"9"0,0 0 3 0,0 0 2 0,0 0-50 0,0 0-12 0,2 0 0 0,4 7 0 16,-1 0 61-16,3 8 10 0,-3-4 1 0,3 3 1 15,0 8-13-15,0-4-2 0,0 1-1 0,-3 2 0 16,1 1-45-16,-1-1-12 0,0 2 0 0,0-2 0 0,3-2 0 0,-2-2 0 16,-1-3 0-16,-2 2 0 0,5-2 0 0,-3-7 0 15,0-4 0-15,-5-3-783 16,0 0-158-16</inkml:trace>
  <inkml:trace contextRef="#ctx0" brushRef="#br0" timeOffset="24784.76">13555 1755 2188 0,'0'0'97'0,"0"0"20"0,0 0-93 16,0 7-24-16,5 0 0 0,-2 0 0 0,2 8 65 0,0 3 9 15,3-4 2-15,0 5 0 0,3 2-20 0,-3 5-3 16,-1-5-1-16,1 8 0 0,0-6 10 0,-2 1 2 16,-1-5 0-16,0 2 0 0,1-2-49 0,-4-1-15 15,3-4 8-15,-2 1-8 0,2-4 0 0,-2-4 0 0,2 0 0 0,-2-4-1286 16</inkml:trace>
  <inkml:trace contextRef="#ctx0" brushRef="#br0" timeOffset="25749.93">14613 1885 1958 0,'0'0'43'0,"0"-7"9"0,3 0 1 0,-3 4 3 0,0-6-45 0,-3 2-11 0,-2 4 0 0,-3 3 0 15,5-11 104-15,-2 11 20 0,-1-7 3 0,-1 7 1 16,-1-3-52-16,0 3-9 0,-3 0-3 0,1 3 0 16,-4 4-51-16,1-3-13 0,-3 3 0 0,0 0 0 15,3 0 0-15,0 1 0 0,0 6 0 0,-1-3 0 0,4-4 0 0,2 8 0 16,3-8 0-16,-1 7 0 0,6-3 0 0,0 1 0 16,6-2 0-16,-1 1 0 0,3-4 0 0,2 5 0 15,1-2 0-15,2-10 0 0,3 4 0 0,-3-4 0 16,3 0 0-16,3-4 0 0,-1-3 0 0,-2 0 0 0,-5-1 0 0,-1 1 0 15,-2-4 0-15,0-3 0 16,-5-1 0-16,5 1 0 0,-6-5 54 0,4-2 8 0,-1 3 2 0,-5-1 0 0,0-2-52 16,-5 2-12-16,-3-2 0 0,2-5 0 0,1 5 28 0,2 2 4 15,1 5 0-15,-1-8 0 0,1 8-20 0,-4 3-3 16,1-6-1-16,0 5 0 0,2 1 13 0,0 4 3 16,-2-3 0-16,5 5 0 0,0 5-24 0,0 0 0 15,0 0 0-15,0 0 0 0,5 7 0 0,-2 1 0 31,2 6 0-31,1-3 0 0,-1 3 0 0,3 5 0 0,0-5 0 0,2 8 0 16,1-4 0-16,2 8-10 0,3-5 1 0,0 5 0 16,-3-5 9-16,3 1-8 0,-5-4 8 0,2 4-8 15,-3-4 16-15,1 4 4 0,-3-8 1 0,0-3 0 16,-3 4-13-16,3 3 0 0,0-11 0 0,-5 1 0 16,2-1-111-16,0 0-25 0,1-3-4 0</inkml:trace>
  <inkml:trace contextRef="#ctx0" brushRef="#br0" timeOffset="26088.1">15092 1849 2142 0,'-16'0'95'0,"13"-4"19"0,3 1-91 0,-2-1-23 0,-6 4 0 0,0-7 0 32,3 7 106-32,-1 0 17 0,1 0 3 0,-3 7 1 0,3-7-91 0,-3 11-17 15,-5-8-4-15,5 4-1 0,0 2-14 0,2-2 0 16,-4 3 0-16,4 1 0 0,1-4 0 0,3 5 0 15,2-2 0-15,2 1 0 0,1-8 0 0,2 4 0 16,0 2 0-16,3-6 0 0,3 4 0 0,0 0 0 16,2-7 0-16,0 0 0 0,0 0 0 0,0 0 0 15,6 0 0-15,-3-7 0 0,2 4 0 0,-2-1 0 0,-3-4 0 0,3-3 0 16,-5 4 0-16,-3 0 0 0,2-8 0 0,-4 4 0 16,-6 1 0-16,2-4 0 0,1-2 0 0,-6 9 0 15,-2-3 52-15,-3-1 7 0,-2 3 1 0,-4 1 1 16,-2 0-23-16,1 0-5 0,-1 3-1 0,0 4 0 15,0-7 3-15,3 7 0 0,2 0 0 0,6 0 0 32,5 0-227-32,0 0-46 0,-5 18-9 0,10-15-1 0</inkml:trace>
  <inkml:trace contextRef="#ctx0" brushRef="#br0" timeOffset="26319.68">15568 1831 2160 0,'-8'-15'48'0,"3"11"9"0,0 1 3 0,-1-1 0 0,-2 1-48 0,3-1-12 16,-3-3 0-16,-5-1 0 0,5 8 91 0,-3-2 16 16,-5-3 3-16,3 5 1 0,5 0-70 0,-2 5-13 15,-1-3-4-15,-2 3 0 0,2 5-24 0,-2-6 0 16,5 3 8-16,0-4-8 16,0 6 0-16,0 1 0 0,0-3 0 0,0 4 0 0,6-8 0 0,-1 8 0 15,1 4 0-15,2-1 0 0,2-3 0 0,1 4 0 0,5-4 0 0,2-1 0 16,6-3 0-16,3 2 0 0,2 1 0 0,3-3 0 15,2-3-49-15,1 3-12 0,-1-4-3 0,3-3-682 16,0 0-137-16</inkml:trace>
  <inkml:trace contextRef="#ctx0" brushRef="#br0" timeOffset="26620.11">15925 1791 633 0,'0'0'56'0,"-2"0"-44"16,-1-8-12-16,0 1 0 15,1 3 296-15,-1-3 58 0,-2 4 11 0,2-8 3 0,-5 11-150 0,3-7-30 0,0 4-5 0,-6-2-2 16,3 3-101-16,-5 2-21 0,0 0-4 0,-1 2-1 16,1-2-32-16,0 5-6 0,0-2-2 0,2 4 0 15,1-3-14-15,2 3 0 0,0-4 0 0,2 4 0 0,4-3 0 0,-1 3-8 16,3 8 8-16,3-11-10 0,2 3-2 0,3 0 0 16,3 0 0-16,-1 8 0 0,6-8 4 0,0 0 0 15,0 4 0-15,2-3 0 0,-2 6 8 0,-3-3 0 16,-2-4-9-16,0 5 9 15,-4-2-27-15,-1-3-1 0,-1 0 0 0,-5 4 0 0,0-3 74 0,-5-1 14 16,-1 0 4-16,-1-3 0 16,-1 3-52-16,-3-4-12 0,-2 1 0 0,2-4 0 15,-5 8 0-15,3-8 0 0,-3 7 0 0,3-7 0 16,-3 0-48-16,0 7-13 0</inkml:trace>
  <inkml:trace contextRef="#ctx0" brushRef="#br0" timeOffset="27075.53">16489 1736 576 0,'0'0'51'0,"0"0"-41"0,0 0-10 0,2 5 0 0,1-2 184 0,2 4 36 16,1-3 6-16,-1 3 2 0,0-4-109 0,1 4-22 16,2 2-4-16,2-2-1 0,1 3 28 0,-3-3 4 15,-3 0 2-15,6-3 0 0,2 3-51 0,-5 1-11 0,-6-1-1 0,1 0-1 16,5-3-25-16,-3-1-5 0,-5 1 0 0,0-4-1 15,0 0 5-15,0 0 0 0,0 0 1 0,0 0 0 32,-8-4-102-32,8 4-21 0,0 0-4 0,-2-3-640 15,-6-4-128-15</inkml:trace>
  <inkml:trace contextRef="#ctx0" brushRef="#br0" timeOffset="27222.25">16605 1581 1911 0,'11'-4'84'0,"-11"-4"19"0,-8 1-83 0,5-4-20 15,6 8 0-15,-3-4 0 0,-3 3 117 0,3 4 19 0,0-8 4 0,0 8 1 16,0 0-61-16,0 0-13 0,0 0-3 0,0 0 0 16,0 0-153-16,0 0-31 0,0 12-7 0</inkml:trace>
  <inkml:trace contextRef="#ctx0" brushRef="#br0" timeOffset="27492.69">16849 1741 2088 0,'-11'-5'46'0,"11"5"10"0,0 0 1 0,0 0 1 0,0 0-46 0,3 8-12 0,2-1 0 0,0 0 0 16,1 0 24-16,2 0 4 0,-3 4 0 0,3 4 0 16,0-8 6-16,0 4 2 0,-6-4 0 0,4 8 0 0,2-11-7 0,-6 3-1 15,1 0 0-15,-3 0 0 0,2 1 29 0,1-8 6 16,-3 7 1-16,0 0 0 0,-3-7-52 0,3 0-12 15,0 0 0-15,0 0 0 0,0 0 35 0,0 0 4 16,0 0 1-16,0 0 0 0,0 0-22 0,0-7-4 16,0 0-1-16,3-1 0 0,0 4-1 0,-3-3-1 15,0 0 0-15,2 0 0 0,1 0-11 0,0-1 0 0,-6 1-10 0,3 0 10 16,0 0 0-16,0 3 0 0,0 4 0 0,-3-7-854 16,1 4-165-16</inkml:trace>
  <inkml:trace contextRef="#ctx0" brushRef="#br0" timeOffset="28009.7">16955 1671 1314 0,'0'0'58'0,"5"-3"12"0,-3 3-56 0,-2 0-14 15,0 0 0-15,0 0 0 0,3-4 128 0,-3 4 24 16,-3 0 4-16,3 0 0 0,0 0-56 0,0 0-11 16,-2-8-2-16,-6 8-1 0,3 0-8 0,-1 0-2 15,6 0 0-15,-8 8 0 16,-5-8-42-16,5 7-9 0,0 0-1 0,0 0-1 15,0-3-15-15,0 3-8 0,0 1 10 0,3 3-10 0,0-4 0 0,2 0 0 16,1 0 0-16,2 1 0 0,2 3 20 0,1-4 5 16,0 3 1-16,-1 1 0 0,6-3-41 0,0 3-8 15,-3-4-1-15,6 5-1 0,0-2 40 16,-1-3 8-16,3 4 1 0,3-4 1 0,-3 0-25 0,1 1 0 16,4-1-12-16,1 4 12 0,-6-4 0 0,-2 0 0 0,-1 0 9 0,1 1-1 15,2-1-8-15,-5 0 0 0,-5-3 0 0,2 3 0 16,3-4 52-16,-6 9 10 0,-4-5 2 0,-1 0 0 15,3 0-52-15,-5 0-12 0,2 2 0 0,-5 1 0 16,-2-3 54-16,-1 4 8 16,0-8 2-16,1 1 0 0,-1-1-52 0,1 1-12 0,2-4 0 0,-3 8 0 15,3-8 0-15,0 4 0 0,-2-1 0 0,2-3 0 0,8 0 0 0,-5-3 0 16,-3-1 0-16,2 4 0 31,1-8-100-31,0 8-22 0,-1-4-5 0,1-3-1127 0</inkml:trace>
  <inkml:trace contextRef="#ctx0" brushRef="#br0" timeOffset="28395.96">17687 1562 345 0,'0'0'31'15,"-2"0"-31"1,-1-2 0-16,0-7 0 0,3 6 364 0,0 3 68 15,0 0 12-15,0 0 4 0,0 0-256 0,0 0-52 16,0 0-9-16,-2 3-3 0,-1 6-51 0,3 0-10 16,0 10-3-16,0 0 0 0,0 2-64 0,3 0 0 0,-1 8-18 15,1-3 4-15,2-1 14 0,-2 1 16 16,5-5-3-16,0 8-1 0,0-11-12 0,-3 8 0 0,3-4 0 16,-3 3 0-16,1-6 0 0,-4 2 0 0,4-11 0 0,-1 6 0 0,0-2 57 0,0-4 6 15,-2-1 1-15,2-2-888 16,-5-7-176-16</inkml:trace>
  <inkml:trace contextRef="#ctx0" brushRef="#br0" timeOffset="28766.37">18177 1776 2282 0,'-3'-4'50'0,"-2"1"10"0,2-1 3 0,-2 4 1 0,-3-3-51 0,0 3-13 0,0 0 0 0,-2 0 0 15,2 0 33-15,-3 3 4 0,1 1 1 0,-1 3 0 16,0 0-30-16,1 1-8 0,2-1 0 0,-3 0 0 16,1 0 0-16,2-3 0 0,2 3 0 0,1 1 0 0,0-1 0 0,5 4 0 15,0-8 0-15,5 4 0 0,0-3 0 0,3 4 0 16,0-1 0-16,6 0 0 0,-1-3 0 0,3-1 0 0,0 1 0 0,-1-4 0 16,4 0 0-16,-3-4 0 0,2 1 0 0,-7 3 0 15,-3-4 0-15,0-3 0 0,0 0 0 0,-3 4 0 16,-2-2 38-16,-1 1 6 0,1-3 2 0,-3 4 0 15,0-8 8-15,-3 11 2 0,1-7 0 0,2 7 0 0,0 0-24 0,0 0-4 32,0 0 0-32,0 0-1 0,-3 0-27 0,3 0 0 0,0 0 0 0,-3 7-11 0,3-7 11 0,0 4-10 15,6 3 10-15,-4 3-10 0,6 2 0 0,-2-5 0 32,-1 4 0-32,3-1 0 0,0 1 23 0,-3 4 5 0,3-11 1 0,-3 3 0 0,3 0-19 0,-3 0 0 15,1-2 0-15,-1-2-850 16,0 4-174-16</inkml:trace>
  <inkml:trace contextRef="#ctx0" brushRef="#br0" timeOffset="29067.43">18455 1812 2347 0,'0'0'52'0,"0"0"10"0,0 0 2 0,2 4 2 0,4 3-53 0,-4 1-13 0,1-1 0 0,0 4 0 16,2-1 19-16,0 2 1 0,0 2 0 0,-2-3 0 15,2 1 28-15,-2-2 5 0,2 1 2 0,-2-1 0 16,0-3-37-16,-1-3-7 0,-2-4-2 0,0 0 0 16,0 0-9-16,0 0 0 0,0 0 0 0,0 0 0 15,3-4 53-15,0-3 9 16,-3 4 2-16,2-8 0 0,1 1-64 0,-1-2 0 16,1-2-9-16,2 3 0 15,1-4-37-15,-1 4-7 0,3 1-2 0,0-1 0 0,0 3 28 0,2-3 6 16,-2 8 1-16,3-4 0 15,0 3-20-15,-1-3-3 0,1-1-1 0,2 8 0 0,-3-2 36 0,4 2 8 16,-1 0 0-16,-2 0-719 16,-4 2-141-16</inkml:trace>
  <inkml:trace contextRef="#ctx0" brushRef="#br0" timeOffset="29515.71">18981 1781 2350 0,'0'0'52'0,"0"0"10"0,-2-5 2 0,-4 1 3 0,1 4-54 0,-3 0-13 0,0-3 0 0,0-1 0 15,-2 4 33-15,-1 0 4 0,3 7 1 0,-3-7 0 16,-2 0-38-16,3 4-23 0,-4 3 3 0,4 1 1 16,-1-8 19-16,-2 7 0 0,2 4 0 0,4-8 0 15,1 6 0-15,1-2 0 0,-3-4 0 0,5 8 0 16,3-1-11-16,3-3 2 0,-3-3 0 0,5 4 0 15,-2-1-37-15,2 4-7 0,3-11-2 0,3 7 0 0,-3-4 44 0,2 1 11 16,1-4 0-16,-3 5 0 0,2-5 0 0,-2 0 0 16,0-5 0-16,-2 5 0 0,4-4 0 0,-2 1 0 15,-3-1 0-15,1 1 0 0,-1-1 0 0,0-3 0 16,-2 4 0-16,2-1 0 0,-2-4 29 0,-1 8 8 0,4-4 2 0,-6 4 0 16,0 0-31-16,0 0-8 0,2 0 0 0,4 0 0 15,-6 0 0-15,5 4 0 0,0 1 0 0,3 5-8 0,-2-3 8 16,-1 4 0-16,0-4 0 0,0 8 0 15,1-4-28-15,-1-1-8 0,0 6 0 0,-2 1-1 0,2-6 57 0,-2 4 11 16,-1-1 2-16,1 0 1 0,-3-3-3 0,-3 4-1 16,1-4 0-16,-1-1 0 0,-5 2 27 0,0-5 6 15,-2 4 1-15,-3-4 0 16,-3 0-52-16,-3 1-12 0,1-1 0 0,-4-3 0 16,1-1 0-16,-3 4-15 0,6-7 3 0,-1 4-766 15,1-8-154-15</inkml:trace>
  <inkml:trace contextRef="#ctx0" brushRef="#br0" timeOffset="29900.84">19164 1863 1728 0,'10'0'76'0,"-4"0"16"0,-4 0-73 0,6 0-19 0,0 5 0 0,3-2 0 16,-1-3 106-16,1 4 18 0,0-4 3 0,2 0 1 31,3 0-72-31,-3 0-13 0,0-4-3 0,0 4-1 16,1 0-11-16,-4 0-3 0,1-8 0 0,-3 8 0 0,0-4-25 0,-3-3 0 15,-2 4 0-15,-1-8 0 0,-2 4 56 0,0-3 7 16,-2-2 1-16,-4 5 0 0,-4-7-48 0,-1 2-8 16,-2 5-8-16,-3 0 9 0,-3 0 1 0,-2 3 0 15,0-3 0-15,0 7 0 0,2-3-10 0,1 6 0 16,-3-3 0-16,2 7 0 0,3-3-10 0,3 3-4 0,0 0-1 0,2 0 0 15,-2 5 15-15,2 2 0 0,4-7 0 0,4 7 0 16,0 1 0-16,1-1 0 0,4-3 0 0,6 11 0 16,0-8-10-16,3 5 1 0,2-5 0 0,5 0 0 15,1 5 9-15,2-8-10 0,3-1 10 0,0 2-10 16,0-5 19-16,-1 0 4 0,1-3 1 0,0-1 0 16,-5-3-14-16,2 0 0 15,-3-3 0-15,-2-1 0 16,3 4-60-16,-1-10-16 0,-2-2-2 0,-3 8-1 0</inkml:trace>
  <inkml:trace contextRef="#ctx0" brushRef="#br0" timeOffset="57740.31">14502 7106 608 0,'0'0'27'0,"0"0"5"0,0 0-32 0,0 0 0 0,0 0 0 0,0 0 0 15,0 0 56-15,0 0 5 0,0 0 1 0,0 0 0 0,0 0-62 0,0 0 0 16,0 0 0-16,0 0-10 0,0 0 59 0,0 0 12 15,0 0 3-15,0 0 0 0,0 0 0 0,0 0 0 16,5-7 0-16,-5 7 0 0,0 0-4 0,0 0 0 16,0-3 0-16,0 3 0 0,0 0 7 0,0 0 1 15,0 0 0-15,-3-4 0 0,1-3-16 0,2 7-4 16,-5 0 0-16,5 0 0 0,-6 0-25 0,4-3-6 0,2 3-1 0,0 0 0 16,-6 0-16-16,6 0 0 0,-2-4 0 0,2 4 0 15,0 0 0-15,0 0 0 0,0 0 0 0,0 0 0 16,0 0 0-16,-6 4 0 0,6-4 0 0,0 0 0 15,-2 3 0-15,2-3 0 0,0 0 0 0,-6 4 0 0,1-1 41 0,5-3 5 16,-3 4 1-16,3-4 0 0,0 0-27 0,0 0-4 31,-2 3-2-31,2-3 0 0,-3 7-14 0,3-7 8 0,0 0-8 16,0 7 0-16,0-3 0 0,0 4 0 0,0-8 0 0,0 0 0 16,5 7 0-16,1-3 0 0,-6-4 0 0,5 0 0 15,3 0 0-15,-3 3 0 0,3-6 0 0,0-1 0 16,-3-3 37-16,3 4 2 0,-2-2 0 0,2 1 0 15,-3 1-25-15,0-1-5 0,1 4-1 0,-1-7 0 16,-3 4 8-16,1-4 0 0,0 3 1 0,-3 4 0 0,0 0 21 0,0-7 4 16,0-1 1-16,0 4 0 0,0 4-14 0,-3-3-2 15,-2-1-1-15,0 4 0 0,-1-3-9 0,1 3-1 16,0 0-1-16,-1 0 0 0,1 0-28 0,0 0-6 16,-3 3-1-16,3-3 0 0,-1 0 20 0,1 4 0 15,5-4 0-15,-3 3 0 0,-2 1 0 0,5-4 0 16,0 0 0-16,-3 5 0 15,1-2 0-15,-1 4 0 0,3-7 0 0,0 7 0 16,0 0 13-16,0 0 7 0,0-7 0 0,3 4 1 16,-3-4-21-16,2 7 0 0,4 1-12 0,-4-4 4 15,-2-4-5-15,6 3-1 0,2-3 0 0,-3 4 0 16,0-4 14-16,3 0 0 0,-8 0 0 0,5-4 0 0,-5 4 0 0,6 0 0 16,-1-7 0-16,-5 7 0 0,0 0 0 0,0 0 0 15,3-3 0-15,-1-6 0 0,1 6 35 0,0-1 9 16,-6-6 3-16,3 3 0 0,-3 3-25 0,1-3-5 0,-1 4-1 0,-2-2 0 15,2 1-16-15,-2 1 0 0,2 3 0 0,-2 0 0 16,5 0 0-16,-8 0 0 0,3 0 0 0,-1 3 0 16,1 1 0-16,5-4 0 0,-5 0 0 0,2 8 0 15,-2-4 0-15,2-1 0 0,3-3 0 0,-3 7 0 16,1-3 0-16,2-4 0 0,0 3 0 0,0-3 0 0,0 0 9 0,2 7-9 16,-2 0 0-16,0-7 9 0,0 0-9 0,0 0 0 15,6 4 0-15,-1 4 0 0,-5-8 0 0,8 0 0 16,-3 0 0-16,1 0 0 0,-1 0 0 0,3 0 0 15,-3-8 0-15,-2 4 0 0,-3 4 0 0,5-3 0 16,-2-1 0-16,-1-3 0 0,-2 0 0 0,3 0 0 16,-3 0 0-16,0-1 0 15,0 1 0-15,-3 3 13 0,3 1 0 0,-2-1 0 16,-1-3-13-16,0 7-18 0,3 0 4 0,0 0 1 16,-5 0 35-16,5 0 7 0,-5 0 2 0,-1 4 0 15,1 3-23-15,3-4-8 0,2-3 0 0,-6 4 0 16,4 3 0-16,-4 1 0 0,4-1 0 0,2-3 0 0,0-4 0 15,-3 7 0-15,3-4 0 0,0-3-10 16,0 0-14-16,0 0-4 0,0 0 0 0,3 7 0 0,-3-7 41 0,2 4 8 16,-2-4 2-16,8 7 0 15,-2-2-88-15,-1-2-18 0,-5-3-3 0,8 0-739 0,-8 0-148 0</inkml:trace>
  <inkml:trace contextRef="#ctx0" brushRef="#br0" timeOffset="59044.13">14489 7600 576 0,'0'0'25'0,"0"0"6"0,0 0-31 0,0 0 0 16,0 0 0-16,0 0 0 0,0 0 57 16,0 0 6-16,0 0 1 0,0 0 0 0,0 0 0 0,0 0 0 15,0 0 0-15,0 0 0 0,0 0-52 0,0 0-12 16,0 0 0-16,0 0 0 0,0 0 40 0,0 0 6 16,0 0 1-16,0 0 0 0,0 0-24 0,0 0-5 15,0 0-1-15,0 0 0 0,0 0-17 0,0 0 0 0,0 4 0 0,-3 3 0 16,0-4 0-16,3 4 0 0,0-3 0 0,0 4 0 15,0-1 0-15,0 0 0 0,0 0 0 0,0 0 0 16,3 0 55-16,-3 0 7 0,3-2 2 0,-3 2 0 16,2 4-56-16,-2-4-8 0,0 1 0 0,3-1-10 15,-3 0 10-15,0 0 12 0,0 0-2 0,0-3-1 16,0 3-9-16,0 1 8 16,0-1-8-16,0 0 8 0,0 0-8 0,0-3 0 15,-3 3 0-15,3-4 0 16,0 4-25-16,0-2-11 0,0 2-1 0,0 0-394 15,0-3-78-15</inkml:trace>
  <inkml:trace contextRef="#ctx0" brushRef="#br0" timeOffset="59276.08">14520 8075 1267 0,'0'0'28'0,"0"0"5"0,0 0 2 0,0 0 1 0,0 0-36 0,0 0 0 0,0 0 0 0,3 7 0 16,-3-7 48-16,0 4 2 0,0-4 1 0,0 8 0 16,0-6-36-16,0 5-7 0,-3-2-8 0,3 2 11 15,0-7-11-15,3 7 0 0,-3 0 0 0,0-3-437 16,0 4-85-16</inkml:trace>
  <inkml:trace contextRef="#ctx0" brushRef="#br0" timeOffset="59515.18">14504 8456 57 0,'0'0'0'0,"0"0"0"15,0 0 0-15,0 0 0 0,0 0 172 0,0 0 28 16,0 0 7-16,0 0 1 0,0 0-64 0,0 0-13 16,3 7-3-16,-3-7 0 0,0 0-102 0,0 0-26 15,0 7 0-15,0-7 0 0,0 0 0 0,0 7 0 16,0-7 0-16,3 5 0 16,-3-5 0-16,0 7 0 0,0-7 0 0,2 7-370 15,-2-7-79-15</inkml:trace>
  <inkml:trace contextRef="#ctx0" brushRef="#br0" timeOffset="59731.46">14486 8799 633 0,'0'0'56'0,"0"0"-44"0,0 0-12 0,-3 5 0 16,3-5 143-16,0 0 26 0,0 0 6 0,3 7 1 15,-3 0-90-15,0-7-18 0,0 0-3 0,5 7-1 16,-5-7 0-16,3 5 0 16,-3-5 0-16,3 7 0 0,-1-5-51 0,-2-2-13 15,3 5 0-15,-3-5 0 0,0 0-8 0,0 7-5 16,0-7-1-16,-3 7 0 0</inkml:trace>
  <inkml:trace contextRef="#ctx0" brushRef="#br0" timeOffset="59916.86">14428 9286 1450 0,'0'12'64'0,"0"-5"14"0,2 0-62 15,1 0-16-15,0 0 0 0,-1 0 0 0,4 0 37 0,-4 0 5 16,1-2 1-16,0-3 0 0,2 5 8 0,-5-2 1 16,0-5 1-16,5 7 0 0,-5-7-42 0,3 5-11 15,-1-3 0-15,1 5 0 16,0-7 0-16,2 7 0 0,-5-7 0 0,0 0 0 31,0 0-177-31,0 0-38 0,5 7-7 0,-5-7-2 0</inkml:trace>
  <inkml:trace contextRef="#ctx0" brushRef="#br0" timeOffset="60086.58">14536 9662 1220 0,'0'0'27'0,"0"5"5"0,0-5 2 0,3 7 0 0,-3 0-34 0,0-2 0 15,0 2 0-15,0-7 0 0,0 0 56 0,0 2 5 16,0 5 1-16,0-7 0 0,0 0-22 0,0 7-5 16,0-7-1-16,0 0 0 0,0 0-34 0,0 5 0 15,0-5 0-15,0 0-457 0,0 0-99 0</inkml:trace>
  <inkml:trace contextRef="#ctx0" brushRef="#br0" timeOffset="60218.92">14507 9888 1216 0,'0'0'27'0,"0"0"5"0,0 0 2 0,5 7 0 0,-2 0-34 0,0 5 0 0,-3-5 0 0,2-5 0 15,-2 5 33-15,0-7 0 0,3 5 0 0,-3 2-607 16</inkml:trace>
  <inkml:trace contextRef="#ctx0" brushRef="#br0" timeOffset="60387.95">14560 10257 806 0,'0'0'72'0,"0"5"-58"15,-3 2-14-15,3-5 0 0,-2 5 146 0,2-7 26 16,0 0 6-16,0 0 1 0,0 5-112 0,0 2-23 0,0-7-4 0,-3 7 0 16,3-2-24-16,0-5-4 0,0 2 0 0,0 5-1 31,0-2-128-31,0-5-26 0,0 0-5 0</inkml:trace>
  <inkml:trace contextRef="#ctx0" brushRef="#br0" timeOffset="60588.14">14549 10476 403 0,'-7'2'17'0,"7"-2"5"0,-3 7-22 0,0 0 0 0,1-2 0 0,-4 2 0 15,6 0 183-15,-2-2 32 0,-1 2 6 0,3-5 2 16,0 5-143-16,0-7-29 0,3 5-6 0,-3 2-1 15,0-7-12-15,2 5-4 0,-2-5 0 0,6 2 0 16,-1 5-1-16,-5-7-1 0,0 0 0 0,5 0 0 16,0 5-35-16,-5-5-7 0,0 0-2 0,0 0-657 15</inkml:trace>
  <inkml:trace contextRef="#ctx0" brushRef="#br0" timeOffset="60750.83">14557 10657 716 0,'0'0'32'0,"0"0"6"0,-2 2-30 0,-1 5-8 0,3-7 0 0,0 0 0 0,0 0 86 0,3 5 16 15,-3 2 3-15,2 0 1 0,1 0-67 0,-3 0-14 16,3-2-2-16,-1-3-1 0,1 5-14 0,-3-2-8 16,0 2 8-16,0 0-359 15,0 0-71-15</inkml:trace>
  <inkml:trace contextRef="#ctx0" brushRef="#br0" timeOffset="61036.43">14616 10885 57 0,'0'0'0'0,"0"0"0"0,0 0 0 0,-3 7 0 15,0-2 248-15,1-3 44 0,-4 5 8 0,4-2 3 16,-4 2-185-16,4-5-37 0,2-2-7 0,-3 5-2 16,-2 2-24-16,2-2-4 0,3-5-2 0,-2 7 0 15,2 0-32-15,0 0-10 16,-3-5 0-16,3 5 0 0,3-2 0 0,-3 2 0 15,0-7 0-15,2 7 0 0,1-2 0 0,-3-5 0 0,0 0 0 0,2 2 0 16,4 5 0-16,-4-2 0 16,-2-5 0-16,3 2 0 0,-3-2 0 0,0 0 0 0,3 5 0 15,-3 2 0-15,0 0 0 0,0-2 0 0,0-5 0 0,-3 7 0 16,0-5 0-16,-2 5 0 0,2 0 0 0,1 1 0 16,-1 1 0-16,1-2 0 0,-1 0 0 0,0-5 0 0,3-2 0 0,0 0 0 15,0 0 0-15,0 0 0 16,0 0-111-16,0 0-29 0,0 0-5 0,0 0-2 0</inkml:trace>
  <inkml:trace contextRef="#ctx0" brushRef="#br0" timeOffset="61684.77">14415 11247 1630 0,'0'0'36'0,"0"0"7"0,0 0 1 0,2 7 3 0,1-2-38 16,-1 2-9-16,1 0 0 0,2 0 0 0,1 7 53 0,2-7 9 16,-3 8 2-16,3-4 0 0,0 3 2 0,0-2 1 15,0 2 0-15,0-2 0 0,0 2 0 0,-1-4 0 16,-1 1 0-16,2 1 0 0,0-3 14 0,0-1 3 0,2-4 1 0,-2 3 0 15,3-7-68-15,-1 0-17 0,3 0 0 0,1-7 0 16,-1 3 55-16,-2-6 7 0,-1-2 2 0,1-2 0 16,2 3-52-16,-2-4-12 0,-1 1 0 0,1-5 0 15,-3 5 0-15,2-4 0 16,-2 1 0-16,0 3 0 0,-3-2 54 0,1 6 8 16,-1-2 2-16,-2 5 0 0,-1-4-52 0,1 3-12 15,0 6 0-15,-3 2 0 0,0 0 0 0,0 0 0 16,0 0 0-16,0 0 0 0,0 0 0 0,0 0 0 15,0 0 0-15,0 0 0 16,0 0-100-16,0 0-22 0,0 0-5 0,-3 2-1 0</inkml:trace>
  <inkml:trace contextRef="#ctx0" brushRef="#br0" timeOffset="62456.32">14221 12070 691 0,'-5'-2'30'0,"5"2"7"0,-5-5-29 0,2 5-8 0,-5 0 0 0,3-4 0 15,0 1 231-15,-3 3 45 0,0-4 8 0,0 4 3 16,3 0-157-16,-3 0-31 0,0 0-7 0,0 0 0 15,0 0-48-15,0 4-10 0,0-4-2 0,0 3 0 16,3 1-5-16,-3 3-2 0,0-2 0 0,-3 2 0 16,1 0-25-16,-4 3 0 0,4-3 0 0,-6 9 0 0,3 1 12 0,-3-6-2 15,3 8-1-15,2-2 0 0,3-1-9 0,3 1 0 16,5-6 0-16,0 4 0 0,8-1 0 0,0-3 0 16,5-4 0-16,5 1 0 0,4-1-14 0,1 0 5 0,4-7 1 15,-3-3 0-15,2-1 8 0,1-3 0 0,-1-1 0 0,-2 4 0 16,0-3-16-16,-6-3 0 0,1-1-1 0,-3-1 0 31,-3 5 53-31,-3-3 12 0,1-1 1 0,-3 3 1 0,-3-3-5 0,0 4-1 16,-2 0 0-16,-3 0 0 0,0 4-17 0,0 3-4 15,0 0-1-15,-3-4 0 0,1 4-8 0,-3 4-2 16,-1-1 0-16,4 1 0 0,-1-1-12 0,0 4 0 16,3 0 0-16,0 4 0 15,3-3 0-15,0 6 0 0,2-3 0 0,3 4 0 0,0-1 0 0,2-3 0 16,4 4 0-16,-1-1 0 0,-3 0 0 0,4 2 0 0,-6-2-9 0,2 0 9 15,1-4 0-15,-3 2 0 0,0 2 0 0,-3-7 10 16,0 5-10-16,-2-5 0 0,-3 0 0 0,0 0 0 16,0-3-124-16,-3-1-28 0,-2-3-4 0</inkml:trace>
  <inkml:trace contextRef="#ctx0" brushRef="#br0" timeOffset="62710.24">14555 11875 288 0,'0'0'12'0,"-3"-4"4"0,3 4-16 0,-3-7 0 0,1 7 0 0,2 0 0 15,0 0 399-15,0 0 77 16,0 0 15-16,0 0 3 0,0 0-318 0,5 7-63 16,-2 0-13-16,2 11-2 0,-2-3-78 0,2 6-20 15,-2 2 0-15,5 3 0 0,-6-2 42 0,6 9 5 16,-3-1 1-16,3-3 0 0,-2 4-33 0,-4-7-7 15,4 2 0-15,-4-5-8 0,-2-2 14 0,3-2-4 16,-3-2-1-16,0-6 0 16,0 4-110-16,0-4-23 0,0-1-4 0,-3-10-920 0</inkml:trace>
  <inkml:trace contextRef="#ctx0" brushRef="#br0" timeOffset="62895.12">14772 11885 576 0,'0'0'51'15,"0"0"-41"1,-3 4-10-16,3-4 0 0,0 5 321 0,0 2 63 16,3 3 12-16,-3 1 2 0,2 3-260 0,1 5-52 0,2 2-10 0,-2 1-3 15,2-1-16-15,1 5-3 0,-4-3-1 0,3 1 0 16,-2-1-31-16,2-2-6 0,-2 1-2 0,-3-4 0 16,3 3-14-16,-3-2 0 0,0-5 0 0,0 5 0 31,0-9-72-31,0 4-20 0,-3-2-4 0,3-1-927 0</inkml:trace>
  <inkml:trace contextRef="#ctx0" brushRef="#br0" timeOffset="63527.08">15407 12049 1267 0,'0'0'28'0,"0"0"5"0,0 0 2 0,0 0 1 0,0 0-36 0,0 0 0 0,0 0 0 0,0 0 0 15,0 0 88-15,0 0 10 0,0 0 2 0,0 0 1 16,0 0-6-16,0 0-2 0,-8 0 0 0,0 0 0 16,0 3-26-16,-3 1-6 0,1 3-1 0,-4 0 0 0,-1 5-22 0,-1-2-5 15,0 1-1-15,0 1 0 0,3 2 2 0,0 0 0 16,2 1 0-16,0-1 0 0,3 4-34 0,6-3 0 16,2-4 0-16,2-1 0 0,4 1 0 0,4-3-17 15,1-1 1-15,2 0 1 0,8 0 7 0,-2-7 8 16,2 0-13-16,5-3 5 0,-2-4 8 0,0-4 0 15,-8-1 0-15,2 2 0 16,4-4 8-16,-4-5 1 0,-2 5 0 0,-3-4 0 16,-2-1 19-16,-3-2 3 0,0-1 1 0,-6-4 0 15,1 5 0-15,0-5 0 0,-3-2 0 0,0 2 0 16,-6 0-20-16,4 8-3 0,-1-3-1 0,-2 6 0 16,-1-3 19-16,1 3 3 0,-3 1 1 0,0 3 0 15,3 1-7-15,0-2-2 0,2 5 0 0,0 3 0 16,1-3 3-16,-1 7 1 0,3 0 0 0,0 0 0 0,-5-3-15 0,5 3-3 15,0 0-8-15,0 0 12 0,-3 7-12 0,3 0 0 0,3 5 0 16,2-2 0-16,-2 4 8 0,5 4-8 0,-3 1 11 0,6 2-11 16,-3 1 8-16,-1 3-8 0,1-3 0 0,3 8 0 15,0-6 0-15,-1 2 0 0,1-1 8 0,-1-3-8 16,-2 4 0-16,0-5 0 0,0-2 0 0,0 2 0 16,-3-3 0-1,3 1 0-15,0-5 0 0,-2 1 0 16,-1-8-147-16,3 4-26 0,-3-4-6 0</inkml:trace>
  <inkml:trace contextRef="#ctx0" brushRef="#br0" timeOffset="63842.98">15917 12103 518 0,'-8'-4'46'0,"8"4"-37"0,-5-3-9 0,-3-1 0 15,-2 1 395-15,4-1 77 0,6 4 15 0,-8-3 3 16,0 3-361-16,-2 0-72 0,-1 0-14 0,-2 3-3 15,0 4-40-15,0-3 0 0,-3 3 0 0,2 0 0 16,-1 1 25-16,4 3 4 0,3-1 1 0,0 1 0 16,0 4-30-16,3-4 0 0,2-1 0 0,3 1 0 0,3 4 0 0,0-4 0 15,-3-1-11-15,5 2 11 0,8-1-18 0,-2-4 4 0,2-4 1 0,3 1 0 16,0-4-3-16,2 0 0 0,1 0 0 0,-1-4 0 16,1 1 5-16,-1-4 1 0,3-4 0 0,-2 3 0 15,-3-3 10-15,-3-3 11 0,0-1-3 0,-5 4 0 16,0-3 8-16,-3 0 2 0,1-1 0 0,-4 4 0 15,-4-3 5-15,-4 2 1 16,1 5 0-16,0 0 0 0,-3 0-8 0,-5 4-2 16,2-1 0-16,1 1 0 15,-4-2-143-15,-2 10-29 0,3-2-6 0</inkml:trace>
  <inkml:trace contextRef="#ctx0" brushRef="#br0" timeOffset="64112.26">16171 12150 1969 0,'-13'-7'87'0,"13"7"18"0,0 0-84 0,0 0-21 0,-5 0 0 0,0 0 0 15,-1-4 76-15,1 4 10 0,0 0 2 0,-1 0 1 16,-4 0-25-16,4 0-6 0,6 0-1 0,-7 4 0 16,-1 3-29-16,0-2-5 15,2 2-2-15,-2-4 0 0,1 4-13 0,1 0-8 16,-2 4 10-16,3-4-10 0,2 1 0 0,1 3 0 0,-1-1 0 0,0-3 0 15,3 5 0-15,3-1 0 0,0-4-12 0,5 3 12 16,-3 2-13-16,3-5 4 0,5 0 1 0,-2 0 0 31,-1 0-19-31,3-7-3 0,3 4-1 0,3-4 0 16,-3 0-91-16,0 0-18 0,0 0-4 0,-3 0-788 0</inkml:trace>
  <inkml:trace contextRef="#ctx0" brushRef="#br0" timeOffset="64475.73">16441 12125 2242 0,'-21'-7'100'0,"18"7"20"0,3 0-96 0,0 0-24 0,-5 0 0 0,0 0 0 15,5 0 60-15,0 0 8 0,0 0 2 0,-3 7 0 32,-5 0-22-32,6 0-5 0,7-3-1 0,-2 3 0 15,-6 8-31-15,6-4-11 0,2-1 0 0,3 1 9 0,0-3-9 0,-3 6 0 0,3-7 0 0,0 4 8 16,2 1-8-16,-2-5 0 0,-5 3 0 0,5-3 0 15,3 5 0-15,-4-8 0 16,1 3 0-16,-2-4 0 0,-4-3 0 0,6 0 0 0,0 0 8 16,0 0-8-16,-8 0 0 0,5-7 0 0,3 0 0 0,0-1 0 15,-5-3 0-15,2 4 0 0,-2-7 0 0,2 2 0 16,-2 2 0-16,0-1 12 0,-3 1-12 0,5-2 12 16,3 8-3-16,-6-3 0 0,-2 4 0 0,-2-4 0 15,2 7 11-15,0 0 1 0,0 0 1 0,0 0 0 16,0-4-10-16,0 4-3 0,0 0 0 0,0 0 0 0,0 0-9 0,0 0 0 15,2 11 0-15,1-4 0 0,0 0 0 0,-1 0 0 16,4 1-11-16,4-8 11 0,1 7-20 0,-3-3 2 16,-6-1 0-16,9 1 0 15,2-1-215-15,-2-3-43 0</inkml:trace>
  <inkml:trace contextRef="#ctx0" brushRef="#br0" timeOffset="64976.5">16690 12139 1670 0,'5'0'148'0,"-5"0"-118"0,-5 0-30 0,5 0 0 16,0 0 140-16,-3 4 21 0,3-4 5 0,-2 7 1 15,-4 5-76-15,4-5-15 0,10 0-4 0,-8 0 0 0,-3 0-28 0,0 0-5 16,11 1-2-16,-2-1 0 0,-1-3-21 0,-2-1-5 0,-1 4-1 0,1-3 0 16,5-4-10-16,-8 0 0 0,0 0 0 0,0 0 0 15,10 3 10-15,-10-3-10 0,0 0 12 0,0 0-12 16,0 0 13-16,0 0-4 0,3-7-1 0,-6 4 0 15,-2-4 0-15,8 3 0 0,5-6 0 0,0 1 0 16,-6 2-8-16,6 0 0 0,5-3 0 0,3-1 0 16,0 3 0-16,-5 4-9 15,-1 1 9-15,1 3-13 0,5-4 13 0,-6 4 0 16,-10 0 0-16,6 4 0 0,4-4 0 0,-2 7 0 16,-3 1 0-16,1-1 0 0,-4 0 0 0,6 0 12 15,-2 4-3-15,-1-4 0 0,-2 5 15 0,-1-5 2 16,6 3 1-16,-5-6 0 0,-1 8-7 0,1-5 0 15,0-4-1-15,-1 4 0 0,4-3-10 0,-6-4-1 16,0 0-8-16,0 3 12 0,0-3-12 0,0 0 9 0,0 0-9 0,0 0 8 16,10 0-8-16,-4 0 0 0,-6 0 0 0,7-7 8 15,-1 4-8-15,2-4 0 0,2 0 0 0,-4-5 0 16,-4 8 0-16,6-3 0 0,5 0-8 0,-2 0 8 16,-6-1 0-16,3 1-9 0,0 7 9 0,3-4 0 15,2 1 0-15,-8 3 0 0,-5 0 0 0,8 0 0 0,3 3 0 0,-6-3 0 16,-5 0 0-16,0 0 0 0,8 4-8 0,-3 3 8 0,1 1 0 0,-4-1 0 15,-2-7 0-15,8 7-8 0,5 0 8 0,-2-3 0 16,-6 3 0-16,3 1 0 0,5-8 0 0,3 7 0 31,0-7-129-31,-5 4-23 0,-3-4-4 0,2 0-1005 0</inkml:trace>
  <inkml:trace contextRef="#ctx0" brushRef="#br0" timeOffset="65292.53">17283 12150 2260 0,'-8'-7'100'0,"8"7"21"0,0 0-97 0,0 0-24 16,0 0 0-16,5 0 0 0,3 0 39 0,0-4 2 15,-3 4 1-15,6 0 0 0,-3 0-10 0,5 0-3 16,0-3 0-16,-2-1 0 0,2 4-29 0,0-3 8 0,0 3-8 0,1-4 0 16,-4 4 0-16,-2-3 8 0,-3-1-8 0,1 4 0 15,-1-3 9-15,-5 3-9 0,0 0 8 0,0 0-8 16,0 0 19-16,-5-5-2 0,-3-2 0 0,0 3 0 15,-3 4-9-15,-2-3-8 0,2 3 9 0,-4 0-9 0,1 0 0 0,1 3 0 16,0-3 0-16,-3 4 0 0,0-1 0 0,3 1-8 31,2 4 8-31,-2-1 0 0,-3 0 0 0,3 0 9 0,2 0-1 0,3 5 0 16,1-5 1-16,-1 4 0 0,2-1 0 0,4 1 0 16,7 4-9-16,-2-4 0 0,-1-4 0 0,4 5 0 15,1-2 13-15,4-6 1 0,2 3 0 0,3-4 0 31,3 1-124-31,-1-4-25 0,3 0-5 0,1 0-580 0,-1-4-117 0</inkml:trace>
  <inkml:trace contextRef="#ctx0" brushRef="#br0" timeOffset="65646.31">17574 12056 979 0,'-11'-4'87'0,"8"4"-70"16,-2 0-17-16,0 0 0 0,2 0 216 0,1 0 40 15,-1 0 8-15,0 4 2 0,1-1-161 0,-1 1-32 16,6 3-6-16,-3 1-2 0,2-1-8 0,1 0-1 0,2 4-1 0,0-4 0 15,1 5-14-15,-1-2-2 0,3-3-1 0,0 4 0 16,-3-3-8-16,1 3-2 0,-1-4 0 0,0 3 0 16,0-6 0-16,-5-4 0 0,0 0 0 0,3 7 0 0,-3-7-20 15,0 0-8-15,0 0 0 0,0 0 0 0,0 0 10 0,0 0-10 16,0 0 10-16,0-7-10 0,0 0 13 0,3 0-3 16,-1-4-1-16,1 1 0 15,5-2-1-15,0 1-8 0,0 1 12 0,2-2-4 16,4 5-18-16,-1 0-4 0,0 0-1 0,0 3 0 15,-2 1 15-15,-1-1-11 0,4 4 11 0,-4-3-10 16,1 6 10-16,-3-3 0 0,0 4 0 0,-3-1-8 16,3 4 8-16,0-3 0 0,-3 3 0 0,0 0 0 15,3 1 16-15,-2 3-2 0,-4-1 0 0,4 1 0 16,-1-3-2-16,0 3-1 0,1-1 0 0,-4-3 0 0,1 4-11 0,-1-3 0 16,1-1 0-16,0 4 0 15,-3-8-87-15,0 4-13 0,0-7-2 0</inkml:trace>
  <inkml:trace contextRef="#ctx0" brushRef="#br0" timeOffset="66016.32">17971 11925 1105 0,'0'0'48'0,"0"0"12"0,7-7-48 0,1 4-12 0,-2-4 0 0,-6 7 0 15,0 0 110-15,0 0 20 0,0 0 4 0,0 0 1 16,0 0-5-16,0 0-1 0,0 0 0 0,5 7 0 0,0-4-31 0,-2 8-6 15,2 1-2-15,0 2 0 0,1 0-29 0,-4 8-5 16,6-1-2-16,0-2 0 0,0 2-11 0,0 2-3 16,0 1 0-16,0-5 0 0,0 2-32 0,-3-2-8 15,1 2 0-15,-1-3 0 0,0-3 0 0,-2-1 0 16,-3-3 0-16,2-3 0 0,-4-1 0 0,2 0 0 0,0 0 0 16,0-7-804-1,0 0-162-15</inkml:trace>
  <inkml:trace contextRef="#ctx0" brushRef="#br0" timeOffset="66132.11">18015 12075 748 0,'0'0'67'0,"0"0"-54"16,6 0-13-16,-1 0 0 0,3 0 223 0,3 0 41 0,-1 0 9 0,1 0 2 16,2 0-223-16,3 0-52 0,0 0 0 0,2-5-508 15,3 5-106-15</inkml:trace>
  <inkml:trace contextRef="#ctx0" brushRef="#br0" timeOffset="66416.56">18510 12005 1609 0,'0'0'71'0,"0"0"15"0,0 0-69 0,-2-3-17 16,-1-1 0-16,0-3 0 0,-2 7 125 0,0-8 22 16,-1 8 4-16,-1 0 1 0,1-2-43 0,-4 2-8 15,-1 0-1-15,-5 2-1 0,3-2-55 0,-3 5-10 16,-2-2-2-16,2 1-1 0,0-1-20 0,3 4-11 15,-1 0 12-15,4-3-12 0,-1 3 0 0,6 1 0 0,2 3 0 0,6-1 0 16,0-3 0-16,4 4 0 0,4 4 0 0,2-4-12 16,6 3 4-16,2 1 8 0,3-4-13 0,0 3 5 15,2 1 8-15,-5-4-8 0,0-1 8 0,-2 6-8 0,-3-6 8 0,-3 4 0 16,-5-7 0-16,0 5 0 0,-3-1 0 0,-2-1 11 16,-6 1-11-16,-2-3 12 0,-3 3 14 0,-3-1 3 15,-5-3 1-15,-2-3 0 0,-6 3-14 0,-2 1-4 16,-6-8 0-1,0 7 0 1,0-3-114-16,-2-1-23 0</inkml:trace>
  <inkml:trace contextRef="#ctx0" brushRef="#br0" timeOffset="67103">14459 12748 1497 0,'0'0'66'0,"0"0"14"0,0-7-64 0,0 7-16 16,0 0 0-16,0 0 0 0,0 0 44 0,0 0 6 15,0 0 1-15,6 7 0 0,-1-2 27 0,-2 9 6 16,2-3 0-16,-2 4 1 0,5 3-13 0,-3-1-4 16,-2 2 0-16,2 2 0 0,3-2-16 0,-3 6-3 0,3-3-1 0,-3-1 0 15,3-2-16-15,0 2-3 0,0-2-1 0,-5 2 0 31,2-7-11-31,-2 2-2 0,-1-2-1 0,1-4 0 16,-3 2-5-16,3-5-1 0,-1 0 0 0,1 0 0 0,-3-7-8 16,0 0 12-16,0 0-12 0,0 0 12 0,3-7 0 0,-3 0 0 15,0-5 0-15,0 2 0 0,5-1-12 0,0 4 0 16,0-7 0-16,1 7 0 0,2-5 0 0,0 5-20 16,2 0 3-16,-2 0 1 0,-3 2 16 0,3-2 9 15,6 7-1-15,-4 0 0 0,3-3-8 0,1 6 0 0,1 2-12 0,1-3 12 16,0 3 0-16,0 2 0 0,0 0 0 0,-3 0 0 15,3 5 0-15,-5-5 0 0,-1 0 8 0,-2 7-8 16,0-3 15-16,0-1-3 0,-3-5 0 0,-2 2 0 16,-3 4 2-16,3-1 0 0,-1-3 0 0,-2-2 0 15,0-5-14-15,-2 7 0 0,2 0 0 0,0-7 0 16,0 0-207-16,0 0-37 0</inkml:trace>
  <inkml:trace contextRef="#ctx0" brushRef="#br0" timeOffset="67482.17">15256 13021 1497 0,'0'0'133'0,"0"0"-106"0,-3-5-27 0,3 5 0 0,-5 0 106 0,0-2 16 16,-3 2 3-16,-3 0 1 0,-2 0-37 0,0 0-7 16,-3 0-2-16,0 0 0 0,-5 0-36 0,2 7-8 15,1-3-2-15,2-1 0 0,-3 1-26 0,3-1-8 16,1 9 0-16,4-5 0 0,0 0 0 0,3 0 0 15,3 0 0-15,0 0 0 0,5 5-12 0,0-5 12 16,3 4-13-16,2-1 5 0,5-3 0 0,-2 0 0 0,3 0 0 0,0 2 0 16,2-2 8-16,3-4-8 0,-1 1 8 0,1-1-8 15,3-3 8-15,-3 0 9 0,-3 0-1 0,0 0-8 16,0 0 13-16,-2-3-4 0,-3-1-1 0,0 4 0 16,-3-7 3-16,0 4 0 0,-2-1 0 0,2-3 0 15,-2 2 10-15,-3 5 3 0,3-2 0 0,-3 2 0 16,0 0-8-16,0 0-2 15,0-5 0-15,0 5 0 0,0 0-14 0,0 0 8 16,0 0-8-16,5 0 0 0,-5 0 0 0,8 5 0 16,-3-3 0-16,1 5 0 0,-1-2 0 0,0-1 0 0,0-1 0 15,1-3 0 1,2 7-85-16,-3-7-14 0,-5 0-2 0,5 4-915 0</inkml:trace>
  <inkml:trace contextRef="#ctx0" brushRef="#br0" timeOffset="67767.62">15330 12992 691 0,'0'0'61'0,"0"0"-49"16,0 0-12-16,0 0 0 0,5 3 305 0,1 1 59 15,-1-1 11-15,0 9 2 0,-2-5-242 0,5 0-49 16,0 0-10-16,0 0-1 16,0 0-13-16,-1 5-2 0,4-5-1 0,2 0 0 15,-2 4-34-15,-1-3-6 0,1-1-2 0,0 0 0 16,-3 0-17-16,-3 0 0 0,3-3 0 0,-3-1 0 15,0 2 11-15,3-5-2 0,-2-5 0 0,-1 5 0 16,3-3 3-16,-3-1 1 0,-2-3 0 0,-1 0 0 16,4-5 9-16,-4 5 2 0,1-7 0 0,-3 4 0 15,0-1-9-15,0-1-2 0,3 2 0 0,-3-1 0 0,2-1-13 0,-2 5 0 0,0 0 8 0,3 0-8 16,0 4 0-16,-3-1 0 0,-3-3-9 0,3 7 9 31,0 0-94-31,3 0-13 0,-3-5-2 0</inkml:trace>
  <inkml:trace contextRef="#ctx0" brushRef="#br0" timeOffset="68068.71">15703 13014 576 0,'0'0'51'0,"3"0"-41"0,-3 0-10 0,5 2 0 0,0-2 260 0,3-2 51 16,-3 2 9-16,1-5 3 0,2 5-193 0,-3-7-38 16,6 4-8-16,-3-1-2 0,2-3-34 0,-2 0-6 15,3 0-2-15,-1 0 0 0,-2-1 11 0,-3 1 1 16,1 0 1-16,-1-4 0 15,-2 4 1-15,-3 2 0 0,-6-5 0 0,1 3 0 16,0 0-16-16,0 3-3 0,-3-3-1 0,-3 2 0 16,0 3-6-16,-2 2 0 0,-3 0-1 0,3 0 0 15,-3 2-4-15,0 3-1 0,3 2 0 0,0 0 0 16,-3 0-22-16,3 0 0 0,0 5 0 0,2-1 0 16,0-1 0-16,3 4 0 0,0-2 0 0,6 2 0 15,2 0-9-15,2 0 9 0,4-2-10 0,2 2 10 0,2-2-11 0,4 2 11 0,-1-3-12 0,3-1 12 16,2-3-16-16,1-2 4 0,4-3 1 0,7 3 0 31,-1-12-131-31,5 2-26 0,0 3-6 0</inkml:trace>
  <inkml:trace contextRef="#ctx0" brushRef="#br0" timeOffset="68671.38">16597 12901 979 0,'0'0'87'0,"0"0"-70"0,0 0-17 0,0 0 0 16,-8 0 165-16,8 0 30 0,0 0 5 0,0 7 2 16,-2 0-95-16,-1 0-19 0,6 0-4 0,-3 5-1 15,2-1-17-15,-2-1-3 0,0 2-1 0,3-1 0 16,2-1-22-16,-2 2-5 0,-3-3-1 0,5 3 0 15,3-5-19-15,3 0-4 0,-6 5-1 0,3-5 0 0,0 0-10 0,0 0 0 16,5-3 0-16,-2-1 0 0,-3 1 0 0,5-4 0 16,5-4 0-16,-2 4-11 0,-5-3 35 0,-1-1 6 15,4 1 2-15,-1-1 0 0,-3-3-24 0,-2 2-8 16,-5-2 0-16,2 5 0 0,3-3 35 0,-2 2 1 0,-6 3 0 16,-3-4 0-16,6 1-8 0,-3 3-2 15,0 0 0-15,-6 3 0 0,-2 4-16 0,6 0-10 0,4-2 12 0,-2 2-12 16,0 4 0-16,3-4 0 0,8 3 0 0,-1-3-12 15,3 0-4-15,1-2-1 0,1 2 0 0,4-3 0 0,0-1 25 0,-1-3 4 16,-5 0 2-16,6-3 0 0,5-1-23 0,-6-3-5 16,-5 2-1-16,1-2 0 0,-1 0 25 0,0 0 5 15,-5 4 1-15,-5-1 0 0,-1-6 6 0,-2 1 2 16,6 0 0-16,-6-3 0 16,-8 5 25-16,2-7 6 0,4 2 1 0,-6 2 0 15,0-1-29-15,0 4-6 0,3-5-1 0,-3 5 0 16,2 0-20-16,-2 0 0 0,-2 0 0 0,5 2 0 31,5 3-59-31,-3 2-16 0,-5-5-3 0,3 5-784 0,5 0-157 0</inkml:trace>
  <inkml:trace contextRef="#ctx0" brushRef="#br0" timeOffset="69025.97">17338 12992 1785 0,'0'0'159'0,"0"0"-127"0,0 0-32 0,0 0 0 15,0 0 73-15,0 0 9 0,0 0 2 0,0 0 0 32,0 0 21-32,0 0 5 0,0 0 1 0,0 0 0 0,-5 0-69 0,-3 3-14 15,3 1-2-15,-3 4-1 0,5-1 4 0,-2 0 1 16,-3 0 0-16,3 4 0 0,-3-3-10 0,0 1-3 16,2 3 0-16,1-1 0 0,0 4-17 0,2-6 0 15,3 3 0-15,0-1 0 0,3-1 0 0,-1-3 0 16,4-2 0-16,2 2 0 0,0 0 0 0,2-3-11 15,-2-4 2-15,3 0 0 0,2-4 9 0,-2 4-8 0,2-7 8 0,0 0-8 16,0 0 16-16,0 0 4 0,-2-5 1 0,0 5 0 16,-1-5-2-16,-2 5-1 0,-3-3 0 0,1-1 0 15,-1 1 25-15,-5-1 5 0,0-4 0 0,0 4 1 16,-3-1-13-16,1 5-2 0,-4 0-1 0,1 0 0 16,-3 0-17-16,3 4-8 0,-3-1 0 0,0 4 8 31,0-3-92-31,0 3-18 0,0 3-4 0,3-3-1134 0</inkml:trace>
  <inkml:trace contextRef="#ctx0" brushRef="#br0" timeOffset="69311.07">17595 12985 2026 0,'0'10'90'0,"2"-3"18"0,-2 0-86 0,3 0-22 15,-3 5 0-15,5-5 0 0,-2 7 36 0,5-2 4 16,-5 2 0-16,2-3 0 0,-2 4 22 0,4-1 5 15,1-7 1-15,-2 7 0 0,-4-7-29 0,1 5-6 16,2-5-1-16,-2-3 0 0,-3-4-5 0,0 3-2 16,3 4 0-16,-3-7 0 0,0 0 8 0,0 0 2 15,0 0 0-15,-3-7 0 0,6 0-10 0,-3 0-1 0,2-5-1 0,1 5 0 16,0-7 14-16,4 0 3 0,1 2 1 0,3-5 0 16,0-6-33-16,2 9-8 0,3-3 0 0,2 1 0 15,3 2-8-15,1 0-4 0,1 7-1 0,-1-5 0 16,-1 5 13-16,0 0-12 0,-3 4 12 0,4-1-12 15,-1 1 1-15,-3-1 1 0,1 4 0 0,-3 0-1273 16</inkml:trace>
  <inkml:trace contextRef="#ctx0" brushRef="#br0" timeOffset="70648.46">18434 12908 979 0,'0'0'43'0,"0"0"9"0,2 0-41 0,3 0-11 16,-2-3 0-16,2-1 0 0,-5 4 156 0,3 0 28 15,-3 0 7-15,0 0 1 16,0 0-65-16,0 0-13 0,0 0-2 0,0-7-1 16,0 7-35-16,-5-3-8 0,-1-1 0 0,-1 4-1 15,-1-5-26-15,-3 3-5 0,0 2 0 0,1 2-1 16,-1-2-19-16,-2 5-4 0,-3-1-1 0,6-1 0 15,-4 4-11-15,4 4 8 0,-3-1-8 0,-1-3 8 16,1 5-8-16,0-1 8 0,2 4-8 0,3-4 8 16,0-1-8-16,3 4 0 0,2 0 0 0,3-2 0 0,3-1 0 0,0-1 0 15,7-3-9-15,-2 2 9 0,3-6-17 0,2 4 3 16,0-7 1-16,3 0 0 0,5 0 21 0,-2 0 4 0,-3-7 0 0,2 0 1 16,-2-5-13-16,3-2-8 0,-6 0 8 0,0-5-13 15,-2 2 36-15,-1-1 7 0,-2-1 2 0,-2-2 0 16,1-5 22-16,-1 0 5 0,-1 5 1 0,-2-5 0 15,2-2-26-15,-2 2-5 16,-3 0-1-16,0 5 0 0,0-1-7 0,-3 1-1 16,0-2-1-16,1 6 0 0,-1-1 6 0,-2 3 2 15,-1-3 0-15,4 3 0 0,-1 4-15 0,1 1-4 16,-4-1 0-16,4 4 0 0,-1-5-8 0,3 5 0 16,0 0 0-16,0 4 8 0,-3-1-8 0,3 4 12 15,0 0-12-15,0 0 12 0,0 0-1 0,0 0 0 16,0 0 0-16,3 7 0 0,0 4-11 0,-1 4 8 0,4-1-8 0,-4 7 8 15,3 2 0-15,1-2-8 0,-1 1 12 0,3 6-4 16,0 2-8-16,0-1 0 0,2 4 0 0,1-5 0 16,0 5 0-16,2-3 0 0,-3-1 0 0,1-4 0 15,0-1 0-15,-1 6 0 0,3-8 0 0,-2 4 0 16,0-8 0-16,-1-1 0 0,-2 2 0 0,3-1 0 16,-3-8 0-16,0 2 0 0,-3-1 0 0,0-4 0 15,6-4-86-15,-9 1-13 0,-2-4-2 0,0 0-783 16,3 0-156-16</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Google Shape;88;g35f391192_00:notes"/>
          <p:cNvSpPr>
            <a:spLocks noGrp="1" noRot="1" noChangeAspect="1"/>
          </p:cNvSpPr>
          <p:nvPr>
            <p:ph type="sldImg" idx="2"/>
          </p:nvPr>
        </p:nvSpPr>
        <p:spPr>
          <a:xfrm>
            <a:off x="2286000" y="514350"/>
            <a:ext cx="4572000" cy="25717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9" name="Google Shape;89;g35f391192_00:notes"/>
          <p:cNvSpPr txBox="1">
            <a:spLocks noGrp="1"/>
          </p:cNvSpPr>
          <p:nvPr>
            <p:ph type="body" idx="1"/>
          </p:nvPr>
        </p:nvSpPr>
        <p:spPr>
          <a:xfrm>
            <a:off x="914400" y="3257550"/>
            <a:ext cx="73152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317500" algn="l" defTabSz="914400" rtl="0" eaLnBrk="1" fontAlgn="auto" latinLnBrk="0" hangingPunct="1">
              <a:lnSpc>
                <a:spcPct val="100000"/>
              </a:lnSpc>
              <a:spcBef>
                <a:spcPts val="0"/>
              </a:spcBef>
              <a:spcAft>
                <a:spcPts val="0"/>
              </a:spcAft>
              <a:buClr>
                <a:srgbClr val="000000"/>
              </a:buClr>
              <a:buSzPts val="1400"/>
              <a:buFont typeface="Arial"/>
              <a:buChar char="●"/>
              <a:tabLst/>
              <a:defRPr/>
            </a:pPr>
            <a:r>
              <a:rPr lang="en-US" dirty="0"/>
              <a:t>Write ”unsupervised learning”</a:t>
            </a:r>
          </a:p>
          <a:p>
            <a:r>
              <a:rPr lang="en-US" dirty="0"/>
              <a:t>Draw circles around clusters </a:t>
            </a:r>
          </a:p>
          <a:p>
            <a:r>
              <a:rPr lang="en-US" dirty="0"/>
              <a:t>Write </a:t>
            </a:r>
            <a:r>
              <a:rPr lang="en-US" dirty="0" err="1"/>
              <a:t>z_i</a:t>
            </a:r>
            <a:r>
              <a:rPr lang="en-US" dirty="0"/>
              <a:t> \in [1, …, k]</a:t>
            </a:r>
          </a:p>
          <a:p>
            <a:r>
              <a:rPr lang="en-US" dirty="0"/>
              <a:t>Show some examples </a:t>
            </a:r>
          </a:p>
        </p:txBody>
      </p:sp>
    </p:spTree>
    <p:extLst>
      <p:ext uri="{BB962C8B-B14F-4D97-AF65-F5344CB8AC3E}">
        <p14:creationId xmlns:p14="http://schemas.microsoft.com/office/powerpoint/2010/main" val="7661832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3339482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Try top draw </a:t>
            </a:r>
            <a:r>
              <a:rPr lang="en-US" dirty="0" err="1"/>
              <a:t>clustesr</a:t>
            </a:r>
            <a:endParaRPr lang="en-US" dirty="0"/>
          </a:p>
          <a:p>
            <a:pPr lvl="1"/>
            <a:r>
              <a:rPr lang="en-US" dirty="0"/>
              <a:t>Easy</a:t>
            </a:r>
          </a:p>
          <a:p>
            <a:pPr lvl="1"/>
            <a:r>
              <a:rPr lang="en-US" dirty="0"/>
              <a:t>Impossible</a:t>
            </a:r>
          </a:p>
          <a:p>
            <a:pPr lvl="1"/>
            <a:r>
              <a:rPr lang="en-US" dirty="0"/>
              <a:t>Maybe?</a:t>
            </a:r>
          </a:p>
        </p:txBody>
      </p:sp>
    </p:spTree>
    <p:extLst>
      <p:ext uri="{BB962C8B-B14F-4D97-AF65-F5344CB8AC3E}">
        <p14:creationId xmlns:p14="http://schemas.microsoft.com/office/powerpoint/2010/main" val="17507467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WOS:</a:t>
            </a:r>
          </a:p>
          <a:p>
            <a:pPr lvl="1"/>
            <a:r>
              <a:rPr lang="en-US" dirty="0"/>
              <a:t>1, 3, 1, 2, 1, 1, 1, 1, 1</a:t>
            </a:r>
          </a:p>
          <a:p>
            <a:pPr lvl="1"/>
            <a:r>
              <a:rPr lang="en-US" dirty="0"/>
              <a:t>$$h_1(x)$$, $$h_2(x)$$, …</a:t>
            </a:r>
          </a:p>
          <a:p>
            <a:pPr lvl="1"/>
            <a:endParaRPr lang="en-US" dirty="0"/>
          </a:p>
        </p:txBody>
      </p:sp>
    </p:spTree>
    <p:extLst>
      <p:ext uri="{BB962C8B-B14F-4D97-AF65-F5344CB8AC3E}">
        <p14:creationId xmlns:p14="http://schemas.microsoft.com/office/powerpoint/2010/main" val="1268441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Example:</a:t>
            </a:r>
          </a:p>
          <a:p>
            <a:pPr lvl="1"/>
            <a:r>
              <a:rPr lang="en-US" dirty="0"/>
              <a:t>Corpus of 1000 documents</a:t>
            </a:r>
          </a:p>
          <a:p>
            <a:pPr lvl="1"/>
            <a:r>
              <a:rPr lang="en-US" dirty="0"/>
              <a:t>“the” appears in document 1 200 times</a:t>
            </a:r>
          </a:p>
          <a:p>
            <a:pPr lvl="1"/>
            <a:r>
              <a:rPr lang="en-US" dirty="0"/>
              <a:t>TF(the, doc1) = 200</a:t>
            </a:r>
          </a:p>
          <a:p>
            <a:pPr lvl="1"/>
            <a:r>
              <a:rPr lang="en-US" dirty="0"/>
              <a:t>“the” appears in all 1000 documents</a:t>
            </a:r>
          </a:p>
          <a:p>
            <a:pPr lvl="1"/>
            <a:r>
              <a:rPr lang="en-US" dirty="0"/>
              <a:t>IDF(the) = log(1000/1001) = 0</a:t>
            </a:r>
          </a:p>
        </p:txBody>
      </p:sp>
    </p:spTree>
    <p:extLst>
      <p:ext uri="{BB962C8B-B14F-4D97-AF65-F5344CB8AC3E}">
        <p14:creationId xmlns:p14="http://schemas.microsoft.com/office/powerpoint/2010/main" val="22724080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IDF = ln(#docs/(1+#docs))</a:t>
            </a:r>
          </a:p>
          <a:p>
            <a:r>
              <a:rPr lang="en-US" dirty="0"/>
              <a:t>1+ is to avoid divide by 0 errors</a:t>
            </a:r>
          </a:p>
          <a:p>
            <a:r>
              <a:rPr lang="en-US" dirty="0"/>
              <a:t>Assume the number of documents is large.</a:t>
            </a:r>
          </a:p>
          <a:p>
            <a:r>
              <a:rPr lang="en-US" dirty="0"/>
              <a:t>What’s the smallest value of the ratio within the log? Close to 1. So then the log is close to 0.</a:t>
            </a:r>
          </a:p>
          <a:p>
            <a:r>
              <a:rPr lang="en-US" dirty="0"/>
              <a:t>What’s the largest value of the ratio within the log? The number of documents. So then log is positive.</a:t>
            </a:r>
          </a:p>
          <a:p>
            <a:r>
              <a:rPr lang="en-US" dirty="0"/>
              <a:t>Highlight the portion of the log curve in IDF.</a:t>
            </a:r>
          </a:p>
        </p:txBody>
      </p:sp>
    </p:spTree>
    <p:extLst>
      <p:ext uri="{BB962C8B-B14F-4D97-AF65-F5344CB8AC3E}">
        <p14:creationId xmlns:p14="http://schemas.microsoft.com/office/powerpoint/2010/main" val="17710375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3421061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05618056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Draw the distance between green point and all centroids</a:t>
            </a:r>
          </a:p>
          <a:p>
            <a:r>
              <a:rPr lang="en-US" dirty="0"/>
              <a:t>Looks like a decision boundary, but is inferred without labels!</a:t>
            </a:r>
          </a:p>
          <a:p>
            <a:pPr marL="457200" marR="0" lvl="0" indent="-317500" algn="l" defTabSz="914400" rtl="0" eaLnBrk="1" fontAlgn="auto" latinLnBrk="0" hangingPunct="1">
              <a:lnSpc>
                <a:spcPct val="100000"/>
              </a:lnSpc>
              <a:spcBef>
                <a:spcPts val="0"/>
              </a:spcBef>
              <a:spcAft>
                <a:spcPts val="0"/>
              </a:spcAft>
              <a:buClr>
                <a:srgbClr val="000000"/>
              </a:buClr>
              <a:buSzPts val="1400"/>
              <a:buFont typeface="Arial"/>
              <a:buChar char="●"/>
              <a:tabLst/>
              <a:defRPr/>
            </a:pPr>
            <a:r>
              <a:rPr lang="en-US" dirty="0"/>
              <a:t>Write “Voronoi tessellation”</a:t>
            </a:r>
          </a:p>
          <a:p>
            <a:endParaRPr lang="en-US" dirty="0"/>
          </a:p>
        </p:txBody>
      </p:sp>
    </p:spTree>
    <p:extLst>
      <p:ext uri="{BB962C8B-B14F-4D97-AF65-F5344CB8AC3E}">
        <p14:creationId xmlns:p14="http://schemas.microsoft.com/office/powerpoint/2010/main" val="149850157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146075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4506840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4609242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Cross out global / neither</a:t>
            </a:r>
          </a:p>
          <a:p>
            <a:r>
              <a:rPr lang="en-US" dirty="0"/>
              <a:t>Draw squiggle curve</a:t>
            </a:r>
          </a:p>
        </p:txBody>
      </p:sp>
    </p:spTree>
    <p:extLst>
      <p:ext uri="{BB962C8B-B14F-4D97-AF65-F5344CB8AC3E}">
        <p14:creationId xmlns:p14="http://schemas.microsoft.com/office/powerpoint/2010/main" val="117047141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Source: https://</a:t>
            </a:r>
            <a:r>
              <a:rPr lang="en-US" dirty="0" err="1"/>
              <a:t>giphy.com</a:t>
            </a:r>
            <a:r>
              <a:rPr lang="en-US" dirty="0"/>
              <a:t>/gifs/spot-dashee87githubio-scikit-12vVAGkaqHUqCQ </a:t>
            </a:r>
          </a:p>
        </p:txBody>
      </p:sp>
    </p:spTree>
    <p:extLst>
      <p:ext uri="{BB962C8B-B14F-4D97-AF65-F5344CB8AC3E}">
        <p14:creationId xmlns:p14="http://schemas.microsoft.com/office/powerpoint/2010/main" val="319268668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37583462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39451427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08153444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Notice there is no right answer since there are no labels! There is no true “green cluster”</a:t>
            </a:r>
          </a:p>
          <a:p>
            <a:r>
              <a:rPr lang="en-US" dirty="0"/>
              <a:t>Mention how we need to run this multiple times</a:t>
            </a:r>
          </a:p>
        </p:txBody>
      </p:sp>
    </p:spTree>
    <p:extLst>
      <p:ext uri="{BB962C8B-B14F-4D97-AF65-F5344CB8AC3E}">
        <p14:creationId xmlns:p14="http://schemas.microsoft.com/office/powerpoint/2010/main" val="235852005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Pick Left Top middle</a:t>
            </a:r>
          </a:p>
          <a:p>
            <a:r>
              <a:rPr lang="en-US" dirty="0"/>
              <a:t>Pick bottom right</a:t>
            </a:r>
          </a:p>
          <a:p>
            <a:r>
              <a:rPr lang="en-US" dirty="0"/>
              <a:t>Pick top right</a:t>
            </a:r>
          </a:p>
        </p:txBody>
      </p:sp>
    </p:spTree>
    <p:extLst>
      <p:ext uri="{BB962C8B-B14F-4D97-AF65-F5344CB8AC3E}">
        <p14:creationId xmlns:p14="http://schemas.microsoft.com/office/powerpoint/2010/main" val="309512806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89233531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Write sum over clusters</a:t>
            </a:r>
          </a:p>
          <a:p>
            <a:r>
              <a:rPr lang="en-US" dirty="0"/>
              <a:t>Write sum of distances to centroid</a:t>
            </a:r>
          </a:p>
          <a:p>
            <a:r>
              <a:rPr lang="en-US" dirty="0"/>
              <a:t>Write lower is better</a:t>
            </a:r>
          </a:p>
        </p:txBody>
      </p:sp>
    </p:spTree>
    <p:extLst>
      <p:ext uri="{BB962C8B-B14F-4D97-AF65-F5344CB8AC3E}">
        <p14:creationId xmlns:p14="http://schemas.microsoft.com/office/powerpoint/2010/main" val="39100807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sz="1100" b="0" i="0" u="none" strike="noStrike" cap="none" dirty="0">
                <a:solidFill>
                  <a:srgbClr val="000000"/>
                </a:solidFill>
                <a:effectLst/>
                <a:latin typeface="Arial"/>
                <a:ea typeface="Arial"/>
                <a:cs typeface="Arial"/>
                <a:sym typeface="Arial"/>
              </a:rPr>
              <a:t>✍️ Conv1: 5 * 5 * 1 * 10 = 250</a:t>
            </a:r>
          </a:p>
          <a:p>
            <a:pPr rtl="0" fontAlgn="base"/>
            <a:r>
              <a:rPr lang="en-US" sz="1100" b="0" i="0" u="none" strike="noStrike" cap="none" dirty="0">
                <a:solidFill>
                  <a:srgbClr val="000000"/>
                </a:solidFill>
                <a:effectLst/>
                <a:latin typeface="Arial"/>
                <a:ea typeface="Arial"/>
                <a:cs typeface="Arial"/>
                <a:sym typeface="Arial"/>
              </a:rPr>
              <a:t>✍️ </a:t>
            </a:r>
            <a:r>
              <a:rPr lang="en-US" sz="1100" b="0" i="0" u="none" strike="noStrike" cap="none" dirty="0" err="1">
                <a:solidFill>
                  <a:srgbClr val="000000"/>
                </a:solidFill>
                <a:effectLst/>
                <a:latin typeface="Arial"/>
                <a:ea typeface="Arial"/>
                <a:cs typeface="Arial"/>
                <a:sym typeface="Arial"/>
              </a:rPr>
              <a:t>MaxPool</a:t>
            </a:r>
            <a:r>
              <a:rPr lang="en-US" sz="1100" b="0" i="0" u="none" strike="noStrike" cap="none" dirty="0">
                <a:solidFill>
                  <a:srgbClr val="000000"/>
                </a:solidFill>
                <a:effectLst/>
                <a:latin typeface="Arial"/>
                <a:ea typeface="Arial"/>
                <a:cs typeface="Arial"/>
                <a:sym typeface="Arial"/>
              </a:rPr>
              <a:t>: 0 weights</a:t>
            </a:r>
          </a:p>
          <a:p>
            <a:pPr rtl="0" fontAlgn="base"/>
            <a:r>
              <a:rPr lang="en-US" sz="1100" b="0" i="0" u="none" strike="noStrike" cap="none" dirty="0">
                <a:solidFill>
                  <a:srgbClr val="000000"/>
                </a:solidFill>
                <a:effectLst/>
                <a:latin typeface="Arial"/>
                <a:ea typeface="Arial"/>
                <a:cs typeface="Arial"/>
                <a:sym typeface="Arial"/>
              </a:rPr>
              <a:t>✍️ Conv2: 5 * 5 * 10 * 20 = 5000</a:t>
            </a:r>
          </a:p>
          <a:p>
            <a:pPr rtl="0" fontAlgn="base"/>
            <a:r>
              <a:rPr lang="en-US" sz="1100" b="0" i="0" u="none" strike="noStrike" cap="none" dirty="0">
                <a:solidFill>
                  <a:srgbClr val="000000"/>
                </a:solidFill>
                <a:effectLst/>
                <a:latin typeface="Arial"/>
                <a:ea typeface="Arial"/>
                <a:cs typeface="Arial"/>
                <a:sym typeface="Arial"/>
              </a:rPr>
              <a:t>✍️ </a:t>
            </a:r>
            <a:r>
              <a:rPr lang="en-US" sz="1100" b="0" i="0" u="none" strike="noStrike" cap="none" dirty="0" err="1">
                <a:solidFill>
                  <a:srgbClr val="000000"/>
                </a:solidFill>
                <a:effectLst/>
                <a:latin typeface="Arial"/>
                <a:ea typeface="Arial"/>
                <a:cs typeface="Arial"/>
                <a:sym typeface="Arial"/>
              </a:rPr>
              <a:t>MaxPool</a:t>
            </a:r>
            <a:r>
              <a:rPr lang="en-US" sz="1100" b="0" i="0" u="none" strike="noStrike" cap="none" dirty="0">
                <a:solidFill>
                  <a:srgbClr val="000000"/>
                </a:solidFill>
                <a:effectLst/>
                <a:latin typeface="Arial"/>
                <a:ea typeface="Arial"/>
                <a:cs typeface="Arial"/>
                <a:sym typeface="Arial"/>
              </a:rPr>
              <a:t>: 0 weights</a:t>
            </a:r>
          </a:p>
          <a:p>
            <a:pPr rtl="0" fontAlgn="base"/>
            <a:r>
              <a:rPr lang="en-US" sz="1100" b="0" i="0" u="none" strike="noStrike" cap="none" dirty="0">
                <a:solidFill>
                  <a:srgbClr val="000000"/>
                </a:solidFill>
                <a:effectLst/>
                <a:latin typeface="Arial"/>
                <a:ea typeface="Arial"/>
                <a:cs typeface="Arial"/>
                <a:sym typeface="Arial"/>
              </a:rPr>
              <a:t>✍️ # Inputs Flattened: 4*4*20 = 320</a:t>
            </a:r>
          </a:p>
          <a:p>
            <a:pPr rtl="0" fontAlgn="base"/>
            <a:r>
              <a:rPr lang="en-US" sz="1100" b="0" i="0" u="none" strike="noStrike" cap="none" dirty="0">
                <a:solidFill>
                  <a:srgbClr val="000000"/>
                </a:solidFill>
                <a:effectLst/>
                <a:latin typeface="Arial"/>
                <a:ea typeface="Arial"/>
                <a:cs typeface="Arial"/>
                <a:sym typeface="Arial"/>
              </a:rPr>
              <a:t>✍️ Weights in FC: 320*84 + 84*10 = 27,720</a:t>
            </a:r>
          </a:p>
          <a:p>
            <a:pPr rtl="0" fontAlgn="base"/>
            <a:r>
              <a:rPr lang="en-US" sz="1100" b="0" i="0" u="none" strike="noStrike" cap="none" dirty="0">
                <a:solidFill>
                  <a:srgbClr val="000000"/>
                </a:solidFill>
                <a:effectLst/>
                <a:latin typeface="Arial"/>
                <a:ea typeface="Arial"/>
                <a:cs typeface="Arial"/>
                <a:sym typeface="Arial"/>
              </a:rPr>
              <a:t>✍️ Total Weights Learned: 250 + 5000 + 27,720 = 32,970</a:t>
            </a:r>
          </a:p>
        </p:txBody>
      </p:sp>
    </p:spTree>
    <p:extLst>
      <p:ext uri="{BB962C8B-B14F-4D97-AF65-F5344CB8AC3E}">
        <p14:creationId xmlns:p14="http://schemas.microsoft.com/office/powerpoint/2010/main" val="420738885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Draw in curve</a:t>
            </a:r>
          </a:p>
          <a:p>
            <a:pPr marL="457200" marR="0" lvl="0" indent="-317500" algn="l" defTabSz="914400" rtl="0" eaLnBrk="1" fontAlgn="auto" latinLnBrk="0" hangingPunct="1">
              <a:lnSpc>
                <a:spcPct val="100000"/>
              </a:lnSpc>
              <a:spcBef>
                <a:spcPts val="0"/>
              </a:spcBef>
              <a:spcAft>
                <a:spcPts val="0"/>
              </a:spcAft>
              <a:buClr>
                <a:srgbClr val="000000"/>
              </a:buClr>
              <a:buSzPts val="1400"/>
              <a:buFont typeface="Arial"/>
              <a:buChar char="●"/>
              <a:tabLst/>
              <a:defRPr/>
            </a:pPr>
            <a:r>
              <a:rPr lang="en-US" dirty="0"/>
              <a:t>Write: ”In extreme when k=N, heterogeneity will be 0”</a:t>
            </a:r>
          </a:p>
          <a:p>
            <a:r>
              <a:rPr lang="en-US" dirty="0"/>
              <a:t>Point out elbow</a:t>
            </a:r>
          </a:p>
        </p:txBody>
      </p:sp>
    </p:spTree>
    <p:extLst>
      <p:ext uri="{BB962C8B-B14F-4D97-AF65-F5344CB8AC3E}">
        <p14:creationId xmlns:p14="http://schemas.microsoft.com/office/powerpoint/2010/main" val="91323739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10481237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cover 20% of the range, need 20% of the complete population</a:t>
            </a:r>
          </a:p>
          <a:p>
            <a:r>
              <a:rPr lang="en-US" dirty="0"/>
              <a:t>If we add another feature but still want to cover 20% of the possible space, would need 45% coverage for each feature!  (0.45^2 = 0.2)</a:t>
            </a:r>
          </a:p>
          <a:p>
            <a:r>
              <a:rPr lang="en-US" dirty="0"/>
              <a:t>In 3 dimensions, would need coverage over 58% of each feature</a:t>
            </a:r>
          </a:p>
          <a:p>
            <a:r>
              <a:rPr lang="en-US" dirty="0"/>
              <a:t>Write down that n approx. O(2^d)</a:t>
            </a:r>
          </a:p>
          <a:p>
            <a:endParaRPr lang="en-US" dirty="0"/>
          </a:p>
        </p:txBody>
      </p:sp>
    </p:spTree>
    <p:extLst>
      <p:ext uri="{BB962C8B-B14F-4D97-AF65-F5344CB8AC3E}">
        <p14:creationId xmlns:p14="http://schemas.microsoft.com/office/powerpoint/2010/main" val="410995084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b="0" i="0" u="none" strike="noStrike" cap="none" dirty="0">
                <a:solidFill>
                  <a:srgbClr val="000000"/>
                </a:solidFill>
                <a:effectLst/>
                <a:latin typeface="Arial"/>
                <a:ea typeface="Arial"/>
                <a:cs typeface="Arial"/>
                <a:sym typeface="Arial"/>
              </a:rPr>
              <a:t>For an 8-dimensional hypercube, about 98% of the data is concentrated in its 256 corners.</a:t>
            </a:r>
            <a:endParaRPr lang="en-US" dirty="0"/>
          </a:p>
        </p:txBody>
      </p:sp>
    </p:spTree>
    <p:extLst>
      <p:ext uri="{BB962C8B-B14F-4D97-AF65-F5344CB8AC3E}">
        <p14:creationId xmlns:p14="http://schemas.microsoft.com/office/powerpoint/2010/main" val="36520425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Bayesian optimization tries to model the function that maps hyperparameter choices to validation error. It uses the model to predict which hyperparameter is likely to have the best performance, when you try that and get the validation error, it improves its performance.</a:t>
            </a:r>
          </a:p>
        </p:txBody>
      </p:sp>
    </p:spTree>
    <p:extLst>
      <p:ext uri="{BB962C8B-B14F-4D97-AF65-F5344CB8AC3E}">
        <p14:creationId xmlns:p14="http://schemas.microsoft.com/office/powerpoint/2010/main" val="38554348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4972019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several other examples of unsupervised learning: outlier detection, topic modeling, social network clustering, etc.</a:t>
            </a:r>
          </a:p>
        </p:txBody>
      </p:sp>
    </p:spTree>
    <p:extLst>
      <p:ext uri="{BB962C8B-B14F-4D97-AF65-F5344CB8AC3E}">
        <p14:creationId xmlns:p14="http://schemas.microsoft.com/office/powerpoint/2010/main" val="37459059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5128137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0855760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4564381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Subtitle">
  <p:cSld name="Subtitle">
    <p:spTree>
      <p:nvGrpSpPr>
        <p:cNvPr id="1" name="Shape 13"/>
        <p:cNvGrpSpPr/>
        <p:nvPr/>
      </p:nvGrpSpPr>
      <p:grpSpPr>
        <a:xfrm>
          <a:off x="0" y="0"/>
          <a:ext cx="0" cy="0"/>
          <a:chOff x="0" y="0"/>
          <a:chExt cx="0" cy="0"/>
        </a:xfrm>
      </p:grpSpPr>
      <p:sp>
        <p:nvSpPr>
          <p:cNvPr id="14" name="Google Shape;14;p3"/>
          <p:cNvSpPr/>
          <p:nvPr/>
        </p:nvSpPr>
        <p:spPr>
          <a:xfrm flipH="1">
            <a:off x="-7125" y="0"/>
            <a:ext cx="2592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5;p3"/>
          <p:cNvSpPr/>
          <p:nvPr/>
        </p:nvSpPr>
        <p:spPr>
          <a:xfrm>
            <a:off x="2585478"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6" name="Google Shape;16;p3"/>
          <p:cNvSpPr txBox="1">
            <a:spLocks noGrp="1"/>
          </p:cNvSpPr>
          <p:nvPr>
            <p:ph type="ctrTitle"/>
          </p:nvPr>
        </p:nvSpPr>
        <p:spPr>
          <a:xfrm>
            <a:off x="277100" y="284200"/>
            <a:ext cx="2024100" cy="3678000"/>
          </a:xfrm>
          <a:prstGeom prst="rect">
            <a:avLst/>
          </a:prstGeom>
        </p:spPr>
        <p:txBody>
          <a:bodyPr spcFirstLastPara="1" wrap="square" lIns="91425" tIns="91425" rIns="91425" bIns="91425" anchor="b" anchorCtr="0"/>
          <a:lstStyle>
            <a:lvl1pPr lvl="0" rtl="0">
              <a:spcBef>
                <a:spcPts val="0"/>
              </a:spcBef>
              <a:spcAft>
                <a:spcPts val="0"/>
              </a:spcAft>
              <a:buClr>
                <a:srgbClr val="F67031"/>
              </a:buClr>
              <a:buSzPts val="2400"/>
              <a:buNone/>
              <a:defRPr>
                <a:solidFill>
                  <a:srgbClr val="B57BA6"/>
                </a:solidFill>
              </a:defRPr>
            </a:lvl1pPr>
            <a:lvl2pPr lvl="1" rtl="0">
              <a:spcBef>
                <a:spcPts val="0"/>
              </a:spcBef>
              <a:spcAft>
                <a:spcPts val="0"/>
              </a:spcAft>
              <a:buClr>
                <a:srgbClr val="F67031"/>
              </a:buClr>
              <a:buSzPts val="2400"/>
              <a:buNone/>
              <a:defRPr>
                <a:solidFill>
                  <a:srgbClr val="F67031"/>
                </a:solidFill>
              </a:defRPr>
            </a:lvl2pPr>
            <a:lvl3pPr lvl="2" rtl="0">
              <a:spcBef>
                <a:spcPts val="0"/>
              </a:spcBef>
              <a:spcAft>
                <a:spcPts val="0"/>
              </a:spcAft>
              <a:buClr>
                <a:srgbClr val="F67031"/>
              </a:buClr>
              <a:buSzPts val="2400"/>
              <a:buNone/>
              <a:defRPr>
                <a:solidFill>
                  <a:srgbClr val="F67031"/>
                </a:solidFill>
              </a:defRPr>
            </a:lvl3pPr>
            <a:lvl4pPr lvl="3" rtl="0">
              <a:spcBef>
                <a:spcPts val="0"/>
              </a:spcBef>
              <a:spcAft>
                <a:spcPts val="0"/>
              </a:spcAft>
              <a:buClr>
                <a:srgbClr val="F67031"/>
              </a:buClr>
              <a:buSzPts val="2400"/>
              <a:buNone/>
              <a:defRPr>
                <a:solidFill>
                  <a:srgbClr val="F67031"/>
                </a:solidFill>
              </a:defRPr>
            </a:lvl4pPr>
            <a:lvl5pPr lvl="4" rtl="0">
              <a:spcBef>
                <a:spcPts val="0"/>
              </a:spcBef>
              <a:spcAft>
                <a:spcPts val="0"/>
              </a:spcAft>
              <a:buClr>
                <a:srgbClr val="F67031"/>
              </a:buClr>
              <a:buSzPts val="2400"/>
              <a:buNone/>
              <a:defRPr>
                <a:solidFill>
                  <a:srgbClr val="F67031"/>
                </a:solidFill>
              </a:defRPr>
            </a:lvl5pPr>
            <a:lvl6pPr lvl="5" rtl="0">
              <a:spcBef>
                <a:spcPts val="0"/>
              </a:spcBef>
              <a:spcAft>
                <a:spcPts val="0"/>
              </a:spcAft>
              <a:buClr>
                <a:srgbClr val="F67031"/>
              </a:buClr>
              <a:buSzPts val="2400"/>
              <a:buNone/>
              <a:defRPr>
                <a:solidFill>
                  <a:srgbClr val="F67031"/>
                </a:solidFill>
              </a:defRPr>
            </a:lvl6pPr>
            <a:lvl7pPr lvl="6" rtl="0">
              <a:spcBef>
                <a:spcPts val="0"/>
              </a:spcBef>
              <a:spcAft>
                <a:spcPts val="0"/>
              </a:spcAft>
              <a:buClr>
                <a:srgbClr val="F67031"/>
              </a:buClr>
              <a:buSzPts val="2400"/>
              <a:buNone/>
              <a:defRPr>
                <a:solidFill>
                  <a:srgbClr val="F67031"/>
                </a:solidFill>
              </a:defRPr>
            </a:lvl7pPr>
            <a:lvl8pPr lvl="7" rtl="0">
              <a:spcBef>
                <a:spcPts val="0"/>
              </a:spcBef>
              <a:spcAft>
                <a:spcPts val="0"/>
              </a:spcAft>
              <a:buClr>
                <a:srgbClr val="F67031"/>
              </a:buClr>
              <a:buSzPts val="2400"/>
              <a:buNone/>
              <a:defRPr>
                <a:solidFill>
                  <a:srgbClr val="F67031"/>
                </a:solidFill>
              </a:defRPr>
            </a:lvl8pPr>
            <a:lvl9pPr lvl="8" rtl="0">
              <a:spcBef>
                <a:spcPts val="0"/>
              </a:spcBef>
              <a:spcAft>
                <a:spcPts val="0"/>
              </a:spcAft>
              <a:buClr>
                <a:srgbClr val="F67031"/>
              </a:buClr>
              <a:buSzPts val="2400"/>
              <a:buNone/>
              <a:defRPr>
                <a:solidFill>
                  <a:srgbClr val="F67031"/>
                </a:solidFill>
              </a:defRPr>
            </a:lvl9pPr>
          </a:lstStyle>
          <a:p>
            <a:r>
              <a:rPr lang="en-US"/>
              <a:t>Click to edit Master title style</a:t>
            </a:r>
            <a:endParaRPr dirty="0"/>
          </a:p>
        </p:txBody>
      </p:sp>
      <p:sp>
        <p:nvSpPr>
          <p:cNvPr id="17" name="Google Shape;17;p3"/>
          <p:cNvSpPr txBox="1">
            <a:spLocks noGrp="1"/>
          </p:cNvSpPr>
          <p:nvPr>
            <p:ph type="subTitle" idx="1"/>
          </p:nvPr>
        </p:nvSpPr>
        <p:spPr>
          <a:xfrm>
            <a:off x="277100" y="3983050"/>
            <a:ext cx="2024100" cy="784800"/>
          </a:xfrm>
          <a:prstGeom prst="rect">
            <a:avLst/>
          </a:prstGeom>
        </p:spPr>
        <p:txBody>
          <a:bodyPr spcFirstLastPara="1" wrap="square" lIns="91425" tIns="91425" rIns="91425" bIns="91425" anchor="t" anchorCtr="0"/>
          <a:lstStyle>
            <a:lvl1pPr lvl="0" rtl="0">
              <a:spcBef>
                <a:spcPts val="0"/>
              </a:spcBef>
              <a:spcAft>
                <a:spcPts val="0"/>
              </a:spcAft>
              <a:buClr>
                <a:srgbClr val="999999"/>
              </a:buClr>
              <a:buSzPts val="1400"/>
              <a:buFont typeface="Georgia"/>
              <a:buNone/>
              <a:defRPr i="1">
                <a:solidFill>
                  <a:srgbClr val="999999"/>
                </a:solidFill>
                <a:latin typeface="Georgia"/>
                <a:ea typeface="Georgia"/>
                <a:cs typeface="Georgia"/>
                <a:sym typeface="Georgia"/>
              </a:defRPr>
            </a:lvl1pPr>
            <a:lvl2pPr lvl="1"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2pPr>
            <a:lvl3pPr lvl="2"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3pPr>
            <a:lvl4pPr lvl="3"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4pPr>
            <a:lvl5pPr lvl="4"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5pPr>
            <a:lvl6pPr lvl="5"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6pPr>
            <a:lvl7pPr lvl="6"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7pPr>
            <a:lvl8pPr lvl="7"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8pPr>
            <a:lvl9pPr lvl="8"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9pPr>
          </a:lstStyle>
          <a:p>
            <a:r>
              <a:rPr lang="en-US"/>
              <a:t>Click to edit Master subtitle style</a:t>
            </a:r>
            <a:endParaRPr dirty="0"/>
          </a:p>
        </p:txBody>
      </p:sp>
      <p:sp>
        <p:nvSpPr>
          <p:cNvPr id="18" name="Google Shape;18;p3"/>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8558609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1_Bla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D40F63F-3C9C-CD48-8D2C-3427CCC7325A}"/>
              </a:ext>
            </a:extLst>
          </p:cNvPr>
          <p:cNvSpPr>
            <a:spLocks noGrp="1"/>
          </p:cNvSpPr>
          <p:nvPr>
            <p:ph type="sldNum" idx="10"/>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951376957"/>
      </p:ext>
    </p:extLst>
  </p:cSld>
  <p:clrMapOvr>
    <a:masterClrMapping/>
  </p:clrMapOvr>
  <p:transition>
    <p:fade thruBlk="1"/>
  </p:transition>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 1 column" preserve="1" userDrawn="1">
  <p:cSld name="1_Title + 1 column">
    <p:spTree>
      <p:nvGrpSpPr>
        <p:cNvPr id="1" name="Shape 32"/>
        <p:cNvGrpSpPr/>
        <p:nvPr/>
      </p:nvGrpSpPr>
      <p:grpSpPr>
        <a:xfrm>
          <a:off x="0" y="0"/>
          <a:ext cx="0" cy="0"/>
          <a:chOff x="0" y="0"/>
          <a:chExt cx="0" cy="0"/>
        </a:xfrm>
      </p:grpSpPr>
      <p:sp>
        <p:nvSpPr>
          <p:cNvPr id="33" name="Google Shape;33;p6"/>
          <p:cNvSpPr/>
          <p:nvPr userDrawn="1"/>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4" name="Google Shape;34;p6"/>
          <p:cNvSpPr/>
          <p:nvPr userDrawn="1"/>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6" name="Google Shape;36;p6"/>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a:spcBef>
                <a:spcPts val="60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dirty="0"/>
          </a:p>
        </p:txBody>
      </p:sp>
      <p:sp>
        <p:nvSpPr>
          <p:cNvPr id="37" name="Google Shape;37;p6"/>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grpSp>
        <p:nvGrpSpPr>
          <p:cNvPr id="16" name="Google Shape;363;p47">
            <a:extLst>
              <a:ext uri="{FF2B5EF4-FFF2-40B4-BE49-F238E27FC236}">
                <a16:creationId xmlns:a16="http://schemas.microsoft.com/office/drawing/2014/main" id="{3541BDF9-5784-074C-A08C-87376337677D}"/>
              </a:ext>
            </a:extLst>
          </p:cNvPr>
          <p:cNvGrpSpPr/>
          <p:nvPr userDrawn="1"/>
        </p:nvGrpSpPr>
        <p:grpSpPr>
          <a:xfrm>
            <a:off x="234451" y="613658"/>
            <a:ext cx="372594" cy="360301"/>
            <a:chOff x="1247825" y="5001950"/>
            <a:chExt cx="443300" cy="428675"/>
          </a:xfrm>
        </p:grpSpPr>
        <p:sp>
          <p:nvSpPr>
            <p:cNvPr id="17" name="Google Shape;364;p47">
              <a:extLst>
                <a:ext uri="{FF2B5EF4-FFF2-40B4-BE49-F238E27FC236}">
                  <a16:creationId xmlns:a16="http://schemas.microsoft.com/office/drawing/2014/main" id="{572CE08A-2EDE-ED40-8929-A4D030F473E9}"/>
                </a:ext>
              </a:extLst>
            </p:cNvPr>
            <p:cNvSpPr/>
            <p:nvPr/>
          </p:nvSpPr>
          <p:spPr>
            <a:xfrm>
              <a:off x="1247825" y="5168175"/>
              <a:ext cx="373875" cy="221650"/>
            </a:xfrm>
            <a:custGeom>
              <a:avLst/>
              <a:gdLst/>
              <a:ahLst/>
              <a:cxnLst/>
              <a:rect l="l" t="t" r="r" b="b"/>
              <a:pathLst>
                <a:path w="14955" h="8866" fill="none" extrusionOk="0">
                  <a:moveTo>
                    <a:pt x="12178" y="8865"/>
                  </a:moveTo>
                  <a:lnTo>
                    <a:pt x="12178" y="8865"/>
                  </a:lnTo>
                  <a:lnTo>
                    <a:pt x="12325" y="8841"/>
                  </a:lnTo>
                  <a:lnTo>
                    <a:pt x="12471" y="8792"/>
                  </a:lnTo>
                  <a:lnTo>
                    <a:pt x="12592" y="8695"/>
                  </a:lnTo>
                  <a:lnTo>
                    <a:pt x="12666" y="8573"/>
                  </a:lnTo>
                  <a:lnTo>
                    <a:pt x="12666" y="8573"/>
                  </a:lnTo>
                  <a:lnTo>
                    <a:pt x="12958" y="8037"/>
                  </a:lnTo>
                  <a:lnTo>
                    <a:pt x="13323" y="7331"/>
                  </a:lnTo>
                  <a:lnTo>
                    <a:pt x="13688" y="6454"/>
                  </a:lnTo>
                  <a:lnTo>
                    <a:pt x="13883" y="5991"/>
                  </a:lnTo>
                  <a:lnTo>
                    <a:pt x="14078" y="5480"/>
                  </a:lnTo>
                  <a:lnTo>
                    <a:pt x="14249" y="4944"/>
                  </a:lnTo>
                  <a:lnTo>
                    <a:pt x="14419" y="4360"/>
                  </a:lnTo>
                  <a:lnTo>
                    <a:pt x="14565" y="3775"/>
                  </a:lnTo>
                  <a:lnTo>
                    <a:pt x="14711" y="3166"/>
                  </a:lnTo>
                  <a:lnTo>
                    <a:pt x="14809" y="2533"/>
                  </a:lnTo>
                  <a:lnTo>
                    <a:pt x="14882" y="1875"/>
                  </a:lnTo>
                  <a:lnTo>
                    <a:pt x="14931" y="1218"/>
                  </a:lnTo>
                  <a:lnTo>
                    <a:pt x="14955" y="536"/>
                  </a:lnTo>
                  <a:lnTo>
                    <a:pt x="14955" y="536"/>
                  </a:lnTo>
                  <a:lnTo>
                    <a:pt x="14955" y="438"/>
                  </a:lnTo>
                  <a:lnTo>
                    <a:pt x="14906" y="341"/>
                  </a:lnTo>
                  <a:lnTo>
                    <a:pt x="14857" y="244"/>
                  </a:lnTo>
                  <a:lnTo>
                    <a:pt x="14809" y="146"/>
                  </a:lnTo>
                  <a:lnTo>
                    <a:pt x="14711" y="97"/>
                  </a:lnTo>
                  <a:lnTo>
                    <a:pt x="14614" y="24"/>
                  </a:lnTo>
                  <a:lnTo>
                    <a:pt x="14516" y="0"/>
                  </a:lnTo>
                  <a:lnTo>
                    <a:pt x="14395" y="0"/>
                  </a:lnTo>
                  <a:lnTo>
                    <a:pt x="3338" y="0"/>
                  </a:lnTo>
                  <a:lnTo>
                    <a:pt x="3338" y="0"/>
                  </a:lnTo>
                  <a:lnTo>
                    <a:pt x="3216" y="0"/>
                  </a:lnTo>
                  <a:lnTo>
                    <a:pt x="3118" y="24"/>
                  </a:lnTo>
                  <a:lnTo>
                    <a:pt x="3021" y="97"/>
                  </a:lnTo>
                  <a:lnTo>
                    <a:pt x="2924" y="146"/>
                  </a:lnTo>
                  <a:lnTo>
                    <a:pt x="2875" y="244"/>
                  </a:lnTo>
                  <a:lnTo>
                    <a:pt x="2826" y="341"/>
                  </a:lnTo>
                  <a:lnTo>
                    <a:pt x="2777" y="438"/>
                  </a:lnTo>
                  <a:lnTo>
                    <a:pt x="2777" y="536"/>
                  </a:lnTo>
                  <a:lnTo>
                    <a:pt x="2777" y="536"/>
                  </a:lnTo>
                  <a:lnTo>
                    <a:pt x="2777" y="706"/>
                  </a:lnTo>
                  <a:lnTo>
                    <a:pt x="2777" y="706"/>
                  </a:lnTo>
                  <a:lnTo>
                    <a:pt x="2558" y="633"/>
                  </a:lnTo>
                  <a:lnTo>
                    <a:pt x="2363" y="585"/>
                  </a:lnTo>
                  <a:lnTo>
                    <a:pt x="2144" y="560"/>
                  </a:lnTo>
                  <a:lnTo>
                    <a:pt x="1949" y="536"/>
                  </a:lnTo>
                  <a:lnTo>
                    <a:pt x="1949" y="536"/>
                  </a:lnTo>
                  <a:lnTo>
                    <a:pt x="1755" y="560"/>
                  </a:lnTo>
                  <a:lnTo>
                    <a:pt x="1560" y="585"/>
                  </a:lnTo>
                  <a:lnTo>
                    <a:pt x="1365" y="633"/>
                  </a:lnTo>
                  <a:lnTo>
                    <a:pt x="1194" y="706"/>
                  </a:lnTo>
                  <a:lnTo>
                    <a:pt x="1024" y="779"/>
                  </a:lnTo>
                  <a:lnTo>
                    <a:pt x="853" y="877"/>
                  </a:lnTo>
                  <a:lnTo>
                    <a:pt x="707" y="999"/>
                  </a:lnTo>
                  <a:lnTo>
                    <a:pt x="561" y="1120"/>
                  </a:lnTo>
                  <a:lnTo>
                    <a:pt x="439" y="1242"/>
                  </a:lnTo>
                  <a:lnTo>
                    <a:pt x="342" y="1413"/>
                  </a:lnTo>
                  <a:lnTo>
                    <a:pt x="244" y="1559"/>
                  </a:lnTo>
                  <a:lnTo>
                    <a:pt x="147" y="1729"/>
                  </a:lnTo>
                  <a:lnTo>
                    <a:pt x="98" y="1900"/>
                  </a:lnTo>
                  <a:lnTo>
                    <a:pt x="50" y="2095"/>
                  </a:lnTo>
                  <a:lnTo>
                    <a:pt x="1" y="2289"/>
                  </a:lnTo>
                  <a:lnTo>
                    <a:pt x="1" y="2484"/>
                  </a:lnTo>
                  <a:lnTo>
                    <a:pt x="1" y="2484"/>
                  </a:lnTo>
                  <a:lnTo>
                    <a:pt x="25" y="2850"/>
                  </a:lnTo>
                  <a:lnTo>
                    <a:pt x="98" y="3191"/>
                  </a:lnTo>
                  <a:lnTo>
                    <a:pt x="220" y="3556"/>
                  </a:lnTo>
                  <a:lnTo>
                    <a:pt x="366" y="3872"/>
                  </a:lnTo>
                  <a:lnTo>
                    <a:pt x="561" y="4213"/>
                  </a:lnTo>
                  <a:lnTo>
                    <a:pt x="780" y="4530"/>
                  </a:lnTo>
                  <a:lnTo>
                    <a:pt x="1024" y="4822"/>
                  </a:lnTo>
                  <a:lnTo>
                    <a:pt x="1292" y="5090"/>
                  </a:lnTo>
                  <a:lnTo>
                    <a:pt x="1584" y="5334"/>
                  </a:lnTo>
                  <a:lnTo>
                    <a:pt x="1901" y="5577"/>
                  </a:lnTo>
                  <a:lnTo>
                    <a:pt x="2242" y="5772"/>
                  </a:lnTo>
                  <a:lnTo>
                    <a:pt x="2583" y="5943"/>
                  </a:lnTo>
                  <a:lnTo>
                    <a:pt x="2924" y="6089"/>
                  </a:lnTo>
                  <a:lnTo>
                    <a:pt x="3265" y="6186"/>
                  </a:lnTo>
                  <a:lnTo>
                    <a:pt x="3605" y="6259"/>
                  </a:lnTo>
                  <a:lnTo>
                    <a:pt x="3946" y="6284"/>
                  </a:lnTo>
                  <a:lnTo>
                    <a:pt x="3946" y="6284"/>
                  </a:lnTo>
                  <a:lnTo>
                    <a:pt x="4068" y="6625"/>
                  </a:lnTo>
                  <a:lnTo>
                    <a:pt x="4214" y="6941"/>
                  </a:lnTo>
                  <a:lnTo>
                    <a:pt x="4507" y="7574"/>
                  </a:lnTo>
                  <a:lnTo>
                    <a:pt x="4799" y="8110"/>
                  </a:lnTo>
                  <a:lnTo>
                    <a:pt x="5067" y="8573"/>
                  </a:lnTo>
                  <a:lnTo>
                    <a:pt x="5067" y="8573"/>
                  </a:lnTo>
                  <a:lnTo>
                    <a:pt x="5140" y="8695"/>
                  </a:lnTo>
                  <a:lnTo>
                    <a:pt x="5262" y="8792"/>
                  </a:lnTo>
                  <a:lnTo>
                    <a:pt x="5408" y="8841"/>
                  </a:lnTo>
                  <a:lnTo>
                    <a:pt x="5554" y="8865"/>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365;p47">
              <a:extLst>
                <a:ext uri="{FF2B5EF4-FFF2-40B4-BE49-F238E27FC236}">
                  <a16:creationId xmlns:a16="http://schemas.microsoft.com/office/drawing/2014/main" id="{E3272AF4-EF81-B947-99F7-208AC87C7B41}"/>
                </a:ext>
              </a:extLst>
            </p:cNvPr>
            <p:cNvSpPr/>
            <p:nvPr/>
          </p:nvSpPr>
          <p:spPr>
            <a:xfrm>
              <a:off x="1275850" y="5209575"/>
              <a:ext cx="60900" cy="87075"/>
            </a:xfrm>
            <a:custGeom>
              <a:avLst/>
              <a:gdLst/>
              <a:ahLst/>
              <a:cxnLst/>
              <a:rect l="l" t="t" r="r" b="b"/>
              <a:pathLst>
                <a:path w="2436" h="3483" fill="none" extrusionOk="0">
                  <a:moveTo>
                    <a:pt x="0" y="828"/>
                  </a:moveTo>
                  <a:lnTo>
                    <a:pt x="0" y="828"/>
                  </a:lnTo>
                  <a:lnTo>
                    <a:pt x="0" y="658"/>
                  </a:lnTo>
                  <a:lnTo>
                    <a:pt x="49" y="512"/>
                  </a:lnTo>
                  <a:lnTo>
                    <a:pt x="122" y="366"/>
                  </a:lnTo>
                  <a:lnTo>
                    <a:pt x="244" y="244"/>
                  </a:lnTo>
                  <a:lnTo>
                    <a:pt x="366" y="146"/>
                  </a:lnTo>
                  <a:lnTo>
                    <a:pt x="487" y="73"/>
                  </a:lnTo>
                  <a:lnTo>
                    <a:pt x="658" y="25"/>
                  </a:lnTo>
                  <a:lnTo>
                    <a:pt x="828" y="0"/>
                  </a:lnTo>
                  <a:lnTo>
                    <a:pt x="828" y="0"/>
                  </a:lnTo>
                  <a:lnTo>
                    <a:pt x="950" y="0"/>
                  </a:lnTo>
                  <a:lnTo>
                    <a:pt x="1072" y="25"/>
                  </a:lnTo>
                  <a:lnTo>
                    <a:pt x="1340" y="122"/>
                  </a:lnTo>
                  <a:lnTo>
                    <a:pt x="1559" y="268"/>
                  </a:lnTo>
                  <a:lnTo>
                    <a:pt x="1754" y="414"/>
                  </a:lnTo>
                  <a:lnTo>
                    <a:pt x="1754" y="414"/>
                  </a:lnTo>
                  <a:lnTo>
                    <a:pt x="1803" y="780"/>
                  </a:lnTo>
                  <a:lnTo>
                    <a:pt x="1876" y="1169"/>
                  </a:lnTo>
                  <a:lnTo>
                    <a:pt x="2046" y="1997"/>
                  </a:lnTo>
                  <a:lnTo>
                    <a:pt x="2265" y="2801"/>
                  </a:lnTo>
                  <a:lnTo>
                    <a:pt x="2436" y="3483"/>
                  </a:lnTo>
                  <a:lnTo>
                    <a:pt x="2436" y="3483"/>
                  </a:lnTo>
                  <a:lnTo>
                    <a:pt x="2241" y="3434"/>
                  </a:lnTo>
                  <a:lnTo>
                    <a:pt x="2022" y="3361"/>
                  </a:lnTo>
                  <a:lnTo>
                    <a:pt x="1827" y="3264"/>
                  </a:lnTo>
                  <a:lnTo>
                    <a:pt x="1608" y="3142"/>
                  </a:lnTo>
                  <a:lnTo>
                    <a:pt x="1413" y="3020"/>
                  </a:lnTo>
                  <a:lnTo>
                    <a:pt x="1194" y="2874"/>
                  </a:lnTo>
                  <a:lnTo>
                    <a:pt x="999" y="2704"/>
                  </a:lnTo>
                  <a:lnTo>
                    <a:pt x="804" y="2533"/>
                  </a:lnTo>
                  <a:lnTo>
                    <a:pt x="634" y="2338"/>
                  </a:lnTo>
                  <a:lnTo>
                    <a:pt x="487" y="2143"/>
                  </a:lnTo>
                  <a:lnTo>
                    <a:pt x="341" y="1924"/>
                  </a:lnTo>
                  <a:lnTo>
                    <a:pt x="219" y="1729"/>
                  </a:lnTo>
                  <a:lnTo>
                    <a:pt x="122" y="1510"/>
                  </a:lnTo>
                  <a:lnTo>
                    <a:pt x="49" y="1267"/>
                  </a:lnTo>
                  <a:lnTo>
                    <a:pt x="0" y="1047"/>
                  </a:lnTo>
                  <a:lnTo>
                    <a:pt x="0" y="828"/>
                  </a:lnTo>
                  <a:lnTo>
                    <a:pt x="0" y="828"/>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366;p47">
              <a:extLst>
                <a:ext uri="{FF2B5EF4-FFF2-40B4-BE49-F238E27FC236}">
                  <a16:creationId xmlns:a16="http://schemas.microsoft.com/office/drawing/2014/main" id="{584652AF-EDE0-DE40-8E38-1CC1E523A7C4}"/>
                </a:ext>
              </a:extLst>
            </p:cNvPr>
            <p:cNvSpPr/>
            <p:nvPr/>
          </p:nvSpPr>
          <p:spPr>
            <a:xfrm>
              <a:off x="1247825" y="5391625"/>
              <a:ext cx="443300" cy="39000"/>
            </a:xfrm>
            <a:custGeom>
              <a:avLst/>
              <a:gdLst/>
              <a:ahLst/>
              <a:cxnLst/>
              <a:rect l="l" t="t" r="r" b="b"/>
              <a:pathLst>
                <a:path w="17732" h="1560" fill="none" extrusionOk="0">
                  <a:moveTo>
                    <a:pt x="16611" y="1559"/>
                  </a:moveTo>
                  <a:lnTo>
                    <a:pt x="1121" y="1559"/>
                  </a:lnTo>
                  <a:lnTo>
                    <a:pt x="1121" y="1559"/>
                  </a:lnTo>
                  <a:lnTo>
                    <a:pt x="1000" y="1535"/>
                  </a:lnTo>
                  <a:lnTo>
                    <a:pt x="878" y="1510"/>
                  </a:lnTo>
                  <a:lnTo>
                    <a:pt x="780" y="1462"/>
                  </a:lnTo>
                  <a:lnTo>
                    <a:pt x="683" y="1389"/>
                  </a:lnTo>
                  <a:lnTo>
                    <a:pt x="488" y="1218"/>
                  </a:lnTo>
                  <a:lnTo>
                    <a:pt x="318" y="999"/>
                  </a:lnTo>
                  <a:lnTo>
                    <a:pt x="196" y="755"/>
                  </a:lnTo>
                  <a:lnTo>
                    <a:pt x="98" y="487"/>
                  </a:lnTo>
                  <a:lnTo>
                    <a:pt x="25" y="244"/>
                  </a:lnTo>
                  <a:lnTo>
                    <a:pt x="1" y="0"/>
                  </a:lnTo>
                  <a:lnTo>
                    <a:pt x="17731" y="0"/>
                  </a:lnTo>
                  <a:lnTo>
                    <a:pt x="17731" y="0"/>
                  </a:lnTo>
                  <a:lnTo>
                    <a:pt x="17707" y="244"/>
                  </a:lnTo>
                  <a:lnTo>
                    <a:pt x="17634" y="487"/>
                  </a:lnTo>
                  <a:lnTo>
                    <a:pt x="17537" y="755"/>
                  </a:lnTo>
                  <a:lnTo>
                    <a:pt x="17415" y="999"/>
                  </a:lnTo>
                  <a:lnTo>
                    <a:pt x="17244" y="1218"/>
                  </a:lnTo>
                  <a:lnTo>
                    <a:pt x="17049" y="1389"/>
                  </a:lnTo>
                  <a:lnTo>
                    <a:pt x="16952" y="1462"/>
                  </a:lnTo>
                  <a:lnTo>
                    <a:pt x="16855" y="1510"/>
                  </a:lnTo>
                  <a:lnTo>
                    <a:pt x="16733" y="1535"/>
                  </a:lnTo>
                  <a:lnTo>
                    <a:pt x="16611" y="1559"/>
                  </a:lnTo>
                  <a:lnTo>
                    <a:pt x="16611" y="1559"/>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367;p47">
              <a:extLst>
                <a:ext uri="{FF2B5EF4-FFF2-40B4-BE49-F238E27FC236}">
                  <a16:creationId xmlns:a16="http://schemas.microsoft.com/office/drawing/2014/main" id="{C22F9A86-3FF7-6945-90B2-1F66B4E0EEB8}"/>
                </a:ext>
              </a:extLst>
            </p:cNvPr>
            <p:cNvSpPr/>
            <p:nvPr/>
          </p:nvSpPr>
          <p:spPr>
            <a:xfrm>
              <a:off x="1454850" y="5001950"/>
              <a:ext cx="17075" cy="114475"/>
            </a:xfrm>
            <a:custGeom>
              <a:avLst/>
              <a:gdLst/>
              <a:ahLst/>
              <a:cxnLst/>
              <a:rect l="l" t="t" r="r" b="b"/>
              <a:pathLst>
                <a:path w="683" h="4579" fill="none" extrusionOk="0">
                  <a:moveTo>
                    <a:pt x="683" y="0"/>
                  </a:moveTo>
                  <a:lnTo>
                    <a:pt x="683" y="0"/>
                  </a:lnTo>
                  <a:lnTo>
                    <a:pt x="658" y="171"/>
                  </a:lnTo>
                  <a:lnTo>
                    <a:pt x="610" y="317"/>
                  </a:lnTo>
                  <a:lnTo>
                    <a:pt x="512" y="439"/>
                  </a:lnTo>
                  <a:lnTo>
                    <a:pt x="415" y="585"/>
                  </a:lnTo>
                  <a:lnTo>
                    <a:pt x="415" y="585"/>
                  </a:lnTo>
                  <a:lnTo>
                    <a:pt x="269" y="731"/>
                  </a:lnTo>
                  <a:lnTo>
                    <a:pt x="147" y="950"/>
                  </a:lnTo>
                  <a:lnTo>
                    <a:pt x="74" y="1072"/>
                  </a:lnTo>
                  <a:lnTo>
                    <a:pt x="49" y="1194"/>
                  </a:lnTo>
                  <a:lnTo>
                    <a:pt x="1" y="1364"/>
                  </a:lnTo>
                  <a:lnTo>
                    <a:pt x="1" y="1535"/>
                  </a:lnTo>
                  <a:lnTo>
                    <a:pt x="1" y="1535"/>
                  </a:lnTo>
                  <a:lnTo>
                    <a:pt x="1" y="1705"/>
                  </a:lnTo>
                  <a:lnTo>
                    <a:pt x="49" y="1851"/>
                  </a:lnTo>
                  <a:lnTo>
                    <a:pt x="74" y="1997"/>
                  </a:lnTo>
                  <a:lnTo>
                    <a:pt x="147" y="2095"/>
                  </a:lnTo>
                  <a:lnTo>
                    <a:pt x="269" y="2314"/>
                  </a:lnTo>
                  <a:lnTo>
                    <a:pt x="415" y="2484"/>
                  </a:lnTo>
                  <a:lnTo>
                    <a:pt x="415" y="2484"/>
                  </a:lnTo>
                  <a:lnTo>
                    <a:pt x="512" y="2606"/>
                  </a:lnTo>
                  <a:lnTo>
                    <a:pt x="610" y="2728"/>
                  </a:lnTo>
                  <a:lnTo>
                    <a:pt x="658" y="2874"/>
                  </a:lnTo>
                  <a:lnTo>
                    <a:pt x="683" y="3045"/>
                  </a:lnTo>
                  <a:lnTo>
                    <a:pt x="683" y="3045"/>
                  </a:lnTo>
                  <a:lnTo>
                    <a:pt x="658" y="3239"/>
                  </a:lnTo>
                  <a:lnTo>
                    <a:pt x="610" y="3385"/>
                  </a:lnTo>
                  <a:lnTo>
                    <a:pt x="512" y="3507"/>
                  </a:lnTo>
                  <a:lnTo>
                    <a:pt x="415" y="3629"/>
                  </a:lnTo>
                  <a:lnTo>
                    <a:pt x="415" y="3629"/>
                  </a:lnTo>
                  <a:lnTo>
                    <a:pt x="269" y="3800"/>
                  </a:lnTo>
                  <a:lnTo>
                    <a:pt x="147" y="3994"/>
                  </a:lnTo>
                  <a:lnTo>
                    <a:pt x="74" y="4116"/>
                  </a:lnTo>
                  <a:lnTo>
                    <a:pt x="49" y="4262"/>
                  </a:lnTo>
                  <a:lnTo>
                    <a:pt x="1" y="4408"/>
                  </a:lnTo>
                  <a:lnTo>
                    <a:pt x="1"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368;p47">
              <a:extLst>
                <a:ext uri="{FF2B5EF4-FFF2-40B4-BE49-F238E27FC236}">
                  <a16:creationId xmlns:a16="http://schemas.microsoft.com/office/drawing/2014/main" id="{35E00376-99D9-274D-A292-AFECD22C8F81}"/>
                </a:ext>
              </a:extLst>
            </p:cNvPr>
            <p:cNvSpPr/>
            <p:nvPr/>
          </p:nvSpPr>
          <p:spPr>
            <a:xfrm>
              <a:off x="1411025" y="5001950"/>
              <a:ext cx="17075" cy="114475"/>
            </a:xfrm>
            <a:custGeom>
              <a:avLst/>
              <a:gdLst/>
              <a:ahLst/>
              <a:cxnLst/>
              <a:rect l="l" t="t" r="r" b="b"/>
              <a:pathLst>
                <a:path w="683" h="4579" fill="none" extrusionOk="0">
                  <a:moveTo>
                    <a:pt x="682" y="0"/>
                  </a:moveTo>
                  <a:lnTo>
                    <a:pt x="682" y="0"/>
                  </a:lnTo>
                  <a:lnTo>
                    <a:pt x="658" y="171"/>
                  </a:lnTo>
                  <a:lnTo>
                    <a:pt x="609" y="317"/>
                  </a:lnTo>
                  <a:lnTo>
                    <a:pt x="536" y="439"/>
                  </a:lnTo>
                  <a:lnTo>
                    <a:pt x="414" y="585"/>
                  </a:lnTo>
                  <a:lnTo>
                    <a:pt x="414" y="585"/>
                  </a:lnTo>
                  <a:lnTo>
                    <a:pt x="268" y="731"/>
                  </a:lnTo>
                  <a:lnTo>
                    <a:pt x="146" y="950"/>
                  </a:lnTo>
                  <a:lnTo>
                    <a:pt x="97" y="1072"/>
                  </a:lnTo>
                  <a:lnTo>
                    <a:pt x="49" y="1194"/>
                  </a:lnTo>
                  <a:lnTo>
                    <a:pt x="24" y="1364"/>
                  </a:lnTo>
                  <a:lnTo>
                    <a:pt x="0" y="1535"/>
                  </a:lnTo>
                  <a:lnTo>
                    <a:pt x="0" y="1535"/>
                  </a:lnTo>
                  <a:lnTo>
                    <a:pt x="24" y="1705"/>
                  </a:lnTo>
                  <a:lnTo>
                    <a:pt x="49" y="1851"/>
                  </a:lnTo>
                  <a:lnTo>
                    <a:pt x="97" y="1997"/>
                  </a:lnTo>
                  <a:lnTo>
                    <a:pt x="146" y="2095"/>
                  </a:lnTo>
                  <a:lnTo>
                    <a:pt x="268" y="2314"/>
                  </a:lnTo>
                  <a:lnTo>
                    <a:pt x="414" y="2484"/>
                  </a:lnTo>
                  <a:lnTo>
                    <a:pt x="414" y="2484"/>
                  </a:lnTo>
                  <a:lnTo>
                    <a:pt x="536" y="2606"/>
                  </a:lnTo>
                  <a:lnTo>
                    <a:pt x="609" y="2728"/>
                  </a:lnTo>
                  <a:lnTo>
                    <a:pt x="658" y="2874"/>
                  </a:lnTo>
                  <a:lnTo>
                    <a:pt x="682" y="3045"/>
                  </a:lnTo>
                  <a:lnTo>
                    <a:pt x="682" y="3045"/>
                  </a:lnTo>
                  <a:lnTo>
                    <a:pt x="658" y="3239"/>
                  </a:lnTo>
                  <a:lnTo>
                    <a:pt x="609" y="3385"/>
                  </a:lnTo>
                  <a:lnTo>
                    <a:pt x="536" y="3507"/>
                  </a:lnTo>
                  <a:lnTo>
                    <a:pt x="414" y="3629"/>
                  </a:lnTo>
                  <a:lnTo>
                    <a:pt x="414" y="3629"/>
                  </a:lnTo>
                  <a:lnTo>
                    <a:pt x="268" y="3800"/>
                  </a:lnTo>
                  <a:lnTo>
                    <a:pt x="146" y="3994"/>
                  </a:lnTo>
                  <a:lnTo>
                    <a:pt x="97" y="4116"/>
                  </a:lnTo>
                  <a:lnTo>
                    <a:pt x="49" y="4262"/>
                  </a:lnTo>
                  <a:lnTo>
                    <a:pt x="24"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369;p47">
              <a:extLst>
                <a:ext uri="{FF2B5EF4-FFF2-40B4-BE49-F238E27FC236}">
                  <a16:creationId xmlns:a16="http://schemas.microsoft.com/office/drawing/2014/main" id="{D11F13E6-7749-5D4B-A7A0-EFE5A88346CC}"/>
                </a:ext>
              </a:extLst>
            </p:cNvPr>
            <p:cNvSpPr/>
            <p:nvPr/>
          </p:nvSpPr>
          <p:spPr>
            <a:xfrm>
              <a:off x="1498700" y="5001950"/>
              <a:ext cx="16450" cy="114475"/>
            </a:xfrm>
            <a:custGeom>
              <a:avLst/>
              <a:gdLst/>
              <a:ahLst/>
              <a:cxnLst/>
              <a:rect l="l" t="t" r="r" b="b"/>
              <a:pathLst>
                <a:path w="658" h="4579" fill="none" extrusionOk="0">
                  <a:moveTo>
                    <a:pt x="658" y="0"/>
                  </a:moveTo>
                  <a:lnTo>
                    <a:pt x="658" y="0"/>
                  </a:lnTo>
                  <a:lnTo>
                    <a:pt x="658" y="171"/>
                  </a:lnTo>
                  <a:lnTo>
                    <a:pt x="585" y="317"/>
                  </a:lnTo>
                  <a:lnTo>
                    <a:pt x="512" y="439"/>
                  </a:lnTo>
                  <a:lnTo>
                    <a:pt x="390" y="585"/>
                  </a:lnTo>
                  <a:lnTo>
                    <a:pt x="390" y="585"/>
                  </a:lnTo>
                  <a:lnTo>
                    <a:pt x="268" y="731"/>
                  </a:lnTo>
                  <a:lnTo>
                    <a:pt x="122" y="950"/>
                  </a:lnTo>
                  <a:lnTo>
                    <a:pt x="73" y="1072"/>
                  </a:lnTo>
                  <a:lnTo>
                    <a:pt x="25" y="1194"/>
                  </a:lnTo>
                  <a:lnTo>
                    <a:pt x="0" y="1364"/>
                  </a:lnTo>
                  <a:lnTo>
                    <a:pt x="0" y="1535"/>
                  </a:lnTo>
                  <a:lnTo>
                    <a:pt x="0" y="1535"/>
                  </a:lnTo>
                  <a:lnTo>
                    <a:pt x="0" y="1705"/>
                  </a:lnTo>
                  <a:lnTo>
                    <a:pt x="25" y="1851"/>
                  </a:lnTo>
                  <a:lnTo>
                    <a:pt x="73" y="1997"/>
                  </a:lnTo>
                  <a:lnTo>
                    <a:pt x="122" y="2095"/>
                  </a:lnTo>
                  <a:lnTo>
                    <a:pt x="268" y="2314"/>
                  </a:lnTo>
                  <a:lnTo>
                    <a:pt x="390" y="2484"/>
                  </a:lnTo>
                  <a:lnTo>
                    <a:pt x="390" y="2484"/>
                  </a:lnTo>
                  <a:lnTo>
                    <a:pt x="512" y="2606"/>
                  </a:lnTo>
                  <a:lnTo>
                    <a:pt x="585" y="2728"/>
                  </a:lnTo>
                  <a:lnTo>
                    <a:pt x="658" y="2874"/>
                  </a:lnTo>
                  <a:lnTo>
                    <a:pt x="658" y="3045"/>
                  </a:lnTo>
                  <a:lnTo>
                    <a:pt x="658" y="3045"/>
                  </a:lnTo>
                  <a:lnTo>
                    <a:pt x="658" y="3239"/>
                  </a:lnTo>
                  <a:lnTo>
                    <a:pt x="585" y="3385"/>
                  </a:lnTo>
                  <a:lnTo>
                    <a:pt x="512" y="3507"/>
                  </a:lnTo>
                  <a:lnTo>
                    <a:pt x="390" y="3629"/>
                  </a:lnTo>
                  <a:lnTo>
                    <a:pt x="390" y="3629"/>
                  </a:lnTo>
                  <a:lnTo>
                    <a:pt x="268" y="3800"/>
                  </a:lnTo>
                  <a:lnTo>
                    <a:pt x="122" y="3994"/>
                  </a:lnTo>
                  <a:lnTo>
                    <a:pt x="73" y="4116"/>
                  </a:lnTo>
                  <a:lnTo>
                    <a:pt x="25" y="4262"/>
                  </a:lnTo>
                  <a:lnTo>
                    <a:pt x="0"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 name="TextBox 1">
            <a:extLst>
              <a:ext uri="{FF2B5EF4-FFF2-40B4-BE49-F238E27FC236}">
                <a16:creationId xmlns:a16="http://schemas.microsoft.com/office/drawing/2014/main" id="{F8F7C7F8-C034-EF43-941C-B3BC5BC5855C}"/>
              </a:ext>
            </a:extLst>
          </p:cNvPr>
          <p:cNvSpPr txBox="1"/>
          <p:nvPr userDrawn="1"/>
        </p:nvSpPr>
        <p:spPr>
          <a:xfrm>
            <a:off x="650763" y="624705"/>
            <a:ext cx="1629987" cy="400110"/>
          </a:xfrm>
          <a:prstGeom prst="rect">
            <a:avLst/>
          </a:prstGeom>
          <a:noFill/>
        </p:spPr>
        <p:txBody>
          <a:bodyPr wrap="square" rtlCol="0" anchor="ctr">
            <a:spAutoFit/>
          </a:bodyPr>
          <a:lstStyle/>
          <a:p>
            <a:pPr algn="r"/>
            <a:r>
              <a:rPr lang="en-US" sz="2000" dirty="0">
                <a:solidFill>
                  <a:schemeClr val="bg1"/>
                </a:solidFill>
                <a:latin typeface="Open Sans" panose="020B0606030504020204" pitchFamily="34" charset="0"/>
                <a:ea typeface="Open Sans" panose="020B0606030504020204" pitchFamily="34" charset="0"/>
                <a:cs typeface="Open Sans" panose="020B0606030504020204" pitchFamily="34" charset="0"/>
              </a:rPr>
              <a:t>Brain Break</a:t>
            </a:r>
          </a:p>
        </p:txBody>
      </p:sp>
    </p:spTree>
    <p:extLst>
      <p:ext uri="{BB962C8B-B14F-4D97-AF65-F5344CB8AC3E}">
        <p14:creationId xmlns:p14="http://schemas.microsoft.com/office/powerpoint/2010/main" val="3340844541"/>
      </p:ext>
    </p:extLst>
  </p:cSld>
  <p:clrMapOvr>
    <a:masterClrMapping/>
  </p:clrMapOvr>
  <p:transition spd="slow">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D40F63F-3C9C-CD48-8D2C-3427CCC7325A}"/>
              </a:ext>
            </a:extLst>
          </p:cNvPr>
          <p:cNvSpPr>
            <a:spLocks noGrp="1"/>
          </p:cNvSpPr>
          <p:nvPr>
            <p:ph type="sldNum" idx="10"/>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3939449525"/>
      </p:ext>
    </p:extLst>
  </p:cSld>
  <p:clrMapOvr>
    <a:masterClrMapping/>
  </p:clrMapOvr>
  <p:transition spd="slow">
    <p:push dir="u"/>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9"/>
        <p:cNvGrpSpPr/>
        <p:nvPr/>
      </p:nvGrpSpPr>
      <p:grpSpPr>
        <a:xfrm>
          <a:off x="0" y="0"/>
          <a:ext cx="0" cy="0"/>
          <a:chOff x="0" y="0"/>
          <a:chExt cx="0" cy="0"/>
        </a:xfrm>
      </p:grpSpPr>
      <p:pic>
        <p:nvPicPr>
          <p:cNvPr id="3" name="Picture 2">
            <a:extLst>
              <a:ext uri="{FF2B5EF4-FFF2-40B4-BE49-F238E27FC236}">
                <a16:creationId xmlns:a16="http://schemas.microsoft.com/office/drawing/2014/main" id="{76CD9732-38F6-429A-80B4-0D5E5CCEE5CB}"/>
              </a:ext>
            </a:extLst>
          </p:cNvPr>
          <p:cNvPicPr>
            <a:picLocks noChangeAspect="1"/>
          </p:cNvPicPr>
          <p:nvPr/>
        </p:nvPicPr>
        <p:blipFill>
          <a:blip r:embed="rId2"/>
          <a:stretch>
            <a:fillRect/>
          </a:stretch>
        </p:blipFill>
        <p:spPr>
          <a:xfrm>
            <a:off x="4569101" y="-300"/>
            <a:ext cx="4602079" cy="5143500"/>
          </a:xfrm>
          <a:prstGeom prst="rect">
            <a:avLst/>
          </a:prstGeom>
        </p:spPr>
      </p:pic>
      <p:sp>
        <p:nvSpPr>
          <p:cNvPr id="10" name="Google Shape;10;p2"/>
          <p:cNvSpPr/>
          <p:nvPr/>
        </p:nvSpPr>
        <p:spPr>
          <a:xfrm flipH="1">
            <a:off x="-688" y="0"/>
            <a:ext cx="4575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1;p2"/>
          <p:cNvSpPr txBox="1">
            <a:spLocks noGrp="1"/>
          </p:cNvSpPr>
          <p:nvPr>
            <p:ph type="ctrTitle"/>
          </p:nvPr>
        </p:nvSpPr>
        <p:spPr>
          <a:xfrm>
            <a:off x="468925" y="2387250"/>
            <a:ext cx="3636600" cy="2259000"/>
          </a:xfrm>
          <a:prstGeom prst="rect">
            <a:avLst/>
          </a:prstGeom>
        </p:spPr>
        <p:txBody>
          <a:bodyPr spcFirstLastPara="1" wrap="square" lIns="91425" tIns="91425" rIns="91425" bIns="91425" anchor="t" anchorCtr="0"/>
          <a:lstStyle>
            <a:lvl1pPr lvl="0">
              <a:spcBef>
                <a:spcPts val="0"/>
              </a:spcBef>
              <a:spcAft>
                <a:spcPts val="0"/>
              </a:spcAft>
              <a:buClr>
                <a:srgbClr val="F67031"/>
              </a:buClr>
              <a:buSzPts val="3000"/>
              <a:buNone/>
              <a:defRPr sz="3000" b="1">
                <a:solidFill>
                  <a:srgbClr val="B57BA6"/>
                </a:solidFill>
              </a:defRPr>
            </a:lvl1pPr>
            <a:lvl2pPr lvl="1">
              <a:spcBef>
                <a:spcPts val="0"/>
              </a:spcBef>
              <a:spcAft>
                <a:spcPts val="0"/>
              </a:spcAft>
              <a:buClr>
                <a:srgbClr val="F67031"/>
              </a:buClr>
              <a:buSzPts val="3000"/>
              <a:buNone/>
              <a:defRPr sz="3000" b="1">
                <a:solidFill>
                  <a:srgbClr val="F67031"/>
                </a:solidFill>
              </a:defRPr>
            </a:lvl2pPr>
            <a:lvl3pPr lvl="2">
              <a:spcBef>
                <a:spcPts val="0"/>
              </a:spcBef>
              <a:spcAft>
                <a:spcPts val="0"/>
              </a:spcAft>
              <a:buClr>
                <a:srgbClr val="F67031"/>
              </a:buClr>
              <a:buSzPts val="3000"/>
              <a:buNone/>
              <a:defRPr sz="3000" b="1">
                <a:solidFill>
                  <a:srgbClr val="F67031"/>
                </a:solidFill>
              </a:defRPr>
            </a:lvl3pPr>
            <a:lvl4pPr lvl="3">
              <a:spcBef>
                <a:spcPts val="0"/>
              </a:spcBef>
              <a:spcAft>
                <a:spcPts val="0"/>
              </a:spcAft>
              <a:buClr>
                <a:srgbClr val="F67031"/>
              </a:buClr>
              <a:buSzPts val="3000"/>
              <a:buNone/>
              <a:defRPr sz="3000" b="1">
                <a:solidFill>
                  <a:srgbClr val="F67031"/>
                </a:solidFill>
              </a:defRPr>
            </a:lvl4pPr>
            <a:lvl5pPr lvl="4">
              <a:spcBef>
                <a:spcPts val="0"/>
              </a:spcBef>
              <a:spcAft>
                <a:spcPts val="0"/>
              </a:spcAft>
              <a:buClr>
                <a:srgbClr val="F67031"/>
              </a:buClr>
              <a:buSzPts val="3000"/>
              <a:buNone/>
              <a:defRPr sz="3000" b="1">
                <a:solidFill>
                  <a:srgbClr val="F67031"/>
                </a:solidFill>
              </a:defRPr>
            </a:lvl5pPr>
            <a:lvl6pPr lvl="5">
              <a:spcBef>
                <a:spcPts val="0"/>
              </a:spcBef>
              <a:spcAft>
                <a:spcPts val="0"/>
              </a:spcAft>
              <a:buClr>
                <a:srgbClr val="F67031"/>
              </a:buClr>
              <a:buSzPts val="3000"/>
              <a:buNone/>
              <a:defRPr sz="3000" b="1">
                <a:solidFill>
                  <a:srgbClr val="F67031"/>
                </a:solidFill>
              </a:defRPr>
            </a:lvl6pPr>
            <a:lvl7pPr lvl="6">
              <a:spcBef>
                <a:spcPts val="0"/>
              </a:spcBef>
              <a:spcAft>
                <a:spcPts val="0"/>
              </a:spcAft>
              <a:buClr>
                <a:srgbClr val="F67031"/>
              </a:buClr>
              <a:buSzPts val="3000"/>
              <a:buNone/>
              <a:defRPr sz="3000" b="1">
                <a:solidFill>
                  <a:srgbClr val="F67031"/>
                </a:solidFill>
              </a:defRPr>
            </a:lvl7pPr>
            <a:lvl8pPr lvl="7">
              <a:spcBef>
                <a:spcPts val="0"/>
              </a:spcBef>
              <a:spcAft>
                <a:spcPts val="0"/>
              </a:spcAft>
              <a:buClr>
                <a:srgbClr val="F67031"/>
              </a:buClr>
              <a:buSzPts val="3000"/>
              <a:buNone/>
              <a:defRPr sz="3000" b="1">
                <a:solidFill>
                  <a:srgbClr val="F67031"/>
                </a:solidFill>
              </a:defRPr>
            </a:lvl8pPr>
            <a:lvl9pPr lvl="8">
              <a:spcBef>
                <a:spcPts val="0"/>
              </a:spcBef>
              <a:spcAft>
                <a:spcPts val="0"/>
              </a:spcAft>
              <a:buClr>
                <a:srgbClr val="F67031"/>
              </a:buClr>
              <a:buSzPts val="3000"/>
              <a:buNone/>
              <a:defRPr sz="3000" b="1">
                <a:solidFill>
                  <a:srgbClr val="F67031"/>
                </a:solidFill>
              </a:defRPr>
            </a:lvl9pPr>
          </a:lstStyle>
          <a:p>
            <a:r>
              <a:rPr lang="en-US"/>
              <a:t>Click to edit Master title style</a:t>
            </a:r>
            <a:endParaRPr dirty="0"/>
          </a:p>
        </p:txBody>
      </p:sp>
      <p:sp>
        <p:nvSpPr>
          <p:cNvPr id="12" name="Google Shape;12;p2"/>
          <p:cNvSpPr/>
          <p:nvPr/>
        </p:nvSpPr>
        <p:spPr>
          <a:xfrm>
            <a:off x="4574900" y="-150"/>
            <a:ext cx="185400" cy="51435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Tree>
    <p:extLst>
      <p:ext uri="{BB962C8B-B14F-4D97-AF65-F5344CB8AC3E}">
        <p14:creationId xmlns:p14="http://schemas.microsoft.com/office/powerpoint/2010/main" val="6406865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 1 column" type="tx">
  <p:cSld name="Title + 1 column">
    <p:spTree>
      <p:nvGrpSpPr>
        <p:cNvPr id="1" name="Shape 32"/>
        <p:cNvGrpSpPr/>
        <p:nvPr/>
      </p:nvGrpSpPr>
      <p:grpSpPr>
        <a:xfrm>
          <a:off x="0" y="0"/>
          <a:ext cx="0" cy="0"/>
          <a:chOff x="0" y="0"/>
          <a:chExt cx="0" cy="0"/>
        </a:xfrm>
      </p:grpSpPr>
      <p:pic>
        <p:nvPicPr>
          <p:cNvPr id="3" name="Picture 2">
            <a:extLst>
              <a:ext uri="{FF2B5EF4-FFF2-40B4-BE49-F238E27FC236}">
                <a16:creationId xmlns:a16="http://schemas.microsoft.com/office/drawing/2014/main" id="{9BF2B598-DA07-4F30-BC18-EBBE2AB51D02}"/>
              </a:ext>
            </a:extLst>
          </p:cNvPr>
          <p:cNvPicPr>
            <a:picLocks noChangeAspect="1"/>
          </p:cNvPicPr>
          <p:nvPr/>
        </p:nvPicPr>
        <p:blipFill>
          <a:blip r:embed="rId2"/>
          <a:stretch>
            <a:fillRect/>
          </a:stretch>
        </p:blipFill>
        <p:spPr>
          <a:xfrm>
            <a:off x="1" y="4274433"/>
            <a:ext cx="2585474" cy="869067"/>
          </a:xfrm>
          <a:prstGeom prst="rect">
            <a:avLst/>
          </a:prstGeom>
        </p:spPr>
      </p:pic>
      <p:sp>
        <p:nvSpPr>
          <p:cNvPr id="33" name="Google Shape;33;p6"/>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4" name="Google Shape;34;p6"/>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6"/>
          <p:cNvSpPr txBox="1">
            <a:spLocks noGrp="1"/>
          </p:cNvSpPr>
          <p:nvPr>
            <p:ph type="title"/>
          </p:nvPr>
        </p:nvSpPr>
        <p:spPr>
          <a:xfrm>
            <a:off x="234450" y="575500"/>
            <a:ext cx="2046300" cy="3981000"/>
          </a:xfrm>
          <a:prstGeom prst="rect">
            <a:avLst/>
          </a:prstGeom>
        </p:spPr>
        <p:txBody>
          <a:bodyPr spcFirstLastPara="1" wrap="square" lIns="91425" tIns="91425" rIns="91425" bIns="91425" anchor="t" anchorCtr="0"/>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r>
              <a:rPr lang="en-US"/>
              <a:t>Click to edit Master title style</a:t>
            </a:r>
            <a:endParaRPr dirty="0"/>
          </a:p>
        </p:txBody>
      </p:sp>
      <p:sp>
        <p:nvSpPr>
          <p:cNvPr id="36" name="Google Shape;36;p6"/>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a:spcBef>
                <a:spcPts val="60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pPr lvl="0"/>
            <a:r>
              <a:rPr lang="en-US"/>
              <a:t>Edit Master text styles</a:t>
            </a:r>
          </a:p>
        </p:txBody>
      </p:sp>
      <p:sp>
        <p:nvSpPr>
          <p:cNvPr id="37" name="Google Shape;37;p6"/>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345205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 1 column" type="tx" preserve="1">
  <p:cSld name="1_Title + 1 column">
    <p:bg>
      <p:bgPr>
        <a:solidFill>
          <a:srgbClr val="D89F39"/>
        </a:solidFill>
        <a:effectLst/>
      </p:bgPr>
    </p:bg>
    <p:spTree>
      <p:nvGrpSpPr>
        <p:cNvPr id="1" name="Shape 32"/>
        <p:cNvGrpSpPr/>
        <p:nvPr/>
      </p:nvGrpSpPr>
      <p:grpSpPr>
        <a:xfrm>
          <a:off x="0" y="0"/>
          <a:ext cx="0" cy="0"/>
          <a:chOff x="0" y="0"/>
          <a:chExt cx="0" cy="0"/>
        </a:xfrm>
      </p:grpSpPr>
      <p:sp>
        <p:nvSpPr>
          <p:cNvPr id="33" name="Google Shape;33;p6"/>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4" name="Google Shape;34;p6"/>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6"/>
          <p:cNvSpPr txBox="1">
            <a:spLocks noGrp="1"/>
          </p:cNvSpPr>
          <p:nvPr>
            <p:ph type="title"/>
          </p:nvPr>
        </p:nvSpPr>
        <p:spPr>
          <a:xfrm>
            <a:off x="234450" y="575500"/>
            <a:ext cx="2046300" cy="3981000"/>
          </a:xfrm>
          <a:prstGeom prst="rect">
            <a:avLst/>
          </a:prstGeom>
        </p:spPr>
        <p:txBody>
          <a:bodyPr spcFirstLastPara="1" wrap="square" lIns="91425" tIns="91425" rIns="91425" bIns="91425" anchor="t" anchorCtr="0"/>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r>
              <a:rPr lang="en-US"/>
              <a:t>Click to edit Master title style</a:t>
            </a:r>
            <a:endParaRPr/>
          </a:p>
        </p:txBody>
      </p:sp>
      <p:sp>
        <p:nvSpPr>
          <p:cNvPr id="36" name="Google Shape;36;p6"/>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a:spcBef>
                <a:spcPts val="60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pPr lvl="0"/>
            <a:r>
              <a:rPr lang="en-US"/>
              <a:t>Edit Master text styles</a:t>
            </a:r>
          </a:p>
        </p:txBody>
      </p:sp>
      <p:sp>
        <p:nvSpPr>
          <p:cNvPr id="37" name="Google Shape;37;p6"/>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20440778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PollEverywhere - Pair" preserve="1">
  <p:cSld name="PollEverywhere - Pair">
    <p:bg>
      <p:bgPr>
        <a:solidFill>
          <a:srgbClr val="6093C5"/>
        </a:solidFill>
        <a:effectLst/>
      </p:bgPr>
    </p:bg>
    <p:spTree>
      <p:nvGrpSpPr>
        <p:cNvPr id="1" name="Shape 77"/>
        <p:cNvGrpSpPr/>
        <p:nvPr/>
      </p:nvGrpSpPr>
      <p:grpSpPr>
        <a:xfrm>
          <a:off x="0" y="0"/>
          <a:ext cx="0" cy="0"/>
          <a:chOff x="0" y="0"/>
          <a:chExt cx="0" cy="0"/>
        </a:xfrm>
      </p:grpSpPr>
      <p:pic>
        <p:nvPicPr>
          <p:cNvPr id="80" name="Google Shape;80;p11"/>
          <p:cNvPicPr preferRelativeResize="0"/>
          <p:nvPr/>
        </p:nvPicPr>
        <p:blipFill>
          <a:blip r:embed="rId2">
            <a:alphaModFix/>
          </a:blip>
          <a:stretch>
            <a:fillRect/>
          </a:stretch>
        </p:blipFill>
        <p:spPr>
          <a:xfrm>
            <a:off x="0" y="0"/>
            <a:ext cx="2585475" cy="1357368"/>
          </a:xfrm>
          <a:prstGeom prst="rect">
            <a:avLst/>
          </a:prstGeom>
          <a:noFill/>
          <a:ln>
            <a:noFill/>
          </a:ln>
        </p:spPr>
      </p:pic>
      <p:sp>
        <p:nvSpPr>
          <p:cNvPr id="78" name="Google Shape;78;p11"/>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9" name="Google Shape;79;p11"/>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rtl="0">
              <a:spcBef>
                <a:spcPts val="600"/>
              </a:spcBef>
              <a:spcAft>
                <a:spcPts val="0"/>
              </a:spcAft>
              <a:buSzPts val="1400"/>
              <a:buChar char="▪"/>
              <a:defRPr/>
            </a:lvl1pPr>
            <a:lvl2pPr marL="914400" lvl="1" indent="-317500" rtl="0">
              <a:spcBef>
                <a:spcPts val="0"/>
              </a:spcBef>
              <a:spcAft>
                <a:spcPts val="0"/>
              </a:spcAft>
              <a:buSzPts val="1400"/>
              <a:buChar char="-"/>
              <a:defRPr/>
            </a:lvl2pPr>
            <a:lvl3pPr marL="1371600" lvl="2" indent="-317500" rtl="0">
              <a:spcBef>
                <a:spcPts val="0"/>
              </a:spcBef>
              <a:spcAft>
                <a:spcPts val="0"/>
              </a:spcAft>
              <a:buSzPts val="1400"/>
              <a:buChar char="-"/>
              <a:defRPr/>
            </a:lvl3pPr>
            <a:lvl4pPr marL="1828800" lvl="3" indent="-317500" rtl="0">
              <a:spcBef>
                <a:spcPts val="0"/>
              </a:spcBef>
              <a:spcAft>
                <a:spcPts val="0"/>
              </a:spcAft>
              <a:buSzPts val="1400"/>
              <a:buChar char="-"/>
              <a:defRPr/>
            </a:lvl4pPr>
            <a:lvl5pPr marL="2286000" lvl="4" indent="-317500" rtl="0">
              <a:spcBef>
                <a:spcPts val="0"/>
              </a:spcBef>
              <a:spcAft>
                <a:spcPts val="0"/>
              </a:spcAft>
              <a:buSzPts val="1400"/>
              <a:buChar char="-"/>
              <a:defRPr/>
            </a:lvl5pPr>
            <a:lvl6pPr marL="2743200" lvl="5" indent="-317500" rtl="0">
              <a:spcBef>
                <a:spcPts val="0"/>
              </a:spcBef>
              <a:spcAft>
                <a:spcPts val="0"/>
              </a:spcAft>
              <a:buSzPts val="1400"/>
              <a:buChar char="-"/>
              <a:defRPr/>
            </a:lvl6pPr>
            <a:lvl7pPr marL="3200400" lvl="6" indent="-317500" rtl="0">
              <a:spcBef>
                <a:spcPts val="0"/>
              </a:spcBef>
              <a:spcAft>
                <a:spcPts val="0"/>
              </a:spcAft>
              <a:buSzPts val="1400"/>
              <a:buChar char="-"/>
              <a:defRPr/>
            </a:lvl7pPr>
            <a:lvl8pPr marL="3657600" lvl="7" indent="-317500" rtl="0">
              <a:spcBef>
                <a:spcPts val="0"/>
              </a:spcBef>
              <a:spcAft>
                <a:spcPts val="0"/>
              </a:spcAft>
              <a:buSzPts val="1400"/>
              <a:buChar char="-"/>
              <a:defRPr/>
            </a:lvl8pPr>
            <a:lvl9pPr marL="4114800" lvl="8" indent="-317500" rtl="0">
              <a:spcBef>
                <a:spcPts val="0"/>
              </a:spcBef>
              <a:spcAft>
                <a:spcPts val="0"/>
              </a:spcAft>
              <a:buSzPts val="1400"/>
              <a:buChar char="-"/>
              <a:defRPr/>
            </a:lvl9pPr>
          </a:lstStyle>
          <a:p>
            <a:pPr lvl="0"/>
            <a:r>
              <a:rPr lang="en-US"/>
              <a:t>Edit Master text styles</a:t>
            </a:r>
          </a:p>
        </p:txBody>
      </p:sp>
      <p:sp>
        <p:nvSpPr>
          <p:cNvPr id="81" name="Google Shape;81;p11"/>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dirty="0"/>
          </a:p>
        </p:txBody>
      </p:sp>
      <p:sp>
        <p:nvSpPr>
          <p:cNvPr id="83" name="Google Shape;83;p11"/>
          <p:cNvSpPr txBox="1">
            <a:spLocks noGrp="1"/>
          </p:cNvSpPr>
          <p:nvPr>
            <p:ph type="title"/>
          </p:nvPr>
        </p:nvSpPr>
        <p:spPr>
          <a:xfrm>
            <a:off x="269575" y="1700325"/>
            <a:ext cx="2046300" cy="393600"/>
          </a:xfrm>
          <a:prstGeom prst="rect">
            <a:avLst/>
          </a:prstGeom>
        </p:spPr>
        <p:txBody>
          <a:bodyPr spcFirstLastPara="1" wrap="square" lIns="91425" tIns="91425" rIns="91425" bIns="91425" anchor="t" anchorCtr="0"/>
          <a:lstStyle>
            <a:lvl1pPr lvl="0" rtl="0">
              <a:spcBef>
                <a:spcPts val="0"/>
              </a:spcBef>
              <a:spcAft>
                <a:spcPts val="0"/>
              </a:spcAft>
              <a:buNone/>
              <a:defRPr sz="1800"/>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r>
              <a:rPr lang="en-US"/>
              <a:t>Click to edit Master title style</a:t>
            </a:r>
            <a:endParaRPr/>
          </a:p>
        </p:txBody>
      </p:sp>
      <p:sp>
        <p:nvSpPr>
          <p:cNvPr id="84" name="Google Shape;84;p11"/>
          <p:cNvSpPr/>
          <p:nvPr/>
        </p:nvSpPr>
        <p:spPr>
          <a:xfrm>
            <a:off x="1411630" y="1234456"/>
            <a:ext cx="182888" cy="195070"/>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86" name="Google Shape;86;p11"/>
          <p:cNvPicPr preferRelativeResize="0"/>
          <p:nvPr/>
        </p:nvPicPr>
        <p:blipFill rotWithShape="1">
          <a:blip r:embed="rId3">
            <a:alphaModFix/>
          </a:blip>
          <a:srcRect t="5436" b="5436"/>
          <a:stretch/>
        </p:blipFill>
        <p:spPr>
          <a:xfrm>
            <a:off x="1" y="3395354"/>
            <a:ext cx="2585474" cy="1748146"/>
          </a:xfrm>
          <a:prstGeom prst="rect">
            <a:avLst/>
          </a:prstGeom>
          <a:noFill/>
          <a:ln>
            <a:noFill/>
          </a:ln>
        </p:spPr>
      </p:pic>
      <p:sp>
        <p:nvSpPr>
          <p:cNvPr id="87" name="Google Shape;87;p11"/>
          <p:cNvSpPr txBox="1"/>
          <p:nvPr/>
        </p:nvSpPr>
        <p:spPr>
          <a:xfrm>
            <a:off x="25" y="3928800"/>
            <a:ext cx="2585400" cy="505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700" b="1" dirty="0">
                <a:solidFill>
                  <a:srgbClr val="FFFFFF"/>
                </a:solidFill>
                <a:latin typeface="Nunito Sans"/>
                <a:ea typeface="Nunito Sans"/>
                <a:cs typeface="Nunito Sans"/>
                <a:sym typeface="Nunito Sans"/>
              </a:rPr>
              <a:t>pollev.com/cs416</a:t>
            </a:r>
            <a:endParaRPr sz="1700" b="1" dirty="0">
              <a:solidFill>
                <a:srgbClr val="FFFFFF"/>
              </a:solidFill>
              <a:latin typeface="Nunito Sans"/>
              <a:ea typeface="Nunito Sans"/>
              <a:cs typeface="Nunito Sans"/>
              <a:sym typeface="Nunito Sans"/>
            </a:endParaRPr>
          </a:p>
        </p:txBody>
      </p:sp>
      <p:sp>
        <p:nvSpPr>
          <p:cNvPr id="88" name="Google Shape;88;p11"/>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3" name="Google Shape;72;p10">
            <a:extLst>
              <a:ext uri="{FF2B5EF4-FFF2-40B4-BE49-F238E27FC236}">
                <a16:creationId xmlns:a16="http://schemas.microsoft.com/office/drawing/2014/main" id="{584BC1AE-CA48-4C7B-8CBC-68108A32BE75}"/>
              </a:ext>
            </a:extLst>
          </p:cNvPr>
          <p:cNvSpPr txBox="1"/>
          <p:nvPr/>
        </p:nvSpPr>
        <p:spPr>
          <a:xfrm>
            <a:off x="231975" y="1052565"/>
            <a:ext cx="2046300" cy="688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dirty="0">
                <a:solidFill>
                  <a:srgbClr val="FFFFFF"/>
                </a:solidFill>
              </a:rPr>
              <a:t>Think</a:t>
            </a:r>
            <a:endParaRPr sz="2400" dirty="0">
              <a:solidFill>
                <a:srgbClr val="FFFFFF"/>
              </a:solidFill>
            </a:endParaRPr>
          </a:p>
          <a:p>
            <a:pPr marL="0" lvl="0" indent="0" algn="l" rtl="0">
              <a:spcBef>
                <a:spcPts val="0"/>
              </a:spcBef>
              <a:spcAft>
                <a:spcPts val="0"/>
              </a:spcAft>
              <a:buNone/>
            </a:pPr>
            <a:endParaRPr sz="2400" dirty="0">
              <a:solidFill>
                <a:srgbClr val="FFFFFF"/>
              </a:solidFill>
            </a:endParaRPr>
          </a:p>
        </p:txBody>
      </p:sp>
      <p:sp>
        <p:nvSpPr>
          <p:cNvPr id="12" name="Google Shape;72;p10">
            <a:extLst>
              <a:ext uri="{FF2B5EF4-FFF2-40B4-BE49-F238E27FC236}">
                <a16:creationId xmlns:a16="http://schemas.microsoft.com/office/drawing/2014/main" id="{F852DD33-53F1-4722-BB85-ED3D938F9553}"/>
              </a:ext>
            </a:extLst>
          </p:cNvPr>
          <p:cNvSpPr txBox="1"/>
          <p:nvPr/>
        </p:nvSpPr>
        <p:spPr>
          <a:xfrm>
            <a:off x="231975" y="1052565"/>
            <a:ext cx="2046300" cy="688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dirty="0">
                <a:solidFill>
                  <a:srgbClr val="FFFFFF"/>
                </a:solidFill>
              </a:rPr>
              <a:t>Think</a:t>
            </a:r>
            <a:endParaRPr sz="2400" dirty="0">
              <a:solidFill>
                <a:srgbClr val="FFFFFF"/>
              </a:solidFill>
            </a:endParaRPr>
          </a:p>
          <a:p>
            <a:pPr marL="0" lvl="0" indent="0" algn="l" rtl="0">
              <a:spcBef>
                <a:spcPts val="0"/>
              </a:spcBef>
              <a:spcAft>
                <a:spcPts val="0"/>
              </a:spcAft>
              <a:buNone/>
            </a:pPr>
            <a:endParaRPr sz="2400" dirty="0">
              <a:solidFill>
                <a:srgbClr val="FFFFFF"/>
              </a:solidFill>
            </a:endParaRPr>
          </a:p>
        </p:txBody>
      </p:sp>
      <p:sp>
        <p:nvSpPr>
          <p:cNvPr id="14" name="Google Shape;72;p10">
            <a:extLst>
              <a:ext uri="{FF2B5EF4-FFF2-40B4-BE49-F238E27FC236}">
                <a16:creationId xmlns:a16="http://schemas.microsoft.com/office/drawing/2014/main" id="{2B5D457A-85CA-472F-9665-2110E933C3B6}"/>
              </a:ext>
            </a:extLst>
          </p:cNvPr>
          <p:cNvSpPr txBox="1"/>
          <p:nvPr userDrawn="1"/>
        </p:nvSpPr>
        <p:spPr>
          <a:xfrm>
            <a:off x="231975" y="1052565"/>
            <a:ext cx="2046300" cy="688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dirty="0">
                <a:solidFill>
                  <a:srgbClr val="FFFFFF"/>
                </a:solidFill>
              </a:rPr>
              <a:t>Think</a:t>
            </a:r>
            <a:endParaRPr sz="2400" dirty="0">
              <a:solidFill>
                <a:srgbClr val="FFFFFF"/>
              </a:solidFill>
            </a:endParaRPr>
          </a:p>
          <a:p>
            <a:pPr marL="0" lvl="0" indent="0" algn="l" rtl="0">
              <a:spcBef>
                <a:spcPts val="0"/>
              </a:spcBef>
              <a:spcAft>
                <a:spcPts val="0"/>
              </a:spcAft>
              <a:buNone/>
            </a:pPr>
            <a:endParaRPr sz="2400" dirty="0">
              <a:solidFill>
                <a:srgbClr val="FFFFFF"/>
              </a:solidFill>
            </a:endParaRPr>
          </a:p>
        </p:txBody>
      </p:sp>
    </p:spTree>
    <p:extLst>
      <p:ext uri="{BB962C8B-B14F-4D97-AF65-F5344CB8AC3E}">
        <p14:creationId xmlns:p14="http://schemas.microsoft.com/office/powerpoint/2010/main" val="2040555262"/>
      </p:ext>
    </p:extLst>
  </p:cSld>
  <p:clrMapOvr>
    <a:masterClrMapping/>
  </p:clrMapOvr>
  <p:transition>
    <p:fade thruBlk="1"/>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PollEverywhere - Pair" preserve="1">
  <p:cSld name="1_PollEverywhere - Pair">
    <p:bg>
      <p:bgPr>
        <a:solidFill>
          <a:srgbClr val="6093C5"/>
        </a:solidFill>
        <a:effectLst/>
      </p:bgPr>
    </p:bg>
    <p:spTree>
      <p:nvGrpSpPr>
        <p:cNvPr id="1" name="Shape 77"/>
        <p:cNvGrpSpPr/>
        <p:nvPr/>
      </p:nvGrpSpPr>
      <p:grpSpPr>
        <a:xfrm>
          <a:off x="0" y="0"/>
          <a:ext cx="0" cy="0"/>
          <a:chOff x="0" y="0"/>
          <a:chExt cx="0" cy="0"/>
        </a:xfrm>
      </p:grpSpPr>
      <p:sp>
        <p:nvSpPr>
          <p:cNvPr id="78" name="Google Shape;78;p11"/>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9" name="Google Shape;79;p11"/>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rtl="0">
              <a:spcBef>
                <a:spcPts val="600"/>
              </a:spcBef>
              <a:spcAft>
                <a:spcPts val="0"/>
              </a:spcAft>
              <a:buSzPts val="1400"/>
              <a:buChar char="▪"/>
              <a:defRPr/>
            </a:lvl1pPr>
            <a:lvl2pPr marL="914400" lvl="1" indent="-317500" rtl="0">
              <a:spcBef>
                <a:spcPts val="0"/>
              </a:spcBef>
              <a:spcAft>
                <a:spcPts val="0"/>
              </a:spcAft>
              <a:buSzPts val="1400"/>
              <a:buChar char="-"/>
              <a:defRPr/>
            </a:lvl2pPr>
            <a:lvl3pPr marL="1371600" lvl="2" indent="-317500" rtl="0">
              <a:spcBef>
                <a:spcPts val="0"/>
              </a:spcBef>
              <a:spcAft>
                <a:spcPts val="0"/>
              </a:spcAft>
              <a:buSzPts val="1400"/>
              <a:buChar char="-"/>
              <a:defRPr/>
            </a:lvl3pPr>
            <a:lvl4pPr marL="1828800" lvl="3" indent="-317500" rtl="0">
              <a:spcBef>
                <a:spcPts val="0"/>
              </a:spcBef>
              <a:spcAft>
                <a:spcPts val="0"/>
              </a:spcAft>
              <a:buSzPts val="1400"/>
              <a:buChar char="-"/>
              <a:defRPr/>
            </a:lvl4pPr>
            <a:lvl5pPr marL="2286000" lvl="4" indent="-317500" rtl="0">
              <a:spcBef>
                <a:spcPts val="0"/>
              </a:spcBef>
              <a:spcAft>
                <a:spcPts val="0"/>
              </a:spcAft>
              <a:buSzPts val="1400"/>
              <a:buChar char="-"/>
              <a:defRPr/>
            </a:lvl5pPr>
            <a:lvl6pPr marL="2743200" lvl="5" indent="-317500" rtl="0">
              <a:spcBef>
                <a:spcPts val="0"/>
              </a:spcBef>
              <a:spcAft>
                <a:spcPts val="0"/>
              </a:spcAft>
              <a:buSzPts val="1400"/>
              <a:buChar char="-"/>
              <a:defRPr/>
            </a:lvl6pPr>
            <a:lvl7pPr marL="3200400" lvl="6" indent="-317500" rtl="0">
              <a:spcBef>
                <a:spcPts val="0"/>
              </a:spcBef>
              <a:spcAft>
                <a:spcPts val="0"/>
              </a:spcAft>
              <a:buSzPts val="1400"/>
              <a:buChar char="-"/>
              <a:defRPr/>
            </a:lvl7pPr>
            <a:lvl8pPr marL="3657600" lvl="7" indent="-317500" rtl="0">
              <a:spcBef>
                <a:spcPts val="0"/>
              </a:spcBef>
              <a:spcAft>
                <a:spcPts val="0"/>
              </a:spcAft>
              <a:buSzPts val="1400"/>
              <a:buChar char="-"/>
              <a:defRPr/>
            </a:lvl8pPr>
            <a:lvl9pPr marL="4114800" lvl="8" indent="-317500" rtl="0">
              <a:spcBef>
                <a:spcPts val="0"/>
              </a:spcBef>
              <a:spcAft>
                <a:spcPts val="0"/>
              </a:spcAft>
              <a:buSzPts val="1400"/>
              <a:buChar char="-"/>
              <a:defRPr/>
            </a:lvl9pPr>
          </a:lstStyle>
          <a:p>
            <a:pPr lvl="0"/>
            <a:r>
              <a:rPr lang="en-US"/>
              <a:t>Edit Master text styles</a:t>
            </a:r>
          </a:p>
        </p:txBody>
      </p:sp>
      <p:pic>
        <p:nvPicPr>
          <p:cNvPr id="80" name="Google Shape;80;p11"/>
          <p:cNvPicPr preferRelativeResize="0"/>
          <p:nvPr/>
        </p:nvPicPr>
        <p:blipFill>
          <a:blip r:embed="rId2">
            <a:alphaModFix/>
          </a:blip>
          <a:stretch>
            <a:fillRect/>
          </a:stretch>
        </p:blipFill>
        <p:spPr>
          <a:xfrm>
            <a:off x="0" y="0"/>
            <a:ext cx="2585475" cy="1357368"/>
          </a:xfrm>
          <a:prstGeom prst="rect">
            <a:avLst/>
          </a:prstGeom>
          <a:noFill/>
          <a:ln>
            <a:noFill/>
          </a:ln>
        </p:spPr>
      </p:pic>
      <p:sp>
        <p:nvSpPr>
          <p:cNvPr id="81" name="Google Shape;81;p11"/>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dirty="0"/>
          </a:p>
        </p:txBody>
      </p:sp>
      <p:sp>
        <p:nvSpPr>
          <p:cNvPr id="83" name="Google Shape;83;p11"/>
          <p:cNvSpPr txBox="1">
            <a:spLocks noGrp="1"/>
          </p:cNvSpPr>
          <p:nvPr>
            <p:ph type="title"/>
          </p:nvPr>
        </p:nvSpPr>
        <p:spPr>
          <a:xfrm>
            <a:off x="269575" y="1700325"/>
            <a:ext cx="2046300" cy="393600"/>
          </a:xfrm>
          <a:prstGeom prst="rect">
            <a:avLst/>
          </a:prstGeom>
        </p:spPr>
        <p:txBody>
          <a:bodyPr spcFirstLastPara="1" wrap="square" lIns="91425" tIns="91425" rIns="91425" bIns="91425" anchor="t" anchorCtr="0"/>
          <a:lstStyle>
            <a:lvl1pPr lvl="0" rtl="0">
              <a:spcBef>
                <a:spcPts val="0"/>
              </a:spcBef>
              <a:spcAft>
                <a:spcPts val="0"/>
              </a:spcAft>
              <a:buNone/>
              <a:defRPr sz="1800"/>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r>
              <a:rPr lang="en-US"/>
              <a:t>Click to edit Master title style</a:t>
            </a:r>
            <a:endParaRPr/>
          </a:p>
        </p:txBody>
      </p:sp>
      <p:sp>
        <p:nvSpPr>
          <p:cNvPr id="84" name="Google Shape;84;p11"/>
          <p:cNvSpPr/>
          <p:nvPr/>
        </p:nvSpPr>
        <p:spPr>
          <a:xfrm>
            <a:off x="1594518" y="1100842"/>
            <a:ext cx="182888" cy="195070"/>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85;p11"/>
          <p:cNvSpPr/>
          <p:nvPr/>
        </p:nvSpPr>
        <p:spPr>
          <a:xfrm>
            <a:off x="1659574" y="1331991"/>
            <a:ext cx="182888" cy="195070"/>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86" name="Google Shape;86;p11"/>
          <p:cNvPicPr preferRelativeResize="0"/>
          <p:nvPr/>
        </p:nvPicPr>
        <p:blipFill rotWithShape="1">
          <a:blip r:embed="rId3">
            <a:alphaModFix/>
          </a:blip>
          <a:srcRect t="5436" b="5436"/>
          <a:stretch/>
        </p:blipFill>
        <p:spPr>
          <a:xfrm>
            <a:off x="1" y="3395354"/>
            <a:ext cx="2585474" cy="1748146"/>
          </a:xfrm>
          <a:prstGeom prst="rect">
            <a:avLst/>
          </a:prstGeom>
          <a:noFill/>
          <a:ln>
            <a:noFill/>
          </a:ln>
        </p:spPr>
      </p:pic>
      <p:sp>
        <p:nvSpPr>
          <p:cNvPr id="87" name="Google Shape;87;p11"/>
          <p:cNvSpPr txBox="1"/>
          <p:nvPr/>
        </p:nvSpPr>
        <p:spPr>
          <a:xfrm>
            <a:off x="25" y="3928800"/>
            <a:ext cx="2585400" cy="505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700" b="1" dirty="0">
                <a:solidFill>
                  <a:srgbClr val="FFFFFF"/>
                </a:solidFill>
                <a:latin typeface="Nunito Sans"/>
                <a:ea typeface="Nunito Sans"/>
                <a:cs typeface="Nunito Sans"/>
                <a:sym typeface="Nunito Sans"/>
              </a:rPr>
              <a:t>pollev.com/cs416</a:t>
            </a:r>
            <a:endParaRPr sz="1700" b="1" dirty="0">
              <a:solidFill>
                <a:srgbClr val="FFFFFF"/>
              </a:solidFill>
              <a:latin typeface="Nunito Sans"/>
              <a:ea typeface="Nunito Sans"/>
              <a:cs typeface="Nunito Sans"/>
              <a:sym typeface="Nunito Sans"/>
            </a:endParaRPr>
          </a:p>
        </p:txBody>
      </p:sp>
      <p:sp>
        <p:nvSpPr>
          <p:cNvPr id="88" name="Google Shape;88;p11"/>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3" name="Google Shape;84;p11">
            <a:extLst>
              <a:ext uri="{FF2B5EF4-FFF2-40B4-BE49-F238E27FC236}">
                <a16:creationId xmlns:a16="http://schemas.microsoft.com/office/drawing/2014/main" id="{5D953DEC-1E95-4367-BB58-B5E94D1B8086}"/>
              </a:ext>
            </a:extLst>
          </p:cNvPr>
          <p:cNvSpPr/>
          <p:nvPr/>
        </p:nvSpPr>
        <p:spPr>
          <a:xfrm>
            <a:off x="1411630" y="1234456"/>
            <a:ext cx="182888" cy="195070"/>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85;p11">
            <a:extLst>
              <a:ext uri="{FF2B5EF4-FFF2-40B4-BE49-F238E27FC236}">
                <a16:creationId xmlns:a16="http://schemas.microsoft.com/office/drawing/2014/main" id="{05A67550-2E3D-49EB-9EB6-FB935C412A8A}"/>
              </a:ext>
            </a:extLst>
          </p:cNvPr>
          <p:cNvSpPr/>
          <p:nvPr/>
        </p:nvSpPr>
        <p:spPr>
          <a:xfrm>
            <a:off x="1842276" y="1147824"/>
            <a:ext cx="182888" cy="195070"/>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82;p11">
            <a:extLst>
              <a:ext uri="{FF2B5EF4-FFF2-40B4-BE49-F238E27FC236}">
                <a16:creationId xmlns:a16="http://schemas.microsoft.com/office/drawing/2014/main" id="{8862DC09-B271-4C5C-A463-62732B63ADF1}"/>
              </a:ext>
            </a:extLst>
          </p:cNvPr>
          <p:cNvSpPr txBox="1"/>
          <p:nvPr/>
        </p:nvSpPr>
        <p:spPr>
          <a:xfrm>
            <a:off x="234450" y="1051100"/>
            <a:ext cx="2046300" cy="708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400" dirty="0">
                <a:solidFill>
                  <a:srgbClr val="FFFFFF"/>
                </a:solidFill>
              </a:rPr>
              <a:t>Group</a:t>
            </a:r>
            <a:endParaRPr sz="2400" dirty="0">
              <a:solidFill>
                <a:srgbClr val="FFFFFF"/>
              </a:solidFill>
            </a:endParaRPr>
          </a:p>
        </p:txBody>
      </p:sp>
    </p:spTree>
    <p:extLst>
      <p:ext uri="{BB962C8B-B14F-4D97-AF65-F5344CB8AC3E}">
        <p14:creationId xmlns:p14="http://schemas.microsoft.com/office/powerpoint/2010/main" val="1255410878"/>
      </p:ext>
    </p:extLst>
  </p:cSld>
  <p:clrMapOvr>
    <a:masterClrMapping/>
  </p:clrMapOvr>
  <p:transition>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 1 column" type="tx" preserve="1">
  <p:cSld name="1_Title + 1 column">
    <p:spTree>
      <p:nvGrpSpPr>
        <p:cNvPr id="1" name="Shape 32"/>
        <p:cNvGrpSpPr/>
        <p:nvPr/>
      </p:nvGrpSpPr>
      <p:grpSpPr>
        <a:xfrm>
          <a:off x="0" y="0"/>
          <a:ext cx="0" cy="0"/>
          <a:chOff x="0" y="0"/>
          <a:chExt cx="0" cy="0"/>
        </a:xfrm>
      </p:grpSpPr>
      <p:pic>
        <p:nvPicPr>
          <p:cNvPr id="16" name="Picture 15">
            <a:extLst>
              <a:ext uri="{FF2B5EF4-FFF2-40B4-BE49-F238E27FC236}">
                <a16:creationId xmlns:a16="http://schemas.microsoft.com/office/drawing/2014/main" id="{9CF693F7-8485-4342-A45C-2880CB1A3855}"/>
              </a:ext>
            </a:extLst>
          </p:cNvPr>
          <p:cNvPicPr>
            <a:picLocks noChangeAspect="1"/>
          </p:cNvPicPr>
          <p:nvPr/>
        </p:nvPicPr>
        <p:blipFill>
          <a:blip r:embed="rId2"/>
          <a:stretch>
            <a:fillRect/>
          </a:stretch>
        </p:blipFill>
        <p:spPr>
          <a:xfrm>
            <a:off x="1" y="4274433"/>
            <a:ext cx="2585474" cy="869067"/>
          </a:xfrm>
          <a:prstGeom prst="rect">
            <a:avLst/>
          </a:prstGeom>
        </p:spPr>
      </p:pic>
      <p:sp>
        <p:nvSpPr>
          <p:cNvPr id="33" name="Google Shape;33;p6"/>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4" name="Google Shape;34;p6"/>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5" name="Google Shape;35;p6"/>
          <p:cNvSpPr txBox="1">
            <a:spLocks noGrp="1"/>
          </p:cNvSpPr>
          <p:nvPr>
            <p:ph type="title"/>
          </p:nvPr>
        </p:nvSpPr>
        <p:spPr>
          <a:xfrm>
            <a:off x="234450" y="575500"/>
            <a:ext cx="2046300" cy="3643109"/>
          </a:xfrm>
          <a:prstGeom prst="rect">
            <a:avLst/>
          </a:prstGeom>
        </p:spPr>
        <p:txBody>
          <a:bodyPr spcFirstLastPara="1" wrap="square" lIns="91425" tIns="91425" rIns="91425" bIns="91425" anchor="t" anchorCtr="0"/>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r>
              <a:rPr lang="en-US"/>
              <a:t>Click to edit Master title style</a:t>
            </a:r>
            <a:endParaRPr dirty="0"/>
          </a:p>
        </p:txBody>
      </p:sp>
      <p:sp>
        <p:nvSpPr>
          <p:cNvPr id="36" name="Google Shape;36;p6"/>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a:spcBef>
                <a:spcPts val="60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pPr lvl="0"/>
            <a:r>
              <a:rPr lang="en-US"/>
              <a:t>Edit Master text styles</a:t>
            </a:r>
          </a:p>
        </p:txBody>
      </p:sp>
      <p:sp>
        <p:nvSpPr>
          <p:cNvPr id="37" name="Google Shape;37;p6"/>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grpSp>
        <p:nvGrpSpPr>
          <p:cNvPr id="25" name="Google Shape;55;p9">
            <a:extLst>
              <a:ext uri="{FF2B5EF4-FFF2-40B4-BE49-F238E27FC236}">
                <a16:creationId xmlns:a16="http://schemas.microsoft.com/office/drawing/2014/main" id="{B37EAD93-95EB-9841-84F5-9921CB1AF447}"/>
              </a:ext>
            </a:extLst>
          </p:cNvPr>
          <p:cNvGrpSpPr/>
          <p:nvPr/>
        </p:nvGrpSpPr>
        <p:grpSpPr>
          <a:xfrm>
            <a:off x="234447" y="3686127"/>
            <a:ext cx="304009" cy="326513"/>
            <a:chOff x="616425" y="2329600"/>
            <a:chExt cx="361700" cy="388475"/>
          </a:xfrm>
        </p:grpSpPr>
        <p:sp>
          <p:nvSpPr>
            <p:cNvPr id="26" name="Google Shape;56;p9">
              <a:extLst>
                <a:ext uri="{FF2B5EF4-FFF2-40B4-BE49-F238E27FC236}">
                  <a16:creationId xmlns:a16="http://schemas.microsoft.com/office/drawing/2014/main" id="{DFA692B1-A617-944F-854B-4334549512DD}"/>
                </a:ext>
              </a:extLst>
            </p:cNvPr>
            <p:cNvSpPr/>
            <p:nvPr/>
          </p:nvSpPr>
          <p:spPr>
            <a:xfrm>
              <a:off x="616425" y="2329600"/>
              <a:ext cx="361700" cy="388475"/>
            </a:xfrm>
            <a:custGeom>
              <a:avLst/>
              <a:gdLst/>
              <a:ahLst/>
              <a:cxnLst/>
              <a:rect l="l" t="t" r="r" b="b"/>
              <a:pathLst>
                <a:path w="14468" h="15539" fill="none" extrusionOk="0">
                  <a:moveTo>
                    <a:pt x="14273" y="13030"/>
                  </a:moveTo>
                  <a:lnTo>
                    <a:pt x="9621" y="6479"/>
                  </a:lnTo>
                  <a:lnTo>
                    <a:pt x="9621" y="2338"/>
                  </a:lnTo>
                  <a:lnTo>
                    <a:pt x="10303" y="1656"/>
                  </a:lnTo>
                  <a:lnTo>
                    <a:pt x="10303" y="1656"/>
                  </a:lnTo>
                  <a:lnTo>
                    <a:pt x="10400" y="1559"/>
                  </a:lnTo>
                  <a:lnTo>
                    <a:pt x="10474" y="1437"/>
                  </a:lnTo>
                  <a:lnTo>
                    <a:pt x="10522" y="1291"/>
                  </a:lnTo>
                  <a:lnTo>
                    <a:pt x="10571" y="1169"/>
                  </a:lnTo>
                  <a:lnTo>
                    <a:pt x="10571" y="1023"/>
                  </a:lnTo>
                  <a:lnTo>
                    <a:pt x="10571" y="877"/>
                  </a:lnTo>
                  <a:lnTo>
                    <a:pt x="10547" y="731"/>
                  </a:lnTo>
                  <a:lnTo>
                    <a:pt x="10498" y="609"/>
                  </a:lnTo>
                  <a:lnTo>
                    <a:pt x="10498" y="609"/>
                  </a:lnTo>
                  <a:lnTo>
                    <a:pt x="10449" y="463"/>
                  </a:lnTo>
                  <a:lnTo>
                    <a:pt x="10352" y="366"/>
                  </a:lnTo>
                  <a:lnTo>
                    <a:pt x="10254" y="244"/>
                  </a:lnTo>
                  <a:lnTo>
                    <a:pt x="10157" y="171"/>
                  </a:lnTo>
                  <a:lnTo>
                    <a:pt x="10035" y="98"/>
                  </a:lnTo>
                  <a:lnTo>
                    <a:pt x="9889" y="49"/>
                  </a:lnTo>
                  <a:lnTo>
                    <a:pt x="9767" y="25"/>
                  </a:lnTo>
                  <a:lnTo>
                    <a:pt x="9621" y="0"/>
                  </a:lnTo>
                  <a:lnTo>
                    <a:pt x="4848" y="0"/>
                  </a:lnTo>
                  <a:lnTo>
                    <a:pt x="4848" y="0"/>
                  </a:lnTo>
                  <a:lnTo>
                    <a:pt x="4701" y="25"/>
                  </a:lnTo>
                  <a:lnTo>
                    <a:pt x="4580" y="49"/>
                  </a:lnTo>
                  <a:lnTo>
                    <a:pt x="4433" y="98"/>
                  </a:lnTo>
                  <a:lnTo>
                    <a:pt x="4312" y="171"/>
                  </a:lnTo>
                  <a:lnTo>
                    <a:pt x="4214" y="244"/>
                  </a:lnTo>
                  <a:lnTo>
                    <a:pt x="4117" y="366"/>
                  </a:lnTo>
                  <a:lnTo>
                    <a:pt x="4019" y="463"/>
                  </a:lnTo>
                  <a:lnTo>
                    <a:pt x="3971" y="609"/>
                  </a:lnTo>
                  <a:lnTo>
                    <a:pt x="3971" y="609"/>
                  </a:lnTo>
                  <a:lnTo>
                    <a:pt x="3922" y="731"/>
                  </a:lnTo>
                  <a:lnTo>
                    <a:pt x="3898" y="877"/>
                  </a:lnTo>
                  <a:lnTo>
                    <a:pt x="3898" y="1023"/>
                  </a:lnTo>
                  <a:lnTo>
                    <a:pt x="3898" y="1169"/>
                  </a:lnTo>
                  <a:lnTo>
                    <a:pt x="3946" y="1291"/>
                  </a:lnTo>
                  <a:lnTo>
                    <a:pt x="3995" y="1437"/>
                  </a:lnTo>
                  <a:lnTo>
                    <a:pt x="4068" y="1559"/>
                  </a:lnTo>
                  <a:lnTo>
                    <a:pt x="4166" y="1656"/>
                  </a:lnTo>
                  <a:lnTo>
                    <a:pt x="4848" y="2338"/>
                  </a:lnTo>
                  <a:lnTo>
                    <a:pt x="4848" y="6479"/>
                  </a:lnTo>
                  <a:lnTo>
                    <a:pt x="196" y="13030"/>
                  </a:lnTo>
                  <a:lnTo>
                    <a:pt x="196" y="13030"/>
                  </a:lnTo>
                  <a:lnTo>
                    <a:pt x="123" y="13152"/>
                  </a:lnTo>
                  <a:lnTo>
                    <a:pt x="50" y="13274"/>
                  </a:lnTo>
                  <a:lnTo>
                    <a:pt x="25" y="13395"/>
                  </a:lnTo>
                  <a:lnTo>
                    <a:pt x="1" y="13517"/>
                  </a:lnTo>
                  <a:lnTo>
                    <a:pt x="1" y="13639"/>
                  </a:lnTo>
                  <a:lnTo>
                    <a:pt x="25" y="13785"/>
                  </a:lnTo>
                  <a:lnTo>
                    <a:pt x="50" y="13907"/>
                  </a:lnTo>
                  <a:lnTo>
                    <a:pt x="98" y="14029"/>
                  </a:lnTo>
                  <a:lnTo>
                    <a:pt x="585" y="15003"/>
                  </a:lnTo>
                  <a:lnTo>
                    <a:pt x="585" y="15003"/>
                  </a:lnTo>
                  <a:lnTo>
                    <a:pt x="658" y="15125"/>
                  </a:lnTo>
                  <a:lnTo>
                    <a:pt x="756" y="15222"/>
                  </a:lnTo>
                  <a:lnTo>
                    <a:pt x="829" y="15320"/>
                  </a:lnTo>
                  <a:lnTo>
                    <a:pt x="951" y="15393"/>
                  </a:lnTo>
                  <a:lnTo>
                    <a:pt x="1073" y="15441"/>
                  </a:lnTo>
                  <a:lnTo>
                    <a:pt x="1194" y="15490"/>
                  </a:lnTo>
                  <a:lnTo>
                    <a:pt x="1316" y="15539"/>
                  </a:lnTo>
                  <a:lnTo>
                    <a:pt x="1462" y="15539"/>
                  </a:lnTo>
                  <a:lnTo>
                    <a:pt x="13006" y="15539"/>
                  </a:lnTo>
                  <a:lnTo>
                    <a:pt x="13006" y="15539"/>
                  </a:lnTo>
                  <a:lnTo>
                    <a:pt x="13153" y="15539"/>
                  </a:lnTo>
                  <a:lnTo>
                    <a:pt x="13274" y="15490"/>
                  </a:lnTo>
                  <a:lnTo>
                    <a:pt x="13396" y="15441"/>
                  </a:lnTo>
                  <a:lnTo>
                    <a:pt x="13518" y="15393"/>
                  </a:lnTo>
                  <a:lnTo>
                    <a:pt x="13640" y="15320"/>
                  </a:lnTo>
                  <a:lnTo>
                    <a:pt x="13713" y="15222"/>
                  </a:lnTo>
                  <a:lnTo>
                    <a:pt x="13810" y="15125"/>
                  </a:lnTo>
                  <a:lnTo>
                    <a:pt x="13883" y="15003"/>
                  </a:lnTo>
                  <a:lnTo>
                    <a:pt x="14370" y="14029"/>
                  </a:lnTo>
                  <a:lnTo>
                    <a:pt x="14370" y="14029"/>
                  </a:lnTo>
                  <a:lnTo>
                    <a:pt x="14419" y="13907"/>
                  </a:lnTo>
                  <a:lnTo>
                    <a:pt x="14443" y="13785"/>
                  </a:lnTo>
                  <a:lnTo>
                    <a:pt x="14468" y="13639"/>
                  </a:lnTo>
                  <a:lnTo>
                    <a:pt x="14468" y="13517"/>
                  </a:lnTo>
                  <a:lnTo>
                    <a:pt x="14443" y="13395"/>
                  </a:lnTo>
                  <a:lnTo>
                    <a:pt x="14419" y="13274"/>
                  </a:lnTo>
                  <a:lnTo>
                    <a:pt x="14346" y="13152"/>
                  </a:lnTo>
                  <a:lnTo>
                    <a:pt x="14273" y="13030"/>
                  </a:lnTo>
                  <a:lnTo>
                    <a:pt x="14273" y="13030"/>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57;p9">
              <a:extLst>
                <a:ext uri="{FF2B5EF4-FFF2-40B4-BE49-F238E27FC236}">
                  <a16:creationId xmlns:a16="http://schemas.microsoft.com/office/drawing/2014/main" id="{819CE10C-5124-9B42-B42E-C453A6058A63}"/>
                </a:ext>
              </a:extLst>
            </p:cNvPr>
            <p:cNvSpPr/>
            <p:nvPr/>
          </p:nvSpPr>
          <p:spPr>
            <a:xfrm>
              <a:off x="704725" y="2545750"/>
              <a:ext cx="185125" cy="25"/>
            </a:xfrm>
            <a:custGeom>
              <a:avLst/>
              <a:gdLst/>
              <a:ahLst/>
              <a:cxnLst/>
              <a:rect l="l" t="t" r="r" b="b"/>
              <a:pathLst>
                <a:path w="7405" h="1" fill="none" extrusionOk="0">
                  <a:moveTo>
                    <a:pt x="7404" y="0"/>
                  </a:moveTo>
                  <a:lnTo>
                    <a:pt x="0" y="0"/>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58;p9">
              <a:extLst>
                <a:ext uri="{FF2B5EF4-FFF2-40B4-BE49-F238E27FC236}">
                  <a16:creationId xmlns:a16="http://schemas.microsoft.com/office/drawing/2014/main" id="{04B3A3EE-6444-0346-A1E0-D3B65F3DA229}"/>
                </a:ext>
              </a:extLst>
            </p:cNvPr>
            <p:cNvSpPr/>
            <p:nvPr/>
          </p:nvSpPr>
          <p:spPr>
            <a:xfrm>
              <a:off x="811875" y="2626125"/>
              <a:ext cx="31075" cy="31075"/>
            </a:xfrm>
            <a:custGeom>
              <a:avLst/>
              <a:gdLst/>
              <a:ahLst/>
              <a:cxnLst/>
              <a:rect l="l" t="t" r="r" b="b"/>
              <a:pathLst>
                <a:path w="1243" h="1243" fill="none" extrusionOk="0">
                  <a:moveTo>
                    <a:pt x="1" y="633"/>
                  </a:moveTo>
                  <a:lnTo>
                    <a:pt x="1" y="633"/>
                  </a:lnTo>
                  <a:lnTo>
                    <a:pt x="25" y="487"/>
                  </a:lnTo>
                  <a:lnTo>
                    <a:pt x="50" y="390"/>
                  </a:lnTo>
                  <a:lnTo>
                    <a:pt x="98" y="268"/>
                  </a:lnTo>
                  <a:lnTo>
                    <a:pt x="171" y="171"/>
                  </a:lnTo>
                  <a:lnTo>
                    <a:pt x="269" y="98"/>
                  </a:lnTo>
                  <a:lnTo>
                    <a:pt x="390" y="49"/>
                  </a:lnTo>
                  <a:lnTo>
                    <a:pt x="488" y="24"/>
                  </a:lnTo>
                  <a:lnTo>
                    <a:pt x="634" y="0"/>
                  </a:lnTo>
                  <a:lnTo>
                    <a:pt x="634" y="0"/>
                  </a:lnTo>
                  <a:lnTo>
                    <a:pt x="756" y="24"/>
                  </a:lnTo>
                  <a:lnTo>
                    <a:pt x="853" y="49"/>
                  </a:lnTo>
                  <a:lnTo>
                    <a:pt x="975" y="98"/>
                  </a:lnTo>
                  <a:lnTo>
                    <a:pt x="1072" y="171"/>
                  </a:lnTo>
                  <a:lnTo>
                    <a:pt x="1146" y="268"/>
                  </a:lnTo>
                  <a:lnTo>
                    <a:pt x="1194" y="390"/>
                  </a:lnTo>
                  <a:lnTo>
                    <a:pt x="1243" y="487"/>
                  </a:lnTo>
                  <a:lnTo>
                    <a:pt x="1243" y="633"/>
                  </a:lnTo>
                  <a:lnTo>
                    <a:pt x="1243" y="633"/>
                  </a:lnTo>
                  <a:lnTo>
                    <a:pt x="1243" y="755"/>
                  </a:lnTo>
                  <a:lnTo>
                    <a:pt x="1194" y="853"/>
                  </a:lnTo>
                  <a:lnTo>
                    <a:pt x="1146" y="974"/>
                  </a:lnTo>
                  <a:lnTo>
                    <a:pt x="1072" y="1072"/>
                  </a:lnTo>
                  <a:lnTo>
                    <a:pt x="975" y="1145"/>
                  </a:lnTo>
                  <a:lnTo>
                    <a:pt x="853" y="1194"/>
                  </a:lnTo>
                  <a:lnTo>
                    <a:pt x="756" y="1242"/>
                  </a:lnTo>
                  <a:lnTo>
                    <a:pt x="634" y="1242"/>
                  </a:lnTo>
                  <a:lnTo>
                    <a:pt x="634" y="1242"/>
                  </a:lnTo>
                  <a:lnTo>
                    <a:pt x="488" y="1242"/>
                  </a:lnTo>
                  <a:lnTo>
                    <a:pt x="390" y="1194"/>
                  </a:lnTo>
                  <a:lnTo>
                    <a:pt x="269" y="1145"/>
                  </a:lnTo>
                  <a:lnTo>
                    <a:pt x="171" y="1072"/>
                  </a:lnTo>
                  <a:lnTo>
                    <a:pt x="98" y="974"/>
                  </a:lnTo>
                  <a:lnTo>
                    <a:pt x="50" y="853"/>
                  </a:lnTo>
                  <a:lnTo>
                    <a:pt x="25" y="755"/>
                  </a:lnTo>
                  <a:lnTo>
                    <a:pt x="1" y="633"/>
                  </a:lnTo>
                  <a:lnTo>
                    <a:pt x="1" y="633"/>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59;p9">
              <a:extLst>
                <a:ext uri="{FF2B5EF4-FFF2-40B4-BE49-F238E27FC236}">
                  <a16:creationId xmlns:a16="http://schemas.microsoft.com/office/drawing/2014/main" id="{74D3972D-6F5C-6042-B46B-62B9642BF4F5}"/>
                </a:ext>
              </a:extLst>
            </p:cNvPr>
            <p:cNvSpPr/>
            <p:nvPr/>
          </p:nvSpPr>
          <p:spPr>
            <a:xfrm>
              <a:off x="751000" y="2568275"/>
              <a:ext cx="54200" cy="53600"/>
            </a:xfrm>
            <a:custGeom>
              <a:avLst/>
              <a:gdLst/>
              <a:ahLst/>
              <a:cxnLst/>
              <a:rect l="l" t="t" r="r" b="b"/>
              <a:pathLst>
                <a:path w="2168" h="2144" fill="none" extrusionOk="0">
                  <a:moveTo>
                    <a:pt x="1096" y="2144"/>
                  </a:moveTo>
                  <a:lnTo>
                    <a:pt x="1096" y="2144"/>
                  </a:lnTo>
                  <a:lnTo>
                    <a:pt x="877" y="2119"/>
                  </a:lnTo>
                  <a:lnTo>
                    <a:pt x="658" y="2071"/>
                  </a:lnTo>
                  <a:lnTo>
                    <a:pt x="487" y="1973"/>
                  </a:lnTo>
                  <a:lnTo>
                    <a:pt x="317" y="1827"/>
                  </a:lnTo>
                  <a:lnTo>
                    <a:pt x="195" y="1681"/>
                  </a:lnTo>
                  <a:lnTo>
                    <a:pt x="98" y="1486"/>
                  </a:lnTo>
                  <a:lnTo>
                    <a:pt x="25" y="1291"/>
                  </a:lnTo>
                  <a:lnTo>
                    <a:pt x="0" y="1072"/>
                  </a:lnTo>
                  <a:lnTo>
                    <a:pt x="0" y="1072"/>
                  </a:lnTo>
                  <a:lnTo>
                    <a:pt x="25" y="853"/>
                  </a:lnTo>
                  <a:lnTo>
                    <a:pt x="98" y="658"/>
                  </a:lnTo>
                  <a:lnTo>
                    <a:pt x="195" y="463"/>
                  </a:lnTo>
                  <a:lnTo>
                    <a:pt x="317" y="317"/>
                  </a:lnTo>
                  <a:lnTo>
                    <a:pt x="487" y="171"/>
                  </a:lnTo>
                  <a:lnTo>
                    <a:pt x="658" y="73"/>
                  </a:lnTo>
                  <a:lnTo>
                    <a:pt x="877" y="0"/>
                  </a:lnTo>
                  <a:lnTo>
                    <a:pt x="1096" y="0"/>
                  </a:lnTo>
                  <a:lnTo>
                    <a:pt x="1096" y="0"/>
                  </a:lnTo>
                  <a:lnTo>
                    <a:pt x="1315" y="0"/>
                  </a:lnTo>
                  <a:lnTo>
                    <a:pt x="1510" y="73"/>
                  </a:lnTo>
                  <a:lnTo>
                    <a:pt x="1681" y="171"/>
                  </a:lnTo>
                  <a:lnTo>
                    <a:pt x="1851" y="317"/>
                  </a:lnTo>
                  <a:lnTo>
                    <a:pt x="1973" y="463"/>
                  </a:lnTo>
                  <a:lnTo>
                    <a:pt x="2070" y="658"/>
                  </a:lnTo>
                  <a:lnTo>
                    <a:pt x="2144" y="853"/>
                  </a:lnTo>
                  <a:lnTo>
                    <a:pt x="2168" y="1072"/>
                  </a:lnTo>
                  <a:lnTo>
                    <a:pt x="2168" y="1072"/>
                  </a:lnTo>
                  <a:lnTo>
                    <a:pt x="2144" y="1291"/>
                  </a:lnTo>
                  <a:lnTo>
                    <a:pt x="2070" y="1486"/>
                  </a:lnTo>
                  <a:lnTo>
                    <a:pt x="1973" y="1681"/>
                  </a:lnTo>
                  <a:lnTo>
                    <a:pt x="1851" y="1827"/>
                  </a:lnTo>
                  <a:lnTo>
                    <a:pt x="1681" y="1973"/>
                  </a:lnTo>
                  <a:lnTo>
                    <a:pt x="1510" y="2071"/>
                  </a:lnTo>
                  <a:lnTo>
                    <a:pt x="1315" y="2119"/>
                  </a:lnTo>
                  <a:lnTo>
                    <a:pt x="1096" y="2144"/>
                  </a:lnTo>
                  <a:lnTo>
                    <a:pt x="1096" y="2144"/>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60;p9">
              <a:extLst>
                <a:ext uri="{FF2B5EF4-FFF2-40B4-BE49-F238E27FC236}">
                  <a16:creationId xmlns:a16="http://schemas.microsoft.com/office/drawing/2014/main" id="{D4D028A4-89DB-2C43-848E-358101808AF1}"/>
                </a:ext>
              </a:extLst>
            </p:cNvPr>
            <p:cNvSpPr/>
            <p:nvPr/>
          </p:nvSpPr>
          <p:spPr>
            <a:xfrm>
              <a:off x="769875" y="2662650"/>
              <a:ext cx="23775" cy="23775"/>
            </a:xfrm>
            <a:custGeom>
              <a:avLst/>
              <a:gdLst/>
              <a:ahLst/>
              <a:cxnLst/>
              <a:rect l="l" t="t" r="r" b="b"/>
              <a:pathLst>
                <a:path w="951" h="951" fill="none" extrusionOk="0">
                  <a:moveTo>
                    <a:pt x="0" y="463"/>
                  </a:moveTo>
                  <a:lnTo>
                    <a:pt x="0" y="463"/>
                  </a:lnTo>
                  <a:lnTo>
                    <a:pt x="0" y="366"/>
                  </a:lnTo>
                  <a:lnTo>
                    <a:pt x="25" y="293"/>
                  </a:lnTo>
                  <a:lnTo>
                    <a:pt x="73" y="195"/>
                  </a:lnTo>
                  <a:lnTo>
                    <a:pt x="146" y="122"/>
                  </a:lnTo>
                  <a:lnTo>
                    <a:pt x="220" y="73"/>
                  </a:lnTo>
                  <a:lnTo>
                    <a:pt x="293" y="25"/>
                  </a:lnTo>
                  <a:lnTo>
                    <a:pt x="390" y="0"/>
                  </a:lnTo>
                  <a:lnTo>
                    <a:pt x="487" y="0"/>
                  </a:lnTo>
                  <a:lnTo>
                    <a:pt x="487" y="0"/>
                  </a:lnTo>
                  <a:lnTo>
                    <a:pt x="585" y="0"/>
                  </a:lnTo>
                  <a:lnTo>
                    <a:pt x="658" y="25"/>
                  </a:lnTo>
                  <a:lnTo>
                    <a:pt x="755" y="73"/>
                  </a:lnTo>
                  <a:lnTo>
                    <a:pt x="828" y="122"/>
                  </a:lnTo>
                  <a:lnTo>
                    <a:pt x="877" y="195"/>
                  </a:lnTo>
                  <a:lnTo>
                    <a:pt x="926" y="293"/>
                  </a:lnTo>
                  <a:lnTo>
                    <a:pt x="950" y="366"/>
                  </a:lnTo>
                  <a:lnTo>
                    <a:pt x="950" y="463"/>
                  </a:lnTo>
                  <a:lnTo>
                    <a:pt x="950" y="463"/>
                  </a:lnTo>
                  <a:lnTo>
                    <a:pt x="950" y="561"/>
                  </a:lnTo>
                  <a:lnTo>
                    <a:pt x="926" y="658"/>
                  </a:lnTo>
                  <a:lnTo>
                    <a:pt x="877" y="755"/>
                  </a:lnTo>
                  <a:lnTo>
                    <a:pt x="828" y="804"/>
                  </a:lnTo>
                  <a:lnTo>
                    <a:pt x="755" y="877"/>
                  </a:lnTo>
                  <a:lnTo>
                    <a:pt x="658" y="926"/>
                  </a:lnTo>
                  <a:lnTo>
                    <a:pt x="585" y="950"/>
                  </a:lnTo>
                  <a:lnTo>
                    <a:pt x="487" y="950"/>
                  </a:lnTo>
                  <a:lnTo>
                    <a:pt x="487" y="950"/>
                  </a:lnTo>
                  <a:lnTo>
                    <a:pt x="390" y="950"/>
                  </a:lnTo>
                  <a:lnTo>
                    <a:pt x="293" y="926"/>
                  </a:lnTo>
                  <a:lnTo>
                    <a:pt x="220" y="877"/>
                  </a:lnTo>
                  <a:lnTo>
                    <a:pt x="146" y="804"/>
                  </a:lnTo>
                  <a:lnTo>
                    <a:pt x="73" y="755"/>
                  </a:lnTo>
                  <a:lnTo>
                    <a:pt x="25" y="658"/>
                  </a:lnTo>
                  <a:lnTo>
                    <a:pt x="0" y="561"/>
                  </a:lnTo>
                  <a:lnTo>
                    <a:pt x="0" y="463"/>
                  </a:lnTo>
                  <a:lnTo>
                    <a:pt x="0" y="463"/>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61;p9">
              <a:extLst>
                <a:ext uri="{FF2B5EF4-FFF2-40B4-BE49-F238E27FC236}">
                  <a16:creationId xmlns:a16="http://schemas.microsoft.com/office/drawing/2014/main" id="{AE6D05E6-CEDE-394C-BE71-260CFAE39A5E}"/>
                </a:ext>
              </a:extLst>
            </p:cNvPr>
            <p:cNvSpPr/>
            <p:nvPr/>
          </p:nvSpPr>
          <p:spPr>
            <a:xfrm>
              <a:off x="799700" y="2503125"/>
              <a:ext cx="24375" cy="23775"/>
            </a:xfrm>
            <a:custGeom>
              <a:avLst/>
              <a:gdLst/>
              <a:ahLst/>
              <a:cxnLst/>
              <a:rect l="l" t="t" r="r" b="b"/>
              <a:pathLst>
                <a:path w="975" h="951" fill="none" extrusionOk="0">
                  <a:moveTo>
                    <a:pt x="1" y="463"/>
                  </a:moveTo>
                  <a:lnTo>
                    <a:pt x="1" y="463"/>
                  </a:lnTo>
                  <a:lnTo>
                    <a:pt x="25" y="366"/>
                  </a:lnTo>
                  <a:lnTo>
                    <a:pt x="49" y="293"/>
                  </a:lnTo>
                  <a:lnTo>
                    <a:pt x="98" y="195"/>
                  </a:lnTo>
                  <a:lnTo>
                    <a:pt x="147" y="122"/>
                  </a:lnTo>
                  <a:lnTo>
                    <a:pt x="220" y="73"/>
                  </a:lnTo>
                  <a:lnTo>
                    <a:pt x="293" y="25"/>
                  </a:lnTo>
                  <a:lnTo>
                    <a:pt x="390" y="0"/>
                  </a:lnTo>
                  <a:lnTo>
                    <a:pt x="488" y="0"/>
                  </a:lnTo>
                  <a:lnTo>
                    <a:pt x="488" y="0"/>
                  </a:lnTo>
                  <a:lnTo>
                    <a:pt x="585" y="0"/>
                  </a:lnTo>
                  <a:lnTo>
                    <a:pt x="683" y="25"/>
                  </a:lnTo>
                  <a:lnTo>
                    <a:pt x="756" y="73"/>
                  </a:lnTo>
                  <a:lnTo>
                    <a:pt x="829" y="122"/>
                  </a:lnTo>
                  <a:lnTo>
                    <a:pt x="877" y="195"/>
                  </a:lnTo>
                  <a:lnTo>
                    <a:pt x="926" y="293"/>
                  </a:lnTo>
                  <a:lnTo>
                    <a:pt x="951" y="366"/>
                  </a:lnTo>
                  <a:lnTo>
                    <a:pt x="975" y="463"/>
                  </a:lnTo>
                  <a:lnTo>
                    <a:pt x="975" y="463"/>
                  </a:lnTo>
                  <a:lnTo>
                    <a:pt x="951" y="561"/>
                  </a:lnTo>
                  <a:lnTo>
                    <a:pt x="926" y="658"/>
                  </a:lnTo>
                  <a:lnTo>
                    <a:pt x="877" y="731"/>
                  </a:lnTo>
                  <a:lnTo>
                    <a:pt x="829" y="804"/>
                  </a:lnTo>
                  <a:lnTo>
                    <a:pt x="756" y="877"/>
                  </a:lnTo>
                  <a:lnTo>
                    <a:pt x="683" y="902"/>
                  </a:lnTo>
                  <a:lnTo>
                    <a:pt x="585" y="950"/>
                  </a:lnTo>
                  <a:lnTo>
                    <a:pt x="488" y="950"/>
                  </a:lnTo>
                  <a:lnTo>
                    <a:pt x="488" y="950"/>
                  </a:lnTo>
                  <a:lnTo>
                    <a:pt x="390" y="950"/>
                  </a:lnTo>
                  <a:lnTo>
                    <a:pt x="293" y="902"/>
                  </a:lnTo>
                  <a:lnTo>
                    <a:pt x="220" y="877"/>
                  </a:lnTo>
                  <a:lnTo>
                    <a:pt x="147" y="804"/>
                  </a:lnTo>
                  <a:lnTo>
                    <a:pt x="98" y="731"/>
                  </a:lnTo>
                  <a:lnTo>
                    <a:pt x="49" y="658"/>
                  </a:lnTo>
                  <a:lnTo>
                    <a:pt x="25" y="561"/>
                  </a:lnTo>
                  <a:lnTo>
                    <a:pt x="1" y="463"/>
                  </a:lnTo>
                  <a:lnTo>
                    <a:pt x="1" y="463"/>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62;p9">
              <a:extLst>
                <a:ext uri="{FF2B5EF4-FFF2-40B4-BE49-F238E27FC236}">
                  <a16:creationId xmlns:a16="http://schemas.microsoft.com/office/drawing/2014/main" id="{31D6B255-C828-F849-BC3B-8F826C8EFB9B}"/>
                </a:ext>
              </a:extLst>
            </p:cNvPr>
            <p:cNvSpPr/>
            <p:nvPr/>
          </p:nvSpPr>
          <p:spPr>
            <a:xfrm>
              <a:off x="766825" y="2388050"/>
              <a:ext cx="60925" cy="25"/>
            </a:xfrm>
            <a:custGeom>
              <a:avLst/>
              <a:gdLst/>
              <a:ahLst/>
              <a:cxnLst/>
              <a:rect l="l" t="t" r="r" b="b"/>
              <a:pathLst>
                <a:path w="2437" h="1" fill="none" extrusionOk="0">
                  <a:moveTo>
                    <a:pt x="2436" y="0"/>
                  </a:moveTo>
                  <a:lnTo>
                    <a:pt x="1" y="0"/>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63;p9">
              <a:extLst>
                <a:ext uri="{FF2B5EF4-FFF2-40B4-BE49-F238E27FC236}">
                  <a16:creationId xmlns:a16="http://schemas.microsoft.com/office/drawing/2014/main" id="{D4E630D5-D9A0-6444-BE4F-9631A278F7A7}"/>
                </a:ext>
              </a:extLst>
            </p:cNvPr>
            <p:cNvSpPr/>
            <p:nvPr/>
          </p:nvSpPr>
          <p:spPr>
            <a:xfrm>
              <a:off x="769875" y="2456250"/>
              <a:ext cx="31075" cy="31075"/>
            </a:xfrm>
            <a:custGeom>
              <a:avLst/>
              <a:gdLst/>
              <a:ahLst/>
              <a:cxnLst/>
              <a:rect l="l" t="t" r="r" b="b"/>
              <a:pathLst>
                <a:path w="1243" h="1243" fill="none" extrusionOk="0">
                  <a:moveTo>
                    <a:pt x="0" y="633"/>
                  </a:moveTo>
                  <a:lnTo>
                    <a:pt x="0" y="633"/>
                  </a:lnTo>
                  <a:lnTo>
                    <a:pt x="0" y="512"/>
                  </a:lnTo>
                  <a:lnTo>
                    <a:pt x="49" y="390"/>
                  </a:lnTo>
                  <a:lnTo>
                    <a:pt x="98" y="268"/>
                  </a:lnTo>
                  <a:lnTo>
                    <a:pt x="171" y="195"/>
                  </a:lnTo>
                  <a:lnTo>
                    <a:pt x="268" y="122"/>
                  </a:lnTo>
                  <a:lnTo>
                    <a:pt x="366" y="49"/>
                  </a:lnTo>
                  <a:lnTo>
                    <a:pt x="487" y="24"/>
                  </a:lnTo>
                  <a:lnTo>
                    <a:pt x="609" y="0"/>
                  </a:lnTo>
                  <a:lnTo>
                    <a:pt x="609" y="0"/>
                  </a:lnTo>
                  <a:lnTo>
                    <a:pt x="731" y="24"/>
                  </a:lnTo>
                  <a:lnTo>
                    <a:pt x="853" y="49"/>
                  </a:lnTo>
                  <a:lnTo>
                    <a:pt x="975" y="122"/>
                  </a:lnTo>
                  <a:lnTo>
                    <a:pt x="1048" y="195"/>
                  </a:lnTo>
                  <a:lnTo>
                    <a:pt x="1145" y="268"/>
                  </a:lnTo>
                  <a:lnTo>
                    <a:pt x="1194" y="390"/>
                  </a:lnTo>
                  <a:lnTo>
                    <a:pt x="1218" y="512"/>
                  </a:lnTo>
                  <a:lnTo>
                    <a:pt x="1242" y="633"/>
                  </a:lnTo>
                  <a:lnTo>
                    <a:pt x="1242" y="633"/>
                  </a:lnTo>
                  <a:lnTo>
                    <a:pt x="1218" y="755"/>
                  </a:lnTo>
                  <a:lnTo>
                    <a:pt x="1194" y="877"/>
                  </a:lnTo>
                  <a:lnTo>
                    <a:pt x="1145" y="974"/>
                  </a:lnTo>
                  <a:lnTo>
                    <a:pt x="1048" y="1072"/>
                  </a:lnTo>
                  <a:lnTo>
                    <a:pt x="975" y="1145"/>
                  </a:lnTo>
                  <a:lnTo>
                    <a:pt x="853" y="1193"/>
                  </a:lnTo>
                  <a:lnTo>
                    <a:pt x="731" y="1242"/>
                  </a:lnTo>
                  <a:lnTo>
                    <a:pt x="609" y="1242"/>
                  </a:lnTo>
                  <a:lnTo>
                    <a:pt x="609" y="1242"/>
                  </a:lnTo>
                  <a:lnTo>
                    <a:pt x="487" y="1242"/>
                  </a:lnTo>
                  <a:lnTo>
                    <a:pt x="366" y="1193"/>
                  </a:lnTo>
                  <a:lnTo>
                    <a:pt x="268" y="1145"/>
                  </a:lnTo>
                  <a:lnTo>
                    <a:pt x="171" y="1072"/>
                  </a:lnTo>
                  <a:lnTo>
                    <a:pt x="98" y="974"/>
                  </a:lnTo>
                  <a:lnTo>
                    <a:pt x="49" y="877"/>
                  </a:lnTo>
                  <a:lnTo>
                    <a:pt x="0" y="755"/>
                  </a:lnTo>
                  <a:lnTo>
                    <a:pt x="0" y="633"/>
                  </a:lnTo>
                  <a:lnTo>
                    <a:pt x="0" y="633"/>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1028595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 1 column" preserve="1">
  <p:cSld name="1_Title + 1 column">
    <p:spTree>
      <p:nvGrpSpPr>
        <p:cNvPr id="1" name="Shape 32"/>
        <p:cNvGrpSpPr/>
        <p:nvPr/>
      </p:nvGrpSpPr>
      <p:grpSpPr>
        <a:xfrm>
          <a:off x="0" y="0"/>
          <a:ext cx="0" cy="0"/>
          <a:chOff x="0" y="0"/>
          <a:chExt cx="0" cy="0"/>
        </a:xfrm>
      </p:grpSpPr>
      <p:sp>
        <p:nvSpPr>
          <p:cNvPr id="33" name="Google Shape;33;p6"/>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4" name="Google Shape;34;p6"/>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6" name="Google Shape;36;p6"/>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a:spcBef>
                <a:spcPts val="60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pPr lvl="0"/>
            <a:r>
              <a:rPr lang="en-US"/>
              <a:t>Edit Master text styles</a:t>
            </a:r>
          </a:p>
        </p:txBody>
      </p:sp>
      <p:sp>
        <p:nvSpPr>
          <p:cNvPr id="37" name="Google Shape;37;p6"/>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smtClean="0"/>
              <a:t>‹#›</a:t>
            </a:fld>
            <a:endParaRPr lang="en"/>
          </a:p>
        </p:txBody>
      </p:sp>
      <p:grpSp>
        <p:nvGrpSpPr>
          <p:cNvPr id="16" name="Google Shape;363;p47">
            <a:extLst>
              <a:ext uri="{FF2B5EF4-FFF2-40B4-BE49-F238E27FC236}">
                <a16:creationId xmlns:a16="http://schemas.microsoft.com/office/drawing/2014/main" id="{3541BDF9-5784-074C-A08C-87376337677D}"/>
              </a:ext>
            </a:extLst>
          </p:cNvPr>
          <p:cNvGrpSpPr/>
          <p:nvPr/>
        </p:nvGrpSpPr>
        <p:grpSpPr>
          <a:xfrm>
            <a:off x="234451" y="613658"/>
            <a:ext cx="372594" cy="360301"/>
            <a:chOff x="1247825" y="5001950"/>
            <a:chExt cx="443300" cy="428675"/>
          </a:xfrm>
        </p:grpSpPr>
        <p:sp>
          <p:nvSpPr>
            <p:cNvPr id="17" name="Google Shape;364;p47">
              <a:extLst>
                <a:ext uri="{FF2B5EF4-FFF2-40B4-BE49-F238E27FC236}">
                  <a16:creationId xmlns:a16="http://schemas.microsoft.com/office/drawing/2014/main" id="{572CE08A-2EDE-ED40-8929-A4D030F473E9}"/>
                </a:ext>
              </a:extLst>
            </p:cNvPr>
            <p:cNvSpPr/>
            <p:nvPr/>
          </p:nvSpPr>
          <p:spPr>
            <a:xfrm>
              <a:off x="1247825" y="5168175"/>
              <a:ext cx="373875" cy="221650"/>
            </a:xfrm>
            <a:custGeom>
              <a:avLst/>
              <a:gdLst/>
              <a:ahLst/>
              <a:cxnLst/>
              <a:rect l="l" t="t" r="r" b="b"/>
              <a:pathLst>
                <a:path w="14955" h="8866" fill="none" extrusionOk="0">
                  <a:moveTo>
                    <a:pt x="12178" y="8865"/>
                  </a:moveTo>
                  <a:lnTo>
                    <a:pt x="12178" y="8865"/>
                  </a:lnTo>
                  <a:lnTo>
                    <a:pt x="12325" y="8841"/>
                  </a:lnTo>
                  <a:lnTo>
                    <a:pt x="12471" y="8792"/>
                  </a:lnTo>
                  <a:lnTo>
                    <a:pt x="12592" y="8695"/>
                  </a:lnTo>
                  <a:lnTo>
                    <a:pt x="12666" y="8573"/>
                  </a:lnTo>
                  <a:lnTo>
                    <a:pt x="12666" y="8573"/>
                  </a:lnTo>
                  <a:lnTo>
                    <a:pt x="12958" y="8037"/>
                  </a:lnTo>
                  <a:lnTo>
                    <a:pt x="13323" y="7331"/>
                  </a:lnTo>
                  <a:lnTo>
                    <a:pt x="13688" y="6454"/>
                  </a:lnTo>
                  <a:lnTo>
                    <a:pt x="13883" y="5991"/>
                  </a:lnTo>
                  <a:lnTo>
                    <a:pt x="14078" y="5480"/>
                  </a:lnTo>
                  <a:lnTo>
                    <a:pt x="14249" y="4944"/>
                  </a:lnTo>
                  <a:lnTo>
                    <a:pt x="14419" y="4360"/>
                  </a:lnTo>
                  <a:lnTo>
                    <a:pt x="14565" y="3775"/>
                  </a:lnTo>
                  <a:lnTo>
                    <a:pt x="14711" y="3166"/>
                  </a:lnTo>
                  <a:lnTo>
                    <a:pt x="14809" y="2533"/>
                  </a:lnTo>
                  <a:lnTo>
                    <a:pt x="14882" y="1875"/>
                  </a:lnTo>
                  <a:lnTo>
                    <a:pt x="14931" y="1218"/>
                  </a:lnTo>
                  <a:lnTo>
                    <a:pt x="14955" y="536"/>
                  </a:lnTo>
                  <a:lnTo>
                    <a:pt x="14955" y="536"/>
                  </a:lnTo>
                  <a:lnTo>
                    <a:pt x="14955" y="438"/>
                  </a:lnTo>
                  <a:lnTo>
                    <a:pt x="14906" y="341"/>
                  </a:lnTo>
                  <a:lnTo>
                    <a:pt x="14857" y="244"/>
                  </a:lnTo>
                  <a:lnTo>
                    <a:pt x="14809" y="146"/>
                  </a:lnTo>
                  <a:lnTo>
                    <a:pt x="14711" y="97"/>
                  </a:lnTo>
                  <a:lnTo>
                    <a:pt x="14614" y="24"/>
                  </a:lnTo>
                  <a:lnTo>
                    <a:pt x="14516" y="0"/>
                  </a:lnTo>
                  <a:lnTo>
                    <a:pt x="14395" y="0"/>
                  </a:lnTo>
                  <a:lnTo>
                    <a:pt x="3338" y="0"/>
                  </a:lnTo>
                  <a:lnTo>
                    <a:pt x="3338" y="0"/>
                  </a:lnTo>
                  <a:lnTo>
                    <a:pt x="3216" y="0"/>
                  </a:lnTo>
                  <a:lnTo>
                    <a:pt x="3118" y="24"/>
                  </a:lnTo>
                  <a:lnTo>
                    <a:pt x="3021" y="97"/>
                  </a:lnTo>
                  <a:lnTo>
                    <a:pt x="2924" y="146"/>
                  </a:lnTo>
                  <a:lnTo>
                    <a:pt x="2875" y="244"/>
                  </a:lnTo>
                  <a:lnTo>
                    <a:pt x="2826" y="341"/>
                  </a:lnTo>
                  <a:lnTo>
                    <a:pt x="2777" y="438"/>
                  </a:lnTo>
                  <a:lnTo>
                    <a:pt x="2777" y="536"/>
                  </a:lnTo>
                  <a:lnTo>
                    <a:pt x="2777" y="536"/>
                  </a:lnTo>
                  <a:lnTo>
                    <a:pt x="2777" y="706"/>
                  </a:lnTo>
                  <a:lnTo>
                    <a:pt x="2777" y="706"/>
                  </a:lnTo>
                  <a:lnTo>
                    <a:pt x="2558" y="633"/>
                  </a:lnTo>
                  <a:lnTo>
                    <a:pt x="2363" y="585"/>
                  </a:lnTo>
                  <a:lnTo>
                    <a:pt x="2144" y="560"/>
                  </a:lnTo>
                  <a:lnTo>
                    <a:pt x="1949" y="536"/>
                  </a:lnTo>
                  <a:lnTo>
                    <a:pt x="1949" y="536"/>
                  </a:lnTo>
                  <a:lnTo>
                    <a:pt x="1755" y="560"/>
                  </a:lnTo>
                  <a:lnTo>
                    <a:pt x="1560" y="585"/>
                  </a:lnTo>
                  <a:lnTo>
                    <a:pt x="1365" y="633"/>
                  </a:lnTo>
                  <a:lnTo>
                    <a:pt x="1194" y="706"/>
                  </a:lnTo>
                  <a:lnTo>
                    <a:pt x="1024" y="779"/>
                  </a:lnTo>
                  <a:lnTo>
                    <a:pt x="853" y="877"/>
                  </a:lnTo>
                  <a:lnTo>
                    <a:pt x="707" y="999"/>
                  </a:lnTo>
                  <a:lnTo>
                    <a:pt x="561" y="1120"/>
                  </a:lnTo>
                  <a:lnTo>
                    <a:pt x="439" y="1242"/>
                  </a:lnTo>
                  <a:lnTo>
                    <a:pt x="342" y="1413"/>
                  </a:lnTo>
                  <a:lnTo>
                    <a:pt x="244" y="1559"/>
                  </a:lnTo>
                  <a:lnTo>
                    <a:pt x="147" y="1729"/>
                  </a:lnTo>
                  <a:lnTo>
                    <a:pt x="98" y="1900"/>
                  </a:lnTo>
                  <a:lnTo>
                    <a:pt x="50" y="2095"/>
                  </a:lnTo>
                  <a:lnTo>
                    <a:pt x="1" y="2289"/>
                  </a:lnTo>
                  <a:lnTo>
                    <a:pt x="1" y="2484"/>
                  </a:lnTo>
                  <a:lnTo>
                    <a:pt x="1" y="2484"/>
                  </a:lnTo>
                  <a:lnTo>
                    <a:pt x="25" y="2850"/>
                  </a:lnTo>
                  <a:lnTo>
                    <a:pt x="98" y="3191"/>
                  </a:lnTo>
                  <a:lnTo>
                    <a:pt x="220" y="3556"/>
                  </a:lnTo>
                  <a:lnTo>
                    <a:pt x="366" y="3872"/>
                  </a:lnTo>
                  <a:lnTo>
                    <a:pt x="561" y="4213"/>
                  </a:lnTo>
                  <a:lnTo>
                    <a:pt x="780" y="4530"/>
                  </a:lnTo>
                  <a:lnTo>
                    <a:pt x="1024" y="4822"/>
                  </a:lnTo>
                  <a:lnTo>
                    <a:pt x="1292" y="5090"/>
                  </a:lnTo>
                  <a:lnTo>
                    <a:pt x="1584" y="5334"/>
                  </a:lnTo>
                  <a:lnTo>
                    <a:pt x="1901" y="5577"/>
                  </a:lnTo>
                  <a:lnTo>
                    <a:pt x="2242" y="5772"/>
                  </a:lnTo>
                  <a:lnTo>
                    <a:pt x="2583" y="5943"/>
                  </a:lnTo>
                  <a:lnTo>
                    <a:pt x="2924" y="6089"/>
                  </a:lnTo>
                  <a:lnTo>
                    <a:pt x="3265" y="6186"/>
                  </a:lnTo>
                  <a:lnTo>
                    <a:pt x="3605" y="6259"/>
                  </a:lnTo>
                  <a:lnTo>
                    <a:pt x="3946" y="6284"/>
                  </a:lnTo>
                  <a:lnTo>
                    <a:pt x="3946" y="6284"/>
                  </a:lnTo>
                  <a:lnTo>
                    <a:pt x="4068" y="6625"/>
                  </a:lnTo>
                  <a:lnTo>
                    <a:pt x="4214" y="6941"/>
                  </a:lnTo>
                  <a:lnTo>
                    <a:pt x="4507" y="7574"/>
                  </a:lnTo>
                  <a:lnTo>
                    <a:pt x="4799" y="8110"/>
                  </a:lnTo>
                  <a:lnTo>
                    <a:pt x="5067" y="8573"/>
                  </a:lnTo>
                  <a:lnTo>
                    <a:pt x="5067" y="8573"/>
                  </a:lnTo>
                  <a:lnTo>
                    <a:pt x="5140" y="8695"/>
                  </a:lnTo>
                  <a:lnTo>
                    <a:pt x="5262" y="8792"/>
                  </a:lnTo>
                  <a:lnTo>
                    <a:pt x="5408" y="8841"/>
                  </a:lnTo>
                  <a:lnTo>
                    <a:pt x="5554" y="8865"/>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365;p47">
              <a:extLst>
                <a:ext uri="{FF2B5EF4-FFF2-40B4-BE49-F238E27FC236}">
                  <a16:creationId xmlns:a16="http://schemas.microsoft.com/office/drawing/2014/main" id="{E3272AF4-EF81-B947-99F7-208AC87C7B41}"/>
                </a:ext>
              </a:extLst>
            </p:cNvPr>
            <p:cNvSpPr/>
            <p:nvPr/>
          </p:nvSpPr>
          <p:spPr>
            <a:xfrm>
              <a:off x="1275850" y="5209575"/>
              <a:ext cx="60900" cy="87075"/>
            </a:xfrm>
            <a:custGeom>
              <a:avLst/>
              <a:gdLst/>
              <a:ahLst/>
              <a:cxnLst/>
              <a:rect l="l" t="t" r="r" b="b"/>
              <a:pathLst>
                <a:path w="2436" h="3483" fill="none" extrusionOk="0">
                  <a:moveTo>
                    <a:pt x="0" y="828"/>
                  </a:moveTo>
                  <a:lnTo>
                    <a:pt x="0" y="828"/>
                  </a:lnTo>
                  <a:lnTo>
                    <a:pt x="0" y="658"/>
                  </a:lnTo>
                  <a:lnTo>
                    <a:pt x="49" y="512"/>
                  </a:lnTo>
                  <a:lnTo>
                    <a:pt x="122" y="366"/>
                  </a:lnTo>
                  <a:lnTo>
                    <a:pt x="244" y="244"/>
                  </a:lnTo>
                  <a:lnTo>
                    <a:pt x="366" y="146"/>
                  </a:lnTo>
                  <a:lnTo>
                    <a:pt x="487" y="73"/>
                  </a:lnTo>
                  <a:lnTo>
                    <a:pt x="658" y="25"/>
                  </a:lnTo>
                  <a:lnTo>
                    <a:pt x="828" y="0"/>
                  </a:lnTo>
                  <a:lnTo>
                    <a:pt x="828" y="0"/>
                  </a:lnTo>
                  <a:lnTo>
                    <a:pt x="950" y="0"/>
                  </a:lnTo>
                  <a:lnTo>
                    <a:pt x="1072" y="25"/>
                  </a:lnTo>
                  <a:lnTo>
                    <a:pt x="1340" y="122"/>
                  </a:lnTo>
                  <a:lnTo>
                    <a:pt x="1559" y="268"/>
                  </a:lnTo>
                  <a:lnTo>
                    <a:pt x="1754" y="414"/>
                  </a:lnTo>
                  <a:lnTo>
                    <a:pt x="1754" y="414"/>
                  </a:lnTo>
                  <a:lnTo>
                    <a:pt x="1803" y="780"/>
                  </a:lnTo>
                  <a:lnTo>
                    <a:pt x="1876" y="1169"/>
                  </a:lnTo>
                  <a:lnTo>
                    <a:pt x="2046" y="1997"/>
                  </a:lnTo>
                  <a:lnTo>
                    <a:pt x="2265" y="2801"/>
                  </a:lnTo>
                  <a:lnTo>
                    <a:pt x="2436" y="3483"/>
                  </a:lnTo>
                  <a:lnTo>
                    <a:pt x="2436" y="3483"/>
                  </a:lnTo>
                  <a:lnTo>
                    <a:pt x="2241" y="3434"/>
                  </a:lnTo>
                  <a:lnTo>
                    <a:pt x="2022" y="3361"/>
                  </a:lnTo>
                  <a:lnTo>
                    <a:pt x="1827" y="3264"/>
                  </a:lnTo>
                  <a:lnTo>
                    <a:pt x="1608" y="3142"/>
                  </a:lnTo>
                  <a:lnTo>
                    <a:pt x="1413" y="3020"/>
                  </a:lnTo>
                  <a:lnTo>
                    <a:pt x="1194" y="2874"/>
                  </a:lnTo>
                  <a:lnTo>
                    <a:pt x="999" y="2704"/>
                  </a:lnTo>
                  <a:lnTo>
                    <a:pt x="804" y="2533"/>
                  </a:lnTo>
                  <a:lnTo>
                    <a:pt x="634" y="2338"/>
                  </a:lnTo>
                  <a:lnTo>
                    <a:pt x="487" y="2143"/>
                  </a:lnTo>
                  <a:lnTo>
                    <a:pt x="341" y="1924"/>
                  </a:lnTo>
                  <a:lnTo>
                    <a:pt x="219" y="1729"/>
                  </a:lnTo>
                  <a:lnTo>
                    <a:pt x="122" y="1510"/>
                  </a:lnTo>
                  <a:lnTo>
                    <a:pt x="49" y="1267"/>
                  </a:lnTo>
                  <a:lnTo>
                    <a:pt x="0" y="1047"/>
                  </a:lnTo>
                  <a:lnTo>
                    <a:pt x="0" y="828"/>
                  </a:lnTo>
                  <a:lnTo>
                    <a:pt x="0" y="828"/>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366;p47">
              <a:extLst>
                <a:ext uri="{FF2B5EF4-FFF2-40B4-BE49-F238E27FC236}">
                  <a16:creationId xmlns:a16="http://schemas.microsoft.com/office/drawing/2014/main" id="{584652AF-EDE0-DE40-8E38-1CC1E523A7C4}"/>
                </a:ext>
              </a:extLst>
            </p:cNvPr>
            <p:cNvSpPr/>
            <p:nvPr/>
          </p:nvSpPr>
          <p:spPr>
            <a:xfrm>
              <a:off x="1247825" y="5391625"/>
              <a:ext cx="443300" cy="39000"/>
            </a:xfrm>
            <a:custGeom>
              <a:avLst/>
              <a:gdLst/>
              <a:ahLst/>
              <a:cxnLst/>
              <a:rect l="l" t="t" r="r" b="b"/>
              <a:pathLst>
                <a:path w="17732" h="1560" fill="none" extrusionOk="0">
                  <a:moveTo>
                    <a:pt x="16611" y="1559"/>
                  </a:moveTo>
                  <a:lnTo>
                    <a:pt x="1121" y="1559"/>
                  </a:lnTo>
                  <a:lnTo>
                    <a:pt x="1121" y="1559"/>
                  </a:lnTo>
                  <a:lnTo>
                    <a:pt x="1000" y="1535"/>
                  </a:lnTo>
                  <a:lnTo>
                    <a:pt x="878" y="1510"/>
                  </a:lnTo>
                  <a:lnTo>
                    <a:pt x="780" y="1462"/>
                  </a:lnTo>
                  <a:lnTo>
                    <a:pt x="683" y="1389"/>
                  </a:lnTo>
                  <a:lnTo>
                    <a:pt x="488" y="1218"/>
                  </a:lnTo>
                  <a:lnTo>
                    <a:pt x="318" y="999"/>
                  </a:lnTo>
                  <a:lnTo>
                    <a:pt x="196" y="755"/>
                  </a:lnTo>
                  <a:lnTo>
                    <a:pt x="98" y="487"/>
                  </a:lnTo>
                  <a:lnTo>
                    <a:pt x="25" y="244"/>
                  </a:lnTo>
                  <a:lnTo>
                    <a:pt x="1" y="0"/>
                  </a:lnTo>
                  <a:lnTo>
                    <a:pt x="17731" y="0"/>
                  </a:lnTo>
                  <a:lnTo>
                    <a:pt x="17731" y="0"/>
                  </a:lnTo>
                  <a:lnTo>
                    <a:pt x="17707" y="244"/>
                  </a:lnTo>
                  <a:lnTo>
                    <a:pt x="17634" y="487"/>
                  </a:lnTo>
                  <a:lnTo>
                    <a:pt x="17537" y="755"/>
                  </a:lnTo>
                  <a:lnTo>
                    <a:pt x="17415" y="999"/>
                  </a:lnTo>
                  <a:lnTo>
                    <a:pt x="17244" y="1218"/>
                  </a:lnTo>
                  <a:lnTo>
                    <a:pt x="17049" y="1389"/>
                  </a:lnTo>
                  <a:lnTo>
                    <a:pt x="16952" y="1462"/>
                  </a:lnTo>
                  <a:lnTo>
                    <a:pt x="16855" y="1510"/>
                  </a:lnTo>
                  <a:lnTo>
                    <a:pt x="16733" y="1535"/>
                  </a:lnTo>
                  <a:lnTo>
                    <a:pt x="16611" y="1559"/>
                  </a:lnTo>
                  <a:lnTo>
                    <a:pt x="16611" y="1559"/>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367;p47">
              <a:extLst>
                <a:ext uri="{FF2B5EF4-FFF2-40B4-BE49-F238E27FC236}">
                  <a16:creationId xmlns:a16="http://schemas.microsoft.com/office/drawing/2014/main" id="{C22F9A86-3FF7-6945-90B2-1F66B4E0EEB8}"/>
                </a:ext>
              </a:extLst>
            </p:cNvPr>
            <p:cNvSpPr/>
            <p:nvPr/>
          </p:nvSpPr>
          <p:spPr>
            <a:xfrm>
              <a:off x="1454850" y="5001950"/>
              <a:ext cx="17075" cy="114475"/>
            </a:xfrm>
            <a:custGeom>
              <a:avLst/>
              <a:gdLst/>
              <a:ahLst/>
              <a:cxnLst/>
              <a:rect l="l" t="t" r="r" b="b"/>
              <a:pathLst>
                <a:path w="683" h="4579" fill="none" extrusionOk="0">
                  <a:moveTo>
                    <a:pt x="683" y="0"/>
                  </a:moveTo>
                  <a:lnTo>
                    <a:pt x="683" y="0"/>
                  </a:lnTo>
                  <a:lnTo>
                    <a:pt x="658" y="171"/>
                  </a:lnTo>
                  <a:lnTo>
                    <a:pt x="610" y="317"/>
                  </a:lnTo>
                  <a:lnTo>
                    <a:pt x="512" y="439"/>
                  </a:lnTo>
                  <a:lnTo>
                    <a:pt x="415" y="585"/>
                  </a:lnTo>
                  <a:lnTo>
                    <a:pt x="415" y="585"/>
                  </a:lnTo>
                  <a:lnTo>
                    <a:pt x="269" y="731"/>
                  </a:lnTo>
                  <a:lnTo>
                    <a:pt x="147" y="950"/>
                  </a:lnTo>
                  <a:lnTo>
                    <a:pt x="74" y="1072"/>
                  </a:lnTo>
                  <a:lnTo>
                    <a:pt x="49" y="1194"/>
                  </a:lnTo>
                  <a:lnTo>
                    <a:pt x="1" y="1364"/>
                  </a:lnTo>
                  <a:lnTo>
                    <a:pt x="1" y="1535"/>
                  </a:lnTo>
                  <a:lnTo>
                    <a:pt x="1" y="1535"/>
                  </a:lnTo>
                  <a:lnTo>
                    <a:pt x="1" y="1705"/>
                  </a:lnTo>
                  <a:lnTo>
                    <a:pt x="49" y="1851"/>
                  </a:lnTo>
                  <a:lnTo>
                    <a:pt x="74" y="1997"/>
                  </a:lnTo>
                  <a:lnTo>
                    <a:pt x="147" y="2095"/>
                  </a:lnTo>
                  <a:lnTo>
                    <a:pt x="269" y="2314"/>
                  </a:lnTo>
                  <a:lnTo>
                    <a:pt x="415" y="2484"/>
                  </a:lnTo>
                  <a:lnTo>
                    <a:pt x="415" y="2484"/>
                  </a:lnTo>
                  <a:lnTo>
                    <a:pt x="512" y="2606"/>
                  </a:lnTo>
                  <a:lnTo>
                    <a:pt x="610" y="2728"/>
                  </a:lnTo>
                  <a:lnTo>
                    <a:pt x="658" y="2874"/>
                  </a:lnTo>
                  <a:lnTo>
                    <a:pt x="683" y="3045"/>
                  </a:lnTo>
                  <a:lnTo>
                    <a:pt x="683" y="3045"/>
                  </a:lnTo>
                  <a:lnTo>
                    <a:pt x="658" y="3239"/>
                  </a:lnTo>
                  <a:lnTo>
                    <a:pt x="610" y="3385"/>
                  </a:lnTo>
                  <a:lnTo>
                    <a:pt x="512" y="3507"/>
                  </a:lnTo>
                  <a:lnTo>
                    <a:pt x="415" y="3629"/>
                  </a:lnTo>
                  <a:lnTo>
                    <a:pt x="415" y="3629"/>
                  </a:lnTo>
                  <a:lnTo>
                    <a:pt x="269" y="3800"/>
                  </a:lnTo>
                  <a:lnTo>
                    <a:pt x="147" y="3994"/>
                  </a:lnTo>
                  <a:lnTo>
                    <a:pt x="74" y="4116"/>
                  </a:lnTo>
                  <a:lnTo>
                    <a:pt x="49" y="4262"/>
                  </a:lnTo>
                  <a:lnTo>
                    <a:pt x="1" y="4408"/>
                  </a:lnTo>
                  <a:lnTo>
                    <a:pt x="1"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368;p47">
              <a:extLst>
                <a:ext uri="{FF2B5EF4-FFF2-40B4-BE49-F238E27FC236}">
                  <a16:creationId xmlns:a16="http://schemas.microsoft.com/office/drawing/2014/main" id="{35E00376-99D9-274D-A292-AFECD22C8F81}"/>
                </a:ext>
              </a:extLst>
            </p:cNvPr>
            <p:cNvSpPr/>
            <p:nvPr/>
          </p:nvSpPr>
          <p:spPr>
            <a:xfrm>
              <a:off x="1411025" y="5001950"/>
              <a:ext cx="17075" cy="114475"/>
            </a:xfrm>
            <a:custGeom>
              <a:avLst/>
              <a:gdLst/>
              <a:ahLst/>
              <a:cxnLst/>
              <a:rect l="l" t="t" r="r" b="b"/>
              <a:pathLst>
                <a:path w="683" h="4579" fill="none" extrusionOk="0">
                  <a:moveTo>
                    <a:pt x="682" y="0"/>
                  </a:moveTo>
                  <a:lnTo>
                    <a:pt x="682" y="0"/>
                  </a:lnTo>
                  <a:lnTo>
                    <a:pt x="658" y="171"/>
                  </a:lnTo>
                  <a:lnTo>
                    <a:pt x="609" y="317"/>
                  </a:lnTo>
                  <a:lnTo>
                    <a:pt x="536" y="439"/>
                  </a:lnTo>
                  <a:lnTo>
                    <a:pt x="414" y="585"/>
                  </a:lnTo>
                  <a:lnTo>
                    <a:pt x="414" y="585"/>
                  </a:lnTo>
                  <a:lnTo>
                    <a:pt x="268" y="731"/>
                  </a:lnTo>
                  <a:lnTo>
                    <a:pt x="146" y="950"/>
                  </a:lnTo>
                  <a:lnTo>
                    <a:pt x="97" y="1072"/>
                  </a:lnTo>
                  <a:lnTo>
                    <a:pt x="49" y="1194"/>
                  </a:lnTo>
                  <a:lnTo>
                    <a:pt x="24" y="1364"/>
                  </a:lnTo>
                  <a:lnTo>
                    <a:pt x="0" y="1535"/>
                  </a:lnTo>
                  <a:lnTo>
                    <a:pt x="0" y="1535"/>
                  </a:lnTo>
                  <a:lnTo>
                    <a:pt x="24" y="1705"/>
                  </a:lnTo>
                  <a:lnTo>
                    <a:pt x="49" y="1851"/>
                  </a:lnTo>
                  <a:lnTo>
                    <a:pt x="97" y="1997"/>
                  </a:lnTo>
                  <a:lnTo>
                    <a:pt x="146" y="2095"/>
                  </a:lnTo>
                  <a:lnTo>
                    <a:pt x="268" y="2314"/>
                  </a:lnTo>
                  <a:lnTo>
                    <a:pt x="414" y="2484"/>
                  </a:lnTo>
                  <a:lnTo>
                    <a:pt x="414" y="2484"/>
                  </a:lnTo>
                  <a:lnTo>
                    <a:pt x="536" y="2606"/>
                  </a:lnTo>
                  <a:lnTo>
                    <a:pt x="609" y="2728"/>
                  </a:lnTo>
                  <a:lnTo>
                    <a:pt x="658" y="2874"/>
                  </a:lnTo>
                  <a:lnTo>
                    <a:pt x="682" y="3045"/>
                  </a:lnTo>
                  <a:lnTo>
                    <a:pt x="682" y="3045"/>
                  </a:lnTo>
                  <a:lnTo>
                    <a:pt x="658" y="3239"/>
                  </a:lnTo>
                  <a:lnTo>
                    <a:pt x="609" y="3385"/>
                  </a:lnTo>
                  <a:lnTo>
                    <a:pt x="536" y="3507"/>
                  </a:lnTo>
                  <a:lnTo>
                    <a:pt x="414" y="3629"/>
                  </a:lnTo>
                  <a:lnTo>
                    <a:pt x="414" y="3629"/>
                  </a:lnTo>
                  <a:lnTo>
                    <a:pt x="268" y="3800"/>
                  </a:lnTo>
                  <a:lnTo>
                    <a:pt x="146" y="3994"/>
                  </a:lnTo>
                  <a:lnTo>
                    <a:pt x="97" y="4116"/>
                  </a:lnTo>
                  <a:lnTo>
                    <a:pt x="49" y="4262"/>
                  </a:lnTo>
                  <a:lnTo>
                    <a:pt x="24"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369;p47">
              <a:extLst>
                <a:ext uri="{FF2B5EF4-FFF2-40B4-BE49-F238E27FC236}">
                  <a16:creationId xmlns:a16="http://schemas.microsoft.com/office/drawing/2014/main" id="{D11F13E6-7749-5D4B-A7A0-EFE5A88346CC}"/>
                </a:ext>
              </a:extLst>
            </p:cNvPr>
            <p:cNvSpPr/>
            <p:nvPr/>
          </p:nvSpPr>
          <p:spPr>
            <a:xfrm>
              <a:off x="1498700" y="5001950"/>
              <a:ext cx="16450" cy="114475"/>
            </a:xfrm>
            <a:custGeom>
              <a:avLst/>
              <a:gdLst/>
              <a:ahLst/>
              <a:cxnLst/>
              <a:rect l="l" t="t" r="r" b="b"/>
              <a:pathLst>
                <a:path w="658" h="4579" fill="none" extrusionOk="0">
                  <a:moveTo>
                    <a:pt x="658" y="0"/>
                  </a:moveTo>
                  <a:lnTo>
                    <a:pt x="658" y="0"/>
                  </a:lnTo>
                  <a:lnTo>
                    <a:pt x="658" y="171"/>
                  </a:lnTo>
                  <a:lnTo>
                    <a:pt x="585" y="317"/>
                  </a:lnTo>
                  <a:lnTo>
                    <a:pt x="512" y="439"/>
                  </a:lnTo>
                  <a:lnTo>
                    <a:pt x="390" y="585"/>
                  </a:lnTo>
                  <a:lnTo>
                    <a:pt x="390" y="585"/>
                  </a:lnTo>
                  <a:lnTo>
                    <a:pt x="268" y="731"/>
                  </a:lnTo>
                  <a:lnTo>
                    <a:pt x="122" y="950"/>
                  </a:lnTo>
                  <a:lnTo>
                    <a:pt x="73" y="1072"/>
                  </a:lnTo>
                  <a:lnTo>
                    <a:pt x="25" y="1194"/>
                  </a:lnTo>
                  <a:lnTo>
                    <a:pt x="0" y="1364"/>
                  </a:lnTo>
                  <a:lnTo>
                    <a:pt x="0" y="1535"/>
                  </a:lnTo>
                  <a:lnTo>
                    <a:pt x="0" y="1535"/>
                  </a:lnTo>
                  <a:lnTo>
                    <a:pt x="0" y="1705"/>
                  </a:lnTo>
                  <a:lnTo>
                    <a:pt x="25" y="1851"/>
                  </a:lnTo>
                  <a:lnTo>
                    <a:pt x="73" y="1997"/>
                  </a:lnTo>
                  <a:lnTo>
                    <a:pt x="122" y="2095"/>
                  </a:lnTo>
                  <a:lnTo>
                    <a:pt x="268" y="2314"/>
                  </a:lnTo>
                  <a:lnTo>
                    <a:pt x="390" y="2484"/>
                  </a:lnTo>
                  <a:lnTo>
                    <a:pt x="390" y="2484"/>
                  </a:lnTo>
                  <a:lnTo>
                    <a:pt x="512" y="2606"/>
                  </a:lnTo>
                  <a:lnTo>
                    <a:pt x="585" y="2728"/>
                  </a:lnTo>
                  <a:lnTo>
                    <a:pt x="658" y="2874"/>
                  </a:lnTo>
                  <a:lnTo>
                    <a:pt x="658" y="3045"/>
                  </a:lnTo>
                  <a:lnTo>
                    <a:pt x="658" y="3045"/>
                  </a:lnTo>
                  <a:lnTo>
                    <a:pt x="658" y="3239"/>
                  </a:lnTo>
                  <a:lnTo>
                    <a:pt x="585" y="3385"/>
                  </a:lnTo>
                  <a:lnTo>
                    <a:pt x="512" y="3507"/>
                  </a:lnTo>
                  <a:lnTo>
                    <a:pt x="390" y="3629"/>
                  </a:lnTo>
                  <a:lnTo>
                    <a:pt x="390" y="3629"/>
                  </a:lnTo>
                  <a:lnTo>
                    <a:pt x="268" y="3800"/>
                  </a:lnTo>
                  <a:lnTo>
                    <a:pt x="122" y="3994"/>
                  </a:lnTo>
                  <a:lnTo>
                    <a:pt x="73" y="4116"/>
                  </a:lnTo>
                  <a:lnTo>
                    <a:pt x="25" y="4262"/>
                  </a:lnTo>
                  <a:lnTo>
                    <a:pt x="0"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 name="TextBox 1">
            <a:extLst>
              <a:ext uri="{FF2B5EF4-FFF2-40B4-BE49-F238E27FC236}">
                <a16:creationId xmlns:a16="http://schemas.microsoft.com/office/drawing/2014/main" id="{F8F7C7F8-C034-EF43-941C-B3BC5BC5855C}"/>
              </a:ext>
            </a:extLst>
          </p:cNvPr>
          <p:cNvSpPr txBox="1"/>
          <p:nvPr/>
        </p:nvSpPr>
        <p:spPr>
          <a:xfrm>
            <a:off x="650763" y="624705"/>
            <a:ext cx="1629987" cy="400110"/>
          </a:xfrm>
          <a:prstGeom prst="rect">
            <a:avLst/>
          </a:prstGeom>
          <a:noFill/>
        </p:spPr>
        <p:txBody>
          <a:bodyPr wrap="square" rtlCol="0" anchor="ctr">
            <a:spAutoFit/>
          </a:bodyPr>
          <a:lstStyle/>
          <a:p>
            <a:pPr algn="r"/>
            <a:r>
              <a:rPr lang="en-US" sz="2000" dirty="0">
                <a:solidFill>
                  <a:schemeClr val="bg1"/>
                </a:solidFill>
                <a:latin typeface="Open Sans" panose="020B0606030504020204" pitchFamily="34" charset="0"/>
                <a:ea typeface="Open Sans" panose="020B0606030504020204" pitchFamily="34" charset="0"/>
                <a:cs typeface="Open Sans" panose="020B0606030504020204" pitchFamily="34" charset="0"/>
              </a:rPr>
              <a:t>Brain Break</a:t>
            </a:r>
          </a:p>
        </p:txBody>
      </p:sp>
      <p:pic>
        <p:nvPicPr>
          <p:cNvPr id="14" name="Picture 13">
            <a:extLst>
              <a:ext uri="{FF2B5EF4-FFF2-40B4-BE49-F238E27FC236}">
                <a16:creationId xmlns:a16="http://schemas.microsoft.com/office/drawing/2014/main" id="{BDC002A9-6F71-4260-AC7A-CA8BDE8488C1}"/>
              </a:ext>
            </a:extLst>
          </p:cNvPr>
          <p:cNvPicPr>
            <a:picLocks noChangeAspect="1"/>
          </p:cNvPicPr>
          <p:nvPr/>
        </p:nvPicPr>
        <p:blipFill>
          <a:blip r:embed="rId2"/>
          <a:stretch>
            <a:fillRect/>
          </a:stretch>
        </p:blipFill>
        <p:spPr>
          <a:xfrm>
            <a:off x="1" y="4274433"/>
            <a:ext cx="2585474" cy="869067"/>
          </a:xfrm>
          <a:prstGeom prst="rect">
            <a:avLst/>
          </a:prstGeom>
        </p:spPr>
      </p:pic>
      <p:sp>
        <p:nvSpPr>
          <p:cNvPr id="15" name="Google Shape;33;p6">
            <a:extLst>
              <a:ext uri="{FF2B5EF4-FFF2-40B4-BE49-F238E27FC236}">
                <a16:creationId xmlns:a16="http://schemas.microsoft.com/office/drawing/2014/main" id="{7D0330C4-488F-4E11-BF3D-EA5DF26F0A65}"/>
              </a:ext>
            </a:extLst>
          </p:cNvPr>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3" name="Google Shape;34;p6">
            <a:extLst>
              <a:ext uri="{FF2B5EF4-FFF2-40B4-BE49-F238E27FC236}">
                <a16:creationId xmlns:a16="http://schemas.microsoft.com/office/drawing/2014/main" id="{9AA0ECA5-9FBC-4C4B-A996-F0E3B3EC796D}"/>
              </a:ext>
            </a:extLst>
          </p:cNvPr>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nvGrpSpPr>
          <p:cNvPr id="24" name="Google Shape;363;p47">
            <a:extLst>
              <a:ext uri="{FF2B5EF4-FFF2-40B4-BE49-F238E27FC236}">
                <a16:creationId xmlns:a16="http://schemas.microsoft.com/office/drawing/2014/main" id="{CA4C0B63-61BC-42D7-B10C-C17E378D6BB3}"/>
              </a:ext>
            </a:extLst>
          </p:cNvPr>
          <p:cNvGrpSpPr/>
          <p:nvPr/>
        </p:nvGrpSpPr>
        <p:grpSpPr>
          <a:xfrm>
            <a:off x="234451" y="613658"/>
            <a:ext cx="372594" cy="360301"/>
            <a:chOff x="1247825" y="5001950"/>
            <a:chExt cx="443300" cy="428675"/>
          </a:xfrm>
        </p:grpSpPr>
        <p:sp>
          <p:nvSpPr>
            <p:cNvPr id="25" name="Google Shape;364;p47">
              <a:extLst>
                <a:ext uri="{FF2B5EF4-FFF2-40B4-BE49-F238E27FC236}">
                  <a16:creationId xmlns:a16="http://schemas.microsoft.com/office/drawing/2014/main" id="{E6339F27-6884-43C4-ACA3-533ECC8D4189}"/>
                </a:ext>
              </a:extLst>
            </p:cNvPr>
            <p:cNvSpPr/>
            <p:nvPr/>
          </p:nvSpPr>
          <p:spPr>
            <a:xfrm>
              <a:off x="1247825" y="5168175"/>
              <a:ext cx="373875" cy="221650"/>
            </a:xfrm>
            <a:custGeom>
              <a:avLst/>
              <a:gdLst/>
              <a:ahLst/>
              <a:cxnLst/>
              <a:rect l="l" t="t" r="r" b="b"/>
              <a:pathLst>
                <a:path w="14955" h="8866" fill="none" extrusionOk="0">
                  <a:moveTo>
                    <a:pt x="12178" y="8865"/>
                  </a:moveTo>
                  <a:lnTo>
                    <a:pt x="12178" y="8865"/>
                  </a:lnTo>
                  <a:lnTo>
                    <a:pt x="12325" y="8841"/>
                  </a:lnTo>
                  <a:lnTo>
                    <a:pt x="12471" y="8792"/>
                  </a:lnTo>
                  <a:lnTo>
                    <a:pt x="12592" y="8695"/>
                  </a:lnTo>
                  <a:lnTo>
                    <a:pt x="12666" y="8573"/>
                  </a:lnTo>
                  <a:lnTo>
                    <a:pt x="12666" y="8573"/>
                  </a:lnTo>
                  <a:lnTo>
                    <a:pt x="12958" y="8037"/>
                  </a:lnTo>
                  <a:lnTo>
                    <a:pt x="13323" y="7331"/>
                  </a:lnTo>
                  <a:lnTo>
                    <a:pt x="13688" y="6454"/>
                  </a:lnTo>
                  <a:lnTo>
                    <a:pt x="13883" y="5991"/>
                  </a:lnTo>
                  <a:lnTo>
                    <a:pt x="14078" y="5480"/>
                  </a:lnTo>
                  <a:lnTo>
                    <a:pt x="14249" y="4944"/>
                  </a:lnTo>
                  <a:lnTo>
                    <a:pt x="14419" y="4360"/>
                  </a:lnTo>
                  <a:lnTo>
                    <a:pt x="14565" y="3775"/>
                  </a:lnTo>
                  <a:lnTo>
                    <a:pt x="14711" y="3166"/>
                  </a:lnTo>
                  <a:lnTo>
                    <a:pt x="14809" y="2533"/>
                  </a:lnTo>
                  <a:lnTo>
                    <a:pt x="14882" y="1875"/>
                  </a:lnTo>
                  <a:lnTo>
                    <a:pt x="14931" y="1218"/>
                  </a:lnTo>
                  <a:lnTo>
                    <a:pt x="14955" y="536"/>
                  </a:lnTo>
                  <a:lnTo>
                    <a:pt x="14955" y="536"/>
                  </a:lnTo>
                  <a:lnTo>
                    <a:pt x="14955" y="438"/>
                  </a:lnTo>
                  <a:lnTo>
                    <a:pt x="14906" y="341"/>
                  </a:lnTo>
                  <a:lnTo>
                    <a:pt x="14857" y="244"/>
                  </a:lnTo>
                  <a:lnTo>
                    <a:pt x="14809" y="146"/>
                  </a:lnTo>
                  <a:lnTo>
                    <a:pt x="14711" y="97"/>
                  </a:lnTo>
                  <a:lnTo>
                    <a:pt x="14614" y="24"/>
                  </a:lnTo>
                  <a:lnTo>
                    <a:pt x="14516" y="0"/>
                  </a:lnTo>
                  <a:lnTo>
                    <a:pt x="14395" y="0"/>
                  </a:lnTo>
                  <a:lnTo>
                    <a:pt x="3338" y="0"/>
                  </a:lnTo>
                  <a:lnTo>
                    <a:pt x="3338" y="0"/>
                  </a:lnTo>
                  <a:lnTo>
                    <a:pt x="3216" y="0"/>
                  </a:lnTo>
                  <a:lnTo>
                    <a:pt x="3118" y="24"/>
                  </a:lnTo>
                  <a:lnTo>
                    <a:pt x="3021" y="97"/>
                  </a:lnTo>
                  <a:lnTo>
                    <a:pt x="2924" y="146"/>
                  </a:lnTo>
                  <a:lnTo>
                    <a:pt x="2875" y="244"/>
                  </a:lnTo>
                  <a:lnTo>
                    <a:pt x="2826" y="341"/>
                  </a:lnTo>
                  <a:lnTo>
                    <a:pt x="2777" y="438"/>
                  </a:lnTo>
                  <a:lnTo>
                    <a:pt x="2777" y="536"/>
                  </a:lnTo>
                  <a:lnTo>
                    <a:pt x="2777" y="536"/>
                  </a:lnTo>
                  <a:lnTo>
                    <a:pt x="2777" y="706"/>
                  </a:lnTo>
                  <a:lnTo>
                    <a:pt x="2777" y="706"/>
                  </a:lnTo>
                  <a:lnTo>
                    <a:pt x="2558" y="633"/>
                  </a:lnTo>
                  <a:lnTo>
                    <a:pt x="2363" y="585"/>
                  </a:lnTo>
                  <a:lnTo>
                    <a:pt x="2144" y="560"/>
                  </a:lnTo>
                  <a:lnTo>
                    <a:pt x="1949" y="536"/>
                  </a:lnTo>
                  <a:lnTo>
                    <a:pt x="1949" y="536"/>
                  </a:lnTo>
                  <a:lnTo>
                    <a:pt x="1755" y="560"/>
                  </a:lnTo>
                  <a:lnTo>
                    <a:pt x="1560" y="585"/>
                  </a:lnTo>
                  <a:lnTo>
                    <a:pt x="1365" y="633"/>
                  </a:lnTo>
                  <a:lnTo>
                    <a:pt x="1194" y="706"/>
                  </a:lnTo>
                  <a:lnTo>
                    <a:pt x="1024" y="779"/>
                  </a:lnTo>
                  <a:lnTo>
                    <a:pt x="853" y="877"/>
                  </a:lnTo>
                  <a:lnTo>
                    <a:pt x="707" y="999"/>
                  </a:lnTo>
                  <a:lnTo>
                    <a:pt x="561" y="1120"/>
                  </a:lnTo>
                  <a:lnTo>
                    <a:pt x="439" y="1242"/>
                  </a:lnTo>
                  <a:lnTo>
                    <a:pt x="342" y="1413"/>
                  </a:lnTo>
                  <a:lnTo>
                    <a:pt x="244" y="1559"/>
                  </a:lnTo>
                  <a:lnTo>
                    <a:pt x="147" y="1729"/>
                  </a:lnTo>
                  <a:lnTo>
                    <a:pt x="98" y="1900"/>
                  </a:lnTo>
                  <a:lnTo>
                    <a:pt x="50" y="2095"/>
                  </a:lnTo>
                  <a:lnTo>
                    <a:pt x="1" y="2289"/>
                  </a:lnTo>
                  <a:lnTo>
                    <a:pt x="1" y="2484"/>
                  </a:lnTo>
                  <a:lnTo>
                    <a:pt x="1" y="2484"/>
                  </a:lnTo>
                  <a:lnTo>
                    <a:pt x="25" y="2850"/>
                  </a:lnTo>
                  <a:lnTo>
                    <a:pt x="98" y="3191"/>
                  </a:lnTo>
                  <a:lnTo>
                    <a:pt x="220" y="3556"/>
                  </a:lnTo>
                  <a:lnTo>
                    <a:pt x="366" y="3872"/>
                  </a:lnTo>
                  <a:lnTo>
                    <a:pt x="561" y="4213"/>
                  </a:lnTo>
                  <a:lnTo>
                    <a:pt x="780" y="4530"/>
                  </a:lnTo>
                  <a:lnTo>
                    <a:pt x="1024" y="4822"/>
                  </a:lnTo>
                  <a:lnTo>
                    <a:pt x="1292" y="5090"/>
                  </a:lnTo>
                  <a:lnTo>
                    <a:pt x="1584" y="5334"/>
                  </a:lnTo>
                  <a:lnTo>
                    <a:pt x="1901" y="5577"/>
                  </a:lnTo>
                  <a:lnTo>
                    <a:pt x="2242" y="5772"/>
                  </a:lnTo>
                  <a:lnTo>
                    <a:pt x="2583" y="5943"/>
                  </a:lnTo>
                  <a:lnTo>
                    <a:pt x="2924" y="6089"/>
                  </a:lnTo>
                  <a:lnTo>
                    <a:pt x="3265" y="6186"/>
                  </a:lnTo>
                  <a:lnTo>
                    <a:pt x="3605" y="6259"/>
                  </a:lnTo>
                  <a:lnTo>
                    <a:pt x="3946" y="6284"/>
                  </a:lnTo>
                  <a:lnTo>
                    <a:pt x="3946" y="6284"/>
                  </a:lnTo>
                  <a:lnTo>
                    <a:pt x="4068" y="6625"/>
                  </a:lnTo>
                  <a:lnTo>
                    <a:pt x="4214" y="6941"/>
                  </a:lnTo>
                  <a:lnTo>
                    <a:pt x="4507" y="7574"/>
                  </a:lnTo>
                  <a:lnTo>
                    <a:pt x="4799" y="8110"/>
                  </a:lnTo>
                  <a:lnTo>
                    <a:pt x="5067" y="8573"/>
                  </a:lnTo>
                  <a:lnTo>
                    <a:pt x="5067" y="8573"/>
                  </a:lnTo>
                  <a:lnTo>
                    <a:pt x="5140" y="8695"/>
                  </a:lnTo>
                  <a:lnTo>
                    <a:pt x="5262" y="8792"/>
                  </a:lnTo>
                  <a:lnTo>
                    <a:pt x="5408" y="8841"/>
                  </a:lnTo>
                  <a:lnTo>
                    <a:pt x="5554" y="8865"/>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365;p47">
              <a:extLst>
                <a:ext uri="{FF2B5EF4-FFF2-40B4-BE49-F238E27FC236}">
                  <a16:creationId xmlns:a16="http://schemas.microsoft.com/office/drawing/2014/main" id="{2F61311E-6ABC-4FA5-88CF-1E1E49177CE2}"/>
                </a:ext>
              </a:extLst>
            </p:cNvPr>
            <p:cNvSpPr/>
            <p:nvPr/>
          </p:nvSpPr>
          <p:spPr>
            <a:xfrm>
              <a:off x="1275850" y="5209575"/>
              <a:ext cx="60900" cy="87075"/>
            </a:xfrm>
            <a:custGeom>
              <a:avLst/>
              <a:gdLst/>
              <a:ahLst/>
              <a:cxnLst/>
              <a:rect l="l" t="t" r="r" b="b"/>
              <a:pathLst>
                <a:path w="2436" h="3483" fill="none" extrusionOk="0">
                  <a:moveTo>
                    <a:pt x="0" y="828"/>
                  </a:moveTo>
                  <a:lnTo>
                    <a:pt x="0" y="828"/>
                  </a:lnTo>
                  <a:lnTo>
                    <a:pt x="0" y="658"/>
                  </a:lnTo>
                  <a:lnTo>
                    <a:pt x="49" y="512"/>
                  </a:lnTo>
                  <a:lnTo>
                    <a:pt x="122" y="366"/>
                  </a:lnTo>
                  <a:lnTo>
                    <a:pt x="244" y="244"/>
                  </a:lnTo>
                  <a:lnTo>
                    <a:pt x="366" y="146"/>
                  </a:lnTo>
                  <a:lnTo>
                    <a:pt x="487" y="73"/>
                  </a:lnTo>
                  <a:lnTo>
                    <a:pt x="658" y="25"/>
                  </a:lnTo>
                  <a:lnTo>
                    <a:pt x="828" y="0"/>
                  </a:lnTo>
                  <a:lnTo>
                    <a:pt x="828" y="0"/>
                  </a:lnTo>
                  <a:lnTo>
                    <a:pt x="950" y="0"/>
                  </a:lnTo>
                  <a:lnTo>
                    <a:pt x="1072" y="25"/>
                  </a:lnTo>
                  <a:lnTo>
                    <a:pt x="1340" y="122"/>
                  </a:lnTo>
                  <a:lnTo>
                    <a:pt x="1559" y="268"/>
                  </a:lnTo>
                  <a:lnTo>
                    <a:pt x="1754" y="414"/>
                  </a:lnTo>
                  <a:lnTo>
                    <a:pt x="1754" y="414"/>
                  </a:lnTo>
                  <a:lnTo>
                    <a:pt x="1803" y="780"/>
                  </a:lnTo>
                  <a:lnTo>
                    <a:pt x="1876" y="1169"/>
                  </a:lnTo>
                  <a:lnTo>
                    <a:pt x="2046" y="1997"/>
                  </a:lnTo>
                  <a:lnTo>
                    <a:pt x="2265" y="2801"/>
                  </a:lnTo>
                  <a:lnTo>
                    <a:pt x="2436" y="3483"/>
                  </a:lnTo>
                  <a:lnTo>
                    <a:pt x="2436" y="3483"/>
                  </a:lnTo>
                  <a:lnTo>
                    <a:pt x="2241" y="3434"/>
                  </a:lnTo>
                  <a:lnTo>
                    <a:pt x="2022" y="3361"/>
                  </a:lnTo>
                  <a:lnTo>
                    <a:pt x="1827" y="3264"/>
                  </a:lnTo>
                  <a:lnTo>
                    <a:pt x="1608" y="3142"/>
                  </a:lnTo>
                  <a:lnTo>
                    <a:pt x="1413" y="3020"/>
                  </a:lnTo>
                  <a:lnTo>
                    <a:pt x="1194" y="2874"/>
                  </a:lnTo>
                  <a:lnTo>
                    <a:pt x="999" y="2704"/>
                  </a:lnTo>
                  <a:lnTo>
                    <a:pt x="804" y="2533"/>
                  </a:lnTo>
                  <a:lnTo>
                    <a:pt x="634" y="2338"/>
                  </a:lnTo>
                  <a:lnTo>
                    <a:pt x="487" y="2143"/>
                  </a:lnTo>
                  <a:lnTo>
                    <a:pt x="341" y="1924"/>
                  </a:lnTo>
                  <a:lnTo>
                    <a:pt x="219" y="1729"/>
                  </a:lnTo>
                  <a:lnTo>
                    <a:pt x="122" y="1510"/>
                  </a:lnTo>
                  <a:lnTo>
                    <a:pt x="49" y="1267"/>
                  </a:lnTo>
                  <a:lnTo>
                    <a:pt x="0" y="1047"/>
                  </a:lnTo>
                  <a:lnTo>
                    <a:pt x="0" y="828"/>
                  </a:lnTo>
                  <a:lnTo>
                    <a:pt x="0" y="828"/>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366;p47">
              <a:extLst>
                <a:ext uri="{FF2B5EF4-FFF2-40B4-BE49-F238E27FC236}">
                  <a16:creationId xmlns:a16="http://schemas.microsoft.com/office/drawing/2014/main" id="{FFA797A4-32D0-4B07-A937-80B9B4AE6CCC}"/>
                </a:ext>
              </a:extLst>
            </p:cNvPr>
            <p:cNvSpPr/>
            <p:nvPr/>
          </p:nvSpPr>
          <p:spPr>
            <a:xfrm>
              <a:off x="1247825" y="5391625"/>
              <a:ext cx="443300" cy="39000"/>
            </a:xfrm>
            <a:custGeom>
              <a:avLst/>
              <a:gdLst/>
              <a:ahLst/>
              <a:cxnLst/>
              <a:rect l="l" t="t" r="r" b="b"/>
              <a:pathLst>
                <a:path w="17732" h="1560" fill="none" extrusionOk="0">
                  <a:moveTo>
                    <a:pt x="16611" y="1559"/>
                  </a:moveTo>
                  <a:lnTo>
                    <a:pt x="1121" y="1559"/>
                  </a:lnTo>
                  <a:lnTo>
                    <a:pt x="1121" y="1559"/>
                  </a:lnTo>
                  <a:lnTo>
                    <a:pt x="1000" y="1535"/>
                  </a:lnTo>
                  <a:lnTo>
                    <a:pt x="878" y="1510"/>
                  </a:lnTo>
                  <a:lnTo>
                    <a:pt x="780" y="1462"/>
                  </a:lnTo>
                  <a:lnTo>
                    <a:pt x="683" y="1389"/>
                  </a:lnTo>
                  <a:lnTo>
                    <a:pt x="488" y="1218"/>
                  </a:lnTo>
                  <a:lnTo>
                    <a:pt x="318" y="999"/>
                  </a:lnTo>
                  <a:lnTo>
                    <a:pt x="196" y="755"/>
                  </a:lnTo>
                  <a:lnTo>
                    <a:pt x="98" y="487"/>
                  </a:lnTo>
                  <a:lnTo>
                    <a:pt x="25" y="244"/>
                  </a:lnTo>
                  <a:lnTo>
                    <a:pt x="1" y="0"/>
                  </a:lnTo>
                  <a:lnTo>
                    <a:pt x="17731" y="0"/>
                  </a:lnTo>
                  <a:lnTo>
                    <a:pt x="17731" y="0"/>
                  </a:lnTo>
                  <a:lnTo>
                    <a:pt x="17707" y="244"/>
                  </a:lnTo>
                  <a:lnTo>
                    <a:pt x="17634" y="487"/>
                  </a:lnTo>
                  <a:lnTo>
                    <a:pt x="17537" y="755"/>
                  </a:lnTo>
                  <a:lnTo>
                    <a:pt x="17415" y="999"/>
                  </a:lnTo>
                  <a:lnTo>
                    <a:pt x="17244" y="1218"/>
                  </a:lnTo>
                  <a:lnTo>
                    <a:pt x="17049" y="1389"/>
                  </a:lnTo>
                  <a:lnTo>
                    <a:pt x="16952" y="1462"/>
                  </a:lnTo>
                  <a:lnTo>
                    <a:pt x="16855" y="1510"/>
                  </a:lnTo>
                  <a:lnTo>
                    <a:pt x="16733" y="1535"/>
                  </a:lnTo>
                  <a:lnTo>
                    <a:pt x="16611" y="1559"/>
                  </a:lnTo>
                  <a:lnTo>
                    <a:pt x="16611" y="1559"/>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367;p47">
              <a:extLst>
                <a:ext uri="{FF2B5EF4-FFF2-40B4-BE49-F238E27FC236}">
                  <a16:creationId xmlns:a16="http://schemas.microsoft.com/office/drawing/2014/main" id="{F55FF81A-18F9-4036-9BA4-D4E796DF3A27}"/>
                </a:ext>
              </a:extLst>
            </p:cNvPr>
            <p:cNvSpPr/>
            <p:nvPr/>
          </p:nvSpPr>
          <p:spPr>
            <a:xfrm>
              <a:off x="1454850" y="5001950"/>
              <a:ext cx="17075" cy="114475"/>
            </a:xfrm>
            <a:custGeom>
              <a:avLst/>
              <a:gdLst/>
              <a:ahLst/>
              <a:cxnLst/>
              <a:rect l="l" t="t" r="r" b="b"/>
              <a:pathLst>
                <a:path w="683" h="4579" fill="none" extrusionOk="0">
                  <a:moveTo>
                    <a:pt x="683" y="0"/>
                  </a:moveTo>
                  <a:lnTo>
                    <a:pt x="683" y="0"/>
                  </a:lnTo>
                  <a:lnTo>
                    <a:pt x="658" y="171"/>
                  </a:lnTo>
                  <a:lnTo>
                    <a:pt x="610" y="317"/>
                  </a:lnTo>
                  <a:lnTo>
                    <a:pt x="512" y="439"/>
                  </a:lnTo>
                  <a:lnTo>
                    <a:pt x="415" y="585"/>
                  </a:lnTo>
                  <a:lnTo>
                    <a:pt x="415" y="585"/>
                  </a:lnTo>
                  <a:lnTo>
                    <a:pt x="269" y="731"/>
                  </a:lnTo>
                  <a:lnTo>
                    <a:pt x="147" y="950"/>
                  </a:lnTo>
                  <a:lnTo>
                    <a:pt x="74" y="1072"/>
                  </a:lnTo>
                  <a:lnTo>
                    <a:pt x="49" y="1194"/>
                  </a:lnTo>
                  <a:lnTo>
                    <a:pt x="1" y="1364"/>
                  </a:lnTo>
                  <a:lnTo>
                    <a:pt x="1" y="1535"/>
                  </a:lnTo>
                  <a:lnTo>
                    <a:pt x="1" y="1535"/>
                  </a:lnTo>
                  <a:lnTo>
                    <a:pt x="1" y="1705"/>
                  </a:lnTo>
                  <a:lnTo>
                    <a:pt x="49" y="1851"/>
                  </a:lnTo>
                  <a:lnTo>
                    <a:pt x="74" y="1997"/>
                  </a:lnTo>
                  <a:lnTo>
                    <a:pt x="147" y="2095"/>
                  </a:lnTo>
                  <a:lnTo>
                    <a:pt x="269" y="2314"/>
                  </a:lnTo>
                  <a:lnTo>
                    <a:pt x="415" y="2484"/>
                  </a:lnTo>
                  <a:lnTo>
                    <a:pt x="415" y="2484"/>
                  </a:lnTo>
                  <a:lnTo>
                    <a:pt x="512" y="2606"/>
                  </a:lnTo>
                  <a:lnTo>
                    <a:pt x="610" y="2728"/>
                  </a:lnTo>
                  <a:lnTo>
                    <a:pt x="658" y="2874"/>
                  </a:lnTo>
                  <a:lnTo>
                    <a:pt x="683" y="3045"/>
                  </a:lnTo>
                  <a:lnTo>
                    <a:pt x="683" y="3045"/>
                  </a:lnTo>
                  <a:lnTo>
                    <a:pt x="658" y="3239"/>
                  </a:lnTo>
                  <a:lnTo>
                    <a:pt x="610" y="3385"/>
                  </a:lnTo>
                  <a:lnTo>
                    <a:pt x="512" y="3507"/>
                  </a:lnTo>
                  <a:lnTo>
                    <a:pt x="415" y="3629"/>
                  </a:lnTo>
                  <a:lnTo>
                    <a:pt x="415" y="3629"/>
                  </a:lnTo>
                  <a:lnTo>
                    <a:pt x="269" y="3800"/>
                  </a:lnTo>
                  <a:lnTo>
                    <a:pt x="147" y="3994"/>
                  </a:lnTo>
                  <a:lnTo>
                    <a:pt x="74" y="4116"/>
                  </a:lnTo>
                  <a:lnTo>
                    <a:pt x="49" y="4262"/>
                  </a:lnTo>
                  <a:lnTo>
                    <a:pt x="1" y="4408"/>
                  </a:lnTo>
                  <a:lnTo>
                    <a:pt x="1"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368;p47">
              <a:extLst>
                <a:ext uri="{FF2B5EF4-FFF2-40B4-BE49-F238E27FC236}">
                  <a16:creationId xmlns:a16="http://schemas.microsoft.com/office/drawing/2014/main" id="{B47BC9E7-AA0A-4513-BB74-8438AC3B4E9D}"/>
                </a:ext>
              </a:extLst>
            </p:cNvPr>
            <p:cNvSpPr/>
            <p:nvPr/>
          </p:nvSpPr>
          <p:spPr>
            <a:xfrm>
              <a:off x="1411025" y="5001950"/>
              <a:ext cx="17075" cy="114475"/>
            </a:xfrm>
            <a:custGeom>
              <a:avLst/>
              <a:gdLst/>
              <a:ahLst/>
              <a:cxnLst/>
              <a:rect l="l" t="t" r="r" b="b"/>
              <a:pathLst>
                <a:path w="683" h="4579" fill="none" extrusionOk="0">
                  <a:moveTo>
                    <a:pt x="682" y="0"/>
                  </a:moveTo>
                  <a:lnTo>
                    <a:pt x="682" y="0"/>
                  </a:lnTo>
                  <a:lnTo>
                    <a:pt x="658" y="171"/>
                  </a:lnTo>
                  <a:lnTo>
                    <a:pt x="609" y="317"/>
                  </a:lnTo>
                  <a:lnTo>
                    <a:pt x="536" y="439"/>
                  </a:lnTo>
                  <a:lnTo>
                    <a:pt x="414" y="585"/>
                  </a:lnTo>
                  <a:lnTo>
                    <a:pt x="414" y="585"/>
                  </a:lnTo>
                  <a:lnTo>
                    <a:pt x="268" y="731"/>
                  </a:lnTo>
                  <a:lnTo>
                    <a:pt x="146" y="950"/>
                  </a:lnTo>
                  <a:lnTo>
                    <a:pt x="97" y="1072"/>
                  </a:lnTo>
                  <a:lnTo>
                    <a:pt x="49" y="1194"/>
                  </a:lnTo>
                  <a:lnTo>
                    <a:pt x="24" y="1364"/>
                  </a:lnTo>
                  <a:lnTo>
                    <a:pt x="0" y="1535"/>
                  </a:lnTo>
                  <a:lnTo>
                    <a:pt x="0" y="1535"/>
                  </a:lnTo>
                  <a:lnTo>
                    <a:pt x="24" y="1705"/>
                  </a:lnTo>
                  <a:lnTo>
                    <a:pt x="49" y="1851"/>
                  </a:lnTo>
                  <a:lnTo>
                    <a:pt x="97" y="1997"/>
                  </a:lnTo>
                  <a:lnTo>
                    <a:pt x="146" y="2095"/>
                  </a:lnTo>
                  <a:lnTo>
                    <a:pt x="268" y="2314"/>
                  </a:lnTo>
                  <a:lnTo>
                    <a:pt x="414" y="2484"/>
                  </a:lnTo>
                  <a:lnTo>
                    <a:pt x="414" y="2484"/>
                  </a:lnTo>
                  <a:lnTo>
                    <a:pt x="536" y="2606"/>
                  </a:lnTo>
                  <a:lnTo>
                    <a:pt x="609" y="2728"/>
                  </a:lnTo>
                  <a:lnTo>
                    <a:pt x="658" y="2874"/>
                  </a:lnTo>
                  <a:lnTo>
                    <a:pt x="682" y="3045"/>
                  </a:lnTo>
                  <a:lnTo>
                    <a:pt x="682" y="3045"/>
                  </a:lnTo>
                  <a:lnTo>
                    <a:pt x="658" y="3239"/>
                  </a:lnTo>
                  <a:lnTo>
                    <a:pt x="609" y="3385"/>
                  </a:lnTo>
                  <a:lnTo>
                    <a:pt x="536" y="3507"/>
                  </a:lnTo>
                  <a:lnTo>
                    <a:pt x="414" y="3629"/>
                  </a:lnTo>
                  <a:lnTo>
                    <a:pt x="414" y="3629"/>
                  </a:lnTo>
                  <a:lnTo>
                    <a:pt x="268" y="3800"/>
                  </a:lnTo>
                  <a:lnTo>
                    <a:pt x="146" y="3994"/>
                  </a:lnTo>
                  <a:lnTo>
                    <a:pt x="97" y="4116"/>
                  </a:lnTo>
                  <a:lnTo>
                    <a:pt x="49" y="4262"/>
                  </a:lnTo>
                  <a:lnTo>
                    <a:pt x="24"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369;p47">
              <a:extLst>
                <a:ext uri="{FF2B5EF4-FFF2-40B4-BE49-F238E27FC236}">
                  <a16:creationId xmlns:a16="http://schemas.microsoft.com/office/drawing/2014/main" id="{ADB9D0F2-9906-4BBA-9EAB-C51BE4A408F4}"/>
                </a:ext>
              </a:extLst>
            </p:cNvPr>
            <p:cNvSpPr/>
            <p:nvPr/>
          </p:nvSpPr>
          <p:spPr>
            <a:xfrm>
              <a:off x="1498700" y="5001950"/>
              <a:ext cx="16450" cy="114475"/>
            </a:xfrm>
            <a:custGeom>
              <a:avLst/>
              <a:gdLst/>
              <a:ahLst/>
              <a:cxnLst/>
              <a:rect l="l" t="t" r="r" b="b"/>
              <a:pathLst>
                <a:path w="658" h="4579" fill="none" extrusionOk="0">
                  <a:moveTo>
                    <a:pt x="658" y="0"/>
                  </a:moveTo>
                  <a:lnTo>
                    <a:pt x="658" y="0"/>
                  </a:lnTo>
                  <a:lnTo>
                    <a:pt x="658" y="171"/>
                  </a:lnTo>
                  <a:lnTo>
                    <a:pt x="585" y="317"/>
                  </a:lnTo>
                  <a:lnTo>
                    <a:pt x="512" y="439"/>
                  </a:lnTo>
                  <a:lnTo>
                    <a:pt x="390" y="585"/>
                  </a:lnTo>
                  <a:lnTo>
                    <a:pt x="390" y="585"/>
                  </a:lnTo>
                  <a:lnTo>
                    <a:pt x="268" y="731"/>
                  </a:lnTo>
                  <a:lnTo>
                    <a:pt x="122" y="950"/>
                  </a:lnTo>
                  <a:lnTo>
                    <a:pt x="73" y="1072"/>
                  </a:lnTo>
                  <a:lnTo>
                    <a:pt x="25" y="1194"/>
                  </a:lnTo>
                  <a:lnTo>
                    <a:pt x="0" y="1364"/>
                  </a:lnTo>
                  <a:lnTo>
                    <a:pt x="0" y="1535"/>
                  </a:lnTo>
                  <a:lnTo>
                    <a:pt x="0" y="1535"/>
                  </a:lnTo>
                  <a:lnTo>
                    <a:pt x="0" y="1705"/>
                  </a:lnTo>
                  <a:lnTo>
                    <a:pt x="25" y="1851"/>
                  </a:lnTo>
                  <a:lnTo>
                    <a:pt x="73" y="1997"/>
                  </a:lnTo>
                  <a:lnTo>
                    <a:pt x="122" y="2095"/>
                  </a:lnTo>
                  <a:lnTo>
                    <a:pt x="268" y="2314"/>
                  </a:lnTo>
                  <a:lnTo>
                    <a:pt x="390" y="2484"/>
                  </a:lnTo>
                  <a:lnTo>
                    <a:pt x="390" y="2484"/>
                  </a:lnTo>
                  <a:lnTo>
                    <a:pt x="512" y="2606"/>
                  </a:lnTo>
                  <a:lnTo>
                    <a:pt x="585" y="2728"/>
                  </a:lnTo>
                  <a:lnTo>
                    <a:pt x="658" y="2874"/>
                  </a:lnTo>
                  <a:lnTo>
                    <a:pt x="658" y="3045"/>
                  </a:lnTo>
                  <a:lnTo>
                    <a:pt x="658" y="3045"/>
                  </a:lnTo>
                  <a:lnTo>
                    <a:pt x="658" y="3239"/>
                  </a:lnTo>
                  <a:lnTo>
                    <a:pt x="585" y="3385"/>
                  </a:lnTo>
                  <a:lnTo>
                    <a:pt x="512" y="3507"/>
                  </a:lnTo>
                  <a:lnTo>
                    <a:pt x="390" y="3629"/>
                  </a:lnTo>
                  <a:lnTo>
                    <a:pt x="390" y="3629"/>
                  </a:lnTo>
                  <a:lnTo>
                    <a:pt x="268" y="3800"/>
                  </a:lnTo>
                  <a:lnTo>
                    <a:pt x="122" y="3994"/>
                  </a:lnTo>
                  <a:lnTo>
                    <a:pt x="73" y="4116"/>
                  </a:lnTo>
                  <a:lnTo>
                    <a:pt x="25" y="4262"/>
                  </a:lnTo>
                  <a:lnTo>
                    <a:pt x="0"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1" name="TextBox 30">
            <a:extLst>
              <a:ext uri="{FF2B5EF4-FFF2-40B4-BE49-F238E27FC236}">
                <a16:creationId xmlns:a16="http://schemas.microsoft.com/office/drawing/2014/main" id="{E07FEEEE-A528-47C9-8C2A-34EE7D884265}"/>
              </a:ext>
            </a:extLst>
          </p:cNvPr>
          <p:cNvSpPr txBox="1"/>
          <p:nvPr/>
        </p:nvSpPr>
        <p:spPr>
          <a:xfrm>
            <a:off x="650763" y="624705"/>
            <a:ext cx="1629987" cy="400110"/>
          </a:xfrm>
          <a:prstGeom prst="rect">
            <a:avLst/>
          </a:prstGeom>
          <a:noFill/>
        </p:spPr>
        <p:txBody>
          <a:bodyPr wrap="square" rtlCol="0" anchor="ctr">
            <a:spAutoFit/>
          </a:bodyPr>
          <a:lstStyle/>
          <a:p>
            <a:pPr algn="r"/>
            <a:r>
              <a:rPr lang="en-US" sz="2000" dirty="0">
                <a:solidFill>
                  <a:schemeClr val="bg1"/>
                </a:solidFill>
                <a:latin typeface="Open Sans" panose="020B0606030504020204" pitchFamily="34" charset="0"/>
                <a:ea typeface="Open Sans" panose="020B0606030504020204" pitchFamily="34" charset="0"/>
                <a:cs typeface="Open Sans" panose="020B0606030504020204" pitchFamily="34" charset="0"/>
              </a:rPr>
              <a:t>Brain Break</a:t>
            </a:r>
          </a:p>
        </p:txBody>
      </p:sp>
      <p:sp>
        <p:nvSpPr>
          <p:cNvPr id="32" name="Google Shape;33;p6">
            <a:extLst>
              <a:ext uri="{FF2B5EF4-FFF2-40B4-BE49-F238E27FC236}">
                <a16:creationId xmlns:a16="http://schemas.microsoft.com/office/drawing/2014/main" id="{D45E4C96-0546-4E32-A645-33B88A1D5FFE}"/>
              </a:ext>
            </a:extLst>
          </p:cNvPr>
          <p:cNvSpPr/>
          <p:nvPr userDrawn="1"/>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5" name="Google Shape;34;p6">
            <a:extLst>
              <a:ext uri="{FF2B5EF4-FFF2-40B4-BE49-F238E27FC236}">
                <a16:creationId xmlns:a16="http://schemas.microsoft.com/office/drawing/2014/main" id="{0887B281-2AEF-4D02-A1AA-0DF497CDA4A5}"/>
              </a:ext>
            </a:extLst>
          </p:cNvPr>
          <p:cNvSpPr/>
          <p:nvPr userDrawn="1"/>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nvGrpSpPr>
          <p:cNvPr id="38" name="Google Shape;363;p47">
            <a:extLst>
              <a:ext uri="{FF2B5EF4-FFF2-40B4-BE49-F238E27FC236}">
                <a16:creationId xmlns:a16="http://schemas.microsoft.com/office/drawing/2014/main" id="{3981B72F-09FD-470E-A727-03376060BAB1}"/>
              </a:ext>
            </a:extLst>
          </p:cNvPr>
          <p:cNvGrpSpPr/>
          <p:nvPr userDrawn="1"/>
        </p:nvGrpSpPr>
        <p:grpSpPr>
          <a:xfrm>
            <a:off x="234451" y="613658"/>
            <a:ext cx="372594" cy="360301"/>
            <a:chOff x="1247825" y="5001950"/>
            <a:chExt cx="443300" cy="428675"/>
          </a:xfrm>
        </p:grpSpPr>
        <p:sp>
          <p:nvSpPr>
            <p:cNvPr id="39" name="Google Shape;364;p47">
              <a:extLst>
                <a:ext uri="{FF2B5EF4-FFF2-40B4-BE49-F238E27FC236}">
                  <a16:creationId xmlns:a16="http://schemas.microsoft.com/office/drawing/2014/main" id="{EAA372E4-1902-4052-A72B-73333C39DF88}"/>
                </a:ext>
              </a:extLst>
            </p:cNvPr>
            <p:cNvSpPr/>
            <p:nvPr/>
          </p:nvSpPr>
          <p:spPr>
            <a:xfrm>
              <a:off x="1247825" y="5168175"/>
              <a:ext cx="373875" cy="221650"/>
            </a:xfrm>
            <a:custGeom>
              <a:avLst/>
              <a:gdLst/>
              <a:ahLst/>
              <a:cxnLst/>
              <a:rect l="l" t="t" r="r" b="b"/>
              <a:pathLst>
                <a:path w="14955" h="8866" fill="none" extrusionOk="0">
                  <a:moveTo>
                    <a:pt x="12178" y="8865"/>
                  </a:moveTo>
                  <a:lnTo>
                    <a:pt x="12178" y="8865"/>
                  </a:lnTo>
                  <a:lnTo>
                    <a:pt x="12325" y="8841"/>
                  </a:lnTo>
                  <a:lnTo>
                    <a:pt x="12471" y="8792"/>
                  </a:lnTo>
                  <a:lnTo>
                    <a:pt x="12592" y="8695"/>
                  </a:lnTo>
                  <a:lnTo>
                    <a:pt x="12666" y="8573"/>
                  </a:lnTo>
                  <a:lnTo>
                    <a:pt x="12666" y="8573"/>
                  </a:lnTo>
                  <a:lnTo>
                    <a:pt x="12958" y="8037"/>
                  </a:lnTo>
                  <a:lnTo>
                    <a:pt x="13323" y="7331"/>
                  </a:lnTo>
                  <a:lnTo>
                    <a:pt x="13688" y="6454"/>
                  </a:lnTo>
                  <a:lnTo>
                    <a:pt x="13883" y="5991"/>
                  </a:lnTo>
                  <a:lnTo>
                    <a:pt x="14078" y="5480"/>
                  </a:lnTo>
                  <a:lnTo>
                    <a:pt x="14249" y="4944"/>
                  </a:lnTo>
                  <a:lnTo>
                    <a:pt x="14419" y="4360"/>
                  </a:lnTo>
                  <a:lnTo>
                    <a:pt x="14565" y="3775"/>
                  </a:lnTo>
                  <a:lnTo>
                    <a:pt x="14711" y="3166"/>
                  </a:lnTo>
                  <a:lnTo>
                    <a:pt x="14809" y="2533"/>
                  </a:lnTo>
                  <a:lnTo>
                    <a:pt x="14882" y="1875"/>
                  </a:lnTo>
                  <a:lnTo>
                    <a:pt x="14931" y="1218"/>
                  </a:lnTo>
                  <a:lnTo>
                    <a:pt x="14955" y="536"/>
                  </a:lnTo>
                  <a:lnTo>
                    <a:pt x="14955" y="536"/>
                  </a:lnTo>
                  <a:lnTo>
                    <a:pt x="14955" y="438"/>
                  </a:lnTo>
                  <a:lnTo>
                    <a:pt x="14906" y="341"/>
                  </a:lnTo>
                  <a:lnTo>
                    <a:pt x="14857" y="244"/>
                  </a:lnTo>
                  <a:lnTo>
                    <a:pt x="14809" y="146"/>
                  </a:lnTo>
                  <a:lnTo>
                    <a:pt x="14711" y="97"/>
                  </a:lnTo>
                  <a:lnTo>
                    <a:pt x="14614" y="24"/>
                  </a:lnTo>
                  <a:lnTo>
                    <a:pt x="14516" y="0"/>
                  </a:lnTo>
                  <a:lnTo>
                    <a:pt x="14395" y="0"/>
                  </a:lnTo>
                  <a:lnTo>
                    <a:pt x="3338" y="0"/>
                  </a:lnTo>
                  <a:lnTo>
                    <a:pt x="3338" y="0"/>
                  </a:lnTo>
                  <a:lnTo>
                    <a:pt x="3216" y="0"/>
                  </a:lnTo>
                  <a:lnTo>
                    <a:pt x="3118" y="24"/>
                  </a:lnTo>
                  <a:lnTo>
                    <a:pt x="3021" y="97"/>
                  </a:lnTo>
                  <a:lnTo>
                    <a:pt x="2924" y="146"/>
                  </a:lnTo>
                  <a:lnTo>
                    <a:pt x="2875" y="244"/>
                  </a:lnTo>
                  <a:lnTo>
                    <a:pt x="2826" y="341"/>
                  </a:lnTo>
                  <a:lnTo>
                    <a:pt x="2777" y="438"/>
                  </a:lnTo>
                  <a:lnTo>
                    <a:pt x="2777" y="536"/>
                  </a:lnTo>
                  <a:lnTo>
                    <a:pt x="2777" y="536"/>
                  </a:lnTo>
                  <a:lnTo>
                    <a:pt x="2777" y="706"/>
                  </a:lnTo>
                  <a:lnTo>
                    <a:pt x="2777" y="706"/>
                  </a:lnTo>
                  <a:lnTo>
                    <a:pt x="2558" y="633"/>
                  </a:lnTo>
                  <a:lnTo>
                    <a:pt x="2363" y="585"/>
                  </a:lnTo>
                  <a:lnTo>
                    <a:pt x="2144" y="560"/>
                  </a:lnTo>
                  <a:lnTo>
                    <a:pt x="1949" y="536"/>
                  </a:lnTo>
                  <a:lnTo>
                    <a:pt x="1949" y="536"/>
                  </a:lnTo>
                  <a:lnTo>
                    <a:pt x="1755" y="560"/>
                  </a:lnTo>
                  <a:lnTo>
                    <a:pt x="1560" y="585"/>
                  </a:lnTo>
                  <a:lnTo>
                    <a:pt x="1365" y="633"/>
                  </a:lnTo>
                  <a:lnTo>
                    <a:pt x="1194" y="706"/>
                  </a:lnTo>
                  <a:lnTo>
                    <a:pt x="1024" y="779"/>
                  </a:lnTo>
                  <a:lnTo>
                    <a:pt x="853" y="877"/>
                  </a:lnTo>
                  <a:lnTo>
                    <a:pt x="707" y="999"/>
                  </a:lnTo>
                  <a:lnTo>
                    <a:pt x="561" y="1120"/>
                  </a:lnTo>
                  <a:lnTo>
                    <a:pt x="439" y="1242"/>
                  </a:lnTo>
                  <a:lnTo>
                    <a:pt x="342" y="1413"/>
                  </a:lnTo>
                  <a:lnTo>
                    <a:pt x="244" y="1559"/>
                  </a:lnTo>
                  <a:lnTo>
                    <a:pt x="147" y="1729"/>
                  </a:lnTo>
                  <a:lnTo>
                    <a:pt x="98" y="1900"/>
                  </a:lnTo>
                  <a:lnTo>
                    <a:pt x="50" y="2095"/>
                  </a:lnTo>
                  <a:lnTo>
                    <a:pt x="1" y="2289"/>
                  </a:lnTo>
                  <a:lnTo>
                    <a:pt x="1" y="2484"/>
                  </a:lnTo>
                  <a:lnTo>
                    <a:pt x="1" y="2484"/>
                  </a:lnTo>
                  <a:lnTo>
                    <a:pt x="25" y="2850"/>
                  </a:lnTo>
                  <a:lnTo>
                    <a:pt x="98" y="3191"/>
                  </a:lnTo>
                  <a:lnTo>
                    <a:pt x="220" y="3556"/>
                  </a:lnTo>
                  <a:lnTo>
                    <a:pt x="366" y="3872"/>
                  </a:lnTo>
                  <a:lnTo>
                    <a:pt x="561" y="4213"/>
                  </a:lnTo>
                  <a:lnTo>
                    <a:pt x="780" y="4530"/>
                  </a:lnTo>
                  <a:lnTo>
                    <a:pt x="1024" y="4822"/>
                  </a:lnTo>
                  <a:lnTo>
                    <a:pt x="1292" y="5090"/>
                  </a:lnTo>
                  <a:lnTo>
                    <a:pt x="1584" y="5334"/>
                  </a:lnTo>
                  <a:lnTo>
                    <a:pt x="1901" y="5577"/>
                  </a:lnTo>
                  <a:lnTo>
                    <a:pt x="2242" y="5772"/>
                  </a:lnTo>
                  <a:lnTo>
                    <a:pt x="2583" y="5943"/>
                  </a:lnTo>
                  <a:lnTo>
                    <a:pt x="2924" y="6089"/>
                  </a:lnTo>
                  <a:lnTo>
                    <a:pt x="3265" y="6186"/>
                  </a:lnTo>
                  <a:lnTo>
                    <a:pt x="3605" y="6259"/>
                  </a:lnTo>
                  <a:lnTo>
                    <a:pt x="3946" y="6284"/>
                  </a:lnTo>
                  <a:lnTo>
                    <a:pt x="3946" y="6284"/>
                  </a:lnTo>
                  <a:lnTo>
                    <a:pt x="4068" y="6625"/>
                  </a:lnTo>
                  <a:lnTo>
                    <a:pt x="4214" y="6941"/>
                  </a:lnTo>
                  <a:lnTo>
                    <a:pt x="4507" y="7574"/>
                  </a:lnTo>
                  <a:lnTo>
                    <a:pt x="4799" y="8110"/>
                  </a:lnTo>
                  <a:lnTo>
                    <a:pt x="5067" y="8573"/>
                  </a:lnTo>
                  <a:lnTo>
                    <a:pt x="5067" y="8573"/>
                  </a:lnTo>
                  <a:lnTo>
                    <a:pt x="5140" y="8695"/>
                  </a:lnTo>
                  <a:lnTo>
                    <a:pt x="5262" y="8792"/>
                  </a:lnTo>
                  <a:lnTo>
                    <a:pt x="5408" y="8841"/>
                  </a:lnTo>
                  <a:lnTo>
                    <a:pt x="5554" y="8865"/>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365;p47">
              <a:extLst>
                <a:ext uri="{FF2B5EF4-FFF2-40B4-BE49-F238E27FC236}">
                  <a16:creationId xmlns:a16="http://schemas.microsoft.com/office/drawing/2014/main" id="{DBFA22B0-1BFC-42BD-AA58-E819B2E2BDFC}"/>
                </a:ext>
              </a:extLst>
            </p:cNvPr>
            <p:cNvSpPr/>
            <p:nvPr/>
          </p:nvSpPr>
          <p:spPr>
            <a:xfrm>
              <a:off x="1275850" y="5209575"/>
              <a:ext cx="60900" cy="87075"/>
            </a:xfrm>
            <a:custGeom>
              <a:avLst/>
              <a:gdLst/>
              <a:ahLst/>
              <a:cxnLst/>
              <a:rect l="l" t="t" r="r" b="b"/>
              <a:pathLst>
                <a:path w="2436" h="3483" fill="none" extrusionOk="0">
                  <a:moveTo>
                    <a:pt x="0" y="828"/>
                  </a:moveTo>
                  <a:lnTo>
                    <a:pt x="0" y="828"/>
                  </a:lnTo>
                  <a:lnTo>
                    <a:pt x="0" y="658"/>
                  </a:lnTo>
                  <a:lnTo>
                    <a:pt x="49" y="512"/>
                  </a:lnTo>
                  <a:lnTo>
                    <a:pt x="122" y="366"/>
                  </a:lnTo>
                  <a:lnTo>
                    <a:pt x="244" y="244"/>
                  </a:lnTo>
                  <a:lnTo>
                    <a:pt x="366" y="146"/>
                  </a:lnTo>
                  <a:lnTo>
                    <a:pt x="487" y="73"/>
                  </a:lnTo>
                  <a:lnTo>
                    <a:pt x="658" y="25"/>
                  </a:lnTo>
                  <a:lnTo>
                    <a:pt x="828" y="0"/>
                  </a:lnTo>
                  <a:lnTo>
                    <a:pt x="828" y="0"/>
                  </a:lnTo>
                  <a:lnTo>
                    <a:pt x="950" y="0"/>
                  </a:lnTo>
                  <a:lnTo>
                    <a:pt x="1072" y="25"/>
                  </a:lnTo>
                  <a:lnTo>
                    <a:pt x="1340" y="122"/>
                  </a:lnTo>
                  <a:lnTo>
                    <a:pt x="1559" y="268"/>
                  </a:lnTo>
                  <a:lnTo>
                    <a:pt x="1754" y="414"/>
                  </a:lnTo>
                  <a:lnTo>
                    <a:pt x="1754" y="414"/>
                  </a:lnTo>
                  <a:lnTo>
                    <a:pt x="1803" y="780"/>
                  </a:lnTo>
                  <a:lnTo>
                    <a:pt x="1876" y="1169"/>
                  </a:lnTo>
                  <a:lnTo>
                    <a:pt x="2046" y="1997"/>
                  </a:lnTo>
                  <a:lnTo>
                    <a:pt x="2265" y="2801"/>
                  </a:lnTo>
                  <a:lnTo>
                    <a:pt x="2436" y="3483"/>
                  </a:lnTo>
                  <a:lnTo>
                    <a:pt x="2436" y="3483"/>
                  </a:lnTo>
                  <a:lnTo>
                    <a:pt x="2241" y="3434"/>
                  </a:lnTo>
                  <a:lnTo>
                    <a:pt x="2022" y="3361"/>
                  </a:lnTo>
                  <a:lnTo>
                    <a:pt x="1827" y="3264"/>
                  </a:lnTo>
                  <a:lnTo>
                    <a:pt x="1608" y="3142"/>
                  </a:lnTo>
                  <a:lnTo>
                    <a:pt x="1413" y="3020"/>
                  </a:lnTo>
                  <a:lnTo>
                    <a:pt x="1194" y="2874"/>
                  </a:lnTo>
                  <a:lnTo>
                    <a:pt x="999" y="2704"/>
                  </a:lnTo>
                  <a:lnTo>
                    <a:pt x="804" y="2533"/>
                  </a:lnTo>
                  <a:lnTo>
                    <a:pt x="634" y="2338"/>
                  </a:lnTo>
                  <a:lnTo>
                    <a:pt x="487" y="2143"/>
                  </a:lnTo>
                  <a:lnTo>
                    <a:pt x="341" y="1924"/>
                  </a:lnTo>
                  <a:lnTo>
                    <a:pt x="219" y="1729"/>
                  </a:lnTo>
                  <a:lnTo>
                    <a:pt x="122" y="1510"/>
                  </a:lnTo>
                  <a:lnTo>
                    <a:pt x="49" y="1267"/>
                  </a:lnTo>
                  <a:lnTo>
                    <a:pt x="0" y="1047"/>
                  </a:lnTo>
                  <a:lnTo>
                    <a:pt x="0" y="828"/>
                  </a:lnTo>
                  <a:lnTo>
                    <a:pt x="0" y="828"/>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366;p47">
              <a:extLst>
                <a:ext uri="{FF2B5EF4-FFF2-40B4-BE49-F238E27FC236}">
                  <a16:creationId xmlns:a16="http://schemas.microsoft.com/office/drawing/2014/main" id="{327044C2-F2A6-478E-8106-209F60E82C3E}"/>
                </a:ext>
              </a:extLst>
            </p:cNvPr>
            <p:cNvSpPr/>
            <p:nvPr/>
          </p:nvSpPr>
          <p:spPr>
            <a:xfrm>
              <a:off x="1247825" y="5391625"/>
              <a:ext cx="443300" cy="39000"/>
            </a:xfrm>
            <a:custGeom>
              <a:avLst/>
              <a:gdLst/>
              <a:ahLst/>
              <a:cxnLst/>
              <a:rect l="l" t="t" r="r" b="b"/>
              <a:pathLst>
                <a:path w="17732" h="1560" fill="none" extrusionOk="0">
                  <a:moveTo>
                    <a:pt x="16611" y="1559"/>
                  </a:moveTo>
                  <a:lnTo>
                    <a:pt x="1121" y="1559"/>
                  </a:lnTo>
                  <a:lnTo>
                    <a:pt x="1121" y="1559"/>
                  </a:lnTo>
                  <a:lnTo>
                    <a:pt x="1000" y="1535"/>
                  </a:lnTo>
                  <a:lnTo>
                    <a:pt x="878" y="1510"/>
                  </a:lnTo>
                  <a:lnTo>
                    <a:pt x="780" y="1462"/>
                  </a:lnTo>
                  <a:lnTo>
                    <a:pt x="683" y="1389"/>
                  </a:lnTo>
                  <a:lnTo>
                    <a:pt x="488" y="1218"/>
                  </a:lnTo>
                  <a:lnTo>
                    <a:pt x="318" y="999"/>
                  </a:lnTo>
                  <a:lnTo>
                    <a:pt x="196" y="755"/>
                  </a:lnTo>
                  <a:lnTo>
                    <a:pt x="98" y="487"/>
                  </a:lnTo>
                  <a:lnTo>
                    <a:pt x="25" y="244"/>
                  </a:lnTo>
                  <a:lnTo>
                    <a:pt x="1" y="0"/>
                  </a:lnTo>
                  <a:lnTo>
                    <a:pt x="17731" y="0"/>
                  </a:lnTo>
                  <a:lnTo>
                    <a:pt x="17731" y="0"/>
                  </a:lnTo>
                  <a:lnTo>
                    <a:pt x="17707" y="244"/>
                  </a:lnTo>
                  <a:lnTo>
                    <a:pt x="17634" y="487"/>
                  </a:lnTo>
                  <a:lnTo>
                    <a:pt x="17537" y="755"/>
                  </a:lnTo>
                  <a:lnTo>
                    <a:pt x="17415" y="999"/>
                  </a:lnTo>
                  <a:lnTo>
                    <a:pt x="17244" y="1218"/>
                  </a:lnTo>
                  <a:lnTo>
                    <a:pt x="17049" y="1389"/>
                  </a:lnTo>
                  <a:lnTo>
                    <a:pt x="16952" y="1462"/>
                  </a:lnTo>
                  <a:lnTo>
                    <a:pt x="16855" y="1510"/>
                  </a:lnTo>
                  <a:lnTo>
                    <a:pt x="16733" y="1535"/>
                  </a:lnTo>
                  <a:lnTo>
                    <a:pt x="16611" y="1559"/>
                  </a:lnTo>
                  <a:lnTo>
                    <a:pt x="16611" y="1559"/>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367;p47">
              <a:extLst>
                <a:ext uri="{FF2B5EF4-FFF2-40B4-BE49-F238E27FC236}">
                  <a16:creationId xmlns:a16="http://schemas.microsoft.com/office/drawing/2014/main" id="{C71554F2-22B8-4A9C-97DA-FE14DE91710E}"/>
                </a:ext>
              </a:extLst>
            </p:cNvPr>
            <p:cNvSpPr/>
            <p:nvPr/>
          </p:nvSpPr>
          <p:spPr>
            <a:xfrm>
              <a:off x="1454850" y="5001950"/>
              <a:ext cx="17075" cy="114475"/>
            </a:xfrm>
            <a:custGeom>
              <a:avLst/>
              <a:gdLst/>
              <a:ahLst/>
              <a:cxnLst/>
              <a:rect l="l" t="t" r="r" b="b"/>
              <a:pathLst>
                <a:path w="683" h="4579" fill="none" extrusionOk="0">
                  <a:moveTo>
                    <a:pt x="683" y="0"/>
                  </a:moveTo>
                  <a:lnTo>
                    <a:pt x="683" y="0"/>
                  </a:lnTo>
                  <a:lnTo>
                    <a:pt x="658" y="171"/>
                  </a:lnTo>
                  <a:lnTo>
                    <a:pt x="610" y="317"/>
                  </a:lnTo>
                  <a:lnTo>
                    <a:pt x="512" y="439"/>
                  </a:lnTo>
                  <a:lnTo>
                    <a:pt x="415" y="585"/>
                  </a:lnTo>
                  <a:lnTo>
                    <a:pt x="415" y="585"/>
                  </a:lnTo>
                  <a:lnTo>
                    <a:pt x="269" y="731"/>
                  </a:lnTo>
                  <a:lnTo>
                    <a:pt x="147" y="950"/>
                  </a:lnTo>
                  <a:lnTo>
                    <a:pt x="74" y="1072"/>
                  </a:lnTo>
                  <a:lnTo>
                    <a:pt x="49" y="1194"/>
                  </a:lnTo>
                  <a:lnTo>
                    <a:pt x="1" y="1364"/>
                  </a:lnTo>
                  <a:lnTo>
                    <a:pt x="1" y="1535"/>
                  </a:lnTo>
                  <a:lnTo>
                    <a:pt x="1" y="1535"/>
                  </a:lnTo>
                  <a:lnTo>
                    <a:pt x="1" y="1705"/>
                  </a:lnTo>
                  <a:lnTo>
                    <a:pt x="49" y="1851"/>
                  </a:lnTo>
                  <a:lnTo>
                    <a:pt x="74" y="1997"/>
                  </a:lnTo>
                  <a:lnTo>
                    <a:pt x="147" y="2095"/>
                  </a:lnTo>
                  <a:lnTo>
                    <a:pt x="269" y="2314"/>
                  </a:lnTo>
                  <a:lnTo>
                    <a:pt x="415" y="2484"/>
                  </a:lnTo>
                  <a:lnTo>
                    <a:pt x="415" y="2484"/>
                  </a:lnTo>
                  <a:lnTo>
                    <a:pt x="512" y="2606"/>
                  </a:lnTo>
                  <a:lnTo>
                    <a:pt x="610" y="2728"/>
                  </a:lnTo>
                  <a:lnTo>
                    <a:pt x="658" y="2874"/>
                  </a:lnTo>
                  <a:lnTo>
                    <a:pt x="683" y="3045"/>
                  </a:lnTo>
                  <a:lnTo>
                    <a:pt x="683" y="3045"/>
                  </a:lnTo>
                  <a:lnTo>
                    <a:pt x="658" y="3239"/>
                  </a:lnTo>
                  <a:lnTo>
                    <a:pt x="610" y="3385"/>
                  </a:lnTo>
                  <a:lnTo>
                    <a:pt x="512" y="3507"/>
                  </a:lnTo>
                  <a:lnTo>
                    <a:pt x="415" y="3629"/>
                  </a:lnTo>
                  <a:lnTo>
                    <a:pt x="415" y="3629"/>
                  </a:lnTo>
                  <a:lnTo>
                    <a:pt x="269" y="3800"/>
                  </a:lnTo>
                  <a:lnTo>
                    <a:pt x="147" y="3994"/>
                  </a:lnTo>
                  <a:lnTo>
                    <a:pt x="74" y="4116"/>
                  </a:lnTo>
                  <a:lnTo>
                    <a:pt x="49" y="4262"/>
                  </a:lnTo>
                  <a:lnTo>
                    <a:pt x="1" y="4408"/>
                  </a:lnTo>
                  <a:lnTo>
                    <a:pt x="1"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368;p47">
              <a:extLst>
                <a:ext uri="{FF2B5EF4-FFF2-40B4-BE49-F238E27FC236}">
                  <a16:creationId xmlns:a16="http://schemas.microsoft.com/office/drawing/2014/main" id="{B6CF4F8C-0178-4A7D-9655-03411F096245}"/>
                </a:ext>
              </a:extLst>
            </p:cNvPr>
            <p:cNvSpPr/>
            <p:nvPr/>
          </p:nvSpPr>
          <p:spPr>
            <a:xfrm>
              <a:off x="1411025" y="5001950"/>
              <a:ext cx="17075" cy="114475"/>
            </a:xfrm>
            <a:custGeom>
              <a:avLst/>
              <a:gdLst/>
              <a:ahLst/>
              <a:cxnLst/>
              <a:rect l="l" t="t" r="r" b="b"/>
              <a:pathLst>
                <a:path w="683" h="4579" fill="none" extrusionOk="0">
                  <a:moveTo>
                    <a:pt x="682" y="0"/>
                  </a:moveTo>
                  <a:lnTo>
                    <a:pt x="682" y="0"/>
                  </a:lnTo>
                  <a:lnTo>
                    <a:pt x="658" y="171"/>
                  </a:lnTo>
                  <a:lnTo>
                    <a:pt x="609" y="317"/>
                  </a:lnTo>
                  <a:lnTo>
                    <a:pt x="536" y="439"/>
                  </a:lnTo>
                  <a:lnTo>
                    <a:pt x="414" y="585"/>
                  </a:lnTo>
                  <a:lnTo>
                    <a:pt x="414" y="585"/>
                  </a:lnTo>
                  <a:lnTo>
                    <a:pt x="268" y="731"/>
                  </a:lnTo>
                  <a:lnTo>
                    <a:pt x="146" y="950"/>
                  </a:lnTo>
                  <a:lnTo>
                    <a:pt x="97" y="1072"/>
                  </a:lnTo>
                  <a:lnTo>
                    <a:pt x="49" y="1194"/>
                  </a:lnTo>
                  <a:lnTo>
                    <a:pt x="24" y="1364"/>
                  </a:lnTo>
                  <a:lnTo>
                    <a:pt x="0" y="1535"/>
                  </a:lnTo>
                  <a:lnTo>
                    <a:pt x="0" y="1535"/>
                  </a:lnTo>
                  <a:lnTo>
                    <a:pt x="24" y="1705"/>
                  </a:lnTo>
                  <a:lnTo>
                    <a:pt x="49" y="1851"/>
                  </a:lnTo>
                  <a:lnTo>
                    <a:pt x="97" y="1997"/>
                  </a:lnTo>
                  <a:lnTo>
                    <a:pt x="146" y="2095"/>
                  </a:lnTo>
                  <a:lnTo>
                    <a:pt x="268" y="2314"/>
                  </a:lnTo>
                  <a:lnTo>
                    <a:pt x="414" y="2484"/>
                  </a:lnTo>
                  <a:lnTo>
                    <a:pt x="414" y="2484"/>
                  </a:lnTo>
                  <a:lnTo>
                    <a:pt x="536" y="2606"/>
                  </a:lnTo>
                  <a:lnTo>
                    <a:pt x="609" y="2728"/>
                  </a:lnTo>
                  <a:lnTo>
                    <a:pt x="658" y="2874"/>
                  </a:lnTo>
                  <a:lnTo>
                    <a:pt x="682" y="3045"/>
                  </a:lnTo>
                  <a:lnTo>
                    <a:pt x="682" y="3045"/>
                  </a:lnTo>
                  <a:lnTo>
                    <a:pt x="658" y="3239"/>
                  </a:lnTo>
                  <a:lnTo>
                    <a:pt x="609" y="3385"/>
                  </a:lnTo>
                  <a:lnTo>
                    <a:pt x="536" y="3507"/>
                  </a:lnTo>
                  <a:lnTo>
                    <a:pt x="414" y="3629"/>
                  </a:lnTo>
                  <a:lnTo>
                    <a:pt x="414" y="3629"/>
                  </a:lnTo>
                  <a:lnTo>
                    <a:pt x="268" y="3800"/>
                  </a:lnTo>
                  <a:lnTo>
                    <a:pt x="146" y="3994"/>
                  </a:lnTo>
                  <a:lnTo>
                    <a:pt x="97" y="4116"/>
                  </a:lnTo>
                  <a:lnTo>
                    <a:pt x="49" y="4262"/>
                  </a:lnTo>
                  <a:lnTo>
                    <a:pt x="24"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369;p47">
              <a:extLst>
                <a:ext uri="{FF2B5EF4-FFF2-40B4-BE49-F238E27FC236}">
                  <a16:creationId xmlns:a16="http://schemas.microsoft.com/office/drawing/2014/main" id="{3AEA568B-77CB-4B06-BAB2-BE6577E7940C}"/>
                </a:ext>
              </a:extLst>
            </p:cNvPr>
            <p:cNvSpPr/>
            <p:nvPr/>
          </p:nvSpPr>
          <p:spPr>
            <a:xfrm>
              <a:off x="1498700" y="5001950"/>
              <a:ext cx="16450" cy="114475"/>
            </a:xfrm>
            <a:custGeom>
              <a:avLst/>
              <a:gdLst/>
              <a:ahLst/>
              <a:cxnLst/>
              <a:rect l="l" t="t" r="r" b="b"/>
              <a:pathLst>
                <a:path w="658" h="4579" fill="none" extrusionOk="0">
                  <a:moveTo>
                    <a:pt x="658" y="0"/>
                  </a:moveTo>
                  <a:lnTo>
                    <a:pt x="658" y="0"/>
                  </a:lnTo>
                  <a:lnTo>
                    <a:pt x="658" y="171"/>
                  </a:lnTo>
                  <a:lnTo>
                    <a:pt x="585" y="317"/>
                  </a:lnTo>
                  <a:lnTo>
                    <a:pt x="512" y="439"/>
                  </a:lnTo>
                  <a:lnTo>
                    <a:pt x="390" y="585"/>
                  </a:lnTo>
                  <a:lnTo>
                    <a:pt x="390" y="585"/>
                  </a:lnTo>
                  <a:lnTo>
                    <a:pt x="268" y="731"/>
                  </a:lnTo>
                  <a:lnTo>
                    <a:pt x="122" y="950"/>
                  </a:lnTo>
                  <a:lnTo>
                    <a:pt x="73" y="1072"/>
                  </a:lnTo>
                  <a:lnTo>
                    <a:pt x="25" y="1194"/>
                  </a:lnTo>
                  <a:lnTo>
                    <a:pt x="0" y="1364"/>
                  </a:lnTo>
                  <a:lnTo>
                    <a:pt x="0" y="1535"/>
                  </a:lnTo>
                  <a:lnTo>
                    <a:pt x="0" y="1535"/>
                  </a:lnTo>
                  <a:lnTo>
                    <a:pt x="0" y="1705"/>
                  </a:lnTo>
                  <a:lnTo>
                    <a:pt x="25" y="1851"/>
                  </a:lnTo>
                  <a:lnTo>
                    <a:pt x="73" y="1997"/>
                  </a:lnTo>
                  <a:lnTo>
                    <a:pt x="122" y="2095"/>
                  </a:lnTo>
                  <a:lnTo>
                    <a:pt x="268" y="2314"/>
                  </a:lnTo>
                  <a:lnTo>
                    <a:pt x="390" y="2484"/>
                  </a:lnTo>
                  <a:lnTo>
                    <a:pt x="390" y="2484"/>
                  </a:lnTo>
                  <a:lnTo>
                    <a:pt x="512" y="2606"/>
                  </a:lnTo>
                  <a:lnTo>
                    <a:pt x="585" y="2728"/>
                  </a:lnTo>
                  <a:lnTo>
                    <a:pt x="658" y="2874"/>
                  </a:lnTo>
                  <a:lnTo>
                    <a:pt x="658" y="3045"/>
                  </a:lnTo>
                  <a:lnTo>
                    <a:pt x="658" y="3045"/>
                  </a:lnTo>
                  <a:lnTo>
                    <a:pt x="658" y="3239"/>
                  </a:lnTo>
                  <a:lnTo>
                    <a:pt x="585" y="3385"/>
                  </a:lnTo>
                  <a:lnTo>
                    <a:pt x="512" y="3507"/>
                  </a:lnTo>
                  <a:lnTo>
                    <a:pt x="390" y="3629"/>
                  </a:lnTo>
                  <a:lnTo>
                    <a:pt x="390" y="3629"/>
                  </a:lnTo>
                  <a:lnTo>
                    <a:pt x="268" y="3800"/>
                  </a:lnTo>
                  <a:lnTo>
                    <a:pt x="122" y="3994"/>
                  </a:lnTo>
                  <a:lnTo>
                    <a:pt x="73" y="4116"/>
                  </a:lnTo>
                  <a:lnTo>
                    <a:pt x="25" y="4262"/>
                  </a:lnTo>
                  <a:lnTo>
                    <a:pt x="0"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5" name="TextBox 44">
            <a:extLst>
              <a:ext uri="{FF2B5EF4-FFF2-40B4-BE49-F238E27FC236}">
                <a16:creationId xmlns:a16="http://schemas.microsoft.com/office/drawing/2014/main" id="{40420CC3-4D63-42B1-9E04-88F522B867BB}"/>
              </a:ext>
            </a:extLst>
          </p:cNvPr>
          <p:cNvSpPr txBox="1"/>
          <p:nvPr userDrawn="1"/>
        </p:nvSpPr>
        <p:spPr>
          <a:xfrm>
            <a:off x="650763" y="624705"/>
            <a:ext cx="1629987" cy="400110"/>
          </a:xfrm>
          <a:prstGeom prst="rect">
            <a:avLst/>
          </a:prstGeom>
          <a:noFill/>
        </p:spPr>
        <p:txBody>
          <a:bodyPr wrap="square" rtlCol="0" anchor="ctr">
            <a:spAutoFit/>
          </a:bodyPr>
          <a:lstStyle/>
          <a:p>
            <a:pPr algn="r"/>
            <a:r>
              <a:rPr lang="en-US" sz="2000" dirty="0">
                <a:solidFill>
                  <a:schemeClr val="bg1"/>
                </a:solidFill>
                <a:latin typeface="Open Sans" panose="020B0606030504020204" pitchFamily="34" charset="0"/>
                <a:ea typeface="Open Sans" panose="020B0606030504020204" pitchFamily="34" charset="0"/>
                <a:cs typeface="Open Sans" panose="020B0606030504020204" pitchFamily="34" charset="0"/>
              </a:rPr>
              <a:t>Brain Break</a:t>
            </a:r>
          </a:p>
        </p:txBody>
      </p:sp>
    </p:spTree>
    <p:extLst>
      <p:ext uri="{BB962C8B-B14F-4D97-AF65-F5344CB8AC3E}">
        <p14:creationId xmlns:p14="http://schemas.microsoft.com/office/powerpoint/2010/main" val="221594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 2 columns" type="twoColTx">
  <p:cSld name="Title + 2 columns">
    <p:spTree>
      <p:nvGrpSpPr>
        <p:cNvPr id="1" name="Shape 65"/>
        <p:cNvGrpSpPr/>
        <p:nvPr/>
      </p:nvGrpSpPr>
      <p:grpSpPr>
        <a:xfrm>
          <a:off x="0" y="0"/>
          <a:ext cx="0" cy="0"/>
          <a:chOff x="0" y="0"/>
          <a:chExt cx="0" cy="0"/>
        </a:xfrm>
      </p:grpSpPr>
      <p:pic>
        <p:nvPicPr>
          <p:cNvPr id="8" name="Picture 7">
            <a:extLst>
              <a:ext uri="{FF2B5EF4-FFF2-40B4-BE49-F238E27FC236}">
                <a16:creationId xmlns:a16="http://schemas.microsoft.com/office/drawing/2014/main" id="{C559A83B-C13C-4757-9F87-A8ACFB64DCB1}"/>
              </a:ext>
            </a:extLst>
          </p:cNvPr>
          <p:cNvPicPr>
            <a:picLocks noChangeAspect="1"/>
          </p:cNvPicPr>
          <p:nvPr/>
        </p:nvPicPr>
        <p:blipFill>
          <a:blip r:embed="rId2"/>
          <a:stretch>
            <a:fillRect/>
          </a:stretch>
        </p:blipFill>
        <p:spPr>
          <a:xfrm>
            <a:off x="1" y="4274433"/>
            <a:ext cx="2585474" cy="869067"/>
          </a:xfrm>
          <a:prstGeom prst="rect">
            <a:avLst/>
          </a:prstGeom>
        </p:spPr>
      </p:pic>
      <p:sp>
        <p:nvSpPr>
          <p:cNvPr id="66" name="Google Shape;66;p11"/>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67" name="Google Shape;67;p11"/>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68;p11"/>
          <p:cNvSpPr txBox="1">
            <a:spLocks noGrp="1"/>
          </p:cNvSpPr>
          <p:nvPr>
            <p:ph type="title"/>
          </p:nvPr>
        </p:nvSpPr>
        <p:spPr>
          <a:xfrm>
            <a:off x="234450" y="575500"/>
            <a:ext cx="2046300" cy="3981000"/>
          </a:xfrm>
          <a:prstGeom prst="rect">
            <a:avLst/>
          </a:prstGeom>
        </p:spPr>
        <p:txBody>
          <a:bodyPr spcFirstLastPara="1" wrap="square" lIns="91425" tIns="91425" rIns="91425" bIns="91425" anchor="t" anchorCtr="0"/>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r>
              <a:rPr lang="en-US"/>
              <a:t>Click to edit Master title style</a:t>
            </a:r>
            <a:endParaRPr/>
          </a:p>
        </p:txBody>
      </p:sp>
      <p:sp>
        <p:nvSpPr>
          <p:cNvPr id="69" name="Google Shape;69;p11"/>
          <p:cNvSpPr txBox="1">
            <a:spLocks noGrp="1"/>
          </p:cNvSpPr>
          <p:nvPr>
            <p:ph type="body" idx="1"/>
          </p:nvPr>
        </p:nvSpPr>
        <p:spPr>
          <a:xfrm>
            <a:off x="3062200" y="575500"/>
            <a:ext cx="2730000" cy="3981000"/>
          </a:xfrm>
          <a:prstGeom prst="rect">
            <a:avLst/>
          </a:prstGeom>
        </p:spPr>
        <p:txBody>
          <a:bodyPr spcFirstLastPara="1" wrap="square" lIns="91425" tIns="91425" rIns="91425" bIns="91425" anchor="t" anchorCtr="0"/>
          <a:lstStyle>
            <a:lvl1pPr marL="457200" lvl="0" indent="-298450">
              <a:spcBef>
                <a:spcPts val="60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pPr lvl="0"/>
            <a:r>
              <a:rPr lang="en-US"/>
              <a:t>Edit Master text styles</a:t>
            </a:r>
          </a:p>
        </p:txBody>
      </p:sp>
      <p:sp>
        <p:nvSpPr>
          <p:cNvPr id="70" name="Google Shape;70;p11"/>
          <p:cNvSpPr txBox="1">
            <a:spLocks noGrp="1"/>
          </p:cNvSpPr>
          <p:nvPr>
            <p:ph type="body" idx="2"/>
          </p:nvPr>
        </p:nvSpPr>
        <p:spPr>
          <a:xfrm>
            <a:off x="5956701" y="575500"/>
            <a:ext cx="2730000" cy="3981000"/>
          </a:xfrm>
          <a:prstGeom prst="rect">
            <a:avLst/>
          </a:prstGeom>
        </p:spPr>
        <p:txBody>
          <a:bodyPr spcFirstLastPara="1" wrap="square" lIns="91425" tIns="91425" rIns="91425" bIns="91425" anchor="t" anchorCtr="0"/>
          <a:lstStyle>
            <a:lvl1pPr marL="457200" lvl="0" indent="-298450">
              <a:spcBef>
                <a:spcPts val="60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pPr lvl="0"/>
            <a:r>
              <a:rPr lang="en-US"/>
              <a:t>Edit Master text styles</a:t>
            </a:r>
          </a:p>
        </p:txBody>
      </p:sp>
      <p:sp>
        <p:nvSpPr>
          <p:cNvPr id="71" name="Google Shape;71;p11"/>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3650401668"/>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85"/>
        <p:cNvGrpSpPr/>
        <p:nvPr/>
      </p:nvGrpSpPr>
      <p:grpSpPr>
        <a:xfrm>
          <a:off x="0" y="0"/>
          <a:ext cx="0" cy="0"/>
          <a:chOff x="0" y="0"/>
          <a:chExt cx="0" cy="0"/>
        </a:xfrm>
      </p:grpSpPr>
      <p:sp>
        <p:nvSpPr>
          <p:cNvPr id="2" name="Rectangle 1">
            <a:extLst>
              <a:ext uri="{FF2B5EF4-FFF2-40B4-BE49-F238E27FC236}">
                <a16:creationId xmlns:a16="http://schemas.microsoft.com/office/drawing/2014/main" id="{5B881ACC-0101-4777-9DD7-47FE1EDFF82F}"/>
              </a:ext>
            </a:extLst>
          </p:cNvPr>
          <p:cNvSpPr/>
          <p:nvPr/>
        </p:nvSpPr>
        <p:spPr>
          <a:xfrm>
            <a:off x="0" y="0"/>
            <a:ext cx="9144000" cy="51434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Google Shape;71;p11">
            <a:extLst>
              <a:ext uri="{FF2B5EF4-FFF2-40B4-BE49-F238E27FC236}">
                <a16:creationId xmlns:a16="http://schemas.microsoft.com/office/drawing/2014/main" id="{64282F53-10A8-4398-9AFF-ECCF60AD1F5D}"/>
              </a:ext>
            </a:extLst>
          </p:cNvPr>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2943239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B57BA6"/>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234450" y="575500"/>
            <a:ext cx="2046300" cy="3981000"/>
          </a:xfrm>
          <a:prstGeom prst="rect">
            <a:avLst/>
          </a:prstGeom>
          <a:noFill/>
          <a:ln>
            <a:noFill/>
          </a:ln>
        </p:spPr>
        <p:txBody>
          <a:bodyPr spcFirstLastPara="1" wrap="square" lIns="91425" tIns="91425" rIns="91425" bIns="91425" anchor="t" anchorCtr="0"/>
          <a:lstStyle>
            <a:lvl1pPr lvl="0">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1pPr>
            <a:lvl2pPr lvl="1">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2pPr>
            <a:lvl3pPr lvl="2">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3pPr>
            <a:lvl4pPr lvl="3">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4pPr>
            <a:lvl5pPr lvl="4">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5pPr>
            <a:lvl6pPr lvl="5">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6pPr>
            <a:lvl7pPr lvl="6">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7pPr>
            <a:lvl8pPr lvl="7">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8pPr>
            <a:lvl9pPr lvl="8">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9pPr>
          </a:lstStyle>
          <a:p>
            <a:endParaRPr/>
          </a:p>
        </p:txBody>
      </p:sp>
      <p:sp>
        <p:nvSpPr>
          <p:cNvPr id="7" name="Google Shape;7;p1"/>
          <p:cNvSpPr txBox="1">
            <a:spLocks noGrp="1"/>
          </p:cNvSpPr>
          <p:nvPr>
            <p:ph type="body" idx="1"/>
          </p:nvPr>
        </p:nvSpPr>
        <p:spPr>
          <a:xfrm>
            <a:off x="3090625" y="575500"/>
            <a:ext cx="5596200" cy="3981000"/>
          </a:xfrm>
          <a:prstGeom prst="rect">
            <a:avLst/>
          </a:prstGeom>
          <a:noFill/>
          <a:ln>
            <a:noFill/>
          </a:ln>
        </p:spPr>
        <p:txBody>
          <a:bodyPr spcFirstLastPara="1" wrap="square" lIns="91425" tIns="91425" rIns="91425" bIns="91425" anchor="t" anchorCtr="0"/>
          <a:lstStyle>
            <a:lvl1pPr marL="457200" lvl="0" indent="-317500">
              <a:lnSpc>
                <a:spcPct val="115000"/>
              </a:lnSpc>
              <a:spcBef>
                <a:spcPts val="60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1pPr>
            <a:lvl2pPr marL="914400" lvl="1"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2pPr>
            <a:lvl3pPr marL="1371600" lvl="2"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3pPr>
            <a:lvl4pPr marL="1828800" lvl="3"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4pPr>
            <a:lvl5pPr marL="2286000" lvl="4"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5pPr>
            <a:lvl6pPr marL="2743200" lvl="5"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6pPr>
            <a:lvl7pPr marL="3200400" lvl="6"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7pPr>
            <a:lvl8pPr marL="3657600" lvl="7"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8pPr>
            <a:lvl9pPr marL="4114800" lvl="8"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9pPr>
          </a:lstStyle>
          <a:p>
            <a:endParaRPr/>
          </a:p>
        </p:txBody>
      </p:sp>
      <p:sp>
        <p:nvSpPr>
          <p:cNvPr id="8" name="Google Shape;8;p1"/>
          <p:cNvSpPr txBox="1">
            <a:spLocks noGrp="1"/>
          </p:cNvSpPr>
          <p:nvPr>
            <p:ph type="sldNum" idx="12"/>
          </p:nvPr>
        </p:nvSpPr>
        <p:spPr>
          <a:xfrm>
            <a:off x="8556784" y="4749851"/>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rgbClr val="CCCCCC"/>
                </a:solidFill>
                <a:latin typeface="Nunito Sans"/>
                <a:ea typeface="Nunito Sans"/>
                <a:cs typeface="Nunito Sans"/>
                <a:sym typeface="Nunito Sans"/>
              </a:defRPr>
            </a:lvl1pPr>
            <a:lvl2pPr lvl="1" algn="r">
              <a:buNone/>
              <a:defRPr sz="1000">
                <a:solidFill>
                  <a:srgbClr val="CCCCCC"/>
                </a:solidFill>
                <a:latin typeface="Nunito Sans"/>
                <a:ea typeface="Nunito Sans"/>
                <a:cs typeface="Nunito Sans"/>
                <a:sym typeface="Nunito Sans"/>
              </a:defRPr>
            </a:lvl2pPr>
            <a:lvl3pPr lvl="2" algn="r">
              <a:buNone/>
              <a:defRPr sz="1000">
                <a:solidFill>
                  <a:srgbClr val="CCCCCC"/>
                </a:solidFill>
                <a:latin typeface="Nunito Sans"/>
                <a:ea typeface="Nunito Sans"/>
                <a:cs typeface="Nunito Sans"/>
                <a:sym typeface="Nunito Sans"/>
              </a:defRPr>
            </a:lvl3pPr>
            <a:lvl4pPr lvl="3" algn="r">
              <a:buNone/>
              <a:defRPr sz="1000">
                <a:solidFill>
                  <a:srgbClr val="CCCCCC"/>
                </a:solidFill>
                <a:latin typeface="Nunito Sans"/>
                <a:ea typeface="Nunito Sans"/>
                <a:cs typeface="Nunito Sans"/>
                <a:sym typeface="Nunito Sans"/>
              </a:defRPr>
            </a:lvl4pPr>
            <a:lvl5pPr lvl="4" algn="r">
              <a:buNone/>
              <a:defRPr sz="1000">
                <a:solidFill>
                  <a:srgbClr val="CCCCCC"/>
                </a:solidFill>
                <a:latin typeface="Nunito Sans"/>
                <a:ea typeface="Nunito Sans"/>
                <a:cs typeface="Nunito Sans"/>
                <a:sym typeface="Nunito Sans"/>
              </a:defRPr>
            </a:lvl5pPr>
            <a:lvl6pPr lvl="5" algn="r">
              <a:buNone/>
              <a:defRPr sz="1000">
                <a:solidFill>
                  <a:srgbClr val="CCCCCC"/>
                </a:solidFill>
                <a:latin typeface="Nunito Sans"/>
                <a:ea typeface="Nunito Sans"/>
                <a:cs typeface="Nunito Sans"/>
                <a:sym typeface="Nunito Sans"/>
              </a:defRPr>
            </a:lvl6pPr>
            <a:lvl7pPr lvl="6" algn="r">
              <a:buNone/>
              <a:defRPr sz="1000">
                <a:solidFill>
                  <a:srgbClr val="CCCCCC"/>
                </a:solidFill>
                <a:latin typeface="Nunito Sans"/>
                <a:ea typeface="Nunito Sans"/>
                <a:cs typeface="Nunito Sans"/>
                <a:sym typeface="Nunito Sans"/>
              </a:defRPr>
            </a:lvl7pPr>
            <a:lvl8pPr lvl="7" algn="r">
              <a:buNone/>
              <a:defRPr sz="1000">
                <a:solidFill>
                  <a:srgbClr val="CCCCCC"/>
                </a:solidFill>
                <a:latin typeface="Nunito Sans"/>
                <a:ea typeface="Nunito Sans"/>
                <a:cs typeface="Nunito Sans"/>
                <a:sym typeface="Nunito Sans"/>
              </a:defRPr>
            </a:lvl8pPr>
            <a:lvl9pPr lvl="8" algn="r">
              <a:buNone/>
              <a:defRPr sz="1000">
                <a:solidFill>
                  <a:srgbClr val="CCCCCC"/>
                </a:solidFill>
                <a:latin typeface="Nunito Sans"/>
                <a:ea typeface="Nunito Sans"/>
                <a:cs typeface="Nunito Sans"/>
                <a:sym typeface="Nunito Sans"/>
              </a:defRPr>
            </a:lvl9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370481058"/>
      </p:ext>
    </p:extLst>
  </p:cSld>
  <p:clrMap bg1="lt1" tx1="dk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67" r:id="rId11"/>
    <p:sldLayoutId id="2147483668" r:id="rId12"/>
    <p:sldLayoutId id="2147483683" r:id="rId13"/>
  </p:sldLayoutIdLst>
  <p:transition>
    <p:fade thruBlk="1"/>
  </p:transition>
  <p:hf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7.jpg"/><Relationship Id="rId5" Type="http://schemas.openxmlformats.org/officeDocument/2006/relationships/image" Target="../media/image16.jpg"/><Relationship Id="rId4" Type="http://schemas.openxmlformats.org/officeDocument/2006/relationships/image" Target="../media/image15.jpg"/></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customXml" Target="../ink/ink43.xml"/></Relationships>
</file>

<file path=ppt/slides/_rels/slide15.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1.emf"/></Relationships>
</file>

<file path=ppt/slides/_rels/slide17.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customXml" Target="../ink/ink47.xml"/><Relationship Id="rId3" Type="http://schemas.openxmlformats.org/officeDocument/2006/relationships/image" Target="../media/image1210.png"/><Relationship Id="rId7" Type="http://schemas.openxmlformats.org/officeDocument/2006/relationships/customXml" Target="../ink/ink44.xml"/><Relationship Id="rId12" Type="http://schemas.openxmlformats.org/officeDocument/2006/relationships/image" Target="../media/image26.png"/><Relationship Id="rId2" Type="http://schemas.openxmlformats.org/officeDocument/2006/relationships/notesSlide" Target="../notesSlides/notesSlide10.xml"/><Relationship Id="rId16" Type="http://schemas.openxmlformats.org/officeDocument/2006/relationships/image" Target="../media/image28.png"/><Relationship Id="rId1" Type="http://schemas.openxmlformats.org/officeDocument/2006/relationships/slideLayout" Target="../slideLayouts/slideLayout2.xml"/><Relationship Id="rId6" Type="http://schemas.openxmlformats.org/officeDocument/2006/relationships/image" Target="../media/image150.png"/><Relationship Id="rId11" Type="http://schemas.openxmlformats.org/officeDocument/2006/relationships/customXml" Target="../ink/ink46.xml"/><Relationship Id="rId5" Type="http://schemas.openxmlformats.org/officeDocument/2006/relationships/image" Target="../media/image14.png"/><Relationship Id="rId15" Type="http://schemas.openxmlformats.org/officeDocument/2006/relationships/customXml" Target="../ink/ink48.xml"/><Relationship Id="rId10" Type="http://schemas.openxmlformats.org/officeDocument/2006/relationships/image" Target="../media/image25.png"/><Relationship Id="rId4" Type="http://schemas.openxmlformats.org/officeDocument/2006/relationships/image" Target="../media/image22.png"/><Relationship Id="rId9" Type="http://schemas.openxmlformats.org/officeDocument/2006/relationships/customXml" Target="../ink/ink45.xml"/><Relationship Id="rId14" Type="http://schemas.openxmlformats.org/officeDocument/2006/relationships/image" Target="../media/image27.png"/></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3.emf"/></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customXml" Target="../ink/ink49.xml"/><Relationship Id="rId4" Type="http://schemas.openxmlformats.org/officeDocument/2006/relationships/image" Target="../media/image30.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customXml" Target="../ink/ink50.xml"/><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49.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6" Type="http://schemas.openxmlformats.org/officeDocument/2006/relationships/image" Target="../media/image48.png"/><Relationship Id="rId21" Type="http://schemas.openxmlformats.org/officeDocument/2006/relationships/customXml" Target="../ink/ink59.xml"/><Relationship Id="rId42" Type="http://schemas.openxmlformats.org/officeDocument/2006/relationships/image" Target="../media/image57.png"/><Relationship Id="rId47" Type="http://schemas.openxmlformats.org/officeDocument/2006/relationships/customXml" Target="../ink/ink72.xml"/><Relationship Id="rId63" Type="http://schemas.openxmlformats.org/officeDocument/2006/relationships/customXml" Target="../ink/ink80.xml"/><Relationship Id="rId68" Type="http://schemas.openxmlformats.org/officeDocument/2006/relationships/image" Target="../media/image70.png"/><Relationship Id="rId84" Type="http://schemas.openxmlformats.org/officeDocument/2006/relationships/image" Target="../media/image110.png"/><Relationship Id="rId89" Type="http://schemas.openxmlformats.org/officeDocument/2006/relationships/customXml" Target="../ink/ink93.xml"/><Relationship Id="rId16" Type="http://schemas.openxmlformats.org/officeDocument/2006/relationships/image" Target="../media/image43.png"/><Relationship Id="rId11" Type="http://schemas.openxmlformats.org/officeDocument/2006/relationships/customXml" Target="../ink/ink54.xml"/><Relationship Id="rId32" Type="http://schemas.openxmlformats.org/officeDocument/2006/relationships/image" Target="../media/image52.png"/><Relationship Id="rId37" Type="http://schemas.openxmlformats.org/officeDocument/2006/relationships/customXml" Target="../ink/ink67.xml"/><Relationship Id="rId53" Type="http://schemas.openxmlformats.org/officeDocument/2006/relationships/customXml" Target="../ink/ink75.xml"/><Relationship Id="rId58" Type="http://schemas.openxmlformats.org/officeDocument/2006/relationships/image" Target="../media/image65.png"/><Relationship Id="rId74" Type="http://schemas.openxmlformats.org/officeDocument/2006/relationships/image" Target="../media/image73.png"/><Relationship Id="rId79" Type="http://schemas.openxmlformats.org/officeDocument/2006/relationships/customXml" Target="../ink/ink88.xml"/><Relationship Id="rId5" Type="http://schemas.openxmlformats.org/officeDocument/2006/relationships/customXml" Target="../ink/ink51.xml"/><Relationship Id="rId90" Type="http://schemas.openxmlformats.org/officeDocument/2006/relationships/image" Target="../media/image113.png"/><Relationship Id="rId95" Type="http://schemas.openxmlformats.org/officeDocument/2006/relationships/customXml" Target="../ink/ink96.xml"/><Relationship Id="rId22" Type="http://schemas.openxmlformats.org/officeDocument/2006/relationships/image" Target="../media/image46.png"/><Relationship Id="rId27" Type="http://schemas.openxmlformats.org/officeDocument/2006/relationships/customXml" Target="../ink/ink62.xml"/><Relationship Id="rId43" Type="http://schemas.openxmlformats.org/officeDocument/2006/relationships/customXml" Target="../ink/ink70.xml"/><Relationship Id="rId48" Type="http://schemas.openxmlformats.org/officeDocument/2006/relationships/image" Target="../media/image60.png"/><Relationship Id="rId64" Type="http://schemas.openxmlformats.org/officeDocument/2006/relationships/image" Target="../media/image68.png"/><Relationship Id="rId69" Type="http://schemas.openxmlformats.org/officeDocument/2006/relationships/customXml" Target="../ink/ink83.xml"/><Relationship Id="rId80" Type="http://schemas.openxmlformats.org/officeDocument/2006/relationships/image" Target="../media/image108.png"/><Relationship Id="rId85" Type="http://schemas.openxmlformats.org/officeDocument/2006/relationships/customXml" Target="../ink/ink91.xml"/><Relationship Id="rId3" Type="http://schemas.openxmlformats.org/officeDocument/2006/relationships/image" Target="../media/image34.emf"/><Relationship Id="rId12" Type="http://schemas.openxmlformats.org/officeDocument/2006/relationships/image" Target="../media/image40.png"/><Relationship Id="rId17" Type="http://schemas.openxmlformats.org/officeDocument/2006/relationships/customXml" Target="../ink/ink57.xml"/><Relationship Id="rId25" Type="http://schemas.openxmlformats.org/officeDocument/2006/relationships/customXml" Target="../ink/ink61.xml"/><Relationship Id="rId33" Type="http://schemas.openxmlformats.org/officeDocument/2006/relationships/customXml" Target="../ink/ink65.xml"/><Relationship Id="rId38" Type="http://schemas.openxmlformats.org/officeDocument/2006/relationships/image" Target="../media/image55.png"/><Relationship Id="rId46" Type="http://schemas.openxmlformats.org/officeDocument/2006/relationships/image" Target="../media/image59.png"/><Relationship Id="rId59" Type="http://schemas.openxmlformats.org/officeDocument/2006/relationships/customXml" Target="../ink/ink78.xml"/><Relationship Id="rId67" Type="http://schemas.openxmlformats.org/officeDocument/2006/relationships/customXml" Target="../ink/ink82.xml"/><Relationship Id="rId20" Type="http://schemas.openxmlformats.org/officeDocument/2006/relationships/image" Target="../media/image45.png"/><Relationship Id="rId41" Type="http://schemas.openxmlformats.org/officeDocument/2006/relationships/customXml" Target="../ink/ink69.xml"/><Relationship Id="rId54" Type="http://schemas.openxmlformats.org/officeDocument/2006/relationships/image" Target="../media/image63.png"/><Relationship Id="rId62" Type="http://schemas.openxmlformats.org/officeDocument/2006/relationships/image" Target="../media/image67.png"/><Relationship Id="rId70" Type="http://schemas.openxmlformats.org/officeDocument/2006/relationships/image" Target="../media/image71.png"/><Relationship Id="rId75" Type="http://schemas.openxmlformats.org/officeDocument/2006/relationships/customXml" Target="../ink/ink86.xml"/><Relationship Id="rId83" Type="http://schemas.openxmlformats.org/officeDocument/2006/relationships/customXml" Target="../ink/ink90.xml"/><Relationship Id="rId88" Type="http://schemas.openxmlformats.org/officeDocument/2006/relationships/image" Target="../media/image112.png"/><Relationship Id="rId91" Type="http://schemas.openxmlformats.org/officeDocument/2006/relationships/customXml" Target="../ink/ink94.xml"/><Relationship Id="rId96" Type="http://schemas.openxmlformats.org/officeDocument/2006/relationships/image" Target="../media/image116.png"/><Relationship Id="rId1" Type="http://schemas.openxmlformats.org/officeDocument/2006/relationships/slideLayout" Target="../slideLayouts/slideLayout2.xml"/><Relationship Id="rId6" Type="http://schemas.openxmlformats.org/officeDocument/2006/relationships/image" Target="../media/image37.png"/><Relationship Id="rId15" Type="http://schemas.openxmlformats.org/officeDocument/2006/relationships/customXml" Target="../ink/ink56.xml"/><Relationship Id="rId23" Type="http://schemas.openxmlformats.org/officeDocument/2006/relationships/customXml" Target="../ink/ink60.xml"/><Relationship Id="rId28" Type="http://schemas.openxmlformats.org/officeDocument/2006/relationships/image" Target="../media/image50.png"/><Relationship Id="rId36" Type="http://schemas.openxmlformats.org/officeDocument/2006/relationships/image" Target="../media/image54.png"/><Relationship Id="rId49" Type="http://schemas.openxmlformats.org/officeDocument/2006/relationships/customXml" Target="../ink/ink73.xml"/><Relationship Id="rId57" Type="http://schemas.openxmlformats.org/officeDocument/2006/relationships/customXml" Target="../ink/ink77.xml"/><Relationship Id="rId10" Type="http://schemas.openxmlformats.org/officeDocument/2006/relationships/image" Target="../media/image39.png"/><Relationship Id="rId31" Type="http://schemas.openxmlformats.org/officeDocument/2006/relationships/customXml" Target="../ink/ink64.xml"/><Relationship Id="rId44" Type="http://schemas.openxmlformats.org/officeDocument/2006/relationships/image" Target="../media/image58.png"/><Relationship Id="rId52" Type="http://schemas.openxmlformats.org/officeDocument/2006/relationships/image" Target="../media/image62.png"/><Relationship Id="rId60" Type="http://schemas.openxmlformats.org/officeDocument/2006/relationships/image" Target="../media/image66.png"/><Relationship Id="rId65" Type="http://schemas.openxmlformats.org/officeDocument/2006/relationships/customXml" Target="../ink/ink81.xml"/><Relationship Id="rId73" Type="http://schemas.openxmlformats.org/officeDocument/2006/relationships/customXml" Target="../ink/ink85.xml"/><Relationship Id="rId78" Type="http://schemas.openxmlformats.org/officeDocument/2006/relationships/image" Target="../media/image107.png"/><Relationship Id="rId81" Type="http://schemas.openxmlformats.org/officeDocument/2006/relationships/customXml" Target="../ink/ink89.xml"/><Relationship Id="rId86" Type="http://schemas.openxmlformats.org/officeDocument/2006/relationships/image" Target="../media/image111.png"/><Relationship Id="rId94" Type="http://schemas.openxmlformats.org/officeDocument/2006/relationships/image" Target="../media/image115.png"/><Relationship Id="rId99" Type="http://schemas.openxmlformats.org/officeDocument/2006/relationships/customXml" Target="../ink/ink98.xml"/><Relationship Id="rId4" Type="http://schemas.openxmlformats.org/officeDocument/2006/relationships/image" Target="../media/image35.emf"/><Relationship Id="rId9" Type="http://schemas.openxmlformats.org/officeDocument/2006/relationships/customXml" Target="../ink/ink53.xml"/><Relationship Id="rId13" Type="http://schemas.openxmlformats.org/officeDocument/2006/relationships/customXml" Target="../ink/ink55.xml"/><Relationship Id="rId18" Type="http://schemas.openxmlformats.org/officeDocument/2006/relationships/image" Target="../media/image44.png"/><Relationship Id="rId39" Type="http://schemas.openxmlformats.org/officeDocument/2006/relationships/customXml" Target="../ink/ink68.xml"/><Relationship Id="rId34" Type="http://schemas.openxmlformats.org/officeDocument/2006/relationships/image" Target="../media/image53.png"/><Relationship Id="rId50" Type="http://schemas.openxmlformats.org/officeDocument/2006/relationships/image" Target="../media/image61.png"/><Relationship Id="rId55" Type="http://schemas.openxmlformats.org/officeDocument/2006/relationships/customXml" Target="../ink/ink76.xml"/><Relationship Id="rId76" Type="http://schemas.openxmlformats.org/officeDocument/2006/relationships/image" Target="../media/image106.png"/><Relationship Id="rId97" Type="http://schemas.openxmlformats.org/officeDocument/2006/relationships/customXml" Target="../ink/ink97.xml"/><Relationship Id="rId7" Type="http://schemas.openxmlformats.org/officeDocument/2006/relationships/customXml" Target="../ink/ink52.xml"/><Relationship Id="rId71" Type="http://schemas.openxmlformats.org/officeDocument/2006/relationships/customXml" Target="../ink/ink84.xml"/><Relationship Id="rId92" Type="http://schemas.openxmlformats.org/officeDocument/2006/relationships/image" Target="../media/image114.png"/><Relationship Id="rId2" Type="http://schemas.openxmlformats.org/officeDocument/2006/relationships/notesSlide" Target="../notesSlides/notesSlide14.xml"/><Relationship Id="rId29" Type="http://schemas.openxmlformats.org/officeDocument/2006/relationships/customXml" Target="../ink/ink63.xml"/><Relationship Id="rId24" Type="http://schemas.openxmlformats.org/officeDocument/2006/relationships/image" Target="../media/image47.png"/><Relationship Id="rId40" Type="http://schemas.openxmlformats.org/officeDocument/2006/relationships/image" Target="../media/image56.png"/><Relationship Id="rId45" Type="http://schemas.openxmlformats.org/officeDocument/2006/relationships/customXml" Target="../ink/ink71.xml"/><Relationship Id="rId66" Type="http://schemas.openxmlformats.org/officeDocument/2006/relationships/image" Target="../media/image69.png"/><Relationship Id="rId87" Type="http://schemas.openxmlformats.org/officeDocument/2006/relationships/customXml" Target="../ink/ink92.xml"/><Relationship Id="rId61" Type="http://schemas.openxmlformats.org/officeDocument/2006/relationships/customXml" Target="../ink/ink79.xml"/><Relationship Id="rId82" Type="http://schemas.openxmlformats.org/officeDocument/2006/relationships/image" Target="../media/image109.png"/><Relationship Id="rId19" Type="http://schemas.openxmlformats.org/officeDocument/2006/relationships/customXml" Target="../ink/ink58.xml"/><Relationship Id="rId14" Type="http://schemas.openxmlformats.org/officeDocument/2006/relationships/image" Target="../media/image41.png"/><Relationship Id="rId30" Type="http://schemas.openxmlformats.org/officeDocument/2006/relationships/image" Target="../media/image51.png"/><Relationship Id="rId35" Type="http://schemas.openxmlformats.org/officeDocument/2006/relationships/customXml" Target="../ink/ink66.xml"/><Relationship Id="rId56" Type="http://schemas.openxmlformats.org/officeDocument/2006/relationships/image" Target="../media/image64.png"/><Relationship Id="rId77" Type="http://schemas.openxmlformats.org/officeDocument/2006/relationships/customXml" Target="../ink/ink87.xml"/><Relationship Id="rId100" Type="http://schemas.openxmlformats.org/officeDocument/2006/relationships/image" Target="../media/image118.png"/><Relationship Id="rId8" Type="http://schemas.openxmlformats.org/officeDocument/2006/relationships/image" Target="../media/image38.png"/><Relationship Id="rId51" Type="http://schemas.openxmlformats.org/officeDocument/2006/relationships/customXml" Target="../ink/ink74.xml"/><Relationship Id="rId72" Type="http://schemas.openxmlformats.org/officeDocument/2006/relationships/image" Target="../media/image72.png"/><Relationship Id="rId93" Type="http://schemas.openxmlformats.org/officeDocument/2006/relationships/customXml" Target="../ink/ink95.xml"/><Relationship Id="rId98" Type="http://schemas.openxmlformats.org/officeDocument/2006/relationships/image" Target="../media/image117.png"/></Relationships>
</file>

<file path=ppt/slides/_rels/slide27.xml.rels><?xml version="1.0" encoding="UTF-8" standalone="yes"?>
<Relationships xmlns="http://schemas.openxmlformats.org/package/2006/relationships"><Relationship Id="rId26" Type="http://schemas.openxmlformats.org/officeDocument/2006/relationships/customXml" Target="../ink/ink110.xml"/><Relationship Id="rId21" Type="http://schemas.openxmlformats.org/officeDocument/2006/relationships/image" Target="../media/image128.png"/><Relationship Id="rId34" Type="http://schemas.openxmlformats.org/officeDocument/2006/relationships/customXml" Target="../ink/ink114.xml"/><Relationship Id="rId42" Type="http://schemas.openxmlformats.org/officeDocument/2006/relationships/customXml" Target="../ink/ink118.xml"/><Relationship Id="rId47" Type="http://schemas.openxmlformats.org/officeDocument/2006/relationships/image" Target="../media/image141.png"/><Relationship Id="rId50" Type="http://schemas.openxmlformats.org/officeDocument/2006/relationships/customXml" Target="../ink/ink122.xml"/><Relationship Id="rId55" Type="http://schemas.openxmlformats.org/officeDocument/2006/relationships/image" Target="../media/image145.png"/><Relationship Id="rId63" Type="http://schemas.openxmlformats.org/officeDocument/2006/relationships/image" Target="../media/image149.png"/><Relationship Id="rId7" Type="http://schemas.openxmlformats.org/officeDocument/2006/relationships/image" Target="../media/image121.png"/><Relationship Id="rId2" Type="http://schemas.openxmlformats.org/officeDocument/2006/relationships/notesSlide" Target="../notesSlides/notesSlide15.xml"/><Relationship Id="rId16" Type="http://schemas.openxmlformats.org/officeDocument/2006/relationships/customXml" Target="../ink/ink105.xml"/><Relationship Id="rId29" Type="http://schemas.openxmlformats.org/officeDocument/2006/relationships/image" Target="../media/image132.png"/><Relationship Id="rId11" Type="http://schemas.openxmlformats.org/officeDocument/2006/relationships/image" Target="../media/image123.png"/><Relationship Id="rId24" Type="http://schemas.openxmlformats.org/officeDocument/2006/relationships/customXml" Target="../ink/ink109.xml"/><Relationship Id="rId32" Type="http://schemas.openxmlformats.org/officeDocument/2006/relationships/customXml" Target="../ink/ink113.xml"/><Relationship Id="rId37" Type="http://schemas.openxmlformats.org/officeDocument/2006/relationships/image" Target="../media/image136.png"/><Relationship Id="rId40" Type="http://schemas.openxmlformats.org/officeDocument/2006/relationships/customXml" Target="../ink/ink117.xml"/><Relationship Id="rId45" Type="http://schemas.openxmlformats.org/officeDocument/2006/relationships/image" Target="../media/image140.png"/><Relationship Id="rId53" Type="http://schemas.openxmlformats.org/officeDocument/2006/relationships/image" Target="../media/image144.png"/><Relationship Id="rId58" Type="http://schemas.openxmlformats.org/officeDocument/2006/relationships/customXml" Target="../ink/ink126.xml"/><Relationship Id="rId5" Type="http://schemas.openxmlformats.org/officeDocument/2006/relationships/image" Target="../media/image120.png"/><Relationship Id="rId61" Type="http://schemas.openxmlformats.org/officeDocument/2006/relationships/image" Target="../media/image148.png"/><Relationship Id="rId19" Type="http://schemas.openxmlformats.org/officeDocument/2006/relationships/image" Target="../media/image127.png"/><Relationship Id="rId14" Type="http://schemas.openxmlformats.org/officeDocument/2006/relationships/customXml" Target="../ink/ink104.xml"/><Relationship Id="rId22" Type="http://schemas.openxmlformats.org/officeDocument/2006/relationships/customXml" Target="../ink/ink108.xml"/><Relationship Id="rId27" Type="http://schemas.openxmlformats.org/officeDocument/2006/relationships/image" Target="../media/image131.png"/><Relationship Id="rId30" Type="http://schemas.openxmlformats.org/officeDocument/2006/relationships/customXml" Target="../ink/ink112.xml"/><Relationship Id="rId35" Type="http://schemas.openxmlformats.org/officeDocument/2006/relationships/image" Target="../media/image135.png"/><Relationship Id="rId43" Type="http://schemas.openxmlformats.org/officeDocument/2006/relationships/image" Target="../media/image139.png"/><Relationship Id="rId48" Type="http://schemas.openxmlformats.org/officeDocument/2006/relationships/customXml" Target="../ink/ink121.xml"/><Relationship Id="rId56" Type="http://schemas.openxmlformats.org/officeDocument/2006/relationships/customXml" Target="../ink/ink125.xml"/><Relationship Id="rId64" Type="http://schemas.openxmlformats.org/officeDocument/2006/relationships/customXml" Target="../ink/ink129.xml"/><Relationship Id="rId8" Type="http://schemas.openxmlformats.org/officeDocument/2006/relationships/customXml" Target="../ink/ink101.xml"/><Relationship Id="rId51" Type="http://schemas.openxmlformats.org/officeDocument/2006/relationships/image" Target="../media/image143.png"/><Relationship Id="rId3" Type="http://schemas.openxmlformats.org/officeDocument/2006/relationships/image" Target="../media/image36.png"/><Relationship Id="rId12" Type="http://schemas.openxmlformats.org/officeDocument/2006/relationships/customXml" Target="../ink/ink103.xml"/><Relationship Id="rId17" Type="http://schemas.openxmlformats.org/officeDocument/2006/relationships/image" Target="../media/image126.png"/><Relationship Id="rId25" Type="http://schemas.openxmlformats.org/officeDocument/2006/relationships/image" Target="../media/image130.png"/><Relationship Id="rId33" Type="http://schemas.openxmlformats.org/officeDocument/2006/relationships/image" Target="../media/image134.png"/><Relationship Id="rId38" Type="http://schemas.openxmlformats.org/officeDocument/2006/relationships/customXml" Target="../ink/ink116.xml"/><Relationship Id="rId46" Type="http://schemas.openxmlformats.org/officeDocument/2006/relationships/customXml" Target="../ink/ink120.xml"/><Relationship Id="rId59" Type="http://schemas.openxmlformats.org/officeDocument/2006/relationships/image" Target="../media/image147.png"/><Relationship Id="rId20" Type="http://schemas.openxmlformats.org/officeDocument/2006/relationships/customXml" Target="../ink/ink107.xml"/><Relationship Id="rId41" Type="http://schemas.openxmlformats.org/officeDocument/2006/relationships/image" Target="../media/image138.png"/><Relationship Id="rId54" Type="http://schemas.openxmlformats.org/officeDocument/2006/relationships/customXml" Target="../ink/ink124.xml"/><Relationship Id="rId62" Type="http://schemas.openxmlformats.org/officeDocument/2006/relationships/customXml" Target="../ink/ink128.xml"/><Relationship Id="rId1" Type="http://schemas.openxmlformats.org/officeDocument/2006/relationships/slideLayout" Target="../slideLayouts/slideLayout2.xml"/><Relationship Id="rId6" Type="http://schemas.openxmlformats.org/officeDocument/2006/relationships/customXml" Target="../ink/ink100.xml"/><Relationship Id="rId15" Type="http://schemas.openxmlformats.org/officeDocument/2006/relationships/image" Target="../media/image125.png"/><Relationship Id="rId23" Type="http://schemas.openxmlformats.org/officeDocument/2006/relationships/image" Target="../media/image129.png"/><Relationship Id="rId28" Type="http://schemas.openxmlformats.org/officeDocument/2006/relationships/customXml" Target="../ink/ink111.xml"/><Relationship Id="rId36" Type="http://schemas.openxmlformats.org/officeDocument/2006/relationships/customXml" Target="../ink/ink115.xml"/><Relationship Id="rId49" Type="http://schemas.openxmlformats.org/officeDocument/2006/relationships/image" Target="../media/image142.png"/><Relationship Id="rId57" Type="http://schemas.openxmlformats.org/officeDocument/2006/relationships/image" Target="../media/image146.png"/><Relationship Id="rId10" Type="http://schemas.openxmlformats.org/officeDocument/2006/relationships/customXml" Target="../ink/ink102.xml"/><Relationship Id="rId31" Type="http://schemas.openxmlformats.org/officeDocument/2006/relationships/image" Target="../media/image133.png"/><Relationship Id="rId44" Type="http://schemas.openxmlformats.org/officeDocument/2006/relationships/customXml" Target="../ink/ink119.xml"/><Relationship Id="rId52" Type="http://schemas.openxmlformats.org/officeDocument/2006/relationships/customXml" Target="../ink/ink123.xml"/><Relationship Id="rId60" Type="http://schemas.openxmlformats.org/officeDocument/2006/relationships/customXml" Target="../ink/ink127.xml"/><Relationship Id="rId65" Type="http://schemas.openxmlformats.org/officeDocument/2006/relationships/image" Target="../media/image151.png"/><Relationship Id="rId4" Type="http://schemas.openxmlformats.org/officeDocument/2006/relationships/customXml" Target="../ink/ink99.xml"/><Relationship Id="rId9" Type="http://schemas.openxmlformats.org/officeDocument/2006/relationships/image" Target="../media/image122.png"/><Relationship Id="rId13" Type="http://schemas.openxmlformats.org/officeDocument/2006/relationships/image" Target="../media/image124.png"/><Relationship Id="rId18" Type="http://schemas.openxmlformats.org/officeDocument/2006/relationships/customXml" Target="../ink/ink106.xml"/><Relationship Id="rId39" Type="http://schemas.openxmlformats.org/officeDocument/2006/relationships/image" Target="../media/image137.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customXml" Target="../ink/ink130.xml"/><Relationship Id="rId2" Type="http://schemas.openxmlformats.org/officeDocument/2006/relationships/notesSlide" Target="../notesSlides/notesSlide17.xml"/><Relationship Id="rId1" Type="http://schemas.openxmlformats.org/officeDocument/2006/relationships/slideLayout" Target="../slideLayouts/slideLayout5.xml"/><Relationship Id="rId6" Type="http://schemas.openxmlformats.org/officeDocument/2006/relationships/image" Target="../media/image153.png"/><Relationship Id="rId5" Type="http://schemas.openxmlformats.org/officeDocument/2006/relationships/customXml" Target="../ink/ink131.xml"/><Relationship Id="rId4" Type="http://schemas.openxmlformats.org/officeDocument/2006/relationships/image" Target="../media/image152.png"/></Relationships>
</file>

<file path=ppt/slides/_rels/slide31.xml.rels><?xml version="1.0" encoding="UTF-8" standalone="yes"?>
<Relationships xmlns="http://schemas.openxmlformats.org/package/2006/relationships"><Relationship Id="rId3" Type="http://schemas.openxmlformats.org/officeDocument/2006/relationships/customXml" Target="../ink/ink132.xml"/><Relationship Id="rId2" Type="http://schemas.openxmlformats.org/officeDocument/2006/relationships/image" Target="../media/image37.gif"/><Relationship Id="rId1" Type="http://schemas.openxmlformats.org/officeDocument/2006/relationships/slideLayout" Target="../slideLayouts/slideLayout7.xml"/><Relationship Id="rId4" Type="http://schemas.openxmlformats.org/officeDocument/2006/relationships/image" Target="../media/image155.png"/></Relationships>
</file>

<file path=ppt/slides/_rels/slide32.xml.rels><?xml version="1.0" encoding="UTF-8" standalone="yes"?>
<Relationships xmlns="http://schemas.openxmlformats.org/package/2006/relationships"><Relationship Id="rId3" Type="http://schemas.openxmlformats.org/officeDocument/2006/relationships/image" Target="../media/image156.png"/><Relationship Id="rId2" Type="http://schemas.openxmlformats.org/officeDocument/2006/relationships/customXml" Target="../ink/ink133.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157.png"/><Relationship Id="rId2" Type="http://schemas.openxmlformats.org/officeDocument/2006/relationships/customXml" Target="../ink/ink134.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image" Target="../media/image250.png"/><Relationship Id="rId1" Type="http://schemas.openxmlformats.org/officeDocument/2006/relationships/slideLayout" Target="../slideLayouts/slideLayout2.xml"/><Relationship Id="rId6" Type="http://schemas.openxmlformats.org/officeDocument/2006/relationships/image" Target="../media/image290.png"/><Relationship Id="rId5" Type="http://schemas.openxmlformats.org/officeDocument/2006/relationships/image" Target="../media/image280.png"/><Relationship Id="rId4" Type="http://schemas.openxmlformats.org/officeDocument/2006/relationships/image" Target="../media/image270.png"/></Relationships>
</file>

<file path=ppt/slides/_rels/slide35.xml.rels><?xml version="1.0" encoding="UTF-8" standalone="yes"?>
<Relationships xmlns="http://schemas.openxmlformats.org/package/2006/relationships"><Relationship Id="rId8" Type="http://schemas.openxmlformats.org/officeDocument/2006/relationships/customXml" Target="../ink/ink136.xml"/><Relationship Id="rId13" Type="http://schemas.openxmlformats.org/officeDocument/2006/relationships/image" Target="../media/image163.png"/><Relationship Id="rId3" Type="http://schemas.openxmlformats.org/officeDocument/2006/relationships/image" Target="../media/image300.png"/><Relationship Id="rId7" Type="http://schemas.openxmlformats.org/officeDocument/2006/relationships/image" Target="../media/image160.png"/><Relationship Id="rId12" Type="http://schemas.openxmlformats.org/officeDocument/2006/relationships/customXml" Target="../ink/ink138.xml"/><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customXml" Target="../ink/ink135.xml"/><Relationship Id="rId11" Type="http://schemas.openxmlformats.org/officeDocument/2006/relationships/image" Target="../media/image162.png"/><Relationship Id="rId5" Type="http://schemas.openxmlformats.org/officeDocument/2006/relationships/image" Target="../media/image154.png"/><Relationship Id="rId15" Type="http://schemas.openxmlformats.org/officeDocument/2006/relationships/image" Target="../media/image164.png"/><Relationship Id="rId10" Type="http://schemas.openxmlformats.org/officeDocument/2006/relationships/customXml" Target="../ink/ink137.xml"/><Relationship Id="rId4" Type="http://schemas.openxmlformats.org/officeDocument/2006/relationships/image" Target="../media/image119.png"/><Relationship Id="rId9" Type="http://schemas.openxmlformats.org/officeDocument/2006/relationships/image" Target="../media/image161.png"/><Relationship Id="rId14" Type="http://schemas.openxmlformats.org/officeDocument/2006/relationships/customXml" Target="../ink/ink139.xml"/></Relationships>
</file>

<file path=ppt/slides/_rels/slide36.xml.rels><?xml version="1.0" encoding="UTF-8" standalone="yes"?>
<Relationships xmlns="http://schemas.openxmlformats.org/package/2006/relationships"><Relationship Id="rId8" Type="http://schemas.openxmlformats.org/officeDocument/2006/relationships/image" Target="../media/image159.png"/><Relationship Id="rId3" Type="http://schemas.openxmlformats.org/officeDocument/2006/relationships/image" Target="../media/image158.png"/><Relationship Id="rId7" Type="http://schemas.openxmlformats.org/officeDocument/2006/relationships/customXml" Target="../ink/ink141.xm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166.png"/><Relationship Id="rId5" Type="http://schemas.openxmlformats.org/officeDocument/2006/relationships/customXml" Target="../ink/ink140.xml"/><Relationship Id="rId4" Type="http://schemas.openxmlformats.org/officeDocument/2006/relationships/image" Target="../media/image330.png"/></Relationships>
</file>

<file path=ppt/slides/_rels/slide37.xml.rels><?xml version="1.0" encoding="UTF-8" standalone="yes"?>
<Relationships xmlns="http://schemas.openxmlformats.org/package/2006/relationships"><Relationship Id="rId3" Type="http://schemas.openxmlformats.org/officeDocument/2006/relationships/image" Target="../media/image165.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65.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168.png"/><Relationship Id="rId4" Type="http://schemas.openxmlformats.org/officeDocument/2006/relationships/customXml" Target="../ink/ink142.xml"/></Relationships>
</file>

<file path=ppt/slides/_rels/slide39.xml.rels><?xml version="1.0" encoding="UTF-8" standalone="yes"?>
<Relationships xmlns="http://schemas.openxmlformats.org/package/2006/relationships"><Relationship Id="rId3" Type="http://schemas.openxmlformats.org/officeDocument/2006/relationships/image" Target="../media/image166.gif"/><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slideLayout" Target="../slideLayouts/slideLayout4.xml"/><Relationship Id="rId7" Type="http://schemas.openxmlformats.org/officeDocument/2006/relationships/customXml" Target="../ink/ink2.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370.png"/><Relationship Id="rId5" Type="http://schemas.openxmlformats.org/officeDocument/2006/relationships/customXml" Target="../ink/ink1.xml"/><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8" Type="http://schemas.openxmlformats.org/officeDocument/2006/relationships/image" Target="../media/image175.png"/><Relationship Id="rId3" Type="http://schemas.openxmlformats.org/officeDocument/2006/relationships/image" Target="../media/image169.png"/><Relationship Id="rId7" Type="http://schemas.openxmlformats.org/officeDocument/2006/relationships/customXml" Target="../ink/ink143.xml"/><Relationship Id="rId2" Type="http://schemas.openxmlformats.org/officeDocument/2006/relationships/image" Target="../media/image167.png"/><Relationship Id="rId1" Type="http://schemas.openxmlformats.org/officeDocument/2006/relationships/slideLayout" Target="../slideLayouts/slideLayout4.xml"/><Relationship Id="rId6" Type="http://schemas.openxmlformats.org/officeDocument/2006/relationships/image" Target="../media/image172.png"/><Relationship Id="rId5" Type="http://schemas.openxmlformats.org/officeDocument/2006/relationships/image" Target="../media/image171.png"/><Relationship Id="rId4" Type="http://schemas.openxmlformats.org/officeDocument/2006/relationships/image" Target="../media/image170.png"/></Relationships>
</file>

<file path=ppt/slides/_rels/slide41.xml.rels><?xml version="1.0" encoding="UTF-8" standalone="yes"?>
<Relationships xmlns="http://schemas.openxmlformats.org/package/2006/relationships"><Relationship Id="rId8" Type="http://schemas.openxmlformats.org/officeDocument/2006/relationships/image" Target="../media/image176.png"/><Relationship Id="rId3" Type="http://schemas.openxmlformats.org/officeDocument/2006/relationships/image" Target="../media/image171.png"/><Relationship Id="rId7" Type="http://schemas.openxmlformats.org/officeDocument/2006/relationships/customXml" Target="../ink/ink144.xml"/><Relationship Id="rId2" Type="http://schemas.openxmlformats.org/officeDocument/2006/relationships/image" Target="../media/image167.png"/><Relationship Id="rId1" Type="http://schemas.openxmlformats.org/officeDocument/2006/relationships/slideLayout" Target="../slideLayouts/slideLayout5.xml"/><Relationship Id="rId6" Type="http://schemas.openxmlformats.org/officeDocument/2006/relationships/image" Target="../media/image172.png"/><Relationship Id="rId5" Type="http://schemas.openxmlformats.org/officeDocument/2006/relationships/image" Target="../media/image169.png"/><Relationship Id="rId4" Type="http://schemas.openxmlformats.org/officeDocument/2006/relationships/image" Target="../media/image170.png"/></Relationships>
</file>

<file path=ppt/slides/_rels/slide42.xml.rels><?xml version="1.0" encoding="UTF-8" standalone="yes"?>
<Relationships xmlns="http://schemas.openxmlformats.org/package/2006/relationships"><Relationship Id="rId3" Type="http://schemas.openxmlformats.org/officeDocument/2006/relationships/customXml" Target="../ink/ink145.xml"/><Relationship Id="rId2" Type="http://schemas.openxmlformats.org/officeDocument/2006/relationships/image" Target="../media/image173.png"/><Relationship Id="rId1" Type="http://schemas.openxmlformats.org/officeDocument/2006/relationships/slideLayout" Target="../slideLayouts/slideLayout4.xml"/><Relationship Id="rId4" Type="http://schemas.openxmlformats.org/officeDocument/2006/relationships/image" Target="../media/image178.png"/></Relationships>
</file>

<file path=ppt/slides/_rels/slide43.xml.rels><?xml version="1.0" encoding="UTF-8" standalone="yes"?>
<Relationships xmlns="http://schemas.openxmlformats.org/package/2006/relationships"><Relationship Id="rId3" Type="http://schemas.openxmlformats.org/officeDocument/2006/relationships/customXml" Target="../ink/ink146.xml"/><Relationship Id="rId2" Type="http://schemas.openxmlformats.org/officeDocument/2006/relationships/image" Target="../media/image173.png"/><Relationship Id="rId1" Type="http://schemas.openxmlformats.org/officeDocument/2006/relationships/slideLayout" Target="../slideLayouts/slideLayout5.xml"/><Relationship Id="rId4" Type="http://schemas.openxmlformats.org/officeDocument/2006/relationships/image" Target="../media/image179.png"/></Relationships>
</file>

<file path=ppt/slides/_rels/slide44.xml.rels><?xml version="1.0" encoding="UTF-8" standalone="yes"?>
<Relationships xmlns="http://schemas.openxmlformats.org/package/2006/relationships"><Relationship Id="rId8" Type="http://schemas.openxmlformats.org/officeDocument/2006/relationships/image" Target="../media/image183.png"/><Relationship Id="rId3" Type="http://schemas.openxmlformats.org/officeDocument/2006/relationships/image" Target="../media/image177.png"/><Relationship Id="rId7" Type="http://schemas.openxmlformats.org/officeDocument/2006/relationships/image" Target="../media/image182.png"/><Relationship Id="rId2" Type="http://schemas.openxmlformats.org/officeDocument/2006/relationships/image" Target="../media/image174.png"/><Relationship Id="rId1" Type="http://schemas.openxmlformats.org/officeDocument/2006/relationships/slideLayout" Target="../slideLayouts/slideLayout9.xml"/><Relationship Id="rId6" Type="http://schemas.openxmlformats.org/officeDocument/2006/relationships/image" Target="../media/image181.png"/><Relationship Id="rId11" Type="http://schemas.openxmlformats.org/officeDocument/2006/relationships/image" Target="../media/image186.png"/><Relationship Id="rId5" Type="http://schemas.openxmlformats.org/officeDocument/2006/relationships/image" Target="../media/image173.png"/><Relationship Id="rId10" Type="http://schemas.openxmlformats.org/officeDocument/2006/relationships/image" Target="../media/image185.png"/><Relationship Id="rId4" Type="http://schemas.openxmlformats.org/officeDocument/2006/relationships/image" Target="../media/image180.png"/><Relationship Id="rId9" Type="http://schemas.openxmlformats.org/officeDocument/2006/relationships/image" Target="../media/image184.png"/></Relationships>
</file>

<file path=ppt/slides/_rels/slide45.xml.rels><?xml version="1.0" encoding="UTF-8" standalone="yes"?>
<Relationships xmlns="http://schemas.openxmlformats.org/package/2006/relationships"><Relationship Id="rId3" Type="http://schemas.openxmlformats.org/officeDocument/2006/relationships/customXml" Target="../ink/ink147.xml"/><Relationship Id="rId2" Type="http://schemas.openxmlformats.org/officeDocument/2006/relationships/image" Target="../media/image187.png"/><Relationship Id="rId1" Type="http://schemas.openxmlformats.org/officeDocument/2006/relationships/slideLayout" Target="../slideLayouts/slideLayout9.xml"/><Relationship Id="rId4" Type="http://schemas.openxmlformats.org/officeDocument/2006/relationships/image" Target="../media/image190.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188.png"/><Relationship Id="rId2" Type="http://schemas.openxmlformats.org/officeDocument/2006/relationships/notesSlide" Target="../notesSlides/notesSlide23.xml"/><Relationship Id="rId1" Type="http://schemas.openxmlformats.org/officeDocument/2006/relationships/slideLayout" Target="../slideLayouts/slideLayout9.xml"/><Relationship Id="rId6" Type="http://schemas.openxmlformats.org/officeDocument/2006/relationships/image" Target="../media/image192.png"/><Relationship Id="rId5" Type="http://schemas.openxmlformats.org/officeDocument/2006/relationships/image" Target="../media/image191.png"/><Relationship Id="rId4" Type="http://schemas.openxmlformats.org/officeDocument/2006/relationships/image" Target="../media/image189.png"/></Relationships>
</file>

<file path=ppt/slides/_rels/slide48.xml.rels><?xml version="1.0" encoding="UTF-8" standalone="yes"?>
<Relationships xmlns="http://schemas.openxmlformats.org/package/2006/relationships"><Relationship Id="rId8" Type="http://schemas.openxmlformats.org/officeDocument/2006/relationships/image" Target="../media/image195.png"/><Relationship Id="rId3" Type="http://schemas.openxmlformats.org/officeDocument/2006/relationships/image" Target="../media/image188.png"/><Relationship Id="rId7" Type="http://schemas.openxmlformats.org/officeDocument/2006/relationships/customXml" Target="../ink/ink148.xml"/><Relationship Id="rId2" Type="http://schemas.openxmlformats.org/officeDocument/2006/relationships/notesSlide" Target="../notesSlides/notesSlide24.xml"/><Relationship Id="rId1" Type="http://schemas.openxmlformats.org/officeDocument/2006/relationships/slideLayout" Target="../slideLayouts/slideLayout4.xml"/><Relationship Id="rId6" Type="http://schemas.openxmlformats.org/officeDocument/2006/relationships/image" Target="../media/image192.png"/><Relationship Id="rId5" Type="http://schemas.openxmlformats.org/officeDocument/2006/relationships/image" Target="../media/image191.png"/><Relationship Id="rId4" Type="http://schemas.openxmlformats.org/officeDocument/2006/relationships/image" Target="../media/image189.png"/></Relationships>
</file>

<file path=ppt/slides/_rels/slide49.xml.rels><?xml version="1.0" encoding="UTF-8" standalone="yes"?>
<Relationships xmlns="http://schemas.openxmlformats.org/package/2006/relationships"><Relationship Id="rId3" Type="http://schemas.openxmlformats.org/officeDocument/2006/relationships/image" Target="../media/image188.png"/><Relationship Id="rId2" Type="http://schemas.openxmlformats.org/officeDocument/2006/relationships/notesSlide" Target="../notesSlides/notesSlide25.xml"/><Relationship Id="rId1" Type="http://schemas.openxmlformats.org/officeDocument/2006/relationships/slideLayout" Target="../slideLayouts/slideLayout5.xml"/><Relationship Id="rId6" Type="http://schemas.openxmlformats.org/officeDocument/2006/relationships/image" Target="../media/image192.png"/><Relationship Id="rId5" Type="http://schemas.openxmlformats.org/officeDocument/2006/relationships/image" Target="../media/image191.png"/><Relationship Id="rId4" Type="http://schemas.openxmlformats.org/officeDocument/2006/relationships/image" Target="../media/image189.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customXml" Target="../ink/ink3.xml"/><Relationship Id="rId1" Type="http://schemas.openxmlformats.org/officeDocument/2006/relationships/slideLayout" Target="../slideLayouts/slideLayout9.xml"/><Relationship Id="rId5" Type="http://schemas.openxmlformats.org/officeDocument/2006/relationships/image" Target="../media/image7.png"/><Relationship Id="rId4" Type="http://schemas.openxmlformats.org/officeDocument/2006/relationships/customXml" Target="../ink/ink4.xml"/></Relationships>
</file>

<file path=ppt/slides/_rels/slide50.xml.rels><?xml version="1.0" encoding="UTF-8" standalone="yes"?>
<Relationships xmlns="http://schemas.openxmlformats.org/package/2006/relationships"><Relationship Id="rId3" Type="http://schemas.openxmlformats.org/officeDocument/2006/relationships/image" Target="../media/image193.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440.png"/><Relationship Id="rId5" Type="http://schemas.openxmlformats.org/officeDocument/2006/relationships/customXml" Target="../ink/ink149.xml"/><Relationship Id="rId4" Type="http://schemas.openxmlformats.org/officeDocument/2006/relationships/image" Target="../media/image194.png"/></Relationships>
</file>

<file path=ppt/slides/_rels/slide51.xml.rels><?xml version="1.0" encoding="UTF-8" standalone="yes"?>
<Relationships xmlns="http://schemas.openxmlformats.org/package/2006/relationships"><Relationship Id="rId2" Type="http://schemas.openxmlformats.org/officeDocument/2006/relationships/image" Target="../media/image581.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195.emf"/><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199.png"/><Relationship Id="rId4" Type="http://schemas.openxmlformats.org/officeDocument/2006/relationships/customXml" Target="../ink/ink150.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196.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8" Type="http://schemas.openxmlformats.org/officeDocument/2006/relationships/image" Target="../media/image202.png"/><Relationship Id="rId3" Type="http://schemas.openxmlformats.org/officeDocument/2006/relationships/image" Target="../media/image620.png"/><Relationship Id="rId7" Type="http://schemas.openxmlformats.org/officeDocument/2006/relationships/customXml" Target="../ink/ink152.xml"/><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201.png"/><Relationship Id="rId5" Type="http://schemas.openxmlformats.org/officeDocument/2006/relationships/customXml" Target="../ink/ink151.xml"/><Relationship Id="rId10" Type="http://schemas.openxmlformats.org/officeDocument/2006/relationships/image" Target="../media/image203.png"/><Relationship Id="rId4" Type="http://schemas.openxmlformats.org/officeDocument/2006/relationships/image" Target="../media/image196.png"/><Relationship Id="rId9" Type="http://schemas.openxmlformats.org/officeDocument/2006/relationships/customXml" Target="../ink/ink153.xml"/></Relationships>
</file>

<file path=ppt/slides/_rels/slide57.xml.rels><?xml version="1.0" encoding="UTF-8" standalone="yes"?>
<Relationships xmlns="http://schemas.openxmlformats.org/package/2006/relationships"><Relationship Id="rId3" Type="http://schemas.openxmlformats.org/officeDocument/2006/relationships/customXml" Target="../ink/ink154.xml"/><Relationship Id="rId2" Type="http://schemas.openxmlformats.org/officeDocument/2006/relationships/image" Target="../media/image640.png"/><Relationship Id="rId1" Type="http://schemas.openxmlformats.org/officeDocument/2006/relationships/slideLayout" Target="../slideLayouts/slideLayout2.xml"/><Relationship Id="rId4" Type="http://schemas.openxmlformats.org/officeDocument/2006/relationships/image" Target="../media/image204.png"/></Relationships>
</file>

<file path=ppt/slides/_rels/slide58.xml.rels><?xml version="1.0" encoding="UTF-8" standalone="yes"?>
<Relationships xmlns="http://schemas.openxmlformats.org/package/2006/relationships"><Relationship Id="rId8" Type="http://schemas.openxmlformats.org/officeDocument/2006/relationships/image" Target="../media/image205.png"/><Relationship Id="rId3" Type="http://schemas.openxmlformats.org/officeDocument/2006/relationships/slideLayout" Target="../slideLayouts/slideLayout4.xml"/><Relationship Id="rId7" Type="http://schemas.openxmlformats.org/officeDocument/2006/relationships/image" Target="../media/image200.emf"/><Relationship Id="rId2" Type="http://schemas.microsoft.com/office/2007/relationships/media" Target="../media/media1.mp4"/><Relationship Id="rId1" Type="http://schemas.openxmlformats.org/officeDocument/2006/relationships/video" Target="NULL" TargetMode="External"/><Relationship Id="rId6" Type="http://schemas.openxmlformats.org/officeDocument/2006/relationships/image" Target="../media/image199.emf"/><Relationship Id="rId5" Type="http://schemas.openxmlformats.org/officeDocument/2006/relationships/image" Target="../media/image198.emf"/><Relationship Id="rId4" Type="http://schemas.openxmlformats.org/officeDocument/2006/relationships/image" Target="../media/image197.emf"/></Relationships>
</file>

<file path=ppt/slides/_rels/slide59.xml.rels><?xml version="1.0" encoding="UTF-8" standalone="yes"?>
<Relationships xmlns="http://schemas.openxmlformats.org/package/2006/relationships"><Relationship Id="rId8" Type="http://schemas.openxmlformats.org/officeDocument/2006/relationships/customXml" Target="../ink/ink156.xml"/><Relationship Id="rId13" Type="http://schemas.openxmlformats.org/officeDocument/2006/relationships/image" Target="../media/image213.png"/><Relationship Id="rId18" Type="http://schemas.openxmlformats.org/officeDocument/2006/relationships/customXml" Target="../ink/ink161.xml"/><Relationship Id="rId26" Type="http://schemas.openxmlformats.org/officeDocument/2006/relationships/customXml" Target="../ink/ink165.xml"/><Relationship Id="rId3" Type="http://schemas.openxmlformats.org/officeDocument/2006/relationships/image" Target="../media/image198.emf"/><Relationship Id="rId21" Type="http://schemas.openxmlformats.org/officeDocument/2006/relationships/image" Target="../media/image217.png"/><Relationship Id="rId7" Type="http://schemas.openxmlformats.org/officeDocument/2006/relationships/image" Target="../media/image210.png"/><Relationship Id="rId12" Type="http://schemas.openxmlformats.org/officeDocument/2006/relationships/customXml" Target="../ink/ink158.xml"/><Relationship Id="rId17" Type="http://schemas.openxmlformats.org/officeDocument/2006/relationships/image" Target="../media/image215.png"/><Relationship Id="rId25" Type="http://schemas.openxmlformats.org/officeDocument/2006/relationships/image" Target="../media/image219.png"/><Relationship Id="rId2" Type="http://schemas.openxmlformats.org/officeDocument/2006/relationships/image" Target="../media/image197.emf"/><Relationship Id="rId16" Type="http://schemas.openxmlformats.org/officeDocument/2006/relationships/customXml" Target="../ink/ink160.xml"/><Relationship Id="rId20" Type="http://schemas.openxmlformats.org/officeDocument/2006/relationships/customXml" Target="../ink/ink162.xml"/><Relationship Id="rId29" Type="http://schemas.openxmlformats.org/officeDocument/2006/relationships/image" Target="../media/image221.png"/><Relationship Id="rId1" Type="http://schemas.openxmlformats.org/officeDocument/2006/relationships/slideLayout" Target="../slideLayouts/slideLayout5.xml"/><Relationship Id="rId6" Type="http://schemas.openxmlformats.org/officeDocument/2006/relationships/customXml" Target="../ink/ink155.xml"/><Relationship Id="rId11" Type="http://schemas.openxmlformats.org/officeDocument/2006/relationships/image" Target="../media/image212.png"/><Relationship Id="rId24" Type="http://schemas.openxmlformats.org/officeDocument/2006/relationships/customXml" Target="../ink/ink164.xml"/><Relationship Id="rId5" Type="http://schemas.openxmlformats.org/officeDocument/2006/relationships/image" Target="../media/image200.emf"/><Relationship Id="rId15" Type="http://schemas.openxmlformats.org/officeDocument/2006/relationships/image" Target="../media/image214.png"/><Relationship Id="rId23" Type="http://schemas.openxmlformats.org/officeDocument/2006/relationships/image" Target="../media/image218.png"/><Relationship Id="rId28" Type="http://schemas.openxmlformats.org/officeDocument/2006/relationships/customXml" Target="../ink/ink166.xml"/><Relationship Id="rId10" Type="http://schemas.openxmlformats.org/officeDocument/2006/relationships/customXml" Target="../ink/ink157.xml"/><Relationship Id="rId19" Type="http://schemas.openxmlformats.org/officeDocument/2006/relationships/image" Target="../media/image216.png"/><Relationship Id="rId31" Type="http://schemas.openxmlformats.org/officeDocument/2006/relationships/image" Target="../media/image222.png"/><Relationship Id="rId4" Type="http://schemas.openxmlformats.org/officeDocument/2006/relationships/image" Target="../media/image199.emf"/><Relationship Id="rId9" Type="http://schemas.openxmlformats.org/officeDocument/2006/relationships/image" Target="../media/image211.png"/><Relationship Id="rId14" Type="http://schemas.openxmlformats.org/officeDocument/2006/relationships/customXml" Target="../ink/ink159.xml"/><Relationship Id="rId22" Type="http://schemas.openxmlformats.org/officeDocument/2006/relationships/customXml" Target="../ink/ink163.xml"/><Relationship Id="rId27" Type="http://schemas.openxmlformats.org/officeDocument/2006/relationships/image" Target="../media/image220.png"/><Relationship Id="rId30" Type="http://schemas.openxmlformats.org/officeDocument/2006/relationships/customXml" Target="../ink/ink167.xml"/></Relationships>
</file>

<file path=ppt/slides/_rels/slide6.xml.rels><?xml version="1.0" encoding="UTF-8" standalone="yes"?>
<Relationships xmlns="http://schemas.openxmlformats.org/package/2006/relationships"><Relationship Id="rId3" Type="http://schemas.openxmlformats.org/officeDocument/2006/relationships/customXml" Target="../ink/ink5.xml"/><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390.png"/></Relationships>
</file>

<file path=ppt/slides/_rels/slide60.xml.rels><?xml version="1.0" encoding="UTF-8" standalone="yes"?>
<Relationships xmlns="http://schemas.openxmlformats.org/package/2006/relationships"><Relationship Id="rId8" Type="http://schemas.openxmlformats.org/officeDocument/2006/relationships/customXml" Target="../ink/ink170.xml"/><Relationship Id="rId3" Type="http://schemas.openxmlformats.org/officeDocument/2006/relationships/image" Target="../media/image206.emf"/><Relationship Id="rId7" Type="http://schemas.openxmlformats.org/officeDocument/2006/relationships/image" Target="../media/image225.pn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customXml" Target="../ink/ink169.xml"/><Relationship Id="rId11" Type="http://schemas.openxmlformats.org/officeDocument/2006/relationships/image" Target="../media/image227.png"/><Relationship Id="rId5" Type="http://schemas.openxmlformats.org/officeDocument/2006/relationships/image" Target="../media/image224.png"/><Relationship Id="rId10" Type="http://schemas.openxmlformats.org/officeDocument/2006/relationships/customXml" Target="../ink/ink171.xml"/><Relationship Id="rId4" Type="http://schemas.openxmlformats.org/officeDocument/2006/relationships/customXml" Target="../ink/ink168.xml"/><Relationship Id="rId9" Type="http://schemas.openxmlformats.org/officeDocument/2006/relationships/image" Target="../media/image226.png"/></Relationships>
</file>

<file path=ppt/slides/_rels/slide61.xml.rels><?xml version="1.0" encoding="UTF-8" standalone="yes"?>
<Relationships xmlns="http://schemas.openxmlformats.org/package/2006/relationships"><Relationship Id="rId3" Type="http://schemas.openxmlformats.org/officeDocument/2006/relationships/image" Target="../media/image208.png"/><Relationship Id="rId7" Type="http://schemas.openxmlformats.org/officeDocument/2006/relationships/image" Target="../media/image232.png"/><Relationship Id="rId2" Type="http://schemas.openxmlformats.org/officeDocument/2006/relationships/image" Target="../media/image207.png"/><Relationship Id="rId1" Type="http://schemas.openxmlformats.org/officeDocument/2006/relationships/slideLayout" Target="../slideLayouts/slideLayout2.xml"/><Relationship Id="rId6" Type="http://schemas.openxmlformats.org/officeDocument/2006/relationships/customXml" Target="../ink/ink172.xml"/><Relationship Id="rId5" Type="http://schemas.openxmlformats.org/officeDocument/2006/relationships/image" Target="../media/image223.png"/><Relationship Id="rId4" Type="http://schemas.openxmlformats.org/officeDocument/2006/relationships/image" Target="../media/image209.png"/></Relationships>
</file>

<file path=ppt/slides/_rels/slide62.xml.rels><?xml version="1.0" encoding="UTF-8" standalone="yes"?>
<Relationships xmlns="http://schemas.openxmlformats.org/package/2006/relationships"><Relationship Id="rId3" Type="http://schemas.openxmlformats.org/officeDocument/2006/relationships/image" Target="../media/image233.png"/><Relationship Id="rId7" Type="http://schemas.openxmlformats.org/officeDocument/2006/relationships/image" Target="../media/image235.png"/><Relationship Id="rId2" Type="http://schemas.openxmlformats.org/officeDocument/2006/relationships/customXml" Target="../ink/ink173.xml"/><Relationship Id="rId1" Type="http://schemas.openxmlformats.org/officeDocument/2006/relationships/slideLayout" Target="../slideLayouts/slideLayout4.xml"/><Relationship Id="rId6" Type="http://schemas.openxmlformats.org/officeDocument/2006/relationships/customXml" Target="../ink/ink175.xml"/><Relationship Id="rId5" Type="http://schemas.openxmlformats.org/officeDocument/2006/relationships/image" Target="../media/image234.png"/><Relationship Id="rId4" Type="http://schemas.openxmlformats.org/officeDocument/2006/relationships/customXml" Target="../ink/ink174.xml"/></Relationships>
</file>

<file path=ppt/slides/_rels/slide63.xml.rels><?xml version="1.0" encoding="UTF-8" standalone="yes"?>
<Relationships xmlns="http://schemas.openxmlformats.org/package/2006/relationships"><Relationship Id="rId8" Type="http://schemas.openxmlformats.org/officeDocument/2006/relationships/customXml" Target="../ink/ink179.xml"/><Relationship Id="rId3" Type="http://schemas.openxmlformats.org/officeDocument/2006/relationships/image" Target="../media/image236.png"/><Relationship Id="rId7" Type="http://schemas.openxmlformats.org/officeDocument/2006/relationships/image" Target="../media/image238.png"/><Relationship Id="rId2" Type="http://schemas.openxmlformats.org/officeDocument/2006/relationships/customXml" Target="../ink/ink176.xml"/><Relationship Id="rId1" Type="http://schemas.openxmlformats.org/officeDocument/2006/relationships/slideLayout" Target="../slideLayouts/slideLayout5.xml"/><Relationship Id="rId6" Type="http://schemas.openxmlformats.org/officeDocument/2006/relationships/customXml" Target="../ink/ink178.xml"/><Relationship Id="rId11" Type="http://schemas.openxmlformats.org/officeDocument/2006/relationships/image" Target="../media/image240.png"/><Relationship Id="rId5" Type="http://schemas.openxmlformats.org/officeDocument/2006/relationships/image" Target="../media/image237.png"/><Relationship Id="rId10" Type="http://schemas.openxmlformats.org/officeDocument/2006/relationships/customXml" Target="../ink/ink180.xml"/><Relationship Id="rId4" Type="http://schemas.openxmlformats.org/officeDocument/2006/relationships/customXml" Target="../ink/ink177.xml"/><Relationship Id="rId9" Type="http://schemas.openxmlformats.org/officeDocument/2006/relationships/image" Target="../media/image239.png"/></Relationships>
</file>

<file path=ppt/slides/_rels/slide64.xml.rels><?xml version="1.0" encoding="UTF-8" standalone="yes"?>
<Relationships xmlns="http://schemas.openxmlformats.org/package/2006/relationships"><Relationship Id="rId3" Type="http://schemas.openxmlformats.org/officeDocument/2006/relationships/customXml" Target="../ink/ink181.xml"/><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241.png"/><Relationship Id="rId5" Type="http://schemas.openxmlformats.org/officeDocument/2006/relationships/customXml" Target="../ink/ink182.xml"/><Relationship Id="rId4" Type="http://schemas.openxmlformats.org/officeDocument/2006/relationships/image" Target="../media/image440.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3" Type="http://schemas.openxmlformats.org/officeDocument/2006/relationships/image" Target="../media/image224.tiff"/><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760.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225.tiff"/></Relationships>
</file>

<file path=ppt/slides/_rels/slide68.xml.rels><?xml version="1.0" encoding="UTF-8" standalone="yes"?>
<Relationships xmlns="http://schemas.openxmlformats.org/package/2006/relationships"><Relationship Id="rId2" Type="http://schemas.openxmlformats.org/officeDocument/2006/relationships/image" Target="../media/image780.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6" Type="http://schemas.openxmlformats.org/officeDocument/2006/relationships/customXml" Target="../ink/ink17.xml"/><Relationship Id="rId21" Type="http://schemas.openxmlformats.org/officeDocument/2006/relationships/image" Target="../media/image80.png"/><Relationship Id="rId42" Type="http://schemas.openxmlformats.org/officeDocument/2006/relationships/customXml" Target="../ink/ink25.xml"/><Relationship Id="rId47" Type="http://schemas.openxmlformats.org/officeDocument/2006/relationships/image" Target="../media/image93.png"/><Relationship Id="rId63" Type="http://schemas.openxmlformats.org/officeDocument/2006/relationships/image" Target="../media/image101.png"/><Relationship Id="rId68" Type="http://schemas.openxmlformats.org/officeDocument/2006/relationships/customXml" Target="../ink/ink38.xml"/><Relationship Id="rId2" Type="http://schemas.openxmlformats.org/officeDocument/2006/relationships/notesSlide" Target="../notesSlides/notesSlide3.xml"/><Relationship Id="rId16" Type="http://schemas.openxmlformats.org/officeDocument/2006/relationships/customXml" Target="../ink/ink12.xml"/><Relationship Id="rId29" Type="http://schemas.openxmlformats.org/officeDocument/2006/relationships/image" Target="../media/image84.png"/><Relationship Id="rId11" Type="http://schemas.openxmlformats.org/officeDocument/2006/relationships/image" Target="../media/image75.png"/><Relationship Id="rId24" Type="http://schemas.openxmlformats.org/officeDocument/2006/relationships/customXml" Target="../ink/ink16.xml"/><Relationship Id="rId32" Type="http://schemas.openxmlformats.org/officeDocument/2006/relationships/customXml" Target="../ink/ink20.xml"/><Relationship Id="rId37" Type="http://schemas.openxmlformats.org/officeDocument/2006/relationships/image" Target="../media/image88.png"/><Relationship Id="rId40" Type="http://schemas.openxmlformats.org/officeDocument/2006/relationships/customXml" Target="../ink/ink24.xml"/><Relationship Id="rId45" Type="http://schemas.openxmlformats.org/officeDocument/2006/relationships/image" Target="../media/image92.png"/><Relationship Id="rId53" Type="http://schemas.openxmlformats.org/officeDocument/2006/relationships/image" Target="../media/image96.png"/><Relationship Id="rId58" Type="http://schemas.openxmlformats.org/officeDocument/2006/relationships/customXml" Target="../ink/ink33.xml"/><Relationship Id="rId66" Type="http://schemas.openxmlformats.org/officeDocument/2006/relationships/customXml" Target="../ink/ink37.xml"/><Relationship Id="rId74" Type="http://schemas.openxmlformats.org/officeDocument/2006/relationships/customXml" Target="../ink/ink41.xml"/><Relationship Id="rId5" Type="http://schemas.openxmlformats.org/officeDocument/2006/relationships/image" Target="../media/image580.png"/><Relationship Id="rId61" Type="http://schemas.openxmlformats.org/officeDocument/2006/relationships/image" Target="../media/image100.png"/><Relationship Id="rId19" Type="http://schemas.openxmlformats.org/officeDocument/2006/relationships/image" Target="../media/image79.png"/><Relationship Id="rId14" Type="http://schemas.openxmlformats.org/officeDocument/2006/relationships/customXml" Target="../ink/ink11.xml"/><Relationship Id="rId22" Type="http://schemas.openxmlformats.org/officeDocument/2006/relationships/customXml" Target="../ink/ink15.xml"/><Relationship Id="rId27" Type="http://schemas.openxmlformats.org/officeDocument/2006/relationships/image" Target="../media/image83.png"/><Relationship Id="rId30" Type="http://schemas.openxmlformats.org/officeDocument/2006/relationships/customXml" Target="../ink/ink19.xml"/><Relationship Id="rId35" Type="http://schemas.openxmlformats.org/officeDocument/2006/relationships/image" Target="../media/image87.png"/><Relationship Id="rId43" Type="http://schemas.openxmlformats.org/officeDocument/2006/relationships/image" Target="../media/image91.png"/><Relationship Id="rId48" Type="http://schemas.openxmlformats.org/officeDocument/2006/relationships/customXml" Target="../ink/ink28.xml"/><Relationship Id="rId56" Type="http://schemas.openxmlformats.org/officeDocument/2006/relationships/customXml" Target="../ink/ink32.xml"/><Relationship Id="rId64" Type="http://schemas.openxmlformats.org/officeDocument/2006/relationships/customXml" Target="../ink/ink36.xml"/><Relationship Id="rId69" Type="http://schemas.openxmlformats.org/officeDocument/2006/relationships/image" Target="../media/image104.png"/><Relationship Id="rId8" Type="http://schemas.openxmlformats.org/officeDocument/2006/relationships/customXml" Target="../ink/ink8.xml"/><Relationship Id="rId51" Type="http://schemas.openxmlformats.org/officeDocument/2006/relationships/image" Target="../media/image95.png"/><Relationship Id="rId72" Type="http://schemas.openxmlformats.org/officeDocument/2006/relationships/customXml" Target="../ink/ink40.xml"/><Relationship Id="rId3" Type="http://schemas.openxmlformats.org/officeDocument/2006/relationships/image" Target="../media/image9.tiff"/><Relationship Id="rId12" Type="http://schemas.openxmlformats.org/officeDocument/2006/relationships/customXml" Target="../ink/ink10.xml"/><Relationship Id="rId17" Type="http://schemas.openxmlformats.org/officeDocument/2006/relationships/image" Target="../media/image78.png"/><Relationship Id="rId25" Type="http://schemas.openxmlformats.org/officeDocument/2006/relationships/image" Target="../media/image82.png"/><Relationship Id="rId33" Type="http://schemas.openxmlformats.org/officeDocument/2006/relationships/image" Target="../media/image86.png"/><Relationship Id="rId38" Type="http://schemas.openxmlformats.org/officeDocument/2006/relationships/customXml" Target="../ink/ink23.xml"/><Relationship Id="rId46" Type="http://schemas.openxmlformats.org/officeDocument/2006/relationships/customXml" Target="../ink/ink27.xml"/><Relationship Id="rId59" Type="http://schemas.openxmlformats.org/officeDocument/2006/relationships/image" Target="../media/image99.png"/><Relationship Id="rId67" Type="http://schemas.openxmlformats.org/officeDocument/2006/relationships/image" Target="../media/image103.png"/><Relationship Id="rId20" Type="http://schemas.openxmlformats.org/officeDocument/2006/relationships/customXml" Target="../ink/ink14.xml"/><Relationship Id="rId41" Type="http://schemas.openxmlformats.org/officeDocument/2006/relationships/image" Target="../media/image90.png"/><Relationship Id="rId54" Type="http://schemas.openxmlformats.org/officeDocument/2006/relationships/customXml" Target="../ink/ink31.xml"/><Relationship Id="rId62" Type="http://schemas.openxmlformats.org/officeDocument/2006/relationships/customXml" Target="../ink/ink35.xml"/><Relationship Id="rId70" Type="http://schemas.openxmlformats.org/officeDocument/2006/relationships/customXml" Target="../ink/ink39.xml"/><Relationship Id="rId75"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customXml" Target="../ink/ink7.xml"/><Relationship Id="rId15" Type="http://schemas.openxmlformats.org/officeDocument/2006/relationships/image" Target="../media/image77.png"/><Relationship Id="rId23" Type="http://schemas.openxmlformats.org/officeDocument/2006/relationships/image" Target="../media/image81.png"/><Relationship Id="rId28" Type="http://schemas.openxmlformats.org/officeDocument/2006/relationships/customXml" Target="../ink/ink18.xml"/><Relationship Id="rId36" Type="http://schemas.openxmlformats.org/officeDocument/2006/relationships/customXml" Target="../ink/ink22.xml"/><Relationship Id="rId49" Type="http://schemas.openxmlformats.org/officeDocument/2006/relationships/image" Target="../media/image94.png"/><Relationship Id="rId57" Type="http://schemas.openxmlformats.org/officeDocument/2006/relationships/image" Target="../media/image98.png"/><Relationship Id="rId10" Type="http://schemas.openxmlformats.org/officeDocument/2006/relationships/customXml" Target="../ink/ink9.xml"/><Relationship Id="rId31" Type="http://schemas.openxmlformats.org/officeDocument/2006/relationships/image" Target="../media/image85.png"/><Relationship Id="rId44" Type="http://schemas.openxmlformats.org/officeDocument/2006/relationships/customXml" Target="../ink/ink26.xml"/><Relationship Id="rId52" Type="http://schemas.openxmlformats.org/officeDocument/2006/relationships/customXml" Target="../ink/ink30.xml"/><Relationship Id="rId60" Type="http://schemas.openxmlformats.org/officeDocument/2006/relationships/customXml" Target="../ink/ink34.xml"/><Relationship Id="rId65" Type="http://schemas.openxmlformats.org/officeDocument/2006/relationships/image" Target="../media/image102.png"/><Relationship Id="rId73" Type="http://schemas.openxmlformats.org/officeDocument/2006/relationships/image" Target="../media/image10.png"/><Relationship Id="rId4" Type="http://schemas.openxmlformats.org/officeDocument/2006/relationships/customXml" Target="../ink/ink6.xml"/><Relationship Id="rId9" Type="http://schemas.openxmlformats.org/officeDocument/2006/relationships/image" Target="../media/image74.png"/><Relationship Id="rId13" Type="http://schemas.openxmlformats.org/officeDocument/2006/relationships/image" Target="../media/image76.png"/><Relationship Id="rId18" Type="http://schemas.openxmlformats.org/officeDocument/2006/relationships/customXml" Target="../ink/ink13.xml"/><Relationship Id="rId39" Type="http://schemas.openxmlformats.org/officeDocument/2006/relationships/image" Target="../media/image89.png"/><Relationship Id="rId34" Type="http://schemas.openxmlformats.org/officeDocument/2006/relationships/customXml" Target="../ink/ink21.xml"/><Relationship Id="rId50" Type="http://schemas.openxmlformats.org/officeDocument/2006/relationships/customXml" Target="../ink/ink29.xml"/><Relationship Id="rId55" Type="http://schemas.openxmlformats.org/officeDocument/2006/relationships/image" Target="../media/image97.png"/><Relationship Id="rId7" Type="http://schemas.openxmlformats.org/officeDocument/2006/relationships/image" Target="../media/image590.png"/><Relationship Id="rId71" Type="http://schemas.openxmlformats.org/officeDocument/2006/relationships/image" Target="../media/image105.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customXml" Target="../ink/ink42.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Google Shape;91;p15"/>
          <p:cNvSpPr txBox="1">
            <a:spLocks noGrp="1"/>
          </p:cNvSpPr>
          <p:nvPr>
            <p:ph type="ctrTitle"/>
          </p:nvPr>
        </p:nvSpPr>
        <p:spPr>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CSE/STAT 416</a:t>
            </a:r>
            <a:br>
              <a:rPr lang="en" dirty="0"/>
            </a:br>
            <a:r>
              <a:rPr lang="en" sz="1600" dirty="0"/>
              <a:t>K-Means Clustering</a:t>
            </a:r>
            <a:br>
              <a:rPr lang="en" sz="1800" dirty="0"/>
            </a:br>
            <a:br>
              <a:rPr lang="en" sz="1800" dirty="0"/>
            </a:br>
            <a:r>
              <a:rPr lang="en" sz="1000" dirty="0"/>
              <a:t>Amal </a:t>
            </a:r>
            <a:r>
              <a:rPr lang="en" sz="1000" dirty="0" err="1"/>
              <a:t>Nanavati</a:t>
            </a:r>
            <a:br>
              <a:rPr lang="en" sz="1000" dirty="0"/>
            </a:br>
            <a:r>
              <a:rPr lang="en" sz="1000" dirty="0"/>
              <a:t>University of Washington</a:t>
            </a:r>
            <a:br>
              <a:rPr lang="en" sz="1000" dirty="0"/>
            </a:br>
            <a:r>
              <a:rPr lang="en-US" sz="1000" dirty="0"/>
              <a:t>Aug 1</a:t>
            </a:r>
            <a:r>
              <a:rPr lang="en" sz="1000" dirty="0"/>
              <a:t>, 2022</a:t>
            </a:r>
            <a:br>
              <a:rPr lang="en" sz="1000" dirty="0"/>
            </a:br>
            <a:br>
              <a:rPr lang="en" sz="1000" dirty="0"/>
            </a:br>
            <a:r>
              <a:rPr lang="en" sz="1000" dirty="0"/>
              <a:t>Adapted from Hunter Schafer’s slides</a:t>
            </a:r>
            <a:endParaRPr sz="1000" dirty="0"/>
          </a:p>
        </p:txBody>
      </p:sp>
    </p:spTree>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CFAC8CC-EC98-994A-BEEC-423CDDAA9FBA}"/>
              </a:ext>
            </a:extLst>
          </p:cNvPr>
          <p:cNvSpPr>
            <a:spLocks noGrp="1"/>
          </p:cNvSpPr>
          <p:nvPr>
            <p:ph type="ctrTitle"/>
          </p:nvPr>
        </p:nvSpPr>
        <p:spPr/>
        <p:txBody>
          <a:bodyPr/>
          <a:lstStyle/>
          <a:p>
            <a:r>
              <a:rPr lang="en-US" dirty="0"/>
              <a:t>Clustering Overview</a:t>
            </a:r>
          </a:p>
        </p:txBody>
      </p:sp>
      <p:sp>
        <p:nvSpPr>
          <p:cNvPr id="6" name="Subtitle 5">
            <a:extLst>
              <a:ext uri="{FF2B5EF4-FFF2-40B4-BE49-F238E27FC236}">
                <a16:creationId xmlns:a16="http://schemas.microsoft.com/office/drawing/2014/main" id="{17956432-918E-C542-AB55-79BBA922A710}"/>
              </a:ext>
            </a:extLst>
          </p:cNvPr>
          <p:cNvSpPr>
            <a:spLocks noGrp="1"/>
          </p:cNvSpPr>
          <p:nvPr>
            <p:ph type="subTitle" idx="1"/>
          </p:nvPr>
        </p:nvSpPr>
        <p:spPr/>
        <p:txBody>
          <a:bodyPr/>
          <a:lstStyle/>
          <a:p>
            <a:endParaRPr lang="en-US"/>
          </a:p>
        </p:txBody>
      </p:sp>
      <p:sp>
        <p:nvSpPr>
          <p:cNvPr id="4" name="Slide Number Placeholder 3">
            <a:extLst>
              <a:ext uri="{FF2B5EF4-FFF2-40B4-BE49-F238E27FC236}">
                <a16:creationId xmlns:a16="http://schemas.microsoft.com/office/drawing/2014/main" id="{8BB10A29-7640-CA4D-A0DB-4071E4B91ADA}"/>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10</a:t>
            </a:fld>
            <a:endParaRPr lang="en"/>
          </a:p>
        </p:txBody>
      </p:sp>
    </p:spTree>
    <p:extLst>
      <p:ext uri="{BB962C8B-B14F-4D97-AF65-F5344CB8AC3E}">
        <p14:creationId xmlns:p14="http://schemas.microsoft.com/office/powerpoint/2010/main" val="39592432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958C32-072F-5D4C-8118-E85B5A169481}"/>
              </a:ext>
            </a:extLst>
          </p:cNvPr>
          <p:cNvSpPr>
            <a:spLocks noGrp="1"/>
          </p:cNvSpPr>
          <p:nvPr>
            <p:ph type="title"/>
          </p:nvPr>
        </p:nvSpPr>
        <p:spPr/>
        <p:txBody>
          <a:bodyPr/>
          <a:lstStyle/>
          <a:p>
            <a:r>
              <a:rPr lang="en-US" dirty="0"/>
              <a:t>Recap</a:t>
            </a:r>
          </a:p>
        </p:txBody>
      </p:sp>
      <p:sp>
        <p:nvSpPr>
          <p:cNvPr id="3" name="Text Placeholder 2">
            <a:extLst>
              <a:ext uri="{FF2B5EF4-FFF2-40B4-BE49-F238E27FC236}">
                <a16:creationId xmlns:a16="http://schemas.microsoft.com/office/drawing/2014/main" id="{AB31A263-0BEC-B044-87F3-276DE9778D4C}"/>
              </a:ext>
            </a:extLst>
          </p:cNvPr>
          <p:cNvSpPr>
            <a:spLocks noGrp="1"/>
          </p:cNvSpPr>
          <p:nvPr>
            <p:ph type="body" idx="1"/>
          </p:nvPr>
        </p:nvSpPr>
        <p:spPr/>
        <p:txBody>
          <a:bodyPr/>
          <a:lstStyle/>
          <a:p>
            <a:r>
              <a:rPr lang="en-US" dirty="0"/>
              <a:t>For the past 6 weeks, we have covered different </a:t>
            </a:r>
            <a:r>
              <a:rPr lang="en-US" b="1" dirty="0"/>
              <a:t>supervised learning</a:t>
            </a:r>
            <a:r>
              <a:rPr lang="en-US" dirty="0"/>
              <a:t> algorithms</a:t>
            </a:r>
          </a:p>
          <a:p>
            <a:r>
              <a:rPr lang="en-US" dirty="0"/>
              <a:t>Now, we’re going to explore </a:t>
            </a:r>
            <a:r>
              <a:rPr lang="en-US" b="1" dirty="0"/>
              <a:t>unsupervised learning </a:t>
            </a:r>
            <a:r>
              <a:rPr lang="en-US" dirty="0"/>
              <a:t>methods where don’t have labels / outputs in your datasets anymore.</a:t>
            </a:r>
          </a:p>
          <a:p>
            <a:r>
              <a:rPr lang="en-US" dirty="0"/>
              <a:t>Note that several of the concepts you learnt for supervised learning, such as cross-validation, overfitting, bias-variance tradeoff, accuracy, error, etc. no longer apply in unsupervised learning!</a:t>
            </a:r>
          </a:p>
        </p:txBody>
      </p:sp>
      <p:sp>
        <p:nvSpPr>
          <p:cNvPr id="4" name="Slide Number Placeholder 3">
            <a:extLst>
              <a:ext uri="{FF2B5EF4-FFF2-40B4-BE49-F238E27FC236}">
                <a16:creationId xmlns:a16="http://schemas.microsoft.com/office/drawing/2014/main" id="{B59E4E94-2556-4B49-8BA6-C7465CB8C69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11</a:t>
            </a:fld>
            <a:endParaRPr lang="en"/>
          </a:p>
        </p:txBody>
      </p:sp>
    </p:spTree>
    <p:extLst>
      <p:ext uri="{BB962C8B-B14F-4D97-AF65-F5344CB8AC3E}">
        <p14:creationId xmlns:p14="http://schemas.microsoft.com/office/powerpoint/2010/main" val="1106240266"/>
      </p:ext>
    </p:extLst>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a:extLst>
              <a:ext uri="{FF2B5EF4-FFF2-40B4-BE49-F238E27FC236}">
                <a16:creationId xmlns:a16="http://schemas.microsoft.com/office/drawing/2014/main" id="{D8544EA3-1F6E-814D-82DA-1BB1CC3BE08B}"/>
              </a:ext>
            </a:extLst>
          </p:cNvPr>
          <p:cNvGrpSpPr/>
          <p:nvPr/>
        </p:nvGrpSpPr>
        <p:grpSpPr>
          <a:xfrm>
            <a:off x="3448878" y="2932044"/>
            <a:ext cx="4199985" cy="1114688"/>
            <a:chOff x="0" y="879614"/>
            <a:chExt cx="9144000" cy="2426844"/>
          </a:xfrm>
        </p:grpSpPr>
        <p:pic>
          <p:nvPicPr>
            <p:cNvPr id="14" name="Picture 13" descr="Chart, bar chart&#10;&#10;Description automatically generated">
              <a:extLst>
                <a:ext uri="{FF2B5EF4-FFF2-40B4-BE49-F238E27FC236}">
                  <a16:creationId xmlns:a16="http://schemas.microsoft.com/office/drawing/2014/main" id="{D12628AA-238E-F747-AEAF-CA8EF4500CF9}"/>
                </a:ext>
              </a:extLst>
            </p:cNvPr>
            <p:cNvPicPr>
              <a:picLocks noChangeAspect="1"/>
            </p:cNvPicPr>
            <p:nvPr/>
          </p:nvPicPr>
          <p:blipFill rotWithShape="1">
            <a:blip r:embed="rId3"/>
            <a:srcRect b="67841"/>
            <a:stretch/>
          </p:blipFill>
          <p:spPr>
            <a:xfrm>
              <a:off x="0" y="879614"/>
              <a:ext cx="9144000" cy="1088334"/>
            </a:xfrm>
            <a:prstGeom prst="rect">
              <a:avLst/>
            </a:prstGeom>
          </p:spPr>
        </p:pic>
        <p:pic>
          <p:nvPicPr>
            <p:cNvPr id="15" name="Picture 14" descr="Chart, bar chart&#10;&#10;Description automatically generated">
              <a:extLst>
                <a:ext uri="{FF2B5EF4-FFF2-40B4-BE49-F238E27FC236}">
                  <a16:creationId xmlns:a16="http://schemas.microsoft.com/office/drawing/2014/main" id="{F867968A-8CA7-524A-9727-576548B7B386}"/>
                </a:ext>
              </a:extLst>
            </p:cNvPr>
            <p:cNvPicPr>
              <a:picLocks noChangeAspect="1"/>
            </p:cNvPicPr>
            <p:nvPr/>
          </p:nvPicPr>
          <p:blipFill rotWithShape="1">
            <a:blip r:embed="rId3"/>
            <a:srcRect t="44494" b="41425"/>
            <a:stretch/>
          </p:blipFill>
          <p:spPr>
            <a:xfrm>
              <a:off x="0" y="1967948"/>
              <a:ext cx="9144000" cy="476523"/>
            </a:xfrm>
            <a:prstGeom prst="rect">
              <a:avLst/>
            </a:prstGeom>
          </p:spPr>
        </p:pic>
        <p:pic>
          <p:nvPicPr>
            <p:cNvPr id="16" name="Picture 15" descr="Chart, bar chart&#10;&#10;Description automatically generated">
              <a:extLst>
                <a:ext uri="{FF2B5EF4-FFF2-40B4-BE49-F238E27FC236}">
                  <a16:creationId xmlns:a16="http://schemas.microsoft.com/office/drawing/2014/main" id="{C5680A4E-1B14-3C45-A860-28655C5E0987}"/>
                </a:ext>
              </a:extLst>
            </p:cNvPr>
            <p:cNvPicPr>
              <a:picLocks noChangeAspect="1"/>
            </p:cNvPicPr>
            <p:nvPr/>
          </p:nvPicPr>
          <p:blipFill rotWithShape="1">
            <a:blip r:embed="rId3"/>
            <a:srcRect t="72381" b="1203"/>
            <a:stretch/>
          </p:blipFill>
          <p:spPr>
            <a:xfrm>
              <a:off x="0" y="2412490"/>
              <a:ext cx="9144000" cy="893968"/>
            </a:xfrm>
            <a:prstGeom prst="rect">
              <a:avLst/>
            </a:prstGeom>
          </p:spPr>
        </p:pic>
      </p:grpSp>
      <p:pic>
        <p:nvPicPr>
          <p:cNvPr id="12" name="Picture 11" descr="Graphical user interface, text, application, email&#10;&#10;Description automatically generated">
            <a:extLst>
              <a:ext uri="{FF2B5EF4-FFF2-40B4-BE49-F238E27FC236}">
                <a16:creationId xmlns:a16="http://schemas.microsoft.com/office/drawing/2014/main" id="{BB6344F9-B46E-934B-92B3-945AE8BC6ABB}"/>
              </a:ext>
            </a:extLst>
          </p:cNvPr>
          <p:cNvPicPr>
            <a:picLocks noChangeAspect="1"/>
          </p:cNvPicPr>
          <p:nvPr/>
        </p:nvPicPr>
        <p:blipFill rotWithShape="1">
          <a:blip r:embed="rId4"/>
          <a:srcRect r="41942"/>
          <a:stretch/>
        </p:blipFill>
        <p:spPr>
          <a:xfrm>
            <a:off x="0" y="2480508"/>
            <a:ext cx="2867900" cy="2662992"/>
          </a:xfrm>
          <a:prstGeom prst="rect">
            <a:avLst/>
          </a:prstGeom>
          <a:ln>
            <a:solidFill>
              <a:schemeClr val="tx1"/>
            </a:solidFill>
          </a:ln>
        </p:spPr>
      </p:pic>
      <p:pic>
        <p:nvPicPr>
          <p:cNvPr id="10" name="Picture 9" descr="Diagram&#10;&#10;Description automatically generated">
            <a:extLst>
              <a:ext uri="{FF2B5EF4-FFF2-40B4-BE49-F238E27FC236}">
                <a16:creationId xmlns:a16="http://schemas.microsoft.com/office/drawing/2014/main" id="{EEE4511B-C375-E844-ABCE-A9C0BB2A28E4}"/>
              </a:ext>
            </a:extLst>
          </p:cNvPr>
          <p:cNvPicPr>
            <a:picLocks noChangeAspect="1"/>
          </p:cNvPicPr>
          <p:nvPr/>
        </p:nvPicPr>
        <p:blipFill rotWithShape="1">
          <a:blip r:embed="rId5"/>
          <a:srcRect t="-1" b="43216"/>
          <a:stretch/>
        </p:blipFill>
        <p:spPr>
          <a:xfrm>
            <a:off x="2727411" y="4249483"/>
            <a:ext cx="6182139" cy="893967"/>
          </a:xfrm>
          <a:prstGeom prst="rect">
            <a:avLst/>
          </a:prstGeom>
          <a:ln>
            <a:solidFill>
              <a:schemeClr val="tx1"/>
            </a:solidFill>
          </a:ln>
        </p:spPr>
      </p:pic>
      <p:sp>
        <p:nvSpPr>
          <p:cNvPr id="2" name="Title 1">
            <a:extLst>
              <a:ext uri="{FF2B5EF4-FFF2-40B4-BE49-F238E27FC236}">
                <a16:creationId xmlns:a16="http://schemas.microsoft.com/office/drawing/2014/main" id="{07B6A1D7-69F5-964F-BE1D-651926FFC774}"/>
              </a:ext>
            </a:extLst>
          </p:cNvPr>
          <p:cNvSpPr>
            <a:spLocks noGrp="1"/>
          </p:cNvSpPr>
          <p:nvPr>
            <p:ph type="title"/>
          </p:nvPr>
        </p:nvSpPr>
        <p:spPr>
          <a:xfrm>
            <a:off x="234450" y="575500"/>
            <a:ext cx="2170820" cy="3981000"/>
          </a:xfrm>
        </p:spPr>
        <p:txBody>
          <a:bodyPr/>
          <a:lstStyle/>
          <a:p>
            <a:r>
              <a:rPr lang="en-US" dirty="0"/>
              <a:t>Unsupervised Learning</a:t>
            </a:r>
          </a:p>
        </p:txBody>
      </p:sp>
      <p:sp>
        <p:nvSpPr>
          <p:cNvPr id="3" name="Text Placeholder 2">
            <a:extLst>
              <a:ext uri="{FF2B5EF4-FFF2-40B4-BE49-F238E27FC236}">
                <a16:creationId xmlns:a16="http://schemas.microsoft.com/office/drawing/2014/main" id="{94A883BE-2079-0D43-A352-BC12AB72D744}"/>
              </a:ext>
            </a:extLst>
          </p:cNvPr>
          <p:cNvSpPr>
            <a:spLocks noGrp="1"/>
          </p:cNvSpPr>
          <p:nvPr>
            <p:ph type="body" idx="1"/>
          </p:nvPr>
        </p:nvSpPr>
        <p:spPr>
          <a:xfrm>
            <a:off x="3090625" y="575499"/>
            <a:ext cx="5596200" cy="4567951"/>
          </a:xfrm>
        </p:spPr>
        <p:txBody>
          <a:bodyPr/>
          <a:lstStyle/>
          <a:p>
            <a:r>
              <a:rPr lang="en-US" dirty="0"/>
              <a:t>A type of machine learning that detects underlying patterns in </a:t>
            </a:r>
            <a:r>
              <a:rPr lang="en-US" b="1" u="sng" dirty="0"/>
              <a:t>unlabeled</a:t>
            </a:r>
            <a:r>
              <a:rPr lang="en-US" dirty="0"/>
              <a:t> data.</a:t>
            </a:r>
          </a:p>
          <a:p>
            <a:r>
              <a:rPr lang="en-US" dirty="0"/>
              <a:t>Examples of unsupervised learning tasks:</a:t>
            </a:r>
          </a:p>
          <a:p>
            <a:pPr lvl="1"/>
            <a:r>
              <a:rPr lang="en-US" dirty="0"/>
              <a:t>Cluster similar articles together.</a:t>
            </a:r>
          </a:p>
          <a:p>
            <a:pPr lvl="1"/>
            <a:endParaRPr lang="en-US" dirty="0"/>
          </a:p>
          <a:p>
            <a:pPr lvl="1"/>
            <a:endParaRPr lang="en-US" dirty="0"/>
          </a:p>
          <a:p>
            <a:pPr lvl="1"/>
            <a:endParaRPr lang="en-US" dirty="0"/>
          </a:p>
          <a:p>
            <a:pPr lvl="1"/>
            <a:endParaRPr lang="en-US" dirty="0"/>
          </a:p>
          <a:p>
            <a:pPr lvl="1"/>
            <a:r>
              <a:rPr lang="en-US" dirty="0"/>
              <a:t>Cluster gene sequences.</a:t>
            </a:r>
          </a:p>
          <a:p>
            <a:pPr lvl="1"/>
            <a:endParaRPr lang="en-US" dirty="0"/>
          </a:p>
          <a:p>
            <a:pPr lvl="1"/>
            <a:endParaRPr lang="en-US" dirty="0"/>
          </a:p>
          <a:p>
            <a:pPr lvl="1"/>
            <a:endParaRPr lang="en-US" dirty="0"/>
          </a:p>
          <a:p>
            <a:pPr lvl="1"/>
            <a:endParaRPr lang="en-US" dirty="0"/>
          </a:p>
          <a:p>
            <a:pPr lvl="1"/>
            <a:r>
              <a:rPr lang="en-US" dirty="0"/>
              <a:t>Recommend items, searches, movies, etc.</a:t>
            </a:r>
          </a:p>
          <a:p>
            <a:pPr lvl="1"/>
            <a:endParaRPr lang="en-US" dirty="0"/>
          </a:p>
        </p:txBody>
      </p:sp>
      <p:sp>
        <p:nvSpPr>
          <p:cNvPr id="4" name="Slide Number Placeholder 3">
            <a:extLst>
              <a:ext uri="{FF2B5EF4-FFF2-40B4-BE49-F238E27FC236}">
                <a16:creationId xmlns:a16="http://schemas.microsoft.com/office/drawing/2014/main" id="{3557844B-C33F-7146-82C0-7EBA1DDF5312}"/>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12</a:t>
            </a:fld>
            <a:endParaRPr lang="en"/>
          </a:p>
        </p:txBody>
      </p:sp>
      <p:pic>
        <p:nvPicPr>
          <p:cNvPr id="8" name="Picture 7" descr="Text&#10;&#10;Description automatically generated">
            <a:extLst>
              <a:ext uri="{FF2B5EF4-FFF2-40B4-BE49-F238E27FC236}">
                <a16:creationId xmlns:a16="http://schemas.microsoft.com/office/drawing/2014/main" id="{74088CC5-A186-B248-BBB6-6256AB5916C9}"/>
              </a:ext>
            </a:extLst>
          </p:cNvPr>
          <p:cNvPicPr>
            <a:picLocks noChangeAspect="1"/>
          </p:cNvPicPr>
          <p:nvPr/>
        </p:nvPicPr>
        <p:blipFill rotWithShape="1">
          <a:blip r:embed="rId6"/>
          <a:srcRect r="32500"/>
          <a:stretch/>
        </p:blipFill>
        <p:spPr>
          <a:xfrm>
            <a:off x="3448878" y="1819348"/>
            <a:ext cx="4432852" cy="909427"/>
          </a:xfrm>
          <a:prstGeom prst="rect">
            <a:avLst/>
          </a:prstGeom>
          <a:ln>
            <a:solidFill>
              <a:schemeClr val="tx1"/>
            </a:solidFill>
          </a:ln>
        </p:spPr>
      </p:pic>
    </p:spTree>
    <p:extLst>
      <p:ext uri="{BB962C8B-B14F-4D97-AF65-F5344CB8AC3E}">
        <p14:creationId xmlns:p14="http://schemas.microsoft.com/office/powerpoint/2010/main" val="14549822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954122-D0E0-5A4C-A227-3E30976E6428}"/>
              </a:ext>
            </a:extLst>
          </p:cNvPr>
          <p:cNvSpPr>
            <a:spLocks noGrp="1"/>
          </p:cNvSpPr>
          <p:nvPr>
            <p:ph type="title"/>
          </p:nvPr>
        </p:nvSpPr>
        <p:spPr>
          <a:xfrm>
            <a:off x="234450" y="100977"/>
            <a:ext cx="2046300" cy="4455523"/>
          </a:xfrm>
        </p:spPr>
        <p:txBody>
          <a:bodyPr/>
          <a:lstStyle/>
          <a:p>
            <a:r>
              <a:rPr lang="en-US" dirty="0"/>
              <a:t>ML Pipeline</a:t>
            </a:r>
            <a:br>
              <a:rPr lang="en-US" dirty="0"/>
            </a:br>
            <a:r>
              <a:rPr lang="en-US" dirty="0"/>
              <a:t>(Supervised)</a:t>
            </a:r>
          </a:p>
        </p:txBody>
      </p:sp>
      <p:sp>
        <p:nvSpPr>
          <p:cNvPr id="4" name="Slide Number Placeholder 3">
            <a:extLst>
              <a:ext uri="{FF2B5EF4-FFF2-40B4-BE49-F238E27FC236}">
                <a16:creationId xmlns:a16="http://schemas.microsoft.com/office/drawing/2014/main" id="{2DA5B76A-BC31-9544-94BC-F7C4354D508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13</a:t>
            </a:fld>
            <a:endParaRPr lang="en"/>
          </a:p>
        </p:txBody>
      </p:sp>
      <p:sp>
        <p:nvSpPr>
          <p:cNvPr id="64" name="Slide Number Placeholder 3">
            <a:extLst>
              <a:ext uri="{FF2B5EF4-FFF2-40B4-BE49-F238E27FC236}">
                <a16:creationId xmlns:a16="http://schemas.microsoft.com/office/drawing/2014/main" id="{42D40E55-3CBB-3743-A9B0-90A41C051662}"/>
              </a:ext>
            </a:extLst>
          </p:cNvPr>
          <p:cNvSpPr txBox="1">
            <a:spLocks/>
          </p:cNvSpPr>
          <p:nvPr/>
        </p:nvSpPr>
        <p:spPr>
          <a:xfrm>
            <a:off x="8556784" y="4749851"/>
            <a:ext cx="548700" cy="3936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1pPr>
            <a:lvl2pPr marR="0" lvl="1"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2pPr>
            <a:lvl3pPr marR="0" lvl="2"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3pPr>
            <a:lvl4pPr marR="0" lvl="3"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4pPr>
            <a:lvl5pPr marR="0" lvl="4"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5pPr>
            <a:lvl6pPr marR="0" lvl="5"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6pPr>
            <a:lvl7pPr marR="0" lvl="6"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7pPr>
            <a:lvl8pPr marR="0" lvl="7"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8pPr>
            <a:lvl9pPr marR="0" lvl="8"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9pPr>
          </a:lstStyle>
          <a:p>
            <a:fld id="{00000000-1234-1234-1234-123412341234}" type="slidenum">
              <a:rPr lang="en" smtClean="0"/>
              <a:pPr/>
              <a:t>13</a:t>
            </a:fld>
            <a:endParaRPr lang="en"/>
          </a:p>
        </p:txBody>
      </p:sp>
      <p:sp>
        <p:nvSpPr>
          <p:cNvPr id="24" name="Magnetic Disk 23">
            <a:extLst>
              <a:ext uri="{FF2B5EF4-FFF2-40B4-BE49-F238E27FC236}">
                <a16:creationId xmlns:a16="http://schemas.microsoft.com/office/drawing/2014/main" id="{76575621-A692-BA46-B11D-AC56A858FBA3}"/>
              </a:ext>
            </a:extLst>
          </p:cNvPr>
          <p:cNvSpPr/>
          <p:nvPr/>
        </p:nvSpPr>
        <p:spPr>
          <a:xfrm>
            <a:off x="1973251" y="1140369"/>
            <a:ext cx="1456628" cy="1376482"/>
          </a:xfrm>
          <a:prstGeom prst="flowChartMagneticDisk">
            <a:avLst/>
          </a:prstGeom>
          <a:solidFill>
            <a:schemeClr val="accent5">
              <a:lumMod val="40000"/>
              <a:lumOff val="6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16" tIns="45709" rIns="91416" bIns="45709" anchor="ctr"/>
          <a:lstStyle/>
          <a:p>
            <a:pPr algn="ctr"/>
            <a:r>
              <a:rPr lang="en-US" sz="2000" dirty="0">
                <a:latin typeface="Open Sans" panose="020B0606030504020204" pitchFamily="34" charset="0"/>
                <a:ea typeface="Open Sans" panose="020B0606030504020204" pitchFamily="34" charset="0"/>
                <a:cs typeface="Open Sans" panose="020B0606030504020204" pitchFamily="34" charset="0"/>
              </a:rPr>
              <a:t>Training</a:t>
            </a:r>
          </a:p>
          <a:p>
            <a:pPr algn="ctr"/>
            <a:r>
              <a:rPr lang="en-US" sz="2000" dirty="0">
                <a:latin typeface="Open Sans" panose="020B0606030504020204" pitchFamily="34" charset="0"/>
                <a:ea typeface="Open Sans" panose="020B0606030504020204" pitchFamily="34" charset="0"/>
                <a:cs typeface="Open Sans" panose="020B0606030504020204" pitchFamily="34" charset="0"/>
              </a:rPr>
              <a:t>Data</a:t>
            </a:r>
          </a:p>
        </p:txBody>
      </p:sp>
      <p:sp>
        <p:nvSpPr>
          <p:cNvPr id="25" name="TextBox 24">
            <a:extLst>
              <a:ext uri="{FF2B5EF4-FFF2-40B4-BE49-F238E27FC236}">
                <a16:creationId xmlns:a16="http://schemas.microsoft.com/office/drawing/2014/main" id="{2C1D7D0A-27EC-6D44-B5CD-C4B607139F69}"/>
              </a:ext>
            </a:extLst>
          </p:cNvPr>
          <p:cNvSpPr txBox="1"/>
          <p:nvPr/>
        </p:nvSpPr>
        <p:spPr>
          <a:xfrm>
            <a:off x="3714812" y="1384754"/>
            <a:ext cx="1470274" cy="892552"/>
          </a:xfrm>
          <a:prstGeom prst="rect">
            <a:avLst/>
          </a:prstGeom>
          <a:solidFill>
            <a:schemeClr val="accent1">
              <a:lumMod val="40000"/>
              <a:lumOff val="60000"/>
            </a:schemeClr>
          </a:solidFill>
          <a:ln>
            <a:solidFill>
              <a:schemeClr val="accent1">
                <a:lumMod val="75000"/>
              </a:schemeClr>
            </a:solidFill>
          </a:ln>
        </p:spPr>
        <p:style>
          <a:lnRef idx="2">
            <a:schemeClr val="accent2">
              <a:shade val="50000"/>
            </a:schemeClr>
          </a:lnRef>
          <a:fillRef idx="1">
            <a:schemeClr val="accent2"/>
          </a:fillRef>
          <a:effectRef idx="0">
            <a:schemeClr val="accent2"/>
          </a:effectRef>
          <a:fontRef idx="minor">
            <a:schemeClr val="lt1"/>
          </a:fontRef>
        </p:style>
        <p:txBody>
          <a:bodyPr wrap="none" tIns="137160" bIns="137160" rtlCol="0">
            <a:spAutoFit/>
          </a:bodyPr>
          <a:lstStyle/>
          <a:p>
            <a:pPr algn="ctr"/>
            <a:r>
              <a:rPr lang="en-US" sz="2000" dirty="0">
                <a:latin typeface="Open Sans" panose="020B0606030504020204" pitchFamily="34" charset="0"/>
                <a:ea typeface="Open Sans" panose="020B0606030504020204" pitchFamily="34" charset="0"/>
                <a:cs typeface="Open Sans" panose="020B0606030504020204" pitchFamily="34" charset="0"/>
              </a:rPr>
              <a:t>Pre-</a:t>
            </a:r>
          </a:p>
          <a:p>
            <a:pPr algn="ctr"/>
            <a:r>
              <a:rPr lang="en-US" sz="2000" dirty="0">
                <a:latin typeface="Open Sans" panose="020B0606030504020204" pitchFamily="34" charset="0"/>
                <a:ea typeface="Open Sans" panose="020B0606030504020204" pitchFamily="34" charset="0"/>
                <a:cs typeface="Open Sans" panose="020B0606030504020204" pitchFamily="34" charset="0"/>
              </a:rPr>
              <a:t>Processing</a:t>
            </a:r>
          </a:p>
        </p:txBody>
      </p:sp>
      <p:cxnSp>
        <p:nvCxnSpPr>
          <p:cNvPr id="26" name="Straight Arrow Connector 25">
            <a:extLst>
              <a:ext uri="{FF2B5EF4-FFF2-40B4-BE49-F238E27FC236}">
                <a16:creationId xmlns:a16="http://schemas.microsoft.com/office/drawing/2014/main" id="{1750C282-F0CC-974B-BFA8-6C50E9C1B35F}"/>
              </a:ext>
            </a:extLst>
          </p:cNvPr>
          <p:cNvCxnSpPr>
            <a:cxnSpLocks/>
            <a:stCxn id="24" idx="4"/>
            <a:endCxn id="25" idx="1"/>
          </p:cNvCxnSpPr>
          <p:nvPr/>
        </p:nvCxnSpPr>
        <p:spPr>
          <a:xfrm>
            <a:off x="3429879" y="1828610"/>
            <a:ext cx="284933" cy="2420"/>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sp>
        <p:nvSpPr>
          <p:cNvPr id="27" name="TextBox 26">
            <a:extLst>
              <a:ext uri="{FF2B5EF4-FFF2-40B4-BE49-F238E27FC236}">
                <a16:creationId xmlns:a16="http://schemas.microsoft.com/office/drawing/2014/main" id="{E3B41B43-E83A-4A41-A395-5E7E45D15233}"/>
              </a:ext>
            </a:extLst>
          </p:cNvPr>
          <p:cNvSpPr txBox="1"/>
          <p:nvPr/>
        </p:nvSpPr>
        <p:spPr>
          <a:xfrm>
            <a:off x="5651242" y="1384754"/>
            <a:ext cx="944490" cy="892552"/>
          </a:xfrm>
          <a:prstGeom prst="rect">
            <a:avLst/>
          </a:prstGeom>
          <a:effectLst>
            <a:outerShdw blurRad="50800" dist="50800" dir="5400000" algn="ctr" rotWithShape="0">
              <a:srgbClr val="000000">
                <a:alpha val="62000"/>
              </a:srgbClr>
            </a:outerShdw>
          </a:effectLst>
        </p:spPr>
        <p:style>
          <a:lnRef idx="2">
            <a:schemeClr val="accent3">
              <a:shade val="50000"/>
            </a:schemeClr>
          </a:lnRef>
          <a:fillRef idx="1">
            <a:schemeClr val="accent3"/>
          </a:fillRef>
          <a:effectRef idx="0">
            <a:schemeClr val="accent3"/>
          </a:effectRef>
          <a:fontRef idx="minor">
            <a:schemeClr val="lt1"/>
          </a:fontRef>
        </p:style>
        <p:txBody>
          <a:bodyPr wrap="none" tIns="137160" bIns="137160" rtlCol="0">
            <a:spAutoFit/>
          </a:bodyPr>
          <a:lstStyle/>
          <a:p>
            <a:pPr algn="ctr"/>
            <a:r>
              <a:rPr lang="en-US" sz="2000" dirty="0">
                <a:effectLst>
                  <a:outerShdw blurRad="50800" dist="38100" dir="5400000" algn="t" rotWithShape="0">
                    <a:prstClr val="black">
                      <a:alpha val="40000"/>
                    </a:prstClr>
                  </a:outerShdw>
                </a:effectLst>
                <a:latin typeface="Open Sans" panose="020B0606030504020204" pitchFamily="34" charset="0"/>
                <a:ea typeface="Open Sans" panose="020B0606030504020204" pitchFamily="34" charset="0"/>
                <a:cs typeface="Open Sans" panose="020B0606030504020204" pitchFamily="34" charset="0"/>
              </a:rPr>
              <a:t>ML </a:t>
            </a:r>
            <a:br>
              <a:rPr lang="en-US" sz="2000" dirty="0">
                <a:effectLst>
                  <a:outerShdw blurRad="50800" dist="38100" dir="5400000" algn="t" rotWithShape="0">
                    <a:prstClr val="black">
                      <a:alpha val="40000"/>
                    </a:prstClr>
                  </a:outerShdw>
                </a:effectLst>
                <a:latin typeface="Open Sans" panose="020B0606030504020204" pitchFamily="34" charset="0"/>
                <a:ea typeface="Open Sans" panose="020B0606030504020204" pitchFamily="34" charset="0"/>
                <a:cs typeface="Open Sans" panose="020B0606030504020204" pitchFamily="34" charset="0"/>
              </a:rPr>
            </a:br>
            <a:r>
              <a:rPr lang="en-US" sz="2000" dirty="0">
                <a:effectLst>
                  <a:outerShdw blurRad="50800" dist="38100" dir="5400000" algn="t" rotWithShape="0">
                    <a:prstClr val="black">
                      <a:alpha val="40000"/>
                    </a:prstClr>
                  </a:outerShdw>
                </a:effectLst>
                <a:latin typeface="Open Sans" panose="020B0606030504020204" pitchFamily="34" charset="0"/>
                <a:ea typeface="Open Sans" panose="020B0606030504020204" pitchFamily="34" charset="0"/>
                <a:cs typeface="Open Sans" panose="020B0606030504020204" pitchFamily="34" charset="0"/>
              </a:rPr>
              <a:t>model</a:t>
            </a:r>
          </a:p>
        </p:txBody>
      </p:sp>
      <p:sp>
        <p:nvSpPr>
          <p:cNvPr id="28" name="TextBox 27">
            <a:extLst>
              <a:ext uri="{FF2B5EF4-FFF2-40B4-BE49-F238E27FC236}">
                <a16:creationId xmlns:a16="http://schemas.microsoft.com/office/drawing/2014/main" id="{5D389C10-A7FC-8D4E-9390-77FB64F713E5}"/>
              </a:ext>
            </a:extLst>
          </p:cNvPr>
          <p:cNvSpPr txBox="1"/>
          <p:nvPr/>
        </p:nvSpPr>
        <p:spPr>
          <a:xfrm>
            <a:off x="5597790" y="4027174"/>
            <a:ext cx="1032655" cy="892552"/>
          </a:xfrm>
          <a:prstGeom prst="rect">
            <a:avLst/>
          </a:prstGeom>
          <a:solidFill>
            <a:schemeClr val="accent2">
              <a:lumMod val="40000"/>
              <a:lumOff val="60000"/>
            </a:schemeClr>
          </a:solidFill>
          <a:ln>
            <a:solidFill>
              <a:schemeClr val="accent2">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wrap="none" tIns="137160" bIns="137160" rtlCol="0">
            <a:spAutoFit/>
          </a:bodyPr>
          <a:lstStyle/>
          <a:p>
            <a:pPr algn="ctr"/>
            <a:r>
              <a:rPr lang="en-US" sz="2000" dirty="0">
                <a:latin typeface="Open Sans" panose="020B0606030504020204" pitchFamily="34" charset="0"/>
                <a:ea typeface="Open Sans" panose="020B0606030504020204" pitchFamily="34" charset="0"/>
                <a:cs typeface="Open Sans" panose="020B0606030504020204" pitchFamily="34" charset="0"/>
              </a:rPr>
              <a:t>Quality</a:t>
            </a:r>
            <a:br>
              <a:rPr lang="en-US" sz="2000" dirty="0">
                <a:latin typeface="Open Sans" panose="020B0606030504020204" pitchFamily="34" charset="0"/>
                <a:ea typeface="Open Sans" panose="020B0606030504020204" pitchFamily="34" charset="0"/>
                <a:cs typeface="Open Sans" panose="020B0606030504020204" pitchFamily="34" charset="0"/>
              </a:rPr>
            </a:br>
            <a:r>
              <a:rPr lang="en-US" sz="2000" dirty="0">
                <a:latin typeface="Open Sans" panose="020B0606030504020204" pitchFamily="34" charset="0"/>
                <a:ea typeface="Open Sans" panose="020B0606030504020204" pitchFamily="34" charset="0"/>
                <a:cs typeface="Open Sans" panose="020B0606030504020204" pitchFamily="34" charset="0"/>
              </a:rPr>
              <a:t>metric</a:t>
            </a:r>
          </a:p>
        </p:txBody>
      </p:sp>
      <p:sp>
        <p:nvSpPr>
          <p:cNvPr id="29" name="TextBox 28">
            <a:extLst>
              <a:ext uri="{FF2B5EF4-FFF2-40B4-BE49-F238E27FC236}">
                <a16:creationId xmlns:a16="http://schemas.microsoft.com/office/drawing/2014/main" id="{18A3D0FA-1563-BD4F-8BE0-58B9BCC82154}"/>
              </a:ext>
            </a:extLst>
          </p:cNvPr>
          <p:cNvSpPr txBox="1"/>
          <p:nvPr/>
        </p:nvSpPr>
        <p:spPr>
          <a:xfrm>
            <a:off x="5220915" y="2780202"/>
            <a:ext cx="1795684" cy="892552"/>
          </a:xfrm>
          <a:prstGeom prst="rect">
            <a:avLst/>
          </a:prstGeom>
          <a:solidFill>
            <a:schemeClr val="bg2">
              <a:lumMod val="40000"/>
              <a:lumOff val="60000"/>
            </a:schemeClr>
          </a:solidFill>
          <a:ln>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wrap="none" tIns="137160" bIns="137160" rtlCol="0">
            <a:spAutoFit/>
          </a:bodyPr>
          <a:lstStyle/>
          <a:p>
            <a:pPr algn="ctr"/>
            <a:r>
              <a:rPr lang="en-US" sz="2000" dirty="0">
                <a:latin typeface="Open Sans" panose="020B0606030504020204" pitchFamily="34" charset="0"/>
                <a:ea typeface="Open Sans" panose="020B0606030504020204" pitchFamily="34" charset="0"/>
                <a:cs typeface="Open Sans" panose="020B0606030504020204" pitchFamily="34" charset="0"/>
              </a:rPr>
              <a:t>Optimization </a:t>
            </a:r>
          </a:p>
          <a:p>
            <a:pPr algn="ctr"/>
            <a:r>
              <a:rPr lang="en-US" sz="2000" dirty="0">
                <a:latin typeface="Open Sans" panose="020B0606030504020204" pitchFamily="34" charset="0"/>
                <a:ea typeface="Open Sans" panose="020B0606030504020204" pitchFamily="34" charset="0"/>
                <a:cs typeface="Open Sans" panose="020B0606030504020204" pitchFamily="34" charset="0"/>
              </a:rPr>
              <a:t>algorithm</a:t>
            </a:r>
          </a:p>
        </p:txBody>
      </p:sp>
      <p:cxnSp>
        <p:nvCxnSpPr>
          <p:cNvPr id="30" name="Straight Arrow Connector 29">
            <a:extLst>
              <a:ext uri="{FF2B5EF4-FFF2-40B4-BE49-F238E27FC236}">
                <a16:creationId xmlns:a16="http://schemas.microsoft.com/office/drawing/2014/main" id="{B1F5152A-7DC6-8A4A-8ED5-036F4FE42256}"/>
              </a:ext>
            </a:extLst>
          </p:cNvPr>
          <p:cNvCxnSpPr>
            <a:cxnSpLocks/>
            <a:stCxn id="25" idx="3"/>
            <a:endCxn id="27" idx="1"/>
          </p:cNvCxnSpPr>
          <p:nvPr/>
        </p:nvCxnSpPr>
        <p:spPr>
          <a:xfrm>
            <a:off x="5185086" y="1831030"/>
            <a:ext cx="466156" cy="0"/>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cxnSp>
        <p:nvCxnSpPr>
          <p:cNvPr id="31" name="Straight Arrow Connector 30">
            <a:extLst>
              <a:ext uri="{FF2B5EF4-FFF2-40B4-BE49-F238E27FC236}">
                <a16:creationId xmlns:a16="http://schemas.microsoft.com/office/drawing/2014/main" id="{4A0373D3-D945-6B4F-9855-990D2BD72007}"/>
              </a:ext>
            </a:extLst>
          </p:cNvPr>
          <p:cNvCxnSpPr>
            <a:cxnSpLocks/>
            <a:stCxn id="27" idx="3"/>
            <a:endCxn id="43" idx="1"/>
          </p:cNvCxnSpPr>
          <p:nvPr/>
        </p:nvCxnSpPr>
        <p:spPr>
          <a:xfrm>
            <a:off x="6595732" y="1831030"/>
            <a:ext cx="1131443" cy="14650"/>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cxnSp>
        <p:nvCxnSpPr>
          <p:cNvPr id="32" name="Straight Arrow Connector 31">
            <a:extLst>
              <a:ext uri="{FF2B5EF4-FFF2-40B4-BE49-F238E27FC236}">
                <a16:creationId xmlns:a16="http://schemas.microsoft.com/office/drawing/2014/main" id="{709A6724-6070-F848-94DC-1FB0EE4400B2}"/>
              </a:ext>
            </a:extLst>
          </p:cNvPr>
          <p:cNvCxnSpPr>
            <a:cxnSpLocks/>
            <a:stCxn id="28" idx="0"/>
            <a:endCxn id="29" idx="2"/>
          </p:cNvCxnSpPr>
          <p:nvPr/>
        </p:nvCxnSpPr>
        <p:spPr>
          <a:xfrm flipV="1">
            <a:off x="6114118" y="3672754"/>
            <a:ext cx="4639" cy="354420"/>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cxnSp>
        <p:nvCxnSpPr>
          <p:cNvPr id="33" name="Elbow Connector 32">
            <a:extLst>
              <a:ext uri="{FF2B5EF4-FFF2-40B4-BE49-F238E27FC236}">
                <a16:creationId xmlns:a16="http://schemas.microsoft.com/office/drawing/2014/main" id="{5A66BE4B-EBA1-7346-9422-AF5355EEF68D}"/>
              </a:ext>
            </a:extLst>
          </p:cNvPr>
          <p:cNvCxnSpPr>
            <a:cxnSpLocks/>
            <a:endCxn id="28" idx="3"/>
          </p:cNvCxnSpPr>
          <p:nvPr/>
        </p:nvCxnSpPr>
        <p:spPr>
          <a:xfrm rot="5400000">
            <a:off x="5688651" y="2784291"/>
            <a:ext cx="2630954" cy="747365"/>
          </a:xfrm>
          <a:prstGeom prst="bentConnector2">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sp>
        <p:nvSpPr>
          <p:cNvPr id="34" name="TextBox 33">
            <a:extLst>
              <a:ext uri="{FF2B5EF4-FFF2-40B4-BE49-F238E27FC236}">
                <a16:creationId xmlns:a16="http://schemas.microsoft.com/office/drawing/2014/main" id="{DAA9AE29-5753-3C4E-AD8D-0699264DBD8B}"/>
              </a:ext>
            </a:extLst>
          </p:cNvPr>
          <p:cNvSpPr txBox="1"/>
          <p:nvPr/>
        </p:nvSpPr>
        <p:spPr>
          <a:xfrm>
            <a:off x="2690044" y="2728584"/>
            <a:ext cx="330540" cy="400110"/>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none" rtlCol="0">
            <a:spAutoFit/>
          </a:bodyPr>
          <a:lstStyle/>
          <a:p>
            <a:r>
              <a:rPr lang="en-US" sz="2000" b="1" dirty="0">
                <a:solidFill>
                  <a:srgbClr val="B57BA6"/>
                </a:solidFill>
                <a:latin typeface="Open Sans" panose="020B0606030504020204" pitchFamily="34" charset="0"/>
                <a:ea typeface="Open Sans" panose="020B0606030504020204" pitchFamily="34" charset="0"/>
                <a:cs typeface="Open Sans" panose="020B0606030504020204" pitchFamily="34" charset="0"/>
              </a:rPr>
              <a:t>y</a:t>
            </a:r>
          </a:p>
        </p:txBody>
      </p:sp>
      <p:sp>
        <p:nvSpPr>
          <p:cNvPr id="35" name="TextBox 34">
            <a:extLst>
              <a:ext uri="{FF2B5EF4-FFF2-40B4-BE49-F238E27FC236}">
                <a16:creationId xmlns:a16="http://schemas.microsoft.com/office/drawing/2014/main" id="{EF0FB950-789E-C04E-B4EE-C13C51BDD056}"/>
              </a:ext>
            </a:extLst>
          </p:cNvPr>
          <p:cNvSpPr txBox="1"/>
          <p:nvPr/>
        </p:nvSpPr>
        <p:spPr>
          <a:xfrm>
            <a:off x="5189698" y="1382537"/>
            <a:ext cx="333746" cy="400110"/>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none" rtlCol="0">
            <a:spAutoFit/>
          </a:bodyPr>
          <a:lstStyle/>
          <a:p>
            <a:r>
              <a:rPr lang="en-US" sz="2000" b="1" dirty="0">
                <a:solidFill>
                  <a:srgbClr val="B57BA6"/>
                </a:solidFill>
                <a:latin typeface="Open Sans" panose="020B0606030504020204" pitchFamily="34" charset="0"/>
                <a:ea typeface="Open Sans" panose="020B0606030504020204" pitchFamily="34" charset="0"/>
                <a:cs typeface="Open Sans" panose="020B0606030504020204" pitchFamily="34" charset="0"/>
              </a:rPr>
              <a:t>x</a:t>
            </a:r>
          </a:p>
        </p:txBody>
      </p:sp>
      <p:sp>
        <p:nvSpPr>
          <p:cNvPr id="36" name="TextBox 35">
            <a:extLst>
              <a:ext uri="{FF2B5EF4-FFF2-40B4-BE49-F238E27FC236}">
                <a16:creationId xmlns:a16="http://schemas.microsoft.com/office/drawing/2014/main" id="{39C9AEBA-89BB-5142-8BFD-517F86061559}"/>
              </a:ext>
            </a:extLst>
          </p:cNvPr>
          <p:cNvSpPr txBox="1"/>
          <p:nvPr/>
        </p:nvSpPr>
        <p:spPr>
          <a:xfrm>
            <a:off x="6851329" y="1379132"/>
            <a:ext cx="330540" cy="400110"/>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none" rtlCol="0">
            <a:spAutoFit/>
          </a:bodyPr>
          <a:lstStyle/>
          <a:p>
            <a:r>
              <a:rPr lang="en-US" sz="2000" b="1" dirty="0" err="1">
                <a:solidFill>
                  <a:srgbClr val="B57BA6"/>
                </a:solidFill>
                <a:latin typeface="Open Sans" panose="020B0606030504020204" pitchFamily="34" charset="0"/>
                <a:ea typeface="Open Sans" panose="020B0606030504020204" pitchFamily="34" charset="0"/>
                <a:cs typeface="Open Sans" panose="020B0606030504020204" pitchFamily="34" charset="0"/>
              </a:rPr>
              <a:t>ŷ</a:t>
            </a:r>
            <a:endParaRPr lang="en-US" sz="2000" b="1" dirty="0">
              <a:solidFill>
                <a:srgbClr val="B57BA6"/>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7" name="Group 36">
            <a:extLst>
              <a:ext uri="{FF2B5EF4-FFF2-40B4-BE49-F238E27FC236}">
                <a16:creationId xmlns:a16="http://schemas.microsoft.com/office/drawing/2014/main" id="{E4A67ED8-0979-8D46-A41C-27F8CD430AB5}"/>
              </a:ext>
            </a:extLst>
          </p:cNvPr>
          <p:cNvGrpSpPr/>
          <p:nvPr/>
        </p:nvGrpSpPr>
        <p:grpSpPr>
          <a:xfrm>
            <a:off x="5645595" y="2309757"/>
            <a:ext cx="298480" cy="525691"/>
            <a:chOff x="7787573" y="1903182"/>
            <a:chExt cx="298480" cy="618118"/>
          </a:xfrm>
        </p:grpSpPr>
        <p:sp>
          <p:nvSpPr>
            <p:cNvPr id="38" name="TextBox 37">
              <a:extLst>
                <a:ext uri="{FF2B5EF4-FFF2-40B4-BE49-F238E27FC236}">
                  <a16:creationId xmlns:a16="http://schemas.microsoft.com/office/drawing/2014/main" id="{7D3882B6-F7E6-B346-8D20-75CFD54A77F9}"/>
                </a:ext>
              </a:extLst>
            </p:cNvPr>
            <p:cNvSpPr txBox="1"/>
            <p:nvPr/>
          </p:nvSpPr>
          <p:spPr>
            <a:xfrm>
              <a:off x="7787573" y="1903182"/>
              <a:ext cx="298480" cy="470458"/>
            </a:xfrm>
            <a:prstGeom prst="rect">
              <a:avLst/>
            </a:prstGeom>
            <a:noFill/>
          </p:spPr>
          <p:txBody>
            <a:bodyPr wrap="square" rtlCol="0">
              <a:spAutoFit/>
            </a:bodyPr>
            <a:lstStyle/>
            <a:p>
              <a:r>
                <a:rPr lang="en-US" sz="2000" b="1" dirty="0">
                  <a:solidFill>
                    <a:srgbClr val="B57BA6"/>
                  </a:solidFill>
                  <a:latin typeface="Open Sans" panose="020B0606030504020204" pitchFamily="34" charset="0"/>
                  <a:ea typeface="Open Sans" panose="020B0606030504020204" pitchFamily="34" charset="0"/>
                  <a:cs typeface="Open Sans" panose="020B0606030504020204" pitchFamily="34" charset="0"/>
                </a:rPr>
                <a:t>⌃</a:t>
              </a:r>
            </a:p>
          </p:txBody>
        </p:sp>
        <p:sp>
          <p:nvSpPr>
            <p:cNvPr id="39" name="TextBox 38">
              <a:extLst>
                <a:ext uri="{FF2B5EF4-FFF2-40B4-BE49-F238E27FC236}">
                  <a16:creationId xmlns:a16="http://schemas.microsoft.com/office/drawing/2014/main" id="{9EF3D42F-85C6-5146-9AE2-A148A649DB68}"/>
                </a:ext>
              </a:extLst>
            </p:cNvPr>
            <p:cNvSpPr txBox="1"/>
            <p:nvPr/>
          </p:nvSpPr>
          <p:spPr>
            <a:xfrm>
              <a:off x="7802001" y="2050842"/>
              <a:ext cx="284052" cy="470458"/>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none" rtlCol="0">
              <a:spAutoFit/>
            </a:bodyPr>
            <a:lstStyle/>
            <a:p>
              <a:r>
                <a:rPr lang="en-US" sz="2000" b="1" dirty="0">
                  <a:solidFill>
                    <a:srgbClr val="B57BA6"/>
                  </a:solidFill>
                  <a:latin typeface="Open Sans" panose="020B0606030504020204" pitchFamily="34" charset="0"/>
                  <a:ea typeface="Open Sans" panose="020B0606030504020204" pitchFamily="34" charset="0"/>
                  <a:cs typeface="Open Sans" panose="020B0606030504020204" pitchFamily="34" charset="0"/>
                </a:rPr>
                <a:t>f</a:t>
              </a:r>
            </a:p>
          </p:txBody>
        </p:sp>
      </p:grpSp>
      <p:cxnSp>
        <p:nvCxnSpPr>
          <p:cNvPr id="40" name="Straight Arrow Connector 39">
            <a:extLst>
              <a:ext uri="{FF2B5EF4-FFF2-40B4-BE49-F238E27FC236}">
                <a16:creationId xmlns:a16="http://schemas.microsoft.com/office/drawing/2014/main" id="{0E523827-CC51-5C41-937B-6BC325CAC15E}"/>
              </a:ext>
            </a:extLst>
          </p:cNvPr>
          <p:cNvCxnSpPr>
            <a:cxnSpLocks/>
            <a:stCxn id="29" idx="0"/>
            <a:endCxn id="27" idx="2"/>
          </p:cNvCxnSpPr>
          <p:nvPr/>
        </p:nvCxnSpPr>
        <p:spPr>
          <a:xfrm flipV="1">
            <a:off x="6118757" y="2277306"/>
            <a:ext cx="4730" cy="502896"/>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cxnSp>
        <p:nvCxnSpPr>
          <p:cNvPr id="41" name="Elbow Connector 40">
            <a:extLst>
              <a:ext uri="{FF2B5EF4-FFF2-40B4-BE49-F238E27FC236}">
                <a16:creationId xmlns:a16="http://schemas.microsoft.com/office/drawing/2014/main" id="{7CBC163C-0DE5-8E4F-9D2C-9E50541EACB3}"/>
              </a:ext>
            </a:extLst>
          </p:cNvPr>
          <p:cNvCxnSpPr>
            <a:cxnSpLocks/>
            <a:stCxn id="24" idx="3"/>
            <a:endCxn id="28" idx="1"/>
          </p:cNvCxnSpPr>
          <p:nvPr/>
        </p:nvCxnSpPr>
        <p:spPr>
          <a:xfrm rot="16200000" flipH="1">
            <a:off x="3171378" y="2047037"/>
            <a:ext cx="1956599" cy="2896225"/>
          </a:xfrm>
          <a:prstGeom prst="bentConnector2">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pic>
        <p:nvPicPr>
          <p:cNvPr id="8194" name="Picture 2" descr="World Earth Continents - Free vector graphic on Pixabay">
            <a:extLst>
              <a:ext uri="{FF2B5EF4-FFF2-40B4-BE49-F238E27FC236}">
                <a16:creationId xmlns:a16="http://schemas.microsoft.com/office/drawing/2014/main" id="{385E6E77-B9B3-7841-92A5-51D74601116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2019"/>
          <a:stretch/>
        </p:blipFill>
        <p:spPr bwMode="auto">
          <a:xfrm>
            <a:off x="234450" y="1124503"/>
            <a:ext cx="1319065" cy="1404251"/>
          </a:xfrm>
          <a:prstGeom prst="rect">
            <a:avLst/>
          </a:prstGeom>
          <a:noFill/>
          <a:extLst>
            <a:ext uri="{909E8E84-426E-40DD-AFC4-6F175D3DCCD1}">
              <a14:hiddenFill xmlns:a14="http://schemas.microsoft.com/office/drawing/2010/main">
                <a:solidFill>
                  <a:srgbClr val="FFFFFF"/>
                </a:solidFill>
              </a14:hiddenFill>
            </a:ext>
          </a:extLst>
        </p:spPr>
      </p:pic>
      <p:cxnSp>
        <p:nvCxnSpPr>
          <p:cNvPr id="42" name="Straight Arrow Connector 41">
            <a:extLst>
              <a:ext uri="{FF2B5EF4-FFF2-40B4-BE49-F238E27FC236}">
                <a16:creationId xmlns:a16="http://schemas.microsoft.com/office/drawing/2014/main" id="{7349D76A-4A69-FA4E-A585-E3790B7EFBFC}"/>
              </a:ext>
            </a:extLst>
          </p:cNvPr>
          <p:cNvCxnSpPr>
            <a:cxnSpLocks/>
            <a:stCxn id="8194" idx="3"/>
            <a:endCxn id="24" idx="2"/>
          </p:cNvCxnSpPr>
          <p:nvPr/>
        </p:nvCxnSpPr>
        <p:spPr>
          <a:xfrm>
            <a:off x="1553515" y="1826629"/>
            <a:ext cx="419736" cy="1981"/>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pic>
        <p:nvPicPr>
          <p:cNvPr id="43" name="Picture 2" descr="World Earth Continents - Free vector graphic on Pixabay">
            <a:extLst>
              <a:ext uri="{FF2B5EF4-FFF2-40B4-BE49-F238E27FC236}">
                <a16:creationId xmlns:a16="http://schemas.microsoft.com/office/drawing/2014/main" id="{9724B701-5D60-5446-AF27-0CE9F548CFB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2019"/>
          <a:stretch/>
        </p:blipFill>
        <p:spPr bwMode="auto">
          <a:xfrm>
            <a:off x="7727175" y="1143554"/>
            <a:ext cx="1319065" cy="1404251"/>
          </a:xfrm>
          <a:prstGeom prst="rect">
            <a:avLst/>
          </a:prstGeom>
          <a:noFill/>
          <a:extLst>
            <a:ext uri="{909E8E84-426E-40DD-AFC4-6F175D3DCCD1}">
              <a14:hiddenFill xmlns:a14="http://schemas.microsoft.com/office/drawing/2010/main">
                <a:solidFill>
                  <a:srgbClr val="FFFFFF"/>
                </a:solidFill>
              </a14:hiddenFill>
            </a:ext>
          </a:extLst>
        </p:spPr>
      </p:pic>
      <p:sp>
        <p:nvSpPr>
          <p:cNvPr id="44" name="TextBox 43">
            <a:extLst>
              <a:ext uri="{FF2B5EF4-FFF2-40B4-BE49-F238E27FC236}">
                <a16:creationId xmlns:a16="http://schemas.microsoft.com/office/drawing/2014/main" id="{6F1619D2-8464-C548-9A2B-9E2740CF5CD5}"/>
              </a:ext>
            </a:extLst>
          </p:cNvPr>
          <p:cNvSpPr txBox="1"/>
          <p:nvPr/>
        </p:nvSpPr>
        <p:spPr>
          <a:xfrm>
            <a:off x="561556" y="2440582"/>
            <a:ext cx="1983917" cy="738664"/>
          </a:xfrm>
          <a:prstGeom prst="rect">
            <a:avLst/>
          </a:prstGeom>
          <a:noFill/>
        </p:spPr>
        <p:txBody>
          <a:bodyPr wrap="square" rtlCol="0">
            <a:spAutoFit/>
          </a:bodyPr>
          <a:lstStyle/>
          <a:p>
            <a:r>
              <a:rPr lang="en-US" dirty="0">
                <a:solidFill>
                  <a:schemeClr val="bg1"/>
                </a:solidFill>
              </a:rPr>
              <a:t>- Historical Bias</a:t>
            </a:r>
          </a:p>
          <a:p>
            <a:r>
              <a:rPr lang="en-US" dirty="0">
                <a:solidFill>
                  <a:schemeClr val="bg1"/>
                </a:solidFill>
              </a:rPr>
              <a:t>- Representation Bias</a:t>
            </a:r>
          </a:p>
          <a:p>
            <a:r>
              <a:rPr lang="en-US" dirty="0">
                <a:solidFill>
                  <a:schemeClr val="bg1"/>
                </a:solidFill>
              </a:rPr>
              <a:t>- Measurement Bias</a:t>
            </a:r>
          </a:p>
        </p:txBody>
      </p:sp>
      <p:sp>
        <p:nvSpPr>
          <p:cNvPr id="48" name="TextBox 47">
            <a:extLst>
              <a:ext uri="{FF2B5EF4-FFF2-40B4-BE49-F238E27FC236}">
                <a16:creationId xmlns:a16="http://schemas.microsoft.com/office/drawing/2014/main" id="{682AFA9A-0BCB-314B-BAF4-38F33842E6C9}"/>
              </a:ext>
            </a:extLst>
          </p:cNvPr>
          <p:cNvSpPr txBox="1"/>
          <p:nvPr/>
        </p:nvSpPr>
        <p:spPr>
          <a:xfrm>
            <a:off x="7564825" y="832592"/>
            <a:ext cx="1983917" cy="307777"/>
          </a:xfrm>
          <a:prstGeom prst="rect">
            <a:avLst/>
          </a:prstGeom>
          <a:noFill/>
        </p:spPr>
        <p:txBody>
          <a:bodyPr wrap="square" rtlCol="0">
            <a:spAutoFit/>
          </a:bodyPr>
          <a:lstStyle/>
          <a:p>
            <a:r>
              <a:rPr lang="en-US" dirty="0">
                <a:solidFill>
                  <a:schemeClr val="tx1"/>
                </a:solidFill>
              </a:rPr>
              <a:t>- Deployment Bias</a:t>
            </a:r>
          </a:p>
        </p:txBody>
      </p:sp>
    </p:spTree>
    <p:extLst>
      <p:ext uri="{BB962C8B-B14F-4D97-AF65-F5344CB8AC3E}">
        <p14:creationId xmlns:p14="http://schemas.microsoft.com/office/powerpoint/2010/main" val="7228006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954122-D0E0-5A4C-A227-3E30976E6428}"/>
              </a:ext>
            </a:extLst>
          </p:cNvPr>
          <p:cNvSpPr>
            <a:spLocks noGrp="1"/>
          </p:cNvSpPr>
          <p:nvPr>
            <p:ph type="title"/>
          </p:nvPr>
        </p:nvSpPr>
        <p:spPr>
          <a:xfrm>
            <a:off x="234449" y="100977"/>
            <a:ext cx="2348919" cy="4455523"/>
          </a:xfrm>
        </p:spPr>
        <p:txBody>
          <a:bodyPr/>
          <a:lstStyle/>
          <a:p>
            <a:r>
              <a:rPr lang="en-US" dirty="0"/>
              <a:t>ML Pipeline</a:t>
            </a:r>
            <a:br>
              <a:rPr lang="en-US" dirty="0"/>
            </a:br>
            <a:r>
              <a:rPr lang="en-US" dirty="0"/>
              <a:t>(Unsupervised)</a:t>
            </a:r>
          </a:p>
        </p:txBody>
      </p:sp>
      <p:sp>
        <p:nvSpPr>
          <p:cNvPr id="4" name="Slide Number Placeholder 3">
            <a:extLst>
              <a:ext uri="{FF2B5EF4-FFF2-40B4-BE49-F238E27FC236}">
                <a16:creationId xmlns:a16="http://schemas.microsoft.com/office/drawing/2014/main" id="{2DA5B76A-BC31-9544-94BC-F7C4354D508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14</a:t>
            </a:fld>
            <a:endParaRPr lang="en"/>
          </a:p>
        </p:txBody>
      </p:sp>
      <p:sp>
        <p:nvSpPr>
          <p:cNvPr id="64" name="Slide Number Placeholder 3">
            <a:extLst>
              <a:ext uri="{FF2B5EF4-FFF2-40B4-BE49-F238E27FC236}">
                <a16:creationId xmlns:a16="http://schemas.microsoft.com/office/drawing/2014/main" id="{42D40E55-3CBB-3743-A9B0-90A41C051662}"/>
              </a:ext>
            </a:extLst>
          </p:cNvPr>
          <p:cNvSpPr txBox="1">
            <a:spLocks/>
          </p:cNvSpPr>
          <p:nvPr/>
        </p:nvSpPr>
        <p:spPr>
          <a:xfrm>
            <a:off x="8556784" y="4749851"/>
            <a:ext cx="548700" cy="3936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1pPr>
            <a:lvl2pPr marR="0" lvl="1"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2pPr>
            <a:lvl3pPr marR="0" lvl="2"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3pPr>
            <a:lvl4pPr marR="0" lvl="3"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4pPr>
            <a:lvl5pPr marR="0" lvl="4"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5pPr>
            <a:lvl6pPr marR="0" lvl="5"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6pPr>
            <a:lvl7pPr marR="0" lvl="6"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7pPr>
            <a:lvl8pPr marR="0" lvl="7"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8pPr>
            <a:lvl9pPr marR="0" lvl="8"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9pPr>
          </a:lstStyle>
          <a:p>
            <a:fld id="{00000000-1234-1234-1234-123412341234}" type="slidenum">
              <a:rPr lang="en" smtClean="0"/>
              <a:pPr/>
              <a:t>14</a:t>
            </a:fld>
            <a:endParaRPr lang="en"/>
          </a:p>
        </p:txBody>
      </p:sp>
      <p:sp>
        <p:nvSpPr>
          <p:cNvPr id="24" name="Magnetic Disk 23">
            <a:extLst>
              <a:ext uri="{FF2B5EF4-FFF2-40B4-BE49-F238E27FC236}">
                <a16:creationId xmlns:a16="http://schemas.microsoft.com/office/drawing/2014/main" id="{76575621-A692-BA46-B11D-AC56A858FBA3}"/>
              </a:ext>
            </a:extLst>
          </p:cNvPr>
          <p:cNvSpPr/>
          <p:nvPr/>
        </p:nvSpPr>
        <p:spPr>
          <a:xfrm>
            <a:off x="1973251" y="1140369"/>
            <a:ext cx="1456628" cy="1376482"/>
          </a:xfrm>
          <a:prstGeom prst="flowChartMagneticDisk">
            <a:avLst/>
          </a:prstGeom>
          <a:solidFill>
            <a:schemeClr val="accent5">
              <a:lumMod val="40000"/>
              <a:lumOff val="6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16" tIns="45709" rIns="91416" bIns="45709" anchor="ctr"/>
          <a:lstStyle/>
          <a:p>
            <a:pPr algn="ctr"/>
            <a:r>
              <a:rPr lang="en-US" sz="2000" dirty="0">
                <a:latin typeface="Open Sans" panose="020B0606030504020204" pitchFamily="34" charset="0"/>
                <a:ea typeface="Open Sans" panose="020B0606030504020204" pitchFamily="34" charset="0"/>
                <a:cs typeface="Open Sans" panose="020B0606030504020204" pitchFamily="34" charset="0"/>
              </a:rPr>
              <a:t>Training</a:t>
            </a:r>
          </a:p>
          <a:p>
            <a:pPr algn="ctr"/>
            <a:r>
              <a:rPr lang="en-US" sz="2000" dirty="0">
                <a:latin typeface="Open Sans" panose="020B0606030504020204" pitchFamily="34" charset="0"/>
                <a:ea typeface="Open Sans" panose="020B0606030504020204" pitchFamily="34" charset="0"/>
                <a:cs typeface="Open Sans" panose="020B0606030504020204" pitchFamily="34" charset="0"/>
              </a:rPr>
              <a:t>Data</a:t>
            </a:r>
          </a:p>
        </p:txBody>
      </p:sp>
      <p:sp>
        <p:nvSpPr>
          <p:cNvPr id="25" name="TextBox 24">
            <a:extLst>
              <a:ext uri="{FF2B5EF4-FFF2-40B4-BE49-F238E27FC236}">
                <a16:creationId xmlns:a16="http://schemas.microsoft.com/office/drawing/2014/main" id="{2C1D7D0A-27EC-6D44-B5CD-C4B607139F69}"/>
              </a:ext>
            </a:extLst>
          </p:cNvPr>
          <p:cNvSpPr txBox="1"/>
          <p:nvPr/>
        </p:nvSpPr>
        <p:spPr>
          <a:xfrm>
            <a:off x="3714812" y="1384754"/>
            <a:ext cx="1470274" cy="892552"/>
          </a:xfrm>
          <a:prstGeom prst="rect">
            <a:avLst/>
          </a:prstGeom>
          <a:solidFill>
            <a:schemeClr val="accent1">
              <a:lumMod val="40000"/>
              <a:lumOff val="60000"/>
            </a:schemeClr>
          </a:solidFill>
          <a:ln>
            <a:solidFill>
              <a:schemeClr val="accent1">
                <a:lumMod val="75000"/>
              </a:schemeClr>
            </a:solidFill>
          </a:ln>
        </p:spPr>
        <p:style>
          <a:lnRef idx="2">
            <a:schemeClr val="accent2">
              <a:shade val="50000"/>
            </a:schemeClr>
          </a:lnRef>
          <a:fillRef idx="1">
            <a:schemeClr val="accent2"/>
          </a:fillRef>
          <a:effectRef idx="0">
            <a:schemeClr val="accent2"/>
          </a:effectRef>
          <a:fontRef idx="minor">
            <a:schemeClr val="lt1"/>
          </a:fontRef>
        </p:style>
        <p:txBody>
          <a:bodyPr wrap="none" tIns="137160" bIns="137160" rtlCol="0">
            <a:spAutoFit/>
          </a:bodyPr>
          <a:lstStyle/>
          <a:p>
            <a:pPr algn="ctr"/>
            <a:r>
              <a:rPr lang="en-US" sz="2000" dirty="0">
                <a:latin typeface="Open Sans" panose="020B0606030504020204" pitchFamily="34" charset="0"/>
                <a:ea typeface="Open Sans" panose="020B0606030504020204" pitchFamily="34" charset="0"/>
                <a:cs typeface="Open Sans" panose="020B0606030504020204" pitchFamily="34" charset="0"/>
              </a:rPr>
              <a:t>Pre-</a:t>
            </a:r>
          </a:p>
          <a:p>
            <a:pPr algn="ctr"/>
            <a:r>
              <a:rPr lang="en-US" sz="2000" dirty="0">
                <a:latin typeface="Open Sans" panose="020B0606030504020204" pitchFamily="34" charset="0"/>
                <a:ea typeface="Open Sans" panose="020B0606030504020204" pitchFamily="34" charset="0"/>
                <a:cs typeface="Open Sans" panose="020B0606030504020204" pitchFamily="34" charset="0"/>
              </a:rPr>
              <a:t>Processing</a:t>
            </a:r>
          </a:p>
        </p:txBody>
      </p:sp>
      <p:cxnSp>
        <p:nvCxnSpPr>
          <p:cNvPr id="26" name="Straight Arrow Connector 25">
            <a:extLst>
              <a:ext uri="{FF2B5EF4-FFF2-40B4-BE49-F238E27FC236}">
                <a16:creationId xmlns:a16="http://schemas.microsoft.com/office/drawing/2014/main" id="{1750C282-F0CC-974B-BFA8-6C50E9C1B35F}"/>
              </a:ext>
            </a:extLst>
          </p:cNvPr>
          <p:cNvCxnSpPr>
            <a:cxnSpLocks/>
            <a:stCxn id="24" idx="4"/>
            <a:endCxn id="25" idx="1"/>
          </p:cNvCxnSpPr>
          <p:nvPr/>
        </p:nvCxnSpPr>
        <p:spPr>
          <a:xfrm>
            <a:off x="3429879" y="1828610"/>
            <a:ext cx="284933" cy="2420"/>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sp>
        <p:nvSpPr>
          <p:cNvPr id="27" name="TextBox 26">
            <a:extLst>
              <a:ext uri="{FF2B5EF4-FFF2-40B4-BE49-F238E27FC236}">
                <a16:creationId xmlns:a16="http://schemas.microsoft.com/office/drawing/2014/main" id="{E3B41B43-E83A-4A41-A395-5E7E45D15233}"/>
              </a:ext>
            </a:extLst>
          </p:cNvPr>
          <p:cNvSpPr txBox="1"/>
          <p:nvPr/>
        </p:nvSpPr>
        <p:spPr>
          <a:xfrm>
            <a:off x="5651242" y="1384754"/>
            <a:ext cx="944490" cy="892552"/>
          </a:xfrm>
          <a:prstGeom prst="rect">
            <a:avLst/>
          </a:prstGeom>
          <a:effectLst>
            <a:outerShdw blurRad="50800" dist="50800" dir="5400000" algn="ctr" rotWithShape="0">
              <a:srgbClr val="000000">
                <a:alpha val="62000"/>
              </a:srgbClr>
            </a:outerShdw>
          </a:effectLst>
        </p:spPr>
        <p:style>
          <a:lnRef idx="2">
            <a:schemeClr val="accent3">
              <a:shade val="50000"/>
            </a:schemeClr>
          </a:lnRef>
          <a:fillRef idx="1">
            <a:schemeClr val="accent3"/>
          </a:fillRef>
          <a:effectRef idx="0">
            <a:schemeClr val="accent3"/>
          </a:effectRef>
          <a:fontRef idx="minor">
            <a:schemeClr val="lt1"/>
          </a:fontRef>
        </p:style>
        <p:txBody>
          <a:bodyPr wrap="none" tIns="137160" bIns="137160" rtlCol="0">
            <a:spAutoFit/>
          </a:bodyPr>
          <a:lstStyle/>
          <a:p>
            <a:pPr algn="ctr"/>
            <a:r>
              <a:rPr lang="en-US" sz="2000" dirty="0">
                <a:effectLst>
                  <a:outerShdw blurRad="50800" dist="38100" dir="5400000" algn="t" rotWithShape="0">
                    <a:prstClr val="black">
                      <a:alpha val="40000"/>
                    </a:prstClr>
                  </a:outerShdw>
                </a:effectLst>
                <a:latin typeface="Open Sans" panose="020B0606030504020204" pitchFamily="34" charset="0"/>
                <a:ea typeface="Open Sans" panose="020B0606030504020204" pitchFamily="34" charset="0"/>
                <a:cs typeface="Open Sans" panose="020B0606030504020204" pitchFamily="34" charset="0"/>
              </a:rPr>
              <a:t>ML </a:t>
            </a:r>
            <a:br>
              <a:rPr lang="en-US" sz="2000" dirty="0">
                <a:effectLst>
                  <a:outerShdw blurRad="50800" dist="38100" dir="5400000" algn="t" rotWithShape="0">
                    <a:prstClr val="black">
                      <a:alpha val="40000"/>
                    </a:prstClr>
                  </a:outerShdw>
                </a:effectLst>
                <a:latin typeface="Open Sans" panose="020B0606030504020204" pitchFamily="34" charset="0"/>
                <a:ea typeface="Open Sans" panose="020B0606030504020204" pitchFamily="34" charset="0"/>
                <a:cs typeface="Open Sans" panose="020B0606030504020204" pitchFamily="34" charset="0"/>
              </a:rPr>
            </a:br>
            <a:r>
              <a:rPr lang="en-US" sz="2000" dirty="0">
                <a:effectLst>
                  <a:outerShdw blurRad="50800" dist="38100" dir="5400000" algn="t" rotWithShape="0">
                    <a:prstClr val="black">
                      <a:alpha val="40000"/>
                    </a:prstClr>
                  </a:outerShdw>
                </a:effectLst>
                <a:latin typeface="Open Sans" panose="020B0606030504020204" pitchFamily="34" charset="0"/>
                <a:ea typeface="Open Sans" panose="020B0606030504020204" pitchFamily="34" charset="0"/>
                <a:cs typeface="Open Sans" panose="020B0606030504020204" pitchFamily="34" charset="0"/>
              </a:rPr>
              <a:t>model</a:t>
            </a:r>
          </a:p>
        </p:txBody>
      </p:sp>
      <p:sp>
        <p:nvSpPr>
          <p:cNvPr id="28" name="TextBox 27">
            <a:extLst>
              <a:ext uri="{FF2B5EF4-FFF2-40B4-BE49-F238E27FC236}">
                <a16:creationId xmlns:a16="http://schemas.microsoft.com/office/drawing/2014/main" id="{5D389C10-A7FC-8D4E-9390-77FB64F713E5}"/>
              </a:ext>
            </a:extLst>
          </p:cNvPr>
          <p:cNvSpPr txBox="1"/>
          <p:nvPr/>
        </p:nvSpPr>
        <p:spPr>
          <a:xfrm>
            <a:off x="5597790" y="4027174"/>
            <a:ext cx="1032655" cy="892552"/>
          </a:xfrm>
          <a:prstGeom prst="rect">
            <a:avLst/>
          </a:prstGeom>
          <a:solidFill>
            <a:schemeClr val="accent2">
              <a:lumMod val="40000"/>
              <a:lumOff val="60000"/>
            </a:schemeClr>
          </a:solidFill>
          <a:ln>
            <a:solidFill>
              <a:schemeClr val="accent2">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wrap="none" tIns="137160" bIns="137160" rtlCol="0">
            <a:spAutoFit/>
          </a:bodyPr>
          <a:lstStyle/>
          <a:p>
            <a:pPr algn="ctr"/>
            <a:r>
              <a:rPr lang="en-US" sz="2000" dirty="0">
                <a:latin typeface="Open Sans" panose="020B0606030504020204" pitchFamily="34" charset="0"/>
                <a:ea typeface="Open Sans" panose="020B0606030504020204" pitchFamily="34" charset="0"/>
                <a:cs typeface="Open Sans" panose="020B0606030504020204" pitchFamily="34" charset="0"/>
              </a:rPr>
              <a:t>Quality</a:t>
            </a:r>
            <a:br>
              <a:rPr lang="en-US" sz="2000" dirty="0">
                <a:latin typeface="Open Sans" panose="020B0606030504020204" pitchFamily="34" charset="0"/>
                <a:ea typeface="Open Sans" panose="020B0606030504020204" pitchFamily="34" charset="0"/>
                <a:cs typeface="Open Sans" panose="020B0606030504020204" pitchFamily="34" charset="0"/>
              </a:rPr>
            </a:br>
            <a:r>
              <a:rPr lang="en-US" sz="2000" dirty="0">
                <a:latin typeface="Open Sans" panose="020B0606030504020204" pitchFamily="34" charset="0"/>
                <a:ea typeface="Open Sans" panose="020B0606030504020204" pitchFamily="34" charset="0"/>
                <a:cs typeface="Open Sans" panose="020B0606030504020204" pitchFamily="34" charset="0"/>
              </a:rPr>
              <a:t>metric</a:t>
            </a:r>
          </a:p>
        </p:txBody>
      </p:sp>
      <p:sp>
        <p:nvSpPr>
          <p:cNvPr id="29" name="TextBox 28">
            <a:extLst>
              <a:ext uri="{FF2B5EF4-FFF2-40B4-BE49-F238E27FC236}">
                <a16:creationId xmlns:a16="http://schemas.microsoft.com/office/drawing/2014/main" id="{18A3D0FA-1563-BD4F-8BE0-58B9BCC82154}"/>
              </a:ext>
            </a:extLst>
          </p:cNvPr>
          <p:cNvSpPr txBox="1"/>
          <p:nvPr/>
        </p:nvSpPr>
        <p:spPr>
          <a:xfrm>
            <a:off x="5220915" y="2780202"/>
            <a:ext cx="1795684" cy="892552"/>
          </a:xfrm>
          <a:prstGeom prst="rect">
            <a:avLst/>
          </a:prstGeom>
          <a:solidFill>
            <a:schemeClr val="bg2">
              <a:lumMod val="40000"/>
              <a:lumOff val="60000"/>
            </a:schemeClr>
          </a:solidFill>
          <a:ln>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wrap="none" tIns="137160" bIns="137160" rtlCol="0">
            <a:spAutoFit/>
          </a:bodyPr>
          <a:lstStyle/>
          <a:p>
            <a:pPr algn="ctr"/>
            <a:r>
              <a:rPr lang="en-US" sz="2000" dirty="0">
                <a:latin typeface="Open Sans" panose="020B0606030504020204" pitchFamily="34" charset="0"/>
                <a:ea typeface="Open Sans" panose="020B0606030504020204" pitchFamily="34" charset="0"/>
                <a:cs typeface="Open Sans" panose="020B0606030504020204" pitchFamily="34" charset="0"/>
              </a:rPr>
              <a:t>Optimization </a:t>
            </a:r>
          </a:p>
          <a:p>
            <a:pPr algn="ctr"/>
            <a:r>
              <a:rPr lang="en-US" sz="2000" dirty="0">
                <a:latin typeface="Open Sans" panose="020B0606030504020204" pitchFamily="34" charset="0"/>
                <a:ea typeface="Open Sans" panose="020B0606030504020204" pitchFamily="34" charset="0"/>
                <a:cs typeface="Open Sans" panose="020B0606030504020204" pitchFamily="34" charset="0"/>
              </a:rPr>
              <a:t>algorithm</a:t>
            </a:r>
          </a:p>
        </p:txBody>
      </p:sp>
      <p:cxnSp>
        <p:nvCxnSpPr>
          <p:cNvPr id="30" name="Straight Arrow Connector 29">
            <a:extLst>
              <a:ext uri="{FF2B5EF4-FFF2-40B4-BE49-F238E27FC236}">
                <a16:creationId xmlns:a16="http://schemas.microsoft.com/office/drawing/2014/main" id="{B1F5152A-7DC6-8A4A-8ED5-036F4FE42256}"/>
              </a:ext>
            </a:extLst>
          </p:cNvPr>
          <p:cNvCxnSpPr>
            <a:cxnSpLocks/>
            <a:stCxn id="25" idx="3"/>
            <a:endCxn id="27" idx="1"/>
          </p:cNvCxnSpPr>
          <p:nvPr/>
        </p:nvCxnSpPr>
        <p:spPr>
          <a:xfrm>
            <a:off x="5185086" y="1831030"/>
            <a:ext cx="466156" cy="0"/>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cxnSp>
        <p:nvCxnSpPr>
          <p:cNvPr id="31" name="Straight Arrow Connector 30">
            <a:extLst>
              <a:ext uri="{FF2B5EF4-FFF2-40B4-BE49-F238E27FC236}">
                <a16:creationId xmlns:a16="http://schemas.microsoft.com/office/drawing/2014/main" id="{4A0373D3-D945-6B4F-9855-990D2BD72007}"/>
              </a:ext>
            </a:extLst>
          </p:cNvPr>
          <p:cNvCxnSpPr>
            <a:cxnSpLocks/>
            <a:stCxn id="27" idx="3"/>
            <a:endCxn id="43" idx="1"/>
          </p:cNvCxnSpPr>
          <p:nvPr/>
        </p:nvCxnSpPr>
        <p:spPr>
          <a:xfrm>
            <a:off x="6595732" y="1831030"/>
            <a:ext cx="1131443" cy="14650"/>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cxnSp>
        <p:nvCxnSpPr>
          <p:cNvPr id="32" name="Straight Arrow Connector 31">
            <a:extLst>
              <a:ext uri="{FF2B5EF4-FFF2-40B4-BE49-F238E27FC236}">
                <a16:creationId xmlns:a16="http://schemas.microsoft.com/office/drawing/2014/main" id="{709A6724-6070-F848-94DC-1FB0EE4400B2}"/>
              </a:ext>
            </a:extLst>
          </p:cNvPr>
          <p:cNvCxnSpPr>
            <a:cxnSpLocks/>
            <a:stCxn id="28" idx="0"/>
            <a:endCxn id="29" idx="2"/>
          </p:cNvCxnSpPr>
          <p:nvPr/>
        </p:nvCxnSpPr>
        <p:spPr>
          <a:xfrm flipV="1">
            <a:off x="6114118" y="3672754"/>
            <a:ext cx="4639" cy="354420"/>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cxnSp>
        <p:nvCxnSpPr>
          <p:cNvPr id="33" name="Elbow Connector 32">
            <a:extLst>
              <a:ext uri="{FF2B5EF4-FFF2-40B4-BE49-F238E27FC236}">
                <a16:creationId xmlns:a16="http://schemas.microsoft.com/office/drawing/2014/main" id="{5A66BE4B-EBA1-7346-9422-AF5355EEF68D}"/>
              </a:ext>
            </a:extLst>
          </p:cNvPr>
          <p:cNvCxnSpPr>
            <a:cxnSpLocks/>
            <a:endCxn id="28" idx="3"/>
          </p:cNvCxnSpPr>
          <p:nvPr/>
        </p:nvCxnSpPr>
        <p:spPr>
          <a:xfrm rot="5400000">
            <a:off x="5688651" y="2784291"/>
            <a:ext cx="2630954" cy="747365"/>
          </a:xfrm>
          <a:prstGeom prst="bentConnector2">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sp>
        <p:nvSpPr>
          <p:cNvPr id="35" name="TextBox 34">
            <a:extLst>
              <a:ext uri="{FF2B5EF4-FFF2-40B4-BE49-F238E27FC236}">
                <a16:creationId xmlns:a16="http://schemas.microsoft.com/office/drawing/2014/main" id="{EF0FB950-789E-C04E-B4EE-C13C51BDD056}"/>
              </a:ext>
            </a:extLst>
          </p:cNvPr>
          <p:cNvSpPr txBox="1"/>
          <p:nvPr/>
        </p:nvSpPr>
        <p:spPr>
          <a:xfrm>
            <a:off x="5189698" y="1382537"/>
            <a:ext cx="333746" cy="400110"/>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none" rtlCol="0">
            <a:spAutoFit/>
          </a:bodyPr>
          <a:lstStyle/>
          <a:p>
            <a:r>
              <a:rPr lang="en-US" sz="2000" b="1" dirty="0">
                <a:solidFill>
                  <a:srgbClr val="B57BA6"/>
                </a:solidFill>
                <a:latin typeface="Open Sans" panose="020B0606030504020204" pitchFamily="34" charset="0"/>
                <a:ea typeface="Open Sans" panose="020B0606030504020204" pitchFamily="34" charset="0"/>
                <a:cs typeface="Open Sans" panose="020B0606030504020204" pitchFamily="34" charset="0"/>
              </a:rPr>
              <a:t>x</a:t>
            </a:r>
          </a:p>
        </p:txBody>
      </p:sp>
      <p:cxnSp>
        <p:nvCxnSpPr>
          <p:cNvPr id="40" name="Straight Arrow Connector 39">
            <a:extLst>
              <a:ext uri="{FF2B5EF4-FFF2-40B4-BE49-F238E27FC236}">
                <a16:creationId xmlns:a16="http://schemas.microsoft.com/office/drawing/2014/main" id="{0E523827-CC51-5C41-937B-6BC325CAC15E}"/>
              </a:ext>
            </a:extLst>
          </p:cNvPr>
          <p:cNvCxnSpPr>
            <a:cxnSpLocks/>
            <a:stCxn id="29" idx="0"/>
            <a:endCxn id="27" idx="2"/>
          </p:cNvCxnSpPr>
          <p:nvPr/>
        </p:nvCxnSpPr>
        <p:spPr>
          <a:xfrm flipV="1">
            <a:off x="6118757" y="2277306"/>
            <a:ext cx="4730" cy="502896"/>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pic>
        <p:nvPicPr>
          <p:cNvPr id="8194" name="Picture 2" descr="World Earth Continents - Free vector graphic on Pixabay">
            <a:extLst>
              <a:ext uri="{FF2B5EF4-FFF2-40B4-BE49-F238E27FC236}">
                <a16:creationId xmlns:a16="http://schemas.microsoft.com/office/drawing/2014/main" id="{385E6E77-B9B3-7841-92A5-51D74601116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2019"/>
          <a:stretch/>
        </p:blipFill>
        <p:spPr bwMode="auto">
          <a:xfrm>
            <a:off x="234450" y="1124503"/>
            <a:ext cx="1319065" cy="1404251"/>
          </a:xfrm>
          <a:prstGeom prst="rect">
            <a:avLst/>
          </a:prstGeom>
          <a:noFill/>
          <a:extLst>
            <a:ext uri="{909E8E84-426E-40DD-AFC4-6F175D3DCCD1}">
              <a14:hiddenFill xmlns:a14="http://schemas.microsoft.com/office/drawing/2010/main">
                <a:solidFill>
                  <a:srgbClr val="FFFFFF"/>
                </a:solidFill>
              </a14:hiddenFill>
            </a:ext>
          </a:extLst>
        </p:spPr>
      </p:pic>
      <p:cxnSp>
        <p:nvCxnSpPr>
          <p:cNvPr id="42" name="Straight Arrow Connector 41">
            <a:extLst>
              <a:ext uri="{FF2B5EF4-FFF2-40B4-BE49-F238E27FC236}">
                <a16:creationId xmlns:a16="http://schemas.microsoft.com/office/drawing/2014/main" id="{7349D76A-4A69-FA4E-A585-E3790B7EFBFC}"/>
              </a:ext>
            </a:extLst>
          </p:cNvPr>
          <p:cNvCxnSpPr>
            <a:cxnSpLocks/>
            <a:stCxn id="8194" idx="3"/>
            <a:endCxn id="24" idx="2"/>
          </p:cNvCxnSpPr>
          <p:nvPr/>
        </p:nvCxnSpPr>
        <p:spPr>
          <a:xfrm>
            <a:off x="1553515" y="1826629"/>
            <a:ext cx="419736" cy="1981"/>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pic>
        <p:nvPicPr>
          <p:cNvPr id="43" name="Picture 2" descr="World Earth Continents - Free vector graphic on Pixabay">
            <a:extLst>
              <a:ext uri="{FF2B5EF4-FFF2-40B4-BE49-F238E27FC236}">
                <a16:creationId xmlns:a16="http://schemas.microsoft.com/office/drawing/2014/main" id="{9724B701-5D60-5446-AF27-0CE9F548CFB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2019"/>
          <a:stretch/>
        </p:blipFill>
        <p:spPr bwMode="auto">
          <a:xfrm>
            <a:off x="7727175" y="1143554"/>
            <a:ext cx="1319065" cy="1404251"/>
          </a:xfrm>
          <a:prstGeom prst="rect">
            <a:avLst/>
          </a:prstGeom>
          <a:noFill/>
          <a:extLst>
            <a:ext uri="{909E8E84-426E-40DD-AFC4-6F175D3DCCD1}">
              <a14:hiddenFill xmlns:a14="http://schemas.microsoft.com/office/drawing/2010/main">
                <a:solidFill>
                  <a:srgbClr val="FFFFFF"/>
                </a:solidFill>
              </a14:hiddenFill>
            </a:ext>
          </a:extLst>
        </p:spPr>
      </p:pic>
      <p:sp>
        <p:nvSpPr>
          <p:cNvPr id="44" name="TextBox 43">
            <a:extLst>
              <a:ext uri="{FF2B5EF4-FFF2-40B4-BE49-F238E27FC236}">
                <a16:creationId xmlns:a16="http://schemas.microsoft.com/office/drawing/2014/main" id="{6F1619D2-8464-C548-9A2B-9E2740CF5CD5}"/>
              </a:ext>
            </a:extLst>
          </p:cNvPr>
          <p:cNvSpPr txBox="1"/>
          <p:nvPr/>
        </p:nvSpPr>
        <p:spPr>
          <a:xfrm>
            <a:off x="561556" y="2440582"/>
            <a:ext cx="1983917" cy="738664"/>
          </a:xfrm>
          <a:prstGeom prst="rect">
            <a:avLst/>
          </a:prstGeom>
          <a:noFill/>
        </p:spPr>
        <p:txBody>
          <a:bodyPr wrap="square" rtlCol="0">
            <a:spAutoFit/>
          </a:bodyPr>
          <a:lstStyle/>
          <a:p>
            <a:r>
              <a:rPr lang="en-US" dirty="0">
                <a:solidFill>
                  <a:schemeClr val="bg1"/>
                </a:solidFill>
              </a:rPr>
              <a:t>- Historical Bias</a:t>
            </a:r>
          </a:p>
          <a:p>
            <a:r>
              <a:rPr lang="en-US" dirty="0">
                <a:solidFill>
                  <a:schemeClr val="bg1"/>
                </a:solidFill>
              </a:rPr>
              <a:t>- Representation Bias</a:t>
            </a:r>
          </a:p>
          <a:p>
            <a:r>
              <a:rPr lang="en-US" dirty="0">
                <a:solidFill>
                  <a:schemeClr val="bg1"/>
                </a:solidFill>
              </a:rPr>
              <a:t>- Measurement Bias</a:t>
            </a:r>
          </a:p>
        </p:txBody>
      </p:sp>
      <p:sp>
        <p:nvSpPr>
          <p:cNvPr id="48" name="TextBox 47">
            <a:extLst>
              <a:ext uri="{FF2B5EF4-FFF2-40B4-BE49-F238E27FC236}">
                <a16:creationId xmlns:a16="http://schemas.microsoft.com/office/drawing/2014/main" id="{682AFA9A-0BCB-314B-BAF4-38F33842E6C9}"/>
              </a:ext>
            </a:extLst>
          </p:cNvPr>
          <p:cNvSpPr txBox="1"/>
          <p:nvPr/>
        </p:nvSpPr>
        <p:spPr>
          <a:xfrm>
            <a:off x="7564825" y="832592"/>
            <a:ext cx="1983917" cy="307777"/>
          </a:xfrm>
          <a:prstGeom prst="rect">
            <a:avLst/>
          </a:prstGeom>
          <a:noFill/>
        </p:spPr>
        <p:txBody>
          <a:bodyPr wrap="square" rtlCol="0">
            <a:spAutoFit/>
          </a:bodyPr>
          <a:lstStyle/>
          <a:p>
            <a:r>
              <a:rPr lang="en-US" dirty="0">
                <a:solidFill>
                  <a:schemeClr val="tx1"/>
                </a:solidFill>
              </a:rPr>
              <a:t>- Deployment Bias</a:t>
            </a:r>
          </a:p>
        </p:txBody>
      </p:sp>
      <mc:AlternateContent xmlns:mc="http://schemas.openxmlformats.org/markup-compatibility/2006" xmlns:p14="http://schemas.microsoft.com/office/powerpoint/2010/main">
        <mc:Choice Requires="p14">
          <p:contentPart p14:bwMode="auto" r:id="rId4">
            <p14:nvContentPartPr>
              <p14:cNvPr id="3" name="Ink 2">
                <a:extLst>
                  <a:ext uri="{FF2B5EF4-FFF2-40B4-BE49-F238E27FC236}">
                    <a16:creationId xmlns:a16="http://schemas.microsoft.com/office/drawing/2014/main" id="{D782D194-17FA-4A40-969F-AF75137F8941}"/>
                  </a:ext>
                </a:extLst>
              </p14:cNvPr>
              <p14:cNvContentPartPr/>
              <p14:nvPr/>
            </p14:nvContentPartPr>
            <p14:xfrm>
              <a:off x="7097040" y="456480"/>
              <a:ext cx="1778760" cy="1051200"/>
            </p14:xfrm>
          </p:contentPart>
        </mc:Choice>
        <mc:Fallback xmlns="">
          <p:pic>
            <p:nvPicPr>
              <p:cNvPr id="3" name="Ink 2">
                <a:extLst>
                  <a:ext uri="{FF2B5EF4-FFF2-40B4-BE49-F238E27FC236}">
                    <a16:creationId xmlns:a16="http://schemas.microsoft.com/office/drawing/2014/main" id="{D782D194-17FA-4A40-969F-AF75137F8941}"/>
                  </a:ext>
                </a:extLst>
              </p:cNvPr>
              <p:cNvPicPr/>
              <p:nvPr/>
            </p:nvPicPr>
            <p:blipFill>
              <a:blip r:embed="rId5"/>
              <a:stretch>
                <a:fillRect/>
              </a:stretch>
            </p:blipFill>
            <p:spPr>
              <a:xfrm>
                <a:off x="7087680" y="447120"/>
                <a:ext cx="1797480" cy="1069920"/>
              </a:xfrm>
              <a:prstGeom prst="rect">
                <a:avLst/>
              </a:prstGeom>
            </p:spPr>
          </p:pic>
        </mc:Fallback>
      </mc:AlternateContent>
    </p:spTree>
    <p:extLst>
      <p:ext uri="{BB962C8B-B14F-4D97-AF65-F5344CB8AC3E}">
        <p14:creationId xmlns:p14="http://schemas.microsoft.com/office/powerpoint/2010/main" val="28336445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E47A4F-11AC-224C-9FA5-C6B93A90DFF3}"/>
              </a:ext>
            </a:extLst>
          </p:cNvPr>
          <p:cNvSpPr>
            <a:spLocks noGrp="1"/>
          </p:cNvSpPr>
          <p:nvPr>
            <p:ph type="title"/>
          </p:nvPr>
        </p:nvSpPr>
        <p:spPr/>
        <p:txBody>
          <a:bodyPr/>
          <a:lstStyle/>
          <a:p>
            <a:r>
              <a:rPr lang="en-US" dirty="0"/>
              <a:t>Clustering</a:t>
            </a:r>
          </a:p>
        </p:txBody>
      </p:sp>
      <p:sp>
        <p:nvSpPr>
          <p:cNvPr id="4" name="Slide Number Placeholder 3">
            <a:extLst>
              <a:ext uri="{FF2B5EF4-FFF2-40B4-BE49-F238E27FC236}">
                <a16:creationId xmlns:a16="http://schemas.microsoft.com/office/drawing/2014/main" id="{115849A1-6D6B-EA44-86F3-5861572420D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15</a:t>
            </a:fld>
            <a:endParaRPr lang="en"/>
          </a:p>
        </p:txBody>
      </p:sp>
      <p:pic>
        <p:nvPicPr>
          <p:cNvPr id="5" name="Picture 4">
            <a:extLst>
              <a:ext uri="{FF2B5EF4-FFF2-40B4-BE49-F238E27FC236}">
                <a16:creationId xmlns:a16="http://schemas.microsoft.com/office/drawing/2014/main" id="{70291180-B5BB-2D4C-86CC-61D782765705}"/>
              </a:ext>
            </a:extLst>
          </p:cNvPr>
          <p:cNvPicPr>
            <a:picLocks noChangeAspect="1"/>
          </p:cNvPicPr>
          <p:nvPr/>
        </p:nvPicPr>
        <p:blipFill>
          <a:blip r:embed="rId2"/>
          <a:stretch>
            <a:fillRect/>
          </a:stretch>
        </p:blipFill>
        <p:spPr>
          <a:xfrm>
            <a:off x="3090625" y="638283"/>
            <a:ext cx="5596200" cy="2464197"/>
          </a:xfrm>
          <a:prstGeom prst="rect">
            <a:avLst/>
          </a:prstGeom>
        </p:spPr>
      </p:pic>
      <p:sp>
        <p:nvSpPr>
          <p:cNvPr id="6" name="Text Placeholder 2">
            <a:extLst>
              <a:ext uri="{FF2B5EF4-FFF2-40B4-BE49-F238E27FC236}">
                <a16:creationId xmlns:a16="http://schemas.microsoft.com/office/drawing/2014/main" id="{41B57A45-E29A-B64F-8C64-5D7304A9F646}"/>
              </a:ext>
            </a:extLst>
          </p:cNvPr>
          <p:cNvSpPr>
            <a:spLocks noGrp="1"/>
          </p:cNvSpPr>
          <p:nvPr>
            <p:ph type="body" idx="1"/>
          </p:nvPr>
        </p:nvSpPr>
        <p:spPr>
          <a:xfrm>
            <a:off x="3090625" y="3158326"/>
            <a:ext cx="5596200" cy="1727824"/>
          </a:xfrm>
        </p:spPr>
        <p:txBody>
          <a:bodyPr/>
          <a:lstStyle/>
          <a:p>
            <a:pPr marL="139700" indent="0">
              <a:buNone/>
            </a:pPr>
            <a:r>
              <a:rPr lang="en-US" dirty="0"/>
              <a:t>Note that we’re not talking about learning user preferences (yet – come back next week </a:t>
            </a:r>
            <a:r>
              <a:rPr lang="en-US" dirty="0">
                <a:sym typeface="Wingdings" pitchFamily="2" charset="2"/>
              </a:rPr>
              <a:t> ). </a:t>
            </a:r>
          </a:p>
          <a:p>
            <a:pPr marL="139700" indent="0">
              <a:buNone/>
            </a:pPr>
            <a:endParaRPr lang="en-US" dirty="0">
              <a:sym typeface="Wingdings" pitchFamily="2" charset="2"/>
            </a:endParaRPr>
          </a:p>
          <a:p>
            <a:pPr marL="139700" indent="0">
              <a:buNone/>
            </a:pPr>
            <a:r>
              <a:rPr lang="en-US" dirty="0">
                <a:sym typeface="Wingdings" pitchFamily="2" charset="2"/>
              </a:rPr>
              <a:t>Our case study is </a:t>
            </a:r>
            <a:r>
              <a:rPr lang="en-US" b="1" dirty="0">
                <a:sym typeface="Wingdings" pitchFamily="2" charset="2"/>
              </a:rPr>
              <a:t>document retrieval</a:t>
            </a:r>
            <a:r>
              <a:rPr lang="en-US" dirty="0">
                <a:sym typeface="Wingdings" pitchFamily="2" charset="2"/>
              </a:rPr>
              <a:t>. Given that someone read a particular article, what similar articles would you recommend (without personalization)?</a:t>
            </a:r>
            <a:endParaRPr lang="en-US" dirty="0"/>
          </a:p>
        </p:txBody>
      </p:sp>
    </p:spTree>
    <p:extLst>
      <p:ext uri="{BB962C8B-B14F-4D97-AF65-F5344CB8AC3E}">
        <p14:creationId xmlns:p14="http://schemas.microsoft.com/office/powerpoint/2010/main" val="66545796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78E756-A917-F04B-8FAB-5CE8727FF551}"/>
              </a:ext>
            </a:extLst>
          </p:cNvPr>
          <p:cNvSpPr>
            <a:spLocks noGrp="1"/>
          </p:cNvSpPr>
          <p:nvPr>
            <p:ph type="title"/>
          </p:nvPr>
        </p:nvSpPr>
        <p:spPr/>
        <p:txBody>
          <a:bodyPr/>
          <a:lstStyle/>
          <a:p>
            <a:r>
              <a:rPr lang="en-US" dirty="0"/>
              <a:t>Labeled Data</a:t>
            </a:r>
          </a:p>
        </p:txBody>
      </p:sp>
      <p:sp>
        <p:nvSpPr>
          <p:cNvPr id="3" name="Text Placeholder 2">
            <a:extLst>
              <a:ext uri="{FF2B5EF4-FFF2-40B4-BE49-F238E27FC236}">
                <a16:creationId xmlns:a16="http://schemas.microsoft.com/office/drawing/2014/main" id="{D4E4CB42-01E7-9345-9C0A-4782CA19AAA8}"/>
              </a:ext>
            </a:extLst>
          </p:cNvPr>
          <p:cNvSpPr>
            <a:spLocks noGrp="1"/>
          </p:cNvSpPr>
          <p:nvPr>
            <p:ph type="body" idx="1"/>
          </p:nvPr>
        </p:nvSpPr>
        <p:spPr>
          <a:xfrm>
            <a:off x="3080686" y="80804"/>
            <a:ext cx="5596200" cy="4894351"/>
          </a:xfrm>
        </p:spPr>
        <p:txBody>
          <a:bodyPr/>
          <a:lstStyle/>
          <a:p>
            <a:pPr marL="139700" indent="0">
              <a:buNone/>
            </a:pPr>
            <a:r>
              <a:rPr lang="en-US" dirty="0"/>
              <a:t>What if the labels are known? Given labeled training data.</a:t>
            </a:r>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br>
              <a:rPr lang="en-US" dirty="0"/>
            </a:br>
            <a:r>
              <a:rPr lang="en-US" dirty="0"/>
              <a:t>Can do multi-class classification methods to predict label.</a:t>
            </a:r>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r>
              <a:rPr lang="en-US" dirty="0"/>
              <a:t>However, not all articles fit cleanly into one label.</a:t>
            </a:r>
          </a:p>
          <a:p>
            <a:pPr marL="139700" indent="0">
              <a:buNone/>
            </a:pPr>
            <a:endParaRPr lang="en-US" dirty="0"/>
          </a:p>
          <a:p>
            <a:pPr marL="139700" indent="0">
              <a:buNone/>
            </a:pPr>
            <a:r>
              <a:rPr lang="en-US" dirty="0"/>
              <a:t>Further, oftentimes real-world data doesn’t have labels.</a:t>
            </a:r>
          </a:p>
          <a:p>
            <a:pPr marL="139700" indent="0">
              <a:buNone/>
            </a:pPr>
            <a:endParaRPr lang="en-US" dirty="0"/>
          </a:p>
        </p:txBody>
      </p:sp>
      <p:sp>
        <p:nvSpPr>
          <p:cNvPr id="4" name="Slide Number Placeholder 3">
            <a:extLst>
              <a:ext uri="{FF2B5EF4-FFF2-40B4-BE49-F238E27FC236}">
                <a16:creationId xmlns:a16="http://schemas.microsoft.com/office/drawing/2014/main" id="{0004BD16-DB2D-994C-B398-B56135E63A8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16</a:t>
            </a:fld>
            <a:endParaRPr lang="en"/>
          </a:p>
        </p:txBody>
      </p:sp>
      <p:pic>
        <p:nvPicPr>
          <p:cNvPr id="5" name="Picture 4">
            <a:extLst>
              <a:ext uri="{FF2B5EF4-FFF2-40B4-BE49-F238E27FC236}">
                <a16:creationId xmlns:a16="http://schemas.microsoft.com/office/drawing/2014/main" id="{04F35071-5396-D240-BFAB-456831EB4AF5}"/>
              </a:ext>
            </a:extLst>
          </p:cNvPr>
          <p:cNvPicPr>
            <a:picLocks noChangeAspect="1"/>
          </p:cNvPicPr>
          <p:nvPr/>
        </p:nvPicPr>
        <p:blipFill rotWithShape="1">
          <a:blip r:embed="rId3"/>
          <a:srcRect l="22093" t="15123"/>
          <a:stretch/>
        </p:blipFill>
        <p:spPr>
          <a:xfrm>
            <a:off x="4572000" y="605037"/>
            <a:ext cx="2300281" cy="1675578"/>
          </a:xfrm>
          <a:prstGeom prst="rect">
            <a:avLst/>
          </a:prstGeom>
        </p:spPr>
      </p:pic>
      <p:pic>
        <p:nvPicPr>
          <p:cNvPr id="6" name="Picture 5">
            <a:extLst>
              <a:ext uri="{FF2B5EF4-FFF2-40B4-BE49-F238E27FC236}">
                <a16:creationId xmlns:a16="http://schemas.microsoft.com/office/drawing/2014/main" id="{77610BD3-2C5C-7B4A-8266-0D2F2D5FFA90}"/>
              </a:ext>
            </a:extLst>
          </p:cNvPr>
          <p:cNvPicPr>
            <a:picLocks noChangeAspect="1"/>
          </p:cNvPicPr>
          <p:nvPr/>
        </p:nvPicPr>
        <p:blipFill rotWithShape="1">
          <a:blip r:embed="rId4"/>
          <a:srcRect b="36085"/>
          <a:stretch/>
        </p:blipFill>
        <p:spPr>
          <a:xfrm>
            <a:off x="4109240" y="2759004"/>
            <a:ext cx="3225800" cy="1302801"/>
          </a:xfrm>
          <a:prstGeom prst="rect">
            <a:avLst/>
          </a:prstGeom>
        </p:spPr>
      </p:pic>
    </p:spTree>
    <p:extLst>
      <p:ext uri="{BB962C8B-B14F-4D97-AF65-F5344CB8AC3E}">
        <p14:creationId xmlns:p14="http://schemas.microsoft.com/office/powerpoint/2010/main" val="393205272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FB491A-2039-5C49-984C-DDDA901C15D8}"/>
              </a:ext>
            </a:extLst>
          </p:cNvPr>
          <p:cNvSpPr>
            <a:spLocks noGrp="1"/>
          </p:cNvSpPr>
          <p:nvPr>
            <p:ph type="title"/>
          </p:nvPr>
        </p:nvSpPr>
        <p:spPr/>
        <p:txBody>
          <a:bodyPr/>
          <a:lstStyle/>
          <a:p>
            <a:r>
              <a:rPr lang="en-US" sz="2300" dirty="0"/>
              <a:t>Unlabeled Data</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0662A5D8-6D18-0B46-A7A3-966BF212A7DA}"/>
                  </a:ext>
                </a:extLst>
              </p:cNvPr>
              <p:cNvSpPr>
                <a:spLocks noGrp="1"/>
              </p:cNvSpPr>
              <p:nvPr>
                <p:ph type="body" idx="1"/>
              </p:nvPr>
            </p:nvSpPr>
            <p:spPr/>
            <p:txBody>
              <a:bodyPr/>
              <a:lstStyle/>
              <a:p>
                <a:r>
                  <a:rPr lang="en-US" dirty="0"/>
                  <a:t>In many real world contexts, there aren’t clearly defined labels so we won’t be able to do classification</a:t>
                </a:r>
              </a:p>
              <a:p>
                <a:r>
                  <a:rPr lang="en-US" dirty="0"/>
                  <a:t>We  will need to come up with methods that uncover structure from the (unlabeled) input data </a:t>
                </a:r>
                <a14:m>
                  <m:oMath xmlns:m="http://schemas.openxmlformats.org/officeDocument/2006/math">
                    <m:r>
                      <a:rPr lang="en-US" b="0" i="1" smtClean="0">
                        <a:latin typeface="Cambria Math" panose="02040503050406030204" pitchFamily="18" charset="0"/>
                      </a:rPr>
                      <m:t>𝑋</m:t>
                    </m:r>
                  </m:oMath>
                </a14:m>
                <a:r>
                  <a:rPr lang="en-US" dirty="0"/>
                  <a:t>.</a:t>
                </a:r>
              </a:p>
              <a:p>
                <a:r>
                  <a:rPr lang="en-US" b="1" dirty="0"/>
                  <a:t>Clustering </a:t>
                </a:r>
                <a:r>
                  <a:rPr lang="en-US" dirty="0"/>
                  <a:t>is an automatic process of trying to find related groups within the given dataset.</a:t>
                </a:r>
                <a:endParaRPr lang="en-US" b="1" dirty="0"/>
              </a:p>
            </p:txBody>
          </p:sp>
        </mc:Choice>
        <mc:Fallback xmlns="">
          <p:sp>
            <p:nvSpPr>
              <p:cNvPr id="3" name="Text Placeholder 2">
                <a:extLst>
                  <a:ext uri="{FF2B5EF4-FFF2-40B4-BE49-F238E27FC236}">
                    <a16:creationId xmlns:a16="http://schemas.microsoft.com/office/drawing/2014/main" id="{0662A5D8-6D18-0B46-A7A3-966BF212A7DA}"/>
                  </a:ext>
                </a:extLst>
              </p:cNvPr>
              <p:cNvSpPr>
                <a:spLocks noGrp="1" noRot="1" noChangeAspect="1" noMove="1" noResize="1" noEditPoints="1" noAdjustHandles="1" noChangeArrowheads="1" noChangeShapeType="1" noTextEdit="1"/>
              </p:cNvSpPr>
              <p:nvPr>
                <p:ph type="body" idx="1"/>
              </p:nvPr>
            </p:nvSpPr>
            <p:spPr>
              <a:blipFill>
                <a:blip r:embed="rId3"/>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BF68585B-CF9F-1545-B313-2A0EEE12156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17</a:t>
            </a:fld>
            <a:endParaRPr lang="en"/>
          </a:p>
        </p:txBody>
      </p:sp>
      <p:pic>
        <p:nvPicPr>
          <p:cNvPr id="5" name="Picture 4">
            <a:extLst>
              <a:ext uri="{FF2B5EF4-FFF2-40B4-BE49-F238E27FC236}">
                <a16:creationId xmlns:a16="http://schemas.microsoft.com/office/drawing/2014/main" id="{316765B1-5961-E64C-B0CB-E9D5806970B4}"/>
              </a:ext>
            </a:extLst>
          </p:cNvPr>
          <p:cNvPicPr>
            <a:picLocks noChangeAspect="1"/>
          </p:cNvPicPr>
          <p:nvPr/>
        </p:nvPicPr>
        <p:blipFill>
          <a:blip r:embed="rId4"/>
          <a:stretch>
            <a:fillRect/>
          </a:stretch>
        </p:blipFill>
        <p:spPr>
          <a:xfrm>
            <a:off x="3379932" y="2887599"/>
            <a:ext cx="2046301" cy="2059051"/>
          </a:xfrm>
          <a:prstGeom prst="rect">
            <a:avLst/>
          </a:prstGeom>
        </p:spPr>
      </p:pic>
      <p:pic>
        <p:nvPicPr>
          <p:cNvPr id="6" name="Picture 5">
            <a:extLst>
              <a:ext uri="{FF2B5EF4-FFF2-40B4-BE49-F238E27FC236}">
                <a16:creationId xmlns:a16="http://schemas.microsoft.com/office/drawing/2014/main" id="{A6176698-7FFB-6846-8E71-C07B244A7218}"/>
              </a:ext>
            </a:extLst>
          </p:cNvPr>
          <p:cNvPicPr>
            <a:picLocks noChangeAspect="1"/>
          </p:cNvPicPr>
          <p:nvPr/>
        </p:nvPicPr>
        <p:blipFill>
          <a:blip r:embed="rId4"/>
          <a:stretch>
            <a:fillRect/>
          </a:stretch>
        </p:blipFill>
        <p:spPr>
          <a:xfrm>
            <a:off x="6268265" y="2887599"/>
            <a:ext cx="2100908" cy="2113998"/>
          </a:xfrm>
          <a:prstGeom prst="rect">
            <a:avLst/>
          </a:prstGeom>
        </p:spPr>
      </p:pic>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49A80FBE-85E0-124D-835D-AE32ABC64CE2}"/>
                  </a:ext>
                </a:extLst>
              </p:cNvPr>
              <p:cNvSpPr txBox="1"/>
              <p:nvPr/>
            </p:nvSpPr>
            <p:spPr>
              <a:xfrm>
                <a:off x="3571284" y="2588480"/>
                <a:ext cx="1663596" cy="307777"/>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𝐼𝑛𝑝𝑢𝑡</m:t>
                      </m:r>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1</m:t>
                          </m:r>
                        </m:sub>
                      </m:sSub>
                      <m:r>
                        <a:rPr lang="en-US" b="0" i="1" smtClean="0">
                          <a:latin typeface="Cambria Math" panose="02040503050406030204" pitchFamily="18" charset="0"/>
                        </a:rPr>
                        <m:t>, </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2</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𝑛</m:t>
                          </m:r>
                        </m:sub>
                      </m:sSub>
                    </m:oMath>
                  </m:oMathPara>
                </a14:m>
                <a:endParaRPr lang="en-US" dirty="0"/>
              </a:p>
            </p:txBody>
          </p:sp>
        </mc:Choice>
        <mc:Fallback xmlns="">
          <p:sp>
            <p:nvSpPr>
              <p:cNvPr id="9" name="TextBox 8">
                <a:extLst>
                  <a:ext uri="{FF2B5EF4-FFF2-40B4-BE49-F238E27FC236}">
                    <a16:creationId xmlns:a16="http://schemas.microsoft.com/office/drawing/2014/main" id="{49A80FBE-85E0-124D-835D-AE32ABC64CE2}"/>
                  </a:ext>
                </a:extLst>
              </p:cNvPr>
              <p:cNvSpPr txBox="1">
                <a:spLocks noRot="1" noChangeAspect="1" noMove="1" noResize="1" noEditPoints="1" noAdjustHandles="1" noChangeArrowheads="1" noChangeShapeType="1" noTextEdit="1"/>
              </p:cNvSpPr>
              <p:nvPr/>
            </p:nvSpPr>
            <p:spPr>
              <a:xfrm>
                <a:off x="3571284" y="2588480"/>
                <a:ext cx="1663596" cy="307777"/>
              </a:xfrm>
              <a:prstGeom prst="rect">
                <a:avLst/>
              </a:prstGeom>
              <a:blipFill>
                <a:blip r:embed="rId5"/>
                <a:stretch>
                  <a:fillRect b="-8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773389E8-E874-144E-AD15-A334789F8F0E}"/>
                  </a:ext>
                </a:extLst>
              </p:cNvPr>
              <p:cNvSpPr txBox="1"/>
              <p:nvPr/>
            </p:nvSpPr>
            <p:spPr>
              <a:xfrm>
                <a:off x="6426231" y="2582847"/>
                <a:ext cx="1784976"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𝑂𝑢𝑡𝑝𝑢𝑡</m:t>
                      </m:r>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𝑧</m:t>
                          </m:r>
                        </m:e>
                        <m:sub>
                          <m:r>
                            <a:rPr lang="en-US" b="0" i="1" smtClean="0">
                              <a:latin typeface="Cambria Math" panose="02040503050406030204" pitchFamily="18" charset="0"/>
                            </a:rPr>
                            <m:t>1</m:t>
                          </m:r>
                        </m:sub>
                      </m:sSub>
                      <m:r>
                        <a:rPr lang="en-US" b="0" i="1" smtClean="0">
                          <a:latin typeface="Cambria Math" panose="02040503050406030204" pitchFamily="18" charset="0"/>
                        </a:rPr>
                        <m:t>, </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𝑧</m:t>
                          </m:r>
                        </m:e>
                        <m:sub>
                          <m:r>
                            <a:rPr lang="en-US" b="0" i="1" smtClean="0">
                              <a:latin typeface="Cambria Math" panose="02040503050406030204" pitchFamily="18" charset="0"/>
                            </a:rPr>
                            <m:t>2</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𝑧</m:t>
                          </m:r>
                        </m:e>
                        <m:sub>
                          <m:r>
                            <a:rPr lang="en-US" b="0" i="1" smtClean="0">
                              <a:latin typeface="Cambria Math" panose="02040503050406030204" pitchFamily="18" charset="0"/>
                            </a:rPr>
                            <m:t>𝑛</m:t>
                          </m:r>
                        </m:sub>
                      </m:sSub>
                    </m:oMath>
                  </m:oMathPara>
                </a14:m>
                <a:endParaRPr lang="en-US" b="0" dirty="0"/>
              </a:p>
              <a:p>
                <a:endParaRPr lang="en-US" dirty="0"/>
              </a:p>
            </p:txBody>
          </p:sp>
        </mc:Choice>
        <mc:Fallback xmlns="">
          <p:sp>
            <p:nvSpPr>
              <p:cNvPr id="11" name="TextBox 10">
                <a:extLst>
                  <a:ext uri="{FF2B5EF4-FFF2-40B4-BE49-F238E27FC236}">
                    <a16:creationId xmlns:a16="http://schemas.microsoft.com/office/drawing/2014/main" id="{773389E8-E874-144E-AD15-A334789F8F0E}"/>
                  </a:ext>
                </a:extLst>
              </p:cNvPr>
              <p:cNvSpPr txBox="1">
                <a:spLocks noRot="1" noChangeAspect="1" noMove="1" noResize="1" noEditPoints="1" noAdjustHandles="1" noChangeArrowheads="1" noChangeShapeType="1" noTextEdit="1"/>
              </p:cNvSpPr>
              <p:nvPr/>
            </p:nvSpPr>
            <p:spPr>
              <a:xfrm>
                <a:off x="6426231" y="2582847"/>
                <a:ext cx="1784976" cy="523220"/>
              </a:xfrm>
              <a:prstGeom prst="rect">
                <a:avLst/>
              </a:prstGeom>
              <a:blipFill>
                <a:blip r:embed="rId6"/>
                <a:stretch>
                  <a:fillRect/>
                </a:stretch>
              </a:blipFill>
            </p:spPr>
            <p:txBody>
              <a:bodyPr/>
              <a:lstStyle/>
              <a:p>
                <a:r>
                  <a:rPr lang="en-US">
                    <a:noFill/>
                  </a:rPr>
                  <a:t> </a:t>
                </a:r>
              </a:p>
            </p:txBody>
          </p:sp>
        </mc:Fallback>
      </mc:AlternateContent>
      <mc:AlternateContent xmlns:mc="http://schemas.openxmlformats.org/markup-compatibility/2006" xmlns:p14="http://schemas.microsoft.com/office/powerpoint/2010/main">
        <mc:Choice Requires="p14">
          <p:contentPart p14:bwMode="auto" r:id="rId7">
            <p14:nvContentPartPr>
              <p14:cNvPr id="7" name="Ink 6">
                <a:extLst>
                  <a:ext uri="{FF2B5EF4-FFF2-40B4-BE49-F238E27FC236}">
                    <a16:creationId xmlns:a16="http://schemas.microsoft.com/office/drawing/2014/main" id="{DE09C37F-D131-485C-9199-A4A68D935559}"/>
                  </a:ext>
                </a:extLst>
              </p14:cNvPr>
              <p14:cNvContentPartPr/>
              <p14:nvPr/>
            </p14:nvContentPartPr>
            <p14:xfrm>
              <a:off x="2851920" y="2188800"/>
              <a:ext cx="6197040" cy="2906280"/>
            </p14:xfrm>
          </p:contentPart>
        </mc:Choice>
        <mc:Fallback xmlns="">
          <p:pic>
            <p:nvPicPr>
              <p:cNvPr id="7" name="Ink 6">
                <a:extLst>
                  <a:ext uri="{FF2B5EF4-FFF2-40B4-BE49-F238E27FC236}">
                    <a16:creationId xmlns:a16="http://schemas.microsoft.com/office/drawing/2014/main" id="{DE09C37F-D131-485C-9199-A4A68D935559}"/>
                  </a:ext>
                </a:extLst>
              </p:cNvPr>
              <p:cNvPicPr/>
              <p:nvPr/>
            </p:nvPicPr>
            <p:blipFill>
              <a:blip r:embed="rId8"/>
              <a:stretch>
                <a:fillRect/>
              </a:stretch>
            </p:blipFill>
            <p:spPr>
              <a:xfrm>
                <a:off x="2842560" y="2179440"/>
                <a:ext cx="6215760" cy="292500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9" name="Ink 18">
                <a:extLst>
                  <a:ext uri="{FF2B5EF4-FFF2-40B4-BE49-F238E27FC236}">
                    <a16:creationId xmlns:a16="http://schemas.microsoft.com/office/drawing/2014/main" id="{1A7FC59B-B3A2-4A24-9EA4-730E8127F0ED}"/>
                  </a:ext>
                </a:extLst>
              </p14:cNvPr>
              <p14:cNvContentPartPr/>
              <p14:nvPr/>
            </p14:nvContentPartPr>
            <p14:xfrm>
              <a:off x="5643692" y="2530634"/>
              <a:ext cx="145080" cy="140760"/>
            </p14:xfrm>
          </p:contentPart>
        </mc:Choice>
        <mc:Fallback xmlns="">
          <p:pic>
            <p:nvPicPr>
              <p:cNvPr id="19" name="Ink 18">
                <a:extLst>
                  <a:ext uri="{FF2B5EF4-FFF2-40B4-BE49-F238E27FC236}">
                    <a16:creationId xmlns:a16="http://schemas.microsoft.com/office/drawing/2014/main" id="{1A7FC59B-B3A2-4A24-9EA4-730E8127F0ED}"/>
                  </a:ext>
                </a:extLst>
              </p:cNvPr>
              <p:cNvPicPr/>
              <p:nvPr/>
            </p:nvPicPr>
            <p:blipFill>
              <a:blip r:embed="rId10"/>
              <a:stretch>
                <a:fillRect/>
              </a:stretch>
            </p:blipFill>
            <p:spPr>
              <a:xfrm>
                <a:off x="5634692" y="2521634"/>
                <a:ext cx="162720" cy="1584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30" name="Ink 29">
                <a:extLst>
                  <a:ext uri="{FF2B5EF4-FFF2-40B4-BE49-F238E27FC236}">
                    <a16:creationId xmlns:a16="http://schemas.microsoft.com/office/drawing/2014/main" id="{4EBE45CB-F206-46FD-8953-2758AC2DBD38}"/>
                  </a:ext>
                </a:extLst>
              </p14:cNvPr>
              <p14:cNvContentPartPr/>
              <p14:nvPr/>
            </p14:nvContentPartPr>
            <p14:xfrm>
              <a:off x="6042212" y="2708474"/>
              <a:ext cx="188640" cy="133560"/>
            </p14:xfrm>
          </p:contentPart>
        </mc:Choice>
        <mc:Fallback xmlns="">
          <p:pic>
            <p:nvPicPr>
              <p:cNvPr id="30" name="Ink 29">
                <a:extLst>
                  <a:ext uri="{FF2B5EF4-FFF2-40B4-BE49-F238E27FC236}">
                    <a16:creationId xmlns:a16="http://schemas.microsoft.com/office/drawing/2014/main" id="{4EBE45CB-F206-46FD-8953-2758AC2DBD38}"/>
                  </a:ext>
                </a:extLst>
              </p:cNvPr>
              <p:cNvPicPr/>
              <p:nvPr/>
            </p:nvPicPr>
            <p:blipFill>
              <a:blip r:embed="rId12"/>
              <a:stretch>
                <a:fillRect/>
              </a:stretch>
            </p:blipFill>
            <p:spPr>
              <a:xfrm>
                <a:off x="6033212" y="2699834"/>
                <a:ext cx="206280" cy="15120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31" name="Ink 30">
                <a:extLst>
                  <a:ext uri="{FF2B5EF4-FFF2-40B4-BE49-F238E27FC236}">
                    <a16:creationId xmlns:a16="http://schemas.microsoft.com/office/drawing/2014/main" id="{860708FB-33D9-4C66-9521-1DFAC462D419}"/>
                  </a:ext>
                </a:extLst>
              </p14:cNvPr>
              <p14:cNvContentPartPr/>
              <p14:nvPr/>
            </p14:nvContentPartPr>
            <p14:xfrm>
              <a:off x="6264332" y="2548994"/>
              <a:ext cx="245880" cy="82800"/>
            </p14:xfrm>
          </p:contentPart>
        </mc:Choice>
        <mc:Fallback xmlns="">
          <p:pic>
            <p:nvPicPr>
              <p:cNvPr id="31" name="Ink 30">
                <a:extLst>
                  <a:ext uri="{FF2B5EF4-FFF2-40B4-BE49-F238E27FC236}">
                    <a16:creationId xmlns:a16="http://schemas.microsoft.com/office/drawing/2014/main" id="{860708FB-33D9-4C66-9521-1DFAC462D419}"/>
                  </a:ext>
                </a:extLst>
              </p:cNvPr>
              <p:cNvPicPr/>
              <p:nvPr/>
            </p:nvPicPr>
            <p:blipFill>
              <a:blip r:embed="rId14"/>
              <a:stretch>
                <a:fillRect/>
              </a:stretch>
            </p:blipFill>
            <p:spPr>
              <a:xfrm>
                <a:off x="6255679" y="2540354"/>
                <a:ext cx="263546" cy="10044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32" name="Ink 31">
                <a:extLst>
                  <a:ext uri="{FF2B5EF4-FFF2-40B4-BE49-F238E27FC236}">
                    <a16:creationId xmlns:a16="http://schemas.microsoft.com/office/drawing/2014/main" id="{923E4573-1002-4E9A-9947-A5712C72F28C}"/>
                  </a:ext>
                </a:extLst>
              </p14:cNvPr>
              <p14:cNvContentPartPr/>
              <p14:nvPr/>
            </p14:nvContentPartPr>
            <p14:xfrm>
              <a:off x="5851772" y="2524154"/>
              <a:ext cx="353520" cy="122760"/>
            </p14:xfrm>
          </p:contentPart>
        </mc:Choice>
        <mc:Fallback xmlns="">
          <p:pic>
            <p:nvPicPr>
              <p:cNvPr id="32" name="Ink 31">
                <a:extLst>
                  <a:ext uri="{FF2B5EF4-FFF2-40B4-BE49-F238E27FC236}">
                    <a16:creationId xmlns:a16="http://schemas.microsoft.com/office/drawing/2014/main" id="{923E4573-1002-4E9A-9947-A5712C72F28C}"/>
                  </a:ext>
                </a:extLst>
              </p:cNvPr>
              <p:cNvPicPr/>
              <p:nvPr/>
            </p:nvPicPr>
            <p:blipFill>
              <a:blip r:embed="rId16"/>
              <a:stretch>
                <a:fillRect/>
              </a:stretch>
            </p:blipFill>
            <p:spPr>
              <a:xfrm>
                <a:off x="5842772" y="2515514"/>
                <a:ext cx="371160" cy="140400"/>
              </a:xfrm>
              <a:prstGeom prst="rect">
                <a:avLst/>
              </a:prstGeom>
            </p:spPr>
          </p:pic>
        </mc:Fallback>
      </mc:AlternateContent>
    </p:spTree>
    <p:extLst>
      <p:ext uri="{BB962C8B-B14F-4D97-AF65-F5344CB8AC3E}">
        <p14:creationId xmlns:p14="http://schemas.microsoft.com/office/powerpoint/2010/main" val="206215234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31D5DE-ECF8-8F43-9C67-922C63C89C93}"/>
              </a:ext>
            </a:extLst>
          </p:cNvPr>
          <p:cNvSpPr>
            <a:spLocks noGrp="1"/>
          </p:cNvSpPr>
          <p:nvPr>
            <p:ph type="title"/>
          </p:nvPr>
        </p:nvSpPr>
        <p:spPr/>
        <p:txBody>
          <a:bodyPr/>
          <a:lstStyle/>
          <a:p>
            <a:r>
              <a:rPr lang="en-US" dirty="0"/>
              <a:t>Define Clusters</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81ED410B-72A8-974D-A64C-259FA3360862}"/>
                  </a:ext>
                </a:extLst>
              </p:cNvPr>
              <p:cNvSpPr>
                <a:spLocks noGrp="1"/>
              </p:cNvSpPr>
              <p:nvPr>
                <p:ph type="body" idx="1"/>
              </p:nvPr>
            </p:nvSpPr>
            <p:spPr>
              <a:xfrm>
                <a:off x="2960584" y="185940"/>
                <a:ext cx="5596200" cy="3981000"/>
              </a:xfrm>
            </p:spPr>
            <p:txBody>
              <a:bodyPr/>
              <a:lstStyle/>
              <a:p>
                <a:pPr marL="139700" indent="0">
                  <a:buNone/>
                </a:pPr>
                <a:r>
                  <a:rPr lang="en-US" dirty="0"/>
                  <a:t>In their simplest form, a </a:t>
                </a:r>
                <a:r>
                  <a:rPr lang="en-US" b="1" dirty="0"/>
                  <a:t>cluster </a:t>
                </a:r>
                <a:r>
                  <a:rPr lang="en-US" dirty="0"/>
                  <a:t>is defined by</a:t>
                </a:r>
              </a:p>
              <a:p>
                <a:r>
                  <a:rPr lang="en-US" dirty="0"/>
                  <a:t>The location of its center (</a:t>
                </a:r>
                <a:r>
                  <a:rPr lang="en-US" b="1" dirty="0"/>
                  <a:t>centroid</a:t>
                </a:r>
                <a:r>
                  <a:rPr lang="en-US" dirty="0"/>
                  <a:t>)</a:t>
                </a:r>
              </a:p>
              <a:p>
                <a:r>
                  <a:rPr lang="en-US" dirty="0"/>
                  <a:t>Shape and size of its </a:t>
                </a:r>
                <a:r>
                  <a:rPr lang="en-US" b="1" dirty="0"/>
                  <a:t>spread</a:t>
                </a:r>
                <a:endParaRPr lang="en-US" dirty="0"/>
              </a:p>
              <a:p>
                <a:pPr marL="139700" indent="0">
                  <a:buNone/>
                </a:pPr>
                <a:endParaRPr lang="en-US" dirty="0"/>
              </a:p>
              <a:p>
                <a:pPr marL="139700" indent="0">
                  <a:buNone/>
                </a:pPr>
                <a:r>
                  <a:rPr lang="en-US" b="1" dirty="0"/>
                  <a:t>Clustering </a:t>
                </a:r>
                <a:r>
                  <a:rPr lang="en-US" dirty="0"/>
                  <a:t>is the process of finding these clusters and </a:t>
                </a:r>
                <a:r>
                  <a:rPr lang="en-US" b="1" dirty="0"/>
                  <a:t>assigning </a:t>
                </a:r>
                <a:r>
                  <a:rPr lang="en-US" dirty="0"/>
                  <a:t>each example to a particular cluster. </a:t>
                </a:r>
              </a:p>
              <a:p>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𝑥</m:t>
                        </m:r>
                      </m:e>
                      <m:sub>
                        <m:r>
                          <a:rPr lang="en-US" i="1">
                            <a:latin typeface="Cambria Math" panose="02040503050406030204" pitchFamily="18" charset="0"/>
                          </a:rPr>
                          <m:t>𝑖</m:t>
                        </m:r>
                      </m:sub>
                    </m:sSub>
                  </m:oMath>
                </a14:m>
                <a:r>
                  <a:rPr lang="en-US" dirty="0"/>
                  <a:t> gets assigned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𝑧</m:t>
                        </m:r>
                      </m:e>
                      <m:sub>
                        <m:r>
                          <a:rPr lang="en-US" i="1">
                            <a:latin typeface="Cambria Math" panose="02040503050406030204" pitchFamily="18" charset="0"/>
                          </a:rPr>
                          <m:t>𝑖</m:t>
                        </m:r>
                      </m:sub>
                    </m:sSub>
                    <m:r>
                      <a:rPr lang="en-US" i="1">
                        <a:latin typeface="Cambria Math" panose="02040503050406030204" pitchFamily="18" charset="0"/>
                      </a:rPr>
                      <m:t>∈[1, 2, …,</m:t>
                    </m:r>
                    <m:r>
                      <a:rPr lang="en-US" i="1">
                        <a:latin typeface="Cambria Math" panose="02040503050406030204" pitchFamily="18" charset="0"/>
                      </a:rPr>
                      <m:t>𝑘</m:t>
                    </m:r>
                    <m:r>
                      <a:rPr lang="en-US" i="1">
                        <a:latin typeface="Cambria Math" panose="02040503050406030204" pitchFamily="18" charset="0"/>
                      </a:rPr>
                      <m:t>]</m:t>
                    </m:r>
                  </m:oMath>
                </a14:m>
                <a:endParaRPr lang="en-US" dirty="0"/>
              </a:p>
              <a:p>
                <a:r>
                  <a:rPr lang="en-US" dirty="0"/>
                  <a:t>Usually based on closest centroid</a:t>
                </a:r>
              </a:p>
              <a:p>
                <a:pPr marL="139700" indent="0">
                  <a:buNone/>
                </a:pPr>
                <a:endParaRPr lang="en-US" dirty="0"/>
              </a:p>
              <a:p>
                <a:pPr marL="139700" indent="0">
                  <a:buNone/>
                </a:pPr>
                <a:r>
                  <a:rPr lang="en-US" dirty="0"/>
                  <a:t>Will define some kind of objective </a:t>
                </a:r>
              </a:p>
              <a:p>
                <a:pPr marL="139700" indent="0">
                  <a:buNone/>
                </a:pPr>
                <a:r>
                  <a:rPr lang="en-US" dirty="0"/>
                  <a:t>function for a clustering that determines </a:t>
                </a:r>
              </a:p>
              <a:p>
                <a:pPr marL="139700" indent="0">
                  <a:buNone/>
                </a:pPr>
                <a:r>
                  <a:rPr lang="en-US" dirty="0"/>
                  <a:t>how good the assignments are </a:t>
                </a:r>
              </a:p>
              <a:p>
                <a:r>
                  <a:rPr lang="en-US" dirty="0"/>
                  <a:t>Based on distance of assigned</a:t>
                </a:r>
                <a:br>
                  <a:rPr lang="en-US" dirty="0"/>
                </a:br>
                <a:r>
                  <a:rPr lang="en-US" dirty="0"/>
                  <a:t>examples to each cluster.</a:t>
                </a:r>
              </a:p>
              <a:p>
                <a:r>
                  <a:rPr lang="en-US" dirty="0"/>
                  <a:t>Close distance reflects strong similarity between datapoints.</a:t>
                </a:r>
              </a:p>
            </p:txBody>
          </p:sp>
        </mc:Choice>
        <mc:Fallback xmlns="">
          <p:sp>
            <p:nvSpPr>
              <p:cNvPr id="3" name="Text Placeholder 2">
                <a:extLst>
                  <a:ext uri="{FF2B5EF4-FFF2-40B4-BE49-F238E27FC236}">
                    <a16:creationId xmlns:a16="http://schemas.microsoft.com/office/drawing/2014/main" id="{81ED410B-72A8-974D-A64C-259FA3360862}"/>
                  </a:ext>
                </a:extLst>
              </p:cNvPr>
              <p:cNvSpPr>
                <a:spLocks noGrp="1" noRot="1" noChangeAspect="1" noMove="1" noResize="1" noEditPoints="1" noAdjustHandles="1" noChangeArrowheads="1" noChangeShapeType="1" noTextEdit="1"/>
              </p:cNvSpPr>
              <p:nvPr>
                <p:ph type="body" idx="1"/>
              </p:nvPr>
            </p:nvSpPr>
            <p:spPr>
              <a:xfrm>
                <a:off x="2960584" y="185940"/>
                <a:ext cx="5596200" cy="3981000"/>
              </a:xfrm>
              <a:blipFill>
                <a:blip r:embed="rId3"/>
                <a:stretch>
                  <a:fillRect b="-21905"/>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339B75EF-7CF4-604F-A8D0-03C9D151987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18</a:t>
            </a:fld>
            <a:endParaRPr lang="en"/>
          </a:p>
        </p:txBody>
      </p:sp>
      <p:pic>
        <p:nvPicPr>
          <p:cNvPr id="5" name="Picture 4">
            <a:extLst>
              <a:ext uri="{FF2B5EF4-FFF2-40B4-BE49-F238E27FC236}">
                <a16:creationId xmlns:a16="http://schemas.microsoft.com/office/drawing/2014/main" id="{64D1001D-D643-8544-AFA4-B84F1133A6CB}"/>
              </a:ext>
            </a:extLst>
          </p:cNvPr>
          <p:cNvPicPr>
            <a:picLocks noChangeAspect="1"/>
          </p:cNvPicPr>
          <p:nvPr/>
        </p:nvPicPr>
        <p:blipFill>
          <a:blip r:embed="rId4"/>
          <a:stretch>
            <a:fillRect/>
          </a:stretch>
        </p:blipFill>
        <p:spPr>
          <a:xfrm>
            <a:off x="6560711" y="2460558"/>
            <a:ext cx="2355599" cy="1926789"/>
          </a:xfrm>
          <a:prstGeom prst="rect">
            <a:avLst/>
          </a:prstGeom>
        </p:spPr>
      </p:pic>
    </p:spTree>
    <p:extLst>
      <p:ext uri="{BB962C8B-B14F-4D97-AF65-F5344CB8AC3E}">
        <p14:creationId xmlns:p14="http://schemas.microsoft.com/office/powerpoint/2010/main" val="3770322685"/>
      </p:ext>
    </p:extLst>
  </p:cSld>
  <p:clrMapOvr>
    <a:masterClrMapping/>
  </p:clrMapOvr>
  <p:transition spd="slow">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0C6237-58A0-AA49-BBA6-05E201DE5946}"/>
              </a:ext>
            </a:extLst>
          </p:cNvPr>
          <p:cNvSpPr>
            <a:spLocks noGrp="1"/>
          </p:cNvSpPr>
          <p:nvPr>
            <p:ph type="title"/>
          </p:nvPr>
        </p:nvSpPr>
        <p:spPr/>
        <p:txBody>
          <a:bodyPr/>
          <a:lstStyle/>
          <a:p>
            <a:r>
              <a:rPr lang="en-US" dirty="0"/>
              <a:t>When Might This Work?</a:t>
            </a:r>
          </a:p>
        </p:txBody>
      </p:sp>
      <p:sp>
        <p:nvSpPr>
          <p:cNvPr id="3" name="Text Placeholder 2">
            <a:extLst>
              <a:ext uri="{FF2B5EF4-FFF2-40B4-BE49-F238E27FC236}">
                <a16:creationId xmlns:a16="http://schemas.microsoft.com/office/drawing/2014/main" id="{DB9E6FD9-22C2-2E41-9DA1-A0CFB46F5AB1}"/>
              </a:ext>
            </a:extLst>
          </p:cNvPr>
          <p:cNvSpPr>
            <a:spLocks noGrp="1"/>
          </p:cNvSpPr>
          <p:nvPr>
            <p:ph type="body" idx="1"/>
          </p:nvPr>
        </p:nvSpPr>
        <p:spPr>
          <a:xfrm>
            <a:off x="3090625" y="181900"/>
            <a:ext cx="5596200" cy="3981000"/>
          </a:xfrm>
        </p:spPr>
        <p:txBody>
          <a:bodyPr/>
          <a:lstStyle/>
          <a:p>
            <a:pPr marL="139700" indent="0">
              <a:buNone/>
            </a:pPr>
            <a:r>
              <a:rPr lang="en-US" dirty="0"/>
              <a:t>Clustering is easy when distance captures the clusters.</a:t>
            </a:r>
          </a:p>
          <a:p>
            <a:pPr marL="139700" indent="0">
              <a:buNone/>
            </a:pPr>
            <a:endParaRPr lang="en-US" dirty="0"/>
          </a:p>
          <a:p>
            <a:pPr marL="139700" indent="0">
              <a:buNone/>
            </a:pPr>
            <a:r>
              <a:rPr lang="en-US" dirty="0"/>
              <a:t>Ground Truth (not visible)                               Given Data</a:t>
            </a:r>
          </a:p>
        </p:txBody>
      </p:sp>
      <p:sp>
        <p:nvSpPr>
          <p:cNvPr id="4" name="Slide Number Placeholder 3">
            <a:extLst>
              <a:ext uri="{FF2B5EF4-FFF2-40B4-BE49-F238E27FC236}">
                <a16:creationId xmlns:a16="http://schemas.microsoft.com/office/drawing/2014/main" id="{BFDFEFD7-45C1-E341-8747-093B4C393FD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19</a:t>
            </a:fld>
            <a:endParaRPr lang="en"/>
          </a:p>
        </p:txBody>
      </p:sp>
      <p:pic>
        <p:nvPicPr>
          <p:cNvPr id="5" name="Picture 4">
            <a:extLst>
              <a:ext uri="{FF2B5EF4-FFF2-40B4-BE49-F238E27FC236}">
                <a16:creationId xmlns:a16="http://schemas.microsoft.com/office/drawing/2014/main" id="{C97295B5-4931-2341-B037-9EC726E4F08B}"/>
              </a:ext>
            </a:extLst>
          </p:cNvPr>
          <p:cNvPicPr>
            <a:picLocks noChangeAspect="1"/>
          </p:cNvPicPr>
          <p:nvPr/>
        </p:nvPicPr>
        <p:blipFill>
          <a:blip r:embed="rId3"/>
          <a:stretch>
            <a:fillRect/>
          </a:stretch>
        </p:blipFill>
        <p:spPr>
          <a:xfrm>
            <a:off x="3677312" y="1368605"/>
            <a:ext cx="1217267" cy="3592995"/>
          </a:xfrm>
          <a:prstGeom prst="rect">
            <a:avLst/>
          </a:prstGeom>
        </p:spPr>
      </p:pic>
      <p:pic>
        <p:nvPicPr>
          <p:cNvPr id="6" name="Picture 5">
            <a:extLst>
              <a:ext uri="{FF2B5EF4-FFF2-40B4-BE49-F238E27FC236}">
                <a16:creationId xmlns:a16="http://schemas.microsoft.com/office/drawing/2014/main" id="{B817B56F-5294-AC43-BB46-A84D56C39FC0}"/>
              </a:ext>
            </a:extLst>
          </p:cNvPr>
          <p:cNvPicPr>
            <a:picLocks noChangeAspect="1"/>
          </p:cNvPicPr>
          <p:nvPr/>
        </p:nvPicPr>
        <p:blipFill>
          <a:blip r:embed="rId4"/>
          <a:stretch>
            <a:fillRect/>
          </a:stretch>
        </p:blipFill>
        <p:spPr>
          <a:xfrm>
            <a:off x="6619682" y="1368605"/>
            <a:ext cx="1217267" cy="3595907"/>
          </a:xfrm>
          <a:prstGeom prst="rect">
            <a:avLst/>
          </a:prstGeom>
        </p:spPr>
      </p:pic>
      <mc:AlternateContent xmlns:mc="http://schemas.openxmlformats.org/markup-compatibility/2006" xmlns:p14="http://schemas.microsoft.com/office/powerpoint/2010/main">
        <mc:Choice Requires="p14">
          <p:contentPart p14:bwMode="auto" r:id="rId5">
            <p14:nvContentPartPr>
              <p14:cNvPr id="7" name="Ink 6">
                <a:extLst>
                  <a:ext uri="{FF2B5EF4-FFF2-40B4-BE49-F238E27FC236}">
                    <a16:creationId xmlns:a16="http://schemas.microsoft.com/office/drawing/2014/main" id="{CEC65304-F4C5-46E4-AC72-E87FB835D6E2}"/>
                  </a:ext>
                </a:extLst>
              </p14:cNvPr>
              <p14:cNvContentPartPr/>
              <p14:nvPr/>
            </p14:nvContentPartPr>
            <p14:xfrm>
              <a:off x="4990320" y="1439640"/>
              <a:ext cx="2923560" cy="2922120"/>
            </p14:xfrm>
          </p:contentPart>
        </mc:Choice>
        <mc:Fallback xmlns="">
          <p:pic>
            <p:nvPicPr>
              <p:cNvPr id="7" name="Ink 6">
                <a:extLst>
                  <a:ext uri="{FF2B5EF4-FFF2-40B4-BE49-F238E27FC236}">
                    <a16:creationId xmlns:a16="http://schemas.microsoft.com/office/drawing/2014/main" id="{CEC65304-F4C5-46E4-AC72-E87FB835D6E2}"/>
                  </a:ext>
                </a:extLst>
              </p:cNvPr>
              <p:cNvPicPr/>
              <p:nvPr/>
            </p:nvPicPr>
            <p:blipFill>
              <a:blip r:embed="rId6"/>
              <a:stretch>
                <a:fillRect/>
              </a:stretch>
            </p:blipFill>
            <p:spPr>
              <a:xfrm>
                <a:off x="4980960" y="1430280"/>
                <a:ext cx="2942280" cy="2940840"/>
              </a:xfrm>
              <a:prstGeom prst="rect">
                <a:avLst/>
              </a:prstGeom>
            </p:spPr>
          </p:pic>
        </mc:Fallback>
      </mc:AlternateContent>
    </p:spTree>
    <p:extLst>
      <p:ext uri="{BB962C8B-B14F-4D97-AF65-F5344CB8AC3E}">
        <p14:creationId xmlns:p14="http://schemas.microsoft.com/office/powerpoint/2010/main" val="421684150"/>
      </p:ext>
    </p:extLst>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958C32-072F-5D4C-8118-E85B5A169481}"/>
              </a:ext>
            </a:extLst>
          </p:cNvPr>
          <p:cNvSpPr>
            <a:spLocks noGrp="1"/>
          </p:cNvSpPr>
          <p:nvPr>
            <p:ph type="title"/>
          </p:nvPr>
        </p:nvSpPr>
        <p:spPr/>
        <p:txBody>
          <a:bodyPr/>
          <a:lstStyle/>
          <a:p>
            <a:r>
              <a:rPr lang="en-US" dirty="0"/>
              <a:t>Administrivia</a:t>
            </a:r>
          </a:p>
        </p:txBody>
      </p:sp>
      <p:sp>
        <p:nvSpPr>
          <p:cNvPr id="3" name="Text Placeholder 2">
            <a:extLst>
              <a:ext uri="{FF2B5EF4-FFF2-40B4-BE49-F238E27FC236}">
                <a16:creationId xmlns:a16="http://schemas.microsoft.com/office/drawing/2014/main" id="{AB31A263-0BEC-B044-87F3-276DE9778D4C}"/>
              </a:ext>
            </a:extLst>
          </p:cNvPr>
          <p:cNvSpPr>
            <a:spLocks noGrp="1"/>
          </p:cNvSpPr>
          <p:nvPr>
            <p:ph type="body" idx="1"/>
          </p:nvPr>
        </p:nvSpPr>
        <p:spPr>
          <a:xfrm>
            <a:off x="3090624" y="575500"/>
            <a:ext cx="5818925" cy="3981000"/>
          </a:xfrm>
        </p:spPr>
        <p:txBody>
          <a:bodyPr/>
          <a:lstStyle/>
          <a:p>
            <a:r>
              <a:rPr lang="en-US" dirty="0"/>
              <a:t>We have now finished out study on supervised learning!</a:t>
            </a:r>
          </a:p>
          <a:p>
            <a:r>
              <a:rPr lang="en-US" b="1" dirty="0"/>
              <a:t>This Week</a:t>
            </a:r>
            <a:r>
              <a:rPr lang="en-US" dirty="0"/>
              <a:t>: Clustering with text data</a:t>
            </a:r>
          </a:p>
          <a:p>
            <a:r>
              <a:rPr lang="en-US" b="1" dirty="0"/>
              <a:t>Next Week</a:t>
            </a:r>
            <a:r>
              <a:rPr lang="en-US" dirty="0"/>
              <a:t>: Dimensionality Reduction, Recommender Systems</a:t>
            </a:r>
          </a:p>
          <a:p>
            <a:r>
              <a:rPr lang="en-US" b="1" dirty="0"/>
              <a:t>Next-Next Week</a:t>
            </a:r>
            <a:r>
              <a:rPr lang="en-US" dirty="0"/>
              <a:t>: Course Wrap-Up &amp; Final</a:t>
            </a:r>
          </a:p>
          <a:p>
            <a:r>
              <a:rPr lang="en-US" dirty="0"/>
              <a:t>Deadlines:</a:t>
            </a:r>
          </a:p>
          <a:p>
            <a:pPr lvl="1"/>
            <a:r>
              <a:rPr lang="en-US" dirty="0"/>
              <a:t>HW5 due TOMORROW, Tues 8/2 11:59PM</a:t>
            </a:r>
          </a:p>
          <a:p>
            <a:pPr lvl="2"/>
            <a:r>
              <a:rPr lang="en-US" dirty="0"/>
              <a:t>Submit Concept &amp; Programming on </a:t>
            </a:r>
            <a:r>
              <a:rPr lang="en-US" dirty="0" err="1"/>
              <a:t>Gradescope</a:t>
            </a:r>
            <a:endParaRPr lang="en-US" dirty="0"/>
          </a:p>
          <a:p>
            <a:pPr lvl="1"/>
            <a:r>
              <a:rPr lang="en-US" dirty="0"/>
              <a:t>HW6 Released Wed 8/3</a:t>
            </a:r>
          </a:p>
          <a:p>
            <a:pPr lvl="1"/>
            <a:r>
              <a:rPr lang="en-US" dirty="0"/>
              <a:t>LR 7 due Fri 8/5 11:59PM</a:t>
            </a:r>
          </a:p>
          <a:p>
            <a:r>
              <a:rPr lang="en-US" dirty="0"/>
              <a:t>Notes on the end of the quarter</a:t>
            </a:r>
          </a:p>
          <a:p>
            <a:pPr lvl="1"/>
            <a:r>
              <a:rPr lang="en-US" dirty="0"/>
              <a:t>Guest Panel Extra Credit: Mon 8/15 (during lecture)</a:t>
            </a:r>
          </a:p>
          <a:p>
            <a:pPr lvl="1"/>
            <a:r>
              <a:rPr lang="en-US" dirty="0"/>
              <a:t>HW7 due Tues 8/16, </a:t>
            </a:r>
            <a:r>
              <a:rPr lang="en-US" b="1" u="sng" dirty="0"/>
              <a:t>NO LATE DAYS</a:t>
            </a:r>
          </a:p>
          <a:p>
            <a:pPr lvl="1"/>
            <a:r>
              <a:rPr lang="en-US" dirty="0"/>
              <a:t>Take-Home Final Exam: Wed 8/17 – Thurs 8/18</a:t>
            </a:r>
          </a:p>
        </p:txBody>
      </p:sp>
      <p:sp>
        <p:nvSpPr>
          <p:cNvPr id="4" name="Slide Number Placeholder 3">
            <a:extLst>
              <a:ext uri="{FF2B5EF4-FFF2-40B4-BE49-F238E27FC236}">
                <a16:creationId xmlns:a16="http://schemas.microsoft.com/office/drawing/2014/main" id="{B59E4E94-2556-4B49-8BA6-C7465CB8C69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a:t>
            </a:fld>
            <a:endParaRPr lang="en"/>
          </a:p>
        </p:txBody>
      </p:sp>
    </p:spTree>
    <p:extLst>
      <p:ext uri="{BB962C8B-B14F-4D97-AF65-F5344CB8AC3E}">
        <p14:creationId xmlns:p14="http://schemas.microsoft.com/office/powerpoint/2010/main" val="4249053050"/>
      </p:ext>
    </p:extLst>
  </p:cSld>
  <p:clrMapOvr>
    <a:masterClrMapping/>
  </p:clrMapOvr>
  <p:transition spd="slow">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4D2C26-C3BF-B34E-BC85-DF20EFFFC6D0}"/>
              </a:ext>
            </a:extLst>
          </p:cNvPr>
          <p:cNvSpPr>
            <a:spLocks noGrp="1"/>
          </p:cNvSpPr>
          <p:nvPr>
            <p:ph type="title"/>
          </p:nvPr>
        </p:nvSpPr>
        <p:spPr/>
        <p:txBody>
          <a:bodyPr/>
          <a:lstStyle/>
          <a:p>
            <a:r>
              <a:rPr lang="en-US" dirty="0"/>
              <a:t>Not Always Easy</a:t>
            </a:r>
          </a:p>
        </p:txBody>
      </p:sp>
      <p:sp>
        <p:nvSpPr>
          <p:cNvPr id="3" name="Text Placeholder 2">
            <a:extLst>
              <a:ext uri="{FF2B5EF4-FFF2-40B4-BE49-F238E27FC236}">
                <a16:creationId xmlns:a16="http://schemas.microsoft.com/office/drawing/2014/main" id="{AF90181B-CB97-A24B-BEB8-EC292483BA9D}"/>
              </a:ext>
            </a:extLst>
          </p:cNvPr>
          <p:cNvSpPr>
            <a:spLocks noGrp="1"/>
          </p:cNvSpPr>
          <p:nvPr>
            <p:ph type="body" idx="1"/>
          </p:nvPr>
        </p:nvSpPr>
        <p:spPr/>
        <p:txBody>
          <a:bodyPr/>
          <a:lstStyle/>
          <a:p>
            <a:pPr marL="139700" indent="0">
              <a:buNone/>
            </a:pPr>
            <a:r>
              <a:rPr lang="en-US" dirty="0"/>
              <a:t>There are many clusters that are harder to learn with this setup</a:t>
            </a:r>
          </a:p>
          <a:p>
            <a:r>
              <a:rPr lang="en-US" dirty="0"/>
              <a:t>Distance does not determine clusters</a:t>
            </a:r>
          </a:p>
        </p:txBody>
      </p:sp>
      <p:sp>
        <p:nvSpPr>
          <p:cNvPr id="4" name="Slide Number Placeholder 3">
            <a:extLst>
              <a:ext uri="{FF2B5EF4-FFF2-40B4-BE49-F238E27FC236}">
                <a16:creationId xmlns:a16="http://schemas.microsoft.com/office/drawing/2014/main" id="{72630067-B00D-5E45-A3CC-5A7D36BDEF6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20</a:t>
            </a:fld>
            <a:endParaRPr lang="en"/>
          </a:p>
        </p:txBody>
      </p:sp>
      <p:pic>
        <p:nvPicPr>
          <p:cNvPr id="5" name="Picture 4">
            <a:extLst>
              <a:ext uri="{FF2B5EF4-FFF2-40B4-BE49-F238E27FC236}">
                <a16:creationId xmlns:a16="http://schemas.microsoft.com/office/drawing/2014/main" id="{190B3DF7-7CF6-F14A-92B3-225D5E7A4186}"/>
              </a:ext>
            </a:extLst>
          </p:cNvPr>
          <p:cNvPicPr>
            <a:picLocks noChangeAspect="1"/>
          </p:cNvPicPr>
          <p:nvPr/>
        </p:nvPicPr>
        <p:blipFill>
          <a:blip r:embed="rId2"/>
          <a:stretch>
            <a:fillRect/>
          </a:stretch>
        </p:blipFill>
        <p:spPr>
          <a:xfrm>
            <a:off x="3551686" y="1448862"/>
            <a:ext cx="4636146" cy="3565430"/>
          </a:xfrm>
          <a:prstGeom prst="rect">
            <a:avLst/>
          </a:prstGeom>
        </p:spPr>
      </p:pic>
      <p:pic>
        <p:nvPicPr>
          <p:cNvPr id="6" name="Picture 5">
            <a:extLst>
              <a:ext uri="{FF2B5EF4-FFF2-40B4-BE49-F238E27FC236}">
                <a16:creationId xmlns:a16="http://schemas.microsoft.com/office/drawing/2014/main" id="{A2E9A0CF-9F97-4A4C-ADB2-39B3300CFC46}"/>
              </a:ext>
            </a:extLst>
          </p:cNvPr>
          <p:cNvPicPr>
            <a:picLocks noChangeAspect="1"/>
          </p:cNvPicPr>
          <p:nvPr/>
        </p:nvPicPr>
        <p:blipFill>
          <a:blip r:embed="rId3"/>
          <a:stretch>
            <a:fillRect/>
          </a:stretch>
        </p:blipFill>
        <p:spPr>
          <a:xfrm>
            <a:off x="3570652" y="1521006"/>
            <a:ext cx="4636146" cy="3274781"/>
          </a:xfrm>
          <a:prstGeom prst="rect">
            <a:avLst/>
          </a:prstGeom>
        </p:spPr>
      </p:pic>
    </p:spTree>
    <p:extLst>
      <p:ext uri="{BB962C8B-B14F-4D97-AF65-F5344CB8AC3E}">
        <p14:creationId xmlns:p14="http://schemas.microsoft.com/office/powerpoint/2010/main" val="73089123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CC057072-69C8-2244-A0A7-892110EF307E}"/>
              </a:ext>
            </a:extLst>
          </p:cNvPr>
          <p:cNvSpPr>
            <a:spLocks noGrp="1"/>
          </p:cNvSpPr>
          <p:nvPr>
            <p:ph type="body" idx="1"/>
          </p:nvPr>
        </p:nvSpPr>
        <p:spPr/>
        <p:txBody>
          <a:bodyPr/>
          <a:lstStyle/>
          <a:p>
            <a:pPr>
              <a:lnSpc>
                <a:spcPct val="200000"/>
              </a:lnSpc>
            </a:pPr>
            <a:r>
              <a:rPr lang="en-US" dirty="0"/>
              <a:t>Think of 1-2 problems that you might want to use clustering for. For each problem, describe:</a:t>
            </a:r>
          </a:p>
          <a:p>
            <a:pPr lvl="1">
              <a:lnSpc>
                <a:spcPct val="200000"/>
              </a:lnSpc>
            </a:pPr>
            <a:r>
              <a:rPr lang="en-US" dirty="0"/>
              <a:t>Why unsupervised learning is the right approach.</a:t>
            </a:r>
          </a:p>
          <a:p>
            <a:pPr lvl="1">
              <a:lnSpc>
                <a:spcPct val="200000"/>
              </a:lnSpc>
            </a:pPr>
            <a:r>
              <a:rPr lang="en-US" dirty="0"/>
              <a:t>What the input features are for the clustering algorithm.</a:t>
            </a:r>
          </a:p>
          <a:p>
            <a:pPr lvl="1">
              <a:lnSpc>
                <a:spcPct val="200000"/>
              </a:lnSpc>
            </a:pPr>
            <a:r>
              <a:rPr lang="en-US" dirty="0"/>
              <a:t>What clusters you hypothesize would emerge.</a:t>
            </a:r>
          </a:p>
        </p:txBody>
      </p:sp>
      <p:sp>
        <p:nvSpPr>
          <p:cNvPr id="4" name="Slide Number Placeholder 3">
            <a:extLst>
              <a:ext uri="{FF2B5EF4-FFF2-40B4-BE49-F238E27FC236}">
                <a16:creationId xmlns:a16="http://schemas.microsoft.com/office/drawing/2014/main" id="{2B455891-5306-2747-8312-8E3E51EC21B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21</a:t>
            </a:fld>
            <a:endParaRPr lang="en"/>
          </a:p>
        </p:txBody>
      </p:sp>
      <p:sp>
        <p:nvSpPr>
          <p:cNvPr id="5" name="Title 4">
            <a:extLst>
              <a:ext uri="{FF2B5EF4-FFF2-40B4-BE49-F238E27FC236}">
                <a16:creationId xmlns:a16="http://schemas.microsoft.com/office/drawing/2014/main" id="{151D71D4-A7A9-EC43-91DC-4986408BE7C3}"/>
              </a:ext>
            </a:extLst>
          </p:cNvPr>
          <p:cNvSpPr>
            <a:spLocks noGrp="1"/>
          </p:cNvSpPr>
          <p:nvPr>
            <p:ph type="title"/>
          </p:nvPr>
        </p:nvSpPr>
        <p:spPr/>
        <p:txBody>
          <a:bodyPr/>
          <a:lstStyle/>
          <a:p>
            <a:r>
              <a:rPr lang="en-US" dirty="0"/>
              <a:t>1 min</a:t>
            </a:r>
          </a:p>
        </p:txBody>
      </p:sp>
      <p:sp>
        <p:nvSpPr>
          <p:cNvPr id="7" name="Rectangle 6">
            <a:extLst>
              <a:ext uri="{FF2B5EF4-FFF2-40B4-BE49-F238E27FC236}">
                <a16:creationId xmlns:a16="http://schemas.microsoft.com/office/drawing/2014/main" id="{5557E25B-0F02-BF4F-BADA-45E79E7DA18B}"/>
              </a:ext>
            </a:extLst>
          </p:cNvPr>
          <p:cNvSpPr/>
          <p:nvPr/>
        </p:nvSpPr>
        <p:spPr>
          <a:xfrm>
            <a:off x="336589" y="3999799"/>
            <a:ext cx="1856849" cy="280491"/>
          </a:xfrm>
          <a:prstGeom prst="rect">
            <a:avLst/>
          </a:prstGeom>
          <a:solidFill>
            <a:srgbClr val="6093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15422331"/>
      </p:ext>
    </p:extLst>
  </p:cSld>
  <p:clrMapOvr>
    <a:masterClrMapping/>
  </p:clrMapOvr>
  <p:transition>
    <p:fade thruBlk="1"/>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CC057072-69C8-2244-A0A7-892110EF307E}"/>
              </a:ext>
            </a:extLst>
          </p:cNvPr>
          <p:cNvSpPr>
            <a:spLocks noGrp="1"/>
          </p:cNvSpPr>
          <p:nvPr>
            <p:ph type="body" idx="1"/>
          </p:nvPr>
        </p:nvSpPr>
        <p:spPr/>
        <p:txBody>
          <a:bodyPr/>
          <a:lstStyle/>
          <a:p>
            <a:pPr>
              <a:lnSpc>
                <a:spcPct val="200000"/>
              </a:lnSpc>
            </a:pPr>
            <a:r>
              <a:rPr lang="en-US" dirty="0"/>
              <a:t>Think of 1-2 problems that you might want to use clustering for. For each problem, describe:</a:t>
            </a:r>
          </a:p>
          <a:p>
            <a:pPr lvl="1">
              <a:lnSpc>
                <a:spcPct val="200000"/>
              </a:lnSpc>
            </a:pPr>
            <a:r>
              <a:rPr lang="en-US" dirty="0"/>
              <a:t>Why unsupervised learning is the right approach.</a:t>
            </a:r>
          </a:p>
          <a:p>
            <a:pPr lvl="1">
              <a:lnSpc>
                <a:spcPct val="200000"/>
              </a:lnSpc>
            </a:pPr>
            <a:r>
              <a:rPr lang="en-US" dirty="0"/>
              <a:t>What the input features are for the clustering algorithm.</a:t>
            </a:r>
          </a:p>
          <a:p>
            <a:pPr lvl="1">
              <a:lnSpc>
                <a:spcPct val="200000"/>
              </a:lnSpc>
            </a:pPr>
            <a:r>
              <a:rPr lang="en-US" dirty="0"/>
              <a:t>What clusters you hypothesize would emerge.</a:t>
            </a:r>
          </a:p>
        </p:txBody>
      </p:sp>
      <p:sp>
        <p:nvSpPr>
          <p:cNvPr id="4" name="Slide Number Placeholder 3">
            <a:extLst>
              <a:ext uri="{FF2B5EF4-FFF2-40B4-BE49-F238E27FC236}">
                <a16:creationId xmlns:a16="http://schemas.microsoft.com/office/drawing/2014/main" id="{2B455891-5306-2747-8312-8E3E51EC21B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22</a:t>
            </a:fld>
            <a:endParaRPr lang="en"/>
          </a:p>
        </p:txBody>
      </p:sp>
      <p:sp>
        <p:nvSpPr>
          <p:cNvPr id="5" name="Title 4">
            <a:extLst>
              <a:ext uri="{FF2B5EF4-FFF2-40B4-BE49-F238E27FC236}">
                <a16:creationId xmlns:a16="http://schemas.microsoft.com/office/drawing/2014/main" id="{151D71D4-A7A9-EC43-91DC-4986408BE7C3}"/>
              </a:ext>
            </a:extLst>
          </p:cNvPr>
          <p:cNvSpPr>
            <a:spLocks noGrp="1"/>
          </p:cNvSpPr>
          <p:nvPr>
            <p:ph type="title"/>
          </p:nvPr>
        </p:nvSpPr>
        <p:spPr/>
        <p:txBody>
          <a:bodyPr/>
          <a:lstStyle/>
          <a:p>
            <a:r>
              <a:rPr lang="en-US" dirty="0"/>
              <a:t>2 min</a:t>
            </a:r>
          </a:p>
        </p:txBody>
      </p:sp>
      <p:sp>
        <p:nvSpPr>
          <p:cNvPr id="7" name="Rectangle 6">
            <a:extLst>
              <a:ext uri="{FF2B5EF4-FFF2-40B4-BE49-F238E27FC236}">
                <a16:creationId xmlns:a16="http://schemas.microsoft.com/office/drawing/2014/main" id="{1FE8B61F-5A72-B546-9F9C-686EB81AD361}"/>
              </a:ext>
            </a:extLst>
          </p:cNvPr>
          <p:cNvSpPr/>
          <p:nvPr/>
        </p:nvSpPr>
        <p:spPr>
          <a:xfrm>
            <a:off x="336589" y="3999799"/>
            <a:ext cx="1856849" cy="280491"/>
          </a:xfrm>
          <a:prstGeom prst="rect">
            <a:avLst/>
          </a:prstGeom>
          <a:solidFill>
            <a:srgbClr val="6093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76537914"/>
      </p:ext>
    </p:extLst>
  </p:cSld>
  <p:clrMapOvr>
    <a:masterClrMapping/>
  </p:clrMapOvr>
  <p:transition>
    <p:fade thruBlk="1"/>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8B88587-70D0-174D-B632-6B3E0B0A7E37}"/>
              </a:ext>
            </a:extLst>
          </p:cNvPr>
          <p:cNvSpPr>
            <a:spLocks noGrp="1"/>
          </p:cNvSpPr>
          <p:nvPr>
            <p:ph type="ctrTitle"/>
          </p:nvPr>
        </p:nvSpPr>
        <p:spPr/>
        <p:txBody>
          <a:bodyPr/>
          <a:lstStyle/>
          <a:p>
            <a:r>
              <a:rPr lang="en-US" dirty="0"/>
              <a:t>Embedding Text Data Revisited</a:t>
            </a:r>
          </a:p>
        </p:txBody>
      </p:sp>
      <p:sp>
        <p:nvSpPr>
          <p:cNvPr id="6" name="Subtitle 5">
            <a:extLst>
              <a:ext uri="{FF2B5EF4-FFF2-40B4-BE49-F238E27FC236}">
                <a16:creationId xmlns:a16="http://schemas.microsoft.com/office/drawing/2014/main" id="{98A437C5-1B4B-E040-8087-1F47CD3B2316}"/>
              </a:ext>
            </a:extLst>
          </p:cNvPr>
          <p:cNvSpPr>
            <a:spLocks noGrp="1"/>
          </p:cNvSpPr>
          <p:nvPr>
            <p:ph type="subTitle" idx="1"/>
          </p:nvPr>
        </p:nvSpPr>
        <p:spPr/>
        <p:txBody>
          <a:bodyPr/>
          <a:lstStyle/>
          <a:p>
            <a:r>
              <a:rPr lang="en-US" dirty="0"/>
              <a:t>TF-IDF</a:t>
            </a:r>
          </a:p>
        </p:txBody>
      </p:sp>
      <p:sp>
        <p:nvSpPr>
          <p:cNvPr id="3" name="Slide Number Placeholder 2">
            <a:extLst>
              <a:ext uri="{FF2B5EF4-FFF2-40B4-BE49-F238E27FC236}">
                <a16:creationId xmlns:a16="http://schemas.microsoft.com/office/drawing/2014/main" id="{9D779055-DDD8-2C44-B552-CF50CB7B5783}"/>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23</a:t>
            </a:fld>
            <a:endParaRPr lang="en" dirty="0"/>
          </a:p>
        </p:txBody>
      </p:sp>
    </p:spTree>
    <p:extLst>
      <p:ext uri="{BB962C8B-B14F-4D97-AF65-F5344CB8AC3E}">
        <p14:creationId xmlns:p14="http://schemas.microsoft.com/office/powerpoint/2010/main" val="2966083101"/>
      </p:ext>
    </p:extLst>
  </p:cSld>
  <p:clrMapOvr>
    <a:masterClrMapping/>
  </p:clrMapOvr>
  <p:transition>
    <p:fade thruBlk="1"/>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4D657-64B1-524B-9055-33ABEB72C185}"/>
              </a:ext>
            </a:extLst>
          </p:cNvPr>
          <p:cNvSpPr>
            <a:spLocks noGrp="1"/>
          </p:cNvSpPr>
          <p:nvPr>
            <p:ph type="title"/>
          </p:nvPr>
        </p:nvSpPr>
        <p:spPr/>
        <p:txBody>
          <a:bodyPr/>
          <a:lstStyle/>
          <a:p>
            <a:r>
              <a:rPr lang="en-US" dirty="0"/>
              <a:t>Converting Text to Numbers (Vectorizing):</a:t>
            </a:r>
            <a:br>
              <a:rPr lang="en-US" dirty="0"/>
            </a:br>
            <a:br>
              <a:rPr lang="en-US" dirty="0"/>
            </a:br>
            <a:r>
              <a:rPr lang="en-US" dirty="0"/>
              <a:t>Bag of Words</a:t>
            </a:r>
          </a:p>
        </p:txBody>
      </p:sp>
      <p:sp>
        <p:nvSpPr>
          <p:cNvPr id="3" name="Text Placeholder 2">
            <a:extLst>
              <a:ext uri="{FF2B5EF4-FFF2-40B4-BE49-F238E27FC236}">
                <a16:creationId xmlns:a16="http://schemas.microsoft.com/office/drawing/2014/main" id="{6DCF75D4-6A84-F243-84BA-2D957847D09B}"/>
              </a:ext>
            </a:extLst>
          </p:cNvPr>
          <p:cNvSpPr>
            <a:spLocks noGrp="1"/>
          </p:cNvSpPr>
          <p:nvPr>
            <p:ph type="body" idx="1"/>
          </p:nvPr>
        </p:nvSpPr>
        <p:spPr>
          <a:xfrm>
            <a:off x="3090625" y="575499"/>
            <a:ext cx="5596200" cy="4394065"/>
          </a:xfrm>
        </p:spPr>
        <p:txBody>
          <a:bodyPr/>
          <a:lstStyle/>
          <a:p>
            <a:r>
              <a:rPr lang="en-US" b="1" dirty="0"/>
              <a:t>Idea</a:t>
            </a:r>
            <a:r>
              <a:rPr lang="en-US" dirty="0"/>
              <a:t>: One feature per word!</a:t>
            </a:r>
          </a:p>
          <a:p>
            <a:endParaRPr lang="en-US" dirty="0"/>
          </a:p>
          <a:p>
            <a:pPr marL="139700" indent="0">
              <a:buNone/>
            </a:pPr>
            <a:r>
              <a:rPr lang="en-US" dirty="0"/>
              <a:t>Example: ”Sushi was great, the food was awesome, but the service was terrible”</a:t>
            </a:r>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r>
              <a:rPr lang="en-US" dirty="0"/>
              <a:t>This </a:t>
            </a:r>
            <a:r>
              <a:rPr lang="en-US" b="1" dirty="0"/>
              <a:t>has</a:t>
            </a:r>
            <a:r>
              <a:rPr lang="en-US" dirty="0"/>
              <a:t> to be too simple, right?</a:t>
            </a:r>
          </a:p>
          <a:p>
            <a:r>
              <a:rPr lang="en-US" dirty="0"/>
              <a:t>Stay tuned (today and Wed) for issues that arise and how to address them </a:t>
            </a:r>
            <a:r>
              <a:rPr lang="en-US" dirty="0">
                <a:sym typeface="Wingdings" pitchFamily="2" charset="2"/>
              </a:rPr>
              <a:t> </a:t>
            </a:r>
            <a:endParaRPr lang="en-US" dirty="0"/>
          </a:p>
        </p:txBody>
      </p:sp>
      <p:sp>
        <p:nvSpPr>
          <p:cNvPr id="4" name="Slide Number Placeholder 3">
            <a:extLst>
              <a:ext uri="{FF2B5EF4-FFF2-40B4-BE49-F238E27FC236}">
                <a16:creationId xmlns:a16="http://schemas.microsoft.com/office/drawing/2014/main" id="{19CFFCA6-D5EE-654B-ACC3-D37C69AF442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24</a:t>
            </a:fld>
            <a:endParaRPr lang="en"/>
          </a:p>
        </p:txBody>
      </p:sp>
      <p:graphicFrame>
        <p:nvGraphicFramePr>
          <p:cNvPr id="6" name="Table 5">
            <a:extLst>
              <a:ext uri="{FF2B5EF4-FFF2-40B4-BE49-F238E27FC236}">
                <a16:creationId xmlns:a16="http://schemas.microsoft.com/office/drawing/2014/main" id="{0E3E4DFA-DBD2-9949-87D6-762C987C49DE}"/>
              </a:ext>
            </a:extLst>
          </p:cNvPr>
          <p:cNvGraphicFramePr>
            <a:graphicFrameLocks noGrp="1"/>
          </p:cNvGraphicFramePr>
          <p:nvPr/>
        </p:nvGraphicFramePr>
        <p:xfrm>
          <a:off x="2697525" y="2566000"/>
          <a:ext cx="6133609" cy="741680"/>
        </p:xfrm>
        <a:graphic>
          <a:graphicData uri="http://schemas.openxmlformats.org/drawingml/2006/table">
            <a:tbl>
              <a:tblPr firstRow="1" bandRow="1">
                <a:tableStyleId>{CB23F696-D533-4BE0-B1DA-8B15BD142E95}</a:tableStyleId>
              </a:tblPr>
              <a:tblGrid>
                <a:gridCol w="670864">
                  <a:extLst>
                    <a:ext uri="{9D8B030D-6E8A-4147-A177-3AD203B41FA5}">
                      <a16:colId xmlns:a16="http://schemas.microsoft.com/office/drawing/2014/main" val="415269678"/>
                    </a:ext>
                  </a:extLst>
                </a:gridCol>
                <a:gridCol w="547642">
                  <a:extLst>
                    <a:ext uri="{9D8B030D-6E8A-4147-A177-3AD203B41FA5}">
                      <a16:colId xmlns:a16="http://schemas.microsoft.com/office/drawing/2014/main" val="3109832557"/>
                    </a:ext>
                  </a:extLst>
                </a:gridCol>
                <a:gridCol w="643482">
                  <a:extLst>
                    <a:ext uri="{9D8B030D-6E8A-4147-A177-3AD203B41FA5}">
                      <a16:colId xmlns:a16="http://schemas.microsoft.com/office/drawing/2014/main" val="309491997"/>
                    </a:ext>
                  </a:extLst>
                </a:gridCol>
                <a:gridCol w="492879">
                  <a:extLst>
                    <a:ext uri="{9D8B030D-6E8A-4147-A177-3AD203B41FA5}">
                      <a16:colId xmlns:a16="http://schemas.microsoft.com/office/drawing/2014/main" val="2202799733"/>
                    </a:ext>
                  </a:extLst>
                </a:gridCol>
                <a:gridCol w="588717">
                  <a:extLst>
                    <a:ext uri="{9D8B030D-6E8A-4147-A177-3AD203B41FA5}">
                      <a16:colId xmlns:a16="http://schemas.microsoft.com/office/drawing/2014/main" val="1419342649"/>
                    </a:ext>
                  </a:extLst>
                </a:gridCol>
                <a:gridCol w="1013140">
                  <a:extLst>
                    <a:ext uri="{9D8B030D-6E8A-4147-A177-3AD203B41FA5}">
                      <a16:colId xmlns:a16="http://schemas.microsoft.com/office/drawing/2014/main" val="3560579529"/>
                    </a:ext>
                  </a:extLst>
                </a:gridCol>
                <a:gridCol w="533952">
                  <a:extLst>
                    <a:ext uri="{9D8B030D-6E8A-4147-A177-3AD203B41FA5}">
                      <a16:colId xmlns:a16="http://schemas.microsoft.com/office/drawing/2014/main" val="2313117338"/>
                    </a:ext>
                  </a:extLst>
                </a:gridCol>
                <a:gridCol w="821466">
                  <a:extLst>
                    <a:ext uri="{9D8B030D-6E8A-4147-A177-3AD203B41FA5}">
                      <a16:colId xmlns:a16="http://schemas.microsoft.com/office/drawing/2014/main" val="2643276320"/>
                    </a:ext>
                  </a:extLst>
                </a:gridCol>
                <a:gridCol w="821467">
                  <a:extLst>
                    <a:ext uri="{9D8B030D-6E8A-4147-A177-3AD203B41FA5}">
                      <a16:colId xmlns:a16="http://schemas.microsoft.com/office/drawing/2014/main" val="2404801651"/>
                    </a:ext>
                  </a:extLst>
                </a:gridCol>
              </a:tblGrid>
              <a:tr h="370840">
                <a:tc>
                  <a:txBody>
                    <a:bodyPr/>
                    <a:lstStyle/>
                    <a:p>
                      <a:r>
                        <a:rPr lang="en-US" b="1" dirty="0"/>
                        <a:t>sushi</a:t>
                      </a:r>
                    </a:p>
                  </a:txBody>
                  <a:tcPr>
                    <a:solidFill>
                      <a:schemeClr val="bg1"/>
                    </a:solidFill>
                  </a:tcPr>
                </a:tc>
                <a:tc>
                  <a:txBody>
                    <a:bodyPr/>
                    <a:lstStyle/>
                    <a:p>
                      <a:r>
                        <a:rPr lang="en-US" b="1" dirty="0"/>
                        <a:t>was</a:t>
                      </a:r>
                    </a:p>
                  </a:txBody>
                  <a:tcPr>
                    <a:solidFill>
                      <a:schemeClr val="bg1"/>
                    </a:solidFill>
                  </a:tcPr>
                </a:tc>
                <a:tc>
                  <a:txBody>
                    <a:bodyPr/>
                    <a:lstStyle/>
                    <a:p>
                      <a:r>
                        <a:rPr lang="en-US" b="1" dirty="0"/>
                        <a:t>great</a:t>
                      </a:r>
                    </a:p>
                  </a:txBody>
                  <a:tcPr>
                    <a:solidFill>
                      <a:schemeClr val="bg1"/>
                    </a:solidFill>
                  </a:tcPr>
                </a:tc>
                <a:tc>
                  <a:txBody>
                    <a:bodyPr/>
                    <a:lstStyle/>
                    <a:p>
                      <a:r>
                        <a:rPr lang="en-US" b="1" dirty="0"/>
                        <a:t>the</a:t>
                      </a:r>
                    </a:p>
                  </a:txBody>
                  <a:tcPr>
                    <a:solidFill>
                      <a:schemeClr val="bg1"/>
                    </a:solidFill>
                  </a:tcPr>
                </a:tc>
                <a:tc>
                  <a:txBody>
                    <a:bodyPr/>
                    <a:lstStyle/>
                    <a:p>
                      <a:r>
                        <a:rPr lang="en-US" b="1" dirty="0"/>
                        <a:t>food</a:t>
                      </a:r>
                    </a:p>
                  </a:txBody>
                  <a:tcPr>
                    <a:solidFill>
                      <a:schemeClr val="bg1"/>
                    </a:solidFill>
                  </a:tcPr>
                </a:tc>
                <a:tc>
                  <a:txBody>
                    <a:bodyPr/>
                    <a:lstStyle/>
                    <a:p>
                      <a:r>
                        <a:rPr lang="en-US" b="1" dirty="0"/>
                        <a:t>awesome</a:t>
                      </a:r>
                    </a:p>
                  </a:txBody>
                  <a:tcPr>
                    <a:solidFill>
                      <a:schemeClr val="bg1"/>
                    </a:solidFill>
                  </a:tcPr>
                </a:tc>
                <a:tc>
                  <a:txBody>
                    <a:bodyPr/>
                    <a:lstStyle/>
                    <a:p>
                      <a:r>
                        <a:rPr lang="en-US" b="1" dirty="0"/>
                        <a:t>but</a:t>
                      </a:r>
                    </a:p>
                  </a:txBody>
                  <a:tcPr>
                    <a:solidFill>
                      <a:schemeClr val="bg1"/>
                    </a:solidFill>
                  </a:tcPr>
                </a:tc>
                <a:tc>
                  <a:txBody>
                    <a:bodyPr/>
                    <a:lstStyle/>
                    <a:p>
                      <a:r>
                        <a:rPr lang="en-US" b="1" dirty="0"/>
                        <a:t>service</a:t>
                      </a:r>
                    </a:p>
                  </a:txBody>
                  <a:tcPr>
                    <a:solidFill>
                      <a:schemeClr val="bg1"/>
                    </a:solidFill>
                  </a:tcPr>
                </a:tc>
                <a:tc>
                  <a:txBody>
                    <a:bodyPr/>
                    <a:lstStyle/>
                    <a:p>
                      <a:r>
                        <a:rPr lang="en-US" b="1" dirty="0"/>
                        <a:t>terrible</a:t>
                      </a:r>
                    </a:p>
                  </a:txBody>
                  <a:tcPr>
                    <a:solidFill>
                      <a:schemeClr val="bg1"/>
                    </a:solidFill>
                  </a:tcPr>
                </a:tc>
                <a:extLst>
                  <a:ext uri="{0D108BD9-81ED-4DB2-BD59-A6C34878D82A}">
                    <a16:rowId xmlns:a16="http://schemas.microsoft.com/office/drawing/2014/main" val="3344992483"/>
                  </a:ext>
                </a:extLst>
              </a:tr>
              <a:tr h="370840">
                <a:tc>
                  <a:txBody>
                    <a:bodyPr/>
                    <a:lstStyle/>
                    <a:p>
                      <a:endParaRPr lang="en-US" dirty="0"/>
                    </a:p>
                  </a:txBody>
                  <a:tcPr>
                    <a:solidFill>
                      <a:schemeClr val="bg1"/>
                    </a:solidFill>
                  </a:tcPr>
                </a:tc>
                <a:tc>
                  <a:txBody>
                    <a:bodyPr/>
                    <a:lstStyle/>
                    <a:p>
                      <a:endParaRPr lang="en-US" dirty="0"/>
                    </a:p>
                  </a:txBody>
                  <a:tcPr>
                    <a:solidFill>
                      <a:schemeClr val="bg1"/>
                    </a:solidFill>
                  </a:tcPr>
                </a:tc>
                <a:tc>
                  <a:txBody>
                    <a:bodyPr/>
                    <a:lstStyle/>
                    <a:p>
                      <a:endParaRPr lang="en-US"/>
                    </a:p>
                  </a:txBody>
                  <a:tcPr>
                    <a:solidFill>
                      <a:schemeClr val="bg1"/>
                    </a:solidFill>
                  </a:tcPr>
                </a:tc>
                <a:tc>
                  <a:txBody>
                    <a:bodyPr/>
                    <a:lstStyle/>
                    <a:p>
                      <a:endParaRPr lang="en-US" dirty="0"/>
                    </a:p>
                  </a:txBody>
                  <a:tcPr>
                    <a:solidFill>
                      <a:schemeClr val="bg1"/>
                    </a:solidFill>
                  </a:tcPr>
                </a:tc>
                <a:tc>
                  <a:txBody>
                    <a:bodyPr/>
                    <a:lstStyle/>
                    <a:p>
                      <a:endParaRPr lang="en-US"/>
                    </a:p>
                  </a:txBody>
                  <a:tcPr>
                    <a:solidFill>
                      <a:schemeClr val="bg1"/>
                    </a:solidFill>
                  </a:tcPr>
                </a:tc>
                <a:tc>
                  <a:txBody>
                    <a:bodyPr/>
                    <a:lstStyle/>
                    <a:p>
                      <a:endParaRPr lang="en-US"/>
                    </a:p>
                  </a:txBody>
                  <a:tcPr>
                    <a:solidFill>
                      <a:schemeClr val="bg1"/>
                    </a:solidFill>
                  </a:tcPr>
                </a:tc>
                <a:tc>
                  <a:txBody>
                    <a:bodyPr/>
                    <a:lstStyle/>
                    <a:p>
                      <a:endParaRPr lang="en-US"/>
                    </a:p>
                  </a:txBody>
                  <a:tcPr>
                    <a:solidFill>
                      <a:schemeClr val="bg1"/>
                    </a:solidFill>
                  </a:tcPr>
                </a:tc>
                <a:tc>
                  <a:txBody>
                    <a:bodyPr/>
                    <a:lstStyle/>
                    <a:p>
                      <a:endParaRPr lang="en-US"/>
                    </a:p>
                  </a:txBody>
                  <a:tcPr>
                    <a:solidFill>
                      <a:schemeClr val="bg1"/>
                    </a:solidFill>
                  </a:tcPr>
                </a:tc>
                <a:tc>
                  <a:txBody>
                    <a:bodyPr/>
                    <a:lstStyle/>
                    <a:p>
                      <a:endParaRPr lang="en-US" dirty="0"/>
                    </a:p>
                  </a:txBody>
                  <a:tcPr>
                    <a:solidFill>
                      <a:schemeClr val="bg1"/>
                    </a:solidFill>
                  </a:tcPr>
                </a:tc>
                <a:extLst>
                  <a:ext uri="{0D108BD9-81ED-4DB2-BD59-A6C34878D82A}">
                    <a16:rowId xmlns:a16="http://schemas.microsoft.com/office/drawing/2014/main" val="904688649"/>
                  </a:ext>
                </a:extLst>
              </a:tr>
            </a:tbl>
          </a:graphicData>
        </a:graphic>
      </p:graphicFrame>
      <mc:AlternateContent xmlns:mc="http://schemas.openxmlformats.org/markup-compatibility/2006" xmlns:p14="http://schemas.microsoft.com/office/powerpoint/2010/main">
        <mc:Choice Requires="p14">
          <p:contentPart p14:bwMode="auto" r:id="rId3">
            <p14:nvContentPartPr>
              <p14:cNvPr id="5" name="Ink 4">
                <a:extLst>
                  <a:ext uri="{FF2B5EF4-FFF2-40B4-BE49-F238E27FC236}">
                    <a16:creationId xmlns:a16="http://schemas.microsoft.com/office/drawing/2014/main" id="{31F8E03C-BDBC-4BC2-B3C5-4D62106297BB}"/>
                  </a:ext>
                </a:extLst>
              </p14:cNvPr>
              <p14:cNvContentPartPr/>
              <p14:nvPr/>
            </p14:nvContentPartPr>
            <p14:xfrm>
              <a:off x="358200" y="1608120"/>
              <a:ext cx="7988760" cy="1648080"/>
            </p14:xfrm>
          </p:contentPart>
        </mc:Choice>
        <mc:Fallback xmlns="">
          <p:pic>
            <p:nvPicPr>
              <p:cNvPr id="5" name="Ink 4">
                <a:extLst>
                  <a:ext uri="{FF2B5EF4-FFF2-40B4-BE49-F238E27FC236}">
                    <a16:creationId xmlns:a16="http://schemas.microsoft.com/office/drawing/2014/main" id="{31F8E03C-BDBC-4BC2-B3C5-4D62106297BB}"/>
                  </a:ext>
                </a:extLst>
              </p:cNvPr>
              <p:cNvPicPr/>
              <p:nvPr/>
            </p:nvPicPr>
            <p:blipFill>
              <a:blip r:embed="rId4"/>
              <a:stretch>
                <a:fillRect/>
              </a:stretch>
            </p:blipFill>
            <p:spPr>
              <a:xfrm>
                <a:off x="348840" y="1598760"/>
                <a:ext cx="8007480" cy="1666800"/>
              </a:xfrm>
              <a:prstGeom prst="rect">
                <a:avLst/>
              </a:prstGeom>
            </p:spPr>
          </p:pic>
        </mc:Fallback>
      </mc:AlternateContent>
    </p:spTree>
    <p:extLst>
      <p:ext uri="{BB962C8B-B14F-4D97-AF65-F5344CB8AC3E}">
        <p14:creationId xmlns:p14="http://schemas.microsoft.com/office/powerpoint/2010/main" val="37339191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E18B84-573D-4349-992F-737FC147CED6}"/>
              </a:ext>
            </a:extLst>
          </p:cNvPr>
          <p:cNvSpPr>
            <a:spLocks noGrp="1"/>
          </p:cNvSpPr>
          <p:nvPr>
            <p:ph type="title"/>
          </p:nvPr>
        </p:nvSpPr>
        <p:spPr/>
        <p:txBody>
          <a:bodyPr/>
          <a:lstStyle/>
          <a:p>
            <a:r>
              <a:rPr lang="en-US" sz="2300" dirty="0"/>
              <a:t>Bag of Words</a:t>
            </a:r>
          </a:p>
        </p:txBody>
      </p:sp>
      <p:sp>
        <p:nvSpPr>
          <p:cNvPr id="3" name="Text Placeholder 2">
            <a:extLst>
              <a:ext uri="{FF2B5EF4-FFF2-40B4-BE49-F238E27FC236}">
                <a16:creationId xmlns:a16="http://schemas.microsoft.com/office/drawing/2014/main" id="{D77AF6E4-265C-AE4C-AD0F-089814E76697}"/>
              </a:ext>
            </a:extLst>
          </p:cNvPr>
          <p:cNvSpPr>
            <a:spLocks noGrp="1"/>
          </p:cNvSpPr>
          <p:nvPr>
            <p:ph type="body" idx="1"/>
          </p:nvPr>
        </p:nvSpPr>
        <p:spPr/>
        <p:txBody>
          <a:bodyPr/>
          <a:lstStyle/>
          <a:p>
            <a:pPr marL="139700" indent="0">
              <a:buNone/>
            </a:pPr>
            <a:r>
              <a:rPr lang="en-US" b="1" dirty="0"/>
              <a:t>Pros</a:t>
            </a:r>
          </a:p>
          <a:p>
            <a:r>
              <a:rPr lang="en-US" dirty="0"/>
              <a:t>Very simple to describe</a:t>
            </a:r>
          </a:p>
          <a:p>
            <a:r>
              <a:rPr lang="en-US" dirty="0"/>
              <a:t>Very simple to compute</a:t>
            </a:r>
          </a:p>
          <a:p>
            <a:endParaRPr lang="en-US" dirty="0"/>
          </a:p>
          <a:p>
            <a:pPr marL="139700" indent="0">
              <a:buNone/>
            </a:pPr>
            <a:r>
              <a:rPr lang="en-US" b="1" dirty="0"/>
              <a:t>Cons</a:t>
            </a:r>
          </a:p>
          <a:p>
            <a:r>
              <a:rPr lang="en-US" dirty="0"/>
              <a:t>Common words like “the” and “a” dominate counts of uncommon words </a:t>
            </a:r>
          </a:p>
          <a:p>
            <a:r>
              <a:rPr lang="en-US" dirty="0"/>
              <a:t>Often it’s the uncommon words that uniquely define a doc.</a:t>
            </a:r>
          </a:p>
          <a:p>
            <a:endParaRPr lang="en-US" dirty="0"/>
          </a:p>
          <a:p>
            <a:endParaRPr lang="en-US" dirty="0"/>
          </a:p>
        </p:txBody>
      </p:sp>
      <p:sp>
        <p:nvSpPr>
          <p:cNvPr id="4" name="Slide Number Placeholder 3">
            <a:extLst>
              <a:ext uri="{FF2B5EF4-FFF2-40B4-BE49-F238E27FC236}">
                <a16:creationId xmlns:a16="http://schemas.microsoft.com/office/drawing/2014/main" id="{62E4CE8D-9579-8B42-855E-ED1086EB610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25</a:t>
            </a:fld>
            <a:endParaRPr lang="en"/>
          </a:p>
        </p:txBody>
      </p:sp>
    </p:spTree>
    <p:extLst>
      <p:ext uri="{BB962C8B-B14F-4D97-AF65-F5344CB8AC3E}">
        <p14:creationId xmlns:p14="http://schemas.microsoft.com/office/powerpoint/2010/main" val="848208220"/>
      </p:ext>
    </p:extLst>
  </p:cSld>
  <p:clrMapOvr>
    <a:masterClrMapping/>
  </p:clrMapOvr>
  <p:transition spd="slow">
    <p:push dir="u"/>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29F24C-1293-CF4F-BE00-48766888657E}"/>
              </a:ext>
            </a:extLst>
          </p:cNvPr>
          <p:cNvSpPr>
            <a:spLocks noGrp="1"/>
          </p:cNvSpPr>
          <p:nvPr>
            <p:ph type="title"/>
          </p:nvPr>
        </p:nvSpPr>
        <p:spPr/>
        <p:txBody>
          <a:bodyPr/>
          <a:lstStyle/>
          <a:p>
            <a:r>
              <a:rPr lang="en-US" dirty="0"/>
              <a:t>TF-IDF (Term Frequency Inverse Document Frequency)</a:t>
            </a:r>
          </a:p>
        </p:txBody>
      </p:sp>
      <p:sp>
        <p:nvSpPr>
          <p:cNvPr id="3" name="Text Placeholder 2">
            <a:extLst>
              <a:ext uri="{FF2B5EF4-FFF2-40B4-BE49-F238E27FC236}">
                <a16:creationId xmlns:a16="http://schemas.microsoft.com/office/drawing/2014/main" id="{13358A5E-4D0C-1349-AEE0-DA6E74B9CBE9}"/>
              </a:ext>
            </a:extLst>
          </p:cNvPr>
          <p:cNvSpPr>
            <a:spLocks noGrp="1"/>
          </p:cNvSpPr>
          <p:nvPr>
            <p:ph type="body" idx="1"/>
          </p:nvPr>
        </p:nvSpPr>
        <p:spPr/>
        <p:txBody>
          <a:bodyPr/>
          <a:lstStyle/>
          <a:p>
            <a:pPr marL="139700" indent="0">
              <a:buNone/>
            </a:pPr>
            <a:r>
              <a:rPr lang="en-US" b="1" dirty="0"/>
              <a:t>Goal</a:t>
            </a:r>
            <a:r>
              <a:rPr lang="en-US" dirty="0"/>
              <a:t>: Emphasize important words</a:t>
            </a:r>
          </a:p>
          <a:p>
            <a:r>
              <a:rPr lang="en-US" dirty="0"/>
              <a:t>Appear frequently in the document (common locally)</a:t>
            </a:r>
          </a:p>
          <a:p>
            <a:endParaRPr lang="en-US" dirty="0"/>
          </a:p>
          <a:p>
            <a:endParaRPr lang="en-US" dirty="0"/>
          </a:p>
          <a:p>
            <a:r>
              <a:rPr lang="en-US" dirty="0"/>
              <a:t>Appears rarely in the corpus (rare globally)</a:t>
            </a:r>
          </a:p>
          <a:p>
            <a:endParaRPr lang="en-US" dirty="0"/>
          </a:p>
          <a:p>
            <a:endParaRPr lang="en-US" dirty="0"/>
          </a:p>
          <a:p>
            <a:endParaRPr lang="en-US" dirty="0"/>
          </a:p>
          <a:p>
            <a:pPr marL="139700" indent="0">
              <a:buNone/>
            </a:pPr>
            <a:endParaRPr lang="en-US" dirty="0"/>
          </a:p>
          <a:p>
            <a:pPr marL="139700" indent="0">
              <a:buNone/>
            </a:pPr>
            <a:r>
              <a:rPr lang="en-US" dirty="0"/>
              <a:t>Do a pair-wise multiplication to compute the TF-IDF for each word</a:t>
            </a:r>
          </a:p>
          <a:p>
            <a:r>
              <a:rPr lang="en-US" dirty="0"/>
              <a:t>Words that appear in every document will have a small IDF making the TF-IDF small! </a:t>
            </a:r>
          </a:p>
        </p:txBody>
      </p:sp>
      <p:sp>
        <p:nvSpPr>
          <p:cNvPr id="4" name="Slide Number Placeholder 3">
            <a:extLst>
              <a:ext uri="{FF2B5EF4-FFF2-40B4-BE49-F238E27FC236}">
                <a16:creationId xmlns:a16="http://schemas.microsoft.com/office/drawing/2014/main" id="{60688A1E-D88F-D44A-B25C-B60347DC8A9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26</a:t>
            </a:fld>
            <a:endParaRPr lang="en"/>
          </a:p>
        </p:txBody>
      </p:sp>
      <p:pic>
        <p:nvPicPr>
          <p:cNvPr id="6" name="Picture 5">
            <a:extLst>
              <a:ext uri="{FF2B5EF4-FFF2-40B4-BE49-F238E27FC236}">
                <a16:creationId xmlns:a16="http://schemas.microsoft.com/office/drawing/2014/main" id="{6508FB59-85EF-9742-AF15-3D805A865610}"/>
              </a:ext>
            </a:extLst>
          </p:cNvPr>
          <p:cNvPicPr>
            <a:picLocks noChangeAspect="1"/>
          </p:cNvPicPr>
          <p:nvPr/>
        </p:nvPicPr>
        <p:blipFill>
          <a:blip r:embed="rId3"/>
          <a:stretch>
            <a:fillRect/>
          </a:stretch>
        </p:blipFill>
        <p:spPr>
          <a:xfrm>
            <a:off x="6795000" y="1868765"/>
            <a:ext cx="2114550" cy="1682750"/>
          </a:xfrm>
          <a:prstGeom prst="rect">
            <a:avLst/>
          </a:prstGeom>
        </p:spPr>
      </p:pic>
      <p:pic>
        <p:nvPicPr>
          <p:cNvPr id="7" name="Picture 6">
            <a:extLst>
              <a:ext uri="{FF2B5EF4-FFF2-40B4-BE49-F238E27FC236}">
                <a16:creationId xmlns:a16="http://schemas.microsoft.com/office/drawing/2014/main" id="{E5E029E5-F07B-4BD7-97A7-6A15A1318159}"/>
              </a:ext>
            </a:extLst>
          </p:cNvPr>
          <p:cNvPicPr>
            <a:picLocks noChangeAspect="1"/>
          </p:cNvPicPr>
          <p:nvPr/>
        </p:nvPicPr>
        <p:blipFill>
          <a:blip r:embed="rId4"/>
          <a:stretch>
            <a:fillRect/>
          </a:stretch>
        </p:blipFill>
        <p:spPr>
          <a:xfrm>
            <a:off x="3601039" y="1494745"/>
            <a:ext cx="3890516" cy="1215395"/>
          </a:xfrm>
          <a:prstGeom prst="rect">
            <a:avLst/>
          </a:prstGeom>
        </p:spPr>
      </p:pic>
      <p:cxnSp>
        <p:nvCxnSpPr>
          <p:cNvPr id="8" name="Straight Connector 7">
            <a:extLst>
              <a:ext uri="{FF2B5EF4-FFF2-40B4-BE49-F238E27FC236}">
                <a16:creationId xmlns:a16="http://schemas.microsoft.com/office/drawing/2014/main" id="{0DE164E2-CDCD-9942-A25F-1817323B99C8}"/>
              </a:ext>
            </a:extLst>
          </p:cNvPr>
          <p:cNvCxnSpPr/>
          <p:nvPr/>
        </p:nvCxnSpPr>
        <p:spPr>
          <a:xfrm>
            <a:off x="5867400" y="1779865"/>
            <a:ext cx="1028700" cy="0"/>
          </a:xfrm>
          <a:prstGeom prst="line">
            <a:avLst/>
          </a:prstGeom>
        </p:spPr>
        <p:style>
          <a:lnRef idx="1">
            <a:schemeClr val="dk1"/>
          </a:lnRef>
          <a:fillRef idx="0">
            <a:schemeClr val="dk1"/>
          </a:fillRef>
          <a:effectRef idx="0">
            <a:schemeClr val="dk1"/>
          </a:effectRef>
          <a:fontRef idx="minor">
            <a:schemeClr val="tx1"/>
          </a:fontRef>
        </p:style>
      </p:cxnSp>
      <p:sp>
        <p:nvSpPr>
          <p:cNvPr id="9" name="TextBox 8">
            <a:extLst>
              <a:ext uri="{FF2B5EF4-FFF2-40B4-BE49-F238E27FC236}">
                <a16:creationId xmlns:a16="http://schemas.microsoft.com/office/drawing/2014/main" id="{D293A121-4E1A-B74B-85B4-65571F783B2A}"/>
              </a:ext>
            </a:extLst>
          </p:cNvPr>
          <p:cNvSpPr txBox="1"/>
          <p:nvPr/>
        </p:nvSpPr>
        <p:spPr>
          <a:xfrm>
            <a:off x="5861784" y="1714876"/>
            <a:ext cx="1288315" cy="307777"/>
          </a:xfrm>
          <a:prstGeom prst="rect">
            <a:avLst/>
          </a:prstGeom>
          <a:noFill/>
        </p:spPr>
        <p:txBody>
          <a:bodyPr wrap="square" rtlCol="0">
            <a:spAutoFit/>
          </a:bodyPr>
          <a:lstStyle/>
          <a:p>
            <a:r>
              <a:rPr lang="en-US" dirty="0"/>
              <a:t>num words</a:t>
            </a:r>
          </a:p>
        </p:txBody>
      </p:sp>
      <mc:AlternateContent xmlns:mc="http://schemas.openxmlformats.org/markup-compatibility/2006" xmlns:p14="http://schemas.microsoft.com/office/powerpoint/2010/main">
        <mc:Choice Requires="p14">
          <p:contentPart p14:bwMode="auto" r:id="rId5">
            <p14:nvContentPartPr>
              <p14:cNvPr id="5" name="Ink 4">
                <a:extLst>
                  <a:ext uri="{FF2B5EF4-FFF2-40B4-BE49-F238E27FC236}">
                    <a16:creationId xmlns:a16="http://schemas.microsoft.com/office/drawing/2014/main" id="{E9EFB7BB-B527-4ED7-8121-071202223410}"/>
                  </a:ext>
                </a:extLst>
              </p14:cNvPr>
              <p14:cNvContentPartPr/>
              <p14:nvPr/>
            </p14:nvContentPartPr>
            <p14:xfrm>
              <a:off x="3079440" y="88200"/>
              <a:ext cx="5340240" cy="2462760"/>
            </p14:xfrm>
          </p:contentPart>
        </mc:Choice>
        <mc:Fallback xmlns="">
          <p:pic>
            <p:nvPicPr>
              <p:cNvPr id="5" name="Ink 4">
                <a:extLst>
                  <a:ext uri="{FF2B5EF4-FFF2-40B4-BE49-F238E27FC236}">
                    <a16:creationId xmlns:a16="http://schemas.microsoft.com/office/drawing/2014/main" id="{E9EFB7BB-B527-4ED7-8121-071202223410}"/>
                  </a:ext>
                </a:extLst>
              </p:cNvPr>
              <p:cNvPicPr/>
              <p:nvPr/>
            </p:nvPicPr>
            <p:blipFill>
              <a:blip r:embed="rId6"/>
              <a:stretch>
                <a:fillRect/>
              </a:stretch>
            </p:blipFill>
            <p:spPr>
              <a:xfrm>
                <a:off x="3070080" y="78840"/>
                <a:ext cx="5358960" cy="248148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22" name="Ink 21">
                <a:extLst>
                  <a:ext uri="{FF2B5EF4-FFF2-40B4-BE49-F238E27FC236}">
                    <a16:creationId xmlns:a16="http://schemas.microsoft.com/office/drawing/2014/main" id="{368D7B0F-3541-4DAD-A1D2-6AD977AA5C98}"/>
                  </a:ext>
                </a:extLst>
              </p14:cNvPr>
              <p14:cNvContentPartPr/>
              <p14:nvPr/>
            </p14:nvContentPartPr>
            <p14:xfrm>
              <a:off x="8079452" y="1395914"/>
              <a:ext cx="141120" cy="106200"/>
            </p14:xfrm>
          </p:contentPart>
        </mc:Choice>
        <mc:Fallback xmlns="">
          <p:pic>
            <p:nvPicPr>
              <p:cNvPr id="22" name="Ink 21">
                <a:extLst>
                  <a:ext uri="{FF2B5EF4-FFF2-40B4-BE49-F238E27FC236}">
                    <a16:creationId xmlns:a16="http://schemas.microsoft.com/office/drawing/2014/main" id="{368D7B0F-3541-4DAD-A1D2-6AD977AA5C98}"/>
                  </a:ext>
                </a:extLst>
              </p:cNvPr>
              <p:cNvPicPr/>
              <p:nvPr/>
            </p:nvPicPr>
            <p:blipFill>
              <a:blip r:embed="rId8"/>
              <a:stretch>
                <a:fillRect/>
              </a:stretch>
            </p:blipFill>
            <p:spPr>
              <a:xfrm>
                <a:off x="8070812" y="1387274"/>
                <a:ext cx="158760" cy="12384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23" name="Ink 22">
                <a:extLst>
                  <a:ext uri="{FF2B5EF4-FFF2-40B4-BE49-F238E27FC236}">
                    <a16:creationId xmlns:a16="http://schemas.microsoft.com/office/drawing/2014/main" id="{70593F49-34BC-4C97-89A5-7FE9338E9CA7}"/>
                  </a:ext>
                </a:extLst>
              </p14:cNvPr>
              <p14:cNvContentPartPr/>
              <p14:nvPr/>
            </p14:nvContentPartPr>
            <p14:xfrm>
              <a:off x="7811612" y="1374674"/>
              <a:ext cx="228240" cy="158400"/>
            </p14:xfrm>
          </p:contentPart>
        </mc:Choice>
        <mc:Fallback xmlns="">
          <p:pic>
            <p:nvPicPr>
              <p:cNvPr id="23" name="Ink 22">
                <a:extLst>
                  <a:ext uri="{FF2B5EF4-FFF2-40B4-BE49-F238E27FC236}">
                    <a16:creationId xmlns:a16="http://schemas.microsoft.com/office/drawing/2014/main" id="{70593F49-34BC-4C97-89A5-7FE9338E9CA7}"/>
                  </a:ext>
                </a:extLst>
              </p:cNvPr>
              <p:cNvPicPr/>
              <p:nvPr/>
            </p:nvPicPr>
            <p:blipFill>
              <a:blip r:embed="rId10"/>
              <a:stretch>
                <a:fillRect/>
              </a:stretch>
            </p:blipFill>
            <p:spPr>
              <a:xfrm>
                <a:off x="7802612" y="1366034"/>
                <a:ext cx="245880" cy="17604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24" name="Ink 23">
                <a:extLst>
                  <a:ext uri="{FF2B5EF4-FFF2-40B4-BE49-F238E27FC236}">
                    <a16:creationId xmlns:a16="http://schemas.microsoft.com/office/drawing/2014/main" id="{161510D9-DC6F-43D8-BD21-1F5E2CA1A9C3}"/>
                  </a:ext>
                </a:extLst>
              </p14:cNvPr>
              <p14:cNvContentPartPr/>
              <p14:nvPr/>
            </p14:nvContentPartPr>
            <p14:xfrm>
              <a:off x="7547732" y="1413914"/>
              <a:ext cx="219240" cy="100080"/>
            </p14:xfrm>
          </p:contentPart>
        </mc:Choice>
        <mc:Fallback xmlns="">
          <p:pic>
            <p:nvPicPr>
              <p:cNvPr id="24" name="Ink 23">
                <a:extLst>
                  <a:ext uri="{FF2B5EF4-FFF2-40B4-BE49-F238E27FC236}">
                    <a16:creationId xmlns:a16="http://schemas.microsoft.com/office/drawing/2014/main" id="{161510D9-DC6F-43D8-BD21-1F5E2CA1A9C3}"/>
                  </a:ext>
                </a:extLst>
              </p:cNvPr>
              <p:cNvPicPr/>
              <p:nvPr/>
            </p:nvPicPr>
            <p:blipFill>
              <a:blip r:embed="rId12"/>
              <a:stretch>
                <a:fillRect/>
              </a:stretch>
            </p:blipFill>
            <p:spPr>
              <a:xfrm>
                <a:off x="7538732" y="1404914"/>
                <a:ext cx="236880" cy="11772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27" name="Ink 26">
                <a:extLst>
                  <a:ext uri="{FF2B5EF4-FFF2-40B4-BE49-F238E27FC236}">
                    <a16:creationId xmlns:a16="http://schemas.microsoft.com/office/drawing/2014/main" id="{64751950-1DFC-45BF-992D-B01F570DC1AC}"/>
                  </a:ext>
                </a:extLst>
              </p14:cNvPr>
              <p14:cNvContentPartPr/>
              <p14:nvPr/>
            </p14:nvContentPartPr>
            <p14:xfrm>
              <a:off x="8385812" y="1479434"/>
              <a:ext cx="23040" cy="56160"/>
            </p14:xfrm>
          </p:contentPart>
        </mc:Choice>
        <mc:Fallback xmlns="">
          <p:pic>
            <p:nvPicPr>
              <p:cNvPr id="27" name="Ink 26">
                <a:extLst>
                  <a:ext uri="{FF2B5EF4-FFF2-40B4-BE49-F238E27FC236}">
                    <a16:creationId xmlns:a16="http://schemas.microsoft.com/office/drawing/2014/main" id="{64751950-1DFC-45BF-992D-B01F570DC1AC}"/>
                  </a:ext>
                </a:extLst>
              </p:cNvPr>
              <p:cNvPicPr/>
              <p:nvPr/>
            </p:nvPicPr>
            <p:blipFill>
              <a:blip r:embed="rId14"/>
              <a:stretch>
                <a:fillRect/>
              </a:stretch>
            </p:blipFill>
            <p:spPr>
              <a:xfrm>
                <a:off x="8376812" y="1470434"/>
                <a:ext cx="40680" cy="7380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30" name="Ink 29">
                <a:extLst>
                  <a:ext uri="{FF2B5EF4-FFF2-40B4-BE49-F238E27FC236}">
                    <a16:creationId xmlns:a16="http://schemas.microsoft.com/office/drawing/2014/main" id="{18E14E03-4CED-453A-8162-04CF9C13BEC4}"/>
                  </a:ext>
                </a:extLst>
              </p14:cNvPr>
              <p14:cNvContentPartPr/>
              <p14:nvPr/>
            </p14:nvContentPartPr>
            <p14:xfrm>
              <a:off x="8792252" y="1381514"/>
              <a:ext cx="83160" cy="11160"/>
            </p14:xfrm>
          </p:contentPart>
        </mc:Choice>
        <mc:Fallback xmlns="">
          <p:pic>
            <p:nvPicPr>
              <p:cNvPr id="30" name="Ink 29">
                <a:extLst>
                  <a:ext uri="{FF2B5EF4-FFF2-40B4-BE49-F238E27FC236}">
                    <a16:creationId xmlns:a16="http://schemas.microsoft.com/office/drawing/2014/main" id="{18E14E03-4CED-453A-8162-04CF9C13BEC4}"/>
                  </a:ext>
                </a:extLst>
              </p:cNvPr>
              <p:cNvPicPr/>
              <p:nvPr/>
            </p:nvPicPr>
            <p:blipFill>
              <a:blip r:embed="rId16"/>
              <a:stretch>
                <a:fillRect/>
              </a:stretch>
            </p:blipFill>
            <p:spPr>
              <a:xfrm>
                <a:off x="8783252" y="1372874"/>
                <a:ext cx="100800" cy="2880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31" name="Ink 30">
                <a:extLst>
                  <a:ext uri="{FF2B5EF4-FFF2-40B4-BE49-F238E27FC236}">
                    <a16:creationId xmlns:a16="http://schemas.microsoft.com/office/drawing/2014/main" id="{993524ED-2055-428B-96F7-19DEF9EEFE10}"/>
                  </a:ext>
                </a:extLst>
              </p14:cNvPr>
              <p14:cNvContentPartPr/>
              <p14:nvPr/>
            </p14:nvContentPartPr>
            <p14:xfrm>
              <a:off x="8807732" y="1461794"/>
              <a:ext cx="102240" cy="2520"/>
            </p14:xfrm>
          </p:contentPart>
        </mc:Choice>
        <mc:Fallback xmlns="">
          <p:pic>
            <p:nvPicPr>
              <p:cNvPr id="31" name="Ink 30">
                <a:extLst>
                  <a:ext uri="{FF2B5EF4-FFF2-40B4-BE49-F238E27FC236}">
                    <a16:creationId xmlns:a16="http://schemas.microsoft.com/office/drawing/2014/main" id="{993524ED-2055-428B-96F7-19DEF9EEFE10}"/>
                  </a:ext>
                </a:extLst>
              </p:cNvPr>
              <p:cNvPicPr/>
              <p:nvPr/>
            </p:nvPicPr>
            <p:blipFill>
              <a:blip r:embed="rId18"/>
              <a:stretch>
                <a:fillRect/>
              </a:stretch>
            </p:blipFill>
            <p:spPr>
              <a:xfrm>
                <a:off x="8799092" y="1452794"/>
                <a:ext cx="119880" cy="2016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46" name="Ink 45">
                <a:extLst>
                  <a:ext uri="{FF2B5EF4-FFF2-40B4-BE49-F238E27FC236}">
                    <a16:creationId xmlns:a16="http://schemas.microsoft.com/office/drawing/2014/main" id="{3AAD4052-326B-4BF1-9065-166CCC801627}"/>
                  </a:ext>
                </a:extLst>
              </p14:cNvPr>
              <p14:cNvContentPartPr/>
              <p14:nvPr/>
            </p14:nvContentPartPr>
            <p14:xfrm>
              <a:off x="8166572" y="1623074"/>
              <a:ext cx="927720" cy="325800"/>
            </p14:xfrm>
          </p:contentPart>
        </mc:Choice>
        <mc:Fallback xmlns="">
          <p:pic>
            <p:nvPicPr>
              <p:cNvPr id="46" name="Ink 45">
                <a:extLst>
                  <a:ext uri="{FF2B5EF4-FFF2-40B4-BE49-F238E27FC236}">
                    <a16:creationId xmlns:a16="http://schemas.microsoft.com/office/drawing/2014/main" id="{3AAD4052-326B-4BF1-9065-166CCC801627}"/>
                  </a:ext>
                </a:extLst>
              </p:cNvPr>
              <p:cNvPicPr/>
              <p:nvPr/>
            </p:nvPicPr>
            <p:blipFill>
              <a:blip r:embed="rId20"/>
              <a:stretch>
                <a:fillRect/>
              </a:stretch>
            </p:blipFill>
            <p:spPr>
              <a:xfrm>
                <a:off x="8157575" y="1614434"/>
                <a:ext cx="945353" cy="34344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47" name="Ink 46">
                <a:extLst>
                  <a:ext uri="{FF2B5EF4-FFF2-40B4-BE49-F238E27FC236}">
                    <a16:creationId xmlns:a16="http://schemas.microsoft.com/office/drawing/2014/main" id="{9665E5B9-DAA7-46B7-99DE-5B91EE39D411}"/>
                  </a:ext>
                </a:extLst>
              </p14:cNvPr>
              <p14:cNvContentPartPr/>
              <p14:nvPr/>
            </p14:nvContentPartPr>
            <p14:xfrm>
              <a:off x="8551412" y="1308074"/>
              <a:ext cx="158040" cy="210600"/>
            </p14:xfrm>
          </p:contentPart>
        </mc:Choice>
        <mc:Fallback xmlns="">
          <p:pic>
            <p:nvPicPr>
              <p:cNvPr id="47" name="Ink 46">
                <a:extLst>
                  <a:ext uri="{FF2B5EF4-FFF2-40B4-BE49-F238E27FC236}">
                    <a16:creationId xmlns:a16="http://schemas.microsoft.com/office/drawing/2014/main" id="{9665E5B9-DAA7-46B7-99DE-5B91EE39D411}"/>
                  </a:ext>
                </a:extLst>
              </p:cNvPr>
              <p:cNvPicPr/>
              <p:nvPr/>
            </p:nvPicPr>
            <p:blipFill>
              <a:blip r:embed="rId22"/>
              <a:stretch>
                <a:fillRect/>
              </a:stretch>
            </p:blipFill>
            <p:spPr>
              <a:xfrm>
                <a:off x="8542772" y="1299434"/>
                <a:ext cx="175680" cy="22824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48" name="Ink 47">
                <a:extLst>
                  <a:ext uri="{FF2B5EF4-FFF2-40B4-BE49-F238E27FC236}">
                    <a16:creationId xmlns:a16="http://schemas.microsoft.com/office/drawing/2014/main" id="{C90A6280-D4D6-45C6-B19E-C80FBD81B77B}"/>
                  </a:ext>
                </a:extLst>
              </p14:cNvPr>
              <p14:cNvContentPartPr/>
              <p14:nvPr/>
            </p14:nvContentPartPr>
            <p14:xfrm>
              <a:off x="8297612" y="1377194"/>
              <a:ext cx="76320" cy="42840"/>
            </p14:xfrm>
          </p:contentPart>
        </mc:Choice>
        <mc:Fallback xmlns="">
          <p:pic>
            <p:nvPicPr>
              <p:cNvPr id="48" name="Ink 47">
                <a:extLst>
                  <a:ext uri="{FF2B5EF4-FFF2-40B4-BE49-F238E27FC236}">
                    <a16:creationId xmlns:a16="http://schemas.microsoft.com/office/drawing/2014/main" id="{C90A6280-D4D6-45C6-B19E-C80FBD81B77B}"/>
                  </a:ext>
                </a:extLst>
              </p:cNvPr>
              <p:cNvPicPr/>
              <p:nvPr/>
            </p:nvPicPr>
            <p:blipFill>
              <a:blip r:embed="rId24"/>
              <a:stretch>
                <a:fillRect/>
              </a:stretch>
            </p:blipFill>
            <p:spPr>
              <a:xfrm>
                <a:off x="8288972" y="1368554"/>
                <a:ext cx="93960" cy="6048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57" name="Ink 56">
                <a:extLst>
                  <a:ext uri="{FF2B5EF4-FFF2-40B4-BE49-F238E27FC236}">
                    <a16:creationId xmlns:a16="http://schemas.microsoft.com/office/drawing/2014/main" id="{CD6F391E-85D7-43AE-9846-3200BC2A63B9}"/>
                  </a:ext>
                </a:extLst>
              </p14:cNvPr>
              <p14:cNvContentPartPr/>
              <p14:nvPr/>
            </p14:nvContentPartPr>
            <p14:xfrm>
              <a:off x="3793292" y="2749874"/>
              <a:ext cx="82800" cy="84240"/>
            </p14:xfrm>
          </p:contentPart>
        </mc:Choice>
        <mc:Fallback xmlns="">
          <p:pic>
            <p:nvPicPr>
              <p:cNvPr id="57" name="Ink 56">
                <a:extLst>
                  <a:ext uri="{FF2B5EF4-FFF2-40B4-BE49-F238E27FC236}">
                    <a16:creationId xmlns:a16="http://schemas.microsoft.com/office/drawing/2014/main" id="{CD6F391E-85D7-43AE-9846-3200BC2A63B9}"/>
                  </a:ext>
                </a:extLst>
              </p:cNvPr>
              <p:cNvPicPr/>
              <p:nvPr/>
            </p:nvPicPr>
            <p:blipFill>
              <a:blip r:embed="rId26"/>
              <a:stretch>
                <a:fillRect/>
              </a:stretch>
            </p:blipFill>
            <p:spPr>
              <a:xfrm>
                <a:off x="3784652" y="2740874"/>
                <a:ext cx="100440" cy="10188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58" name="Ink 57">
                <a:extLst>
                  <a:ext uri="{FF2B5EF4-FFF2-40B4-BE49-F238E27FC236}">
                    <a16:creationId xmlns:a16="http://schemas.microsoft.com/office/drawing/2014/main" id="{0F8C94D4-D78F-450E-97F2-C6E3F5C106A2}"/>
                  </a:ext>
                </a:extLst>
              </p14:cNvPr>
              <p14:cNvContentPartPr/>
              <p14:nvPr/>
            </p14:nvContentPartPr>
            <p14:xfrm>
              <a:off x="3932612" y="2759954"/>
              <a:ext cx="50760" cy="75240"/>
            </p14:xfrm>
          </p:contentPart>
        </mc:Choice>
        <mc:Fallback xmlns="">
          <p:pic>
            <p:nvPicPr>
              <p:cNvPr id="58" name="Ink 57">
                <a:extLst>
                  <a:ext uri="{FF2B5EF4-FFF2-40B4-BE49-F238E27FC236}">
                    <a16:creationId xmlns:a16="http://schemas.microsoft.com/office/drawing/2014/main" id="{0F8C94D4-D78F-450E-97F2-C6E3F5C106A2}"/>
                  </a:ext>
                </a:extLst>
              </p:cNvPr>
              <p:cNvPicPr/>
              <p:nvPr/>
            </p:nvPicPr>
            <p:blipFill>
              <a:blip r:embed="rId28"/>
              <a:stretch>
                <a:fillRect/>
              </a:stretch>
            </p:blipFill>
            <p:spPr>
              <a:xfrm>
                <a:off x="3923612" y="2751314"/>
                <a:ext cx="68400" cy="9288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59" name="Ink 58">
                <a:extLst>
                  <a:ext uri="{FF2B5EF4-FFF2-40B4-BE49-F238E27FC236}">
                    <a16:creationId xmlns:a16="http://schemas.microsoft.com/office/drawing/2014/main" id="{0BAAC5E0-BA6E-41A7-B17D-C181E228CF21}"/>
                  </a:ext>
                </a:extLst>
              </p14:cNvPr>
              <p14:cNvContentPartPr/>
              <p14:nvPr/>
            </p14:nvContentPartPr>
            <p14:xfrm>
              <a:off x="4028732" y="2766794"/>
              <a:ext cx="46440" cy="78480"/>
            </p14:xfrm>
          </p:contentPart>
        </mc:Choice>
        <mc:Fallback xmlns="">
          <p:pic>
            <p:nvPicPr>
              <p:cNvPr id="59" name="Ink 58">
                <a:extLst>
                  <a:ext uri="{FF2B5EF4-FFF2-40B4-BE49-F238E27FC236}">
                    <a16:creationId xmlns:a16="http://schemas.microsoft.com/office/drawing/2014/main" id="{0BAAC5E0-BA6E-41A7-B17D-C181E228CF21}"/>
                  </a:ext>
                </a:extLst>
              </p:cNvPr>
              <p:cNvPicPr/>
              <p:nvPr/>
            </p:nvPicPr>
            <p:blipFill>
              <a:blip r:embed="rId30"/>
              <a:stretch>
                <a:fillRect/>
              </a:stretch>
            </p:blipFill>
            <p:spPr>
              <a:xfrm>
                <a:off x="4019732" y="2757794"/>
                <a:ext cx="6408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64" name="Ink 63">
                <a:extLst>
                  <a:ext uri="{FF2B5EF4-FFF2-40B4-BE49-F238E27FC236}">
                    <a16:creationId xmlns:a16="http://schemas.microsoft.com/office/drawing/2014/main" id="{9D1099F6-B5F9-41CA-B78C-D83A33F0B574}"/>
                  </a:ext>
                </a:extLst>
              </p14:cNvPr>
              <p14:cNvContentPartPr/>
              <p14:nvPr/>
            </p14:nvContentPartPr>
            <p14:xfrm>
              <a:off x="4594652" y="2737274"/>
              <a:ext cx="360" cy="360"/>
            </p14:xfrm>
          </p:contentPart>
        </mc:Choice>
        <mc:Fallback xmlns="">
          <p:pic>
            <p:nvPicPr>
              <p:cNvPr id="64" name="Ink 63">
                <a:extLst>
                  <a:ext uri="{FF2B5EF4-FFF2-40B4-BE49-F238E27FC236}">
                    <a16:creationId xmlns:a16="http://schemas.microsoft.com/office/drawing/2014/main" id="{9D1099F6-B5F9-41CA-B78C-D83A33F0B574}"/>
                  </a:ext>
                </a:extLst>
              </p:cNvPr>
              <p:cNvPicPr/>
              <p:nvPr/>
            </p:nvPicPr>
            <p:blipFill>
              <a:blip r:embed="rId32"/>
              <a:stretch>
                <a:fillRect/>
              </a:stretch>
            </p:blipFill>
            <p:spPr>
              <a:xfrm>
                <a:off x="4586012" y="2728274"/>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74" name="Ink 73">
                <a:extLst>
                  <a:ext uri="{FF2B5EF4-FFF2-40B4-BE49-F238E27FC236}">
                    <a16:creationId xmlns:a16="http://schemas.microsoft.com/office/drawing/2014/main" id="{A3B79391-C5F7-4530-A49E-C0CED091C2D8}"/>
                  </a:ext>
                </a:extLst>
              </p14:cNvPr>
              <p14:cNvContentPartPr/>
              <p14:nvPr/>
            </p14:nvContentPartPr>
            <p14:xfrm>
              <a:off x="5764292" y="2764274"/>
              <a:ext cx="173880" cy="114480"/>
            </p14:xfrm>
          </p:contentPart>
        </mc:Choice>
        <mc:Fallback xmlns="">
          <p:pic>
            <p:nvPicPr>
              <p:cNvPr id="74" name="Ink 73">
                <a:extLst>
                  <a:ext uri="{FF2B5EF4-FFF2-40B4-BE49-F238E27FC236}">
                    <a16:creationId xmlns:a16="http://schemas.microsoft.com/office/drawing/2014/main" id="{A3B79391-C5F7-4530-A49E-C0CED091C2D8}"/>
                  </a:ext>
                </a:extLst>
              </p:cNvPr>
              <p:cNvPicPr/>
              <p:nvPr/>
            </p:nvPicPr>
            <p:blipFill>
              <a:blip r:embed="rId34"/>
              <a:stretch>
                <a:fillRect/>
              </a:stretch>
            </p:blipFill>
            <p:spPr>
              <a:xfrm>
                <a:off x="5755652" y="2755634"/>
                <a:ext cx="191520"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75" name="Ink 74">
                <a:extLst>
                  <a:ext uri="{FF2B5EF4-FFF2-40B4-BE49-F238E27FC236}">
                    <a16:creationId xmlns:a16="http://schemas.microsoft.com/office/drawing/2014/main" id="{472DAE46-E8B6-4ED1-A773-DEEE47965EC9}"/>
                  </a:ext>
                </a:extLst>
              </p14:cNvPr>
              <p14:cNvContentPartPr/>
              <p14:nvPr/>
            </p14:nvContentPartPr>
            <p14:xfrm>
              <a:off x="5489972" y="2716754"/>
              <a:ext cx="222480" cy="137160"/>
            </p14:xfrm>
          </p:contentPart>
        </mc:Choice>
        <mc:Fallback xmlns="">
          <p:pic>
            <p:nvPicPr>
              <p:cNvPr id="75" name="Ink 74">
                <a:extLst>
                  <a:ext uri="{FF2B5EF4-FFF2-40B4-BE49-F238E27FC236}">
                    <a16:creationId xmlns:a16="http://schemas.microsoft.com/office/drawing/2014/main" id="{472DAE46-E8B6-4ED1-A773-DEEE47965EC9}"/>
                  </a:ext>
                </a:extLst>
              </p:cNvPr>
              <p:cNvPicPr/>
              <p:nvPr/>
            </p:nvPicPr>
            <p:blipFill>
              <a:blip r:embed="rId36"/>
              <a:stretch>
                <a:fillRect/>
              </a:stretch>
            </p:blipFill>
            <p:spPr>
              <a:xfrm>
                <a:off x="5481318" y="2708114"/>
                <a:ext cx="240149"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76" name="Ink 75">
                <a:extLst>
                  <a:ext uri="{FF2B5EF4-FFF2-40B4-BE49-F238E27FC236}">
                    <a16:creationId xmlns:a16="http://schemas.microsoft.com/office/drawing/2014/main" id="{64C6A696-9FF4-44B4-A301-516CA395C2C6}"/>
                  </a:ext>
                </a:extLst>
              </p14:cNvPr>
              <p14:cNvContentPartPr/>
              <p14:nvPr/>
            </p14:nvContentPartPr>
            <p14:xfrm>
              <a:off x="4980932" y="2698034"/>
              <a:ext cx="299520" cy="176400"/>
            </p14:xfrm>
          </p:contentPart>
        </mc:Choice>
        <mc:Fallback xmlns="">
          <p:pic>
            <p:nvPicPr>
              <p:cNvPr id="76" name="Ink 75">
                <a:extLst>
                  <a:ext uri="{FF2B5EF4-FFF2-40B4-BE49-F238E27FC236}">
                    <a16:creationId xmlns:a16="http://schemas.microsoft.com/office/drawing/2014/main" id="{64C6A696-9FF4-44B4-A301-516CA395C2C6}"/>
                  </a:ext>
                </a:extLst>
              </p:cNvPr>
              <p:cNvPicPr/>
              <p:nvPr/>
            </p:nvPicPr>
            <p:blipFill>
              <a:blip r:embed="rId38"/>
              <a:stretch>
                <a:fillRect/>
              </a:stretch>
            </p:blipFill>
            <p:spPr>
              <a:xfrm>
                <a:off x="4971932" y="2689376"/>
                <a:ext cx="317160" cy="194076"/>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77" name="Ink 76">
                <a:extLst>
                  <a:ext uri="{FF2B5EF4-FFF2-40B4-BE49-F238E27FC236}">
                    <a16:creationId xmlns:a16="http://schemas.microsoft.com/office/drawing/2014/main" id="{BE6620D1-BD51-42E7-BA31-3E2B8DCDE828}"/>
                  </a:ext>
                </a:extLst>
              </p14:cNvPr>
              <p14:cNvContentPartPr/>
              <p14:nvPr/>
            </p14:nvContentPartPr>
            <p14:xfrm>
              <a:off x="4607252" y="2771834"/>
              <a:ext cx="177120" cy="59400"/>
            </p14:xfrm>
          </p:contentPart>
        </mc:Choice>
        <mc:Fallback xmlns="">
          <p:pic>
            <p:nvPicPr>
              <p:cNvPr id="77" name="Ink 76">
                <a:extLst>
                  <a:ext uri="{FF2B5EF4-FFF2-40B4-BE49-F238E27FC236}">
                    <a16:creationId xmlns:a16="http://schemas.microsoft.com/office/drawing/2014/main" id="{BE6620D1-BD51-42E7-BA31-3E2B8DCDE828}"/>
                  </a:ext>
                </a:extLst>
              </p:cNvPr>
              <p:cNvPicPr/>
              <p:nvPr/>
            </p:nvPicPr>
            <p:blipFill>
              <a:blip r:embed="rId40"/>
              <a:stretch>
                <a:fillRect/>
              </a:stretch>
            </p:blipFill>
            <p:spPr>
              <a:xfrm>
                <a:off x="4598270" y="2763194"/>
                <a:ext cx="194724" cy="7704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78" name="Ink 77">
                <a:extLst>
                  <a:ext uri="{FF2B5EF4-FFF2-40B4-BE49-F238E27FC236}">
                    <a16:creationId xmlns:a16="http://schemas.microsoft.com/office/drawing/2014/main" id="{AFB95D8B-FEAB-428B-9011-734E84495EA4}"/>
                  </a:ext>
                </a:extLst>
              </p14:cNvPr>
              <p14:cNvContentPartPr/>
              <p14:nvPr/>
            </p14:nvContentPartPr>
            <p14:xfrm>
              <a:off x="4136372" y="2748794"/>
              <a:ext cx="298080" cy="107640"/>
            </p14:xfrm>
          </p:contentPart>
        </mc:Choice>
        <mc:Fallback xmlns="">
          <p:pic>
            <p:nvPicPr>
              <p:cNvPr id="78" name="Ink 77">
                <a:extLst>
                  <a:ext uri="{FF2B5EF4-FFF2-40B4-BE49-F238E27FC236}">
                    <a16:creationId xmlns:a16="http://schemas.microsoft.com/office/drawing/2014/main" id="{AFB95D8B-FEAB-428B-9011-734E84495EA4}"/>
                  </a:ext>
                </a:extLst>
              </p:cNvPr>
              <p:cNvPicPr/>
              <p:nvPr/>
            </p:nvPicPr>
            <p:blipFill>
              <a:blip r:embed="rId42"/>
              <a:stretch>
                <a:fillRect/>
              </a:stretch>
            </p:blipFill>
            <p:spPr>
              <a:xfrm>
                <a:off x="4127372" y="2740154"/>
                <a:ext cx="315720" cy="12528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79" name="Ink 78">
                <a:extLst>
                  <a:ext uri="{FF2B5EF4-FFF2-40B4-BE49-F238E27FC236}">
                    <a16:creationId xmlns:a16="http://schemas.microsoft.com/office/drawing/2014/main" id="{81EC342D-BD9F-4B4C-B8FE-13AF14C2F202}"/>
                  </a:ext>
                </a:extLst>
              </p14:cNvPr>
              <p14:cNvContentPartPr/>
              <p14:nvPr/>
            </p14:nvContentPartPr>
            <p14:xfrm>
              <a:off x="3611132" y="2676434"/>
              <a:ext cx="54720" cy="55080"/>
            </p14:xfrm>
          </p:contentPart>
        </mc:Choice>
        <mc:Fallback xmlns="">
          <p:pic>
            <p:nvPicPr>
              <p:cNvPr id="79" name="Ink 78">
                <a:extLst>
                  <a:ext uri="{FF2B5EF4-FFF2-40B4-BE49-F238E27FC236}">
                    <a16:creationId xmlns:a16="http://schemas.microsoft.com/office/drawing/2014/main" id="{81EC342D-BD9F-4B4C-B8FE-13AF14C2F202}"/>
                  </a:ext>
                </a:extLst>
              </p:cNvPr>
              <p:cNvPicPr/>
              <p:nvPr/>
            </p:nvPicPr>
            <p:blipFill>
              <a:blip r:embed="rId44"/>
              <a:stretch>
                <a:fillRect/>
              </a:stretch>
            </p:blipFill>
            <p:spPr>
              <a:xfrm>
                <a:off x="3602191" y="2667434"/>
                <a:ext cx="72245" cy="7272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80" name="Ink 79">
                <a:extLst>
                  <a:ext uri="{FF2B5EF4-FFF2-40B4-BE49-F238E27FC236}">
                    <a16:creationId xmlns:a16="http://schemas.microsoft.com/office/drawing/2014/main" id="{8E37F0AF-A910-465E-A1F9-1ABC76E26CC8}"/>
                  </a:ext>
                </a:extLst>
              </p14:cNvPr>
              <p14:cNvContentPartPr/>
              <p14:nvPr/>
            </p14:nvContentPartPr>
            <p14:xfrm>
              <a:off x="3241052" y="2702714"/>
              <a:ext cx="294480" cy="122400"/>
            </p14:xfrm>
          </p:contentPart>
        </mc:Choice>
        <mc:Fallback xmlns="">
          <p:pic>
            <p:nvPicPr>
              <p:cNvPr id="80" name="Ink 79">
                <a:extLst>
                  <a:ext uri="{FF2B5EF4-FFF2-40B4-BE49-F238E27FC236}">
                    <a16:creationId xmlns:a16="http://schemas.microsoft.com/office/drawing/2014/main" id="{8E37F0AF-A910-465E-A1F9-1ABC76E26CC8}"/>
                  </a:ext>
                </a:extLst>
              </p:cNvPr>
              <p:cNvPicPr/>
              <p:nvPr/>
            </p:nvPicPr>
            <p:blipFill>
              <a:blip r:embed="rId46"/>
              <a:stretch>
                <a:fillRect/>
              </a:stretch>
            </p:blipFill>
            <p:spPr>
              <a:xfrm>
                <a:off x="3232401" y="2693740"/>
                <a:ext cx="312142" cy="139988"/>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81" name="Ink 80">
                <a:extLst>
                  <a:ext uri="{FF2B5EF4-FFF2-40B4-BE49-F238E27FC236}">
                    <a16:creationId xmlns:a16="http://schemas.microsoft.com/office/drawing/2014/main" id="{99416425-C421-42D7-BAE9-876A3E411DF3}"/>
                  </a:ext>
                </a:extLst>
              </p14:cNvPr>
              <p14:cNvContentPartPr/>
              <p14:nvPr/>
            </p14:nvContentPartPr>
            <p14:xfrm>
              <a:off x="3101732" y="2698034"/>
              <a:ext cx="95040" cy="44280"/>
            </p14:xfrm>
          </p:contentPart>
        </mc:Choice>
        <mc:Fallback xmlns="">
          <p:pic>
            <p:nvPicPr>
              <p:cNvPr id="81" name="Ink 80">
                <a:extLst>
                  <a:ext uri="{FF2B5EF4-FFF2-40B4-BE49-F238E27FC236}">
                    <a16:creationId xmlns:a16="http://schemas.microsoft.com/office/drawing/2014/main" id="{99416425-C421-42D7-BAE9-876A3E411DF3}"/>
                  </a:ext>
                </a:extLst>
              </p:cNvPr>
              <p:cNvPicPr/>
              <p:nvPr/>
            </p:nvPicPr>
            <p:blipFill>
              <a:blip r:embed="rId48"/>
              <a:stretch>
                <a:fillRect/>
              </a:stretch>
            </p:blipFill>
            <p:spPr>
              <a:xfrm>
                <a:off x="3093092" y="2689394"/>
                <a:ext cx="112680" cy="6192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85" name="Ink 84">
                <a:extLst>
                  <a:ext uri="{FF2B5EF4-FFF2-40B4-BE49-F238E27FC236}">
                    <a16:creationId xmlns:a16="http://schemas.microsoft.com/office/drawing/2014/main" id="{82BFECBF-2A78-492C-A050-AC5ED1E0B81B}"/>
                  </a:ext>
                </a:extLst>
              </p14:cNvPr>
              <p14:cNvContentPartPr/>
              <p14:nvPr/>
            </p14:nvContentPartPr>
            <p14:xfrm>
              <a:off x="3635252" y="2947514"/>
              <a:ext cx="19080" cy="98640"/>
            </p14:xfrm>
          </p:contentPart>
        </mc:Choice>
        <mc:Fallback xmlns="">
          <p:pic>
            <p:nvPicPr>
              <p:cNvPr id="85" name="Ink 84">
                <a:extLst>
                  <a:ext uri="{FF2B5EF4-FFF2-40B4-BE49-F238E27FC236}">
                    <a16:creationId xmlns:a16="http://schemas.microsoft.com/office/drawing/2014/main" id="{82BFECBF-2A78-492C-A050-AC5ED1E0B81B}"/>
                  </a:ext>
                </a:extLst>
              </p:cNvPr>
              <p:cNvPicPr/>
              <p:nvPr/>
            </p:nvPicPr>
            <p:blipFill>
              <a:blip r:embed="rId50"/>
              <a:stretch>
                <a:fillRect/>
              </a:stretch>
            </p:blipFill>
            <p:spPr>
              <a:xfrm>
                <a:off x="3626252" y="2938874"/>
                <a:ext cx="36720" cy="11628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86" name="Ink 85">
                <a:extLst>
                  <a:ext uri="{FF2B5EF4-FFF2-40B4-BE49-F238E27FC236}">
                    <a16:creationId xmlns:a16="http://schemas.microsoft.com/office/drawing/2014/main" id="{CAEE2607-5750-4A9B-ADDA-C785CD8BF156}"/>
                  </a:ext>
                </a:extLst>
              </p14:cNvPr>
              <p14:cNvContentPartPr/>
              <p14:nvPr/>
            </p14:nvContentPartPr>
            <p14:xfrm>
              <a:off x="3700052" y="2982074"/>
              <a:ext cx="61920" cy="82080"/>
            </p14:xfrm>
          </p:contentPart>
        </mc:Choice>
        <mc:Fallback xmlns="">
          <p:pic>
            <p:nvPicPr>
              <p:cNvPr id="86" name="Ink 85">
                <a:extLst>
                  <a:ext uri="{FF2B5EF4-FFF2-40B4-BE49-F238E27FC236}">
                    <a16:creationId xmlns:a16="http://schemas.microsoft.com/office/drawing/2014/main" id="{CAEE2607-5750-4A9B-ADDA-C785CD8BF156}"/>
                  </a:ext>
                </a:extLst>
              </p:cNvPr>
              <p:cNvPicPr/>
              <p:nvPr/>
            </p:nvPicPr>
            <p:blipFill>
              <a:blip r:embed="rId52"/>
              <a:stretch>
                <a:fillRect/>
              </a:stretch>
            </p:blipFill>
            <p:spPr>
              <a:xfrm>
                <a:off x="3691412" y="2973074"/>
                <a:ext cx="7956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91" name="Ink 90">
                <a:extLst>
                  <a:ext uri="{FF2B5EF4-FFF2-40B4-BE49-F238E27FC236}">
                    <a16:creationId xmlns:a16="http://schemas.microsoft.com/office/drawing/2014/main" id="{8FA45181-00E8-4498-B3CF-141DB4045E39}"/>
                  </a:ext>
                </a:extLst>
              </p14:cNvPr>
              <p14:cNvContentPartPr/>
              <p14:nvPr/>
            </p14:nvContentPartPr>
            <p14:xfrm>
              <a:off x="4328972" y="2995754"/>
              <a:ext cx="107280" cy="77760"/>
            </p14:xfrm>
          </p:contentPart>
        </mc:Choice>
        <mc:Fallback xmlns="">
          <p:pic>
            <p:nvPicPr>
              <p:cNvPr id="91" name="Ink 90">
                <a:extLst>
                  <a:ext uri="{FF2B5EF4-FFF2-40B4-BE49-F238E27FC236}">
                    <a16:creationId xmlns:a16="http://schemas.microsoft.com/office/drawing/2014/main" id="{8FA45181-00E8-4498-B3CF-141DB4045E39}"/>
                  </a:ext>
                </a:extLst>
              </p:cNvPr>
              <p:cNvPicPr/>
              <p:nvPr/>
            </p:nvPicPr>
            <p:blipFill>
              <a:blip r:embed="rId54"/>
              <a:stretch>
                <a:fillRect/>
              </a:stretch>
            </p:blipFill>
            <p:spPr>
              <a:xfrm>
                <a:off x="4320332" y="2987114"/>
                <a:ext cx="124920" cy="9540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92" name="Ink 91">
                <a:extLst>
                  <a:ext uri="{FF2B5EF4-FFF2-40B4-BE49-F238E27FC236}">
                    <a16:creationId xmlns:a16="http://schemas.microsoft.com/office/drawing/2014/main" id="{7FA5D69A-5955-4914-8965-794243DF498A}"/>
                  </a:ext>
                </a:extLst>
              </p14:cNvPr>
              <p14:cNvContentPartPr/>
              <p14:nvPr/>
            </p14:nvContentPartPr>
            <p14:xfrm>
              <a:off x="4496732" y="2989994"/>
              <a:ext cx="117000" cy="55080"/>
            </p14:xfrm>
          </p:contentPart>
        </mc:Choice>
        <mc:Fallback xmlns="">
          <p:pic>
            <p:nvPicPr>
              <p:cNvPr id="92" name="Ink 91">
                <a:extLst>
                  <a:ext uri="{FF2B5EF4-FFF2-40B4-BE49-F238E27FC236}">
                    <a16:creationId xmlns:a16="http://schemas.microsoft.com/office/drawing/2014/main" id="{7FA5D69A-5955-4914-8965-794243DF498A}"/>
                  </a:ext>
                </a:extLst>
              </p:cNvPr>
              <p:cNvPicPr/>
              <p:nvPr/>
            </p:nvPicPr>
            <p:blipFill>
              <a:blip r:embed="rId56"/>
              <a:stretch>
                <a:fillRect/>
              </a:stretch>
            </p:blipFill>
            <p:spPr>
              <a:xfrm>
                <a:off x="4488092" y="2980994"/>
                <a:ext cx="134640" cy="7272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93" name="Ink 92">
                <a:extLst>
                  <a:ext uri="{FF2B5EF4-FFF2-40B4-BE49-F238E27FC236}">
                    <a16:creationId xmlns:a16="http://schemas.microsoft.com/office/drawing/2014/main" id="{14A45626-6620-451D-B4CD-43227658E3F2}"/>
                  </a:ext>
                </a:extLst>
              </p14:cNvPr>
              <p14:cNvContentPartPr/>
              <p14:nvPr/>
            </p14:nvContentPartPr>
            <p14:xfrm>
              <a:off x="4656932" y="2981714"/>
              <a:ext cx="74160" cy="66960"/>
            </p14:xfrm>
          </p:contentPart>
        </mc:Choice>
        <mc:Fallback xmlns="">
          <p:pic>
            <p:nvPicPr>
              <p:cNvPr id="93" name="Ink 92">
                <a:extLst>
                  <a:ext uri="{FF2B5EF4-FFF2-40B4-BE49-F238E27FC236}">
                    <a16:creationId xmlns:a16="http://schemas.microsoft.com/office/drawing/2014/main" id="{14A45626-6620-451D-B4CD-43227658E3F2}"/>
                  </a:ext>
                </a:extLst>
              </p:cNvPr>
              <p:cNvPicPr/>
              <p:nvPr/>
            </p:nvPicPr>
            <p:blipFill>
              <a:blip r:embed="rId58"/>
              <a:stretch>
                <a:fillRect/>
              </a:stretch>
            </p:blipFill>
            <p:spPr>
              <a:xfrm>
                <a:off x="4648292" y="2973074"/>
                <a:ext cx="91800" cy="8460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94" name="Ink 93">
                <a:extLst>
                  <a:ext uri="{FF2B5EF4-FFF2-40B4-BE49-F238E27FC236}">
                    <a16:creationId xmlns:a16="http://schemas.microsoft.com/office/drawing/2014/main" id="{2759F10A-90B6-4621-8F2F-0B3D56EE3279}"/>
                  </a:ext>
                </a:extLst>
              </p14:cNvPr>
              <p14:cNvContentPartPr/>
              <p14:nvPr/>
            </p14:nvContentPartPr>
            <p14:xfrm>
              <a:off x="4797692" y="2965514"/>
              <a:ext cx="103680" cy="108360"/>
            </p14:xfrm>
          </p:contentPart>
        </mc:Choice>
        <mc:Fallback xmlns="">
          <p:pic>
            <p:nvPicPr>
              <p:cNvPr id="94" name="Ink 93">
                <a:extLst>
                  <a:ext uri="{FF2B5EF4-FFF2-40B4-BE49-F238E27FC236}">
                    <a16:creationId xmlns:a16="http://schemas.microsoft.com/office/drawing/2014/main" id="{2759F10A-90B6-4621-8F2F-0B3D56EE3279}"/>
                  </a:ext>
                </a:extLst>
              </p:cNvPr>
              <p:cNvPicPr/>
              <p:nvPr/>
            </p:nvPicPr>
            <p:blipFill>
              <a:blip r:embed="rId60"/>
              <a:stretch>
                <a:fillRect/>
              </a:stretch>
            </p:blipFill>
            <p:spPr>
              <a:xfrm>
                <a:off x="4788692" y="2956874"/>
                <a:ext cx="12132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95" name="Ink 94">
                <a:extLst>
                  <a:ext uri="{FF2B5EF4-FFF2-40B4-BE49-F238E27FC236}">
                    <a16:creationId xmlns:a16="http://schemas.microsoft.com/office/drawing/2014/main" id="{46AED280-ED90-4905-99F7-D081B36EF968}"/>
                  </a:ext>
                </a:extLst>
              </p14:cNvPr>
              <p14:cNvContentPartPr/>
              <p14:nvPr/>
            </p14:nvContentPartPr>
            <p14:xfrm>
              <a:off x="3813092" y="2969834"/>
              <a:ext cx="290160" cy="104040"/>
            </p14:xfrm>
          </p:contentPart>
        </mc:Choice>
        <mc:Fallback xmlns="">
          <p:pic>
            <p:nvPicPr>
              <p:cNvPr id="95" name="Ink 94">
                <a:extLst>
                  <a:ext uri="{FF2B5EF4-FFF2-40B4-BE49-F238E27FC236}">
                    <a16:creationId xmlns:a16="http://schemas.microsoft.com/office/drawing/2014/main" id="{46AED280-ED90-4905-99F7-D081B36EF968}"/>
                  </a:ext>
                </a:extLst>
              </p:cNvPr>
              <p:cNvPicPr/>
              <p:nvPr/>
            </p:nvPicPr>
            <p:blipFill>
              <a:blip r:embed="rId62"/>
              <a:stretch>
                <a:fillRect/>
              </a:stretch>
            </p:blipFill>
            <p:spPr>
              <a:xfrm>
                <a:off x="3804452" y="2960803"/>
                <a:ext cx="307800" cy="121741"/>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96" name="Ink 95">
                <a:extLst>
                  <a:ext uri="{FF2B5EF4-FFF2-40B4-BE49-F238E27FC236}">
                    <a16:creationId xmlns:a16="http://schemas.microsoft.com/office/drawing/2014/main" id="{4DE66E75-42C2-4864-8E5D-21B1A7200EE3}"/>
                  </a:ext>
                </a:extLst>
              </p14:cNvPr>
              <p14:cNvContentPartPr/>
              <p14:nvPr/>
            </p14:nvContentPartPr>
            <p14:xfrm>
              <a:off x="3206132" y="2935634"/>
              <a:ext cx="207360" cy="123480"/>
            </p14:xfrm>
          </p:contentPart>
        </mc:Choice>
        <mc:Fallback xmlns="">
          <p:pic>
            <p:nvPicPr>
              <p:cNvPr id="96" name="Ink 95">
                <a:extLst>
                  <a:ext uri="{FF2B5EF4-FFF2-40B4-BE49-F238E27FC236}">
                    <a16:creationId xmlns:a16="http://schemas.microsoft.com/office/drawing/2014/main" id="{4DE66E75-42C2-4864-8E5D-21B1A7200EE3}"/>
                  </a:ext>
                </a:extLst>
              </p:cNvPr>
              <p:cNvPicPr/>
              <p:nvPr/>
            </p:nvPicPr>
            <p:blipFill>
              <a:blip r:embed="rId64"/>
              <a:stretch>
                <a:fillRect/>
              </a:stretch>
            </p:blipFill>
            <p:spPr>
              <a:xfrm>
                <a:off x="3197148" y="2926994"/>
                <a:ext cx="224969" cy="14112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115" name="Ink 114">
                <a:extLst>
                  <a:ext uri="{FF2B5EF4-FFF2-40B4-BE49-F238E27FC236}">
                    <a16:creationId xmlns:a16="http://schemas.microsoft.com/office/drawing/2014/main" id="{CE14D93C-3FEF-44EC-80CF-2FF1B991D790}"/>
                  </a:ext>
                </a:extLst>
              </p14:cNvPr>
              <p14:cNvContentPartPr/>
              <p14:nvPr/>
            </p14:nvContentPartPr>
            <p14:xfrm>
              <a:off x="5071652" y="3243434"/>
              <a:ext cx="65880" cy="4680"/>
            </p14:xfrm>
          </p:contentPart>
        </mc:Choice>
        <mc:Fallback xmlns="">
          <p:pic>
            <p:nvPicPr>
              <p:cNvPr id="115" name="Ink 114">
                <a:extLst>
                  <a:ext uri="{FF2B5EF4-FFF2-40B4-BE49-F238E27FC236}">
                    <a16:creationId xmlns:a16="http://schemas.microsoft.com/office/drawing/2014/main" id="{CE14D93C-3FEF-44EC-80CF-2FF1B991D790}"/>
                  </a:ext>
                </a:extLst>
              </p:cNvPr>
              <p:cNvPicPr/>
              <p:nvPr/>
            </p:nvPicPr>
            <p:blipFill>
              <a:blip r:embed="rId66"/>
              <a:stretch>
                <a:fillRect/>
              </a:stretch>
            </p:blipFill>
            <p:spPr>
              <a:xfrm>
                <a:off x="5063012" y="3234434"/>
                <a:ext cx="8352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116" name="Ink 115">
                <a:extLst>
                  <a:ext uri="{FF2B5EF4-FFF2-40B4-BE49-F238E27FC236}">
                    <a16:creationId xmlns:a16="http://schemas.microsoft.com/office/drawing/2014/main" id="{ABFBF4B4-12BA-431B-AC42-8ACEC06D396C}"/>
                  </a:ext>
                </a:extLst>
              </p14:cNvPr>
              <p14:cNvContentPartPr/>
              <p14:nvPr/>
            </p14:nvContentPartPr>
            <p14:xfrm>
              <a:off x="5073092" y="3302474"/>
              <a:ext cx="110160" cy="8640"/>
            </p14:xfrm>
          </p:contentPart>
        </mc:Choice>
        <mc:Fallback xmlns="">
          <p:pic>
            <p:nvPicPr>
              <p:cNvPr id="116" name="Ink 115">
                <a:extLst>
                  <a:ext uri="{FF2B5EF4-FFF2-40B4-BE49-F238E27FC236}">
                    <a16:creationId xmlns:a16="http://schemas.microsoft.com/office/drawing/2014/main" id="{ABFBF4B4-12BA-431B-AC42-8ACEC06D396C}"/>
                  </a:ext>
                </a:extLst>
              </p:cNvPr>
              <p:cNvPicPr/>
              <p:nvPr/>
            </p:nvPicPr>
            <p:blipFill>
              <a:blip r:embed="rId68"/>
              <a:stretch>
                <a:fillRect/>
              </a:stretch>
            </p:blipFill>
            <p:spPr>
              <a:xfrm>
                <a:off x="5064452" y="3293834"/>
                <a:ext cx="127800" cy="2628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120" name="Ink 119">
                <a:extLst>
                  <a:ext uri="{FF2B5EF4-FFF2-40B4-BE49-F238E27FC236}">
                    <a16:creationId xmlns:a16="http://schemas.microsoft.com/office/drawing/2014/main" id="{00C4848D-A89D-441C-A5D8-1C6FA368AA4C}"/>
                  </a:ext>
                </a:extLst>
              </p14:cNvPr>
              <p14:cNvContentPartPr/>
              <p14:nvPr/>
            </p14:nvContentPartPr>
            <p14:xfrm>
              <a:off x="5358932" y="3170714"/>
              <a:ext cx="284400" cy="231120"/>
            </p14:xfrm>
          </p:contentPart>
        </mc:Choice>
        <mc:Fallback xmlns="">
          <p:pic>
            <p:nvPicPr>
              <p:cNvPr id="120" name="Ink 119">
                <a:extLst>
                  <a:ext uri="{FF2B5EF4-FFF2-40B4-BE49-F238E27FC236}">
                    <a16:creationId xmlns:a16="http://schemas.microsoft.com/office/drawing/2014/main" id="{00C4848D-A89D-441C-A5D8-1C6FA368AA4C}"/>
                  </a:ext>
                </a:extLst>
              </p:cNvPr>
              <p:cNvPicPr/>
              <p:nvPr/>
            </p:nvPicPr>
            <p:blipFill>
              <a:blip r:embed="rId70"/>
              <a:stretch>
                <a:fillRect/>
              </a:stretch>
            </p:blipFill>
            <p:spPr>
              <a:xfrm>
                <a:off x="5350281" y="3161714"/>
                <a:ext cx="302062" cy="24876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121" name="Ink 120">
                <a:extLst>
                  <a:ext uri="{FF2B5EF4-FFF2-40B4-BE49-F238E27FC236}">
                    <a16:creationId xmlns:a16="http://schemas.microsoft.com/office/drawing/2014/main" id="{832C811D-E65B-42E1-A0EB-CB102A2F17B4}"/>
                  </a:ext>
                </a:extLst>
              </p14:cNvPr>
              <p14:cNvContentPartPr/>
              <p14:nvPr/>
            </p14:nvContentPartPr>
            <p14:xfrm>
              <a:off x="4855292" y="3148034"/>
              <a:ext cx="121320" cy="202680"/>
            </p14:xfrm>
          </p:contentPart>
        </mc:Choice>
        <mc:Fallback xmlns="">
          <p:pic>
            <p:nvPicPr>
              <p:cNvPr id="121" name="Ink 120">
                <a:extLst>
                  <a:ext uri="{FF2B5EF4-FFF2-40B4-BE49-F238E27FC236}">
                    <a16:creationId xmlns:a16="http://schemas.microsoft.com/office/drawing/2014/main" id="{832C811D-E65B-42E1-A0EB-CB102A2F17B4}"/>
                  </a:ext>
                </a:extLst>
              </p:cNvPr>
              <p:cNvPicPr/>
              <p:nvPr/>
            </p:nvPicPr>
            <p:blipFill>
              <a:blip r:embed="rId72"/>
              <a:stretch>
                <a:fillRect/>
              </a:stretch>
            </p:blipFill>
            <p:spPr>
              <a:xfrm>
                <a:off x="4846652" y="3139034"/>
                <a:ext cx="138960" cy="22032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122" name="Ink 121">
                <a:extLst>
                  <a:ext uri="{FF2B5EF4-FFF2-40B4-BE49-F238E27FC236}">
                    <a16:creationId xmlns:a16="http://schemas.microsoft.com/office/drawing/2014/main" id="{56C04622-958D-476F-9B09-383B4287C4F5}"/>
                  </a:ext>
                </a:extLst>
              </p14:cNvPr>
              <p14:cNvContentPartPr/>
              <p14:nvPr/>
            </p14:nvContentPartPr>
            <p14:xfrm>
              <a:off x="4629212" y="3230114"/>
              <a:ext cx="160920" cy="126000"/>
            </p14:xfrm>
          </p:contentPart>
        </mc:Choice>
        <mc:Fallback xmlns="">
          <p:pic>
            <p:nvPicPr>
              <p:cNvPr id="122" name="Ink 121">
                <a:extLst>
                  <a:ext uri="{FF2B5EF4-FFF2-40B4-BE49-F238E27FC236}">
                    <a16:creationId xmlns:a16="http://schemas.microsoft.com/office/drawing/2014/main" id="{56C04622-958D-476F-9B09-383B4287C4F5}"/>
                  </a:ext>
                </a:extLst>
              </p:cNvPr>
              <p:cNvPicPr/>
              <p:nvPr/>
            </p:nvPicPr>
            <p:blipFill>
              <a:blip r:embed="rId74"/>
              <a:stretch>
                <a:fillRect/>
              </a:stretch>
            </p:blipFill>
            <p:spPr>
              <a:xfrm>
                <a:off x="4620553" y="3221140"/>
                <a:ext cx="178600" cy="14359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123" name="Ink 122">
                <a:extLst>
                  <a:ext uri="{FF2B5EF4-FFF2-40B4-BE49-F238E27FC236}">
                    <a16:creationId xmlns:a16="http://schemas.microsoft.com/office/drawing/2014/main" id="{B6E713E8-71C7-44B4-9375-2FCD7A0F4AFB}"/>
                  </a:ext>
                </a:extLst>
              </p14:cNvPr>
              <p14:cNvContentPartPr/>
              <p14:nvPr/>
            </p14:nvContentPartPr>
            <p14:xfrm>
              <a:off x="4271372" y="3203834"/>
              <a:ext cx="314280" cy="191520"/>
            </p14:xfrm>
          </p:contentPart>
        </mc:Choice>
        <mc:Fallback xmlns="">
          <p:pic>
            <p:nvPicPr>
              <p:cNvPr id="123" name="Ink 122">
                <a:extLst>
                  <a:ext uri="{FF2B5EF4-FFF2-40B4-BE49-F238E27FC236}">
                    <a16:creationId xmlns:a16="http://schemas.microsoft.com/office/drawing/2014/main" id="{B6E713E8-71C7-44B4-9375-2FCD7A0F4AFB}"/>
                  </a:ext>
                </a:extLst>
              </p:cNvPr>
              <p:cNvPicPr/>
              <p:nvPr/>
            </p:nvPicPr>
            <p:blipFill>
              <a:blip r:embed="rId76"/>
              <a:stretch>
                <a:fillRect/>
              </a:stretch>
            </p:blipFill>
            <p:spPr>
              <a:xfrm>
                <a:off x="4262372" y="3194834"/>
                <a:ext cx="331920" cy="20916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124" name="Ink 123">
                <a:extLst>
                  <a:ext uri="{FF2B5EF4-FFF2-40B4-BE49-F238E27FC236}">
                    <a16:creationId xmlns:a16="http://schemas.microsoft.com/office/drawing/2014/main" id="{43D27D27-8D8E-4116-B8E0-BC835AED00EC}"/>
                  </a:ext>
                </a:extLst>
              </p14:cNvPr>
              <p14:cNvContentPartPr/>
              <p14:nvPr/>
            </p14:nvContentPartPr>
            <p14:xfrm>
              <a:off x="4058612" y="3208874"/>
              <a:ext cx="116640" cy="150840"/>
            </p14:xfrm>
          </p:contentPart>
        </mc:Choice>
        <mc:Fallback xmlns="">
          <p:pic>
            <p:nvPicPr>
              <p:cNvPr id="124" name="Ink 123">
                <a:extLst>
                  <a:ext uri="{FF2B5EF4-FFF2-40B4-BE49-F238E27FC236}">
                    <a16:creationId xmlns:a16="http://schemas.microsoft.com/office/drawing/2014/main" id="{43D27D27-8D8E-4116-B8E0-BC835AED00EC}"/>
                  </a:ext>
                </a:extLst>
              </p:cNvPr>
              <p:cNvPicPr/>
              <p:nvPr/>
            </p:nvPicPr>
            <p:blipFill>
              <a:blip r:embed="rId78"/>
              <a:stretch>
                <a:fillRect/>
              </a:stretch>
            </p:blipFill>
            <p:spPr>
              <a:xfrm>
                <a:off x="4049972" y="3199874"/>
                <a:ext cx="134280" cy="16848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125" name="Ink 124">
                <a:extLst>
                  <a:ext uri="{FF2B5EF4-FFF2-40B4-BE49-F238E27FC236}">
                    <a16:creationId xmlns:a16="http://schemas.microsoft.com/office/drawing/2014/main" id="{2E3BB55F-E7BA-457D-8C43-DD5FEC5A5F66}"/>
                  </a:ext>
                </a:extLst>
              </p14:cNvPr>
              <p14:cNvContentPartPr/>
              <p14:nvPr/>
            </p14:nvContentPartPr>
            <p14:xfrm>
              <a:off x="3686012" y="3221474"/>
              <a:ext cx="318240" cy="172080"/>
            </p14:xfrm>
          </p:contentPart>
        </mc:Choice>
        <mc:Fallback xmlns="">
          <p:pic>
            <p:nvPicPr>
              <p:cNvPr id="125" name="Ink 124">
                <a:extLst>
                  <a:ext uri="{FF2B5EF4-FFF2-40B4-BE49-F238E27FC236}">
                    <a16:creationId xmlns:a16="http://schemas.microsoft.com/office/drawing/2014/main" id="{2E3BB55F-E7BA-457D-8C43-DD5FEC5A5F66}"/>
                  </a:ext>
                </a:extLst>
              </p:cNvPr>
              <p:cNvPicPr/>
              <p:nvPr/>
            </p:nvPicPr>
            <p:blipFill>
              <a:blip r:embed="rId80"/>
              <a:stretch>
                <a:fillRect/>
              </a:stretch>
            </p:blipFill>
            <p:spPr>
              <a:xfrm>
                <a:off x="3677372" y="3212816"/>
                <a:ext cx="335880" cy="189757"/>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126" name="Ink 125">
                <a:extLst>
                  <a:ext uri="{FF2B5EF4-FFF2-40B4-BE49-F238E27FC236}">
                    <a16:creationId xmlns:a16="http://schemas.microsoft.com/office/drawing/2014/main" id="{A819C19B-0BFF-44A8-B273-1CC9D202FA0A}"/>
                  </a:ext>
                </a:extLst>
              </p14:cNvPr>
              <p14:cNvContentPartPr/>
              <p14:nvPr/>
            </p14:nvContentPartPr>
            <p14:xfrm>
              <a:off x="3430772" y="3158834"/>
              <a:ext cx="164880" cy="189360"/>
            </p14:xfrm>
          </p:contentPart>
        </mc:Choice>
        <mc:Fallback xmlns="">
          <p:pic>
            <p:nvPicPr>
              <p:cNvPr id="126" name="Ink 125">
                <a:extLst>
                  <a:ext uri="{FF2B5EF4-FFF2-40B4-BE49-F238E27FC236}">
                    <a16:creationId xmlns:a16="http://schemas.microsoft.com/office/drawing/2014/main" id="{A819C19B-0BFF-44A8-B273-1CC9D202FA0A}"/>
                  </a:ext>
                </a:extLst>
              </p:cNvPr>
              <p:cNvPicPr/>
              <p:nvPr/>
            </p:nvPicPr>
            <p:blipFill>
              <a:blip r:embed="rId82"/>
              <a:stretch>
                <a:fillRect/>
              </a:stretch>
            </p:blipFill>
            <p:spPr>
              <a:xfrm>
                <a:off x="3421772" y="3150178"/>
                <a:ext cx="182520" cy="207034"/>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127" name="Ink 126">
                <a:extLst>
                  <a:ext uri="{FF2B5EF4-FFF2-40B4-BE49-F238E27FC236}">
                    <a16:creationId xmlns:a16="http://schemas.microsoft.com/office/drawing/2014/main" id="{66724DB1-6D0E-4F48-8D1F-A17B01D8EC0C}"/>
                  </a:ext>
                </a:extLst>
              </p14:cNvPr>
              <p14:cNvContentPartPr/>
              <p14:nvPr/>
            </p14:nvContentPartPr>
            <p14:xfrm>
              <a:off x="5839892" y="3078194"/>
              <a:ext cx="21600" cy="77400"/>
            </p14:xfrm>
          </p:contentPart>
        </mc:Choice>
        <mc:Fallback xmlns="">
          <p:pic>
            <p:nvPicPr>
              <p:cNvPr id="127" name="Ink 126">
                <a:extLst>
                  <a:ext uri="{FF2B5EF4-FFF2-40B4-BE49-F238E27FC236}">
                    <a16:creationId xmlns:a16="http://schemas.microsoft.com/office/drawing/2014/main" id="{66724DB1-6D0E-4F48-8D1F-A17B01D8EC0C}"/>
                  </a:ext>
                </a:extLst>
              </p:cNvPr>
              <p:cNvPicPr/>
              <p:nvPr/>
            </p:nvPicPr>
            <p:blipFill>
              <a:blip r:embed="rId84"/>
              <a:stretch>
                <a:fillRect/>
              </a:stretch>
            </p:blipFill>
            <p:spPr>
              <a:xfrm>
                <a:off x="5831252" y="3069194"/>
                <a:ext cx="3924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130" name="Ink 129">
                <a:extLst>
                  <a:ext uri="{FF2B5EF4-FFF2-40B4-BE49-F238E27FC236}">
                    <a16:creationId xmlns:a16="http://schemas.microsoft.com/office/drawing/2014/main" id="{6A4831D2-1491-4824-8162-D13102DCD7CF}"/>
                  </a:ext>
                </a:extLst>
              </p14:cNvPr>
              <p14:cNvContentPartPr/>
              <p14:nvPr/>
            </p14:nvContentPartPr>
            <p14:xfrm>
              <a:off x="6160652" y="3044354"/>
              <a:ext cx="87480" cy="74520"/>
            </p14:xfrm>
          </p:contentPart>
        </mc:Choice>
        <mc:Fallback xmlns="">
          <p:pic>
            <p:nvPicPr>
              <p:cNvPr id="130" name="Ink 129">
                <a:extLst>
                  <a:ext uri="{FF2B5EF4-FFF2-40B4-BE49-F238E27FC236}">
                    <a16:creationId xmlns:a16="http://schemas.microsoft.com/office/drawing/2014/main" id="{6A4831D2-1491-4824-8162-D13102DCD7CF}"/>
                  </a:ext>
                </a:extLst>
              </p:cNvPr>
              <p:cNvPicPr/>
              <p:nvPr/>
            </p:nvPicPr>
            <p:blipFill>
              <a:blip r:embed="rId86"/>
              <a:stretch>
                <a:fillRect/>
              </a:stretch>
            </p:blipFill>
            <p:spPr>
              <a:xfrm>
                <a:off x="6151652" y="3035354"/>
                <a:ext cx="105120" cy="9216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131" name="Ink 130">
                <a:extLst>
                  <a:ext uri="{FF2B5EF4-FFF2-40B4-BE49-F238E27FC236}">
                    <a16:creationId xmlns:a16="http://schemas.microsoft.com/office/drawing/2014/main" id="{5E38C2CE-8461-4278-85E2-8E293970BC1A}"/>
                  </a:ext>
                </a:extLst>
              </p14:cNvPr>
              <p14:cNvContentPartPr/>
              <p14:nvPr/>
            </p14:nvContentPartPr>
            <p14:xfrm>
              <a:off x="5815052" y="3225074"/>
              <a:ext cx="428040" cy="16200"/>
            </p14:xfrm>
          </p:contentPart>
        </mc:Choice>
        <mc:Fallback xmlns="">
          <p:pic>
            <p:nvPicPr>
              <p:cNvPr id="131" name="Ink 130">
                <a:extLst>
                  <a:ext uri="{FF2B5EF4-FFF2-40B4-BE49-F238E27FC236}">
                    <a16:creationId xmlns:a16="http://schemas.microsoft.com/office/drawing/2014/main" id="{5E38C2CE-8461-4278-85E2-8E293970BC1A}"/>
                  </a:ext>
                </a:extLst>
              </p:cNvPr>
              <p:cNvPicPr/>
              <p:nvPr/>
            </p:nvPicPr>
            <p:blipFill>
              <a:blip r:embed="rId88"/>
              <a:stretch>
                <a:fillRect/>
              </a:stretch>
            </p:blipFill>
            <p:spPr>
              <a:xfrm>
                <a:off x="5806052" y="3216074"/>
                <a:ext cx="445680" cy="3384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135" name="Ink 134">
                <a:extLst>
                  <a:ext uri="{FF2B5EF4-FFF2-40B4-BE49-F238E27FC236}">
                    <a16:creationId xmlns:a16="http://schemas.microsoft.com/office/drawing/2014/main" id="{8677A480-E94B-427E-8661-DFEDD4F481E4}"/>
                  </a:ext>
                </a:extLst>
              </p14:cNvPr>
              <p14:cNvContentPartPr/>
              <p14:nvPr/>
            </p14:nvContentPartPr>
            <p14:xfrm>
              <a:off x="6186212" y="3302474"/>
              <a:ext cx="11160" cy="103680"/>
            </p14:xfrm>
          </p:contentPart>
        </mc:Choice>
        <mc:Fallback xmlns="">
          <p:pic>
            <p:nvPicPr>
              <p:cNvPr id="135" name="Ink 134">
                <a:extLst>
                  <a:ext uri="{FF2B5EF4-FFF2-40B4-BE49-F238E27FC236}">
                    <a16:creationId xmlns:a16="http://schemas.microsoft.com/office/drawing/2014/main" id="{8677A480-E94B-427E-8661-DFEDD4F481E4}"/>
                  </a:ext>
                </a:extLst>
              </p:cNvPr>
              <p:cNvPicPr/>
              <p:nvPr/>
            </p:nvPicPr>
            <p:blipFill>
              <a:blip r:embed="rId90"/>
              <a:stretch>
                <a:fillRect/>
              </a:stretch>
            </p:blipFill>
            <p:spPr>
              <a:xfrm>
                <a:off x="6177572" y="3293834"/>
                <a:ext cx="28800" cy="12132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136" name="Ink 135">
                <a:extLst>
                  <a:ext uri="{FF2B5EF4-FFF2-40B4-BE49-F238E27FC236}">
                    <a16:creationId xmlns:a16="http://schemas.microsoft.com/office/drawing/2014/main" id="{6B410F29-F9B8-49C2-988C-110A7F605AFA}"/>
                  </a:ext>
                </a:extLst>
              </p14:cNvPr>
              <p14:cNvContentPartPr/>
              <p14:nvPr/>
            </p14:nvContentPartPr>
            <p14:xfrm>
              <a:off x="6326612" y="3218234"/>
              <a:ext cx="154080" cy="40320"/>
            </p14:xfrm>
          </p:contentPart>
        </mc:Choice>
        <mc:Fallback xmlns="">
          <p:pic>
            <p:nvPicPr>
              <p:cNvPr id="136" name="Ink 135">
                <a:extLst>
                  <a:ext uri="{FF2B5EF4-FFF2-40B4-BE49-F238E27FC236}">
                    <a16:creationId xmlns:a16="http://schemas.microsoft.com/office/drawing/2014/main" id="{6B410F29-F9B8-49C2-988C-110A7F605AFA}"/>
                  </a:ext>
                </a:extLst>
              </p:cNvPr>
              <p:cNvPicPr/>
              <p:nvPr/>
            </p:nvPicPr>
            <p:blipFill>
              <a:blip r:embed="rId92"/>
              <a:stretch>
                <a:fillRect/>
              </a:stretch>
            </p:blipFill>
            <p:spPr>
              <a:xfrm>
                <a:off x="6317612" y="3209594"/>
                <a:ext cx="171720" cy="5796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137" name="Ink 136">
                <a:extLst>
                  <a:ext uri="{FF2B5EF4-FFF2-40B4-BE49-F238E27FC236}">
                    <a16:creationId xmlns:a16="http://schemas.microsoft.com/office/drawing/2014/main" id="{DA8E2EDD-7471-46F2-B763-33667E31C352}"/>
                  </a:ext>
                </a:extLst>
              </p14:cNvPr>
              <p14:cNvContentPartPr/>
              <p14:nvPr/>
            </p14:nvContentPartPr>
            <p14:xfrm>
              <a:off x="6366932" y="3304994"/>
              <a:ext cx="136080" cy="72360"/>
            </p14:xfrm>
          </p:contentPart>
        </mc:Choice>
        <mc:Fallback xmlns="">
          <p:pic>
            <p:nvPicPr>
              <p:cNvPr id="137" name="Ink 136">
                <a:extLst>
                  <a:ext uri="{FF2B5EF4-FFF2-40B4-BE49-F238E27FC236}">
                    <a16:creationId xmlns:a16="http://schemas.microsoft.com/office/drawing/2014/main" id="{DA8E2EDD-7471-46F2-B763-33667E31C352}"/>
                  </a:ext>
                </a:extLst>
              </p:cNvPr>
              <p:cNvPicPr/>
              <p:nvPr/>
            </p:nvPicPr>
            <p:blipFill>
              <a:blip r:embed="rId94"/>
              <a:stretch>
                <a:fillRect/>
              </a:stretch>
            </p:blipFill>
            <p:spPr>
              <a:xfrm>
                <a:off x="6358292" y="3295994"/>
                <a:ext cx="153720" cy="9000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138" name="Ink 137">
                <a:extLst>
                  <a:ext uri="{FF2B5EF4-FFF2-40B4-BE49-F238E27FC236}">
                    <a16:creationId xmlns:a16="http://schemas.microsoft.com/office/drawing/2014/main" id="{569FF8E8-2641-49A0-ABC1-192A3F0B1071}"/>
                  </a:ext>
                </a:extLst>
              </p14:cNvPr>
              <p14:cNvContentPartPr/>
              <p14:nvPr/>
            </p14:nvContentPartPr>
            <p14:xfrm>
              <a:off x="6614612" y="3229034"/>
              <a:ext cx="160200" cy="174960"/>
            </p14:xfrm>
          </p:contentPart>
        </mc:Choice>
        <mc:Fallback xmlns="">
          <p:pic>
            <p:nvPicPr>
              <p:cNvPr id="138" name="Ink 137">
                <a:extLst>
                  <a:ext uri="{FF2B5EF4-FFF2-40B4-BE49-F238E27FC236}">
                    <a16:creationId xmlns:a16="http://schemas.microsoft.com/office/drawing/2014/main" id="{569FF8E8-2641-49A0-ABC1-192A3F0B1071}"/>
                  </a:ext>
                </a:extLst>
              </p:cNvPr>
              <p:cNvPicPr/>
              <p:nvPr/>
            </p:nvPicPr>
            <p:blipFill>
              <a:blip r:embed="rId96"/>
              <a:stretch>
                <a:fillRect/>
              </a:stretch>
            </p:blipFill>
            <p:spPr>
              <a:xfrm>
                <a:off x="6605972" y="3220034"/>
                <a:ext cx="177840" cy="19260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139" name="Ink 138">
                <a:extLst>
                  <a:ext uri="{FF2B5EF4-FFF2-40B4-BE49-F238E27FC236}">
                    <a16:creationId xmlns:a16="http://schemas.microsoft.com/office/drawing/2014/main" id="{89CE6619-66B5-492F-A27E-75481D458B40}"/>
                  </a:ext>
                </a:extLst>
              </p14:cNvPr>
              <p14:cNvContentPartPr/>
              <p14:nvPr/>
            </p14:nvContentPartPr>
            <p14:xfrm>
              <a:off x="5849612" y="3308594"/>
              <a:ext cx="207720" cy="106560"/>
            </p14:xfrm>
          </p:contentPart>
        </mc:Choice>
        <mc:Fallback xmlns="">
          <p:pic>
            <p:nvPicPr>
              <p:cNvPr id="139" name="Ink 138">
                <a:extLst>
                  <a:ext uri="{FF2B5EF4-FFF2-40B4-BE49-F238E27FC236}">
                    <a16:creationId xmlns:a16="http://schemas.microsoft.com/office/drawing/2014/main" id="{89CE6619-66B5-492F-A27E-75481D458B40}"/>
                  </a:ext>
                </a:extLst>
              </p:cNvPr>
              <p:cNvPicPr/>
              <p:nvPr/>
            </p:nvPicPr>
            <p:blipFill>
              <a:blip r:embed="rId98"/>
              <a:stretch>
                <a:fillRect/>
              </a:stretch>
            </p:blipFill>
            <p:spPr>
              <a:xfrm>
                <a:off x="5840957" y="3299624"/>
                <a:ext cx="225391" cy="124141"/>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140" name="Ink 139">
                <a:extLst>
                  <a:ext uri="{FF2B5EF4-FFF2-40B4-BE49-F238E27FC236}">
                    <a16:creationId xmlns:a16="http://schemas.microsoft.com/office/drawing/2014/main" id="{D798B2FE-4185-4F7D-81BD-D6F777442EE4}"/>
                  </a:ext>
                </a:extLst>
              </p14:cNvPr>
              <p14:cNvContentPartPr/>
              <p14:nvPr/>
            </p14:nvContentPartPr>
            <p14:xfrm>
              <a:off x="5931332" y="3056594"/>
              <a:ext cx="171720" cy="68040"/>
            </p14:xfrm>
          </p:contentPart>
        </mc:Choice>
        <mc:Fallback xmlns="">
          <p:pic>
            <p:nvPicPr>
              <p:cNvPr id="140" name="Ink 139">
                <a:extLst>
                  <a:ext uri="{FF2B5EF4-FFF2-40B4-BE49-F238E27FC236}">
                    <a16:creationId xmlns:a16="http://schemas.microsoft.com/office/drawing/2014/main" id="{D798B2FE-4185-4F7D-81BD-D6F777442EE4}"/>
                  </a:ext>
                </a:extLst>
              </p:cNvPr>
              <p:cNvPicPr/>
              <p:nvPr/>
            </p:nvPicPr>
            <p:blipFill>
              <a:blip r:embed="rId100"/>
              <a:stretch>
                <a:fillRect/>
              </a:stretch>
            </p:blipFill>
            <p:spPr>
              <a:xfrm>
                <a:off x="5922332" y="3047954"/>
                <a:ext cx="189360" cy="85680"/>
              </a:xfrm>
              <a:prstGeom prst="rect">
                <a:avLst/>
              </a:prstGeom>
            </p:spPr>
          </p:pic>
        </mc:Fallback>
      </mc:AlternateContent>
    </p:spTree>
    <p:extLst>
      <p:ext uri="{BB962C8B-B14F-4D97-AF65-F5344CB8AC3E}">
        <p14:creationId xmlns:p14="http://schemas.microsoft.com/office/powerpoint/2010/main" val="179504446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932F6A-5BB4-914E-B481-7077C20C0959}"/>
              </a:ext>
            </a:extLst>
          </p:cNvPr>
          <p:cNvSpPr>
            <a:spLocks noGrp="1"/>
          </p:cNvSpPr>
          <p:nvPr>
            <p:ph type="title"/>
          </p:nvPr>
        </p:nvSpPr>
        <p:spPr>
          <a:xfrm>
            <a:off x="234449" y="575500"/>
            <a:ext cx="2233869" cy="3981000"/>
          </a:xfrm>
        </p:spPr>
        <p:txBody>
          <a:bodyPr/>
          <a:lstStyle/>
          <a:p>
            <a:r>
              <a:rPr lang="en-US" dirty="0"/>
              <a:t>Understanding IDF</a:t>
            </a:r>
          </a:p>
        </p:txBody>
      </p:sp>
      <p:sp>
        <p:nvSpPr>
          <p:cNvPr id="4" name="Slide Number Placeholder 3">
            <a:extLst>
              <a:ext uri="{FF2B5EF4-FFF2-40B4-BE49-F238E27FC236}">
                <a16:creationId xmlns:a16="http://schemas.microsoft.com/office/drawing/2014/main" id="{0952B148-29C8-BC43-91D5-A4E2FB49530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27</a:t>
            </a:fld>
            <a:endParaRPr lang="en"/>
          </a:p>
        </p:txBody>
      </p:sp>
      <p:pic>
        <p:nvPicPr>
          <p:cNvPr id="4098" name="Picture 2" descr="ln graph | graph of ln(x)">
            <a:extLst>
              <a:ext uri="{FF2B5EF4-FFF2-40B4-BE49-F238E27FC236}">
                <a16:creationId xmlns:a16="http://schemas.microsoft.com/office/drawing/2014/main" id="{29F4745F-5158-7A49-BD48-5C2266AC309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00775" y="1169174"/>
            <a:ext cx="3478085" cy="2805151"/>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p14="http://schemas.microsoft.com/office/powerpoint/2010/main">
        <mc:Choice Requires="p14">
          <p:contentPart p14:bwMode="auto" r:id="rId4">
            <p14:nvContentPartPr>
              <p14:cNvPr id="3" name="Ink 2">
                <a:extLst>
                  <a:ext uri="{FF2B5EF4-FFF2-40B4-BE49-F238E27FC236}">
                    <a16:creationId xmlns:a16="http://schemas.microsoft.com/office/drawing/2014/main" id="{343C5A1A-C0BE-4B71-882F-AE8EB25B79E4}"/>
                  </a:ext>
                </a:extLst>
              </p14:cNvPr>
              <p14:cNvContentPartPr/>
              <p14:nvPr/>
            </p14:nvContentPartPr>
            <p14:xfrm>
              <a:off x="3266280" y="1080"/>
              <a:ext cx="3878640" cy="4742640"/>
            </p14:xfrm>
          </p:contentPart>
        </mc:Choice>
        <mc:Fallback xmlns="">
          <p:pic>
            <p:nvPicPr>
              <p:cNvPr id="3" name="Ink 2">
                <a:extLst>
                  <a:ext uri="{FF2B5EF4-FFF2-40B4-BE49-F238E27FC236}">
                    <a16:creationId xmlns:a16="http://schemas.microsoft.com/office/drawing/2014/main" id="{343C5A1A-C0BE-4B71-882F-AE8EB25B79E4}"/>
                  </a:ext>
                </a:extLst>
              </p:cNvPr>
              <p:cNvPicPr/>
              <p:nvPr/>
            </p:nvPicPr>
            <p:blipFill>
              <a:blip r:embed="rId5"/>
              <a:stretch>
                <a:fillRect/>
              </a:stretch>
            </p:blipFill>
            <p:spPr>
              <a:xfrm>
                <a:off x="3256920" y="-8280"/>
                <a:ext cx="3897360" cy="476136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14" name="Ink 13">
                <a:extLst>
                  <a:ext uri="{FF2B5EF4-FFF2-40B4-BE49-F238E27FC236}">
                    <a16:creationId xmlns:a16="http://schemas.microsoft.com/office/drawing/2014/main" id="{259EFD4B-5675-4DC4-909B-57563FF39BF8}"/>
                  </a:ext>
                </a:extLst>
              </p14:cNvPr>
              <p14:cNvContentPartPr/>
              <p14:nvPr/>
            </p14:nvContentPartPr>
            <p14:xfrm>
              <a:off x="279692" y="1651486"/>
              <a:ext cx="613800" cy="265680"/>
            </p14:xfrm>
          </p:contentPart>
        </mc:Choice>
        <mc:Fallback xmlns="">
          <p:pic>
            <p:nvPicPr>
              <p:cNvPr id="14" name="Ink 13">
                <a:extLst>
                  <a:ext uri="{FF2B5EF4-FFF2-40B4-BE49-F238E27FC236}">
                    <a16:creationId xmlns:a16="http://schemas.microsoft.com/office/drawing/2014/main" id="{259EFD4B-5675-4DC4-909B-57563FF39BF8}"/>
                  </a:ext>
                </a:extLst>
              </p:cNvPr>
              <p:cNvPicPr/>
              <p:nvPr/>
            </p:nvPicPr>
            <p:blipFill>
              <a:blip r:embed="rId7"/>
              <a:stretch>
                <a:fillRect/>
              </a:stretch>
            </p:blipFill>
            <p:spPr>
              <a:xfrm>
                <a:off x="271052" y="1642486"/>
                <a:ext cx="631440" cy="28332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5" name="Ink 14">
                <a:extLst>
                  <a:ext uri="{FF2B5EF4-FFF2-40B4-BE49-F238E27FC236}">
                    <a16:creationId xmlns:a16="http://schemas.microsoft.com/office/drawing/2014/main" id="{EBB30061-414C-4DB1-98F6-D82963475DE9}"/>
                  </a:ext>
                </a:extLst>
              </p14:cNvPr>
              <p14:cNvContentPartPr/>
              <p14:nvPr/>
            </p14:nvContentPartPr>
            <p14:xfrm>
              <a:off x="1201292" y="1749406"/>
              <a:ext cx="124920" cy="184320"/>
            </p14:xfrm>
          </p:contentPart>
        </mc:Choice>
        <mc:Fallback xmlns="">
          <p:pic>
            <p:nvPicPr>
              <p:cNvPr id="15" name="Ink 14">
                <a:extLst>
                  <a:ext uri="{FF2B5EF4-FFF2-40B4-BE49-F238E27FC236}">
                    <a16:creationId xmlns:a16="http://schemas.microsoft.com/office/drawing/2014/main" id="{EBB30061-414C-4DB1-98F6-D82963475DE9}"/>
                  </a:ext>
                </a:extLst>
              </p:cNvPr>
              <p:cNvPicPr/>
              <p:nvPr/>
            </p:nvPicPr>
            <p:blipFill>
              <a:blip r:embed="rId9"/>
              <a:stretch>
                <a:fillRect/>
              </a:stretch>
            </p:blipFill>
            <p:spPr>
              <a:xfrm>
                <a:off x="1192292" y="1740406"/>
                <a:ext cx="142560" cy="20196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9" name="Ink 18">
                <a:extLst>
                  <a:ext uri="{FF2B5EF4-FFF2-40B4-BE49-F238E27FC236}">
                    <a16:creationId xmlns:a16="http://schemas.microsoft.com/office/drawing/2014/main" id="{3CA5AF9A-57BE-4289-ACCC-0B5061336D7C}"/>
                  </a:ext>
                </a:extLst>
              </p14:cNvPr>
              <p14:cNvContentPartPr/>
              <p14:nvPr/>
            </p14:nvContentPartPr>
            <p14:xfrm>
              <a:off x="1433132" y="1704406"/>
              <a:ext cx="360000" cy="129960"/>
            </p14:xfrm>
          </p:contentPart>
        </mc:Choice>
        <mc:Fallback xmlns="">
          <p:pic>
            <p:nvPicPr>
              <p:cNvPr id="19" name="Ink 18">
                <a:extLst>
                  <a:ext uri="{FF2B5EF4-FFF2-40B4-BE49-F238E27FC236}">
                    <a16:creationId xmlns:a16="http://schemas.microsoft.com/office/drawing/2014/main" id="{3CA5AF9A-57BE-4289-ACCC-0B5061336D7C}"/>
                  </a:ext>
                </a:extLst>
              </p:cNvPr>
              <p:cNvPicPr/>
              <p:nvPr/>
            </p:nvPicPr>
            <p:blipFill>
              <a:blip r:embed="rId11"/>
              <a:stretch>
                <a:fillRect/>
              </a:stretch>
            </p:blipFill>
            <p:spPr>
              <a:xfrm>
                <a:off x="1424141" y="1695766"/>
                <a:ext cx="377622" cy="14760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35" name="Ink 34">
                <a:extLst>
                  <a:ext uri="{FF2B5EF4-FFF2-40B4-BE49-F238E27FC236}">
                    <a16:creationId xmlns:a16="http://schemas.microsoft.com/office/drawing/2014/main" id="{63E5A24A-62C9-4854-8098-F8B46905F938}"/>
                  </a:ext>
                </a:extLst>
              </p14:cNvPr>
              <p14:cNvContentPartPr/>
              <p14:nvPr/>
            </p14:nvContentPartPr>
            <p14:xfrm>
              <a:off x="911852" y="2460766"/>
              <a:ext cx="99000" cy="164160"/>
            </p14:xfrm>
          </p:contentPart>
        </mc:Choice>
        <mc:Fallback xmlns="">
          <p:pic>
            <p:nvPicPr>
              <p:cNvPr id="35" name="Ink 34">
                <a:extLst>
                  <a:ext uri="{FF2B5EF4-FFF2-40B4-BE49-F238E27FC236}">
                    <a16:creationId xmlns:a16="http://schemas.microsoft.com/office/drawing/2014/main" id="{63E5A24A-62C9-4854-8098-F8B46905F938}"/>
                  </a:ext>
                </a:extLst>
              </p:cNvPr>
              <p:cNvPicPr/>
              <p:nvPr/>
            </p:nvPicPr>
            <p:blipFill>
              <a:blip r:embed="rId13"/>
              <a:stretch>
                <a:fillRect/>
              </a:stretch>
            </p:blipFill>
            <p:spPr>
              <a:xfrm>
                <a:off x="902852" y="2451766"/>
                <a:ext cx="116640" cy="18180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36" name="Ink 35">
                <a:extLst>
                  <a:ext uri="{FF2B5EF4-FFF2-40B4-BE49-F238E27FC236}">
                    <a16:creationId xmlns:a16="http://schemas.microsoft.com/office/drawing/2014/main" id="{7FA6B523-6E6B-4D62-8983-6C9EB4DC4E30}"/>
                  </a:ext>
                </a:extLst>
              </p14:cNvPr>
              <p14:cNvContentPartPr/>
              <p14:nvPr/>
            </p14:nvContentPartPr>
            <p14:xfrm>
              <a:off x="1085732" y="2562646"/>
              <a:ext cx="52200" cy="67320"/>
            </p14:xfrm>
          </p:contentPart>
        </mc:Choice>
        <mc:Fallback xmlns="">
          <p:pic>
            <p:nvPicPr>
              <p:cNvPr id="36" name="Ink 35">
                <a:extLst>
                  <a:ext uri="{FF2B5EF4-FFF2-40B4-BE49-F238E27FC236}">
                    <a16:creationId xmlns:a16="http://schemas.microsoft.com/office/drawing/2014/main" id="{7FA6B523-6E6B-4D62-8983-6C9EB4DC4E30}"/>
                  </a:ext>
                </a:extLst>
              </p:cNvPr>
              <p:cNvPicPr/>
              <p:nvPr/>
            </p:nvPicPr>
            <p:blipFill>
              <a:blip r:embed="rId15"/>
              <a:stretch>
                <a:fillRect/>
              </a:stretch>
            </p:blipFill>
            <p:spPr>
              <a:xfrm>
                <a:off x="1076732" y="2553646"/>
                <a:ext cx="69840" cy="8496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59" name="Ink 58">
                <a:extLst>
                  <a:ext uri="{FF2B5EF4-FFF2-40B4-BE49-F238E27FC236}">
                    <a16:creationId xmlns:a16="http://schemas.microsoft.com/office/drawing/2014/main" id="{46AC41C3-28DC-494A-B722-DF25BD4F807D}"/>
                  </a:ext>
                </a:extLst>
              </p14:cNvPr>
              <p14:cNvContentPartPr/>
              <p14:nvPr/>
            </p14:nvContentPartPr>
            <p14:xfrm>
              <a:off x="1076372" y="2814286"/>
              <a:ext cx="331200" cy="179640"/>
            </p14:xfrm>
          </p:contentPart>
        </mc:Choice>
        <mc:Fallback xmlns="">
          <p:pic>
            <p:nvPicPr>
              <p:cNvPr id="59" name="Ink 58">
                <a:extLst>
                  <a:ext uri="{FF2B5EF4-FFF2-40B4-BE49-F238E27FC236}">
                    <a16:creationId xmlns:a16="http://schemas.microsoft.com/office/drawing/2014/main" id="{46AC41C3-28DC-494A-B722-DF25BD4F807D}"/>
                  </a:ext>
                </a:extLst>
              </p:cNvPr>
              <p:cNvPicPr/>
              <p:nvPr/>
            </p:nvPicPr>
            <p:blipFill>
              <a:blip r:embed="rId17"/>
              <a:stretch>
                <a:fillRect/>
              </a:stretch>
            </p:blipFill>
            <p:spPr>
              <a:xfrm>
                <a:off x="1067372" y="2805646"/>
                <a:ext cx="348840" cy="19728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60" name="Ink 59">
                <a:extLst>
                  <a:ext uri="{FF2B5EF4-FFF2-40B4-BE49-F238E27FC236}">
                    <a16:creationId xmlns:a16="http://schemas.microsoft.com/office/drawing/2014/main" id="{CEC0E97C-EDAE-41D4-B84C-917393B6519F}"/>
                  </a:ext>
                </a:extLst>
              </p14:cNvPr>
              <p14:cNvContentPartPr/>
              <p14:nvPr/>
            </p14:nvContentPartPr>
            <p14:xfrm>
              <a:off x="335852" y="2809606"/>
              <a:ext cx="465480" cy="192600"/>
            </p14:xfrm>
          </p:contentPart>
        </mc:Choice>
        <mc:Fallback xmlns="">
          <p:pic>
            <p:nvPicPr>
              <p:cNvPr id="60" name="Ink 59">
                <a:extLst>
                  <a:ext uri="{FF2B5EF4-FFF2-40B4-BE49-F238E27FC236}">
                    <a16:creationId xmlns:a16="http://schemas.microsoft.com/office/drawing/2014/main" id="{CEC0E97C-EDAE-41D4-B84C-917393B6519F}"/>
                  </a:ext>
                </a:extLst>
              </p:cNvPr>
              <p:cNvPicPr/>
              <p:nvPr/>
            </p:nvPicPr>
            <p:blipFill>
              <a:blip r:embed="rId19"/>
              <a:stretch>
                <a:fillRect/>
              </a:stretch>
            </p:blipFill>
            <p:spPr>
              <a:xfrm>
                <a:off x="326852" y="2800623"/>
                <a:ext cx="483120" cy="210207"/>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61" name="Ink 60">
                <a:extLst>
                  <a:ext uri="{FF2B5EF4-FFF2-40B4-BE49-F238E27FC236}">
                    <a16:creationId xmlns:a16="http://schemas.microsoft.com/office/drawing/2014/main" id="{01B4E8C0-D300-485F-B005-C96148720186}"/>
                  </a:ext>
                </a:extLst>
              </p14:cNvPr>
              <p14:cNvContentPartPr/>
              <p14:nvPr/>
            </p14:nvContentPartPr>
            <p14:xfrm>
              <a:off x="1231892" y="2476246"/>
              <a:ext cx="874800" cy="160920"/>
            </p14:xfrm>
          </p:contentPart>
        </mc:Choice>
        <mc:Fallback xmlns="">
          <p:pic>
            <p:nvPicPr>
              <p:cNvPr id="61" name="Ink 60">
                <a:extLst>
                  <a:ext uri="{FF2B5EF4-FFF2-40B4-BE49-F238E27FC236}">
                    <a16:creationId xmlns:a16="http://schemas.microsoft.com/office/drawing/2014/main" id="{01B4E8C0-D300-485F-B005-C96148720186}"/>
                  </a:ext>
                </a:extLst>
              </p:cNvPr>
              <p:cNvPicPr/>
              <p:nvPr/>
            </p:nvPicPr>
            <p:blipFill>
              <a:blip r:embed="rId21"/>
              <a:stretch>
                <a:fillRect/>
              </a:stretch>
            </p:blipFill>
            <p:spPr>
              <a:xfrm>
                <a:off x="1222892" y="2467226"/>
                <a:ext cx="892440" cy="17860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62" name="Ink 61">
                <a:extLst>
                  <a:ext uri="{FF2B5EF4-FFF2-40B4-BE49-F238E27FC236}">
                    <a16:creationId xmlns:a16="http://schemas.microsoft.com/office/drawing/2014/main" id="{F16DCB3D-1B41-4BB2-BBEA-145F9D78C7C7}"/>
                  </a:ext>
                </a:extLst>
              </p14:cNvPr>
              <p14:cNvContentPartPr/>
              <p14:nvPr/>
            </p14:nvContentPartPr>
            <p14:xfrm>
              <a:off x="323972" y="2504326"/>
              <a:ext cx="262080" cy="150120"/>
            </p14:xfrm>
          </p:contentPart>
        </mc:Choice>
        <mc:Fallback xmlns="">
          <p:pic>
            <p:nvPicPr>
              <p:cNvPr id="62" name="Ink 61">
                <a:extLst>
                  <a:ext uri="{FF2B5EF4-FFF2-40B4-BE49-F238E27FC236}">
                    <a16:creationId xmlns:a16="http://schemas.microsoft.com/office/drawing/2014/main" id="{F16DCB3D-1B41-4BB2-BBEA-145F9D78C7C7}"/>
                  </a:ext>
                </a:extLst>
              </p:cNvPr>
              <p:cNvPicPr/>
              <p:nvPr/>
            </p:nvPicPr>
            <p:blipFill>
              <a:blip r:embed="rId23"/>
              <a:stretch>
                <a:fillRect/>
              </a:stretch>
            </p:blipFill>
            <p:spPr>
              <a:xfrm>
                <a:off x="315332" y="2495686"/>
                <a:ext cx="279720" cy="16776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63" name="Ink 62">
                <a:extLst>
                  <a:ext uri="{FF2B5EF4-FFF2-40B4-BE49-F238E27FC236}">
                    <a16:creationId xmlns:a16="http://schemas.microsoft.com/office/drawing/2014/main" id="{47349D97-0F29-4112-8B71-BA51C5C8917A}"/>
                  </a:ext>
                </a:extLst>
              </p14:cNvPr>
              <p14:cNvContentPartPr/>
              <p14:nvPr/>
            </p14:nvContentPartPr>
            <p14:xfrm>
              <a:off x="1636532" y="2082766"/>
              <a:ext cx="577440" cy="134280"/>
            </p14:xfrm>
          </p:contentPart>
        </mc:Choice>
        <mc:Fallback xmlns="">
          <p:pic>
            <p:nvPicPr>
              <p:cNvPr id="63" name="Ink 62">
                <a:extLst>
                  <a:ext uri="{FF2B5EF4-FFF2-40B4-BE49-F238E27FC236}">
                    <a16:creationId xmlns:a16="http://schemas.microsoft.com/office/drawing/2014/main" id="{47349D97-0F29-4112-8B71-BA51C5C8917A}"/>
                  </a:ext>
                </a:extLst>
              </p:cNvPr>
              <p:cNvPicPr/>
              <p:nvPr/>
            </p:nvPicPr>
            <p:blipFill>
              <a:blip r:embed="rId25"/>
              <a:stretch>
                <a:fillRect/>
              </a:stretch>
            </p:blipFill>
            <p:spPr>
              <a:xfrm>
                <a:off x="1627532" y="2073790"/>
                <a:ext cx="595080" cy="151873"/>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4096" name="Ink 4095">
                <a:extLst>
                  <a:ext uri="{FF2B5EF4-FFF2-40B4-BE49-F238E27FC236}">
                    <a16:creationId xmlns:a16="http://schemas.microsoft.com/office/drawing/2014/main" id="{E1E6FC59-855D-4CE2-B981-632C06CAC745}"/>
                  </a:ext>
                </a:extLst>
              </p14:cNvPr>
              <p14:cNvContentPartPr/>
              <p14:nvPr/>
            </p14:nvContentPartPr>
            <p14:xfrm>
              <a:off x="319652" y="2108326"/>
              <a:ext cx="627120" cy="240480"/>
            </p14:xfrm>
          </p:contentPart>
        </mc:Choice>
        <mc:Fallback xmlns="">
          <p:pic>
            <p:nvPicPr>
              <p:cNvPr id="4096" name="Ink 4095">
                <a:extLst>
                  <a:ext uri="{FF2B5EF4-FFF2-40B4-BE49-F238E27FC236}">
                    <a16:creationId xmlns:a16="http://schemas.microsoft.com/office/drawing/2014/main" id="{E1E6FC59-855D-4CE2-B981-632C06CAC745}"/>
                  </a:ext>
                </a:extLst>
              </p:cNvPr>
              <p:cNvPicPr/>
              <p:nvPr/>
            </p:nvPicPr>
            <p:blipFill>
              <a:blip r:embed="rId27"/>
              <a:stretch>
                <a:fillRect/>
              </a:stretch>
            </p:blipFill>
            <p:spPr>
              <a:xfrm>
                <a:off x="311012" y="2099686"/>
                <a:ext cx="644760" cy="25812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4101" name="Ink 4100">
                <a:extLst>
                  <a:ext uri="{FF2B5EF4-FFF2-40B4-BE49-F238E27FC236}">
                    <a16:creationId xmlns:a16="http://schemas.microsoft.com/office/drawing/2014/main" id="{4D0A1DA8-5C43-41A8-8A7C-0213BDBA0A01}"/>
                  </a:ext>
                </a:extLst>
              </p14:cNvPr>
              <p14:cNvContentPartPr/>
              <p14:nvPr/>
            </p14:nvContentPartPr>
            <p14:xfrm>
              <a:off x="238292" y="3154846"/>
              <a:ext cx="223200" cy="162360"/>
            </p14:xfrm>
          </p:contentPart>
        </mc:Choice>
        <mc:Fallback xmlns="">
          <p:pic>
            <p:nvPicPr>
              <p:cNvPr id="4101" name="Ink 4100">
                <a:extLst>
                  <a:ext uri="{FF2B5EF4-FFF2-40B4-BE49-F238E27FC236}">
                    <a16:creationId xmlns:a16="http://schemas.microsoft.com/office/drawing/2014/main" id="{4D0A1DA8-5C43-41A8-8A7C-0213BDBA0A01}"/>
                  </a:ext>
                </a:extLst>
              </p:cNvPr>
              <p:cNvPicPr/>
              <p:nvPr/>
            </p:nvPicPr>
            <p:blipFill>
              <a:blip r:embed="rId29"/>
              <a:stretch>
                <a:fillRect/>
              </a:stretch>
            </p:blipFill>
            <p:spPr>
              <a:xfrm>
                <a:off x="229306" y="3146187"/>
                <a:ext cx="240812" cy="180039"/>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4102" name="Ink 4101">
                <a:extLst>
                  <a:ext uri="{FF2B5EF4-FFF2-40B4-BE49-F238E27FC236}">
                    <a16:creationId xmlns:a16="http://schemas.microsoft.com/office/drawing/2014/main" id="{2221B12D-15EC-4A2F-BA40-EDBF0176FD76}"/>
                  </a:ext>
                </a:extLst>
              </p14:cNvPr>
              <p14:cNvContentPartPr/>
              <p14:nvPr/>
            </p14:nvContentPartPr>
            <p14:xfrm>
              <a:off x="769652" y="3154126"/>
              <a:ext cx="23400" cy="135360"/>
            </p14:xfrm>
          </p:contentPart>
        </mc:Choice>
        <mc:Fallback xmlns="">
          <p:pic>
            <p:nvPicPr>
              <p:cNvPr id="4102" name="Ink 4101">
                <a:extLst>
                  <a:ext uri="{FF2B5EF4-FFF2-40B4-BE49-F238E27FC236}">
                    <a16:creationId xmlns:a16="http://schemas.microsoft.com/office/drawing/2014/main" id="{2221B12D-15EC-4A2F-BA40-EDBF0176FD76}"/>
                  </a:ext>
                </a:extLst>
              </p:cNvPr>
              <p:cNvPicPr/>
              <p:nvPr/>
            </p:nvPicPr>
            <p:blipFill>
              <a:blip r:embed="rId31"/>
              <a:stretch>
                <a:fillRect/>
              </a:stretch>
            </p:blipFill>
            <p:spPr>
              <a:xfrm>
                <a:off x="761012" y="3145486"/>
                <a:ext cx="41040" cy="15300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4103" name="Ink 4102">
                <a:extLst>
                  <a:ext uri="{FF2B5EF4-FFF2-40B4-BE49-F238E27FC236}">
                    <a16:creationId xmlns:a16="http://schemas.microsoft.com/office/drawing/2014/main" id="{4C7D37AE-2DFB-42E1-A881-938EA51EF7A9}"/>
                  </a:ext>
                </a:extLst>
              </p14:cNvPr>
              <p14:cNvContentPartPr/>
              <p14:nvPr/>
            </p14:nvContentPartPr>
            <p14:xfrm>
              <a:off x="853172" y="3238366"/>
              <a:ext cx="63000" cy="55080"/>
            </p14:xfrm>
          </p:contentPart>
        </mc:Choice>
        <mc:Fallback xmlns="">
          <p:pic>
            <p:nvPicPr>
              <p:cNvPr id="4103" name="Ink 4102">
                <a:extLst>
                  <a:ext uri="{FF2B5EF4-FFF2-40B4-BE49-F238E27FC236}">
                    <a16:creationId xmlns:a16="http://schemas.microsoft.com/office/drawing/2014/main" id="{4C7D37AE-2DFB-42E1-A881-938EA51EF7A9}"/>
                  </a:ext>
                </a:extLst>
              </p:cNvPr>
              <p:cNvPicPr/>
              <p:nvPr/>
            </p:nvPicPr>
            <p:blipFill>
              <a:blip r:embed="rId33"/>
              <a:stretch>
                <a:fillRect/>
              </a:stretch>
            </p:blipFill>
            <p:spPr>
              <a:xfrm>
                <a:off x="844172" y="3229366"/>
                <a:ext cx="80640" cy="7272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4104" name="Ink 4103">
                <a:extLst>
                  <a:ext uri="{FF2B5EF4-FFF2-40B4-BE49-F238E27FC236}">
                    <a16:creationId xmlns:a16="http://schemas.microsoft.com/office/drawing/2014/main" id="{D4142D39-7291-4CE4-9061-25EC65A93822}"/>
                  </a:ext>
                </a:extLst>
              </p14:cNvPr>
              <p14:cNvContentPartPr/>
              <p14:nvPr/>
            </p14:nvContentPartPr>
            <p14:xfrm>
              <a:off x="974492" y="3233686"/>
              <a:ext cx="127800" cy="111960"/>
            </p14:xfrm>
          </p:contentPart>
        </mc:Choice>
        <mc:Fallback xmlns="">
          <p:pic>
            <p:nvPicPr>
              <p:cNvPr id="4104" name="Ink 4103">
                <a:extLst>
                  <a:ext uri="{FF2B5EF4-FFF2-40B4-BE49-F238E27FC236}">
                    <a16:creationId xmlns:a16="http://schemas.microsoft.com/office/drawing/2014/main" id="{D4142D39-7291-4CE4-9061-25EC65A93822}"/>
                  </a:ext>
                </a:extLst>
              </p:cNvPr>
              <p:cNvPicPr/>
              <p:nvPr/>
            </p:nvPicPr>
            <p:blipFill>
              <a:blip r:embed="rId35"/>
              <a:stretch>
                <a:fillRect/>
              </a:stretch>
            </p:blipFill>
            <p:spPr>
              <a:xfrm>
                <a:off x="965492" y="3224686"/>
                <a:ext cx="145440" cy="12960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4116" name="Ink 4115">
                <a:extLst>
                  <a:ext uri="{FF2B5EF4-FFF2-40B4-BE49-F238E27FC236}">
                    <a16:creationId xmlns:a16="http://schemas.microsoft.com/office/drawing/2014/main" id="{8E629449-79A8-45BE-A020-A546CF602610}"/>
                  </a:ext>
                </a:extLst>
              </p14:cNvPr>
              <p14:cNvContentPartPr/>
              <p14:nvPr/>
            </p14:nvContentPartPr>
            <p14:xfrm>
              <a:off x="1495772" y="3144766"/>
              <a:ext cx="196200" cy="131400"/>
            </p14:xfrm>
          </p:contentPart>
        </mc:Choice>
        <mc:Fallback xmlns="">
          <p:pic>
            <p:nvPicPr>
              <p:cNvPr id="4116" name="Ink 4115">
                <a:extLst>
                  <a:ext uri="{FF2B5EF4-FFF2-40B4-BE49-F238E27FC236}">
                    <a16:creationId xmlns:a16="http://schemas.microsoft.com/office/drawing/2014/main" id="{8E629449-79A8-45BE-A020-A546CF602610}"/>
                  </a:ext>
                </a:extLst>
              </p:cNvPr>
              <p:cNvPicPr/>
              <p:nvPr/>
            </p:nvPicPr>
            <p:blipFill>
              <a:blip r:embed="rId37"/>
              <a:stretch>
                <a:fillRect/>
              </a:stretch>
            </p:blipFill>
            <p:spPr>
              <a:xfrm>
                <a:off x="1486755" y="3136126"/>
                <a:ext cx="213872" cy="14904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4117" name="Ink 4116">
                <a:extLst>
                  <a:ext uri="{FF2B5EF4-FFF2-40B4-BE49-F238E27FC236}">
                    <a16:creationId xmlns:a16="http://schemas.microsoft.com/office/drawing/2014/main" id="{6D0470D5-70D1-4065-9EFE-CD3878479810}"/>
                  </a:ext>
                </a:extLst>
              </p14:cNvPr>
              <p14:cNvContentPartPr/>
              <p14:nvPr/>
            </p14:nvContentPartPr>
            <p14:xfrm>
              <a:off x="1180412" y="3133966"/>
              <a:ext cx="179640" cy="176400"/>
            </p14:xfrm>
          </p:contentPart>
        </mc:Choice>
        <mc:Fallback xmlns="">
          <p:pic>
            <p:nvPicPr>
              <p:cNvPr id="4117" name="Ink 4116">
                <a:extLst>
                  <a:ext uri="{FF2B5EF4-FFF2-40B4-BE49-F238E27FC236}">
                    <a16:creationId xmlns:a16="http://schemas.microsoft.com/office/drawing/2014/main" id="{6D0470D5-70D1-4065-9EFE-CD3878479810}"/>
                  </a:ext>
                </a:extLst>
              </p:cNvPr>
              <p:cNvPicPr/>
              <p:nvPr/>
            </p:nvPicPr>
            <p:blipFill>
              <a:blip r:embed="rId39"/>
              <a:stretch>
                <a:fillRect/>
              </a:stretch>
            </p:blipFill>
            <p:spPr>
              <a:xfrm>
                <a:off x="1171412" y="3124966"/>
                <a:ext cx="197280" cy="19404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4127" name="Ink 4126">
                <a:extLst>
                  <a:ext uri="{FF2B5EF4-FFF2-40B4-BE49-F238E27FC236}">
                    <a16:creationId xmlns:a16="http://schemas.microsoft.com/office/drawing/2014/main" id="{C81DB914-DF9E-4838-BB25-E3FAB8780EFD}"/>
                  </a:ext>
                </a:extLst>
              </p14:cNvPr>
              <p14:cNvContentPartPr/>
              <p14:nvPr/>
            </p14:nvContentPartPr>
            <p14:xfrm>
              <a:off x="1910132" y="3500086"/>
              <a:ext cx="73440" cy="76320"/>
            </p14:xfrm>
          </p:contentPart>
        </mc:Choice>
        <mc:Fallback xmlns="">
          <p:pic>
            <p:nvPicPr>
              <p:cNvPr id="4127" name="Ink 4126">
                <a:extLst>
                  <a:ext uri="{FF2B5EF4-FFF2-40B4-BE49-F238E27FC236}">
                    <a16:creationId xmlns:a16="http://schemas.microsoft.com/office/drawing/2014/main" id="{C81DB914-DF9E-4838-BB25-E3FAB8780EFD}"/>
                  </a:ext>
                </a:extLst>
              </p:cNvPr>
              <p:cNvPicPr/>
              <p:nvPr/>
            </p:nvPicPr>
            <p:blipFill>
              <a:blip r:embed="rId41"/>
              <a:stretch>
                <a:fillRect/>
              </a:stretch>
            </p:blipFill>
            <p:spPr>
              <a:xfrm>
                <a:off x="1901492" y="3491086"/>
                <a:ext cx="91080" cy="9396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4128" name="Ink 4127">
                <a:extLst>
                  <a:ext uri="{FF2B5EF4-FFF2-40B4-BE49-F238E27FC236}">
                    <a16:creationId xmlns:a16="http://schemas.microsoft.com/office/drawing/2014/main" id="{24281C08-ACC4-4E70-9A67-D6144B436D72}"/>
                  </a:ext>
                </a:extLst>
              </p14:cNvPr>
              <p14:cNvContentPartPr/>
              <p14:nvPr/>
            </p14:nvContentPartPr>
            <p14:xfrm>
              <a:off x="2043692" y="3468046"/>
              <a:ext cx="81720" cy="109440"/>
            </p14:xfrm>
          </p:contentPart>
        </mc:Choice>
        <mc:Fallback xmlns="">
          <p:pic>
            <p:nvPicPr>
              <p:cNvPr id="4128" name="Ink 4127">
                <a:extLst>
                  <a:ext uri="{FF2B5EF4-FFF2-40B4-BE49-F238E27FC236}">
                    <a16:creationId xmlns:a16="http://schemas.microsoft.com/office/drawing/2014/main" id="{24281C08-ACC4-4E70-9A67-D6144B436D72}"/>
                  </a:ext>
                </a:extLst>
              </p:cNvPr>
              <p:cNvPicPr/>
              <p:nvPr/>
            </p:nvPicPr>
            <p:blipFill>
              <a:blip r:embed="rId43"/>
              <a:stretch>
                <a:fillRect/>
              </a:stretch>
            </p:blipFill>
            <p:spPr>
              <a:xfrm>
                <a:off x="2034692" y="3459046"/>
                <a:ext cx="99360" cy="12708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4141" name="Ink 4140">
                <a:extLst>
                  <a:ext uri="{FF2B5EF4-FFF2-40B4-BE49-F238E27FC236}">
                    <a16:creationId xmlns:a16="http://schemas.microsoft.com/office/drawing/2014/main" id="{6EC66993-628C-4AC0-B30E-D1638D3101B3}"/>
                  </a:ext>
                </a:extLst>
              </p14:cNvPr>
              <p14:cNvContentPartPr/>
              <p14:nvPr/>
            </p14:nvContentPartPr>
            <p14:xfrm>
              <a:off x="2313692" y="3865846"/>
              <a:ext cx="28440" cy="12240"/>
            </p14:xfrm>
          </p:contentPart>
        </mc:Choice>
        <mc:Fallback xmlns="">
          <p:pic>
            <p:nvPicPr>
              <p:cNvPr id="4141" name="Ink 4140">
                <a:extLst>
                  <a:ext uri="{FF2B5EF4-FFF2-40B4-BE49-F238E27FC236}">
                    <a16:creationId xmlns:a16="http://schemas.microsoft.com/office/drawing/2014/main" id="{6EC66993-628C-4AC0-B30E-D1638D3101B3}"/>
                  </a:ext>
                </a:extLst>
              </p:cNvPr>
              <p:cNvPicPr/>
              <p:nvPr/>
            </p:nvPicPr>
            <p:blipFill>
              <a:blip r:embed="rId45"/>
              <a:stretch>
                <a:fillRect/>
              </a:stretch>
            </p:blipFill>
            <p:spPr>
              <a:xfrm>
                <a:off x="2305052" y="3856846"/>
                <a:ext cx="46080" cy="2988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4142" name="Ink 4141">
                <a:extLst>
                  <a:ext uri="{FF2B5EF4-FFF2-40B4-BE49-F238E27FC236}">
                    <a16:creationId xmlns:a16="http://schemas.microsoft.com/office/drawing/2014/main" id="{7ED1C764-A094-4EA9-93AB-D3AE2E8A5C4B}"/>
                  </a:ext>
                </a:extLst>
              </p14:cNvPr>
              <p14:cNvContentPartPr/>
              <p14:nvPr/>
            </p14:nvContentPartPr>
            <p14:xfrm>
              <a:off x="1733372" y="3717166"/>
              <a:ext cx="522360" cy="172440"/>
            </p14:xfrm>
          </p:contentPart>
        </mc:Choice>
        <mc:Fallback xmlns="">
          <p:pic>
            <p:nvPicPr>
              <p:cNvPr id="4142" name="Ink 4141">
                <a:extLst>
                  <a:ext uri="{FF2B5EF4-FFF2-40B4-BE49-F238E27FC236}">
                    <a16:creationId xmlns:a16="http://schemas.microsoft.com/office/drawing/2014/main" id="{7ED1C764-A094-4EA9-93AB-D3AE2E8A5C4B}"/>
                  </a:ext>
                </a:extLst>
              </p:cNvPr>
              <p:cNvPicPr/>
              <p:nvPr/>
            </p:nvPicPr>
            <p:blipFill>
              <a:blip r:embed="rId47"/>
              <a:stretch>
                <a:fillRect/>
              </a:stretch>
            </p:blipFill>
            <p:spPr>
              <a:xfrm>
                <a:off x="1724378" y="3708166"/>
                <a:ext cx="539988" cy="19008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4143" name="Ink 4142">
                <a:extLst>
                  <a:ext uri="{FF2B5EF4-FFF2-40B4-BE49-F238E27FC236}">
                    <a16:creationId xmlns:a16="http://schemas.microsoft.com/office/drawing/2014/main" id="{C9AD14DC-E619-4BFC-8961-830CF348B827}"/>
                  </a:ext>
                </a:extLst>
              </p14:cNvPr>
              <p14:cNvContentPartPr/>
              <p14:nvPr/>
            </p14:nvContentPartPr>
            <p14:xfrm>
              <a:off x="1041812" y="3736246"/>
              <a:ext cx="367920" cy="183600"/>
            </p14:xfrm>
          </p:contentPart>
        </mc:Choice>
        <mc:Fallback xmlns="">
          <p:pic>
            <p:nvPicPr>
              <p:cNvPr id="4143" name="Ink 4142">
                <a:extLst>
                  <a:ext uri="{FF2B5EF4-FFF2-40B4-BE49-F238E27FC236}">
                    <a16:creationId xmlns:a16="http://schemas.microsoft.com/office/drawing/2014/main" id="{C9AD14DC-E619-4BFC-8961-830CF348B827}"/>
                  </a:ext>
                </a:extLst>
              </p:cNvPr>
              <p:cNvPicPr/>
              <p:nvPr/>
            </p:nvPicPr>
            <p:blipFill>
              <a:blip r:embed="rId49"/>
              <a:stretch>
                <a:fillRect/>
              </a:stretch>
            </p:blipFill>
            <p:spPr>
              <a:xfrm>
                <a:off x="1032812" y="3727623"/>
                <a:ext cx="385560" cy="201205"/>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4144" name="Ink 4143">
                <a:extLst>
                  <a:ext uri="{FF2B5EF4-FFF2-40B4-BE49-F238E27FC236}">
                    <a16:creationId xmlns:a16="http://schemas.microsoft.com/office/drawing/2014/main" id="{AF948696-1163-45EA-85D6-6AC3358099D8}"/>
                  </a:ext>
                </a:extLst>
              </p14:cNvPr>
              <p14:cNvContentPartPr/>
              <p14:nvPr/>
            </p14:nvContentPartPr>
            <p14:xfrm>
              <a:off x="323612" y="3732286"/>
              <a:ext cx="494640" cy="172080"/>
            </p14:xfrm>
          </p:contentPart>
        </mc:Choice>
        <mc:Fallback xmlns="">
          <p:pic>
            <p:nvPicPr>
              <p:cNvPr id="4144" name="Ink 4143">
                <a:extLst>
                  <a:ext uri="{FF2B5EF4-FFF2-40B4-BE49-F238E27FC236}">
                    <a16:creationId xmlns:a16="http://schemas.microsoft.com/office/drawing/2014/main" id="{AF948696-1163-45EA-85D6-6AC3358099D8}"/>
                  </a:ext>
                </a:extLst>
              </p:cNvPr>
              <p:cNvPicPr/>
              <p:nvPr/>
            </p:nvPicPr>
            <p:blipFill>
              <a:blip r:embed="rId51"/>
              <a:stretch>
                <a:fillRect/>
              </a:stretch>
            </p:blipFill>
            <p:spPr>
              <a:xfrm>
                <a:off x="314972" y="3723646"/>
                <a:ext cx="512280" cy="189720"/>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4145" name="Ink 4144">
                <a:extLst>
                  <a:ext uri="{FF2B5EF4-FFF2-40B4-BE49-F238E27FC236}">
                    <a16:creationId xmlns:a16="http://schemas.microsoft.com/office/drawing/2014/main" id="{97A3556B-639A-4129-8494-62D925427C80}"/>
                  </a:ext>
                </a:extLst>
              </p14:cNvPr>
              <p14:cNvContentPartPr/>
              <p14:nvPr/>
            </p14:nvContentPartPr>
            <p14:xfrm>
              <a:off x="1609892" y="3433126"/>
              <a:ext cx="237240" cy="145440"/>
            </p14:xfrm>
          </p:contentPart>
        </mc:Choice>
        <mc:Fallback xmlns="">
          <p:pic>
            <p:nvPicPr>
              <p:cNvPr id="4145" name="Ink 4144">
                <a:extLst>
                  <a:ext uri="{FF2B5EF4-FFF2-40B4-BE49-F238E27FC236}">
                    <a16:creationId xmlns:a16="http://schemas.microsoft.com/office/drawing/2014/main" id="{97A3556B-639A-4129-8494-62D925427C80}"/>
                  </a:ext>
                </a:extLst>
              </p:cNvPr>
              <p:cNvPicPr/>
              <p:nvPr/>
            </p:nvPicPr>
            <p:blipFill>
              <a:blip r:embed="rId53"/>
              <a:stretch>
                <a:fillRect/>
              </a:stretch>
            </p:blipFill>
            <p:spPr>
              <a:xfrm>
                <a:off x="1600906" y="3424465"/>
                <a:ext cx="254853" cy="163124"/>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4146" name="Ink 4145">
                <a:extLst>
                  <a:ext uri="{FF2B5EF4-FFF2-40B4-BE49-F238E27FC236}">
                    <a16:creationId xmlns:a16="http://schemas.microsoft.com/office/drawing/2014/main" id="{9663061F-3BB6-4BFC-82C3-06A4B4B258DB}"/>
                  </a:ext>
                </a:extLst>
              </p14:cNvPr>
              <p14:cNvContentPartPr/>
              <p14:nvPr/>
            </p14:nvContentPartPr>
            <p14:xfrm>
              <a:off x="1172492" y="3531046"/>
              <a:ext cx="247320" cy="63000"/>
            </p14:xfrm>
          </p:contentPart>
        </mc:Choice>
        <mc:Fallback xmlns="">
          <p:pic>
            <p:nvPicPr>
              <p:cNvPr id="4146" name="Ink 4145">
                <a:extLst>
                  <a:ext uri="{FF2B5EF4-FFF2-40B4-BE49-F238E27FC236}">
                    <a16:creationId xmlns:a16="http://schemas.microsoft.com/office/drawing/2014/main" id="{9663061F-3BB6-4BFC-82C3-06A4B4B258DB}"/>
                  </a:ext>
                </a:extLst>
              </p:cNvPr>
              <p:cNvPicPr/>
              <p:nvPr/>
            </p:nvPicPr>
            <p:blipFill>
              <a:blip r:embed="rId55"/>
              <a:stretch>
                <a:fillRect/>
              </a:stretch>
            </p:blipFill>
            <p:spPr>
              <a:xfrm>
                <a:off x="1163852" y="3522046"/>
                <a:ext cx="264960" cy="8064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4147" name="Ink 4146">
                <a:extLst>
                  <a:ext uri="{FF2B5EF4-FFF2-40B4-BE49-F238E27FC236}">
                    <a16:creationId xmlns:a16="http://schemas.microsoft.com/office/drawing/2014/main" id="{2C69B887-72A0-444A-9990-89E8ED9C200E}"/>
                  </a:ext>
                </a:extLst>
              </p14:cNvPr>
              <p14:cNvContentPartPr/>
              <p14:nvPr/>
            </p14:nvContentPartPr>
            <p14:xfrm>
              <a:off x="286532" y="3473806"/>
              <a:ext cx="655560" cy="138240"/>
            </p14:xfrm>
          </p:contentPart>
        </mc:Choice>
        <mc:Fallback xmlns="">
          <p:pic>
            <p:nvPicPr>
              <p:cNvPr id="4147" name="Ink 4146">
                <a:extLst>
                  <a:ext uri="{FF2B5EF4-FFF2-40B4-BE49-F238E27FC236}">
                    <a16:creationId xmlns:a16="http://schemas.microsoft.com/office/drawing/2014/main" id="{2C69B887-72A0-444A-9990-89E8ED9C200E}"/>
                  </a:ext>
                </a:extLst>
              </p:cNvPr>
              <p:cNvPicPr/>
              <p:nvPr/>
            </p:nvPicPr>
            <p:blipFill>
              <a:blip r:embed="rId57"/>
              <a:stretch>
                <a:fillRect/>
              </a:stretch>
            </p:blipFill>
            <p:spPr>
              <a:xfrm>
                <a:off x="277887" y="3464829"/>
                <a:ext cx="673210" cy="155834"/>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4148" name="Ink 4147">
                <a:extLst>
                  <a:ext uri="{FF2B5EF4-FFF2-40B4-BE49-F238E27FC236}">
                    <a16:creationId xmlns:a16="http://schemas.microsoft.com/office/drawing/2014/main" id="{C2C8D950-144B-4D6A-A36A-94F3C3E10EEB}"/>
                  </a:ext>
                </a:extLst>
              </p14:cNvPr>
              <p14:cNvContentPartPr/>
              <p14:nvPr/>
            </p14:nvContentPartPr>
            <p14:xfrm>
              <a:off x="1753532" y="3099406"/>
              <a:ext cx="313200" cy="292680"/>
            </p14:xfrm>
          </p:contentPart>
        </mc:Choice>
        <mc:Fallback xmlns="">
          <p:pic>
            <p:nvPicPr>
              <p:cNvPr id="4148" name="Ink 4147">
                <a:extLst>
                  <a:ext uri="{FF2B5EF4-FFF2-40B4-BE49-F238E27FC236}">
                    <a16:creationId xmlns:a16="http://schemas.microsoft.com/office/drawing/2014/main" id="{C2C8D950-144B-4D6A-A36A-94F3C3E10EEB}"/>
                  </a:ext>
                </a:extLst>
              </p:cNvPr>
              <p:cNvPicPr/>
              <p:nvPr/>
            </p:nvPicPr>
            <p:blipFill>
              <a:blip r:embed="rId59"/>
              <a:stretch>
                <a:fillRect/>
              </a:stretch>
            </p:blipFill>
            <p:spPr>
              <a:xfrm>
                <a:off x="1744892" y="3090406"/>
                <a:ext cx="330840" cy="31032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4152" name="Ink 4151">
                <a:extLst>
                  <a:ext uri="{FF2B5EF4-FFF2-40B4-BE49-F238E27FC236}">
                    <a16:creationId xmlns:a16="http://schemas.microsoft.com/office/drawing/2014/main" id="{50F77D31-9F2F-427B-920C-A60AEB2EA129}"/>
                  </a:ext>
                </a:extLst>
              </p14:cNvPr>
              <p14:cNvContentPartPr/>
              <p14:nvPr/>
            </p14:nvContentPartPr>
            <p14:xfrm>
              <a:off x="1682612" y="2739766"/>
              <a:ext cx="646560" cy="251640"/>
            </p14:xfrm>
          </p:contentPart>
        </mc:Choice>
        <mc:Fallback xmlns="">
          <p:pic>
            <p:nvPicPr>
              <p:cNvPr id="4152" name="Ink 4151">
                <a:extLst>
                  <a:ext uri="{FF2B5EF4-FFF2-40B4-BE49-F238E27FC236}">
                    <a16:creationId xmlns:a16="http://schemas.microsoft.com/office/drawing/2014/main" id="{50F77D31-9F2F-427B-920C-A60AEB2EA129}"/>
                  </a:ext>
                </a:extLst>
              </p:cNvPr>
              <p:cNvPicPr/>
              <p:nvPr/>
            </p:nvPicPr>
            <p:blipFill>
              <a:blip r:embed="rId61"/>
              <a:stretch>
                <a:fillRect/>
              </a:stretch>
            </p:blipFill>
            <p:spPr>
              <a:xfrm>
                <a:off x="1673967" y="2731126"/>
                <a:ext cx="664210" cy="269280"/>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4153" name="Ink 4152">
                <a:extLst>
                  <a:ext uri="{FF2B5EF4-FFF2-40B4-BE49-F238E27FC236}">
                    <a16:creationId xmlns:a16="http://schemas.microsoft.com/office/drawing/2014/main" id="{E3CC5B75-C2E8-4EBB-AB5B-68415E01C32F}"/>
                  </a:ext>
                </a:extLst>
              </p14:cNvPr>
              <p14:cNvContentPartPr/>
              <p14:nvPr/>
            </p14:nvContentPartPr>
            <p14:xfrm>
              <a:off x="1259252" y="2120566"/>
              <a:ext cx="175320" cy="231840"/>
            </p14:xfrm>
          </p:contentPart>
        </mc:Choice>
        <mc:Fallback xmlns="">
          <p:pic>
            <p:nvPicPr>
              <p:cNvPr id="4153" name="Ink 4152">
                <a:extLst>
                  <a:ext uri="{FF2B5EF4-FFF2-40B4-BE49-F238E27FC236}">
                    <a16:creationId xmlns:a16="http://schemas.microsoft.com/office/drawing/2014/main" id="{E3CC5B75-C2E8-4EBB-AB5B-68415E01C32F}"/>
                  </a:ext>
                </a:extLst>
              </p:cNvPr>
              <p:cNvPicPr/>
              <p:nvPr/>
            </p:nvPicPr>
            <p:blipFill>
              <a:blip r:embed="rId63"/>
              <a:stretch>
                <a:fillRect/>
              </a:stretch>
            </p:blipFill>
            <p:spPr>
              <a:xfrm>
                <a:off x="1250612" y="2111926"/>
                <a:ext cx="192960" cy="249480"/>
              </a:xfrm>
              <a:prstGeom prst="rect">
                <a:avLst/>
              </a:prstGeom>
            </p:spPr>
          </p:pic>
        </mc:Fallback>
      </mc:AlternateContent>
      <mc:AlternateContent xmlns:mc="http://schemas.openxmlformats.org/markup-compatibility/2006" xmlns:p14="http://schemas.microsoft.com/office/powerpoint/2010/main">
        <mc:Choice Requires="p14">
          <p:contentPart p14:bwMode="auto" r:id="rId64">
            <p14:nvContentPartPr>
              <p14:cNvPr id="4156" name="Ink 4155">
                <a:extLst>
                  <a:ext uri="{FF2B5EF4-FFF2-40B4-BE49-F238E27FC236}">
                    <a16:creationId xmlns:a16="http://schemas.microsoft.com/office/drawing/2014/main" id="{083B3CC4-94C9-4E5F-B241-D627BD5C1FF5}"/>
                  </a:ext>
                </a:extLst>
              </p14:cNvPr>
              <p14:cNvContentPartPr/>
              <p14:nvPr/>
            </p14:nvContentPartPr>
            <p14:xfrm>
              <a:off x="5245892" y="1891606"/>
              <a:ext cx="2455200" cy="657000"/>
            </p14:xfrm>
          </p:contentPart>
        </mc:Choice>
        <mc:Fallback xmlns="">
          <p:pic>
            <p:nvPicPr>
              <p:cNvPr id="4156" name="Ink 4155">
                <a:extLst>
                  <a:ext uri="{FF2B5EF4-FFF2-40B4-BE49-F238E27FC236}">
                    <a16:creationId xmlns:a16="http://schemas.microsoft.com/office/drawing/2014/main" id="{083B3CC4-94C9-4E5F-B241-D627BD5C1FF5}"/>
                  </a:ext>
                </a:extLst>
              </p:cNvPr>
              <p:cNvPicPr/>
              <p:nvPr/>
            </p:nvPicPr>
            <p:blipFill>
              <a:blip r:embed="rId65"/>
              <a:stretch>
                <a:fillRect/>
              </a:stretch>
            </p:blipFill>
            <p:spPr>
              <a:xfrm>
                <a:off x="5237252" y="1882606"/>
                <a:ext cx="2472840" cy="674640"/>
              </a:xfrm>
              <a:prstGeom prst="rect">
                <a:avLst/>
              </a:prstGeom>
            </p:spPr>
          </p:pic>
        </mc:Fallback>
      </mc:AlternateContent>
    </p:spTree>
    <p:extLst>
      <p:ext uri="{BB962C8B-B14F-4D97-AF65-F5344CB8AC3E}">
        <p14:creationId xmlns:p14="http://schemas.microsoft.com/office/powerpoint/2010/main" val="66477963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295ABA3-CF4E-5A47-864C-12272CF7E034}"/>
              </a:ext>
            </a:extLst>
          </p:cNvPr>
          <p:cNvSpPr>
            <a:spLocks noGrp="1"/>
          </p:cNvSpPr>
          <p:nvPr>
            <p:ph type="title"/>
          </p:nvPr>
        </p:nvSpPr>
        <p:spPr/>
        <p:txBody>
          <a:bodyPr/>
          <a:lstStyle/>
          <a:p>
            <a:r>
              <a:rPr lang="en-US" dirty="0"/>
              <a:t>Recall the Bag of Words Example from Lecture 5</a:t>
            </a:r>
          </a:p>
        </p:txBody>
      </p:sp>
      <p:sp>
        <p:nvSpPr>
          <p:cNvPr id="4" name="Slide Number Placeholder 3">
            <a:extLst>
              <a:ext uri="{FF2B5EF4-FFF2-40B4-BE49-F238E27FC236}">
                <a16:creationId xmlns:a16="http://schemas.microsoft.com/office/drawing/2014/main" id="{C6BA9BB2-5FBD-C548-9A19-CFB3F8CD9B2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28</a:t>
            </a:fld>
            <a:endParaRPr lang="en"/>
          </a:p>
        </p:txBody>
      </p:sp>
      <p:graphicFrame>
        <p:nvGraphicFramePr>
          <p:cNvPr id="8" name="Table 5">
            <a:extLst>
              <a:ext uri="{FF2B5EF4-FFF2-40B4-BE49-F238E27FC236}">
                <a16:creationId xmlns:a16="http://schemas.microsoft.com/office/drawing/2014/main" id="{03C97035-F4C8-FC46-AB95-44BB2F3EAAD2}"/>
              </a:ext>
            </a:extLst>
          </p:cNvPr>
          <p:cNvGraphicFramePr>
            <a:graphicFrameLocks noGrp="1"/>
          </p:cNvGraphicFramePr>
          <p:nvPr>
            <p:extLst>
              <p:ext uri="{D42A27DB-BD31-4B8C-83A1-F6EECF244321}">
                <p14:modId xmlns:p14="http://schemas.microsoft.com/office/powerpoint/2010/main" val="3254081172"/>
              </p:ext>
            </p:extLst>
          </p:nvPr>
        </p:nvGraphicFramePr>
        <p:xfrm>
          <a:off x="228864" y="3169816"/>
          <a:ext cx="6965375" cy="1112520"/>
        </p:xfrm>
        <a:graphic>
          <a:graphicData uri="http://schemas.openxmlformats.org/drawingml/2006/table">
            <a:tbl>
              <a:tblPr firstRow="1" bandRow="1">
                <a:tableStyleId>{CB23F696-D533-4BE0-B1DA-8B15BD142E95}</a:tableStyleId>
              </a:tblPr>
              <a:tblGrid>
                <a:gridCol w="671858">
                  <a:extLst>
                    <a:ext uri="{9D8B030D-6E8A-4147-A177-3AD203B41FA5}">
                      <a16:colId xmlns:a16="http://schemas.microsoft.com/office/drawing/2014/main" val="415269678"/>
                    </a:ext>
                  </a:extLst>
                </a:gridCol>
                <a:gridCol w="548453">
                  <a:extLst>
                    <a:ext uri="{9D8B030D-6E8A-4147-A177-3AD203B41FA5}">
                      <a16:colId xmlns:a16="http://schemas.microsoft.com/office/drawing/2014/main" val="3109832557"/>
                    </a:ext>
                  </a:extLst>
                </a:gridCol>
                <a:gridCol w="644435">
                  <a:extLst>
                    <a:ext uri="{9D8B030D-6E8A-4147-A177-3AD203B41FA5}">
                      <a16:colId xmlns:a16="http://schemas.microsoft.com/office/drawing/2014/main" val="309491997"/>
                    </a:ext>
                  </a:extLst>
                </a:gridCol>
                <a:gridCol w="493609">
                  <a:extLst>
                    <a:ext uri="{9D8B030D-6E8A-4147-A177-3AD203B41FA5}">
                      <a16:colId xmlns:a16="http://schemas.microsoft.com/office/drawing/2014/main" val="2202799733"/>
                    </a:ext>
                  </a:extLst>
                </a:gridCol>
                <a:gridCol w="589588">
                  <a:extLst>
                    <a:ext uri="{9D8B030D-6E8A-4147-A177-3AD203B41FA5}">
                      <a16:colId xmlns:a16="http://schemas.microsoft.com/office/drawing/2014/main" val="1419342649"/>
                    </a:ext>
                  </a:extLst>
                </a:gridCol>
                <a:gridCol w="995758">
                  <a:extLst>
                    <a:ext uri="{9D8B030D-6E8A-4147-A177-3AD203B41FA5}">
                      <a16:colId xmlns:a16="http://schemas.microsoft.com/office/drawing/2014/main" val="3560579529"/>
                    </a:ext>
                  </a:extLst>
                </a:gridCol>
                <a:gridCol w="553626">
                  <a:extLst>
                    <a:ext uri="{9D8B030D-6E8A-4147-A177-3AD203B41FA5}">
                      <a16:colId xmlns:a16="http://schemas.microsoft.com/office/drawing/2014/main" val="2313117338"/>
                    </a:ext>
                  </a:extLst>
                </a:gridCol>
                <a:gridCol w="822682">
                  <a:extLst>
                    <a:ext uri="{9D8B030D-6E8A-4147-A177-3AD203B41FA5}">
                      <a16:colId xmlns:a16="http://schemas.microsoft.com/office/drawing/2014/main" val="2643276320"/>
                    </a:ext>
                  </a:extLst>
                </a:gridCol>
                <a:gridCol w="822683">
                  <a:extLst>
                    <a:ext uri="{9D8B030D-6E8A-4147-A177-3AD203B41FA5}">
                      <a16:colId xmlns:a16="http://schemas.microsoft.com/office/drawing/2014/main" val="2404801651"/>
                    </a:ext>
                  </a:extLst>
                </a:gridCol>
                <a:gridCol w="822683">
                  <a:extLst>
                    <a:ext uri="{9D8B030D-6E8A-4147-A177-3AD203B41FA5}">
                      <a16:colId xmlns:a16="http://schemas.microsoft.com/office/drawing/2014/main" val="2567236099"/>
                    </a:ext>
                  </a:extLst>
                </a:gridCol>
              </a:tblGrid>
              <a:tr h="370840">
                <a:tc>
                  <a:txBody>
                    <a:bodyPr/>
                    <a:lstStyle/>
                    <a:p>
                      <a:r>
                        <a:rPr lang="en-US" b="1" dirty="0"/>
                        <a:t>Sushi</a:t>
                      </a:r>
                    </a:p>
                  </a:txBody>
                  <a:tcPr>
                    <a:solidFill>
                      <a:schemeClr val="bg1"/>
                    </a:solidFill>
                  </a:tcPr>
                </a:tc>
                <a:tc>
                  <a:txBody>
                    <a:bodyPr/>
                    <a:lstStyle/>
                    <a:p>
                      <a:r>
                        <a:rPr lang="en-US" b="1" dirty="0"/>
                        <a:t>was</a:t>
                      </a:r>
                    </a:p>
                  </a:txBody>
                  <a:tcPr>
                    <a:solidFill>
                      <a:schemeClr val="bg1"/>
                    </a:solidFill>
                  </a:tcPr>
                </a:tc>
                <a:tc>
                  <a:txBody>
                    <a:bodyPr/>
                    <a:lstStyle/>
                    <a:p>
                      <a:r>
                        <a:rPr lang="en-US" b="1" dirty="0"/>
                        <a:t>great</a:t>
                      </a:r>
                    </a:p>
                  </a:txBody>
                  <a:tcPr>
                    <a:solidFill>
                      <a:schemeClr val="bg1"/>
                    </a:solidFill>
                  </a:tcPr>
                </a:tc>
                <a:tc>
                  <a:txBody>
                    <a:bodyPr/>
                    <a:lstStyle/>
                    <a:p>
                      <a:r>
                        <a:rPr lang="en-US" b="1" dirty="0"/>
                        <a:t>the</a:t>
                      </a:r>
                    </a:p>
                  </a:txBody>
                  <a:tcPr>
                    <a:solidFill>
                      <a:schemeClr val="bg1"/>
                    </a:solidFill>
                  </a:tcPr>
                </a:tc>
                <a:tc>
                  <a:txBody>
                    <a:bodyPr/>
                    <a:lstStyle/>
                    <a:p>
                      <a:r>
                        <a:rPr lang="en-US" b="1" dirty="0"/>
                        <a:t>food</a:t>
                      </a:r>
                    </a:p>
                  </a:txBody>
                  <a:tcPr>
                    <a:solidFill>
                      <a:schemeClr val="bg1"/>
                    </a:solidFill>
                  </a:tcPr>
                </a:tc>
                <a:tc>
                  <a:txBody>
                    <a:bodyPr/>
                    <a:lstStyle/>
                    <a:p>
                      <a:r>
                        <a:rPr lang="en-US" b="1" dirty="0"/>
                        <a:t>awesome</a:t>
                      </a:r>
                    </a:p>
                  </a:txBody>
                  <a:tcPr>
                    <a:solidFill>
                      <a:schemeClr val="bg1"/>
                    </a:solidFill>
                  </a:tcPr>
                </a:tc>
                <a:tc>
                  <a:txBody>
                    <a:bodyPr/>
                    <a:lstStyle/>
                    <a:p>
                      <a:r>
                        <a:rPr lang="en-US" b="1" dirty="0"/>
                        <a:t>but</a:t>
                      </a:r>
                    </a:p>
                  </a:txBody>
                  <a:tcPr>
                    <a:solidFill>
                      <a:schemeClr val="bg1"/>
                    </a:solidFill>
                  </a:tcPr>
                </a:tc>
                <a:tc>
                  <a:txBody>
                    <a:bodyPr/>
                    <a:lstStyle/>
                    <a:p>
                      <a:r>
                        <a:rPr lang="en-US" b="1" dirty="0"/>
                        <a:t>service</a:t>
                      </a:r>
                    </a:p>
                  </a:txBody>
                  <a:tcPr>
                    <a:solidFill>
                      <a:schemeClr val="bg1"/>
                    </a:solidFill>
                  </a:tcPr>
                </a:tc>
                <a:tc>
                  <a:txBody>
                    <a:bodyPr/>
                    <a:lstStyle/>
                    <a:p>
                      <a:r>
                        <a:rPr lang="en-US" b="1" dirty="0"/>
                        <a:t>terrible</a:t>
                      </a:r>
                    </a:p>
                  </a:txBody>
                  <a:tcPr>
                    <a:solidFill>
                      <a:schemeClr val="bg1"/>
                    </a:solidFill>
                  </a:tcPr>
                </a:tc>
                <a:tc>
                  <a:txBody>
                    <a:bodyPr/>
                    <a:lstStyle/>
                    <a:p>
                      <a:r>
                        <a:rPr lang="en-US" b="1" dirty="0"/>
                        <a:t>rancid</a:t>
                      </a:r>
                    </a:p>
                  </a:txBody>
                  <a:tcPr>
                    <a:solidFill>
                      <a:schemeClr val="bg1"/>
                    </a:solidFill>
                  </a:tcPr>
                </a:tc>
                <a:extLst>
                  <a:ext uri="{0D108BD9-81ED-4DB2-BD59-A6C34878D82A}">
                    <a16:rowId xmlns:a16="http://schemas.microsoft.com/office/drawing/2014/main" val="3344992483"/>
                  </a:ext>
                </a:extLst>
              </a:tr>
              <a:tr h="370840">
                <a:tc>
                  <a:txBody>
                    <a:bodyPr/>
                    <a:lstStyle/>
                    <a:p>
                      <a:r>
                        <a:rPr lang="en-US" dirty="0"/>
                        <a:t>1</a:t>
                      </a:r>
                    </a:p>
                  </a:txBody>
                  <a:tcPr>
                    <a:solidFill>
                      <a:schemeClr val="accent3">
                        <a:lumMod val="20000"/>
                        <a:lumOff val="80000"/>
                      </a:schemeClr>
                    </a:solidFill>
                  </a:tcPr>
                </a:tc>
                <a:tc>
                  <a:txBody>
                    <a:bodyPr/>
                    <a:lstStyle/>
                    <a:p>
                      <a:r>
                        <a:rPr lang="en-US" dirty="0"/>
                        <a:t>3</a:t>
                      </a:r>
                    </a:p>
                  </a:txBody>
                  <a:tcPr>
                    <a:solidFill>
                      <a:schemeClr val="accent3">
                        <a:lumMod val="20000"/>
                        <a:lumOff val="80000"/>
                      </a:schemeClr>
                    </a:solidFill>
                  </a:tcPr>
                </a:tc>
                <a:tc>
                  <a:txBody>
                    <a:bodyPr/>
                    <a:lstStyle/>
                    <a:p>
                      <a:r>
                        <a:rPr lang="en-US" dirty="0"/>
                        <a:t>1</a:t>
                      </a:r>
                    </a:p>
                  </a:txBody>
                  <a:tcPr>
                    <a:solidFill>
                      <a:schemeClr val="accent3">
                        <a:lumMod val="20000"/>
                        <a:lumOff val="80000"/>
                      </a:schemeClr>
                    </a:solidFill>
                  </a:tcPr>
                </a:tc>
                <a:tc>
                  <a:txBody>
                    <a:bodyPr/>
                    <a:lstStyle/>
                    <a:p>
                      <a:r>
                        <a:rPr lang="en-US" dirty="0"/>
                        <a:t>2</a:t>
                      </a:r>
                    </a:p>
                  </a:txBody>
                  <a:tcPr>
                    <a:solidFill>
                      <a:schemeClr val="accent3">
                        <a:lumMod val="20000"/>
                        <a:lumOff val="80000"/>
                      </a:schemeClr>
                    </a:solidFill>
                  </a:tcPr>
                </a:tc>
                <a:tc>
                  <a:txBody>
                    <a:bodyPr/>
                    <a:lstStyle/>
                    <a:p>
                      <a:r>
                        <a:rPr lang="en-US" dirty="0"/>
                        <a:t>1</a:t>
                      </a:r>
                    </a:p>
                  </a:txBody>
                  <a:tcPr>
                    <a:solidFill>
                      <a:schemeClr val="accent3">
                        <a:lumMod val="20000"/>
                        <a:lumOff val="80000"/>
                      </a:schemeClr>
                    </a:solidFill>
                  </a:tcPr>
                </a:tc>
                <a:tc>
                  <a:txBody>
                    <a:bodyPr/>
                    <a:lstStyle/>
                    <a:p>
                      <a:r>
                        <a:rPr lang="en-US" dirty="0"/>
                        <a:t>1</a:t>
                      </a:r>
                    </a:p>
                  </a:txBody>
                  <a:tcPr>
                    <a:solidFill>
                      <a:schemeClr val="accent3">
                        <a:lumMod val="20000"/>
                        <a:lumOff val="80000"/>
                      </a:schemeClr>
                    </a:solidFill>
                  </a:tcPr>
                </a:tc>
                <a:tc>
                  <a:txBody>
                    <a:bodyPr/>
                    <a:lstStyle/>
                    <a:p>
                      <a:r>
                        <a:rPr lang="en-US" dirty="0"/>
                        <a:t>1</a:t>
                      </a:r>
                    </a:p>
                  </a:txBody>
                  <a:tcPr>
                    <a:solidFill>
                      <a:schemeClr val="accent3">
                        <a:lumMod val="20000"/>
                        <a:lumOff val="80000"/>
                      </a:schemeClr>
                    </a:solidFill>
                  </a:tcPr>
                </a:tc>
                <a:tc>
                  <a:txBody>
                    <a:bodyPr/>
                    <a:lstStyle/>
                    <a:p>
                      <a:r>
                        <a:rPr lang="en-US" dirty="0"/>
                        <a:t>1</a:t>
                      </a:r>
                    </a:p>
                  </a:txBody>
                  <a:tcPr>
                    <a:solidFill>
                      <a:schemeClr val="accent3">
                        <a:lumMod val="20000"/>
                        <a:lumOff val="80000"/>
                      </a:schemeClr>
                    </a:solidFill>
                  </a:tcPr>
                </a:tc>
                <a:tc>
                  <a:txBody>
                    <a:bodyPr/>
                    <a:lstStyle/>
                    <a:p>
                      <a:r>
                        <a:rPr lang="en-US" dirty="0"/>
                        <a:t>1</a:t>
                      </a:r>
                    </a:p>
                  </a:txBody>
                  <a:tcPr>
                    <a:solidFill>
                      <a:schemeClr val="accent3">
                        <a:lumMod val="20000"/>
                        <a:lumOff val="80000"/>
                      </a:schemeClr>
                    </a:solidFill>
                  </a:tcPr>
                </a:tc>
                <a:tc>
                  <a:txBody>
                    <a:bodyPr/>
                    <a:lstStyle/>
                    <a:p>
                      <a:r>
                        <a:rPr lang="en-US" dirty="0"/>
                        <a:t>0</a:t>
                      </a:r>
                    </a:p>
                  </a:txBody>
                  <a:tcPr>
                    <a:solidFill>
                      <a:schemeClr val="accent3">
                        <a:lumMod val="20000"/>
                        <a:lumOff val="80000"/>
                      </a:schemeClr>
                    </a:solidFill>
                  </a:tcPr>
                </a:tc>
                <a:extLst>
                  <a:ext uri="{0D108BD9-81ED-4DB2-BD59-A6C34878D82A}">
                    <a16:rowId xmlns:a16="http://schemas.microsoft.com/office/drawing/2014/main" val="904688649"/>
                  </a:ext>
                </a:extLst>
              </a:tr>
              <a:tr h="370840">
                <a:tc>
                  <a:txBody>
                    <a:bodyPr/>
                    <a:lstStyle/>
                    <a:p>
                      <a:r>
                        <a:rPr lang="en-US" dirty="0"/>
                        <a:t>1</a:t>
                      </a:r>
                    </a:p>
                  </a:txBody>
                  <a:tcPr>
                    <a:solidFill>
                      <a:schemeClr val="accent6">
                        <a:lumMod val="20000"/>
                        <a:lumOff val="80000"/>
                      </a:schemeClr>
                    </a:solidFill>
                  </a:tcPr>
                </a:tc>
                <a:tc>
                  <a:txBody>
                    <a:bodyPr/>
                    <a:lstStyle/>
                    <a:p>
                      <a:r>
                        <a:rPr lang="en-US" dirty="0"/>
                        <a:t>1</a:t>
                      </a:r>
                    </a:p>
                  </a:txBody>
                  <a:tcPr>
                    <a:solidFill>
                      <a:schemeClr val="accent6">
                        <a:lumMod val="20000"/>
                        <a:lumOff val="80000"/>
                      </a:schemeClr>
                    </a:solidFill>
                  </a:tcPr>
                </a:tc>
                <a:tc>
                  <a:txBody>
                    <a:bodyPr/>
                    <a:lstStyle/>
                    <a:p>
                      <a:r>
                        <a:rPr lang="en-US" dirty="0"/>
                        <a:t>0</a:t>
                      </a:r>
                    </a:p>
                  </a:txBody>
                  <a:tcPr>
                    <a:solidFill>
                      <a:schemeClr val="accent6">
                        <a:lumMod val="20000"/>
                        <a:lumOff val="80000"/>
                      </a:schemeClr>
                    </a:solidFill>
                  </a:tcPr>
                </a:tc>
                <a:tc>
                  <a:txBody>
                    <a:bodyPr/>
                    <a:lstStyle/>
                    <a:p>
                      <a:r>
                        <a:rPr lang="en-US" dirty="0"/>
                        <a:t>1</a:t>
                      </a:r>
                    </a:p>
                  </a:txBody>
                  <a:tcPr>
                    <a:solidFill>
                      <a:schemeClr val="accent6">
                        <a:lumMod val="20000"/>
                        <a:lumOff val="80000"/>
                      </a:schemeClr>
                    </a:solidFill>
                  </a:tcPr>
                </a:tc>
                <a:tc>
                  <a:txBody>
                    <a:bodyPr/>
                    <a:lstStyle/>
                    <a:p>
                      <a:r>
                        <a:rPr lang="en-US" dirty="0"/>
                        <a:t>1</a:t>
                      </a:r>
                    </a:p>
                  </a:txBody>
                  <a:tcPr>
                    <a:solidFill>
                      <a:schemeClr val="accent6">
                        <a:lumMod val="20000"/>
                        <a:lumOff val="80000"/>
                      </a:schemeClr>
                    </a:solidFill>
                  </a:tcPr>
                </a:tc>
                <a:tc>
                  <a:txBody>
                    <a:bodyPr/>
                    <a:lstStyle/>
                    <a:p>
                      <a:r>
                        <a:rPr lang="en-US" dirty="0"/>
                        <a:t>0</a:t>
                      </a:r>
                    </a:p>
                  </a:txBody>
                  <a:tcPr>
                    <a:solidFill>
                      <a:schemeClr val="accent6">
                        <a:lumMod val="20000"/>
                        <a:lumOff val="80000"/>
                      </a:schemeClr>
                    </a:solidFill>
                  </a:tcPr>
                </a:tc>
                <a:tc>
                  <a:txBody>
                    <a:bodyPr/>
                    <a:lstStyle/>
                    <a:p>
                      <a:r>
                        <a:rPr lang="en-US" dirty="0"/>
                        <a:t>0</a:t>
                      </a:r>
                    </a:p>
                  </a:txBody>
                  <a:tcPr>
                    <a:solidFill>
                      <a:schemeClr val="accent6">
                        <a:lumMod val="20000"/>
                        <a:lumOff val="80000"/>
                      </a:schemeClr>
                    </a:solidFill>
                  </a:tcPr>
                </a:tc>
                <a:tc>
                  <a:txBody>
                    <a:bodyPr/>
                    <a:lstStyle/>
                    <a:p>
                      <a:r>
                        <a:rPr lang="en-US" dirty="0"/>
                        <a:t>0</a:t>
                      </a:r>
                    </a:p>
                  </a:txBody>
                  <a:tcPr>
                    <a:solidFill>
                      <a:schemeClr val="accent6">
                        <a:lumMod val="20000"/>
                        <a:lumOff val="80000"/>
                      </a:schemeClr>
                    </a:solidFill>
                  </a:tcPr>
                </a:tc>
                <a:tc>
                  <a:txBody>
                    <a:bodyPr/>
                    <a:lstStyle/>
                    <a:p>
                      <a:r>
                        <a:rPr lang="en-US" dirty="0"/>
                        <a:t>1</a:t>
                      </a:r>
                    </a:p>
                  </a:txBody>
                  <a:tcPr>
                    <a:solidFill>
                      <a:schemeClr val="accent6">
                        <a:lumMod val="20000"/>
                        <a:lumOff val="80000"/>
                      </a:schemeClr>
                    </a:solidFill>
                  </a:tcPr>
                </a:tc>
                <a:tc>
                  <a:txBody>
                    <a:bodyPr/>
                    <a:lstStyle/>
                    <a:p>
                      <a:r>
                        <a:rPr lang="en-US" dirty="0"/>
                        <a:t>1</a:t>
                      </a:r>
                    </a:p>
                  </a:txBody>
                  <a:tcPr>
                    <a:solidFill>
                      <a:schemeClr val="accent6">
                        <a:lumMod val="20000"/>
                        <a:lumOff val="80000"/>
                      </a:schemeClr>
                    </a:solidFill>
                  </a:tcPr>
                </a:tc>
                <a:extLst>
                  <a:ext uri="{0D108BD9-81ED-4DB2-BD59-A6C34878D82A}">
                    <a16:rowId xmlns:a16="http://schemas.microsoft.com/office/drawing/2014/main" val="3136286966"/>
                  </a:ext>
                </a:extLst>
              </a:tr>
            </a:tbl>
          </a:graphicData>
        </a:graphic>
      </p:graphicFrame>
      <p:graphicFrame>
        <p:nvGraphicFramePr>
          <p:cNvPr id="10" name="Table 5">
            <a:extLst>
              <a:ext uri="{FF2B5EF4-FFF2-40B4-BE49-F238E27FC236}">
                <a16:creationId xmlns:a16="http://schemas.microsoft.com/office/drawing/2014/main" id="{0A86083E-5C78-4F44-814C-ACD77B20DF2A}"/>
              </a:ext>
            </a:extLst>
          </p:cNvPr>
          <p:cNvGraphicFramePr>
            <a:graphicFrameLocks noGrp="1"/>
          </p:cNvGraphicFramePr>
          <p:nvPr>
            <p:extLst>
              <p:ext uri="{D42A27DB-BD31-4B8C-83A1-F6EECF244321}">
                <p14:modId xmlns:p14="http://schemas.microsoft.com/office/powerpoint/2010/main" val="262681744"/>
              </p:ext>
            </p:extLst>
          </p:nvPr>
        </p:nvGraphicFramePr>
        <p:xfrm>
          <a:off x="2813550" y="884985"/>
          <a:ext cx="4753441" cy="1259840"/>
        </p:xfrm>
        <a:graphic>
          <a:graphicData uri="http://schemas.openxmlformats.org/drawingml/2006/table">
            <a:tbl>
              <a:tblPr firstRow="1" bandRow="1">
                <a:tableStyleId>{CB23F696-D533-4BE0-B1DA-8B15BD142E95}</a:tableStyleId>
              </a:tblPr>
              <a:tblGrid>
                <a:gridCol w="4753441">
                  <a:extLst>
                    <a:ext uri="{9D8B030D-6E8A-4147-A177-3AD203B41FA5}">
                      <a16:colId xmlns:a16="http://schemas.microsoft.com/office/drawing/2014/main" val="3511066886"/>
                    </a:ext>
                  </a:extLst>
                </a:gridCol>
              </a:tblGrid>
              <a:tr h="370840">
                <a:tc>
                  <a:txBody>
                    <a:bodyPr/>
                    <a:lstStyle/>
                    <a:p>
                      <a:r>
                        <a:rPr lang="en-US" b="1" dirty="0"/>
                        <a:t>Review</a:t>
                      </a:r>
                    </a:p>
                  </a:txBody>
                  <a:tcPr/>
                </a:tc>
                <a:extLst>
                  <a:ext uri="{0D108BD9-81ED-4DB2-BD59-A6C34878D82A}">
                    <a16:rowId xmlns:a16="http://schemas.microsoft.com/office/drawing/2014/main" val="1547042101"/>
                  </a:ext>
                </a:extLst>
              </a:tr>
              <a:tr h="370840">
                <a:tc>
                  <a:txBody>
                    <a:bodyPr/>
                    <a:lstStyle/>
                    <a:p>
                      <a:r>
                        <a:rPr lang="en-US" dirty="0"/>
                        <a:t>“Sushi was great, the food was awesome, but the service was terrible”</a:t>
                      </a:r>
                    </a:p>
                  </a:txBody>
                  <a:tcPr>
                    <a:solidFill>
                      <a:schemeClr val="accent3">
                        <a:lumMod val="20000"/>
                        <a:lumOff val="80000"/>
                      </a:schemeClr>
                    </a:solidFill>
                  </a:tcPr>
                </a:tc>
                <a:extLst>
                  <a:ext uri="{0D108BD9-81ED-4DB2-BD59-A6C34878D82A}">
                    <a16:rowId xmlns:a16="http://schemas.microsoft.com/office/drawing/2014/main" val="101533794"/>
                  </a:ext>
                </a:extLst>
              </a:tr>
              <a:tr h="370840">
                <a:tc>
                  <a:txBody>
                    <a:bodyPr/>
                    <a:lstStyle/>
                    <a:p>
                      <a:r>
                        <a:rPr lang="en-US" dirty="0"/>
                        <a:t>“Terrible food; the sushi was rancid.”</a:t>
                      </a:r>
                    </a:p>
                  </a:txBody>
                  <a:tcPr>
                    <a:solidFill>
                      <a:schemeClr val="accent6">
                        <a:lumMod val="20000"/>
                        <a:lumOff val="80000"/>
                      </a:schemeClr>
                    </a:solidFill>
                  </a:tcPr>
                </a:tc>
                <a:extLst>
                  <a:ext uri="{0D108BD9-81ED-4DB2-BD59-A6C34878D82A}">
                    <a16:rowId xmlns:a16="http://schemas.microsoft.com/office/drawing/2014/main" val="3917327606"/>
                  </a:ext>
                </a:extLst>
              </a:tr>
            </a:tbl>
          </a:graphicData>
        </a:graphic>
      </p:graphicFrame>
      <p:sp>
        <p:nvSpPr>
          <p:cNvPr id="11" name="Text Placeholder 5">
            <a:extLst>
              <a:ext uri="{FF2B5EF4-FFF2-40B4-BE49-F238E27FC236}">
                <a16:creationId xmlns:a16="http://schemas.microsoft.com/office/drawing/2014/main" id="{F2533302-5088-D74D-8390-7D319CBF1F66}"/>
              </a:ext>
            </a:extLst>
          </p:cNvPr>
          <p:cNvSpPr>
            <a:spLocks noGrp="1"/>
          </p:cNvSpPr>
          <p:nvPr>
            <p:ph type="body" idx="1"/>
          </p:nvPr>
        </p:nvSpPr>
        <p:spPr>
          <a:xfrm>
            <a:off x="2719214" y="2365608"/>
            <a:ext cx="6111920" cy="633067"/>
          </a:xfrm>
        </p:spPr>
        <p:txBody>
          <a:bodyPr/>
          <a:lstStyle/>
          <a:p>
            <a:pPr marL="139700" indent="0">
              <a:buNone/>
            </a:pPr>
            <a:r>
              <a:rPr lang="en-US" dirty="0"/>
              <a:t>Note that if we divide the Bag of Words embedding by the num words in the document, we get the TF!</a:t>
            </a:r>
          </a:p>
        </p:txBody>
      </p:sp>
    </p:spTree>
    <p:extLst>
      <p:ext uri="{BB962C8B-B14F-4D97-AF65-F5344CB8AC3E}">
        <p14:creationId xmlns:p14="http://schemas.microsoft.com/office/powerpoint/2010/main" val="214300707"/>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9EDF6CD5-FA34-8841-B002-1BED4BE52C5D}"/>
              </a:ext>
            </a:extLst>
          </p:cNvPr>
          <p:cNvSpPr>
            <a:spLocks noGrp="1"/>
          </p:cNvSpPr>
          <p:nvPr>
            <p:ph type="body" idx="1"/>
          </p:nvPr>
        </p:nvSpPr>
        <p:spPr>
          <a:xfrm>
            <a:off x="2701880" y="103425"/>
            <a:ext cx="5596200" cy="3981000"/>
          </a:xfrm>
        </p:spPr>
        <p:txBody>
          <a:bodyPr/>
          <a:lstStyle/>
          <a:p>
            <a:r>
              <a:rPr lang="en-US" dirty="0"/>
              <a:t>Which word(s) have the largest IDF? Which word(s) have the smallest IDF?</a:t>
            </a:r>
          </a:p>
        </p:txBody>
      </p:sp>
      <p:sp>
        <p:nvSpPr>
          <p:cNvPr id="4" name="Slide Number Placeholder 3">
            <a:extLst>
              <a:ext uri="{FF2B5EF4-FFF2-40B4-BE49-F238E27FC236}">
                <a16:creationId xmlns:a16="http://schemas.microsoft.com/office/drawing/2014/main" id="{C6BA9BB2-5FBD-C548-9A19-CFB3F8CD9B2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29</a:t>
            </a:fld>
            <a:endParaRPr lang="en"/>
          </a:p>
        </p:txBody>
      </p:sp>
      <p:sp>
        <p:nvSpPr>
          <p:cNvPr id="5" name="Title 4">
            <a:extLst>
              <a:ext uri="{FF2B5EF4-FFF2-40B4-BE49-F238E27FC236}">
                <a16:creationId xmlns:a16="http://schemas.microsoft.com/office/drawing/2014/main" id="{1295ABA3-CF4E-5A47-864C-12272CF7E034}"/>
              </a:ext>
            </a:extLst>
          </p:cNvPr>
          <p:cNvSpPr>
            <a:spLocks noGrp="1"/>
          </p:cNvSpPr>
          <p:nvPr>
            <p:ph type="title"/>
          </p:nvPr>
        </p:nvSpPr>
        <p:spPr/>
        <p:txBody>
          <a:bodyPr/>
          <a:lstStyle/>
          <a:p>
            <a:r>
              <a:rPr lang="en-US" dirty="0"/>
              <a:t>1 min</a:t>
            </a:r>
          </a:p>
        </p:txBody>
      </p:sp>
      <p:graphicFrame>
        <p:nvGraphicFramePr>
          <p:cNvPr id="7" name="Table 5">
            <a:extLst>
              <a:ext uri="{FF2B5EF4-FFF2-40B4-BE49-F238E27FC236}">
                <a16:creationId xmlns:a16="http://schemas.microsoft.com/office/drawing/2014/main" id="{C931C769-08A5-BC4C-A5F9-1874E87C5D47}"/>
              </a:ext>
            </a:extLst>
          </p:cNvPr>
          <p:cNvGraphicFramePr>
            <a:graphicFrameLocks noGrp="1"/>
          </p:cNvGraphicFramePr>
          <p:nvPr>
            <p:extLst>
              <p:ext uri="{D42A27DB-BD31-4B8C-83A1-F6EECF244321}">
                <p14:modId xmlns:p14="http://schemas.microsoft.com/office/powerpoint/2010/main" val="2146565362"/>
              </p:ext>
            </p:extLst>
          </p:nvPr>
        </p:nvGraphicFramePr>
        <p:xfrm>
          <a:off x="2813550" y="884985"/>
          <a:ext cx="4753441" cy="1259840"/>
        </p:xfrm>
        <a:graphic>
          <a:graphicData uri="http://schemas.openxmlformats.org/drawingml/2006/table">
            <a:tbl>
              <a:tblPr firstRow="1" bandRow="1">
                <a:tableStyleId>{CB23F696-D533-4BE0-B1DA-8B15BD142E95}</a:tableStyleId>
              </a:tblPr>
              <a:tblGrid>
                <a:gridCol w="4753441">
                  <a:extLst>
                    <a:ext uri="{9D8B030D-6E8A-4147-A177-3AD203B41FA5}">
                      <a16:colId xmlns:a16="http://schemas.microsoft.com/office/drawing/2014/main" val="3511066886"/>
                    </a:ext>
                  </a:extLst>
                </a:gridCol>
              </a:tblGrid>
              <a:tr h="370840">
                <a:tc>
                  <a:txBody>
                    <a:bodyPr/>
                    <a:lstStyle/>
                    <a:p>
                      <a:r>
                        <a:rPr lang="en-US" b="1" dirty="0"/>
                        <a:t>Review</a:t>
                      </a:r>
                    </a:p>
                  </a:txBody>
                  <a:tcPr/>
                </a:tc>
                <a:extLst>
                  <a:ext uri="{0D108BD9-81ED-4DB2-BD59-A6C34878D82A}">
                    <a16:rowId xmlns:a16="http://schemas.microsoft.com/office/drawing/2014/main" val="1547042101"/>
                  </a:ext>
                </a:extLst>
              </a:tr>
              <a:tr h="370840">
                <a:tc>
                  <a:txBody>
                    <a:bodyPr/>
                    <a:lstStyle/>
                    <a:p>
                      <a:r>
                        <a:rPr lang="en-US" dirty="0"/>
                        <a:t>“Sushi was great, the food was awesome, but the service was terrible”</a:t>
                      </a:r>
                    </a:p>
                  </a:txBody>
                  <a:tcPr>
                    <a:solidFill>
                      <a:schemeClr val="accent3">
                        <a:lumMod val="20000"/>
                        <a:lumOff val="80000"/>
                      </a:schemeClr>
                    </a:solidFill>
                  </a:tcPr>
                </a:tc>
                <a:extLst>
                  <a:ext uri="{0D108BD9-81ED-4DB2-BD59-A6C34878D82A}">
                    <a16:rowId xmlns:a16="http://schemas.microsoft.com/office/drawing/2014/main" val="101533794"/>
                  </a:ext>
                </a:extLst>
              </a:tr>
              <a:tr h="370840">
                <a:tc>
                  <a:txBody>
                    <a:bodyPr/>
                    <a:lstStyle/>
                    <a:p>
                      <a:r>
                        <a:rPr lang="en-US" dirty="0"/>
                        <a:t>“Terrible food; the sushi was rancid.”</a:t>
                      </a:r>
                    </a:p>
                  </a:txBody>
                  <a:tcPr>
                    <a:solidFill>
                      <a:schemeClr val="accent6">
                        <a:lumMod val="20000"/>
                        <a:lumOff val="80000"/>
                      </a:schemeClr>
                    </a:solidFill>
                  </a:tcPr>
                </a:tc>
                <a:extLst>
                  <a:ext uri="{0D108BD9-81ED-4DB2-BD59-A6C34878D82A}">
                    <a16:rowId xmlns:a16="http://schemas.microsoft.com/office/drawing/2014/main" val="3917327606"/>
                  </a:ext>
                </a:extLst>
              </a:tr>
            </a:tbl>
          </a:graphicData>
        </a:graphic>
      </p:graphicFrame>
      <p:graphicFrame>
        <p:nvGraphicFramePr>
          <p:cNvPr id="8" name="Table 5">
            <a:extLst>
              <a:ext uri="{FF2B5EF4-FFF2-40B4-BE49-F238E27FC236}">
                <a16:creationId xmlns:a16="http://schemas.microsoft.com/office/drawing/2014/main" id="{03C97035-F4C8-FC46-AB95-44BB2F3EAAD2}"/>
              </a:ext>
            </a:extLst>
          </p:cNvPr>
          <p:cNvGraphicFramePr>
            <a:graphicFrameLocks noGrp="1"/>
          </p:cNvGraphicFramePr>
          <p:nvPr>
            <p:extLst>
              <p:ext uri="{D42A27DB-BD31-4B8C-83A1-F6EECF244321}">
                <p14:modId xmlns:p14="http://schemas.microsoft.com/office/powerpoint/2010/main" val="3721435695"/>
              </p:ext>
            </p:extLst>
          </p:nvPr>
        </p:nvGraphicFramePr>
        <p:xfrm>
          <a:off x="228864" y="3169816"/>
          <a:ext cx="6965375" cy="1112520"/>
        </p:xfrm>
        <a:graphic>
          <a:graphicData uri="http://schemas.openxmlformats.org/drawingml/2006/table">
            <a:tbl>
              <a:tblPr firstRow="1" bandRow="1">
                <a:tableStyleId>{CB23F696-D533-4BE0-B1DA-8B15BD142E95}</a:tableStyleId>
              </a:tblPr>
              <a:tblGrid>
                <a:gridCol w="671858">
                  <a:extLst>
                    <a:ext uri="{9D8B030D-6E8A-4147-A177-3AD203B41FA5}">
                      <a16:colId xmlns:a16="http://schemas.microsoft.com/office/drawing/2014/main" val="415269678"/>
                    </a:ext>
                  </a:extLst>
                </a:gridCol>
                <a:gridCol w="548453">
                  <a:extLst>
                    <a:ext uri="{9D8B030D-6E8A-4147-A177-3AD203B41FA5}">
                      <a16:colId xmlns:a16="http://schemas.microsoft.com/office/drawing/2014/main" val="3109832557"/>
                    </a:ext>
                  </a:extLst>
                </a:gridCol>
                <a:gridCol w="644435">
                  <a:extLst>
                    <a:ext uri="{9D8B030D-6E8A-4147-A177-3AD203B41FA5}">
                      <a16:colId xmlns:a16="http://schemas.microsoft.com/office/drawing/2014/main" val="309491997"/>
                    </a:ext>
                  </a:extLst>
                </a:gridCol>
                <a:gridCol w="493609">
                  <a:extLst>
                    <a:ext uri="{9D8B030D-6E8A-4147-A177-3AD203B41FA5}">
                      <a16:colId xmlns:a16="http://schemas.microsoft.com/office/drawing/2014/main" val="2202799733"/>
                    </a:ext>
                  </a:extLst>
                </a:gridCol>
                <a:gridCol w="589588">
                  <a:extLst>
                    <a:ext uri="{9D8B030D-6E8A-4147-A177-3AD203B41FA5}">
                      <a16:colId xmlns:a16="http://schemas.microsoft.com/office/drawing/2014/main" val="1419342649"/>
                    </a:ext>
                  </a:extLst>
                </a:gridCol>
                <a:gridCol w="995758">
                  <a:extLst>
                    <a:ext uri="{9D8B030D-6E8A-4147-A177-3AD203B41FA5}">
                      <a16:colId xmlns:a16="http://schemas.microsoft.com/office/drawing/2014/main" val="3560579529"/>
                    </a:ext>
                  </a:extLst>
                </a:gridCol>
                <a:gridCol w="553626">
                  <a:extLst>
                    <a:ext uri="{9D8B030D-6E8A-4147-A177-3AD203B41FA5}">
                      <a16:colId xmlns:a16="http://schemas.microsoft.com/office/drawing/2014/main" val="2313117338"/>
                    </a:ext>
                  </a:extLst>
                </a:gridCol>
                <a:gridCol w="822682">
                  <a:extLst>
                    <a:ext uri="{9D8B030D-6E8A-4147-A177-3AD203B41FA5}">
                      <a16:colId xmlns:a16="http://schemas.microsoft.com/office/drawing/2014/main" val="2643276320"/>
                    </a:ext>
                  </a:extLst>
                </a:gridCol>
                <a:gridCol w="822683">
                  <a:extLst>
                    <a:ext uri="{9D8B030D-6E8A-4147-A177-3AD203B41FA5}">
                      <a16:colId xmlns:a16="http://schemas.microsoft.com/office/drawing/2014/main" val="2404801651"/>
                    </a:ext>
                  </a:extLst>
                </a:gridCol>
                <a:gridCol w="822683">
                  <a:extLst>
                    <a:ext uri="{9D8B030D-6E8A-4147-A177-3AD203B41FA5}">
                      <a16:colId xmlns:a16="http://schemas.microsoft.com/office/drawing/2014/main" val="2567236099"/>
                    </a:ext>
                  </a:extLst>
                </a:gridCol>
              </a:tblGrid>
              <a:tr h="370840">
                <a:tc>
                  <a:txBody>
                    <a:bodyPr/>
                    <a:lstStyle/>
                    <a:p>
                      <a:r>
                        <a:rPr lang="en-US" b="1" dirty="0"/>
                        <a:t>Sushi</a:t>
                      </a:r>
                    </a:p>
                  </a:txBody>
                  <a:tcPr>
                    <a:solidFill>
                      <a:schemeClr val="bg1"/>
                    </a:solidFill>
                  </a:tcPr>
                </a:tc>
                <a:tc>
                  <a:txBody>
                    <a:bodyPr/>
                    <a:lstStyle/>
                    <a:p>
                      <a:r>
                        <a:rPr lang="en-US" b="1" dirty="0"/>
                        <a:t>was</a:t>
                      </a:r>
                    </a:p>
                  </a:txBody>
                  <a:tcPr>
                    <a:solidFill>
                      <a:schemeClr val="bg1"/>
                    </a:solidFill>
                  </a:tcPr>
                </a:tc>
                <a:tc>
                  <a:txBody>
                    <a:bodyPr/>
                    <a:lstStyle/>
                    <a:p>
                      <a:r>
                        <a:rPr lang="en-US" b="1" dirty="0"/>
                        <a:t>great</a:t>
                      </a:r>
                    </a:p>
                  </a:txBody>
                  <a:tcPr>
                    <a:solidFill>
                      <a:schemeClr val="bg1"/>
                    </a:solidFill>
                  </a:tcPr>
                </a:tc>
                <a:tc>
                  <a:txBody>
                    <a:bodyPr/>
                    <a:lstStyle/>
                    <a:p>
                      <a:r>
                        <a:rPr lang="en-US" b="1" dirty="0"/>
                        <a:t>the</a:t>
                      </a:r>
                    </a:p>
                  </a:txBody>
                  <a:tcPr>
                    <a:solidFill>
                      <a:schemeClr val="bg1"/>
                    </a:solidFill>
                  </a:tcPr>
                </a:tc>
                <a:tc>
                  <a:txBody>
                    <a:bodyPr/>
                    <a:lstStyle/>
                    <a:p>
                      <a:r>
                        <a:rPr lang="en-US" b="1" dirty="0"/>
                        <a:t>food</a:t>
                      </a:r>
                    </a:p>
                  </a:txBody>
                  <a:tcPr>
                    <a:solidFill>
                      <a:schemeClr val="bg1"/>
                    </a:solidFill>
                  </a:tcPr>
                </a:tc>
                <a:tc>
                  <a:txBody>
                    <a:bodyPr/>
                    <a:lstStyle/>
                    <a:p>
                      <a:r>
                        <a:rPr lang="en-US" b="1" dirty="0"/>
                        <a:t>awesome</a:t>
                      </a:r>
                    </a:p>
                  </a:txBody>
                  <a:tcPr>
                    <a:solidFill>
                      <a:schemeClr val="bg1"/>
                    </a:solidFill>
                  </a:tcPr>
                </a:tc>
                <a:tc>
                  <a:txBody>
                    <a:bodyPr/>
                    <a:lstStyle/>
                    <a:p>
                      <a:r>
                        <a:rPr lang="en-US" b="1" dirty="0"/>
                        <a:t>but</a:t>
                      </a:r>
                    </a:p>
                  </a:txBody>
                  <a:tcPr>
                    <a:solidFill>
                      <a:schemeClr val="bg1"/>
                    </a:solidFill>
                  </a:tcPr>
                </a:tc>
                <a:tc>
                  <a:txBody>
                    <a:bodyPr/>
                    <a:lstStyle/>
                    <a:p>
                      <a:r>
                        <a:rPr lang="en-US" b="1" dirty="0"/>
                        <a:t>service</a:t>
                      </a:r>
                    </a:p>
                  </a:txBody>
                  <a:tcPr>
                    <a:solidFill>
                      <a:schemeClr val="bg1"/>
                    </a:solidFill>
                  </a:tcPr>
                </a:tc>
                <a:tc>
                  <a:txBody>
                    <a:bodyPr/>
                    <a:lstStyle/>
                    <a:p>
                      <a:r>
                        <a:rPr lang="en-US" b="1" dirty="0"/>
                        <a:t>terrible</a:t>
                      </a:r>
                    </a:p>
                  </a:txBody>
                  <a:tcPr>
                    <a:solidFill>
                      <a:schemeClr val="bg1"/>
                    </a:solidFill>
                  </a:tcPr>
                </a:tc>
                <a:tc>
                  <a:txBody>
                    <a:bodyPr/>
                    <a:lstStyle/>
                    <a:p>
                      <a:r>
                        <a:rPr lang="en-US" b="1" dirty="0"/>
                        <a:t>rancid</a:t>
                      </a:r>
                    </a:p>
                  </a:txBody>
                  <a:tcPr>
                    <a:solidFill>
                      <a:schemeClr val="bg1"/>
                    </a:solidFill>
                  </a:tcPr>
                </a:tc>
                <a:extLst>
                  <a:ext uri="{0D108BD9-81ED-4DB2-BD59-A6C34878D82A}">
                    <a16:rowId xmlns:a16="http://schemas.microsoft.com/office/drawing/2014/main" val="3344992483"/>
                  </a:ext>
                </a:extLst>
              </a:tr>
              <a:tr h="370840">
                <a:tc>
                  <a:txBody>
                    <a:bodyPr/>
                    <a:lstStyle/>
                    <a:p>
                      <a:r>
                        <a:rPr lang="en-US" dirty="0"/>
                        <a:t>1</a:t>
                      </a:r>
                    </a:p>
                  </a:txBody>
                  <a:tcPr>
                    <a:solidFill>
                      <a:schemeClr val="accent3">
                        <a:lumMod val="20000"/>
                        <a:lumOff val="80000"/>
                      </a:schemeClr>
                    </a:solidFill>
                  </a:tcPr>
                </a:tc>
                <a:tc>
                  <a:txBody>
                    <a:bodyPr/>
                    <a:lstStyle/>
                    <a:p>
                      <a:r>
                        <a:rPr lang="en-US" dirty="0"/>
                        <a:t>3</a:t>
                      </a:r>
                    </a:p>
                  </a:txBody>
                  <a:tcPr>
                    <a:solidFill>
                      <a:schemeClr val="accent3">
                        <a:lumMod val="20000"/>
                        <a:lumOff val="80000"/>
                      </a:schemeClr>
                    </a:solidFill>
                  </a:tcPr>
                </a:tc>
                <a:tc>
                  <a:txBody>
                    <a:bodyPr/>
                    <a:lstStyle/>
                    <a:p>
                      <a:r>
                        <a:rPr lang="en-US" dirty="0"/>
                        <a:t>1</a:t>
                      </a:r>
                    </a:p>
                  </a:txBody>
                  <a:tcPr>
                    <a:solidFill>
                      <a:schemeClr val="accent3">
                        <a:lumMod val="20000"/>
                        <a:lumOff val="80000"/>
                      </a:schemeClr>
                    </a:solidFill>
                  </a:tcPr>
                </a:tc>
                <a:tc>
                  <a:txBody>
                    <a:bodyPr/>
                    <a:lstStyle/>
                    <a:p>
                      <a:r>
                        <a:rPr lang="en-US" dirty="0"/>
                        <a:t>2</a:t>
                      </a:r>
                    </a:p>
                  </a:txBody>
                  <a:tcPr>
                    <a:solidFill>
                      <a:schemeClr val="accent3">
                        <a:lumMod val="20000"/>
                        <a:lumOff val="80000"/>
                      </a:schemeClr>
                    </a:solidFill>
                  </a:tcPr>
                </a:tc>
                <a:tc>
                  <a:txBody>
                    <a:bodyPr/>
                    <a:lstStyle/>
                    <a:p>
                      <a:r>
                        <a:rPr lang="en-US" dirty="0"/>
                        <a:t>1</a:t>
                      </a:r>
                    </a:p>
                  </a:txBody>
                  <a:tcPr>
                    <a:solidFill>
                      <a:schemeClr val="accent3">
                        <a:lumMod val="20000"/>
                        <a:lumOff val="80000"/>
                      </a:schemeClr>
                    </a:solidFill>
                  </a:tcPr>
                </a:tc>
                <a:tc>
                  <a:txBody>
                    <a:bodyPr/>
                    <a:lstStyle/>
                    <a:p>
                      <a:r>
                        <a:rPr lang="en-US" dirty="0"/>
                        <a:t>1</a:t>
                      </a:r>
                    </a:p>
                  </a:txBody>
                  <a:tcPr>
                    <a:solidFill>
                      <a:schemeClr val="accent3">
                        <a:lumMod val="20000"/>
                        <a:lumOff val="80000"/>
                      </a:schemeClr>
                    </a:solidFill>
                  </a:tcPr>
                </a:tc>
                <a:tc>
                  <a:txBody>
                    <a:bodyPr/>
                    <a:lstStyle/>
                    <a:p>
                      <a:r>
                        <a:rPr lang="en-US" dirty="0"/>
                        <a:t>1</a:t>
                      </a:r>
                    </a:p>
                  </a:txBody>
                  <a:tcPr>
                    <a:solidFill>
                      <a:schemeClr val="accent3">
                        <a:lumMod val="20000"/>
                        <a:lumOff val="80000"/>
                      </a:schemeClr>
                    </a:solidFill>
                  </a:tcPr>
                </a:tc>
                <a:tc>
                  <a:txBody>
                    <a:bodyPr/>
                    <a:lstStyle/>
                    <a:p>
                      <a:r>
                        <a:rPr lang="en-US" dirty="0"/>
                        <a:t>1</a:t>
                      </a:r>
                    </a:p>
                  </a:txBody>
                  <a:tcPr>
                    <a:solidFill>
                      <a:schemeClr val="accent3">
                        <a:lumMod val="20000"/>
                        <a:lumOff val="80000"/>
                      </a:schemeClr>
                    </a:solidFill>
                  </a:tcPr>
                </a:tc>
                <a:tc>
                  <a:txBody>
                    <a:bodyPr/>
                    <a:lstStyle/>
                    <a:p>
                      <a:r>
                        <a:rPr lang="en-US" dirty="0"/>
                        <a:t>1</a:t>
                      </a:r>
                    </a:p>
                  </a:txBody>
                  <a:tcPr>
                    <a:solidFill>
                      <a:schemeClr val="accent3">
                        <a:lumMod val="20000"/>
                        <a:lumOff val="80000"/>
                      </a:schemeClr>
                    </a:solidFill>
                  </a:tcPr>
                </a:tc>
                <a:tc>
                  <a:txBody>
                    <a:bodyPr/>
                    <a:lstStyle/>
                    <a:p>
                      <a:r>
                        <a:rPr lang="en-US" dirty="0"/>
                        <a:t>0</a:t>
                      </a:r>
                    </a:p>
                  </a:txBody>
                  <a:tcPr>
                    <a:solidFill>
                      <a:schemeClr val="accent3">
                        <a:lumMod val="20000"/>
                        <a:lumOff val="80000"/>
                      </a:schemeClr>
                    </a:solidFill>
                  </a:tcPr>
                </a:tc>
                <a:extLst>
                  <a:ext uri="{0D108BD9-81ED-4DB2-BD59-A6C34878D82A}">
                    <a16:rowId xmlns:a16="http://schemas.microsoft.com/office/drawing/2014/main" val="904688649"/>
                  </a:ext>
                </a:extLst>
              </a:tr>
              <a:tr h="370840">
                <a:tc>
                  <a:txBody>
                    <a:bodyPr/>
                    <a:lstStyle/>
                    <a:p>
                      <a:r>
                        <a:rPr lang="en-US" dirty="0"/>
                        <a:t>1</a:t>
                      </a:r>
                    </a:p>
                  </a:txBody>
                  <a:tcPr>
                    <a:solidFill>
                      <a:schemeClr val="accent6">
                        <a:lumMod val="20000"/>
                        <a:lumOff val="80000"/>
                      </a:schemeClr>
                    </a:solidFill>
                  </a:tcPr>
                </a:tc>
                <a:tc>
                  <a:txBody>
                    <a:bodyPr/>
                    <a:lstStyle/>
                    <a:p>
                      <a:r>
                        <a:rPr lang="en-US" dirty="0"/>
                        <a:t>1</a:t>
                      </a:r>
                    </a:p>
                  </a:txBody>
                  <a:tcPr>
                    <a:solidFill>
                      <a:schemeClr val="accent6">
                        <a:lumMod val="20000"/>
                        <a:lumOff val="80000"/>
                      </a:schemeClr>
                    </a:solidFill>
                  </a:tcPr>
                </a:tc>
                <a:tc>
                  <a:txBody>
                    <a:bodyPr/>
                    <a:lstStyle/>
                    <a:p>
                      <a:r>
                        <a:rPr lang="en-US" dirty="0"/>
                        <a:t>0</a:t>
                      </a:r>
                    </a:p>
                  </a:txBody>
                  <a:tcPr>
                    <a:solidFill>
                      <a:schemeClr val="accent6">
                        <a:lumMod val="20000"/>
                        <a:lumOff val="80000"/>
                      </a:schemeClr>
                    </a:solidFill>
                  </a:tcPr>
                </a:tc>
                <a:tc>
                  <a:txBody>
                    <a:bodyPr/>
                    <a:lstStyle/>
                    <a:p>
                      <a:r>
                        <a:rPr lang="en-US" dirty="0"/>
                        <a:t>1</a:t>
                      </a:r>
                    </a:p>
                  </a:txBody>
                  <a:tcPr>
                    <a:solidFill>
                      <a:schemeClr val="accent6">
                        <a:lumMod val="20000"/>
                        <a:lumOff val="80000"/>
                      </a:schemeClr>
                    </a:solidFill>
                  </a:tcPr>
                </a:tc>
                <a:tc>
                  <a:txBody>
                    <a:bodyPr/>
                    <a:lstStyle/>
                    <a:p>
                      <a:r>
                        <a:rPr lang="en-US" dirty="0"/>
                        <a:t>1</a:t>
                      </a:r>
                    </a:p>
                  </a:txBody>
                  <a:tcPr>
                    <a:solidFill>
                      <a:schemeClr val="accent6">
                        <a:lumMod val="20000"/>
                        <a:lumOff val="80000"/>
                      </a:schemeClr>
                    </a:solidFill>
                  </a:tcPr>
                </a:tc>
                <a:tc>
                  <a:txBody>
                    <a:bodyPr/>
                    <a:lstStyle/>
                    <a:p>
                      <a:r>
                        <a:rPr lang="en-US" dirty="0"/>
                        <a:t>0</a:t>
                      </a:r>
                    </a:p>
                  </a:txBody>
                  <a:tcPr>
                    <a:solidFill>
                      <a:schemeClr val="accent6">
                        <a:lumMod val="20000"/>
                        <a:lumOff val="80000"/>
                      </a:schemeClr>
                    </a:solidFill>
                  </a:tcPr>
                </a:tc>
                <a:tc>
                  <a:txBody>
                    <a:bodyPr/>
                    <a:lstStyle/>
                    <a:p>
                      <a:r>
                        <a:rPr lang="en-US" dirty="0"/>
                        <a:t>0</a:t>
                      </a:r>
                    </a:p>
                  </a:txBody>
                  <a:tcPr>
                    <a:solidFill>
                      <a:schemeClr val="accent6">
                        <a:lumMod val="20000"/>
                        <a:lumOff val="80000"/>
                      </a:schemeClr>
                    </a:solidFill>
                  </a:tcPr>
                </a:tc>
                <a:tc>
                  <a:txBody>
                    <a:bodyPr/>
                    <a:lstStyle/>
                    <a:p>
                      <a:r>
                        <a:rPr lang="en-US" dirty="0"/>
                        <a:t>0</a:t>
                      </a:r>
                    </a:p>
                  </a:txBody>
                  <a:tcPr>
                    <a:solidFill>
                      <a:schemeClr val="accent6">
                        <a:lumMod val="20000"/>
                        <a:lumOff val="80000"/>
                      </a:schemeClr>
                    </a:solidFill>
                  </a:tcPr>
                </a:tc>
                <a:tc>
                  <a:txBody>
                    <a:bodyPr/>
                    <a:lstStyle/>
                    <a:p>
                      <a:r>
                        <a:rPr lang="en-US" dirty="0"/>
                        <a:t>1</a:t>
                      </a:r>
                    </a:p>
                  </a:txBody>
                  <a:tcPr>
                    <a:solidFill>
                      <a:schemeClr val="accent6">
                        <a:lumMod val="20000"/>
                        <a:lumOff val="80000"/>
                      </a:schemeClr>
                    </a:solidFill>
                  </a:tcPr>
                </a:tc>
                <a:tc>
                  <a:txBody>
                    <a:bodyPr/>
                    <a:lstStyle/>
                    <a:p>
                      <a:r>
                        <a:rPr lang="en-US" dirty="0"/>
                        <a:t>1</a:t>
                      </a:r>
                    </a:p>
                  </a:txBody>
                  <a:tcPr>
                    <a:solidFill>
                      <a:schemeClr val="accent6">
                        <a:lumMod val="20000"/>
                        <a:lumOff val="80000"/>
                      </a:schemeClr>
                    </a:solidFill>
                  </a:tcPr>
                </a:tc>
                <a:extLst>
                  <a:ext uri="{0D108BD9-81ED-4DB2-BD59-A6C34878D82A}">
                    <a16:rowId xmlns:a16="http://schemas.microsoft.com/office/drawing/2014/main" val="3136286966"/>
                  </a:ext>
                </a:extLst>
              </a:tr>
            </a:tbl>
          </a:graphicData>
        </a:graphic>
      </p:graphicFrame>
      <p:sp>
        <p:nvSpPr>
          <p:cNvPr id="10" name="Text Placeholder 5">
            <a:extLst>
              <a:ext uri="{FF2B5EF4-FFF2-40B4-BE49-F238E27FC236}">
                <a16:creationId xmlns:a16="http://schemas.microsoft.com/office/drawing/2014/main" id="{86327A9A-E24C-3849-B40F-40F83E5DC048}"/>
              </a:ext>
            </a:extLst>
          </p:cNvPr>
          <p:cNvSpPr txBox="1">
            <a:spLocks/>
          </p:cNvSpPr>
          <p:nvPr/>
        </p:nvSpPr>
        <p:spPr>
          <a:xfrm>
            <a:off x="2719214" y="2365608"/>
            <a:ext cx="6111920" cy="633067"/>
          </a:xfrm>
          <a:prstGeom prst="rect">
            <a:avLst/>
          </a:prstGeom>
          <a:noFill/>
          <a:ln>
            <a:noFill/>
          </a:ln>
        </p:spPr>
        <p:txBody>
          <a:bodyPr spcFirstLastPara="1" wrap="square" lIns="91425" tIns="91425" rIns="91425" bIns="91425" anchor="t" anchorCtr="0"/>
          <a:lstStyle>
            <a:defPPr marR="0" lvl="0" algn="l" rtl="0">
              <a:lnSpc>
                <a:spcPct val="100000"/>
              </a:lnSpc>
              <a:spcBef>
                <a:spcPts val="0"/>
              </a:spcBef>
              <a:spcAft>
                <a:spcPts val="0"/>
              </a:spcAft>
            </a:defPPr>
            <a:lvl1pPr marL="457200" marR="0" lvl="0" indent="-317500" algn="l" rtl="0" eaLnBrk="1" hangingPunct="1">
              <a:lnSpc>
                <a:spcPct val="115000"/>
              </a:lnSpc>
              <a:spcBef>
                <a:spcPts val="60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1pPr>
            <a:lvl2pPr marL="914400" marR="0" lvl="1" indent="-317500" algn="l" rtl="0" eaLnBrk="1" hangingPunct="1">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2pPr>
            <a:lvl3pPr marL="1371600" marR="0" lvl="2" indent="-317500" algn="l" rtl="0" eaLnBrk="1" hangingPunct="1">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3pPr>
            <a:lvl4pPr marL="1828800" marR="0" lvl="3" indent="-317500" algn="l" rtl="0" eaLnBrk="1" hangingPunct="1">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4pPr>
            <a:lvl5pPr marL="2286000" marR="0" lvl="4" indent="-317500" algn="l" rtl="0" eaLnBrk="1" hangingPunct="1">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5pPr>
            <a:lvl6pPr marL="2743200" marR="0" lvl="5" indent="-317500" algn="l" rtl="0" eaLnBrk="1" hangingPunct="1">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6pPr>
            <a:lvl7pPr marL="3200400" marR="0" lvl="6" indent="-317500" algn="l" rtl="0" eaLnBrk="1" hangingPunct="1">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7pPr>
            <a:lvl8pPr marL="3657600" marR="0" lvl="7" indent="-317500" algn="l" rtl="0" eaLnBrk="1" hangingPunct="1">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8pPr>
            <a:lvl9pPr marL="4114800" marR="0" lvl="8" indent="-317500" algn="l" rtl="0" eaLnBrk="1" hangingPunct="1">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9pPr>
          </a:lstStyle>
          <a:p>
            <a:pPr marL="139700" indent="0">
              <a:buFont typeface="Nunito Sans"/>
              <a:buNone/>
            </a:pPr>
            <a:r>
              <a:rPr lang="en-US"/>
              <a:t>Note that if we divide the Bag of Words embedding by the num words in the document, we get the TF!</a:t>
            </a:r>
            <a:endParaRPr lang="en-US" dirty="0"/>
          </a:p>
        </p:txBody>
      </p:sp>
    </p:spTree>
    <p:extLst>
      <p:ext uri="{BB962C8B-B14F-4D97-AF65-F5344CB8AC3E}">
        <p14:creationId xmlns:p14="http://schemas.microsoft.com/office/powerpoint/2010/main" val="2422373408"/>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AD34A52-1421-3E43-BA8F-0DC8A0B41978}"/>
              </a:ext>
            </a:extLst>
          </p:cNvPr>
          <p:cNvSpPr>
            <a:spLocks noGrp="1"/>
          </p:cNvSpPr>
          <p:nvPr>
            <p:ph type="ctrTitle"/>
          </p:nvPr>
        </p:nvSpPr>
        <p:spPr/>
        <p:txBody>
          <a:bodyPr/>
          <a:lstStyle/>
          <a:p>
            <a:r>
              <a:rPr lang="en-US" dirty="0"/>
              <a:t>Addressing LR Questions</a:t>
            </a:r>
          </a:p>
        </p:txBody>
      </p:sp>
      <p:sp>
        <p:nvSpPr>
          <p:cNvPr id="6" name="Subtitle 5">
            <a:extLst>
              <a:ext uri="{FF2B5EF4-FFF2-40B4-BE49-F238E27FC236}">
                <a16:creationId xmlns:a16="http://schemas.microsoft.com/office/drawing/2014/main" id="{F103EE3E-30F1-144C-8107-6B951A13F048}"/>
              </a:ext>
            </a:extLst>
          </p:cNvPr>
          <p:cNvSpPr>
            <a:spLocks noGrp="1"/>
          </p:cNvSpPr>
          <p:nvPr>
            <p:ph type="subTitle" idx="1"/>
          </p:nvPr>
        </p:nvSpPr>
        <p:spPr/>
        <p:txBody>
          <a:bodyPr/>
          <a:lstStyle/>
          <a:p>
            <a:endParaRPr lang="en-US"/>
          </a:p>
        </p:txBody>
      </p:sp>
      <p:sp>
        <p:nvSpPr>
          <p:cNvPr id="4" name="Slide Number Placeholder 3">
            <a:extLst>
              <a:ext uri="{FF2B5EF4-FFF2-40B4-BE49-F238E27FC236}">
                <a16:creationId xmlns:a16="http://schemas.microsoft.com/office/drawing/2014/main" id="{F00C8FDC-18BE-824E-88AF-A94F002A3FDA}"/>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a:t>
            </a:fld>
            <a:endParaRPr lang="en"/>
          </a:p>
        </p:txBody>
      </p:sp>
    </p:spTree>
    <p:extLst>
      <p:ext uri="{BB962C8B-B14F-4D97-AF65-F5344CB8AC3E}">
        <p14:creationId xmlns:p14="http://schemas.microsoft.com/office/powerpoint/2010/main" val="327440516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C6BA9BB2-5FBD-C548-9A19-CFB3F8CD9B2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30</a:t>
            </a:fld>
            <a:endParaRPr lang="en"/>
          </a:p>
        </p:txBody>
      </p:sp>
      <p:sp>
        <p:nvSpPr>
          <p:cNvPr id="5" name="Title 4">
            <a:extLst>
              <a:ext uri="{FF2B5EF4-FFF2-40B4-BE49-F238E27FC236}">
                <a16:creationId xmlns:a16="http://schemas.microsoft.com/office/drawing/2014/main" id="{1295ABA3-CF4E-5A47-864C-12272CF7E034}"/>
              </a:ext>
            </a:extLst>
          </p:cNvPr>
          <p:cNvSpPr>
            <a:spLocks noGrp="1"/>
          </p:cNvSpPr>
          <p:nvPr>
            <p:ph type="title"/>
          </p:nvPr>
        </p:nvSpPr>
        <p:spPr/>
        <p:txBody>
          <a:bodyPr/>
          <a:lstStyle/>
          <a:p>
            <a:r>
              <a:rPr lang="en-US" dirty="0"/>
              <a:t>2 min</a:t>
            </a:r>
          </a:p>
        </p:txBody>
      </p:sp>
      <p:graphicFrame>
        <p:nvGraphicFramePr>
          <p:cNvPr id="7" name="Table 5">
            <a:extLst>
              <a:ext uri="{FF2B5EF4-FFF2-40B4-BE49-F238E27FC236}">
                <a16:creationId xmlns:a16="http://schemas.microsoft.com/office/drawing/2014/main" id="{C931C769-08A5-BC4C-A5F9-1874E87C5D47}"/>
              </a:ext>
            </a:extLst>
          </p:cNvPr>
          <p:cNvGraphicFramePr>
            <a:graphicFrameLocks noGrp="1"/>
          </p:cNvGraphicFramePr>
          <p:nvPr/>
        </p:nvGraphicFramePr>
        <p:xfrm>
          <a:off x="2813550" y="884985"/>
          <a:ext cx="4753441" cy="1259840"/>
        </p:xfrm>
        <a:graphic>
          <a:graphicData uri="http://schemas.openxmlformats.org/drawingml/2006/table">
            <a:tbl>
              <a:tblPr firstRow="1" bandRow="1">
                <a:tableStyleId>{CB23F696-D533-4BE0-B1DA-8B15BD142E95}</a:tableStyleId>
              </a:tblPr>
              <a:tblGrid>
                <a:gridCol w="4753441">
                  <a:extLst>
                    <a:ext uri="{9D8B030D-6E8A-4147-A177-3AD203B41FA5}">
                      <a16:colId xmlns:a16="http://schemas.microsoft.com/office/drawing/2014/main" val="3511066886"/>
                    </a:ext>
                  </a:extLst>
                </a:gridCol>
              </a:tblGrid>
              <a:tr h="370840">
                <a:tc>
                  <a:txBody>
                    <a:bodyPr/>
                    <a:lstStyle/>
                    <a:p>
                      <a:r>
                        <a:rPr lang="en-US" b="1" dirty="0"/>
                        <a:t>Review</a:t>
                      </a:r>
                    </a:p>
                  </a:txBody>
                  <a:tcPr/>
                </a:tc>
                <a:extLst>
                  <a:ext uri="{0D108BD9-81ED-4DB2-BD59-A6C34878D82A}">
                    <a16:rowId xmlns:a16="http://schemas.microsoft.com/office/drawing/2014/main" val="1547042101"/>
                  </a:ext>
                </a:extLst>
              </a:tr>
              <a:tr h="370840">
                <a:tc>
                  <a:txBody>
                    <a:bodyPr/>
                    <a:lstStyle/>
                    <a:p>
                      <a:r>
                        <a:rPr lang="en-US" dirty="0"/>
                        <a:t>“Sushi was great, the food was awesome, but the service was terrible”</a:t>
                      </a:r>
                    </a:p>
                  </a:txBody>
                  <a:tcPr>
                    <a:solidFill>
                      <a:schemeClr val="accent3">
                        <a:lumMod val="20000"/>
                        <a:lumOff val="80000"/>
                      </a:schemeClr>
                    </a:solidFill>
                  </a:tcPr>
                </a:tc>
                <a:extLst>
                  <a:ext uri="{0D108BD9-81ED-4DB2-BD59-A6C34878D82A}">
                    <a16:rowId xmlns:a16="http://schemas.microsoft.com/office/drawing/2014/main" val="101533794"/>
                  </a:ext>
                </a:extLst>
              </a:tr>
              <a:tr h="370840">
                <a:tc>
                  <a:txBody>
                    <a:bodyPr/>
                    <a:lstStyle/>
                    <a:p>
                      <a:r>
                        <a:rPr lang="en-US" dirty="0"/>
                        <a:t>“Terrible food; the sushi was rancid.”</a:t>
                      </a:r>
                    </a:p>
                  </a:txBody>
                  <a:tcPr>
                    <a:solidFill>
                      <a:schemeClr val="accent6">
                        <a:lumMod val="20000"/>
                        <a:lumOff val="80000"/>
                      </a:schemeClr>
                    </a:solidFill>
                  </a:tcPr>
                </a:tc>
                <a:extLst>
                  <a:ext uri="{0D108BD9-81ED-4DB2-BD59-A6C34878D82A}">
                    <a16:rowId xmlns:a16="http://schemas.microsoft.com/office/drawing/2014/main" val="3917327606"/>
                  </a:ext>
                </a:extLst>
              </a:tr>
            </a:tbl>
          </a:graphicData>
        </a:graphic>
      </p:graphicFrame>
      <p:graphicFrame>
        <p:nvGraphicFramePr>
          <p:cNvPr id="8" name="Table 5">
            <a:extLst>
              <a:ext uri="{FF2B5EF4-FFF2-40B4-BE49-F238E27FC236}">
                <a16:creationId xmlns:a16="http://schemas.microsoft.com/office/drawing/2014/main" id="{03C97035-F4C8-FC46-AB95-44BB2F3EAAD2}"/>
              </a:ext>
            </a:extLst>
          </p:cNvPr>
          <p:cNvGraphicFramePr>
            <a:graphicFrameLocks noGrp="1"/>
          </p:cNvGraphicFramePr>
          <p:nvPr/>
        </p:nvGraphicFramePr>
        <p:xfrm>
          <a:off x="228864" y="3169816"/>
          <a:ext cx="6965375" cy="1112520"/>
        </p:xfrm>
        <a:graphic>
          <a:graphicData uri="http://schemas.openxmlformats.org/drawingml/2006/table">
            <a:tbl>
              <a:tblPr firstRow="1" bandRow="1">
                <a:tableStyleId>{CB23F696-D533-4BE0-B1DA-8B15BD142E95}</a:tableStyleId>
              </a:tblPr>
              <a:tblGrid>
                <a:gridCol w="671858">
                  <a:extLst>
                    <a:ext uri="{9D8B030D-6E8A-4147-A177-3AD203B41FA5}">
                      <a16:colId xmlns:a16="http://schemas.microsoft.com/office/drawing/2014/main" val="415269678"/>
                    </a:ext>
                  </a:extLst>
                </a:gridCol>
                <a:gridCol w="548453">
                  <a:extLst>
                    <a:ext uri="{9D8B030D-6E8A-4147-A177-3AD203B41FA5}">
                      <a16:colId xmlns:a16="http://schemas.microsoft.com/office/drawing/2014/main" val="3109832557"/>
                    </a:ext>
                  </a:extLst>
                </a:gridCol>
                <a:gridCol w="644435">
                  <a:extLst>
                    <a:ext uri="{9D8B030D-6E8A-4147-A177-3AD203B41FA5}">
                      <a16:colId xmlns:a16="http://schemas.microsoft.com/office/drawing/2014/main" val="309491997"/>
                    </a:ext>
                  </a:extLst>
                </a:gridCol>
                <a:gridCol w="493609">
                  <a:extLst>
                    <a:ext uri="{9D8B030D-6E8A-4147-A177-3AD203B41FA5}">
                      <a16:colId xmlns:a16="http://schemas.microsoft.com/office/drawing/2014/main" val="2202799733"/>
                    </a:ext>
                  </a:extLst>
                </a:gridCol>
                <a:gridCol w="589588">
                  <a:extLst>
                    <a:ext uri="{9D8B030D-6E8A-4147-A177-3AD203B41FA5}">
                      <a16:colId xmlns:a16="http://schemas.microsoft.com/office/drawing/2014/main" val="1419342649"/>
                    </a:ext>
                  </a:extLst>
                </a:gridCol>
                <a:gridCol w="995758">
                  <a:extLst>
                    <a:ext uri="{9D8B030D-6E8A-4147-A177-3AD203B41FA5}">
                      <a16:colId xmlns:a16="http://schemas.microsoft.com/office/drawing/2014/main" val="3560579529"/>
                    </a:ext>
                  </a:extLst>
                </a:gridCol>
                <a:gridCol w="553626">
                  <a:extLst>
                    <a:ext uri="{9D8B030D-6E8A-4147-A177-3AD203B41FA5}">
                      <a16:colId xmlns:a16="http://schemas.microsoft.com/office/drawing/2014/main" val="2313117338"/>
                    </a:ext>
                  </a:extLst>
                </a:gridCol>
                <a:gridCol w="822682">
                  <a:extLst>
                    <a:ext uri="{9D8B030D-6E8A-4147-A177-3AD203B41FA5}">
                      <a16:colId xmlns:a16="http://schemas.microsoft.com/office/drawing/2014/main" val="2643276320"/>
                    </a:ext>
                  </a:extLst>
                </a:gridCol>
                <a:gridCol w="822683">
                  <a:extLst>
                    <a:ext uri="{9D8B030D-6E8A-4147-A177-3AD203B41FA5}">
                      <a16:colId xmlns:a16="http://schemas.microsoft.com/office/drawing/2014/main" val="2404801651"/>
                    </a:ext>
                  </a:extLst>
                </a:gridCol>
                <a:gridCol w="822683">
                  <a:extLst>
                    <a:ext uri="{9D8B030D-6E8A-4147-A177-3AD203B41FA5}">
                      <a16:colId xmlns:a16="http://schemas.microsoft.com/office/drawing/2014/main" val="2567236099"/>
                    </a:ext>
                  </a:extLst>
                </a:gridCol>
              </a:tblGrid>
              <a:tr h="370840">
                <a:tc>
                  <a:txBody>
                    <a:bodyPr/>
                    <a:lstStyle/>
                    <a:p>
                      <a:r>
                        <a:rPr lang="en-US" b="1" dirty="0"/>
                        <a:t>Sushi</a:t>
                      </a:r>
                    </a:p>
                  </a:txBody>
                  <a:tcPr>
                    <a:solidFill>
                      <a:schemeClr val="bg1"/>
                    </a:solidFill>
                  </a:tcPr>
                </a:tc>
                <a:tc>
                  <a:txBody>
                    <a:bodyPr/>
                    <a:lstStyle/>
                    <a:p>
                      <a:r>
                        <a:rPr lang="en-US" b="1" dirty="0"/>
                        <a:t>was</a:t>
                      </a:r>
                    </a:p>
                  </a:txBody>
                  <a:tcPr>
                    <a:solidFill>
                      <a:schemeClr val="bg1"/>
                    </a:solidFill>
                  </a:tcPr>
                </a:tc>
                <a:tc>
                  <a:txBody>
                    <a:bodyPr/>
                    <a:lstStyle/>
                    <a:p>
                      <a:r>
                        <a:rPr lang="en-US" b="1" dirty="0"/>
                        <a:t>great</a:t>
                      </a:r>
                    </a:p>
                  </a:txBody>
                  <a:tcPr>
                    <a:solidFill>
                      <a:schemeClr val="bg1"/>
                    </a:solidFill>
                  </a:tcPr>
                </a:tc>
                <a:tc>
                  <a:txBody>
                    <a:bodyPr/>
                    <a:lstStyle/>
                    <a:p>
                      <a:r>
                        <a:rPr lang="en-US" b="1" dirty="0"/>
                        <a:t>the</a:t>
                      </a:r>
                    </a:p>
                  </a:txBody>
                  <a:tcPr>
                    <a:solidFill>
                      <a:schemeClr val="bg1"/>
                    </a:solidFill>
                  </a:tcPr>
                </a:tc>
                <a:tc>
                  <a:txBody>
                    <a:bodyPr/>
                    <a:lstStyle/>
                    <a:p>
                      <a:r>
                        <a:rPr lang="en-US" b="1" dirty="0"/>
                        <a:t>food</a:t>
                      </a:r>
                    </a:p>
                  </a:txBody>
                  <a:tcPr>
                    <a:solidFill>
                      <a:schemeClr val="bg1"/>
                    </a:solidFill>
                  </a:tcPr>
                </a:tc>
                <a:tc>
                  <a:txBody>
                    <a:bodyPr/>
                    <a:lstStyle/>
                    <a:p>
                      <a:r>
                        <a:rPr lang="en-US" b="1" dirty="0"/>
                        <a:t>awesome</a:t>
                      </a:r>
                    </a:p>
                  </a:txBody>
                  <a:tcPr>
                    <a:solidFill>
                      <a:schemeClr val="bg1"/>
                    </a:solidFill>
                  </a:tcPr>
                </a:tc>
                <a:tc>
                  <a:txBody>
                    <a:bodyPr/>
                    <a:lstStyle/>
                    <a:p>
                      <a:r>
                        <a:rPr lang="en-US" b="1" dirty="0"/>
                        <a:t>but</a:t>
                      </a:r>
                    </a:p>
                  </a:txBody>
                  <a:tcPr>
                    <a:solidFill>
                      <a:schemeClr val="bg1"/>
                    </a:solidFill>
                  </a:tcPr>
                </a:tc>
                <a:tc>
                  <a:txBody>
                    <a:bodyPr/>
                    <a:lstStyle/>
                    <a:p>
                      <a:r>
                        <a:rPr lang="en-US" b="1" dirty="0"/>
                        <a:t>service</a:t>
                      </a:r>
                    </a:p>
                  </a:txBody>
                  <a:tcPr>
                    <a:solidFill>
                      <a:schemeClr val="bg1"/>
                    </a:solidFill>
                  </a:tcPr>
                </a:tc>
                <a:tc>
                  <a:txBody>
                    <a:bodyPr/>
                    <a:lstStyle/>
                    <a:p>
                      <a:r>
                        <a:rPr lang="en-US" b="1" dirty="0"/>
                        <a:t>terrible</a:t>
                      </a:r>
                    </a:p>
                  </a:txBody>
                  <a:tcPr>
                    <a:solidFill>
                      <a:schemeClr val="bg1"/>
                    </a:solidFill>
                  </a:tcPr>
                </a:tc>
                <a:tc>
                  <a:txBody>
                    <a:bodyPr/>
                    <a:lstStyle/>
                    <a:p>
                      <a:r>
                        <a:rPr lang="en-US" b="1" dirty="0"/>
                        <a:t>rancid</a:t>
                      </a:r>
                    </a:p>
                  </a:txBody>
                  <a:tcPr>
                    <a:solidFill>
                      <a:schemeClr val="bg1"/>
                    </a:solidFill>
                  </a:tcPr>
                </a:tc>
                <a:extLst>
                  <a:ext uri="{0D108BD9-81ED-4DB2-BD59-A6C34878D82A}">
                    <a16:rowId xmlns:a16="http://schemas.microsoft.com/office/drawing/2014/main" val="3344992483"/>
                  </a:ext>
                </a:extLst>
              </a:tr>
              <a:tr h="370840">
                <a:tc>
                  <a:txBody>
                    <a:bodyPr/>
                    <a:lstStyle/>
                    <a:p>
                      <a:r>
                        <a:rPr lang="en-US" dirty="0"/>
                        <a:t>1</a:t>
                      </a:r>
                    </a:p>
                  </a:txBody>
                  <a:tcPr>
                    <a:solidFill>
                      <a:schemeClr val="accent3">
                        <a:lumMod val="20000"/>
                        <a:lumOff val="80000"/>
                      </a:schemeClr>
                    </a:solidFill>
                  </a:tcPr>
                </a:tc>
                <a:tc>
                  <a:txBody>
                    <a:bodyPr/>
                    <a:lstStyle/>
                    <a:p>
                      <a:r>
                        <a:rPr lang="en-US" dirty="0"/>
                        <a:t>3</a:t>
                      </a:r>
                    </a:p>
                  </a:txBody>
                  <a:tcPr>
                    <a:solidFill>
                      <a:schemeClr val="accent3">
                        <a:lumMod val="20000"/>
                        <a:lumOff val="80000"/>
                      </a:schemeClr>
                    </a:solidFill>
                  </a:tcPr>
                </a:tc>
                <a:tc>
                  <a:txBody>
                    <a:bodyPr/>
                    <a:lstStyle/>
                    <a:p>
                      <a:r>
                        <a:rPr lang="en-US" dirty="0"/>
                        <a:t>1</a:t>
                      </a:r>
                    </a:p>
                  </a:txBody>
                  <a:tcPr>
                    <a:solidFill>
                      <a:schemeClr val="accent3">
                        <a:lumMod val="20000"/>
                        <a:lumOff val="80000"/>
                      </a:schemeClr>
                    </a:solidFill>
                  </a:tcPr>
                </a:tc>
                <a:tc>
                  <a:txBody>
                    <a:bodyPr/>
                    <a:lstStyle/>
                    <a:p>
                      <a:r>
                        <a:rPr lang="en-US" dirty="0"/>
                        <a:t>2</a:t>
                      </a:r>
                    </a:p>
                  </a:txBody>
                  <a:tcPr>
                    <a:solidFill>
                      <a:schemeClr val="accent3">
                        <a:lumMod val="20000"/>
                        <a:lumOff val="80000"/>
                      </a:schemeClr>
                    </a:solidFill>
                  </a:tcPr>
                </a:tc>
                <a:tc>
                  <a:txBody>
                    <a:bodyPr/>
                    <a:lstStyle/>
                    <a:p>
                      <a:r>
                        <a:rPr lang="en-US" dirty="0"/>
                        <a:t>1</a:t>
                      </a:r>
                    </a:p>
                  </a:txBody>
                  <a:tcPr>
                    <a:solidFill>
                      <a:schemeClr val="accent3">
                        <a:lumMod val="20000"/>
                        <a:lumOff val="80000"/>
                      </a:schemeClr>
                    </a:solidFill>
                  </a:tcPr>
                </a:tc>
                <a:tc>
                  <a:txBody>
                    <a:bodyPr/>
                    <a:lstStyle/>
                    <a:p>
                      <a:r>
                        <a:rPr lang="en-US" dirty="0"/>
                        <a:t>1</a:t>
                      </a:r>
                    </a:p>
                  </a:txBody>
                  <a:tcPr>
                    <a:solidFill>
                      <a:schemeClr val="accent3">
                        <a:lumMod val="20000"/>
                        <a:lumOff val="80000"/>
                      </a:schemeClr>
                    </a:solidFill>
                  </a:tcPr>
                </a:tc>
                <a:tc>
                  <a:txBody>
                    <a:bodyPr/>
                    <a:lstStyle/>
                    <a:p>
                      <a:r>
                        <a:rPr lang="en-US" dirty="0"/>
                        <a:t>1</a:t>
                      </a:r>
                    </a:p>
                  </a:txBody>
                  <a:tcPr>
                    <a:solidFill>
                      <a:schemeClr val="accent3">
                        <a:lumMod val="20000"/>
                        <a:lumOff val="80000"/>
                      </a:schemeClr>
                    </a:solidFill>
                  </a:tcPr>
                </a:tc>
                <a:tc>
                  <a:txBody>
                    <a:bodyPr/>
                    <a:lstStyle/>
                    <a:p>
                      <a:r>
                        <a:rPr lang="en-US" dirty="0"/>
                        <a:t>1</a:t>
                      </a:r>
                    </a:p>
                  </a:txBody>
                  <a:tcPr>
                    <a:solidFill>
                      <a:schemeClr val="accent3">
                        <a:lumMod val="20000"/>
                        <a:lumOff val="80000"/>
                      </a:schemeClr>
                    </a:solidFill>
                  </a:tcPr>
                </a:tc>
                <a:tc>
                  <a:txBody>
                    <a:bodyPr/>
                    <a:lstStyle/>
                    <a:p>
                      <a:r>
                        <a:rPr lang="en-US" dirty="0"/>
                        <a:t>1</a:t>
                      </a:r>
                    </a:p>
                  </a:txBody>
                  <a:tcPr>
                    <a:solidFill>
                      <a:schemeClr val="accent3">
                        <a:lumMod val="20000"/>
                        <a:lumOff val="80000"/>
                      </a:schemeClr>
                    </a:solidFill>
                  </a:tcPr>
                </a:tc>
                <a:tc>
                  <a:txBody>
                    <a:bodyPr/>
                    <a:lstStyle/>
                    <a:p>
                      <a:r>
                        <a:rPr lang="en-US" dirty="0"/>
                        <a:t>0</a:t>
                      </a:r>
                    </a:p>
                  </a:txBody>
                  <a:tcPr>
                    <a:solidFill>
                      <a:schemeClr val="accent3">
                        <a:lumMod val="20000"/>
                        <a:lumOff val="80000"/>
                      </a:schemeClr>
                    </a:solidFill>
                  </a:tcPr>
                </a:tc>
                <a:extLst>
                  <a:ext uri="{0D108BD9-81ED-4DB2-BD59-A6C34878D82A}">
                    <a16:rowId xmlns:a16="http://schemas.microsoft.com/office/drawing/2014/main" val="904688649"/>
                  </a:ext>
                </a:extLst>
              </a:tr>
              <a:tr h="370840">
                <a:tc>
                  <a:txBody>
                    <a:bodyPr/>
                    <a:lstStyle/>
                    <a:p>
                      <a:r>
                        <a:rPr lang="en-US" dirty="0"/>
                        <a:t>1</a:t>
                      </a:r>
                    </a:p>
                  </a:txBody>
                  <a:tcPr>
                    <a:solidFill>
                      <a:schemeClr val="accent6">
                        <a:lumMod val="20000"/>
                        <a:lumOff val="80000"/>
                      </a:schemeClr>
                    </a:solidFill>
                  </a:tcPr>
                </a:tc>
                <a:tc>
                  <a:txBody>
                    <a:bodyPr/>
                    <a:lstStyle/>
                    <a:p>
                      <a:r>
                        <a:rPr lang="en-US" dirty="0"/>
                        <a:t>1</a:t>
                      </a:r>
                    </a:p>
                  </a:txBody>
                  <a:tcPr>
                    <a:solidFill>
                      <a:schemeClr val="accent6">
                        <a:lumMod val="20000"/>
                        <a:lumOff val="80000"/>
                      </a:schemeClr>
                    </a:solidFill>
                  </a:tcPr>
                </a:tc>
                <a:tc>
                  <a:txBody>
                    <a:bodyPr/>
                    <a:lstStyle/>
                    <a:p>
                      <a:r>
                        <a:rPr lang="en-US" dirty="0"/>
                        <a:t>0</a:t>
                      </a:r>
                    </a:p>
                  </a:txBody>
                  <a:tcPr>
                    <a:solidFill>
                      <a:schemeClr val="accent6">
                        <a:lumMod val="20000"/>
                        <a:lumOff val="80000"/>
                      </a:schemeClr>
                    </a:solidFill>
                  </a:tcPr>
                </a:tc>
                <a:tc>
                  <a:txBody>
                    <a:bodyPr/>
                    <a:lstStyle/>
                    <a:p>
                      <a:r>
                        <a:rPr lang="en-US" dirty="0"/>
                        <a:t>1</a:t>
                      </a:r>
                    </a:p>
                  </a:txBody>
                  <a:tcPr>
                    <a:solidFill>
                      <a:schemeClr val="accent6">
                        <a:lumMod val="20000"/>
                        <a:lumOff val="80000"/>
                      </a:schemeClr>
                    </a:solidFill>
                  </a:tcPr>
                </a:tc>
                <a:tc>
                  <a:txBody>
                    <a:bodyPr/>
                    <a:lstStyle/>
                    <a:p>
                      <a:r>
                        <a:rPr lang="en-US" dirty="0"/>
                        <a:t>1</a:t>
                      </a:r>
                    </a:p>
                  </a:txBody>
                  <a:tcPr>
                    <a:solidFill>
                      <a:schemeClr val="accent6">
                        <a:lumMod val="20000"/>
                        <a:lumOff val="80000"/>
                      </a:schemeClr>
                    </a:solidFill>
                  </a:tcPr>
                </a:tc>
                <a:tc>
                  <a:txBody>
                    <a:bodyPr/>
                    <a:lstStyle/>
                    <a:p>
                      <a:r>
                        <a:rPr lang="en-US" dirty="0"/>
                        <a:t>0</a:t>
                      </a:r>
                    </a:p>
                  </a:txBody>
                  <a:tcPr>
                    <a:solidFill>
                      <a:schemeClr val="accent6">
                        <a:lumMod val="20000"/>
                        <a:lumOff val="80000"/>
                      </a:schemeClr>
                    </a:solidFill>
                  </a:tcPr>
                </a:tc>
                <a:tc>
                  <a:txBody>
                    <a:bodyPr/>
                    <a:lstStyle/>
                    <a:p>
                      <a:r>
                        <a:rPr lang="en-US" dirty="0"/>
                        <a:t>0</a:t>
                      </a:r>
                    </a:p>
                  </a:txBody>
                  <a:tcPr>
                    <a:solidFill>
                      <a:schemeClr val="accent6">
                        <a:lumMod val="20000"/>
                        <a:lumOff val="80000"/>
                      </a:schemeClr>
                    </a:solidFill>
                  </a:tcPr>
                </a:tc>
                <a:tc>
                  <a:txBody>
                    <a:bodyPr/>
                    <a:lstStyle/>
                    <a:p>
                      <a:r>
                        <a:rPr lang="en-US" dirty="0"/>
                        <a:t>0</a:t>
                      </a:r>
                    </a:p>
                  </a:txBody>
                  <a:tcPr>
                    <a:solidFill>
                      <a:schemeClr val="accent6">
                        <a:lumMod val="20000"/>
                        <a:lumOff val="80000"/>
                      </a:schemeClr>
                    </a:solidFill>
                  </a:tcPr>
                </a:tc>
                <a:tc>
                  <a:txBody>
                    <a:bodyPr/>
                    <a:lstStyle/>
                    <a:p>
                      <a:r>
                        <a:rPr lang="en-US" dirty="0"/>
                        <a:t>1</a:t>
                      </a:r>
                    </a:p>
                  </a:txBody>
                  <a:tcPr>
                    <a:solidFill>
                      <a:schemeClr val="accent6">
                        <a:lumMod val="20000"/>
                        <a:lumOff val="80000"/>
                      </a:schemeClr>
                    </a:solidFill>
                  </a:tcPr>
                </a:tc>
                <a:tc>
                  <a:txBody>
                    <a:bodyPr/>
                    <a:lstStyle/>
                    <a:p>
                      <a:r>
                        <a:rPr lang="en-US" dirty="0"/>
                        <a:t>1</a:t>
                      </a:r>
                    </a:p>
                  </a:txBody>
                  <a:tcPr>
                    <a:solidFill>
                      <a:schemeClr val="accent6">
                        <a:lumMod val="20000"/>
                        <a:lumOff val="80000"/>
                      </a:schemeClr>
                    </a:solidFill>
                  </a:tcPr>
                </a:tc>
                <a:extLst>
                  <a:ext uri="{0D108BD9-81ED-4DB2-BD59-A6C34878D82A}">
                    <a16:rowId xmlns:a16="http://schemas.microsoft.com/office/drawing/2014/main" val="3136286966"/>
                  </a:ext>
                </a:extLst>
              </a:tr>
            </a:tbl>
          </a:graphicData>
        </a:graphic>
      </p:graphicFrame>
      <p:sp>
        <p:nvSpPr>
          <p:cNvPr id="10" name="Text Placeholder 5">
            <a:extLst>
              <a:ext uri="{FF2B5EF4-FFF2-40B4-BE49-F238E27FC236}">
                <a16:creationId xmlns:a16="http://schemas.microsoft.com/office/drawing/2014/main" id="{AB0DBAF7-FBF8-664B-9BA5-C60DDDC9556D}"/>
              </a:ext>
            </a:extLst>
          </p:cNvPr>
          <p:cNvSpPr>
            <a:spLocks noGrp="1"/>
          </p:cNvSpPr>
          <p:nvPr>
            <p:ph type="body" idx="1"/>
          </p:nvPr>
        </p:nvSpPr>
        <p:spPr>
          <a:xfrm>
            <a:off x="2701880" y="103425"/>
            <a:ext cx="5596200" cy="3981000"/>
          </a:xfrm>
        </p:spPr>
        <p:txBody>
          <a:bodyPr/>
          <a:lstStyle/>
          <a:p>
            <a:r>
              <a:rPr lang="en-US" dirty="0"/>
              <a:t>Which word(s) have the largest IDF? Which word(s) have the smallest IDF?</a:t>
            </a:r>
          </a:p>
        </p:txBody>
      </p:sp>
      <p:sp>
        <p:nvSpPr>
          <p:cNvPr id="11" name="Text Placeholder 5">
            <a:extLst>
              <a:ext uri="{FF2B5EF4-FFF2-40B4-BE49-F238E27FC236}">
                <a16:creationId xmlns:a16="http://schemas.microsoft.com/office/drawing/2014/main" id="{779A5BED-453A-F940-8774-006AA7B41A6F}"/>
              </a:ext>
            </a:extLst>
          </p:cNvPr>
          <p:cNvSpPr txBox="1">
            <a:spLocks/>
          </p:cNvSpPr>
          <p:nvPr/>
        </p:nvSpPr>
        <p:spPr>
          <a:xfrm>
            <a:off x="2719214" y="2365608"/>
            <a:ext cx="6111920" cy="633067"/>
          </a:xfrm>
          <a:prstGeom prst="rect">
            <a:avLst/>
          </a:prstGeom>
          <a:noFill/>
          <a:ln>
            <a:noFill/>
          </a:ln>
        </p:spPr>
        <p:txBody>
          <a:bodyPr spcFirstLastPara="1" wrap="square" lIns="91425" tIns="91425" rIns="91425" bIns="91425" anchor="t" anchorCtr="0"/>
          <a:lstStyle>
            <a:defPPr marR="0" lvl="0" algn="l" rtl="0">
              <a:lnSpc>
                <a:spcPct val="100000"/>
              </a:lnSpc>
              <a:spcBef>
                <a:spcPts val="0"/>
              </a:spcBef>
              <a:spcAft>
                <a:spcPts val="0"/>
              </a:spcAft>
            </a:defPPr>
            <a:lvl1pPr marL="457200" marR="0" lvl="0" indent="-317500" algn="l" rtl="0" eaLnBrk="1" hangingPunct="1">
              <a:lnSpc>
                <a:spcPct val="115000"/>
              </a:lnSpc>
              <a:spcBef>
                <a:spcPts val="60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1pPr>
            <a:lvl2pPr marL="914400" marR="0" lvl="1" indent="-317500" algn="l" rtl="0" eaLnBrk="1" hangingPunct="1">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2pPr>
            <a:lvl3pPr marL="1371600" marR="0" lvl="2" indent="-317500" algn="l" rtl="0" eaLnBrk="1" hangingPunct="1">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3pPr>
            <a:lvl4pPr marL="1828800" marR="0" lvl="3" indent="-317500" algn="l" rtl="0" eaLnBrk="1" hangingPunct="1">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4pPr>
            <a:lvl5pPr marL="2286000" marR="0" lvl="4" indent="-317500" algn="l" rtl="0" eaLnBrk="1" hangingPunct="1">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5pPr>
            <a:lvl6pPr marL="2743200" marR="0" lvl="5" indent="-317500" algn="l" rtl="0" eaLnBrk="1" hangingPunct="1">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6pPr>
            <a:lvl7pPr marL="3200400" marR="0" lvl="6" indent="-317500" algn="l" rtl="0" eaLnBrk="1" hangingPunct="1">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7pPr>
            <a:lvl8pPr marL="3657600" marR="0" lvl="7" indent="-317500" algn="l" rtl="0" eaLnBrk="1" hangingPunct="1">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8pPr>
            <a:lvl9pPr marL="4114800" marR="0" lvl="8" indent="-317500" algn="l" rtl="0" eaLnBrk="1" hangingPunct="1">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9pPr>
          </a:lstStyle>
          <a:p>
            <a:pPr marL="139700" indent="0">
              <a:buFont typeface="Nunito Sans"/>
              <a:buNone/>
            </a:pPr>
            <a:r>
              <a:rPr lang="en-US"/>
              <a:t>Note that if we divide the Bag of Words embedding by the num words in the document, we get the TF!</a:t>
            </a:r>
            <a:endParaRPr lang="en-US" dirty="0"/>
          </a:p>
        </p:txBody>
      </p:sp>
      <mc:AlternateContent xmlns:mc="http://schemas.openxmlformats.org/markup-compatibility/2006" xmlns:p14="http://schemas.microsoft.com/office/powerpoint/2010/main">
        <mc:Choice Requires="p14">
          <p:contentPart p14:bwMode="auto" r:id="rId3">
            <p14:nvContentPartPr>
              <p14:cNvPr id="2" name="Ink 1">
                <a:extLst>
                  <a:ext uri="{FF2B5EF4-FFF2-40B4-BE49-F238E27FC236}">
                    <a16:creationId xmlns:a16="http://schemas.microsoft.com/office/drawing/2014/main" id="{7F85FE84-7913-4461-924F-4C29C3B4A78C}"/>
                  </a:ext>
                </a:extLst>
              </p14:cNvPr>
              <p14:cNvContentPartPr/>
              <p14:nvPr/>
            </p14:nvContentPartPr>
            <p14:xfrm>
              <a:off x="221760" y="610560"/>
              <a:ext cx="8921520" cy="2964600"/>
            </p14:xfrm>
          </p:contentPart>
        </mc:Choice>
        <mc:Fallback xmlns="">
          <p:pic>
            <p:nvPicPr>
              <p:cNvPr id="2" name="Ink 1">
                <a:extLst>
                  <a:ext uri="{FF2B5EF4-FFF2-40B4-BE49-F238E27FC236}">
                    <a16:creationId xmlns:a16="http://schemas.microsoft.com/office/drawing/2014/main" id="{7F85FE84-7913-4461-924F-4C29C3B4A78C}"/>
                  </a:ext>
                </a:extLst>
              </p:cNvPr>
              <p:cNvPicPr/>
              <p:nvPr/>
            </p:nvPicPr>
            <p:blipFill>
              <a:blip r:embed="rId4"/>
              <a:stretch>
                <a:fillRect/>
              </a:stretch>
            </p:blipFill>
            <p:spPr>
              <a:xfrm>
                <a:off x="212400" y="601200"/>
                <a:ext cx="8940240" cy="298332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Ink 2">
                <a:extLst>
                  <a:ext uri="{FF2B5EF4-FFF2-40B4-BE49-F238E27FC236}">
                    <a16:creationId xmlns:a16="http://schemas.microsoft.com/office/drawing/2014/main" id="{D1348BF3-CC3F-4362-8879-C1846A6407C3}"/>
                  </a:ext>
                </a:extLst>
              </p14:cNvPr>
              <p14:cNvContentPartPr/>
              <p14:nvPr/>
            </p14:nvContentPartPr>
            <p14:xfrm>
              <a:off x="8619812" y="598874"/>
              <a:ext cx="34920" cy="177480"/>
            </p14:xfrm>
          </p:contentPart>
        </mc:Choice>
        <mc:Fallback xmlns="">
          <p:pic>
            <p:nvPicPr>
              <p:cNvPr id="3" name="Ink 2">
                <a:extLst>
                  <a:ext uri="{FF2B5EF4-FFF2-40B4-BE49-F238E27FC236}">
                    <a16:creationId xmlns:a16="http://schemas.microsoft.com/office/drawing/2014/main" id="{D1348BF3-CC3F-4362-8879-C1846A6407C3}"/>
                  </a:ext>
                </a:extLst>
              </p:cNvPr>
              <p:cNvPicPr/>
              <p:nvPr/>
            </p:nvPicPr>
            <p:blipFill>
              <a:blip r:embed="rId6"/>
              <a:stretch>
                <a:fillRect/>
              </a:stretch>
            </p:blipFill>
            <p:spPr>
              <a:xfrm>
                <a:off x="8610812" y="590234"/>
                <a:ext cx="52560" cy="195120"/>
              </a:xfrm>
              <a:prstGeom prst="rect">
                <a:avLst/>
              </a:prstGeom>
            </p:spPr>
          </p:pic>
        </mc:Fallback>
      </mc:AlternateContent>
    </p:spTree>
    <p:extLst>
      <p:ext uri="{BB962C8B-B14F-4D97-AF65-F5344CB8AC3E}">
        <p14:creationId xmlns:p14="http://schemas.microsoft.com/office/powerpoint/2010/main" val="580533319"/>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69D332C-FA12-A744-AE3F-532051B7103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31</a:t>
            </a:fld>
            <a:endParaRPr lang="en"/>
          </a:p>
        </p:txBody>
      </p:sp>
      <p:pic>
        <p:nvPicPr>
          <p:cNvPr id="5" name="Picture 4">
            <a:extLst>
              <a:ext uri="{FF2B5EF4-FFF2-40B4-BE49-F238E27FC236}">
                <a16:creationId xmlns:a16="http://schemas.microsoft.com/office/drawing/2014/main" id="{26E3E37F-5A75-C74D-9A5B-165EC5E6A39C}"/>
              </a:ext>
            </a:extLst>
          </p:cNvPr>
          <p:cNvPicPr>
            <a:picLocks noChangeAspect="1"/>
          </p:cNvPicPr>
          <p:nvPr/>
        </p:nvPicPr>
        <p:blipFill>
          <a:blip r:embed="rId2"/>
          <a:stretch>
            <a:fillRect/>
          </a:stretch>
        </p:blipFill>
        <p:spPr>
          <a:xfrm>
            <a:off x="3738604" y="1240092"/>
            <a:ext cx="4300241" cy="2651815"/>
          </a:xfrm>
          <a:prstGeom prst="rect">
            <a:avLst/>
          </a:prstGeom>
        </p:spPr>
      </p:pic>
      <mc:AlternateContent xmlns:mc="http://schemas.openxmlformats.org/markup-compatibility/2006" xmlns:p14="http://schemas.microsoft.com/office/powerpoint/2010/main">
        <mc:Choice Requires="p14">
          <p:contentPart p14:bwMode="auto" r:id="rId3">
            <p14:nvContentPartPr>
              <p14:cNvPr id="2" name="Ink 1">
                <a:extLst>
                  <a:ext uri="{FF2B5EF4-FFF2-40B4-BE49-F238E27FC236}">
                    <a16:creationId xmlns:a16="http://schemas.microsoft.com/office/drawing/2014/main" id="{2172CFA7-6F67-4B4B-9659-5B8900F0F5C3}"/>
                  </a:ext>
                </a:extLst>
              </p14:cNvPr>
              <p14:cNvContentPartPr/>
              <p14:nvPr/>
            </p14:nvContentPartPr>
            <p14:xfrm>
              <a:off x="4709160" y="416160"/>
              <a:ext cx="994680" cy="311040"/>
            </p14:xfrm>
          </p:contentPart>
        </mc:Choice>
        <mc:Fallback xmlns="">
          <p:pic>
            <p:nvPicPr>
              <p:cNvPr id="2" name="Ink 1">
                <a:extLst>
                  <a:ext uri="{FF2B5EF4-FFF2-40B4-BE49-F238E27FC236}">
                    <a16:creationId xmlns:a16="http://schemas.microsoft.com/office/drawing/2014/main" id="{2172CFA7-6F67-4B4B-9659-5B8900F0F5C3}"/>
                  </a:ext>
                </a:extLst>
              </p:cNvPr>
              <p:cNvPicPr/>
              <p:nvPr/>
            </p:nvPicPr>
            <p:blipFill>
              <a:blip r:embed="rId4"/>
              <a:stretch>
                <a:fillRect/>
              </a:stretch>
            </p:blipFill>
            <p:spPr>
              <a:xfrm>
                <a:off x="4699800" y="406800"/>
                <a:ext cx="1013400" cy="329760"/>
              </a:xfrm>
              <a:prstGeom prst="rect">
                <a:avLst/>
              </a:prstGeom>
            </p:spPr>
          </p:pic>
        </mc:Fallback>
      </mc:AlternateContent>
    </p:spTree>
    <p:extLst>
      <p:ext uri="{BB962C8B-B14F-4D97-AF65-F5344CB8AC3E}">
        <p14:creationId xmlns:p14="http://schemas.microsoft.com/office/powerpoint/2010/main" val="1590349609"/>
      </p:ext>
    </p:extLst>
  </p:cSld>
  <p:clrMapOvr>
    <a:masterClrMapping/>
  </p:clrMapOvr>
  <p:transition spd="slow">
    <p:push dir="u"/>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9BBC8B2-F236-824D-A514-71EEF53FFD2B}"/>
              </a:ext>
            </a:extLst>
          </p:cNvPr>
          <p:cNvSpPr>
            <a:spLocks noGrp="1"/>
          </p:cNvSpPr>
          <p:nvPr>
            <p:ph type="ctrTitle"/>
          </p:nvPr>
        </p:nvSpPr>
        <p:spPr/>
        <p:txBody>
          <a:bodyPr/>
          <a:lstStyle/>
          <a:p>
            <a:r>
              <a:rPr lang="en-US" dirty="0"/>
              <a:t>K-Means Clustering</a:t>
            </a:r>
          </a:p>
        </p:txBody>
      </p:sp>
      <p:sp>
        <p:nvSpPr>
          <p:cNvPr id="6" name="Subtitle 5">
            <a:extLst>
              <a:ext uri="{FF2B5EF4-FFF2-40B4-BE49-F238E27FC236}">
                <a16:creationId xmlns:a16="http://schemas.microsoft.com/office/drawing/2014/main" id="{17027891-8C21-E04D-9872-DCE3B7313DC6}"/>
              </a:ext>
            </a:extLst>
          </p:cNvPr>
          <p:cNvSpPr>
            <a:spLocks noGrp="1"/>
          </p:cNvSpPr>
          <p:nvPr>
            <p:ph type="subTitle" idx="1"/>
          </p:nvPr>
        </p:nvSpPr>
        <p:spPr/>
        <p:txBody>
          <a:bodyPr/>
          <a:lstStyle/>
          <a:p>
            <a:endParaRPr lang="en-US"/>
          </a:p>
        </p:txBody>
      </p:sp>
      <p:sp>
        <p:nvSpPr>
          <p:cNvPr id="4" name="Slide Number Placeholder 3">
            <a:extLst>
              <a:ext uri="{FF2B5EF4-FFF2-40B4-BE49-F238E27FC236}">
                <a16:creationId xmlns:a16="http://schemas.microsoft.com/office/drawing/2014/main" id="{19293144-6ADB-874A-B1A7-E9348ABC4E6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32</a:t>
            </a:fld>
            <a:endParaRPr lang="en"/>
          </a:p>
        </p:txBody>
      </p:sp>
      <mc:AlternateContent xmlns:mc="http://schemas.openxmlformats.org/markup-compatibility/2006" xmlns:p14="http://schemas.microsoft.com/office/powerpoint/2010/main">
        <mc:Choice Requires="p14">
          <p:contentPart p14:bwMode="auto" r:id="rId2">
            <p14:nvContentPartPr>
              <p14:cNvPr id="2" name="Ink 1">
                <a:extLst>
                  <a:ext uri="{FF2B5EF4-FFF2-40B4-BE49-F238E27FC236}">
                    <a16:creationId xmlns:a16="http://schemas.microsoft.com/office/drawing/2014/main" id="{44ECCB62-3097-4802-9B93-4DA1F5849666}"/>
                  </a:ext>
                </a:extLst>
              </p14:cNvPr>
              <p14:cNvContentPartPr/>
              <p14:nvPr/>
            </p14:nvContentPartPr>
            <p14:xfrm>
              <a:off x="399960" y="1971360"/>
              <a:ext cx="2028240" cy="1206000"/>
            </p14:xfrm>
          </p:contentPart>
        </mc:Choice>
        <mc:Fallback xmlns="">
          <p:pic>
            <p:nvPicPr>
              <p:cNvPr id="2" name="Ink 1">
                <a:extLst>
                  <a:ext uri="{FF2B5EF4-FFF2-40B4-BE49-F238E27FC236}">
                    <a16:creationId xmlns:a16="http://schemas.microsoft.com/office/drawing/2014/main" id="{44ECCB62-3097-4802-9B93-4DA1F5849666}"/>
                  </a:ext>
                </a:extLst>
              </p:cNvPr>
              <p:cNvPicPr/>
              <p:nvPr/>
            </p:nvPicPr>
            <p:blipFill>
              <a:blip r:embed="rId3"/>
              <a:stretch>
                <a:fillRect/>
              </a:stretch>
            </p:blipFill>
            <p:spPr>
              <a:xfrm>
                <a:off x="390600" y="1962000"/>
                <a:ext cx="2046960" cy="1224720"/>
              </a:xfrm>
              <a:prstGeom prst="rect">
                <a:avLst/>
              </a:prstGeom>
            </p:spPr>
          </p:pic>
        </mc:Fallback>
      </mc:AlternateContent>
    </p:spTree>
    <p:extLst>
      <p:ext uri="{BB962C8B-B14F-4D97-AF65-F5344CB8AC3E}">
        <p14:creationId xmlns:p14="http://schemas.microsoft.com/office/powerpoint/2010/main" val="3661452029"/>
      </p:ext>
    </p:extLst>
  </p:cSld>
  <p:clrMapOvr>
    <a:masterClrMapping/>
  </p:clrMapOvr>
  <p:transition spd="slow">
    <p:push dir="u"/>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B3A29DB-2DD1-6E49-AD1F-38CD4783AAA2}"/>
              </a:ext>
            </a:extLst>
          </p:cNvPr>
          <p:cNvSpPr>
            <a:spLocks noGrp="1"/>
          </p:cNvSpPr>
          <p:nvPr>
            <p:ph type="title"/>
          </p:nvPr>
        </p:nvSpPr>
        <p:spPr/>
        <p:txBody>
          <a:bodyPr/>
          <a:lstStyle/>
          <a:p>
            <a:r>
              <a:rPr lang="en-US" dirty="0"/>
              <a:t>K-Means</a:t>
            </a:r>
            <a:br>
              <a:rPr lang="en-US" dirty="0"/>
            </a:br>
            <a:r>
              <a:rPr lang="en-US" dirty="0"/>
              <a:t>Clustering</a:t>
            </a:r>
            <a:br>
              <a:rPr lang="en-US" dirty="0"/>
            </a:br>
            <a:r>
              <a:rPr lang="en-US" dirty="0"/>
              <a:t>Algorithm</a:t>
            </a:r>
          </a:p>
        </p:txBody>
      </p:sp>
      <p:sp>
        <p:nvSpPr>
          <p:cNvPr id="6" name="Text Placeholder 5">
            <a:extLst>
              <a:ext uri="{FF2B5EF4-FFF2-40B4-BE49-F238E27FC236}">
                <a16:creationId xmlns:a16="http://schemas.microsoft.com/office/drawing/2014/main" id="{642B042B-3C2A-8941-AD18-FF81268B870F}"/>
              </a:ext>
            </a:extLst>
          </p:cNvPr>
          <p:cNvSpPr>
            <a:spLocks noGrp="1"/>
          </p:cNvSpPr>
          <p:nvPr>
            <p:ph type="body" idx="1"/>
          </p:nvPr>
        </p:nvSpPr>
        <p:spPr>
          <a:xfrm>
            <a:off x="3090625" y="575500"/>
            <a:ext cx="5596200" cy="1159782"/>
          </a:xfrm>
        </p:spPr>
        <p:txBody>
          <a:bodyPr/>
          <a:lstStyle/>
          <a:p>
            <a:r>
              <a:rPr lang="en-US" dirty="0"/>
              <a:t>We define the criterion of assigning point to a cluster based on </a:t>
            </a:r>
            <a:r>
              <a:rPr lang="en-US" b="1" dirty="0"/>
              <a:t>its distance.</a:t>
            </a:r>
            <a:endParaRPr lang="en-US" dirty="0"/>
          </a:p>
          <a:p>
            <a:r>
              <a:rPr lang="en-US" dirty="0"/>
              <a:t>Shorter distance =&gt; Better Clustering</a:t>
            </a:r>
          </a:p>
        </p:txBody>
      </p:sp>
      <p:sp>
        <p:nvSpPr>
          <p:cNvPr id="4" name="Slide Number Placeholder 3">
            <a:extLst>
              <a:ext uri="{FF2B5EF4-FFF2-40B4-BE49-F238E27FC236}">
                <a16:creationId xmlns:a16="http://schemas.microsoft.com/office/drawing/2014/main" id="{5BF4B60C-39EC-1644-919A-879A7603E092}"/>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33</a:t>
            </a:fld>
            <a:endParaRPr lang="en"/>
          </a:p>
        </p:txBody>
      </p:sp>
      <p:sp>
        <p:nvSpPr>
          <p:cNvPr id="9" name="TextBox 8">
            <a:extLst>
              <a:ext uri="{FF2B5EF4-FFF2-40B4-BE49-F238E27FC236}">
                <a16:creationId xmlns:a16="http://schemas.microsoft.com/office/drawing/2014/main" id="{A450522C-3092-D0BD-2277-95DF513AD128}"/>
              </a:ext>
            </a:extLst>
          </p:cNvPr>
          <p:cNvSpPr txBox="1"/>
          <p:nvPr/>
        </p:nvSpPr>
        <p:spPr>
          <a:xfrm>
            <a:off x="3102366" y="2237295"/>
            <a:ext cx="5729907" cy="203132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marL="139700" indent="0">
              <a:buNone/>
            </a:pPr>
            <a:r>
              <a:rPr lang="en-US" b="1" dirty="0">
                <a:solidFill>
                  <a:schemeClr val="tx2">
                    <a:lumMod val="50000"/>
                  </a:schemeClr>
                </a:solidFill>
                <a:latin typeface="Nunito Sans" pitchFamily="2" charset="77"/>
              </a:rPr>
              <a:t>Algorithm</a:t>
            </a:r>
          </a:p>
          <a:p>
            <a:pPr marL="139700" indent="0">
              <a:buNone/>
            </a:pPr>
            <a:r>
              <a:rPr lang="en-US" dirty="0">
                <a:solidFill>
                  <a:schemeClr val="tx2">
                    <a:lumMod val="50000"/>
                  </a:schemeClr>
                </a:solidFill>
                <a:latin typeface="Nunito Sans" pitchFamily="2" charset="77"/>
              </a:rPr>
              <a:t>Given a dataset of n datapoints and a particular choice of k</a:t>
            </a:r>
          </a:p>
          <a:p>
            <a:pPr marL="139700" indent="0">
              <a:buNone/>
            </a:pPr>
            <a:endParaRPr lang="en-US" dirty="0">
              <a:solidFill>
                <a:schemeClr val="tx2">
                  <a:lumMod val="50000"/>
                </a:schemeClr>
              </a:solidFill>
              <a:latin typeface="Nunito Sans" pitchFamily="2" charset="77"/>
            </a:endParaRPr>
          </a:p>
          <a:p>
            <a:pPr marL="139700" indent="0">
              <a:buNone/>
            </a:pPr>
            <a:r>
              <a:rPr lang="en-US" dirty="0">
                <a:solidFill>
                  <a:schemeClr val="tx2">
                    <a:lumMod val="50000"/>
                  </a:schemeClr>
                </a:solidFill>
                <a:latin typeface="Nunito Sans" pitchFamily="2" charset="77"/>
              </a:rPr>
              <a:t>Step 0: Initialize cluster centroids randomly </a:t>
            </a:r>
          </a:p>
          <a:p>
            <a:pPr marL="139700" indent="0">
              <a:buNone/>
            </a:pPr>
            <a:endParaRPr lang="en-US" dirty="0">
              <a:solidFill>
                <a:schemeClr val="tx2">
                  <a:lumMod val="50000"/>
                </a:schemeClr>
              </a:solidFill>
              <a:latin typeface="Nunito Sans" pitchFamily="2" charset="77"/>
            </a:endParaRPr>
          </a:p>
          <a:p>
            <a:pPr marL="139700" indent="0">
              <a:buNone/>
            </a:pPr>
            <a:r>
              <a:rPr lang="en-US" dirty="0">
                <a:solidFill>
                  <a:schemeClr val="tx2">
                    <a:lumMod val="50000"/>
                  </a:schemeClr>
                </a:solidFill>
                <a:latin typeface="Nunito Sans" pitchFamily="2" charset="77"/>
              </a:rPr>
              <a:t>Repeat until convergence:</a:t>
            </a:r>
          </a:p>
          <a:p>
            <a:pPr marL="139700" indent="0">
              <a:buNone/>
            </a:pPr>
            <a:r>
              <a:rPr lang="en-US" dirty="0">
                <a:solidFill>
                  <a:schemeClr val="tx2">
                    <a:lumMod val="50000"/>
                  </a:schemeClr>
                </a:solidFill>
                <a:latin typeface="Nunito Sans" pitchFamily="2" charset="77"/>
              </a:rPr>
              <a:t>    Step 1: Assign each example to its closest cluster centroid</a:t>
            </a:r>
          </a:p>
          <a:p>
            <a:pPr marL="139700" indent="0">
              <a:buNone/>
            </a:pPr>
            <a:r>
              <a:rPr lang="en-US" dirty="0">
                <a:solidFill>
                  <a:schemeClr val="tx2">
                    <a:lumMod val="50000"/>
                  </a:schemeClr>
                </a:solidFill>
                <a:latin typeface="Nunito Sans" pitchFamily="2" charset="77"/>
              </a:rPr>
              <a:t>    Step 2: Update the centroids to be the average of all the points</a:t>
            </a:r>
            <a:br>
              <a:rPr lang="en-US" dirty="0">
                <a:solidFill>
                  <a:schemeClr val="tx2">
                    <a:lumMod val="50000"/>
                  </a:schemeClr>
                </a:solidFill>
                <a:latin typeface="Nunito Sans" pitchFamily="2" charset="77"/>
              </a:rPr>
            </a:br>
            <a:r>
              <a:rPr lang="en-US" dirty="0">
                <a:solidFill>
                  <a:schemeClr val="tx2">
                    <a:lumMod val="50000"/>
                  </a:schemeClr>
                </a:solidFill>
                <a:latin typeface="Nunito Sans" pitchFamily="2" charset="77"/>
              </a:rPr>
              <a:t>                 assigned to that cluster</a:t>
            </a:r>
          </a:p>
        </p:txBody>
      </p:sp>
      <mc:AlternateContent xmlns:mc="http://schemas.openxmlformats.org/markup-compatibility/2006" xmlns:p14="http://schemas.microsoft.com/office/powerpoint/2010/main">
        <mc:Choice Requires="p14">
          <p:contentPart p14:bwMode="auto" r:id="rId2">
            <p14:nvContentPartPr>
              <p14:cNvPr id="2" name="Ink 1">
                <a:extLst>
                  <a:ext uri="{FF2B5EF4-FFF2-40B4-BE49-F238E27FC236}">
                    <a16:creationId xmlns:a16="http://schemas.microsoft.com/office/drawing/2014/main" id="{FD435711-0373-4D02-95C6-23207F1D68DB}"/>
                  </a:ext>
                </a:extLst>
              </p14:cNvPr>
              <p14:cNvContentPartPr/>
              <p14:nvPr/>
            </p14:nvContentPartPr>
            <p14:xfrm>
              <a:off x="7741080" y="1682640"/>
              <a:ext cx="1344240" cy="825120"/>
            </p14:xfrm>
          </p:contentPart>
        </mc:Choice>
        <mc:Fallback xmlns="">
          <p:pic>
            <p:nvPicPr>
              <p:cNvPr id="2" name="Ink 1">
                <a:extLst>
                  <a:ext uri="{FF2B5EF4-FFF2-40B4-BE49-F238E27FC236}">
                    <a16:creationId xmlns:a16="http://schemas.microsoft.com/office/drawing/2014/main" id="{FD435711-0373-4D02-95C6-23207F1D68DB}"/>
                  </a:ext>
                </a:extLst>
              </p:cNvPr>
              <p:cNvPicPr/>
              <p:nvPr/>
            </p:nvPicPr>
            <p:blipFill>
              <a:blip r:embed="rId3"/>
              <a:stretch>
                <a:fillRect/>
              </a:stretch>
            </p:blipFill>
            <p:spPr>
              <a:xfrm>
                <a:off x="7731720" y="1673280"/>
                <a:ext cx="1362960" cy="843840"/>
              </a:xfrm>
              <a:prstGeom prst="rect">
                <a:avLst/>
              </a:prstGeom>
            </p:spPr>
          </p:pic>
        </mc:Fallback>
      </mc:AlternateContent>
    </p:spTree>
    <p:extLst>
      <p:ext uri="{BB962C8B-B14F-4D97-AF65-F5344CB8AC3E}">
        <p14:creationId xmlns:p14="http://schemas.microsoft.com/office/powerpoint/2010/main" val="3632479819"/>
      </p:ext>
    </p:extLst>
  </p:cSld>
  <p:clrMapOvr>
    <a:masterClrMapping/>
  </p:clrMapOvr>
  <p:transition spd="slow">
    <p:push dir="u"/>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6775F5-1526-7A4D-9667-33502843DF46}"/>
              </a:ext>
            </a:extLst>
          </p:cNvPr>
          <p:cNvSpPr>
            <a:spLocks noGrp="1"/>
          </p:cNvSpPr>
          <p:nvPr>
            <p:ph type="title"/>
          </p:nvPr>
        </p:nvSpPr>
        <p:spPr/>
        <p:txBody>
          <a:bodyPr/>
          <a:lstStyle/>
          <a:p>
            <a:r>
              <a:rPr lang="en-US" dirty="0"/>
              <a:t>Step 0</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31430533-B600-6D48-9B2F-6AC8A477ADE6}"/>
                  </a:ext>
                </a:extLst>
              </p:cNvPr>
              <p:cNvSpPr>
                <a:spLocks noGrp="1"/>
              </p:cNvSpPr>
              <p:nvPr>
                <p:ph type="body" idx="1"/>
              </p:nvPr>
            </p:nvSpPr>
            <p:spPr/>
            <p:txBody>
              <a:bodyPr/>
              <a:lstStyle/>
              <a:p>
                <a:pPr marL="139700" indent="0">
                  <a:buNone/>
                </a:pPr>
                <a:r>
                  <a:rPr lang="en-US" dirty="0"/>
                  <a:t>Start by choosing the initial cluster centroids </a:t>
                </a:r>
              </a:p>
              <a:p>
                <a:r>
                  <a:rPr lang="en-US" dirty="0"/>
                  <a:t>A common default choice is to choose centroids </a:t>
                </a:r>
                <a14:m>
                  <m:oMath xmlns:m="http://schemas.openxmlformats.org/officeDocument/2006/math">
                    <m:sSub>
                      <m:sSubPr>
                        <m:ctrlPr>
                          <a:rPr lang="en-US" i="1" smtClean="0">
                            <a:solidFill>
                              <a:schemeClr val="tx2">
                                <a:lumMod val="50000"/>
                              </a:schemeClr>
                            </a:solidFill>
                            <a:latin typeface="Cambria Math" panose="02040503050406030204" pitchFamily="18" charset="0"/>
                          </a:rPr>
                        </m:ctrlPr>
                      </m:sSubPr>
                      <m:e>
                        <m:r>
                          <a:rPr lang="en-US" i="1" smtClean="0">
                            <a:solidFill>
                              <a:schemeClr val="tx2">
                                <a:lumMod val="50000"/>
                              </a:schemeClr>
                            </a:solidFill>
                            <a:latin typeface="Cambria Math" panose="02040503050406030204" pitchFamily="18" charset="0"/>
                            <a:ea typeface="Cambria Math" panose="02040503050406030204" pitchFamily="18" charset="0"/>
                          </a:rPr>
                          <m:t>𝜇</m:t>
                        </m:r>
                      </m:e>
                      <m:sub>
                        <m:r>
                          <a:rPr lang="en-US" b="0" i="1" smtClean="0">
                            <a:solidFill>
                              <a:schemeClr val="tx2">
                                <a:lumMod val="50000"/>
                              </a:schemeClr>
                            </a:solidFill>
                            <a:latin typeface="Cambria Math" panose="02040503050406030204" pitchFamily="18" charset="0"/>
                          </a:rPr>
                          <m:t>1</m:t>
                        </m:r>
                      </m:sub>
                    </m:sSub>
                    <m:r>
                      <a:rPr lang="en-US">
                        <a:solidFill>
                          <a:schemeClr val="tx2">
                            <a:lumMod val="50000"/>
                          </a:schemeClr>
                        </a:solidFill>
                        <a:latin typeface="Cambria Math" panose="02040503050406030204" pitchFamily="18" charset="0"/>
                      </a:rPr>
                      <m:t>,…,</m:t>
                    </m:r>
                    <m:sSub>
                      <m:sSubPr>
                        <m:ctrlPr>
                          <a:rPr lang="en-US" i="1">
                            <a:solidFill>
                              <a:schemeClr val="tx2">
                                <a:lumMod val="50000"/>
                              </a:schemeClr>
                            </a:solidFill>
                            <a:latin typeface="Cambria Math" panose="02040503050406030204" pitchFamily="18" charset="0"/>
                          </a:rPr>
                        </m:ctrlPr>
                      </m:sSubPr>
                      <m:e>
                        <m:r>
                          <a:rPr lang="en-US" i="1">
                            <a:solidFill>
                              <a:schemeClr val="tx2">
                                <a:lumMod val="50000"/>
                              </a:schemeClr>
                            </a:solidFill>
                            <a:latin typeface="Cambria Math" panose="02040503050406030204" pitchFamily="18" charset="0"/>
                            <a:ea typeface="Cambria Math" panose="02040503050406030204" pitchFamily="18" charset="0"/>
                          </a:rPr>
                          <m:t>𝜇</m:t>
                        </m:r>
                      </m:e>
                      <m:sub>
                        <m:r>
                          <a:rPr lang="en-US" b="0" i="1" smtClean="0">
                            <a:solidFill>
                              <a:schemeClr val="tx2">
                                <a:lumMod val="50000"/>
                              </a:schemeClr>
                            </a:solidFill>
                            <a:latin typeface="Cambria Math" panose="02040503050406030204" pitchFamily="18" charset="0"/>
                            <a:ea typeface="Cambria Math" panose="02040503050406030204" pitchFamily="18" charset="0"/>
                          </a:rPr>
                          <m:t>𝑘</m:t>
                        </m:r>
                      </m:sub>
                    </m:sSub>
                  </m:oMath>
                </a14:m>
                <a:r>
                  <a:rPr lang="en-US" dirty="0">
                    <a:solidFill>
                      <a:schemeClr val="tx2">
                        <a:lumMod val="50000"/>
                      </a:schemeClr>
                    </a:solidFill>
                    <a:latin typeface="Nunito Sans" pitchFamily="2" charset="77"/>
                  </a:rPr>
                  <a:t> randomly</a:t>
                </a:r>
                <a:endParaRPr lang="en-US" dirty="0"/>
              </a:p>
              <a:p>
                <a:r>
                  <a:rPr lang="en-US" dirty="0"/>
                  <a:t>Will see later that there are smarter ways of initializing</a:t>
                </a:r>
              </a:p>
            </p:txBody>
          </p:sp>
        </mc:Choice>
        <mc:Fallback xmlns="">
          <p:sp>
            <p:nvSpPr>
              <p:cNvPr id="3" name="Text Placeholder 2">
                <a:extLst>
                  <a:ext uri="{FF2B5EF4-FFF2-40B4-BE49-F238E27FC236}">
                    <a16:creationId xmlns:a16="http://schemas.microsoft.com/office/drawing/2014/main" id="{31430533-B600-6D48-9B2F-6AC8A477ADE6}"/>
                  </a:ext>
                </a:extLst>
              </p:cNvPr>
              <p:cNvSpPr>
                <a:spLocks noGrp="1" noRot="1" noChangeAspect="1" noMove="1" noResize="1" noEditPoints="1" noAdjustHandles="1" noChangeArrowheads="1" noChangeShapeType="1" noTextEdit="1"/>
              </p:cNvSpPr>
              <p:nvPr>
                <p:ph type="body" idx="1"/>
              </p:nvPr>
            </p:nvSpPr>
            <p:spPr>
              <a:blipFill>
                <a:blip r:embed="rId2"/>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D0B5215B-C6A5-0949-8854-994707B29FD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34</a:t>
            </a:fld>
            <a:endParaRPr lang="en"/>
          </a:p>
        </p:txBody>
      </p:sp>
      <p:pic>
        <p:nvPicPr>
          <p:cNvPr id="7" name="Picture 6">
            <a:extLst>
              <a:ext uri="{FF2B5EF4-FFF2-40B4-BE49-F238E27FC236}">
                <a16:creationId xmlns:a16="http://schemas.microsoft.com/office/drawing/2014/main" id="{104D49F3-A431-AA49-815D-808D99122019}"/>
              </a:ext>
            </a:extLst>
          </p:cNvPr>
          <p:cNvPicPr>
            <a:picLocks noChangeAspect="1"/>
          </p:cNvPicPr>
          <p:nvPr/>
        </p:nvPicPr>
        <p:blipFill>
          <a:blip r:embed="rId3"/>
          <a:stretch>
            <a:fillRect/>
          </a:stretch>
        </p:blipFill>
        <p:spPr>
          <a:xfrm>
            <a:off x="4385512" y="1958009"/>
            <a:ext cx="2864460" cy="2989682"/>
          </a:xfrm>
          <a:prstGeom prst="rect">
            <a:avLst/>
          </a:prstGeom>
        </p:spPr>
      </p:pic>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8F0A3FD0-4345-EA4A-B8FE-05B0607E9CC5}"/>
                  </a:ext>
                </a:extLst>
              </p:cNvPr>
              <p:cNvSpPr txBox="1"/>
              <p:nvPr/>
            </p:nvSpPr>
            <p:spPr>
              <a:xfrm>
                <a:off x="5143887" y="3053669"/>
                <a:ext cx="477438"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sz="1800" b="0" i="1" smtClean="0">
                              <a:latin typeface="Cambria Math" panose="02040503050406030204" pitchFamily="18" charset="0"/>
                            </a:rPr>
                          </m:ctrlPr>
                        </m:sSubPr>
                        <m:e>
                          <m:r>
                            <a:rPr lang="en-US" sz="1800" b="0" i="1" smtClean="0">
                              <a:latin typeface="Cambria Math" panose="02040503050406030204" pitchFamily="18" charset="0"/>
                            </a:rPr>
                            <m:t>𝜇</m:t>
                          </m:r>
                        </m:e>
                        <m:sub>
                          <m:r>
                            <a:rPr lang="en-US" sz="1800" b="0" i="1" smtClean="0">
                              <a:latin typeface="Cambria Math" panose="02040503050406030204" pitchFamily="18" charset="0"/>
                            </a:rPr>
                            <m:t>1</m:t>
                          </m:r>
                        </m:sub>
                      </m:sSub>
                    </m:oMath>
                  </m:oMathPara>
                </a14:m>
                <a:endParaRPr lang="en-US" dirty="0"/>
              </a:p>
            </p:txBody>
          </p:sp>
        </mc:Choice>
        <mc:Fallback xmlns="">
          <p:sp>
            <p:nvSpPr>
              <p:cNvPr id="11" name="TextBox 10">
                <a:extLst>
                  <a:ext uri="{FF2B5EF4-FFF2-40B4-BE49-F238E27FC236}">
                    <a16:creationId xmlns:a16="http://schemas.microsoft.com/office/drawing/2014/main" id="{8F0A3FD0-4345-EA4A-B8FE-05B0607E9CC5}"/>
                  </a:ext>
                </a:extLst>
              </p:cNvPr>
              <p:cNvSpPr txBox="1">
                <a:spLocks noRot="1" noChangeAspect="1" noMove="1" noResize="1" noEditPoints="1" noAdjustHandles="1" noChangeArrowheads="1" noChangeShapeType="1" noTextEdit="1"/>
              </p:cNvSpPr>
              <p:nvPr/>
            </p:nvSpPr>
            <p:spPr>
              <a:xfrm>
                <a:off x="5143887" y="3053669"/>
                <a:ext cx="477438" cy="369332"/>
              </a:xfrm>
              <a:prstGeom prst="rect">
                <a:avLst/>
              </a:prstGeom>
              <a:blipFill>
                <a:blip r:embed="rId4"/>
                <a:stretch>
                  <a:fillRect b="-10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A10211E2-A80B-9042-9053-29658962865F}"/>
                  </a:ext>
                </a:extLst>
              </p:cNvPr>
              <p:cNvSpPr txBox="1"/>
              <p:nvPr/>
            </p:nvSpPr>
            <p:spPr>
              <a:xfrm>
                <a:off x="5122912" y="2136913"/>
                <a:ext cx="482760"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sz="1800" b="0" i="1" smtClean="0">
                              <a:latin typeface="Cambria Math" panose="02040503050406030204" pitchFamily="18" charset="0"/>
                            </a:rPr>
                          </m:ctrlPr>
                        </m:sSubPr>
                        <m:e>
                          <m:r>
                            <a:rPr lang="en-US" sz="1800" b="0" i="1" smtClean="0">
                              <a:latin typeface="Cambria Math" panose="02040503050406030204" pitchFamily="18" charset="0"/>
                            </a:rPr>
                            <m:t>𝜇</m:t>
                          </m:r>
                        </m:e>
                        <m:sub>
                          <m:r>
                            <a:rPr lang="en-US" sz="1800" b="0" i="1" smtClean="0">
                              <a:latin typeface="Cambria Math" panose="02040503050406030204" pitchFamily="18" charset="0"/>
                            </a:rPr>
                            <m:t>2</m:t>
                          </m:r>
                        </m:sub>
                      </m:sSub>
                    </m:oMath>
                  </m:oMathPara>
                </a14:m>
                <a:endParaRPr lang="en-US" sz="1600" dirty="0"/>
              </a:p>
            </p:txBody>
          </p:sp>
        </mc:Choice>
        <mc:Fallback xmlns="">
          <p:sp>
            <p:nvSpPr>
              <p:cNvPr id="12" name="TextBox 11">
                <a:extLst>
                  <a:ext uri="{FF2B5EF4-FFF2-40B4-BE49-F238E27FC236}">
                    <a16:creationId xmlns:a16="http://schemas.microsoft.com/office/drawing/2014/main" id="{A10211E2-A80B-9042-9053-29658962865F}"/>
                  </a:ext>
                </a:extLst>
              </p:cNvPr>
              <p:cNvSpPr txBox="1">
                <a:spLocks noRot="1" noChangeAspect="1" noMove="1" noResize="1" noEditPoints="1" noAdjustHandles="1" noChangeArrowheads="1" noChangeShapeType="1" noTextEdit="1"/>
              </p:cNvSpPr>
              <p:nvPr/>
            </p:nvSpPr>
            <p:spPr>
              <a:xfrm>
                <a:off x="5122912" y="2136913"/>
                <a:ext cx="482760" cy="369332"/>
              </a:xfrm>
              <a:prstGeom prst="rect">
                <a:avLst/>
              </a:prstGeom>
              <a:blipFill>
                <a:blip r:embed="rId5"/>
                <a:stretch>
                  <a:fillRect b="-10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9B93A859-701E-E749-A7CB-2575BDC50D9F}"/>
                  </a:ext>
                </a:extLst>
              </p:cNvPr>
              <p:cNvSpPr txBox="1"/>
              <p:nvPr/>
            </p:nvSpPr>
            <p:spPr>
              <a:xfrm>
                <a:off x="6767212" y="3664225"/>
                <a:ext cx="482760"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sz="1800" b="0" i="1" smtClean="0">
                              <a:latin typeface="Cambria Math" panose="02040503050406030204" pitchFamily="18" charset="0"/>
                            </a:rPr>
                          </m:ctrlPr>
                        </m:sSubPr>
                        <m:e>
                          <m:r>
                            <a:rPr lang="en-US" sz="1800" b="0" i="1" smtClean="0">
                              <a:latin typeface="Cambria Math" panose="02040503050406030204" pitchFamily="18" charset="0"/>
                            </a:rPr>
                            <m:t>𝜇</m:t>
                          </m:r>
                        </m:e>
                        <m:sub>
                          <m:r>
                            <a:rPr lang="en-US" sz="1800" b="0" i="1" smtClean="0">
                              <a:latin typeface="Cambria Math" panose="02040503050406030204" pitchFamily="18" charset="0"/>
                            </a:rPr>
                            <m:t>3</m:t>
                          </m:r>
                        </m:sub>
                      </m:sSub>
                    </m:oMath>
                  </m:oMathPara>
                </a14:m>
                <a:endParaRPr lang="en-US" sz="1800" dirty="0"/>
              </a:p>
            </p:txBody>
          </p:sp>
        </mc:Choice>
        <mc:Fallback xmlns="">
          <p:sp>
            <p:nvSpPr>
              <p:cNvPr id="13" name="TextBox 12">
                <a:extLst>
                  <a:ext uri="{FF2B5EF4-FFF2-40B4-BE49-F238E27FC236}">
                    <a16:creationId xmlns:a16="http://schemas.microsoft.com/office/drawing/2014/main" id="{9B93A859-701E-E749-A7CB-2575BDC50D9F}"/>
                  </a:ext>
                </a:extLst>
              </p:cNvPr>
              <p:cNvSpPr txBox="1">
                <a:spLocks noRot="1" noChangeAspect="1" noMove="1" noResize="1" noEditPoints="1" noAdjustHandles="1" noChangeArrowheads="1" noChangeShapeType="1" noTextEdit="1"/>
              </p:cNvSpPr>
              <p:nvPr/>
            </p:nvSpPr>
            <p:spPr>
              <a:xfrm>
                <a:off x="6767212" y="3664225"/>
                <a:ext cx="482760" cy="369332"/>
              </a:xfrm>
              <a:prstGeom prst="rect">
                <a:avLst/>
              </a:prstGeom>
              <a:blipFill>
                <a:blip r:embed="rId6"/>
                <a:stretch>
                  <a:fillRect b="-10000"/>
                </a:stretch>
              </a:blipFill>
            </p:spPr>
            <p:txBody>
              <a:bodyPr/>
              <a:lstStyle/>
              <a:p>
                <a:r>
                  <a:rPr lang="en-US">
                    <a:noFill/>
                  </a:rPr>
                  <a:t> </a:t>
                </a:r>
              </a:p>
            </p:txBody>
          </p:sp>
        </mc:Fallback>
      </mc:AlternateContent>
    </p:spTree>
    <p:extLst>
      <p:ext uri="{BB962C8B-B14F-4D97-AF65-F5344CB8AC3E}">
        <p14:creationId xmlns:p14="http://schemas.microsoft.com/office/powerpoint/2010/main" val="521285030"/>
      </p:ext>
    </p:extLst>
  </p:cSld>
  <p:clrMapOvr>
    <a:masterClrMapping/>
  </p:clrMapOvr>
  <p:transition spd="slow">
    <p:push dir="u"/>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D22B06-5DCE-9148-8A94-E71CE326F192}"/>
              </a:ext>
            </a:extLst>
          </p:cNvPr>
          <p:cNvSpPr>
            <a:spLocks noGrp="1"/>
          </p:cNvSpPr>
          <p:nvPr>
            <p:ph type="title"/>
          </p:nvPr>
        </p:nvSpPr>
        <p:spPr/>
        <p:txBody>
          <a:bodyPr/>
          <a:lstStyle/>
          <a:p>
            <a:r>
              <a:rPr lang="en-US" dirty="0"/>
              <a:t>Step 1</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5215787D-8E7C-D54D-8DCE-FB03E76D15BC}"/>
                  </a:ext>
                </a:extLst>
              </p:cNvPr>
              <p:cNvSpPr>
                <a:spLocks noGrp="1"/>
              </p:cNvSpPr>
              <p:nvPr>
                <p:ph type="body" idx="1"/>
              </p:nvPr>
            </p:nvSpPr>
            <p:spPr>
              <a:xfrm>
                <a:off x="3090625" y="305334"/>
                <a:ext cx="5596200" cy="3981000"/>
              </a:xfrm>
            </p:spPr>
            <p:txBody>
              <a:bodyPr/>
              <a:lstStyle/>
              <a:p>
                <a:pPr marL="139700" indent="0">
                  <a:buNone/>
                </a:pPr>
                <a:r>
                  <a:rPr lang="en-US" dirty="0"/>
                  <a:t>Assign each example to its closest cluster centroid</a:t>
                </a:r>
              </a:p>
              <a:p>
                <a:pPr marL="139700" indent="0">
                  <a:buNone/>
                </a:pPr>
                <a:r>
                  <a:rPr lang="en-US" dirty="0"/>
                  <a:t>For  </a:t>
                </a:r>
                <a14:m>
                  <m:oMath xmlns:m="http://schemas.openxmlformats.org/officeDocument/2006/math">
                    <m:r>
                      <m:rPr>
                        <m:sty m:val="p"/>
                      </m:rPr>
                      <a:rPr lang="en-US" b="0" i="0" smtClean="0">
                        <a:latin typeface="Cambria Math" panose="02040503050406030204" pitchFamily="18" charset="0"/>
                      </a:rPr>
                      <m:t>i</m:t>
                    </m:r>
                    <m:r>
                      <a:rPr lang="en-US" i="1">
                        <a:latin typeface="Cambria Math" panose="02040503050406030204" pitchFamily="18" charset="0"/>
                      </a:rPr>
                      <m:t> </m:t>
                    </m:r>
                  </m:oMath>
                </a14:m>
                <a:r>
                  <a:rPr lang="en-US" dirty="0"/>
                  <a:t>= 1 to n</a:t>
                </a:r>
              </a:p>
              <a:p>
                <a:pPr marL="139700" indent="0">
                  <a:buNone/>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𝑧</m:t>
                          </m:r>
                        </m:e>
                        <m:sub>
                          <m:r>
                            <a:rPr lang="en-US" b="0" i="1" smtClean="0">
                              <a:latin typeface="Cambria Math" panose="02040503050406030204" pitchFamily="18" charset="0"/>
                            </a:rPr>
                            <m:t>𝑖</m:t>
                          </m:r>
                        </m:sub>
                      </m:sSub>
                      <m:r>
                        <a:rPr lang="en-US" b="0" i="1" smtClean="0">
                          <a:latin typeface="Cambria Math" panose="02040503050406030204" pitchFamily="18" charset="0"/>
                        </a:rPr>
                        <m:t>←</m:t>
                      </m:r>
                      <m:func>
                        <m:funcPr>
                          <m:ctrlPr>
                            <a:rPr lang="en-US" b="0" i="1" smtClean="0">
                              <a:latin typeface="Cambria Math" panose="02040503050406030204" pitchFamily="18" charset="0"/>
                            </a:rPr>
                          </m:ctrlPr>
                        </m:funcPr>
                        <m:fName>
                          <m:limLow>
                            <m:limLowPr>
                              <m:ctrlPr>
                                <a:rPr lang="en-US" b="0" i="1" smtClean="0">
                                  <a:latin typeface="Cambria Math" panose="02040503050406030204" pitchFamily="18" charset="0"/>
                                </a:rPr>
                              </m:ctrlPr>
                            </m:limLowPr>
                            <m:e>
                              <m:r>
                                <m:rPr>
                                  <m:sty m:val="p"/>
                                </m:rPr>
                                <a:rPr lang="en-US" b="0" i="0" smtClean="0">
                                  <a:latin typeface="Cambria Math" panose="02040503050406030204" pitchFamily="18" charset="0"/>
                                </a:rPr>
                                <m:t>argmin</m:t>
                              </m:r>
                            </m:e>
                            <m:lim>
                              <m:r>
                                <a:rPr lang="en-US" b="0" i="1" smtClean="0">
                                  <a:latin typeface="Cambria Math" panose="02040503050406030204" pitchFamily="18" charset="0"/>
                                </a:rPr>
                                <m:t>𝑗</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𝑘</m:t>
                              </m:r>
                              <m:r>
                                <a:rPr lang="en-US" b="0" i="1" smtClean="0">
                                  <a:latin typeface="Cambria Math" panose="02040503050406030204" pitchFamily="18" charset="0"/>
                                  <a:ea typeface="Cambria Math" panose="02040503050406030204" pitchFamily="18" charset="0"/>
                                </a:rPr>
                                <m:t>]</m:t>
                              </m:r>
                            </m:lim>
                          </m:limLow>
                        </m:fName>
                        <m:e>
                          <m:sSubSup>
                            <m:sSubSupPr>
                              <m:ctrlPr>
                                <a:rPr lang="en-US" b="0" i="1" smtClean="0">
                                  <a:latin typeface="Cambria Math" panose="02040503050406030204" pitchFamily="18" charset="0"/>
                                </a:rPr>
                              </m:ctrlPr>
                            </m:sSubSupPr>
                            <m:e>
                              <m:d>
                                <m:dPr>
                                  <m:begChr m:val="|"/>
                                  <m:endChr m:val="|"/>
                                  <m:ctrlPr>
                                    <a:rPr lang="en-US" b="0" i="1" smtClean="0">
                                      <a:latin typeface="Cambria Math" panose="02040503050406030204" pitchFamily="18" charset="0"/>
                                    </a:rPr>
                                  </m:ctrlPr>
                                </m:dPr>
                                <m:e>
                                  <m:d>
                                    <m:dPr>
                                      <m:begChr m:val="|"/>
                                      <m:endChr m:val="|"/>
                                      <m:ctrlPr>
                                        <a:rPr lang="en-US" b="0" i="1" smtClean="0">
                                          <a:latin typeface="Cambria Math" panose="02040503050406030204" pitchFamily="18" charset="0"/>
                                        </a:rPr>
                                      </m:ctrlPr>
                                    </m:dPr>
                                    <m:e>
                                      <m:sSub>
                                        <m:sSubPr>
                                          <m:ctrlPr>
                                            <a:rPr lang="en-US" i="1">
                                              <a:latin typeface="Cambria Math" panose="02040503050406030204" pitchFamily="18" charset="0"/>
                                            </a:rPr>
                                          </m:ctrlPr>
                                        </m:sSubPr>
                                        <m:e>
                                          <m:r>
                                            <a:rPr lang="en-US" i="1">
                                              <a:latin typeface="Cambria Math" panose="02040503050406030204" pitchFamily="18" charset="0"/>
                                            </a:rPr>
                                            <m:t>𝜇</m:t>
                                          </m:r>
                                        </m:e>
                                        <m:sub>
                                          <m:r>
                                            <a:rPr lang="en-US" i="1">
                                              <a:latin typeface="Cambria Math" panose="02040503050406030204" pitchFamily="18" charset="0"/>
                                            </a:rPr>
                                            <m:t>𝑗</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𝑥</m:t>
                                          </m:r>
                                        </m:e>
                                        <m:sub>
                                          <m:r>
                                            <a:rPr lang="en-US" i="1">
                                              <a:latin typeface="Cambria Math" panose="02040503050406030204" pitchFamily="18" charset="0"/>
                                            </a:rPr>
                                            <m:t>𝑖</m:t>
                                          </m:r>
                                        </m:sub>
                                      </m:sSub>
                                    </m:e>
                                  </m:d>
                                </m:e>
                              </m:d>
                            </m:e>
                            <m:sub>
                              <m:r>
                                <a:rPr lang="en-US" b="0" i="1" smtClean="0">
                                  <a:latin typeface="Cambria Math" panose="02040503050406030204" pitchFamily="18" charset="0"/>
                                </a:rPr>
                                <m:t>2</m:t>
                              </m:r>
                            </m:sub>
                            <m:sup>
                              <m:r>
                                <a:rPr lang="en-US" b="0" i="1" smtClean="0">
                                  <a:latin typeface="Cambria Math" panose="02040503050406030204" pitchFamily="18" charset="0"/>
                                </a:rPr>
                                <m:t>2</m:t>
                              </m:r>
                            </m:sup>
                          </m:sSubSup>
                        </m:e>
                      </m:func>
                    </m:oMath>
                  </m:oMathPara>
                </a14:m>
                <a:endParaRPr lang="en-US" dirty="0"/>
              </a:p>
              <a:p>
                <a:pPr marL="139700" indent="0">
                  <a:buNone/>
                </a:pPr>
                <a:endParaRPr lang="en-US" dirty="0"/>
              </a:p>
            </p:txBody>
          </p:sp>
        </mc:Choice>
        <mc:Fallback xmlns="">
          <p:sp>
            <p:nvSpPr>
              <p:cNvPr id="3" name="Text Placeholder 2">
                <a:extLst>
                  <a:ext uri="{FF2B5EF4-FFF2-40B4-BE49-F238E27FC236}">
                    <a16:creationId xmlns:a16="http://schemas.microsoft.com/office/drawing/2014/main" id="{5215787D-8E7C-D54D-8DCE-FB03E76D15BC}"/>
                  </a:ext>
                </a:extLst>
              </p:cNvPr>
              <p:cNvSpPr>
                <a:spLocks noGrp="1" noRot="1" noChangeAspect="1" noMove="1" noResize="1" noEditPoints="1" noAdjustHandles="1" noChangeArrowheads="1" noChangeShapeType="1" noTextEdit="1"/>
              </p:cNvSpPr>
              <p:nvPr>
                <p:ph type="body" idx="1"/>
              </p:nvPr>
            </p:nvSpPr>
            <p:spPr>
              <a:xfrm>
                <a:off x="3090625" y="305334"/>
                <a:ext cx="5596200" cy="3981000"/>
              </a:xfrm>
              <a:blipFill>
                <a:blip r:embed="rId3"/>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CA52CAC2-3DDF-5D40-9169-DF8C55B8F92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35</a:t>
            </a:fld>
            <a:endParaRPr lang="en"/>
          </a:p>
        </p:txBody>
      </p:sp>
      <p:pic>
        <p:nvPicPr>
          <p:cNvPr id="6" name="Picture 5">
            <a:extLst>
              <a:ext uri="{FF2B5EF4-FFF2-40B4-BE49-F238E27FC236}">
                <a16:creationId xmlns:a16="http://schemas.microsoft.com/office/drawing/2014/main" id="{3E52DD3D-9310-FE4F-842A-3DC0D614C9B5}"/>
              </a:ext>
            </a:extLst>
          </p:cNvPr>
          <p:cNvPicPr>
            <a:picLocks noChangeAspect="1"/>
          </p:cNvPicPr>
          <p:nvPr/>
        </p:nvPicPr>
        <p:blipFill>
          <a:blip r:embed="rId4"/>
          <a:stretch>
            <a:fillRect/>
          </a:stretch>
        </p:blipFill>
        <p:spPr>
          <a:xfrm>
            <a:off x="4294532" y="1794231"/>
            <a:ext cx="2864460" cy="2989682"/>
          </a:xfrm>
          <a:prstGeom prst="rect">
            <a:avLst/>
          </a:prstGeom>
        </p:spPr>
      </p:pic>
      <p:pic>
        <p:nvPicPr>
          <p:cNvPr id="8" name="Picture 7">
            <a:extLst>
              <a:ext uri="{FF2B5EF4-FFF2-40B4-BE49-F238E27FC236}">
                <a16:creationId xmlns:a16="http://schemas.microsoft.com/office/drawing/2014/main" id="{B795E95E-6B3B-634B-A175-50641473505B}"/>
              </a:ext>
            </a:extLst>
          </p:cNvPr>
          <p:cNvPicPr>
            <a:picLocks noChangeAspect="1"/>
          </p:cNvPicPr>
          <p:nvPr/>
        </p:nvPicPr>
        <p:blipFill>
          <a:blip r:embed="rId5">
            <a:alphaModFix/>
          </a:blip>
          <a:stretch>
            <a:fillRect/>
          </a:stretch>
        </p:blipFill>
        <p:spPr>
          <a:xfrm>
            <a:off x="4294532" y="1794231"/>
            <a:ext cx="2831824" cy="2955620"/>
          </a:xfrm>
          <a:prstGeom prst="rect">
            <a:avLst/>
          </a:prstGeom>
        </p:spPr>
      </p:pic>
      <mc:AlternateContent xmlns:mc="http://schemas.openxmlformats.org/markup-compatibility/2006" xmlns:p14="http://schemas.microsoft.com/office/powerpoint/2010/main">
        <mc:Choice Requires="p14">
          <p:contentPart p14:bwMode="auto" r:id="rId6">
            <p14:nvContentPartPr>
              <p14:cNvPr id="5" name="Ink 4">
                <a:extLst>
                  <a:ext uri="{FF2B5EF4-FFF2-40B4-BE49-F238E27FC236}">
                    <a16:creationId xmlns:a16="http://schemas.microsoft.com/office/drawing/2014/main" id="{690A300B-45A6-4A18-A545-B431CE953448}"/>
                  </a:ext>
                </a:extLst>
              </p14:cNvPr>
              <p14:cNvContentPartPr/>
              <p14:nvPr/>
            </p14:nvContentPartPr>
            <p14:xfrm>
              <a:off x="4433040" y="128880"/>
              <a:ext cx="3667320" cy="2992680"/>
            </p14:xfrm>
          </p:contentPart>
        </mc:Choice>
        <mc:Fallback xmlns="">
          <p:pic>
            <p:nvPicPr>
              <p:cNvPr id="5" name="Ink 4">
                <a:extLst>
                  <a:ext uri="{FF2B5EF4-FFF2-40B4-BE49-F238E27FC236}">
                    <a16:creationId xmlns:a16="http://schemas.microsoft.com/office/drawing/2014/main" id="{690A300B-45A6-4A18-A545-B431CE953448}"/>
                  </a:ext>
                </a:extLst>
              </p:cNvPr>
              <p:cNvPicPr/>
              <p:nvPr/>
            </p:nvPicPr>
            <p:blipFill>
              <a:blip r:embed="rId7"/>
              <a:stretch>
                <a:fillRect/>
              </a:stretch>
            </p:blipFill>
            <p:spPr>
              <a:xfrm>
                <a:off x="4423680" y="119520"/>
                <a:ext cx="3686040" cy="301140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7" name="Ink 6">
                <a:extLst>
                  <a:ext uri="{FF2B5EF4-FFF2-40B4-BE49-F238E27FC236}">
                    <a16:creationId xmlns:a16="http://schemas.microsoft.com/office/drawing/2014/main" id="{96246D47-B44C-4F61-BBB9-E4BF4F6E77BE}"/>
                  </a:ext>
                </a:extLst>
              </p14:cNvPr>
              <p14:cNvContentPartPr/>
              <p14:nvPr/>
            </p14:nvContentPartPr>
            <p14:xfrm>
              <a:off x="5202692" y="1876874"/>
              <a:ext cx="210240" cy="133560"/>
            </p14:xfrm>
          </p:contentPart>
        </mc:Choice>
        <mc:Fallback xmlns="">
          <p:pic>
            <p:nvPicPr>
              <p:cNvPr id="7" name="Ink 6">
                <a:extLst>
                  <a:ext uri="{FF2B5EF4-FFF2-40B4-BE49-F238E27FC236}">
                    <a16:creationId xmlns:a16="http://schemas.microsoft.com/office/drawing/2014/main" id="{96246D47-B44C-4F61-BBB9-E4BF4F6E77BE}"/>
                  </a:ext>
                </a:extLst>
              </p:cNvPr>
              <p:cNvPicPr/>
              <p:nvPr/>
            </p:nvPicPr>
            <p:blipFill>
              <a:blip r:embed="rId9"/>
              <a:stretch>
                <a:fillRect/>
              </a:stretch>
            </p:blipFill>
            <p:spPr>
              <a:xfrm>
                <a:off x="5193692" y="1868234"/>
                <a:ext cx="227880" cy="15120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9" name="Ink 8">
                <a:extLst>
                  <a:ext uri="{FF2B5EF4-FFF2-40B4-BE49-F238E27FC236}">
                    <a16:creationId xmlns:a16="http://schemas.microsoft.com/office/drawing/2014/main" id="{F95F7E89-C194-4879-BC8D-4A6F51585A7F}"/>
                  </a:ext>
                </a:extLst>
              </p14:cNvPr>
              <p14:cNvContentPartPr/>
              <p14:nvPr/>
            </p14:nvContentPartPr>
            <p14:xfrm>
              <a:off x="5486012" y="1936634"/>
              <a:ext cx="12240" cy="68040"/>
            </p14:xfrm>
          </p:contentPart>
        </mc:Choice>
        <mc:Fallback xmlns="">
          <p:pic>
            <p:nvPicPr>
              <p:cNvPr id="9" name="Ink 8">
                <a:extLst>
                  <a:ext uri="{FF2B5EF4-FFF2-40B4-BE49-F238E27FC236}">
                    <a16:creationId xmlns:a16="http://schemas.microsoft.com/office/drawing/2014/main" id="{F95F7E89-C194-4879-BC8D-4A6F51585A7F}"/>
                  </a:ext>
                </a:extLst>
              </p:cNvPr>
              <p:cNvPicPr/>
              <p:nvPr/>
            </p:nvPicPr>
            <p:blipFill>
              <a:blip r:embed="rId11"/>
              <a:stretch>
                <a:fillRect/>
              </a:stretch>
            </p:blipFill>
            <p:spPr>
              <a:xfrm>
                <a:off x="5477012" y="1927634"/>
                <a:ext cx="29880" cy="8568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43" name="Ink 42">
                <a:extLst>
                  <a:ext uri="{FF2B5EF4-FFF2-40B4-BE49-F238E27FC236}">
                    <a16:creationId xmlns:a16="http://schemas.microsoft.com/office/drawing/2014/main" id="{3F11EB05-D6EA-4CCE-AB69-AACDA060EAEA}"/>
                  </a:ext>
                </a:extLst>
              </p14:cNvPr>
              <p14:cNvContentPartPr/>
              <p14:nvPr/>
            </p14:nvContentPartPr>
            <p14:xfrm>
              <a:off x="6742412" y="3508034"/>
              <a:ext cx="276480" cy="213120"/>
            </p14:xfrm>
          </p:contentPart>
        </mc:Choice>
        <mc:Fallback xmlns="">
          <p:pic>
            <p:nvPicPr>
              <p:cNvPr id="43" name="Ink 42">
                <a:extLst>
                  <a:ext uri="{FF2B5EF4-FFF2-40B4-BE49-F238E27FC236}">
                    <a16:creationId xmlns:a16="http://schemas.microsoft.com/office/drawing/2014/main" id="{3F11EB05-D6EA-4CCE-AB69-AACDA060EAEA}"/>
                  </a:ext>
                </a:extLst>
              </p:cNvPr>
              <p:cNvPicPr/>
              <p:nvPr/>
            </p:nvPicPr>
            <p:blipFill>
              <a:blip r:embed="rId13"/>
              <a:stretch>
                <a:fillRect/>
              </a:stretch>
            </p:blipFill>
            <p:spPr>
              <a:xfrm>
                <a:off x="6733424" y="3499034"/>
                <a:ext cx="294097" cy="23076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71" name="Ink 70">
                <a:extLst>
                  <a:ext uri="{FF2B5EF4-FFF2-40B4-BE49-F238E27FC236}">
                    <a16:creationId xmlns:a16="http://schemas.microsoft.com/office/drawing/2014/main" id="{DA4C7060-553F-4E82-B01D-19AF8928B33D}"/>
                  </a:ext>
                </a:extLst>
              </p14:cNvPr>
              <p14:cNvContentPartPr/>
              <p14:nvPr/>
            </p14:nvContentPartPr>
            <p14:xfrm>
              <a:off x="3472172" y="2128874"/>
              <a:ext cx="3008160" cy="1420920"/>
            </p14:xfrm>
          </p:contentPart>
        </mc:Choice>
        <mc:Fallback xmlns="">
          <p:pic>
            <p:nvPicPr>
              <p:cNvPr id="71" name="Ink 70">
                <a:extLst>
                  <a:ext uri="{FF2B5EF4-FFF2-40B4-BE49-F238E27FC236}">
                    <a16:creationId xmlns:a16="http://schemas.microsoft.com/office/drawing/2014/main" id="{DA4C7060-553F-4E82-B01D-19AF8928B33D}"/>
                  </a:ext>
                </a:extLst>
              </p:cNvPr>
              <p:cNvPicPr/>
              <p:nvPr/>
            </p:nvPicPr>
            <p:blipFill>
              <a:blip r:embed="rId15"/>
              <a:stretch>
                <a:fillRect/>
              </a:stretch>
            </p:blipFill>
            <p:spPr>
              <a:xfrm>
                <a:off x="3463172" y="2119874"/>
                <a:ext cx="3025800" cy="1438560"/>
              </a:xfrm>
              <a:prstGeom prst="rect">
                <a:avLst/>
              </a:prstGeom>
            </p:spPr>
          </p:pic>
        </mc:Fallback>
      </mc:AlternateContent>
    </p:spTree>
    <p:extLst>
      <p:ext uri="{BB962C8B-B14F-4D97-AF65-F5344CB8AC3E}">
        <p14:creationId xmlns:p14="http://schemas.microsoft.com/office/powerpoint/2010/main" val="195359679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C0C9F8C-AAAA-334A-98B6-F971F090B453}"/>
              </a:ext>
            </a:extLst>
          </p:cNvPr>
          <p:cNvPicPr>
            <a:picLocks noChangeAspect="1"/>
          </p:cNvPicPr>
          <p:nvPr/>
        </p:nvPicPr>
        <p:blipFill>
          <a:blip r:embed="rId3"/>
          <a:stretch>
            <a:fillRect/>
          </a:stretch>
        </p:blipFill>
        <p:spPr>
          <a:xfrm>
            <a:off x="4292199" y="1794231"/>
            <a:ext cx="2834157" cy="2955620"/>
          </a:xfrm>
          <a:prstGeom prst="rect">
            <a:avLst/>
          </a:prstGeom>
        </p:spPr>
      </p:pic>
      <p:sp>
        <p:nvSpPr>
          <p:cNvPr id="2" name="Title 1">
            <a:extLst>
              <a:ext uri="{FF2B5EF4-FFF2-40B4-BE49-F238E27FC236}">
                <a16:creationId xmlns:a16="http://schemas.microsoft.com/office/drawing/2014/main" id="{17FF2191-2BD3-1F42-8EFD-99828C1A8B78}"/>
              </a:ext>
            </a:extLst>
          </p:cNvPr>
          <p:cNvSpPr>
            <a:spLocks noGrp="1"/>
          </p:cNvSpPr>
          <p:nvPr>
            <p:ph type="title"/>
          </p:nvPr>
        </p:nvSpPr>
        <p:spPr/>
        <p:txBody>
          <a:bodyPr/>
          <a:lstStyle/>
          <a:p>
            <a:r>
              <a:rPr lang="en-US" dirty="0"/>
              <a:t>Step 2</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34EBA2C0-6518-FC48-BF96-74E08D1FC894}"/>
                  </a:ext>
                </a:extLst>
              </p:cNvPr>
              <p:cNvSpPr>
                <a:spLocks noGrp="1"/>
              </p:cNvSpPr>
              <p:nvPr>
                <p:ph type="body" idx="1"/>
              </p:nvPr>
            </p:nvSpPr>
            <p:spPr>
              <a:xfrm>
                <a:off x="3090624" y="253379"/>
                <a:ext cx="6014859" cy="3981000"/>
              </a:xfrm>
            </p:spPr>
            <p:txBody>
              <a:bodyPr/>
              <a:lstStyle/>
              <a:p>
                <a:pPr marL="139700" indent="0">
                  <a:buNone/>
                </a:pPr>
                <a:r>
                  <a:rPr lang="en-US" dirty="0"/>
                  <a:t>Update the centroids to be the mean of points assigned to that cluster.</a:t>
                </a:r>
              </a:p>
              <a:p>
                <a:pPr marL="139700" indent="0">
                  <a:buNone/>
                </a:pPr>
                <a14:m>
                  <m:oMathPara xmlns:m="http://schemas.openxmlformats.org/officeDocument/2006/math">
                    <m:oMathParaPr>
                      <m:jc m:val="centerGroup"/>
                    </m:oMathParaPr>
                    <m:oMath xmlns:m="http://schemas.openxmlformats.org/officeDocument/2006/math">
                      <m:sSub>
                        <m:sSubPr>
                          <m:ctrlPr>
                            <a:rPr lang="en-US" sz="2000" i="1" smtClean="0">
                              <a:latin typeface="Cambria Math" panose="02040503050406030204" pitchFamily="18" charset="0"/>
                            </a:rPr>
                          </m:ctrlPr>
                        </m:sSubPr>
                        <m:e>
                          <m:r>
                            <a:rPr lang="en-US" sz="2000" i="1" smtClean="0">
                              <a:latin typeface="Cambria Math" panose="02040503050406030204" pitchFamily="18" charset="0"/>
                              <a:ea typeface="Cambria Math" panose="02040503050406030204" pitchFamily="18" charset="0"/>
                            </a:rPr>
                            <m:t>𝜇</m:t>
                          </m:r>
                        </m:e>
                        <m:sub>
                          <m:r>
                            <a:rPr lang="en-US" sz="2000" b="0" i="1" smtClean="0">
                              <a:latin typeface="Cambria Math" panose="02040503050406030204" pitchFamily="18" charset="0"/>
                            </a:rPr>
                            <m:t>𝑗</m:t>
                          </m:r>
                        </m:sub>
                      </m:sSub>
                      <m:r>
                        <a:rPr lang="en-US" sz="2000" i="1">
                          <a:latin typeface="Cambria Math" panose="02040503050406030204" pitchFamily="18" charset="0"/>
                        </a:rPr>
                        <m:t>=</m:t>
                      </m:r>
                      <m:f>
                        <m:fPr>
                          <m:ctrlPr>
                            <a:rPr lang="en-US" sz="2000" i="1" smtClean="0">
                              <a:latin typeface="Cambria Math" panose="02040503050406030204" pitchFamily="18" charset="0"/>
                            </a:rPr>
                          </m:ctrlPr>
                        </m:fPr>
                        <m:num>
                          <m:nary>
                            <m:naryPr>
                              <m:chr m:val="∑"/>
                              <m:ctrlPr>
                                <a:rPr lang="en-US" sz="2000" i="1">
                                  <a:latin typeface="Cambria Math" panose="02040503050406030204" pitchFamily="18" charset="0"/>
                                </a:rPr>
                              </m:ctrlPr>
                            </m:naryPr>
                            <m:sub>
                              <m:r>
                                <m:rPr>
                                  <m:brk m:alnAt="23"/>
                                </m:rPr>
                                <a:rPr lang="en-US" sz="2000" i="1">
                                  <a:latin typeface="Cambria Math" panose="02040503050406030204" pitchFamily="18" charset="0"/>
                                </a:rPr>
                                <m:t>𝑖</m:t>
                              </m:r>
                              <m:r>
                                <a:rPr lang="en-US" sz="2000" i="1">
                                  <a:latin typeface="Cambria Math" panose="02040503050406030204" pitchFamily="18" charset="0"/>
                                </a:rPr>
                                <m:t>=1</m:t>
                              </m:r>
                            </m:sub>
                            <m:sup>
                              <m:r>
                                <a:rPr lang="en-US" sz="2000" i="1">
                                  <a:latin typeface="Cambria Math" panose="02040503050406030204" pitchFamily="18" charset="0"/>
                                </a:rPr>
                                <m:t>𝑛</m:t>
                              </m:r>
                            </m:sup>
                            <m:e>
                              <m:r>
                                <a:rPr lang="en-US" sz="2000" b="1" i="1">
                                  <a:latin typeface="Cambria Math" panose="02040503050406030204" pitchFamily="18" charset="0"/>
                                </a:rPr>
                                <m:t>𝟏</m:t>
                              </m:r>
                            </m:e>
                          </m:nary>
                          <m:d>
                            <m:dPr>
                              <m:begChr m:val="{"/>
                              <m:endChr m:val="}"/>
                              <m:ctrlPr>
                                <a:rPr lang="en-US" sz="2000" i="1">
                                  <a:latin typeface="Cambria Math" panose="02040503050406030204" pitchFamily="18" charset="0"/>
                                </a:rPr>
                              </m:ctrlPr>
                            </m:dPr>
                            <m:e>
                              <m:sSub>
                                <m:sSubPr>
                                  <m:ctrlPr>
                                    <a:rPr lang="en-US" sz="2000" i="1" smtClean="0">
                                      <a:latin typeface="Cambria Math" panose="02040503050406030204" pitchFamily="18" charset="0"/>
                                    </a:rPr>
                                  </m:ctrlPr>
                                </m:sSubPr>
                                <m:e>
                                  <m:r>
                                    <a:rPr lang="en-US" sz="2000" b="0" i="1" smtClean="0">
                                      <a:latin typeface="Cambria Math" panose="02040503050406030204" pitchFamily="18" charset="0"/>
                                    </a:rPr>
                                    <m:t>𝑧</m:t>
                                  </m:r>
                                </m:e>
                                <m:sub>
                                  <m:r>
                                    <a:rPr lang="en-US" sz="2000" b="0" i="1" smtClean="0">
                                      <a:latin typeface="Cambria Math" panose="02040503050406030204" pitchFamily="18" charset="0"/>
                                    </a:rPr>
                                    <m:t>𝑖</m:t>
                                  </m:r>
                                </m:sub>
                              </m:sSub>
                              <m:r>
                                <a:rPr lang="en-US" sz="2000" i="1">
                                  <a:latin typeface="Cambria Math" panose="02040503050406030204" pitchFamily="18" charset="0"/>
                                </a:rPr>
                                <m:t>=</m:t>
                              </m:r>
                              <m:r>
                                <a:rPr lang="en-US" sz="2000" i="1">
                                  <a:latin typeface="Cambria Math" panose="02040503050406030204" pitchFamily="18" charset="0"/>
                                </a:rPr>
                                <m:t>𝑗</m:t>
                              </m:r>
                            </m:e>
                          </m:d>
                          <m:sSub>
                            <m:sSubPr>
                              <m:ctrlPr>
                                <a:rPr lang="en-US" sz="2000" i="1" smtClean="0">
                                  <a:latin typeface="Cambria Math" panose="02040503050406030204" pitchFamily="18" charset="0"/>
                                </a:rPr>
                              </m:ctrlPr>
                            </m:sSubPr>
                            <m:e>
                              <m:r>
                                <a:rPr lang="en-US" sz="2000" b="0" i="1" smtClean="0">
                                  <a:latin typeface="Cambria Math" panose="02040503050406030204" pitchFamily="18" charset="0"/>
                                </a:rPr>
                                <m:t>𝑥</m:t>
                              </m:r>
                            </m:e>
                            <m:sub>
                              <m:r>
                                <a:rPr lang="en-US" sz="2000" b="0" i="1" smtClean="0">
                                  <a:latin typeface="Cambria Math" panose="02040503050406030204" pitchFamily="18" charset="0"/>
                                </a:rPr>
                                <m:t>𝑖</m:t>
                              </m:r>
                            </m:sub>
                          </m:sSub>
                        </m:num>
                        <m:den>
                          <m:nary>
                            <m:naryPr>
                              <m:chr m:val="∑"/>
                              <m:ctrlPr>
                                <a:rPr lang="en-US" sz="2000" i="1">
                                  <a:latin typeface="Cambria Math" panose="02040503050406030204" pitchFamily="18" charset="0"/>
                                </a:rPr>
                              </m:ctrlPr>
                            </m:naryPr>
                            <m:sub>
                              <m:r>
                                <m:rPr>
                                  <m:brk m:alnAt="23"/>
                                </m:rPr>
                                <a:rPr lang="en-US" sz="2000" i="1">
                                  <a:latin typeface="Cambria Math" panose="02040503050406030204" pitchFamily="18" charset="0"/>
                                </a:rPr>
                                <m:t>𝑖</m:t>
                              </m:r>
                              <m:r>
                                <a:rPr lang="en-US" sz="2000" i="1">
                                  <a:latin typeface="Cambria Math" panose="02040503050406030204" pitchFamily="18" charset="0"/>
                                </a:rPr>
                                <m:t>=1</m:t>
                              </m:r>
                            </m:sub>
                            <m:sup>
                              <m:r>
                                <a:rPr lang="en-US" sz="2000" i="1">
                                  <a:latin typeface="Cambria Math" panose="02040503050406030204" pitchFamily="18" charset="0"/>
                                </a:rPr>
                                <m:t>𝑛</m:t>
                              </m:r>
                            </m:sup>
                            <m:e>
                              <m:r>
                                <a:rPr lang="en-US" sz="2000" b="1" i="1">
                                  <a:latin typeface="Cambria Math" panose="02040503050406030204" pitchFamily="18" charset="0"/>
                                </a:rPr>
                                <m:t>𝟏</m:t>
                              </m:r>
                            </m:e>
                          </m:nary>
                          <m:d>
                            <m:dPr>
                              <m:begChr m:val="{"/>
                              <m:endChr m:val="}"/>
                              <m:ctrlPr>
                                <a:rPr lang="en-US" sz="2000" i="1">
                                  <a:latin typeface="Cambria Math" panose="02040503050406030204" pitchFamily="18" charset="0"/>
                                </a:rPr>
                              </m:ctrlPr>
                            </m:dPr>
                            <m:e>
                              <m:sSub>
                                <m:sSubPr>
                                  <m:ctrlPr>
                                    <a:rPr lang="en-US" sz="2000" i="1" smtClean="0">
                                      <a:latin typeface="Cambria Math" panose="02040503050406030204" pitchFamily="18" charset="0"/>
                                    </a:rPr>
                                  </m:ctrlPr>
                                </m:sSubPr>
                                <m:e>
                                  <m:r>
                                    <a:rPr lang="en-US" sz="2000" b="0" i="1" smtClean="0">
                                      <a:latin typeface="Cambria Math" panose="02040503050406030204" pitchFamily="18" charset="0"/>
                                    </a:rPr>
                                    <m:t>𝑧</m:t>
                                  </m:r>
                                </m:e>
                                <m:sub>
                                  <m:r>
                                    <a:rPr lang="en-US" sz="2000" b="0" i="1" smtClean="0">
                                      <a:latin typeface="Cambria Math" panose="02040503050406030204" pitchFamily="18" charset="0"/>
                                    </a:rPr>
                                    <m:t>𝑖</m:t>
                                  </m:r>
                                </m:sub>
                              </m:sSub>
                              <m:r>
                                <a:rPr lang="en-US" sz="2000" i="1">
                                  <a:latin typeface="Cambria Math" panose="02040503050406030204" pitchFamily="18" charset="0"/>
                                </a:rPr>
                                <m:t>=</m:t>
                              </m:r>
                              <m:r>
                                <a:rPr lang="en-US" sz="2000" i="1">
                                  <a:latin typeface="Cambria Math" panose="02040503050406030204" pitchFamily="18" charset="0"/>
                                </a:rPr>
                                <m:t>𝑗</m:t>
                              </m:r>
                            </m:e>
                          </m:d>
                        </m:den>
                      </m:f>
                    </m:oMath>
                  </m:oMathPara>
                </a14:m>
                <a:endParaRPr lang="en-US" sz="2000" dirty="0"/>
              </a:p>
              <a:p>
                <a:pPr marL="139700" indent="0">
                  <a:buNone/>
                </a:pPr>
                <a:r>
                  <a:rPr lang="en-US" dirty="0"/>
                  <a:t>Computes center of mass for cluster!</a:t>
                </a:r>
              </a:p>
            </p:txBody>
          </p:sp>
        </mc:Choice>
        <mc:Fallback xmlns="">
          <p:sp>
            <p:nvSpPr>
              <p:cNvPr id="3" name="Text Placeholder 2">
                <a:extLst>
                  <a:ext uri="{FF2B5EF4-FFF2-40B4-BE49-F238E27FC236}">
                    <a16:creationId xmlns:a16="http://schemas.microsoft.com/office/drawing/2014/main" id="{34EBA2C0-6518-FC48-BF96-74E08D1FC894}"/>
                  </a:ext>
                </a:extLst>
              </p:cNvPr>
              <p:cNvSpPr>
                <a:spLocks noGrp="1" noRot="1" noChangeAspect="1" noMove="1" noResize="1" noEditPoints="1" noAdjustHandles="1" noChangeArrowheads="1" noChangeShapeType="1" noTextEdit="1"/>
              </p:cNvSpPr>
              <p:nvPr>
                <p:ph type="body" idx="1"/>
              </p:nvPr>
            </p:nvSpPr>
            <p:spPr>
              <a:xfrm>
                <a:off x="3090624" y="253379"/>
                <a:ext cx="6014859" cy="3981000"/>
              </a:xfrm>
              <a:blipFill>
                <a:blip r:embed="rId4"/>
                <a:stretch>
                  <a:fillRect t="-637"/>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5EF771FA-D5F2-6E40-B83A-CBDE95A1D88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36</a:t>
            </a:fld>
            <a:endParaRPr lang="en"/>
          </a:p>
        </p:txBody>
      </p:sp>
      <mc:AlternateContent xmlns:mc="http://schemas.openxmlformats.org/markup-compatibility/2006" xmlns:p14="http://schemas.microsoft.com/office/powerpoint/2010/main">
        <mc:Choice Requires="p14">
          <p:contentPart p14:bwMode="auto" r:id="rId5">
            <p14:nvContentPartPr>
              <p14:cNvPr id="5" name="Ink 4">
                <a:extLst>
                  <a:ext uri="{FF2B5EF4-FFF2-40B4-BE49-F238E27FC236}">
                    <a16:creationId xmlns:a16="http://schemas.microsoft.com/office/drawing/2014/main" id="{FAECF9B5-C853-4C04-9549-F3A42B9FD92B}"/>
                  </a:ext>
                </a:extLst>
              </p14:cNvPr>
              <p14:cNvContentPartPr/>
              <p14:nvPr/>
            </p14:nvContentPartPr>
            <p14:xfrm>
              <a:off x="7201800" y="733320"/>
              <a:ext cx="1941480" cy="2010600"/>
            </p14:xfrm>
          </p:contentPart>
        </mc:Choice>
        <mc:Fallback xmlns="">
          <p:pic>
            <p:nvPicPr>
              <p:cNvPr id="5" name="Ink 4">
                <a:extLst>
                  <a:ext uri="{FF2B5EF4-FFF2-40B4-BE49-F238E27FC236}">
                    <a16:creationId xmlns:a16="http://schemas.microsoft.com/office/drawing/2014/main" id="{FAECF9B5-C853-4C04-9549-F3A42B9FD92B}"/>
                  </a:ext>
                </a:extLst>
              </p:cNvPr>
              <p:cNvPicPr/>
              <p:nvPr/>
            </p:nvPicPr>
            <p:blipFill>
              <a:blip r:embed="rId6"/>
              <a:stretch>
                <a:fillRect/>
              </a:stretch>
            </p:blipFill>
            <p:spPr>
              <a:xfrm>
                <a:off x="7192440" y="403200"/>
                <a:ext cx="1960200" cy="235008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7" name="Ink 6">
                <a:extLst>
                  <a:ext uri="{FF2B5EF4-FFF2-40B4-BE49-F238E27FC236}">
                    <a16:creationId xmlns:a16="http://schemas.microsoft.com/office/drawing/2014/main" id="{58988703-5D41-3F4B-AED1-26A92AAA3D57}"/>
                  </a:ext>
                </a:extLst>
              </p14:cNvPr>
              <p14:cNvContentPartPr/>
              <p14:nvPr/>
            </p14:nvContentPartPr>
            <p14:xfrm>
              <a:off x="7781503" y="817080"/>
              <a:ext cx="157320" cy="148680"/>
            </p14:xfrm>
          </p:contentPart>
        </mc:Choice>
        <mc:Fallback>
          <p:pic>
            <p:nvPicPr>
              <p:cNvPr id="7" name="Ink 6">
                <a:extLst>
                  <a:ext uri="{FF2B5EF4-FFF2-40B4-BE49-F238E27FC236}">
                    <a16:creationId xmlns:a16="http://schemas.microsoft.com/office/drawing/2014/main" id="{58988703-5D41-3F4B-AED1-26A92AAA3D57}"/>
                  </a:ext>
                </a:extLst>
              </p:cNvPr>
              <p:cNvPicPr/>
              <p:nvPr/>
            </p:nvPicPr>
            <p:blipFill>
              <a:blip r:embed="rId8"/>
              <a:stretch>
                <a:fillRect/>
              </a:stretch>
            </p:blipFill>
            <p:spPr>
              <a:xfrm>
                <a:off x="7772863" y="808440"/>
                <a:ext cx="174960" cy="166320"/>
              </a:xfrm>
              <a:prstGeom prst="rect">
                <a:avLst/>
              </a:prstGeom>
            </p:spPr>
          </p:pic>
        </mc:Fallback>
      </mc:AlternateContent>
    </p:spTree>
    <p:extLst>
      <p:ext uri="{BB962C8B-B14F-4D97-AF65-F5344CB8AC3E}">
        <p14:creationId xmlns:p14="http://schemas.microsoft.com/office/powerpoint/2010/main" val="3953774188"/>
      </p:ext>
    </p:extLst>
  </p:cSld>
  <p:clrMapOvr>
    <a:masterClrMapping/>
  </p:clrMapOvr>
  <p:transition spd="slow">
    <p:push dir="u"/>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8D5A0AD-B789-9C44-9BCC-9D4558F2358D}"/>
              </a:ext>
            </a:extLst>
          </p:cNvPr>
          <p:cNvPicPr>
            <a:picLocks noChangeAspect="1"/>
          </p:cNvPicPr>
          <p:nvPr/>
        </p:nvPicPr>
        <p:blipFill>
          <a:blip r:embed="rId3">
            <a:alphaModFix/>
          </a:blip>
          <a:stretch>
            <a:fillRect/>
          </a:stretch>
        </p:blipFill>
        <p:spPr>
          <a:xfrm>
            <a:off x="4355419" y="1791797"/>
            <a:ext cx="2834157" cy="2958054"/>
          </a:xfrm>
          <a:prstGeom prst="rect">
            <a:avLst/>
          </a:prstGeom>
        </p:spPr>
      </p:pic>
      <p:sp>
        <p:nvSpPr>
          <p:cNvPr id="2" name="Title 1">
            <a:extLst>
              <a:ext uri="{FF2B5EF4-FFF2-40B4-BE49-F238E27FC236}">
                <a16:creationId xmlns:a16="http://schemas.microsoft.com/office/drawing/2014/main" id="{49DF85A2-0720-034A-AE8B-FD162B7901B6}"/>
              </a:ext>
            </a:extLst>
          </p:cNvPr>
          <p:cNvSpPr>
            <a:spLocks noGrp="1"/>
          </p:cNvSpPr>
          <p:nvPr>
            <p:ph type="title"/>
          </p:nvPr>
        </p:nvSpPr>
        <p:spPr/>
        <p:txBody>
          <a:bodyPr/>
          <a:lstStyle/>
          <a:p>
            <a:r>
              <a:rPr lang="en-US" dirty="0"/>
              <a:t>Repeat</a:t>
            </a:r>
            <a:br>
              <a:rPr lang="en-US" dirty="0"/>
            </a:br>
            <a:r>
              <a:rPr lang="en-US" dirty="0"/>
              <a:t>until convergence</a:t>
            </a:r>
          </a:p>
        </p:txBody>
      </p:sp>
      <p:sp>
        <p:nvSpPr>
          <p:cNvPr id="3" name="Text Placeholder 2">
            <a:extLst>
              <a:ext uri="{FF2B5EF4-FFF2-40B4-BE49-F238E27FC236}">
                <a16:creationId xmlns:a16="http://schemas.microsoft.com/office/drawing/2014/main" id="{9203E1A3-3909-C042-899F-3AAA6CE1BE03}"/>
              </a:ext>
            </a:extLst>
          </p:cNvPr>
          <p:cNvSpPr>
            <a:spLocks noGrp="1"/>
          </p:cNvSpPr>
          <p:nvPr>
            <p:ph type="body" idx="1"/>
          </p:nvPr>
        </p:nvSpPr>
        <p:spPr>
          <a:xfrm>
            <a:off x="2618509" y="575500"/>
            <a:ext cx="6486975" cy="3981000"/>
          </a:xfrm>
        </p:spPr>
        <p:txBody>
          <a:bodyPr/>
          <a:lstStyle/>
          <a:p>
            <a:pPr marL="139700" indent="0">
              <a:buNone/>
            </a:pPr>
            <a:r>
              <a:rPr lang="en-US" dirty="0"/>
              <a:t>Repeat Steps 1 and 2 until convergence</a:t>
            </a:r>
          </a:p>
          <a:p>
            <a:pPr marL="139700" indent="0">
              <a:buNone/>
            </a:pPr>
            <a:endParaRPr lang="en-US" dirty="0"/>
          </a:p>
          <a:p>
            <a:pPr marL="139700" indent="0">
              <a:buNone/>
            </a:pPr>
            <a:endParaRPr lang="en-US" dirty="0"/>
          </a:p>
        </p:txBody>
      </p:sp>
      <p:sp>
        <p:nvSpPr>
          <p:cNvPr id="4" name="Slide Number Placeholder 3">
            <a:extLst>
              <a:ext uri="{FF2B5EF4-FFF2-40B4-BE49-F238E27FC236}">
                <a16:creationId xmlns:a16="http://schemas.microsoft.com/office/drawing/2014/main" id="{FE10BD9E-BB36-444D-9980-FFD8ED66F0F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37</a:t>
            </a:fld>
            <a:endParaRPr lang="en"/>
          </a:p>
        </p:txBody>
      </p:sp>
    </p:spTree>
    <p:extLst>
      <p:ext uri="{BB962C8B-B14F-4D97-AF65-F5344CB8AC3E}">
        <p14:creationId xmlns:p14="http://schemas.microsoft.com/office/powerpoint/2010/main" val="188940373"/>
      </p:ext>
    </p:extLst>
  </p:cSld>
  <p:clrMapOvr>
    <a:masterClrMapping/>
  </p:clrMapOvr>
  <p:transition spd="slow">
    <p:push dir="u"/>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DF85A2-0720-034A-AE8B-FD162B7901B6}"/>
              </a:ext>
            </a:extLst>
          </p:cNvPr>
          <p:cNvSpPr>
            <a:spLocks noGrp="1"/>
          </p:cNvSpPr>
          <p:nvPr>
            <p:ph type="title"/>
          </p:nvPr>
        </p:nvSpPr>
        <p:spPr/>
        <p:txBody>
          <a:bodyPr/>
          <a:lstStyle/>
          <a:p>
            <a:r>
              <a:rPr lang="en-US" dirty="0"/>
              <a:t>k-Means Stopping Condition</a:t>
            </a:r>
          </a:p>
        </p:txBody>
      </p:sp>
      <p:sp>
        <p:nvSpPr>
          <p:cNvPr id="3" name="Text Placeholder 2">
            <a:extLst>
              <a:ext uri="{FF2B5EF4-FFF2-40B4-BE49-F238E27FC236}">
                <a16:creationId xmlns:a16="http://schemas.microsoft.com/office/drawing/2014/main" id="{9203E1A3-3909-C042-899F-3AAA6CE1BE03}"/>
              </a:ext>
            </a:extLst>
          </p:cNvPr>
          <p:cNvSpPr>
            <a:spLocks noGrp="1"/>
          </p:cNvSpPr>
          <p:nvPr>
            <p:ph type="body" idx="1"/>
          </p:nvPr>
        </p:nvSpPr>
        <p:spPr>
          <a:xfrm>
            <a:off x="2618509" y="575500"/>
            <a:ext cx="6486975" cy="3981000"/>
          </a:xfrm>
        </p:spPr>
        <p:txBody>
          <a:bodyPr/>
          <a:lstStyle/>
          <a:p>
            <a:pPr marL="139700" indent="0">
              <a:buNone/>
            </a:pPr>
            <a:r>
              <a:rPr lang="en-US" b="1" dirty="0"/>
              <a:t>Stopping conditions</a:t>
            </a:r>
          </a:p>
          <a:p>
            <a:r>
              <a:rPr lang="en-US" dirty="0"/>
              <a:t>Cluster assignments haven’t changed</a:t>
            </a:r>
          </a:p>
          <a:p>
            <a:r>
              <a:rPr lang="en-US" dirty="0"/>
              <a:t>Centroids haven’t changed</a:t>
            </a:r>
          </a:p>
          <a:p>
            <a:r>
              <a:rPr lang="en-US" dirty="0"/>
              <a:t>Some number of max iterations</a:t>
            </a:r>
            <a:br>
              <a:rPr lang="en-US" dirty="0"/>
            </a:br>
            <a:r>
              <a:rPr lang="en-US" dirty="0"/>
              <a:t>have been passed</a:t>
            </a:r>
          </a:p>
          <a:p>
            <a:pPr marL="139700" indent="0">
              <a:buNone/>
            </a:pPr>
            <a:endParaRPr lang="en-US" dirty="0"/>
          </a:p>
          <a:p>
            <a:pPr marL="139700" indent="0">
              <a:buNone/>
            </a:pPr>
            <a:r>
              <a:rPr lang="en-US" dirty="0"/>
              <a:t>What will it converge to?</a:t>
            </a:r>
          </a:p>
          <a:p>
            <a:pPr>
              <a:buFontTx/>
              <a:buChar char="-"/>
            </a:pPr>
            <a:r>
              <a:rPr lang="en-US" dirty="0"/>
              <a:t>Local optima</a:t>
            </a:r>
          </a:p>
          <a:p>
            <a:pPr>
              <a:buFontTx/>
              <a:buChar char="-"/>
            </a:pPr>
            <a:r>
              <a:rPr lang="en-US" dirty="0"/>
              <a:t>Global optima</a:t>
            </a:r>
          </a:p>
          <a:p>
            <a:pPr>
              <a:buFontTx/>
              <a:buChar char="-"/>
            </a:pPr>
            <a:r>
              <a:rPr lang="en-US" dirty="0"/>
              <a:t>Neither</a:t>
            </a:r>
          </a:p>
        </p:txBody>
      </p:sp>
      <p:sp>
        <p:nvSpPr>
          <p:cNvPr id="4" name="Slide Number Placeholder 3">
            <a:extLst>
              <a:ext uri="{FF2B5EF4-FFF2-40B4-BE49-F238E27FC236}">
                <a16:creationId xmlns:a16="http://schemas.microsoft.com/office/drawing/2014/main" id="{FE10BD9E-BB36-444D-9980-FFD8ED66F0F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38</a:t>
            </a:fld>
            <a:endParaRPr lang="en"/>
          </a:p>
        </p:txBody>
      </p:sp>
      <p:pic>
        <p:nvPicPr>
          <p:cNvPr id="6" name="Picture 5">
            <a:extLst>
              <a:ext uri="{FF2B5EF4-FFF2-40B4-BE49-F238E27FC236}">
                <a16:creationId xmlns:a16="http://schemas.microsoft.com/office/drawing/2014/main" id="{7EA62904-A9E3-B44F-99CA-5D5D40FB2E3C}"/>
              </a:ext>
            </a:extLst>
          </p:cNvPr>
          <p:cNvPicPr>
            <a:picLocks noChangeAspect="1"/>
          </p:cNvPicPr>
          <p:nvPr/>
        </p:nvPicPr>
        <p:blipFill>
          <a:blip r:embed="rId3"/>
          <a:stretch>
            <a:fillRect/>
          </a:stretch>
        </p:blipFill>
        <p:spPr>
          <a:xfrm>
            <a:off x="6585450" y="1431826"/>
            <a:ext cx="2324100" cy="2425700"/>
          </a:xfrm>
          <a:prstGeom prst="rect">
            <a:avLst/>
          </a:prstGeom>
        </p:spPr>
      </p:pic>
      <mc:AlternateContent xmlns:mc="http://schemas.openxmlformats.org/markup-compatibility/2006" xmlns:p14="http://schemas.microsoft.com/office/powerpoint/2010/main">
        <mc:Choice Requires="p14">
          <p:contentPart p14:bwMode="auto" r:id="rId4">
            <p14:nvContentPartPr>
              <p14:cNvPr id="5" name="Ink 4">
                <a:extLst>
                  <a:ext uri="{FF2B5EF4-FFF2-40B4-BE49-F238E27FC236}">
                    <a16:creationId xmlns:a16="http://schemas.microsoft.com/office/drawing/2014/main" id="{81B6DB4C-137F-44DF-847B-745C152FB576}"/>
                  </a:ext>
                </a:extLst>
              </p14:cNvPr>
              <p14:cNvContentPartPr/>
              <p14:nvPr/>
            </p14:nvContentPartPr>
            <p14:xfrm>
              <a:off x="3107160" y="2878200"/>
              <a:ext cx="1434600" cy="860400"/>
            </p14:xfrm>
          </p:contentPart>
        </mc:Choice>
        <mc:Fallback xmlns="">
          <p:pic>
            <p:nvPicPr>
              <p:cNvPr id="5" name="Ink 4">
                <a:extLst>
                  <a:ext uri="{FF2B5EF4-FFF2-40B4-BE49-F238E27FC236}">
                    <a16:creationId xmlns:a16="http://schemas.microsoft.com/office/drawing/2014/main" id="{81B6DB4C-137F-44DF-847B-745C152FB576}"/>
                  </a:ext>
                </a:extLst>
              </p:cNvPr>
              <p:cNvPicPr/>
              <p:nvPr/>
            </p:nvPicPr>
            <p:blipFill>
              <a:blip r:embed="rId5"/>
              <a:stretch>
                <a:fillRect/>
              </a:stretch>
            </p:blipFill>
            <p:spPr>
              <a:xfrm>
                <a:off x="3097800" y="2868840"/>
                <a:ext cx="1453320" cy="879120"/>
              </a:xfrm>
              <a:prstGeom prst="rect">
                <a:avLst/>
              </a:prstGeom>
            </p:spPr>
          </p:pic>
        </mc:Fallback>
      </mc:AlternateContent>
    </p:spTree>
    <p:extLst>
      <p:ext uri="{BB962C8B-B14F-4D97-AF65-F5344CB8AC3E}">
        <p14:creationId xmlns:p14="http://schemas.microsoft.com/office/powerpoint/2010/main" val="365628508"/>
      </p:ext>
    </p:extLst>
  </p:cSld>
  <p:clrMapOvr>
    <a:masterClrMapping/>
  </p:clrMapOvr>
  <p:transition spd="slow">
    <p:push dir="u"/>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DF85A2-0720-034A-AE8B-FD162B7901B6}"/>
              </a:ext>
            </a:extLst>
          </p:cNvPr>
          <p:cNvSpPr>
            <a:spLocks noGrp="1"/>
          </p:cNvSpPr>
          <p:nvPr>
            <p:ph type="title"/>
          </p:nvPr>
        </p:nvSpPr>
        <p:spPr/>
        <p:txBody>
          <a:bodyPr/>
          <a:lstStyle/>
          <a:p>
            <a:r>
              <a:rPr lang="en-US" dirty="0"/>
              <a:t>Visualizing k-Means</a:t>
            </a:r>
          </a:p>
        </p:txBody>
      </p:sp>
      <p:sp>
        <p:nvSpPr>
          <p:cNvPr id="4" name="Slide Number Placeholder 3">
            <a:extLst>
              <a:ext uri="{FF2B5EF4-FFF2-40B4-BE49-F238E27FC236}">
                <a16:creationId xmlns:a16="http://schemas.microsoft.com/office/drawing/2014/main" id="{FE10BD9E-BB36-444D-9980-FFD8ED66F0F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39</a:t>
            </a:fld>
            <a:endParaRPr lang="en"/>
          </a:p>
        </p:txBody>
      </p:sp>
      <p:pic>
        <p:nvPicPr>
          <p:cNvPr id="3074" name="Picture 2" descr="spot cluster GIF">
            <a:extLst>
              <a:ext uri="{FF2B5EF4-FFF2-40B4-BE49-F238E27FC236}">
                <a16:creationId xmlns:a16="http://schemas.microsoft.com/office/drawing/2014/main" id="{7F72D427-3045-F644-8D8A-17B2C689CCF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13550" y="851500"/>
            <a:ext cx="6096000" cy="3429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1932494"/>
      </p:ext>
    </p:extLst>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8A574E6-633C-4F44-A9D9-2DF821D4CE0F}"/>
              </a:ext>
            </a:extLst>
          </p:cNvPr>
          <p:cNvSpPr>
            <a:spLocks noGrp="1"/>
          </p:cNvSpPr>
          <p:nvPr>
            <p:ph type="body" idx="1"/>
          </p:nvPr>
        </p:nvSpPr>
        <p:spPr/>
        <p:txBody>
          <a:bodyPr/>
          <a:lstStyle/>
          <a:p>
            <a:pPr marL="139700" indent="0">
              <a:buNone/>
            </a:pPr>
            <a:r>
              <a:rPr lang="en-US" b="1" dirty="0"/>
              <a:t>What is the result of applying a convolution using this kernel on this input image?</a:t>
            </a:r>
          </a:p>
          <a:p>
            <a:pPr marL="139700" indent="0">
              <a:buNone/>
            </a:pPr>
            <a:r>
              <a:rPr lang="en-US" dirty="0"/>
              <a:t>Use 1x1 zero padding and a 2x2 stride</a:t>
            </a:r>
          </a:p>
          <a:p>
            <a:pPr marL="139700" indent="0">
              <a:buNone/>
            </a:pPr>
            <a:endParaRPr lang="en-US" b="1" dirty="0"/>
          </a:p>
          <a:p>
            <a:pPr marL="139700" indent="0">
              <a:buNone/>
            </a:pPr>
            <a:r>
              <a:rPr lang="en-US" b="1" dirty="0"/>
              <a:t>Image                                Kernel</a:t>
            </a:r>
            <a:endParaRPr lang="en-US" dirty="0"/>
          </a:p>
        </p:txBody>
      </p:sp>
      <p:sp>
        <p:nvSpPr>
          <p:cNvPr id="3" name="Slide Number Placeholder 2">
            <a:extLst>
              <a:ext uri="{FF2B5EF4-FFF2-40B4-BE49-F238E27FC236}">
                <a16:creationId xmlns:a16="http://schemas.microsoft.com/office/drawing/2014/main" id="{299B8344-69FF-3241-B31A-2CE6068413F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a:t>
            </a:fld>
            <a:endParaRPr lang="en" dirty="0"/>
          </a:p>
        </p:txBody>
      </p:sp>
      <p:sp>
        <p:nvSpPr>
          <p:cNvPr id="4" name="Title 3">
            <a:extLst>
              <a:ext uri="{FF2B5EF4-FFF2-40B4-BE49-F238E27FC236}">
                <a16:creationId xmlns:a16="http://schemas.microsoft.com/office/drawing/2014/main" id="{535FD4A8-78A8-B14C-80DA-499918BE48C3}"/>
              </a:ext>
            </a:extLst>
          </p:cNvPr>
          <p:cNvSpPr>
            <a:spLocks noGrp="1"/>
          </p:cNvSpPr>
          <p:nvPr>
            <p:ph type="title"/>
          </p:nvPr>
        </p:nvSpPr>
        <p:spPr/>
        <p:txBody>
          <a:bodyPr/>
          <a:lstStyle/>
          <a:p>
            <a:r>
              <a:rPr lang="en-US" dirty="0"/>
              <a:t>3 min</a:t>
            </a:r>
          </a:p>
        </p:txBody>
      </p:sp>
      <p:pic>
        <p:nvPicPr>
          <p:cNvPr id="7" name="Online Media 4" descr="3 Minute Timer.mp4">
            <a:hlinkClick r:id="" action="ppaction://media"/>
            <a:extLst>
              <a:ext uri="{FF2B5EF4-FFF2-40B4-BE49-F238E27FC236}">
                <a16:creationId xmlns:a16="http://schemas.microsoft.com/office/drawing/2014/main" id="{402FF3A9-37B1-964E-9B72-347200E8C950}"/>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7520376" y="4300554"/>
            <a:ext cx="1253765" cy="705243"/>
          </a:xfrm>
          <a:prstGeom prst="rect">
            <a:avLst/>
          </a:prstGeom>
        </p:spPr>
      </p:pic>
      <p:graphicFrame>
        <p:nvGraphicFramePr>
          <p:cNvPr id="8" name="Table 7">
            <a:extLst>
              <a:ext uri="{FF2B5EF4-FFF2-40B4-BE49-F238E27FC236}">
                <a16:creationId xmlns:a16="http://schemas.microsoft.com/office/drawing/2014/main" id="{D2000534-DD03-1847-9E04-6BCD0B17317C}"/>
              </a:ext>
            </a:extLst>
          </p:cNvPr>
          <p:cNvGraphicFramePr>
            <a:graphicFrameLocks noGrp="1"/>
          </p:cNvGraphicFramePr>
          <p:nvPr/>
        </p:nvGraphicFramePr>
        <p:xfrm>
          <a:off x="2828533" y="2373630"/>
          <a:ext cx="1479308" cy="1483360"/>
        </p:xfrm>
        <a:graphic>
          <a:graphicData uri="http://schemas.openxmlformats.org/drawingml/2006/table">
            <a:tbl>
              <a:tblPr firstRow="1" bandRow="1">
                <a:tableStyleId>{CB23F696-D533-4BE0-B1DA-8B15BD142E95}</a:tableStyleId>
              </a:tblPr>
              <a:tblGrid>
                <a:gridCol w="369827">
                  <a:extLst>
                    <a:ext uri="{9D8B030D-6E8A-4147-A177-3AD203B41FA5}">
                      <a16:colId xmlns:a16="http://schemas.microsoft.com/office/drawing/2014/main" val="2186463831"/>
                    </a:ext>
                  </a:extLst>
                </a:gridCol>
                <a:gridCol w="369827">
                  <a:extLst>
                    <a:ext uri="{9D8B030D-6E8A-4147-A177-3AD203B41FA5}">
                      <a16:colId xmlns:a16="http://schemas.microsoft.com/office/drawing/2014/main" val="2920590034"/>
                    </a:ext>
                  </a:extLst>
                </a:gridCol>
                <a:gridCol w="369827">
                  <a:extLst>
                    <a:ext uri="{9D8B030D-6E8A-4147-A177-3AD203B41FA5}">
                      <a16:colId xmlns:a16="http://schemas.microsoft.com/office/drawing/2014/main" val="1407602402"/>
                    </a:ext>
                  </a:extLst>
                </a:gridCol>
                <a:gridCol w="369827">
                  <a:extLst>
                    <a:ext uri="{9D8B030D-6E8A-4147-A177-3AD203B41FA5}">
                      <a16:colId xmlns:a16="http://schemas.microsoft.com/office/drawing/2014/main" val="164641109"/>
                    </a:ext>
                  </a:extLst>
                </a:gridCol>
              </a:tblGrid>
              <a:tr h="370840">
                <a:tc>
                  <a:txBody>
                    <a:bodyPr/>
                    <a:lstStyle/>
                    <a:p>
                      <a:pPr algn="ctr"/>
                      <a:r>
                        <a:rPr lang="en-US" sz="1200" dirty="0"/>
                        <a:t>1</a:t>
                      </a:r>
                    </a:p>
                  </a:txBody>
                  <a:tcPr anchor="ctr"/>
                </a:tc>
                <a:tc>
                  <a:txBody>
                    <a:bodyPr/>
                    <a:lstStyle/>
                    <a:p>
                      <a:pPr algn="ctr"/>
                      <a:r>
                        <a:rPr lang="en-US" sz="1200" dirty="0"/>
                        <a:t>2</a:t>
                      </a:r>
                    </a:p>
                  </a:txBody>
                  <a:tcPr anchor="ctr"/>
                </a:tc>
                <a:tc>
                  <a:txBody>
                    <a:bodyPr/>
                    <a:lstStyle/>
                    <a:p>
                      <a:pPr algn="ctr"/>
                      <a:r>
                        <a:rPr lang="en-US" sz="1200" dirty="0"/>
                        <a:t>3</a:t>
                      </a:r>
                    </a:p>
                  </a:txBody>
                  <a:tcPr anchor="ctr"/>
                </a:tc>
                <a:tc>
                  <a:txBody>
                    <a:bodyPr/>
                    <a:lstStyle/>
                    <a:p>
                      <a:pPr algn="ctr"/>
                      <a:r>
                        <a:rPr lang="en-US" sz="1200" dirty="0"/>
                        <a:t>4</a:t>
                      </a:r>
                    </a:p>
                  </a:txBody>
                  <a:tcPr anchor="ctr"/>
                </a:tc>
                <a:extLst>
                  <a:ext uri="{0D108BD9-81ED-4DB2-BD59-A6C34878D82A}">
                    <a16:rowId xmlns:a16="http://schemas.microsoft.com/office/drawing/2014/main" val="3109144026"/>
                  </a:ext>
                </a:extLst>
              </a:tr>
              <a:tr h="370840">
                <a:tc>
                  <a:txBody>
                    <a:bodyPr/>
                    <a:lstStyle/>
                    <a:p>
                      <a:pPr algn="ctr"/>
                      <a:r>
                        <a:rPr lang="en-US" sz="1200" dirty="0"/>
                        <a:t>5</a:t>
                      </a:r>
                    </a:p>
                  </a:txBody>
                  <a:tcPr anchor="ctr"/>
                </a:tc>
                <a:tc>
                  <a:txBody>
                    <a:bodyPr/>
                    <a:lstStyle/>
                    <a:p>
                      <a:pPr algn="ctr"/>
                      <a:r>
                        <a:rPr lang="en-US" sz="1200" dirty="0"/>
                        <a:t>6</a:t>
                      </a:r>
                    </a:p>
                  </a:txBody>
                  <a:tcPr anchor="ctr"/>
                </a:tc>
                <a:tc>
                  <a:txBody>
                    <a:bodyPr/>
                    <a:lstStyle/>
                    <a:p>
                      <a:pPr algn="ctr"/>
                      <a:r>
                        <a:rPr lang="en-US" sz="1200" dirty="0"/>
                        <a:t>7</a:t>
                      </a:r>
                    </a:p>
                  </a:txBody>
                  <a:tcPr anchor="ctr"/>
                </a:tc>
                <a:tc>
                  <a:txBody>
                    <a:bodyPr/>
                    <a:lstStyle/>
                    <a:p>
                      <a:pPr algn="ctr"/>
                      <a:r>
                        <a:rPr lang="en-US" sz="1200" dirty="0"/>
                        <a:t>8</a:t>
                      </a:r>
                    </a:p>
                  </a:txBody>
                  <a:tcPr anchor="ctr"/>
                </a:tc>
                <a:extLst>
                  <a:ext uri="{0D108BD9-81ED-4DB2-BD59-A6C34878D82A}">
                    <a16:rowId xmlns:a16="http://schemas.microsoft.com/office/drawing/2014/main" val="1508430932"/>
                  </a:ext>
                </a:extLst>
              </a:tr>
              <a:tr h="370840">
                <a:tc>
                  <a:txBody>
                    <a:bodyPr/>
                    <a:lstStyle/>
                    <a:p>
                      <a:pPr algn="ctr"/>
                      <a:r>
                        <a:rPr lang="en-US" sz="1200" dirty="0"/>
                        <a:t>9</a:t>
                      </a:r>
                    </a:p>
                  </a:txBody>
                  <a:tcPr anchor="ctr"/>
                </a:tc>
                <a:tc>
                  <a:txBody>
                    <a:bodyPr/>
                    <a:lstStyle/>
                    <a:p>
                      <a:pPr algn="ctr"/>
                      <a:r>
                        <a:rPr lang="en-US" sz="1200" dirty="0"/>
                        <a:t>10</a:t>
                      </a:r>
                    </a:p>
                  </a:txBody>
                  <a:tcPr anchor="ctr"/>
                </a:tc>
                <a:tc>
                  <a:txBody>
                    <a:bodyPr/>
                    <a:lstStyle/>
                    <a:p>
                      <a:pPr algn="ctr"/>
                      <a:r>
                        <a:rPr lang="en-US" sz="1200" dirty="0"/>
                        <a:t>11</a:t>
                      </a:r>
                    </a:p>
                  </a:txBody>
                  <a:tcPr anchor="ctr"/>
                </a:tc>
                <a:tc>
                  <a:txBody>
                    <a:bodyPr/>
                    <a:lstStyle/>
                    <a:p>
                      <a:pPr algn="ctr"/>
                      <a:r>
                        <a:rPr lang="en-US" sz="1200" dirty="0"/>
                        <a:t>12</a:t>
                      </a:r>
                    </a:p>
                  </a:txBody>
                  <a:tcPr anchor="ctr"/>
                </a:tc>
                <a:extLst>
                  <a:ext uri="{0D108BD9-81ED-4DB2-BD59-A6C34878D82A}">
                    <a16:rowId xmlns:a16="http://schemas.microsoft.com/office/drawing/2014/main" val="632104925"/>
                  </a:ext>
                </a:extLst>
              </a:tr>
              <a:tr h="370840">
                <a:tc>
                  <a:txBody>
                    <a:bodyPr/>
                    <a:lstStyle/>
                    <a:p>
                      <a:pPr algn="ctr"/>
                      <a:r>
                        <a:rPr lang="en-US" sz="1200" dirty="0"/>
                        <a:t>13</a:t>
                      </a:r>
                    </a:p>
                  </a:txBody>
                  <a:tcPr anchor="ctr"/>
                </a:tc>
                <a:tc>
                  <a:txBody>
                    <a:bodyPr/>
                    <a:lstStyle/>
                    <a:p>
                      <a:pPr algn="ctr"/>
                      <a:r>
                        <a:rPr lang="en-US" sz="1200" dirty="0"/>
                        <a:t>14</a:t>
                      </a:r>
                    </a:p>
                  </a:txBody>
                  <a:tcPr anchor="ctr"/>
                </a:tc>
                <a:tc>
                  <a:txBody>
                    <a:bodyPr/>
                    <a:lstStyle/>
                    <a:p>
                      <a:pPr algn="ctr"/>
                      <a:r>
                        <a:rPr lang="en-US" sz="1200" dirty="0"/>
                        <a:t>15</a:t>
                      </a:r>
                    </a:p>
                  </a:txBody>
                  <a:tcPr anchor="ctr"/>
                </a:tc>
                <a:tc>
                  <a:txBody>
                    <a:bodyPr/>
                    <a:lstStyle/>
                    <a:p>
                      <a:pPr algn="ctr"/>
                      <a:r>
                        <a:rPr lang="en-US" sz="1200" dirty="0"/>
                        <a:t>16</a:t>
                      </a:r>
                    </a:p>
                  </a:txBody>
                  <a:tcPr anchor="ctr"/>
                </a:tc>
                <a:extLst>
                  <a:ext uri="{0D108BD9-81ED-4DB2-BD59-A6C34878D82A}">
                    <a16:rowId xmlns:a16="http://schemas.microsoft.com/office/drawing/2014/main" val="1726869151"/>
                  </a:ext>
                </a:extLst>
              </a:tr>
            </a:tbl>
          </a:graphicData>
        </a:graphic>
      </p:graphicFrame>
      <p:graphicFrame>
        <p:nvGraphicFramePr>
          <p:cNvPr id="9" name="Table 8">
            <a:extLst>
              <a:ext uri="{FF2B5EF4-FFF2-40B4-BE49-F238E27FC236}">
                <a16:creationId xmlns:a16="http://schemas.microsoft.com/office/drawing/2014/main" id="{590D949E-6B6B-6F4E-BBF8-3743FEEA8DBF}"/>
              </a:ext>
            </a:extLst>
          </p:cNvPr>
          <p:cNvGraphicFramePr>
            <a:graphicFrameLocks noGrp="1"/>
          </p:cNvGraphicFramePr>
          <p:nvPr/>
        </p:nvGraphicFramePr>
        <p:xfrm>
          <a:off x="5222240" y="2373630"/>
          <a:ext cx="739654" cy="741680"/>
        </p:xfrm>
        <a:graphic>
          <a:graphicData uri="http://schemas.openxmlformats.org/drawingml/2006/table">
            <a:tbl>
              <a:tblPr firstRow="1" bandRow="1">
                <a:tableStyleId>{CB23F696-D533-4BE0-B1DA-8B15BD142E95}</a:tableStyleId>
              </a:tblPr>
              <a:tblGrid>
                <a:gridCol w="369827">
                  <a:extLst>
                    <a:ext uri="{9D8B030D-6E8A-4147-A177-3AD203B41FA5}">
                      <a16:colId xmlns:a16="http://schemas.microsoft.com/office/drawing/2014/main" val="1407602402"/>
                    </a:ext>
                  </a:extLst>
                </a:gridCol>
                <a:gridCol w="369827">
                  <a:extLst>
                    <a:ext uri="{9D8B030D-6E8A-4147-A177-3AD203B41FA5}">
                      <a16:colId xmlns:a16="http://schemas.microsoft.com/office/drawing/2014/main" val="164641109"/>
                    </a:ext>
                  </a:extLst>
                </a:gridCol>
              </a:tblGrid>
              <a:tr h="370840">
                <a:tc>
                  <a:txBody>
                    <a:bodyPr/>
                    <a:lstStyle/>
                    <a:p>
                      <a:pPr algn="ctr"/>
                      <a:r>
                        <a:rPr lang="en-US" sz="1200" dirty="0"/>
                        <a:t>1</a:t>
                      </a:r>
                    </a:p>
                  </a:txBody>
                  <a:tcPr anchor="ctr"/>
                </a:tc>
                <a:tc>
                  <a:txBody>
                    <a:bodyPr/>
                    <a:lstStyle/>
                    <a:p>
                      <a:pPr algn="ctr"/>
                      <a:r>
                        <a:rPr lang="en-US" sz="1200" dirty="0"/>
                        <a:t>1</a:t>
                      </a:r>
                    </a:p>
                  </a:txBody>
                  <a:tcPr anchor="ctr"/>
                </a:tc>
                <a:extLst>
                  <a:ext uri="{0D108BD9-81ED-4DB2-BD59-A6C34878D82A}">
                    <a16:rowId xmlns:a16="http://schemas.microsoft.com/office/drawing/2014/main" val="632104925"/>
                  </a:ext>
                </a:extLst>
              </a:tr>
              <a:tr h="370840">
                <a:tc>
                  <a:txBody>
                    <a:bodyPr/>
                    <a:lstStyle/>
                    <a:p>
                      <a:pPr algn="ctr"/>
                      <a:r>
                        <a:rPr lang="en-US" sz="1200" dirty="0"/>
                        <a:t>0</a:t>
                      </a:r>
                    </a:p>
                  </a:txBody>
                  <a:tcPr anchor="ctr"/>
                </a:tc>
                <a:tc>
                  <a:txBody>
                    <a:bodyPr/>
                    <a:lstStyle/>
                    <a:p>
                      <a:pPr algn="ctr"/>
                      <a:r>
                        <a:rPr lang="en-US" sz="1200" dirty="0"/>
                        <a:t>2</a:t>
                      </a:r>
                    </a:p>
                  </a:txBody>
                  <a:tcPr anchor="ctr"/>
                </a:tc>
                <a:extLst>
                  <a:ext uri="{0D108BD9-81ED-4DB2-BD59-A6C34878D82A}">
                    <a16:rowId xmlns:a16="http://schemas.microsoft.com/office/drawing/2014/main" val="1726869151"/>
                  </a:ext>
                </a:extLst>
              </a:tr>
            </a:tbl>
          </a:graphicData>
        </a:graphic>
      </p:graphicFrame>
      <p:sp>
        <p:nvSpPr>
          <p:cNvPr id="10" name="Rectangle 9">
            <a:extLst>
              <a:ext uri="{FF2B5EF4-FFF2-40B4-BE49-F238E27FC236}">
                <a16:creationId xmlns:a16="http://schemas.microsoft.com/office/drawing/2014/main" id="{D0556F2B-AD2B-9149-A332-6FB81E38880B}"/>
              </a:ext>
            </a:extLst>
          </p:cNvPr>
          <p:cNvSpPr/>
          <p:nvPr/>
        </p:nvSpPr>
        <p:spPr>
          <a:xfrm>
            <a:off x="331076" y="4035972"/>
            <a:ext cx="1876096" cy="212835"/>
          </a:xfrm>
          <a:prstGeom prst="rect">
            <a:avLst/>
          </a:prstGeom>
          <a:solidFill>
            <a:srgbClr val="6093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p14="http://schemas.microsoft.com/office/powerpoint/2010/main">
        <mc:Choice Requires="p14">
          <p:contentPart p14:bwMode="auto" r:id="rId5">
            <p14:nvContentPartPr>
              <p14:cNvPr id="5" name="Ink 4">
                <a:extLst>
                  <a:ext uri="{FF2B5EF4-FFF2-40B4-BE49-F238E27FC236}">
                    <a16:creationId xmlns:a16="http://schemas.microsoft.com/office/drawing/2014/main" id="{7A4C9761-34C2-45E4-8491-3852189C9445}"/>
                  </a:ext>
                </a:extLst>
              </p14:cNvPr>
              <p14:cNvContentPartPr/>
              <p14:nvPr/>
            </p14:nvContentPartPr>
            <p14:xfrm>
              <a:off x="2576520" y="1482840"/>
              <a:ext cx="6255360" cy="2725560"/>
            </p14:xfrm>
          </p:contentPart>
        </mc:Choice>
        <mc:Fallback xmlns="">
          <p:pic>
            <p:nvPicPr>
              <p:cNvPr id="5" name="Ink 4">
                <a:extLst>
                  <a:ext uri="{FF2B5EF4-FFF2-40B4-BE49-F238E27FC236}">
                    <a16:creationId xmlns:a16="http://schemas.microsoft.com/office/drawing/2014/main" id="{7A4C9761-34C2-45E4-8491-3852189C9445}"/>
                  </a:ext>
                </a:extLst>
              </p:cNvPr>
              <p:cNvPicPr/>
              <p:nvPr/>
            </p:nvPicPr>
            <p:blipFill>
              <a:blip r:embed="rId6"/>
              <a:stretch>
                <a:fillRect/>
              </a:stretch>
            </p:blipFill>
            <p:spPr>
              <a:xfrm>
                <a:off x="2567160" y="1100160"/>
                <a:ext cx="6274080" cy="31176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6" name="Ink 5">
                <a:extLst>
                  <a:ext uri="{FF2B5EF4-FFF2-40B4-BE49-F238E27FC236}">
                    <a16:creationId xmlns:a16="http://schemas.microsoft.com/office/drawing/2014/main" id="{8769BC37-7B15-495A-B71C-392BF457D8E9}"/>
                  </a:ext>
                </a:extLst>
              </p14:cNvPr>
              <p14:cNvContentPartPr/>
              <p14:nvPr/>
            </p14:nvContentPartPr>
            <p14:xfrm>
              <a:off x="5631914" y="1547114"/>
              <a:ext cx="707760" cy="58680"/>
            </p14:xfrm>
          </p:contentPart>
        </mc:Choice>
        <mc:Fallback xmlns="">
          <p:pic>
            <p:nvPicPr>
              <p:cNvPr id="6" name="Ink 5">
                <a:extLst>
                  <a:ext uri="{FF2B5EF4-FFF2-40B4-BE49-F238E27FC236}">
                    <a16:creationId xmlns:a16="http://schemas.microsoft.com/office/drawing/2014/main" id="{8769BC37-7B15-495A-B71C-392BF457D8E9}"/>
                  </a:ext>
                </a:extLst>
              </p:cNvPr>
              <p:cNvPicPr/>
              <p:nvPr/>
            </p:nvPicPr>
            <p:blipFill>
              <a:blip r:embed="rId8"/>
              <a:stretch>
                <a:fillRect/>
              </a:stretch>
            </p:blipFill>
            <p:spPr>
              <a:xfrm>
                <a:off x="5613914" y="1529114"/>
                <a:ext cx="743400" cy="94320"/>
              </a:xfrm>
              <a:prstGeom prst="rect">
                <a:avLst/>
              </a:prstGeom>
            </p:spPr>
          </p:pic>
        </mc:Fallback>
      </mc:AlternateContent>
    </p:spTree>
    <p:extLst>
      <p:ext uri="{BB962C8B-B14F-4D97-AF65-F5344CB8AC3E}">
        <p14:creationId xmlns:p14="http://schemas.microsoft.com/office/powerpoint/2010/main" val="223025846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95047"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7"/>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7"/>
                                        </p:tgtEl>
                                      </p:cBhvr>
                                    </p:cmd>
                                  </p:childTnLst>
                                </p:cTn>
                              </p:par>
                            </p:childTnLst>
                          </p:cTn>
                        </p:par>
                      </p:childTnLst>
                    </p:cTn>
                  </p:par>
                </p:childTnLst>
              </p:cTn>
              <p:nextCondLst>
                <p:cond evt="onClick" delay="0">
                  <p:tgtEl>
                    <p:spTgt spid="7"/>
                  </p:tgtEl>
                </p:cond>
              </p:nextCondLst>
            </p:seq>
            <p:video>
              <p:cMediaNode vol="80000">
                <p:cTn id="12" fill="hold" display="0">
                  <p:stCondLst>
                    <p:cond delay="indefinite"/>
                  </p:stCondLst>
                </p:cTn>
                <p:tgtEl>
                  <p:spTgt spid="7"/>
                </p:tgtEl>
              </p:cMediaNode>
            </p:video>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2E26C157-0FDD-2441-910B-9919EA5933A1}"/>
              </a:ext>
            </a:extLst>
          </p:cNvPr>
          <p:cNvSpPr>
            <a:spLocks noGrp="1"/>
          </p:cNvSpPr>
          <p:nvPr>
            <p:ph type="body" idx="1"/>
          </p:nvPr>
        </p:nvSpPr>
        <p:spPr>
          <a:xfrm>
            <a:off x="2591061" y="1"/>
            <a:ext cx="6514423" cy="560982"/>
          </a:xfrm>
        </p:spPr>
        <p:txBody>
          <a:bodyPr/>
          <a:lstStyle/>
          <a:p>
            <a:r>
              <a:rPr lang="en-US" dirty="0"/>
              <a:t>What cluster assignment would result from these centroids?</a:t>
            </a:r>
          </a:p>
        </p:txBody>
      </p:sp>
      <p:sp>
        <p:nvSpPr>
          <p:cNvPr id="4" name="Slide Number Placeholder 3">
            <a:extLst>
              <a:ext uri="{FF2B5EF4-FFF2-40B4-BE49-F238E27FC236}">
                <a16:creationId xmlns:a16="http://schemas.microsoft.com/office/drawing/2014/main" id="{9A9DC710-4633-B648-A432-1A5659E43BF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40</a:t>
            </a:fld>
            <a:endParaRPr lang="en"/>
          </a:p>
        </p:txBody>
      </p:sp>
      <p:sp>
        <p:nvSpPr>
          <p:cNvPr id="5" name="Title 4">
            <a:extLst>
              <a:ext uri="{FF2B5EF4-FFF2-40B4-BE49-F238E27FC236}">
                <a16:creationId xmlns:a16="http://schemas.microsoft.com/office/drawing/2014/main" id="{88F0CD90-1755-1541-9324-C59F0B4AFF41}"/>
              </a:ext>
            </a:extLst>
          </p:cNvPr>
          <p:cNvSpPr>
            <a:spLocks noGrp="1"/>
          </p:cNvSpPr>
          <p:nvPr>
            <p:ph type="title"/>
          </p:nvPr>
        </p:nvSpPr>
        <p:spPr/>
        <p:txBody>
          <a:bodyPr/>
          <a:lstStyle/>
          <a:p>
            <a:r>
              <a:rPr lang="en-US" dirty="0"/>
              <a:t>1 min</a:t>
            </a:r>
          </a:p>
        </p:txBody>
      </p:sp>
      <p:pic>
        <p:nvPicPr>
          <p:cNvPr id="18" name="Picture 17" descr="Chart, scatter chart&#10;&#10;Description automatically generated">
            <a:extLst>
              <a:ext uri="{FF2B5EF4-FFF2-40B4-BE49-F238E27FC236}">
                <a16:creationId xmlns:a16="http://schemas.microsoft.com/office/drawing/2014/main" id="{842F7C11-54D2-1245-86A5-03B358E7E116}"/>
              </a:ext>
            </a:extLst>
          </p:cNvPr>
          <p:cNvPicPr>
            <a:picLocks noChangeAspect="1"/>
          </p:cNvPicPr>
          <p:nvPr/>
        </p:nvPicPr>
        <p:blipFill>
          <a:blip r:embed="rId2"/>
          <a:stretch>
            <a:fillRect/>
          </a:stretch>
        </p:blipFill>
        <p:spPr>
          <a:xfrm>
            <a:off x="2817832" y="492048"/>
            <a:ext cx="1734717" cy="1934110"/>
          </a:xfrm>
          <a:prstGeom prst="rect">
            <a:avLst/>
          </a:prstGeom>
        </p:spPr>
      </p:pic>
      <p:pic>
        <p:nvPicPr>
          <p:cNvPr id="24" name="Picture 23" descr="Chart, scatter chart&#10;&#10;Description automatically generated">
            <a:extLst>
              <a:ext uri="{FF2B5EF4-FFF2-40B4-BE49-F238E27FC236}">
                <a16:creationId xmlns:a16="http://schemas.microsoft.com/office/drawing/2014/main" id="{EB41D115-8907-EF43-B1C2-CF6B34CD9E9E}"/>
              </a:ext>
            </a:extLst>
          </p:cNvPr>
          <p:cNvPicPr>
            <a:picLocks noChangeAspect="1"/>
          </p:cNvPicPr>
          <p:nvPr/>
        </p:nvPicPr>
        <p:blipFill>
          <a:blip r:embed="rId3"/>
          <a:stretch>
            <a:fillRect/>
          </a:stretch>
        </p:blipFill>
        <p:spPr>
          <a:xfrm>
            <a:off x="6813226" y="2894722"/>
            <a:ext cx="1743558" cy="1934111"/>
          </a:xfrm>
          <a:prstGeom prst="rect">
            <a:avLst/>
          </a:prstGeom>
        </p:spPr>
      </p:pic>
      <p:sp>
        <p:nvSpPr>
          <p:cNvPr id="27" name="TextBox 26">
            <a:extLst>
              <a:ext uri="{FF2B5EF4-FFF2-40B4-BE49-F238E27FC236}">
                <a16:creationId xmlns:a16="http://schemas.microsoft.com/office/drawing/2014/main" id="{5DB0E1B5-F4C5-3448-8524-82C8B66BE87A}"/>
              </a:ext>
            </a:extLst>
          </p:cNvPr>
          <p:cNvSpPr txBox="1"/>
          <p:nvPr/>
        </p:nvSpPr>
        <p:spPr>
          <a:xfrm>
            <a:off x="2817832" y="2330503"/>
            <a:ext cx="1734717" cy="307777"/>
          </a:xfrm>
          <a:prstGeom prst="rect">
            <a:avLst/>
          </a:prstGeom>
          <a:noFill/>
        </p:spPr>
        <p:txBody>
          <a:bodyPr wrap="square" rtlCol="0">
            <a:spAutoFit/>
          </a:bodyPr>
          <a:lstStyle/>
          <a:p>
            <a:pPr algn="ctr"/>
            <a:r>
              <a:rPr lang="en-US" dirty="0">
                <a:latin typeface="Nunito Sans" pitchFamily="2" charset="77"/>
              </a:rPr>
              <a:t>Centroids</a:t>
            </a:r>
          </a:p>
        </p:txBody>
      </p:sp>
      <p:grpSp>
        <p:nvGrpSpPr>
          <p:cNvPr id="34" name="Group 33">
            <a:extLst>
              <a:ext uri="{FF2B5EF4-FFF2-40B4-BE49-F238E27FC236}">
                <a16:creationId xmlns:a16="http://schemas.microsoft.com/office/drawing/2014/main" id="{454533DB-EB45-3F48-BCD9-13D3915F0A6B}"/>
              </a:ext>
            </a:extLst>
          </p:cNvPr>
          <p:cNvGrpSpPr/>
          <p:nvPr/>
        </p:nvGrpSpPr>
        <p:grpSpPr>
          <a:xfrm>
            <a:off x="6813226" y="408893"/>
            <a:ext cx="1743558" cy="2184038"/>
            <a:chOff x="6813226" y="408893"/>
            <a:chExt cx="1743558" cy="2184038"/>
          </a:xfrm>
        </p:grpSpPr>
        <p:pic>
          <p:nvPicPr>
            <p:cNvPr id="22" name="Picture 21" descr="Chart, scatter chart&#10;&#10;Description automatically generated">
              <a:extLst>
                <a:ext uri="{FF2B5EF4-FFF2-40B4-BE49-F238E27FC236}">
                  <a16:creationId xmlns:a16="http://schemas.microsoft.com/office/drawing/2014/main" id="{86C2B004-3622-8741-B0F1-59A7FE965586}"/>
                </a:ext>
              </a:extLst>
            </p:cNvPr>
            <p:cNvPicPr>
              <a:picLocks noChangeAspect="1"/>
            </p:cNvPicPr>
            <p:nvPr/>
          </p:nvPicPr>
          <p:blipFill>
            <a:blip r:embed="rId4"/>
            <a:stretch>
              <a:fillRect/>
            </a:stretch>
          </p:blipFill>
          <p:spPr>
            <a:xfrm>
              <a:off x="6813226" y="408893"/>
              <a:ext cx="1743558" cy="1934111"/>
            </a:xfrm>
            <a:prstGeom prst="rect">
              <a:avLst/>
            </a:prstGeom>
          </p:spPr>
        </p:pic>
        <p:sp>
          <p:nvSpPr>
            <p:cNvPr id="28" name="TextBox 27">
              <a:extLst>
                <a:ext uri="{FF2B5EF4-FFF2-40B4-BE49-F238E27FC236}">
                  <a16:creationId xmlns:a16="http://schemas.microsoft.com/office/drawing/2014/main" id="{CB909337-78C3-9E47-BDFB-A119767B3D2D}"/>
                </a:ext>
              </a:extLst>
            </p:cNvPr>
            <p:cNvSpPr txBox="1"/>
            <p:nvPr/>
          </p:nvSpPr>
          <p:spPr>
            <a:xfrm>
              <a:off x="6813226" y="2285154"/>
              <a:ext cx="1734717" cy="307777"/>
            </a:xfrm>
            <a:prstGeom prst="rect">
              <a:avLst/>
            </a:prstGeom>
            <a:noFill/>
          </p:spPr>
          <p:txBody>
            <a:bodyPr wrap="square" rtlCol="0">
              <a:spAutoFit/>
            </a:bodyPr>
            <a:lstStyle/>
            <a:p>
              <a:pPr algn="ctr"/>
              <a:r>
                <a:rPr lang="en-US" dirty="0">
                  <a:latin typeface="Nunito Sans" pitchFamily="2" charset="77"/>
                </a:rPr>
                <a:t>(D)</a:t>
              </a:r>
            </a:p>
          </p:txBody>
        </p:sp>
      </p:grpSp>
      <p:sp>
        <p:nvSpPr>
          <p:cNvPr id="29" name="TextBox 28">
            <a:extLst>
              <a:ext uri="{FF2B5EF4-FFF2-40B4-BE49-F238E27FC236}">
                <a16:creationId xmlns:a16="http://schemas.microsoft.com/office/drawing/2014/main" id="{BEF05ED7-006C-1D49-8AB4-30CEF4A337B7}"/>
              </a:ext>
            </a:extLst>
          </p:cNvPr>
          <p:cNvSpPr txBox="1"/>
          <p:nvPr/>
        </p:nvSpPr>
        <p:spPr>
          <a:xfrm>
            <a:off x="6813225" y="4775164"/>
            <a:ext cx="1734717" cy="307777"/>
          </a:xfrm>
          <a:prstGeom prst="rect">
            <a:avLst/>
          </a:prstGeom>
          <a:noFill/>
        </p:spPr>
        <p:txBody>
          <a:bodyPr wrap="square" rtlCol="0">
            <a:spAutoFit/>
          </a:bodyPr>
          <a:lstStyle/>
          <a:p>
            <a:pPr algn="ctr"/>
            <a:r>
              <a:rPr lang="en-US" dirty="0">
                <a:latin typeface="Nunito Sans" pitchFamily="2" charset="77"/>
              </a:rPr>
              <a:t>(C)</a:t>
            </a:r>
          </a:p>
        </p:txBody>
      </p:sp>
      <p:grpSp>
        <p:nvGrpSpPr>
          <p:cNvPr id="33" name="Group 32">
            <a:extLst>
              <a:ext uri="{FF2B5EF4-FFF2-40B4-BE49-F238E27FC236}">
                <a16:creationId xmlns:a16="http://schemas.microsoft.com/office/drawing/2014/main" id="{7CB974C9-730F-B844-B808-00EDC23C904B}"/>
              </a:ext>
            </a:extLst>
          </p:cNvPr>
          <p:cNvGrpSpPr/>
          <p:nvPr/>
        </p:nvGrpSpPr>
        <p:grpSpPr>
          <a:xfrm>
            <a:off x="4815528" y="2894723"/>
            <a:ext cx="1743559" cy="2185792"/>
            <a:chOff x="4815528" y="2894723"/>
            <a:chExt cx="1743559" cy="2185792"/>
          </a:xfrm>
        </p:grpSpPr>
        <p:pic>
          <p:nvPicPr>
            <p:cNvPr id="20" name="Picture 19" descr="Chart, scatter chart&#10;&#10;Description automatically generated">
              <a:extLst>
                <a:ext uri="{FF2B5EF4-FFF2-40B4-BE49-F238E27FC236}">
                  <a16:creationId xmlns:a16="http://schemas.microsoft.com/office/drawing/2014/main" id="{B2B063F9-9C4B-DE4C-9821-FFACBBC1890B}"/>
                </a:ext>
              </a:extLst>
            </p:cNvPr>
            <p:cNvPicPr>
              <a:picLocks noChangeAspect="1"/>
            </p:cNvPicPr>
            <p:nvPr/>
          </p:nvPicPr>
          <p:blipFill>
            <a:blip r:embed="rId5"/>
            <a:stretch>
              <a:fillRect/>
            </a:stretch>
          </p:blipFill>
          <p:spPr>
            <a:xfrm>
              <a:off x="4815529" y="2894723"/>
              <a:ext cx="1743558" cy="1934111"/>
            </a:xfrm>
            <a:prstGeom prst="rect">
              <a:avLst/>
            </a:prstGeom>
          </p:spPr>
        </p:pic>
        <p:sp>
          <p:nvSpPr>
            <p:cNvPr id="30" name="TextBox 29">
              <a:extLst>
                <a:ext uri="{FF2B5EF4-FFF2-40B4-BE49-F238E27FC236}">
                  <a16:creationId xmlns:a16="http://schemas.microsoft.com/office/drawing/2014/main" id="{3D3B948F-AAD4-BF49-93F6-7B519D9FAEFA}"/>
                </a:ext>
              </a:extLst>
            </p:cNvPr>
            <p:cNvSpPr txBox="1"/>
            <p:nvPr/>
          </p:nvSpPr>
          <p:spPr>
            <a:xfrm>
              <a:off x="4815528" y="4772738"/>
              <a:ext cx="1734717" cy="307777"/>
            </a:xfrm>
            <a:prstGeom prst="rect">
              <a:avLst/>
            </a:prstGeom>
            <a:noFill/>
          </p:spPr>
          <p:txBody>
            <a:bodyPr wrap="square" rtlCol="0">
              <a:spAutoFit/>
            </a:bodyPr>
            <a:lstStyle/>
            <a:p>
              <a:pPr algn="ctr"/>
              <a:r>
                <a:rPr lang="en-US" dirty="0">
                  <a:latin typeface="Nunito Sans" pitchFamily="2" charset="77"/>
                </a:rPr>
                <a:t>(B)</a:t>
              </a:r>
            </a:p>
          </p:txBody>
        </p:sp>
      </p:grpSp>
      <p:grpSp>
        <p:nvGrpSpPr>
          <p:cNvPr id="32" name="Group 31">
            <a:extLst>
              <a:ext uri="{FF2B5EF4-FFF2-40B4-BE49-F238E27FC236}">
                <a16:creationId xmlns:a16="http://schemas.microsoft.com/office/drawing/2014/main" id="{36BE9684-F5E1-8C4F-8871-D9CDF2EB21A1}"/>
              </a:ext>
            </a:extLst>
          </p:cNvPr>
          <p:cNvGrpSpPr/>
          <p:nvPr/>
        </p:nvGrpSpPr>
        <p:grpSpPr>
          <a:xfrm>
            <a:off x="2817831" y="2933311"/>
            <a:ext cx="1743559" cy="2143547"/>
            <a:chOff x="2817831" y="2933311"/>
            <a:chExt cx="1743559" cy="2143547"/>
          </a:xfrm>
        </p:grpSpPr>
        <p:pic>
          <p:nvPicPr>
            <p:cNvPr id="26" name="Picture 25" descr="Chart, scatter chart&#10;&#10;Description automatically generated">
              <a:extLst>
                <a:ext uri="{FF2B5EF4-FFF2-40B4-BE49-F238E27FC236}">
                  <a16:creationId xmlns:a16="http://schemas.microsoft.com/office/drawing/2014/main" id="{6A09913F-D038-6A45-8CDF-76334DC54847}"/>
                </a:ext>
              </a:extLst>
            </p:cNvPr>
            <p:cNvPicPr>
              <a:picLocks noChangeAspect="1"/>
            </p:cNvPicPr>
            <p:nvPr/>
          </p:nvPicPr>
          <p:blipFill>
            <a:blip r:embed="rId6"/>
            <a:stretch>
              <a:fillRect/>
            </a:stretch>
          </p:blipFill>
          <p:spPr>
            <a:xfrm>
              <a:off x="2817832" y="2933311"/>
              <a:ext cx="1743558" cy="1934111"/>
            </a:xfrm>
            <a:prstGeom prst="rect">
              <a:avLst/>
            </a:prstGeom>
          </p:spPr>
        </p:pic>
        <p:sp>
          <p:nvSpPr>
            <p:cNvPr id="31" name="TextBox 30">
              <a:extLst>
                <a:ext uri="{FF2B5EF4-FFF2-40B4-BE49-F238E27FC236}">
                  <a16:creationId xmlns:a16="http://schemas.microsoft.com/office/drawing/2014/main" id="{08B20350-3A07-5E42-9CA3-AC531B782B6F}"/>
                </a:ext>
              </a:extLst>
            </p:cNvPr>
            <p:cNvSpPr txBox="1"/>
            <p:nvPr/>
          </p:nvSpPr>
          <p:spPr>
            <a:xfrm>
              <a:off x="2817831" y="4769081"/>
              <a:ext cx="1734717" cy="307777"/>
            </a:xfrm>
            <a:prstGeom prst="rect">
              <a:avLst/>
            </a:prstGeom>
            <a:noFill/>
          </p:spPr>
          <p:txBody>
            <a:bodyPr wrap="square" rtlCol="0">
              <a:spAutoFit/>
            </a:bodyPr>
            <a:lstStyle/>
            <a:p>
              <a:pPr algn="ctr"/>
              <a:r>
                <a:rPr lang="en-US" dirty="0">
                  <a:latin typeface="Nunito Sans" pitchFamily="2" charset="77"/>
                </a:rPr>
                <a:t>(A)</a:t>
              </a:r>
            </a:p>
          </p:txBody>
        </p:sp>
      </p:grpSp>
      <mc:AlternateContent xmlns:mc="http://schemas.openxmlformats.org/markup-compatibility/2006" xmlns:p14="http://schemas.microsoft.com/office/powerpoint/2010/main">
        <mc:Choice Requires="p14">
          <p:contentPart p14:bwMode="auto" r:id="rId7">
            <p14:nvContentPartPr>
              <p14:cNvPr id="2" name="Ink 1">
                <a:extLst>
                  <a:ext uri="{FF2B5EF4-FFF2-40B4-BE49-F238E27FC236}">
                    <a16:creationId xmlns:a16="http://schemas.microsoft.com/office/drawing/2014/main" id="{F7EA4C38-9C95-4EBA-BB07-5A29A8D725C4}"/>
                  </a:ext>
                </a:extLst>
              </p14:cNvPr>
              <p14:cNvContentPartPr/>
              <p14:nvPr/>
            </p14:nvContentPartPr>
            <p14:xfrm>
              <a:off x="436320" y="530280"/>
              <a:ext cx="3876120" cy="3649680"/>
            </p14:xfrm>
          </p:contentPart>
        </mc:Choice>
        <mc:Fallback xmlns="">
          <p:pic>
            <p:nvPicPr>
              <p:cNvPr id="2" name="Ink 1">
                <a:extLst>
                  <a:ext uri="{FF2B5EF4-FFF2-40B4-BE49-F238E27FC236}">
                    <a16:creationId xmlns:a16="http://schemas.microsoft.com/office/drawing/2014/main" id="{F7EA4C38-9C95-4EBA-BB07-5A29A8D725C4}"/>
                  </a:ext>
                </a:extLst>
              </p:cNvPr>
              <p:cNvPicPr/>
              <p:nvPr/>
            </p:nvPicPr>
            <p:blipFill>
              <a:blip r:embed="rId8"/>
              <a:stretch>
                <a:fillRect/>
              </a:stretch>
            </p:blipFill>
            <p:spPr>
              <a:xfrm>
                <a:off x="426960" y="520920"/>
                <a:ext cx="3894840" cy="3668400"/>
              </a:xfrm>
              <a:prstGeom prst="rect">
                <a:avLst/>
              </a:prstGeom>
            </p:spPr>
          </p:pic>
        </mc:Fallback>
      </mc:AlternateContent>
    </p:spTree>
    <p:extLst>
      <p:ext uri="{BB962C8B-B14F-4D97-AF65-F5344CB8AC3E}">
        <p14:creationId xmlns:p14="http://schemas.microsoft.com/office/powerpoint/2010/main" val="1349842539"/>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9A9DC710-4633-B648-A432-1A5659E43BF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41</a:t>
            </a:fld>
            <a:endParaRPr lang="en"/>
          </a:p>
        </p:txBody>
      </p:sp>
      <p:sp>
        <p:nvSpPr>
          <p:cNvPr id="5" name="Title 4">
            <a:extLst>
              <a:ext uri="{FF2B5EF4-FFF2-40B4-BE49-F238E27FC236}">
                <a16:creationId xmlns:a16="http://schemas.microsoft.com/office/drawing/2014/main" id="{88F0CD90-1755-1541-9324-C59F0B4AFF41}"/>
              </a:ext>
            </a:extLst>
          </p:cNvPr>
          <p:cNvSpPr>
            <a:spLocks noGrp="1"/>
          </p:cNvSpPr>
          <p:nvPr>
            <p:ph type="title"/>
          </p:nvPr>
        </p:nvSpPr>
        <p:spPr/>
        <p:txBody>
          <a:bodyPr/>
          <a:lstStyle/>
          <a:p>
            <a:r>
              <a:rPr lang="en-US" dirty="0"/>
              <a:t>1 min</a:t>
            </a:r>
          </a:p>
        </p:txBody>
      </p:sp>
      <p:pic>
        <p:nvPicPr>
          <p:cNvPr id="18" name="Picture 17" descr="Chart, scatter chart&#10;&#10;Description automatically generated">
            <a:extLst>
              <a:ext uri="{FF2B5EF4-FFF2-40B4-BE49-F238E27FC236}">
                <a16:creationId xmlns:a16="http://schemas.microsoft.com/office/drawing/2014/main" id="{842F7C11-54D2-1245-86A5-03B358E7E116}"/>
              </a:ext>
            </a:extLst>
          </p:cNvPr>
          <p:cNvPicPr>
            <a:picLocks noChangeAspect="1"/>
          </p:cNvPicPr>
          <p:nvPr/>
        </p:nvPicPr>
        <p:blipFill>
          <a:blip r:embed="rId2"/>
          <a:stretch>
            <a:fillRect/>
          </a:stretch>
        </p:blipFill>
        <p:spPr>
          <a:xfrm>
            <a:off x="2817832" y="492048"/>
            <a:ext cx="1734717" cy="1934110"/>
          </a:xfrm>
          <a:prstGeom prst="rect">
            <a:avLst/>
          </a:prstGeom>
        </p:spPr>
      </p:pic>
      <p:pic>
        <p:nvPicPr>
          <p:cNvPr id="20" name="Picture 19" descr="Chart, scatter chart&#10;&#10;Description automatically generated">
            <a:extLst>
              <a:ext uri="{FF2B5EF4-FFF2-40B4-BE49-F238E27FC236}">
                <a16:creationId xmlns:a16="http://schemas.microsoft.com/office/drawing/2014/main" id="{B2B063F9-9C4B-DE4C-9821-FFACBBC1890B}"/>
              </a:ext>
            </a:extLst>
          </p:cNvPr>
          <p:cNvPicPr>
            <a:picLocks noChangeAspect="1"/>
          </p:cNvPicPr>
          <p:nvPr/>
        </p:nvPicPr>
        <p:blipFill>
          <a:blip r:embed="rId3"/>
          <a:stretch>
            <a:fillRect/>
          </a:stretch>
        </p:blipFill>
        <p:spPr>
          <a:xfrm>
            <a:off x="4815529" y="2894723"/>
            <a:ext cx="1743558" cy="1934111"/>
          </a:xfrm>
          <a:prstGeom prst="rect">
            <a:avLst/>
          </a:prstGeom>
        </p:spPr>
      </p:pic>
      <p:pic>
        <p:nvPicPr>
          <p:cNvPr id="22" name="Picture 21" descr="Chart, scatter chart&#10;&#10;Description automatically generated">
            <a:extLst>
              <a:ext uri="{FF2B5EF4-FFF2-40B4-BE49-F238E27FC236}">
                <a16:creationId xmlns:a16="http://schemas.microsoft.com/office/drawing/2014/main" id="{86C2B004-3622-8741-B0F1-59A7FE965586}"/>
              </a:ext>
            </a:extLst>
          </p:cNvPr>
          <p:cNvPicPr>
            <a:picLocks noChangeAspect="1"/>
          </p:cNvPicPr>
          <p:nvPr/>
        </p:nvPicPr>
        <p:blipFill>
          <a:blip r:embed="rId4"/>
          <a:stretch>
            <a:fillRect/>
          </a:stretch>
        </p:blipFill>
        <p:spPr>
          <a:xfrm>
            <a:off x="6813226" y="408893"/>
            <a:ext cx="1743558" cy="1934111"/>
          </a:xfrm>
          <a:prstGeom prst="rect">
            <a:avLst/>
          </a:prstGeom>
        </p:spPr>
      </p:pic>
      <p:pic>
        <p:nvPicPr>
          <p:cNvPr id="24" name="Picture 23" descr="Chart, scatter chart&#10;&#10;Description automatically generated">
            <a:extLst>
              <a:ext uri="{FF2B5EF4-FFF2-40B4-BE49-F238E27FC236}">
                <a16:creationId xmlns:a16="http://schemas.microsoft.com/office/drawing/2014/main" id="{EB41D115-8907-EF43-B1C2-CF6B34CD9E9E}"/>
              </a:ext>
            </a:extLst>
          </p:cNvPr>
          <p:cNvPicPr>
            <a:picLocks noChangeAspect="1"/>
          </p:cNvPicPr>
          <p:nvPr/>
        </p:nvPicPr>
        <p:blipFill>
          <a:blip r:embed="rId5"/>
          <a:stretch>
            <a:fillRect/>
          </a:stretch>
        </p:blipFill>
        <p:spPr>
          <a:xfrm>
            <a:off x="6813226" y="2894722"/>
            <a:ext cx="1743558" cy="1934111"/>
          </a:xfrm>
          <a:prstGeom prst="rect">
            <a:avLst/>
          </a:prstGeom>
        </p:spPr>
      </p:pic>
      <p:pic>
        <p:nvPicPr>
          <p:cNvPr id="26" name="Picture 25" descr="Chart, scatter chart&#10;&#10;Description automatically generated">
            <a:extLst>
              <a:ext uri="{FF2B5EF4-FFF2-40B4-BE49-F238E27FC236}">
                <a16:creationId xmlns:a16="http://schemas.microsoft.com/office/drawing/2014/main" id="{6A09913F-D038-6A45-8CDF-76334DC54847}"/>
              </a:ext>
            </a:extLst>
          </p:cNvPr>
          <p:cNvPicPr>
            <a:picLocks noChangeAspect="1"/>
          </p:cNvPicPr>
          <p:nvPr/>
        </p:nvPicPr>
        <p:blipFill>
          <a:blip r:embed="rId6"/>
          <a:stretch>
            <a:fillRect/>
          </a:stretch>
        </p:blipFill>
        <p:spPr>
          <a:xfrm>
            <a:off x="2817832" y="2933311"/>
            <a:ext cx="1743558" cy="1934111"/>
          </a:xfrm>
          <a:prstGeom prst="rect">
            <a:avLst/>
          </a:prstGeom>
        </p:spPr>
      </p:pic>
      <p:sp>
        <p:nvSpPr>
          <p:cNvPr id="27" name="TextBox 26">
            <a:extLst>
              <a:ext uri="{FF2B5EF4-FFF2-40B4-BE49-F238E27FC236}">
                <a16:creationId xmlns:a16="http://schemas.microsoft.com/office/drawing/2014/main" id="{5DB0E1B5-F4C5-3448-8524-82C8B66BE87A}"/>
              </a:ext>
            </a:extLst>
          </p:cNvPr>
          <p:cNvSpPr txBox="1"/>
          <p:nvPr/>
        </p:nvSpPr>
        <p:spPr>
          <a:xfrm>
            <a:off x="2817832" y="2330503"/>
            <a:ext cx="1734717" cy="307777"/>
          </a:xfrm>
          <a:prstGeom prst="rect">
            <a:avLst/>
          </a:prstGeom>
          <a:noFill/>
        </p:spPr>
        <p:txBody>
          <a:bodyPr wrap="square" rtlCol="0">
            <a:spAutoFit/>
          </a:bodyPr>
          <a:lstStyle/>
          <a:p>
            <a:pPr algn="ctr"/>
            <a:r>
              <a:rPr lang="en-US" dirty="0">
                <a:latin typeface="Nunito Sans" pitchFamily="2" charset="77"/>
              </a:rPr>
              <a:t>Centroids</a:t>
            </a:r>
          </a:p>
        </p:txBody>
      </p:sp>
      <p:sp>
        <p:nvSpPr>
          <p:cNvPr id="28" name="TextBox 27">
            <a:extLst>
              <a:ext uri="{FF2B5EF4-FFF2-40B4-BE49-F238E27FC236}">
                <a16:creationId xmlns:a16="http://schemas.microsoft.com/office/drawing/2014/main" id="{CB909337-78C3-9E47-BDFB-A119767B3D2D}"/>
              </a:ext>
            </a:extLst>
          </p:cNvPr>
          <p:cNvSpPr txBox="1"/>
          <p:nvPr/>
        </p:nvSpPr>
        <p:spPr>
          <a:xfrm>
            <a:off x="6813226" y="2285154"/>
            <a:ext cx="1734717" cy="307777"/>
          </a:xfrm>
          <a:prstGeom prst="rect">
            <a:avLst/>
          </a:prstGeom>
          <a:noFill/>
        </p:spPr>
        <p:txBody>
          <a:bodyPr wrap="square" rtlCol="0">
            <a:spAutoFit/>
          </a:bodyPr>
          <a:lstStyle/>
          <a:p>
            <a:pPr algn="ctr"/>
            <a:r>
              <a:rPr lang="en-US" dirty="0">
                <a:latin typeface="Nunito Sans" pitchFamily="2" charset="77"/>
              </a:rPr>
              <a:t>(D)</a:t>
            </a:r>
          </a:p>
        </p:txBody>
      </p:sp>
      <p:sp>
        <p:nvSpPr>
          <p:cNvPr id="29" name="TextBox 28">
            <a:extLst>
              <a:ext uri="{FF2B5EF4-FFF2-40B4-BE49-F238E27FC236}">
                <a16:creationId xmlns:a16="http://schemas.microsoft.com/office/drawing/2014/main" id="{BEF05ED7-006C-1D49-8AB4-30CEF4A337B7}"/>
              </a:ext>
            </a:extLst>
          </p:cNvPr>
          <p:cNvSpPr txBox="1"/>
          <p:nvPr/>
        </p:nvSpPr>
        <p:spPr>
          <a:xfrm>
            <a:off x="6813225" y="4775164"/>
            <a:ext cx="1734717" cy="307777"/>
          </a:xfrm>
          <a:prstGeom prst="rect">
            <a:avLst/>
          </a:prstGeom>
          <a:noFill/>
        </p:spPr>
        <p:txBody>
          <a:bodyPr wrap="square" rtlCol="0">
            <a:spAutoFit/>
          </a:bodyPr>
          <a:lstStyle/>
          <a:p>
            <a:pPr algn="ctr"/>
            <a:r>
              <a:rPr lang="en-US" dirty="0">
                <a:latin typeface="Nunito Sans" pitchFamily="2" charset="77"/>
              </a:rPr>
              <a:t>(C)</a:t>
            </a:r>
          </a:p>
        </p:txBody>
      </p:sp>
      <p:sp>
        <p:nvSpPr>
          <p:cNvPr id="30" name="TextBox 29">
            <a:extLst>
              <a:ext uri="{FF2B5EF4-FFF2-40B4-BE49-F238E27FC236}">
                <a16:creationId xmlns:a16="http://schemas.microsoft.com/office/drawing/2014/main" id="{3D3B948F-AAD4-BF49-93F6-7B519D9FAEFA}"/>
              </a:ext>
            </a:extLst>
          </p:cNvPr>
          <p:cNvSpPr txBox="1"/>
          <p:nvPr/>
        </p:nvSpPr>
        <p:spPr>
          <a:xfrm>
            <a:off x="4815528" y="4772738"/>
            <a:ext cx="1734717" cy="307777"/>
          </a:xfrm>
          <a:prstGeom prst="rect">
            <a:avLst/>
          </a:prstGeom>
          <a:noFill/>
        </p:spPr>
        <p:txBody>
          <a:bodyPr wrap="square" rtlCol="0">
            <a:spAutoFit/>
          </a:bodyPr>
          <a:lstStyle/>
          <a:p>
            <a:pPr algn="ctr"/>
            <a:r>
              <a:rPr lang="en-US" dirty="0">
                <a:latin typeface="Nunito Sans" pitchFamily="2" charset="77"/>
              </a:rPr>
              <a:t>(B)</a:t>
            </a:r>
          </a:p>
        </p:txBody>
      </p:sp>
      <p:sp>
        <p:nvSpPr>
          <p:cNvPr id="31" name="TextBox 30">
            <a:extLst>
              <a:ext uri="{FF2B5EF4-FFF2-40B4-BE49-F238E27FC236}">
                <a16:creationId xmlns:a16="http://schemas.microsoft.com/office/drawing/2014/main" id="{08B20350-3A07-5E42-9CA3-AC531B782B6F}"/>
              </a:ext>
            </a:extLst>
          </p:cNvPr>
          <p:cNvSpPr txBox="1"/>
          <p:nvPr/>
        </p:nvSpPr>
        <p:spPr>
          <a:xfrm>
            <a:off x="2817831" y="4769081"/>
            <a:ext cx="1734717" cy="307777"/>
          </a:xfrm>
          <a:prstGeom prst="rect">
            <a:avLst/>
          </a:prstGeom>
          <a:noFill/>
        </p:spPr>
        <p:txBody>
          <a:bodyPr wrap="square" rtlCol="0">
            <a:spAutoFit/>
          </a:bodyPr>
          <a:lstStyle/>
          <a:p>
            <a:pPr algn="ctr"/>
            <a:r>
              <a:rPr lang="en-US" dirty="0">
                <a:latin typeface="Nunito Sans" pitchFamily="2" charset="77"/>
              </a:rPr>
              <a:t>(A)</a:t>
            </a:r>
          </a:p>
        </p:txBody>
      </p:sp>
      <p:sp>
        <p:nvSpPr>
          <p:cNvPr id="17" name="Text Placeholder 5">
            <a:extLst>
              <a:ext uri="{FF2B5EF4-FFF2-40B4-BE49-F238E27FC236}">
                <a16:creationId xmlns:a16="http://schemas.microsoft.com/office/drawing/2014/main" id="{598C0FC3-E584-7240-A4B6-BECBEE2BE154}"/>
              </a:ext>
            </a:extLst>
          </p:cNvPr>
          <p:cNvSpPr>
            <a:spLocks noGrp="1"/>
          </p:cNvSpPr>
          <p:nvPr>
            <p:ph type="body" idx="1"/>
          </p:nvPr>
        </p:nvSpPr>
        <p:spPr>
          <a:xfrm>
            <a:off x="2591061" y="1"/>
            <a:ext cx="6514423" cy="560982"/>
          </a:xfrm>
        </p:spPr>
        <p:txBody>
          <a:bodyPr/>
          <a:lstStyle/>
          <a:p>
            <a:r>
              <a:rPr lang="en-US" dirty="0"/>
              <a:t>What cluster assignment would result from these centroids?</a:t>
            </a:r>
          </a:p>
        </p:txBody>
      </p:sp>
      <mc:AlternateContent xmlns:mc="http://schemas.openxmlformats.org/markup-compatibility/2006" xmlns:p14="http://schemas.microsoft.com/office/powerpoint/2010/main">
        <mc:Choice Requires="p14">
          <p:contentPart p14:bwMode="auto" r:id="rId7">
            <p14:nvContentPartPr>
              <p14:cNvPr id="2" name="Ink 1">
                <a:extLst>
                  <a:ext uri="{FF2B5EF4-FFF2-40B4-BE49-F238E27FC236}">
                    <a16:creationId xmlns:a16="http://schemas.microsoft.com/office/drawing/2014/main" id="{DE18AEC2-FFC3-4EF5-BBC3-118A50D9A177}"/>
                  </a:ext>
                </a:extLst>
              </p14:cNvPr>
              <p14:cNvContentPartPr/>
              <p14:nvPr/>
            </p14:nvContentPartPr>
            <p14:xfrm>
              <a:off x="296280" y="1781640"/>
              <a:ext cx="7808760" cy="3255120"/>
            </p14:xfrm>
          </p:contentPart>
        </mc:Choice>
        <mc:Fallback xmlns="">
          <p:pic>
            <p:nvPicPr>
              <p:cNvPr id="2" name="Ink 1">
                <a:extLst>
                  <a:ext uri="{FF2B5EF4-FFF2-40B4-BE49-F238E27FC236}">
                    <a16:creationId xmlns:a16="http://schemas.microsoft.com/office/drawing/2014/main" id="{DE18AEC2-FFC3-4EF5-BBC3-118A50D9A177}"/>
                  </a:ext>
                </a:extLst>
              </p:cNvPr>
              <p:cNvPicPr/>
              <p:nvPr/>
            </p:nvPicPr>
            <p:blipFill>
              <a:blip r:embed="rId8"/>
              <a:stretch>
                <a:fillRect/>
              </a:stretch>
            </p:blipFill>
            <p:spPr>
              <a:xfrm>
                <a:off x="286920" y="1772280"/>
                <a:ext cx="7827480" cy="3273840"/>
              </a:xfrm>
              <a:prstGeom prst="rect">
                <a:avLst/>
              </a:prstGeom>
            </p:spPr>
          </p:pic>
        </mc:Fallback>
      </mc:AlternateContent>
    </p:spTree>
    <p:extLst>
      <p:ext uri="{BB962C8B-B14F-4D97-AF65-F5344CB8AC3E}">
        <p14:creationId xmlns:p14="http://schemas.microsoft.com/office/powerpoint/2010/main" val="1385752400"/>
      </p:ext>
    </p:extLst>
  </p:cSld>
  <p:clrMapOvr>
    <a:masterClrMapping/>
  </p:clrMapOvr>
  <p:transition>
    <p:fade thruBlk="1"/>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04ADE95B-529B-8E46-A060-BED7D2307DE8}"/>
              </a:ext>
            </a:extLst>
          </p:cNvPr>
          <p:cNvSpPr>
            <a:spLocks noGrp="1"/>
          </p:cNvSpPr>
          <p:nvPr>
            <p:ph type="body" idx="1"/>
          </p:nvPr>
        </p:nvSpPr>
        <p:spPr>
          <a:xfrm>
            <a:off x="2585742" y="0"/>
            <a:ext cx="6558258" cy="529634"/>
          </a:xfrm>
        </p:spPr>
        <p:txBody>
          <a:bodyPr/>
          <a:lstStyle/>
          <a:p>
            <a:r>
              <a:rPr lang="en-US" dirty="0"/>
              <a:t>In what direction would each of the centroids (roughly) move?</a:t>
            </a:r>
          </a:p>
        </p:txBody>
      </p:sp>
      <p:sp>
        <p:nvSpPr>
          <p:cNvPr id="3" name="Slide Number Placeholder 2">
            <a:extLst>
              <a:ext uri="{FF2B5EF4-FFF2-40B4-BE49-F238E27FC236}">
                <a16:creationId xmlns:a16="http://schemas.microsoft.com/office/drawing/2014/main" id="{F0B70E7A-518F-5B4A-A0B7-5A860FF7658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42</a:t>
            </a:fld>
            <a:endParaRPr lang="en" dirty="0"/>
          </a:p>
        </p:txBody>
      </p:sp>
      <p:sp>
        <p:nvSpPr>
          <p:cNvPr id="5" name="Title 4">
            <a:extLst>
              <a:ext uri="{FF2B5EF4-FFF2-40B4-BE49-F238E27FC236}">
                <a16:creationId xmlns:a16="http://schemas.microsoft.com/office/drawing/2014/main" id="{0C5AF305-85CF-9540-AE68-DE43B67C643C}"/>
              </a:ext>
            </a:extLst>
          </p:cNvPr>
          <p:cNvSpPr>
            <a:spLocks noGrp="1"/>
          </p:cNvSpPr>
          <p:nvPr>
            <p:ph type="title"/>
          </p:nvPr>
        </p:nvSpPr>
        <p:spPr/>
        <p:txBody>
          <a:bodyPr/>
          <a:lstStyle/>
          <a:p>
            <a:r>
              <a:rPr lang="en-US" dirty="0"/>
              <a:t>1 min</a:t>
            </a:r>
          </a:p>
        </p:txBody>
      </p:sp>
      <p:pic>
        <p:nvPicPr>
          <p:cNvPr id="7" name="Picture 6" descr="Chart, scatter chart&#10;&#10;Description automatically generated">
            <a:extLst>
              <a:ext uri="{FF2B5EF4-FFF2-40B4-BE49-F238E27FC236}">
                <a16:creationId xmlns:a16="http://schemas.microsoft.com/office/drawing/2014/main" id="{6CF0623F-15F0-164F-B437-19959060A830}"/>
              </a:ext>
            </a:extLst>
          </p:cNvPr>
          <p:cNvPicPr>
            <a:picLocks noChangeAspect="1"/>
          </p:cNvPicPr>
          <p:nvPr/>
        </p:nvPicPr>
        <p:blipFill>
          <a:blip r:embed="rId2"/>
          <a:stretch>
            <a:fillRect/>
          </a:stretch>
        </p:blipFill>
        <p:spPr>
          <a:xfrm>
            <a:off x="2846415" y="478688"/>
            <a:ext cx="1745038" cy="1934110"/>
          </a:xfrm>
          <a:prstGeom prst="rect">
            <a:avLst/>
          </a:prstGeom>
        </p:spPr>
      </p:pic>
      <p:sp>
        <p:nvSpPr>
          <p:cNvPr id="8" name="TextBox 7">
            <a:extLst>
              <a:ext uri="{FF2B5EF4-FFF2-40B4-BE49-F238E27FC236}">
                <a16:creationId xmlns:a16="http://schemas.microsoft.com/office/drawing/2014/main" id="{2208AD6F-F97C-B14F-8D63-D9728D3C526D}"/>
              </a:ext>
            </a:extLst>
          </p:cNvPr>
          <p:cNvSpPr txBox="1"/>
          <p:nvPr/>
        </p:nvSpPr>
        <p:spPr>
          <a:xfrm>
            <a:off x="2771727" y="2331965"/>
            <a:ext cx="1894413" cy="307777"/>
          </a:xfrm>
          <a:prstGeom prst="rect">
            <a:avLst/>
          </a:prstGeom>
          <a:noFill/>
        </p:spPr>
        <p:txBody>
          <a:bodyPr wrap="square" rtlCol="0">
            <a:spAutoFit/>
          </a:bodyPr>
          <a:lstStyle/>
          <a:p>
            <a:pPr algn="ctr"/>
            <a:r>
              <a:rPr lang="en-US" dirty="0">
                <a:latin typeface="Nunito Sans" pitchFamily="2" charset="77"/>
              </a:rPr>
              <a:t>Cluster Assignments</a:t>
            </a:r>
          </a:p>
        </p:txBody>
      </p:sp>
      <p:grpSp>
        <p:nvGrpSpPr>
          <p:cNvPr id="38" name="Group 37">
            <a:extLst>
              <a:ext uri="{FF2B5EF4-FFF2-40B4-BE49-F238E27FC236}">
                <a16:creationId xmlns:a16="http://schemas.microsoft.com/office/drawing/2014/main" id="{34F3F472-4283-5F44-B7D5-2688E3A06A00}"/>
              </a:ext>
            </a:extLst>
          </p:cNvPr>
          <p:cNvGrpSpPr/>
          <p:nvPr/>
        </p:nvGrpSpPr>
        <p:grpSpPr>
          <a:xfrm>
            <a:off x="2817831" y="2804908"/>
            <a:ext cx="1802643" cy="2271950"/>
            <a:chOff x="2817831" y="2804908"/>
            <a:chExt cx="1802643" cy="2271950"/>
          </a:xfrm>
        </p:grpSpPr>
        <p:sp>
          <p:nvSpPr>
            <p:cNvPr id="12" name="TextBox 11">
              <a:extLst>
                <a:ext uri="{FF2B5EF4-FFF2-40B4-BE49-F238E27FC236}">
                  <a16:creationId xmlns:a16="http://schemas.microsoft.com/office/drawing/2014/main" id="{56DCEF27-349E-1841-B6C4-E916F98F4B02}"/>
                </a:ext>
              </a:extLst>
            </p:cNvPr>
            <p:cNvSpPr txBox="1"/>
            <p:nvPr/>
          </p:nvSpPr>
          <p:spPr>
            <a:xfrm>
              <a:off x="2817831" y="4769081"/>
              <a:ext cx="1734717" cy="307777"/>
            </a:xfrm>
            <a:prstGeom prst="rect">
              <a:avLst/>
            </a:prstGeom>
            <a:noFill/>
          </p:spPr>
          <p:txBody>
            <a:bodyPr wrap="square" rtlCol="0">
              <a:spAutoFit/>
            </a:bodyPr>
            <a:lstStyle/>
            <a:p>
              <a:pPr algn="ctr"/>
              <a:r>
                <a:rPr lang="en-US" dirty="0">
                  <a:latin typeface="Nunito Sans" pitchFamily="2" charset="77"/>
                </a:rPr>
                <a:t>(A)</a:t>
              </a:r>
            </a:p>
          </p:txBody>
        </p:sp>
        <p:sp>
          <p:nvSpPr>
            <p:cNvPr id="23" name="Down Arrow 22">
              <a:extLst>
                <a:ext uri="{FF2B5EF4-FFF2-40B4-BE49-F238E27FC236}">
                  <a16:creationId xmlns:a16="http://schemas.microsoft.com/office/drawing/2014/main" id="{A9AFE7E7-6816-1B4D-AA8B-11C93D0BEEAA}"/>
                </a:ext>
              </a:extLst>
            </p:cNvPr>
            <p:cNvSpPr/>
            <p:nvPr/>
          </p:nvSpPr>
          <p:spPr>
            <a:xfrm rot="2828118">
              <a:off x="3008511" y="3272447"/>
              <a:ext cx="398297" cy="650739"/>
            </a:xfrm>
            <a:prstGeom prst="downArrow">
              <a:avLst/>
            </a:prstGeom>
            <a:solidFill>
              <a:srgbClr val="F084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Down Arrow 23">
              <a:extLst>
                <a:ext uri="{FF2B5EF4-FFF2-40B4-BE49-F238E27FC236}">
                  <a16:creationId xmlns:a16="http://schemas.microsoft.com/office/drawing/2014/main" id="{8A9038B2-AEA0-B547-B0F5-089EA75A1B3B}"/>
                </a:ext>
              </a:extLst>
            </p:cNvPr>
            <p:cNvSpPr/>
            <p:nvPr/>
          </p:nvSpPr>
          <p:spPr>
            <a:xfrm rot="19797894">
              <a:off x="3561721" y="2946565"/>
              <a:ext cx="398297" cy="650739"/>
            </a:xfrm>
            <a:prstGeom prst="downArrow">
              <a:avLst/>
            </a:prstGeom>
            <a:solidFill>
              <a:srgbClr val="8D6A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Down Arrow 24">
              <a:extLst>
                <a:ext uri="{FF2B5EF4-FFF2-40B4-BE49-F238E27FC236}">
                  <a16:creationId xmlns:a16="http://schemas.microsoft.com/office/drawing/2014/main" id="{83ED0A2D-E02F-E049-85E6-89E2B42C9987}"/>
                </a:ext>
              </a:extLst>
            </p:cNvPr>
            <p:cNvSpPr/>
            <p:nvPr/>
          </p:nvSpPr>
          <p:spPr>
            <a:xfrm rot="13328320">
              <a:off x="4119180" y="3228448"/>
              <a:ext cx="398297" cy="650739"/>
            </a:xfrm>
            <a:prstGeom prst="downArrow">
              <a:avLst/>
            </a:prstGeom>
            <a:solidFill>
              <a:srgbClr val="C53A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Down Arrow 25">
              <a:extLst>
                <a:ext uri="{FF2B5EF4-FFF2-40B4-BE49-F238E27FC236}">
                  <a16:creationId xmlns:a16="http://schemas.microsoft.com/office/drawing/2014/main" id="{5BA52FF9-294F-784F-8F41-57C6F38CAAB4}"/>
                </a:ext>
              </a:extLst>
            </p:cNvPr>
            <p:cNvSpPr/>
            <p:nvPr/>
          </p:nvSpPr>
          <p:spPr>
            <a:xfrm rot="3225453">
              <a:off x="3181564" y="3908517"/>
              <a:ext cx="398297" cy="650739"/>
            </a:xfrm>
            <a:prstGeom prst="downArrow">
              <a:avLst/>
            </a:prstGeom>
            <a:solidFill>
              <a:srgbClr val="519D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Down Arrow 26">
              <a:extLst>
                <a:ext uri="{FF2B5EF4-FFF2-40B4-BE49-F238E27FC236}">
                  <a16:creationId xmlns:a16="http://schemas.microsoft.com/office/drawing/2014/main" id="{4E7DCEAF-A117-F844-9B34-BDD586FF2185}"/>
                </a:ext>
              </a:extLst>
            </p:cNvPr>
            <p:cNvSpPr/>
            <p:nvPr/>
          </p:nvSpPr>
          <p:spPr>
            <a:xfrm rot="10800000">
              <a:off x="3721132" y="3996486"/>
              <a:ext cx="398297" cy="650739"/>
            </a:xfrm>
            <a:prstGeom prst="downArrow">
              <a:avLst/>
            </a:prstGeom>
            <a:solidFill>
              <a:srgbClr val="3774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A1DDF225-7817-D640-AF5D-B62EED2DA20E}"/>
                </a:ext>
              </a:extLst>
            </p:cNvPr>
            <p:cNvSpPr/>
            <p:nvPr/>
          </p:nvSpPr>
          <p:spPr>
            <a:xfrm>
              <a:off x="2826845" y="2804908"/>
              <a:ext cx="1793629" cy="227195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9" name="Group 38">
            <a:extLst>
              <a:ext uri="{FF2B5EF4-FFF2-40B4-BE49-F238E27FC236}">
                <a16:creationId xmlns:a16="http://schemas.microsoft.com/office/drawing/2014/main" id="{BF50A13E-4721-F24E-873D-B57A71662596}"/>
              </a:ext>
            </a:extLst>
          </p:cNvPr>
          <p:cNvGrpSpPr/>
          <p:nvPr/>
        </p:nvGrpSpPr>
        <p:grpSpPr>
          <a:xfrm>
            <a:off x="4815528" y="2805459"/>
            <a:ext cx="1858996" cy="2275056"/>
            <a:chOff x="4815528" y="2805459"/>
            <a:chExt cx="1858996" cy="2275056"/>
          </a:xfrm>
        </p:grpSpPr>
        <p:sp>
          <p:nvSpPr>
            <p:cNvPr id="11" name="TextBox 10">
              <a:extLst>
                <a:ext uri="{FF2B5EF4-FFF2-40B4-BE49-F238E27FC236}">
                  <a16:creationId xmlns:a16="http://schemas.microsoft.com/office/drawing/2014/main" id="{47FF9F5B-0765-8442-932E-342CCD36B264}"/>
                </a:ext>
              </a:extLst>
            </p:cNvPr>
            <p:cNvSpPr txBox="1"/>
            <p:nvPr/>
          </p:nvSpPr>
          <p:spPr>
            <a:xfrm>
              <a:off x="4815528" y="4772738"/>
              <a:ext cx="1734717" cy="307777"/>
            </a:xfrm>
            <a:prstGeom prst="rect">
              <a:avLst/>
            </a:prstGeom>
            <a:noFill/>
          </p:spPr>
          <p:txBody>
            <a:bodyPr wrap="square" rtlCol="0">
              <a:spAutoFit/>
            </a:bodyPr>
            <a:lstStyle/>
            <a:p>
              <a:pPr algn="ctr"/>
              <a:r>
                <a:rPr lang="en-US" dirty="0">
                  <a:latin typeface="Nunito Sans" pitchFamily="2" charset="77"/>
                </a:rPr>
                <a:t>(B)</a:t>
              </a:r>
            </a:p>
          </p:txBody>
        </p:sp>
        <p:sp>
          <p:nvSpPr>
            <p:cNvPr id="18" name="Down Arrow 17">
              <a:extLst>
                <a:ext uri="{FF2B5EF4-FFF2-40B4-BE49-F238E27FC236}">
                  <a16:creationId xmlns:a16="http://schemas.microsoft.com/office/drawing/2014/main" id="{2FE613A5-27FC-7041-81A4-F6347D2C9442}"/>
                </a:ext>
              </a:extLst>
            </p:cNvPr>
            <p:cNvSpPr/>
            <p:nvPr/>
          </p:nvSpPr>
          <p:spPr>
            <a:xfrm rot="8125347">
              <a:off x="5002902" y="3320238"/>
              <a:ext cx="398297" cy="650739"/>
            </a:xfrm>
            <a:prstGeom prst="downArrow">
              <a:avLst/>
            </a:prstGeom>
            <a:solidFill>
              <a:srgbClr val="F084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Down Arrow 18">
              <a:extLst>
                <a:ext uri="{FF2B5EF4-FFF2-40B4-BE49-F238E27FC236}">
                  <a16:creationId xmlns:a16="http://schemas.microsoft.com/office/drawing/2014/main" id="{5F1F65BB-CD57-F749-AA4B-53E9F8AA406C}"/>
                </a:ext>
              </a:extLst>
            </p:cNvPr>
            <p:cNvSpPr/>
            <p:nvPr/>
          </p:nvSpPr>
          <p:spPr>
            <a:xfrm rot="8234871">
              <a:off x="5556112" y="2994356"/>
              <a:ext cx="398297" cy="650739"/>
            </a:xfrm>
            <a:prstGeom prst="downArrow">
              <a:avLst/>
            </a:prstGeom>
            <a:solidFill>
              <a:srgbClr val="8D6A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Down Arrow 19">
              <a:extLst>
                <a:ext uri="{FF2B5EF4-FFF2-40B4-BE49-F238E27FC236}">
                  <a16:creationId xmlns:a16="http://schemas.microsoft.com/office/drawing/2014/main" id="{9865DF94-82ED-9544-ABA9-8B5BC9D5BD9A}"/>
                </a:ext>
              </a:extLst>
            </p:cNvPr>
            <p:cNvSpPr/>
            <p:nvPr/>
          </p:nvSpPr>
          <p:spPr>
            <a:xfrm rot="15420705">
              <a:off x="6113571" y="3276239"/>
              <a:ext cx="398297" cy="650739"/>
            </a:xfrm>
            <a:prstGeom prst="downArrow">
              <a:avLst/>
            </a:prstGeom>
            <a:solidFill>
              <a:srgbClr val="C53A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Down Arrow 20">
              <a:extLst>
                <a:ext uri="{FF2B5EF4-FFF2-40B4-BE49-F238E27FC236}">
                  <a16:creationId xmlns:a16="http://schemas.microsoft.com/office/drawing/2014/main" id="{CA8BF8F7-F3A0-D04E-8CBE-E28069861DFB}"/>
                </a:ext>
              </a:extLst>
            </p:cNvPr>
            <p:cNvSpPr/>
            <p:nvPr/>
          </p:nvSpPr>
          <p:spPr>
            <a:xfrm rot="3225453">
              <a:off x="5175955" y="3956308"/>
              <a:ext cx="398297" cy="650739"/>
            </a:xfrm>
            <a:prstGeom prst="downArrow">
              <a:avLst/>
            </a:prstGeom>
            <a:solidFill>
              <a:srgbClr val="519D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Down Arrow 21">
              <a:extLst>
                <a:ext uri="{FF2B5EF4-FFF2-40B4-BE49-F238E27FC236}">
                  <a16:creationId xmlns:a16="http://schemas.microsoft.com/office/drawing/2014/main" id="{0436E4C9-407E-5A42-A298-D1C7DC61FF12}"/>
                </a:ext>
              </a:extLst>
            </p:cNvPr>
            <p:cNvSpPr/>
            <p:nvPr/>
          </p:nvSpPr>
          <p:spPr>
            <a:xfrm rot="1607238">
              <a:off x="5715523" y="4044277"/>
              <a:ext cx="398297" cy="650739"/>
            </a:xfrm>
            <a:prstGeom prst="downArrow">
              <a:avLst/>
            </a:prstGeom>
            <a:solidFill>
              <a:srgbClr val="3774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647B06E8-D5F8-DF40-94AD-A47DAC5FAB18}"/>
                </a:ext>
              </a:extLst>
            </p:cNvPr>
            <p:cNvSpPr/>
            <p:nvPr/>
          </p:nvSpPr>
          <p:spPr>
            <a:xfrm>
              <a:off x="4880895" y="2805459"/>
              <a:ext cx="1793629" cy="227195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0" name="Group 39">
            <a:extLst>
              <a:ext uri="{FF2B5EF4-FFF2-40B4-BE49-F238E27FC236}">
                <a16:creationId xmlns:a16="http://schemas.microsoft.com/office/drawing/2014/main" id="{67F5A712-64FB-114D-AC0D-745C2E1DCEBC}"/>
              </a:ext>
            </a:extLst>
          </p:cNvPr>
          <p:cNvGrpSpPr/>
          <p:nvPr/>
        </p:nvGrpSpPr>
        <p:grpSpPr>
          <a:xfrm>
            <a:off x="6813225" y="2800871"/>
            <a:ext cx="1820246" cy="2282070"/>
            <a:chOff x="6813225" y="2800871"/>
            <a:chExt cx="1820246" cy="2282070"/>
          </a:xfrm>
        </p:grpSpPr>
        <p:sp>
          <p:nvSpPr>
            <p:cNvPr id="10" name="TextBox 9">
              <a:extLst>
                <a:ext uri="{FF2B5EF4-FFF2-40B4-BE49-F238E27FC236}">
                  <a16:creationId xmlns:a16="http://schemas.microsoft.com/office/drawing/2014/main" id="{FEC8018F-CD0E-CC4F-9C35-6A6E8F58999E}"/>
                </a:ext>
              </a:extLst>
            </p:cNvPr>
            <p:cNvSpPr txBox="1"/>
            <p:nvPr/>
          </p:nvSpPr>
          <p:spPr>
            <a:xfrm>
              <a:off x="6813225" y="4775164"/>
              <a:ext cx="1734717" cy="307777"/>
            </a:xfrm>
            <a:prstGeom prst="rect">
              <a:avLst/>
            </a:prstGeom>
            <a:noFill/>
          </p:spPr>
          <p:txBody>
            <a:bodyPr wrap="square" rtlCol="0">
              <a:spAutoFit/>
            </a:bodyPr>
            <a:lstStyle/>
            <a:p>
              <a:pPr algn="ctr"/>
              <a:r>
                <a:rPr lang="en-US" dirty="0">
                  <a:latin typeface="Nunito Sans" pitchFamily="2" charset="77"/>
                </a:rPr>
                <a:t>(C)</a:t>
              </a:r>
            </a:p>
          </p:txBody>
        </p:sp>
        <p:sp>
          <p:nvSpPr>
            <p:cNvPr id="13" name="Down Arrow 12">
              <a:extLst>
                <a:ext uri="{FF2B5EF4-FFF2-40B4-BE49-F238E27FC236}">
                  <a16:creationId xmlns:a16="http://schemas.microsoft.com/office/drawing/2014/main" id="{542F217A-2F44-6D44-9C51-19FDDC522B0D}"/>
                </a:ext>
              </a:extLst>
            </p:cNvPr>
            <p:cNvSpPr/>
            <p:nvPr/>
          </p:nvSpPr>
          <p:spPr>
            <a:xfrm rot="8125347">
              <a:off x="6984300" y="3267643"/>
              <a:ext cx="398297" cy="650739"/>
            </a:xfrm>
            <a:prstGeom prst="downArrow">
              <a:avLst/>
            </a:prstGeom>
            <a:solidFill>
              <a:srgbClr val="F084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Down Arrow 13">
              <a:extLst>
                <a:ext uri="{FF2B5EF4-FFF2-40B4-BE49-F238E27FC236}">
                  <a16:creationId xmlns:a16="http://schemas.microsoft.com/office/drawing/2014/main" id="{88BBD5BD-0E7F-1049-B5FA-CBD05BC28F07}"/>
                </a:ext>
              </a:extLst>
            </p:cNvPr>
            <p:cNvSpPr/>
            <p:nvPr/>
          </p:nvSpPr>
          <p:spPr>
            <a:xfrm rot="19797894">
              <a:off x="7537510" y="2941761"/>
              <a:ext cx="398297" cy="650739"/>
            </a:xfrm>
            <a:prstGeom prst="downArrow">
              <a:avLst/>
            </a:prstGeom>
            <a:solidFill>
              <a:srgbClr val="8D6A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Down Arrow 14">
              <a:extLst>
                <a:ext uri="{FF2B5EF4-FFF2-40B4-BE49-F238E27FC236}">
                  <a16:creationId xmlns:a16="http://schemas.microsoft.com/office/drawing/2014/main" id="{4279C486-3E0E-6047-A42E-8D93DF6CA0CC}"/>
                </a:ext>
              </a:extLst>
            </p:cNvPr>
            <p:cNvSpPr/>
            <p:nvPr/>
          </p:nvSpPr>
          <p:spPr>
            <a:xfrm rot="13328320">
              <a:off x="8094969" y="3223644"/>
              <a:ext cx="398297" cy="650739"/>
            </a:xfrm>
            <a:prstGeom prst="downArrow">
              <a:avLst/>
            </a:prstGeom>
            <a:solidFill>
              <a:srgbClr val="C53A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Down Arrow 15">
              <a:extLst>
                <a:ext uri="{FF2B5EF4-FFF2-40B4-BE49-F238E27FC236}">
                  <a16:creationId xmlns:a16="http://schemas.microsoft.com/office/drawing/2014/main" id="{DC41405E-166C-714B-A268-F1B7DF1A9595}"/>
                </a:ext>
              </a:extLst>
            </p:cNvPr>
            <p:cNvSpPr/>
            <p:nvPr/>
          </p:nvSpPr>
          <p:spPr>
            <a:xfrm rot="3225453">
              <a:off x="7157353" y="3903713"/>
              <a:ext cx="398297" cy="650739"/>
            </a:xfrm>
            <a:prstGeom prst="downArrow">
              <a:avLst/>
            </a:prstGeom>
            <a:solidFill>
              <a:srgbClr val="519D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Down Arrow 16">
              <a:extLst>
                <a:ext uri="{FF2B5EF4-FFF2-40B4-BE49-F238E27FC236}">
                  <a16:creationId xmlns:a16="http://schemas.microsoft.com/office/drawing/2014/main" id="{048DD2F5-1B64-DE43-BF9A-EFEF3AEFF442}"/>
                </a:ext>
              </a:extLst>
            </p:cNvPr>
            <p:cNvSpPr/>
            <p:nvPr/>
          </p:nvSpPr>
          <p:spPr>
            <a:xfrm rot="1607238">
              <a:off x="7696921" y="3991682"/>
              <a:ext cx="398297" cy="650739"/>
            </a:xfrm>
            <a:prstGeom prst="downArrow">
              <a:avLst/>
            </a:prstGeom>
            <a:solidFill>
              <a:srgbClr val="3774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24E638DF-5D5B-4B49-904B-4876C3BD2013}"/>
                </a:ext>
              </a:extLst>
            </p:cNvPr>
            <p:cNvSpPr/>
            <p:nvPr/>
          </p:nvSpPr>
          <p:spPr>
            <a:xfrm>
              <a:off x="6839842" y="2800871"/>
              <a:ext cx="1793629" cy="227195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1" name="Group 40">
            <a:extLst>
              <a:ext uri="{FF2B5EF4-FFF2-40B4-BE49-F238E27FC236}">
                <a16:creationId xmlns:a16="http://schemas.microsoft.com/office/drawing/2014/main" id="{349552DD-D271-DD49-9C98-9785005BB8DC}"/>
              </a:ext>
            </a:extLst>
          </p:cNvPr>
          <p:cNvGrpSpPr/>
          <p:nvPr/>
        </p:nvGrpSpPr>
        <p:grpSpPr>
          <a:xfrm>
            <a:off x="6813226" y="432369"/>
            <a:ext cx="1819070" cy="2271950"/>
            <a:chOff x="6813226" y="432369"/>
            <a:chExt cx="1819070" cy="2271950"/>
          </a:xfrm>
        </p:grpSpPr>
        <p:sp>
          <p:nvSpPr>
            <p:cNvPr id="9" name="TextBox 8">
              <a:extLst>
                <a:ext uri="{FF2B5EF4-FFF2-40B4-BE49-F238E27FC236}">
                  <a16:creationId xmlns:a16="http://schemas.microsoft.com/office/drawing/2014/main" id="{01BF64F7-D4A5-D94E-B142-FF6C86F928AC}"/>
                </a:ext>
              </a:extLst>
            </p:cNvPr>
            <p:cNvSpPr txBox="1"/>
            <p:nvPr/>
          </p:nvSpPr>
          <p:spPr>
            <a:xfrm>
              <a:off x="6813226" y="2285154"/>
              <a:ext cx="1734717" cy="307777"/>
            </a:xfrm>
            <a:prstGeom prst="rect">
              <a:avLst/>
            </a:prstGeom>
            <a:noFill/>
          </p:spPr>
          <p:txBody>
            <a:bodyPr wrap="square" rtlCol="0">
              <a:spAutoFit/>
            </a:bodyPr>
            <a:lstStyle/>
            <a:p>
              <a:pPr algn="ctr"/>
              <a:r>
                <a:rPr lang="en-US" dirty="0">
                  <a:latin typeface="Nunito Sans" pitchFamily="2" charset="77"/>
                </a:rPr>
                <a:t>(D)</a:t>
              </a:r>
            </a:p>
          </p:txBody>
        </p:sp>
        <p:sp>
          <p:nvSpPr>
            <p:cNvPr id="28" name="Down Arrow 27">
              <a:extLst>
                <a:ext uri="{FF2B5EF4-FFF2-40B4-BE49-F238E27FC236}">
                  <a16:creationId xmlns:a16="http://schemas.microsoft.com/office/drawing/2014/main" id="{C162F461-3EC1-434C-B9C8-642AC8F6394E}"/>
                </a:ext>
              </a:extLst>
            </p:cNvPr>
            <p:cNvSpPr/>
            <p:nvPr/>
          </p:nvSpPr>
          <p:spPr>
            <a:xfrm rot="8125347">
              <a:off x="6984300" y="847164"/>
              <a:ext cx="398297" cy="650739"/>
            </a:xfrm>
            <a:prstGeom prst="downArrow">
              <a:avLst/>
            </a:prstGeom>
            <a:solidFill>
              <a:srgbClr val="F084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Down Arrow 28">
              <a:extLst>
                <a:ext uri="{FF2B5EF4-FFF2-40B4-BE49-F238E27FC236}">
                  <a16:creationId xmlns:a16="http://schemas.microsoft.com/office/drawing/2014/main" id="{EFCD8FF7-AD63-0243-9105-5B1563492546}"/>
                </a:ext>
              </a:extLst>
            </p:cNvPr>
            <p:cNvSpPr/>
            <p:nvPr/>
          </p:nvSpPr>
          <p:spPr>
            <a:xfrm rot="19797894">
              <a:off x="7537510" y="521282"/>
              <a:ext cx="398297" cy="650739"/>
            </a:xfrm>
            <a:prstGeom prst="downArrow">
              <a:avLst/>
            </a:prstGeom>
            <a:solidFill>
              <a:srgbClr val="8D6A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Down Arrow 29">
              <a:extLst>
                <a:ext uri="{FF2B5EF4-FFF2-40B4-BE49-F238E27FC236}">
                  <a16:creationId xmlns:a16="http://schemas.microsoft.com/office/drawing/2014/main" id="{EA79F548-C327-9C44-8A69-991CDA03CDAE}"/>
                </a:ext>
              </a:extLst>
            </p:cNvPr>
            <p:cNvSpPr/>
            <p:nvPr/>
          </p:nvSpPr>
          <p:spPr>
            <a:xfrm rot="13328320">
              <a:off x="8094969" y="803165"/>
              <a:ext cx="398297" cy="650739"/>
            </a:xfrm>
            <a:prstGeom prst="downArrow">
              <a:avLst/>
            </a:prstGeom>
            <a:solidFill>
              <a:srgbClr val="C53A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Down Arrow 30">
              <a:extLst>
                <a:ext uri="{FF2B5EF4-FFF2-40B4-BE49-F238E27FC236}">
                  <a16:creationId xmlns:a16="http://schemas.microsoft.com/office/drawing/2014/main" id="{BF53287F-C54A-0746-92D7-19F3C372DBB0}"/>
                </a:ext>
              </a:extLst>
            </p:cNvPr>
            <p:cNvSpPr/>
            <p:nvPr/>
          </p:nvSpPr>
          <p:spPr>
            <a:xfrm rot="3225453">
              <a:off x="7157353" y="1483234"/>
              <a:ext cx="398297" cy="650739"/>
            </a:xfrm>
            <a:prstGeom prst="downArrow">
              <a:avLst/>
            </a:prstGeom>
            <a:solidFill>
              <a:srgbClr val="519D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a:extLst>
                <a:ext uri="{FF2B5EF4-FFF2-40B4-BE49-F238E27FC236}">
                  <a16:creationId xmlns:a16="http://schemas.microsoft.com/office/drawing/2014/main" id="{4BF9B642-3EF0-F040-AC4F-990861E6F08A}"/>
                </a:ext>
              </a:extLst>
            </p:cNvPr>
            <p:cNvSpPr/>
            <p:nvPr/>
          </p:nvSpPr>
          <p:spPr>
            <a:xfrm>
              <a:off x="7807471" y="1559652"/>
              <a:ext cx="342199" cy="342199"/>
            </a:xfrm>
            <a:prstGeom prst="ellipse">
              <a:avLst/>
            </a:prstGeom>
            <a:solidFill>
              <a:srgbClr val="3774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C29B2CB4-A4F7-E645-AA16-2430B97F37E8}"/>
                </a:ext>
              </a:extLst>
            </p:cNvPr>
            <p:cNvSpPr/>
            <p:nvPr/>
          </p:nvSpPr>
          <p:spPr>
            <a:xfrm>
              <a:off x="6838667" y="432369"/>
              <a:ext cx="1793629" cy="227195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mc:AlternateContent xmlns:mc="http://schemas.openxmlformats.org/markup-compatibility/2006" xmlns:p14="http://schemas.microsoft.com/office/powerpoint/2010/main">
        <mc:Choice Requires="p14">
          <p:contentPart p14:bwMode="auto" r:id="rId3">
            <p14:nvContentPartPr>
              <p14:cNvPr id="2" name="Ink 1">
                <a:extLst>
                  <a:ext uri="{FF2B5EF4-FFF2-40B4-BE49-F238E27FC236}">
                    <a16:creationId xmlns:a16="http://schemas.microsoft.com/office/drawing/2014/main" id="{F28DB14D-F21D-4F70-AB31-6BA64649DC9B}"/>
                  </a:ext>
                </a:extLst>
              </p14:cNvPr>
              <p14:cNvContentPartPr/>
              <p14:nvPr/>
            </p14:nvContentPartPr>
            <p14:xfrm>
              <a:off x="374400" y="4131000"/>
              <a:ext cx="1815840" cy="62280"/>
            </p14:xfrm>
          </p:contentPart>
        </mc:Choice>
        <mc:Fallback xmlns="">
          <p:pic>
            <p:nvPicPr>
              <p:cNvPr id="2" name="Ink 1">
                <a:extLst>
                  <a:ext uri="{FF2B5EF4-FFF2-40B4-BE49-F238E27FC236}">
                    <a16:creationId xmlns:a16="http://schemas.microsoft.com/office/drawing/2014/main" id="{F28DB14D-F21D-4F70-AB31-6BA64649DC9B}"/>
                  </a:ext>
                </a:extLst>
              </p:cNvPr>
              <p:cNvPicPr/>
              <p:nvPr/>
            </p:nvPicPr>
            <p:blipFill>
              <a:blip r:embed="rId4"/>
              <a:stretch>
                <a:fillRect/>
              </a:stretch>
            </p:blipFill>
            <p:spPr>
              <a:xfrm>
                <a:off x="365040" y="4121640"/>
                <a:ext cx="1834560" cy="81000"/>
              </a:xfrm>
              <a:prstGeom prst="rect">
                <a:avLst/>
              </a:prstGeom>
            </p:spPr>
          </p:pic>
        </mc:Fallback>
      </mc:AlternateContent>
    </p:spTree>
    <p:extLst>
      <p:ext uri="{BB962C8B-B14F-4D97-AF65-F5344CB8AC3E}">
        <p14:creationId xmlns:p14="http://schemas.microsoft.com/office/powerpoint/2010/main" val="178739141"/>
      </p:ext>
    </p:extLst>
  </p:cSld>
  <p:clrMapOvr>
    <a:masterClrMapping/>
  </p:clrMapOvr>
  <p:transition>
    <p:fade thruBlk="1"/>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0B70E7A-518F-5B4A-A0B7-5A860FF7658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43</a:t>
            </a:fld>
            <a:endParaRPr lang="en" dirty="0"/>
          </a:p>
        </p:txBody>
      </p:sp>
      <p:sp>
        <p:nvSpPr>
          <p:cNvPr id="5" name="Title 4">
            <a:extLst>
              <a:ext uri="{FF2B5EF4-FFF2-40B4-BE49-F238E27FC236}">
                <a16:creationId xmlns:a16="http://schemas.microsoft.com/office/drawing/2014/main" id="{0C5AF305-85CF-9540-AE68-DE43B67C643C}"/>
              </a:ext>
            </a:extLst>
          </p:cNvPr>
          <p:cNvSpPr>
            <a:spLocks noGrp="1"/>
          </p:cNvSpPr>
          <p:nvPr>
            <p:ph type="title"/>
          </p:nvPr>
        </p:nvSpPr>
        <p:spPr/>
        <p:txBody>
          <a:bodyPr/>
          <a:lstStyle/>
          <a:p>
            <a:r>
              <a:rPr lang="en-US" dirty="0"/>
              <a:t>2 min</a:t>
            </a:r>
          </a:p>
        </p:txBody>
      </p:sp>
      <p:pic>
        <p:nvPicPr>
          <p:cNvPr id="7" name="Picture 6" descr="Chart, scatter chart&#10;&#10;Description automatically generated">
            <a:extLst>
              <a:ext uri="{FF2B5EF4-FFF2-40B4-BE49-F238E27FC236}">
                <a16:creationId xmlns:a16="http://schemas.microsoft.com/office/drawing/2014/main" id="{6CF0623F-15F0-164F-B437-19959060A830}"/>
              </a:ext>
            </a:extLst>
          </p:cNvPr>
          <p:cNvPicPr>
            <a:picLocks noChangeAspect="1"/>
          </p:cNvPicPr>
          <p:nvPr/>
        </p:nvPicPr>
        <p:blipFill>
          <a:blip r:embed="rId2"/>
          <a:stretch>
            <a:fillRect/>
          </a:stretch>
        </p:blipFill>
        <p:spPr>
          <a:xfrm>
            <a:off x="2846415" y="478688"/>
            <a:ext cx="1745038" cy="1934110"/>
          </a:xfrm>
          <a:prstGeom prst="rect">
            <a:avLst/>
          </a:prstGeom>
        </p:spPr>
      </p:pic>
      <p:sp>
        <p:nvSpPr>
          <p:cNvPr id="8" name="TextBox 7">
            <a:extLst>
              <a:ext uri="{FF2B5EF4-FFF2-40B4-BE49-F238E27FC236}">
                <a16:creationId xmlns:a16="http://schemas.microsoft.com/office/drawing/2014/main" id="{2208AD6F-F97C-B14F-8D63-D9728D3C526D}"/>
              </a:ext>
            </a:extLst>
          </p:cNvPr>
          <p:cNvSpPr txBox="1"/>
          <p:nvPr/>
        </p:nvSpPr>
        <p:spPr>
          <a:xfrm>
            <a:off x="2771727" y="2331965"/>
            <a:ext cx="1894413" cy="307777"/>
          </a:xfrm>
          <a:prstGeom prst="rect">
            <a:avLst/>
          </a:prstGeom>
          <a:noFill/>
        </p:spPr>
        <p:txBody>
          <a:bodyPr wrap="square" rtlCol="0">
            <a:spAutoFit/>
          </a:bodyPr>
          <a:lstStyle/>
          <a:p>
            <a:pPr algn="ctr"/>
            <a:r>
              <a:rPr lang="en-US" dirty="0">
                <a:latin typeface="Nunito Sans" pitchFamily="2" charset="77"/>
              </a:rPr>
              <a:t>Cluster Assignments</a:t>
            </a:r>
          </a:p>
        </p:txBody>
      </p:sp>
      <p:grpSp>
        <p:nvGrpSpPr>
          <p:cNvPr id="38" name="Group 37">
            <a:extLst>
              <a:ext uri="{FF2B5EF4-FFF2-40B4-BE49-F238E27FC236}">
                <a16:creationId xmlns:a16="http://schemas.microsoft.com/office/drawing/2014/main" id="{34F3F472-4283-5F44-B7D5-2688E3A06A00}"/>
              </a:ext>
            </a:extLst>
          </p:cNvPr>
          <p:cNvGrpSpPr/>
          <p:nvPr/>
        </p:nvGrpSpPr>
        <p:grpSpPr>
          <a:xfrm>
            <a:off x="2817831" y="2804908"/>
            <a:ext cx="1802643" cy="2271950"/>
            <a:chOff x="2817831" y="2804908"/>
            <a:chExt cx="1802643" cy="2271950"/>
          </a:xfrm>
        </p:grpSpPr>
        <p:sp>
          <p:nvSpPr>
            <p:cNvPr id="12" name="TextBox 11">
              <a:extLst>
                <a:ext uri="{FF2B5EF4-FFF2-40B4-BE49-F238E27FC236}">
                  <a16:creationId xmlns:a16="http://schemas.microsoft.com/office/drawing/2014/main" id="{56DCEF27-349E-1841-B6C4-E916F98F4B02}"/>
                </a:ext>
              </a:extLst>
            </p:cNvPr>
            <p:cNvSpPr txBox="1"/>
            <p:nvPr/>
          </p:nvSpPr>
          <p:spPr>
            <a:xfrm>
              <a:off x="2817831" y="4769081"/>
              <a:ext cx="1734717" cy="307777"/>
            </a:xfrm>
            <a:prstGeom prst="rect">
              <a:avLst/>
            </a:prstGeom>
            <a:noFill/>
          </p:spPr>
          <p:txBody>
            <a:bodyPr wrap="square" rtlCol="0">
              <a:spAutoFit/>
            </a:bodyPr>
            <a:lstStyle/>
            <a:p>
              <a:pPr algn="ctr"/>
              <a:r>
                <a:rPr lang="en-US" dirty="0">
                  <a:latin typeface="Nunito Sans" pitchFamily="2" charset="77"/>
                </a:rPr>
                <a:t>(A)</a:t>
              </a:r>
            </a:p>
          </p:txBody>
        </p:sp>
        <p:sp>
          <p:nvSpPr>
            <p:cNvPr id="23" name="Down Arrow 22">
              <a:extLst>
                <a:ext uri="{FF2B5EF4-FFF2-40B4-BE49-F238E27FC236}">
                  <a16:creationId xmlns:a16="http://schemas.microsoft.com/office/drawing/2014/main" id="{A9AFE7E7-6816-1B4D-AA8B-11C93D0BEEAA}"/>
                </a:ext>
              </a:extLst>
            </p:cNvPr>
            <p:cNvSpPr/>
            <p:nvPr/>
          </p:nvSpPr>
          <p:spPr>
            <a:xfrm rot="2828118">
              <a:off x="3008511" y="3272447"/>
              <a:ext cx="398297" cy="650739"/>
            </a:xfrm>
            <a:prstGeom prst="downArrow">
              <a:avLst/>
            </a:prstGeom>
            <a:solidFill>
              <a:srgbClr val="F084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Down Arrow 23">
              <a:extLst>
                <a:ext uri="{FF2B5EF4-FFF2-40B4-BE49-F238E27FC236}">
                  <a16:creationId xmlns:a16="http://schemas.microsoft.com/office/drawing/2014/main" id="{8A9038B2-AEA0-B547-B0F5-089EA75A1B3B}"/>
                </a:ext>
              </a:extLst>
            </p:cNvPr>
            <p:cNvSpPr/>
            <p:nvPr/>
          </p:nvSpPr>
          <p:spPr>
            <a:xfrm rot="19797894">
              <a:off x="3561721" y="2946565"/>
              <a:ext cx="398297" cy="650739"/>
            </a:xfrm>
            <a:prstGeom prst="downArrow">
              <a:avLst/>
            </a:prstGeom>
            <a:solidFill>
              <a:srgbClr val="8D6A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Down Arrow 24">
              <a:extLst>
                <a:ext uri="{FF2B5EF4-FFF2-40B4-BE49-F238E27FC236}">
                  <a16:creationId xmlns:a16="http://schemas.microsoft.com/office/drawing/2014/main" id="{83ED0A2D-E02F-E049-85E6-89E2B42C9987}"/>
                </a:ext>
              </a:extLst>
            </p:cNvPr>
            <p:cNvSpPr/>
            <p:nvPr/>
          </p:nvSpPr>
          <p:spPr>
            <a:xfrm rot="13328320">
              <a:off x="4119180" y="3228448"/>
              <a:ext cx="398297" cy="650739"/>
            </a:xfrm>
            <a:prstGeom prst="downArrow">
              <a:avLst/>
            </a:prstGeom>
            <a:solidFill>
              <a:srgbClr val="C53A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Down Arrow 25">
              <a:extLst>
                <a:ext uri="{FF2B5EF4-FFF2-40B4-BE49-F238E27FC236}">
                  <a16:creationId xmlns:a16="http://schemas.microsoft.com/office/drawing/2014/main" id="{5BA52FF9-294F-784F-8F41-57C6F38CAAB4}"/>
                </a:ext>
              </a:extLst>
            </p:cNvPr>
            <p:cNvSpPr/>
            <p:nvPr/>
          </p:nvSpPr>
          <p:spPr>
            <a:xfrm rot="3225453">
              <a:off x="3181564" y="3908517"/>
              <a:ext cx="398297" cy="650739"/>
            </a:xfrm>
            <a:prstGeom prst="downArrow">
              <a:avLst/>
            </a:prstGeom>
            <a:solidFill>
              <a:srgbClr val="519D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Down Arrow 26">
              <a:extLst>
                <a:ext uri="{FF2B5EF4-FFF2-40B4-BE49-F238E27FC236}">
                  <a16:creationId xmlns:a16="http://schemas.microsoft.com/office/drawing/2014/main" id="{4E7DCEAF-A117-F844-9B34-BDD586FF2185}"/>
                </a:ext>
              </a:extLst>
            </p:cNvPr>
            <p:cNvSpPr/>
            <p:nvPr/>
          </p:nvSpPr>
          <p:spPr>
            <a:xfrm rot="10800000">
              <a:off x="3721132" y="3996486"/>
              <a:ext cx="398297" cy="650739"/>
            </a:xfrm>
            <a:prstGeom prst="downArrow">
              <a:avLst/>
            </a:prstGeom>
            <a:solidFill>
              <a:srgbClr val="3774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A1DDF225-7817-D640-AF5D-B62EED2DA20E}"/>
                </a:ext>
              </a:extLst>
            </p:cNvPr>
            <p:cNvSpPr/>
            <p:nvPr/>
          </p:nvSpPr>
          <p:spPr>
            <a:xfrm>
              <a:off x="2826845" y="2804908"/>
              <a:ext cx="1793629" cy="227195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9" name="Group 38">
            <a:extLst>
              <a:ext uri="{FF2B5EF4-FFF2-40B4-BE49-F238E27FC236}">
                <a16:creationId xmlns:a16="http://schemas.microsoft.com/office/drawing/2014/main" id="{BF50A13E-4721-F24E-873D-B57A71662596}"/>
              </a:ext>
            </a:extLst>
          </p:cNvPr>
          <p:cNvGrpSpPr/>
          <p:nvPr/>
        </p:nvGrpSpPr>
        <p:grpSpPr>
          <a:xfrm>
            <a:off x="4815528" y="2805459"/>
            <a:ext cx="1858996" cy="2275056"/>
            <a:chOff x="4815528" y="2805459"/>
            <a:chExt cx="1858996" cy="2275056"/>
          </a:xfrm>
        </p:grpSpPr>
        <p:sp>
          <p:nvSpPr>
            <p:cNvPr id="11" name="TextBox 10">
              <a:extLst>
                <a:ext uri="{FF2B5EF4-FFF2-40B4-BE49-F238E27FC236}">
                  <a16:creationId xmlns:a16="http://schemas.microsoft.com/office/drawing/2014/main" id="{47FF9F5B-0765-8442-932E-342CCD36B264}"/>
                </a:ext>
              </a:extLst>
            </p:cNvPr>
            <p:cNvSpPr txBox="1"/>
            <p:nvPr/>
          </p:nvSpPr>
          <p:spPr>
            <a:xfrm>
              <a:off x="4815528" y="4772738"/>
              <a:ext cx="1734717" cy="307777"/>
            </a:xfrm>
            <a:prstGeom prst="rect">
              <a:avLst/>
            </a:prstGeom>
            <a:noFill/>
          </p:spPr>
          <p:txBody>
            <a:bodyPr wrap="square" rtlCol="0">
              <a:spAutoFit/>
            </a:bodyPr>
            <a:lstStyle/>
            <a:p>
              <a:pPr algn="ctr"/>
              <a:r>
                <a:rPr lang="en-US" dirty="0">
                  <a:latin typeface="Nunito Sans" pitchFamily="2" charset="77"/>
                </a:rPr>
                <a:t>(B)</a:t>
              </a:r>
            </a:p>
          </p:txBody>
        </p:sp>
        <p:sp>
          <p:nvSpPr>
            <p:cNvPr id="18" name="Down Arrow 17">
              <a:extLst>
                <a:ext uri="{FF2B5EF4-FFF2-40B4-BE49-F238E27FC236}">
                  <a16:creationId xmlns:a16="http://schemas.microsoft.com/office/drawing/2014/main" id="{2FE613A5-27FC-7041-81A4-F6347D2C9442}"/>
                </a:ext>
              </a:extLst>
            </p:cNvPr>
            <p:cNvSpPr/>
            <p:nvPr/>
          </p:nvSpPr>
          <p:spPr>
            <a:xfrm rot="8125347">
              <a:off x="5002902" y="3320238"/>
              <a:ext cx="398297" cy="650739"/>
            </a:xfrm>
            <a:prstGeom prst="downArrow">
              <a:avLst/>
            </a:prstGeom>
            <a:solidFill>
              <a:srgbClr val="F084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Down Arrow 18">
              <a:extLst>
                <a:ext uri="{FF2B5EF4-FFF2-40B4-BE49-F238E27FC236}">
                  <a16:creationId xmlns:a16="http://schemas.microsoft.com/office/drawing/2014/main" id="{5F1F65BB-CD57-F749-AA4B-53E9F8AA406C}"/>
                </a:ext>
              </a:extLst>
            </p:cNvPr>
            <p:cNvSpPr/>
            <p:nvPr/>
          </p:nvSpPr>
          <p:spPr>
            <a:xfrm rot="8234871">
              <a:off x="5556112" y="2994356"/>
              <a:ext cx="398297" cy="650739"/>
            </a:xfrm>
            <a:prstGeom prst="downArrow">
              <a:avLst/>
            </a:prstGeom>
            <a:solidFill>
              <a:srgbClr val="8D6A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Down Arrow 19">
              <a:extLst>
                <a:ext uri="{FF2B5EF4-FFF2-40B4-BE49-F238E27FC236}">
                  <a16:creationId xmlns:a16="http://schemas.microsoft.com/office/drawing/2014/main" id="{9865DF94-82ED-9544-ABA9-8B5BC9D5BD9A}"/>
                </a:ext>
              </a:extLst>
            </p:cNvPr>
            <p:cNvSpPr/>
            <p:nvPr/>
          </p:nvSpPr>
          <p:spPr>
            <a:xfrm rot="15420705">
              <a:off x="6113571" y="3276239"/>
              <a:ext cx="398297" cy="650739"/>
            </a:xfrm>
            <a:prstGeom prst="downArrow">
              <a:avLst/>
            </a:prstGeom>
            <a:solidFill>
              <a:srgbClr val="C53A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Down Arrow 20">
              <a:extLst>
                <a:ext uri="{FF2B5EF4-FFF2-40B4-BE49-F238E27FC236}">
                  <a16:creationId xmlns:a16="http://schemas.microsoft.com/office/drawing/2014/main" id="{CA8BF8F7-F3A0-D04E-8CBE-E28069861DFB}"/>
                </a:ext>
              </a:extLst>
            </p:cNvPr>
            <p:cNvSpPr/>
            <p:nvPr/>
          </p:nvSpPr>
          <p:spPr>
            <a:xfrm rot="3225453">
              <a:off x="5175955" y="3956308"/>
              <a:ext cx="398297" cy="650739"/>
            </a:xfrm>
            <a:prstGeom prst="downArrow">
              <a:avLst/>
            </a:prstGeom>
            <a:solidFill>
              <a:srgbClr val="519D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Down Arrow 21">
              <a:extLst>
                <a:ext uri="{FF2B5EF4-FFF2-40B4-BE49-F238E27FC236}">
                  <a16:creationId xmlns:a16="http://schemas.microsoft.com/office/drawing/2014/main" id="{0436E4C9-407E-5A42-A298-D1C7DC61FF12}"/>
                </a:ext>
              </a:extLst>
            </p:cNvPr>
            <p:cNvSpPr/>
            <p:nvPr/>
          </p:nvSpPr>
          <p:spPr>
            <a:xfrm rot="1607238">
              <a:off x="5715523" y="4044277"/>
              <a:ext cx="398297" cy="650739"/>
            </a:xfrm>
            <a:prstGeom prst="downArrow">
              <a:avLst/>
            </a:prstGeom>
            <a:solidFill>
              <a:srgbClr val="3774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647B06E8-D5F8-DF40-94AD-A47DAC5FAB18}"/>
                </a:ext>
              </a:extLst>
            </p:cNvPr>
            <p:cNvSpPr/>
            <p:nvPr/>
          </p:nvSpPr>
          <p:spPr>
            <a:xfrm>
              <a:off x="4880895" y="2805459"/>
              <a:ext cx="1793629" cy="227195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0" name="Group 39">
            <a:extLst>
              <a:ext uri="{FF2B5EF4-FFF2-40B4-BE49-F238E27FC236}">
                <a16:creationId xmlns:a16="http://schemas.microsoft.com/office/drawing/2014/main" id="{67F5A712-64FB-114D-AC0D-745C2E1DCEBC}"/>
              </a:ext>
            </a:extLst>
          </p:cNvPr>
          <p:cNvGrpSpPr/>
          <p:nvPr/>
        </p:nvGrpSpPr>
        <p:grpSpPr>
          <a:xfrm>
            <a:off x="6813225" y="2800871"/>
            <a:ext cx="1820246" cy="2282070"/>
            <a:chOff x="6813225" y="2800871"/>
            <a:chExt cx="1820246" cy="2282070"/>
          </a:xfrm>
        </p:grpSpPr>
        <p:sp>
          <p:nvSpPr>
            <p:cNvPr id="10" name="TextBox 9">
              <a:extLst>
                <a:ext uri="{FF2B5EF4-FFF2-40B4-BE49-F238E27FC236}">
                  <a16:creationId xmlns:a16="http://schemas.microsoft.com/office/drawing/2014/main" id="{FEC8018F-CD0E-CC4F-9C35-6A6E8F58999E}"/>
                </a:ext>
              </a:extLst>
            </p:cNvPr>
            <p:cNvSpPr txBox="1"/>
            <p:nvPr/>
          </p:nvSpPr>
          <p:spPr>
            <a:xfrm>
              <a:off x="6813225" y="4775164"/>
              <a:ext cx="1734717" cy="307777"/>
            </a:xfrm>
            <a:prstGeom prst="rect">
              <a:avLst/>
            </a:prstGeom>
            <a:noFill/>
          </p:spPr>
          <p:txBody>
            <a:bodyPr wrap="square" rtlCol="0">
              <a:spAutoFit/>
            </a:bodyPr>
            <a:lstStyle/>
            <a:p>
              <a:pPr algn="ctr"/>
              <a:r>
                <a:rPr lang="en-US" dirty="0">
                  <a:latin typeface="Nunito Sans" pitchFamily="2" charset="77"/>
                </a:rPr>
                <a:t>(C)</a:t>
              </a:r>
            </a:p>
          </p:txBody>
        </p:sp>
        <p:sp>
          <p:nvSpPr>
            <p:cNvPr id="13" name="Down Arrow 12">
              <a:extLst>
                <a:ext uri="{FF2B5EF4-FFF2-40B4-BE49-F238E27FC236}">
                  <a16:creationId xmlns:a16="http://schemas.microsoft.com/office/drawing/2014/main" id="{542F217A-2F44-6D44-9C51-19FDDC522B0D}"/>
                </a:ext>
              </a:extLst>
            </p:cNvPr>
            <p:cNvSpPr/>
            <p:nvPr/>
          </p:nvSpPr>
          <p:spPr>
            <a:xfrm rot="8125347">
              <a:off x="6984300" y="3267643"/>
              <a:ext cx="398297" cy="650739"/>
            </a:xfrm>
            <a:prstGeom prst="downArrow">
              <a:avLst/>
            </a:prstGeom>
            <a:solidFill>
              <a:srgbClr val="F084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Down Arrow 13">
              <a:extLst>
                <a:ext uri="{FF2B5EF4-FFF2-40B4-BE49-F238E27FC236}">
                  <a16:creationId xmlns:a16="http://schemas.microsoft.com/office/drawing/2014/main" id="{88BBD5BD-0E7F-1049-B5FA-CBD05BC28F07}"/>
                </a:ext>
              </a:extLst>
            </p:cNvPr>
            <p:cNvSpPr/>
            <p:nvPr/>
          </p:nvSpPr>
          <p:spPr>
            <a:xfrm rot="19797894">
              <a:off x="7537510" y="2941761"/>
              <a:ext cx="398297" cy="650739"/>
            </a:xfrm>
            <a:prstGeom prst="downArrow">
              <a:avLst/>
            </a:prstGeom>
            <a:solidFill>
              <a:srgbClr val="8D6A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Down Arrow 14">
              <a:extLst>
                <a:ext uri="{FF2B5EF4-FFF2-40B4-BE49-F238E27FC236}">
                  <a16:creationId xmlns:a16="http://schemas.microsoft.com/office/drawing/2014/main" id="{4279C486-3E0E-6047-A42E-8D93DF6CA0CC}"/>
                </a:ext>
              </a:extLst>
            </p:cNvPr>
            <p:cNvSpPr/>
            <p:nvPr/>
          </p:nvSpPr>
          <p:spPr>
            <a:xfrm rot="13328320">
              <a:off x="8094969" y="3223644"/>
              <a:ext cx="398297" cy="650739"/>
            </a:xfrm>
            <a:prstGeom prst="downArrow">
              <a:avLst/>
            </a:prstGeom>
            <a:solidFill>
              <a:srgbClr val="C53A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Down Arrow 15">
              <a:extLst>
                <a:ext uri="{FF2B5EF4-FFF2-40B4-BE49-F238E27FC236}">
                  <a16:creationId xmlns:a16="http://schemas.microsoft.com/office/drawing/2014/main" id="{DC41405E-166C-714B-A268-F1B7DF1A9595}"/>
                </a:ext>
              </a:extLst>
            </p:cNvPr>
            <p:cNvSpPr/>
            <p:nvPr/>
          </p:nvSpPr>
          <p:spPr>
            <a:xfrm rot="3225453">
              <a:off x="7157353" y="3903713"/>
              <a:ext cx="398297" cy="650739"/>
            </a:xfrm>
            <a:prstGeom prst="downArrow">
              <a:avLst/>
            </a:prstGeom>
            <a:solidFill>
              <a:srgbClr val="519D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Down Arrow 16">
              <a:extLst>
                <a:ext uri="{FF2B5EF4-FFF2-40B4-BE49-F238E27FC236}">
                  <a16:creationId xmlns:a16="http://schemas.microsoft.com/office/drawing/2014/main" id="{048DD2F5-1B64-DE43-BF9A-EFEF3AEFF442}"/>
                </a:ext>
              </a:extLst>
            </p:cNvPr>
            <p:cNvSpPr/>
            <p:nvPr/>
          </p:nvSpPr>
          <p:spPr>
            <a:xfrm rot="1607238">
              <a:off x="7696921" y="3991682"/>
              <a:ext cx="398297" cy="650739"/>
            </a:xfrm>
            <a:prstGeom prst="downArrow">
              <a:avLst/>
            </a:prstGeom>
            <a:solidFill>
              <a:srgbClr val="3774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24E638DF-5D5B-4B49-904B-4876C3BD2013}"/>
                </a:ext>
              </a:extLst>
            </p:cNvPr>
            <p:cNvSpPr/>
            <p:nvPr/>
          </p:nvSpPr>
          <p:spPr>
            <a:xfrm>
              <a:off x="6839842" y="2800871"/>
              <a:ext cx="1793629" cy="227195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1" name="Group 40">
            <a:extLst>
              <a:ext uri="{FF2B5EF4-FFF2-40B4-BE49-F238E27FC236}">
                <a16:creationId xmlns:a16="http://schemas.microsoft.com/office/drawing/2014/main" id="{349552DD-D271-DD49-9C98-9785005BB8DC}"/>
              </a:ext>
            </a:extLst>
          </p:cNvPr>
          <p:cNvGrpSpPr/>
          <p:nvPr/>
        </p:nvGrpSpPr>
        <p:grpSpPr>
          <a:xfrm>
            <a:off x="6813226" y="432369"/>
            <a:ext cx="1819070" cy="2271950"/>
            <a:chOff x="6813226" y="432369"/>
            <a:chExt cx="1819070" cy="2271950"/>
          </a:xfrm>
        </p:grpSpPr>
        <p:sp>
          <p:nvSpPr>
            <p:cNvPr id="9" name="TextBox 8">
              <a:extLst>
                <a:ext uri="{FF2B5EF4-FFF2-40B4-BE49-F238E27FC236}">
                  <a16:creationId xmlns:a16="http://schemas.microsoft.com/office/drawing/2014/main" id="{01BF64F7-D4A5-D94E-B142-FF6C86F928AC}"/>
                </a:ext>
              </a:extLst>
            </p:cNvPr>
            <p:cNvSpPr txBox="1"/>
            <p:nvPr/>
          </p:nvSpPr>
          <p:spPr>
            <a:xfrm>
              <a:off x="6813226" y="2285154"/>
              <a:ext cx="1734717" cy="307777"/>
            </a:xfrm>
            <a:prstGeom prst="rect">
              <a:avLst/>
            </a:prstGeom>
            <a:noFill/>
          </p:spPr>
          <p:txBody>
            <a:bodyPr wrap="square" rtlCol="0">
              <a:spAutoFit/>
            </a:bodyPr>
            <a:lstStyle/>
            <a:p>
              <a:pPr algn="ctr"/>
              <a:r>
                <a:rPr lang="en-US" dirty="0">
                  <a:latin typeface="Nunito Sans" pitchFamily="2" charset="77"/>
                </a:rPr>
                <a:t>(D)</a:t>
              </a:r>
            </a:p>
          </p:txBody>
        </p:sp>
        <p:sp>
          <p:nvSpPr>
            <p:cNvPr id="28" name="Down Arrow 27">
              <a:extLst>
                <a:ext uri="{FF2B5EF4-FFF2-40B4-BE49-F238E27FC236}">
                  <a16:creationId xmlns:a16="http://schemas.microsoft.com/office/drawing/2014/main" id="{C162F461-3EC1-434C-B9C8-642AC8F6394E}"/>
                </a:ext>
              </a:extLst>
            </p:cNvPr>
            <p:cNvSpPr/>
            <p:nvPr/>
          </p:nvSpPr>
          <p:spPr>
            <a:xfrm rot="8125347">
              <a:off x="6984300" y="847164"/>
              <a:ext cx="398297" cy="650739"/>
            </a:xfrm>
            <a:prstGeom prst="downArrow">
              <a:avLst/>
            </a:prstGeom>
            <a:solidFill>
              <a:srgbClr val="F084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Down Arrow 28">
              <a:extLst>
                <a:ext uri="{FF2B5EF4-FFF2-40B4-BE49-F238E27FC236}">
                  <a16:creationId xmlns:a16="http://schemas.microsoft.com/office/drawing/2014/main" id="{EFCD8FF7-AD63-0243-9105-5B1563492546}"/>
                </a:ext>
              </a:extLst>
            </p:cNvPr>
            <p:cNvSpPr/>
            <p:nvPr/>
          </p:nvSpPr>
          <p:spPr>
            <a:xfrm rot="19797894">
              <a:off x="7537510" y="521282"/>
              <a:ext cx="398297" cy="650739"/>
            </a:xfrm>
            <a:prstGeom prst="downArrow">
              <a:avLst/>
            </a:prstGeom>
            <a:solidFill>
              <a:srgbClr val="8D6A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Down Arrow 29">
              <a:extLst>
                <a:ext uri="{FF2B5EF4-FFF2-40B4-BE49-F238E27FC236}">
                  <a16:creationId xmlns:a16="http://schemas.microsoft.com/office/drawing/2014/main" id="{EA79F548-C327-9C44-8A69-991CDA03CDAE}"/>
                </a:ext>
              </a:extLst>
            </p:cNvPr>
            <p:cNvSpPr/>
            <p:nvPr/>
          </p:nvSpPr>
          <p:spPr>
            <a:xfrm rot="13328320">
              <a:off x="8094969" y="803165"/>
              <a:ext cx="398297" cy="650739"/>
            </a:xfrm>
            <a:prstGeom prst="downArrow">
              <a:avLst/>
            </a:prstGeom>
            <a:solidFill>
              <a:srgbClr val="C53A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Down Arrow 30">
              <a:extLst>
                <a:ext uri="{FF2B5EF4-FFF2-40B4-BE49-F238E27FC236}">
                  <a16:creationId xmlns:a16="http://schemas.microsoft.com/office/drawing/2014/main" id="{BF53287F-C54A-0746-92D7-19F3C372DBB0}"/>
                </a:ext>
              </a:extLst>
            </p:cNvPr>
            <p:cNvSpPr/>
            <p:nvPr/>
          </p:nvSpPr>
          <p:spPr>
            <a:xfrm rot="3225453">
              <a:off x="7157353" y="1483234"/>
              <a:ext cx="398297" cy="650739"/>
            </a:xfrm>
            <a:prstGeom prst="downArrow">
              <a:avLst/>
            </a:prstGeom>
            <a:solidFill>
              <a:srgbClr val="519D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a:extLst>
                <a:ext uri="{FF2B5EF4-FFF2-40B4-BE49-F238E27FC236}">
                  <a16:creationId xmlns:a16="http://schemas.microsoft.com/office/drawing/2014/main" id="{4BF9B642-3EF0-F040-AC4F-990861E6F08A}"/>
                </a:ext>
              </a:extLst>
            </p:cNvPr>
            <p:cNvSpPr/>
            <p:nvPr/>
          </p:nvSpPr>
          <p:spPr>
            <a:xfrm>
              <a:off x="7807471" y="1559652"/>
              <a:ext cx="342199" cy="342199"/>
            </a:xfrm>
            <a:prstGeom prst="ellipse">
              <a:avLst/>
            </a:prstGeom>
            <a:solidFill>
              <a:srgbClr val="3774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C29B2CB4-A4F7-E645-AA16-2430B97F37E8}"/>
                </a:ext>
              </a:extLst>
            </p:cNvPr>
            <p:cNvSpPr/>
            <p:nvPr/>
          </p:nvSpPr>
          <p:spPr>
            <a:xfrm>
              <a:off x="6838667" y="432369"/>
              <a:ext cx="1793629" cy="227195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2" name="Text Placeholder 5">
            <a:extLst>
              <a:ext uri="{FF2B5EF4-FFF2-40B4-BE49-F238E27FC236}">
                <a16:creationId xmlns:a16="http://schemas.microsoft.com/office/drawing/2014/main" id="{87697EC8-5E02-0B42-81A0-C85F38CCC467}"/>
              </a:ext>
            </a:extLst>
          </p:cNvPr>
          <p:cNvSpPr>
            <a:spLocks noGrp="1"/>
          </p:cNvSpPr>
          <p:nvPr>
            <p:ph type="body" idx="1"/>
          </p:nvPr>
        </p:nvSpPr>
        <p:spPr>
          <a:xfrm>
            <a:off x="2585742" y="0"/>
            <a:ext cx="6558258" cy="529634"/>
          </a:xfrm>
        </p:spPr>
        <p:txBody>
          <a:bodyPr/>
          <a:lstStyle/>
          <a:p>
            <a:r>
              <a:rPr lang="en-US" dirty="0"/>
              <a:t>In what direction would each of the centroids (roughly) move?</a:t>
            </a:r>
          </a:p>
        </p:txBody>
      </p:sp>
      <mc:AlternateContent xmlns:mc="http://schemas.openxmlformats.org/markup-compatibility/2006" xmlns:p14="http://schemas.microsoft.com/office/powerpoint/2010/main">
        <mc:Choice Requires="p14">
          <p:contentPart p14:bwMode="auto" r:id="rId3">
            <p14:nvContentPartPr>
              <p14:cNvPr id="2" name="Ink 1">
                <a:extLst>
                  <a:ext uri="{FF2B5EF4-FFF2-40B4-BE49-F238E27FC236}">
                    <a16:creationId xmlns:a16="http://schemas.microsoft.com/office/drawing/2014/main" id="{16741945-9792-44B3-B0ED-F78E6FCF9025}"/>
                  </a:ext>
                </a:extLst>
              </p14:cNvPr>
              <p14:cNvContentPartPr/>
              <p14:nvPr/>
            </p14:nvContentPartPr>
            <p14:xfrm>
              <a:off x="390600" y="2331000"/>
              <a:ext cx="7790760" cy="2752200"/>
            </p14:xfrm>
          </p:contentPart>
        </mc:Choice>
        <mc:Fallback xmlns="">
          <p:pic>
            <p:nvPicPr>
              <p:cNvPr id="2" name="Ink 1">
                <a:extLst>
                  <a:ext uri="{FF2B5EF4-FFF2-40B4-BE49-F238E27FC236}">
                    <a16:creationId xmlns:a16="http://schemas.microsoft.com/office/drawing/2014/main" id="{16741945-9792-44B3-B0ED-F78E6FCF9025}"/>
                  </a:ext>
                </a:extLst>
              </p:cNvPr>
              <p:cNvPicPr/>
              <p:nvPr/>
            </p:nvPicPr>
            <p:blipFill>
              <a:blip r:embed="rId4"/>
              <a:stretch>
                <a:fillRect/>
              </a:stretch>
            </p:blipFill>
            <p:spPr>
              <a:xfrm>
                <a:off x="381240" y="2321640"/>
                <a:ext cx="7809480" cy="2770920"/>
              </a:xfrm>
              <a:prstGeom prst="rect">
                <a:avLst/>
              </a:prstGeom>
            </p:spPr>
          </p:pic>
        </mc:Fallback>
      </mc:AlternateContent>
    </p:spTree>
    <p:extLst>
      <p:ext uri="{BB962C8B-B14F-4D97-AF65-F5344CB8AC3E}">
        <p14:creationId xmlns:p14="http://schemas.microsoft.com/office/powerpoint/2010/main" val="1345094942"/>
      </p:ext>
    </p:extLst>
  </p:cSld>
  <p:clrMapOvr>
    <a:masterClrMapping/>
  </p:clrMapOvr>
  <p:transition>
    <p:fade thruBlk="1"/>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hart, scatter chart&#10;&#10;Description automatically generated">
            <a:extLst>
              <a:ext uri="{FF2B5EF4-FFF2-40B4-BE49-F238E27FC236}">
                <a16:creationId xmlns:a16="http://schemas.microsoft.com/office/drawing/2014/main" id="{830BD66B-98E8-0327-6564-F18F43BA2164}"/>
              </a:ext>
            </a:extLst>
          </p:cNvPr>
          <p:cNvPicPr>
            <a:picLocks noChangeAspect="1"/>
          </p:cNvPicPr>
          <p:nvPr/>
        </p:nvPicPr>
        <p:blipFill>
          <a:blip r:embed="rId2"/>
          <a:stretch>
            <a:fillRect/>
          </a:stretch>
        </p:blipFill>
        <p:spPr>
          <a:xfrm>
            <a:off x="2247533" y="0"/>
            <a:ext cx="4648933" cy="5143500"/>
          </a:xfrm>
          <a:prstGeom prst="rect">
            <a:avLst/>
          </a:prstGeom>
        </p:spPr>
      </p:pic>
      <p:pic>
        <p:nvPicPr>
          <p:cNvPr id="5" name="Picture 4" descr="Chart, scatter chart&#10;&#10;Description automatically generated">
            <a:extLst>
              <a:ext uri="{FF2B5EF4-FFF2-40B4-BE49-F238E27FC236}">
                <a16:creationId xmlns:a16="http://schemas.microsoft.com/office/drawing/2014/main" id="{5BE8B284-2A1D-E340-9058-47EF1AE33DBE}"/>
              </a:ext>
            </a:extLst>
          </p:cNvPr>
          <p:cNvPicPr>
            <a:picLocks noChangeAspect="1"/>
          </p:cNvPicPr>
          <p:nvPr/>
        </p:nvPicPr>
        <p:blipFill>
          <a:blip r:embed="rId3">
            <a:alphaModFix/>
          </a:blip>
          <a:stretch>
            <a:fillRect/>
          </a:stretch>
        </p:blipFill>
        <p:spPr>
          <a:xfrm>
            <a:off x="2236313" y="-44879"/>
            <a:ext cx="4661262" cy="5188330"/>
          </a:xfrm>
          <a:prstGeom prst="rect">
            <a:avLst/>
          </a:prstGeom>
        </p:spPr>
      </p:pic>
      <p:pic>
        <p:nvPicPr>
          <p:cNvPr id="6" name="Picture 5" descr="Chart, scatter chart&#10;&#10;Description automatically generated">
            <a:extLst>
              <a:ext uri="{FF2B5EF4-FFF2-40B4-BE49-F238E27FC236}">
                <a16:creationId xmlns:a16="http://schemas.microsoft.com/office/drawing/2014/main" id="{EFEC3A5D-417E-264A-979D-9B6A65983721}"/>
              </a:ext>
            </a:extLst>
          </p:cNvPr>
          <p:cNvPicPr>
            <a:picLocks noChangeAspect="1"/>
          </p:cNvPicPr>
          <p:nvPr/>
        </p:nvPicPr>
        <p:blipFill>
          <a:blip r:embed="rId4">
            <a:alphaModFix/>
          </a:blip>
          <a:stretch>
            <a:fillRect/>
          </a:stretch>
        </p:blipFill>
        <p:spPr>
          <a:xfrm>
            <a:off x="2251683" y="5610"/>
            <a:ext cx="4648933" cy="5109712"/>
          </a:xfrm>
          <a:prstGeom prst="rect">
            <a:avLst/>
          </a:prstGeom>
        </p:spPr>
      </p:pic>
      <p:pic>
        <p:nvPicPr>
          <p:cNvPr id="7" name="Picture 6" descr="Chart, scatter chart&#10;&#10;Description automatically generated">
            <a:extLst>
              <a:ext uri="{FF2B5EF4-FFF2-40B4-BE49-F238E27FC236}">
                <a16:creationId xmlns:a16="http://schemas.microsoft.com/office/drawing/2014/main" id="{0B4D9346-7B9B-0545-A0B0-38EFC52E0EF3}"/>
              </a:ext>
            </a:extLst>
          </p:cNvPr>
          <p:cNvPicPr>
            <a:picLocks noChangeAspect="1"/>
          </p:cNvPicPr>
          <p:nvPr/>
        </p:nvPicPr>
        <p:blipFill>
          <a:blip r:embed="rId5">
            <a:alphaModFix/>
          </a:blip>
          <a:stretch>
            <a:fillRect/>
          </a:stretch>
        </p:blipFill>
        <p:spPr>
          <a:xfrm>
            <a:off x="2278216" y="-28178"/>
            <a:ext cx="4640690" cy="5143500"/>
          </a:xfrm>
          <a:prstGeom prst="rect">
            <a:avLst/>
          </a:prstGeom>
        </p:spPr>
      </p:pic>
      <p:pic>
        <p:nvPicPr>
          <p:cNvPr id="8" name="Picture 7" descr="A picture containing text, sky&#10;&#10;Description automatically generated">
            <a:extLst>
              <a:ext uri="{FF2B5EF4-FFF2-40B4-BE49-F238E27FC236}">
                <a16:creationId xmlns:a16="http://schemas.microsoft.com/office/drawing/2014/main" id="{44CB87BB-0AD5-AA40-B8B6-B6C4F45A3B44}"/>
              </a:ext>
            </a:extLst>
          </p:cNvPr>
          <p:cNvPicPr>
            <a:picLocks noChangeAspect="1"/>
          </p:cNvPicPr>
          <p:nvPr/>
        </p:nvPicPr>
        <p:blipFill>
          <a:blip r:embed="rId6">
            <a:alphaModFix/>
          </a:blip>
          <a:stretch>
            <a:fillRect/>
          </a:stretch>
        </p:blipFill>
        <p:spPr>
          <a:xfrm>
            <a:off x="2239043" y="-44928"/>
            <a:ext cx="4668644" cy="5088575"/>
          </a:xfrm>
          <a:prstGeom prst="rect">
            <a:avLst/>
          </a:prstGeom>
        </p:spPr>
      </p:pic>
      <p:pic>
        <p:nvPicPr>
          <p:cNvPr id="9" name="Picture 8" descr="Chart, scatter chart&#10;&#10;Description automatically generated">
            <a:extLst>
              <a:ext uri="{FF2B5EF4-FFF2-40B4-BE49-F238E27FC236}">
                <a16:creationId xmlns:a16="http://schemas.microsoft.com/office/drawing/2014/main" id="{A6F78686-479E-B143-95B5-BC93F0EADF79}"/>
              </a:ext>
            </a:extLst>
          </p:cNvPr>
          <p:cNvPicPr>
            <a:picLocks noChangeAspect="1"/>
          </p:cNvPicPr>
          <p:nvPr/>
        </p:nvPicPr>
        <p:blipFill>
          <a:blip r:embed="rId7">
            <a:alphaModFix/>
          </a:blip>
          <a:stretch>
            <a:fillRect/>
          </a:stretch>
        </p:blipFill>
        <p:spPr>
          <a:xfrm>
            <a:off x="2263254" y="0"/>
            <a:ext cx="4652923" cy="5014635"/>
          </a:xfrm>
          <a:prstGeom prst="rect">
            <a:avLst/>
          </a:prstGeom>
        </p:spPr>
      </p:pic>
      <p:pic>
        <p:nvPicPr>
          <p:cNvPr id="10" name="Picture 9" descr="Chart, scatter chart&#10;&#10;Description automatically generated">
            <a:extLst>
              <a:ext uri="{FF2B5EF4-FFF2-40B4-BE49-F238E27FC236}">
                <a16:creationId xmlns:a16="http://schemas.microsoft.com/office/drawing/2014/main" id="{B7374A65-6060-8B49-AF16-9CBDBFA3F032}"/>
              </a:ext>
            </a:extLst>
          </p:cNvPr>
          <p:cNvPicPr>
            <a:picLocks noChangeAspect="1"/>
          </p:cNvPicPr>
          <p:nvPr/>
        </p:nvPicPr>
        <p:blipFill>
          <a:blip r:embed="rId8">
            <a:alphaModFix/>
          </a:blip>
          <a:stretch>
            <a:fillRect/>
          </a:stretch>
        </p:blipFill>
        <p:spPr>
          <a:xfrm>
            <a:off x="2249878" y="-65121"/>
            <a:ext cx="4648074" cy="5108768"/>
          </a:xfrm>
          <a:prstGeom prst="rect">
            <a:avLst/>
          </a:prstGeom>
        </p:spPr>
      </p:pic>
      <p:pic>
        <p:nvPicPr>
          <p:cNvPr id="11" name="Picture 10" descr="Chart, scatter chart&#10;&#10;Description automatically generated">
            <a:extLst>
              <a:ext uri="{FF2B5EF4-FFF2-40B4-BE49-F238E27FC236}">
                <a16:creationId xmlns:a16="http://schemas.microsoft.com/office/drawing/2014/main" id="{BEA62F29-9DCD-EC46-880D-83454A688AB6}"/>
              </a:ext>
            </a:extLst>
          </p:cNvPr>
          <p:cNvPicPr>
            <a:picLocks noChangeAspect="1"/>
          </p:cNvPicPr>
          <p:nvPr/>
        </p:nvPicPr>
        <p:blipFill>
          <a:blip r:embed="rId9">
            <a:alphaModFix/>
          </a:blip>
          <a:stretch>
            <a:fillRect/>
          </a:stretch>
        </p:blipFill>
        <p:spPr>
          <a:xfrm>
            <a:off x="2243384" y="-33788"/>
            <a:ext cx="4664303" cy="5117547"/>
          </a:xfrm>
          <a:prstGeom prst="rect">
            <a:avLst/>
          </a:prstGeom>
        </p:spPr>
      </p:pic>
      <p:pic>
        <p:nvPicPr>
          <p:cNvPr id="12" name="Picture 11" descr="Chart, scatter chart&#10;&#10;Description automatically generated">
            <a:extLst>
              <a:ext uri="{FF2B5EF4-FFF2-40B4-BE49-F238E27FC236}">
                <a16:creationId xmlns:a16="http://schemas.microsoft.com/office/drawing/2014/main" id="{1FC6FCB4-2448-C145-BF1C-DF399E9E320B}"/>
              </a:ext>
            </a:extLst>
          </p:cNvPr>
          <p:cNvPicPr>
            <a:picLocks noChangeAspect="1"/>
          </p:cNvPicPr>
          <p:nvPr/>
        </p:nvPicPr>
        <p:blipFill>
          <a:blip r:embed="rId10">
            <a:alphaModFix/>
          </a:blip>
          <a:stretch>
            <a:fillRect/>
          </a:stretch>
        </p:blipFill>
        <p:spPr>
          <a:xfrm>
            <a:off x="2233272" y="-14113"/>
            <a:ext cx="4682905" cy="5085470"/>
          </a:xfrm>
          <a:prstGeom prst="rect">
            <a:avLst/>
          </a:prstGeom>
        </p:spPr>
      </p:pic>
      <p:pic>
        <p:nvPicPr>
          <p:cNvPr id="13" name="Picture 12" descr="Chart, scatter chart&#10;&#10;Description automatically generated">
            <a:extLst>
              <a:ext uri="{FF2B5EF4-FFF2-40B4-BE49-F238E27FC236}">
                <a16:creationId xmlns:a16="http://schemas.microsoft.com/office/drawing/2014/main" id="{54723289-6077-0441-8512-C5157FC18701}"/>
              </a:ext>
            </a:extLst>
          </p:cNvPr>
          <p:cNvPicPr>
            <a:picLocks noChangeAspect="1"/>
          </p:cNvPicPr>
          <p:nvPr/>
        </p:nvPicPr>
        <p:blipFill>
          <a:blip r:embed="rId11">
            <a:alphaModFix/>
          </a:blip>
          <a:stretch>
            <a:fillRect/>
          </a:stretch>
        </p:blipFill>
        <p:spPr>
          <a:xfrm>
            <a:off x="2225094" y="-14113"/>
            <a:ext cx="4687077" cy="5057760"/>
          </a:xfrm>
          <a:prstGeom prst="rect">
            <a:avLst/>
          </a:prstGeom>
        </p:spPr>
      </p:pic>
      <p:pic>
        <p:nvPicPr>
          <p:cNvPr id="14" name="Picture 13" descr="Chart, scatter chart&#10;&#10;Description automatically generated">
            <a:extLst>
              <a:ext uri="{FF2B5EF4-FFF2-40B4-BE49-F238E27FC236}">
                <a16:creationId xmlns:a16="http://schemas.microsoft.com/office/drawing/2014/main" id="{BD328621-9C2E-D145-ADB9-8265E9D996EC}"/>
              </a:ext>
            </a:extLst>
          </p:cNvPr>
          <p:cNvPicPr>
            <a:picLocks noChangeAspect="1"/>
          </p:cNvPicPr>
          <p:nvPr/>
        </p:nvPicPr>
        <p:blipFill>
          <a:blip r:embed="rId11">
            <a:alphaModFix/>
          </a:blip>
          <a:stretch>
            <a:fillRect/>
          </a:stretch>
        </p:blipFill>
        <p:spPr>
          <a:xfrm>
            <a:off x="2215294" y="-33837"/>
            <a:ext cx="4705355" cy="5077484"/>
          </a:xfrm>
          <a:prstGeom prst="rect">
            <a:avLst/>
          </a:prstGeom>
        </p:spPr>
      </p:pic>
      <p:sp>
        <p:nvSpPr>
          <p:cNvPr id="2" name="Slide Number Placeholder 1">
            <a:extLst>
              <a:ext uri="{FF2B5EF4-FFF2-40B4-BE49-F238E27FC236}">
                <a16:creationId xmlns:a16="http://schemas.microsoft.com/office/drawing/2014/main" id="{7B1C718C-360C-6F29-9EB4-56B195316A8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44</a:t>
            </a:fld>
            <a:endParaRPr lang="en"/>
          </a:p>
        </p:txBody>
      </p:sp>
      <p:sp>
        <p:nvSpPr>
          <p:cNvPr id="15" name="Rectangle 14">
            <a:extLst>
              <a:ext uri="{FF2B5EF4-FFF2-40B4-BE49-F238E27FC236}">
                <a16:creationId xmlns:a16="http://schemas.microsoft.com/office/drawing/2014/main" id="{4054B1A1-18F5-A341-B8B4-2EDE2FB32D30}"/>
              </a:ext>
            </a:extLst>
          </p:cNvPr>
          <p:cNvSpPr/>
          <p:nvPr/>
        </p:nvSpPr>
        <p:spPr>
          <a:xfrm>
            <a:off x="6028266" y="3614562"/>
            <a:ext cx="2946400" cy="133208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dirty="0"/>
              <a:t>No more changes</a:t>
            </a:r>
          </a:p>
        </p:txBody>
      </p:sp>
    </p:spTree>
    <p:extLst>
      <p:ext uri="{BB962C8B-B14F-4D97-AF65-F5344CB8AC3E}">
        <p14:creationId xmlns:p14="http://schemas.microsoft.com/office/powerpoint/2010/main" val="8126041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3"/>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BF7AC73-2DBB-380E-D6F8-21CF4DC9FDC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45</a:t>
            </a:fld>
            <a:endParaRPr lang="en"/>
          </a:p>
        </p:txBody>
      </p:sp>
      <p:pic>
        <p:nvPicPr>
          <p:cNvPr id="4" name="Picture 3">
            <a:extLst>
              <a:ext uri="{FF2B5EF4-FFF2-40B4-BE49-F238E27FC236}">
                <a16:creationId xmlns:a16="http://schemas.microsoft.com/office/drawing/2014/main" id="{A704782D-E296-FB15-DFA8-ACF78A62269B}"/>
              </a:ext>
            </a:extLst>
          </p:cNvPr>
          <p:cNvPicPr>
            <a:picLocks noChangeAspect="1"/>
          </p:cNvPicPr>
          <p:nvPr/>
        </p:nvPicPr>
        <p:blipFill>
          <a:blip r:embed="rId2"/>
          <a:stretch>
            <a:fillRect/>
          </a:stretch>
        </p:blipFill>
        <p:spPr>
          <a:xfrm>
            <a:off x="0" y="468679"/>
            <a:ext cx="9144000" cy="4635124"/>
          </a:xfrm>
          <a:prstGeom prst="rect">
            <a:avLst/>
          </a:prstGeom>
        </p:spPr>
      </p:pic>
      <p:sp>
        <p:nvSpPr>
          <p:cNvPr id="5" name="Rectangle 4">
            <a:extLst>
              <a:ext uri="{FF2B5EF4-FFF2-40B4-BE49-F238E27FC236}">
                <a16:creationId xmlns:a16="http://schemas.microsoft.com/office/drawing/2014/main" id="{0138992D-6832-2E5F-B341-5B21B3849E2F}"/>
              </a:ext>
            </a:extLst>
          </p:cNvPr>
          <p:cNvSpPr/>
          <p:nvPr/>
        </p:nvSpPr>
        <p:spPr>
          <a:xfrm>
            <a:off x="2404533" y="43330"/>
            <a:ext cx="4854221" cy="39359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Different k gives different results</a:t>
            </a:r>
          </a:p>
        </p:txBody>
      </p:sp>
      <mc:AlternateContent xmlns:mc="http://schemas.openxmlformats.org/markup-compatibility/2006" xmlns:p14="http://schemas.microsoft.com/office/powerpoint/2010/main">
        <mc:Choice Requires="p14">
          <p:contentPart p14:bwMode="auto" r:id="rId3">
            <p14:nvContentPartPr>
              <p14:cNvPr id="3" name="Ink 2">
                <a:extLst>
                  <a:ext uri="{FF2B5EF4-FFF2-40B4-BE49-F238E27FC236}">
                    <a16:creationId xmlns:a16="http://schemas.microsoft.com/office/drawing/2014/main" id="{E2D3C59D-4AFF-421C-AF92-DFA222F0F9B5}"/>
                  </a:ext>
                </a:extLst>
              </p14:cNvPr>
              <p14:cNvContentPartPr/>
              <p14:nvPr/>
            </p14:nvContentPartPr>
            <p14:xfrm>
              <a:off x="753480" y="101880"/>
              <a:ext cx="7597440" cy="239040"/>
            </p14:xfrm>
          </p:contentPart>
        </mc:Choice>
        <mc:Fallback xmlns="">
          <p:pic>
            <p:nvPicPr>
              <p:cNvPr id="3" name="Ink 2">
                <a:extLst>
                  <a:ext uri="{FF2B5EF4-FFF2-40B4-BE49-F238E27FC236}">
                    <a16:creationId xmlns:a16="http://schemas.microsoft.com/office/drawing/2014/main" id="{E2D3C59D-4AFF-421C-AF92-DFA222F0F9B5}"/>
                  </a:ext>
                </a:extLst>
              </p:cNvPr>
              <p:cNvPicPr/>
              <p:nvPr/>
            </p:nvPicPr>
            <p:blipFill>
              <a:blip r:embed="rId4"/>
              <a:stretch>
                <a:fillRect/>
              </a:stretch>
            </p:blipFill>
            <p:spPr>
              <a:xfrm>
                <a:off x="744120" y="92520"/>
                <a:ext cx="7616160" cy="257760"/>
              </a:xfrm>
              <a:prstGeom prst="rect">
                <a:avLst/>
              </a:prstGeom>
            </p:spPr>
          </p:pic>
        </mc:Fallback>
      </mc:AlternateContent>
    </p:spTree>
    <p:extLst>
      <p:ext uri="{BB962C8B-B14F-4D97-AF65-F5344CB8AC3E}">
        <p14:creationId xmlns:p14="http://schemas.microsoft.com/office/powerpoint/2010/main" val="199015117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4E179AE-B249-A04C-A001-DAE65AB296C1}"/>
              </a:ext>
            </a:extLst>
          </p:cNvPr>
          <p:cNvSpPr>
            <a:spLocks noGrp="1"/>
          </p:cNvSpPr>
          <p:nvPr>
            <p:ph type="ctrTitle"/>
          </p:nvPr>
        </p:nvSpPr>
        <p:spPr/>
        <p:txBody>
          <a:bodyPr/>
          <a:lstStyle/>
          <a:p>
            <a:r>
              <a:rPr lang="en-US" dirty="0"/>
              <a:t>Effect of Initialization</a:t>
            </a:r>
          </a:p>
        </p:txBody>
      </p:sp>
      <p:sp>
        <p:nvSpPr>
          <p:cNvPr id="6" name="Subtitle 5">
            <a:extLst>
              <a:ext uri="{FF2B5EF4-FFF2-40B4-BE49-F238E27FC236}">
                <a16:creationId xmlns:a16="http://schemas.microsoft.com/office/drawing/2014/main" id="{A4A5275F-0899-004C-B795-F25EE858D882}"/>
              </a:ext>
            </a:extLst>
          </p:cNvPr>
          <p:cNvSpPr>
            <a:spLocks noGrp="1"/>
          </p:cNvSpPr>
          <p:nvPr>
            <p:ph type="subTitle" idx="1"/>
          </p:nvPr>
        </p:nvSpPr>
        <p:spPr/>
        <p:txBody>
          <a:bodyPr/>
          <a:lstStyle/>
          <a:p>
            <a:endParaRPr lang="en-US"/>
          </a:p>
        </p:txBody>
      </p:sp>
      <p:sp>
        <p:nvSpPr>
          <p:cNvPr id="2" name="Slide Number Placeholder 1">
            <a:extLst>
              <a:ext uri="{FF2B5EF4-FFF2-40B4-BE49-F238E27FC236}">
                <a16:creationId xmlns:a16="http://schemas.microsoft.com/office/drawing/2014/main" id="{ACFA627E-0868-014B-911E-3F3C60857F0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46</a:t>
            </a:fld>
            <a:endParaRPr lang="en"/>
          </a:p>
        </p:txBody>
      </p:sp>
    </p:spTree>
    <p:extLst>
      <p:ext uri="{BB962C8B-B14F-4D97-AF65-F5344CB8AC3E}">
        <p14:creationId xmlns:p14="http://schemas.microsoft.com/office/powerpoint/2010/main" val="66330629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BD752642-9CC8-324E-9EC9-DAB5407C1132}"/>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47</a:t>
            </a:fld>
            <a:endParaRPr lang="en"/>
          </a:p>
        </p:txBody>
      </p:sp>
      <p:pic>
        <p:nvPicPr>
          <p:cNvPr id="60" name="Picture 59">
            <a:extLst>
              <a:ext uri="{FF2B5EF4-FFF2-40B4-BE49-F238E27FC236}">
                <a16:creationId xmlns:a16="http://schemas.microsoft.com/office/drawing/2014/main" id="{D8996FFF-AD40-0347-AA00-83D5FEA54AC1}"/>
              </a:ext>
            </a:extLst>
          </p:cNvPr>
          <p:cNvPicPr>
            <a:picLocks noChangeAspect="1"/>
          </p:cNvPicPr>
          <p:nvPr/>
        </p:nvPicPr>
        <p:blipFill>
          <a:blip r:embed="rId3"/>
          <a:stretch>
            <a:fillRect/>
          </a:stretch>
        </p:blipFill>
        <p:spPr>
          <a:xfrm>
            <a:off x="2916881" y="1130871"/>
            <a:ext cx="2017620" cy="1769463"/>
          </a:xfrm>
          <a:prstGeom prst="rect">
            <a:avLst/>
          </a:prstGeom>
        </p:spPr>
      </p:pic>
      <p:pic>
        <p:nvPicPr>
          <p:cNvPr id="62" name="Picture 61" descr="Background pattern&#10;&#10;Description automatically generated">
            <a:extLst>
              <a:ext uri="{FF2B5EF4-FFF2-40B4-BE49-F238E27FC236}">
                <a16:creationId xmlns:a16="http://schemas.microsoft.com/office/drawing/2014/main" id="{CB7DF878-2845-4F43-A664-0282A42EE140}"/>
              </a:ext>
            </a:extLst>
          </p:cNvPr>
          <p:cNvPicPr>
            <a:picLocks noChangeAspect="1"/>
          </p:cNvPicPr>
          <p:nvPr/>
        </p:nvPicPr>
        <p:blipFill>
          <a:blip r:embed="rId4"/>
          <a:stretch>
            <a:fillRect/>
          </a:stretch>
        </p:blipFill>
        <p:spPr>
          <a:xfrm>
            <a:off x="2916881" y="3266489"/>
            <a:ext cx="2017620" cy="1769463"/>
          </a:xfrm>
          <a:prstGeom prst="rect">
            <a:avLst/>
          </a:prstGeom>
        </p:spPr>
      </p:pic>
      <p:pic>
        <p:nvPicPr>
          <p:cNvPr id="64" name="Picture 63">
            <a:extLst>
              <a:ext uri="{FF2B5EF4-FFF2-40B4-BE49-F238E27FC236}">
                <a16:creationId xmlns:a16="http://schemas.microsoft.com/office/drawing/2014/main" id="{0CC0A998-A5DA-5646-A55A-43A3C7E8D8AC}"/>
              </a:ext>
            </a:extLst>
          </p:cNvPr>
          <p:cNvPicPr>
            <a:picLocks noChangeAspect="1"/>
          </p:cNvPicPr>
          <p:nvPr/>
        </p:nvPicPr>
        <p:blipFill>
          <a:blip r:embed="rId5"/>
          <a:stretch>
            <a:fillRect/>
          </a:stretch>
        </p:blipFill>
        <p:spPr>
          <a:xfrm>
            <a:off x="6210066" y="1018674"/>
            <a:ext cx="2017620" cy="1769463"/>
          </a:xfrm>
          <a:prstGeom prst="rect">
            <a:avLst/>
          </a:prstGeom>
        </p:spPr>
      </p:pic>
      <p:pic>
        <p:nvPicPr>
          <p:cNvPr id="66" name="Picture 65" descr="A picture containing light, colorful&#10;&#10;Description automatically generated">
            <a:extLst>
              <a:ext uri="{FF2B5EF4-FFF2-40B4-BE49-F238E27FC236}">
                <a16:creationId xmlns:a16="http://schemas.microsoft.com/office/drawing/2014/main" id="{F136C5F7-7497-464C-A5C2-3F7F92A1393E}"/>
              </a:ext>
            </a:extLst>
          </p:cNvPr>
          <p:cNvPicPr>
            <a:picLocks noChangeAspect="1"/>
          </p:cNvPicPr>
          <p:nvPr/>
        </p:nvPicPr>
        <p:blipFill>
          <a:blip r:embed="rId6"/>
          <a:stretch>
            <a:fillRect/>
          </a:stretch>
        </p:blipFill>
        <p:spPr>
          <a:xfrm>
            <a:off x="6210066" y="3266488"/>
            <a:ext cx="2017620" cy="1769463"/>
          </a:xfrm>
          <a:prstGeom prst="rect">
            <a:avLst/>
          </a:prstGeom>
        </p:spPr>
      </p:pic>
      <p:sp>
        <p:nvSpPr>
          <p:cNvPr id="67" name="TextBox 66">
            <a:extLst>
              <a:ext uri="{FF2B5EF4-FFF2-40B4-BE49-F238E27FC236}">
                <a16:creationId xmlns:a16="http://schemas.microsoft.com/office/drawing/2014/main" id="{E648871B-FCA6-2A40-97C5-8D1C5F683B34}"/>
              </a:ext>
            </a:extLst>
          </p:cNvPr>
          <p:cNvSpPr txBox="1"/>
          <p:nvPr/>
        </p:nvSpPr>
        <p:spPr>
          <a:xfrm>
            <a:off x="3040088" y="2858642"/>
            <a:ext cx="1894413" cy="307777"/>
          </a:xfrm>
          <a:prstGeom prst="rect">
            <a:avLst/>
          </a:prstGeom>
          <a:noFill/>
        </p:spPr>
        <p:txBody>
          <a:bodyPr wrap="square" rtlCol="0">
            <a:spAutoFit/>
          </a:bodyPr>
          <a:lstStyle/>
          <a:p>
            <a:pPr algn="ctr"/>
            <a:r>
              <a:rPr lang="en-US" dirty="0">
                <a:latin typeface="Nunito Sans" pitchFamily="2" charset="77"/>
              </a:rPr>
              <a:t>Initialization</a:t>
            </a:r>
          </a:p>
        </p:txBody>
      </p:sp>
      <p:sp>
        <p:nvSpPr>
          <p:cNvPr id="68" name="TextBox 67">
            <a:extLst>
              <a:ext uri="{FF2B5EF4-FFF2-40B4-BE49-F238E27FC236}">
                <a16:creationId xmlns:a16="http://schemas.microsoft.com/office/drawing/2014/main" id="{C04EA861-94A3-9B4B-B97C-85AD85619E10}"/>
              </a:ext>
            </a:extLst>
          </p:cNvPr>
          <p:cNvSpPr txBox="1"/>
          <p:nvPr/>
        </p:nvSpPr>
        <p:spPr>
          <a:xfrm>
            <a:off x="6210066" y="2853091"/>
            <a:ext cx="1894413" cy="307777"/>
          </a:xfrm>
          <a:prstGeom prst="rect">
            <a:avLst/>
          </a:prstGeom>
          <a:noFill/>
        </p:spPr>
        <p:txBody>
          <a:bodyPr wrap="square" rtlCol="0">
            <a:spAutoFit/>
          </a:bodyPr>
          <a:lstStyle/>
          <a:p>
            <a:pPr algn="ctr"/>
            <a:r>
              <a:rPr lang="en-US" dirty="0">
                <a:latin typeface="Nunito Sans" pitchFamily="2" charset="77"/>
              </a:rPr>
              <a:t>Final Clusters</a:t>
            </a:r>
          </a:p>
        </p:txBody>
      </p:sp>
      <p:sp>
        <p:nvSpPr>
          <p:cNvPr id="71" name="Rectangle 70">
            <a:extLst>
              <a:ext uri="{FF2B5EF4-FFF2-40B4-BE49-F238E27FC236}">
                <a16:creationId xmlns:a16="http://schemas.microsoft.com/office/drawing/2014/main" id="{D0304F73-2008-E044-89B5-BD2248790D63}"/>
              </a:ext>
            </a:extLst>
          </p:cNvPr>
          <p:cNvSpPr/>
          <p:nvPr/>
        </p:nvSpPr>
        <p:spPr>
          <a:xfrm>
            <a:off x="2233548" y="43330"/>
            <a:ext cx="5401905" cy="39359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Different initialization can give different results</a:t>
            </a:r>
          </a:p>
        </p:txBody>
      </p:sp>
      <p:sp>
        <p:nvSpPr>
          <p:cNvPr id="72" name="Right Arrow 71">
            <a:extLst>
              <a:ext uri="{FF2B5EF4-FFF2-40B4-BE49-F238E27FC236}">
                <a16:creationId xmlns:a16="http://schemas.microsoft.com/office/drawing/2014/main" id="{1E7ABABD-A113-954F-A466-AE051ECAE487}"/>
              </a:ext>
            </a:extLst>
          </p:cNvPr>
          <p:cNvSpPr/>
          <p:nvPr/>
        </p:nvSpPr>
        <p:spPr>
          <a:xfrm>
            <a:off x="5093713" y="1682945"/>
            <a:ext cx="883386" cy="437565"/>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Right Arrow 72">
            <a:extLst>
              <a:ext uri="{FF2B5EF4-FFF2-40B4-BE49-F238E27FC236}">
                <a16:creationId xmlns:a16="http://schemas.microsoft.com/office/drawing/2014/main" id="{762B31BE-62D9-7E48-B579-63A4F831E1FF}"/>
              </a:ext>
            </a:extLst>
          </p:cNvPr>
          <p:cNvSpPr/>
          <p:nvPr/>
        </p:nvSpPr>
        <p:spPr>
          <a:xfrm>
            <a:off x="5093713" y="3713654"/>
            <a:ext cx="883386" cy="437565"/>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7007684"/>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8" grpId="0"/>
      <p:bldP spid="72"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CB0D595D-C4A1-A84C-B85C-E99D6239E359}"/>
              </a:ext>
            </a:extLst>
          </p:cNvPr>
          <p:cNvSpPr>
            <a:spLocks noGrp="1"/>
          </p:cNvSpPr>
          <p:nvPr>
            <p:ph type="body" idx="1"/>
          </p:nvPr>
        </p:nvSpPr>
        <p:spPr>
          <a:xfrm>
            <a:off x="2580960" y="0"/>
            <a:ext cx="6563040" cy="1018674"/>
          </a:xfrm>
        </p:spPr>
        <p:txBody>
          <a:bodyPr/>
          <a:lstStyle/>
          <a:p>
            <a:r>
              <a:rPr lang="en-US" dirty="0"/>
              <a:t>You are clustering news articles using the features “# sport” and “# injury.” How would you interpret these clusters?</a:t>
            </a:r>
          </a:p>
          <a:p>
            <a:r>
              <a:rPr lang="en-US" dirty="0"/>
              <a:t>“This is a cluster of …[some characterization]… articles.”</a:t>
            </a:r>
          </a:p>
        </p:txBody>
      </p:sp>
      <p:sp>
        <p:nvSpPr>
          <p:cNvPr id="4" name="Slide Number Placeholder 3">
            <a:extLst>
              <a:ext uri="{FF2B5EF4-FFF2-40B4-BE49-F238E27FC236}">
                <a16:creationId xmlns:a16="http://schemas.microsoft.com/office/drawing/2014/main" id="{BD752642-9CC8-324E-9EC9-DAB5407C1132}"/>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48</a:t>
            </a:fld>
            <a:endParaRPr lang="en"/>
          </a:p>
        </p:txBody>
      </p:sp>
      <p:sp>
        <p:nvSpPr>
          <p:cNvPr id="5" name="Title 4">
            <a:extLst>
              <a:ext uri="{FF2B5EF4-FFF2-40B4-BE49-F238E27FC236}">
                <a16:creationId xmlns:a16="http://schemas.microsoft.com/office/drawing/2014/main" id="{0652B7DE-9FC1-0241-9301-B30BBC6BCD1A}"/>
              </a:ext>
            </a:extLst>
          </p:cNvPr>
          <p:cNvSpPr>
            <a:spLocks noGrp="1"/>
          </p:cNvSpPr>
          <p:nvPr>
            <p:ph type="title"/>
          </p:nvPr>
        </p:nvSpPr>
        <p:spPr/>
        <p:txBody>
          <a:bodyPr/>
          <a:lstStyle/>
          <a:p>
            <a:r>
              <a:rPr lang="en-US" dirty="0"/>
              <a:t>1 min</a:t>
            </a:r>
          </a:p>
        </p:txBody>
      </p:sp>
      <p:pic>
        <p:nvPicPr>
          <p:cNvPr id="60" name="Picture 59">
            <a:extLst>
              <a:ext uri="{FF2B5EF4-FFF2-40B4-BE49-F238E27FC236}">
                <a16:creationId xmlns:a16="http://schemas.microsoft.com/office/drawing/2014/main" id="{D8996FFF-AD40-0347-AA00-83D5FEA54AC1}"/>
              </a:ext>
            </a:extLst>
          </p:cNvPr>
          <p:cNvPicPr>
            <a:picLocks noChangeAspect="1"/>
          </p:cNvPicPr>
          <p:nvPr/>
        </p:nvPicPr>
        <p:blipFill>
          <a:blip r:embed="rId3"/>
          <a:stretch>
            <a:fillRect/>
          </a:stretch>
        </p:blipFill>
        <p:spPr>
          <a:xfrm>
            <a:off x="2916881" y="1130871"/>
            <a:ext cx="2017620" cy="1769463"/>
          </a:xfrm>
          <a:prstGeom prst="rect">
            <a:avLst/>
          </a:prstGeom>
        </p:spPr>
      </p:pic>
      <p:pic>
        <p:nvPicPr>
          <p:cNvPr id="62" name="Picture 61" descr="Background pattern&#10;&#10;Description automatically generated">
            <a:extLst>
              <a:ext uri="{FF2B5EF4-FFF2-40B4-BE49-F238E27FC236}">
                <a16:creationId xmlns:a16="http://schemas.microsoft.com/office/drawing/2014/main" id="{CB7DF878-2845-4F43-A664-0282A42EE140}"/>
              </a:ext>
            </a:extLst>
          </p:cNvPr>
          <p:cNvPicPr>
            <a:picLocks noChangeAspect="1"/>
          </p:cNvPicPr>
          <p:nvPr/>
        </p:nvPicPr>
        <p:blipFill>
          <a:blip r:embed="rId4"/>
          <a:stretch>
            <a:fillRect/>
          </a:stretch>
        </p:blipFill>
        <p:spPr>
          <a:xfrm>
            <a:off x="2916881" y="3266489"/>
            <a:ext cx="2017620" cy="1769463"/>
          </a:xfrm>
          <a:prstGeom prst="rect">
            <a:avLst/>
          </a:prstGeom>
        </p:spPr>
      </p:pic>
      <p:pic>
        <p:nvPicPr>
          <p:cNvPr id="64" name="Picture 63">
            <a:extLst>
              <a:ext uri="{FF2B5EF4-FFF2-40B4-BE49-F238E27FC236}">
                <a16:creationId xmlns:a16="http://schemas.microsoft.com/office/drawing/2014/main" id="{0CC0A998-A5DA-5646-A55A-43A3C7E8D8AC}"/>
              </a:ext>
            </a:extLst>
          </p:cNvPr>
          <p:cNvPicPr>
            <a:picLocks noChangeAspect="1"/>
          </p:cNvPicPr>
          <p:nvPr/>
        </p:nvPicPr>
        <p:blipFill>
          <a:blip r:embed="rId5"/>
          <a:stretch>
            <a:fillRect/>
          </a:stretch>
        </p:blipFill>
        <p:spPr>
          <a:xfrm>
            <a:off x="6210066" y="1018674"/>
            <a:ext cx="2017620" cy="1769463"/>
          </a:xfrm>
          <a:prstGeom prst="rect">
            <a:avLst/>
          </a:prstGeom>
        </p:spPr>
      </p:pic>
      <p:pic>
        <p:nvPicPr>
          <p:cNvPr id="66" name="Picture 65" descr="A picture containing light, colorful&#10;&#10;Description automatically generated">
            <a:extLst>
              <a:ext uri="{FF2B5EF4-FFF2-40B4-BE49-F238E27FC236}">
                <a16:creationId xmlns:a16="http://schemas.microsoft.com/office/drawing/2014/main" id="{F136C5F7-7497-464C-A5C2-3F7F92A1393E}"/>
              </a:ext>
            </a:extLst>
          </p:cNvPr>
          <p:cNvPicPr>
            <a:picLocks noChangeAspect="1"/>
          </p:cNvPicPr>
          <p:nvPr/>
        </p:nvPicPr>
        <p:blipFill>
          <a:blip r:embed="rId6"/>
          <a:stretch>
            <a:fillRect/>
          </a:stretch>
        </p:blipFill>
        <p:spPr>
          <a:xfrm>
            <a:off x="6210066" y="3266488"/>
            <a:ext cx="2017620" cy="1769463"/>
          </a:xfrm>
          <a:prstGeom prst="rect">
            <a:avLst/>
          </a:prstGeom>
        </p:spPr>
      </p:pic>
      <p:sp>
        <p:nvSpPr>
          <p:cNvPr id="67" name="TextBox 66">
            <a:extLst>
              <a:ext uri="{FF2B5EF4-FFF2-40B4-BE49-F238E27FC236}">
                <a16:creationId xmlns:a16="http://schemas.microsoft.com/office/drawing/2014/main" id="{E648871B-FCA6-2A40-97C5-8D1C5F683B34}"/>
              </a:ext>
            </a:extLst>
          </p:cNvPr>
          <p:cNvSpPr txBox="1"/>
          <p:nvPr/>
        </p:nvSpPr>
        <p:spPr>
          <a:xfrm>
            <a:off x="3040088" y="2858642"/>
            <a:ext cx="1894413" cy="307777"/>
          </a:xfrm>
          <a:prstGeom prst="rect">
            <a:avLst/>
          </a:prstGeom>
          <a:noFill/>
        </p:spPr>
        <p:txBody>
          <a:bodyPr wrap="square" rtlCol="0">
            <a:spAutoFit/>
          </a:bodyPr>
          <a:lstStyle/>
          <a:p>
            <a:pPr algn="ctr"/>
            <a:r>
              <a:rPr lang="en-US" dirty="0">
                <a:latin typeface="Nunito Sans" pitchFamily="2" charset="77"/>
              </a:rPr>
              <a:t>Initialization</a:t>
            </a:r>
          </a:p>
        </p:txBody>
      </p:sp>
      <p:sp>
        <p:nvSpPr>
          <p:cNvPr id="68" name="TextBox 67">
            <a:extLst>
              <a:ext uri="{FF2B5EF4-FFF2-40B4-BE49-F238E27FC236}">
                <a16:creationId xmlns:a16="http://schemas.microsoft.com/office/drawing/2014/main" id="{C04EA861-94A3-9B4B-B97C-85AD85619E10}"/>
              </a:ext>
            </a:extLst>
          </p:cNvPr>
          <p:cNvSpPr txBox="1"/>
          <p:nvPr/>
        </p:nvSpPr>
        <p:spPr>
          <a:xfrm>
            <a:off x="6210066" y="2853091"/>
            <a:ext cx="1894413" cy="307777"/>
          </a:xfrm>
          <a:prstGeom prst="rect">
            <a:avLst/>
          </a:prstGeom>
          <a:noFill/>
        </p:spPr>
        <p:txBody>
          <a:bodyPr wrap="square" rtlCol="0">
            <a:spAutoFit/>
          </a:bodyPr>
          <a:lstStyle/>
          <a:p>
            <a:pPr algn="ctr"/>
            <a:r>
              <a:rPr lang="en-US" dirty="0">
                <a:latin typeface="Nunito Sans" pitchFamily="2" charset="77"/>
              </a:rPr>
              <a:t>Final Clusters</a:t>
            </a:r>
          </a:p>
        </p:txBody>
      </p:sp>
      <p:sp>
        <p:nvSpPr>
          <p:cNvPr id="11" name="Right Arrow 10">
            <a:extLst>
              <a:ext uri="{FF2B5EF4-FFF2-40B4-BE49-F238E27FC236}">
                <a16:creationId xmlns:a16="http://schemas.microsoft.com/office/drawing/2014/main" id="{83140AFD-5D1F-F341-9A00-EEA4FD5E023E}"/>
              </a:ext>
            </a:extLst>
          </p:cNvPr>
          <p:cNvSpPr/>
          <p:nvPr/>
        </p:nvSpPr>
        <p:spPr>
          <a:xfrm>
            <a:off x="5093713" y="1682945"/>
            <a:ext cx="883386" cy="437565"/>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ight Arrow 11">
            <a:extLst>
              <a:ext uri="{FF2B5EF4-FFF2-40B4-BE49-F238E27FC236}">
                <a16:creationId xmlns:a16="http://schemas.microsoft.com/office/drawing/2014/main" id="{C42A8AB2-0246-1447-9DD9-5680093DDAAA}"/>
              </a:ext>
            </a:extLst>
          </p:cNvPr>
          <p:cNvSpPr/>
          <p:nvPr/>
        </p:nvSpPr>
        <p:spPr>
          <a:xfrm>
            <a:off x="5093713" y="3713654"/>
            <a:ext cx="883386" cy="437565"/>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CF1CA2D9-994B-BF4B-A806-4B295D984D6D}"/>
              </a:ext>
            </a:extLst>
          </p:cNvPr>
          <p:cNvSpPr/>
          <p:nvPr/>
        </p:nvSpPr>
        <p:spPr>
          <a:xfrm>
            <a:off x="336589" y="3999799"/>
            <a:ext cx="1856849" cy="280491"/>
          </a:xfrm>
          <a:prstGeom prst="rect">
            <a:avLst/>
          </a:prstGeom>
          <a:solidFill>
            <a:srgbClr val="6093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p14="http://schemas.microsoft.com/office/powerpoint/2010/main">
        <mc:Choice Requires="p14">
          <p:contentPart p14:bwMode="auto" r:id="rId7">
            <p14:nvContentPartPr>
              <p14:cNvPr id="2" name="Ink 1">
                <a:extLst>
                  <a:ext uri="{FF2B5EF4-FFF2-40B4-BE49-F238E27FC236}">
                    <a16:creationId xmlns:a16="http://schemas.microsoft.com/office/drawing/2014/main" id="{7380152C-012E-4F76-8406-C1B72680BD50}"/>
                  </a:ext>
                </a:extLst>
              </p14:cNvPr>
              <p14:cNvContentPartPr/>
              <p14:nvPr/>
            </p14:nvContentPartPr>
            <p14:xfrm>
              <a:off x="6375240" y="365040"/>
              <a:ext cx="2711160" cy="2176560"/>
            </p14:xfrm>
          </p:contentPart>
        </mc:Choice>
        <mc:Fallback xmlns="">
          <p:pic>
            <p:nvPicPr>
              <p:cNvPr id="2" name="Ink 1">
                <a:extLst>
                  <a:ext uri="{FF2B5EF4-FFF2-40B4-BE49-F238E27FC236}">
                    <a16:creationId xmlns:a16="http://schemas.microsoft.com/office/drawing/2014/main" id="{7380152C-012E-4F76-8406-C1B72680BD50}"/>
                  </a:ext>
                </a:extLst>
              </p:cNvPr>
              <p:cNvPicPr/>
              <p:nvPr/>
            </p:nvPicPr>
            <p:blipFill>
              <a:blip r:embed="rId8"/>
              <a:stretch>
                <a:fillRect/>
              </a:stretch>
            </p:blipFill>
            <p:spPr>
              <a:xfrm>
                <a:off x="6365880" y="355680"/>
                <a:ext cx="2729880" cy="2195280"/>
              </a:xfrm>
              <a:prstGeom prst="rect">
                <a:avLst/>
              </a:prstGeom>
            </p:spPr>
          </p:pic>
        </mc:Fallback>
      </mc:AlternateContent>
    </p:spTree>
    <p:extLst>
      <p:ext uri="{BB962C8B-B14F-4D97-AF65-F5344CB8AC3E}">
        <p14:creationId xmlns:p14="http://schemas.microsoft.com/office/powerpoint/2010/main" val="2901172804"/>
      </p:ext>
    </p:extLst>
  </p:cSld>
  <p:clrMapOvr>
    <a:masterClrMapping/>
  </p:clrMapOvr>
  <p:transition>
    <p:fade thruBlk="1"/>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BD752642-9CC8-324E-9EC9-DAB5407C1132}"/>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49</a:t>
            </a:fld>
            <a:endParaRPr lang="en"/>
          </a:p>
        </p:txBody>
      </p:sp>
      <p:sp>
        <p:nvSpPr>
          <p:cNvPr id="5" name="Title 4">
            <a:extLst>
              <a:ext uri="{FF2B5EF4-FFF2-40B4-BE49-F238E27FC236}">
                <a16:creationId xmlns:a16="http://schemas.microsoft.com/office/drawing/2014/main" id="{0652B7DE-9FC1-0241-9301-B30BBC6BCD1A}"/>
              </a:ext>
            </a:extLst>
          </p:cNvPr>
          <p:cNvSpPr>
            <a:spLocks noGrp="1"/>
          </p:cNvSpPr>
          <p:nvPr>
            <p:ph type="title"/>
          </p:nvPr>
        </p:nvSpPr>
        <p:spPr/>
        <p:txBody>
          <a:bodyPr/>
          <a:lstStyle/>
          <a:p>
            <a:r>
              <a:rPr lang="en-US" dirty="0"/>
              <a:t>2 min</a:t>
            </a:r>
          </a:p>
        </p:txBody>
      </p:sp>
      <p:pic>
        <p:nvPicPr>
          <p:cNvPr id="60" name="Picture 59">
            <a:extLst>
              <a:ext uri="{FF2B5EF4-FFF2-40B4-BE49-F238E27FC236}">
                <a16:creationId xmlns:a16="http://schemas.microsoft.com/office/drawing/2014/main" id="{D8996FFF-AD40-0347-AA00-83D5FEA54AC1}"/>
              </a:ext>
            </a:extLst>
          </p:cNvPr>
          <p:cNvPicPr>
            <a:picLocks noChangeAspect="1"/>
          </p:cNvPicPr>
          <p:nvPr/>
        </p:nvPicPr>
        <p:blipFill>
          <a:blip r:embed="rId3"/>
          <a:stretch>
            <a:fillRect/>
          </a:stretch>
        </p:blipFill>
        <p:spPr>
          <a:xfrm>
            <a:off x="2916881" y="1130871"/>
            <a:ext cx="2017620" cy="1769463"/>
          </a:xfrm>
          <a:prstGeom prst="rect">
            <a:avLst/>
          </a:prstGeom>
        </p:spPr>
      </p:pic>
      <p:pic>
        <p:nvPicPr>
          <p:cNvPr id="62" name="Picture 61" descr="Background pattern&#10;&#10;Description automatically generated">
            <a:extLst>
              <a:ext uri="{FF2B5EF4-FFF2-40B4-BE49-F238E27FC236}">
                <a16:creationId xmlns:a16="http://schemas.microsoft.com/office/drawing/2014/main" id="{CB7DF878-2845-4F43-A664-0282A42EE140}"/>
              </a:ext>
            </a:extLst>
          </p:cNvPr>
          <p:cNvPicPr>
            <a:picLocks noChangeAspect="1"/>
          </p:cNvPicPr>
          <p:nvPr/>
        </p:nvPicPr>
        <p:blipFill>
          <a:blip r:embed="rId4"/>
          <a:stretch>
            <a:fillRect/>
          </a:stretch>
        </p:blipFill>
        <p:spPr>
          <a:xfrm>
            <a:off x="2916881" y="3266489"/>
            <a:ext cx="2017620" cy="1769463"/>
          </a:xfrm>
          <a:prstGeom prst="rect">
            <a:avLst/>
          </a:prstGeom>
        </p:spPr>
      </p:pic>
      <p:pic>
        <p:nvPicPr>
          <p:cNvPr id="64" name="Picture 63">
            <a:extLst>
              <a:ext uri="{FF2B5EF4-FFF2-40B4-BE49-F238E27FC236}">
                <a16:creationId xmlns:a16="http://schemas.microsoft.com/office/drawing/2014/main" id="{0CC0A998-A5DA-5646-A55A-43A3C7E8D8AC}"/>
              </a:ext>
            </a:extLst>
          </p:cNvPr>
          <p:cNvPicPr>
            <a:picLocks noChangeAspect="1"/>
          </p:cNvPicPr>
          <p:nvPr/>
        </p:nvPicPr>
        <p:blipFill>
          <a:blip r:embed="rId5"/>
          <a:stretch>
            <a:fillRect/>
          </a:stretch>
        </p:blipFill>
        <p:spPr>
          <a:xfrm>
            <a:off x="6210066" y="1018674"/>
            <a:ext cx="2017620" cy="1769463"/>
          </a:xfrm>
          <a:prstGeom prst="rect">
            <a:avLst/>
          </a:prstGeom>
        </p:spPr>
      </p:pic>
      <p:pic>
        <p:nvPicPr>
          <p:cNvPr id="66" name="Picture 65" descr="A picture containing light, colorful&#10;&#10;Description automatically generated">
            <a:extLst>
              <a:ext uri="{FF2B5EF4-FFF2-40B4-BE49-F238E27FC236}">
                <a16:creationId xmlns:a16="http://schemas.microsoft.com/office/drawing/2014/main" id="{F136C5F7-7497-464C-A5C2-3F7F92A1393E}"/>
              </a:ext>
            </a:extLst>
          </p:cNvPr>
          <p:cNvPicPr>
            <a:picLocks noChangeAspect="1"/>
          </p:cNvPicPr>
          <p:nvPr/>
        </p:nvPicPr>
        <p:blipFill>
          <a:blip r:embed="rId6"/>
          <a:stretch>
            <a:fillRect/>
          </a:stretch>
        </p:blipFill>
        <p:spPr>
          <a:xfrm>
            <a:off x="6210066" y="3266488"/>
            <a:ext cx="2017620" cy="1769463"/>
          </a:xfrm>
          <a:prstGeom prst="rect">
            <a:avLst/>
          </a:prstGeom>
        </p:spPr>
      </p:pic>
      <p:sp>
        <p:nvSpPr>
          <p:cNvPr id="67" name="TextBox 66">
            <a:extLst>
              <a:ext uri="{FF2B5EF4-FFF2-40B4-BE49-F238E27FC236}">
                <a16:creationId xmlns:a16="http://schemas.microsoft.com/office/drawing/2014/main" id="{E648871B-FCA6-2A40-97C5-8D1C5F683B34}"/>
              </a:ext>
            </a:extLst>
          </p:cNvPr>
          <p:cNvSpPr txBox="1"/>
          <p:nvPr/>
        </p:nvSpPr>
        <p:spPr>
          <a:xfrm>
            <a:off x="3040088" y="2858642"/>
            <a:ext cx="1894413" cy="307777"/>
          </a:xfrm>
          <a:prstGeom prst="rect">
            <a:avLst/>
          </a:prstGeom>
          <a:noFill/>
        </p:spPr>
        <p:txBody>
          <a:bodyPr wrap="square" rtlCol="0">
            <a:spAutoFit/>
          </a:bodyPr>
          <a:lstStyle/>
          <a:p>
            <a:pPr algn="ctr"/>
            <a:r>
              <a:rPr lang="en-US" dirty="0">
                <a:latin typeface="Nunito Sans" pitchFamily="2" charset="77"/>
              </a:rPr>
              <a:t>Initialization</a:t>
            </a:r>
          </a:p>
        </p:txBody>
      </p:sp>
      <p:sp>
        <p:nvSpPr>
          <p:cNvPr id="68" name="TextBox 67">
            <a:extLst>
              <a:ext uri="{FF2B5EF4-FFF2-40B4-BE49-F238E27FC236}">
                <a16:creationId xmlns:a16="http://schemas.microsoft.com/office/drawing/2014/main" id="{C04EA861-94A3-9B4B-B97C-85AD85619E10}"/>
              </a:ext>
            </a:extLst>
          </p:cNvPr>
          <p:cNvSpPr txBox="1"/>
          <p:nvPr/>
        </p:nvSpPr>
        <p:spPr>
          <a:xfrm>
            <a:off x="6210066" y="2853091"/>
            <a:ext cx="1894413" cy="307777"/>
          </a:xfrm>
          <a:prstGeom prst="rect">
            <a:avLst/>
          </a:prstGeom>
          <a:noFill/>
        </p:spPr>
        <p:txBody>
          <a:bodyPr wrap="square" rtlCol="0">
            <a:spAutoFit/>
          </a:bodyPr>
          <a:lstStyle/>
          <a:p>
            <a:pPr algn="ctr"/>
            <a:r>
              <a:rPr lang="en-US" dirty="0">
                <a:latin typeface="Nunito Sans" pitchFamily="2" charset="77"/>
              </a:rPr>
              <a:t>Final Clusters</a:t>
            </a:r>
          </a:p>
        </p:txBody>
      </p:sp>
      <p:sp>
        <p:nvSpPr>
          <p:cNvPr id="11" name="Right Arrow 10">
            <a:extLst>
              <a:ext uri="{FF2B5EF4-FFF2-40B4-BE49-F238E27FC236}">
                <a16:creationId xmlns:a16="http://schemas.microsoft.com/office/drawing/2014/main" id="{83140AFD-5D1F-F341-9A00-EEA4FD5E023E}"/>
              </a:ext>
            </a:extLst>
          </p:cNvPr>
          <p:cNvSpPr/>
          <p:nvPr/>
        </p:nvSpPr>
        <p:spPr>
          <a:xfrm>
            <a:off x="5093713" y="1682945"/>
            <a:ext cx="883386" cy="437565"/>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ight Arrow 11">
            <a:extLst>
              <a:ext uri="{FF2B5EF4-FFF2-40B4-BE49-F238E27FC236}">
                <a16:creationId xmlns:a16="http://schemas.microsoft.com/office/drawing/2014/main" id="{C42A8AB2-0246-1447-9DD9-5680093DDAAA}"/>
              </a:ext>
            </a:extLst>
          </p:cNvPr>
          <p:cNvSpPr/>
          <p:nvPr/>
        </p:nvSpPr>
        <p:spPr>
          <a:xfrm>
            <a:off x="5093713" y="3713654"/>
            <a:ext cx="883386" cy="437565"/>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 Placeholder 5">
            <a:extLst>
              <a:ext uri="{FF2B5EF4-FFF2-40B4-BE49-F238E27FC236}">
                <a16:creationId xmlns:a16="http://schemas.microsoft.com/office/drawing/2014/main" id="{2E8FD697-1607-1642-B898-2713A7A99372}"/>
              </a:ext>
            </a:extLst>
          </p:cNvPr>
          <p:cNvSpPr>
            <a:spLocks noGrp="1"/>
          </p:cNvSpPr>
          <p:nvPr>
            <p:ph type="body" idx="1"/>
          </p:nvPr>
        </p:nvSpPr>
        <p:spPr>
          <a:xfrm>
            <a:off x="2580960" y="0"/>
            <a:ext cx="6563040" cy="1018674"/>
          </a:xfrm>
        </p:spPr>
        <p:txBody>
          <a:bodyPr/>
          <a:lstStyle/>
          <a:p>
            <a:r>
              <a:rPr lang="en-US" dirty="0"/>
              <a:t>You are clustering news articles using the features “# sport” and “# injury.” How would you interpret these clusters?</a:t>
            </a:r>
          </a:p>
          <a:p>
            <a:r>
              <a:rPr lang="en-US" dirty="0"/>
              <a:t>“This is a cluster of …[some characterization]… articles.”</a:t>
            </a:r>
          </a:p>
        </p:txBody>
      </p:sp>
      <p:sp>
        <p:nvSpPr>
          <p:cNvPr id="16" name="Rectangle 15">
            <a:extLst>
              <a:ext uri="{FF2B5EF4-FFF2-40B4-BE49-F238E27FC236}">
                <a16:creationId xmlns:a16="http://schemas.microsoft.com/office/drawing/2014/main" id="{10B050E7-3674-8344-ACE8-823B4D0AD4F7}"/>
              </a:ext>
            </a:extLst>
          </p:cNvPr>
          <p:cNvSpPr/>
          <p:nvPr/>
        </p:nvSpPr>
        <p:spPr>
          <a:xfrm>
            <a:off x="336589" y="3999799"/>
            <a:ext cx="1856849" cy="280491"/>
          </a:xfrm>
          <a:prstGeom prst="rect">
            <a:avLst/>
          </a:prstGeom>
          <a:solidFill>
            <a:srgbClr val="6093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12333032"/>
      </p:ext>
    </p:extLst>
  </p:cSld>
  <p:clrMapOvr>
    <a:masterClrMapping/>
  </p:clrMapOvr>
  <p:transition>
    <p:fade thruBlk="1"/>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C657E50-918E-4034-B91A-D7ACD141E693}"/>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a:t>
            </a:fld>
            <a:endParaRPr lang="en" dirty="0"/>
          </a:p>
        </p:txBody>
      </p:sp>
      <mc:AlternateContent xmlns:mc="http://schemas.openxmlformats.org/markup-compatibility/2006" xmlns:p14="http://schemas.microsoft.com/office/powerpoint/2010/main">
        <mc:Choice Requires="p14">
          <p:contentPart p14:bwMode="auto" r:id="rId2">
            <p14:nvContentPartPr>
              <p14:cNvPr id="5" name="Ink 4">
                <a:extLst>
                  <a:ext uri="{FF2B5EF4-FFF2-40B4-BE49-F238E27FC236}">
                    <a16:creationId xmlns:a16="http://schemas.microsoft.com/office/drawing/2014/main" id="{4E5A56C6-AB50-4BD1-83BE-45C7356C51DF}"/>
                  </a:ext>
                </a:extLst>
              </p14:cNvPr>
              <p14:cNvContentPartPr/>
              <p14:nvPr/>
            </p14:nvContentPartPr>
            <p14:xfrm>
              <a:off x="3142440" y="126360"/>
              <a:ext cx="5628600" cy="2971440"/>
            </p14:xfrm>
          </p:contentPart>
        </mc:Choice>
        <mc:Fallback xmlns="">
          <p:pic>
            <p:nvPicPr>
              <p:cNvPr id="5" name="Ink 4">
                <a:extLst>
                  <a:ext uri="{FF2B5EF4-FFF2-40B4-BE49-F238E27FC236}">
                    <a16:creationId xmlns:a16="http://schemas.microsoft.com/office/drawing/2014/main" id="{4E5A56C6-AB50-4BD1-83BE-45C7356C51DF}"/>
                  </a:ext>
                </a:extLst>
              </p:cNvPr>
              <p:cNvPicPr/>
              <p:nvPr/>
            </p:nvPicPr>
            <p:blipFill>
              <a:blip r:embed="rId3"/>
              <a:stretch>
                <a:fillRect/>
              </a:stretch>
            </p:blipFill>
            <p:spPr>
              <a:xfrm>
                <a:off x="3133080" y="117000"/>
                <a:ext cx="5647320" cy="2990160"/>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8" name="Ink 7">
                <a:extLst>
                  <a:ext uri="{FF2B5EF4-FFF2-40B4-BE49-F238E27FC236}">
                    <a16:creationId xmlns:a16="http://schemas.microsoft.com/office/drawing/2014/main" id="{B486EA1C-CC9F-40A5-ACCF-EC4CA5802356}"/>
                  </a:ext>
                </a:extLst>
              </p14:cNvPr>
              <p14:cNvContentPartPr/>
              <p14:nvPr/>
            </p14:nvContentPartPr>
            <p14:xfrm>
              <a:off x="3196772" y="826394"/>
              <a:ext cx="1565280" cy="1158840"/>
            </p14:xfrm>
          </p:contentPart>
        </mc:Choice>
        <mc:Fallback xmlns="">
          <p:pic>
            <p:nvPicPr>
              <p:cNvPr id="8" name="Ink 7">
                <a:extLst>
                  <a:ext uri="{FF2B5EF4-FFF2-40B4-BE49-F238E27FC236}">
                    <a16:creationId xmlns:a16="http://schemas.microsoft.com/office/drawing/2014/main" id="{B486EA1C-CC9F-40A5-ACCF-EC4CA5802356}"/>
                  </a:ext>
                </a:extLst>
              </p:cNvPr>
              <p:cNvPicPr/>
              <p:nvPr/>
            </p:nvPicPr>
            <p:blipFill>
              <a:blip r:embed="rId5"/>
              <a:stretch>
                <a:fillRect/>
              </a:stretch>
            </p:blipFill>
            <p:spPr>
              <a:xfrm>
                <a:off x="3178772" y="808754"/>
                <a:ext cx="1600920" cy="1194480"/>
              </a:xfrm>
              <a:prstGeom prst="rect">
                <a:avLst/>
              </a:prstGeom>
            </p:spPr>
          </p:pic>
        </mc:Fallback>
      </mc:AlternateContent>
    </p:spTree>
    <p:extLst>
      <p:ext uri="{BB962C8B-B14F-4D97-AF65-F5344CB8AC3E}">
        <p14:creationId xmlns:p14="http://schemas.microsoft.com/office/powerpoint/2010/main" val="109207664"/>
      </p:ext>
    </p:extLst>
  </p:cSld>
  <p:clrMapOvr>
    <a:masterClrMapping/>
  </p:clrMapOvr>
  <p:transition>
    <p:fade thruBlk="1"/>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C4D9CD-0862-CD4B-86B4-32D3EC0D1AB9}"/>
              </a:ext>
            </a:extLst>
          </p:cNvPr>
          <p:cNvSpPr>
            <a:spLocks noGrp="1"/>
          </p:cNvSpPr>
          <p:nvPr>
            <p:ph type="title"/>
          </p:nvPr>
        </p:nvSpPr>
        <p:spPr/>
        <p:txBody>
          <a:bodyPr/>
          <a:lstStyle/>
          <a:p>
            <a:r>
              <a:rPr lang="en-US" dirty="0"/>
              <a:t>Effect of initialization</a:t>
            </a:r>
          </a:p>
        </p:txBody>
      </p:sp>
      <p:sp>
        <p:nvSpPr>
          <p:cNvPr id="3" name="Text Placeholder 2">
            <a:extLst>
              <a:ext uri="{FF2B5EF4-FFF2-40B4-BE49-F238E27FC236}">
                <a16:creationId xmlns:a16="http://schemas.microsoft.com/office/drawing/2014/main" id="{3FD62AD9-A248-074B-8E50-DDEDD87A7635}"/>
              </a:ext>
            </a:extLst>
          </p:cNvPr>
          <p:cNvSpPr>
            <a:spLocks noGrp="1"/>
          </p:cNvSpPr>
          <p:nvPr>
            <p:ph type="body" idx="1"/>
          </p:nvPr>
        </p:nvSpPr>
        <p:spPr>
          <a:xfrm>
            <a:off x="3090625" y="-38016"/>
            <a:ext cx="6003338" cy="3981000"/>
          </a:xfrm>
        </p:spPr>
        <p:txBody>
          <a:bodyPr/>
          <a:lstStyle/>
          <a:p>
            <a:pPr marL="139700" indent="0">
              <a:buNone/>
            </a:pPr>
            <a:r>
              <a:rPr lang="en-US" dirty="0"/>
              <a:t>What does it mean for something to converge to a local optima?</a:t>
            </a:r>
          </a:p>
          <a:p>
            <a:r>
              <a:rPr lang="en-US" dirty="0"/>
              <a:t>Some initialization can be bad and affect the quality of clustering</a:t>
            </a:r>
          </a:p>
          <a:p>
            <a:r>
              <a:rPr lang="en-US" dirty="0"/>
              <a:t>Initialization will greatly impact results!</a:t>
            </a:r>
          </a:p>
        </p:txBody>
      </p:sp>
      <p:sp>
        <p:nvSpPr>
          <p:cNvPr id="4" name="Slide Number Placeholder 3">
            <a:extLst>
              <a:ext uri="{FF2B5EF4-FFF2-40B4-BE49-F238E27FC236}">
                <a16:creationId xmlns:a16="http://schemas.microsoft.com/office/drawing/2014/main" id="{9B90B949-F705-AC41-BBEA-12FDDFB890B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50</a:t>
            </a:fld>
            <a:endParaRPr lang="en"/>
          </a:p>
        </p:txBody>
      </p:sp>
      <p:pic>
        <p:nvPicPr>
          <p:cNvPr id="6" name="Picture 5" descr="kmeans_conv1.png">
            <a:extLst>
              <a:ext uri="{FF2B5EF4-FFF2-40B4-BE49-F238E27FC236}">
                <a16:creationId xmlns:a16="http://schemas.microsoft.com/office/drawing/2014/main" id="{7C9401E9-6980-FD4D-B4CF-DFFF4ACF3CA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56381" y="1034260"/>
            <a:ext cx="3885989" cy="2020715"/>
          </a:xfrm>
          <a:prstGeom prst="rect">
            <a:avLst/>
          </a:prstGeom>
        </p:spPr>
      </p:pic>
      <p:pic>
        <p:nvPicPr>
          <p:cNvPr id="7" name="Picture 6" descr="kmeans_conv3.png">
            <a:extLst>
              <a:ext uri="{FF2B5EF4-FFF2-40B4-BE49-F238E27FC236}">
                <a16:creationId xmlns:a16="http://schemas.microsoft.com/office/drawing/2014/main" id="{F09A47DD-D62E-E94B-A4B6-37650FD5945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56381" y="3122785"/>
            <a:ext cx="3885990" cy="2020715"/>
          </a:xfrm>
          <a:prstGeom prst="rect">
            <a:avLst/>
          </a:prstGeom>
        </p:spPr>
      </p:pic>
      <mc:AlternateContent xmlns:mc="http://schemas.openxmlformats.org/markup-compatibility/2006" xmlns:p14="http://schemas.microsoft.com/office/powerpoint/2010/main">
        <mc:Choice Requires="p14">
          <p:contentPart p14:bwMode="auto" r:id="rId5">
            <p14:nvContentPartPr>
              <p14:cNvPr id="5" name="Ink 4">
                <a:extLst>
                  <a:ext uri="{FF2B5EF4-FFF2-40B4-BE49-F238E27FC236}">
                    <a16:creationId xmlns:a16="http://schemas.microsoft.com/office/drawing/2014/main" id="{2CF0B8B8-D4DA-492E-B63B-C9030A6E9AF5}"/>
                  </a:ext>
                </a:extLst>
              </p14:cNvPr>
              <p14:cNvContentPartPr/>
              <p14:nvPr/>
            </p14:nvContentPartPr>
            <p14:xfrm>
              <a:off x="4589640" y="4934520"/>
              <a:ext cx="11520" cy="5040"/>
            </p14:xfrm>
          </p:contentPart>
        </mc:Choice>
        <mc:Fallback xmlns="">
          <p:pic>
            <p:nvPicPr>
              <p:cNvPr id="5" name="Ink 4">
                <a:extLst>
                  <a:ext uri="{FF2B5EF4-FFF2-40B4-BE49-F238E27FC236}">
                    <a16:creationId xmlns:a16="http://schemas.microsoft.com/office/drawing/2014/main" id="{2CF0B8B8-D4DA-492E-B63B-C9030A6E9AF5}"/>
                  </a:ext>
                </a:extLst>
              </p:cNvPr>
              <p:cNvPicPr/>
              <p:nvPr/>
            </p:nvPicPr>
            <p:blipFill>
              <a:blip r:embed="rId6"/>
              <a:stretch>
                <a:fillRect/>
              </a:stretch>
            </p:blipFill>
            <p:spPr>
              <a:xfrm>
                <a:off x="4580280" y="4925160"/>
                <a:ext cx="30240" cy="23760"/>
              </a:xfrm>
              <a:prstGeom prst="rect">
                <a:avLst/>
              </a:prstGeom>
            </p:spPr>
          </p:pic>
        </mc:Fallback>
      </mc:AlternateContent>
    </p:spTree>
    <p:extLst>
      <p:ext uri="{BB962C8B-B14F-4D97-AF65-F5344CB8AC3E}">
        <p14:creationId xmlns:p14="http://schemas.microsoft.com/office/powerpoint/2010/main" val="203618284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C1DCF6-6347-4941-A5AE-E20B05ACBB65}"/>
              </a:ext>
            </a:extLst>
          </p:cNvPr>
          <p:cNvSpPr>
            <a:spLocks noGrp="1"/>
          </p:cNvSpPr>
          <p:nvPr>
            <p:ph type="title"/>
          </p:nvPr>
        </p:nvSpPr>
        <p:spPr/>
        <p:txBody>
          <a:bodyPr/>
          <a:lstStyle/>
          <a:p>
            <a:r>
              <a:rPr lang="en-US" dirty="0"/>
              <a:t>Smart Initializing w/ k-means++</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E4D53981-530B-464B-95DE-20BD7438D27B}"/>
                  </a:ext>
                </a:extLst>
              </p:cNvPr>
              <p:cNvSpPr>
                <a:spLocks noGrp="1"/>
              </p:cNvSpPr>
              <p:nvPr>
                <p:ph type="body" idx="1"/>
              </p:nvPr>
            </p:nvSpPr>
            <p:spPr>
              <a:xfrm>
                <a:off x="3090625" y="66469"/>
                <a:ext cx="5716786" cy="4683382"/>
              </a:xfrm>
            </p:spPr>
            <p:txBody>
              <a:bodyPr/>
              <a:lstStyle/>
              <a:p>
                <a:pPr marL="139700" indent="0">
                  <a:buNone/>
                </a:pPr>
                <a:r>
                  <a:rPr lang="en-US" dirty="0"/>
                  <a:t>Making sure the initialized centroids are “good” is critical to finding quality local optima. Our purely random approach was wasteful since it’s very possible that initial centroids start close together.</a:t>
                </a:r>
              </a:p>
              <a:p>
                <a:pPr marL="139700" indent="0">
                  <a:buNone/>
                </a:pPr>
                <a:endParaRPr lang="en-US" dirty="0"/>
              </a:p>
              <a:p>
                <a:pPr marL="139700" indent="0">
                  <a:buNone/>
                </a:pPr>
                <a:r>
                  <a:rPr lang="en-US" b="1" dirty="0"/>
                  <a:t>Idea</a:t>
                </a:r>
                <a:r>
                  <a:rPr lang="en-US" dirty="0"/>
                  <a:t>: Try to select  a set of points farther away from each other.</a:t>
                </a:r>
              </a:p>
              <a:p>
                <a:pPr marL="139700" indent="0">
                  <a:buNone/>
                </a:pPr>
                <a:endParaRPr lang="en-US" dirty="0"/>
              </a:p>
              <a:p>
                <a:pPr marL="139700" indent="0">
                  <a:buNone/>
                </a:pPr>
                <a:r>
                  <a:rPr lang="en-US" b="1" dirty="0"/>
                  <a:t>k-means++ </a:t>
                </a:r>
                <a:r>
                  <a:rPr lang="en-US" dirty="0"/>
                  <a:t>does a slightly smarter random initialization </a:t>
                </a:r>
              </a:p>
              <a:p>
                <a:pPr marL="482600" indent="-342900">
                  <a:buClr>
                    <a:schemeClr val="bg2"/>
                  </a:buClr>
                  <a:buFont typeface="+mj-lt"/>
                  <a:buAutoNum type="arabicPeriod"/>
                </a:pPr>
                <a:r>
                  <a:rPr lang="en-US" dirty="0"/>
                  <a:t>Choose first cluster </a:t>
                </a:r>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𝜇</m:t>
                        </m:r>
                      </m:e>
                      <m:sub>
                        <m:r>
                          <a:rPr lang="en-US" b="0" i="1" smtClean="0">
                            <a:latin typeface="Cambria Math" panose="02040503050406030204" pitchFamily="18" charset="0"/>
                          </a:rPr>
                          <m:t>1</m:t>
                        </m:r>
                      </m:sub>
                    </m:sSub>
                    <m:r>
                      <a:rPr lang="en-US" i="1">
                        <a:latin typeface="Cambria Math" panose="02040503050406030204" pitchFamily="18" charset="0"/>
                      </a:rPr>
                      <m:t> </m:t>
                    </m:r>
                  </m:oMath>
                </a14:m>
                <a:r>
                  <a:rPr lang="en-US" dirty="0"/>
                  <a:t>from the data uniformly at random</a:t>
                </a:r>
              </a:p>
              <a:p>
                <a:pPr marL="482600" indent="-342900">
                  <a:buClr>
                    <a:schemeClr val="bg2"/>
                  </a:buClr>
                  <a:buFont typeface="+mj-lt"/>
                  <a:buAutoNum type="arabicPeriod"/>
                </a:pPr>
                <a:r>
                  <a:rPr lang="en-US" dirty="0"/>
                  <a:t>For each datapoint </a:t>
                </a:r>
                <a14:m>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𝑖</m:t>
                        </m:r>
                      </m:sub>
                    </m:sSub>
                    <m:r>
                      <a:rPr lang="en-US" b="0" i="1" smtClean="0">
                        <a:latin typeface="Cambria Math" panose="02040503050406030204" pitchFamily="18" charset="0"/>
                      </a:rPr>
                      <m:t>, </m:t>
                    </m:r>
                  </m:oMath>
                </a14:m>
                <a:r>
                  <a:rPr lang="en-US" dirty="0"/>
                  <a:t>compute the distance between </a:t>
                </a:r>
                <a14:m>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𝑖</m:t>
                        </m:r>
                      </m:sub>
                    </m:sSub>
                  </m:oMath>
                </a14:m>
                <a:r>
                  <a:rPr lang="en-US" dirty="0"/>
                  <a:t> and the closest centroid from the current set of centroids (starting with just </a:t>
                </a:r>
                <a14:m>
                  <m:oMath xmlns:m="http://schemas.openxmlformats.org/officeDocument/2006/math">
                    <m:sSub>
                      <m:sSubPr>
                        <m:ctrlPr>
                          <a:rPr lang="en-US" i="1" smtClean="0">
                            <a:latin typeface="Cambria Math" panose="02040503050406030204" pitchFamily="18" charset="0"/>
                          </a:rPr>
                        </m:ctrlPr>
                      </m:sSubPr>
                      <m:e>
                        <m:r>
                          <a:rPr lang="en-US" i="1" smtClean="0">
                            <a:latin typeface="Cambria Math" panose="02040503050406030204" pitchFamily="18" charset="0"/>
                            <a:ea typeface="Cambria Math" panose="02040503050406030204" pitchFamily="18" charset="0"/>
                          </a:rPr>
                          <m:t>𝜇</m:t>
                        </m:r>
                      </m:e>
                      <m:sub>
                        <m:r>
                          <a:rPr lang="en-US" b="0" i="1" smtClean="0">
                            <a:latin typeface="Cambria Math" panose="02040503050406030204" pitchFamily="18" charset="0"/>
                          </a:rPr>
                          <m:t>𝑖</m:t>
                        </m:r>
                      </m:sub>
                    </m:sSub>
                  </m:oMath>
                </a14:m>
                <a:r>
                  <a:rPr lang="en-US" dirty="0"/>
                  <a:t>). Denote that distance </a:t>
                </a:r>
                <a14:m>
                  <m:oMath xmlns:m="http://schemas.openxmlformats.org/officeDocument/2006/math">
                    <m:r>
                      <a:rPr lang="en-US" b="0" i="1" smtClean="0">
                        <a:latin typeface="Cambria Math" panose="02040503050406030204" pitchFamily="18" charset="0"/>
                      </a:rPr>
                      <m:t>𝑑</m:t>
                    </m:r>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𝑖</m:t>
                        </m:r>
                      </m:sub>
                    </m:sSub>
                    <m:r>
                      <a:rPr lang="en-US" b="0" i="1" smtClean="0">
                        <a:latin typeface="Cambria Math" panose="02040503050406030204" pitchFamily="18" charset="0"/>
                      </a:rPr>
                      <m:t>)</m:t>
                    </m:r>
                  </m:oMath>
                </a14:m>
                <a:r>
                  <a:rPr lang="en-US" dirty="0"/>
                  <a:t>.</a:t>
                </a:r>
              </a:p>
              <a:p>
                <a:pPr marL="482600" indent="-342900">
                  <a:buClr>
                    <a:schemeClr val="bg2"/>
                  </a:buClr>
                  <a:buFont typeface="+mj-lt"/>
                  <a:buAutoNum type="arabicPeriod"/>
                </a:pPr>
                <a:r>
                  <a:rPr lang="en-US" dirty="0"/>
                  <a:t>Choose a new centroid from the remaining data points, where the probability of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𝑥</m:t>
                        </m:r>
                      </m:e>
                      <m:sub>
                        <m:r>
                          <a:rPr lang="en-US" i="1">
                            <a:latin typeface="Cambria Math" panose="02040503050406030204" pitchFamily="18" charset="0"/>
                          </a:rPr>
                          <m:t>𝑖</m:t>
                        </m:r>
                      </m:sub>
                    </m:sSub>
                  </m:oMath>
                </a14:m>
                <a:r>
                  <a:rPr lang="en-US" dirty="0"/>
                  <a:t> being chosen is proportional to </a:t>
                </a:r>
                <a14:m>
                  <m:oMath xmlns:m="http://schemas.openxmlformats.org/officeDocument/2006/math">
                    <m:r>
                      <a:rPr lang="en-US" i="1">
                        <a:latin typeface="Cambria Math" panose="02040503050406030204" pitchFamily="18" charset="0"/>
                      </a:rPr>
                      <m:t>𝑑</m:t>
                    </m:r>
                    <m:sSup>
                      <m:sSupPr>
                        <m:ctrlPr>
                          <a:rPr lang="en-US" i="1">
                            <a:latin typeface="Cambria Math" panose="02040503050406030204" pitchFamily="18" charset="0"/>
                          </a:rPr>
                        </m:ctrlPr>
                      </m:sSupPr>
                      <m:e>
                        <m:d>
                          <m:dPr>
                            <m:ctrlPr>
                              <a:rPr lang="en-US" i="1">
                                <a:latin typeface="Cambria Math" panose="02040503050406030204" pitchFamily="18" charset="0"/>
                              </a:rPr>
                            </m:ctrlPr>
                          </m:dPr>
                          <m:e>
                            <m:sSub>
                              <m:sSubPr>
                                <m:ctrlPr>
                                  <a:rPr lang="en-US" i="1">
                                    <a:latin typeface="Cambria Math" panose="02040503050406030204" pitchFamily="18" charset="0"/>
                                  </a:rPr>
                                </m:ctrlPr>
                              </m:sSubPr>
                              <m:e>
                                <m:r>
                                  <a:rPr lang="en-US" i="1">
                                    <a:latin typeface="Cambria Math" panose="02040503050406030204" pitchFamily="18" charset="0"/>
                                  </a:rPr>
                                  <m:t>𝑥</m:t>
                                </m:r>
                              </m:e>
                              <m:sub>
                                <m:r>
                                  <a:rPr lang="en-US" i="1">
                                    <a:latin typeface="Cambria Math" panose="02040503050406030204" pitchFamily="18" charset="0"/>
                                  </a:rPr>
                                  <m:t>𝑖</m:t>
                                </m:r>
                              </m:sub>
                            </m:sSub>
                          </m:e>
                        </m:d>
                      </m:e>
                      <m:sup>
                        <m:r>
                          <a:rPr lang="en-US" i="1">
                            <a:latin typeface="Cambria Math" panose="02040503050406030204" pitchFamily="18" charset="0"/>
                          </a:rPr>
                          <m:t>2</m:t>
                        </m:r>
                      </m:sup>
                    </m:sSup>
                    <m:r>
                      <a:rPr lang="en-US" i="1">
                        <a:latin typeface="Cambria Math" panose="02040503050406030204" pitchFamily="18" charset="0"/>
                      </a:rPr>
                      <m:t> </m:t>
                    </m:r>
                  </m:oMath>
                </a14:m>
                <a:r>
                  <a:rPr lang="en-US" dirty="0"/>
                  <a:t>.</a:t>
                </a:r>
              </a:p>
              <a:p>
                <a:pPr marL="482600" indent="-342900">
                  <a:buClr>
                    <a:schemeClr val="bg2"/>
                  </a:buClr>
                  <a:buFont typeface="+mj-lt"/>
                  <a:buAutoNum type="arabicPeriod"/>
                </a:pPr>
                <a:r>
                  <a:rPr lang="en-US" dirty="0"/>
                  <a:t>Repeat 2 and 3 until we have selected </a:t>
                </a:r>
                <a14:m>
                  <m:oMath xmlns:m="http://schemas.openxmlformats.org/officeDocument/2006/math">
                    <m:r>
                      <a:rPr lang="en-US" b="0" i="1" smtClean="0">
                        <a:latin typeface="Cambria Math" panose="02040503050406030204" pitchFamily="18" charset="0"/>
                      </a:rPr>
                      <m:t>𝑘</m:t>
                    </m:r>
                  </m:oMath>
                </a14:m>
                <a:r>
                  <a:rPr lang="en-US" dirty="0"/>
                  <a:t> centroids.</a:t>
                </a:r>
              </a:p>
            </p:txBody>
          </p:sp>
        </mc:Choice>
        <mc:Fallback xmlns="">
          <p:sp>
            <p:nvSpPr>
              <p:cNvPr id="3" name="Text Placeholder 2">
                <a:extLst>
                  <a:ext uri="{FF2B5EF4-FFF2-40B4-BE49-F238E27FC236}">
                    <a16:creationId xmlns:a16="http://schemas.microsoft.com/office/drawing/2014/main" id="{E4D53981-530B-464B-95DE-20BD7438D27B}"/>
                  </a:ext>
                </a:extLst>
              </p:cNvPr>
              <p:cNvSpPr>
                <a:spLocks noGrp="1" noRot="1" noChangeAspect="1" noMove="1" noResize="1" noEditPoints="1" noAdjustHandles="1" noChangeArrowheads="1" noChangeShapeType="1" noTextEdit="1"/>
              </p:cNvSpPr>
              <p:nvPr>
                <p:ph type="body" idx="1"/>
              </p:nvPr>
            </p:nvSpPr>
            <p:spPr>
              <a:xfrm>
                <a:off x="3090625" y="66469"/>
                <a:ext cx="5716786" cy="4683382"/>
              </a:xfrm>
              <a:blipFill>
                <a:blip r:embed="rId2"/>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278F0859-E685-F442-8091-BB37CB295FB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51</a:t>
            </a:fld>
            <a:endParaRPr lang="en"/>
          </a:p>
        </p:txBody>
      </p:sp>
    </p:spTree>
    <p:extLst>
      <p:ext uri="{BB962C8B-B14F-4D97-AF65-F5344CB8AC3E}">
        <p14:creationId xmlns:p14="http://schemas.microsoft.com/office/powerpoint/2010/main" val="327505728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809F27-093E-D841-8E19-B28C71E334B6}"/>
              </a:ext>
            </a:extLst>
          </p:cNvPr>
          <p:cNvSpPr>
            <a:spLocks noGrp="1"/>
          </p:cNvSpPr>
          <p:nvPr>
            <p:ph type="title"/>
          </p:nvPr>
        </p:nvSpPr>
        <p:spPr/>
        <p:txBody>
          <a:bodyPr/>
          <a:lstStyle/>
          <a:p>
            <a:r>
              <a:rPr lang="en-US" dirty="0"/>
              <a:t>k-means++ Example</a:t>
            </a:r>
          </a:p>
        </p:txBody>
      </p:sp>
      <p:sp>
        <p:nvSpPr>
          <p:cNvPr id="3" name="Text Placeholder 2">
            <a:extLst>
              <a:ext uri="{FF2B5EF4-FFF2-40B4-BE49-F238E27FC236}">
                <a16:creationId xmlns:a16="http://schemas.microsoft.com/office/drawing/2014/main" id="{59F9A3B2-3923-5E45-B7A6-B796A6621020}"/>
              </a:ext>
            </a:extLst>
          </p:cNvPr>
          <p:cNvSpPr>
            <a:spLocks noGrp="1"/>
          </p:cNvSpPr>
          <p:nvPr>
            <p:ph type="body" idx="1"/>
          </p:nvPr>
        </p:nvSpPr>
        <p:spPr/>
        <p:txBody>
          <a:bodyPr/>
          <a:lstStyle/>
          <a:p>
            <a:pPr marL="139700" indent="0">
              <a:buNone/>
            </a:pPr>
            <a:r>
              <a:rPr lang="en-US" dirty="0"/>
              <a:t>Start by picking a point at random</a:t>
            </a:r>
          </a:p>
          <a:p>
            <a:pPr marL="139700" indent="0">
              <a:buNone/>
            </a:pPr>
            <a:r>
              <a:rPr lang="en-US" dirty="0"/>
              <a:t>Then pick points proportional to their distances to their centroids</a:t>
            </a:r>
          </a:p>
          <a:p>
            <a:pPr marL="139700" indent="0">
              <a:buNone/>
            </a:pPr>
            <a:endParaRPr lang="en-US" dirty="0"/>
          </a:p>
          <a:p>
            <a:pPr marL="139700" indent="0">
              <a:buNone/>
            </a:pPr>
            <a:r>
              <a:rPr lang="en-US" dirty="0"/>
              <a:t>This tries to maximize the spread of the centroids!</a:t>
            </a:r>
          </a:p>
        </p:txBody>
      </p:sp>
      <p:sp>
        <p:nvSpPr>
          <p:cNvPr id="4" name="Slide Number Placeholder 3">
            <a:extLst>
              <a:ext uri="{FF2B5EF4-FFF2-40B4-BE49-F238E27FC236}">
                <a16:creationId xmlns:a16="http://schemas.microsoft.com/office/drawing/2014/main" id="{3970761D-D931-8F4F-A86B-099F225C1492}"/>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52</a:t>
            </a:fld>
            <a:endParaRPr lang="en"/>
          </a:p>
        </p:txBody>
      </p:sp>
      <p:pic>
        <p:nvPicPr>
          <p:cNvPr id="6" name="Picture 5">
            <a:extLst>
              <a:ext uri="{FF2B5EF4-FFF2-40B4-BE49-F238E27FC236}">
                <a16:creationId xmlns:a16="http://schemas.microsoft.com/office/drawing/2014/main" id="{D11041FC-5FEA-B748-9CE6-4B3CFDFAABF1}"/>
              </a:ext>
            </a:extLst>
          </p:cNvPr>
          <p:cNvPicPr>
            <a:picLocks noChangeAspect="1"/>
          </p:cNvPicPr>
          <p:nvPr/>
        </p:nvPicPr>
        <p:blipFill>
          <a:blip r:embed="rId3"/>
          <a:stretch>
            <a:fillRect/>
          </a:stretch>
        </p:blipFill>
        <p:spPr>
          <a:xfrm>
            <a:off x="7050127" y="2451949"/>
            <a:ext cx="1982540" cy="2192555"/>
          </a:xfrm>
          <a:prstGeom prst="rect">
            <a:avLst/>
          </a:prstGeom>
          <a:ln>
            <a:noFill/>
          </a:ln>
        </p:spPr>
      </p:pic>
      <p:pic>
        <p:nvPicPr>
          <p:cNvPr id="7" name="Picture 6">
            <a:extLst>
              <a:ext uri="{FF2B5EF4-FFF2-40B4-BE49-F238E27FC236}">
                <a16:creationId xmlns:a16="http://schemas.microsoft.com/office/drawing/2014/main" id="{D58D10BD-389F-114B-968F-EED4B4DCBB81}"/>
              </a:ext>
            </a:extLst>
          </p:cNvPr>
          <p:cNvPicPr>
            <a:picLocks noChangeAspect="1"/>
          </p:cNvPicPr>
          <p:nvPr/>
        </p:nvPicPr>
        <p:blipFill>
          <a:blip r:embed="rId3"/>
          <a:stretch>
            <a:fillRect/>
          </a:stretch>
        </p:blipFill>
        <p:spPr>
          <a:xfrm>
            <a:off x="4925174" y="2451949"/>
            <a:ext cx="1982539" cy="2192554"/>
          </a:xfrm>
          <a:prstGeom prst="rect">
            <a:avLst/>
          </a:prstGeom>
          <a:ln>
            <a:noFill/>
          </a:ln>
        </p:spPr>
      </p:pic>
      <p:pic>
        <p:nvPicPr>
          <p:cNvPr id="8" name="Picture 7">
            <a:extLst>
              <a:ext uri="{FF2B5EF4-FFF2-40B4-BE49-F238E27FC236}">
                <a16:creationId xmlns:a16="http://schemas.microsoft.com/office/drawing/2014/main" id="{F6829FD7-8C05-7349-9C33-017CD3BDB60A}"/>
              </a:ext>
            </a:extLst>
          </p:cNvPr>
          <p:cNvPicPr>
            <a:picLocks noChangeAspect="1"/>
          </p:cNvPicPr>
          <p:nvPr/>
        </p:nvPicPr>
        <p:blipFill>
          <a:blip r:embed="rId3"/>
          <a:stretch>
            <a:fillRect/>
          </a:stretch>
        </p:blipFill>
        <p:spPr>
          <a:xfrm>
            <a:off x="2784541" y="2434607"/>
            <a:ext cx="1998220" cy="2209896"/>
          </a:xfrm>
          <a:prstGeom prst="rect">
            <a:avLst/>
          </a:prstGeom>
          <a:ln>
            <a:noFill/>
          </a:ln>
        </p:spPr>
      </p:pic>
      <mc:AlternateContent xmlns:mc="http://schemas.openxmlformats.org/markup-compatibility/2006" xmlns:p14="http://schemas.microsoft.com/office/powerpoint/2010/main">
        <mc:Choice Requires="p14">
          <p:contentPart p14:bwMode="auto" r:id="rId4">
            <p14:nvContentPartPr>
              <p14:cNvPr id="5" name="Ink 4">
                <a:extLst>
                  <a:ext uri="{FF2B5EF4-FFF2-40B4-BE49-F238E27FC236}">
                    <a16:creationId xmlns:a16="http://schemas.microsoft.com/office/drawing/2014/main" id="{60D6FDDF-DEE0-45C3-9EBC-0FC173C9350A}"/>
                  </a:ext>
                </a:extLst>
              </p14:cNvPr>
              <p14:cNvContentPartPr/>
              <p14:nvPr/>
            </p14:nvContentPartPr>
            <p14:xfrm>
              <a:off x="2854800" y="2236320"/>
              <a:ext cx="6258960" cy="2519280"/>
            </p14:xfrm>
          </p:contentPart>
        </mc:Choice>
        <mc:Fallback xmlns="">
          <p:pic>
            <p:nvPicPr>
              <p:cNvPr id="5" name="Ink 4">
                <a:extLst>
                  <a:ext uri="{FF2B5EF4-FFF2-40B4-BE49-F238E27FC236}">
                    <a16:creationId xmlns:a16="http://schemas.microsoft.com/office/drawing/2014/main" id="{60D6FDDF-DEE0-45C3-9EBC-0FC173C9350A}"/>
                  </a:ext>
                </a:extLst>
              </p:cNvPr>
              <p:cNvPicPr/>
              <p:nvPr/>
            </p:nvPicPr>
            <p:blipFill>
              <a:blip r:embed="rId5"/>
              <a:stretch>
                <a:fillRect/>
              </a:stretch>
            </p:blipFill>
            <p:spPr>
              <a:xfrm>
                <a:off x="2845440" y="2226960"/>
                <a:ext cx="6277680" cy="2538000"/>
              </a:xfrm>
              <a:prstGeom prst="rect">
                <a:avLst/>
              </a:prstGeom>
            </p:spPr>
          </p:pic>
        </mc:Fallback>
      </mc:AlternateContent>
    </p:spTree>
    <p:extLst>
      <p:ext uri="{BB962C8B-B14F-4D97-AF65-F5344CB8AC3E}">
        <p14:creationId xmlns:p14="http://schemas.microsoft.com/office/powerpoint/2010/main" val="47664082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97A59D-F1C1-A747-9D5A-1C2463C1E5E0}"/>
              </a:ext>
            </a:extLst>
          </p:cNvPr>
          <p:cNvSpPr>
            <a:spLocks noGrp="1"/>
          </p:cNvSpPr>
          <p:nvPr>
            <p:ph type="title"/>
          </p:nvPr>
        </p:nvSpPr>
        <p:spPr/>
        <p:txBody>
          <a:bodyPr/>
          <a:lstStyle/>
          <a:p>
            <a:r>
              <a:rPr lang="en-US" dirty="0"/>
              <a:t>k-means++</a:t>
            </a:r>
            <a:br>
              <a:rPr lang="en-US" dirty="0"/>
            </a:br>
            <a:r>
              <a:rPr lang="en-US" dirty="0"/>
              <a:t>Pros / Cons</a:t>
            </a:r>
          </a:p>
        </p:txBody>
      </p:sp>
      <p:sp>
        <p:nvSpPr>
          <p:cNvPr id="3" name="Text Placeholder 2">
            <a:extLst>
              <a:ext uri="{FF2B5EF4-FFF2-40B4-BE49-F238E27FC236}">
                <a16:creationId xmlns:a16="http://schemas.microsoft.com/office/drawing/2014/main" id="{F3F18786-A4B3-2444-BCA1-3C50121024D7}"/>
              </a:ext>
            </a:extLst>
          </p:cNvPr>
          <p:cNvSpPr>
            <a:spLocks noGrp="1"/>
          </p:cNvSpPr>
          <p:nvPr>
            <p:ph type="body" idx="1"/>
          </p:nvPr>
        </p:nvSpPr>
        <p:spPr/>
        <p:txBody>
          <a:bodyPr/>
          <a:lstStyle/>
          <a:p>
            <a:pPr marL="139700" indent="0">
              <a:buNone/>
            </a:pPr>
            <a:r>
              <a:rPr lang="en-US" b="1" dirty="0"/>
              <a:t>Pros</a:t>
            </a:r>
            <a:endParaRPr lang="en-US" dirty="0"/>
          </a:p>
          <a:p>
            <a:r>
              <a:rPr lang="en-US" dirty="0"/>
              <a:t>Improves quality of local minima </a:t>
            </a:r>
          </a:p>
          <a:p>
            <a:r>
              <a:rPr lang="en-US" dirty="0"/>
              <a:t>Faster convergence to local minima</a:t>
            </a:r>
          </a:p>
          <a:p>
            <a:endParaRPr lang="en-US" dirty="0"/>
          </a:p>
          <a:p>
            <a:pPr marL="139700" indent="0">
              <a:buNone/>
            </a:pPr>
            <a:r>
              <a:rPr lang="en-US" b="1" dirty="0"/>
              <a:t>Cons</a:t>
            </a:r>
          </a:p>
          <a:p>
            <a:r>
              <a:rPr lang="en-US" dirty="0"/>
              <a:t>Computationally more expensive at beginning when compared to simple random initialization</a:t>
            </a:r>
          </a:p>
        </p:txBody>
      </p:sp>
      <p:sp>
        <p:nvSpPr>
          <p:cNvPr id="4" name="Slide Number Placeholder 3">
            <a:extLst>
              <a:ext uri="{FF2B5EF4-FFF2-40B4-BE49-F238E27FC236}">
                <a16:creationId xmlns:a16="http://schemas.microsoft.com/office/drawing/2014/main" id="{51A16881-3E60-B846-AA73-B89842F9307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53</a:t>
            </a:fld>
            <a:endParaRPr lang="en"/>
          </a:p>
        </p:txBody>
      </p:sp>
    </p:spTree>
    <p:extLst>
      <p:ext uri="{BB962C8B-B14F-4D97-AF65-F5344CB8AC3E}">
        <p14:creationId xmlns:p14="http://schemas.microsoft.com/office/powerpoint/2010/main" val="539730077"/>
      </p:ext>
    </p:extLst>
  </p:cSld>
  <p:clrMapOvr>
    <a:masterClrMapping/>
  </p:clrMapOvr>
  <p:transition spd="slow">
    <p:push dir="u"/>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B922F49-3538-7E4C-9169-544A3E7A64AA}"/>
              </a:ext>
            </a:extLst>
          </p:cNvPr>
          <p:cNvSpPr>
            <a:spLocks noGrp="1"/>
          </p:cNvSpPr>
          <p:nvPr>
            <p:ph type="ctrTitle"/>
          </p:nvPr>
        </p:nvSpPr>
        <p:spPr/>
        <p:txBody>
          <a:bodyPr/>
          <a:lstStyle/>
          <a:p>
            <a:r>
              <a:rPr lang="en-US" dirty="0"/>
              <a:t>Assessing Performance</a:t>
            </a:r>
          </a:p>
        </p:txBody>
      </p:sp>
      <p:sp>
        <p:nvSpPr>
          <p:cNvPr id="6" name="Subtitle 5">
            <a:extLst>
              <a:ext uri="{FF2B5EF4-FFF2-40B4-BE49-F238E27FC236}">
                <a16:creationId xmlns:a16="http://schemas.microsoft.com/office/drawing/2014/main" id="{0E5CD56E-62D4-544A-A083-5425B9B21268}"/>
              </a:ext>
            </a:extLst>
          </p:cNvPr>
          <p:cNvSpPr>
            <a:spLocks noGrp="1"/>
          </p:cNvSpPr>
          <p:nvPr>
            <p:ph type="subTitle" idx="1"/>
          </p:nvPr>
        </p:nvSpPr>
        <p:spPr/>
        <p:txBody>
          <a:bodyPr/>
          <a:lstStyle/>
          <a:p>
            <a:endParaRPr lang="en-US"/>
          </a:p>
        </p:txBody>
      </p:sp>
      <p:sp>
        <p:nvSpPr>
          <p:cNvPr id="4" name="Slide Number Placeholder 3">
            <a:extLst>
              <a:ext uri="{FF2B5EF4-FFF2-40B4-BE49-F238E27FC236}">
                <a16:creationId xmlns:a16="http://schemas.microsoft.com/office/drawing/2014/main" id="{C492F242-BC46-F349-9528-B961AF32C403}"/>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54</a:t>
            </a:fld>
            <a:endParaRPr lang="en"/>
          </a:p>
        </p:txBody>
      </p:sp>
    </p:spTree>
    <p:extLst>
      <p:ext uri="{BB962C8B-B14F-4D97-AF65-F5344CB8AC3E}">
        <p14:creationId xmlns:p14="http://schemas.microsoft.com/office/powerpoint/2010/main" val="2218512613"/>
      </p:ext>
    </p:extLst>
  </p:cSld>
  <p:clrMapOvr>
    <a:masterClrMapping/>
  </p:clrMapOvr>
  <p:transition spd="slow">
    <p:push dir="u"/>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D6191-74E4-0044-98EE-137861ED52E8}"/>
              </a:ext>
            </a:extLst>
          </p:cNvPr>
          <p:cNvSpPr>
            <a:spLocks noGrp="1"/>
          </p:cNvSpPr>
          <p:nvPr>
            <p:ph type="title"/>
          </p:nvPr>
        </p:nvSpPr>
        <p:spPr/>
        <p:txBody>
          <a:bodyPr/>
          <a:lstStyle/>
          <a:p>
            <a:r>
              <a:rPr lang="en-US" sz="2100" dirty="0"/>
              <a:t>Which Cluster?</a:t>
            </a:r>
          </a:p>
        </p:txBody>
      </p:sp>
      <p:sp>
        <p:nvSpPr>
          <p:cNvPr id="3" name="Text Placeholder 2">
            <a:extLst>
              <a:ext uri="{FF2B5EF4-FFF2-40B4-BE49-F238E27FC236}">
                <a16:creationId xmlns:a16="http://schemas.microsoft.com/office/drawing/2014/main" id="{23BB1221-C52A-F840-9E6B-312EF98A93C6}"/>
              </a:ext>
            </a:extLst>
          </p:cNvPr>
          <p:cNvSpPr>
            <a:spLocks noGrp="1"/>
          </p:cNvSpPr>
          <p:nvPr>
            <p:ph type="body" idx="1"/>
          </p:nvPr>
        </p:nvSpPr>
        <p:spPr>
          <a:xfrm>
            <a:off x="3090625" y="176558"/>
            <a:ext cx="5596200" cy="4827397"/>
          </a:xfrm>
        </p:spPr>
        <p:txBody>
          <a:bodyPr/>
          <a:lstStyle/>
          <a:p>
            <a:pPr marL="139700" indent="0">
              <a:buNone/>
            </a:pPr>
            <a:r>
              <a:rPr lang="en-US" dirty="0"/>
              <a:t>Which clustering would I prefer?</a:t>
            </a:r>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r>
              <a:rPr lang="en-US" dirty="0"/>
              <a:t>Don’t know, there is no “right answer” in clustering 🤷🏾‍♂️ .</a:t>
            </a:r>
          </a:p>
          <a:p>
            <a:pPr marL="139700" indent="0">
              <a:buNone/>
            </a:pPr>
            <a:r>
              <a:rPr lang="en-US" dirty="0"/>
              <a:t>Depends on the practitioner’s domain-specific knowledge and interpretation of results!</a:t>
            </a:r>
          </a:p>
        </p:txBody>
      </p:sp>
      <p:sp>
        <p:nvSpPr>
          <p:cNvPr id="4" name="Slide Number Placeholder 3">
            <a:extLst>
              <a:ext uri="{FF2B5EF4-FFF2-40B4-BE49-F238E27FC236}">
                <a16:creationId xmlns:a16="http://schemas.microsoft.com/office/drawing/2014/main" id="{FB9DF9E7-0F0C-3944-96A7-B18FDEEF35F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55</a:t>
            </a:fld>
            <a:endParaRPr lang="en"/>
          </a:p>
        </p:txBody>
      </p:sp>
      <p:pic>
        <p:nvPicPr>
          <p:cNvPr id="5" name="Picture 4">
            <a:extLst>
              <a:ext uri="{FF2B5EF4-FFF2-40B4-BE49-F238E27FC236}">
                <a16:creationId xmlns:a16="http://schemas.microsoft.com/office/drawing/2014/main" id="{0857C5E6-A333-1840-AA3A-6BE58B006DA0}"/>
              </a:ext>
            </a:extLst>
          </p:cNvPr>
          <p:cNvPicPr>
            <a:picLocks noChangeAspect="1"/>
          </p:cNvPicPr>
          <p:nvPr/>
        </p:nvPicPr>
        <p:blipFill>
          <a:blip r:embed="rId3"/>
          <a:stretch>
            <a:fillRect/>
          </a:stretch>
        </p:blipFill>
        <p:spPr>
          <a:xfrm>
            <a:off x="3090625" y="683129"/>
            <a:ext cx="5596201" cy="2967860"/>
          </a:xfrm>
          <a:prstGeom prst="rect">
            <a:avLst/>
          </a:prstGeom>
        </p:spPr>
      </p:pic>
    </p:spTree>
    <p:extLst>
      <p:ext uri="{BB962C8B-B14F-4D97-AF65-F5344CB8AC3E}">
        <p14:creationId xmlns:p14="http://schemas.microsoft.com/office/powerpoint/2010/main" val="47994669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D6191-74E4-0044-98EE-137861ED52E8}"/>
              </a:ext>
            </a:extLst>
          </p:cNvPr>
          <p:cNvSpPr>
            <a:spLocks noGrp="1"/>
          </p:cNvSpPr>
          <p:nvPr>
            <p:ph type="title"/>
          </p:nvPr>
        </p:nvSpPr>
        <p:spPr/>
        <p:txBody>
          <a:bodyPr/>
          <a:lstStyle/>
          <a:p>
            <a:r>
              <a:rPr lang="en-US" sz="2100" dirty="0"/>
              <a:t>Which Cluster?</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23BB1221-C52A-F840-9E6B-312EF98A93C6}"/>
                  </a:ext>
                </a:extLst>
              </p:cNvPr>
              <p:cNvSpPr>
                <a:spLocks noGrp="1"/>
              </p:cNvSpPr>
              <p:nvPr>
                <p:ph type="body" idx="1"/>
              </p:nvPr>
            </p:nvSpPr>
            <p:spPr>
              <a:xfrm>
                <a:off x="3090625" y="176558"/>
                <a:ext cx="5596200" cy="4827397"/>
              </a:xfrm>
            </p:spPr>
            <p:txBody>
              <a:bodyPr/>
              <a:lstStyle/>
              <a:p>
                <a:pPr marL="139700" indent="0">
                  <a:buNone/>
                </a:pPr>
                <a:r>
                  <a:rPr lang="en-US" dirty="0"/>
                  <a:t>Which clustering does k-means prefer?</a:t>
                </a:r>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r>
                  <a:rPr lang="en-US" dirty="0"/>
                  <a:t>k-means is trying to optimize the </a:t>
                </a:r>
                <a:r>
                  <a:rPr lang="en-US" b="1" dirty="0"/>
                  <a:t>heterogeneity </a:t>
                </a:r>
                <a:r>
                  <a:rPr lang="en-US" dirty="0"/>
                  <a:t>objective</a:t>
                </a:r>
              </a:p>
              <a:p>
                <a:pPr marL="139700" indent="0">
                  <a:buNone/>
                </a:pPr>
                <a14:m>
                  <m:oMathPara xmlns:m="http://schemas.openxmlformats.org/officeDocument/2006/math">
                    <m:oMathParaPr>
                      <m:jc m:val="centerGroup"/>
                    </m:oMathParaPr>
                    <m:oMath xmlns:m="http://schemas.openxmlformats.org/officeDocument/2006/math">
                      <m:limLow>
                        <m:limLowPr>
                          <m:ctrlPr>
                            <a:rPr lang="en-US" i="1">
                              <a:latin typeface="Cambria Math" panose="02040503050406030204" pitchFamily="18" charset="0"/>
                            </a:rPr>
                          </m:ctrlPr>
                        </m:limLowPr>
                        <m:e>
                          <m:r>
                            <m:rPr>
                              <m:sty m:val="p"/>
                            </m:rPr>
                            <a:rPr lang="en-US">
                              <a:latin typeface="Cambria Math" panose="02040503050406030204" pitchFamily="18" charset="0"/>
                            </a:rPr>
                            <m:t>argmin</m:t>
                          </m:r>
                        </m:e>
                        <m:lim>
                          <m:r>
                            <a:rPr lang="en-US" b="0" i="1" smtClean="0">
                              <a:latin typeface="Cambria Math" panose="02040503050406030204" pitchFamily="18" charset="0"/>
                            </a:rPr>
                            <m:t>𝑧</m:t>
                          </m:r>
                          <m:r>
                            <a:rPr lang="en-US" b="0" i="1" smtClean="0">
                              <a:latin typeface="Cambria Math" panose="02040503050406030204" pitchFamily="18" charset="0"/>
                            </a:rPr>
                            <m:t>,</m:t>
                          </m:r>
                          <m:r>
                            <a:rPr lang="en-US" i="1">
                              <a:latin typeface="Cambria Math" panose="02040503050406030204" pitchFamily="18" charset="0"/>
                            </a:rPr>
                            <m:t>𝜇</m:t>
                          </m:r>
                        </m:lim>
                      </m:limLow>
                      <m:nary>
                        <m:naryPr>
                          <m:chr m:val="∑"/>
                          <m:ctrlPr>
                            <a:rPr lang="en-US" i="1" smtClean="0">
                              <a:latin typeface="Cambria Math" panose="02040503050406030204" pitchFamily="18" charset="0"/>
                            </a:rPr>
                          </m:ctrlPr>
                        </m:naryPr>
                        <m:sub>
                          <m:r>
                            <m:rPr>
                              <m:brk m:alnAt="23"/>
                            </m:rPr>
                            <a:rPr lang="en-US" b="0" i="1" smtClean="0">
                              <a:latin typeface="Cambria Math" panose="02040503050406030204" pitchFamily="18" charset="0"/>
                            </a:rPr>
                            <m:t>𝑗</m:t>
                          </m:r>
                          <m:r>
                            <a:rPr lang="en-US" b="0" i="1" smtClean="0">
                              <a:latin typeface="Cambria Math" panose="02040503050406030204" pitchFamily="18" charset="0"/>
                            </a:rPr>
                            <m:t>=1</m:t>
                          </m:r>
                        </m:sub>
                        <m:sup>
                          <m:r>
                            <a:rPr lang="en-US" b="0" i="1" smtClean="0">
                              <a:latin typeface="Cambria Math" panose="02040503050406030204" pitchFamily="18" charset="0"/>
                            </a:rPr>
                            <m:t>𝑘</m:t>
                          </m:r>
                        </m:sup>
                        <m:e>
                          <m:nary>
                            <m:naryPr>
                              <m:chr m:val="∑"/>
                              <m:ctrlPr>
                                <a:rPr lang="en-US" b="0" i="1" smtClean="0">
                                  <a:latin typeface="Cambria Math" panose="02040503050406030204" pitchFamily="18" charset="0"/>
                                </a:rPr>
                              </m:ctrlPr>
                            </m:naryPr>
                            <m:sub>
                              <m:r>
                                <m:rPr>
                                  <m:brk m:alnAt="23"/>
                                </m:rPr>
                                <a:rPr lang="en-US" b="0" i="1" smtClean="0">
                                  <a:latin typeface="Cambria Math" panose="02040503050406030204" pitchFamily="18" charset="0"/>
                                </a:rPr>
                                <m:t>𝑖</m:t>
                              </m:r>
                              <m:r>
                                <a:rPr lang="en-US" b="0" i="1" smtClean="0">
                                  <a:latin typeface="Cambria Math" panose="02040503050406030204" pitchFamily="18" charset="0"/>
                                </a:rPr>
                                <m:t>=1</m:t>
                              </m:r>
                            </m:sub>
                            <m:sup>
                              <m:r>
                                <a:rPr lang="en-US" b="0" i="1" smtClean="0">
                                  <a:latin typeface="Cambria Math" panose="02040503050406030204" pitchFamily="18" charset="0"/>
                                </a:rPr>
                                <m:t>𝑛</m:t>
                              </m:r>
                            </m:sup>
                            <m:e>
                              <m:sSubSup>
                                <m:sSubSupPr>
                                  <m:ctrlPr>
                                    <a:rPr lang="en-US" i="1">
                                      <a:latin typeface="Cambria Math" panose="02040503050406030204" pitchFamily="18" charset="0"/>
                                    </a:rPr>
                                  </m:ctrlPr>
                                </m:sSubSupPr>
                                <m:e>
                                  <m:r>
                                    <a:rPr lang="en-US" b="1" i="1" smtClean="0">
                                      <a:latin typeface="Cambria Math" panose="02040503050406030204" pitchFamily="18" charset="0"/>
                                    </a:rPr>
                                    <m:t>𝟏</m:t>
                                  </m:r>
                                  <m:d>
                                    <m:dPr>
                                      <m:begChr m:val="{"/>
                                      <m:endChr m:val="}"/>
                                      <m:ctrlPr>
                                        <a:rPr lang="en-US" i="1">
                                          <a:latin typeface="Cambria Math" panose="02040503050406030204" pitchFamily="18" charset="0"/>
                                        </a:rPr>
                                      </m:ctrlPr>
                                    </m:dPr>
                                    <m:e>
                                      <m:sSub>
                                        <m:sSubPr>
                                          <m:ctrlPr>
                                            <a:rPr lang="en-US" i="1" smtClean="0">
                                              <a:latin typeface="Cambria Math" panose="02040503050406030204" pitchFamily="18" charset="0"/>
                                            </a:rPr>
                                          </m:ctrlPr>
                                        </m:sSubPr>
                                        <m:e>
                                          <m:r>
                                            <a:rPr lang="en-US" b="0" i="1" smtClean="0">
                                              <a:latin typeface="Cambria Math" panose="02040503050406030204" pitchFamily="18" charset="0"/>
                                            </a:rPr>
                                            <m:t>𝑧</m:t>
                                          </m:r>
                                        </m:e>
                                        <m:sub>
                                          <m:r>
                                            <a:rPr lang="en-US" b="0" i="1" smtClean="0">
                                              <a:latin typeface="Cambria Math" panose="02040503050406030204" pitchFamily="18" charset="0"/>
                                            </a:rPr>
                                            <m:t>𝑖</m:t>
                                          </m:r>
                                        </m:sub>
                                      </m:sSub>
                                      <m:r>
                                        <a:rPr lang="en-US" i="1">
                                          <a:latin typeface="Cambria Math" panose="02040503050406030204" pitchFamily="18" charset="0"/>
                                        </a:rPr>
                                        <m:t>=</m:t>
                                      </m:r>
                                      <m:r>
                                        <a:rPr lang="en-US" i="1">
                                          <a:latin typeface="Cambria Math" panose="02040503050406030204" pitchFamily="18" charset="0"/>
                                        </a:rPr>
                                        <m:t>𝑗</m:t>
                                      </m:r>
                                    </m:e>
                                  </m:d>
                                  <m:d>
                                    <m:dPr>
                                      <m:begChr m:val="|"/>
                                      <m:endChr m:val="|"/>
                                      <m:ctrlPr>
                                        <a:rPr lang="en-US" i="1">
                                          <a:latin typeface="Cambria Math" panose="02040503050406030204" pitchFamily="18" charset="0"/>
                                        </a:rPr>
                                      </m:ctrlPr>
                                    </m:dPr>
                                    <m:e>
                                      <m:d>
                                        <m:dPr>
                                          <m:begChr m:val="|"/>
                                          <m:endChr m:val="|"/>
                                          <m:ctrlPr>
                                            <a:rPr lang="en-US" i="1">
                                              <a:latin typeface="Cambria Math" panose="02040503050406030204" pitchFamily="18" charset="0"/>
                                            </a:rPr>
                                          </m:ctrlPr>
                                        </m:dPr>
                                        <m:e>
                                          <m:sSub>
                                            <m:sSubPr>
                                              <m:ctrlPr>
                                                <a:rPr lang="en-US" i="1" smtClean="0">
                                                  <a:latin typeface="Cambria Math" panose="02040503050406030204" pitchFamily="18" charset="0"/>
                                                </a:rPr>
                                              </m:ctrlPr>
                                            </m:sSubPr>
                                            <m:e>
                                              <m:r>
                                                <a:rPr lang="en-US" i="1" smtClean="0">
                                                  <a:latin typeface="Cambria Math" panose="02040503050406030204" pitchFamily="18" charset="0"/>
                                                  <a:ea typeface="Cambria Math" panose="02040503050406030204" pitchFamily="18" charset="0"/>
                                                </a:rPr>
                                                <m:t>𝜇</m:t>
                                              </m:r>
                                            </m:e>
                                            <m:sub>
                                              <m:r>
                                                <a:rPr lang="en-US" b="0" i="1" smtClean="0">
                                                  <a:latin typeface="Cambria Math" panose="02040503050406030204" pitchFamily="18" charset="0"/>
                                                </a:rPr>
                                                <m:t>𝑗</m:t>
                                              </m:r>
                                            </m:sub>
                                          </m:sSub>
                                          <m:r>
                                            <a:rPr lang="en-US" i="1">
                                              <a:latin typeface="Cambria Math" panose="02040503050406030204" pitchFamily="18" charset="0"/>
                                            </a:rPr>
                                            <m:t>−</m:t>
                                          </m:r>
                                          <m:sSub>
                                            <m:sSubPr>
                                              <m:ctrlPr>
                                                <a:rPr lang="en-US"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𝑖</m:t>
                                              </m:r>
                                            </m:sub>
                                          </m:sSub>
                                        </m:e>
                                      </m:d>
                                    </m:e>
                                  </m:d>
                                </m:e>
                                <m:sub>
                                  <m:r>
                                    <a:rPr lang="en-US" i="1">
                                      <a:latin typeface="Cambria Math" panose="02040503050406030204" pitchFamily="18" charset="0"/>
                                    </a:rPr>
                                    <m:t>2</m:t>
                                  </m:r>
                                </m:sub>
                                <m:sup>
                                  <m:r>
                                    <a:rPr lang="en-US" i="1">
                                      <a:latin typeface="Cambria Math" panose="02040503050406030204" pitchFamily="18" charset="0"/>
                                    </a:rPr>
                                    <m:t>2</m:t>
                                  </m:r>
                                </m:sup>
                              </m:sSubSup>
                            </m:e>
                          </m:nary>
                        </m:e>
                      </m:nary>
                    </m:oMath>
                  </m:oMathPara>
                </a14:m>
                <a:endParaRPr lang="en-US" dirty="0"/>
              </a:p>
              <a:p>
                <a:pPr marL="139700" indent="0">
                  <a:buNone/>
                </a:pPr>
                <a:endParaRPr lang="en-US" dirty="0"/>
              </a:p>
            </p:txBody>
          </p:sp>
        </mc:Choice>
        <mc:Fallback xmlns="">
          <p:sp>
            <p:nvSpPr>
              <p:cNvPr id="3" name="Text Placeholder 2">
                <a:extLst>
                  <a:ext uri="{FF2B5EF4-FFF2-40B4-BE49-F238E27FC236}">
                    <a16:creationId xmlns:a16="http://schemas.microsoft.com/office/drawing/2014/main" id="{23BB1221-C52A-F840-9E6B-312EF98A93C6}"/>
                  </a:ext>
                </a:extLst>
              </p:cNvPr>
              <p:cNvSpPr>
                <a:spLocks noGrp="1" noRot="1" noChangeAspect="1" noMove="1" noResize="1" noEditPoints="1" noAdjustHandles="1" noChangeArrowheads="1" noChangeShapeType="1" noTextEdit="1"/>
              </p:cNvSpPr>
              <p:nvPr>
                <p:ph type="body" idx="1"/>
              </p:nvPr>
            </p:nvSpPr>
            <p:spPr>
              <a:xfrm>
                <a:off x="3090625" y="176558"/>
                <a:ext cx="5596200" cy="4827397"/>
              </a:xfrm>
              <a:blipFill>
                <a:blip r:embed="rId3"/>
                <a:stretch>
                  <a:fillRect b="-19110"/>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FB9DF9E7-0F0C-3944-96A7-B18FDEEF35F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56</a:t>
            </a:fld>
            <a:endParaRPr lang="en"/>
          </a:p>
        </p:txBody>
      </p:sp>
      <p:pic>
        <p:nvPicPr>
          <p:cNvPr id="5" name="Picture 4">
            <a:extLst>
              <a:ext uri="{FF2B5EF4-FFF2-40B4-BE49-F238E27FC236}">
                <a16:creationId xmlns:a16="http://schemas.microsoft.com/office/drawing/2014/main" id="{0857C5E6-A333-1840-AA3A-6BE58B006DA0}"/>
              </a:ext>
            </a:extLst>
          </p:cNvPr>
          <p:cNvPicPr>
            <a:picLocks noChangeAspect="1"/>
          </p:cNvPicPr>
          <p:nvPr/>
        </p:nvPicPr>
        <p:blipFill>
          <a:blip r:embed="rId4"/>
          <a:stretch>
            <a:fillRect/>
          </a:stretch>
        </p:blipFill>
        <p:spPr>
          <a:xfrm>
            <a:off x="3090625" y="683129"/>
            <a:ext cx="5596201" cy="2967860"/>
          </a:xfrm>
          <a:prstGeom prst="rect">
            <a:avLst/>
          </a:prstGeom>
        </p:spPr>
      </p:pic>
      <mc:AlternateContent xmlns:mc="http://schemas.openxmlformats.org/markup-compatibility/2006" xmlns:p14="http://schemas.microsoft.com/office/powerpoint/2010/main">
        <mc:Choice Requires="p14">
          <p:contentPart p14:bwMode="auto" r:id="rId5">
            <p14:nvContentPartPr>
              <p14:cNvPr id="6" name="Ink 5">
                <a:extLst>
                  <a:ext uri="{FF2B5EF4-FFF2-40B4-BE49-F238E27FC236}">
                    <a16:creationId xmlns:a16="http://schemas.microsoft.com/office/drawing/2014/main" id="{71519D64-F760-4638-812B-B6ADA0641A15}"/>
                  </a:ext>
                </a:extLst>
              </p14:cNvPr>
              <p14:cNvContentPartPr/>
              <p14:nvPr/>
            </p14:nvContentPartPr>
            <p14:xfrm>
              <a:off x="3153600" y="299880"/>
              <a:ext cx="5943960" cy="4795200"/>
            </p14:xfrm>
          </p:contentPart>
        </mc:Choice>
        <mc:Fallback xmlns="">
          <p:pic>
            <p:nvPicPr>
              <p:cNvPr id="6" name="Ink 5">
                <a:extLst>
                  <a:ext uri="{FF2B5EF4-FFF2-40B4-BE49-F238E27FC236}">
                    <a16:creationId xmlns:a16="http://schemas.microsoft.com/office/drawing/2014/main" id="{71519D64-F760-4638-812B-B6ADA0641A15}"/>
                  </a:ext>
                </a:extLst>
              </p:cNvPr>
              <p:cNvPicPr/>
              <p:nvPr/>
            </p:nvPicPr>
            <p:blipFill>
              <a:blip r:embed="rId6"/>
              <a:stretch>
                <a:fillRect/>
              </a:stretch>
            </p:blipFill>
            <p:spPr>
              <a:xfrm>
                <a:off x="3144240" y="290520"/>
                <a:ext cx="5962680" cy="481392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7" name="Ink 6">
                <a:extLst>
                  <a:ext uri="{FF2B5EF4-FFF2-40B4-BE49-F238E27FC236}">
                    <a16:creationId xmlns:a16="http://schemas.microsoft.com/office/drawing/2014/main" id="{6C5A02FC-10ED-4C52-BD37-98BD627B9657}"/>
                  </a:ext>
                </a:extLst>
              </p14:cNvPr>
              <p14:cNvContentPartPr/>
              <p14:nvPr/>
            </p14:nvContentPartPr>
            <p14:xfrm>
              <a:off x="7728452" y="4313354"/>
              <a:ext cx="90720" cy="129960"/>
            </p14:xfrm>
          </p:contentPart>
        </mc:Choice>
        <mc:Fallback xmlns="">
          <p:pic>
            <p:nvPicPr>
              <p:cNvPr id="7" name="Ink 6">
                <a:extLst>
                  <a:ext uri="{FF2B5EF4-FFF2-40B4-BE49-F238E27FC236}">
                    <a16:creationId xmlns:a16="http://schemas.microsoft.com/office/drawing/2014/main" id="{6C5A02FC-10ED-4C52-BD37-98BD627B9657}"/>
                  </a:ext>
                </a:extLst>
              </p:cNvPr>
              <p:cNvPicPr/>
              <p:nvPr/>
            </p:nvPicPr>
            <p:blipFill>
              <a:blip r:embed="rId8"/>
              <a:stretch>
                <a:fillRect/>
              </a:stretch>
            </p:blipFill>
            <p:spPr>
              <a:xfrm>
                <a:off x="7719452" y="4304714"/>
                <a:ext cx="108360" cy="14760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8" name="Ink 7">
                <a:extLst>
                  <a:ext uri="{FF2B5EF4-FFF2-40B4-BE49-F238E27FC236}">
                    <a16:creationId xmlns:a16="http://schemas.microsoft.com/office/drawing/2014/main" id="{BA030203-73A4-4A18-A1B3-DC96C27BF3D1}"/>
                  </a:ext>
                </a:extLst>
              </p14:cNvPr>
              <p14:cNvContentPartPr/>
              <p14:nvPr/>
            </p14:nvContentPartPr>
            <p14:xfrm>
              <a:off x="8667692" y="4337834"/>
              <a:ext cx="53640" cy="135000"/>
            </p14:xfrm>
          </p:contentPart>
        </mc:Choice>
        <mc:Fallback xmlns="">
          <p:pic>
            <p:nvPicPr>
              <p:cNvPr id="8" name="Ink 7">
                <a:extLst>
                  <a:ext uri="{FF2B5EF4-FFF2-40B4-BE49-F238E27FC236}">
                    <a16:creationId xmlns:a16="http://schemas.microsoft.com/office/drawing/2014/main" id="{BA030203-73A4-4A18-A1B3-DC96C27BF3D1}"/>
                  </a:ext>
                </a:extLst>
              </p:cNvPr>
              <p:cNvPicPr/>
              <p:nvPr/>
            </p:nvPicPr>
            <p:blipFill>
              <a:blip r:embed="rId10"/>
              <a:stretch>
                <a:fillRect/>
              </a:stretch>
            </p:blipFill>
            <p:spPr>
              <a:xfrm>
                <a:off x="8658692" y="4328834"/>
                <a:ext cx="71280" cy="152640"/>
              </a:xfrm>
              <a:prstGeom prst="rect">
                <a:avLst/>
              </a:prstGeom>
            </p:spPr>
          </p:pic>
        </mc:Fallback>
      </mc:AlternateContent>
    </p:spTree>
    <p:extLst>
      <p:ext uri="{BB962C8B-B14F-4D97-AF65-F5344CB8AC3E}">
        <p14:creationId xmlns:p14="http://schemas.microsoft.com/office/powerpoint/2010/main" val="61920534"/>
      </p:ext>
    </p:extLst>
  </p:cSld>
  <p:clrMapOvr>
    <a:masterClrMapping/>
  </p:clrMapOvr>
  <p:transition spd="slow">
    <p:push dir="u"/>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330ED0-77BA-234B-BF35-D185CB622987}"/>
              </a:ext>
            </a:extLst>
          </p:cNvPr>
          <p:cNvSpPr>
            <a:spLocks noGrp="1"/>
          </p:cNvSpPr>
          <p:nvPr>
            <p:ph type="title"/>
          </p:nvPr>
        </p:nvSpPr>
        <p:spPr/>
        <p:txBody>
          <a:bodyPr/>
          <a:lstStyle/>
          <a:p>
            <a:r>
              <a:rPr lang="en-US" dirty="0"/>
              <a:t>Coordinate Descent</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36904A19-C31E-4A45-A5EF-3DC74331FD17}"/>
                  </a:ext>
                </a:extLst>
              </p:cNvPr>
              <p:cNvSpPr>
                <a:spLocks noGrp="1"/>
              </p:cNvSpPr>
              <p:nvPr>
                <p:ph type="body" idx="1"/>
              </p:nvPr>
            </p:nvSpPr>
            <p:spPr>
              <a:xfrm>
                <a:off x="3090625" y="575500"/>
                <a:ext cx="5596200" cy="4495774"/>
              </a:xfrm>
            </p:spPr>
            <p:txBody>
              <a:bodyPr/>
              <a:lstStyle/>
              <a:p>
                <a:pPr marL="139700" indent="0">
                  <a:buNone/>
                </a:pPr>
                <a:r>
                  <a:rPr lang="en-US" dirty="0"/>
                  <a:t>k-means is trying to minimize the heterogeneity objective</a:t>
                </a:r>
              </a:p>
              <a:p>
                <a:pPr marL="139700" indent="0">
                  <a:buNone/>
                </a:pPr>
                <a14:m>
                  <m:oMathPara xmlns:m="http://schemas.openxmlformats.org/officeDocument/2006/math">
                    <m:oMathParaPr>
                      <m:jc m:val="centerGroup"/>
                    </m:oMathParaPr>
                    <m:oMath xmlns:m="http://schemas.openxmlformats.org/officeDocument/2006/math">
                      <m:limLow>
                        <m:limLowPr>
                          <m:ctrlPr>
                            <a:rPr lang="en-US" i="1">
                              <a:latin typeface="Cambria Math" panose="02040503050406030204" pitchFamily="18" charset="0"/>
                            </a:rPr>
                          </m:ctrlPr>
                        </m:limLowPr>
                        <m:e>
                          <m:r>
                            <m:rPr>
                              <m:sty m:val="p"/>
                            </m:rPr>
                            <a:rPr lang="en-US">
                              <a:latin typeface="Cambria Math" panose="02040503050406030204" pitchFamily="18" charset="0"/>
                            </a:rPr>
                            <m:t>argmin</m:t>
                          </m:r>
                        </m:e>
                        <m:lim>
                          <m:r>
                            <a:rPr lang="en-US" b="0" i="1" smtClean="0">
                              <a:latin typeface="Cambria Math" panose="02040503050406030204" pitchFamily="18" charset="0"/>
                            </a:rPr>
                            <m:t>𝑧</m:t>
                          </m:r>
                          <m:r>
                            <a:rPr lang="en-US" i="1">
                              <a:latin typeface="Cambria Math" panose="02040503050406030204" pitchFamily="18" charset="0"/>
                            </a:rPr>
                            <m:t>,</m:t>
                          </m:r>
                          <m:r>
                            <a:rPr lang="en-US" b="0" i="1" smtClean="0">
                              <a:latin typeface="Cambria Math" panose="02040503050406030204" pitchFamily="18" charset="0"/>
                            </a:rPr>
                            <m:t>  </m:t>
                          </m:r>
                          <m:r>
                            <a:rPr lang="en-US" i="1">
                              <a:latin typeface="Cambria Math" panose="02040503050406030204" pitchFamily="18" charset="0"/>
                            </a:rPr>
                            <m:t>𝜇</m:t>
                          </m:r>
                        </m:lim>
                      </m:limLow>
                      <m:nary>
                        <m:naryPr>
                          <m:chr m:val="∑"/>
                          <m:ctrlPr>
                            <a:rPr lang="en-US" i="1">
                              <a:latin typeface="Cambria Math" panose="02040503050406030204" pitchFamily="18" charset="0"/>
                            </a:rPr>
                          </m:ctrlPr>
                        </m:naryPr>
                        <m:sub>
                          <m:r>
                            <m:rPr>
                              <m:brk m:alnAt="23"/>
                            </m:rPr>
                            <a:rPr lang="en-US" i="1">
                              <a:latin typeface="Cambria Math" panose="02040503050406030204" pitchFamily="18" charset="0"/>
                            </a:rPr>
                            <m:t>𝑗</m:t>
                          </m:r>
                          <m:r>
                            <a:rPr lang="en-US" i="1">
                              <a:latin typeface="Cambria Math" panose="02040503050406030204" pitchFamily="18" charset="0"/>
                            </a:rPr>
                            <m:t>=1</m:t>
                          </m:r>
                        </m:sub>
                        <m:sup>
                          <m:r>
                            <a:rPr lang="en-US" i="1">
                              <a:latin typeface="Cambria Math" panose="02040503050406030204" pitchFamily="18" charset="0"/>
                            </a:rPr>
                            <m:t>𝑘</m:t>
                          </m:r>
                        </m:sup>
                        <m:e>
                          <m:nary>
                            <m:naryPr>
                              <m:chr m:val="∑"/>
                              <m:ctrlPr>
                                <a:rPr lang="en-US" i="1">
                                  <a:latin typeface="Cambria Math" panose="02040503050406030204" pitchFamily="18" charset="0"/>
                                </a:rPr>
                              </m:ctrlPr>
                            </m:naryPr>
                            <m:sub>
                              <m:r>
                                <m:rPr>
                                  <m:brk m:alnAt="23"/>
                                </m:rPr>
                                <a:rPr lang="en-US" i="1">
                                  <a:latin typeface="Cambria Math" panose="02040503050406030204" pitchFamily="18" charset="0"/>
                                </a:rPr>
                                <m:t>𝑖</m:t>
                              </m:r>
                              <m:r>
                                <a:rPr lang="en-US" i="1">
                                  <a:latin typeface="Cambria Math" panose="02040503050406030204" pitchFamily="18" charset="0"/>
                                </a:rPr>
                                <m:t>=1</m:t>
                              </m:r>
                            </m:sub>
                            <m:sup>
                              <m:r>
                                <a:rPr lang="en-US" i="1">
                                  <a:latin typeface="Cambria Math" panose="02040503050406030204" pitchFamily="18" charset="0"/>
                                </a:rPr>
                                <m:t>𝑛</m:t>
                              </m:r>
                            </m:sup>
                            <m:e>
                              <m:sSubSup>
                                <m:sSubSupPr>
                                  <m:ctrlPr>
                                    <a:rPr lang="en-US" i="1">
                                      <a:latin typeface="Cambria Math" panose="02040503050406030204" pitchFamily="18" charset="0"/>
                                    </a:rPr>
                                  </m:ctrlPr>
                                </m:sSubSupPr>
                                <m:e>
                                  <m:r>
                                    <a:rPr lang="en-US" b="1" i="1">
                                      <a:latin typeface="Cambria Math" panose="02040503050406030204" pitchFamily="18" charset="0"/>
                                    </a:rPr>
                                    <m:t>𝟏</m:t>
                                  </m:r>
                                  <m:d>
                                    <m:dPr>
                                      <m:begChr m:val="{"/>
                                      <m:endChr m:val="}"/>
                                      <m:ctrlPr>
                                        <a:rPr lang="en-US" i="1">
                                          <a:latin typeface="Cambria Math" panose="02040503050406030204" pitchFamily="18" charset="0"/>
                                        </a:rPr>
                                      </m:ctrlPr>
                                    </m:dPr>
                                    <m:e>
                                      <m:sSub>
                                        <m:sSubPr>
                                          <m:ctrlPr>
                                            <a:rPr lang="en-US" i="1">
                                              <a:latin typeface="Cambria Math" panose="02040503050406030204" pitchFamily="18" charset="0"/>
                                            </a:rPr>
                                          </m:ctrlPr>
                                        </m:sSubPr>
                                        <m:e>
                                          <m:r>
                                            <a:rPr lang="en-US" b="0" i="1" smtClean="0">
                                              <a:latin typeface="Cambria Math" panose="02040503050406030204" pitchFamily="18" charset="0"/>
                                            </a:rPr>
                                            <m:t>𝑧</m:t>
                                          </m:r>
                                        </m:e>
                                        <m:sub>
                                          <m:r>
                                            <a:rPr lang="en-US" i="1">
                                              <a:latin typeface="Cambria Math" panose="02040503050406030204" pitchFamily="18" charset="0"/>
                                            </a:rPr>
                                            <m:t>𝑖</m:t>
                                          </m:r>
                                        </m:sub>
                                      </m:sSub>
                                      <m:r>
                                        <a:rPr lang="en-US" i="1">
                                          <a:latin typeface="Cambria Math" panose="02040503050406030204" pitchFamily="18" charset="0"/>
                                        </a:rPr>
                                        <m:t>=</m:t>
                                      </m:r>
                                      <m:r>
                                        <a:rPr lang="en-US" i="1">
                                          <a:latin typeface="Cambria Math" panose="02040503050406030204" pitchFamily="18" charset="0"/>
                                        </a:rPr>
                                        <m:t>𝑗</m:t>
                                      </m:r>
                                    </m:e>
                                  </m:d>
                                  <m:d>
                                    <m:dPr>
                                      <m:begChr m:val="|"/>
                                      <m:endChr m:val="|"/>
                                      <m:ctrlPr>
                                        <a:rPr lang="en-US" i="1">
                                          <a:latin typeface="Cambria Math" panose="02040503050406030204" pitchFamily="18" charset="0"/>
                                        </a:rPr>
                                      </m:ctrlPr>
                                    </m:dPr>
                                    <m:e>
                                      <m:d>
                                        <m:dPr>
                                          <m:begChr m:val="|"/>
                                          <m:endChr m:val="|"/>
                                          <m:ctrlPr>
                                            <a:rPr lang="en-US" i="1">
                                              <a:latin typeface="Cambria Math" panose="02040503050406030204" pitchFamily="18" charset="0"/>
                                            </a:rPr>
                                          </m:ctrlPr>
                                        </m:dPr>
                                        <m:e>
                                          <m:sSub>
                                            <m:sSubPr>
                                              <m:ctrlPr>
                                                <a:rPr lang="en-US" i="1">
                                                  <a:latin typeface="Cambria Math" panose="02040503050406030204" pitchFamily="18" charset="0"/>
                                                </a:rPr>
                                              </m:ctrlPr>
                                            </m:sSubPr>
                                            <m:e>
                                              <m:r>
                                                <a:rPr lang="en-US" i="1">
                                                  <a:latin typeface="Cambria Math" panose="02040503050406030204" pitchFamily="18" charset="0"/>
                                                  <a:ea typeface="Cambria Math" panose="02040503050406030204" pitchFamily="18" charset="0"/>
                                                </a:rPr>
                                                <m:t>𝜇</m:t>
                                              </m:r>
                                            </m:e>
                                            <m:sub>
                                              <m:r>
                                                <a:rPr lang="en-US" i="1">
                                                  <a:latin typeface="Cambria Math" panose="02040503050406030204" pitchFamily="18" charset="0"/>
                                                </a:rPr>
                                                <m:t>𝑗</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𝑥</m:t>
                                              </m:r>
                                            </m:e>
                                            <m:sub>
                                              <m:r>
                                                <a:rPr lang="en-US" i="1">
                                                  <a:latin typeface="Cambria Math" panose="02040503050406030204" pitchFamily="18" charset="0"/>
                                                </a:rPr>
                                                <m:t>𝑖</m:t>
                                              </m:r>
                                            </m:sub>
                                          </m:sSub>
                                        </m:e>
                                      </m:d>
                                    </m:e>
                                  </m:d>
                                </m:e>
                                <m:sub>
                                  <m:r>
                                    <a:rPr lang="en-US" i="1">
                                      <a:latin typeface="Cambria Math" panose="02040503050406030204" pitchFamily="18" charset="0"/>
                                    </a:rPr>
                                    <m:t>2</m:t>
                                  </m:r>
                                </m:sub>
                                <m:sup>
                                  <m:r>
                                    <a:rPr lang="en-US" i="1">
                                      <a:latin typeface="Cambria Math" panose="02040503050406030204" pitchFamily="18" charset="0"/>
                                    </a:rPr>
                                    <m:t>2</m:t>
                                  </m:r>
                                </m:sup>
                              </m:sSubSup>
                            </m:e>
                          </m:nary>
                        </m:e>
                      </m:nary>
                    </m:oMath>
                  </m:oMathPara>
                </a14:m>
                <a:endParaRPr lang="en-US" dirty="0"/>
              </a:p>
              <a:p>
                <a:pPr marL="139700" indent="0">
                  <a:buNone/>
                </a:pPr>
                <a:br>
                  <a:rPr lang="en-US" dirty="0"/>
                </a:br>
                <a:r>
                  <a:rPr lang="en-US" dirty="0"/>
                  <a:t>Step 0: Initialize cluster centers </a:t>
                </a:r>
              </a:p>
              <a:p>
                <a:pPr marL="139700" indent="0">
                  <a:buNone/>
                </a:pPr>
                <a:r>
                  <a:rPr lang="en-US" dirty="0"/>
                  <a:t>Repeat until convergence:</a:t>
                </a:r>
              </a:p>
              <a:p>
                <a:pPr marL="139700" indent="0">
                  <a:buNone/>
                </a:pPr>
                <a:r>
                  <a:rPr lang="en-US" dirty="0"/>
                  <a:t>    Step 1: Assign each example to its closest cluster centroid</a:t>
                </a:r>
              </a:p>
              <a:p>
                <a:pPr marL="139700" indent="0">
                  <a:buNone/>
                </a:pPr>
                <a:r>
                  <a:rPr lang="en-US" dirty="0"/>
                  <a:t>    Step 2: Update the centroids to be the mean of all the points</a:t>
                </a:r>
                <a:br>
                  <a:rPr lang="en-US" dirty="0"/>
                </a:br>
                <a:r>
                  <a:rPr lang="en-US" dirty="0"/>
                  <a:t>                 assigned to that cluster</a:t>
                </a:r>
              </a:p>
              <a:p>
                <a:pPr marL="139700" indent="0">
                  <a:buNone/>
                </a:pPr>
                <a:endParaRPr lang="en-US" dirty="0"/>
              </a:p>
              <a:p>
                <a:pPr marL="139700" indent="0">
                  <a:buNone/>
                </a:pPr>
                <a:r>
                  <a:rPr lang="en-US" b="1" dirty="0"/>
                  <a:t>Coordinate Descent </a:t>
                </a:r>
                <a:r>
                  <a:rPr lang="en-US" dirty="0"/>
                  <a:t>alternates how it updates parameters to find minima. On each of iteration of Step 1 and Step 2, heterogeneity decreases or stays the same.</a:t>
                </a:r>
              </a:p>
              <a:p>
                <a:pPr marL="139700" indent="0">
                  <a:buNone/>
                </a:pPr>
                <a:r>
                  <a:rPr lang="en-US" dirty="0"/>
                  <a:t>=&gt; Will converge in finite time</a:t>
                </a:r>
              </a:p>
              <a:p>
                <a:pPr marL="139700" indent="0">
                  <a:buNone/>
                </a:pPr>
                <a:endParaRPr lang="en-US" dirty="0"/>
              </a:p>
              <a:p>
                <a:pPr marL="139700" indent="0">
                  <a:buNone/>
                </a:pPr>
                <a:endParaRPr lang="en-US" dirty="0"/>
              </a:p>
            </p:txBody>
          </p:sp>
        </mc:Choice>
        <mc:Fallback xmlns="">
          <p:sp>
            <p:nvSpPr>
              <p:cNvPr id="3" name="Text Placeholder 2">
                <a:extLst>
                  <a:ext uri="{FF2B5EF4-FFF2-40B4-BE49-F238E27FC236}">
                    <a16:creationId xmlns:a16="http://schemas.microsoft.com/office/drawing/2014/main" id="{36904A19-C31E-4A45-A5EF-3DC74331FD17}"/>
                  </a:ext>
                </a:extLst>
              </p:cNvPr>
              <p:cNvSpPr>
                <a:spLocks noGrp="1" noRot="1" noChangeAspect="1" noMove="1" noResize="1" noEditPoints="1" noAdjustHandles="1" noChangeArrowheads="1" noChangeShapeType="1" noTextEdit="1"/>
              </p:cNvSpPr>
              <p:nvPr>
                <p:ph type="body" idx="1"/>
              </p:nvPr>
            </p:nvSpPr>
            <p:spPr>
              <a:xfrm>
                <a:off x="3090625" y="575500"/>
                <a:ext cx="5596200" cy="4495774"/>
              </a:xfrm>
              <a:blipFill>
                <a:blip r:embed="rId2"/>
                <a:stretch>
                  <a:fillRect t="-4225" r="-454"/>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1FB9F888-8391-7747-9811-20DE3FEEDEB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57</a:t>
            </a:fld>
            <a:endParaRPr lang="en"/>
          </a:p>
        </p:txBody>
      </p:sp>
      <mc:AlternateContent xmlns:mc="http://schemas.openxmlformats.org/markup-compatibility/2006" xmlns:p14="http://schemas.microsoft.com/office/powerpoint/2010/main">
        <mc:Choice Requires="p14">
          <p:contentPart p14:bwMode="auto" r:id="rId3">
            <p14:nvContentPartPr>
              <p14:cNvPr id="5" name="Ink 4">
                <a:extLst>
                  <a:ext uri="{FF2B5EF4-FFF2-40B4-BE49-F238E27FC236}">
                    <a16:creationId xmlns:a16="http://schemas.microsoft.com/office/drawing/2014/main" id="{4EEDDF57-FA5B-40B5-B013-74A9AD131CC4}"/>
                  </a:ext>
                </a:extLst>
              </p14:cNvPr>
              <p14:cNvContentPartPr/>
              <p14:nvPr/>
            </p14:nvContentPartPr>
            <p14:xfrm>
              <a:off x="4656600" y="1655640"/>
              <a:ext cx="4268520" cy="1832400"/>
            </p14:xfrm>
          </p:contentPart>
        </mc:Choice>
        <mc:Fallback xmlns="">
          <p:pic>
            <p:nvPicPr>
              <p:cNvPr id="5" name="Ink 4">
                <a:extLst>
                  <a:ext uri="{FF2B5EF4-FFF2-40B4-BE49-F238E27FC236}">
                    <a16:creationId xmlns:a16="http://schemas.microsoft.com/office/drawing/2014/main" id="{4EEDDF57-FA5B-40B5-B013-74A9AD131CC4}"/>
                  </a:ext>
                </a:extLst>
              </p:cNvPr>
              <p:cNvPicPr/>
              <p:nvPr/>
            </p:nvPicPr>
            <p:blipFill>
              <a:blip r:embed="rId4"/>
              <a:stretch>
                <a:fillRect/>
              </a:stretch>
            </p:blipFill>
            <p:spPr>
              <a:xfrm>
                <a:off x="4647240" y="1646280"/>
                <a:ext cx="4287240" cy="1851120"/>
              </a:xfrm>
              <a:prstGeom prst="rect">
                <a:avLst/>
              </a:prstGeom>
            </p:spPr>
          </p:pic>
        </mc:Fallback>
      </mc:AlternateContent>
    </p:spTree>
    <p:extLst>
      <p:ext uri="{BB962C8B-B14F-4D97-AF65-F5344CB8AC3E}">
        <p14:creationId xmlns:p14="http://schemas.microsoft.com/office/powerpoint/2010/main" val="2656119535"/>
      </p:ext>
    </p:extLst>
  </p:cSld>
  <p:clrMapOvr>
    <a:masterClrMapping/>
  </p:clrMapOvr>
  <p:transition spd="slow">
    <p:push dir="u"/>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B5576AF9-97E1-FF4C-A4AF-DF71A0A7CABB}"/>
              </a:ext>
            </a:extLst>
          </p:cNvPr>
          <p:cNvSpPr>
            <a:spLocks noGrp="1"/>
          </p:cNvSpPr>
          <p:nvPr>
            <p:ph type="body" idx="1"/>
          </p:nvPr>
        </p:nvSpPr>
        <p:spPr>
          <a:xfrm>
            <a:off x="3120442" y="259439"/>
            <a:ext cx="5596200" cy="3981000"/>
          </a:xfrm>
        </p:spPr>
        <p:txBody>
          <a:bodyPr/>
          <a:lstStyle/>
          <a:p>
            <a:pPr marL="139700" indent="0">
              <a:buNone/>
            </a:pPr>
            <a:r>
              <a:rPr lang="en-US" b="1" dirty="0"/>
              <a:t>Consider training k-means to convergence for different values of k. Which of the following graphs shows how the heterogeneity objective will change based on the value of k?</a:t>
            </a:r>
            <a:endParaRPr lang="en-US" dirty="0"/>
          </a:p>
          <a:p>
            <a:pPr marL="139700" indent="0">
              <a:buNone/>
            </a:pPr>
            <a:endParaRPr lang="en-US" b="1" dirty="0"/>
          </a:p>
        </p:txBody>
      </p:sp>
      <p:sp>
        <p:nvSpPr>
          <p:cNvPr id="4" name="Slide Number Placeholder 3">
            <a:extLst>
              <a:ext uri="{FF2B5EF4-FFF2-40B4-BE49-F238E27FC236}">
                <a16:creationId xmlns:a16="http://schemas.microsoft.com/office/drawing/2014/main" id="{453C19C0-AE51-0B40-B563-A4CB162431E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58</a:t>
            </a:fld>
            <a:endParaRPr lang="en"/>
          </a:p>
        </p:txBody>
      </p:sp>
      <p:sp>
        <p:nvSpPr>
          <p:cNvPr id="5" name="Title 4">
            <a:extLst>
              <a:ext uri="{FF2B5EF4-FFF2-40B4-BE49-F238E27FC236}">
                <a16:creationId xmlns:a16="http://schemas.microsoft.com/office/drawing/2014/main" id="{5CB21C3D-7445-CB45-939D-72E9DCF9AD80}"/>
              </a:ext>
            </a:extLst>
          </p:cNvPr>
          <p:cNvSpPr>
            <a:spLocks noGrp="1"/>
          </p:cNvSpPr>
          <p:nvPr>
            <p:ph type="title"/>
          </p:nvPr>
        </p:nvSpPr>
        <p:spPr/>
        <p:txBody>
          <a:bodyPr/>
          <a:lstStyle/>
          <a:p>
            <a:r>
              <a:rPr lang="en-US" dirty="0"/>
              <a:t>1 min</a:t>
            </a:r>
          </a:p>
        </p:txBody>
      </p:sp>
      <p:pic>
        <p:nvPicPr>
          <p:cNvPr id="7" name="Picture 6">
            <a:extLst>
              <a:ext uri="{FF2B5EF4-FFF2-40B4-BE49-F238E27FC236}">
                <a16:creationId xmlns:a16="http://schemas.microsoft.com/office/drawing/2014/main" id="{BE7A40B8-6ECE-A444-ADC2-42E390D167FB}"/>
              </a:ext>
            </a:extLst>
          </p:cNvPr>
          <p:cNvPicPr>
            <a:picLocks noChangeAspect="1"/>
          </p:cNvPicPr>
          <p:nvPr/>
        </p:nvPicPr>
        <p:blipFill>
          <a:blip r:embed="rId4"/>
          <a:stretch>
            <a:fillRect/>
          </a:stretch>
        </p:blipFill>
        <p:spPr>
          <a:xfrm>
            <a:off x="3240947" y="1307045"/>
            <a:ext cx="2046300" cy="1321855"/>
          </a:xfrm>
          <a:prstGeom prst="rect">
            <a:avLst/>
          </a:prstGeom>
        </p:spPr>
      </p:pic>
      <p:pic>
        <p:nvPicPr>
          <p:cNvPr id="8" name="Picture 7">
            <a:extLst>
              <a:ext uri="{FF2B5EF4-FFF2-40B4-BE49-F238E27FC236}">
                <a16:creationId xmlns:a16="http://schemas.microsoft.com/office/drawing/2014/main" id="{AD39D054-1928-EC4A-9360-B3D6A5B18677}"/>
              </a:ext>
            </a:extLst>
          </p:cNvPr>
          <p:cNvPicPr>
            <a:picLocks noChangeAspect="1"/>
          </p:cNvPicPr>
          <p:nvPr/>
        </p:nvPicPr>
        <p:blipFill>
          <a:blip r:embed="rId5"/>
          <a:stretch>
            <a:fillRect/>
          </a:stretch>
        </p:blipFill>
        <p:spPr>
          <a:xfrm>
            <a:off x="5918542" y="1307045"/>
            <a:ext cx="2046300" cy="1321855"/>
          </a:xfrm>
          <a:prstGeom prst="rect">
            <a:avLst/>
          </a:prstGeom>
        </p:spPr>
      </p:pic>
      <p:pic>
        <p:nvPicPr>
          <p:cNvPr id="9" name="Picture 8">
            <a:extLst>
              <a:ext uri="{FF2B5EF4-FFF2-40B4-BE49-F238E27FC236}">
                <a16:creationId xmlns:a16="http://schemas.microsoft.com/office/drawing/2014/main" id="{AE2FF5CB-F647-3F46-84E2-22D1DFA08809}"/>
              </a:ext>
            </a:extLst>
          </p:cNvPr>
          <p:cNvPicPr>
            <a:picLocks noChangeAspect="1"/>
          </p:cNvPicPr>
          <p:nvPr/>
        </p:nvPicPr>
        <p:blipFill>
          <a:blip r:embed="rId6"/>
          <a:stretch>
            <a:fillRect/>
          </a:stretch>
        </p:blipFill>
        <p:spPr>
          <a:xfrm>
            <a:off x="3240947" y="2904933"/>
            <a:ext cx="2046300" cy="1321855"/>
          </a:xfrm>
          <a:prstGeom prst="rect">
            <a:avLst/>
          </a:prstGeom>
        </p:spPr>
      </p:pic>
      <p:pic>
        <p:nvPicPr>
          <p:cNvPr id="10" name="Picture 9">
            <a:extLst>
              <a:ext uri="{FF2B5EF4-FFF2-40B4-BE49-F238E27FC236}">
                <a16:creationId xmlns:a16="http://schemas.microsoft.com/office/drawing/2014/main" id="{6BB7BD8D-527C-D64A-9D8A-D207ED911D6C}"/>
              </a:ext>
            </a:extLst>
          </p:cNvPr>
          <p:cNvPicPr>
            <a:picLocks noChangeAspect="1"/>
          </p:cNvPicPr>
          <p:nvPr/>
        </p:nvPicPr>
        <p:blipFill>
          <a:blip r:embed="rId7"/>
          <a:stretch>
            <a:fillRect/>
          </a:stretch>
        </p:blipFill>
        <p:spPr>
          <a:xfrm>
            <a:off x="5978794" y="2904932"/>
            <a:ext cx="2046300" cy="1321855"/>
          </a:xfrm>
          <a:prstGeom prst="rect">
            <a:avLst/>
          </a:prstGeom>
        </p:spPr>
      </p:pic>
      <p:pic>
        <p:nvPicPr>
          <p:cNvPr id="11" name="Online Media 4" descr="3 Minute Timer.mp4">
            <a:hlinkClick r:id="" action="ppaction://media"/>
            <a:extLst>
              <a:ext uri="{FF2B5EF4-FFF2-40B4-BE49-F238E27FC236}">
                <a16:creationId xmlns:a16="http://schemas.microsoft.com/office/drawing/2014/main" id="{4F74EEB0-1F18-5142-970B-31879BD8ADB8}"/>
              </a:ext>
            </a:extLst>
          </p:cNvPr>
          <p:cNvPicPr>
            <a:picLocks noChangeAspect="1"/>
          </p:cNvPicPr>
          <p:nvPr>
            <a:videoFile r:link="rId1"/>
            <p:extLst>
              <p:ext uri="{DAA4B4D4-6D71-4841-9C94-3DE7FCFB9230}">
                <p14:media xmlns:p14="http://schemas.microsoft.com/office/powerpoint/2010/main" r:embed="rId2">
                  <p14:trim st="120095.4203"/>
                </p14:media>
              </p:ext>
            </p:extLst>
          </p:nvPr>
        </p:nvPicPr>
        <p:blipFill>
          <a:blip r:embed="rId8"/>
          <a:stretch>
            <a:fillRect/>
          </a:stretch>
        </p:blipFill>
        <p:spPr>
          <a:xfrm>
            <a:off x="7520376" y="4300554"/>
            <a:ext cx="1253765" cy="705243"/>
          </a:xfrm>
          <a:prstGeom prst="rect">
            <a:avLst/>
          </a:prstGeom>
        </p:spPr>
      </p:pic>
      <p:sp>
        <p:nvSpPr>
          <p:cNvPr id="12" name="Freeform 11">
            <a:extLst>
              <a:ext uri="{FF2B5EF4-FFF2-40B4-BE49-F238E27FC236}">
                <a16:creationId xmlns:a16="http://schemas.microsoft.com/office/drawing/2014/main" id="{F5289C40-B030-D348-8F30-A262DA8E43A6}"/>
              </a:ext>
            </a:extLst>
          </p:cNvPr>
          <p:cNvSpPr/>
          <p:nvPr/>
        </p:nvSpPr>
        <p:spPr>
          <a:xfrm>
            <a:off x="3568148" y="1411357"/>
            <a:ext cx="1570382" cy="993913"/>
          </a:xfrm>
          <a:custGeom>
            <a:avLst/>
            <a:gdLst>
              <a:gd name="connsiteX0" fmla="*/ 0 w 1570382"/>
              <a:gd name="connsiteY0" fmla="*/ 0 h 993913"/>
              <a:gd name="connsiteX1" fmla="*/ 228600 w 1570382"/>
              <a:gd name="connsiteY1" fmla="*/ 586408 h 993913"/>
              <a:gd name="connsiteX2" fmla="*/ 785191 w 1570382"/>
              <a:gd name="connsiteY2" fmla="*/ 884582 h 993913"/>
              <a:gd name="connsiteX3" fmla="*/ 1570382 w 1570382"/>
              <a:gd name="connsiteY3" fmla="*/ 993913 h 993913"/>
            </a:gdLst>
            <a:ahLst/>
            <a:cxnLst>
              <a:cxn ang="0">
                <a:pos x="connsiteX0" y="connsiteY0"/>
              </a:cxn>
              <a:cxn ang="0">
                <a:pos x="connsiteX1" y="connsiteY1"/>
              </a:cxn>
              <a:cxn ang="0">
                <a:pos x="connsiteX2" y="connsiteY2"/>
              </a:cxn>
              <a:cxn ang="0">
                <a:pos x="connsiteX3" y="connsiteY3"/>
              </a:cxn>
            </a:cxnLst>
            <a:rect l="l" t="t" r="r" b="b"/>
            <a:pathLst>
              <a:path w="1570382" h="993913">
                <a:moveTo>
                  <a:pt x="0" y="0"/>
                </a:moveTo>
                <a:cubicBezTo>
                  <a:pt x="48867" y="219489"/>
                  <a:pt x="97735" y="438978"/>
                  <a:pt x="228600" y="586408"/>
                </a:cubicBezTo>
                <a:cubicBezTo>
                  <a:pt x="359465" y="733838"/>
                  <a:pt x="561561" y="816665"/>
                  <a:pt x="785191" y="884582"/>
                </a:cubicBezTo>
                <a:cubicBezTo>
                  <a:pt x="1008821" y="952500"/>
                  <a:pt x="1289601" y="973206"/>
                  <a:pt x="1570382" y="993913"/>
                </a:cubicBez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12">
            <a:extLst>
              <a:ext uri="{FF2B5EF4-FFF2-40B4-BE49-F238E27FC236}">
                <a16:creationId xmlns:a16="http://schemas.microsoft.com/office/drawing/2014/main" id="{154DAAAA-E15C-3B47-8461-B8FE7E08D035}"/>
              </a:ext>
            </a:extLst>
          </p:cNvPr>
          <p:cNvSpPr/>
          <p:nvPr/>
        </p:nvSpPr>
        <p:spPr>
          <a:xfrm>
            <a:off x="6211957" y="1510748"/>
            <a:ext cx="1659834" cy="904461"/>
          </a:xfrm>
          <a:custGeom>
            <a:avLst/>
            <a:gdLst>
              <a:gd name="connsiteX0" fmla="*/ 0 w 1659834"/>
              <a:gd name="connsiteY0" fmla="*/ 904461 h 904461"/>
              <a:gd name="connsiteX1" fmla="*/ 586408 w 1659834"/>
              <a:gd name="connsiteY1" fmla="*/ 874643 h 904461"/>
              <a:gd name="connsiteX2" fmla="*/ 1033669 w 1659834"/>
              <a:gd name="connsiteY2" fmla="*/ 725556 h 904461"/>
              <a:gd name="connsiteX3" fmla="*/ 1461052 w 1659834"/>
              <a:gd name="connsiteY3" fmla="*/ 377687 h 904461"/>
              <a:gd name="connsiteX4" fmla="*/ 1649895 w 1659834"/>
              <a:gd name="connsiteY4" fmla="*/ 0 h 904461"/>
              <a:gd name="connsiteX5" fmla="*/ 1649895 w 1659834"/>
              <a:gd name="connsiteY5" fmla="*/ 0 h 904461"/>
              <a:gd name="connsiteX6" fmla="*/ 1659834 w 1659834"/>
              <a:gd name="connsiteY6" fmla="*/ 0 h 904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59834" h="904461">
                <a:moveTo>
                  <a:pt x="0" y="904461"/>
                </a:moveTo>
                <a:cubicBezTo>
                  <a:pt x="207065" y="904461"/>
                  <a:pt x="414130" y="904461"/>
                  <a:pt x="586408" y="874643"/>
                </a:cubicBezTo>
                <a:cubicBezTo>
                  <a:pt x="758686" y="844825"/>
                  <a:pt x="887895" y="808382"/>
                  <a:pt x="1033669" y="725556"/>
                </a:cubicBezTo>
                <a:cubicBezTo>
                  <a:pt x="1179443" y="642730"/>
                  <a:pt x="1358348" y="498613"/>
                  <a:pt x="1461052" y="377687"/>
                </a:cubicBezTo>
                <a:cubicBezTo>
                  <a:pt x="1563756" y="256761"/>
                  <a:pt x="1649895" y="0"/>
                  <a:pt x="1649895" y="0"/>
                </a:cubicBezTo>
                <a:lnTo>
                  <a:pt x="1649895" y="0"/>
                </a:lnTo>
                <a:lnTo>
                  <a:pt x="1659834"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14">
            <a:extLst>
              <a:ext uri="{FF2B5EF4-FFF2-40B4-BE49-F238E27FC236}">
                <a16:creationId xmlns:a16="http://schemas.microsoft.com/office/drawing/2014/main" id="{666E62CA-D070-4C48-9228-AB16A130498E}"/>
              </a:ext>
            </a:extLst>
          </p:cNvPr>
          <p:cNvSpPr/>
          <p:nvPr/>
        </p:nvSpPr>
        <p:spPr>
          <a:xfrm>
            <a:off x="3568148" y="3041374"/>
            <a:ext cx="1560443" cy="944217"/>
          </a:xfrm>
          <a:custGeom>
            <a:avLst/>
            <a:gdLst>
              <a:gd name="connsiteX0" fmla="*/ 0 w 1560443"/>
              <a:gd name="connsiteY0" fmla="*/ 0 h 944217"/>
              <a:gd name="connsiteX1" fmla="*/ 149087 w 1560443"/>
              <a:gd name="connsiteY1" fmla="*/ 506896 h 944217"/>
              <a:gd name="connsiteX2" fmla="*/ 437322 w 1560443"/>
              <a:gd name="connsiteY2" fmla="*/ 844826 h 944217"/>
              <a:gd name="connsiteX3" fmla="*/ 755374 w 1560443"/>
              <a:gd name="connsiteY3" fmla="*/ 944217 h 944217"/>
              <a:gd name="connsiteX4" fmla="*/ 1073426 w 1560443"/>
              <a:gd name="connsiteY4" fmla="*/ 844826 h 944217"/>
              <a:gd name="connsiteX5" fmla="*/ 1351722 w 1560443"/>
              <a:gd name="connsiteY5" fmla="*/ 556591 h 944217"/>
              <a:gd name="connsiteX6" fmla="*/ 1560443 w 1560443"/>
              <a:gd name="connsiteY6" fmla="*/ 59635 h 944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60443" h="944217">
                <a:moveTo>
                  <a:pt x="0" y="0"/>
                </a:moveTo>
                <a:cubicBezTo>
                  <a:pt x="38100" y="183046"/>
                  <a:pt x="76200" y="366092"/>
                  <a:pt x="149087" y="506896"/>
                </a:cubicBezTo>
                <a:cubicBezTo>
                  <a:pt x="221974" y="647700"/>
                  <a:pt x="336274" y="771939"/>
                  <a:pt x="437322" y="844826"/>
                </a:cubicBezTo>
                <a:cubicBezTo>
                  <a:pt x="538370" y="917713"/>
                  <a:pt x="649357" y="944217"/>
                  <a:pt x="755374" y="944217"/>
                </a:cubicBezTo>
                <a:cubicBezTo>
                  <a:pt x="861391" y="944217"/>
                  <a:pt x="974035" y="909430"/>
                  <a:pt x="1073426" y="844826"/>
                </a:cubicBezTo>
                <a:cubicBezTo>
                  <a:pt x="1172817" y="780222"/>
                  <a:pt x="1270553" y="687456"/>
                  <a:pt x="1351722" y="556591"/>
                </a:cubicBezTo>
                <a:cubicBezTo>
                  <a:pt x="1432891" y="425726"/>
                  <a:pt x="1496667" y="242680"/>
                  <a:pt x="1560443" y="59635"/>
                </a:cubicBez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15">
            <a:extLst>
              <a:ext uri="{FF2B5EF4-FFF2-40B4-BE49-F238E27FC236}">
                <a16:creationId xmlns:a16="http://schemas.microsoft.com/office/drawing/2014/main" id="{D4F94BA8-8662-484F-B172-500572B9191B}"/>
              </a:ext>
            </a:extLst>
          </p:cNvPr>
          <p:cNvSpPr/>
          <p:nvPr/>
        </p:nvSpPr>
        <p:spPr>
          <a:xfrm>
            <a:off x="6311348" y="3230217"/>
            <a:ext cx="1630017" cy="751102"/>
          </a:xfrm>
          <a:custGeom>
            <a:avLst/>
            <a:gdLst>
              <a:gd name="connsiteX0" fmla="*/ 0 w 1630017"/>
              <a:gd name="connsiteY0" fmla="*/ 0 h 751102"/>
              <a:gd name="connsiteX1" fmla="*/ 69574 w 1630017"/>
              <a:gd name="connsiteY1" fmla="*/ 298174 h 751102"/>
              <a:gd name="connsiteX2" fmla="*/ 228600 w 1630017"/>
              <a:gd name="connsiteY2" fmla="*/ 447261 h 751102"/>
              <a:gd name="connsiteX3" fmla="*/ 367748 w 1630017"/>
              <a:gd name="connsiteY3" fmla="*/ 318053 h 751102"/>
              <a:gd name="connsiteX4" fmla="*/ 496956 w 1630017"/>
              <a:gd name="connsiteY4" fmla="*/ 168966 h 751102"/>
              <a:gd name="connsiteX5" fmla="*/ 655982 w 1630017"/>
              <a:gd name="connsiteY5" fmla="*/ 258418 h 751102"/>
              <a:gd name="connsiteX6" fmla="*/ 815009 w 1630017"/>
              <a:gd name="connsiteY6" fmla="*/ 586409 h 751102"/>
              <a:gd name="connsiteX7" fmla="*/ 983974 w 1630017"/>
              <a:gd name="connsiteY7" fmla="*/ 745435 h 751102"/>
              <a:gd name="connsiteX8" fmla="*/ 1192695 w 1630017"/>
              <a:gd name="connsiteY8" fmla="*/ 695740 h 751102"/>
              <a:gd name="connsiteX9" fmla="*/ 1272209 w 1630017"/>
              <a:gd name="connsiteY9" fmla="*/ 506896 h 751102"/>
              <a:gd name="connsiteX10" fmla="*/ 1401417 w 1630017"/>
              <a:gd name="connsiteY10" fmla="*/ 546653 h 751102"/>
              <a:gd name="connsiteX11" fmla="*/ 1500809 w 1630017"/>
              <a:gd name="connsiteY11" fmla="*/ 636105 h 751102"/>
              <a:gd name="connsiteX12" fmla="*/ 1630017 w 1630017"/>
              <a:gd name="connsiteY12" fmla="*/ 427383 h 751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30017" h="751102">
                <a:moveTo>
                  <a:pt x="0" y="0"/>
                </a:moveTo>
                <a:cubicBezTo>
                  <a:pt x="15737" y="111815"/>
                  <a:pt x="31474" y="223631"/>
                  <a:pt x="69574" y="298174"/>
                </a:cubicBezTo>
                <a:cubicBezTo>
                  <a:pt x="107674" y="372717"/>
                  <a:pt x="178904" y="443948"/>
                  <a:pt x="228600" y="447261"/>
                </a:cubicBezTo>
                <a:cubicBezTo>
                  <a:pt x="278296" y="450574"/>
                  <a:pt x="323022" y="364436"/>
                  <a:pt x="367748" y="318053"/>
                </a:cubicBezTo>
                <a:cubicBezTo>
                  <a:pt x="412474" y="271671"/>
                  <a:pt x="448917" y="178905"/>
                  <a:pt x="496956" y="168966"/>
                </a:cubicBezTo>
                <a:cubicBezTo>
                  <a:pt x="544995" y="159027"/>
                  <a:pt x="602973" y="188844"/>
                  <a:pt x="655982" y="258418"/>
                </a:cubicBezTo>
                <a:cubicBezTo>
                  <a:pt x="708991" y="327992"/>
                  <a:pt x="760344" y="505239"/>
                  <a:pt x="815009" y="586409"/>
                </a:cubicBezTo>
                <a:cubicBezTo>
                  <a:pt x="869674" y="667579"/>
                  <a:pt x="921026" y="727213"/>
                  <a:pt x="983974" y="745435"/>
                </a:cubicBezTo>
                <a:cubicBezTo>
                  <a:pt x="1046922" y="763657"/>
                  <a:pt x="1144656" y="735496"/>
                  <a:pt x="1192695" y="695740"/>
                </a:cubicBezTo>
                <a:cubicBezTo>
                  <a:pt x="1240734" y="655984"/>
                  <a:pt x="1237422" y="531744"/>
                  <a:pt x="1272209" y="506896"/>
                </a:cubicBezTo>
                <a:cubicBezTo>
                  <a:pt x="1306996" y="482048"/>
                  <a:pt x="1363317" y="525118"/>
                  <a:pt x="1401417" y="546653"/>
                </a:cubicBezTo>
                <a:cubicBezTo>
                  <a:pt x="1439517" y="568188"/>
                  <a:pt x="1462709" y="655983"/>
                  <a:pt x="1500809" y="636105"/>
                </a:cubicBezTo>
                <a:cubicBezTo>
                  <a:pt x="1538909" y="616227"/>
                  <a:pt x="1584463" y="521805"/>
                  <a:pt x="1630017" y="427383"/>
                </a:cubicBez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C648FC9E-BEC9-E8BB-B98F-E3C2494A6600}"/>
              </a:ext>
            </a:extLst>
          </p:cNvPr>
          <p:cNvSpPr txBox="1"/>
          <p:nvPr/>
        </p:nvSpPr>
        <p:spPr>
          <a:xfrm rot="16200000">
            <a:off x="2732492" y="1930989"/>
            <a:ext cx="1243741" cy="200055"/>
          </a:xfrm>
          <a:prstGeom prst="rect">
            <a:avLst/>
          </a:prstGeom>
          <a:solidFill>
            <a:schemeClr val="bg1"/>
          </a:solidFill>
        </p:spPr>
        <p:txBody>
          <a:bodyPr wrap="square">
            <a:spAutoFit/>
          </a:bodyPr>
          <a:lstStyle/>
          <a:p>
            <a:pPr marL="139700" indent="0">
              <a:buNone/>
            </a:pPr>
            <a:r>
              <a:rPr lang="en-US" sz="700" dirty="0">
                <a:latin typeface="Nunito Sans" pitchFamily="2" charset="77"/>
              </a:rPr>
              <a:t>Lowest objective value</a:t>
            </a:r>
          </a:p>
        </p:txBody>
      </p:sp>
      <p:sp>
        <p:nvSpPr>
          <p:cNvPr id="17" name="TextBox 16">
            <a:extLst>
              <a:ext uri="{FF2B5EF4-FFF2-40B4-BE49-F238E27FC236}">
                <a16:creationId xmlns:a16="http://schemas.microsoft.com/office/drawing/2014/main" id="{6FC74BF6-B407-FA21-1FB4-C0070D6D12E5}"/>
              </a:ext>
            </a:extLst>
          </p:cNvPr>
          <p:cNvSpPr txBox="1"/>
          <p:nvPr/>
        </p:nvSpPr>
        <p:spPr>
          <a:xfrm rot="16200000">
            <a:off x="5381859" y="1970044"/>
            <a:ext cx="1321854" cy="200055"/>
          </a:xfrm>
          <a:prstGeom prst="rect">
            <a:avLst/>
          </a:prstGeom>
          <a:solidFill>
            <a:schemeClr val="bg1"/>
          </a:solidFill>
        </p:spPr>
        <p:txBody>
          <a:bodyPr wrap="square">
            <a:spAutoFit/>
          </a:bodyPr>
          <a:lstStyle/>
          <a:p>
            <a:pPr marL="139700" indent="0">
              <a:buNone/>
            </a:pPr>
            <a:r>
              <a:rPr lang="en-US" sz="700" dirty="0">
                <a:latin typeface="Nunito Sans" pitchFamily="2" charset="77"/>
              </a:rPr>
              <a:t>Lowest objective value</a:t>
            </a:r>
          </a:p>
        </p:txBody>
      </p:sp>
      <p:sp>
        <p:nvSpPr>
          <p:cNvPr id="18" name="TextBox 17">
            <a:extLst>
              <a:ext uri="{FF2B5EF4-FFF2-40B4-BE49-F238E27FC236}">
                <a16:creationId xmlns:a16="http://schemas.microsoft.com/office/drawing/2014/main" id="{618683FA-B288-45ED-9678-D04B44700D60}"/>
              </a:ext>
            </a:extLst>
          </p:cNvPr>
          <p:cNvSpPr txBox="1"/>
          <p:nvPr/>
        </p:nvSpPr>
        <p:spPr>
          <a:xfrm rot="16200000">
            <a:off x="2732491" y="3620641"/>
            <a:ext cx="1243741" cy="200055"/>
          </a:xfrm>
          <a:prstGeom prst="rect">
            <a:avLst/>
          </a:prstGeom>
          <a:solidFill>
            <a:schemeClr val="bg1"/>
          </a:solidFill>
        </p:spPr>
        <p:txBody>
          <a:bodyPr wrap="square">
            <a:spAutoFit/>
          </a:bodyPr>
          <a:lstStyle/>
          <a:p>
            <a:pPr marL="139700" indent="0">
              <a:buNone/>
            </a:pPr>
            <a:r>
              <a:rPr lang="en-US" sz="700" dirty="0">
                <a:latin typeface="Nunito Sans" pitchFamily="2" charset="77"/>
              </a:rPr>
              <a:t>Lowest objective value</a:t>
            </a:r>
          </a:p>
        </p:txBody>
      </p:sp>
      <p:sp>
        <p:nvSpPr>
          <p:cNvPr id="19" name="TextBox 18">
            <a:extLst>
              <a:ext uri="{FF2B5EF4-FFF2-40B4-BE49-F238E27FC236}">
                <a16:creationId xmlns:a16="http://schemas.microsoft.com/office/drawing/2014/main" id="{842061F2-F46A-D847-2D7D-C5A4FCE5720B}"/>
              </a:ext>
            </a:extLst>
          </p:cNvPr>
          <p:cNvSpPr txBox="1"/>
          <p:nvPr/>
        </p:nvSpPr>
        <p:spPr>
          <a:xfrm rot="16200000">
            <a:off x="5469943" y="3620640"/>
            <a:ext cx="1243741" cy="200055"/>
          </a:xfrm>
          <a:prstGeom prst="rect">
            <a:avLst/>
          </a:prstGeom>
          <a:solidFill>
            <a:schemeClr val="bg1"/>
          </a:solidFill>
        </p:spPr>
        <p:txBody>
          <a:bodyPr wrap="square">
            <a:spAutoFit/>
          </a:bodyPr>
          <a:lstStyle/>
          <a:p>
            <a:pPr marL="139700" indent="0">
              <a:buNone/>
            </a:pPr>
            <a:r>
              <a:rPr lang="en-US" sz="700" dirty="0">
                <a:latin typeface="Nunito Sans" pitchFamily="2" charset="77"/>
              </a:rPr>
              <a:t>Lowest objective value</a:t>
            </a:r>
          </a:p>
        </p:txBody>
      </p:sp>
      <p:sp>
        <p:nvSpPr>
          <p:cNvPr id="20" name="Rectangle 19">
            <a:extLst>
              <a:ext uri="{FF2B5EF4-FFF2-40B4-BE49-F238E27FC236}">
                <a16:creationId xmlns:a16="http://schemas.microsoft.com/office/drawing/2014/main" id="{5D4999F9-6AB3-E340-8645-0690F639A0BD}"/>
              </a:ext>
            </a:extLst>
          </p:cNvPr>
          <p:cNvSpPr/>
          <p:nvPr/>
        </p:nvSpPr>
        <p:spPr>
          <a:xfrm>
            <a:off x="336589" y="3999799"/>
            <a:ext cx="1856849" cy="280491"/>
          </a:xfrm>
          <a:prstGeom prst="rect">
            <a:avLst/>
          </a:prstGeom>
          <a:solidFill>
            <a:srgbClr val="6093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0078434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4952"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1"/>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11"/>
                                        </p:tgtEl>
                                      </p:cBhvr>
                                    </p:cmd>
                                  </p:childTnLst>
                                </p:cTn>
                              </p:par>
                            </p:childTnLst>
                          </p:cTn>
                        </p:par>
                      </p:childTnLst>
                    </p:cTn>
                  </p:par>
                </p:childTnLst>
              </p:cTn>
              <p:nextCondLst>
                <p:cond evt="onClick" delay="0">
                  <p:tgtEl>
                    <p:spTgt spid="11"/>
                  </p:tgtEl>
                </p:cond>
              </p:nextCondLst>
            </p:seq>
            <p:video>
              <p:cMediaNode vol="80000">
                <p:cTn id="12" fill="hold" display="0">
                  <p:stCondLst>
                    <p:cond delay="indefinite"/>
                  </p:stCondLst>
                </p:cTn>
                <p:tgtEl>
                  <p:spTgt spid="11"/>
                </p:tgtEl>
              </p:cMediaNode>
            </p:video>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453C19C0-AE51-0B40-B563-A4CB162431E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59</a:t>
            </a:fld>
            <a:endParaRPr lang="en"/>
          </a:p>
        </p:txBody>
      </p:sp>
      <p:sp>
        <p:nvSpPr>
          <p:cNvPr id="5" name="Title 4">
            <a:extLst>
              <a:ext uri="{FF2B5EF4-FFF2-40B4-BE49-F238E27FC236}">
                <a16:creationId xmlns:a16="http://schemas.microsoft.com/office/drawing/2014/main" id="{5CB21C3D-7445-CB45-939D-72E9DCF9AD80}"/>
              </a:ext>
            </a:extLst>
          </p:cNvPr>
          <p:cNvSpPr>
            <a:spLocks noGrp="1"/>
          </p:cNvSpPr>
          <p:nvPr>
            <p:ph type="title"/>
          </p:nvPr>
        </p:nvSpPr>
        <p:spPr/>
        <p:txBody>
          <a:bodyPr/>
          <a:lstStyle/>
          <a:p>
            <a:r>
              <a:rPr lang="en-US" dirty="0"/>
              <a:t>2 mins</a:t>
            </a:r>
          </a:p>
        </p:txBody>
      </p:sp>
      <p:pic>
        <p:nvPicPr>
          <p:cNvPr id="7" name="Picture 6">
            <a:extLst>
              <a:ext uri="{FF2B5EF4-FFF2-40B4-BE49-F238E27FC236}">
                <a16:creationId xmlns:a16="http://schemas.microsoft.com/office/drawing/2014/main" id="{BE7A40B8-6ECE-A444-ADC2-42E390D167FB}"/>
              </a:ext>
            </a:extLst>
          </p:cNvPr>
          <p:cNvPicPr>
            <a:picLocks noChangeAspect="1"/>
          </p:cNvPicPr>
          <p:nvPr/>
        </p:nvPicPr>
        <p:blipFill>
          <a:blip r:embed="rId2"/>
          <a:stretch>
            <a:fillRect/>
          </a:stretch>
        </p:blipFill>
        <p:spPr>
          <a:xfrm>
            <a:off x="3240947" y="1307045"/>
            <a:ext cx="2046300" cy="1321855"/>
          </a:xfrm>
          <a:prstGeom prst="rect">
            <a:avLst/>
          </a:prstGeom>
        </p:spPr>
      </p:pic>
      <p:pic>
        <p:nvPicPr>
          <p:cNvPr id="8" name="Picture 7">
            <a:extLst>
              <a:ext uri="{FF2B5EF4-FFF2-40B4-BE49-F238E27FC236}">
                <a16:creationId xmlns:a16="http://schemas.microsoft.com/office/drawing/2014/main" id="{AD39D054-1928-EC4A-9360-B3D6A5B18677}"/>
              </a:ext>
            </a:extLst>
          </p:cNvPr>
          <p:cNvPicPr>
            <a:picLocks noChangeAspect="1"/>
          </p:cNvPicPr>
          <p:nvPr/>
        </p:nvPicPr>
        <p:blipFill>
          <a:blip r:embed="rId3"/>
          <a:stretch>
            <a:fillRect/>
          </a:stretch>
        </p:blipFill>
        <p:spPr>
          <a:xfrm>
            <a:off x="5918542" y="1307045"/>
            <a:ext cx="2046300" cy="1321855"/>
          </a:xfrm>
          <a:prstGeom prst="rect">
            <a:avLst/>
          </a:prstGeom>
        </p:spPr>
      </p:pic>
      <p:pic>
        <p:nvPicPr>
          <p:cNvPr id="9" name="Picture 8">
            <a:extLst>
              <a:ext uri="{FF2B5EF4-FFF2-40B4-BE49-F238E27FC236}">
                <a16:creationId xmlns:a16="http://schemas.microsoft.com/office/drawing/2014/main" id="{AE2FF5CB-F647-3F46-84E2-22D1DFA08809}"/>
              </a:ext>
            </a:extLst>
          </p:cNvPr>
          <p:cNvPicPr>
            <a:picLocks noChangeAspect="1"/>
          </p:cNvPicPr>
          <p:nvPr/>
        </p:nvPicPr>
        <p:blipFill>
          <a:blip r:embed="rId4"/>
          <a:stretch>
            <a:fillRect/>
          </a:stretch>
        </p:blipFill>
        <p:spPr>
          <a:xfrm>
            <a:off x="3240947" y="2904933"/>
            <a:ext cx="2046300" cy="1321855"/>
          </a:xfrm>
          <a:prstGeom prst="rect">
            <a:avLst/>
          </a:prstGeom>
        </p:spPr>
      </p:pic>
      <p:pic>
        <p:nvPicPr>
          <p:cNvPr id="10" name="Picture 9">
            <a:extLst>
              <a:ext uri="{FF2B5EF4-FFF2-40B4-BE49-F238E27FC236}">
                <a16:creationId xmlns:a16="http://schemas.microsoft.com/office/drawing/2014/main" id="{6BB7BD8D-527C-D64A-9D8A-D207ED911D6C}"/>
              </a:ext>
            </a:extLst>
          </p:cNvPr>
          <p:cNvPicPr>
            <a:picLocks noChangeAspect="1"/>
          </p:cNvPicPr>
          <p:nvPr/>
        </p:nvPicPr>
        <p:blipFill>
          <a:blip r:embed="rId5"/>
          <a:stretch>
            <a:fillRect/>
          </a:stretch>
        </p:blipFill>
        <p:spPr>
          <a:xfrm>
            <a:off x="5978794" y="2904932"/>
            <a:ext cx="2046300" cy="1321855"/>
          </a:xfrm>
          <a:prstGeom prst="rect">
            <a:avLst/>
          </a:prstGeom>
        </p:spPr>
      </p:pic>
      <p:sp>
        <p:nvSpPr>
          <p:cNvPr id="12" name="Freeform 11">
            <a:extLst>
              <a:ext uri="{FF2B5EF4-FFF2-40B4-BE49-F238E27FC236}">
                <a16:creationId xmlns:a16="http://schemas.microsoft.com/office/drawing/2014/main" id="{F5289C40-B030-D348-8F30-A262DA8E43A6}"/>
              </a:ext>
            </a:extLst>
          </p:cNvPr>
          <p:cNvSpPr/>
          <p:nvPr/>
        </p:nvSpPr>
        <p:spPr>
          <a:xfrm>
            <a:off x="3568148" y="1411357"/>
            <a:ext cx="1570382" cy="993913"/>
          </a:xfrm>
          <a:custGeom>
            <a:avLst/>
            <a:gdLst>
              <a:gd name="connsiteX0" fmla="*/ 0 w 1570382"/>
              <a:gd name="connsiteY0" fmla="*/ 0 h 993913"/>
              <a:gd name="connsiteX1" fmla="*/ 228600 w 1570382"/>
              <a:gd name="connsiteY1" fmla="*/ 586408 h 993913"/>
              <a:gd name="connsiteX2" fmla="*/ 785191 w 1570382"/>
              <a:gd name="connsiteY2" fmla="*/ 884582 h 993913"/>
              <a:gd name="connsiteX3" fmla="*/ 1570382 w 1570382"/>
              <a:gd name="connsiteY3" fmla="*/ 993913 h 993913"/>
            </a:gdLst>
            <a:ahLst/>
            <a:cxnLst>
              <a:cxn ang="0">
                <a:pos x="connsiteX0" y="connsiteY0"/>
              </a:cxn>
              <a:cxn ang="0">
                <a:pos x="connsiteX1" y="connsiteY1"/>
              </a:cxn>
              <a:cxn ang="0">
                <a:pos x="connsiteX2" y="connsiteY2"/>
              </a:cxn>
              <a:cxn ang="0">
                <a:pos x="connsiteX3" y="connsiteY3"/>
              </a:cxn>
            </a:cxnLst>
            <a:rect l="l" t="t" r="r" b="b"/>
            <a:pathLst>
              <a:path w="1570382" h="993913">
                <a:moveTo>
                  <a:pt x="0" y="0"/>
                </a:moveTo>
                <a:cubicBezTo>
                  <a:pt x="48867" y="219489"/>
                  <a:pt x="97735" y="438978"/>
                  <a:pt x="228600" y="586408"/>
                </a:cubicBezTo>
                <a:cubicBezTo>
                  <a:pt x="359465" y="733838"/>
                  <a:pt x="561561" y="816665"/>
                  <a:pt x="785191" y="884582"/>
                </a:cubicBezTo>
                <a:cubicBezTo>
                  <a:pt x="1008821" y="952500"/>
                  <a:pt x="1289601" y="973206"/>
                  <a:pt x="1570382" y="993913"/>
                </a:cubicBez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12">
            <a:extLst>
              <a:ext uri="{FF2B5EF4-FFF2-40B4-BE49-F238E27FC236}">
                <a16:creationId xmlns:a16="http://schemas.microsoft.com/office/drawing/2014/main" id="{154DAAAA-E15C-3B47-8461-B8FE7E08D035}"/>
              </a:ext>
            </a:extLst>
          </p:cNvPr>
          <p:cNvSpPr/>
          <p:nvPr/>
        </p:nvSpPr>
        <p:spPr>
          <a:xfrm>
            <a:off x="6211957" y="1510748"/>
            <a:ext cx="1659834" cy="904461"/>
          </a:xfrm>
          <a:custGeom>
            <a:avLst/>
            <a:gdLst>
              <a:gd name="connsiteX0" fmla="*/ 0 w 1659834"/>
              <a:gd name="connsiteY0" fmla="*/ 904461 h 904461"/>
              <a:gd name="connsiteX1" fmla="*/ 586408 w 1659834"/>
              <a:gd name="connsiteY1" fmla="*/ 874643 h 904461"/>
              <a:gd name="connsiteX2" fmla="*/ 1033669 w 1659834"/>
              <a:gd name="connsiteY2" fmla="*/ 725556 h 904461"/>
              <a:gd name="connsiteX3" fmla="*/ 1461052 w 1659834"/>
              <a:gd name="connsiteY3" fmla="*/ 377687 h 904461"/>
              <a:gd name="connsiteX4" fmla="*/ 1649895 w 1659834"/>
              <a:gd name="connsiteY4" fmla="*/ 0 h 904461"/>
              <a:gd name="connsiteX5" fmla="*/ 1649895 w 1659834"/>
              <a:gd name="connsiteY5" fmla="*/ 0 h 904461"/>
              <a:gd name="connsiteX6" fmla="*/ 1659834 w 1659834"/>
              <a:gd name="connsiteY6" fmla="*/ 0 h 904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59834" h="904461">
                <a:moveTo>
                  <a:pt x="0" y="904461"/>
                </a:moveTo>
                <a:cubicBezTo>
                  <a:pt x="207065" y="904461"/>
                  <a:pt x="414130" y="904461"/>
                  <a:pt x="586408" y="874643"/>
                </a:cubicBezTo>
                <a:cubicBezTo>
                  <a:pt x="758686" y="844825"/>
                  <a:pt x="887895" y="808382"/>
                  <a:pt x="1033669" y="725556"/>
                </a:cubicBezTo>
                <a:cubicBezTo>
                  <a:pt x="1179443" y="642730"/>
                  <a:pt x="1358348" y="498613"/>
                  <a:pt x="1461052" y="377687"/>
                </a:cubicBezTo>
                <a:cubicBezTo>
                  <a:pt x="1563756" y="256761"/>
                  <a:pt x="1649895" y="0"/>
                  <a:pt x="1649895" y="0"/>
                </a:cubicBezTo>
                <a:lnTo>
                  <a:pt x="1649895" y="0"/>
                </a:lnTo>
                <a:lnTo>
                  <a:pt x="1659834"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14">
            <a:extLst>
              <a:ext uri="{FF2B5EF4-FFF2-40B4-BE49-F238E27FC236}">
                <a16:creationId xmlns:a16="http://schemas.microsoft.com/office/drawing/2014/main" id="{666E62CA-D070-4C48-9228-AB16A130498E}"/>
              </a:ext>
            </a:extLst>
          </p:cNvPr>
          <p:cNvSpPr/>
          <p:nvPr/>
        </p:nvSpPr>
        <p:spPr>
          <a:xfrm>
            <a:off x="3568148" y="3041374"/>
            <a:ext cx="1560443" cy="944217"/>
          </a:xfrm>
          <a:custGeom>
            <a:avLst/>
            <a:gdLst>
              <a:gd name="connsiteX0" fmla="*/ 0 w 1560443"/>
              <a:gd name="connsiteY0" fmla="*/ 0 h 944217"/>
              <a:gd name="connsiteX1" fmla="*/ 149087 w 1560443"/>
              <a:gd name="connsiteY1" fmla="*/ 506896 h 944217"/>
              <a:gd name="connsiteX2" fmla="*/ 437322 w 1560443"/>
              <a:gd name="connsiteY2" fmla="*/ 844826 h 944217"/>
              <a:gd name="connsiteX3" fmla="*/ 755374 w 1560443"/>
              <a:gd name="connsiteY3" fmla="*/ 944217 h 944217"/>
              <a:gd name="connsiteX4" fmla="*/ 1073426 w 1560443"/>
              <a:gd name="connsiteY4" fmla="*/ 844826 h 944217"/>
              <a:gd name="connsiteX5" fmla="*/ 1351722 w 1560443"/>
              <a:gd name="connsiteY5" fmla="*/ 556591 h 944217"/>
              <a:gd name="connsiteX6" fmla="*/ 1560443 w 1560443"/>
              <a:gd name="connsiteY6" fmla="*/ 59635 h 944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60443" h="944217">
                <a:moveTo>
                  <a:pt x="0" y="0"/>
                </a:moveTo>
                <a:cubicBezTo>
                  <a:pt x="38100" y="183046"/>
                  <a:pt x="76200" y="366092"/>
                  <a:pt x="149087" y="506896"/>
                </a:cubicBezTo>
                <a:cubicBezTo>
                  <a:pt x="221974" y="647700"/>
                  <a:pt x="336274" y="771939"/>
                  <a:pt x="437322" y="844826"/>
                </a:cubicBezTo>
                <a:cubicBezTo>
                  <a:pt x="538370" y="917713"/>
                  <a:pt x="649357" y="944217"/>
                  <a:pt x="755374" y="944217"/>
                </a:cubicBezTo>
                <a:cubicBezTo>
                  <a:pt x="861391" y="944217"/>
                  <a:pt x="974035" y="909430"/>
                  <a:pt x="1073426" y="844826"/>
                </a:cubicBezTo>
                <a:cubicBezTo>
                  <a:pt x="1172817" y="780222"/>
                  <a:pt x="1270553" y="687456"/>
                  <a:pt x="1351722" y="556591"/>
                </a:cubicBezTo>
                <a:cubicBezTo>
                  <a:pt x="1432891" y="425726"/>
                  <a:pt x="1496667" y="242680"/>
                  <a:pt x="1560443" y="59635"/>
                </a:cubicBez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15">
            <a:extLst>
              <a:ext uri="{FF2B5EF4-FFF2-40B4-BE49-F238E27FC236}">
                <a16:creationId xmlns:a16="http://schemas.microsoft.com/office/drawing/2014/main" id="{D4F94BA8-8662-484F-B172-500572B9191B}"/>
              </a:ext>
            </a:extLst>
          </p:cNvPr>
          <p:cNvSpPr/>
          <p:nvPr/>
        </p:nvSpPr>
        <p:spPr>
          <a:xfrm>
            <a:off x="6311348" y="3230217"/>
            <a:ext cx="1630017" cy="751102"/>
          </a:xfrm>
          <a:custGeom>
            <a:avLst/>
            <a:gdLst>
              <a:gd name="connsiteX0" fmla="*/ 0 w 1630017"/>
              <a:gd name="connsiteY0" fmla="*/ 0 h 751102"/>
              <a:gd name="connsiteX1" fmla="*/ 69574 w 1630017"/>
              <a:gd name="connsiteY1" fmla="*/ 298174 h 751102"/>
              <a:gd name="connsiteX2" fmla="*/ 228600 w 1630017"/>
              <a:gd name="connsiteY2" fmla="*/ 447261 h 751102"/>
              <a:gd name="connsiteX3" fmla="*/ 367748 w 1630017"/>
              <a:gd name="connsiteY3" fmla="*/ 318053 h 751102"/>
              <a:gd name="connsiteX4" fmla="*/ 496956 w 1630017"/>
              <a:gd name="connsiteY4" fmla="*/ 168966 h 751102"/>
              <a:gd name="connsiteX5" fmla="*/ 655982 w 1630017"/>
              <a:gd name="connsiteY5" fmla="*/ 258418 h 751102"/>
              <a:gd name="connsiteX6" fmla="*/ 815009 w 1630017"/>
              <a:gd name="connsiteY6" fmla="*/ 586409 h 751102"/>
              <a:gd name="connsiteX7" fmla="*/ 983974 w 1630017"/>
              <a:gd name="connsiteY7" fmla="*/ 745435 h 751102"/>
              <a:gd name="connsiteX8" fmla="*/ 1192695 w 1630017"/>
              <a:gd name="connsiteY8" fmla="*/ 695740 h 751102"/>
              <a:gd name="connsiteX9" fmla="*/ 1272209 w 1630017"/>
              <a:gd name="connsiteY9" fmla="*/ 506896 h 751102"/>
              <a:gd name="connsiteX10" fmla="*/ 1401417 w 1630017"/>
              <a:gd name="connsiteY10" fmla="*/ 546653 h 751102"/>
              <a:gd name="connsiteX11" fmla="*/ 1500809 w 1630017"/>
              <a:gd name="connsiteY11" fmla="*/ 636105 h 751102"/>
              <a:gd name="connsiteX12" fmla="*/ 1630017 w 1630017"/>
              <a:gd name="connsiteY12" fmla="*/ 427383 h 751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30017" h="751102">
                <a:moveTo>
                  <a:pt x="0" y="0"/>
                </a:moveTo>
                <a:cubicBezTo>
                  <a:pt x="15737" y="111815"/>
                  <a:pt x="31474" y="223631"/>
                  <a:pt x="69574" y="298174"/>
                </a:cubicBezTo>
                <a:cubicBezTo>
                  <a:pt x="107674" y="372717"/>
                  <a:pt x="178904" y="443948"/>
                  <a:pt x="228600" y="447261"/>
                </a:cubicBezTo>
                <a:cubicBezTo>
                  <a:pt x="278296" y="450574"/>
                  <a:pt x="323022" y="364436"/>
                  <a:pt x="367748" y="318053"/>
                </a:cubicBezTo>
                <a:cubicBezTo>
                  <a:pt x="412474" y="271671"/>
                  <a:pt x="448917" y="178905"/>
                  <a:pt x="496956" y="168966"/>
                </a:cubicBezTo>
                <a:cubicBezTo>
                  <a:pt x="544995" y="159027"/>
                  <a:pt x="602973" y="188844"/>
                  <a:pt x="655982" y="258418"/>
                </a:cubicBezTo>
                <a:cubicBezTo>
                  <a:pt x="708991" y="327992"/>
                  <a:pt x="760344" y="505239"/>
                  <a:pt x="815009" y="586409"/>
                </a:cubicBezTo>
                <a:cubicBezTo>
                  <a:pt x="869674" y="667579"/>
                  <a:pt x="921026" y="727213"/>
                  <a:pt x="983974" y="745435"/>
                </a:cubicBezTo>
                <a:cubicBezTo>
                  <a:pt x="1046922" y="763657"/>
                  <a:pt x="1144656" y="735496"/>
                  <a:pt x="1192695" y="695740"/>
                </a:cubicBezTo>
                <a:cubicBezTo>
                  <a:pt x="1240734" y="655984"/>
                  <a:pt x="1237422" y="531744"/>
                  <a:pt x="1272209" y="506896"/>
                </a:cubicBezTo>
                <a:cubicBezTo>
                  <a:pt x="1306996" y="482048"/>
                  <a:pt x="1363317" y="525118"/>
                  <a:pt x="1401417" y="546653"/>
                </a:cubicBezTo>
                <a:cubicBezTo>
                  <a:pt x="1439517" y="568188"/>
                  <a:pt x="1462709" y="655983"/>
                  <a:pt x="1500809" y="636105"/>
                </a:cubicBezTo>
                <a:cubicBezTo>
                  <a:pt x="1538909" y="616227"/>
                  <a:pt x="1584463" y="521805"/>
                  <a:pt x="1630017" y="427383"/>
                </a:cubicBez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C648FC9E-BEC9-E8BB-B98F-E3C2494A6600}"/>
              </a:ext>
            </a:extLst>
          </p:cNvPr>
          <p:cNvSpPr txBox="1"/>
          <p:nvPr/>
        </p:nvSpPr>
        <p:spPr>
          <a:xfrm rot="16200000">
            <a:off x="2732492" y="1930989"/>
            <a:ext cx="1243741" cy="200055"/>
          </a:xfrm>
          <a:prstGeom prst="rect">
            <a:avLst/>
          </a:prstGeom>
          <a:solidFill>
            <a:schemeClr val="bg1"/>
          </a:solidFill>
        </p:spPr>
        <p:txBody>
          <a:bodyPr wrap="square">
            <a:spAutoFit/>
          </a:bodyPr>
          <a:lstStyle/>
          <a:p>
            <a:pPr marL="139700" indent="0">
              <a:buNone/>
            </a:pPr>
            <a:r>
              <a:rPr lang="en-US" sz="700" dirty="0">
                <a:latin typeface="Nunito Sans" pitchFamily="2" charset="77"/>
              </a:rPr>
              <a:t>Lowest objective value</a:t>
            </a:r>
          </a:p>
        </p:txBody>
      </p:sp>
      <p:sp>
        <p:nvSpPr>
          <p:cNvPr id="17" name="TextBox 16">
            <a:extLst>
              <a:ext uri="{FF2B5EF4-FFF2-40B4-BE49-F238E27FC236}">
                <a16:creationId xmlns:a16="http://schemas.microsoft.com/office/drawing/2014/main" id="{6FC74BF6-B407-FA21-1FB4-C0070D6D12E5}"/>
              </a:ext>
            </a:extLst>
          </p:cNvPr>
          <p:cNvSpPr txBox="1"/>
          <p:nvPr/>
        </p:nvSpPr>
        <p:spPr>
          <a:xfrm rot="16200000">
            <a:off x="5381859" y="1970044"/>
            <a:ext cx="1321854" cy="200055"/>
          </a:xfrm>
          <a:prstGeom prst="rect">
            <a:avLst/>
          </a:prstGeom>
          <a:solidFill>
            <a:schemeClr val="bg1"/>
          </a:solidFill>
        </p:spPr>
        <p:txBody>
          <a:bodyPr wrap="square">
            <a:spAutoFit/>
          </a:bodyPr>
          <a:lstStyle/>
          <a:p>
            <a:pPr marL="139700" indent="0">
              <a:buNone/>
            </a:pPr>
            <a:r>
              <a:rPr lang="en-US" sz="700" dirty="0">
                <a:latin typeface="Nunito Sans" pitchFamily="2" charset="77"/>
              </a:rPr>
              <a:t>Lowest objective value</a:t>
            </a:r>
          </a:p>
        </p:txBody>
      </p:sp>
      <p:sp>
        <p:nvSpPr>
          <p:cNvPr id="18" name="TextBox 17">
            <a:extLst>
              <a:ext uri="{FF2B5EF4-FFF2-40B4-BE49-F238E27FC236}">
                <a16:creationId xmlns:a16="http://schemas.microsoft.com/office/drawing/2014/main" id="{618683FA-B288-45ED-9678-D04B44700D60}"/>
              </a:ext>
            </a:extLst>
          </p:cNvPr>
          <p:cNvSpPr txBox="1"/>
          <p:nvPr/>
        </p:nvSpPr>
        <p:spPr>
          <a:xfrm rot="16200000">
            <a:off x="2732491" y="3620641"/>
            <a:ext cx="1243741" cy="200055"/>
          </a:xfrm>
          <a:prstGeom prst="rect">
            <a:avLst/>
          </a:prstGeom>
          <a:solidFill>
            <a:schemeClr val="bg1"/>
          </a:solidFill>
        </p:spPr>
        <p:txBody>
          <a:bodyPr wrap="square">
            <a:spAutoFit/>
          </a:bodyPr>
          <a:lstStyle/>
          <a:p>
            <a:pPr marL="139700" indent="0">
              <a:buNone/>
            </a:pPr>
            <a:r>
              <a:rPr lang="en-US" sz="700" dirty="0">
                <a:latin typeface="Nunito Sans" pitchFamily="2" charset="77"/>
              </a:rPr>
              <a:t>Lowest objective value</a:t>
            </a:r>
          </a:p>
        </p:txBody>
      </p:sp>
      <p:sp>
        <p:nvSpPr>
          <p:cNvPr id="19" name="TextBox 18">
            <a:extLst>
              <a:ext uri="{FF2B5EF4-FFF2-40B4-BE49-F238E27FC236}">
                <a16:creationId xmlns:a16="http://schemas.microsoft.com/office/drawing/2014/main" id="{842061F2-F46A-D847-2D7D-C5A4FCE5720B}"/>
              </a:ext>
            </a:extLst>
          </p:cNvPr>
          <p:cNvSpPr txBox="1"/>
          <p:nvPr/>
        </p:nvSpPr>
        <p:spPr>
          <a:xfrm rot="16200000">
            <a:off x="5469943" y="3620640"/>
            <a:ext cx="1243741" cy="200055"/>
          </a:xfrm>
          <a:prstGeom prst="rect">
            <a:avLst/>
          </a:prstGeom>
          <a:solidFill>
            <a:schemeClr val="bg1"/>
          </a:solidFill>
        </p:spPr>
        <p:txBody>
          <a:bodyPr wrap="square">
            <a:spAutoFit/>
          </a:bodyPr>
          <a:lstStyle/>
          <a:p>
            <a:pPr marL="139700" indent="0">
              <a:buNone/>
            </a:pPr>
            <a:r>
              <a:rPr lang="en-US" sz="700" dirty="0">
                <a:latin typeface="Nunito Sans" pitchFamily="2" charset="77"/>
              </a:rPr>
              <a:t>Lowest objective value</a:t>
            </a:r>
          </a:p>
        </p:txBody>
      </p:sp>
      <p:sp>
        <p:nvSpPr>
          <p:cNvPr id="21" name="Text Placeholder 5">
            <a:extLst>
              <a:ext uri="{FF2B5EF4-FFF2-40B4-BE49-F238E27FC236}">
                <a16:creationId xmlns:a16="http://schemas.microsoft.com/office/drawing/2014/main" id="{B6D89169-3BCF-4049-A0F0-026BB149EF30}"/>
              </a:ext>
            </a:extLst>
          </p:cNvPr>
          <p:cNvSpPr>
            <a:spLocks noGrp="1"/>
          </p:cNvSpPr>
          <p:nvPr>
            <p:ph type="body" idx="1"/>
          </p:nvPr>
        </p:nvSpPr>
        <p:spPr>
          <a:xfrm>
            <a:off x="3120442" y="259439"/>
            <a:ext cx="5596200" cy="3981000"/>
          </a:xfrm>
        </p:spPr>
        <p:txBody>
          <a:bodyPr/>
          <a:lstStyle/>
          <a:p>
            <a:pPr marL="139700" indent="0">
              <a:buNone/>
            </a:pPr>
            <a:r>
              <a:rPr lang="en-US" b="1" dirty="0"/>
              <a:t>Consider training k-means to convergence for different values of k. Which of the following graphs shows how the heterogeneity objective will change based on the value of k?</a:t>
            </a:r>
            <a:endParaRPr lang="en-US" dirty="0"/>
          </a:p>
          <a:p>
            <a:pPr marL="139700" indent="0">
              <a:buNone/>
            </a:pPr>
            <a:endParaRPr lang="en-US" b="1" dirty="0"/>
          </a:p>
        </p:txBody>
      </p:sp>
      <p:sp>
        <p:nvSpPr>
          <p:cNvPr id="23" name="Rectangle 22">
            <a:extLst>
              <a:ext uri="{FF2B5EF4-FFF2-40B4-BE49-F238E27FC236}">
                <a16:creationId xmlns:a16="http://schemas.microsoft.com/office/drawing/2014/main" id="{C9A3DE9A-D83E-DC44-8F12-7C8BDE799EAB}"/>
              </a:ext>
            </a:extLst>
          </p:cNvPr>
          <p:cNvSpPr/>
          <p:nvPr/>
        </p:nvSpPr>
        <p:spPr>
          <a:xfrm>
            <a:off x="336589" y="3999799"/>
            <a:ext cx="1856849" cy="280491"/>
          </a:xfrm>
          <a:prstGeom prst="rect">
            <a:avLst/>
          </a:prstGeom>
          <a:solidFill>
            <a:srgbClr val="6093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p14="http://schemas.microsoft.com/office/powerpoint/2010/main">
        <mc:Choice Requires="p14">
          <p:contentPart p14:bwMode="auto" r:id="rId6">
            <p14:nvContentPartPr>
              <p14:cNvPr id="2" name="Ink 1">
                <a:extLst>
                  <a:ext uri="{FF2B5EF4-FFF2-40B4-BE49-F238E27FC236}">
                    <a16:creationId xmlns:a16="http://schemas.microsoft.com/office/drawing/2014/main" id="{0CEC8A48-0190-4777-8C4A-EB8ACF40790C}"/>
                  </a:ext>
                </a:extLst>
              </p14:cNvPr>
              <p14:cNvContentPartPr/>
              <p14:nvPr/>
            </p14:nvContentPartPr>
            <p14:xfrm>
              <a:off x="3581280" y="73800"/>
              <a:ext cx="5416560" cy="2577600"/>
            </p14:xfrm>
          </p:contentPart>
        </mc:Choice>
        <mc:Fallback xmlns="">
          <p:pic>
            <p:nvPicPr>
              <p:cNvPr id="2" name="Ink 1">
                <a:extLst>
                  <a:ext uri="{FF2B5EF4-FFF2-40B4-BE49-F238E27FC236}">
                    <a16:creationId xmlns:a16="http://schemas.microsoft.com/office/drawing/2014/main" id="{0CEC8A48-0190-4777-8C4A-EB8ACF40790C}"/>
                  </a:ext>
                </a:extLst>
              </p:cNvPr>
              <p:cNvPicPr/>
              <p:nvPr/>
            </p:nvPicPr>
            <p:blipFill>
              <a:blip r:embed="rId7"/>
              <a:stretch>
                <a:fillRect/>
              </a:stretch>
            </p:blipFill>
            <p:spPr>
              <a:xfrm>
                <a:off x="3571920" y="64440"/>
                <a:ext cx="5435280" cy="259632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3" name="Ink 2">
                <a:extLst>
                  <a:ext uri="{FF2B5EF4-FFF2-40B4-BE49-F238E27FC236}">
                    <a16:creationId xmlns:a16="http://schemas.microsoft.com/office/drawing/2014/main" id="{EA929DA6-57E7-4539-91EC-96B5F2DAEF9C}"/>
                  </a:ext>
                </a:extLst>
              </p14:cNvPr>
              <p14:cNvContentPartPr/>
              <p14:nvPr/>
            </p14:nvContentPartPr>
            <p14:xfrm>
              <a:off x="3557492" y="138794"/>
              <a:ext cx="110160" cy="102960"/>
            </p14:xfrm>
          </p:contentPart>
        </mc:Choice>
        <mc:Fallback xmlns="">
          <p:pic>
            <p:nvPicPr>
              <p:cNvPr id="3" name="Ink 2">
                <a:extLst>
                  <a:ext uri="{FF2B5EF4-FFF2-40B4-BE49-F238E27FC236}">
                    <a16:creationId xmlns:a16="http://schemas.microsoft.com/office/drawing/2014/main" id="{EA929DA6-57E7-4539-91EC-96B5F2DAEF9C}"/>
                  </a:ext>
                </a:extLst>
              </p:cNvPr>
              <p:cNvPicPr/>
              <p:nvPr/>
            </p:nvPicPr>
            <p:blipFill>
              <a:blip r:embed="rId9"/>
              <a:stretch>
                <a:fillRect/>
              </a:stretch>
            </p:blipFill>
            <p:spPr>
              <a:xfrm>
                <a:off x="3548852" y="130154"/>
                <a:ext cx="127800" cy="12060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20" name="Ink 19">
                <a:extLst>
                  <a:ext uri="{FF2B5EF4-FFF2-40B4-BE49-F238E27FC236}">
                    <a16:creationId xmlns:a16="http://schemas.microsoft.com/office/drawing/2014/main" id="{DBA1D814-5D53-4867-9AEF-5A5A4A029ADA}"/>
                  </a:ext>
                </a:extLst>
              </p14:cNvPr>
              <p14:cNvContentPartPr/>
              <p14:nvPr/>
            </p14:nvContentPartPr>
            <p14:xfrm>
              <a:off x="4394492" y="1277114"/>
              <a:ext cx="73800" cy="120960"/>
            </p14:xfrm>
          </p:contentPart>
        </mc:Choice>
        <mc:Fallback xmlns="">
          <p:pic>
            <p:nvPicPr>
              <p:cNvPr id="20" name="Ink 19">
                <a:extLst>
                  <a:ext uri="{FF2B5EF4-FFF2-40B4-BE49-F238E27FC236}">
                    <a16:creationId xmlns:a16="http://schemas.microsoft.com/office/drawing/2014/main" id="{DBA1D814-5D53-4867-9AEF-5A5A4A029ADA}"/>
                  </a:ext>
                </a:extLst>
              </p:cNvPr>
              <p:cNvPicPr/>
              <p:nvPr/>
            </p:nvPicPr>
            <p:blipFill>
              <a:blip r:embed="rId11"/>
              <a:stretch>
                <a:fillRect/>
              </a:stretch>
            </p:blipFill>
            <p:spPr>
              <a:xfrm>
                <a:off x="4385492" y="1268114"/>
                <a:ext cx="91440" cy="13860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41" name="Ink 40">
                <a:extLst>
                  <a:ext uri="{FF2B5EF4-FFF2-40B4-BE49-F238E27FC236}">
                    <a16:creationId xmlns:a16="http://schemas.microsoft.com/office/drawing/2014/main" id="{9F207125-F095-4668-997E-B602B0A2B906}"/>
                  </a:ext>
                </a:extLst>
              </p14:cNvPr>
              <p14:cNvContentPartPr/>
              <p14:nvPr/>
            </p14:nvContentPartPr>
            <p14:xfrm>
              <a:off x="4897052" y="1523354"/>
              <a:ext cx="19080" cy="24120"/>
            </p14:xfrm>
          </p:contentPart>
        </mc:Choice>
        <mc:Fallback xmlns="">
          <p:pic>
            <p:nvPicPr>
              <p:cNvPr id="41" name="Ink 40">
                <a:extLst>
                  <a:ext uri="{FF2B5EF4-FFF2-40B4-BE49-F238E27FC236}">
                    <a16:creationId xmlns:a16="http://schemas.microsoft.com/office/drawing/2014/main" id="{9F207125-F095-4668-997E-B602B0A2B906}"/>
                  </a:ext>
                </a:extLst>
              </p:cNvPr>
              <p:cNvPicPr/>
              <p:nvPr/>
            </p:nvPicPr>
            <p:blipFill>
              <a:blip r:embed="rId13"/>
              <a:stretch>
                <a:fillRect/>
              </a:stretch>
            </p:blipFill>
            <p:spPr>
              <a:xfrm>
                <a:off x="4888052" y="1514714"/>
                <a:ext cx="36720" cy="4176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42" name="Ink 41">
                <a:extLst>
                  <a:ext uri="{FF2B5EF4-FFF2-40B4-BE49-F238E27FC236}">
                    <a16:creationId xmlns:a16="http://schemas.microsoft.com/office/drawing/2014/main" id="{58EE73E1-3F5C-481B-B6D4-0D2A4DB7466D}"/>
                  </a:ext>
                </a:extLst>
              </p14:cNvPr>
              <p14:cNvContentPartPr/>
              <p14:nvPr/>
            </p14:nvContentPartPr>
            <p14:xfrm>
              <a:off x="4897052" y="1476914"/>
              <a:ext cx="28080" cy="8640"/>
            </p14:xfrm>
          </p:contentPart>
        </mc:Choice>
        <mc:Fallback xmlns="">
          <p:pic>
            <p:nvPicPr>
              <p:cNvPr id="42" name="Ink 41">
                <a:extLst>
                  <a:ext uri="{FF2B5EF4-FFF2-40B4-BE49-F238E27FC236}">
                    <a16:creationId xmlns:a16="http://schemas.microsoft.com/office/drawing/2014/main" id="{58EE73E1-3F5C-481B-B6D4-0D2A4DB7466D}"/>
                  </a:ext>
                </a:extLst>
              </p:cNvPr>
              <p:cNvPicPr/>
              <p:nvPr/>
            </p:nvPicPr>
            <p:blipFill>
              <a:blip r:embed="rId15"/>
              <a:stretch>
                <a:fillRect/>
              </a:stretch>
            </p:blipFill>
            <p:spPr>
              <a:xfrm>
                <a:off x="4888052" y="1468274"/>
                <a:ext cx="45720" cy="2628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77" name="Ink 76">
                <a:extLst>
                  <a:ext uri="{FF2B5EF4-FFF2-40B4-BE49-F238E27FC236}">
                    <a16:creationId xmlns:a16="http://schemas.microsoft.com/office/drawing/2014/main" id="{60D4B2DC-75AA-4793-A3C9-A4AC5ABFB8C5}"/>
                  </a:ext>
                </a:extLst>
              </p14:cNvPr>
              <p14:cNvContentPartPr/>
              <p14:nvPr/>
            </p14:nvContentPartPr>
            <p14:xfrm>
              <a:off x="5611292" y="1441274"/>
              <a:ext cx="313560" cy="101520"/>
            </p14:xfrm>
          </p:contentPart>
        </mc:Choice>
        <mc:Fallback xmlns="">
          <p:pic>
            <p:nvPicPr>
              <p:cNvPr id="77" name="Ink 76">
                <a:extLst>
                  <a:ext uri="{FF2B5EF4-FFF2-40B4-BE49-F238E27FC236}">
                    <a16:creationId xmlns:a16="http://schemas.microsoft.com/office/drawing/2014/main" id="{60D4B2DC-75AA-4793-A3C9-A4AC5ABFB8C5}"/>
                  </a:ext>
                </a:extLst>
              </p:cNvPr>
              <p:cNvPicPr/>
              <p:nvPr/>
            </p:nvPicPr>
            <p:blipFill>
              <a:blip r:embed="rId17"/>
              <a:stretch>
                <a:fillRect/>
              </a:stretch>
            </p:blipFill>
            <p:spPr>
              <a:xfrm>
                <a:off x="5602642" y="1432274"/>
                <a:ext cx="331220" cy="11916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78" name="Ink 77">
                <a:extLst>
                  <a:ext uri="{FF2B5EF4-FFF2-40B4-BE49-F238E27FC236}">
                    <a16:creationId xmlns:a16="http://schemas.microsoft.com/office/drawing/2014/main" id="{39F05FCB-1CC4-458D-94FF-D3E4E3E7A014}"/>
                  </a:ext>
                </a:extLst>
              </p14:cNvPr>
              <p14:cNvContentPartPr/>
              <p14:nvPr/>
            </p14:nvContentPartPr>
            <p14:xfrm>
              <a:off x="5001452" y="1449194"/>
              <a:ext cx="552960" cy="106920"/>
            </p14:xfrm>
          </p:contentPart>
        </mc:Choice>
        <mc:Fallback xmlns="">
          <p:pic>
            <p:nvPicPr>
              <p:cNvPr id="78" name="Ink 77">
                <a:extLst>
                  <a:ext uri="{FF2B5EF4-FFF2-40B4-BE49-F238E27FC236}">
                    <a16:creationId xmlns:a16="http://schemas.microsoft.com/office/drawing/2014/main" id="{39F05FCB-1CC4-458D-94FF-D3E4E3E7A014}"/>
                  </a:ext>
                </a:extLst>
              </p:cNvPr>
              <p:cNvPicPr/>
              <p:nvPr/>
            </p:nvPicPr>
            <p:blipFill>
              <a:blip r:embed="rId19"/>
              <a:stretch>
                <a:fillRect/>
              </a:stretch>
            </p:blipFill>
            <p:spPr>
              <a:xfrm>
                <a:off x="4992812" y="1440525"/>
                <a:ext cx="570600" cy="12462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79" name="Ink 78">
                <a:extLst>
                  <a:ext uri="{FF2B5EF4-FFF2-40B4-BE49-F238E27FC236}">
                    <a16:creationId xmlns:a16="http://schemas.microsoft.com/office/drawing/2014/main" id="{58C92AA2-3566-4DF3-BC4D-874CB16FFAE3}"/>
                  </a:ext>
                </a:extLst>
              </p14:cNvPr>
              <p14:cNvContentPartPr/>
              <p14:nvPr/>
            </p14:nvContentPartPr>
            <p14:xfrm>
              <a:off x="4776452" y="1465034"/>
              <a:ext cx="59040" cy="86760"/>
            </p14:xfrm>
          </p:contentPart>
        </mc:Choice>
        <mc:Fallback xmlns="">
          <p:pic>
            <p:nvPicPr>
              <p:cNvPr id="79" name="Ink 78">
                <a:extLst>
                  <a:ext uri="{FF2B5EF4-FFF2-40B4-BE49-F238E27FC236}">
                    <a16:creationId xmlns:a16="http://schemas.microsoft.com/office/drawing/2014/main" id="{58C92AA2-3566-4DF3-BC4D-874CB16FFAE3}"/>
                  </a:ext>
                </a:extLst>
              </p:cNvPr>
              <p:cNvPicPr/>
              <p:nvPr/>
            </p:nvPicPr>
            <p:blipFill>
              <a:blip r:embed="rId21"/>
              <a:stretch>
                <a:fillRect/>
              </a:stretch>
            </p:blipFill>
            <p:spPr>
              <a:xfrm>
                <a:off x="4767452" y="1456394"/>
                <a:ext cx="76680" cy="10440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80" name="Ink 79">
                <a:extLst>
                  <a:ext uri="{FF2B5EF4-FFF2-40B4-BE49-F238E27FC236}">
                    <a16:creationId xmlns:a16="http://schemas.microsoft.com/office/drawing/2014/main" id="{0F3687F3-DF8A-48D1-88AD-117ED79D3AF2}"/>
                  </a:ext>
                </a:extLst>
              </p14:cNvPr>
              <p14:cNvContentPartPr/>
              <p14:nvPr/>
            </p14:nvContentPartPr>
            <p14:xfrm>
              <a:off x="4518692" y="1465394"/>
              <a:ext cx="198000" cy="91440"/>
            </p14:xfrm>
          </p:contentPart>
        </mc:Choice>
        <mc:Fallback xmlns="">
          <p:pic>
            <p:nvPicPr>
              <p:cNvPr id="80" name="Ink 79">
                <a:extLst>
                  <a:ext uri="{FF2B5EF4-FFF2-40B4-BE49-F238E27FC236}">
                    <a16:creationId xmlns:a16="http://schemas.microsoft.com/office/drawing/2014/main" id="{0F3687F3-DF8A-48D1-88AD-117ED79D3AF2}"/>
                  </a:ext>
                </a:extLst>
              </p:cNvPr>
              <p:cNvPicPr/>
              <p:nvPr/>
            </p:nvPicPr>
            <p:blipFill>
              <a:blip r:embed="rId23"/>
              <a:stretch>
                <a:fillRect/>
              </a:stretch>
            </p:blipFill>
            <p:spPr>
              <a:xfrm>
                <a:off x="4509692" y="1456754"/>
                <a:ext cx="215640" cy="10908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81" name="Ink 80">
                <a:extLst>
                  <a:ext uri="{FF2B5EF4-FFF2-40B4-BE49-F238E27FC236}">
                    <a16:creationId xmlns:a16="http://schemas.microsoft.com/office/drawing/2014/main" id="{225CADE7-328C-4C9D-8C81-664F7DC30301}"/>
                  </a:ext>
                </a:extLst>
              </p14:cNvPr>
              <p14:cNvContentPartPr/>
              <p14:nvPr/>
            </p14:nvContentPartPr>
            <p14:xfrm>
              <a:off x="4796612" y="1260554"/>
              <a:ext cx="471960" cy="139320"/>
            </p14:xfrm>
          </p:contentPart>
        </mc:Choice>
        <mc:Fallback xmlns="">
          <p:pic>
            <p:nvPicPr>
              <p:cNvPr id="81" name="Ink 80">
                <a:extLst>
                  <a:ext uri="{FF2B5EF4-FFF2-40B4-BE49-F238E27FC236}">
                    <a16:creationId xmlns:a16="http://schemas.microsoft.com/office/drawing/2014/main" id="{225CADE7-328C-4C9D-8C81-664F7DC30301}"/>
                  </a:ext>
                </a:extLst>
              </p:cNvPr>
              <p:cNvPicPr/>
              <p:nvPr/>
            </p:nvPicPr>
            <p:blipFill>
              <a:blip r:embed="rId25"/>
              <a:stretch>
                <a:fillRect/>
              </a:stretch>
            </p:blipFill>
            <p:spPr>
              <a:xfrm>
                <a:off x="4787612" y="1251892"/>
                <a:ext cx="489600" cy="157006"/>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82" name="Ink 81">
                <a:extLst>
                  <a:ext uri="{FF2B5EF4-FFF2-40B4-BE49-F238E27FC236}">
                    <a16:creationId xmlns:a16="http://schemas.microsoft.com/office/drawing/2014/main" id="{E8760988-B8BD-47DB-A1E0-9F03A427EAE7}"/>
                  </a:ext>
                </a:extLst>
              </p14:cNvPr>
              <p14:cNvContentPartPr/>
              <p14:nvPr/>
            </p14:nvContentPartPr>
            <p14:xfrm>
              <a:off x="4525172" y="1234274"/>
              <a:ext cx="226440" cy="147600"/>
            </p14:xfrm>
          </p:contentPart>
        </mc:Choice>
        <mc:Fallback xmlns="">
          <p:pic>
            <p:nvPicPr>
              <p:cNvPr id="82" name="Ink 81">
                <a:extLst>
                  <a:ext uri="{FF2B5EF4-FFF2-40B4-BE49-F238E27FC236}">
                    <a16:creationId xmlns:a16="http://schemas.microsoft.com/office/drawing/2014/main" id="{E8760988-B8BD-47DB-A1E0-9F03A427EAE7}"/>
                  </a:ext>
                </a:extLst>
              </p:cNvPr>
              <p:cNvPicPr/>
              <p:nvPr/>
            </p:nvPicPr>
            <p:blipFill>
              <a:blip r:embed="rId27"/>
              <a:stretch>
                <a:fillRect/>
              </a:stretch>
            </p:blipFill>
            <p:spPr>
              <a:xfrm>
                <a:off x="4516172" y="1225634"/>
                <a:ext cx="244080" cy="16524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83" name="Ink 82">
                <a:extLst>
                  <a:ext uri="{FF2B5EF4-FFF2-40B4-BE49-F238E27FC236}">
                    <a16:creationId xmlns:a16="http://schemas.microsoft.com/office/drawing/2014/main" id="{21BF8EB1-AECF-4E81-ADAE-7F7606FE7916}"/>
                  </a:ext>
                </a:extLst>
              </p14:cNvPr>
              <p14:cNvContentPartPr/>
              <p14:nvPr/>
            </p14:nvContentPartPr>
            <p14:xfrm>
              <a:off x="4036292" y="1397714"/>
              <a:ext cx="302760" cy="188280"/>
            </p14:xfrm>
          </p:contentPart>
        </mc:Choice>
        <mc:Fallback xmlns="">
          <p:pic>
            <p:nvPicPr>
              <p:cNvPr id="83" name="Ink 82">
                <a:extLst>
                  <a:ext uri="{FF2B5EF4-FFF2-40B4-BE49-F238E27FC236}">
                    <a16:creationId xmlns:a16="http://schemas.microsoft.com/office/drawing/2014/main" id="{21BF8EB1-AECF-4E81-ADAE-7F7606FE7916}"/>
                  </a:ext>
                </a:extLst>
              </p:cNvPr>
              <p:cNvPicPr/>
              <p:nvPr/>
            </p:nvPicPr>
            <p:blipFill>
              <a:blip r:embed="rId29"/>
              <a:stretch>
                <a:fillRect/>
              </a:stretch>
            </p:blipFill>
            <p:spPr>
              <a:xfrm>
                <a:off x="4027652" y="1389057"/>
                <a:ext cx="320400" cy="205954"/>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119" name="Ink 118">
                <a:extLst>
                  <a:ext uri="{FF2B5EF4-FFF2-40B4-BE49-F238E27FC236}">
                    <a16:creationId xmlns:a16="http://schemas.microsoft.com/office/drawing/2014/main" id="{F2718DA3-EA0F-41F2-B0BD-A47DA37AAC1C}"/>
                  </a:ext>
                </a:extLst>
              </p14:cNvPr>
              <p14:cNvContentPartPr/>
              <p14:nvPr/>
            </p14:nvContentPartPr>
            <p14:xfrm>
              <a:off x="4533812" y="1656554"/>
              <a:ext cx="1278000" cy="528480"/>
            </p14:xfrm>
          </p:contentPart>
        </mc:Choice>
        <mc:Fallback xmlns="">
          <p:pic>
            <p:nvPicPr>
              <p:cNvPr id="119" name="Ink 118">
                <a:extLst>
                  <a:ext uri="{FF2B5EF4-FFF2-40B4-BE49-F238E27FC236}">
                    <a16:creationId xmlns:a16="http://schemas.microsoft.com/office/drawing/2014/main" id="{F2718DA3-EA0F-41F2-B0BD-A47DA37AAC1C}"/>
                  </a:ext>
                </a:extLst>
              </p:cNvPr>
              <p:cNvPicPr/>
              <p:nvPr/>
            </p:nvPicPr>
            <p:blipFill>
              <a:blip r:embed="rId31"/>
              <a:stretch>
                <a:fillRect/>
              </a:stretch>
            </p:blipFill>
            <p:spPr>
              <a:xfrm>
                <a:off x="4524809" y="1647554"/>
                <a:ext cx="1295645" cy="546120"/>
              </a:xfrm>
              <a:prstGeom prst="rect">
                <a:avLst/>
              </a:prstGeom>
            </p:spPr>
          </p:pic>
        </mc:Fallback>
      </mc:AlternateContent>
    </p:spTree>
    <p:extLst>
      <p:ext uri="{BB962C8B-B14F-4D97-AF65-F5344CB8AC3E}">
        <p14:creationId xmlns:p14="http://schemas.microsoft.com/office/powerpoint/2010/main" val="3086894872"/>
      </p:ext>
    </p:extLst>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E983808-F114-374D-8422-9B85383F8802}"/>
              </a:ext>
            </a:extLst>
          </p:cNvPr>
          <p:cNvSpPr>
            <a:spLocks noGrp="1"/>
          </p:cNvSpPr>
          <p:nvPr>
            <p:ph type="title"/>
          </p:nvPr>
        </p:nvSpPr>
        <p:spPr/>
        <p:txBody>
          <a:bodyPr/>
          <a:lstStyle/>
          <a:p>
            <a:r>
              <a:rPr lang="en-US" dirty="0"/>
              <a:t>Pooling</a:t>
            </a:r>
          </a:p>
        </p:txBody>
      </p:sp>
      <p:sp>
        <p:nvSpPr>
          <p:cNvPr id="6" name="Text Placeholder 5">
            <a:extLst>
              <a:ext uri="{FF2B5EF4-FFF2-40B4-BE49-F238E27FC236}">
                <a16:creationId xmlns:a16="http://schemas.microsoft.com/office/drawing/2014/main" id="{D15BFE7D-7729-054C-86B1-30A01F88F290}"/>
              </a:ext>
            </a:extLst>
          </p:cNvPr>
          <p:cNvSpPr>
            <a:spLocks noGrp="1"/>
          </p:cNvSpPr>
          <p:nvPr>
            <p:ph type="body" idx="1"/>
          </p:nvPr>
        </p:nvSpPr>
        <p:spPr/>
        <p:txBody>
          <a:bodyPr/>
          <a:lstStyle/>
          <a:p>
            <a:pPr marL="139700" indent="0">
              <a:buNone/>
            </a:pPr>
            <a:r>
              <a:rPr lang="en-US" dirty="0"/>
              <a:t>Another core operation that is similar to a convolution is a </a:t>
            </a:r>
            <a:r>
              <a:rPr lang="en-US" b="1" dirty="0"/>
              <a:t>pool</a:t>
            </a:r>
            <a:r>
              <a:rPr lang="en-US" dirty="0"/>
              <a:t>.</a:t>
            </a:r>
          </a:p>
          <a:p>
            <a:r>
              <a:rPr lang="en-US" dirty="0"/>
              <a:t>Idea is to down sample an image using some operation</a:t>
            </a:r>
          </a:p>
          <a:p>
            <a:r>
              <a:rPr lang="en-US" dirty="0"/>
              <a:t>Combine local pixels using some operation (e.g. max, min, average, median, etc.)</a:t>
            </a:r>
          </a:p>
          <a:p>
            <a:pPr marL="139700" indent="0">
              <a:buNone/>
            </a:pPr>
            <a:endParaRPr lang="en-US" dirty="0"/>
          </a:p>
          <a:p>
            <a:pPr marL="139700" indent="0">
              <a:buNone/>
            </a:pPr>
            <a:r>
              <a:rPr lang="en-US" dirty="0"/>
              <a:t>Typical to use </a:t>
            </a:r>
            <a:r>
              <a:rPr lang="en-US" b="1" dirty="0"/>
              <a:t>max pool </a:t>
            </a:r>
            <a:r>
              <a:rPr lang="en-US" dirty="0"/>
              <a:t>with 2x2 filter and stride 2</a:t>
            </a:r>
          </a:p>
          <a:p>
            <a:r>
              <a:rPr lang="en-US" dirty="0"/>
              <a:t>Tends to work better than average pool</a:t>
            </a:r>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p:txBody>
      </p:sp>
      <p:sp>
        <p:nvSpPr>
          <p:cNvPr id="3" name="Slide Number Placeholder 2">
            <a:extLst>
              <a:ext uri="{FF2B5EF4-FFF2-40B4-BE49-F238E27FC236}">
                <a16:creationId xmlns:a16="http://schemas.microsoft.com/office/drawing/2014/main" id="{0481899E-A61D-A14E-B2BC-B44B1E1175E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a:t>
            </a:fld>
            <a:endParaRPr lang="en" dirty="0"/>
          </a:p>
        </p:txBody>
      </p:sp>
      <p:pic>
        <p:nvPicPr>
          <p:cNvPr id="8" name="Picture 7">
            <a:extLst>
              <a:ext uri="{FF2B5EF4-FFF2-40B4-BE49-F238E27FC236}">
                <a16:creationId xmlns:a16="http://schemas.microsoft.com/office/drawing/2014/main" id="{428D19E3-2626-A141-8FFE-EE59AC7F5F54}"/>
              </a:ext>
            </a:extLst>
          </p:cNvPr>
          <p:cNvPicPr>
            <a:picLocks noChangeAspect="1"/>
          </p:cNvPicPr>
          <p:nvPr/>
        </p:nvPicPr>
        <p:blipFill>
          <a:blip r:embed="rId2"/>
          <a:stretch>
            <a:fillRect/>
          </a:stretch>
        </p:blipFill>
        <p:spPr>
          <a:xfrm>
            <a:off x="3006884" y="2978151"/>
            <a:ext cx="5549900" cy="1968500"/>
          </a:xfrm>
          <a:prstGeom prst="rect">
            <a:avLst/>
          </a:prstGeom>
        </p:spPr>
      </p:pic>
      <mc:AlternateContent xmlns:mc="http://schemas.openxmlformats.org/markup-compatibility/2006" xmlns:p14="http://schemas.microsoft.com/office/powerpoint/2010/main">
        <mc:Choice Requires="p14">
          <p:contentPart p14:bwMode="auto" r:id="rId3">
            <p14:nvContentPartPr>
              <p14:cNvPr id="2" name="Ink 1">
                <a:extLst>
                  <a:ext uri="{FF2B5EF4-FFF2-40B4-BE49-F238E27FC236}">
                    <a16:creationId xmlns:a16="http://schemas.microsoft.com/office/drawing/2014/main" id="{430BBD7B-F3D7-4894-A941-6925E10B5ED7}"/>
                  </a:ext>
                </a:extLst>
              </p14:cNvPr>
              <p14:cNvContentPartPr/>
              <p14:nvPr/>
            </p14:nvContentPartPr>
            <p14:xfrm>
              <a:off x="3105000" y="1618200"/>
              <a:ext cx="4726800" cy="3299040"/>
            </p14:xfrm>
          </p:contentPart>
        </mc:Choice>
        <mc:Fallback xmlns="">
          <p:pic>
            <p:nvPicPr>
              <p:cNvPr id="2" name="Ink 1">
                <a:extLst>
                  <a:ext uri="{FF2B5EF4-FFF2-40B4-BE49-F238E27FC236}">
                    <a16:creationId xmlns:a16="http://schemas.microsoft.com/office/drawing/2014/main" id="{430BBD7B-F3D7-4894-A941-6925E10B5ED7}"/>
                  </a:ext>
                </a:extLst>
              </p:cNvPr>
              <p:cNvPicPr/>
              <p:nvPr/>
            </p:nvPicPr>
            <p:blipFill>
              <a:blip r:embed="rId4"/>
              <a:stretch>
                <a:fillRect/>
              </a:stretch>
            </p:blipFill>
            <p:spPr>
              <a:xfrm>
                <a:off x="3095640" y="1608840"/>
                <a:ext cx="4745520" cy="3317760"/>
              </a:xfrm>
              <a:prstGeom prst="rect">
                <a:avLst/>
              </a:prstGeom>
            </p:spPr>
          </p:pic>
        </mc:Fallback>
      </mc:AlternateContent>
    </p:spTree>
    <p:extLst>
      <p:ext uri="{BB962C8B-B14F-4D97-AF65-F5344CB8AC3E}">
        <p14:creationId xmlns:p14="http://schemas.microsoft.com/office/powerpoint/2010/main" val="421930055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0AF717-2ABB-0840-8C03-927ACE399528}"/>
              </a:ext>
            </a:extLst>
          </p:cNvPr>
          <p:cNvSpPr>
            <a:spLocks noGrp="1"/>
          </p:cNvSpPr>
          <p:nvPr>
            <p:ph type="title"/>
          </p:nvPr>
        </p:nvSpPr>
        <p:spPr/>
        <p:txBody>
          <a:bodyPr/>
          <a:lstStyle/>
          <a:p>
            <a:r>
              <a:rPr lang="en-US" dirty="0"/>
              <a:t>How to Choose k?</a:t>
            </a:r>
          </a:p>
        </p:txBody>
      </p:sp>
      <p:sp>
        <p:nvSpPr>
          <p:cNvPr id="3" name="Text Placeholder 2">
            <a:extLst>
              <a:ext uri="{FF2B5EF4-FFF2-40B4-BE49-F238E27FC236}">
                <a16:creationId xmlns:a16="http://schemas.microsoft.com/office/drawing/2014/main" id="{41454640-025D-6F4C-8381-9BF0930889C5}"/>
              </a:ext>
            </a:extLst>
          </p:cNvPr>
          <p:cNvSpPr>
            <a:spLocks noGrp="1"/>
          </p:cNvSpPr>
          <p:nvPr>
            <p:ph type="body" idx="1"/>
          </p:nvPr>
        </p:nvSpPr>
        <p:spPr>
          <a:xfrm>
            <a:off x="2944761" y="575500"/>
            <a:ext cx="5742064" cy="3981000"/>
          </a:xfrm>
        </p:spPr>
        <p:txBody>
          <a:bodyPr/>
          <a:lstStyle/>
          <a:p>
            <a:pPr marL="139700" indent="0">
              <a:buNone/>
            </a:pPr>
            <a:r>
              <a:rPr lang="en-US" dirty="0"/>
              <a:t>No right answer! Depends on your application.</a:t>
            </a:r>
          </a:p>
          <a:p>
            <a:r>
              <a:rPr lang="en-US" dirty="0"/>
              <a:t>General, look for the “elbow” in the graph</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pPr marL="139700" indent="0">
              <a:buNone/>
            </a:pPr>
            <a:endParaRPr lang="en-US" dirty="0"/>
          </a:p>
          <a:p>
            <a:pPr marL="139700" indent="0">
              <a:buNone/>
            </a:pPr>
            <a:r>
              <a:rPr lang="en-US" dirty="0"/>
              <a:t>Note: You will usually have to run k-means multiple times for each k</a:t>
            </a:r>
          </a:p>
        </p:txBody>
      </p:sp>
      <p:sp>
        <p:nvSpPr>
          <p:cNvPr id="4" name="Slide Number Placeholder 3">
            <a:extLst>
              <a:ext uri="{FF2B5EF4-FFF2-40B4-BE49-F238E27FC236}">
                <a16:creationId xmlns:a16="http://schemas.microsoft.com/office/drawing/2014/main" id="{0C11D207-426E-8B4E-8750-29740FED9ED5}"/>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60</a:t>
            </a:fld>
            <a:endParaRPr lang="en"/>
          </a:p>
        </p:txBody>
      </p:sp>
      <p:pic>
        <p:nvPicPr>
          <p:cNvPr id="5" name="Picture 4">
            <a:extLst>
              <a:ext uri="{FF2B5EF4-FFF2-40B4-BE49-F238E27FC236}">
                <a16:creationId xmlns:a16="http://schemas.microsoft.com/office/drawing/2014/main" id="{BA1AD893-2E11-404E-BE97-D60402AE5288}"/>
              </a:ext>
            </a:extLst>
          </p:cNvPr>
          <p:cNvPicPr>
            <a:picLocks noChangeAspect="1"/>
          </p:cNvPicPr>
          <p:nvPr/>
        </p:nvPicPr>
        <p:blipFill>
          <a:blip r:embed="rId3"/>
          <a:stretch>
            <a:fillRect/>
          </a:stretch>
        </p:blipFill>
        <p:spPr>
          <a:xfrm>
            <a:off x="3360320" y="1386612"/>
            <a:ext cx="5056809" cy="3266563"/>
          </a:xfrm>
          <a:prstGeom prst="rect">
            <a:avLst/>
          </a:prstGeom>
        </p:spPr>
      </p:pic>
      <mc:AlternateContent xmlns:mc="http://schemas.openxmlformats.org/markup-compatibility/2006" xmlns:p14="http://schemas.microsoft.com/office/powerpoint/2010/main">
        <mc:Choice Requires="p14">
          <p:contentPart p14:bwMode="auto" r:id="rId4">
            <p14:nvContentPartPr>
              <p14:cNvPr id="6" name="Ink 5">
                <a:extLst>
                  <a:ext uri="{FF2B5EF4-FFF2-40B4-BE49-F238E27FC236}">
                    <a16:creationId xmlns:a16="http://schemas.microsoft.com/office/drawing/2014/main" id="{25D69A70-70D2-489B-A3C8-86193E6305C1}"/>
                  </a:ext>
                </a:extLst>
              </p14:cNvPr>
              <p14:cNvContentPartPr/>
              <p14:nvPr/>
            </p14:nvContentPartPr>
            <p14:xfrm>
              <a:off x="3938760" y="1724040"/>
              <a:ext cx="3855960" cy="2428560"/>
            </p14:xfrm>
          </p:contentPart>
        </mc:Choice>
        <mc:Fallback xmlns="">
          <p:pic>
            <p:nvPicPr>
              <p:cNvPr id="6" name="Ink 5">
                <a:extLst>
                  <a:ext uri="{FF2B5EF4-FFF2-40B4-BE49-F238E27FC236}">
                    <a16:creationId xmlns:a16="http://schemas.microsoft.com/office/drawing/2014/main" id="{25D69A70-70D2-489B-A3C8-86193E6305C1}"/>
                  </a:ext>
                </a:extLst>
              </p:cNvPr>
              <p:cNvPicPr/>
              <p:nvPr/>
            </p:nvPicPr>
            <p:blipFill>
              <a:blip r:embed="rId5"/>
              <a:stretch>
                <a:fillRect/>
              </a:stretch>
            </p:blipFill>
            <p:spPr>
              <a:xfrm>
                <a:off x="3929400" y="1714680"/>
                <a:ext cx="3874680" cy="244728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7" name="Ink 6">
                <a:extLst>
                  <a:ext uri="{FF2B5EF4-FFF2-40B4-BE49-F238E27FC236}">
                    <a16:creationId xmlns:a16="http://schemas.microsoft.com/office/drawing/2014/main" id="{562ED597-2B0B-44CA-95D2-17002C56E90B}"/>
                  </a:ext>
                </a:extLst>
              </p14:cNvPr>
              <p14:cNvContentPartPr/>
              <p14:nvPr/>
            </p14:nvContentPartPr>
            <p14:xfrm>
              <a:off x="6738452" y="4814160"/>
              <a:ext cx="1060920" cy="36000"/>
            </p14:xfrm>
          </p:contentPart>
        </mc:Choice>
        <mc:Fallback xmlns="">
          <p:pic>
            <p:nvPicPr>
              <p:cNvPr id="7" name="Ink 6">
                <a:extLst>
                  <a:ext uri="{FF2B5EF4-FFF2-40B4-BE49-F238E27FC236}">
                    <a16:creationId xmlns:a16="http://schemas.microsoft.com/office/drawing/2014/main" id="{562ED597-2B0B-44CA-95D2-17002C56E90B}"/>
                  </a:ext>
                </a:extLst>
              </p:cNvPr>
              <p:cNvPicPr/>
              <p:nvPr/>
            </p:nvPicPr>
            <p:blipFill>
              <a:blip r:embed="rId7"/>
              <a:stretch>
                <a:fillRect/>
              </a:stretch>
            </p:blipFill>
            <p:spPr>
              <a:xfrm>
                <a:off x="6729452" y="4805520"/>
                <a:ext cx="1078560" cy="5364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8" name="Ink 7">
                <a:extLst>
                  <a:ext uri="{FF2B5EF4-FFF2-40B4-BE49-F238E27FC236}">
                    <a16:creationId xmlns:a16="http://schemas.microsoft.com/office/drawing/2014/main" id="{4898C0B7-1EFA-4BA0-9CD7-3EA4F28AEEDC}"/>
                  </a:ext>
                </a:extLst>
              </p14:cNvPr>
              <p14:cNvContentPartPr/>
              <p14:nvPr/>
            </p14:nvContentPartPr>
            <p14:xfrm>
              <a:off x="6759692" y="4884360"/>
              <a:ext cx="983880" cy="8640"/>
            </p14:xfrm>
          </p:contentPart>
        </mc:Choice>
        <mc:Fallback xmlns="">
          <p:pic>
            <p:nvPicPr>
              <p:cNvPr id="8" name="Ink 7">
                <a:extLst>
                  <a:ext uri="{FF2B5EF4-FFF2-40B4-BE49-F238E27FC236}">
                    <a16:creationId xmlns:a16="http://schemas.microsoft.com/office/drawing/2014/main" id="{4898C0B7-1EFA-4BA0-9CD7-3EA4F28AEEDC}"/>
                  </a:ext>
                </a:extLst>
              </p:cNvPr>
              <p:cNvPicPr/>
              <p:nvPr/>
            </p:nvPicPr>
            <p:blipFill>
              <a:blip r:embed="rId9"/>
              <a:stretch>
                <a:fillRect/>
              </a:stretch>
            </p:blipFill>
            <p:spPr>
              <a:xfrm>
                <a:off x="6750692" y="4875720"/>
                <a:ext cx="1001520" cy="2628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9" name="Ink 8">
                <a:extLst>
                  <a:ext uri="{FF2B5EF4-FFF2-40B4-BE49-F238E27FC236}">
                    <a16:creationId xmlns:a16="http://schemas.microsoft.com/office/drawing/2014/main" id="{6E810C71-26C2-4941-B222-DD08D7196071}"/>
                  </a:ext>
                </a:extLst>
              </p14:cNvPr>
              <p14:cNvContentPartPr/>
              <p14:nvPr/>
            </p14:nvContentPartPr>
            <p14:xfrm>
              <a:off x="6687332" y="4935480"/>
              <a:ext cx="1134720" cy="34920"/>
            </p14:xfrm>
          </p:contentPart>
        </mc:Choice>
        <mc:Fallback xmlns="">
          <p:pic>
            <p:nvPicPr>
              <p:cNvPr id="9" name="Ink 8">
                <a:extLst>
                  <a:ext uri="{FF2B5EF4-FFF2-40B4-BE49-F238E27FC236}">
                    <a16:creationId xmlns:a16="http://schemas.microsoft.com/office/drawing/2014/main" id="{6E810C71-26C2-4941-B222-DD08D7196071}"/>
                  </a:ext>
                </a:extLst>
              </p:cNvPr>
              <p:cNvPicPr/>
              <p:nvPr/>
            </p:nvPicPr>
            <p:blipFill>
              <a:blip r:embed="rId11"/>
              <a:stretch>
                <a:fillRect/>
              </a:stretch>
            </p:blipFill>
            <p:spPr>
              <a:xfrm>
                <a:off x="6678692" y="4926480"/>
                <a:ext cx="1152360" cy="52560"/>
              </a:xfrm>
              <a:prstGeom prst="rect">
                <a:avLst/>
              </a:prstGeom>
            </p:spPr>
          </p:pic>
        </mc:Fallback>
      </mc:AlternateContent>
    </p:spTree>
    <p:extLst>
      <p:ext uri="{BB962C8B-B14F-4D97-AF65-F5344CB8AC3E}">
        <p14:creationId xmlns:p14="http://schemas.microsoft.com/office/powerpoint/2010/main" val="3185396891"/>
      </p:ext>
    </p:extLst>
  </p:cSld>
  <p:clrMapOvr>
    <a:masterClrMapping/>
  </p:clrMapOvr>
  <p:transition spd="slow">
    <p:push dir="u"/>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1D4C41-6C02-B6D0-C66D-9E4078621E5F}"/>
              </a:ext>
            </a:extLst>
          </p:cNvPr>
          <p:cNvSpPr>
            <a:spLocks noGrp="1"/>
          </p:cNvSpPr>
          <p:nvPr>
            <p:ph type="title"/>
          </p:nvPr>
        </p:nvSpPr>
        <p:spPr/>
        <p:txBody>
          <a:bodyPr/>
          <a:lstStyle/>
          <a:p>
            <a:r>
              <a:rPr lang="en-US" dirty="0"/>
              <a:t>Cluster shape</a:t>
            </a:r>
          </a:p>
        </p:txBody>
      </p:sp>
      <p:sp>
        <p:nvSpPr>
          <p:cNvPr id="4" name="Slide Number Placeholder 3">
            <a:extLst>
              <a:ext uri="{FF2B5EF4-FFF2-40B4-BE49-F238E27FC236}">
                <a16:creationId xmlns:a16="http://schemas.microsoft.com/office/drawing/2014/main" id="{82B4AD52-06DE-CE15-DF59-A8902862D9D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61</a:t>
            </a:fld>
            <a:endParaRPr lang="en"/>
          </a:p>
        </p:txBody>
      </p:sp>
      <p:sp>
        <p:nvSpPr>
          <p:cNvPr id="8" name="TextBox 7">
            <a:extLst>
              <a:ext uri="{FF2B5EF4-FFF2-40B4-BE49-F238E27FC236}">
                <a16:creationId xmlns:a16="http://schemas.microsoft.com/office/drawing/2014/main" id="{DF1D795D-A371-D5D5-1F8D-A74B5DC5C0BC}"/>
              </a:ext>
            </a:extLst>
          </p:cNvPr>
          <p:cNvSpPr txBox="1"/>
          <p:nvPr/>
        </p:nvSpPr>
        <p:spPr>
          <a:xfrm>
            <a:off x="3110088" y="336697"/>
            <a:ext cx="5525911" cy="523220"/>
          </a:xfrm>
          <a:prstGeom prst="rect">
            <a:avLst/>
          </a:prstGeom>
          <a:noFill/>
        </p:spPr>
        <p:txBody>
          <a:bodyPr wrap="square">
            <a:spAutoFit/>
          </a:bodyPr>
          <a:lstStyle/>
          <a:p>
            <a:pPr marL="285750" indent="-285750">
              <a:buFont typeface="Arial" panose="020B0604020202020204" pitchFamily="34" charset="0"/>
              <a:buChar char="•"/>
            </a:pPr>
            <a:r>
              <a:rPr lang="en-US" dirty="0">
                <a:solidFill>
                  <a:schemeClr val="tx2">
                    <a:lumMod val="50000"/>
                  </a:schemeClr>
                </a:solidFill>
                <a:latin typeface="Nunito Sans" pitchFamily="2" charset="77"/>
              </a:rPr>
              <a:t>k-means works well for well-separated </a:t>
            </a:r>
            <a:r>
              <a:rPr lang="en-US" b="1" dirty="0">
                <a:solidFill>
                  <a:schemeClr val="tx2">
                    <a:lumMod val="50000"/>
                  </a:schemeClr>
                </a:solidFill>
                <a:latin typeface="Nunito Sans" pitchFamily="2" charset="77"/>
              </a:rPr>
              <a:t>hyper-spherical</a:t>
            </a:r>
            <a:r>
              <a:rPr lang="en-US" dirty="0">
                <a:solidFill>
                  <a:schemeClr val="tx2">
                    <a:lumMod val="50000"/>
                  </a:schemeClr>
                </a:solidFill>
                <a:latin typeface="Nunito Sans" pitchFamily="2" charset="77"/>
              </a:rPr>
              <a:t> clusters of the same size</a:t>
            </a:r>
          </a:p>
        </p:txBody>
      </p:sp>
      <p:pic>
        <p:nvPicPr>
          <p:cNvPr id="10" name="Picture 9" descr="Chart, scatter chart&#10;&#10;Description automatically generated">
            <a:extLst>
              <a:ext uri="{FF2B5EF4-FFF2-40B4-BE49-F238E27FC236}">
                <a16:creationId xmlns:a16="http://schemas.microsoft.com/office/drawing/2014/main" id="{69C69AE4-5E5B-2546-0945-FA022129D923}"/>
              </a:ext>
            </a:extLst>
          </p:cNvPr>
          <p:cNvPicPr>
            <a:picLocks noChangeAspect="1"/>
          </p:cNvPicPr>
          <p:nvPr/>
        </p:nvPicPr>
        <p:blipFill>
          <a:blip r:embed="rId2"/>
          <a:stretch>
            <a:fillRect/>
          </a:stretch>
        </p:blipFill>
        <p:spPr>
          <a:xfrm>
            <a:off x="2992448" y="1048050"/>
            <a:ext cx="2166574" cy="1928976"/>
          </a:xfrm>
          <a:prstGeom prst="rect">
            <a:avLst/>
          </a:prstGeom>
        </p:spPr>
      </p:pic>
      <p:pic>
        <p:nvPicPr>
          <p:cNvPr id="12" name="Picture 11" descr="Chart, scatter chart&#10;&#10;Description automatically generated">
            <a:extLst>
              <a:ext uri="{FF2B5EF4-FFF2-40B4-BE49-F238E27FC236}">
                <a16:creationId xmlns:a16="http://schemas.microsoft.com/office/drawing/2014/main" id="{8A5CC504-B5BF-C72B-5565-44F6FB560394}"/>
              </a:ext>
            </a:extLst>
          </p:cNvPr>
          <p:cNvPicPr>
            <a:picLocks noChangeAspect="1"/>
          </p:cNvPicPr>
          <p:nvPr/>
        </p:nvPicPr>
        <p:blipFill>
          <a:blip r:embed="rId3"/>
          <a:stretch>
            <a:fillRect/>
          </a:stretch>
        </p:blipFill>
        <p:spPr>
          <a:xfrm>
            <a:off x="5613345" y="1048050"/>
            <a:ext cx="2166573" cy="1943424"/>
          </a:xfrm>
          <a:prstGeom prst="rect">
            <a:avLst/>
          </a:prstGeom>
        </p:spPr>
      </p:pic>
      <p:pic>
        <p:nvPicPr>
          <p:cNvPr id="14" name="Picture 13" descr="Chart, scatter chart&#10;&#10;Description automatically generated">
            <a:extLst>
              <a:ext uri="{FF2B5EF4-FFF2-40B4-BE49-F238E27FC236}">
                <a16:creationId xmlns:a16="http://schemas.microsoft.com/office/drawing/2014/main" id="{6ED78CE7-A248-9C2B-C274-9DB336A33A56}"/>
              </a:ext>
            </a:extLst>
          </p:cNvPr>
          <p:cNvPicPr>
            <a:picLocks noChangeAspect="1"/>
          </p:cNvPicPr>
          <p:nvPr/>
        </p:nvPicPr>
        <p:blipFill>
          <a:blip r:embed="rId4"/>
          <a:stretch>
            <a:fillRect/>
          </a:stretch>
        </p:blipFill>
        <p:spPr>
          <a:xfrm>
            <a:off x="2969871" y="3185141"/>
            <a:ext cx="2166573" cy="1947070"/>
          </a:xfrm>
          <a:prstGeom prst="rect">
            <a:avLst/>
          </a:prstGeom>
        </p:spPr>
      </p:pic>
      <p:pic>
        <p:nvPicPr>
          <p:cNvPr id="16" name="Picture 15" descr="Chart, scatter chart&#10;&#10;Description automatically generated">
            <a:extLst>
              <a:ext uri="{FF2B5EF4-FFF2-40B4-BE49-F238E27FC236}">
                <a16:creationId xmlns:a16="http://schemas.microsoft.com/office/drawing/2014/main" id="{94048FAD-45B3-E9AB-4892-08D6936AAC65}"/>
              </a:ext>
            </a:extLst>
          </p:cNvPr>
          <p:cNvPicPr>
            <a:picLocks noChangeAspect="1"/>
          </p:cNvPicPr>
          <p:nvPr/>
        </p:nvPicPr>
        <p:blipFill>
          <a:blip r:embed="rId5"/>
          <a:stretch>
            <a:fillRect/>
          </a:stretch>
        </p:blipFill>
        <p:spPr>
          <a:xfrm>
            <a:off x="5613345" y="3196429"/>
            <a:ext cx="2173474" cy="1947071"/>
          </a:xfrm>
          <a:prstGeom prst="rect">
            <a:avLst/>
          </a:prstGeom>
        </p:spPr>
      </p:pic>
      <mc:AlternateContent xmlns:mc="http://schemas.openxmlformats.org/markup-compatibility/2006" xmlns:p14="http://schemas.microsoft.com/office/powerpoint/2010/main">
        <mc:Choice Requires="p14">
          <p:contentPart p14:bwMode="auto" r:id="rId6">
            <p14:nvContentPartPr>
              <p14:cNvPr id="3" name="Ink 2">
                <a:extLst>
                  <a:ext uri="{FF2B5EF4-FFF2-40B4-BE49-F238E27FC236}">
                    <a16:creationId xmlns:a16="http://schemas.microsoft.com/office/drawing/2014/main" id="{0D8EA8A7-2780-4F64-B315-66AF06E948B3}"/>
                  </a:ext>
                </a:extLst>
              </p14:cNvPr>
              <p14:cNvContentPartPr/>
              <p14:nvPr/>
            </p14:nvContentPartPr>
            <p14:xfrm>
              <a:off x="3828240" y="1014480"/>
              <a:ext cx="377280" cy="468720"/>
            </p14:xfrm>
          </p:contentPart>
        </mc:Choice>
        <mc:Fallback xmlns="">
          <p:pic>
            <p:nvPicPr>
              <p:cNvPr id="3" name="Ink 2">
                <a:extLst>
                  <a:ext uri="{FF2B5EF4-FFF2-40B4-BE49-F238E27FC236}">
                    <a16:creationId xmlns:a16="http://schemas.microsoft.com/office/drawing/2014/main" id="{0D8EA8A7-2780-4F64-B315-66AF06E948B3}"/>
                  </a:ext>
                </a:extLst>
              </p:cNvPr>
              <p:cNvPicPr/>
              <p:nvPr/>
            </p:nvPicPr>
            <p:blipFill>
              <a:blip r:embed="rId7"/>
              <a:stretch>
                <a:fillRect/>
              </a:stretch>
            </p:blipFill>
            <p:spPr>
              <a:xfrm>
                <a:off x="3818880" y="1005120"/>
                <a:ext cx="396000" cy="487440"/>
              </a:xfrm>
              <a:prstGeom prst="rect">
                <a:avLst/>
              </a:prstGeom>
            </p:spPr>
          </p:pic>
        </mc:Fallback>
      </mc:AlternateContent>
    </p:spTree>
    <p:extLst>
      <p:ext uri="{BB962C8B-B14F-4D97-AF65-F5344CB8AC3E}">
        <p14:creationId xmlns:p14="http://schemas.microsoft.com/office/powerpoint/2010/main" val="176180743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34D3B25-0072-CB4B-B95D-630AD3305C90}"/>
              </a:ext>
            </a:extLst>
          </p:cNvPr>
          <p:cNvSpPr>
            <a:spLocks noGrp="1"/>
          </p:cNvSpPr>
          <p:nvPr>
            <p:ph type="body" idx="1"/>
          </p:nvPr>
        </p:nvSpPr>
        <p:spPr>
          <a:xfrm>
            <a:off x="3090624" y="575500"/>
            <a:ext cx="6014859" cy="3981000"/>
          </a:xfrm>
        </p:spPr>
        <p:txBody>
          <a:bodyPr/>
          <a:lstStyle/>
          <a:p>
            <a:pPr>
              <a:lnSpc>
                <a:spcPct val="200000"/>
              </a:lnSpc>
            </a:pPr>
            <a:r>
              <a:rPr lang="en-US" dirty="0"/>
              <a:t>Identify the similarities and differences between the following:</a:t>
            </a:r>
          </a:p>
          <a:p>
            <a:pPr lvl="1">
              <a:lnSpc>
                <a:spcPct val="200000"/>
              </a:lnSpc>
            </a:pPr>
            <a:r>
              <a:rPr lang="en-US" dirty="0"/>
              <a:t> k-means &amp; k nearest neighbors</a:t>
            </a:r>
          </a:p>
          <a:p>
            <a:pPr lvl="1">
              <a:lnSpc>
                <a:spcPct val="200000"/>
              </a:lnSpc>
            </a:pPr>
            <a:r>
              <a:rPr lang="en-US" dirty="0"/>
              <a:t>clustering &amp; classification</a:t>
            </a:r>
          </a:p>
        </p:txBody>
      </p:sp>
      <p:sp>
        <p:nvSpPr>
          <p:cNvPr id="4" name="Slide Number Placeholder 3">
            <a:extLst>
              <a:ext uri="{FF2B5EF4-FFF2-40B4-BE49-F238E27FC236}">
                <a16:creationId xmlns:a16="http://schemas.microsoft.com/office/drawing/2014/main" id="{0A0859BC-7AAB-8E41-B8E2-D23C9367DF1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62</a:t>
            </a:fld>
            <a:endParaRPr lang="en"/>
          </a:p>
        </p:txBody>
      </p:sp>
      <p:sp>
        <p:nvSpPr>
          <p:cNvPr id="5" name="Title 4">
            <a:extLst>
              <a:ext uri="{FF2B5EF4-FFF2-40B4-BE49-F238E27FC236}">
                <a16:creationId xmlns:a16="http://schemas.microsoft.com/office/drawing/2014/main" id="{AA16008A-21B6-CF41-88BB-BABDB51ACD2C}"/>
              </a:ext>
            </a:extLst>
          </p:cNvPr>
          <p:cNvSpPr>
            <a:spLocks noGrp="1"/>
          </p:cNvSpPr>
          <p:nvPr>
            <p:ph type="title"/>
          </p:nvPr>
        </p:nvSpPr>
        <p:spPr/>
        <p:txBody>
          <a:bodyPr/>
          <a:lstStyle/>
          <a:p>
            <a:r>
              <a:rPr lang="en-US" dirty="0"/>
              <a:t>1 min</a:t>
            </a:r>
          </a:p>
        </p:txBody>
      </p:sp>
      <p:sp>
        <p:nvSpPr>
          <p:cNvPr id="7" name="Rectangle 6">
            <a:extLst>
              <a:ext uri="{FF2B5EF4-FFF2-40B4-BE49-F238E27FC236}">
                <a16:creationId xmlns:a16="http://schemas.microsoft.com/office/drawing/2014/main" id="{81E12BC0-97D0-4F40-A906-0739F86351E8}"/>
              </a:ext>
            </a:extLst>
          </p:cNvPr>
          <p:cNvSpPr/>
          <p:nvPr/>
        </p:nvSpPr>
        <p:spPr>
          <a:xfrm>
            <a:off x="336589" y="3999799"/>
            <a:ext cx="1856849" cy="280491"/>
          </a:xfrm>
          <a:prstGeom prst="rect">
            <a:avLst/>
          </a:prstGeom>
          <a:solidFill>
            <a:srgbClr val="6093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p14="http://schemas.microsoft.com/office/powerpoint/2010/main">
        <mc:Choice Requires="p14">
          <p:contentPart p14:bwMode="auto" r:id="rId2">
            <p14:nvContentPartPr>
              <p14:cNvPr id="15" name="Ink 14">
                <a:extLst>
                  <a:ext uri="{FF2B5EF4-FFF2-40B4-BE49-F238E27FC236}">
                    <a16:creationId xmlns:a16="http://schemas.microsoft.com/office/drawing/2014/main" id="{2216B13B-AC1C-4613-9271-CC86FB3C862E}"/>
                  </a:ext>
                </a:extLst>
              </p14:cNvPr>
              <p14:cNvContentPartPr/>
              <p14:nvPr/>
            </p14:nvContentPartPr>
            <p14:xfrm>
              <a:off x="6364052" y="250034"/>
              <a:ext cx="256320" cy="199080"/>
            </p14:xfrm>
          </p:contentPart>
        </mc:Choice>
        <mc:Fallback xmlns="">
          <p:pic>
            <p:nvPicPr>
              <p:cNvPr id="15" name="Ink 14">
                <a:extLst>
                  <a:ext uri="{FF2B5EF4-FFF2-40B4-BE49-F238E27FC236}">
                    <a16:creationId xmlns:a16="http://schemas.microsoft.com/office/drawing/2014/main" id="{2216B13B-AC1C-4613-9271-CC86FB3C862E}"/>
                  </a:ext>
                </a:extLst>
              </p:cNvPr>
              <p:cNvPicPr/>
              <p:nvPr/>
            </p:nvPicPr>
            <p:blipFill>
              <a:blip r:embed="rId3"/>
              <a:stretch>
                <a:fillRect/>
              </a:stretch>
            </p:blipFill>
            <p:spPr>
              <a:xfrm>
                <a:off x="6355052" y="241034"/>
                <a:ext cx="273960" cy="216720"/>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16" name="Ink 15">
                <a:extLst>
                  <a:ext uri="{FF2B5EF4-FFF2-40B4-BE49-F238E27FC236}">
                    <a16:creationId xmlns:a16="http://schemas.microsoft.com/office/drawing/2014/main" id="{26EEB39F-A0A3-4B91-A375-4E78E1F73612}"/>
                  </a:ext>
                </a:extLst>
              </p14:cNvPr>
              <p14:cNvContentPartPr/>
              <p14:nvPr/>
            </p14:nvContentPartPr>
            <p14:xfrm>
              <a:off x="5592572" y="219794"/>
              <a:ext cx="651240" cy="253440"/>
            </p14:xfrm>
          </p:contentPart>
        </mc:Choice>
        <mc:Fallback xmlns="">
          <p:pic>
            <p:nvPicPr>
              <p:cNvPr id="16" name="Ink 15">
                <a:extLst>
                  <a:ext uri="{FF2B5EF4-FFF2-40B4-BE49-F238E27FC236}">
                    <a16:creationId xmlns:a16="http://schemas.microsoft.com/office/drawing/2014/main" id="{26EEB39F-A0A3-4B91-A375-4E78E1F73612}"/>
                  </a:ext>
                </a:extLst>
              </p:cNvPr>
              <p:cNvPicPr/>
              <p:nvPr/>
            </p:nvPicPr>
            <p:blipFill>
              <a:blip r:embed="rId5"/>
              <a:stretch>
                <a:fillRect/>
              </a:stretch>
            </p:blipFill>
            <p:spPr>
              <a:xfrm>
                <a:off x="5583932" y="210794"/>
                <a:ext cx="668880" cy="27108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17" name="Ink 16">
                <a:extLst>
                  <a:ext uri="{FF2B5EF4-FFF2-40B4-BE49-F238E27FC236}">
                    <a16:creationId xmlns:a16="http://schemas.microsoft.com/office/drawing/2014/main" id="{726FEE4D-CC43-48A9-AD8F-F87D11EE5634}"/>
                  </a:ext>
                </a:extLst>
              </p14:cNvPr>
              <p14:cNvContentPartPr/>
              <p14:nvPr/>
            </p14:nvContentPartPr>
            <p14:xfrm>
              <a:off x="4825772" y="239594"/>
              <a:ext cx="669960" cy="314280"/>
            </p14:xfrm>
          </p:contentPart>
        </mc:Choice>
        <mc:Fallback xmlns="">
          <p:pic>
            <p:nvPicPr>
              <p:cNvPr id="17" name="Ink 16">
                <a:extLst>
                  <a:ext uri="{FF2B5EF4-FFF2-40B4-BE49-F238E27FC236}">
                    <a16:creationId xmlns:a16="http://schemas.microsoft.com/office/drawing/2014/main" id="{726FEE4D-CC43-48A9-AD8F-F87D11EE5634}"/>
                  </a:ext>
                </a:extLst>
              </p:cNvPr>
              <p:cNvPicPr/>
              <p:nvPr/>
            </p:nvPicPr>
            <p:blipFill>
              <a:blip r:embed="rId7"/>
              <a:stretch>
                <a:fillRect/>
              </a:stretch>
            </p:blipFill>
            <p:spPr>
              <a:xfrm>
                <a:off x="4817132" y="230954"/>
                <a:ext cx="687600" cy="331920"/>
              </a:xfrm>
              <a:prstGeom prst="rect">
                <a:avLst/>
              </a:prstGeom>
            </p:spPr>
          </p:pic>
        </mc:Fallback>
      </mc:AlternateContent>
    </p:spTree>
    <p:extLst>
      <p:ext uri="{BB962C8B-B14F-4D97-AF65-F5344CB8AC3E}">
        <p14:creationId xmlns:p14="http://schemas.microsoft.com/office/powerpoint/2010/main" val="3877208896"/>
      </p:ext>
    </p:extLst>
  </p:cSld>
  <p:clrMapOvr>
    <a:masterClrMapping/>
  </p:clrMapOvr>
  <p:transition>
    <p:fade thruBlk="1"/>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34D3B25-0072-CB4B-B95D-630AD3305C90}"/>
              </a:ext>
            </a:extLst>
          </p:cNvPr>
          <p:cNvSpPr>
            <a:spLocks noGrp="1"/>
          </p:cNvSpPr>
          <p:nvPr>
            <p:ph type="body" idx="1"/>
          </p:nvPr>
        </p:nvSpPr>
        <p:spPr>
          <a:xfrm>
            <a:off x="3090625" y="575500"/>
            <a:ext cx="5783800" cy="3981000"/>
          </a:xfrm>
        </p:spPr>
        <p:txBody>
          <a:bodyPr/>
          <a:lstStyle/>
          <a:p>
            <a:pPr>
              <a:lnSpc>
                <a:spcPct val="200000"/>
              </a:lnSpc>
            </a:pPr>
            <a:r>
              <a:rPr lang="en-US" dirty="0"/>
              <a:t>Identify the similarities and differences between the following:</a:t>
            </a:r>
          </a:p>
          <a:p>
            <a:pPr lvl="1">
              <a:lnSpc>
                <a:spcPct val="200000"/>
              </a:lnSpc>
            </a:pPr>
            <a:r>
              <a:rPr lang="en-US" dirty="0"/>
              <a:t> k-means &amp; k nearest neighbors</a:t>
            </a:r>
          </a:p>
          <a:p>
            <a:pPr lvl="1">
              <a:lnSpc>
                <a:spcPct val="200000"/>
              </a:lnSpc>
            </a:pPr>
            <a:r>
              <a:rPr lang="en-US" dirty="0"/>
              <a:t>clustering &amp; classification</a:t>
            </a:r>
          </a:p>
        </p:txBody>
      </p:sp>
      <p:sp>
        <p:nvSpPr>
          <p:cNvPr id="4" name="Slide Number Placeholder 3">
            <a:extLst>
              <a:ext uri="{FF2B5EF4-FFF2-40B4-BE49-F238E27FC236}">
                <a16:creationId xmlns:a16="http://schemas.microsoft.com/office/drawing/2014/main" id="{0A0859BC-7AAB-8E41-B8E2-D23C9367DF1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63</a:t>
            </a:fld>
            <a:endParaRPr lang="en"/>
          </a:p>
        </p:txBody>
      </p:sp>
      <p:sp>
        <p:nvSpPr>
          <p:cNvPr id="5" name="Title 4">
            <a:extLst>
              <a:ext uri="{FF2B5EF4-FFF2-40B4-BE49-F238E27FC236}">
                <a16:creationId xmlns:a16="http://schemas.microsoft.com/office/drawing/2014/main" id="{AA16008A-21B6-CF41-88BB-BABDB51ACD2C}"/>
              </a:ext>
            </a:extLst>
          </p:cNvPr>
          <p:cNvSpPr>
            <a:spLocks noGrp="1"/>
          </p:cNvSpPr>
          <p:nvPr>
            <p:ph type="title"/>
          </p:nvPr>
        </p:nvSpPr>
        <p:spPr/>
        <p:txBody>
          <a:bodyPr/>
          <a:lstStyle/>
          <a:p>
            <a:r>
              <a:rPr lang="en-US" dirty="0"/>
              <a:t>2 min</a:t>
            </a:r>
          </a:p>
        </p:txBody>
      </p:sp>
      <p:sp>
        <p:nvSpPr>
          <p:cNvPr id="2" name="Rectangle 1">
            <a:extLst>
              <a:ext uri="{FF2B5EF4-FFF2-40B4-BE49-F238E27FC236}">
                <a16:creationId xmlns:a16="http://schemas.microsoft.com/office/drawing/2014/main" id="{7F952ABD-F807-444C-B942-AB1AD53B2F18}"/>
              </a:ext>
            </a:extLst>
          </p:cNvPr>
          <p:cNvSpPr/>
          <p:nvPr/>
        </p:nvSpPr>
        <p:spPr>
          <a:xfrm>
            <a:off x="336589" y="3999799"/>
            <a:ext cx="1856849" cy="280491"/>
          </a:xfrm>
          <a:prstGeom prst="rect">
            <a:avLst/>
          </a:prstGeom>
          <a:solidFill>
            <a:srgbClr val="6093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p14="http://schemas.microsoft.com/office/powerpoint/2010/main">
        <mc:Choice Requires="p14">
          <p:contentPart p14:bwMode="auto" r:id="rId2">
            <p14:nvContentPartPr>
              <p14:cNvPr id="3" name="Ink 2">
                <a:extLst>
                  <a:ext uri="{FF2B5EF4-FFF2-40B4-BE49-F238E27FC236}">
                    <a16:creationId xmlns:a16="http://schemas.microsoft.com/office/drawing/2014/main" id="{FE927DFA-BD7F-48BB-983F-01CF8917E346}"/>
                  </a:ext>
                </a:extLst>
              </p14:cNvPr>
              <p14:cNvContentPartPr/>
              <p14:nvPr/>
            </p14:nvContentPartPr>
            <p14:xfrm>
              <a:off x="4906412" y="206474"/>
              <a:ext cx="281880" cy="318600"/>
            </p14:xfrm>
          </p:contentPart>
        </mc:Choice>
        <mc:Fallback xmlns="">
          <p:pic>
            <p:nvPicPr>
              <p:cNvPr id="3" name="Ink 2">
                <a:extLst>
                  <a:ext uri="{FF2B5EF4-FFF2-40B4-BE49-F238E27FC236}">
                    <a16:creationId xmlns:a16="http://schemas.microsoft.com/office/drawing/2014/main" id="{FE927DFA-BD7F-48BB-983F-01CF8917E346}"/>
                  </a:ext>
                </a:extLst>
              </p:cNvPr>
              <p:cNvPicPr/>
              <p:nvPr/>
            </p:nvPicPr>
            <p:blipFill>
              <a:blip r:embed="rId3"/>
              <a:stretch>
                <a:fillRect/>
              </a:stretch>
            </p:blipFill>
            <p:spPr>
              <a:xfrm>
                <a:off x="4897412" y="197474"/>
                <a:ext cx="299520" cy="336240"/>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12" name="Ink 11">
                <a:extLst>
                  <a:ext uri="{FF2B5EF4-FFF2-40B4-BE49-F238E27FC236}">
                    <a16:creationId xmlns:a16="http://schemas.microsoft.com/office/drawing/2014/main" id="{DBA97E5E-7DF1-4FBE-8F3B-AE1B6D015D66}"/>
                  </a:ext>
                </a:extLst>
              </p14:cNvPr>
              <p14:cNvContentPartPr/>
              <p14:nvPr/>
            </p14:nvContentPartPr>
            <p14:xfrm>
              <a:off x="5943572" y="214394"/>
              <a:ext cx="146160" cy="222480"/>
            </p14:xfrm>
          </p:contentPart>
        </mc:Choice>
        <mc:Fallback xmlns="">
          <p:pic>
            <p:nvPicPr>
              <p:cNvPr id="12" name="Ink 11">
                <a:extLst>
                  <a:ext uri="{FF2B5EF4-FFF2-40B4-BE49-F238E27FC236}">
                    <a16:creationId xmlns:a16="http://schemas.microsoft.com/office/drawing/2014/main" id="{DBA97E5E-7DF1-4FBE-8F3B-AE1B6D015D66}"/>
                  </a:ext>
                </a:extLst>
              </p:cNvPr>
              <p:cNvPicPr/>
              <p:nvPr/>
            </p:nvPicPr>
            <p:blipFill>
              <a:blip r:embed="rId5"/>
              <a:stretch>
                <a:fillRect/>
              </a:stretch>
            </p:blipFill>
            <p:spPr>
              <a:xfrm>
                <a:off x="5934932" y="205754"/>
                <a:ext cx="163800" cy="24012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16" name="Ink 15">
                <a:extLst>
                  <a:ext uri="{FF2B5EF4-FFF2-40B4-BE49-F238E27FC236}">
                    <a16:creationId xmlns:a16="http://schemas.microsoft.com/office/drawing/2014/main" id="{23B82EC7-76C8-49C8-8E74-892CA451B8FA}"/>
                  </a:ext>
                </a:extLst>
              </p14:cNvPr>
              <p14:cNvContentPartPr/>
              <p14:nvPr/>
            </p14:nvContentPartPr>
            <p14:xfrm>
              <a:off x="6663212" y="239954"/>
              <a:ext cx="263160" cy="244800"/>
            </p14:xfrm>
          </p:contentPart>
        </mc:Choice>
        <mc:Fallback xmlns="">
          <p:pic>
            <p:nvPicPr>
              <p:cNvPr id="16" name="Ink 15">
                <a:extLst>
                  <a:ext uri="{FF2B5EF4-FFF2-40B4-BE49-F238E27FC236}">
                    <a16:creationId xmlns:a16="http://schemas.microsoft.com/office/drawing/2014/main" id="{23B82EC7-76C8-49C8-8E74-892CA451B8FA}"/>
                  </a:ext>
                </a:extLst>
              </p:cNvPr>
              <p:cNvPicPr/>
              <p:nvPr/>
            </p:nvPicPr>
            <p:blipFill>
              <a:blip r:embed="rId7"/>
              <a:stretch>
                <a:fillRect/>
              </a:stretch>
            </p:blipFill>
            <p:spPr>
              <a:xfrm>
                <a:off x="6654572" y="230954"/>
                <a:ext cx="280800" cy="26244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7" name="Ink 16">
                <a:extLst>
                  <a:ext uri="{FF2B5EF4-FFF2-40B4-BE49-F238E27FC236}">
                    <a16:creationId xmlns:a16="http://schemas.microsoft.com/office/drawing/2014/main" id="{B191949A-8E6E-4B07-9813-D2C1B21B1B0C}"/>
                  </a:ext>
                </a:extLst>
              </p14:cNvPr>
              <p14:cNvContentPartPr/>
              <p14:nvPr/>
            </p14:nvContentPartPr>
            <p14:xfrm>
              <a:off x="6202412" y="221594"/>
              <a:ext cx="355680" cy="277200"/>
            </p14:xfrm>
          </p:contentPart>
        </mc:Choice>
        <mc:Fallback xmlns="">
          <p:pic>
            <p:nvPicPr>
              <p:cNvPr id="17" name="Ink 16">
                <a:extLst>
                  <a:ext uri="{FF2B5EF4-FFF2-40B4-BE49-F238E27FC236}">
                    <a16:creationId xmlns:a16="http://schemas.microsoft.com/office/drawing/2014/main" id="{B191949A-8E6E-4B07-9813-D2C1B21B1B0C}"/>
                  </a:ext>
                </a:extLst>
              </p:cNvPr>
              <p:cNvPicPr/>
              <p:nvPr/>
            </p:nvPicPr>
            <p:blipFill>
              <a:blip r:embed="rId9"/>
              <a:stretch>
                <a:fillRect/>
              </a:stretch>
            </p:blipFill>
            <p:spPr>
              <a:xfrm>
                <a:off x="6193412" y="212582"/>
                <a:ext cx="373320" cy="294863"/>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8" name="Ink 17">
                <a:extLst>
                  <a:ext uri="{FF2B5EF4-FFF2-40B4-BE49-F238E27FC236}">
                    <a16:creationId xmlns:a16="http://schemas.microsoft.com/office/drawing/2014/main" id="{58BF73C5-0ACE-4AF8-8377-0A59586F9593}"/>
                  </a:ext>
                </a:extLst>
              </p14:cNvPr>
              <p14:cNvContentPartPr/>
              <p14:nvPr/>
            </p14:nvContentPartPr>
            <p14:xfrm>
              <a:off x="5301692" y="233114"/>
              <a:ext cx="497160" cy="253800"/>
            </p14:xfrm>
          </p:contentPart>
        </mc:Choice>
        <mc:Fallback xmlns="">
          <p:pic>
            <p:nvPicPr>
              <p:cNvPr id="18" name="Ink 17">
                <a:extLst>
                  <a:ext uri="{FF2B5EF4-FFF2-40B4-BE49-F238E27FC236}">
                    <a16:creationId xmlns:a16="http://schemas.microsoft.com/office/drawing/2014/main" id="{58BF73C5-0ACE-4AF8-8377-0A59586F9593}"/>
                  </a:ext>
                </a:extLst>
              </p:cNvPr>
              <p:cNvPicPr/>
              <p:nvPr/>
            </p:nvPicPr>
            <p:blipFill>
              <a:blip r:embed="rId11"/>
              <a:stretch>
                <a:fillRect/>
              </a:stretch>
            </p:blipFill>
            <p:spPr>
              <a:xfrm>
                <a:off x="5293052" y="224114"/>
                <a:ext cx="514800" cy="271440"/>
              </a:xfrm>
              <a:prstGeom prst="rect">
                <a:avLst/>
              </a:prstGeom>
            </p:spPr>
          </p:pic>
        </mc:Fallback>
      </mc:AlternateContent>
    </p:spTree>
    <p:extLst>
      <p:ext uri="{BB962C8B-B14F-4D97-AF65-F5344CB8AC3E}">
        <p14:creationId xmlns:p14="http://schemas.microsoft.com/office/powerpoint/2010/main" val="711859972"/>
      </p:ext>
    </p:extLst>
  </p:cSld>
  <p:clrMapOvr>
    <a:masterClrMapping/>
  </p:clrMapOvr>
  <p:transition>
    <p:fade thruBlk="1"/>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C4D9CD-0862-CD4B-86B4-32D3EC0D1AB9}"/>
              </a:ext>
            </a:extLst>
          </p:cNvPr>
          <p:cNvSpPr>
            <a:spLocks noGrp="1"/>
          </p:cNvSpPr>
          <p:nvPr>
            <p:ph type="title"/>
          </p:nvPr>
        </p:nvSpPr>
        <p:spPr/>
        <p:txBody>
          <a:bodyPr/>
          <a:lstStyle/>
          <a:p>
            <a:r>
              <a:rPr lang="en-US" dirty="0"/>
              <a:t>Clustering</a:t>
            </a:r>
            <a:br>
              <a:rPr lang="en-US" dirty="0"/>
            </a:br>
            <a:r>
              <a:rPr lang="en-US" dirty="0"/>
              <a:t>vs</a:t>
            </a:r>
            <a:br>
              <a:rPr lang="en-US" dirty="0"/>
            </a:br>
            <a:r>
              <a:rPr lang="en-US" dirty="0"/>
              <a:t>Classification</a:t>
            </a:r>
          </a:p>
        </p:txBody>
      </p:sp>
      <p:sp>
        <p:nvSpPr>
          <p:cNvPr id="3" name="Text Placeholder 2">
            <a:extLst>
              <a:ext uri="{FF2B5EF4-FFF2-40B4-BE49-F238E27FC236}">
                <a16:creationId xmlns:a16="http://schemas.microsoft.com/office/drawing/2014/main" id="{3FD62AD9-A248-074B-8E50-DDEDD87A7635}"/>
              </a:ext>
            </a:extLst>
          </p:cNvPr>
          <p:cNvSpPr>
            <a:spLocks noGrp="1"/>
          </p:cNvSpPr>
          <p:nvPr>
            <p:ph type="body" idx="1"/>
          </p:nvPr>
        </p:nvSpPr>
        <p:spPr>
          <a:xfrm>
            <a:off x="2955157" y="199052"/>
            <a:ext cx="6003338" cy="4357447"/>
          </a:xfrm>
        </p:spPr>
        <p:txBody>
          <a:bodyPr/>
          <a:lstStyle/>
          <a:p>
            <a:pPr marL="139700" indent="0">
              <a:buNone/>
            </a:pPr>
            <a:endParaRPr lang="en-US" dirty="0"/>
          </a:p>
          <a:p>
            <a:r>
              <a:rPr lang="en-US" dirty="0"/>
              <a:t>Clustering looks like we assigned labels (by coloring or numbering different groups) but we didn’t use any </a:t>
            </a:r>
            <a:r>
              <a:rPr lang="en-US" b="1" dirty="0"/>
              <a:t>labeled</a:t>
            </a:r>
            <a:r>
              <a:rPr lang="en-US" dirty="0"/>
              <a:t> data.</a:t>
            </a:r>
          </a:p>
          <a:p>
            <a:r>
              <a:rPr lang="en-US" dirty="0"/>
              <a:t>In clustering, the “labels” don’t have meaning. To give meaning to the labels, human inputs is required</a:t>
            </a:r>
          </a:p>
          <a:p>
            <a:r>
              <a:rPr lang="en-US" dirty="0"/>
              <a:t>Classification learns from minimizing the error between a prediction and an actual </a:t>
            </a:r>
            <a:r>
              <a:rPr lang="en-US" b="1" dirty="0"/>
              <a:t>label</a:t>
            </a:r>
            <a:r>
              <a:rPr lang="en-US" dirty="0"/>
              <a:t>. </a:t>
            </a:r>
          </a:p>
          <a:p>
            <a:r>
              <a:rPr lang="en-US" dirty="0"/>
              <a:t>Clustering learns by minimizing the distance between points in a cluster.</a:t>
            </a:r>
          </a:p>
          <a:p>
            <a:r>
              <a:rPr lang="en-US" dirty="0"/>
              <a:t>Classification quality metrics (accuracy / loss) do not apply to clustering (since there is no label).</a:t>
            </a:r>
          </a:p>
          <a:p>
            <a:r>
              <a:rPr lang="en-US" dirty="0"/>
              <a:t>You can’t use validation set / cross-validation to choose the best choice of k for clustering.</a:t>
            </a:r>
          </a:p>
          <a:p>
            <a:pPr marL="139700" indent="0">
              <a:buNone/>
            </a:pPr>
            <a:endParaRPr lang="en-US" dirty="0"/>
          </a:p>
        </p:txBody>
      </p:sp>
      <p:sp>
        <p:nvSpPr>
          <p:cNvPr id="4" name="Slide Number Placeholder 3">
            <a:extLst>
              <a:ext uri="{FF2B5EF4-FFF2-40B4-BE49-F238E27FC236}">
                <a16:creationId xmlns:a16="http://schemas.microsoft.com/office/drawing/2014/main" id="{9B90B949-F705-AC41-BBEA-12FDDFB890B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64</a:t>
            </a:fld>
            <a:endParaRPr lang="en"/>
          </a:p>
        </p:txBody>
      </p:sp>
      <mc:AlternateContent xmlns:mc="http://schemas.openxmlformats.org/markup-compatibility/2006" xmlns:p14="http://schemas.microsoft.com/office/powerpoint/2010/main">
        <mc:Choice Requires="p14">
          <p:contentPart p14:bwMode="auto" r:id="rId3">
            <p14:nvContentPartPr>
              <p14:cNvPr id="5" name="Ink 4">
                <a:extLst>
                  <a:ext uri="{FF2B5EF4-FFF2-40B4-BE49-F238E27FC236}">
                    <a16:creationId xmlns:a16="http://schemas.microsoft.com/office/drawing/2014/main" id="{2CF0B8B8-D4DA-492E-B63B-C9030A6E9AF5}"/>
                  </a:ext>
                </a:extLst>
              </p14:cNvPr>
              <p14:cNvContentPartPr/>
              <p14:nvPr/>
            </p14:nvContentPartPr>
            <p14:xfrm>
              <a:off x="4589640" y="4934520"/>
              <a:ext cx="11520" cy="5040"/>
            </p14:xfrm>
          </p:contentPart>
        </mc:Choice>
        <mc:Fallback xmlns="">
          <p:pic>
            <p:nvPicPr>
              <p:cNvPr id="5" name="Ink 4">
                <a:extLst>
                  <a:ext uri="{FF2B5EF4-FFF2-40B4-BE49-F238E27FC236}">
                    <a16:creationId xmlns:a16="http://schemas.microsoft.com/office/drawing/2014/main" id="{2CF0B8B8-D4DA-492E-B63B-C9030A6E9AF5}"/>
                  </a:ext>
                </a:extLst>
              </p:cNvPr>
              <p:cNvPicPr/>
              <p:nvPr/>
            </p:nvPicPr>
            <p:blipFill>
              <a:blip r:embed="rId4"/>
              <a:stretch>
                <a:fillRect/>
              </a:stretch>
            </p:blipFill>
            <p:spPr>
              <a:xfrm>
                <a:off x="4580280" y="4925160"/>
                <a:ext cx="30240" cy="2376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6" name="Ink 5">
                <a:extLst>
                  <a:ext uri="{FF2B5EF4-FFF2-40B4-BE49-F238E27FC236}">
                    <a16:creationId xmlns:a16="http://schemas.microsoft.com/office/drawing/2014/main" id="{24799EC9-01A2-43DF-9B7D-4A06F05B86A2}"/>
                  </a:ext>
                </a:extLst>
              </p14:cNvPr>
              <p14:cNvContentPartPr/>
              <p14:nvPr/>
            </p14:nvContentPartPr>
            <p14:xfrm>
              <a:off x="3438360" y="37440"/>
              <a:ext cx="3822120" cy="426240"/>
            </p14:xfrm>
          </p:contentPart>
        </mc:Choice>
        <mc:Fallback xmlns="">
          <p:pic>
            <p:nvPicPr>
              <p:cNvPr id="6" name="Ink 5">
                <a:extLst>
                  <a:ext uri="{FF2B5EF4-FFF2-40B4-BE49-F238E27FC236}">
                    <a16:creationId xmlns:a16="http://schemas.microsoft.com/office/drawing/2014/main" id="{24799EC9-01A2-43DF-9B7D-4A06F05B86A2}"/>
                  </a:ext>
                </a:extLst>
              </p:cNvPr>
              <p:cNvPicPr/>
              <p:nvPr/>
            </p:nvPicPr>
            <p:blipFill>
              <a:blip r:embed="rId6"/>
              <a:stretch>
                <a:fillRect/>
              </a:stretch>
            </p:blipFill>
            <p:spPr>
              <a:xfrm>
                <a:off x="3429000" y="28080"/>
                <a:ext cx="3840840" cy="444960"/>
              </a:xfrm>
              <a:prstGeom prst="rect">
                <a:avLst/>
              </a:prstGeom>
            </p:spPr>
          </p:pic>
        </mc:Fallback>
      </mc:AlternateContent>
    </p:spTree>
    <p:extLst>
      <p:ext uri="{BB962C8B-B14F-4D97-AF65-F5344CB8AC3E}">
        <p14:creationId xmlns:p14="http://schemas.microsoft.com/office/powerpoint/2010/main" val="85740131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D54843-7F62-044C-99C9-21DB00E6046E}"/>
              </a:ext>
            </a:extLst>
          </p:cNvPr>
          <p:cNvSpPr>
            <a:spLocks noGrp="1"/>
          </p:cNvSpPr>
          <p:nvPr>
            <p:ph type="ctrTitle"/>
          </p:nvPr>
        </p:nvSpPr>
        <p:spPr/>
        <p:txBody>
          <a:bodyPr/>
          <a:lstStyle/>
          <a:p>
            <a:r>
              <a:rPr lang="en-US" sz="2100" dirty="0"/>
              <a:t>Curse of Dimensionality</a:t>
            </a:r>
          </a:p>
        </p:txBody>
      </p:sp>
      <p:sp>
        <p:nvSpPr>
          <p:cNvPr id="3" name="Subtitle 2">
            <a:extLst>
              <a:ext uri="{FF2B5EF4-FFF2-40B4-BE49-F238E27FC236}">
                <a16:creationId xmlns:a16="http://schemas.microsoft.com/office/drawing/2014/main" id="{BB58E2BB-08D5-B942-B076-3E5CE88782BA}"/>
              </a:ext>
            </a:extLst>
          </p:cNvPr>
          <p:cNvSpPr>
            <a:spLocks noGrp="1"/>
          </p:cNvSpPr>
          <p:nvPr>
            <p:ph type="subTitle" idx="1"/>
          </p:nvPr>
        </p:nvSpPr>
        <p:spPr/>
        <p:txBody>
          <a:bodyPr/>
          <a:lstStyle/>
          <a:p>
            <a:endParaRPr lang="en-US"/>
          </a:p>
        </p:txBody>
      </p:sp>
      <p:sp>
        <p:nvSpPr>
          <p:cNvPr id="4" name="Slide Number Placeholder 3">
            <a:extLst>
              <a:ext uri="{FF2B5EF4-FFF2-40B4-BE49-F238E27FC236}">
                <a16:creationId xmlns:a16="http://schemas.microsoft.com/office/drawing/2014/main" id="{302444F6-7636-7B4A-A896-CD20387B2482}"/>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65</a:t>
            </a:fld>
            <a:endParaRPr lang="en"/>
          </a:p>
        </p:txBody>
      </p:sp>
    </p:spTree>
    <p:extLst>
      <p:ext uri="{BB962C8B-B14F-4D97-AF65-F5344CB8AC3E}">
        <p14:creationId xmlns:p14="http://schemas.microsoft.com/office/powerpoint/2010/main" val="2114778524"/>
      </p:ext>
    </p:extLst>
  </p:cSld>
  <p:clrMapOvr>
    <a:masterClrMapping/>
  </p:clrMapOvr>
  <p:transition spd="slow">
    <p:push dir="u"/>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B46A0F8-7CE0-454B-B5A0-6B5D8EA875E6}"/>
              </a:ext>
            </a:extLst>
          </p:cNvPr>
          <p:cNvSpPr>
            <a:spLocks noGrp="1"/>
          </p:cNvSpPr>
          <p:nvPr>
            <p:ph type="title"/>
          </p:nvPr>
        </p:nvSpPr>
        <p:spPr/>
        <p:txBody>
          <a:bodyPr/>
          <a:lstStyle/>
          <a:p>
            <a:r>
              <a:rPr lang="en-US" dirty="0"/>
              <a:t>High Dimensions</a:t>
            </a:r>
          </a:p>
        </p:txBody>
      </p:sp>
      <p:sp>
        <p:nvSpPr>
          <p:cNvPr id="6" name="Text Placeholder 5">
            <a:extLst>
              <a:ext uri="{FF2B5EF4-FFF2-40B4-BE49-F238E27FC236}">
                <a16:creationId xmlns:a16="http://schemas.microsoft.com/office/drawing/2014/main" id="{0268ACA9-CE4F-2143-B703-0803574B1B3D}"/>
              </a:ext>
            </a:extLst>
          </p:cNvPr>
          <p:cNvSpPr>
            <a:spLocks noGrp="1"/>
          </p:cNvSpPr>
          <p:nvPr>
            <p:ph type="body" idx="1"/>
          </p:nvPr>
        </p:nvSpPr>
        <p:spPr/>
        <p:txBody>
          <a:bodyPr/>
          <a:lstStyle/>
          <a:p>
            <a:pPr marL="139700" indent="0">
              <a:buNone/>
            </a:pPr>
            <a:r>
              <a:rPr lang="en-US" dirty="0"/>
              <a:t>Methods like k-NN and k-means that rely on computing distances start to struggle in high dimensions.</a:t>
            </a:r>
          </a:p>
          <a:p>
            <a:pPr marL="139700" indent="0">
              <a:buNone/>
            </a:pPr>
            <a:endParaRPr lang="en-US" dirty="0"/>
          </a:p>
          <a:p>
            <a:pPr marL="139700" indent="0">
              <a:buNone/>
            </a:pPr>
            <a:r>
              <a:rPr lang="en-US" dirty="0"/>
              <a:t>As the number of dimensions grow, the data gets sparser!</a:t>
            </a:r>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r>
              <a:rPr lang="en-US" dirty="0"/>
              <a:t>Need more data to make sure you cover all the space in high dim.</a:t>
            </a:r>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p:txBody>
      </p:sp>
      <p:sp>
        <p:nvSpPr>
          <p:cNvPr id="4" name="Slide Number Placeholder 3">
            <a:extLst>
              <a:ext uri="{FF2B5EF4-FFF2-40B4-BE49-F238E27FC236}">
                <a16:creationId xmlns:a16="http://schemas.microsoft.com/office/drawing/2014/main" id="{CF075D22-0DBB-B14C-9B7B-F49F69D805A5}"/>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66</a:t>
            </a:fld>
            <a:endParaRPr lang="en"/>
          </a:p>
        </p:txBody>
      </p:sp>
      <p:pic>
        <p:nvPicPr>
          <p:cNvPr id="7" name="Picture 6">
            <a:extLst>
              <a:ext uri="{FF2B5EF4-FFF2-40B4-BE49-F238E27FC236}">
                <a16:creationId xmlns:a16="http://schemas.microsoft.com/office/drawing/2014/main" id="{8743A6F2-B98A-EA45-A45A-14E3BC9FCF60}"/>
              </a:ext>
            </a:extLst>
          </p:cNvPr>
          <p:cNvPicPr>
            <a:picLocks noChangeAspect="1"/>
          </p:cNvPicPr>
          <p:nvPr/>
        </p:nvPicPr>
        <p:blipFill rotWithShape="1">
          <a:blip r:embed="rId3"/>
          <a:srcRect l="1" r="72766"/>
          <a:stretch/>
        </p:blipFill>
        <p:spPr>
          <a:xfrm>
            <a:off x="2968480" y="2057120"/>
            <a:ext cx="1532211" cy="1841500"/>
          </a:xfrm>
          <a:prstGeom prst="rect">
            <a:avLst/>
          </a:prstGeom>
        </p:spPr>
      </p:pic>
      <p:pic>
        <p:nvPicPr>
          <p:cNvPr id="8" name="Picture 7">
            <a:extLst>
              <a:ext uri="{FF2B5EF4-FFF2-40B4-BE49-F238E27FC236}">
                <a16:creationId xmlns:a16="http://schemas.microsoft.com/office/drawing/2014/main" id="{D5A50994-BB46-9645-AFC0-F8FAEEA70271}"/>
              </a:ext>
            </a:extLst>
          </p:cNvPr>
          <p:cNvPicPr>
            <a:picLocks noChangeAspect="1"/>
          </p:cNvPicPr>
          <p:nvPr/>
        </p:nvPicPr>
        <p:blipFill rotWithShape="1">
          <a:blip r:embed="rId3"/>
          <a:srcRect l="26464" r="40324"/>
          <a:stretch/>
        </p:blipFill>
        <p:spPr>
          <a:xfrm>
            <a:off x="4731941" y="2057120"/>
            <a:ext cx="1868557" cy="1841500"/>
          </a:xfrm>
          <a:prstGeom prst="rect">
            <a:avLst/>
          </a:prstGeom>
        </p:spPr>
      </p:pic>
      <p:pic>
        <p:nvPicPr>
          <p:cNvPr id="9" name="Picture 8">
            <a:extLst>
              <a:ext uri="{FF2B5EF4-FFF2-40B4-BE49-F238E27FC236}">
                <a16:creationId xmlns:a16="http://schemas.microsoft.com/office/drawing/2014/main" id="{4219FED9-CDA3-A449-8787-60FEBEF1CCCA}"/>
              </a:ext>
            </a:extLst>
          </p:cNvPr>
          <p:cNvPicPr>
            <a:picLocks noChangeAspect="1"/>
          </p:cNvPicPr>
          <p:nvPr/>
        </p:nvPicPr>
        <p:blipFill rotWithShape="1">
          <a:blip r:embed="rId3"/>
          <a:srcRect l="58807"/>
          <a:stretch/>
        </p:blipFill>
        <p:spPr>
          <a:xfrm>
            <a:off x="6600498" y="2057120"/>
            <a:ext cx="2317577" cy="1841500"/>
          </a:xfrm>
          <a:prstGeom prst="rect">
            <a:avLst/>
          </a:prstGeom>
        </p:spPr>
      </p:pic>
    </p:spTree>
    <p:extLst>
      <p:ext uri="{BB962C8B-B14F-4D97-AF65-F5344CB8AC3E}">
        <p14:creationId xmlns:p14="http://schemas.microsoft.com/office/powerpoint/2010/main" val="303279677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0E005-8BF4-914A-A85B-2586B09F5616}"/>
              </a:ext>
            </a:extLst>
          </p:cNvPr>
          <p:cNvSpPr>
            <a:spLocks noGrp="1"/>
          </p:cNvSpPr>
          <p:nvPr>
            <p:ph type="title"/>
          </p:nvPr>
        </p:nvSpPr>
        <p:spPr/>
        <p:txBody>
          <a:bodyPr/>
          <a:lstStyle/>
          <a:p>
            <a:r>
              <a:rPr lang="en-US" dirty="0"/>
              <a:t>Data Moves Farther Apart in Higher Dimensions</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9CBC79AD-3205-6D4E-8C20-FB5EE1E41C3F}"/>
                  </a:ext>
                </a:extLst>
              </p:cNvPr>
              <p:cNvSpPr>
                <a:spLocks noGrp="1"/>
              </p:cNvSpPr>
              <p:nvPr>
                <p:ph type="body" idx="1"/>
              </p:nvPr>
            </p:nvSpPr>
            <p:spPr>
              <a:xfrm>
                <a:off x="3090625" y="575499"/>
                <a:ext cx="5596200" cy="4174351"/>
              </a:xfrm>
            </p:spPr>
            <p:txBody>
              <a:bodyPr/>
              <a:lstStyle/>
              <a:p>
                <a:pPr marL="139700" indent="0">
                  <a:buNone/>
                </a:pPr>
                <a:r>
                  <a:rPr lang="en-US" dirty="0"/>
                  <a:t>It’s believable with more dimensions the data becomes more sparse, but what’s even weirder is the sparsity is not uniform!</a:t>
                </a:r>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r>
                  <a:rPr lang="en-US" dirty="0"/>
                  <a:t>As </a:t>
                </a:r>
                <a14:m>
                  <m:oMath xmlns:m="http://schemas.openxmlformats.org/officeDocument/2006/math">
                    <m:r>
                      <a:rPr lang="en-US" b="0" i="1" smtClean="0">
                        <a:latin typeface="Cambria Math" panose="02040503050406030204" pitchFamily="18" charset="0"/>
                      </a:rPr>
                      <m:t>𝐷</m:t>
                    </m:r>
                  </m:oMath>
                </a14:m>
                <a:r>
                  <a:rPr lang="en-US" dirty="0"/>
                  <a:t> increases, the “mass” of the space goes towards the corners.</a:t>
                </a:r>
              </a:p>
              <a:p>
                <a:r>
                  <a:rPr lang="en-US" dirty="0"/>
                  <a:t>Most of the points aren’t in the center.</a:t>
                </a:r>
              </a:p>
              <a:p>
                <a:r>
                  <a:rPr lang="en-US" dirty="0"/>
                  <a:t>The distance between points gets really high!</a:t>
                </a:r>
              </a:p>
              <a:p>
                <a:pPr marL="139700" indent="0">
                  <a:buNone/>
                </a:pPr>
                <a:endParaRPr lang="en-US" dirty="0"/>
              </a:p>
            </p:txBody>
          </p:sp>
        </mc:Choice>
        <mc:Fallback xmlns="">
          <p:sp>
            <p:nvSpPr>
              <p:cNvPr id="3" name="Text Placeholder 2">
                <a:extLst>
                  <a:ext uri="{FF2B5EF4-FFF2-40B4-BE49-F238E27FC236}">
                    <a16:creationId xmlns:a16="http://schemas.microsoft.com/office/drawing/2014/main" id="{9CBC79AD-3205-6D4E-8C20-FB5EE1E41C3F}"/>
                  </a:ext>
                </a:extLst>
              </p:cNvPr>
              <p:cNvSpPr>
                <a:spLocks noGrp="1" noRot="1" noChangeAspect="1" noMove="1" noResize="1" noEditPoints="1" noAdjustHandles="1" noChangeArrowheads="1" noChangeShapeType="1" noTextEdit="1"/>
              </p:cNvSpPr>
              <p:nvPr>
                <p:ph type="body" idx="1"/>
              </p:nvPr>
            </p:nvSpPr>
            <p:spPr>
              <a:xfrm>
                <a:off x="3090625" y="575499"/>
                <a:ext cx="5596200" cy="4174351"/>
              </a:xfrm>
              <a:blipFill>
                <a:blip r:embed="rId3"/>
                <a:stretch>
                  <a:fillRect r="-227"/>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80F97217-F69C-2A40-BB65-CF017C59A4B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67</a:t>
            </a:fld>
            <a:endParaRPr lang="en"/>
          </a:p>
        </p:txBody>
      </p:sp>
      <p:pic>
        <p:nvPicPr>
          <p:cNvPr id="5" name="Picture 4">
            <a:extLst>
              <a:ext uri="{FF2B5EF4-FFF2-40B4-BE49-F238E27FC236}">
                <a16:creationId xmlns:a16="http://schemas.microsoft.com/office/drawing/2014/main" id="{695B545C-3BCC-8341-8E22-E6B86293DD82}"/>
              </a:ext>
            </a:extLst>
          </p:cNvPr>
          <p:cNvPicPr>
            <a:picLocks noChangeAspect="1"/>
          </p:cNvPicPr>
          <p:nvPr/>
        </p:nvPicPr>
        <p:blipFill rotWithShape="1">
          <a:blip r:embed="rId4"/>
          <a:srcRect r="75676"/>
          <a:stretch/>
        </p:blipFill>
        <p:spPr>
          <a:xfrm>
            <a:off x="2938315" y="1480150"/>
            <a:ext cx="1547665" cy="2171700"/>
          </a:xfrm>
          <a:prstGeom prst="rect">
            <a:avLst/>
          </a:prstGeom>
        </p:spPr>
      </p:pic>
      <p:pic>
        <p:nvPicPr>
          <p:cNvPr id="6" name="Picture 5">
            <a:extLst>
              <a:ext uri="{FF2B5EF4-FFF2-40B4-BE49-F238E27FC236}">
                <a16:creationId xmlns:a16="http://schemas.microsoft.com/office/drawing/2014/main" id="{E1842100-7023-F04E-BBBC-311D35650634}"/>
              </a:ext>
            </a:extLst>
          </p:cNvPr>
          <p:cNvPicPr>
            <a:picLocks noChangeAspect="1"/>
          </p:cNvPicPr>
          <p:nvPr/>
        </p:nvPicPr>
        <p:blipFill rotWithShape="1">
          <a:blip r:embed="rId4"/>
          <a:srcRect l="28242" r="36079"/>
          <a:stretch/>
        </p:blipFill>
        <p:spPr>
          <a:xfrm>
            <a:off x="4638290" y="1395626"/>
            <a:ext cx="2270099" cy="2171700"/>
          </a:xfrm>
          <a:prstGeom prst="rect">
            <a:avLst/>
          </a:prstGeom>
        </p:spPr>
      </p:pic>
      <p:pic>
        <p:nvPicPr>
          <p:cNvPr id="7" name="Picture 6">
            <a:extLst>
              <a:ext uri="{FF2B5EF4-FFF2-40B4-BE49-F238E27FC236}">
                <a16:creationId xmlns:a16="http://schemas.microsoft.com/office/drawing/2014/main" id="{3DEF5DD6-C3E0-A844-BBA6-970D5DBC472D}"/>
              </a:ext>
            </a:extLst>
          </p:cNvPr>
          <p:cNvPicPr>
            <a:picLocks noChangeAspect="1"/>
          </p:cNvPicPr>
          <p:nvPr/>
        </p:nvPicPr>
        <p:blipFill rotWithShape="1">
          <a:blip r:embed="rId4"/>
          <a:srcRect l="67839"/>
          <a:stretch/>
        </p:blipFill>
        <p:spPr>
          <a:xfrm>
            <a:off x="7034998" y="1395626"/>
            <a:ext cx="2046301" cy="2171700"/>
          </a:xfrm>
          <a:prstGeom prst="rect">
            <a:avLst/>
          </a:prstGeom>
        </p:spPr>
      </p:pic>
    </p:spTree>
    <p:extLst>
      <p:ext uri="{BB962C8B-B14F-4D97-AF65-F5344CB8AC3E}">
        <p14:creationId xmlns:p14="http://schemas.microsoft.com/office/powerpoint/2010/main" val="363347778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8" end="8"/>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9" end="9"/>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A49B95-1A40-3344-A973-AEAC472A66C3}"/>
              </a:ext>
            </a:extLst>
          </p:cNvPr>
          <p:cNvSpPr>
            <a:spLocks noGrp="1"/>
          </p:cNvSpPr>
          <p:nvPr>
            <p:ph type="title"/>
          </p:nvPr>
        </p:nvSpPr>
        <p:spPr/>
        <p:txBody>
          <a:bodyPr/>
          <a:lstStyle/>
          <a:p>
            <a:r>
              <a:rPr lang="en-US" dirty="0"/>
              <a:t>Practicalities</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90522596-0AC9-0841-84C1-D4E9EE539B3C}"/>
                  </a:ext>
                </a:extLst>
              </p:cNvPr>
              <p:cNvSpPr>
                <a:spLocks noGrp="1"/>
              </p:cNvSpPr>
              <p:nvPr>
                <p:ph type="body" idx="1"/>
              </p:nvPr>
            </p:nvSpPr>
            <p:spPr/>
            <p:txBody>
              <a:bodyPr/>
              <a:lstStyle/>
              <a:p>
                <a:pPr marL="139700" indent="0">
                  <a:buNone/>
                </a:pPr>
                <a:r>
                  <a:rPr lang="en-US" dirty="0"/>
                  <a:t>Have to pay attention to the number of dimensions with distance-based methods (k-means clustering, also k nearest neighbors).</a:t>
                </a:r>
              </a:p>
              <a:p>
                <a:r>
                  <a:rPr lang="en-US" dirty="0"/>
                  <a:t>Very tricky if </a:t>
                </a:r>
                <a14:m>
                  <m:oMath xmlns:m="http://schemas.openxmlformats.org/officeDocument/2006/math">
                    <m:r>
                      <a:rPr lang="en-US" b="0" i="1" smtClean="0">
                        <a:latin typeface="Cambria Math" panose="02040503050406030204" pitchFamily="18" charset="0"/>
                      </a:rPr>
                      <m:t>𝑛</m:t>
                    </m:r>
                    <m:r>
                      <a:rPr lang="en-US" b="0" i="1" smtClean="0">
                        <a:latin typeface="Cambria Math" panose="02040503050406030204" pitchFamily="18" charset="0"/>
                      </a:rPr>
                      <m:t>&lt;</m:t>
                    </m:r>
                    <m:r>
                      <a:rPr lang="en-US" b="0" i="1" smtClean="0">
                        <a:latin typeface="Cambria Math" panose="02040503050406030204" pitchFamily="18" charset="0"/>
                      </a:rPr>
                      <m:t>𝐷</m:t>
                    </m:r>
                  </m:oMath>
                </a14:m>
                <a:endParaRPr lang="en-US" dirty="0"/>
              </a:p>
              <a:p>
                <a:r>
                  <a:rPr lang="en-US" dirty="0"/>
                  <a:t>Can run into some strange results if </a:t>
                </a:r>
                <a14:m>
                  <m:oMath xmlns:m="http://schemas.openxmlformats.org/officeDocument/2006/math">
                    <m:r>
                      <a:rPr lang="en-US" b="0" i="1" smtClean="0">
                        <a:latin typeface="Cambria Math" panose="02040503050406030204" pitchFamily="18" charset="0"/>
                      </a:rPr>
                      <m:t>𝐷</m:t>
                    </m:r>
                  </m:oMath>
                </a14:m>
                <a:r>
                  <a:rPr lang="en-US" dirty="0"/>
                  <a:t> is very large</a:t>
                </a:r>
              </a:p>
              <a:p>
                <a:endParaRPr lang="en-US" dirty="0"/>
              </a:p>
              <a:p>
                <a:pPr marL="139700" indent="0">
                  <a:buNone/>
                </a:pPr>
                <a:endParaRPr lang="en-US" dirty="0"/>
              </a:p>
              <a:p>
                <a:pPr marL="139700" indent="0">
                  <a:buNone/>
                </a:pPr>
                <a:r>
                  <a:rPr lang="en-US" dirty="0"/>
                  <a:t>Later, we will talk about ways of trying to do dimensionality reduction in order to reduce the number of dimensions here.</a:t>
                </a:r>
              </a:p>
            </p:txBody>
          </p:sp>
        </mc:Choice>
        <mc:Fallback xmlns="">
          <p:sp>
            <p:nvSpPr>
              <p:cNvPr id="3" name="Text Placeholder 2">
                <a:extLst>
                  <a:ext uri="{FF2B5EF4-FFF2-40B4-BE49-F238E27FC236}">
                    <a16:creationId xmlns:a16="http://schemas.microsoft.com/office/drawing/2014/main" id="{90522596-0AC9-0841-84C1-D4E9EE539B3C}"/>
                  </a:ext>
                </a:extLst>
              </p:cNvPr>
              <p:cNvSpPr>
                <a:spLocks noGrp="1" noRot="1" noChangeAspect="1" noMove="1" noResize="1" noEditPoints="1" noAdjustHandles="1" noChangeArrowheads="1" noChangeShapeType="1" noTextEdit="1"/>
              </p:cNvSpPr>
              <p:nvPr>
                <p:ph type="body" idx="1"/>
              </p:nvPr>
            </p:nvSpPr>
            <p:spPr>
              <a:blipFill>
                <a:blip r:embed="rId2"/>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43BB3CDD-92AE-8548-9527-B25581455669}"/>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68</a:t>
            </a:fld>
            <a:endParaRPr lang="en"/>
          </a:p>
        </p:txBody>
      </p:sp>
    </p:spTree>
    <p:extLst>
      <p:ext uri="{BB962C8B-B14F-4D97-AF65-F5344CB8AC3E}">
        <p14:creationId xmlns:p14="http://schemas.microsoft.com/office/powerpoint/2010/main" val="3704116448"/>
      </p:ext>
    </p:extLst>
  </p:cSld>
  <p:clrMapOvr>
    <a:masterClrMapping/>
  </p:clrMapOvr>
  <p:transition spd="slow">
    <p:push dir="u"/>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E0C6093F-C0DE-494E-BBDE-E4A84845E397}"/>
              </a:ext>
            </a:extLst>
          </p:cNvPr>
          <p:cNvSpPr>
            <a:spLocks noGrp="1"/>
          </p:cNvSpPr>
          <p:nvPr>
            <p:ph type="title"/>
          </p:nvPr>
        </p:nvSpPr>
        <p:spPr>
          <a:xfrm>
            <a:off x="234450" y="575500"/>
            <a:ext cx="2046300" cy="3981000"/>
          </a:xfrm>
        </p:spPr>
        <p:txBody>
          <a:bodyPr/>
          <a:lstStyle/>
          <a:p>
            <a:r>
              <a:rPr lang="en-US" dirty="0"/>
              <a:t>Recap</a:t>
            </a:r>
          </a:p>
        </p:txBody>
      </p:sp>
      <p:sp>
        <p:nvSpPr>
          <p:cNvPr id="6" name="Text Placeholder 2">
            <a:extLst>
              <a:ext uri="{FF2B5EF4-FFF2-40B4-BE49-F238E27FC236}">
                <a16:creationId xmlns:a16="http://schemas.microsoft.com/office/drawing/2014/main" id="{1DE54125-B269-504A-B6AD-D6EAA5070C9A}"/>
              </a:ext>
            </a:extLst>
          </p:cNvPr>
          <p:cNvSpPr>
            <a:spLocks noGrp="1"/>
          </p:cNvSpPr>
          <p:nvPr>
            <p:ph type="body" idx="1"/>
          </p:nvPr>
        </p:nvSpPr>
        <p:spPr>
          <a:xfrm>
            <a:off x="3090625" y="575500"/>
            <a:ext cx="5596200" cy="3981000"/>
          </a:xfrm>
        </p:spPr>
        <p:txBody>
          <a:bodyPr/>
          <a:lstStyle/>
          <a:p>
            <a:r>
              <a:rPr lang="en-US" dirty="0"/>
              <a:t>Differences between classification and clustering</a:t>
            </a:r>
          </a:p>
          <a:p>
            <a:r>
              <a:rPr lang="en-US" dirty="0"/>
              <a:t>What types of clusters can be formed by k-means</a:t>
            </a:r>
          </a:p>
          <a:p>
            <a:r>
              <a:rPr lang="en-US" dirty="0"/>
              <a:t>K-means algorithm</a:t>
            </a:r>
          </a:p>
          <a:p>
            <a:r>
              <a:rPr lang="en-US" dirty="0"/>
              <a:t>Convergence of k-means</a:t>
            </a:r>
          </a:p>
          <a:p>
            <a:r>
              <a:rPr lang="en-US" dirty="0"/>
              <a:t>How to choose k</a:t>
            </a:r>
          </a:p>
          <a:p>
            <a:r>
              <a:rPr lang="en-US" dirty="0"/>
              <a:t>Better initialization using k-means++</a:t>
            </a:r>
          </a:p>
        </p:txBody>
      </p:sp>
      <p:sp>
        <p:nvSpPr>
          <p:cNvPr id="7" name="Slide Number Placeholder 3">
            <a:extLst>
              <a:ext uri="{FF2B5EF4-FFF2-40B4-BE49-F238E27FC236}">
                <a16:creationId xmlns:a16="http://schemas.microsoft.com/office/drawing/2014/main" id="{3FA016AB-78B8-4041-9059-028DF35C24F6}"/>
              </a:ext>
            </a:extLst>
          </p:cNvPr>
          <p:cNvSpPr>
            <a:spLocks noGrp="1"/>
          </p:cNvSpPr>
          <p:nvPr>
            <p:ph type="sldNum" idx="12"/>
          </p:nvPr>
        </p:nvSpPr>
        <p:spPr>
          <a:xfrm>
            <a:off x="8556784" y="4749851"/>
            <a:ext cx="548700" cy="393600"/>
          </a:xfrm>
        </p:spPr>
        <p:txBody>
          <a:bodyPr/>
          <a:lstStyle/>
          <a:p>
            <a:pPr marL="0" lvl="0" indent="0" algn="r" rtl="0">
              <a:spcBef>
                <a:spcPts val="0"/>
              </a:spcBef>
              <a:spcAft>
                <a:spcPts val="0"/>
              </a:spcAft>
              <a:buNone/>
            </a:pPr>
            <a:fld id="{00000000-1234-1234-1234-123412341234}" type="slidenum">
              <a:rPr lang="en" smtClean="0"/>
              <a:t>69</a:t>
            </a:fld>
            <a:endParaRPr lang="en"/>
          </a:p>
        </p:txBody>
      </p:sp>
    </p:spTree>
    <p:extLst>
      <p:ext uri="{BB962C8B-B14F-4D97-AF65-F5344CB8AC3E}">
        <p14:creationId xmlns:p14="http://schemas.microsoft.com/office/powerpoint/2010/main" val="36295914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0233D1-A910-B747-9F1E-FCBD8C847687}"/>
              </a:ext>
            </a:extLst>
          </p:cNvPr>
          <p:cNvSpPr>
            <a:spLocks noGrp="1"/>
          </p:cNvSpPr>
          <p:nvPr>
            <p:ph type="title"/>
          </p:nvPr>
        </p:nvSpPr>
        <p:spPr/>
        <p:txBody>
          <a:bodyPr/>
          <a:lstStyle/>
          <a:p>
            <a:r>
              <a:rPr lang="en-US" dirty="0"/>
              <a:t>Weight Sharing</a:t>
            </a:r>
          </a:p>
        </p:txBody>
      </p:sp>
      <p:sp>
        <p:nvSpPr>
          <p:cNvPr id="3" name="Text Placeholder 2">
            <a:extLst>
              <a:ext uri="{FF2B5EF4-FFF2-40B4-BE49-F238E27FC236}">
                <a16:creationId xmlns:a16="http://schemas.microsoft.com/office/drawing/2014/main" id="{D47E83A1-02B4-7B4F-9CFE-43763A871468}"/>
              </a:ext>
            </a:extLst>
          </p:cNvPr>
          <p:cNvSpPr>
            <a:spLocks noGrp="1"/>
          </p:cNvSpPr>
          <p:nvPr>
            <p:ph type="body" idx="1"/>
          </p:nvPr>
        </p:nvSpPr>
        <p:spPr>
          <a:xfrm>
            <a:off x="3089548" y="219900"/>
            <a:ext cx="6044371" cy="3981000"/>
          </a:xfrm>
        </p:spPr>
        <p:txBody>
          <a:bodyPr/>
          <a:lstStyle/>
          <a:p>
            <a:pPr marL="139700" indent="0">
              <a:buNone/>
            </a:pPr>
            <a:r>
              <a:rPr lang="en-US" dirty="0"/>
              <a:t>Consider solving a digit recognition task on 28x28 images. Suppose I wanted to use a fully connected hidden layer with 84 neurons</a:t>
            </a:r>
          </a:p>
          <a:p>
            <a:pPr marL="139700" indent="0">
              <a:buNone/>
            </a:pPr>
            <a:r>
              <a:rPr lang="en-US" b="1" dirty="0"/>
              <a:t>With Convolutions </a:t>
            </a:r>
            <a:r>
              <a:rPr lang="en-US" dirty="0"/>
              <a:t>(assume n1=10, n2=20)</a:t>
            </a:r>
            <a:endParaRPr lang="en-US" b="1"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p:txBody>
      </p:sp>
      <p:sp>
        <p:nvSpPr>
          <p:cNvPr id="4" name="Slide Number Placeholder 3">
            <a:extLst>
              <a:ext uri="{FF2B5EF4-FFF2-40B4-BE49-F238E27FC236}">
                <a16:creationId xmlns:a16="http://schemas.microsoft.com/office/drawing/2014/main" id="{18B044F5-F551-7B4C-A3E9-5D5080EEBDC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7</a:t>
            </a:fld>
            <a:endParaRPr lang="en"/>
          </a:p>
        </p:txBody>
      </p:sp>
      <p:pic>
        <p:nvPicPr>
          <p:cNvPr id="5" name="Picture 4">
            <a:extLst>
              <a:ext uri="{FF2B5EF4-FFF2-40B4-BE49-F238E27FC236}">
                <a16:creationId xmlns:a16="http://schemas.microsoft.com/office/drawing/2014/main" id="{A06C65F6-B2E0-2047-A134-CE581A2C65C6}"/>
              </a:ext>
            </a:extLst>
          </p:cNvPr>
          <p:cNvPicPr>
            <a:picLocks noChangeAspect="1"/>
          </p:cNvPicPr>
          <p:nvPr/>
        </p:nvPicPr>
        <p:blipFill>
          <a:blip r:embed="rId3"/>
          <a:stretch>
            <a:fillRect/>
          </a:stretch>
        </p:blipFill>
        <p:spPr>
          <a:xfrm>
            <a:off x="3623453" y="2741342"/>
            <a:ext cx="4528393" cy="2419456"/>
          </a:xfrm>
          <a:prstGeom prst="rect">
            <a:avLst/>
          </a:prstGeom>
        </p:spPr>
      </p:pic>
      <mc:AlternateContent xmlns:mc="http://schemas.openxmlformats.org/markup-compatibility/2006" xmlns:p14="http://schemas.microsoft.com/office/powerpoint/2010/main">
        <mc:Choice Requires="p14">
          <p:contentPart p14:bwMode="auto" r:id="rId4">
            <p14:nvContentPartPr>
              <p14:cNvPr id="6" name="Ink 5">
                <a:extLst>
                  <a:ext uri="{FF2B5EF4-FFF2-40B4-BE49-F238E27FC236}">
                    <a16:creationId xmlns:a16="http://schemas.microsoft.com/office/drawing/2014/main" id="{8E7FDB8F-C57C-4A90-B0F2-5FE0AACF3359}"/>
                  </a:ext>
                </a:extLst>
              </p14:cNvPr>
              <p14:cNvContentPartPr/>
              <p14:nvPr/>
            </p14:nvContentPartPr>
            <p14:xfrm>
              <a:off x="4868280" y="1143360"/>
              <a:ext cx="1891080" cy="3910320"/>
            </p14:xfrm>
          </p:contentPart>
        </mc:Choice>
        <mc:Fallback xmlns="">
          <p:pic>
            <p:nvPicPr>
              <p:cNvPr id="6" name="Ink 5">
                <a:extLst>
                  <a:ext uri="{FF2B5EF4-FFF2-40B4-BE49-F238E27FC236}">
                    <a16:creationId xmlns:a16="http://schemas.microsoft.com/office/drawing/2014/main" id="{8E7FDB8F-C57C-4A90-B0F2-5FE0AACF3359}"/>
                  </a:ext>
                </a:extLst>
              </p:cNvPr>
              <p:cNvPicPr/>
              <p:nvPr/>
            </p:nvPicPr>
            <p:blipFill>
              <a:blip r:embed="rId5"/>
              <a:stretch>
                <a:fillRect/>
              </a:stretch>
            </p:blipFill>
            <p:spPr>
              <a:xfrm>
                <a:off x="2692800" y="1134000"/>
                <a:ext cx="4075920" cy="392904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7" name="Ink 6">
                <a:extLst>
                  <a:ext uri="{FF2B5EF4-FFF2-40B4-BE49-F238E27FC236}">
                    <a16:creationId xmlns:a16="http://schemas.microsoft.com/office/drawing/2014/main" id="{6D70F26C-97E6-4163-8182-6589F2DD466A}"/>
                  </a:ext>
                </a:extLst>
              </p14:cNvPr>
              <p14:cNvContentPartPr/>
              <p14:nvPr/>
            </p14:nvContentPartPr>
            <p14:xfrm>
              <a:off x="2768760" y="84960"/>
              <a:ext cx="4965120" cy="220320"/>
            </p14:xfrm>
          </p:contentPart>
        </mc:Choice>
        <mc:Fallback xmlns="">
          <p:pic>
            <p:nvPicPr>
              <p:cNvPr id="7" name="Ink 6">
                <a:extLst>
                  <a:ext uri="{FF2B5EF4-FFF2-40B4-BE49-F238E27FC236}">
                    <a16:creationId xmlns:a16="http://schemas.microsoft.com/office/drawing/2014/main" id="{6D70F26C-97E6-4163-8182-6589F2DD466A}"/>
                  </a:ext>
                </a:extLst>
              </p:cNvPr>
              <p:cNvPicPr/>
              <p:nvPr/>
            </p:nvPicPr>
            <p:blipFill>
              <a:blip r:embed="rId7"/>
              <a:stretch>
                <a:fillRect/>
              </a:stretch>
            </p:blipFill>
            <p:spPr>
              <a:xfrm>
                <a:off x="2759400" y="63720"/>
                <a:ext cx="6253200" cy="276840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77" name="Ink 76">
                <a:extLst>
                  <a:ext uri="{FF2B5EF4-FFF2-40B4-BE49-F238E27FC236}">
                    <a16:creationId xmlns:a16="http://schemas.microsoft.com/office/drawing/2014/main" id="{BF0A4547-D726-46EF-8FE1-75EE5AD5AF23}"/>
                  </a:ext>
                </a:extLst>
              </p14:cNvPr>
              <p14:cNvContentPartPr/>
              <p14:nvPr/>
            </p14:nvContentPartPr>
            <p14:xfrm>
              <a:off x="3450314" y="3041474"/>
              <a:ext cx="61560" cy="165240"/>
            </p14:xfrm>
          </p:contentPart>
        </mc:Choice>
        <mc:Fallback xmlns="">
          <p:pic>
            <p:nvPicPr>
              <p:cNvPr id="77" name="Ink 76">
                <a:extLst>
                  <a:ext uri="{FF2B5EF4-FFF2-40B4-BE49-F238E27FC236}">
                    <a16:creationId xmlns:a16="http://schemas.microsoft.com/office/drawing/2014/main" id="{BF0A4547-D726-46EF-8FE1-75EE5AD5AF23}"/>
                  </a:ext>
                </a:extLst>
              </p:cNvPr>
              <p:cNvPicPr/>
              <p:nvPr/>
            </p:nvPicPr>
            <p:blipFill>
              <a:blip r:embed="rId9"/>
              <a:stretch>
                <a:fillRect/>
              </a:stretch>
            </p:blipFill>
            <p:spPr>
              <a:xfrm>
                <a:off x="3432314" y="3023474"/>
                <a:ext cx="97200" cy="20088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78" name="Ink 77">
                <a:extLst>
                  <a:ext uri="{FF2B5EF4-FFF2-40B4-BE49-F238E27FC236}">
                    <a16:creationId xmlns:a16="http://schemas.microsoft.com/office/drawing/2014/main" id="{19B9C47A-68F4-47AF-B060-280B387D7EFD}"/>
                  </a:ext>
                </a:extLst>
              </p14:cNvPr>
              <p14:cNvContentPartPr/>
              <p14:nvPr/>
            </p14:nvContentPartPr>
            <p14:xfrm>
              <a:off x="3588194" y="3047234"/>
              <a:ext cx="20880" cy="9720"/>
            </p14:xfrm>
          </p:contentPart>
        </mc:Choice>
        <mc:Fallback xmlns="">
          <p:pic>
            <p:nvPicPr>
              <p:cNvPr id="78" name="Ink 77">
                <a:extLst>
                  <a:ext uri="{FF2B5EF4-FFF2-40B4-BE49-F238E27FC236}">
                    <a16:creationId xmlns:a16="http://schemas.microsoft.com/office/drawing/2014/main" id="{19B9C47A-68F4-47AF-B060-280B387D7EFD}"/>
                  </a:ext>
                </a:extLst>
              </p:cNvPr>
              <p:cNvPicPr/>
              <p:nvPr/>
            </p:nvPicPr>
            <p:blipFill>
              <a:blip r:embed="rId11"/>
              <a:stretch>
                <a:fillRect/>
              </a:stretch>
            </p:blipFill>
            <p:spPr>
              <a:xfrm>
                <a:off x="3570554" y="3029594"/>
                <a:ext cx="56520" cy="4536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79" name="Ink 78">
                <a:extLst>
                  <a:ext uri="{FF2B5EF4-FFF2-40B4-BE49-F238E27FC236}">
                    <a16:creationId xmlns:a16="http://schemas.microsoft.com/office/drawing/2014/main" id="{DE5C90D2-C2D3-4381-A070-D845CEDBC360}"/>
                  </a:ext>
                </a:extLst>
              </p14:cNvPr>
              <p14:cNvContentPartPr/>
              <p14:nvPr/>
            </p14:nvContentPartPr>
            <p14:xfrm>
              <a:off x="3640394" y="3185114"/>
              <a:ext cx="1080" cy="14760"/>
            </p14:xfrm>
          </p:contentPart>
        </mc:Choice>
        <mc:Fallback xmlns="">
          <p:pic>
            <p:nvPicPr>
              <p:cNvPr id="79" name="Ink 78">
                <a:extLst>
                  <a:ext uri="{FF2B5EF4-FFF2-40B4-BE49-F238E27FC236}">
                    <a16:creationId xmlns:a16="http://schemas.microsoft.com/office/drawing/2014/main" id="{DE5C90D2-C2D3-4381-A070-D845CEDBC360}"/>
                  </a:ext>
                </a:extLst>
              </p:cNvPr>
              <p:cNvPicPr/>
              <p:nvPr/>
            </p:nvPicPr>
            <p:blipFill>
              <a:blip r:embed="rId13"/>
              <a:stretch>
                <a:fillRect/>
              </a:stretch>
            </p:blipFill>
            <p:spPr>
              <a:xfrm>
                <a:off x="3622394" y="3167114"/>
                <a:ext cx="36720" cy="5040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80" name="Ink 79">
                <a:extLst>
                  <a:ext uri="{FF2B5EF4-FFF2-40B4-BE49-F238E27FC236}">
                    <a16:creationId xmlns:a16="http://schemas.microsoft.com/office/drawing/2014/main" id="{0CDBCABF-A590-4F82-AEE8-BC0C46719C5F}"/>
                  </a:ext>
                </a:extLst>
              </p14:cNvPr>
              <p14:cNvContentPartPr/>
              <p14:nvPr/>
            </p14:nvContentPartPr>
            <p14:xfrm>
              <a:off x="2781794" y="3315434"/>
              <a:ext cx="715320" cy="41760"/>
            </p14:xfrm>
          </p:contentPart>
        </mc:Choice>
        <mc:Fallback xmlns="">
          <p:pic>
            <p:nvPicPr>
              <p:cNvPr id="80" name="Ink 79">
                <a:extLst>
                  <a:ext uri="{FF2B5EF4-FFF2-40B4-BE49-F238E27FC236}">
                    <a16:creationId xmlns:a16="http://schemas.microsoft.com/office/drawing/2014/main" id="{0CDBCABF-A590-4F82-AEE8-BC0C46719C5F}"/>
                  </a:ext>
                </a:extLst>
              </p:cNvPr>
              <p:cNvPicPr/>
              <p:nvPr/>
            </p:nvPicPr>
            <p:blipFill>
              <a:blip r:embed="rId15"/>
              <a:stretch>
                <a:fillRect/>
              </a:stretch>
            </p:blipFill>
            <p:spPr>
              <a:xfrm>
                <a:off x="2763794" y="3297434"/>
                <a:ext cx="750960" cy="7740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86" name="Ink 85">
                <a:extLst>
                  <a:ext uri="{FF2B5EF4-FFF2-40B4-BE49-F238E27FC236}">
                    <a16:creationId xmlns:a16="http://schemas.microsoft.com/office/drawing/2014/main" id="{B51FF333-984E-4B0D-87F2-4EE40A208148}"/>
                  </a:ext>
                </a:extLst>
              </p14:cNvPr>
              <p14:cNvContentPartPr/>
              <p14:nvPr/>
            </p14:nvContentPartPr>
            <p14:xfrm>
              <a:off x="3229634" y="3513794"/>
              <a:ext cx="1800" cy="12240"/>
            </p14:xfrm>
          </p:contentPart>
        </mc:Choice>
        <mc:Fallback xmlns="">
          <p:pic>
            <p:nvPicPr>
              <p:cNvPr id="86" name="Ink 85">
                <a:extLst>
                  <a:ext uri="{FF2B5EF4-FFF2-40B4-BE49-F238E27FC236}">
                    <a16:creationId xmlns:a16="http://schemas.microsoft.com/office/drawing/2014/main" id="{B51FF333-984E-4B0D-87F2-4EE40A208148}"/>
                  </a:ext>
                </a:extLst>
              </p:cNvPr>
              <p:cNvPicPr/>
              <p:nvPr/>
            </p:nvPicPr>
            <p:blipFill>
              <a:blip r:embed="rId17"/>
              <a:stretch>
                <a:fillRect/>
              </a:stretch>
            </p:blipFill>
            <p:spPr>
              <a:xfrm>
                <a:off x="3211634" y="3496154"/>
                <a:ext cx="37440" cy="4788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94" name="Ink 93">
                <a:extLst>
                  <a:ext uri="{FF2B5EF4-FFF2-40B4-BE49-F238E27FC236}">
                    <a16:creationId xmlns:a16="http://schemas.microsoft.com/office/drawing/2014/main" id="{DA77D457-6C45-4F7E-A1AF-D043CBAD4D3A}"/>
                  </a:ext>
                </a:extLst>
              </p14:cNvPr>
              <p14:cNvContentPartPr/>
              <p14:nvPr/>
            </p14:nvContentPartPr>
            <p14:xfrm>
              <a:off x="3344474" y="3733394"/>
              <a:ext cx="82800" cy="129600"/>
            </p14:xfrm>
          </p:contentPart>
        </mc:Choice>
        <mc:Fallback xmlns="">
          <p:pic>
            <p:nvPicPr>
              <p:cNvPr id="94" name="Ink 93">
                <a:extLst>
                  <a:ext uri="{FF2B5EF4-FFF2-40B4-BE49-F238E27FC236}">
                    <a16:creationId xmlns:a16="http://schemas.microsoft.com/office/drawing/2014/main" id="{DA77D457-6C45-4F7E-A1AF-D043CBAD4D3A}"/>
                  </a:ext>
                </a:extLst>
              </p:cNvPr>
              <p:cNvPicPr/>
              <p:nvPr/>
            </p:nvPicPr>
            <p:blipFill>
              <a:blip r:embed="rId19"/>
              <a:stretch>
                <a:fillRect/>
              </a:stretch>
            </p:blipFill>
            <p:spPr>
              <a:xfrm>
                <a:off x="3326834" y="3715754"/>
                <a:ext cx="118440" cy="16524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95" name="Ink 94">
                <a:extLst>
                  <a:ext uri="{FF2B5EF4-FFF2-40B4-BE49-F238E27FC236}">
                    <a16:creationId xmlns:a16="http://schemas.microsoft.com/office/drawing/2014/main" id="{00ED62E8-E79E-429C-B9BB-C7A1B3439B20}"/>
                  </a:ext>
                </a:extLst>
              </p14:cNvPr>
              <p14:cNvContentPartPr/>
              <p14:nvPr/>
            </p14:nvContentPartPr>
            <p14:xfrm>
              <a:off x="2832554" y="3725114"/>
              <a:ext cx="440280" cy="149040"/>
            </p14:xfrm>
          </p:contentPart>
        </mc:Choice>
        <mc:Fallback xmlns="">
          <p:pic>
            <p:nvPicPr>
              <p:cNvPr id="95" name="Ink 94">
                <a:extLst>
                  <a:ext uri="{FF2B5EF4-FFF2-40B4-BE49-F238E27FC236}">
                    <a16:creationId xmlns:a16="http://schemas.microsoft.com/office/drawing/2014/main" id="{00ED62E8-E79E-429C-B9BB-C7A1B3439B20}"/>
                  </a:ext>
                </a:extLst>
              </p:cNvPr>
              <p:cNvPicPr/>
              <p:nvPr/>
            </p:nvPicPr>
            <p:blipFill>
              <a:blip r:embed="rId21"/>
              <a:stretch>
                <a:fillRect/>
              </a:stretch>
            </p:blipFill>
            <p:spPr>
              <a:xfrm>
                <a:off x="2814554" y="3707474"/>
                <a:ext cx="475920" cy="18468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96" name="Ink 95">
                <a:extLst>
                  <a:ext uri="{FF2B5EF4-FFF2-40B4-BE49-F238E27FC236}">
                    <a16:creationId xmlns:a16="http://schemas.microsoft.com/office/drawing/2014/main" id="{B17B0171-0CAC-4202-9A99-02C33631913A}"/>
                  </a:ext>
                </a:extLst>
              </p14:cNvPr>
              <p14:cNvContentPartPr/>
              <p14:nvPr/>
            </p14:nvContentPartPr>
            <p14:xfrm>
              <a:off x="3337634" y="3435314"/>
              <a:ext cx="178560" cy="138600"/>
            </p14:xfrm>
          </p:contentPart>
        </mc:Choice>
        <mc:Fallback xmlns="">
          <p:pic>
            <p:nvPicPr>
              <p:cNvPr id="96" name="Ink 95">
                <a:extLst>
                  <a:ext uri="{FF2B5EF4-FFF2-40B4-BE49-F238E27FC236}">
                    <a16:creationId xmlns:a16="http://schemas.microsoft.com/office/drawing/2014/main" id="{B17B0171-0CAC-4202-9A99-02C33631913A}"/>
                  </a:ext>
                </a:extLst>
              </p:cNvPr>
              <p:cNvPicPr/>
              <p:nvPr/>
            </p:nvPicPr>
            <p:blipFill>
              <a:blip r:embed="rId23"/>
              <a:stretch>
                <a:fillRect/>
              </a:stretch>
            </p:blipFill>
            <p:spPr>
              <a:xfrm>
                <a:off x="3319994" y="3417674"/>
                <a:ext cx="214200" cy="17424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97" name="Ink 96">
                <a:extLst>
                  <a:ext uri="{FF2B5EF4-FFF2-40B4-BE49-F238E27FC236}">
                    <a16:creationId xmlns:a16="http://schemas.microsoft.com/office/drawing/2014/main" id="{EC0C2B58-9E8F-4A9C-8BDC-56AD0D1EB730}"/>
                  </a:ext>
                </a:extLst>
              </p14:cNvPr>
              <p14:cNvContentPartPr/>
              <p14:nvPr/>
            </p14:nvContentPartPr>
            <p14:xfrm>
              <a:off x="2939834" y="3453314"/>
              <a:ext cx="176760" cy="134280"/>
            </p14:xfrm>
          </p:contentPart>
        </mc:Choice>
        <mc:Fallback xmlns="">
          <p:pic>
            <p:nvPicPr>
              <p:cNvPr id="97" name="Ink 96">
                <a:extLst>
                  <a:ext uri="{FF2B5EF4-FFF2-40B4-BE49-F238E27FC236}">
                    <a16:creationId xmlns:a16="http://schemas.microsoft.com/office/drawing/2014/main" id="{EC0C2B58-9E8F-4A9C-8BDC-56AD0D1EB730}"/>
                  </a:ext>
                </a:extLst>
              </p:cNvPr>
              <p:cNvPicPr/>
              <p:nvPr/>
            </p:nvPicPr>
            <p:blipFill>
              <a:blip r:embed="rId25"/>
              <a:stretch>
                <a:fillRect/>
              </a:stretch>
            </p:blipFill>
            <p:spPr>
              <a:xfrm>
                <a:off x="2921834" y="3435362"/>
                <a:ext cx="212400" cy="169825"/>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98" name="Ink 97">
                <a:extLst>
                  <a:ext uri="{FF2B5EF4-FFF2-40B4-BE49-F238E27FC236}">
                    <a16:creationId xmlns:a16="http://schemas.microsoft.com/office/drawing/2014/main" id="{581712BD-B8BC-4A16-845F-6528A64478AC}"/>
                  </a:ext>
                </a:extLst>
              </p14:cNvPr>
              <p14:cNvContentPartPr/>
              <p14:nvPr/>
            </p14:nvContentPartPr>
            <p14:xfrm>
              <a:off x="2724554" y="3481754"/>
              <a:ext cx="129600" cy="133200"/>
            </p14:xfrm>
          </p:contentPart>
        </mc:Choice>
        <mc:Fallback xmlns="">
          <p:pic>
            <p:nvPicPr>
              <p:cNvPr id="98" name="Ink 97">
                <a:extLst>
                  <a:ext uri="{FF2B5EF4-FFF2-40B4-BE49-F238E27FC236}">
                    <a16:creationId xmlns:a16="http://schemas.microsoft.com/office/drawing/2014/main" id="{581712BD-B8BC-4A16-845F-6528A64478AC}"/>
                  </a:ext>
                </a:extLst>
              </p:cNvPr>
              <p:cNvPicPr/>
              <p:nvPr/>
            </p:nvPicPr>
            <p:blipFill>
              <a:blip r:embed="rId27"/>
              <a:stretch>
                <a:fillRect/>
              </a:stretch>
            </p:blipFill>
            <p:spPr>
              <a:xfrm>
                <a:off x="2706604" y="3464114"/>
                <a:ext cx="165141" cy="16884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99" name="Ink 98">
                <a:extLst>
                  <a:ext uri="{FF2B5EF4-FFF2-40B4-BE49-F238E27FC236}">
                    <a16:creationId xmlns:a16="http://schemas.microsoft.com/office/drawing/2014/main" id="{337568D0-F19B-4C69-BCD2-D9FF3B576308}"/>
                  </a:ext>
                </a:extLst>
              </p14:cNvPr>
              <p14:cNvContentPartPr/>
              <p14:nvPr/>
            </p14:nvContentPartPr>
            <p14:xfrm>
              <a:off x="2736434" y="3075314"/>
              <a:ext cx="615240" cy="197640"/>
            </p14:xfrm>
          </p:contentPart>
        </mc:Choice>
        <mc:Fallback xmlns="">
          <p:pic>
            <p:nvPicPr>
              <p:cNvPr id="99" name="Ink 98">
                <a:extLst>
                  <a:ext uri="{FF2B5EF4-FFF2-40B4-BE49-F238E27FC236}">
                    <a16:creationId xmlns:a16="http://schemas.microsoft.com/office/drawing/2014/main" id="{337568D0-F19B-4C69-BCD2-D9FF3B576308}"/>
                  </a:ext>
                </a:extLst>
              </p:cNvPr>
              <p:cNvPicPr/>
              <p:nvPr/>
            </p:nvPicPr>
            <p:blipFill>
              <a:blip r:embed="rId29"/>
              <a:stretch>
                <a:fillRect/>
              </a:stretch>
            </p:blipFill>
            <p:spPr>
              <a:xfrm>
                <a:off x="2718784" y="3057674"/>
                <a:ext cx="650901" cy="23328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102" name="Ink 101">
                <a:extLst>
                  <a:ext uri="{FF2B5EF4-FFF2-40B4-BE49-F238E27FC236}">
                    <a16:creationId xmlns:a16="http://schemas.microsoft.com/office/drawing/2014/main" id="{B977896B-A61B-4B4A-B093-F122802B2B70}"/>
                  </a:ext>
                </a:extLst>
              </p14:cNvPr>
              <p14:cNvContentPartPr/>
              <p14:nvPr/>
            </p14:nvContentPartPr>
            <p14:xfrm>
              <a:off x="3765314" y="3146954"/>
              <a:ext cx="228240" cy="142560"/>
            </p14:xfrm>
          </p:contentPart>
        </mc:Choice>
        <mc:Fallback xmlns="">
          <p:pic>
            <p:nvPicPr>
              <p:cNvPr id="102" name="Ink 101">
                <a:extLst>
                  <a:ext uri="{FF2B5EF4-FFF2-40B4-BE49-F238E27FC236}">
                    <a16:creationId xmlns:a16="http://schemas.microsoft.com/office/drawing/2014/main" id="{B977896B-A61B-4B4A-B093-F122802B2B70}"/>
                  </a:ext>
                </a:extLst>
              </p:cNvPr>
              <p:cNvPicPr/>
              <p:nvPr/>
            </p:nvPicPr>
            <p:blipFill>
              <a:blip r:embed="rId31"/>
              <a:stretch>
                <a:fillRect/>
              </a:stretch>
            </p:blipFill>
            <p:spPr>
              <a:xfrm>
                <a:off x="3747674" y="3129314"/>
                <a:ext cx="263880" cy="17820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145" name="Ink 144">
                <a:extLst>
                  <a:ext uri="{FF2B5EF4-FFF2-40B4-BE49-F238E27FC236}">
                    <a16:creationId xmlns:a16="http://schemas.microsoft.com/office/drawing/2014/main" id="{22FFFCD6-0622-49AF-87B9-18FBFAC7430C}"/>
                  </a:ext>
                </a:extLst>
              </p14:cNvPr>
              <p14:cNvContentPartPr/>
              <p14:nvPr/>
            </p14:nvContentPartPr>
            <p14:xfrm>
              <a:off x="4137914" y="2567354"/>
              <a:ext cx="694080" cy="29880"/>
            </p14:xfrm>
          </p:contentPart>
        </mc:Choice>
        <mc:Fallback xmlns="">
          <p:pic>
            <p:nvPicPr>
              <p:cNvPr id="145" name="Ink 144">
                <a:extLst>
                  <a:ext uri="{FF2B5EF4-FFF2-40B4-BE49-F238E27FC236}">
                    <a16:creationId xmlns:a16="http://schemas.microsoft.com/office/drawing/2014/main" id="{22FFFCD6-0622-49AF-87B9-18FBFAC7430C}"/>
                  </a:ext>
                </a:extLst>
              </p:cNvPr>
              <p:cNvPicPr/>
              <p:nvPr/>
            </p:nvPicPr>
            <p:blipFill>
              <a:blip r:embed="rId33"/>
              <a:stretch>
                <a:fillRect/>
              </a:stretch>
            </p:blipFill>
            <p:spPr>
              <a:xfrm>
                <a:off x="4120274" y="2549714"/>
                <a:ext cx="729720" cy="6552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146" name="Ink 145">
                <a:extLst>
                  <a:ext uri="{FF2B5EF4-FFF2-40B4-BE49-F238E27FC236}">
                    <a16:creationId xmlns:a16="http://schemas.microsoft.com/office/drawing/2014/main" id="{55E36CBD-FE4A-4A33-B90A-771E537A2B57}"/>
                  </a:ext>
                </a:extLst>
              </p14:cNvPr>
              <p14:cNvContentPartPr/>
              <p14:nvPr/>
            </p14:nvContentPartPr>
            <p14:xfrm>
              <a:off x="4033514" y="2720354"/>
              <a:ext cx="122760" cy="148320"/>
            </p14:xfrm>
          </p:contentPart>
        </mc:Choice>
        <mc:Fallback xmlns="">
          <p:pic>
            <p:nvPicPr>
              <p:cNvPr id="146" name="Ink 145">
                <a:extLst>
                  <a:ext uri="{FF2B5EF4-FFF2-40B4-BE49-F238E27FC236}">
                    <a16:creationId xmlns:a16="http://schemas.microsoft.com/office/drawing/2014/main" id="{55E36CBD-FE4A-4A33-B90A-771E537A2B57}"/>
                  </a:ext>
                </a:extLst>
              </p:cNvPr>
              <p:cNvPicPr/>
              <p:nvPr/>
            </p:nvPicPr>
            <p:blipFill>
              <a:blip r:embed="rId35"/>
              <a:stretch>
                <a:fillRect/>
              </a:stretch>
            </p:blipFill>
            <p:spPr>
              <a:xfrm>
                <a:off x="4015874" y="2702714"/>
                <a:ext cx="158400" cy="18396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158" name="Ink 157">
                <a:extLst>
                  <a:ext uri="{FF2B5EF4-FFF2-40B4-BE49-F238E27FC236}">
                    <a16:creationId xmlns:a16="http://schemas.microsoft.com/office/drawing/2014/main" id="{327C45EB-036C-4DBF-A6EC-8C1EF208BD6B}"/>
                  </a:ext>
                </a:extLst>
              </p14:cNvPr>
              <p14:cNvContentPartPr/>
              <p14:nvPr/>
            </p14:nvContentPartPr>
            <p14:xfrm>
              <a:off x="4276154" y="2701634"/>
              <a:ext cx="791280" cy="599040"/>
            </p14:xfrm>
          </p:contentPart>
        </mc:Choice>
        <mc:Fallback xmlns="">
          <p:pic>
            <p:nvPicPr>
              <p:cNvPr id="158" name="Ink 157">
                <a:extLst>
                  <a:ext uri="{FF2B5EF4-FFF2-40B4-BE49-F238E27FC236}">
                    <a16:creationId xmlns:a16="http://schemas.microsoft.com/office/drawing/2014/main" id="{327C45EB-036C-4DBF-A6EC-8C1EF208BD6B}"/>
                  </a:ext>
                </a:extLst>
              </p:cNvPr>
              <p:cNvPicPr/>
              <p:nvPr/>
            </p:nvPicPr>
            <p:blipFill>
              <a:blip r:embed="rId37"/>
              <a:stretch>
                <a:fillRect/>
              </a:stretch>
            </p:blipFill>
            <p:spPr>
              <a:xfrm>
                <a:off x="4258154" y="2683634"/>
                <a:ext cx="826920" cy="63468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159" name="Ink 158">
                <a:extLst>
                  <a:ext uri="{FF2B5EF4-FFF2-40B4-BE49-F238E27FC236}">
                    <a16:creationId xmlns:a16="http://schemas.microsoft.com/office/drawing/2014/main" id="{2258173E-6765-492F-817F-BF54396D1256}"/>
                  </a:ext>
                </a:extLst>
              </p14:cNvPr>
              <p14:cNvContentPartPr/>
              <p14:nvPr/>
            </p14:nvContentPartPr>
            <p14:xfrm>
              <a:off x="4031354" y="2342714"/>
              <a:ext cx="927720" cy="190440"/>
            </p14:xfrm>
          </p:contentPart>
        </mc:Choice>
        <mc:Fallback xmlns="">
          <p:pic>
            <p:nvPicPr>
              <p:cNvPr id="159" name="Ink 158">
                <a:extLst>
                  <a:ext uri="{FF2B5EF4-FFF2-40B4-BE49-F238E27FC236}">
                    <a16:creationId xmlns:a16="http://schemas.microsoft.com/office/drawing/2014/main" id="{2258173E-6765-492F-817F-BF54396D1256}"/>
                  </a:ext>
                </a:extLst>
              </p:cNvPr>
              <p:cNvPicPr/>
              <p:nvPr/>
            </p:nvPicPr>
            <p:blipFill>
              <a:blip r:embed="rId39"/>
              <a:stretch>
                <a:fillRect/>
              </a:stretch>
            </p:blipFill>
            <p:spPr>
              <a:xfrm>
                <a:off x="4013714" y="2324714"/>
                <a:ext cx="963360" cy="22608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193" name="Ink 192">
                <a:extLst>
                  <a:ext uri="{FF2B5EF4-FFF2-40B4-BE49-F238E27FC236}">
                    <a16:creationId xmlns:a16="http://schemas.microsoft.com/office/drawing/2014/main" id="{0CFB27DC-9BF9-4361-9703-D6750887AD50}"/>
                  </a:ext>
                </a:extLst>
              </p14:cNvPr>
              <p14:cNvContentPartPr/>
              <p14:nvPr/>
            </p14:nvContentPartPr>
            <p14:xfrm>
              <a:off x="8268914" y="1259834"/>
              <a:ext cx="12240" cy="25200"/>
            </p14:xfrm>
          </p:contentPart>
        </mc:Choice>
        <mc:Fallback xmlns="">
          <p:pic>
            <p:nvPicPr>
              <p:cNvPr id="193" name="Ink 192">
                <a:extLst>
                  <a:ext uri="{FF2B5EF4-FFF2-40B4-BE49-F238E27FC236}">
                    <a16:creationId xmlns:a16="http://schemas.microsoft.com/office/drawing/2014/main" id="{0CFB27DC-9BF9-4361-9703-D6750887AD50}"/>
                  </a:ext>
                </a:extLst>
              </p:cNvPr>
              <p:cNvPicPr/>
              <p:nvPr/>
            </p:nvPicPr>
            <p:blipFill>
              <a:blip r:embed="rId41"/>
              <a:stretch>
                <a:fillRect/>
              </a:stretch>
            </p:blipFill>
            <p:spPr>
              <a:xfrm>
                <a:off x="8250914" y="1241834"/>
                <a:ext cx="47880" cy="6084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194" name="Ink 193">
                <a:extLst>
                  <a:ext uri="{FF2B5EF4-FFF2-40B4-BE49-F238E27FC236}">
                    <a16:creationId xmlns:a16="http://schemas.microsoft.com/office/drawing/2014/main" id="{66F4CC47-14C4-48AE-9938-CA860FF02372}"/>
                  </a:ext>
                </a:extLst>
              </p14:cNvPr>
              <p14:cNvContentPartPr/>
              <p14:nvPr/>
            </p14:nvContentPartPr>
            <p14:xfrm>
              <a:off x="8319314" y="1377194"/>
              <a:ext cx="8640" cy="2880"/>
            </p14:xfrm>
          </p:contentPart>
        </mc:Choice>
        <mc:Fallback xmlns="">
          <p:pic>
            <p:nvPicPr>
              <p:cNvPr id="194" name="Ink 193">
                <a:extLst>
                  <a:ext uri="{FF2B5EF4-FFF2-40B4-BE49-F238E27FC236}">
                    <a16:creationId xmlns:a16="http://schemas.microsoft.com/office/drawing/2014/main" id="{66F4CC47-14C4-48AE-9938-CA860FF02372}"/>
                  </a:ext>
                </a:extLst>
              </p:cNvPr>
              <p:cNvPicPr/>
              <p:nvPr/>
            </p:nvPicPr>
            <p:blipFill>
              <a:blip r:embed="rId43"/>
              <a:stretch>
                <a:fillRect/>
              </a:stretch>
            </p:blipFill>
            <p:spPr>
              <a:xfrm>
                <a:off x="8301314" y="1359554"/>
                <a:ext cx="44280" cy="3852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197" name="Ink 196">
                <a:extLst>
                  <a:ext uri="{FF2B5EF4-FFF2-40B4-BE49-F238E27FC236}">
                    <a16:creationId xmlns:a16="http://schemas.microsoft.com/office/drawing/2014/main" id="{A3DA1A4A-FD02-4E3C-A389-0D8F174B6BF3}"/>
                  </a:ext>
                </a:extLst>
              </p14:cNvPr>
              <p14:cNvContentPartPr/>
              <p14:nvPr/>
            </p14:nvContentPartPr>
            <p14:xfrm>
              <a:off x="5394314" y="1198634"/>
              <a:ext cx="2784240" cy="347400"/>
            </p14:xfrm>
          </p:contentPart>
        </mc:Choice>
        <mc:Fallback xmlns="">
          <p:pic>
            <p:nvPicPr>
              <p:cNvPr id="197" name="Ink 196">
                <a:extLst>
                  <a:ext uri="{FF2B5EF4-FFF2-40B4-BE49-F238E27FC236}">
                    <a16:creationId xmlns:a16="http://schemas.microsoft.com/office/drawing/2014/main" id="{A3DA1A4A-FD02-4E3C-A389-0D8F174B6BF3}"/>
                  </a:ext>
                </a:extLst>
              </p:cNvPr>
              <p:cNvPicPr/>
              <p:nvPr/>
            </p:nvPicPr>
            <p:blipFill>
              <a:blip r:embed="rId45"/>
              <a:stretch>
                <a:fillRect/>
              </a:stretch>
            </p:blipFill>
            <p:spPr>
              <a:xfrm>
                <a:off x="5376672" y="1180634"/>
                <a:ext cx="2819885" cy="38304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201" name="Ink 200">
                <a:extLst>
                  <a:ext uri="{FF2B5EF4-FFF2-40B4-BE49-F238E27FC236}">
                    <a16:creationId xmlns:a16="http://schemas.microsoft.com/office/drawing/2014/main" id="{6A62B41C-4FA4-47CA-B7FA-9CF7BD94E70D}"/>
                  </a:ext>
                </a:extLst>
              </p14:cNvPr>
              <p14:cNvContentPartPr/>
              <p14:nvPr/>
            </p14:nvContentPartPr>
            <p14:xfrm>
              <a:off x="6319154" y="1643234"/>
              <a:ext cx="114840" cy="121320"/>
            </p14:xfrm>
          </p:contentPart>
        </mc:Choice>
        <mc:Fallback xmlns="">
          <p:pic>
            <p:nvPicPr>
              <p:cNvPr id="201" name="Ink 200">
                <a:extLst>
                  <a:ext uri="{FF2B5EF4-FFF2-40B4-BE49-F238E27FC236}">
                    <a16:creationId xmlns:a16="http://schemas.microsoft.com/office/drawing/2014/main" id="{6A62B41C-4FA4-47CA-B7FA-9CF7BD94E70D}"/>
                  </a:ext>
                </a:extLst>
              </p:cNvPr>
              <p:cNvPicPr/>
              <p:nvPr/>
            </p:nvPicPr>
            <p:blipFill>
              <a:blip r:embed="rId47"/>
              <a:stretch>
                <a:fillRect/>
              </a:stretch>
            </p:blipFill>
            <p:spPr>
              <a:xfrm>
                <a:off x="6301514" y="1625594"/>
                <a:ext cx="150480" cy="15696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202" name="Ink 201">
                <a:extLst>
                  <a:ext uri="{FF2B5EF4-FFF2-40B4-BE49-F238E27FC236}">
                    <a16:creationId xmlns:a16="http://schemas.microsoft.com/office/drawing/2014/main" id="{06EDE4B9-1217-4FAD-8D69-EC8E4FC0C569}"/>
                  </a:ext>
                </a:extLst>
              </p14:cNvPr>
              <p14:cNvContentPartPr/>
              <p14:nvPr/>
            </p14:nvContentPartPr>
            <p14:xfrm>
              <a:off x="6526154" y="1705154"/>
              <a:ext cx="23040" cy="10800"/>
            </p14:xfrm>
          </p:contentPart>
        </mc:Choice>
        <mc:Fallback xmlns="">
          <p:pic>
            <p:nvPicPr>
              <p:cNvPr id="202" name="Ink 201">
                <a:extLst>
                  <a:ext uri="{FF2B5EF4-FFF2-40B4-BE49-F238E27FC236}">
                    <a16:creationId xmlns:a16="http://schemas.microsoft.com/office/drawing/2014/main" id="{06EDE4B9-1217-4FAD-8D69-EC8E4FC0C569}"/>
                  </a:ext>
                </a:extLst>
              </p:cNvPr>
              <p:cNvPicPr/>
              <p:nvPr/>
            </p:nvPicPr>
            <p:blipFill>
              <a:blip r:embed="rId49"/>
              <a:stretch>
                <a:fillRect/>
              </a:stretch>
            </p:blipFill>
            <p:spPr>
              <a:xfrm>
                <a:off x="6508514" y="1687154"/>
                <a:ext cx="58680" cy="46440"/>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203" name="Ink 202">
                <a:extLst>
                  <a:ext uri="{FF2B5EF4-FFF2-40B4-BE49-F238E27FC236}">
                    <a16:creationId xmlns:a16="http://schemas.microsoft.com/office/drawing/2014/main" id="{FDA66796-65A0-401C-AC60-274D3571EEA3}"/>
                  </a:ext>
                </a:extLst>
              </p14:cNvPr>
              <p14:cNvContentPartPr/>
              <p14:nvPr/>
            </p14:nvContentPartPr>
            <p14:xfrm>
              <a:off x="6658634" y="1650794"/>
              <a:ext cx="136800" cy="124560"/>
            </p14:xfrm>
          </p:contentPart>
        </mc:Choice>
        <mc:Fallback xmlns="">
          <p:pic>
            <p:nvPicPr>
              <p:cNvPr id="203" name="Ink 202">
                <a:extLst>
                  <a:ext uri="{FF2B5EF4-FFF2-40B4-BE49-F238E27FC236}">
                    <a16:creationId xmlns:a16="http://schemas.microsoft.com/office/drawing/2014/main" id="{FDA66796-65A0-401C-AC60-274D3571EEA3}"/>
                  </a:ext>
                </a:extLst>
              </p:cNvPr>
              <p:cNvPicPr/>
              <p:nvPr/>
            </p:nvPicPr>
            <p:blipFill>
              <a:blip r:embed="rId51"/>
              <a:stretch>
                <a:fillRect/>
              </a:stretch>
            </p:blipFill>
            <p:spPr>
              <a:xfrm>
                <a:off x="6640634" y="1633154"/>
                <a:ext cx="172440" cy="160200"/>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204" name="Ink 203">
                <a:extLst>
                  <a:ext uri="{FF2B5EF4-FFF2-40B4-BE49-F238E27FC236}">
                    <a16:creationId xmlns:a16="http://schemas.microsoft.com/office/drawing/2014/main" id="{8E80729B-C989-4D96-8259-D7F77D52DE96}"/>
                  </a:ext>
                </a:extLst>
              </p14:cNvPr>
              <p14:cNvContentPartPr/>
              <p14:nvPr/>
            </p14:nvContentPartPr>
            <p14:xfrm>
              <a:off x="6872834" y="1651154"/>
              <a:ext cx="89280" cy="115200"/>
            </p14:xfrm>
          </p:contentPart>
        </mc:Choice>
        <mc:Fallback xmlns="">
          <p:pic>
            <p:nvPicPr>
              <p:cNvPr id="204" name="Ink 203">
                <a:extLst>
                  <a:ext uri="{FF2B5EF4-FFF2-40B4-BE49-F238E27FC236}">
                    <a16:creationId xmlns:a16="http://schemas.microsoft.com/office/drawing/2014/main" id="{8E80729B-C989-4D96-8259-D7F77D52DE96}"/>
                  </a:ext>
                </a:extLst>
              </p:cNvPr>
              <p:cNvPicPr/>
              <p:nvPr/>
            </p:nvPicPr>
            <p:blipFill>
              <a:blip r:embed="rId53"/>
              <a:stretch>
                <a:fillRect/>
              </a:stretch>
            </p:blipFill>
            <p:spPr>
              <a:xfrm>
                <a:off x="6855194" y="1633514"/>
                <a:ext cx="124920" cy="150840"/>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207" name="Ink 206">
                <a:extLst>
                  <a:ext uri="{FF2B5EF4-FFF2-40B4-BE49-F238E27FC236}">
                    <a16:creationId xmlns:a16="http://schemas.microsoft.com/office/drawing/2014/main" id="{3BF0EE96-6F98-44BF-B3BB-B6B730D3F193}"/>
                  </a:ext>
                </a:extLst>
              </p14:cNvPr>
              <p14:cNvContentPartPr/>
              <p14:nvPr/>
            </p14:nvContentPartPr>
            <p14:xfrm>
              <a:off x="5951234" y="1643234"/>
              <a:ext cx="238680" cy="141840"/>
            </p14:xfrm>
          </p:contentPart>
        </mc:Choice>
        <mc:Fallback xmlns="">
          <p:pic>
            <p:nvPicPr>
              <p:cNvPr id="207" name="Ink 206">
                <a:extLst>
                  <a:ext uri="{FF2B5EF4-FFF2-40B4-BE49-F238E27FC236}">
                    <a16:creationId xmlns:a16="http://schemas.microsoft.com/office/drawing/2014/main" id="{3BF0EE96-6F98-44BF-B3BB-B6B730D3F193}"/>
                  </a:ext>
                </a:extLst>
              </p:cNvPr>
              <p:cNvPicPr/>
              <p:nvPr/>
            </p:nvPicPr>
            <p:blipFill>
              <a:blip r:embed="rId55"/>
              <a:stretch>
                <a:fillRect/>
              </a:stretch>
            </p:blipFill>
            <p:spPr>
              <a:xfrm>
                <a:off x="5933594" y="1625549"/>
                <a:ext cx="274320" cy="177571"/>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211" name="Ink 210">
                <a:extLst>
                  <a:ext uri="{FF2B5EF4-FFF2-40B4-BE49-F238E27FC236}">
                    <a16:creationId xmlns:a16="http://schemas.microsoft.com/office/drawing/2014/main" id="{33E663DE-636C-45A8-948A-51DE9317CE5C}"/>
                  </a:ext>
                </a:extLst>
              </p14:cNvPr>
              <p14:cNvContentPartPr/>
              <p14:nvPr/>
            </p14:nvContentPartPr>
            <p14:xfrm>
              <a:off x="7087034" y="1586354"/>
              <a:ext cx="684720" cy="161640"/>
            </p14:xfrm>
          </p:contentPart>
        </mc:Choice>
        <mc:Fallback xmlns="">
          <p:pic>
            <p:nvPicPr>
              <p:cNvPr id="211" name="Ink 210">
                <a:extLst>
                  <a:ext uri="{FF2B5EF4-FFF2-40B4-BE49-F238E27FC236}">
                    <a16:creationId xmlns:a16="http://schemas.microsoft.com/office/drawing/2014/main" id="{33E663DE-636C-45A8-948A-51DE9317CE5C}"/>
                  </a:ext>
                </a:extLst>
              </p:cNvPr>
              <p:cNvPicPr/>
              <p:nvPr/>
            </p:nvPicPr>
            <p:blipFill>
              <a:blip r:embed="rId57"/>
              <a:stretch>
                <a:fillRect/>
              </a:stretch>
            </p:blipFill>
            <p:spPr>
              <a:xfrm>
                <a:off x="7069385" y="1568394"/>
                <a:ext cx="720379" cy="197201"/>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258" name="Ink 257">
                <a:extLst>
                  <a:ext uri="{FF2B5EF4-FFF2-40B4-BE49-F238E27FC236}">
                    <a16:creationId xmlns:a16="http://schemas.microsoft.com/office/drawing/2014/main" id="{BADA8BCE-B17A-400A-97A7-2DA0167BA449}"/>
                  </a:ext>
                </a:extLst>
              </p14:cNvPr>
              <p14:cNvContentPartPr/>
              <p14:nvPr/>
            </p14:nvContentPartPr>
            <p14:xfrm>
              <a:off x="5248874" y="1850594"/>
              <a:ext cx="3743280" cy="1872720"/>
            </p14:xfrm>
          </p:contentPart>
        </mc:Choice>
        <mc:Fallback xmlns="">
          <p:pic>
            <p:nvPicPr>
              <p:cNvPr id="258" name="Ink 257">
                <a:extLst>
                  <a:ext uri="{FF2B5EF4-FFF2-40B4-BE49-F238E27FC236}">
                    <a16:creationId xmlns:a16="http://schemas.microsoft.com/office/drawing/2014/main" id="{BADA8BCE-B17A-400A-97A7-2DA0167BA449}"/>
                  </a:ext>
                </a:extLst>
              </p:cNvPr>
              <p:cNvPicPr/>
              <p:nvPr/>
            </p:nvPicPr>
            <p:blipFill>
              <a:blip r:embed="rId59"/>
              <a:stretch>
                <a:fillRect/>
              </a:stretch>
            </p:blipFill>
            <p:spPr>
              <a:xfrm>
                <a:off x="5230876" y="1832954"/>
                <a:ext cx="3769917" cy="190836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259" name="Ink 258">
                <a:extLst>
                  <a:ext uri="{FF2B5EF4-FFF2-40B4-BE49-F238E27FC236}">
                    <a16:creationId xmlns:a16="http://schemas.microsoft.com/office/drawing/2014/main" id="{E1321809-0FBB-4E4B-97F3-046D8B53AE73}"/>
                  </a:ext>
                </a:extLst>
              </p14:cNvPr>
              <p14:cNvContentPartPr/>
              <p14:nvPr/>
            </p14:nvContentPartPr>
            <p14:xfrm>
              <a:off x="6697154" y="-23206"/>
              <a:ext cx="1148400" cy="394560"/>
            </p14:xfrm>
          </p:contentPart>
        </mc:Choice>
        <mc:Fallback xmlns="">
          <p:pic>
            <p:nvPicPr>
              <p:cNvPr id="259" name="Ink 258">
                <a:extLst>
                  <a:ext uri="{FF2B5EF4-FFF2-40B4-BE49-F238E27FC236}">
                    <a16:creationId xmlns:a16="http://schemas.microsoft.com/office/drawing/2014/main" id="{E1321809-0FBB-4E4B-97F3-046D8B53AE73}"/>
                  </a:ext>
                </a:extLst>
              </p:cNvPr>
              <p:cNvPicPr/>
              <p:nvPr/>
            </p:nvPicPr>
            <p:blipFill>
              <a:blip r:embed="rId61"/>
              <a:stretch>
                <a:fillRect/>
              </a:stretch>
            </p:blipFill>
            <p:spPr>
              <a:xfrm>
                <a:off x="6688154" y="-32206"/>
                <a:ext cx="1166040" cy="412200"/>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260" name="Ink 259">
                <a:extLst>
                  <a:ext uri="{FF2B5EF4-FFF2-40B4-BE49-F238E27FC236}">
                    <a16:creationId xmlns:a16="http://schemas.microsoft.com/office/drawing/2014/main" id="{DA8B6125-2C44-41C1-8EAA-AEAC44C74EA3}"/>
                  </a:ext>
                </a:extLst>
              </p14:cNvPr>
              <p14:cNvContentPartPr/>
              <p14:nvPr/>
            </p14:nvContentPartPr>
            <p14:xfrm>
              <a:off x="8068394" y="105295"/>
              <a:ext cx="124200" cy="122760"/>
            </p14:xfrm>
          </p:contentPart>
        </mc:Choice>
        <mc:Fallback xmlns="">
          <p:pic>
            <p:nvPicPr>
              <p:cNvPr id="260" name="Ink 259">
                <a:extLst>
                  <a:ext uri="{FF2B5EF4-FFF2-40B4-BE49-F238E27FC236}">
                    <a16:creationId xmlns:a16="http://schemas.microsoft.com/office/drawing/2014/main" id="{DA8B6125-2C44-41C1-8EAA-AEAC44C74EA3}"/>
                  </a:ext>
                </a:extLst>
              </p:cNvPr>
              <p:cNvPicPr/>
              <p:nvPr/>
            </p:nvPicPr>
            <p:blipFill>
              <a:blip r:embed="rId63"/>
              <a:stretch>
                <a:fillRect/>
              </a:stretch>
            </p:blipFill>
            <p:spPr>
              <a:xfrm>
                <a:off x="8050754" y="87295"/>
                <a:ext cx="159840" cy="158400"/>
              </a:xfrm>
              <a:prstGeom prst="rect">
                <a:avLst/>
              </a:prstGeom>
            </p:spPr>
          </p:pic>
        </mc:Fallback>
      </mc:AlternateContent>
      <mc:AlternateContent xmlns:mc="http://schemas.openxmlformats.org/markup-compatibility/2006" xmlns:p14="http://schemas.microsoft.com/office/powerpoint/2010/main">
        <mc:Choice Requires="p14">
          <p:contentPart p14:bwMode="auto" r:id="rId64">
            <p14:nvContentPartPr>
              <p14:cNvPr id="261" name="Ink 260">
                <a:extLst>
                  <a:ext uri="{FF2B5EF4-FFF2-40B4-BE49-F238E27FC236}">
                    <a16:creationId xmlns:a16="http://schemas.microsoft.com/office/drawing/2014/main" id="{4B51C4DB-69FD-497E-B351-5FE798D53D58}"/>
                  </a:ext>
                </a:extLst>
              </p14:cNvPr>
              <p14:cNvContentPartPr/>
              <p14:nvPr/>
            </p14:nvContentPartPr>
            <p14:xfrm>
              <a:off x="8296634" y="101695"/>
              <a:ext cx="119160" cy="92880"/>
            </p14:xfrm>
          </p:contentPart>
        </mc:Choice>
        <mc:Fallback xmlns="">
          <p:pic>
            <p:nvPicPr>
              <p:cNvPr id="261" name="Ink 260">
                <a:extLst>
                  <a:ext uri="{FF2B5EF4-FFF2-40B4-BE49-F238E27FC236}">
                    <a16:creationId xmlns:a16="http://schemas.microsoft.com/office/drawing/2014/main" id="{4B51C4DB-69FD-497E-B351-5FE798D53D58}"/>
                  </a:ext>
                </a:extLst>
              </p:cNvPr>
              <p:cNvPicPr/>
              <p:nvPr/>
            </p:nvPicPr>
            <p:blipFill>
              <a:blip r:embed="rId65"/>
              <a:stretch>
                <a:fillRect/>
              </a:stretch>
            </p:blipFill>
            <p:spPr>
              <a:xfrm>
                <a:off x="8278994" y="84055"/>
                <a:ext cx="154800" cy="128520"/>
              </a:xfrm>
              <a:prstGeom prst="rect">
                <a:avLst/>
              </a:prstGeom>
            </p:spPr>
          </p:pic>
        </mc:Fallback>
      </mc:AlternateContent>
      <mc:AlternateContent xmlns:mc="http://schemas.openxmlformats.org/markup-compatibility/2006" xmlns:p14="http://schemas.microsoft.com/office/powerpoint/2010/main">
        <mc:Choice Requires="p14">
          <p:contentPart p14:bwMode="auto" r:id="rId66">
            <p14:nvContentPartPr>
              <p14:cNvPr id="265" name="Ink 264">
                <a:extLst>
                  <a:ext uri="{FF2B5EF4-FFF2-40B4-BE49-F238E27FC236}">
                    <a16:creationId xmlns:a16="http://schemas.microsoft.com/office/drawing/2014/main" id="{5188115D-ED77-47D5-9B37-8BC47398E75F}"/>
                  </a:ext>
                </a:extLst>
              </p14:cNvPr>
              <p14:cNvContentPartPr/>
              <p14:nvPr/>
            </p14:nvContentPartPr>
            <p14:xfrm>
              <a:off x="8563754" y="81895"/>
              <a:ext cx="397080" cy="180360"/>
            </p14:xfrm>
          </p:contentPart>
        </mc:Choice>
        <mc:Fallback xmlns="">
          <p:pic>
            <p:nvPicPr>
              <p:cNvPr id="265" name="Ink 264">
                <a:extLst>
                  <a:ext uri="{FF2B5EF4-FFF2-40B4-BE49-F238E27FC236}">
                    <a16:creationId xmlns:a16="http://schemas.microsoft.com/office/drawing/2014/main" id="{5188115D-ED77-47D5-9B37-8BC47398E75F}"/>
                  </a:ext>
                </a:extLst>
              </p:cNvPr>
              <p:cNvPicPr/>
              <p:nvPr/>
            </p:nvPicPr>
            <p:blipFill>
              <a:blip r:embed="rId67"/>
              <a:stretch>
                <a:fillRect/>
              </a:stretch>
            </p:blipFill>
            <p:spPr>
              <a:xfrm>
                <a:off x="8546130" y="64255"/>
                <a:ext cx="432688"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68">
            <p14:nvContentPartPr>
              <p14:cNvPr id="266" name="Ink 265">
                <a:extLst>
                  <a:ext uri="{FF2B5EF4-FFF2-40B4-BE49-F238E27FC236}">
                    <a16:creationId xmlns:a16="http://schemas.microsoft.com/office/drawing/2014/main" id="{16CAF358-19E7-4189-889E-A5E15D70B0F5}"/>
                  </a:ext>
                </a:extLst>
              </p14:cNvPr>
              <p14:cNvContentPartPr/>
              <p14:nvPr/>
            </p14:nvContentPartPr>
            <p14:xfrm>
              <a:off x="9051554" y="76495"/>
              <a:ext cx="27000" cy="106200"/>
            </p14:xfrm>
          </p:contentPart>
        </mc:Choice>
        <mc:Fallback xmlns="">
          <p:pic>
            <p:nvPicPr>
              <p:cNvPr id="266" name="Ink 265">
                <a:extLst>
                  <a:ext uri="{FF2B5EF4-FFF2-40B4-BE49-F238E27FC236}">
                    <a16:creationId xmlns:a16="http://schemas.microsoft.com/office/drawing/2014/main" id="{16CAF358-19E7-4189-889E-A5E15D70B0F5}"/>
                  </a:ext>
                </a:extLst>
              </p:cNvPr>
              <p:cNvPicPr/>
              <p:nvPr/>
            </p:nvPicPr>
            <p:blipFill>
              <a:blip r:embed="rId69"/>
              <a:stretch>
                <a:fillRect/>
              </a:stretch>
            </p:blipFill>
            <p:spPr>
              <a:xfrm>
                <a:off x="9033914" y="58855"/>
                <a:ext cx="62640" cy="141840"/>
              </a:xfrm>
              <a:prstGeom prst="rect">
                <a:avLst/>
              </a:prstGeom>
            </p:spPr>
          </p:pic>
        </mc:Fallback>
      </mc:AlternateContent>
      <mc:AlternateContent xmlns:mc="http://schemas.openxmlformats.org/markup-compatibility/2006" xmlns:p14="http://schemas.microsoft.com/office/powerpoint/2010/main">
        <mc:Choice Requires="p14">
          <p:contentPart p14:bwMode="auto" r:id="rId70">
            <p14:nvContentPartPr>
              <p14:cNvPr id="267" name="Ink 266">
                <a:extLst>
                  <a:ext uri="{FF2B5EF4-FFF2-40B4-BE49-F238E27FC236}">
                    <a16:creationId xmlns:a16="http://schemas.microsoft.com/office/drawing/2014/main" id="{0C3B986A-3453-4F7E-A19B-C765EC3A64CB}"/>
                  </a:ext>
                </a:extLst>
              </p14:cNvPr>
              <p14:cNvContentPartPr/>
              <p14:nvPr/>
            </p14:nvContentPartPr>
            <p14:xfrm>
              <a:off x="9074234" y="271615"/>
              <a:ext cx="16920" cy="26640"/>
            </p14:xfrm>
          </p:contentPart>
        </mc:Choice>
        <mc:Fallback xmlns="">
          <p:pic>
            <p:nvPicPr>
              <p:cNvPr id="267" name="Ink 266">
                <a:extLst>
                  <a:ext uri="{FF2B5EF4-FFF2-40B4-BE49-F238E27FC236}">
                    <a16:creationId xmlns:a16="http://schemas.microsoft.com/office/drawing/2014/main" id="{0C3B986A-3453-4F7E-A19B-C765EC3A64CB}"/>
                  </a:ext>
                </a:extLst>
              </p:cNvPr>
              <p:cNvPicPr/>
              <p:nvPr/>
            </p:nvPicPr>
            <p:blipFill>
              <a:blip r:embed="rId71"/>
              <a:stretch>
                <a:fillRect/>
              </a:stretch>
            </p:blipFill>
            <p:spPr>
              <a:xfrm>
                <a:off x="9056594" y="253615"/>
                <a:ext cx="52560" cy="62280"/>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8" name="Ink 7">
                <a:extLst>
                  <a:ext uri="{FF2B5EF4-FFF2-40B4-BE49-F238E27FC236}">
                    <a16:creationId xmlns:a16="http://schemas.microsoft.com/office/drawing/2014/main" id="{326D22EE-9FDC-4E2E-9AB2-EDF39F85AE69}"/>
                  </a:ext>
                </a:extLst>
              </p14:cNvPr>
              <p14:cNvContentPartPr/>
              <p14:nvPr/>
            </p14:nvContentPartPr>
            <p14:xfrm>
              <a:off x="159120" y="1403280"/>
              <a:ext cx="2389320" cy="2352240"/>
            </p14:xfrm>
          </p:contentPart>
        </mc:Choice>
        <mc:Fallback xmlns="">
          <p:pic>
            <p:nvPicPr>
              <p:cNvPr id="8" name="Ink 7">
                <a:extLst>
                  <a:ext uri="{FF2B5EF4-FFF2-40B4-BE49-F238E27FC236}">
                    <a16:creationId xmlns:a16="http://schemas.microsoft.com/office/drawing/2014/main" id="{326D22EE-9FDC-4E2E-9AB2-EDF39F85AE69}"/>
                  </a:ext>
                </a:extLst>
              </p:cNvPr>
              <p:cNvPicPr/>
              <p:nvPr/>
            </p:nvPicPr>
            <p:blipFill>
              <a:blip r:embed="rId73"/>
              <a:stretch>
                <a:fillRect/>
              </a:stretch>
            </p:blipFill>
            <p:spPr>
              <a:xfrm>
                <a:off x="149760" y="1393920"/>
                <a:ext cx="2408040" cy="2370960"/>
              </a:xfrm>
              <a:prstGeom prst="rect">
                <a:avLst/>
              </a:prstGeom>
            </p:spPr>
          </p:pic>
        </mc:Fallback>
      </mc:AlternateContent>
      <mc:AlternateContent xmlns:mc="http://schemas.openxmlformats.org/markup-compatibility/2006" xmlns:p14="http://schemas.microsoft.com/office/powerpoint/2010/main">
        <mc:Choice Requires="p14">
          <p:contentPart p14:bwMode="auto" r:id="rId74">
            <p14:nvContentPartPr>
              <p14:cNvPr id="9" name="Ink 8">
                <a:extLst>
                  <a:ext uri="{FF2B5EF4-FFF2-40B4-BE49-F238E27FC236}">
                    <a16:creationId xmlns:a16="http://schemas.microsoft.com/office/drawing/2014/main" id="{E603A1AE-F810-4B0C-8DD3-F66848F7625C}"/>
                  </a:ext>
                </a:extLst>
              </p14:cNvPr>
              <p14:cNvContentPartPr/>
              <p14:nvPr/>
            </p14:nvContentPartPr>
            <p14:xfrm>
              <a:off x="1942892" y="2907175"/>
              <a:ext cx="42120" cy="183600"/>
            </p14:xfrm>
          </p:contentPart>
        </mc:Choice>
        <mc:Fallback xmlns="">
          <p:pic>
            <p:nvPicPr>
              <p:cNvPr id="9" name="Ink 8">
                <a:extLst>
                  <a:ext uri="{FF2B5EF4-FFF2-40B4-BE49-F238E27FC236}">
                    <a16:creationId xmlns:a16="http://schemas.microsoft.com/office/drawing/2014/main" id="{E603A1AE-F810-4B0C-8DD3-F66848F7625C}"/>
                  </a:ext>
                </a:extLst>
              </p:cNvPr>
              <p:cNvPicPr/>
              <p:nvPr/>
            </p:nvPicPr>
            <p:blipFill>
              <a:blip r:embed="rId75"/>
              <a:stretch>
                <a:fillRect/>
              </a:stretch>
            </p:blipFill>
            <p:spPr>
              <a:xfrm>
                <a:off x="1934252" y="2898175"/>
                <a:ext cx="59760" cy="201240"/>
              </a:xfrm>
              <a:prstGeom prst="rect">
                <a:avLst/>
              </a:prstGeom>
            </p:spPr>
          </p:pic>
        </mc:Fallback>
      </mc:AlternateContent>
    </p:spTree>
    <p:extLst>
      <p:ext uri="{BB962C8B-B14F-4D97-AF65-F5344CB8AC3E}">
        <p14:creationId xmlns:p14="http://schemas.microsoft.com/office/powerpoint/2010/main" val="2079298958"/>
      </p:ext>
    </p:extLst>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C7B918-2E58-5F48-B547-788FBC25303F}"/>
              </a:ext>
            </a:extLst>
          </p:cNvPr>
          <p:cNvSpPr>
            <a:spLocks noGrp="1"/>
          </p:cNvSpPr>
          <p:nvPr>
            <p:ph type="title"/>
          </p:nvPr>
        </p:nvSpPr>
        <p:spPr>
          <a:xfrm>
            <a:off x="234450" y="575500"/>
            <a:ext cx="2227856" cy="3981000"/>
          </a:xfrm>
        </p:spPr>
        <p:txBody>
          <a:bodyPr/>
          <a:lstStyle/>
          <a:p>
            <a:r>
              <a:rPr lang="en-US" sz="2000" dirty="0"/>
              <a:t>Hyperparameter Optimization</a:t>
            </a:r>
          </a:p>
        </p:txBody>
      </p:sp>
      <p:sp>
        <p:nvSpPr>
          <p:cNvPr id="3" name="Text Placeholder 2">
            <a:extLst>
              <a:ext uri="{FF2B5EF4-FFF2-40B4-BE49-F238E27FC236}">
                <a16:creationId xmlns:a16="http://schemas.microsoft.com/office/drawing/2014/main" id="{A5593DAF-B7E6-4C46-9FF1-B3217BF524A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FF5221A-7F98-5F4F-B626-ACF343F69F3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8</a:t>
            </a:fld>
            <a:endParaRPr lang="en"/>
          </a:p>
        </p:txBody>
      </p:sp>
      <p:pic>
        <p:nvPicPr>
          <p:cNvPr id="5" name="Picture 4">
            <a:extLst>
              <a:ext uri="{FF2B5EF4-FFF2-40B4-BE49-F238E27FC236}">
                <a16:creationId xmlns:a16="http://schemas.microsoft.com/office/drawing/2014/main" id="{FE15DAE8-DB09-EC48-9D47-F97447F31A24}"/>
              </a:ext>
            </a:extLst>
          </p:cNvPr>
          <p:cNvPicPr>
            <a:picLocks noChangeAspect="1"/>
          </p:cNvPicPr>
          <p:nvPr/>
        </p:nvPicPr>
        <p:blipFill>
          <a:blip r:embed="rId3"/>
          <a:stretch>
            <a:fillRect/>
          </a:stretch>
        </p:blipFill>
        <p:spPr>
          <a:xfrm>
            <a:off x="2736656" y="287750"/>
            <a:ext cx="6094478" cy="4556500"/>
          </a:xfrm>
          <a:prstGeom prst="rect">
            <a:avLst/>
          </a:prstGeom>
        </p:spPr>
      </p:pic>
      <mc:AlternateContent xmlns:mc="http://schemas.openxmlformats.org/markup-compatibility/2006" xmlns:p14="http://schemas.microsoft.com/office/powerpoint/2010/main">
        <mc:Choice Requires="p14">
          <p:contentPart p14:bwMode="auto" r:id="rId4">
            <p14:nvContentPartPr>
              <p14:cNvPr id="6" name="Ink 5">
                <a:extLst>
                  <a:ext uri="{FF2B5EF4-FFF2-40B4-BE49-F238E27FC236}">
                    <a16:creationId xmlns:a16="http://schemas.microsoft.com/office/drawing/2014/main" id="{F5A4F207-9E08-4246-8584-4FB85C2B9FC7}"/>
                  </a:ext>
                </a:extLst>
              </p14:cNvPr>
              <p14:cNvContentPartPr/>
              <p14:nvPr/>
            </p14:nvContentPartPr>
            <p14:xfrm>
              <a:off x="4217760" y="1697040"/>
              <a:ext cx="723240" cy="753120"/>
            </p14:xfrm>
          </p:contentPart>
        </mc:Choice>
        <mc:Fallback xmlns="">
          <p:pic>
            <p:nvPicPr>
              <p:cNvPr id="6" name="Ink 5">
                <a:extLst>
                  <a:ext uri="{FF2B5EF4-FFF2-40B4-BE49-F238E27FC236}">
                    <a16:creationId xmlns:a16="http://schemas.microsoft.com/office/drawing/2014/main" id="{F5A4F207-9E08-4246-8584-4FB85C2B9FC7}"/>
                  </a:ext>
                </a:extLst>
              </p:cNvPr>
              <p:cNvPicPr/>
              <p:nvPr/>
            </p:nvPicPr>
            <p:blipFill>
              <a:blip r:embed="rId5"/>
              <a:stretch>
                <a:fillRect/>
              </a:stretch>
            </p:blipFill>
            <p:spPr>
              <a:xfrm>
                <a:off x="4208400" y="1687680"/>
                <a:ext cx="741960" cy="771840"/>
              </a:xfrm>
              <a:prstGeom prst="rect">
                <a:avLst/>
              </a:prstGeom>
            </p:spPr>
          </p:pic>
        </mc:Fallback>
      </mc:AlternateContent>
    </p:spTree>
    <p:extLst>
      <p:ext uri="{BB962C8B-B14F-4D97-AF65-F5344CB8AC3E}">
        <p14:creationId xmlns:p14="http://schemas.microsoft.com/office/powerpoint/2010/main" val="1372524987"/>
      </p:ext>
    </p:extLst>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0EE13B-5463-2245-9500-63B997703E4B}"/>
              </a:ext>
            </a:extLst>
          </p:cNvPr>
          <p:cNvSpPr>
            <a:spLocks noGrp="1"/>
          </p:cNvSpPr>
          <p:nvPr>
            <p:ph type="title"/>
          </p:nvPr>
        </p:nvSpPr>
        <p:spPr/>
        <p:txBody>
          <a:bodyPr/>
          <a:lstStyle/>
          <a:p>
            <a:r>
              <a:rPr lang="en-US" dirty="0"/>
              <a:t>Transfer Learning</a:t>
            </a:r>
          </a:p>
        </p:txBody>
      </p:sp>
      <p:sp>
        <p:nvSpPr>
          <p:cNvPr id="3" name="Text Placeholder 2">
            <a:extLst>
              <a:ext uri="{FF2B5EF4-FFF2-40B4-BE49-F238E27FC236}">
                <a16:creationId xmlns:a16="http://schemas.microsoft.com/office/drawing/2014/main" id="{85152F16-C31F-594A-B60A-EE1283035988}"/>
              </a:ext>
            </a:extLst>
          </p:cNvPr>
          <p:cNvSpPr>
            <a:spLocks noGrp="1"/>
          </p:cNvSpPr>
          <p:nvPr>
            <p:ph type="body" idx="1"/>
          </p:nvPr>
        </p:nvSpPr>
        <p:spPr/>
        <p:txBody>
          <a:bodyPr/>
          <a:lstStyle/>
          <a:p>
            <a:pPr marL="139700" indent="0">
              <a:buNone/>
            </a:pPr>
            <a:r>
              <a:rPr lang="en-US" dirty="0"/>
              <a:t>Share the weights for the general part of the network</a:t>
            </a:r>
          </a:p>
        </p:txBody>
      </p:sp>
      <p:sp>
        <p:nvSpPr>
          <p:cNvPr id="4" name="Slide Number Placeholder 3">
            <a:extLst>
              <a:ext uri="{FF2B5EF4-FFF2-40B4-BE49-F238E27FC236}">
                <a16:creationId xmlns:a16="http://schemas.microsoft.com/office/drawing/2014/main" id="{AF97AB8A-0DAB-EB41-BBA8-5B1AD9B4659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9</a:t>
            </a:fld>
            <a:endParaRPr lang="en"/>
          </a:p>
        </p:txBody>
      </p:sp>
      <p:pic>
        <p:nvPicPr>
          <p:cNvPr id="5" name="Picture 4">
            <a:extLst>
              <a:ext uri="{FF2B5EF4-FFF2-40B4-BE49-F238E27FC236}">
                <a16:creationId xmlns:a16="http://schemas.microsoft.com/office/drawing/2014/main" id="{5BFE28A4-1CB5-AD4D-BD75-3FA6CAD047C9}"/>
              </a:ext>
            </a:extLst>
          </p:cNvPr>
          <p:cNvPicPr>
            <a:picLocks noChangeAspect="1"/>
          </p:cNvPicPr>
          <p:nvPr/>
        </p:nvPicPr>
        <p:blipFill>
          <a:blip r:embed="rId2"/>
          <a:stretch>
            <a:fillRect/>
          </a:stretch>
        </p:blipFill>
        <p:spPr>
          <a:xfrm>
            <a:off x="2748967" y="1462991"/>
            <a:ext cx="6036670" cy="3602736"/>
          </a:xfrm>
          <a:prstGeom prst="rect">
            <a:avLst/>
          </a:prstGeom>
        </p:spPr>
      </p:pic>
    </p:spTree>
    <p:extLst>
      <p:ext uri="{BB962C8B-B14F-4D97-AF65-F5344CB8AC3E}">
        <p14:creationId xmlns:p14="http://schemas.microsoft.com/office/powerpoint/2010/main" val="2365826151"/>
      </p:ext>
    </p:extLst>
  </p:cSld>
  <p:clrMapOvr>
    <a:masterClrMapping/>
  </p:clrMapOvr>
  <p:transition spd="slow">
    <p:push dir="u"/>
  </p:transition>
</p:sld>
</file>

<file path=ppt/theme/theme1.xml><?xml version="1.0" encoding="utf-8"?>
<a:theme xmlns:a="http://schemas.openxmlformats.org/drawingml/2006/main" name="SlideMaster">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11 [Autosaved]" id="{4C932538-F7C1-1D4B-B734-09EEC0C1A209}" vid="{A9384664-80E9-BC46-9F6A-8B40AE9766A5}"/>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18925</TotalTime>
  <Words>3198</Words>
  <Application>Microsoft Macintosh PowerPoint</Application>
  <PresentationFormat>On-screen Show (16:9)</PresentationFormat>
  <Paragraphs>688</Paragraphs>
  <Slides>69</Slides>
  <Notes>33</Notes>
  <HiddenSlides>0</HiddenSlides>
  <MMClips>2</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69</vt:i4>
      </vt:variant>
    </vt:vector>
  </HeadingPairs>
  <TitlesOfParts>
    <vt:vector size="76" baseType="lpstr">
      <vt:lpstr>Georgia</vt:lpstr>
      <vt:lpstr>Nunito Sans</vt:lpstr>
      <vt:lpstr>Open Sans</vt:lpstr>
      <vt:lpstr>Cambria Math</vt:lpstr>
      <vt:lpstr>Calibri</vt:lpstr>
      <vt:lpstr>Arial</vt:lpstr>
      <vt:lpstr>SlideMaster</vt:lpstr>
      <vt:lpstr>CSE/STAT 416 K-Means Clustering  Amal Nanavati University of Washington Aug 1, 2022  Adapted from Hunter Schafer’s slides</vt:lpstr>
      <vt:lpstr>Administrivia</vt:lpstr>
      <vt:lpstr>Addressing LR Questions</vt:lpstr>
      <vt:lpstr>3 min</vt:lpstr>
      <vt:lpstr>PowerPoint Presentation</vt:lpstr>
      <vt:lpstr>Pooling</vt:lpstr>
      <vt:lpstr>Weight Sharing</vt:lpstr>
      <vt:lpstr>Hyperparameter Optimization</vt:lpstr>
      <vt:lpstr>Transfer Learning</vt:lpstr>
      <vt:lpstr>Clustering Overview</vt:lpstr>
      <vt:lpstr>Recap</vt:lpstr>
      <vt:lpstr>Unsupervised Learning</vt:lpstr>
      <vt:lpstr>ML Pipeline (Supervised)</vt:lpstr>
      <vt:lpstr>ML Pipeline (Unsupervised)</vt:lpstr>
      <vt:lpstr>Clustering</vt:lpstr>
      <vt:lpstr>Labeled Data</vt:lpstr>
      <vt:lpstr>Unlabeled Data</vt:lpstr>
      <vt:lpstr>Define Clusters</vt:lpstr>
      <vt:lpstr>When Might This Work?</vt:lpstr>
      <vt:lpstr>Not Always Easy</vt:lpstr>
      <vt:lpstr>1 min</vt:lpstr>
      <vt:lpstr>2 min</vt:lpstr>
      <vt:lpstr>Embedding Text Data Revisited</vt:lpstr>
      <vt:lpstr>Converting Text to Numbers (Vectorizing):  Bag of Words</vt:lpstr>
      <vt:lpstr>Bag of Words</vt:lpstr>
      <vt:lpstr>TF-IDF (Term Frequency Inverse Document Frequency)</vt:lpstr>
      <vt:lpstr>Understanding IDF</vt:lpstr>
      <vt:lpstr>Recall the Bag of Words Example from Lecture 5</vt:lpstr>
      <vt:lpstr>1 min</vt:lpstr>
      <vt:lpstr>2 min</vt:lpstr>
      <vt:lpstr>PowerPoint Presentation</vt:lpstr>
      <vt:lpstr>K-Means Clustering</vt:lpstr>
      <vt:lpstr>K-Means Clustering Algorithm</vt:lpstr>
      <vt:lpstr>Step 0</vt:lpstr>
      <vt:lpstr>Step 1</vt:lpstr>
      <vt:lpstr>Step 2</vt:lpstr>
      <vt:lpstr>Repeat until convergence</vt:lpstr>
      <vt:lpstr>k-Means Stopping Condition</vt:lpstr>
      <vt:lpstr>Visualizing k-Means</vt:lpstr>
      <vt:lpstr>1 min</vt:lpstr>
      <vt:lpstr>1 min</vt:lpstr>
      <vt:lpstr>1 min</vt:lpstr>
      <vt:lpstr>2 min</vt:lpstr>
      <vt:lpstr>PowerPoint Presentation</vt:lpstr>
      <vt:lpstr>PowerPoint Presentation</vt:lpstr>
      <vt:lpstr>Effect of Initialization</vt:lpstr>
      <vt:lpstr>PowerPoint Presentation</vt:lpstr>
      <vt:lpstr>1 min</vt:lpstr>
      <vt:lpstr>2 min</vt:lpstr>
      <vt:lpstr>Effect of initialization</vt:lpstr>
      <vt:lpstr>Smart Initializing w/ k-means++</vt:lpstr>
      <vt:lpstr>k-means++ Example</vt:lpstr>
      <vt:lpstr>k-means++ Pros / Cons</vt:lpstr>
      <vt:lpstr>Assessing Performance</vt:lpstr>
      <vt:lpstr>Which Cluster?</vt:lpstr>
      <vt:lpstr>Which Cluster?</vt:lpstr>
      <vt:lpstr>Coordinate Descent</vt:lpstr>
      <vt:lpstr>1 min</vt:lpstr>
      <vt:lpstr>2 mins</vt:lpstr>
      <vt:lpstr>How to Choose k?</vt:lpstr>
      <vt:lpstr>Cluster shape</vt:lpstr>
      <vt:lpstr>1 min</vt:lpstr>
      <vt:lpstr>2 min</vt:lpstr>
      <vt:lpstr>Clustering vs Classification</vt:lpstr>
      <vt:lpstr>Curse of Dimensionality</vt:lpstr>
      <vt:lpstr>High Dimensions</vt:lpstr>
      <vt:lpstr>Data Moves Farther Apart in Higher Dimensions</vt:lpstr>
      <vt:lpstr>Practicalities</vt:lpstr>
      <vt:lpstr>Recap</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THIS IS YOUR PRESENTATION (OR SLIDEDOC) TITLE</dc:title>
  <dc:creator>hschafer</dc:creator>
  <cp:lastModifiedBy>Amal Nanavati</cp:lastModifiedBy>
  <cp:revision>393</cp:revision>
  <cp:lastPrinted>2019-07-29T15:53:53Z</cp:lastPrinted>
  <dcterms:modified xsi:type="dcterms:W3CDTF">2022-08-03T06:10:09Z</dcterms:modified>
</cp:coreProperties>
</file>