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fntdata" ContentType="application/x-fontdata"/>
  <Default Extension="tiff" ContentType="image/tiff"/>
  <Default Extension="gif" ContentType="image/gif"/>
  <Default Extension="jpg" ContentType="image/png"/>
  <Default Extension="mp4" ContentType="video/mp4"/>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slides/slide61.xml" ContentType="application/vnd.openxmlformats-officedocument.presentationml.slide+xml"/>
  <Override PartName="/ppt/slides/slide62.xml" ContentType="application/vnd.openxmlformats-officedocument.presentationml.slide+xml"/>
  <Override PartName="/ppt/slides/slide63.xml" ContentType="application/vnd.openxmlformats-officedocument.presentationml.slide+xml"/>
  <Override PartName="/ppt/slides/slide64.xml" ContentType="application/vnd.openxmlformats-officedocument.presentationml.slide+xml"/>
  <Override PartName="/ppt/slides/slide65.xml" ContentType="application/vnd.openxmlformats-officedocument.presentationml.slide+xml"/>
  <Override PartName="/ppt/slides/slide66.xml" ContentType="application/vnd.openxmlformats-officedocument.presentationml.slide+xml"/>
  <Override PartName="/ppt/slides/slide67.xml" ContentType="application/vnd.openxmlformats-officedocument.presentationml.slide+xml"/>
  <Override PartName="/ppt/slides/slide68.xml" ContentType="application/vnd.openxmlformats-officedocument.presentationml.slide+xml"/>
  <Override PartName="/ppt/slides/slide69.xml" ContentType="application/vnd.openxmlformats-officedocument.presentationml.slide+xml"/>
  <Override PartName="/ppt/slides/slide70.xml" ContentType="application/vnd.openxmlformats-officedocument.presentationml.slide+xml"/>
  <Override PartName="/ppt/slides/slide7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ink/ink1.xml" ContentType="application/inkml+xml"/>
  <Override PartName="/ppt/notesSlides/notesSlide2.xml" ContentType="application/vnd.openxmlformats-officedocument.presentationml.notesSlide+xml"/>
  <Override PartName="/ppt/ink/ink2.xml" ContentType="application/inkml+xml"/>
  <Override PartName="/ppt/notesSlides/notesSlide3.xml" ContentType="application/vnd.openxmlformats-officedocument.presentationml.notesSlide+xml"/>
  <Override PartName="/ppt/ink/ink3.xml" ContentType="application/inkml+xml"/>
  <Override PartName="/ppt/notesSlides/notesSlide4.xml" ContentType="application/vnd.openxmlformats-officedocument.presentationml.notesSlide+xml"/>
  <Override PartName="/ppt/ink/ink4.xml" ContentType="application/inkml+xml"/>
  <Override PartName="/ppt/ink/ink5.xml" ContentType="application/inkml+xml"/>
  <Override PartName="/ppt/notesSlides/notesSlide5.xml" ContentType="application/vnd.openxmlformats-officedocument.presentationml.notesSlide+xml"/>
  <Override PartName="/ppt/ink/ink6.xml" ContentType="application/inkml+xml"/>
  <Override PartName="/ppt/ink/ink7.xml" ContentType="application/inkml+xml"/>
  <Override PartName="/ppt/ink/ink8.xml" ContentType="application/inkml+xml"/>
  <Override PartName="/ppt/ink/ink9.xml" ContentType="application/inkml+xml"/>
  <Override PartName="/ppt/notesSlides/notesSlide6.xml" ContentType="application/vnd.openxmlformats-officedocument.presentationml.notesSlide+xml"/>
  <Override PartName="/ppt/ink/ink10.xml" ContentType="application/inkml+xml"/>
  <Override PartName="/ppt/ink/ink11.xml" ContentType="application/inkml+xml"/>
  <Override PartName="/ppt/ink/ink12.xml" ContentType="application/inkml+xml"/>
  <Override PartName="/ppt/ink/ink13.xml" ContentType="application/inkml+xml"/>
  <Override PartName="/ppt/ink/ink14.xml" ContentType="application/inkml+xml"/>
  <Override PartName="/ppt/ink/ink15.xml" ContentType="application/inkml+xml"/>
  <Override PartName="/ppt/ink/ink16.xml" ContentType="application/inkml+xml"/>
  <Override PartName="/ppt/ink/ink17.xml" ContentType="application/inkml+xml"/>
  <Override PartName="/ppt/ink/ink18.xml" ContentType="application/inkml+xml"/>
  <Override PartName="/ppt/ink/ink19.xml" ContentType="application/inkml+xml"/>
  <Override PartName="/ppt/notesSlides/notesSlide7.xml" ContentType="application/vnd.openxmlformats-officedocument.presentationml.notesSlide+xml"/>
  <Override PartName="/ppt/ink/ink20.xml" ContentType="application/inkml+xml"/>
  <Override PartName="/ppt/ink/ink21.xml" ContentType="application/inkml+xml"/>
  <Override PartName="/ppt/notesSlides/notesSlide8.xml" ContentType="application/vnd.openxmlformats-officedocument.presentationml.notesSlide+xml"/>
  <Override PartName="/ppt/ink/ink22.xml" ContentType="application/inkml+xml"/>
  <Override PartName="/ppt/ink/ink23.xml" ContentType="application/inkml+xml"/>
  <Override PartName="/ppt/ink/ink24.xml" ContentType="application/inkml+xml"/>
  <Override PartName="/ppt/ink/ink25.xml" ContentType="application/inkml+xml"/>
  <Override PartName="/ppt/ink/ink26.xml" ContentType="application/inkml+xml"/>
  <Override PartName="/ppt/ink/ink27.xml" ContentType="application/inkml+xml"/>
  <Override PartName="/ppt/ink/ink28.xml" ContentType="application/inkml+xml"/>
  <Override PartName="/ppt/ink/ink29.xml" ContentType="application/inkml+xml"/>
  <Override PartName="/ppt/ink/ink30.xml" ContentType="application/inkml+xml"/>
  <Override PartName="/ppt/ink/ink31.xml" ContentType="application/inkml+xml"/>
  <Override PartName="/ppt/ink/ink32.xml" ContentType="application/inkml+xml"/>
  <Override PartName="/ppt/ink/ink33.xml" ContentType="application/inkml+xml"/>
  <Override PartName="/ppt/ink/ink34.xml" ContentType="application/inkml+xml"/>
  <Override PartName="/ppt/ink/ink35.xml" ContentType="application/inkml+xml"/>
  <Override PartName="/ppt/notesSlides/notesSlide9.xml" ContentType="application/vnd.openxmlformats-officedocument.presentationml.notesSlide+xml"/>
  <Override PartName="/ppt/ink/ink36.xml" ContentType="application/inkml+xml"/>
  <Override PartName="/ppt/ink/ink37.xml" ContentType="application/inkml+xml"/>
  <Override PartName="/ppt/ink/ink38.xml" ContentType="application/inkml+xml"/>
  <Override PartName="/ppt/ink/ink39.xml" ContentType="application/inkml+xml"/>
  <Override PartName="/ppt/ink/ink40.xml" ContentType="application/inkml+xml"/>
  <Override PartName="/ppt/ink/ink41.xml" ContentType="application/inkml+xml"/>
  <Override PartName="/ppt/ink/ink42.xml" ContentType="application/inkml+xml"/>
  <Override PartName="/ppt/ink/ink43.xml" ContentType="application/inkml+xml"/>
  <Override PartName="/ppt/ink/ink44.xml" ContentType="application/inkml+xml"/>
  <Override PartName="/ppt/ink/ink45.xml" ContentType="application/inkml+xml"/>
  <Override PartName="/ppt/ink/ink46.xml" ContentType="application/inkml+xml"/>
  <Override PartName="/ppt/ink/ink47.xml" ContentType="application/inkml+xml"/>
  <Override PartName="/ppt/ink/ink48.xml" ContentType="application/inkml+xml"/>
  <Override PartName="/ppt/ink/ink49.xml" ContentType="application/inkml+xml"/>
  <Override PartName="/ppt/ink/ink50.xml" ContentType="application/inkml+xml"/>
  <Override PartName="/ppt/ink/ink51.xml" ContentType="application/inkml+xml"/>
  <Override PartName="/ppt/ink/ink52.xml" ContentType="application/inkml+xml"/>
  <Override PartName="/ppt/ink/ink53.xml" ContentType="application/inkml+xml"/>
  <Override PartName="/ppt/ink/ink54.xml" ContentType="application/inkml+xml"/>
  <Override PartName="/ppt/notesSlides/notesSlide10.xml" ContentType="application/vnd.openxmlformats-officedocument.presentationml.notesSlide+xml"/>
  <Override PartName="/ppt/ink/ink55.xml" ContentType="application/inkml+xml"/>
  <Override PartName="/ppt/notesSlides/notesSlide11.xml" ContentType="application/vnd.openxmlformats-officedocument.presentationml.notesSlide+xml"/>
  <Override PartName="/ppt/ink/ink56.xml" ContentType="application/inkml+xml"/>
  <Override PartName="/ppt/ink/ink57.xml" ContentType="application/inkml+xml"/>
  <Override PartName="/ppt/notesSlides/notesSlide12.xml" ContentType="application/vnd.openxmlformats-officedocument.presentationml.notesSlide+xml"/>
  <Override PartName="/ppt/ink/ink58.xml" ContentType="application/inkml+xml"/>
  <Override PartName="/ppt/ink/ink59.xml" ContentType="application/inkml+xml"/>
  <Override PartName="/ppt/ink/ink60.xml" ContentType="application/inkml+xml"/>
  <Override PartName="/ppt/notesSlides/notesSlide13.xml" ContentType="application/vnd.openxmlformats-officedocument.presentationml.notesSlide+xml"/>
  <Override PartName="/ppt/ink/ink61.xml" ContentType="application/inkml+xml"/>
  <Override PartName="/ppt/ink/ink62.xml" ContentType="application/inkml+xml"/>
  <Override PartName="/ppt/ink/ink63.xml" ContentType="application/inkml+xml"/>
  <Override PartName="/ppt/ink/ink64.xml" ContentType="application/inkml+xml"/>
  <Override PartName="/ppt/ink/ink65.xml" ContentType="application/inkml+xml"/>
  <Override PartName="/ppt/ink/ink66.xml" ContentType="application/inkml+xml"/>
  <Override PartName="/ppt/ink/ink67.xml" ContentType="application/inkml+xml"/>
  <Override PartName="/ppt/ink/ink68.xml" ContentType="application/inkml+xml"/>
  <Override PartName="/ppt/ink/ink69.xml" ContentType="application/inkml+xml"/>
  <Override PartName="/ppt/ink/ink70.xml" ContentType="application/inkml+xml"/>
  <Override PartName="/ppt/ink/ink71.xml" ContentType="application/inkml+xml"/>
  <Override PartName="/ppt/ink/ink72.xml" ContentType="application/inkml+xml"/>
  <Override PartName="/ppt/ink/ink73.xml" ContentType="application/inkml+xml"/>
  <Override PartName="/ppt/ink/ink74.xml" ContentType="application/inkml+xml"/>
  <Override PartName="/ppt/ink/ink75.xml" ContentType="application/inkml+xml"/>
  <Override PartName="/ppt/ink/ink76.xml" ContentType="application/inkml+xml"/>
  <Override PartName="/ppt/ink/ink77.xml" ContentType="application/inkml+xml"/>
  <Override PartName="/ppt/ink/ink78.xml" ContentType="application/inkml+xml"/>
  <Override PartName="/ppt/ink/ink79.xml" ContentType="application/inkml+xml"/>
  <Override PartName="/ppt/ink/ink80.xml" ContentType="application/inkml+xml"/>
  <Override PartName="/ppt/ink/ink81.xml" ContentType="application/inkml+xml"/>
  <Override PartName="/ppt/ink/ink82.xml" ContentType="application/inkml+xml"/>
  <Override PartName="/ppt/ink/ink83.xml" ContentType="application/inkml+xml"/>
  <Override PartName="/ppt/ink/ink84.xml" ContentType="application/inkml+xml"/>
  <Override PartName="/ppt/ink/ink85.xml" ContentType="application/inkml+xml"/>
  <Override PartName="/ppt/ink/ink86.xml" ContentType="application/inkml+xml"/>
  <Override PartName="/ppt/ink/ink87.xml" ContentType="application/inkml+xml"/>
  <Override PartName="/ppt/ink/ink88.xml" ContentType="application/inkml+xml"/>
  <Override PartName="/ppt/ink/ink89.xml" ContentType="application/inkml+xml"/>
  <Override PartName="/ppt/ink/ink90.xml" ContentType="application/inkml+xml"/>
  <Override PartName="/ppt/ink/ink91.xml" ContentType="application/inkml+xml"/>
  <Override PartName="/ppt/ink/ink92.xml" ContentType="application/inkml+xml"/>
  <Override PartName="/ppt/ink/ink93.xml" ContentType="application/inkml+xml"/>
  <Override PartName="/ppt/ink/ink94.xml" ContentType="application/inkml+xml"/>
  <Override PartName="/ppt/ink/ink95.xml" ContentType="application/inkml+xml"/>
  <Override PartName="/ppt/notesSlides/notesSlide14.xml" ContentType="application/vnd.openxmlformats-officedocument.presentationml.notesSlide+xml"/>
  <Override PartName="/ppt/ink/ink96.xml" ContentType="application/inkml+xml"/>
  <Override PartName="/ppt/ink/ink97.xml" ContentType="application/inkml+xml"/>
  <Override PartName="/ppt/ink/ink98.xml" ContentType="application/inkml+xml"/>
  <Override PartName="/ppt/ink/ink99.xml" ContentType="application/inkml+xml"/>
  <Override PartName="/ppt/ink/ink100.xml" ContentType="application/inkml+xml"/>
  <Override PartName="/ppt/ink/ink101.xml" ContentType="application/inkml+xml"/>
  <Override PartName="/ppt/ink/ink102.xml" ContentType="application/inkml+xml"/>
  <Override PartName="/ppt/ink/ink103.xml" ContentType="application/inkml+xml"/>
  <Override PartName="/ppt/ink/ink104.xml" ContentType="application/inkml+xml"/>
  <Override PartName="/ppt/ink/ink105.xml" ContentType="application/inkml+xml"/>
  <Override PartName="/ppt/ink/ink106.xml" ContentType="application/inkml+xml"/>
  <Override PartName="/ppt/ink/ink107.xml" ContentType="application/inkml+xml"/>
  <Override PartName="/ppt/ink/ink108.xml" ContentType="application/inkml+xml"/>
  <Override PartName="/ppt/ink/ink109.xml" ContentType="application/inkml+xml"/>
  <Override PartName="/ppt/ink/ink110.xml" ContentType="application/inkml+xml"/>
  <Override PartName="/ppt/ink/ink111.xml" ContentType="application/inkml+xml"/>
  <Override PartName="/ppt/notesSlides/notesSlide15.xml" ContentType="application/vnd.openxmlformats-officedocument.presentationml.notesSlide+xml"/>
  <Override PartName="/ppt/media/image137.jpg" ContentType="image/jpeg"/>
  <Override PartName="/ppt/media/image138.jpg" ContentType="image/jpeg"/>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trictFirstAndLastChars="0" embedTrueTypeFonts="1" saveSubsetFonts="1" autoCompressPictures="0">
  <p:sldMasterIdLst>
    <p:sldMasterId id="2147483671" r:id="rId1"/>
  </p:sldMasterIdLst>
  <p:notesMasterIdLst>
    <p:notesMasterId r:id="rId73"/>
  </p:notesMasterIdLst>
  <p:handoutMasterIdLst>
    <p:handoutMasterId r:id="rId74"/>
  </p:handoutMasterIdLst>
  <p:sldIdLst>
    <p:sldId id="256" r:id="rId2"/>
    <p:sldId id="848" r:id="rId3"/>
    <p:sldId id="850" r:id="rId4"/>
    <p:sldId id="851" r:id="rId5"/>
    <p:sldId id="757" r:id="rId6"/>
    <p:sldId id="2040" r:id="rId7"/>
    <p:sldId id="779" r:id="rId8"/>
    <p:sldId id="787" r:id="rId9"/>
    <p:sldId id="775" r:id="rId10"/>
    <p:sldId id="776" r:id="rId11"/>
    <p:sldId id="777" r:id="rId12"/>
    <p:sldId id="778" r:id="rId13"/>
    <p:sldId id="2041" r:id="rId14"/>
    <p:sldId id="852" r:id="rId15"/>
    <p:sldId id="797" r:id="rId16"/>
    <p:sldId id="798" r:id="rId17"/>
    <p:sldId id="799" r:id="rId18"/>
    <p:sldId id="800" r:id="rId19"/>
    <p:sldId id="839" r:id="rId20"/>
    <p:sldId id="840" r:id="rId21"/>
    <p:sldId id="841" r:id="rId22"/>
    <p:sldId id="842" r:id="rId23"/>
    <p:sldId id="843" r:id="rId24"/>
    <p:sldId id="844" r:id="rId25"/>
    <p:sldId id="845" r:id="rId26"/>
    <p:sldId id="846" r:id="rId27"/>
    <p:sldId id="802" r:id="rId28"/>
    <p:sldId id="804" r:id="rId29"/>
    <p:sldId id="805" r:id="rId30"/>
    <p:sldId id="806" r:id="rId31"/>
    <p:sldId id="853" r:id="rId32"/>
    <p:sldId id="807" r:id="rId33"/>
    <p:sldId id="801" r:id="rId34"/>
    <p:sldId id="809" r:id="rId35"/>
    <p:sldId id="2044" r:id="rId36"/>
    <p:sldId id="2045" r:id="rId37"/>
    <p:sldId id="2046" r:id="rId38"/>
    <p:sldId id="823" r:id="rId39"/>
    <p:sldId id="854" r:id="rId40"/>
    <p:sldId id="811" r:id="rId41"/>
    <p:sldId id="814" r:id="rId42"/>
    <p:sldId id="837" r:id="rId43"/>
    <p:sldId id="838" r:id="rId44"/>
    <p:sldId id="813" r:id="rId45"/>
    <p:sldId id="847" r:id="rId46"/>
    <p:sldId id="855" r:id="rId47"/>
    <p:sldId id="815" r:id="rId48"/>
    <p:sldId id="816" r:id="rId49"/>
    <p:sldId id="817" r:id="rId50"/>
    <p:sldId id="818" r:id="rId51"/>
    <p:sldId id="819" r:id="rId52"/>
    <p:sldId id="820" r:id="rId53"/>
    <p:sldId id="821" r:id="rId54"/>
    <p:sldId id="822" r:id="rId55"/>
    <p:sldId id="2047" r:id="rId56"/>
    <p:sldId id="2048" r:id="rId57"/>
    <p:sldId id="2050" r:id="rId58"/>
    <p:sldId id="827" r:id="rId59"/>
    <p:sldId id="828" r:id="rId60"/>
    <p:sldId id="830" r:id="rId61"/>
    <p:sldId id="829" r:id="rId62"/>
    <p:sldId id="825" r:id="rId63"/>
    <p:sldId id="824" r:id="rId64"/>
    <p:sldId id="826" r:id="rId65"/>
    <p:sldId id="832" r:id="rId66"/>
    <p:sldId id="833" r:id="rId67"/>
    <p:sldId id="835" r:id="rId68"/>
    <p:sldId id="834" r:id="rId69"/>
    <p:sldId id="849" r:id="rId70"/>
    <p:sldId id="831" r:id="rId71"/>
    <p:sldId id="2049" r:id="rId72"/>
  </p:sldIdLst>
  <p:sldSz cx="9144000" cy="5143500" type="screen16x9"/>
  <p:notesSz cx="6858000" cy="9144000"/>
  <p:embeddedFontLst>
    <p:embeddedFont>
      <p:font typeface="Calibri" panose="020F0502020204030204" pitchFamily="34" charset="0"/>
      <p:regular r:id="rId75"/>
      <p:bold r:id="rId76"/>
      <p:italic r:id="rId77"/>
      <p:boldItalic r:id="rId78"/>
    </p:embeddedFont>
    <p:embeddedFont>
      <p:font typeface="Georgia" panose="02040502050405020303" pitchFamily="18" charset="0"/>
      <p:regular r:id="rId79"/>
      <p:bold r:id="rId80"/>
      <p:italic r:id="rId81"/>
      <p:boldItalic r:id="rId82"/>
    </p:embeddedFont>
    <p:embeddedFont>
      <p:font typeface="Nunito Sans" panose="020B0604020202020204" charset="0"/>
      <p:regular r:id="rId83"/>
      <p:bold r:id="rId84"/>
      <p:italic r:id="rId85"/>
      <p:boldItalic r:id="rId86"/>
    </p:embeddedFont>
    <p:embeddedFont>
      <p:font typeface="Open Sans" panose="020B0604020202020204" charset="0"/>
      <p:regular r:id="rId87"/>
      <p:bold r:id="rId88"/>
      <p:italic r:id="rId89"/>
      <p:boldItalic r:id="rId90"/>
    </p:embeddedFont>
  </p:embeddedFontLst>
  <p:defaultText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defaultTextStyle>
  <p:extLst>
    <p:ext uri="{EFAFB233-063F-42B5-8137-9DF3F51BA10A}">
      <p15:sldGuideLst xmlns:p15="http://schemas.microsoft.com/office/powerpoint/2012/main">
        <p15:guide id="1" orient="horz" pos="1620" userDrawn="1">
          <p15:clr>
            <a:srgbClr val="A4A3A4"/>
          </p15:clr>
        </p15:guide>
        <p15:guide id="2" pos="2880"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42093"/>
    <a:srgbClr val="6093C5"/>
    <a:srgbClr val="95698A"/>
    <a:srgbClr val="B57BA6"/>
    <a:srgbClr val="EFD9B0"/>
    <a:srgbClr val="FFAEEF"/>
    <a:srgbClr val="D89F39"/>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CB23F696-D533-4BE0-B1DA-8B15BD142E95}">
  <a:tblStyle styleId="{CB23F696-D533-4BE0-B1DA-8B15BD142E95}" styleName="Table_0">
    <a:wholeTbl>
      <a:tcTxStyle>
        <a:font>
          <a:latin typeface="Arial"/>
          <a:ea typeface="Arial"/>
          <a:cs typeface="Arial"/>
        </a:font>
        <a:srgbClr val="000000"/>
      </a:tcTxStyle>
      <a:tcStyle>
        <a:tcBdr>
          <a:left>
            <a:ln w="9525" cap="flat" cmpd="sng">
              <a:solidFill>
                <a:srgbClr val="000000"/>
              </a:solidFill>
              <a:prstDash val="solid"/>
              <a:round/>
              <a:headEnd type="none" w="sm" len="sm"/>
              <a:tailEnd type="none" w="sm" len="sm"/>
            </a:ln>
          </a:left>
          <a:right>
            <a:ln w="9525" cap="flat" cmpd="sng">
              <a:solidFill>
                <a:srgbClr val="000000"/>
              </a:solidFill>
              <a:prstDash val="solid"/>
              <a:round/>
              <a:headEnd type="none" w="sm" len="sm"/>
              <a:tailEnd type="none" w="sm" len="sm"/>
            </a:ln>
          </a:right>
          <a:top>
            <a:ln w="9525" cap="flat" cmpd="sng">
              <a:solidFill>
                <a:srgbClr val="000000"/>
              </a:solidFill>
              <a:prstDash val="solid"/>
              <a:round/>
              <a:headEnd type="none" w="sm" len="sm"/>
              <a:tailEnd type="none" w="sm" len="sm"/>
            </a:ln>
          </a:top>
          <a:bottom>
            <a:ln w="9525" cap="flat" cmpd="sng">
              <a:solidFill>
                <a:srgbClr val="000000"/>
              </a:solidFill>
              <a:prstDash val="solid"/>
              <a:round/>
              <a:headEnd type="none" w="sm" len="sm"/>
              <a:tailEnd type="none" w="sm" len="sm"/>
            </a:ln>
          </a:bottom>
          <a:insideH>
            <a:ln w="9525" cap="flat" cmpd="sng">
              <a:solidFill>
                <a:srgbClr val="000000"/>
              </a:solidFill>
              <a:prstDash val="solid"/>
              <a:round/>
              <a:headEnd type="none" w="sm" len="sm"/>
              <a:tailEnd type="none" w="sm" len="sm"/>
            </a:ln>
          </a:insideH>
          <a:insideV>
            <a:ln w="9525" cap="flat" cmpd="sng">
              <a:solidFill>
                <a:srgbClr val="000000"/>
              </a:solidFill>
              <a:prstDash val="solid"/>
              <a:round/>
              <a:headEnd type="none" w="sm" len="sm"/>
              <a:tailEnd type="none" w="sm" len="sm"/>
            </a:ln>
          </a:insideV>
        </a:tcBdr>
      </a:tcStyle>
    </a:wholeTbl>
    <a:band1H>
      <a:tcTxStyle/>
      <a:tcStyle>
        <a:tcBdr/>
      </a:tcStyle>
    </a:band1H>
    <a:band2H>
      <a:tcTxStyle/>
      <a:tcStyle>
        <a:tcBdr/>
      </a:tcStyle>
    </a:band2H>
    <a:band1V>
      <a:tcTxStyle/>
      <a:tcStyle>
        <a:tcBdr/>
      </a:tcStyle>
    </a:band1V>
    <a:band2V>
      <a:tcTxStyle/>
      <a:tcStyle>
        <a:tcBdr/>
      </a:tcStyle>
    </a:band2V>
    <a:lastCol>
      <a:tcTxStyle/>
      <a:tcStyle>
        <a:tcBdr/>
      </a:tcStyle>
    </a:lastCol>
    <a:firstCol>
      <a:tcTxStyle/>
      <a:tcStyle>
        <a:tcBdr/>
      </a:tcStyle>
    </a:firstCol>
    <a:lastRow>
      <a:tcTxStyle/>
      <a:tcStyle>
        <a:tcBdr/>
      </a:tcStyle>
    </a:lastRow>
    <a:seCell>
      <a:tcTxStyle/>
      <a:tcStyle>
        <a:tcBdr/>
      </a:tcStyle>
    </a:seCell>
    <a:swCell>
      <a:tcTxStyle/>
      <a:tcStyle>
        <a:tcBdr/>
      </a:tcStyle>
    </a:swCell>
    <a:firstRow>
      <a:tcTxStyle/>
      <a:tcStyle>
        <a:tcBdr/>
      </a:tcStyle>
    </a:firstRow>
    <a:neCell>
      <a:tcTxStyle/>
      <a:tcStyle>
        <a:tcBdr/>
      </a:tcStyle>
    </a:neCell>
    <a:nwCell>
      <a:tcTxStyle/>
      <a:tcStyle>
        <a:tcBdr/>
      </a:tcStyle>
    </a:nwCell>
  </a:tblStyle>
  <a:tblStyle styleId="{5A111915-BE36-4E01-A7E5-04B1672EAD32}" styleName="Light Style 2 - Accent 5">
    <a:wholeTbl>
      <a:tcTxStyle>
        <a:fontRef idx="minor">
          <a:scrgbClr r="0" g="0" b="0"/>
        </a:fontRef>
        <a:schemeClr val="tx1"/>
      </a:tcTxStyle>
      <a:tcStyle>
        <a:tcBdr>
          <a:left>
            <a:lnRef idx="1">
              <a:schemeClr val="accent5"/>
            </a:lnRef>
          </a:left>
          <a:right>
            <a:lnRef idx="1">
              <a:schemeClr val="accent5"/>
            </a:lnRef>
          </a:right>
          <a:top>
            <a:lnRef idx="1">
              <a:schemeClr val="accent5"/>
            </a:lnRef>
          </a:top>
          <a:bottom>
            <a:lnRef idx="1">
              <a:schemeClr val="accent5"/>
            </a:lnRef>
          </a:bottom>
          <a:insideH>
            <a:ln>
              <a:noFill/>
            </a:ln>
          </a:insideH>
          <a:insideV>
            <a:ln>
              <a:noFill/>
            </a:ln>
          </a:insideV>
        </a:tcBdr>
        <a:fill>
          <a:noFill/>
        </a:fill>
      </a:tcStyle>
    </a:wholeTbl>
    <a:band1H>
      <a:tcStyle>
        <a:tcBdr>
          <a:top>
            <a:lnRef idx="1">
              <a:schemeClr val="accent5"/>
            </a:lnRef>
          </a:top>
          <a:bottom>
            <a:lnRef idx="1">
              <a:schemeClr val="accent5"/>
            </a:lnRef>
          </a:bottom>
        </a:tcBdr>
      </a:tcStyle>
    </a:band1H>
    <a:band1V>
      <a:tcStyle>
        <a:tcBdr>
          <a:left>
            <a:lnRef idx="1">
              <a:schemeClr val="accent5"/>
            </a:lnRef>
          </a:left>
          <a:right>
            <a:lnRef idx="1">
              <a:schemeClr val="accent5"/>
            </a:lnRef>
          </a:right>
        </a:tcBdr>
      </a:tcStyle>
    </a:band1V>
    <a:band2V>
      <a:tcStyle>
        <a:tcBdr>
          <a:left>
            <a:lnRef idx="1">
              <a:schemeClr val="accent5"/>
            </a:lnRef>
          </a:left>
          <a:right>
            <a:lnRef idx="1">
              <a:schemeClr val="accent5"/>
            </a:lnRef>
          </a:right>
        </a:tcBdr>
      </a:tcStyle>
    </a:band2V>
    <a:lastCol>
      <a:tcTxStyle b="on"/>
      <a:tcStyle>
        <a:tcBdr/>
      </a:tcStyle>
    </a:lastCol>
    <a:firstCol>
      <a:tcTxStyle b="on"/>
      <a:tcStyle>
        <a:tcBdr/>
      </a:tcStyle>
    </a:firstCol>
    <a:lastRow>
      <a:tcTxStyle b="on"/>
      <a:tcStyle>
        <a:tcBdr>
          <a:top>
            <a:ln w="50800" cmpd="dbl">
              <a:solidFill>
                <a:schemeClr val="accent5"/>
              </a:solidFill>
            </a:ln>
          </a:top>
        </a:tcBdr>
      </a:tcStyle>
    </a:lastRow>
    <a:firstRow>
      <a:tcTxStyle b="on">
        <a:fontRef idx="minor">
          <a:scrgbClr r="0" g="0" b="0"/>
        </a:fontRef>
        <a:schemeClr val="bg1"/>
      </a:tcTxStyle>
      <a:tcStyle>
        <a:tcBdr/>
        <a:fillRef idx="1">
          <a:schemeClr val="accent5"/>
        </a:fillRef>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FABFCF23-3B69-468F-B69F-88F6DE6A72F2}" styleName="Medium Style 1 - Accent 5">
    <a:wholeTbl>
      <a:tcTxStyle>
        <a:fontRef idx="minor">
          <a:scrgbClr r="0" g="0" b="0"/>
        </a:fontRef>
        <a:schemeClr val="dk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a:noFill/>
            </a:ln>
          </a:insideV>
        </a:tcBdr>
        <a:fill>
          <a:solidFill>
            <a:schemeClr val="lt1"/>
          </a:solidFill>
        </a:fill>
      </a:tcStyle>
    </a:wholeTbl>
    <a:band1H>
      <a:tcStyle>
        <a:tcBdr/>
        <a:fill>
          <a:solidFill>
            <a:schemeClr val="accent5">
              <a:tint val="20000"/>
            </a:schemeClr>
          </a:solidFill>
        </a:fill>
      </a:tcStyle>
    </a:band1H>
    <a:band1V>
      <a:tcStyle>
        <a:tcBdr/>
        <a:fill>
          <a:solidFill>
            <a:schemeClr val="accent5">
              <a:tint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solidFill>
            <a:schemeClr val="lt1"/>
          </a:solidFill>
        </a:fill>
      </a:tcStyle>
    </a:lastRow>
    <a:firstRow>
      <a:tcTxStyle b="on">
        <a:fontRef idx="minor">
          <a:scrgbClr r="0" g="0" b="0"/>
        </a:fontRef>
        <a:schemeClr val="lt1"/>
      </a:tcTxStyle>
      <a:tcStyle>
        <a:tcBdr/>
        <a:fill>
          <a:solidFill>
            <a:schemeClr val="accent5"/>
          </a:solidFill>
        </a:fill>
      </a:tcStyle>
    </a:firstRow>
  </a:tblStyle>
  <a:tblStyle styleId="{35758FB7-9AC5-4552-8A53-C91805E547FA}" styleName="Themed Style 1 - Accent 5">
    <a:tblBg>
      <a:fillRef idx="2">
        <a:schemeClr val="accent5"/>
      </a:fillRef>
      <a:effectRef idx="1">
        <a:schemeClr val="accent5"/>
      </a:effectRef>
    </a:tblBg>
    <a:wholeTbl>
      <a:tcTxStyle>
        <a:fontRef idx="minor">
          <a:scrgbClr r="0" g="0" b="0"/>
        </a:fontRef>
        <a:schemeClr val="dk1"/>
      </a:tcTxStyle>
      <a:tcStyle>
        <a:tcBdr>
          <a:left>
            <a:lnRef idx="1">
              <a:schemeClr val="accent5"/>
            </a:lnRef>
          </a:left>
          <a:right>
            <a:lnRef idx="1">
              <a:schemeClr val="accent5"/>
            </a:lnRef>
          </a:right>
          <a:top>
            <a:lnRef idx="1">
              <a:schemeClr val="accent5"/>
            </a:lnRef>
          </a:top>
          <a:bottom>
            <a:lnRef idx="1">
              <a:schemeClr val="accent5"/>
            </a:lnRef>
          </a:bottom>
          <a:insideH>
            <a:lnRef idx="1">
              <a:schemeClr val="accent5"/>
            </a:lnRef>
          </a:insideH>
          <a:insideV>
            <a:lnRef idx="1">
              <a:schemeClr val="accent5"/>
            </a:lnRef>
          </a:insideV>
        </a:tcBdr>
        <a:fill>
          <a:noFill/>
        </a:fill>
      </a:tcStyle>
    </a:wholeTbl>
    <a:band1H>
      <a:tcStyle>
        <a:tcBdr/>
        <a:fill>
          <a:solidFill>
            <a:schemeClr val="accent5">
              <a:alpha val="40000"/>
            </a:schemeClr>
          </a:solidFill>
        </a:fill>
      </a:tcStyle>
    </a:band1H>
    <a:band2H>
      <a:tcStyle>
        <a:tcBdr/>
      </a:tcStyle>
    </a:band2H>
    <a:band1V>
      <a:tcStyle>
        <a:tcBdr>
          <a:top>
            <a:lnRef idx="1">
              <a:schemeClr val="accent5"/>
            </a:lnRef>
          </a:top>
          <a:bottom>
            <a:lnRef idx="1">
              <a:schemeClr val="accent5"/>
            </a:lnRef>
          </a:bottom>
        </a:tcBdr>
        <a:fill>
          <a:solidFill>
            <a:schemeClr val="accent5">
              <a:alpha val="40000"/>
            </a:schemeClr>
          </a:solidFill>
        </a:fill>
      </a:tcStyle>
    </a:band1V>
    <a:band2V>
      <a:tcStyle>
        <a:tcBdr/>
      </a:tcStyle>
    </a:band2V>
    <a:lastCol>
      <a:tcTxStyle b="on"/>
      <a:tcStyle>
        <a:tcBdr>
          <a:left>
            <a:lnRef idx="2">
              <a:schemeClr val="accent5"/>
            </a:lnRef>
          </a:left>
          <a:right>
            <a:lnRef idx="1">
              <a:schemeClr val="accent5"/>
            </a:lnRef>
          </a:right>
          <a:top>
            <a:lnRef idx="1">
              <a:schemeClr val="accent5"/>
            </a:lnRef>
          </a:top>
          <a:bottom>
            <a:lnRef idx="1">
              <a:schemeClr val="accent5"/>
            </a:lnRef>
          </a:bottom>
          <a:insideH>
            <a:lnRef idx="1">
              <a:schemeClr val="accent5"/>
            </a:lnRef>
          </a:insideH>
          <a:insideV>
            <a:ln>
              <a:noFill/>
            </a:ln>
          </a:insideV>
        </a:tcBdr>
      </a:tcStyle>
    </a:lastCol>
    <a:firstCol>
      <a:tcTxStyle b="on"/>
      <a:tcStyle>
        <a:tcBdr>
          <a:left>
            <a:lnRef idx="1">
              <a:schemeClr val="accent5"/>
            </a:lnRef>
          </a:left>
          <a:right>
            <a:lnRef idx="2">
              <a:schemeClr val="accent5"/>
            </a:lnRef>
          </a:right>
          <a:top>
            <a:lnRef idx="1">
              <a:schemeClr val="accent5"/>
            </a:lnRef>
          </a:top>
          <a:bottom>
            <a:lnRef idx="1">
              <a:schemeClr val="accent5"/>
            </a:lnRef>
          </a:bottom>
          <a:insideH>
            <a:lnRef idx="1">
              <a:schemeClr val="accent5"/>
            </a:lnRef>
          </a:insideH>
          <a:insideV>
            <a:ln>
              <a:noFill/>
            </a:ln>
          </a:insideV>
        </a:tcBdr>
      </a:tcStyle>
    </a:firstCol>
    <a:lastRow>
      <a:tcTxStyle b="on"/>
      <a:tcStyle>
        <a:tcBdr>
          <a:left>
            <a:lnRef idx="1">
              <a:schemeClr val="accent5"/>
            </a:lnRef>
          </a:left>
          <a:right>
            <a:lnRef idx="1">
              <a:schemeClr val="accent5"/>
            </a:lnRef>
          </a:right>
          <a:top>
            <a:lnRef idx="2">
              <a:schemeClr val="accent5"/>
            </a:lnRef>
          </a:top>
          <a:bottom>
            <a:lnRef idx="2">
              <a:schemeClr val="accent5"/>
            </a:lnRef>
          </a:bottom>
          <a:insideH>
            <a:ln>
              <a:noFill/>
            </a:ln>
          </a:insideH>
          <a:insideV>
            <a:ln>
              <a:noFill/>
            </a:ln>
          </a:insideV>
        </a:tcBdr>
        <a:fill>
          <a:noFill/>
        </a:fill>
      </a:tcStyle>
    </a:lastRow>
    <a:firstRow>
      <a:tcTxStyle b="on">
        <a:fontRef idx="minor">
          <a:scrgbClr r="0" g="0" b="0"/>
        </a:fontRef>
        <a:schemeClr val="lt1"/>
      </a:tcTxStyle>
      <a:tcStyle>
        <a:tcBdr>
          <a:left>
            <a:lnRef idx="1">
              <a:schemeClr val="accent5"/>
            </a:lnRef>
          </a:left>
          <a:right>
            <a:lnRef idx="1">
              <a:schemeClr val="accent5"/>
            </a:lnRef>
          </a:right>
          <a:top>
            <a:lnRef idx="1">
              <a:schemeClr val="accent5"/>
            </a:lnRef>
          </a:top>
          <a:bottom>
            <a:lnRef idx="2">
              <a:schemeClr val="lt1"/>
            </a:lnRef>
          </a:bottom>
          <a:insideH>
            <a:ln>
              <a:noFill/>
            </a:ln>
          </a:insideH>
          <a:insideV>
            <a:ln>
              <a:noFill/>
            </a:ln>
          </a:insideV>
        </a:tcBdr>
        <a:fill>
          <a:solidFill>
            <a:schemeClr val="accent5"/>
          </a:solidFill>
        </a:fill>
      </a:tcStyle>
    </a:firstRow>
  </a:tblStyle>
  <a:tblStyle styleId="{BDBED569-4797-4DF1-A0F4-6AAB3CD982D8}" styleName="Light Style 3 - Accent 5">
    <a:wholeTbl>
      <a:tcTxStyle>
        <a:fontRef idx="minor">
          <a:scrgbClr r="0" g="0" b="0"/>
        </a:fontRef>
        <a:schemeClr val="tx1"/>
      </a:tcTxStyle>
      <a:tcStyle>
        <a:tcBdr>
          <a:left>
            <a:ln w="12700" cmpd="sng">
              <a:solidFill>
                <a:schemeClr val="accent5"/>
              </a:solidFill>
            </a:ln>
          </a:left>
          <a:right>
            <a:ln w="12700" cmpd="sng">
              <a:solidFill>
                <a:schemeClr val="accent5"/>
              </a:solidFill>
            </a:ln>
          </a:right>
          <a:top>
            <a:ln w="12700" cmpd="sng">
              <a:solidFill>
                <a:schemeClr val="accent5"/>
              </a:solidFill>
            </a:ln>
          </a:top>
          <a:bottom>
            <a:ln w="12700" cmpd="sng">
              <a:solidFill>
                <a:schemeClr val="accent5"/>
              </a:solidFill>
            </a:ln>
          </a:bottom>
          <a:insideH>
            <a:ln w="12700" cmpd="sng">
              <a:solidFill>
                <a:schemeClr val="accent5"/>
              </a:solidFill>
            </a:ln>
          </a:insideH>
          <a:insideV>
            <a:ln w="12700" cmpd="sng">
              <a:solidFill>
                <a:schemeClr val="accent5"/>
              </a:solidFill>
            </a:ln>
          </a:insideV>
        </a:tcBdr>
        <a:fill>
          <a:noFill/>
        </a:fill>
      </a:tcStyle>
    </a:wholeTbl>
    <a:band1H>
      <a:tcStyle>
        <a:tcBdr/>
        <a:fill>
          <a:solidFill>
            <a:schemeClr val="accent5">
              <a:alpha val="20000"/>
            </a:schemeClr>
          </a:solidFill>
        </a:fill>
      </a:tcStyle>
    </a:band1H>
    <a:band1V>
      <a:tcStyle>
        <a:tcBdr/>
        <a:fill>
          <a:solidFill>
            <a:schemeClr val="accent5">
              <a:alpha val="20000"/>
            </a:schemeClr>
          </a:solidFill>
        </a:fill>
      </a:tcStyle>
    </a:band1V>
    <a:lastCol>
      <a:tcTxStyle b="on"/>
      <a:tcStyle>
        <a:tcBdr/>
      </a:tcStyle>
    </a:lastCol>
    <a:firstCol>
      <a:tcTxStyle b="on"/>
      <a:tcStyle>
        <a:tcBdr/>
      </a:tcStyle>
    </a:firstCol>
    <a:lastRow>
      <a:tcTxStyle b="on"/>
      <a:tcStyle>
        <a:tcBdr>
          <a:top>
            <a:ln w="50800" cmpd="dbl">
              <a:solidFill>
                <a:schemeClr val="accent5"/>
              </a:solidFill>
            </a:ln>
          </a:top>
        </a:tcBdr>
        <a:fill>
          <a:noFill/>
        </a:fill>
      </a:tcStyle>
    </a:lastRow>
    <a:firstRow>
      <a:tcTxStyle b="on"/>
      <a:tcStyle>
        <a:tcBdr>
          <a:bottom>
            <a:ln w="25400" cmpd="sng">
              <a:solidFill>
                <a:schemeClr val="accent5"/>
              </a:solidFill>
            </a:ln>
          </a:bottom>
        </a:tcBdr>
        <a:fill>
          <a:no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25063"/>
    <p:restoredTop sz="84799"/>
  </p:normalViewPr>
  <p:slideViewPr>
    <p:cSldViewPr snapToGrid="0" snapToObjects="1">
      <p:cViewPr varScale="1">
        <p:scale>
          <a:sx n="102" d="100"/>
          <a:sy n="102" d="100"/>
        </p:scale>
        <p:origin x="93" y="54"/>
      </p:cViewPr>
      <p:guideLst>
        <p:guide orient="horz" pos="1620"/>
        <p:guide pos="2880"/>
      </p:guideLst>
    </p:cSldViewPr>
  </p:slideViewPr>
  <p:notesTextViewPr>
    <p:cViewPr>
      <p:scale>
        <a:sx n="1" d="1"/>
        <a:sy n="1" d="1"/>
      </p:scale>
      <p:origin x="0" y="0"/>
    </p:cViewPr>
  </p:notesTextViewPr>
  <p:sorterViewPr>
    <p:cViewPr>
      <p:scale>
        <a:sx n="200" d="100"/>
        <a:sy n="200" d="100"/>
      </p:scale>
      <p:origin x="0" y="0"/>
    </p:cViewPr>
  </p:sorterViewPr>
  <p:gridSpacing cx="76200" cy="76200"/>
</p:viewPr>
</file>

<file path=ppt/_rels/presentation.xml.rels><?xml version="1.0" encoding="UTF-8" standalone="yes"?>
<Relationships xmlns="http://schemas.openxmlformats.org/package/2006/relationships"><Relationship Id="rId26" Type="http://schemas.openxmlformats.org/officeDocument/2006/relationships/slide" Target="slides/slide25.xml"/><Relationship Id="rId21" Type="http://schemas.openxmlformats.org/officeDocument/2006/relationships/slide" Target="slides/slide20.xml"/><Relationship Id="rId42" Type="http://schemas.openxmlformats.org/officeDocument/2006/relationships/slide" Target="slides/slide41.xml"/><Relationship Id="rId47" Type="http://schemas.openxmlformats.org/officeDocument/2006/relationships/slide" Target="slides/slide46.xml"/><Relationship Id="rId63" Type="http://schemas.openxmlformats.org/officeDocument/2006/relationships/slide" Target="slides/slide62.xml"/><Relationship Id="rId68" Type="http://schemas.openxmlformats.org/officeDocument/2006/relationships/slide" Target="slides/slide67.xml"/><Relationship Id="rId84" Type="http://schemas.openxmlformats.org/officeDocument/2006/relationships/font" Target="fonts/font10.fntdata"/><Relationship Id="rId89" Type="http://schemas.openxmlformats.org/officeDocument/2006/relationships/font" Target="fonts/font15.fntdata"/><Relationship Id="rId16" Type="http://schemas.openxmlformats.org/officeDocument/2006/relationships/slide" Target="slides/slide15.xml"/><Relationship Id="rId11" Type="http://schemas.openxmlformats.org/officeDocument/2006/relationships/slide" Target="slides/slide10.xml"/><Relationship Id="rId32" Type="http://schemas.openxmlformats.org/officeDocument/2006/relationships/slide" Target="slides/slide31.xml"/><Relationship Id="rId37" Type="http://schemas.openxmlformats.org/officeDocument/2006/relationships/slide" Target="slides/slide36.xml"/><Relationship Id="rId53" Type="http://schemas.openxmlformats.org/officeDocument/2006/relationships/slide" Target="slides/slide52.xml"/><Relationship Id="rId58" Type="http://schemas.openxmlformats.org/officeDocument/2006/relationships/slide" Target="slides/slide57.xml"/><Relationship Id="rId74" Type="http://schemas.openxmlformats.org/officeDocument/2006/relationships/handoutMaster" Target="handoutMasters/handoutMaster1.xml"/><Relationship Id="rId79" Type="http://schemas.openxmlformats.org/officeDocument/2006/relationships/font" Target="fonts/font5.fntdata"/><Relationship Id="rId5" Type="http://schemas.openxmlformats.org/officeDocument/2006/relationships/slide" Target="slides/slide4.xml"/><Relationship Id="rId90" Type="http://schemas.openxmlformats.org/officeDocument/2006/relationships/font" Target="fonts/font16.fntdata"/><Relationship Id="rId22" Type="http://schemas.openxmlformats.org/officeDocument/2006/relationships/slide" Target="slides/slide21.xml"/><Relationship Id="rId27" Type="http://schemas.openxmlformats.org/officeDocument/2006/relationships/slide" Target="slides/slide26.xml"/><Relationship Id="rId43" Type="http://schemas.openxmlformats.org/officeDocument/2006/relationships/slide" Target="slides/slide42.xml"/><Relationship Id="rId48" Type="http://schemas.openxmlformats.org/officeDocument/2006/relationships/slide" Target="slides/slide47.xml"/><Relationship Id="rId64" Type="http://schemas.openxmlformats.org/officeDocument/2006/relationships/slide" Target="slides/slide63.xml"/><Relationship Id="rId69" Type="http://schemas.openxmlformats.org/officeDocument/2006/relationships/slide" Target="slides/slide68.xml"/><Relationship Id="rId8" Type="http://schemas.openxmlformats.org/officeDocument/2006/relationships/slide" Target="slides/slide7.xml"/><Relationship Id="rId51" Type="http://schemas.openxmlformats.org/officeDocument/2006/relationships/slide" Target="slides/slide50.xml"/><Relationship Id="rId72" Type="http://schemas.openxmlformats.org/officeDocument/2006/relationships/slide" Target="slides/slide71.xml"/><Relationship Id="rId80" Type="http://schemas.openxmlformats.org/officeDocument/2006/relationships/font" Target="fonts/font6.fntdata"/><Relationship Id="rId85" Type="http://schemas.openxmlformats.org/officeDocument/2006/relationships/font" Target="fonts/font11.fntdata"/><Relationship Id="rId93" Type="http://schemas.openxmlformats.org/officeDocument/2006/relationships/theme" Target="theme/theme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slide" Target="slides/slide45.xml"/><Relationship Id="rId59" Type="http://schemas.openxmlformats.org/officeDocument/2006/relationships/slide" Target="slides/slide58.xml"/><Relationship Id="rId67" Type="http://schemas.openxmlformats.org/officeDocument/2006/relationships/slide" Target="slides/slide66.xml"/><Relationship Id="rId20" Type="http://schemas.openxmlformats.org/officeDocument/2006/relationships/slide" Target="slides/slide19.xml"/><Relationship Id="rId41" Type="http://schemas.openxmlformats.org/officeDocument/2006/relationships/slide" Target="slides/slide40.xml"/><Relationship Id="rId54" Type="http://schemas.openxmlformats.org/officeDocument/2006/relationships/slide" Target="slides/slide53.xml"/><Relationship Id="rId62" Type="http://schemas.openxmlformats.org/officeDocument/2006/relationships/slide" Target="slides/slide61.xml"/><Relationship Id="rId70" Type="http://schemas.openxmlformats.org/officeDocument/2006/relationships/slide" Target="slides/slide69.xml"/><Relationship Id="rId75" Type="http://schemas.openxmlformats.org/officeDocument/2006/relationships/font" Target="fonts/font1.fntdata"/><Relationship Id="rId83" Type="http://schemas.openxmlformats.org/officeDocument/2006/relationships/font" Target="fonts/font9.fntdata"/><Relationship Id="rId88" Type="http://schemas.openxmlformats.org/officeDocument/2006/relationships/font" Target="fonts/font14.fntdata"/><Relationship Id="rId91"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slide" Target="slides/slide48.xml"/><Relationship Id="rId57" Type="http://schemas.openxmlformats.org/officeDocument/2006/relationships/slide" Target="slides/slide56.xml"/><Relationship Id="rId10" Type="http://schemas.openxmlformats.org/officeDocument/2006/relationships/slide" Target="slides/slide9.xml"/><Relationship Id="rId31" Type="http://schemas.openxmlformats.org/officeDocument/2006/relationships/slide" Target="slides/slide30.xml"/><Relationship Id="rId44" Type="http://schemas.openxmlformats.org/officeDocument/2006/relationships/slide" Target="slides/slide43.xml"/><Relationship Id="rId52" Type="http://schemas.openxmlformats.org/officeDocument/2006/relationships/slide" Target="slides/slide51.xml"/><Relationship Id="rId60" Type="http://schemas.openxmlformats.org/officeDocument/2006/relationships/slide" Target="slides/slide59.xml"/><Relationship Id="rId65" Type="http://schemas.openxmlformats.org/officeDocument/2006/relationships/slide" Target="slides/slide64.xml"/><Relationship Id="rId73" Type="http://schemas.openxmlformats.org/officeDocument/2006/relationships/notesMaster" Target="notesMasters/notesMaster1.xml"/><Relationship Id="rId78" Type="http://schemas.openxmlformats.org/officeDocument/2006/relationships/font" Target="fonts/font4.fntdata"/><Relationship Id="rId81" Type="http://schemas.openxmlformats.org/officeDocument/2006/relationships/font" Target="fonts/font7.fntdata"/><Relationship Id="rId86" Type="http://schemas.openxmlformats.org/officeDocument/2006/relationships/font" Target="fonts/font12.fntdata"/><Relationship Id="rId94"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3" Type="http://schemas.openxmlformats.org/officeDocument/2006/relationships/slide" Target="slides/slide12.xml"/><Relationship Id="rId18" Type="http://schemas.openxmlformats.org/officeDocument/2006/relationships/slide" Target="slides/slide17.xml"/><Relationship Id="rId39" Type="http://schemas.openxmlformats.org/officeDocument/2006/relationships/slide" Target="slides/slide38.xml"/><Relationship Id="rId34" Type="http://schemas.openxmlformats.org/officeDocument/2006/relationships/slide" Target="slides/slide33.xml"/><Relationship Id="rId50" Type="http://schemas.openxmlformats.org/officeDocument/2006/relationships/slide" Target="slides/slide49.xml"/><Relationship Id="rId55" Type="http://schemas.openxmlformats.org/officeDocument/2006/relationships/slide" Target="slides/slide54.xml"/><Relationship Id="rId76" Type="http://schemas.openxmlformats.org/officeDocument/2006/relationships/font" Target="fonts/font2.fntdata"/><Relationship Id="rId7" Type="http://schemas.openxmlformats.org/officeDocument/2006/relationships/slide" Target="slides/slide6.xml"/><Relationship Id="rId71" Type="http://schemas.openxmlformats.org/officeDocument/2006/relationships/slide" Target="slides/slide70.xml"/><Relationship Id="rId92" Type="http://schemas.openxmlformats.org/officeDocument/2006/relationships/viewProps" Target="viewProps.xml"/><Relationship Id="rId2" Type="http://schemas.openxmlformats.org/officeDocument/2006/relationships/slide" Target="slides/slide1.xml"/><Relationship Id="rId29" Type="http://schemas.openxmlformats.org/officeDocument/2006/relationships/slide" Target="slides/slide28.xml"/><Relationship Id="rId24" Type="http://schemas.openxmlformats.org/officeDocument/2006/relationships/slide" Target="slides/slide23.xml"/><Relationship Id="rId40" Type="http://schemas.openxmlformats.org/officeDocument/2006/relationships/slide" Target="slides/slide39.xml"/><Relationship Id="rId45" Type="http://schemas.openxmlformats.org/officeDocument/2006/relationships/slide" Target="slides/slide44.xml"/><Relationship Id="rId66" Type="http://schemas.openxmlformats.org/officeDocument/2006/relationships/slide" Target="slides/slide65.xml"/><Relationship Id="rId87" Type="http://schemas.openxmlformats.org/officeDocument/2006/relationships/font" Target="fonts/font13.fntdata"/><Relationship Id="rId61" Type="http://schemas.openxmlformats.org/officeDocument/2006/relationships/slide" Target="slides/slide60.xml"/><Relationship Id="rId82" Type="http://schemas.openxmlformats.org/officeDocument/2006/relationships/font" Target="fonts/font8.fntdata"/><Relationship Id="rId19" Type="http://schemas.openxmlformats.org/officeDocument/2006/relationships/slide" Target="slides/slide18.xml"/><Relationship Id="rId14" Type="http://schemas.openxmlformats.org/officeDocument/2006/relationships/slide" Target="slides/slide13.xml"/><Relationship Id="rId30" Type="http://schemas.openxmlformats.org/officeDocument/2006/relationships/slide" Target="slides/slide29.xml"/><Relationship Id="rId35" Type="http://schemas.openxmlformats.org/officeDocument/2006/relationships/slide" Target="slides/slide34.xml"/><Relationship Id="rId56" Type="http://schemas.openxmlformats.org/officeDocument/2006/relationships/slide" Target="slides/slide55.xml"/><Relationship Id="rId77" Type="http://schemas.openxmlformats.org/officeDocument/2006/relationships/font" Target="fonts/font3.fntdata"/></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a:extLst>
              <a:ext uri="{FF2B5EF4-FFF2-40B4-BE49-F238E27FC236}">
                <a16:creationId xmlns:a16="http://schemas.microsoft.com/office/drawing/2014/main" id="{73514F16-DD08-9D45-99E8-6100C70A186F}"/>
              </a:ext>
            </a:extLst>
          </p:cNvPr>
          <p:cNvSpPr>
            <a:spLocks noGrp="1"/>
          </p:cNvSpPr>
          <p:nvPr>
            <p:ph type="hdr" sz="quarter"/>
          </p:nvPr>
        </p:nvSpPr>
        <p:spPr>
          <a:xfrm>
            <a:off x="0" y="2"/>
            <a:ext cx="2971800" cy="458788"/>
          </a:xfrm>
          <a:prstGeom prst="rect">
            <a:avLst/>
          </a:prstGeom>
        </p:spPr>
        <p:txBody>
          <a:bodyPr vert="horz" lIns="91440" tIns="45720" rIns="91440" bIns="45720" rtlCol="0"/>
          <a:lstStyle>
            <a:lvl1pPr algn="l">
              <a:defRPr sz="1200"/>
            </a:lvl1pPr>
          </a:lstStyle>
          <a:p>
            <a:endParaRPr lang="en-US"/>
          </a:p>
        </p:txBody>
      </p:sp>
      <p:sp>
        <p:nvSpPr>
          <p:cNvPr id="3" name="Date Placeholder 2">
            <a:extLst>
              <a:ext uri="{FF2B5EF4-FFF2-40B4-BE49-F238E27FC236}">
                <a16:creationId xmlns:a16="http://schemas.microsoft.com/office/drawing/2014/main" id="{BE11782F-D7B4-1D4E-8BD0-59CD4216F54E}"/>
              </a:ext>
            </a:extLst>
          </p:cNvPr>
          <p:cNvSpPr>
            <a:spLocks noGrp="1"/>
          </p:cNvSpPr>
          <p:nvPr>
            <p:ph type="dt" sz="quarter" idx="1"/>
          </p:nvPr>
        </p:nvSpPr>
        <p:spPr>
          <a:xfrm>
            <a:off x="3884613" y="2"/>
            <a:ext cx="2971800" cy="458788"/>
          </a:xfrm>
          <a:prstGeom prst="rect">
            <a:avLst/>
          </a:prstGeom>
        </p:spPr>
        <p:txBody>
          <a:bodyPr vert="horz" lIns="91440" tIns="45720" rIns="91440" bIns="45720" rtlCol="0"/>
          <a:lstStyle>
            <a:lvl1pPr algn="r">
              <a:defRPr sz="1200"/>
            </a:lvl1pPr>
          </a:lstStyle>
          <a:p>
            <a:fld id="{4B252ED9-18B6-0749-BB32-82EB97D0DB13}" type="datetimeFigureOut">
              <a:rPr lang="en-US" smtClean="0"/>
              <a:t>7/27/2022</a:t>
            </a:fld>
            <a:endParaRPr lang="en-US"/>
          </a:p>
        </p:txBody>
      </p:sp>
      <p:sp>
        <p:nvSpPr>
          <p:cNvPr id="4" name="Footer Placeholder 3">
            <a:extLst>
              <a:ext uri="{FF2B5EF4-FFF2-40B4-BE49-F238E27FC236}">
                <a16:creationId xmlns:a16="http://schemas.microsoft.com/office/drawing/2014/main" id="{8A5A43E5-3862-3D44-8EAD-E8BE6FE12C89}"/>
              </a:ext>
            </a:extLst>
          </p:cNvPr>
          <p:cNvSpPr>
            <a:spLocks noGrp="1"/>
          </p:cNvSpPr>
          <p:nvPr>
            <p:ph type="ftr" sz="quarter" idx="2"/>
          </p:nvPr>
        </p:nvSpPr>
        <p:spPr>
          <a:xfrm>
            <a:off x="0" y="8685213"/>
            <a:ext cx="2971800" cy="458787"/>
          </a:xfrm>
          <a:prstGeom prst="rect">
            <a:avLst/>
          </a:prstGeom>
        </p:spPr>
        <p:txBody>
          <a:bodyPr vert="horz" lIns="91440" tIns="45720" rIns="91440" bIns="45720" rtlCol="0" anchor="b"/>
          <a:lstStyle>
            <a:lvl1pPr algn="l">
              <a:defRPr sz="1200"/>
            </a:lvl1pPr>
          </a:lstStyle>
          <a:p>
            <a:endParaRPr lang="en-US"/>
          </a:p>
        </p:txBody>
      </p:sp>
      <p:sp>
        <p:nvSpPr>
          <p:cNvPr id="5" name="Slide Number Placeholder 4">
            <a:extLst>
              <a:ext uri="{FF2B5EF4-FFF2-40B4-BE49-F238E27FC236}">
                <a16:creationId xmlns:a16="http://schemas.microsoft.com/office/drawing/2014/main" id="{A4A427D9-1E89-AB4D-AAE9-7A179DD01E83}"/>
              </a:ext>
            </a:extLst>
          </p:cNvPr>
          <p:cNvSpPr>
            <a:spLocks noGrp="1"/>
          </p:cNvSpPr>
          <p:nvPr>
            <p:ph type="sldNum" sz="quarter" idx="3"/>
          </p:nvPr>
        </p:nvSpPr>
        <p:spPr>
          <a:xfrm>
            <a:off x="3884613" y="8685213"/>
            <a:ext cx="2971800" cy="458787"/>
          </a:xfrm>
          <a:prstGeom prst="rect">
            <a:avLst/>
          </a:prstGeom>
        </p:spPr>
        <p:txBody>
          <a:bodyPr vert="horz" lIns="91440" tIns="45720" rIns="91440" bIns="45720" rtlCol="0" anchor="b"/>
          <a:lstStyle>
            <a:lvl1pPr algn="r">
              <a:defRPr sz="1200"/>
            </a:lvl1pPr>
          </a:lstStyle>
          <a:p>
            <a:fld id="{694D49D8-58CC-5E4D-9921-5892B6C294B1}" type="slidenum">
              <a:rPr lang="en-US" smtClean="0"/>
              <a:t>‹#›</a:t>
            </a:fld>
            <a:endParaRPr lang="en-US"/>
          </a:p>
        </p:txBody>
      </p:sp>
    </p:spTree>
    <p:extLst>
      <p:ext uri="{BB962C8B-B14F-4D97-AF65-F5344CB8AC3E}">
        <p14:creationId xmlns:p14="http://schemas.microsoft.com/office/powerpoint/2010/main" val="851376196"/>
      </p:ext>
    </p:extLst>
  </p:cSld>
  <p:clrMap bg1="lt1" tx1="dk1" bg2="lt2" tx2="dk2" accent1="accent1" accent2="accent2" accent3="accent3" accent4="accent4" accent5="accent5" accent6="accent6" hlink="hlink" folHlink="folHlink"/>
</p:handoutMaster>
</file>

<file path=ppt/ink/ink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8-07T16:42:02.582"/>
    </inkml:context>
    <inkml:brush xml:id="br0">
      <inkml:brushProperty name="width" value="0.05292" units="cm"/>
      <inkml:brushProperty name="height" value="0.05292" units="cm"/>
      <inkml:brushProperty name="color" value="#FF0000"/>
    </inkml:brush>
  </inkml:definitions>
  <inkml:trace contextRef="#ctx0" brushRef="#br0">2764 3244 2 0,'0'-8'1'0,"21"-15"-2"0,-17 16 1 16</inkml:trace>
</inkml:ink>
</file>

<file path=ppt/ink/ink1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39:55.510"/>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FFFFFF"/>
    </inkml:brush>
  </inkml:definitions>
  <inkml:trace contextRef="#ctx0" brushRef="#br0">11033 5819 1036 0,'0'0'46'0,"0"0"10"0,0 0-45 0,0 0-11 0,0 0 0 0,0 0 0 15,0 0 104-15,-3 0 20 0,-7 0 3 0,2 0 1 16,0 0-53-16,0 0-11 0,-2 0-1 0,-1 0-1 16,0 0 3-16,3 0 1 0,-5 0 0 0,3 0 0 15,2 5-53-15,-6-3-13 0,4-2 0 0,-6 7 0 0,0-2 21 0,0 2 2 16,0 0 0-16,0 0 0 0,-2 0-37 0,2 7-7 15,-2-2-2-15,2 0 0 0,0 2 47 0,0-5 10 16,3 10 2-16,-1-5 0 0,4 0-28 0,2 5-8 16,3 0 0-16,2-5 0 0,0 5 9 0,6-2-1 15,2-6-8-15,6 8 12 0,2-5 7 0,3 0 1 16,3-2 0-16,2-3 0 0,2 3-20 0,4-5 0 16,-3 0 0-16,2 0 0 0,1 0 0 0,-1 1 0 15,1-8 0-15,-1 4 0 0,-2-1 0 0,-6 1 0 16,1-4 0-16,-3 0 0 0,2 0 17 0,-2 0 0 15,-3 0 0-15</inkml:trace>
  <inkml:trace contextRef="#ctx0" brushRef="#br0" timeOffset="312.167">11377 5847 1094 0,'0'0'97'0,"0"0"-77"0,0 0-20 0,0 0 0 15,-5-2 140-15,5 2 24 0,-3 0 4 0,3 0 2 16,-8 0-44-16,8 0-9 0,0 0-1 0,-2 7-1 16,-1 0-40-16,0 7-8 0,3-2-2 0,0 2 0 15,0 0-37-15,0 5-8 0,3 2-2 0,-3 0 0 16,3-2 14-16,-1 2 2 0,1 3 1 0,0-8 0 0,-3 8-22 0,2-8-4 15,1 3-1-15,-1 0 0 0,1-10-8 0,-3 3 10 16,3 2-10-16,-3-2 10 0,2-2 5 0,-2-3 1 16,6-3 0-16,-4 3 0 15,4 0-167-15,-1-2-33 0,-5-5-6 0,5 2-795 16</inkml:trace>
  <inkml:trace contextRef="#ctx0" brushRef="#br0" timeOffset="682.421">11663 6069 1494 0,'0'0'66'0,"0"0"14"0,0-3-64 0,2-1-16 16,-2 1 0-1,0 3 0-15,0-5 61 0,-2 3 10 0,2-3 1 0,-3 3 1 16,1-3-13-16,-4 3-4 0,4-3 0 0,2 5 0 0,-3 0 7 0,-2 0 1 16,-3 0 0-16,0 5 0 0,-3-3-28 0,3 5-4 15,-2-2-2-15,-1 2 0 0,1 0-22 0,-1 5-8 16,0-3 0-16,6 3 9 0,0-5-9 0,2 5 0 15,0-3 0-15,3-2 0 16,0 5-32-16,6-5 2 0,-1 0 0 0,3 0 0 0,0-2 30 0,3-3 0 16,-1-2 0-16,1 5 0 0,-1-5 0 0,1-5 0 15,2 5 0-15,-2-7 0 0,-1 7 0 0,-2-7 0 16,-3 0 0-16,1 3 0 0,-1 1 45 0,-2-2 15 16,-1-2 4-16,1 0 0 0,0 0-24 0,-3 5-4 0,0 2 0 15,0 0-1-15,0-5-11 0,0 5-3 0,0 0 0 0,0 0 0 16,-6 0-13-16,6 0-8 0,0 0 8 0,0 0-8 15,0 0 8-15,0 0-8 0,3 5 8 0,0 2-8 16,-1 0 0-16,4 0 0 0,-4-5-12 0,1 6 4 16,5-1 8-16,-3-3 0 0,0 3 0 0,1 0 0 15,2-2 0-15,0 2 9 0,-6-4-1 0,4 1-790 16,-6-4-158-16</inkml:trace>
  <inkml:trace contextRef="#ctx0" brushRef="#br0" timeOffset="1041.335">12002 6054 1382 0,'0'0'123'0,"0"-7"-99"15,0 7-24-15,0-7 0 0,0 0 90 0,-3 5 13 16,0-3 2-16,1-2 1 0,-1 2-6 0,-2 3 0 16,-1-3-1-16,-2-2 0 0,0 7-39 0,1-2-8 15,-4-3-2-15,0 10 0 0,-2-3-21 0,3-2-4 16,-4 7-1-16,1 0 0 0,0-2-15 0,2 2-9 15,1 0 10-15,2 0-10 0,0 0 0 0,3 5 0 16,-1-5 0-16,6 5 0 0,0-3 0 0,3-2-15 16,2 0 5-16,3 1 1 0,3 1-1 0,2 0 0 15,3-4 0-15,2 2 0 0,-2 0 10 0,5 0 0 16,-2 0-9-16,2 0 9 0,-2 0 0 0,2 0 0 16,-5 1 0-16,-1-1 0 0,-1-3 0 0,-6 3 0 0,0 0 0 15,-6-2 0-15,1 2 20 0,0-5 4 0,-6 6 2 0,0-8 0 16,1 4 26-16,-6-1 4 0,0 1 2 15,-3-4 0-15,1 5-41 0,-4-3-8 0,-4-2-1 0,-1 0-8 16,1 0 19-16,-1 0-3 0,6 0-1 0,0 0 0 31,2-7-229-31,3 3-46 0</inkml:trace>
  <inkml:trace contextRef="#ctx0" brushRef="#br0" timeOffset="1369.696">12263 6045 1209 0,'0'0'53'0,"0"0"12"0,0 0-52 0,0 0-13 16,0 0 0-16,0 0 0 0,8-5 126 0,-5 3 22 15,-6-3 5-15,1 3 1 0,-4-3-51 0,1 5-11 16,0-4-1-16,0 4-1 0,-3 0-50 0,-6 0-9 16,4 0-3-16,-3 4 0 0,2-4-28 0,3 7 0 15,0-7 0-15,0 7 0 0,3-2 0 0,0-3 0 16,2 5 0-16,3 1 0 0,3-4 15 0,-1 3-3 15,4-2-1-15,1 2 0 0,1 0-11 0,3 0-17 16,0 3 4-16,2-1 1 0,0 0 12 0,-2-2 0 16,2 0 0-16,-3 5 0 0,-2 0 0 0,0-3 0 15,-2-2 0-15,2 5 0 0,-6 0 52 0,-2-3 9 16,-2 3 3-16,-4-2 0 0,-2-3 0 0,0 4 0 16,-5-4 0-16,0-2 0 0,0 5-52 0,-3-6-12 15,3 3 0-15,-3-2 0 0,2-3 0 0,4 3 0 16,-3-5 0-16,2 0-1175 0</inkml:trace>
  <inkml:trace contextRef="#ctx0" brushRef="#br0" timeOffset="1931.994">10959 6414 1324 0,'0'0'118'0,"0"0"-94"16,0 0-24-16,0 0 0 0,0 0 43 0,8 7 4 15,-3-7 1-15,1 5 0 0,-1-3 64 0,0 5 12 16,3 5 4-16,-3-2 0 16,1 1 0-16,2 3 0 0,0 1 0 0,2 1 0 15,-2-2-103-15,3 0-25 0,2 0 0 0,-3 5 0 0,-2-9 56 0,0 6 7 16,0-7 1-16,0 6 0 0,-2-4-52 0,-1-4-12 15,0 5 0-15,0-2 0 0,1-3 54 0,-1-3 8 16,0-1 2-16,-5-3 0 0,0 0-52 0,0 0-12 0,0 0 0 0,8-7 0 16,-3 0 0-16,3-3 0 0,0-2 0 0,-2-2 0 15,2-5 0-15,0 1 0 0,-1 1 0 0,1-2 0 16,0-2 54-16,0 2 8 16,0 1 2-16,3-4 0 0,-3 8-103 0,0-4-20 15,0 3-4-15,0 1-1 0,-1 3 52 0,-1 1 12 16,-1 3 0-16,0 0 0 0,-2 2 0 0,2-2 0 0,-5 7 0 0,0 0 0 15,0 0 0-15,0 0 0 0,0 0 0 0,0 0 0 16,0 0 0-16,0 0 0 0,0 0 0 0,0 0 0 16,3 3-54-16,2 1-8 0,-2 3-2 15,0 5-751-15,2-5-150 0</inkml:trace>
  <inkml:trace contextRef="#ctx0" brushRef="#br0" timeOffset="2275.461">11607 6570 1324 0,'0'0'118'0,"0"0"-94"16,-2 0-24-16,-4-3 0 15,4 3 94-15,-4 0 14 0,-2 0 4 0,3 0 0 16,0 3-8-16,-3-3-2 0,0 0 0 0,0 4 0 16,0-4-55-16,0 3-11 0,0 4-3 0,-2-3 0 0,-1-1-33 0,1 6 0 15,2-2-10-15,-6 0 10 0,4 3 0 0,2-3 16 16,0 4 0-16,3-4-1 0,2 5-24 0,0-5-5 15,3 0-1-15,3 0 0 0,2 0 15 0,1-2 0 0,4-2 0 0,1 1 0 16,-1-4-10-16,4 0 1 0,-1 0 0 0,3-4 0 16,-3 4 9-16,-3-8 0 0,4 1 0 0,-1 0 0 15,-3 3 0-15,-2-3 12 0,0 0-2 0,0-1-1 16,-5 1 44-16,2-4 9 0,-2 1 2 0,-3-2 0 16,0 5 0-16,0-4 0 0,-5 4 0 0,-1-3 0 15,-2 3-52-15,6 2-12 0,-6-2 0 0,0 5 0 16,3-3 54-16,-1 1 8 0,-2 1 2 0,0-1 0 15,3 4-206-15,0-3-41 16,-1-1-8-16,4 4-1 0</inkml:trace>
  <inkml:trace contextRef="#ctx0" brushRef="#br0" timeOffset="2462.872">11673 6428 748 0,'0'0'67'0,"0"0"-54"15,0 0-13-15,0 0 0 0,0 0 269 0,0 5 51 16,-2 2 11-16,2 3 1 0,-3-3-212 0,3 4-42 15,0-4-9-15,3 8-1 0,-1-4-4 0,4 8 0 16,-4-5 0-16,1 0 0 0,0 0 0 0,2-2 0 16,0-2 0-16,-2 6 0 0,2-7-51 0,-2 6-13 15,2-8 0-15,-2 4 0 0,-1-4-11 0,1 1-5 16,0-1 0-16,-3-7-1 16,0 0-127-16,0 0-24 0,0 0-6 0,0 0-1 0</inkml:trace>
  <inkml:trace contextRef="#ctx0" brushRef="#br0" timeOffset="2587.845">11628 6541 1267 0,'0'0'56'0,"8"0"12"0,0-4-55 0,0 4-13 0,0-3 0 0,3 3 0 15,-1-4 82-15,4 4 14 0,-4-3 2 0,3 3 1 16,1 0-56-16,-1 0-11 0,0 0-3 0,-2 3 0 31,-3-3-125-31,0 4-26 0,13 3-5 0,-3-7-1 0</inkml:trace>
  <inkml:trace contextRef="#ctx0" brushRef="#br0" timeOffset="2916.041">11933 6574 1497 0,'0'0'32'0,"0"0"8"0,5-4 0 0,-2 4 4 0,2-3-36 0,0 3-8 0,1-5 0 0,-4 5 0 0,6-7 53 0,-3 7 9 16,1-7 2-16,2 7 0 15,0-7-5-15,-3 3-1 0,0 1 0 0,0-1 0 0,-2 1-14 0,-3 3-4 16,0 0 0-16,0-5 0 0,0-2-3 0,-3 7-1 15,1-7 0-15,-1 7 0 0,-2-7-8 0,0 7-3 16,-3 0 0-16,0 0 0 0,-3 0-10 0,1 0-3 16,-1 0 0-16,-2 3 0 0,2 1-2 0,-2 3-1 15,0-7 0-15,-1 7 0 0,1 1-9 0,3-1 0 16,-1 0 9-16,0 2-9 0,4 0 12 0,1-1-3 16,1-1 0-16,2 4 0 0,1-4-22 0,4 0-5 15,4 5-1-15,-1-5 0 0,3-4 19 0,2 1 0 16,4 3 0-16,4-7 0 0,-2 7 0 0,3-7 0 15,2 0 0-15,0 0 0 16,3 5-86-16,-3-5-20 0,0 0-4 0,0 0-1 16,-2-5-116-16,-1 5-23 0,17-7-5 0,-12 3-1 0</inkml:trace>
  <inkml:trace contextRef="#ctx0" brushRef="#br0" timeOffset="3181.753">12240 6541 403 0,'5'-4'36'0,"-5"4"-36"0,0 0 0 0,3-3 0 15,2-4 294-15,-2 2 52 0,-11 3 10 0,5-3 3 16,3 5-178-16,0 0-35 0,-8-2-7 0,0-3-2 15,-3 5-70-15,1-4-15 0,2 4-2 0,0 0-1 16,-3 4-25-16,1-4-4 0,2 0-2 0,3 7 0 16,-3-2-18-16,0-3 0 0,2 3 0 0,1-2 0 15,3 4 0-15,-4-3 0 0,6-4 0 0,0 7 0 16,6 0 0-16,-4 0 0 0,6 5 0 0,-3-2 0 0,3-6-21 0,0 3 1 16,3 5 1-16,-1-2 0 0,-2-3 31 0,0-3 5 15,0 3 2-15,0 0 0 0,-8 5-19 0,3-5 0 16,2-4 0-16,-2 4 0 0,-3-3 0 0,0 3-11 15,2 0 2-15,1 1 0 0,0-4 9 0,-3-4 12 16,-3 3-2-16,0 4-1 0,3-3 3 0,-2 3 0 16,-4-2 0-16,-1-3 0 0,-4 5-12 0,0-2-17 15,1-2 4-15,-3 1 1 16,-3-1-89-16,-3 1-18 0,3-1-3 0</inkml:trace>
  <inkml:trace contextRef="#ctx0" brushRef="#br0" timeOffset="3618.85">10882 6835 403 0,'-2'0'36'16,"-1"-4"-36"-16,3 4 0 0,0 0 0 15,0 0 402-15,0 0 74 0,0 0 14 0,0 0 3 16,11 0-326-16,-1 0-66 0,3 4-13 0,6-1-2 0,5-3-52 0,2 7-10 31,9-3-3-31,4 3 0 0,6-2-1 0,3 2 0 16,5-4 0-16,8 4 0 0,-3 0-12 0,5-3-8 0,6-1 10 0,8 1-10 15,0 1 0-15,-1-3 8 0,4-2-8 0,7 0 0 0,-13-2 0 0,0-3 9 16,-5 1-9-16,2 4 8 0,-10-3 1 0,-5 3 0 16,-6-4 0-16,-2 4 0 0,-14-7 23 0,1 4 4 15,-9-1 0-15,0 1 1 0,1-2-3 0,-9-2-1 16,-2 0 0-16,-2 3 0 0,1-3-15 0,-4 4-3 16,-6-4-1-16,-2 3 0 0,2-4-6 0,-5 8 0 15,0 0-8-15,-8-2 12 16,0-3-185-16,-2 1-38 0</inkml:trace>
  <inkml:trace contextRef="#ctx0" brushRef="#br0" timeOffset="5626.514">11615 7230 1036 0,'0'0'23'0,"0"0"5"0,0 0 0 0,3-7 1 0,0-4-29 0,-1 4 0 0,1-5 0 0,-3 5 0 16,2 4 57-16,1-1 6 0,0-3 1 0,-3 4 0 16,2-1 0-16,-2 4 0 0,0-8 0 0,0 8 0 15,0 0 25-15,0 0 6 0,0 0 1 0,0 8 0 16,0-1-52-16,0 0-9 0,3 0-3 0,0 4 0 15,-3 4 26-15,2-1 5 0,-2 4 1 0,3 1 0 16,-3-2-52-16,3 2-12 0,-3-1 0 0,0-3 0 16,0 6 46-16,0-7 6 0,2 5 2 0,-2-1 0 15,0-3-36-15,0-1-7 0,0 0-2 0,0 0 0 16,0-2-9-16,0 2 0 0,-2-7 0 0,2-3 0 16,0-4 0-16,0 0 0 0,0 0 0 0,0 0 0 0,0 0 0 15,0 0 0-15,0-4 0 0,0-3 0 16,0 0-99-16,-3-7-25 0,0-1-4 0,1 1-817 15</inkml:trace>
  <inkml:trace contextRef="#ctx0" brushRef="#br0" timeOffset="5798.486">11554 7103 403 0,'-2'3'36'0,"-1"-3"-36"15,0 4 0-15,1-1 0 0,-1 1 224 0,0 4 37 16,1-4 8-16,-3-1 2 0,-1 4-139 0,1 4-28 15,-3 1-6-15,3 2-1 0,-3 0-26 0,0 1-6 16,0-1-1-16,0 0 0 0,3-3-51 0,-3 4-13 16,0-1 0-16,0 0 0 0,0 2 11 0,5-6-1 0,-2 1 0 0,0-3 0 31,-1 6-111-31,4-7-23 0,-4 0-4 0</inkml:trace>
  <inkml:trace contextRef="#ctx0" brushRef="#br0" timeOffset="6079.525">11372 7586 1267 0,'10'0'56'0,"-2"0"12"16,3 0-55-16,5 2-13 0,0-2 0 0,5 5 0 15,3-5 105-15,-1 0 19 0,4 0 3 0,-1-5 1 0,1 3-36 0,-1-3-8 16,1 2 0-16,2-1-1 0,-3-3-41 0,1 4-8 15,-1-1-2-15,1 4 0 0,-4 0-15 0,1-3-3 16,-3-1-1-16,1 4 0 0,-6 0 41 0,-3-3 8 16,3 3 2-16,-6 0 0 0,-2 0-52 0,3-4-12 15,-6 4 0-15,-5 0 0 0,0 0 0 0,0 0 0 16,0 0 0-16,3-5 0 16,-6 2-100-16,3-1-22 0,-8 4-5 0,5-3-1 0</inkml:trace>
  <inkml:trace contextRef="#ctx0" brushRef="#br0" timeOffset="10604.471">11382 7908 1324 0,'0'0'59'0,"-2"-7"12"0,2 0-57 0,0 0-14 0,0 2 0 0,0 2 0 15,0-1 24-15,0 4 1 16,0 0 1-16,2-7 0 0,4 7 41 0,-6 0 8 16,5-7 1-16,0 7 1 0,3-7-33 0,-3 7-8 0,6 0 0 0,0 0-1 0,2 0-18 0,3 0-3 15,-3 0-1-15,3 0 0 16,0 0-2-16,0 4-1 0,-1-1 0 0,7-3 0 15,-9 7 0-15,3-3 0 0,-6 3 0 0,1 1 0 0,0 3-10 0,-6-1 10 16,0 4-10-16,-2-2 10 0,-1 2 34 0,-4 5 8 16,-1-5 0-16,0 7 1 0,-2-7-33 0,-3 5-8 15,-2 2 0-15,2-2-1 16,-6 2 5-16,7-2 0 0,-4-1 1 0,0-1 0 16,3 2-27-16,0-5-6 0,3 0 0 0,-3 5-1 15,0-5 31-15,3-2 6 0,0 2 2 0,2 0 0 0,0-2-35 0,1 2-7 16,-1-7-2-16,3 5 0 0,0-5 22 0,3 0 0 15,2 0 0-15,0 0 0 0,3-2 23 0,0-3 9 16,3 5 1-16,-1-7 1 16,4 5-22-16,2-3-12 0,-1-2 12 0,4 0-12 15,-1 0 15-15,4 0-4 0,-1 0-1 0,0-2 0 16,3-3 2-16,0 5 0 0,-3-2 0 0,3-3 0 0,-3 5-3 0,-3-2 0 16,-2 2 0-16,3 0 0 0,-6 0-9 0,0 0-9 15,0 0 9-15,-2 0-13 0,-3 0 13 0,-8 0 0 0,0 0 0 0</inkml:trace>
  <inkml:trace contextRef="#ctx0" brushRef="#br0" timeOffset="13337.837">11377 8792 1580 0,'0'0'35'0,"0"0"7"0,0 0 2 0,-5 0 0 0,0 0-36 0,2-2-8 0,-2-3 0 0,5 5 0 16,0 0 28-16,0 0 3 0,0 0 1 0,0 0 0 16,0 0 2-16,0 0 1 0,2-2 0 0,4-3 0 0,-1 5-23 0,3-7-12 15,0 7 12-15,5-7-12 0,5 7 8 0,1 0-8 16,5 0 0-16,2 0 0 0,1 0 0 0,-1 0 0 16,1 0 0-16,2 4 0 0,-3-1 0 0,1 2 0 15,-1-3 0-15,1 5 0 0,-4 0 0 0,1 0 0 16,-3 5 0-16,-2 2 0 0,-3-2 14 0,-8 2 2 15,0 0 1-15,-6 5 0 0,-4 0 32 0,-4-3 7 16,-4 8 0-16,-4-3 1 0,1 0-7 0,0 0-2 16,-3-2 0-16,3 7 0 0,-3-5-16 0,3 0-4 15,5-2-1-15,-3 2 0 0,3-2-16 0,0-5-3 16,3 0-8-16,0 0 12 0,2-2-12 0,-2 2 8 16,5-7-8-16,0 5 0 0,3-5 8 0,-1 0-8 0,1 0 0 0,2 0 9 15,0-2-9-15,3-3 12 0,0 3-12 0,6-5 12 16,-1 0-4-16,5 0 0 0,3 0 0 0,1 0 0 15,4-5-8-15,1 5 0 0,2-2 0 0,-3-3 0 16,-2 5 10-16,-3-2-10 0,0-3 12 0,-2 5-12 16,-3 0 12-16,-3-2-4 0,-3 2 0 0,1-5-8 15,-3 5 13-15,-3 0-4 0,-5 0-1 0,0 0 0 16,0 0-8-16,0 0 10 0,0 0-10 0,6 7 10 16,-6-7-173-1,2 5-34-15,-2-5-7 0</inkml:trace>
  <inkml:trace contextRef="#ctx0" brushRef="#br0" timeOffset="16055.946">11499 9709 1566 0,'0'0'69'0,"0"0"15"0,-8 0-68 0,8 0-16 0,-8-2 0 0,8 2 0 16,0 0 38-16,0 0 4 0,0 0 1 0,-5-5 0 15,5 5 10-15,0 0 3 0,0 0 0 0,0 0 0 16,0 0-31-16,0 0-5 0,0 0-2 0,2 0 0 16,6-2-18-16,3 2 0 0,-1-5 0 0,6 5 0 15,-3-2 0-15,6-3 0 0,0 5 0 0,-4-2 0 16,4-3 0-16,-1 5 0 0,1 0 0 0,-3 0 0 0,0 0 0 0,0 0 8 15,-3 7-8-15,0-2 10 0,0-3 16 0,-5 5 3 16,3 0 1-16,-3 0 0 0,0 3 15 0,0-1 3 16,-3-2 1-16,-2 5 0 0,-1 0-25 0,-2-3-4 15,-2 3-2-15,2-3 0 0,-3 3-1 0,0 2 0 16,1-7 0-16,-4 5 0 0,1-5 3 0,0 5 1 16,-3-3 0-16,3 3 0 0,-3-5-9 0,2 7-3 15,-4-7 0-15,2 5 0 0,0-5 7 0,3 0 2 16,-1 0 0-16,-2 0 0 0,3-2-10 0,2 2-8 15,3-7 9-15,-2 2-9 0,2-2 0 0,0 0 0 16,0 0 0-16,2 5 0 0,6-3 0 0,0-2-8 16,3 5 8-16,2-5-13 0,3 0 4 0,5 0 1 0,0 2 0 15,6 3 0-15,-3 2 8 0,2 0 0 0,3 0-9 0,-8 0 9 16,3 5 0-16,-5-5 0 0,-1 5 0 0,-5-3 0 16,-2 3 0-16,0 2 0 0,-6-2 0 0,-3-3 0 15,1 3 12-15,-3 2-2 0,-5-2-1 0,2-3 0 16,-5 3 14-16,-2-5 2 0,2 7 1 0,-6-7 0 15,1 5-4-15,0-5-1 0,-3 0 0 0,-2 0 0 16,-1 0-7-16,1 0-2 0,-1-2 0 0,1-3 0 16,-1 3-4-16,3 2-8 0,0-7 11 0,-2 5-11 15,5-3-32 1,-1-2-14-16,1 0-2 0,0 5-1153 0</inkml:trace>
  <inkml:trace contextRef="#ctx0" brushRef="#br0" timeOffset="18008.947">11896 10619 57 0,'0'0'0'0,"-3"-2"0"0,0-3 0 0,1 3 0 0,-1-3 292 0,3 5 54 15,-5-7 10-15,5 7 3 0,-3-7-247 0,3 7-50 16,0 0-10-16,-5 0-1 0,5 0-3 0,-3 0-1 15,-5 0 0-15,3 0 0 0,0 5 0 0,-3 2 0 16,-3 0 0-16,3 2 0 0,-2 3-6 0,-1 2-1 16,-2 0 0-16,0 5 0 0,-3 2-19 0,0 5-4 15,3-5-1-15,-1 10 0 0,1-10-1 0,0 7-1 16,0 3 0-16,2-3 0 0,1 0-5 0,2 3-1 16,0-3 0-16,0 0 0 0,2 5-8 0,1-7 0 15,3 2 0-15,-1 3 8 0,3-7-8 0,3-1 0 0,-1-2 0 0,3-2 0 16,3-3 0-16,3-4 0 0,2 2 0 0,0-2 0 15,6-5 0-15,2-4 0 0,6 1 0 0,2-4-11 16,0-4 11-16,3 4 0 0,-3-8 0 0,2 1 0 16,-4 0 0-16,-1-4 0 0,-5 1 10 0,1-2-10 15,-6-2 16-15,-3 0-4 0,-5-5 0 0,0 1 0 16,-3 1 6-16,-5-2 1 0,-3 0 0 0,-2 5 0 16,-8-4 3-16,0 3 1 0,-3 1 0 0,-3 0 0 15,-7 2 11-15,2 5 2 0,-3 0 1 0,-2 0 0 16,5 5-21-16,1-3-4 0,1-2 0 0,4 7-1 15,2-5-11-15,0 5-12 0,3 0 2 0,0 0-734 16,2 0-146-16</inkml:trace>
  <inkml:trace contextRef="#ctx0" brushRef="#br0" timeOffset="26257.959">10202 6998 1728 0,'-10'-3'153'0,"-3"-2"-122"16,-1-2-31-16,4 0 0 0,-4 3 94 0,4 1 13 16,-6-4 2-16,5 3 1 0,-4-3-75 0,-1-1-15 15,0 1-4-15,-5-4 0 0,-1-3 20 0,-4 4 4 16,-3-6 1-16,-5 2 0 0,-6-8 4 0,-5 8 1 15,0-5 0-15,-5 1 0 0,-3-4 3 0,-6 4 1 16,-9 1 0-16,-4-2 0 0,-2 5-3 0,-5 3-1 16,-3-4 0-16,-3 4 0 0,0 1-8 0,3 3-2 0,-5 2 0 15,2 5 0-15,-5 0-21 0,3 0-5 0,3 8-1 0,4-1 0 16,9 4-1-16,-6 8-8 16,-2-2 12-16,5 6-4 0,5 1-8 0,3 2 0 0,-3-1 0 15,5 8 0-15,1 0 0 0,7 3-9 0,3 1 9 0,6 3 0 16,2 2-12-16,0 13 12 0,2-4-12 0,-2 6 12 15,8-1-11-15,-2 1 11 0,2 1-10 0,2-3 10 16,3-1-16-16,3 0 4 0,3-7 0 0,5-3 0 16,5-1 12-16,3-3 0 0,5-7 12 0,5 0-12 31,8 0-14-31,6-1-10 0,10-3-1 0,14-3-1 0,12 2 10 0,11-7 1 0,11 5 1 0,11-7 0 16,7-5 14-16,19-3 0 0,7-1-10 0,9-5 10 15,0 2 0-15,10 0 0 0,8-7 8 0,1-7-8 16,-1 0 8-16,-3 2-8 0,4-5 8 0,-4-1-8 15,1-8 0-15,-6 2 0 0,-10-6 8 0,-3 2-8 0,-8-5 12 16,-8 5 0-16,-13-5 0 0,-8 5 0 0,-5 0-4 0,-14-5 0 16,-7 4 0-16,-6-3 0 0,-10 3 13 0,-6-8 3 15,-7 6 0-15,-9-6 0 0,-7-5 26 0,-3 2 6 16,-6-7 0-16,-7 4 1 0,-8-1-21 0,-3 1-4 16,-8-1 0-16,-8 2-1 0,1 2-23 0,-9 0-8 15,0 0 0-15,-7 5 0 16,-4 2-25-16,-4 4-11 0,-6 8-3 0,0 0 0 15,3 7-69-15,0 2-15 0,2 5-2 0,17 8-1 0</inkml:trace>
  <inkml:trace contextRef="#ctx0" brushRef="#br1" timeOffset="74373.791">868 6179 878 0,'0'0'39'0,"0"0"8"0,0 0-38 0,0 0-9 16,0 0 0-16,0 0 0 0,0 0 88 0,0 0 16 15,0 0 4-15,0 0 0 0,0 0-36 0,0 0-6 16,0 0-2-16,0 0 0 0,0 0-19 0,0 0-4 15,2 10-1-15,-2-3 0 0,-2 2 32 0,2 0 5 16,0 5 2-16,0-2 0 0,0 2-5 0,0 5-1 16,0-5 0-16,0 0 0 0,0 5-7 0,0 0-2 15,0-3 0-15,-3 3 0 0,3-5-12 0,0 1-4 16,0-1 0-16,0-3 0 0,-5 1-25 0,5-2-6 16,0-6-1-16,0-4 0 0,-3 3 36 0,3-3 6 15,0 0 2-15,0 0 0 0,-5-7-29 0,2 0-6 16,1-3-1-16,-4-9 0 0,6 5-35 0,0-5-7 15,-2-2-2-15,2 2 0 0,0 1 68 0,2-4 12 16,-2-3 4-16,8 3 0 16,-5 4-103-16,2-6-20 0,-2 1-4 0,5-6-1 0,0 10 72 0,0-2 13 0,-3 2 3 0,3 5 1 15,0 0-25-15,2 3 0 0,-2-4 0 0,8 8-11 16,-5 0 11-16,5 7-10 0,-3-2 10 0,3 2-10 16,2 2 10-16,-2 3-13 0,3 2 5 0,-1 0 8 15,1 3-14-15,-1 1 5 0,-2 3 1 0,0 5 0 16,-3 0 8-16,3 5 0 0,0 1 0 0,-5 1 0 15,-3 2 0-15,-6-2 0 0,-2 0 0 0,0-5 0 16,-2 1 0-16,-6 1 0 0,2-2 0 0,1 0 0 16,-8-2 26-16,2 0 7 0,1-2 2 0,-6 1 0 15,-3-4-26-15,3 1-9 0,3-4 0 0,-3 3 9 16,-2-7-9-16,2-2 10 0,3-2-10 0,-3 4 10 16,0-7 9-16,3 0 1 0,-1 0 1 0,1 0 0 15,5-3-21-15,-2-1 0 0,2-4 0 0,0 6 0 16,-3-3-143-16,6 3-33 0,2-7-6 0</inkml:trace>
  <inkml:trace contextRef="#ctx0" brushRef="#br1" timeOffset="74889.298">1588 6363 1094 0,'0'0'97'0,"0"0"-77"0,-6 0-20 0,4-8 0 0,-1 6 93 0,-2-3 15 0,-3 3 4 0,5-3 0 16,-5 5 8-16,5 0 3 0,-4-2 0 0,-1 2 0 15,0 0-63-15,0 0-13 0,2 0-3 0,-2 2 0 16,-7 3-15-16,4-3-3 0,3 5-1 0,-2-2 0 15,2 2-25-15,-3 0 0 0,-2 0 0 0,7 0 0 16,-1 5 0-16,1-2 0 0,-4-3 0 0,7 4 0 16,3-4 0-16,-5 5 0 0,2-2 0 0,3 1 0 15,0-4 0-15,8 5 0 0,-5-5 0 0,7 0 0 16,-2 0 8-16,3 0-8 0,5 0 0 0,0-2 8 16,2-2-8-16,-5-3 0 0,3 0 0 0,3-3 0 0,-3-2 22 15,2 5 12-15,-7-7 2 0,5 5 1 0,-6-7-8 0,1 2-1 16,2 0-1-16,-10-1 0 0,4 1 5 0,-4 0 2 15,2 0 0-15,-2-4 0 0,2 8-10 0,-5-4-3 16,3 0 0-16,-3 0 0 0,-3 2-9 0,3 5-3 16,0-7 0-16,0 7 0 0,0 0 24 0,0 0 5 15,-8 7 1-15,8 0 0 0,0 0-31 0,0 1-8 16,0 3 0-16,0-4 0 0,3 5 24 0,2-3 0 16,1-1 0-16,2 3 0 0,0 3-24 0,-1-7 0 15,1 5 0-15,3-5 0 0,-3 0-16 0,0 0-7 16,-3 0-1-16,0-2-1 15,3-2-11-15,-5 1-3 0,-3-4 0 0,0 0-764 16,0 0-153-16</inkml:trace>
  <inkml:trace contextRef="#ctx0" brushRef="#br1" timeOffset="75160.961">1797 6132 1724 0,'0'0'38'0,"0"0"8"0,0 0 2 0,0 0 0 0,0 0-39 0,0 0-9 0,7 0 0 0,-7 0 0 16,0 0 98-16,3 7 18 0,2 3 3 0,3 1 1 15,-8 1-38-15,0 2-7 0,6 0-2 0,-1 7 0 16,3 5-58-16,-5-5-15 0,2 5 0 0,0 3 0 16,3-4 34-16,-3 1 4 0,-2 0 1 0,0-5 0 15,2 1-25-15,-5-4-5 0,3 3-1 0,-3-6 0 0,0 1-8 16,5-2 10-1,-5-4-10-15,0-3 10 0,0 2-10 0,0-7 0 16,0-2 9-16,0 0-9 16,0 0-125-16,8-2-30 0,-6-10-5 0,6 1-2 0</inkml:trace>
  <inkml:trace contextRef="#ctx0" brushRef="#br1" timeOffset="75379.65">1995 6165 1152 0,'0'0'102'0,"0"0"-82"0,0 0-20 0,0 0 0 15,0 0 149-15,0 0 26 0,0 0 5 0,5 9 0 16,1-2-57-16,-1 5-12 0,-3 2-3 0,-2 5 0 16,6-2-36-16,-4 6-7 0,4-2-1 0,-4 8-1 15,-2-4 1-15,0 4 0 0,0 1 0 0,0-4 0 16,0-2-64-16,0-1-8 0,3-2-4 0,2 0-1 16,-5-2 13-16,3 0 12 0,-3-2-3 0,0-6 0 0,0-4-9 15,0 0 8-15,5 0-8 0,-5 0 8 0,0 1-8 0,0-8 0 16,0 0 0-16,0 0-783 15,6-3-158-15</inkml:trace>
  <inkml:trace contextRef="#ctx0" brushRef="#br1" timeOffset="75806.828">2199 6327 1638 0,'10'0'36'0,"-7"0"7"0,-3 0 1 0,0 0 3 0,0 0-38 0,5 0-9 15,6-4 0-15,-3 4 0 0,-6 4 73 0,9-4 13 16,2 0 2-16,6 0 1 0,-6 0-20 0,3 0-4 15,2 0-1-15,6 0 0 0,-5 0-21 0,2 3-5 16,-3-3-1-16,1 0 0 0,5 0-8 0,-6-3-1 16,-2 3-1-16,-5 0 0 0,-3 0-27 0,2 0 0 15,-2-4 0-15,0 4-712 0,-8 0-147 0</inkml:trace>
  <inkml:trace contextRef="#ctx0" brushRef="#br1" timeOffset="76369.033">2910 6167 1479 0,'0'0'32'0,"0"0"8"0,8 0 0 0,-8 0 2 0,0 0-34 0,0 0-8 15,0 0 0-15,3-7 0 0,0 7 108 0,2-7 20 16,-2 3 4-16,-3 4 1 0,0 0-4 0,0 0-1 16,0-8 0-16,0 8 0 0,-3-2-51 0,3 2-10 15,0 0-3-15,0-5 0 0,-8 3-54 0,5-3-10 16,-5 3 0-16,0-3 0 0,1 5 0 0,-4 0 0 16,3 0 0-16,-3 0 0 0,4 0 0 0,-4 0 0 15,-2 0 0-15,2 5 0 0,1-5 20 0,-1 2 0 16,3-2-1-16,-3 5 0 0,-2-3-31 0,3 3-5 15,-1-3-2-15,0 3 0 0,-2-2 29 0,0 1 6 16,5 3 0-16,-8 0 1 0,6-2-17 0,2 2 8 16,5 0-8-16,-5 0 0 0,0 0-9 0,5 7-9 15,3-7-2-15,-5 8 0 0,5-4 20 0,5 1 0 16,-5 2 0-16,0-4 0 0,11 6 0 0,-8-2 0 0,2 0 0 16,-2 7 0-16,5-2 0 0,0 2 0 15,-6-6 0-15,3 8 0 0,1-6 0 0,-1 1 0 0,3 1 0 16,-8-2 0-16,0-1 0 0,3-2 0 0,-3 0 0 0,2 0 0 15,-2 1 0-15,0-1 0 0,0-3 0 0,6-4 0 16,-6 5 0-16,2-5 0 0,-2 0 0 0,6 0 0 16,-4 0 0-16,3 0 0 0,-2-2 0 0,5-2 0 15,0 1 26-15,-5-4 9 0,5 0 1 0,-1-4 1 16,1 4-8-16,6-3-1 0,-4-2-1 0,3 3 0 16,1-3-35-16,-1 3-8 0,5-3 0 0,-7-2-1 15,0 3 27-15,-1 1 6 0,3-4 0 0,-2 2 1 16,-3-2-116-16,-5 5-23 0,-6-3-5 0,3-2-1025 15</inkml:trace>
  <inkml:trace contextRef="#ctx0" brushRef="#br1" timeOffset="76587.571">2704 6428 1958 0,'0'0'43'0,"0"-7"9"0,3 3 1 0,2 1 3 0,0 3-45 0,3-4-11 15,0 4 0-15,3-3 0 0,-3-1 104 0,8 4 20 16,-1-3 3-16,-4 3 1 0,2-5-52 0,3 5-9 16,3 0-3-16,-1 0 0 0,1 0-51 0,-1-2-13 15,6 2 0-15,-3 0 0 0,3-5 0 0,-5 5 0 16,-1 0 0-16,-2 0 0 0,-6 0 0 0,1-2 0 16,-3-3 0-16,0 3-1175 0</inkml:trace>
  <inkml:trace contextRef="#ctx0" brushRef="#br1" timeOffset="77321.807">3231 6179 1497 0,'0'0'32'0,"0"0"8"0,0 0 0 0,5-5 4 0,-5 5-36 0,0 0-8 0,0 0 0 0,0-7 0 16,0 0 104-16,0 0 20 0,0 3 3 0,3 1 1 16,-3 3-52-16,5-5-9 0,3-2-3 0,-6 5 0 15,6-3-13-15,0 3-3 0,3 2-1 0,-1-5 0 16,9 5-24-16,-1 0-5 0,1 5-1 0,5-3 0 16,2-2-17-16,1 7-12 0,-1 0 1 0,-2 1 1 15,0 3 10-15,-6-4 14 0,-2 5-3 0,3-2-1 16,-9 6-10-16,1-2 0 0,2 0 0 0,-10 0 0 15,5 7 31-15,-8 5 4 0,0 0 1 0,-6 0 0 0,1-2-7 16,-8-1-1-16,0-2 0 0,-1 5 0 0,1-5-28 0,-3 0 0 16,6-2 0-16,-6 2 0 0,3-6 0 0,5 3 0 15,0-6 0-15,2 2 0 0,1 0 0 0,5-2-8 16,0-2-1-16,5-3 0 0,1 4 1 0,2-4 0 16,0 5 0-16,5-9 0 0,3 4 19 0,-3-7 4 15,8 0 1-15,-2 0 0 0,2 4-16 0,3-4 0 16,-3-4 0-16,5 4 0 0,3 0 57 0,3-3 6 15,-3 3 1-15,6 0 0 0,-9-4-64 0,1 4 0 16,-1-3-9-16,-2 3 0 0,-3-5 9 0,-3 5 12 16,-4 0-2-16,-1 0-1 0,0 0-9 0,-5-2 0 15,0-3 0-15,-5 5-853 0,-3 0-171 16</inkml:trace>
  <inkml:trace contextRef="#ctx0" brushRef="#br1" timeOffset="78118.461">4302 6149 57 0,'0'0'0'16,"0"0"0"-16,0 0 0 0,0 0 0 15,0 0 274-15,0 0 50 0,0 0 9 0,0 0 3 16,0-8-218-16,0 6-43 0,0-3-9 0,-3-2-2 0,3 7 33 16,0 0 7-16,-2 0 0 0,2-7 1 0,-8 7-65 0,3-2-14 15,-1-3-2-15,1 5-1 0,2 0 30 16,-2 0 7-16,-3 0 0 0,3 0 1 0,0 5-46 0,2-3-15 16,-5-2 8-16,5 5-8 0,-2-3 0 0,5-2 0 15,0 0 0-15,0 0 0 0,-3 5 0 0,3-5 0 16,0 0-8-16,3 7 8 0,-3-5-8 0,0-2 8 15,0 0 0-15,5 5-9 0,1-2 9 0,-6-3 11 16,5 0-3-16,3 0 0 0,-8 0-8 0,5 4 0 16,-5-4 0-16,8-4 0 0,-8 4 0 0,5 0 0 15,-5 0 0-15,3-3 0 0,-3 3 0 0,0 0 0 16,0 0 0-16,0 0 0 0,0 0 0 0,0-5 0 16,0 5 0-16,0 0 0 0,0 0 0 0,-3-2 0 15,3 2 0-15,0 0 0 0,0 0 0 0,0 0 0 16,0 0 0-16,0 0-647 0,0 0-131 0</inkml:trace>
  <inkml:trace contextRef="#ctx0" brushRef="#br1" timeOffset="78509.033">4342 6490 921 0,'0'0'82'0,"0"0"-66"16,0 0-16-16,0 0 0 0,-5 0 140 0,2-3 25 16,-2 3 5-16,2 0 1 0,-2-5-61 0,-1 5-12 15,6 0-2-15,-8 0-1 0,6 0-44 0,-4 0-9 16,4 5-2-16,-6-2 0 0,3-3-20 0,5 0-4 15,-3 7 0-15,0-3-1 0,3-4-7 0,0 3-8 16,0-3 11-16,0 9-11 0,0-9 8 0,0 0-8 16,0 0 0-16,3 2 0 0,5 5 0 0,-5-2 0 15,-3-5 0-15,5 3 0 0,3 1 23 0,-3-4 1 16,3 0 0-16,-3 0 0 0,1-4-24 0,-1 4 0 16,-5 0-10-16,0 0 10 0,0 0 27 0,3-3 12 15,-3 3 2-15,5-5 1 0,-5 5-10 0,-5-7-3 16,2 0 0-16,3 7 0 0,0 0-20 0,-8-4-9 15,3 1 8-15,-1 3-727 0,1-4-145 0</inkml:trace>
  <inkml:trace contextRef="#ctx0" brushRef="#br1" timeOffset="79368.169">4585 6066 172 0,'0'0'16'0,"3"-4"-16"0,2 4 0 0,0 0 0 16,1-3 246-16,-4-2 46 0,4 5 10 0,4-2 2 15,-7-3-192-15,2 5-39 0,3-7-7 0,3 5-2 16,-3-3 41-16,-3 3 8 0,3-3 2 0,2 5 0 16,4-4-59-16,-6 1-12 0,2-2-3 0,3 3 0 15,1-3-17-15,-6 5-4 0,5 0-1 0,0 0 0 16,-2-2-6-16,-1 2-1 0,1 0 0 0,-1 0 0 0,-2 0 4 0,0 2 1 16,0-2 0-16,0 7 0 0,-5-2 8 0,2 2 2 15,0 0 0-15,-2 0 0 0,-3 0-6 0,0 5-1 16,0-5 0-16,-3 5 0 0,3-3-12 0,-2-2-8 15,-6 0 10-15,5 1-10 0,-2 1 25 0,0-2-1 16,-1 0 0-16,-2-5 0 0,3 5-16 0,-3 1-8 16,8-8 8-16,0 0-8 0,-8 4 0 0,8-4 8 15,0 0-8-15,0 0 0 0,0 0 32 0,0 0 2 16,0 0 0-16,0 0 0 16,0 0-56-16,0 7-11 0,3 0-3 0,2-2 0 0,3-3 24 0,3-2 4 15,-3 5 8-15,5-3-13 0,-3 3 13 0,6-2 0 16,-5-3 0-16,2 4-9 0,-5 3-8 0,5-2-2 15,-2 2 0-15,-3 0 0 0,-3 0 31 0,0 3 7 16,3-6 1-16,-2 10 0 0,-12-7-20 0,6 5 0 16,0-9 0-16,6 8 0 0,-12-4 39 0,1 5 4 0,-3-2 1 15,0-3 0-15,0 4-36 0,-2-4-8 0,-6 5 0 0,0-5 0 16,3 0 0-16,-1 0 0 0,1 0 0 0,0-2 0 16,-3-3 0-16,8 3 0 0,-5-3 0 0,2-2 0 15,-2 0 0-15,5 0 0 0,3 0 0 0,2 0 0 16,-2-2-135-1,5 2-29-15,-5-7-5 0,5 7-2 0</inkml:trace>
  <inkml:trace contextRef="#ctx0" brushRef="#br1" timeOffset="79588.153">5183 6374 1497 0,'0'0'66'0,"0"0"14"0,0 0-64 0,0 0-16 0,0 0 0 0,0 0 0 0,0 0 98 0,0 0 16 16,5 0 3-16,-5 0 1 0,0 0-35 0,0 0-7 15,0 0-2-15,0 0 0 0,0 0-34 0,0 0-8 16,0 0 0-16,0 0-1 16,0 0-101-16,0 0-20 0,0 0-4 0,0 0-1 0</inkml:trace>
  <inkml:trace contextRef="#ctx0" brushRef="#br1" timeOffset="79916.201">5323 6054 1774 0,'0'-7'79'0,"0"7"16"0,0 0-76 0,0 0-19 0,0 0 0 0,0 0 0 15,0 0 65-15,0 0 10 0,0 0 1 0,0 0 1 16,0 0-10-16,-5 7-3 0,5 1 0 0,0-1 0 15,5 2-20-15,-10 0-5 0,2-2-1 0,1 0 0 16,2 5-30-16,0-5-8 0,2 5 0 0,1-3 0 16,2-1 0-16,1-4 0 0,2 8 0 0,2-5 0 15,-2-5 0-15,5 5 0 0,6-2 0 0,-6-2 0 16,0 4 0-16,1 2 0 0,4-2 0 0,-5 0 0 0,1-5 0 0,-4 5 0 16,3 1 0-16,-5 3 0 0,-2-4 20 0,-4 0 2 15,-2 0 1-15,0 1 0 0,0 3 14 0,-2-4 3 16,-1 0 1-16,0 5 0 0,-10-2-33 0,8-3-8 15,0 4 0-15,2-4 0 0,-2-2 0 0,-3 2 0 16,2-4 0-16,-2-3 0 16,0 4-66-16,1-8-15 0,-1 4-3 0,-6-3-1009 15</inkml:trace>
  <inkml:trace contextRef="#ctx0" brushRef="#br1" timeOffset="80088.105">5331 6045 1958 0,'0'0'43'0,"3"-5"9"0,0-2 1 0,2 5 3 0,3-3-45 0,2 1-11 0,1 1 0 0,5-2 0 16,-3 3 104-16,6-3 20 0,-3-2 3 0,2 7 1 15,-5-7-103-15,6 7-25 0,-1-2 0 0,1-3 0 16,-6 1 0-16,3 1 0 0,0-2 0 0,2 5 0 31,-10 0-62-31,3-2-14 0,-3 2-4 0,0-5 0 0</inkml:trace>
  <inkml:trace contextRef="#ctx0" brushRef="#br1" timeOffset="80838.093">5818 6033 1764 0,'0'0'39'0,"0"0"8"0,0 0 1 0,0 0 1 0,0 0-39 0,0 0-10 16,0 0 0-16,0 0 0 0,0 0 66 0,0 7 11 15,0 0 3-15,0 0 0 0,3 1-34 0,-3 3-6 16,2 3-2-16,1-2 0 0,0-2 18 0,-3 1 3 16,0 3 1-16,-3 1 0 0,3 1 6 0,0-2 2 15,-3 0 0-15,3 0 0 0,0-2-55 0,0-3-13 16,0 3 0-16,0 0 0 0,0-3 0 0,0-2 0 15,0 1 0-15,0-4 0 0,0 3 0 0,0-7 0 16,0 7 0-16,0-7 0 0,0 0 0 0,0 0 0 0,0 0 0 16,0 0 0-16,0 0 54 0,0 0 8 0,0 0 2 0,0 0 0 15,0 0-52-15,3-7-12 0,-3 3 0 0,0-3 0 16,3-1 0-16,-3-1 0 0,-3-3 0 0,3-2 0 16,0 0 0-16,0-5 0 0,0 5 0 0,0-5 0 15,0 5 0-15,0-5 0 0,3 3 0 0,-1-1 0 16,4 1-8-16,-4-3 8 0,1 7 0 0,2-4 0 15,3 0-8-15,-2 6 8 0,1-2 0 0,1-2 0 16,3 7-11-16,2-5 11 0,-7 5-10 0,4 0 10 16,6 0-10-16,-3 7 10 0,0-2-10 0,1-3 10 15,-1 5 8-15,0 5 7 0,0-5 1 0,-2 2 1 16,2 3-27-16,-5-3-6 0,0 5 0 0,3 0-1 16,-3 5 27-16,2-5 6 0,-5 7 0 0,1-2 1 0,-1-5-27 15,-2 7-6-15,-1-2 0 0,-2-3-1 0,0 3 17 0,-5 0 0 16,0-3 0-16,-1 3 0 0,1-5 0 0,-5 0 0 15,-1 0 11-15,3 0-11 0,-3 0 10 0,6 0-10 16,-8 1 8-16,2-8-8 0,3 4 11 0,0-4-3 16,3 3-8-16,-5 1 12 0,7-4-12 0,-2 0-18 15,-1 0 4-15,6 0 1 0,0 0 5 0,0 0 8 16,6 7-13-16,2-7 5 0,2 5 0 0,-2-3 0 16,0 3 0-16,3 2 0 15,2-4-23-15,-3 1-4 0,-2 3-1 0,3 0 0 0,0 0 36 0,-1 0 0 16,-5 0 0-16,6 5 0 0,-3 2 0 0,0 0 0 15,0-2 0-15,-3 0 0 0,0 2 0 0,-2-4 0 16,-6 1 0-16,1 1 0 0,-1 2 23 0,-7-4 11 16,-1 1 2-16,0-4 1 0,-2 0-13 0,-3 0-4 0,-8-7 0 0,-2 0 0 15,7 0-10-15,-7 0-2 0,-6-7-8 0,1 5 12 16,1-3-12-16,9-2 0 0,-3 0 0 0,9 3-851 16,4-4-173-16</inkml:trace>
</inkml:ink>
</file>

<file path=ppt/ink/ink10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16.070"/>
    </inkml:context>
    <inkml:brush xml:id="br0">
      <inkml:brushProperty name="width" value="0.05" units="cm"/>
      <inkml:brushProperty name="height" value="0.05" units="cm"/>
      <inkml:brushProperty name="color" value="#E71224"/>
    </inkml:brush>
  </inkml:definitions>
  <inkml:trace contextRef="#ctx0" brushRef="#br0">264 264 4608 0 0,'0'0'353'0'0,"4"-6"1610"0"0,-4 4-1800 0 0,-1 1 0 0 0,1 0 0 0 0,0 0 0 0 0,-1 0 0 0 0,1 0 0 0 0,-1 0 0 0 0,1 0 0 0 0,-1 0 0 0 0,0 0 0 0 0,1 0 0 0 0,-1 0 0 0 0,0 0 0 0 0,1 1 0 0 0,-1-1 0 0 0,0 0 0 0 0,0 0 0 0 0,0 1 0 0 0,0-1 0 0 0,0 1 0 0 0,0-1 0 0 0,0 0 0 0 0,0 1 0 0 0,0 0 0 0 0,0-1 0 0 0,0 1 0 0 0,0 0 0 0 0,0-1 0 0 0,-1 1 0 0 0,1 0 0 0 0,0 0 0 0 0,0 0 0 0 0,0 0 0 0 0,0 0 0 0 0,0 0 0 0 0,-1 0 0 0 0,1 1 0 0 0,-1-1-163 0 0,-46 8 1739 0 0,48-8-1725 0 0,-14 4 79 0 0,0 0 0 0 0,0 1 0 0 0,1 1 0 0 0,0 0 1 0 0,0 0-1 0 0,1 2 0 0 0,-1-1 0 0 0,2 2 1 0 0,-1 0-1 0 0,1 0 0 0 0,0 1 0 0 0,-1 3-93 0 0,9-10-17 0 0,0 1-1 0 0,1 0 1 0 0,0-1 0 0 0,0 1-1 0 0,0 0 1 0 0,0 0-1 0 0,1 0 1 0 0,-1 0 0 0 0,1 1-1 0 0,0-1 1 0 0,0 0 0 0 0,1 1-1 0 0,0-1 1 0 0,-1 0-1 0 0,1 1 1 0 0,0-1 0 0 0,1 0-1 0 0,-1 1 1 0 0,1-1-1 0 0,0 0 1 0 0,0 0 0 0 0,0 1-1 0 0,1-1 1 0 0,0 0 0 0 0,1 3 17 0 0,1-3 73 0 0,-1-1 1 0 0,1 0-1 0 0,-1 0 1 0 0,1 0 0 0 0,0 0-1 0 0,0 0 1 0 0,0-1 0 0 0,1 0-1 0 0,-1 0 1 0 0,1 0 0 0 0,-1 0-1 0 0,1-1 1 0 0,-1 0 0 0 0,1 0-1 0 0,0 0 1 0 0,0 0 0 0 0,-1-1-1 0 0,4 0-73 0 0,-4 1 30 0 0,96-3 330 0 0,-37-15-5931 0 0,-39 10 603 0 0</inkml:trace>
  <inkml:trace contextRef="#ctx0" brushRef="#br0" timeOffset="421.761">442 1 10136 0 0,'0'0'464'0'0,"0"0"-10"0"0,2 1-294 0 0,4 6 386 0 0,0 0 0 0 0,-1 0 0 0 0,1 1 0 0 0,-1-1 0 0 0,-1 1 0 0 0,0 0 0 0 0,0 1 0 0 0,0-1 0 0 0,-1 1 0 0 0,-1-1 0 0 0,1 1 0 0 0,-1 0 0 0 0,-1 0 0 0 0,0 0 0 0 0,0 0 0 0 0,0 4-546 0 0,2 10 385 0 0,8 144 735 0 0,-3-95-1045 0 0,-8-70 306 0 0,0-2 110 0 0,0 0 18 0 0,0 0-66 0 0,1-2-294 0 0,1-5-325 0 0,1 0 1 0 0,0 0-1 0 0,0 0 0 0 0,1 0 0 0 0,0 0 0 0 0,0 1 0 0 0,1 0 1 0 0,0 0-1 0 0,0 0 0 0 0,0 0 0 0 0,0 1 0 0 0,1 0 0 0 0,0 0 1 0 0,0 1-1 0 0,1-1 0 0 0,-1 1 0 0 0,6-2 176 0 0,-4 3 4 0 0,1 1 1 0 0,-1 0-1 0 0,0 1 0 0 0,0 0 1 0 0,1 0-1 0 0,-1 1 0 0 0,0 0 0 0 0,1 0 1 0 0,-1 1-1 0 0,0 0 0 0 0,1 1 1 0 0,-1-1-1 0 0,0 2 0 0 0,0-1 1 0 0,0 1-1 0 0,0 0 0 0 0,-1 1 0 0 0,1 0 1 0 0,-1 0-1 0 0,0 0 0 0 0,0 1 1 0 0,0 1-5 0 0,70 71 2302 0 0,-54-50-1694 0 0,-18-22-739 0 0,5 5 139 0 0,-4-8-6353 0 0,3-2-970 0 0</inkml:trace>
</inkml:ink>
</file>

<file path=ppt/ink/ink10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14.523"/>
    </inkml:context>
    <inkml:brush xml:id="br0">
      <inkml:brushProperty name="width" value="0.05" units="cm"/>
      <inkml:brushProperty name="height" value="0.05" units="cm"/>
      <inkml:brushProperty name="color" value="#E71224"/>
    </inkml:brush>
  </inkml:definitions>
  <inkml:trace contextRef="#ctx0" brushRef="#br0">317 64 5960 0 0,'0'0'266'0'0,"0"0"1"0"0,4-12 1556 0 0,-3 10-1584 0 0,-1 0 0 0 0,0 1 1 0 0,1-1-1 0 0,-1 0 1 0 0,0 1-1 0 0,0-1 0 0 0,0 0 1 0 0,0 1-1 0 0,0-1 0 0 0,0 0 1 0 0,0 1-1 0 0,-1-1 0 0 0,1 0 1 0 0,-1 1-1 0 0,1-1 0 0 0,-1 1 1 0 0,0-1-1 0 0,1 0 1 0 0,-1 1-1 0 0,0 0 0 0 0,0-1 1 0 0,0 1-1 0 0,0 0 0 0 0,0-1 1 0 0,-1 1-1 0 0,1 0 0 0 0,0 0 1 0 0,0 0-1 0 0,-1 0 1 0 0,1 0-1 0 0,-1 0 0 0 0,1 0 1 0 0,-1 0-1 0 0,1 1 0 0 0,-1-1 1 0 0,0 1-1 0 0,1-1 0 0 0,-1 1 1 0 0,-1-1-240 0 0,-70 2 3204 0 0,-37 39-2752 0 0,47 8-546 0 0,59-46 102 0 0,1 1-1 0 0,0-1 1 0 0,1 0 0 0 0,-1 1 0 0 0,0-1 0 0 0,1 1 0 0 0,-1 0-1 0 0,1 0 1 0 0,0 0 0 0 0,0 0 0 0 0,0 0 0 0 0,0 0 0 0 0,0 1-1 0 0,1-1 1 0 0,0 1 0 0 0,-1-1 0 0 0,1 1 0 0 0,1 0 0 0 0,-1-1 0 0 0,0 1-1 0 0,1 0 1 0 0,0-1 0 0 0,0 1 0 0 0,0 0 0 0 0,0 0 0 0 0,1-1-1 0 0,-1 1 1 0 0,1 0 0 0 0,0-1 0 0 0,0 1 0 0 0,0-1 0 0 0,1 1 0 0 0,-1-1-1 0 0,2 3-7 0 0,53 34 0 0 0,90 12-203 0 0,-133-49 116 0 0,165 51 327 0 0,-165-48-341 0 0,-9-6 177 0 0,0 1 1 0 0,0 0 0 0 0,0 0-1 0 0,-1 0 1 0 0,1 1 0 0 0,0-1 0 0 0,-1 1-1 0 0,1 0 1 0 0,-1 0 0 0 0,1 0-1 0 0,-1 0 1 0 0,0 1 0 0 0,0-1-1 0 0,0 1 1 0 0,0 0 0 0 0,-1 0-1 0 0,1 0 1 0 0,-1 0 0 0 0,0 0 0 0 0,0 0-1 0 0,0 1 1 0 0,0-1 0 0 0,0 1-1 0 0,-1 0 1 0 0,1-1 0 0 0,-1 1-1 0 0,0 0 1 0 0,0 0 0 0 0,-1 0 0 0 0,1 0-1 0 0,-1 0 1 0 0,0 0 0 0 0,0 0-1 0 0,0 0-76 0 0,-8 11 140 0 0,-1-1 0 0 0,-1 0 0 0 0,0 0 0 0 0,0-1 1 0 0,-2 0-1 0 0,1-1 0 0 0,-2-1 0 0 0,1 0 0 0 0,-2 0 0 0 0,1-1 0 0 0,-11 5-140 0 0,14-8 91 0 0,4-3-91 0 0,0 0 0 0 0,0-1 0 0 0,0 0 0 0 0,0 0 0 0 0,-1-1 0 0 0,1 0 0 0 0,-1 0 0 0 0,0 0 0 0 0,1-1 0 0 0,-1 0 0 0 0,0 0 0 0 0,0-1 0 0 0,0 0 0 0 0,0 0 0 0 0,-2-1 0 0 0,-22-1-278 0 0,-23-5-596 0 0,20-8-4828 0 0,23 6-1355 0 0</inkml:trace>
  <inkml:trace contextRef="#ctx0" brushRef="#br0" timeOffset="484.232">654 384 11952 0 0,'0'0'266'0'0,"0"0"44"0"0,0 0 14 0 0,1 0-31 0 0,38 7 1226 0 0,88 9 642 0 0,-125-16-2159 0 0,3 0 14 0 0,0 0 1 0 0,0 0-1 0 0,0 0 1 0 0,0 0-1 0 0,0-1 1 0 0,-1 0 0 0 0,1 0-1 0 0,0 0 1 0 0,0-1-1 0 0,-1 1 1 0 0,1-1-1 0 0,-1 0 1 0 0,1-1-1 0 0,-1 1 1 0 0,0-1-1 0 0,0 0 1 0 0,0 0 0 0 0,0 0-1 0 0,-1 0 1 0 0,1-1-1 0 0,0 0-16 0 0,-4 2 56 0 0,0 0 1 0 0,0 1-1 0 0,0-1 0 0 0,0 0 1 0 0,-1 0-1 0 0,1 0 0 0 0,-1 0 1 0 0,1 1-1 0 0,-1-1 0 0 0,1 0 1 0 0,-1 1-1 0 0,0-1 0 0 0,0 0 1 0 0,0 1-1 0 0,0-1 0 0 0,0 1 1 0 0,0-1-1 0 0,0 1 0 0 0,-1 0 1 0 0,1-1-1 0 0,0 1 0 0 0,-1 0 1 0 0,1 0-1 0 0,-1 0 0 0 0,1 0 0 0 0,-1 0 1 0 0,0 0-1 0 0,1 0 0 0 0,-2 0-56 0 0,-6-3 198 0 0,0-1-1 0 0,0 2 1 0 0,0-1-1 0 0,0 1 1 0 0,-1 0-1 0 0,0 1 0 0 0,1 0 1 0 0,-1 1-1 0 0,0 0 1 0 0,0 0-1 0 0,0 1 1 0 0,0 0-1 0 0,-5 2-197 0 0,8-1 18 0 0,-1 0 0 0 0,0 1 0 0 0,0 1 0 0 0,1-1 0 0 0,-1 1 0 0 0,1 0 0 0 0,0 1 0 0 0,0 0 0 0 0,0 0 0 0 0,1 0 0 0 0,-1 1-1 0 0,1 0 1 0 0,0 0 0 0 0,0 1 0 0 0,-2 3-18 0 0,-7 51 428 0 0,26 15-708 0 0,-11-71 273 0 0,1 1-1 0 0,-1-1 1 0 0,1 1-1 0 0,0-1 1 0 0,0 1-1 0 0,1-1 1 0 0,-1 0-1 0 0,1 1 1 0 0,0-1-1 0 0,0 0 1 0 0,0 0-1 0 0,1-1 1 0 0,-1 1-1 0 0,1 0 1 0 0,0-1-1 0 0,0 0 1 0 0,0 1-1 0 0,1-1 1 0 0,-1 0-1 0 0,1-1 1 0 0,0 1-1 0 0,-1-1 1 0 0,1 1-1 0 0,0-1 1 0 0,1 0-1 0 0,-1-1 0 0 0,0 1 1 0 0,3 0 7 0 0,9 3-249 0 0,0-1 0 0 0,1 0 0 0 0,0-1 0 0 0,0-1 0 0 0,0 0 0 0 0,16-1 249 0 0,95-23-6273 0 0,-88 11 4227 0 0</inkml:trace>
  <inkml:trace contextRef="#ctx0" brushRef="#br0" timeOffset="890.386">1333 384 9008 0 0,'0'-10'960'0'0,"-15"-19"1101"0"0,14 28-1870 0 0,0 0-1 0 0,0 0 1 0 0,0-1 0 0 0,0 1 0 0 0,0 0-1 0 0,-1 0 1 0 0,1 0 0 0 0,0 0-1 0 0,-1 0 1 0 0,1 1 0 0 0,0-1 0 0 0,-1 0-1 0 0,1 1 1 0 0,-1-1 0 0 0,1 1-1 0 0,-1-1 1 0 0,0 1 0 0 0,1 0 0 0 0,-1 0-1 0 0,1 0 1 0 0,-1-1 0 0 0,0 2 0 0 0,1-1-1 0 0,-1 0 1 0 0,1 0 0 0 0,-1 0-1 0 0,0 1 1 0 0,1-1 0 0 0,-1 1 0 0 0,1-1-1 0 0,-1 1 1 0 0,1 0 0 0 0,0-1-1 0 0,-2 2-190 0 0,-48 30 1206 0 0,-35 37-608 0 0,84-67-623 0 0,0 0-1 0 0,1 1 1 0 0,-1-1 0 0 0,1 0 0 0 0,-1 1 0 0 0,1-1 0 0 0,0 0-1 0 0,0 1 1 0 0,0-1 0 0 0,0 1 0 0 0,0 0 0 0 0,1-1 0 0 0,-1 1-1 0 0,1 0 1 0 0,0-1 0 0 0,0 1 0 0 0,0 0 0 0 0,0 0 0 0 0,0-1-1 0 0,0 1 1 0 0,1 0 0 0 0,-1-1 0 0 0,1 1 0 0 0,0 0 0 0 0,0-1-1 0 0,0 1 1 0 0,0-1 0 0 0,0 1 0 0 0,1-1 0 0 0,-1 0 0 0 0,1 0-1 0 0,-1 1 26 0 0,3-1-12 0 0,-1 1-1 0 0,1 0 0 0 0,0-1 0 0 0,0 0 0 0 0,0 0 1 0 0,0 0-1 0 0,0-1 0 0 0,0 1 0 0 0,0-1 0 0 0,0 0 1 0 0,1 0-1 0 0,-1 0 0 0 0,1-1 0 0 0,-1 0 0 0 0,0 0 1 0 0,1 0-1 0 0,-1 0 0 0 0,1 0 0 0 0,-1-1 0 0 0,2 0 13 0 0,85-31-328 0 0,-87 30 339 0 0,0 0 0 0 0,0 0-1 0 0,-1-1 1 0 0,0 0-1 0 0,1 1 1 0 0,-1-1-1 0 0,0 0 1 0 0,0-1 0 0 0,-1 1-1 0 0,1-1 1 0 0,-1 1-1 0 0,1-1 1 0 0,-1 0-1 0 0,0-1-10 0 0,-2 5 121 0 0,0 0 0 0 0,0 0-1 0 0,0 0 1 0 0,-1 0 0 0 0,1 0-1 0 0,0 0 1 0 0,0 0 0 0 0,-1 0-1 0 0,1 0 1 0 0,0 0 0 0 0,0 0-1 0 0,0-1 1 0 0,-1 1 0 0 0,1 0-121 0 0,5 11 1 0 0,1 0 1 0 0,0-1-1 0 0,0 0 1 0 0,1 0-1 0 0,1-1 1 0 0,0 1-1 0 0,6 5-1 0 0,22 27 0 0 0,1-10-848 0 0,-34-30-832 0 0,2-2-4927 0 0</inkml:trace>
  <inkml:trace contextRef="#ctx0" brushRef="#br0" timeOffset="1218.434">1605 437 7832 0 0,'0'0'602'0'0,"0"0"-106"0"0,0 0 1027 0 0,0 0 490 0 0,1 2 99 0 0,3 2-1045 0 0,-1-2-685 0 0,0 1-1 0 0,1 0 1 0 0,-1 1 0 0 0,-1-1 0 0 0,1 0 0 0 0,0 1 0 0 0,-1 0 0 0 0,0 0 0 0 0,0-1 0 0 0,0 1 0 0 0,0 0 0 0 0,-1 1 0 0 0,1-1 0 0 0,-1 0 0 0 0,0 2-382 0 0,17 66 1777 0 0,-18-71-1882 0 0,0-1 161 0 0,0 0 68 0 0,0 0 17 0 0,0 0-31 0 0,5-20-140 0 0,64-96-2059 0 0,-21 84 1684 0 0,26 20 748 0 0,-43 11-801 0 0,23 4 137 0 0,-42 1 267 0 0</inkml:trace>
</inkml:ink>
</file>

<file path=ppt/ink/ink10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30.738"/>
    </inkml:context>
    <inkml:brush xml:id="br0">
      <inkml:brushProperty name="width" value="0.05" units="cm"/>
      <inkml:brushProperty name="height" value="0.05" units="cm"/>
      <inkml:brushProperty name="color" value="#E71224"/>
    </inkml:brush>
  </inkml:definitions>
  <inkml:trace contextRef="#ctx0" brushRef="#br0">37 484 17247 0 0,'-4'2'274'0'0,"3"-1"-224"0"0,0-1 0 0 0,0 1 0 0 0,0-1 0 0 0,0 0 0 0 0,0 1 0 0 0,0 0 0 0 0,0-1 0 0 0,0 1 0 0 0,0 0 0 0 0,0-1 0 0 0,0 1-1 0 0,1 0 1 0 0,-1 0 0 0 0,0 0 0 0 0,0-1 0 0 0,1 1 0 0 0,-1 0 0 0 0,0 0 0 0 0,1 0 0 0 0,-1 0 0 0 0,1 0 0 0 0,0 1 0 0 0,-1-1 0 0 0,1 0 0 0 0,0 0 0 0 0,0 0 0 0 0,-1 0 0 0 0,1 0 0 0 0,0 0 0 0 0,0 1-1 0 0,0-1 1 0 0,0 0-50 0 0,-5 42 168 0 0,10-20 112 0 0,1-1-1 0 0,1 0 0 0 0,0 0 1 0 0,2 0-1 0 0,1-1 0 0 0,1 1-279 0 0,8 50 466 0 0,-1 1-440 0 0,-21-17 234 0 0,2-55 16 0 0,-17 1 523 0 0,-1-35-102 0 0,8 7-709 0 0,1 0 0 0 0,1 0 0 0 0,1-1 0 0 0,2 0 0 0 0,-2-12 12 0 0,2-119-1944 0 0,26 76 1718 0 0,-19 76 210 0 0,0 1 1 0 0,1-1-1 0 0,-1 0 1 0 0,1 0-1 0 0,0 1 1 0 0,1-1-1 0 0,-1 1 0 0 0,1-1 1 0 0,0 1-1 0 0,1 0 1 0 0,-1 0-1 0 0,1 1 1 0 0,0-1-1 0 0,0 1 1 0 0,0 0-1 0 0,1 0 1 0 0,0 0-1 0 0,-1 0 1 0 0,1 1-1 0 0,0 0 1 0 0,1 0-1 0 0,-1 0 0 0 0,1 1 1 0 0,-1-1-1 0 0,1 1 1 0 0,0 1-1 0 0,-1-1 1 0 0,1 1-1 0 0,0 0 1 0 0,0 0-1 0 0,0 1 1 0 0,0 0-1 0 0,0 0 1 0 0,0 0-1 0 0,0 1 1 0 0,0 0-1 0 0,3 1 16 0 0,-2 1 73 0 0,1 1 0 0 0,-1 0 0 0 0,0 0 0 0 0,0 0-1 0 0,0 1 1 0 0,-1 0 0 0 0,0 1 0 0 0,0-1 0 0 0,0 1 0 0 0,0 1 0 0 0,-1-1 0 0 0,0 1 0 0 0,-1 0-1 0 0,1 0 1 0 0,2 6-73 0 0,-5-10 48 0 0,0 1 0 0 0,0 0-1 0 0,-1-1 1 0 0,1 1-1 0 0,-1 0 1 0 0,0 0 0 0 0,0 0-1 0 0,0 0 1 0 0,-1 0-1 0 0,1 0 1 0 0,-1 0 0 0 0,0 0-1 0 0,0 1 1 0 0,0-1-1 0 0,-1 0 1 0 0,1 0 0 0 0,-1 0-1 0 0,0 0 1 0 0,0 0 0 0 0,-1 0-1 0 0,1-1 1 0 0,-1 1-1 0 0,0 0 1 0 0,0 0-48 0 0,-40 55 553 0 0,38-57-556 0 0,0 0 0 0 0,0 0 1 0 0,0 0-1 0 0,-1 0 0 0 0,1-1 0 0 0,0 0 0 0 0,-1 0 0 0 0,1 0 0 0 0,-1-1 0 0 0,1 1 0 0 0,-1-1 0 0 0,1 0 1 0 0,-1 0-1 0 0,1 0 0 0 0,-1-1 0 0 0,1 0 0 0 0,-1 0 3 0 0,-45-21-3924 0 0,34 9-3238 0 0</inkml:trace>
  <inkml:trace contextRef="#ctx0" brushRef="#br0" timeOffset="282.471">375 161 13824 0 0,'-18'-3'674'0'0,"16"3"-292"0"0,2 0-50 0 0,-2 4 541 0 0,3 53 2136 0 0,21 31-2764 0 0,-20-83-169 0 0,24 84-22 0 0,11 10 1279 0 0,-15-29-696 0 0,-5-34-613 0 0,2-29-292 0 0,-8-12-3044 0 0,7-9 1290 0 0,-4-2-23 0 0</inkml:trace>
  <inkml:trace contextRef="#ctx0" brushRef="#br0" timeOffset="704.278">886 428 10136 0 0,'-81'-40'8497'0'0,"74"40"-8435"0"0,0 0 0 0 0,1 1-1 0 0,-1 0 1 0 0,1 0 0 0 0,-1 1 0 0 0,1 0 0 0 0,-1 0 0 0 0,1 0 0 0 0,0 1 0 0 0,0 0 0 0 0,0 0 0 0 0,0 0-1 0 0,1 1 1 0 0,-4 2-62 0 0,-45 47 75 0 0,52-51-77 0 0,1-1 0 0 0,-1 1 0 0 0,1 0 0 0 0,-1 0-1 0 0,1-1 1 0 0,0 1 0 0 0,-1 0 0 0 0,1 0 0 0 0,0 1 0 0 0,0-1 0 0 0,0 0-1 0 0,1 0 1 0 0,-1 0 0 0 0,1 1 0 0 0,-1-1 0 0 0,1 0 0 0 0,0 1 0 0 0,-1-1 0 0 0,1 0-1 0 0,0 1 1 0 0,1-1 0 0 0,-1 0 0 0 0,0 1 0 0 0,1-1 0 0 0,-1 0 0 0 0,1 0-1 0 0,0 1 1 0 0,0-1 0 0 0,0 0 0 0 0,0 1 2 0 0,2-1 14 0 0,-1 1-1 0 0,1-1 1 0 0,0 0 0 0 0,0 1-1 0 0,1-1 1 0 0,-1 0-1 0 0,0-1 1 0 0,1 1 0 0 0,-1-1-1 0 0,1 1 1 0 0,-1-1-1 0 0,1 0 1 0 0,0-1 0 0 0,0 1-1 0 0,-1 0 1 0 0,1-1-1 0 0,0 0 1 0 0,0 0 0 0 0,1 0-14 0 0,2-1-2 0 0,1 1 1 0 0,-1-2-1 0 0,1 1 1 0 0,-1-1 0 0 0,0 0-1 0 0,0 0 1 0 0,0 0-1 0 0,0-1 1 0 0,0-1-1 0 0,-1 1 1 0 0,1-1 0 0 0,-1 0-1 0 0,0 0 1 0 0,4-4 1 0 0,17-33-188 0 0,-9-7 888 0 0,-18 47-594 0 0,0 1-2 0 0,0 0 19 0 0,0 0 77 0 0,0 0 31 0 0,0 0 7 0 0,1 8-211 0 0,1-1-1 0 0,-1 1 1 0 0,1-1-1 0 0,0 1 1 0 0,1-1-1 0 0,0 0 0 0 0,0 0 1 0 0,1 0-1 0 0,0 0 1 0 0,0 0-1 0 0,0-1 1 0 0,1 0-1 0 0,0 0 0 0 0,0 0 1 0 0,0 0-1 0 0,1-1 1 0 0,2 2-27 0 0,-5-5 3 0 0,0 1 1 0 0,1-1 0 0 0,0 0 0 0 0,-1 1-1 0 0,1-2 1 0 0,0 1 0 0 0,0 0-1 0 0,0-1 1 0 0,0 0 0 0 0,0 1-1 0 0,0-2 1 0 0,0 1 0 0 0,4 0-4 0 0,32-7-4716 0 0,-32 3-1617 0 0</inkml:trace>
  <inkml:trace contextRef="#ctx0" brushRef="#br0" timeOffset="954.209">1102 395 4144 0 0,'20'4'785'0'0,"-18"1"3758"0"0,-2 6-2536 0 0,0-10-1570 0 0,-6 28 4261 0 0,9 9-2427 0 0,16 25-655 0 0,-13-56-1504 0 0,-5-6-248 0 0,-1-1-858 0 0,0 0-378 0 0</inkml:trace>
  <inkml:trace contextRef="#ctx0" brushRef="#br0" timeOffset="1141.655">995 198 5984 0 0,'11'-3'264'0'0,"-5"-1"56"0"0,-6 4-256 0 0,5 0-64 0 0,-5 0 0 0 0,0 0 0 0 0,0 0 1568 0 0,0 0 304 0 0,0 0 56 0 0,0 0 16 0 0,6 4-1544 0 0,3 1-304 0 0,-2 2-96 0 0,3-3 0 0 0,1 2-608 0 0,2 1-160 0 0,13 6-32 0 0,-4-3 0 0 0</inkml:trace>
  <inkml:trace contextRef="#ctx0" brushRef="#br0" timeOffset="1407.207">1276 402 4608 0 0,'0'0'208'0'0,"8"14"32"0"0,29 31 10678 0 0,7 1-7965 0 0,-44-45-2721 0 0,1-1-38 0 0,1 0-186 0 0,0-1-1 0 0,-1 1 1 0 0,1 0 0 0 0,-1-1 0 0 0,1 1-1 0 0,-1-1 1 0 0,1 1 0 0 0,-1-1 0 0 0,1 0-1 0 0,-1 0 1 0 0,1 1 0 0 0,-1-1 0 0 0,0 0-1 0 0,1 0 1 0 0,-1-1 0 0 0,0 1 0 0 0,0 0-1 0 0,0 0 1 0 0,0 0 0 0 0,0-1 0 0 0,0 1-1 0 0,0-1 1 0 0,0 1 0 0 0,-1 0 0 0 0,1-1-1 0 0,-1 1 1 0 0,1-2-8 0 0,2-2 125 0 0,0-2-137 0 0,1 0-1 0 0,0 0 1 0 0,1 1-1 0 0,0 0 1 0 0,-1 0-1 0 0,2 0 1 0 0,-1 1-1 0 0,1-1 1 0 0,0 1-1 0 0,0 0 1 0 0,0 1-1 0 0,1 0 1 0 0,-1 0-1 0 0,1 0 1 0 0,0 1-1 0 0,2-1 13 0 0,-2 4 1 0 0,0 0-1 0 0,0 0 0 0 0,0 1 0 0 0,-1 0 0 0 0,1 0 0 0 0,0 1 1 0 0,-1 0-1 0 0,1 0 0 0 0,-1 0 0 0 0,0 1 0 0 0,1 0 0 0 0,-1 0 1 0 0,-1 1-1 0 0,1 0 0 0 0,0 0 0 0 0,-1 0 0 0 0,5 5 0 0 0,20 12 23 0 0,26 26 1026 0 0,-19 17 302 0 0,-36-63-862 0 0,-1-1 20 0 0,0 0-134 0 0,0 0-576 0 0,0 0-250 0 0,0 0-958 0 0,0 0-3831 0 0,0 0-1641 0 0</inkml:trace>
  <inkml:trace contextRef="#ctx0" brushRef="#br0" timeOffset="1813.361">1848 418 10136 0 0,'0'0'777'0'0,"16"0"3843"0"0,15 1-3816 0 0,-18 0-751 0 0,0 0 0 0 0,-1-1 0 0 0,1 0 0 0 0,-1-2 0 0 0,1 1 0 0 0,-1-1 0 0 0,0-1 0 0 0,0 0 0 0 0,0-1 0 0 0,7-2-53 0 0,-17 4 24 0 0,1 1 0 0 0,-1 0 0 0 0,0-1-1 0 0,0 1 1 0 0,0-1 0 0 0,1 0-1 0 0,-2 0 1 0 0,1 0 0 0 0,0 0-1 0 0,0 0 1 0 0,-1 0 0 0 0,1 0-1 0 0,-1 0 1 0 0,1-1 0 0 0,-1 1-1 0 0,0 0 1 0 0,0-1 0 0 0,0 1-1 0 0,0-1 1 0 0,-1 0 0 0 0,1 1 0 0 0,-1-1-1 0 0,1 0 1 0 0,-1 1 0 0 0,0-1-1 0 0,0 0 1 0 0,0 1 0 0 0,0-1-1 0 0,-1 0 1 0 0,1 1 0 0 0,-1-1-1 0 0,0 0 1 0 0,1 1 0 0 0,-1-1-1 0 0,0 1 1 0 0,-1-1 0 0 0,1 1-1 0 0,-1-2-23 0 0,-17-15 300 0 0,14 17-198 0 0,0 0-1 0 0,0 1 0 0 0,0 0 0 0 0,0 0 1 0 0,0 1-1 0 0,0-1 0 0 0,0 1 0 0 0,-1 0 1 0 0,1 0-1 0 0,0 1 0 0 0,0-1 0 0 0,0 1 1 0 0,0 0-1 0 0,0 1 0 0 0,0-1 0 0 0,-1 1-101 0 0,-5 3 135 0 0,-1 0-1 0 0,1 1 0 0 0,0 0 1 0 0,0 1-1 0 0,0 0 0 0 0,1 1 1 0 0,0 0-1 0 0,-2 3-134 0 0,-35 64 597 0 0,45-71-624 0 0,1 1 0 0 0,0-1 0 0 0,-1 1 1 0 0,2-1-1 0 0,-1 1 0 0 0,0 0 0 0 0,1-1 0 0 0,0 1 0 0 0,0 0 0 0 0,1-1 0 0 0,-1 1 0 0 0,1 0 0 0 0,0-1 0 0 0,0 1 0 0 0,0-1 0 0 0,1 1 0 0 0,0-1 0 0 0,0 2 27 0 0,1-2-40 0 0,0 0-1 0 0,1 0 1 0 0,-1 0-1 0 0,1-1 1 0 0,-1 0-1 0 0,1 1 1 0 0,0-1-1 0 0,1 0 1 0 0,-1-1-1 0 0,0 1 1 0 0,1-1-1 0 0,-1 0 1 0 0,1 0 0 0 0,0 0-1 0 0,-1-1 1 0 0,1 0-1 0 0,0 0 1 0 0,0 0-1 0 0,0 0 1 0 0,3-1 40 0 0,-1 1-216 0 0,27 0-1876 0 0,-12-2-2391 0 0,1 1-1247 0 0</inkml:trace>
  <inkml:trace contextRef="#ctx0" brushRef="#br0" timeOffset="2266.379">2274 355 10136 0 0,'0'0'464'0'0,"0"0"-10"0"0,0 0-148 0 0,0 0 463 0 0,-14-2 2258 0 0,7 3-2885 0 0,1-1 0 0 0,0 2 0 0 0,-1-1 0 0 0,1 1 0 0 0,0 0 0 0 0,0 0 1 0 0,0 0-1 0 0,0 1 0 0 0,0 0 0 0 0,1 0 0 0 0,-1 1 0 0 0,1-1 0 0 0,-2 3-142 0 0,2-2 18 0 0,-6 3-13 0 0,1 1 0 0 0,0 1 1 0 0,1-1-1 0 0,0 2 0 0 0,0-1 1 0 0,1 1-1 0 0,0 0 0 0 0,-2 6-5 0 0,9-14-5 0 0,1 0 0 0 0,-1 0-1 0 0,0 1 1 0 0,1-1 0 0 0,0 0-1 0 0,-1 0 1 0 0,1 1-1 0 0,0-1 1 0 0,0 0 0 0 0,0 1-1 0 0,1-1 1 0 0,-1 0-1 0 0,1 1 1 0 0,-1-1 0 0 0,1 0-1 0 0,0 0 1 0 0,0 0-1 0 0,-1 0 1 0 0,2 1 0 0 0,-1-1-1 0 0,0 0 1 0 0,0-1 0 0 0,1 1-1 0 0,-1 0 1 0 0,1 0-1 0 0,-1-1 1 0 0,1 1 0 0 0,0 0-1 0 0,-1-1 1 0 0,1 0-1 0 0,0 1 1 0 0,0-1 0 0 0,0 0-1 0 0,0 0 1 0 0,1 0-1 0 0,-1 0 1 0 0,0-1 0 0 0,0 1-1 0 0,0-1 1 0 0,1 1-1 0 0,-1-1 1 0 0,0 0 0 0 0,1 1-1 0 0,-1-1 1 0 0,0-1 0 0 0,2 1 4 0 0,8 0 38 0 0,1-1-1 0 0,-1-1 0 0 0,1 0 0 0 0,-1-1 0 0 0,0 0 0 0 0,0-1 1 0 0,0 0-1 0 0,0-1 0 0 0,-1 0 0 0 0,0-1 0 0 0,0 0 0 0 0,0-1 0 0 0,-1 0 1 0 0,0-1-1 0 0,0 0 0 0 0,-1 0 0 0 0,0-1 0 0 0,7-9-36 0 0,-12 12 160 0 0,0-1 0 0 0,-1 1 0 0 0,1-1 0 0 0,-1 0 0 0 0,-1 0 0 0 0,1 0 0 0 0,-1 0 0 0 0,-1 0 0 0 0,1-1 0 0 0,-1 1 0 0 0,-1 0 0 0 0,1-1 0 0 0,-1 1 0 0 0,-1-1 0 0 0,1 1 0 0 0,-1-1 0 0 0,0 1 0 0 0,-1 0 0 0 0,0 0 0 0 0,-1-3-160 0 0,-64-138 1212 0 0,65 145-1176 0 0,-89-116 791 0 0,73 98-774 0 0,16 20 30 0 0,2 1 50 0 0,0 0 26 0 0,0 0 7 0 0,0 5-145 0 0,0 0 0 0 0,0 0-1 0 0,0 0 1 0 0,1 1 0 0 0,0-1-1 0 0,0 0 1 0 0,0 0 0 0 0,0-1-1 0 0,1 1 1 0 0,0 0 0 0 0,0 0-1 0 0,0-1 1 0 0,3 4-21 0 0,4 12 27 0 0,19 50 234 0 0,4-2-1 0 0,2-1 1 0 0,20 25-261 0 0,-2-6 134 0 0,-7-4 34 0 0,-30-75-1339 0 0,-9-14-3492 0 0,-6 7 3652 0 0,5-7-6667 0 0</inkml:trace>
  <inkml:trace contextRef="#ctx0" brushRef="#br0" timeOffset="2516.321">2646 45 920 0 0,'-1'-1'67'0'0,"-1"-3"426"0"0,1 3 2002 0 0,1 1 875 0 0,0 0 170 0 0,0 0-372 0 0,0 0-1717 0 0,2 1-749 0 0,2 1-531 0 0,-1 1 0 0 0,1-1-1 0 0,-1 1 1 0 0,1 0 0 0 0,-1 0 0 0 0,0 1-1 0 0,0-1 1 0 0,0 0 0 0 0,-1 1 0 0 0,1 0-1 0 0,-1 0 1 0 0,0 0 0 0 0,0 0 0 0 0,0 0-1 0 0,0 0 1 0 0,0 4-171 0 0,23 78 1288 0 0,31 52-1103 0 0,-52-127-5146 0 0,-1 2-1681 0 0</inkml:trace>
  <inkml:trace contextRef="#ctx0" brushRef="#br0" timeOffset="2766.263">2731 468 11832 0 0,'0'0'540'0'0,"0"0"-6"0"0,8 14-320 0 0,36 25 6516 0 0,-40-38-6120 0 0,-5-7-3315 0 0,-9-9 612 0 0,-1 2-17 0 0</inkml:trace>
</inkml:ink>
</file>

<file path=ppt/ink/ink10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29.894"/>
    </inkml:context>
    <inkml:brush xml:id="br0">
      <inkml:brushProperty name="width" value="0.05" units="cm"/>
      <inkml:brushProperty name="height" value="0.05" units="cm"/>
      <inkml:brushProperty name="color" value="#E71224"/>
    </inkml:brush>
  </inkml:definitions>
  <inkml:trace contextRef="#ctx0" brushRef="#br0">0 97 4608 0 0,'0'0'353'0'0,"7"10"-79"0"0,43 35 4932 0 0,-40-40-4822 0 0,-1 0 0 0 0,1-1 0 0 0,0 0 0 0 0,0-1 0 0 0,0 0 0 0 0,1 0 0 0 0,-1-1 0 0 0,5 0-384 0 0,-5-2 174 0 0,0 0 0 0 0,0-1 0 0 0,-1 0 0 0 0,1-1 0 0 0,-1 0 0 0 0,1 0 0 0 0,-1-1 0 0 0,0-1 0 0 0,0 1 0 0 0,0-1 0 0 0,0-1 0 0 0,3-2-174 0 0,-8 5 98 0 0,-1 0 1 0 0,0 0-1 0 0,0 0 0 0 0,0 0 1 0 0,-1-1-1 0 0,1 1 0 0 0,0-1 1 0 0,-1 0-1 0 0,0 0 1 0 0,1 0-1 0 0,-1 0 0 0 0,0 0 1 0 0,-1 0-1 0 0,1-1 0 0 0,-1 1 1 0 0,1 0-1 0 0,-1-1 1 0 0,0 1-1 0 0,0-1 0 0 0,0 0 1 0 0,-1 1-1 0 0,0-1 0 0 0,1 0-98 0 0,-1 2 64 0 0,0-1 0 0 0,0 0 0 0 0,0 0 0 0 0,-1 0 0 0 0,1 1 0 0 0,-1-1 0 0 0,1 0 0 0 0,-1 0 0 0 0,0 1 0 0 0,0-1 0 0 0,0 1 0 0 0,-1-1 0 0 0,1 1 0 0 0,-1-1 0 0 0,1 1 0 0 0,-1 0 0 0 0,0-1 0 0 0,1 1 0 0 0,-1 0 0 0 0,0 0 0 0 0,-1 1 0 0 0,1-1 0 0 0,0 0 0 0 0,0 1 0 0 0,-1-1 0 0 0,1 1 0 0 0,-1 0 0 0 0,1 0 0 0 0,-2-1-64 0 0,-3 0 44 0 0,-1 0 0 0 0,0 0 0 0 0,-1 0 0 0 0,1 1 0 0 0,0 0 0 0 0,0 1 0 0 0,0 0 0 0 0,-1 0 0 0 0,1 1 0 0 0,0 0 0 0 0,0 0 0 0 0,0 1 0 0 0,0 0 0 0 0,0 0 0 0 0,0 1 0 0 0,0 0 0 0 0,1 0 0 0 0,-1 1 0 0 0,1 0 0 0 0,0 0 0 0 0,0 1 0 0 0,1 0 0 0 0,-1 0 0 0 0,1 1 0 0 0,0 0 0 0 0,0 0 0 0 0,1 0 0 0 0,-1 2-44 0 0,0 0 17 0 0,0 1 0 0 0,1 0 1 0 0,0 0-1 0 0,1 0 0 0 0,0 0 0 0 0,1 1 0 0 0,-1 0 0 0 0,2-1 0 0 0,-1 1 0 0 0,2 0 0 0 0,-1 1 0 0 0,1-1 0 0 0,1 0 0 0 0,0 0 0 0 0,0 0 0 0 0,1 1 0 0 0,0-1 1 0 0,1 0-1 0 0,0 0 0 0 0,1 0 0 0 0,0-1 0 0 0,0 1 0 0 0,1 0 0 0 0,0-1 0 0 0,1 0 0 0 0,0 0 0 0 0,0 0 0 0 0,1-1 0 0 0,0 0 0 0 0,1 0-17 0 0,-2-4-25 0 0,1 0 0 0 0,-1 0 1 0 0,1 0-1 0 0,-1-1 0 0 0,1 0 0 0 0,0-1 0 0 0,1 1 0 0 0,-1-1 0 0 0,0 0 0 0 0,0-1 0 0 0,1 1 0 0 0,-1-1 0 0 0,1 0 0 0 0,0-1 0 0 0,-1 0 0 0 0,1 0 0 0 0,6-1 25 0 0,113-21-921 0 0,-125 22 877 0 0,36-9-929 0 0,-7 1-33 0 0</inkml:trace>
  <inkml:trace contextRef="#ctx0" brushRef="#br0" timeOffset="374.908">598 81 16296 0 0,'-19'-7'1501'0'0,"20"9"-1675"0"0,4 5 269 0 0,1-1 0 0 0,-1 0 0 0 0,1 0-1 0 0,0-1 1 0 0,1 0 0 0 0,-1 0 0 0 0,1 0-1 0 0,0-1 1 0 0,0 1 0 0 0,1-2 0 0 0,-1 1-1 0 0,1-1 1 0 0,1 0-95 0 0,33 18 144 0 0,94 60 288 0 0,-116-74-432 0 0,-19-7-7 0 0,-1 0-1 0 0,0 1 0 0 0,1-1 1 0 0,-1 0-1 0 0,1 0 0 0 0,-1 0 1 0 0,1 0-1 0 0,-1 0 0 0 0,1 0 1 0 0,-1 0-1 0 0,1 0 0 0 0,-1 0 1 0 0,1-1-1 0 0,-1 1 0 0 0,1 0 1 0 0,-1 0-1 0 0,1 0 0 0 0,-1-1 1 0 0,1 1-1 0 0,-1 0 0 0 0,1 0 1 0 0,-1-1-1 0 0,0 1 0 0 0,1 0 1 0 0,-1-1-1 0 0,0 1 0 0 0,1 0 1 0 0,-1-1-1 0 0,0 1 0 0 0,1-1 1 0 0,-1 1-1 0 0,0 0 0 0 0,0-1 1 0 0,0 1-1 0 0,1-1 0 0 0,-1 1 1 0 0,0-1-1 0 0,0 1 0 0 0,0-1 1 0 0,0 1-1 0 0,0-1 0 0 0,0 1 1 0 0,0-1-1 0 0,0 1 0 0 0,0-1 1 0 0,0 0 7 0 0,0 1-56 0 0,0-6-278 0 0,0 0-1 0 0,0 0 1 0 0,-1 0-1 0 0,0 0 0 0 0,0 1 1 0 0,0-1-1 0 0,-1 0 0 0 0,0 1 1 0 0,0-1-1 0 0,-1 1 0 0 0,1 0 1 0 0,-1 0-1 0 0,0-1 1 0 0,0 2-1 0 0,-1-1 0 0 0,0 0 1 0 0,1 1-1 0 0,-2 0 0 0 0,1 0 1 0 0,0 0-1 0 0,-1 0 1 0 0,0 1-1 0 0,-4-3 335 0 0,-5-7 86 0 0,12 12 89 0 0,1 0 1 0 0,-1-1-1 0 0,1 1 1 0 0,-1 0-1 0 0,0 0 1 0 0,1 0-1 0 0,-1 1 1 0 0,0-1-1 0 0,0 0 1 0 0,0 1-1 0 0,0-1 1 0 0,0 1-1 0 0,1-1 1 0 0,-1 1-1 0 0,0 0 1 0 0,0 0-1 0 0,0 0 1 0 0,0 0-1 0 0,0 0 1 0 0,0 1-1 0 0,0-1 1 0 0,0 0-1 0 0,0 1 0 0 0,0-1 1 0 0,1 1-1 0 0,-1 0 1 0 0,0 0-1 0 0,0 0 1 0 0,1 0-1 0 0,-1 0 1 0 0,0 0-1 0 0,1 0 1 0 0,-1 0-1 0 0,1 1 1 0 0,0-1-1 0 0,-1 1 1 0 0,1-1-1 0 0,0 1 1 0 0,0-1-1 0 0,0 1 1 0 0,0 0-1 0 0,0-1 1 0 0,0 1-1 0 0,0 0 0 0 0,1 0 1 0 0,-1 0-1 0 0,1-1 1 0 0,-1 1-1 0 0,1 1-175 0 0,-3 5 140 0 0,0 0 0 0 0,0-1 0 0 0,-1 1-1 0 0,0-1 1 0 0,0 0 0 0 0,-1 0-1 0 0,0-1 1 0 0,0 1 0 0 0,-1-1 0 0 0,-1 1-140 0 0,-22 29 70 0 0,-37 51-70 0 0,40-45-953 0 0,25-39-4007 0 0,1-3-1726 0 0</inkml:trace>
</inkml:ink>
</file>

<file path=ppt/ink/ink10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25.833"/>
    </inkml:context>
    <inkml:brush xml:id="br0">
      <inkml:brushProperty name="width" value="0.05" units="cm"/>
      <inkml:brushProperty name="height" value="0.05" units="cm"/>
      <inkml:brushProperty name="color" value="#E71224"/>
    </inkml:brush>
  </inkml:definitions>
  <inkml:trace contextRef="#ctx0" brushRef="#br0">311 374 6912 0 0,'0'0'528'0'0,"-4"-10"437"0"0,-17-35 5561 0 0,19 43-6422 0 0,1 1 0 0 0,-1-1 1 0 0,0 1-1 0 0,1-1 0 0 0,-1 1 0 0 0,0 0 0 0 0,0 0 1 0 0,0 0-1 0 0,0 0 0 0 0,0 0 0 0 0,0 0 1 0 0,0 1-1 0 0,0-1 0 0 0,-1 1 0 0 0,1-1 0 0 0,0 1 1 0 0,0 0-1 0 0,0 0 0 0 0,-1 0 0 0 0,1 0 0 0 0,-2 0-104 0 0,-8 3 170 0 0,0 0-1 0 0,0 1 0 0 0,0 0 0 0 0,1 1 0 0 0,-1 1 0 0 0,1 0 0 0 0,0 0 0 0 0,1 1 0 0 0,0 0 0 0 0,0 1 0 0 0,0 0 0 0 0,1 0 0 0 0,-1 3-169 0 0,-5 5 39 0 0,7-9-32 0 0,1 0-1 0 0,0 1 0 0 0,0 0 0 0 0,0 1 0 0 0,1-1 0 0 0,1 1 0 0 0,-1 0 0 0 0,1 1 0 0 0,1-1 0 0 0,0 1 0 0 0,-2 7-6 0 0,6-13 1 0 0,0 1 0 0 0,0-1 0 0 0,0 0 0 0 0,1 0 0 0 0,0 0 0 0 0,0 0 0 0 0,0 0 0 0 0,0 0 0 0 0,1 0 0 0 0,-1-1 0 0 0,1 1 0 0 0,0 0 0 0 0,0-1 0 0 0,1 1 0 0 0,-1-1 0 0 0,1 0 0 0 0,-1 0 0 0 0,1 0 0 0 0,0 0 0 0 0,0 0 0 0 0,1 0 0 0 0,1 1-1 0 0,0-2 7 0 0,0 0 1 0 0,0 0 0 0 0,-1-1 0 0 0,1 1-1 0 0,0-1 1 0 0,0 0 0 0 0,0 0-1 0 0,1-1 1 0 0,-1 1 0 0 0,0-1 0 0 0,0 0-1 0 0,0-1 1 0 0,0 1 0 0 0,0-1-1 0 0,0 0 1 0 0,0 0 0 0 0,0-1 0 0 0,0 1-1 0 0,0-1 1 0 0,0 0 0 0 0,-1-1-1 0 0,1 1 1 0 0,0-1-8 0 0,47-48 1684 0 0,-29 9-1519 0 0,-8-14 1718 0 0,-16 56-1880 0 0,1 0 0 0 0,0-1 1 0 0,-1 1-1 0 0,1-1 0 0 0,-1 1 0 0 0,1-1 1 0 0,-1 1-1 0 0,1 0 0 0 0,-1-1 0 0 0,0 1 1 0 0,1 0-1 0 0,-1 0 0 0 0,1-1 0 0 0,-1 1 1 0 0,0 0-1 0 0,1 0 0 0 0,-1 0 0 0 0,0 0 1 0 0,1 0-1 0 0,-1 0 0 0 0,0 0 0 0 0,1 0 1 0 0,-1 0-1 0 0,1 0 0 0 0,-1 0 0 0 0,0 0 0 0 0,1 0 1 0 0,-1 1-1 0 0,0-1 0 0 0,1 0 0 0 0,-1 0 1 0 0,1 1-1 0 0,-1-1 0 0 0,1 0 0 0 0,-1 1 1 0 0,1-1-1 0 0,-1 1 0 0 0,1-1 0 0 0,-1 1 1 0 0,1-1-1 0 0,-1 1 0 0 0,1-1 0 0 0,0 1 1 0 0,-1-1-1 0 0,1 1 0 0 0,0-1 0 0 0,-1 1 1 0 0,1 0-1 0 0,0-1 0 0 0,0 1 0 0 0,0 0-3 0 0,-2 3 0 0 0,1 0 0 0 0,1 0 0 0 0,-1 0 0 0 0,1 0 0 0 0,-1 1 0 0 0,1-1 0 0 0,1 0 0 0 0,-1 0 0 0 0,0 1 0 0 0,1-1 0 0 0,0 0 0 0 0,0 0 0 0 0,0 0 0 0 0,1 0 0 0 0,-1 0 0 0 0,1 0 0 0 0,0 0 0 0 0,0-1 0 0 0,0 1 0 0 0,1 0 0 0 0,-1-1 0 0 0,1 0 0 0 0,1 2 0 0 0,-1 0 0 0 0,73 74 0 0 0,-21-39-208 0 0,-50-50-2353 0 0,-3-3 1000 0 0,0-3-21 0 0</inkml:trace>
  <inkml:trace contextRef="#ctx0" brushRef="#br0" timeOffset="281.182">455 87 13824 0 0,'14'-13'1544'0'0,"-9"36"-145"0"0,18 52 1017 0 0,7 45-200 0 0,-15-38-1240 0 0,-1-1-240 0 0,12 65-352 0 0,-23-129-1392 0 0,5-24-1248 0 0,6-34-2718 0 0,-2 17-907 0 0</inkml:trace>
  <inkml:trace contextRef="#ctx0" brushRef="#br0" timeOffset="749.823">872 400 11256 0 0,'21'-11'1022'0'0,"-17"6"-840"0"0,-4 5-190 0 0,1-1 89 0 0,0 0-1 0 0,0 0 0 0 0,-1 0 1 0 0,1-1-1 0 0,-1 1 1 0 0,1 0-1 0 0,-1 0 1 0 0,1 0-1 0 0,-1 0 1 0 0,0-1-1 0 0,1 1 1 0 0,-1 0-1 0 0,0 0 1 0 0,0-1-1 0 0,0 1 1 0 0,0 0-1 0 0,0 0 1 0 0,0-1-1 0 0,0 1 1 0 0,-1 0-1 0 0,1 0 1 0 0,0 0-1 0 0,-1-1 1 0 0,1 1-1 0 0,-1 0 1 0 0,1 0-1 0 0,-1 0 1 0 0,1 0-1 0 0,-1 0 1 0 0,0 0-1 0 0,0 0 1 0 0,1 0-1 0 0,-1 0 1 0 0,0 0-1 0 0,0 0 0 0 0,0 0 1 0 0,0 1-1 0 0,0-1 1 0 0,0 0-1 0 0,0 1 1 0 0,-1-1-1 0 0,1 1 1 0 0,0-1-81 0 0,-31-12 2593 0 0,25 14-2556 0 0,0 0 0 0 0,0 1 0 0 0,0 0 0 0 0,0 0 0 0 0,0 1 0 0 0,1 0 0 0 0,-1 0 0 0 0,1 1 0 0 0,-1 0-1 0 0,1 0 1 0 0,1 0 0 0 0,-1 0 0 0 0,0 1 0 0 0,1 0 0 0 0,0 1 0 0 0,0-1 0 0 0,1 1 0 0 0,-1 0 0 0 0,1 0 0 0 0,1 0 0 0 0,-1 0 0 0 0,1 1 0 0 0,0 0 0 0 0,0-1 0 0 0,1 1-1 0 0,0 0 1 0 0,0 3-37 0 0,0-3 0 0 0,1 0 0 0 0,0-1 0 0 0,1 1 0 0 0,0 0 0 0 0,0 0 0 0 0,0 0 0 0 0,1 0 0 0 0,0 0 0 0 0,0 0 0 0 0,1-1 0 0 0,0 1 0 0 0,0-1 0 0 0,0 1 0 0 0,2 2 0 0 0,-2-6 16 0 0,1-1 0 0 0,-1 1 0 0 0,0-1 1 0 0,1 0-1 0 0,0 0 0 0 0,-1 0 0 0 0,1 0 0 0 0,0 0 0 0 0,0 0 0 0 0,0-1 0 0 0,0 0 0 0 0,0 1 0 0 0,0-1 0 0 0,1 0 0 0 0,-1-1 0 0 0,0 1 0 0 0,0 0 0 0 0,1-1 0 0 0,-1 0 0 0 0,1 0 0 0 0,-1 0 0 0 0,0 0 0 0 0,1 0 0 0 0,-1-1 0 0 0,0 0 0 0 0,1 1 0 0 0,-1-1 0 0 0,0 0 0 0 0,0-1 0 0 0,0 1 0 0 0,0 0 0 0 0,0-1 0 0 0,0 0 0 0 0,0 0 0 0 0,0 0 1 0 0,-1 0-1 0 0,1 0 0 0 0,-1 0 0 0 0,1-1 0 0 0,-1 1 0 0 0,0-1 0 0 0,1-2-16 0 0,35-45 1221 0 0,-16 12-1180 0 0,-8 40-41 0 0,51 35 0 0 0,-22 13 0 0 0,53 54 0 0 0,-92-99 28 0 0,0-1-1 0 0,-1 2 0 0 0,1-1 0 0 0,-1 0 0 0 0,0 0 0 0 0,0 1 1 0 0,0 0-1 0 0,-1 0 0 0 0,0-1 0 0 0,0 1 0 0 0,-1 0 0 0 0,0 1 0 0 0,0-1 1 0 0,0 0-1 0 0,0 0 0 0 0,-1 3-27 0 0,0-4 50 0 0,-1-1 1 0 0,1 0-1 0 0,-1 1 1 0 0,0-1-1 0 0,0 0 1 0 0,0 1-1 0 0,-1-1 1 0 0,0 0-1 0 0,0 0 1 0 0,0 0-1 0 0,0 0 1 0 0,0-1-1 0 0,-1 1 1 0 0,1 0-1 0 0,-1-1 1 0 0,0 0-1 0 0,0 0 1 0 0,-1 0-1 0 0,1 0 1 0 0,0 0-1 0 0,-1 0 1 0 0,-1-1-51 0 0,-5 3 1 0 0,-1-1-1 0 0,0-1 1 0 0,0 0 0 0 0,0-1 0 0 0,-1 0 0 0 0,1 0 0 0 0,-1-2 0 0 0,1 1 0 0 0,-1-1 0 0 0,1-1 0 0 0,-1 0 0 0 0,1-1 0 0 0,0 0-1 0 0,0 0 1 0 0,0-1 0 0 0,-2-1-1 0 0,-24-13-1718 0 0,15 1-3843 0 0,4 0-1207 0 0</inkml:trace>
  <inkml:trace contextRef="#ctx0" brushRef="#br0" timeOffset="1124.734">1261 374 13304 0 0,'1'-16'1333'0'0,"-2"14"-1253"0"0,1 1 1 0 0,-1 0-1 0 0,0-1 0 0 0,1 1 1 0 0,-1 0-1 0 0,0 0 0 0 0,0 0 1 0 0,0 0-1 0 0,0-1 0 0 0,0 1 1 0 0,0 1-1 0 0,0-1 0 0 0,0 0 1 0 0,-1 0-1 0 0,1 0 1 0 0,0 1-1 0 0,0-1 0 0 0,-1 0 1 0 0,1 1-1 0 0,-1-1 0 0 0,1 1 1 0 0,0 0-1 0 0,-1-1 0 0 0,1 1 1 0 0,-1 0-1 0 0,1 0 0 0 0,-1 0 1 0 0,1 0-1 0 0,0 0 0 0 0,-1 0 1 0 0,1 0-1 0 0,-1 1 1 0 0,1-1-1 0 0,-1 0 0 0 0,1 1 1 0 0,0-1-1 0 0,-1 1 0 0 0,1 0 1 0 0,0-1-1 0 0,0 1 0 0 0,-1 0 1 0 0,1 0-1 0 0,0 0 0 0 0,0 0 1 0 0,0 0-1 0 0,0 0 0 0 0,0 0 1 0 0,0 0-1 0 0,0 0 1 0 0,0 0-1 0 0,1 1 0 0 0,-1-1 1 0 0,0 0-1 0 0,1 1 0 0 0,-1-1 1 0 0,1 0-1 0 0,-1 1 0 0 0,1-1 1 0 0,0 1-1 0 0,-1-1-80 0 0,-23 57 505 0 0,19 8-529 0 0,9-47-158 0 0,-3-15 164 0 0,-1 0 0 0 0,1 0 0 0 0,0 0 0 0 0,0-1 0 0 0,0 1 0 0 0,0 0 0 0 0,1-1 0 0 0,-1 1 0 0 0,1-1 0 0 0,0 0 0 0 0,0 0 0 0 0,0 1 0 0 0,0-1 0 0 0,1 0 0 0 0,2 2 18 0 0,-1-3 34 0 0,0 0-1 0 0,0 0 0 0 0,0-1 0 0 0,0 1 0 0 0,0-1 1 0 0,1 0-1 0 0,-1 0 0 0 0,0-1 0 0 0,1 1 1 0 0,-1-1-1 0 0,1 0 0 0 0,-1 0 0 0 0,1 0 0 0 0,-1 0 1 0 0,0-1-1 0 0,1 0 0 0 0,-1 0 0 0 0,0 0 0 0 0,1-1 1 0 0,-1 1-1 0 0,0-1 0 0 0,0 0 0 0 0,0 0 1 0 0,0-1-1 0 0,-1 1 0 0 0,1-1 0 0 0,-1 1 0 0 0,1-1 1 0 0,-1 0-1 0 0,0-1 0 0 0,0 1 0 0 0,0 0 0 0 0,-1-1 1 0 0,3-3-34 0 0,-2 0 251 0 0,-1 1 1 0 0,1 0-1 0 0,-1-1 1 0 0,0 1-1 0 0,-1-1 1 0 0,0 0-1 0 0,0 1 1 0 0,0-1-1 0 0,-1 0 1 0 0,0 0-1 0 0,-1-3-251 0 0,2 6-34 0 0,-1 0 1 0 0,0 0-1 0 0,0 0 0 0 0,0 0 0 0 0,-1 0 0 0 0,0 0 1 0 0,0 0-1 0 0,0 0 0 0 0,0 0 0 0 0,0 0 0 0 0,-1 0 1 0 0,1 0-1 0 0,-1 1 0 0 0,0-1 0 0 0,0 1 0 0 0,-1-1 1 0 0,1 1-1 0 0,-1 0 0 0 0,0 0 0 0 0,0 0 0 0 0,0 0 1 0 0,0 0-1 0 0,0 1 0 0 0,0-1 0 0 0,-1 1 0 0 0,1 0 1 0 0,-1 0-1 0 0,0 0 0 0 0,1 1 0 0 0,-1-1 0 0 0,0 1 1 0 0,0 0-1 0 0,0 0 0 0 0,0 0 0 0 0,0 1 0 0 0,0-1 1 0 0,-1 1 33 0 0,-3 0-366 0 0,7 0-2530 0 0,1 0 632 0 0</inkml:trace>
  <inkml:trace contextRef="#ctx0" brushRef="#br0" timeOffset="1484.026">1503 348 1376 0 0,'36'0'520'0'0,"-42"19"10582"0"0,9-5-9102 0 0,33 62 3305 0 0,-17-38-3159 0 0,-18-37-1660 0 0,-1-1-63 0 0,-1-1-418 0 0,-1 0 0 0 0,1 0 0 0 0,0 0 0 0 0,0 0 0 0 0,0 0 0 0 0,0 0 0 0 0,0-1-1 0 0,0 1 1 0 0,0 0 0 0 0,0-1 0 0 0,0 1 0 0 0,1 0 0 0 0,-1-1 0 0 0,0 1 0 0 0,1-1 0 0 0,-1 0 0 0 0,1 1 0 0 0,0-1 0 0 0,0 1 0 0 0,-1-1 0 0 0,1 1 0 0 0,0-1 0 0 0,0 0-1 0 0,0 1 1 0 0,1-1 0 0 0,-1 1 0 0 0,0-1 0 0 0,1-1-5 0 0,-1 0 3 0 0,14-57-656 0 0,-10 53 477 0 0,-1 1 0 0 0,2-1 0 0 0,-1 1 0 0 0,0 1 1 0 0,1-1-1 0 0,0 1 0 0 0,1-1 0 0 0,-1 2 0 0 0,1-1 0 0 0,0 0 0 0 0,1 1 176 0 0,2-3-76 0 0,0 1 0 0 0,0 1 0 0 0,1 0 0 0 0,-1 0 0 0 0,1 1 0 0 0,1 0 0 0 0,-1 1 0 0 0,0 0 0 0 0,1 0 0 0 0,-1 1 0 0 0,1 1 0 0 0,3-1 76 0 0,57 12-124 0 0,-23 0-2886 0 0,-41-6 1441 0 0</inkml:trace>
  <inkml:trace contextRef="#ctx0" brushRef="#br0" timeOffset="1702.725">2045 308 7832 0 0,'44'0'2232'0'0,"-47"0"-1936"0"0,1 1 0 0 0,0-1 0 0 0,0 1 1 0 0,0 0-1 0 0,0 0 0 0 0,0 0 0 0 0,0 0 1 0 0,0 0-1 0 0,0 0 0 0 0,0 0 0 0 0,0 1 0 0 0,1-1 1 0 0,-1 1-1 0 0,0-1 0 0 0,1 1 0 0 0,-1 0 1 0 0,1 0-1 0 0,0-1 0 0 0,0 1 0 0 0,0 0 0 0 0,0 0 1 0 0,0 0-1 0 0,0 0 0 0 0,0 0 0 0 0,0 1 1 0 0,1-1-1 0 0,-1 0 0 0 0,1 0 0 0 0,0 0 0 0 0,0 1 1 0 0,-1-1-1 0 0,1 0 0 0 0,1 2-296 0 0,13 76 1640 0 0,-9-71-1640 0 0,0 0 0 0 0,0 0 0 0 0,1-1 0 0 0,0 1 0 0 0,1-1 0 0 0,-1-1 0 0 0,2 1 0 0 0,-1-1 0 0 0,1 0 0 0 0,2 0 0 0 0,-10-6 0 0 0,0-1-65 0 0,1 0-1 0 0,-1 0 1 0 0,1 0 0 0 0,-1 0-1 0 0,1 0 1 0 0,-1 0-1 0 0,1 0 1 0 0,-1 0-1 0 0,1 0 1 0 0,-1 0-1 0 0,1 0 1 0 0,-1-1 0 0 0,1 1-1 0 0,-1 0 1 0 0,1 0-1 0 0,-1 0 1 0 0,1-1-1 0 0,-1 1 1 0 0,0 0-1 0 0,1 0 1 0 0,-1-1-1 0 0,1 1 1 0 0,-1 0 0 0 0,0-1-1 0 0,1 1 1 0 0,-1 0-1 0 0,0-1 1 0 0,0 1-1 0 0,1-1 1 0 0,-1 1-1 0 0,0-1 1 0 0,0 1 0 0 0,1 0-1 0 0,-1-1 1 0 0,0 1-1 0 0,0-1 1 0 0,0 1-1 0 0,0-1 1 0 0,0 1-1 0 0,0-1 1 0 0,0 1-1 0 0,0-1 1 0 0,0 1 0 0 0,0-1-1 0 0,0 0 66 0 0,1-9-2530 0 0,-1-3-3514 0 0</inkml:trace>
  <inkml:trace contextRef="#ctx0" brushRef="#br0" timeOffset="1874.557">2067 170 7368 0 0,'-12'-33'800'0'0,"12"32"-563"0"0,-1 1-1 0 0,1-1 1 0 0,0 0 0 0 0,0 1 0 0 0,0-1 0 0 0,0 0-1 0 0,-1 1 1 0 0,1-1 0 0 0,0 0 0 0 0,0 1-1 0 0,0-1 1 0 0,0 0 0 0 0,1 1 0 0 0,-1-1 0 0 0,0 0-1 0 0,0 1 1 0 0,0-1 0 0 0,0 0 0 0 0,1 1 0 0 0,-1-1-1 0 0,0 1 1 0 0,1-1 0 0 0,-1 0 0 0 0,0 1 0 0 0,1-1-1 0 0,-1 1 1 0 0,1-1 0 0 0,-1 1 0 0 0,1-1 0 0 0,-1 1-1 0 0,1 0 1 0 0,-1-1 0 0 0,1 1 0 0 0,-1 0 0 0 0,1-1-1 0 0,-1 1 1 0 0,1 0 0 0 0,0-1 0 0 0,-1 1 0 0 0,1 0-1 0 0,0 0 1 0 0,-1 0 0 0 0,1 0 0 0 0,0 0 0 0 0,0 0-237 0 0,0-1 37 0 0,33 10-561 0 0,-27-5-71 0 0,1-1-20 0 0</inkml:trace>
  <inkml:trace contextRef="#ctx0" brushRef="#br0" timeOffset="2093.255">2449 64 10592 0 0,'4'0'964'0'0,"6"2"3680"0"0,-9 10-3833 0 0,-1-9-359 0 0,26 145 1868 0 0,-12-36-544 0 0,-6-9 80 0 0,-8-75-1877 0 0,0-27-676 0 0,0-1-262 0 0,-1-1-1281 0 0,-6-1-4922 0 0</inkml:trace>
  <inkml:trace contextRef="#ctx0" brushRef="#br0" timeOffset="2249.472">2289 259 6912 0 0,'0'0'314'0'0,"0"0"-6"0"0,16 0-186 0 0,75 9 6822 0 0,124-18-5776 0 0,-189 6-1574 0 0,-11-1-36 0 0</inkml:trace>
  <inkml:trace contextRef="#ctx0" brushRef="#br0" timeOffset="2718.108">2691 1 8752 0 0,'6'7'1771'0'0,"-16"3"714"0"0,9-5-2072 0 0,0 0 0 0 0,1 0 0 0 0,0 0 0 0 0,0 0 0 0 0,0 0 0 0 0,1 0 0 0 0,0 0 0 0 0,0 0 0 0 0,0-1 0 0 0,0 1 0 0 0,1 0 0 0 0,0-1 0 0 0,2 5-413 0 0,0 2 274 0 0,28 79 1620 0 0,-10-8-538 0 0,-10 25 40 0 0,-12-93-1458 0 0,19-58 322 0 0,-17 38-378 0 0,1-1 0 0 0,0 1 0 0 0,0 0 0 0 0,1 0 0 0 0,0 0 0 0 0,0 1 0 0 0,0-1 0 0 0,1 1 0 0 0,-1 0 0 0 0,1 0 0 0 0,1 1 0 0 0,-1-1 0 0 0,0 1 0 0 0,1 0 0 0 0,0 1 0 0 0,2-2 118 0 0,19 2-178 0 0,3 24 168 0 0,-27-17 20 0 0,26 37 468 0 0,-17 8 1029 0 0,-8-36-1364 0 0,6-26 531 0 0,13-11-479 0 0,-8 7-622 0 0,-15 16 227 0 0,0 1-25 0 0,0 0-106 0 0,0 0-42 0 0,0 0-10 0 0,0 0-307 0 0,0 0-1289 0 0,0 0-552 0 0</inkml:trace>
  <inkml:trace contextRef="#ctx0" brushRef="#br0" timeOffset="3327.34">3061 301 3224 0 0,'11'-2'3744'0'0,"-11"2"-1846"0"0,0 0-80 0 0,0 0-417 0 0,0 0-178 0 0,0 0-37 0 0,0 0-87 0 0,0 0-331 0 0,1 1-140 0 0,23 44 2102 0 0,-1-11-1026 0 0,-5-14-496 0 0,-17-19-800 0 0,-1-1-89 0 0,7-6-374 0 0,9-26 71 0 0,-15 25-147 0 0,1 1 0 0 0,0 0 1 0 0,1 0-1 0 0,-1 1 0 0 0,1-1 0 0 0,0 1 0 0 0,0-1 0 0 0,1 1 0 0 0,0 0 0 0 0,0 0 0 0 0,0 0 1 0 0,0 1-1 0 0,1-1 0 0 0,0 1 0 0 0,0 0 0 0 0,0 1 0 0 0,2-2 131 0 0,9 1-265 0 0,10 10 255 0 0,-23-3 21 0 0,62 66 1458 0 0,-63-68-1315 0 0,-2-1-24 0 0,11 5 404 0 0,49-47-132 0 0,-59 41-400 0 0,8-7-103 0 0,-1 1-1 0 0,2 0 1 0 0,-1 0 0 0 0,1 1 0 0 0,0 0 0 0 0,0 1-1 0 0,1 0 1 0 0,7-2 101 0 0,-17 6 11 0 0,1 0-1 0 0,-1 1 0 0 0,1-1 1 0 0,-1 0-1 0 0,1 1 0 0 0,0-1 1 0 0,-1 1-1 0 0,1-1 0 0 0,0 1 0 0 0,-1 0 1 0 0,1 0-1 0 0,0 0 0 0 0,-1 0 1 0 0,1 0-1 0 0,0 0 0 0 0,-1 0 1 0 0,1 1-1 0 0,0-1 0 0 0,-1 1 1 0 0,1-1-1 0 0,-1 1 0 0 0,1-1 1 0 0,-1 1-1 0 0,1 0 0 0 0,-1 0 0 0 0,1 0 1 0 0,-1 0-1 0 0,0 0 0 0 0,1 0 1 0 0,-1 0-1 0 0,0 0 0 0 0,0 0 1 0 0,0 1-1 0 0,1-1-10 0 0,78 128-229 0 0,-13-38 763 0 0,-60-83-414 0 0,0-3-228 0 0,-6-4-582 0 0,-1-1-262 0 0,0 0-59 0 0,0 0-12 0 0</inkml:trace>
</inkml:ink>
</file>

<file path=ppt/ink/ink10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24.583"/>
    </inkml:context>
    <inkml:brush xml:id="br0">
      <inkml:brushProperty name="width" value="0.05" units="cm"/>
      <inkml:brushProperty name="height" value="0.05" units="cm"/>
      <inkml:brushProperty name="color" value="#E71224"/>
    </inkml:brush>
  </inkml:definitions>
  <inkml:trace contextRef="#ctx0" brushRef="#br0">0 100 9672 0 0,'10'4'670'0'0,"7"2"390"0"0,-7-6 3006 0 0,-6 19-2275 0 0,3 28 29 0 0,4 61 722 0 0,-4 27-748 0 0,1-51-826 0 0,7-42-16 0 0,15-35-952 0 0,71-31 261 0 0,-65 12-290 0 0,53-9 29 0 0,-9 11 0 0 0,-19-3 806 0 0,-28 6-1087 0 0,-19 1-7404 0 0,-9 3-226 0 0</inkml:trace>
  <inkml:trace contextRef="#ctx0" brushRef="#br0" timeOffset="390.533">884 30 6912 0 0,'0'0'314'0'0,"0"0"-6"0"0,-14 2 4 0 0,-3 7 3395 0 0,-35 50-36 0 0,39-42-3168 0 0,1 1 1 0 0,0 0-1 0 0,2 1 0 0 0,0 1 1 0 0,1-1-1 0 0,1 2 1 0 0,1-1-1 0 0,0 5-503 0 0,2-5 144 0 0,-1 47-44 0 0,8-59 6 0 0,0-2 37 0 0,-1-1-1 0 0,0 0 1 0 0,1 0 0 0 0,0 0-1 0 0,0 0 1 0 0,0 0 0 0 0,1 0-1 0 0,0-1 1 0 0,0 1-1 0 0,0-1 1 0 0,0 0 0 0 0,1 0-1 0 0,1 1-142 0 0,1 0 1 0 0,0-1 0 0 0,1 0-1 0 0,0-1 1 0 0,0 1-1 0 0,0-1 1 0 0,1-1 0 0 0,-1 1-1 0 0,0-1 1 0 0,1-1 0 0 0,0 1-1 0 0,-1-1 1 0 0,1-1-1 0 0,0 1 1 0 0,0-2 0 0 0,-1 1-1 0 0,1-1 1 0 0,0 0-1 0 0,-1 0 1 0 0,1-1 0 0 0,-1 0-1 0 0,1 0 1 0 0,-1-1 0 0 0,0 0-1 0 0,0 0 1 0 0,0-1-1 0 0,2-1 0 0 0,13-7 293 0 0,-1 0-1 0 0,0-2 1 0 0,-1-1 0 0 0,-1 0-1 0 0,-1-1 1 0 0,0-1-1 0 0,9-11-292 0 0,43-61 443 0 0,-67 83-363 0 0,0 1 0 0 0,0-1 1 0 0,-1 0-1 0 0,0-1 0 0 0,0 1 1 0 0,0 0-1 0 0,-1-1 0 0 0,0 1 0 0 0,0-1 1 0 0,-1 1-1 0 0,1-1 0 0 0,-1 1 0 0 0,-1-1 1 0 0,0 1-1 0 0,1-1 0 0 0,-2 1 0 0 0,1 0 1 0 0,-1-1-1 0 0,0 1 0 0 0,-1-3-80 0 0,-1 3-14 0 0,0 0 1 0 0,0 0-1 0 0,0 1 0 0 0,-1-1 0 0 0,0 1 1 0 0,0 0-1 0 0,0 0 0 0 0,-1 0 0 0 0,1 1 1 0 0,-1 0-1 0 0,0 0 0 0 0,0 0 0 0 0,-1 1 1 0 0,-5-3 13 0 0,0 0-209 0 0,-29-6-2310 0 0,22 11-5672 0 0</inkml:trace>
</inkml:ink>
</file>

<file path=ppt/ink/ink10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23.568"/>
    </inkml:context>
    <inkml:brush xml:id="br0">
      <inkml:brushProperty name="width" value="0.05" units="cm"/>
      <inkml:brushProperty name="height" value="0.05" units="cm"/>
      <inkml:brushProperty name="color" value="#E71224"/>
    </inkml:brush>
  </inkml:definitions>
  <inkml:trace contextRef="#ctx0" brushRef="#br0">16 23 9216 0 0,'-14'-7'1034'0'0,"12"7"-570"0"0,2 0 103 0 0,4 0-344 0 0,-1 1 1 0 0,1 0-1 0 0,-1 0 1 0 0,1 0-1 0 0,-1 0 1 0 0,0 1-1 0 0,0-1 1 0 0,1 1-1 0 0,-1 0 1 0 0,0 0-1 0 0,-1 0 1 0 0,1 0-1 0 0,0 1 1 0 0,-1-1-1 0 0,1 1 1 0 0,-1-1-1 0 0,0 1 1 0 0,1 0-1 0 0,-1 0 1 0 0,-1 0-1 0 0,2 3-223 0 0,13 14 785 0 0,54 69 1761 0 0,30 36-380 0 0,-100-125-2169 0 0,1 1 0 0 0,-1-1 0 0 0,1 1 0 0 0,-1-1-1 0 0,1 1 1 0 0,0-1 0 0 0,-1 0 0 0 0,1 1 0 0 0,0-1-1 0 0,-1 0 1 0 0,1 0 0 0 0,0 1 0 0 0,-1-1 0 0 0,1 0 0 0 0,0 0-1 0 0,-1 0 1 0 0,1 0 0 0 0,0 0 0 0 0,0 0 0 0 0,-1 0-1 0 0,1 0 1 0 0,0 0 0 0 0,0 0 0 0 0,-1 0 0 0 0,1 0 0 0 0,0-1-1 0 0,-1 1 1 0 0,1 0 0 0 0,0-1 0 0 0,-1 1 0 0 0,1 0-1 0 0,-1-1 1 0 0,1 1 0 0 0,0-1 0 0 0,-1 1 0 0 0,1-1 3 0 0,0 0-115 0 0,11-10-1921 0 0,-6-11 74 0 0,-4 14 1395 0 0,5-16-1182 0 0</inkml:trace>
  <inkml:trace contextRef="#ctx0" brushRef="#br0" timeOffset="281.157">405 19 9216 0 0,'15'-19'830'0'0,"-6"21"-442"0"0,-7-2 887 0 0,-2 0 416 0 0,0 0 79 0 0,-8 21 2246 0 0,-37 104 263 0 0,3-14-4314 0 0,11-37 124 0 0,-51 109-89 0 0,53-113-3 0 0,-10 29 78 0 0,33-86 765 0 0,1-3-1688 0 0,3-5-5272 0 0,4-16-1399 0 0</inkml:trace>
  <inkml:trace contextRef="#ctx0" brushRef="#br0" timeOffset="640.471">780 194 2760 0 0,'-30'-40'597'0'0,"22"30"3801"0"0,-9 6 4074 0 0,5 11-8010 0 0,-52 96 2224 0 0,19 15-1836 0 0,43-110-846 0 0,0 0 1 0 0,0 0-1 0 0,0 0 1 0 0,1 0 0 0 0,0 0-1 0 0,1 0 1 0 0,0 0-1 0 0,0 0 1 0 0,1 0-1 0 0,0 0 1 0 0,0 0-1 0 0,1 0 1 0 0,0 0 0 0 0,0 0-1 0 0,1 0 1 0 0,0-1-1 0 0,0 1 1 0 0,1-1-1 0 0,1 2-4 0 0,-2-6 14 0 0,0 0-1 0 0,0 0 0 0 0,0-1 0 0 0,1 1 1 0 0,-1-1-1 0 0,1 0 0 0 0,0 0 0 0 0,-1 0 1 0 0,1-1-1 0 0,0 1 0 0 0,0-1 0 0 0,0 0 1 0 0,0 0-1 0 0,0 0 0 0 0,0 0 0 0 0,1-1 0 0 0,-1 0 1 0 0,0 0-1 0 0,0 0 0 0 0,0 0 0 0 0,0-1 1 0 0,0 0-1 0 0,1 1 0 0 0,-1-1 0 0 0,0-1 1 0 0,0 1-1 0 0,-1-1 0 0 0,1 1 0 0 0,3-3-13 0 0,2-1 110 0 0,0 0 0 0 0,0-1 0 0 0,-1 0-1 0 0,1 0 1 0 0,-2-1 0 0 0,1 0 0 0 0,-1 0 0 0 0,0 0-1 0 0,4-7-109 0 0,3-6 273 0 0,21-50 504 0 0,-13-27-73 0 0,-21 93-689 0 0,-1 0 1 0 0,1 0 0 0 0,-1 0 0 0 0,0 0-1 0 0,0 0 1 0 0,0 0 0 0 0,0 0-1 0 0,-1 0 1 0 0,0 0 0 0 0,0 0 0 0 0,0 1-1 0 0,0-1 1 0 0,-1 0 0 0 0,1 0 0 0 0,-1 1-1 0 0,0-1 1 0 0,0 1 0 0 0,0 0 0 0 0,0-1-1 0 0,-1 1 1 0 0,1 0 0 0 0,-1 1-1 0 0,0-1 1 0 0,0 0 0 0 0,0 1 0 0 0,0-1-1 0 0,-1 1 1 0 0,1 0 0 0 0,0 0 0 0 0,-1 0-1 0 0,0 1 1 0 0,1-1 0 0 0,-1 1 0 0 0,0 0-1 0 0,-2-1-15 0 0,-82-21 195 0 0,74 17-2499 0 0,9 5 345 0 0</inkml:trace>
</inkml:ink>
</file>

<file path=ppt/ink/ink10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22.162"/>
    </inkml:context>
    <inkml:brush xml:id="br0">
      <inkml:brushProperty name="width" value="0.05" units="cm"/>
      <inkml:brushProperty name="height" value="0.05" units="cm"/>
      <inkml:brushProperty name="color" value="#E71224"/>
    </inkml:brush>
  </inkml:definitions>
  <inkml:trace contextRef="#ctx0" brushRef="#br0">227 20 2304 0 0,'1'-6'-2213'0'0,"0"0"4594"0"0,1 1 7966 0 0,0 10-9193 0 0,31 63 1121 0 0,59 152 1202 0 0,-81-162-3060 0 0,-10-39-331 0 0,0-17-79 0 0,-1 0 1 0 0,0-1-1 0 0,1 1 1 0 0,-1 0-1 0 0,0 0 1 0 0,0-1-1 0 0,0 1 0 0 0,0 0 1 0 0,0 0-1 0 0,-1 0 1 0 0,1-1-1 0 0,0 1 1 0 0,-1 0-1 0 0,0 0 0 0 0,1-1 1 0 0,-1 1-1 0 0,0 0 1 0 0,0-1-1 0 0,0 1 1 0 0,0-1-1 0 0,0 1 0 0 0,-1 0-7 0 0,-27 18-1722 0 0,22-18-236 0 0</inkml:trace>
  <inkml:trace contextRef="#ctx0" brushRef="#br0" timeOffset="249.931">1 291 1376 0 0,'10'-14'107'0'0,"14"14"298"0"0,43-4 9648 0 0,103 2-6666 0 0,-30-25-4066 0 0,-120 23-2854 0 0,3-5-1239 0 0</inkml:trace>
  <inkml:trace contextRef="#ctx0" brushRef="#br0" timeOffset="531.115">592 0 11888 0 0,'0'0'546'0'0,"0"0"-10"0"0,7 4-204 0 0,16 25 1958 0 0,6 32 701 0 0,3 63-207 0 0,-24-55-1248 0 0,11 6-920 0 0,0 1-544 0 0,-19-75 299 0 0,0-1 117 0 0,1-6-555 0 0,1 0-1 0 0,-1 0 1 0 0,1-1 0 0 0,1 1 0 0 0,-1 0-1 0 0,1 1 1 0 0,0-1 0 0 0,0 0-1 0 0,0 1 1 0 0,1 0 0 0 0,0-1 0 0 0,0 2-1 0 0,3-4 68 0 0,-5 4-57 0 0,0 1-1 0 0,1-1 1 0 0,0 1-1 0 0,-1-1 1 0 0,1 1-1 0 0,0 0 0 0 0,1 0 1 0 0,-1 0-1 0 0,1 0 1 0 0,-1 0-1 0 0,1 1 1 0 0,0 0-1 0 0,0 0 1 0 0,0 0-1 0 0,0 0 0 0 0,0 1 1 0 0,0-1-1 0 0,0 1 1 0 0,1 0-1 0 0,-1 0 1 0 0,1 1-1 0 0,-1-1 1 0 0,0 1-1 0 0,1 0 0 0 0,-1 0 1 0 0,1 0-1 0 0,-1 1 1 0 0,0 0-1 0 0,1 0 1 0 0,-1 0 57 0 0,44 28-322 0 0,46 21 322 0 0,-25-30-730 0 0,-57-18 332 0 0</inkml:trace>
  <inkml:trace contextRef="#ctx0" brushRef="#br0" timeOffset="874.788">1275 304 10136 0 0,'0'0'230'0'0,"0"0"30"0"0,4-1 258 0 0,48-29 1010 0 0,5-21 10 0 0,-52 47-813 0 0,3-23-290 0 0,-8 25-367 0 0,-1-1 0 0 0,-1 0 0 0 0,1 1 0 0 0,0-1 1 0 0,0 1-1 0 0,-1 0 0 0 0,0-1 0 0 0,1 1 0 0 0,-1 0 0 0 0,0 0 0 0 0,0 0 0 0 0,0 0 0 0 0,0 0 0 0 0,0 1 0 0 0,-1-1 0 0 0,1 0 0 0 0,-1 1 1 0 0,1 0-1 0 0,-1 0 0 0 0,1 0 0 0 0,-1 0 0 0 0,0 0 0 0 0,1 0 0 0 0,-1 0 0 0 0,0 1 0 0 0,0 0 0 0 0,1-1 0 0 0,-1 1 0 0 0,0 0 0 0 0,0 0 1 0 0,0 1-1 0 0,1-1 0 0 0,-1 1 0 0 0,0-1 0 0 0,1 1 0 0 0,-1 0 0 0 0,-2 1-68 0 0,-12-2 318 0 0,-61 17 410 0 0,10 14-320 0 0,64-27-381 0 0,0 0 0 0 0,0 1 0 0 0,0-1 0 0 0,1 1-1 0 0,0 0 1 0 0,0 0 0 0 0,0 0 0 0 0,0 0 0 0 0,1 1 0 0 0,0-1-1 0 0,0 1 1 0 0,0-1 0 0 0,1 1 0 0 0,0 0 0 0 0,0 0-1 0 0,0 0 1 0 0,1-1 0 0 0,0 3-27 0 0,-1-1 124 0 0,1-1 1 0 0,0 0-1 0 0,1 1 0 0 0,0-1 0 0 0,0 1 1 0 0,0-1-1 0 0,0 0 0 0 0,1 0 0 0 0,0 0 1 0 0,1 0-1 0 0,-1 0 0 0 0,1 0 0 0 0,0 0 1 0 0,0-1-1 0 0,1 0 0 0 0,3 4-124 0 0,-3-3 46 0 0,1 0 0 0 0,0-1 0 0 0,0 1 1 0 0,0-1-1 0 0,1-1 0 0 0,0 1 0 0 0,0-1 0 0 0,0 0 0 0 0,0 0 1 0 0,1-1-1 0 0,-1 1 0 0 0,1-2 0 0 0,1 1-46 0 0,6 2 25 0 0,0-2 0 0 0,0 0-1 0 0,0 0 1 0 0,1-1 0 0 0,-1-1 0 0 0,1-1-1 0 0,3 0-24 0 0,13 0-49 0 0,20-3-6201 0 0,-22-3-758 0 0</inkml:trace>
</inkml:ink>
</file>

<file path=ppt/ink/ink10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21.006"/>
    </inkml:context>
    <inkml:brush xml:id="br0">
      <inkml:brushProperty name="width" value="0.05" units="cm"/>
      <inkml:brushProperty name="height" value="0.05" units="cm"/>
      <inkml:brushProperty name="color" value="#E71224"/>
    </inkml:brush>
  </inkml:definitions>
  <inkml:trace contextRef="#ctx0" brushRef="#br0">412 70 2760 0 0,'-3'-7'461'0'0,"2"-13"3615"0"0,-25-13 1905 0 0,18 31-5721 0 0,0 0-1 0 0,0 0 0 0 0,0 1 0 0 0,0 0 1 0 0,0 0-1 0 0,0 1 0 0 0,-1 0 0 0 0,1 0 1 0 0,0 1-1 0 0,0 0 0 0 0,0 0 0 0 0,0 1 1 0 0,0 0-1 0 0,0 1 0 0 0,0 0 0 0 0,1 0 1 0 0,-1 0-1 0 0,1 1 0 0 0,0 0 1 0 0,0 1-1 0 0,0-1 0 0 0,-2 3-259 0 0,2-2 16 0 0,1 0 1 0 0,-1 0-1 0 0,1 1 0 0 0,0-1 1 0 0,0 1-1 0 0,1 1 1 0 0,0-1-1 0 0,0 1 0 0 0,0 0 1 0 0,1 0-1 0 0,0 0 0 0 0,0 1 1 0 0,1-1-1 0 0,0 1 0 0 0,0 0 1 0 0,1 0-1 0 0,0 0 0 0 0,0 0 1 0 0,1 0-1 0 0,0 1 0 0 0,1-1 1 0 0,-1 0-1 0 0,2 1 0 0 0,-1-1 1 0 0,1 0-1 0 0,0 0 0 0 0,2 5-16 0 0,67 158 600 0 0,-3 18 790 0 0,-53-132-1008 0 0,-24-43-1207 0 0,3-10-4224 0 0,3-3-1784 0 0</inkml:trace>
  <inkml:trace contextRef="#ctx0" brushRef="#br0" timeOffset="265.559">0 436 11976 0 0,'0'0'528'0'0,"11"2"112"0"0,5 3-512 0 0,-3-5-128 0 0,2 0 0 0 0,5 0 0 0 0,1 0 152 0 0,1 0 0 0 0,0-7 0 0 0,4 4 0 0 0,0 6-48 0 0,5-3-8 0 0,-5-3 0 0 0,0-1 0 0 0,0 1-96 0 0,-8-1 72 0 0,-3 4-72 0 0,0-3-5720 0 0</inkml:trace>
  <inkml:trace contextRef="#ctx0" brushRef="#br0" timeOffset="453.045">579 386 3224 0 0,'0'0'555'0'0,"0"0"1121"0"0,0 0 495 0 0,-1 0 822 0 0,-5 4-1640 0 0,-43 28 2923 0 0,28-8-3433 0 0,-16 33 505 0 0,32-41-1078 0 0,3-11-217 0 0,0 0-1 0 0,0 0 1 0 0,1 0-1 0 0,0 0 1 0 0,0 1 0 0 0,0-1-1 0 0,1 0 1 0 0,0 0-1 0 0,0 1 1 0 0,0-1 0 0 0,1 0-1 0 0,-1 0 1 0 0,3 6-53 0 0,-2-8-12 0 0,0 1-1 0 0,0 0 1 0 0,1-1 0 0 0,-1 1 0 0 0,1-1 0 0 0,0 0-1 0 0,0 1 1 0 0,0-1 0 0 0,1 0 0 0 0,-1 0 0 0 0,1-1-1 0 0,0 1 1 0 0,-1 0 0 0 0,1-1 0 0 0,0 0 0 0 0,1 1-1 0 0,-1-1 1 0 0,0-1 0 0 0,1 1 0 0 0,-1 0 0 0 0,1-1-1 0 0,-1 0 1 0 0,1 1 0 0 0,0-1 0 0 0,-1-1 0 0 0,1 1-1 0 0,4 0 13 0 0,-1 0 8 0 0,1 0 0 0 0,0 0 0 0 0,0-1 0 0 0,0 0 0 0 0,0 0 0 0 0,0-1 0 0 0,0 0 0 0 0,0 0 0 0 0,0-1 0 0 0,-1 0 0 0 0,1 0 0 0 0,2-2-8 0 0,-5 1 34 0 0,0 0 0 0 0,-1 0-1 0 0,1 0 1 0 0,-1-1-1 0 0,0 1 1 0 0,0-1-1 0 0,0 0 1 0 0,0-1 0 0 0,-1 1-1 0 0,1-1 1 0 0,-1 1-1 0 0,-1-1 1 0 0,1 0-1 0 0,-1 0 1 0 0,1 0 0 0 0,-1 0-1 0 0,-1-1 1 0 0,1 1-1 0 0,-1-1 1 0 0,0 1-1 0 0,0-1 1 0 0,0 0-34 0 0,-1-11 196 0 0,1 14-146 0 0,-1 1 0 0 0,1-1 0 0 0,-1 0 0 0 0,0 0 0 0 0,0 0 0 0 0,0 0 0 0 0,0 0 0 0 0,0 0 0 0 0,-1 1 0 0 0,1-1 0 0 0,-1 0 0 0 0,0 0 0 0 0,0 1 0 0 0,0-1 0 0 0,0 0 0 0 0,0 1 0 0 0,0-1 0 0 0,-1 1 0 0 0,1-1 0 0 0,-1 1 0 0 0,0 0 0 0 0,0 0 0 0 0,0-1 0 0 0,0 1 0 0 0,0 1 0 0 0,0-1 0 0 0,-1 0 0 0 0,0 0-50 0 0,-57-14 201 0 0,46 14-542 0 0,1-1-5901 0 0,5 3-270 0 0</inkml:trace>
  <inkml:trace contextRef="#ctx0" brushRef="#br0" timeOffset="749.821">832 393 11976 0 0,'-15'2'1437'0'0,"14"38"2261"0"0,9 52 277 0 0,2-42-3294 0 0,-1-28 119 0 0,9-96-588 0 0,-16 66-346 0 0,1 0 0 0 0,-1 0 0 0 0,1 1 0 0 0,1-1 0 0 0,-1 1 0 0 0,1 0 0 0 0,0 0 0 0 0,1 0 0 0 0,0 0 0 0 0,0 1 0 0 0,0 0 0 0 0,1 0 0 0 0,0 0 0 0 0,0 1 0 0 0,1 0 0 0 0,-1 0 0 0 0,4-2 134 0 0,67-45-1030 0 0,-2 16 1110 0 0,-40 33-5493 0 0,-33 3-661 0 0</inkml:trace>
</inkml:ink>
</file>

<file path=ppt/ink/ink10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17.116"/>
    </inkml:context>
    <inkml:brush xml:id="br0">
      <inkml:brushProperty name="width" value="0.05" units="cm"/>
      <inkml:brushProperty name="height" value="0.05" units="cm"/>
      <inkml:brushProperty name="color" value="#E71224"/>
    </inkml:brush>
  </inkml:definitions>
  <inkml:trace contextRef="#ctx0" brushRef="#br0">0 13 7200 0 0,'0'0'330'0'0,"0"0"-8"0"0,0 0-98 0 0,2 1 366 0 0,30 35 2392 0 0,27 27-368 0 0,23 3-828 0 0,-60-49-1445 0 0,-18-13-264 0 0,1 0 0 0 0,0 0 0 0 0,-1-1 0 0 0,2 0 0 0 0,-1 1 0 0 0,0-2 0 0 0,1 1 0 0 0,-1-1 0 0 0,1 1 0 0 0,-1-2 0 0 0,1 1 0 0 0,0 0 0 0 0,0-1-1 0 0,0 0 1 0 0,3-1-77 0 0,10-21-2433 0 0,-15 12-3077 0 0</inkml:trace>
  <inkml:trace contextRef="#ctx0" brushRef="#br0" timeOffset="249.936">420 1 10136 0 0,'-15'2'464'0'0,"12"-2"-10"0"0,1 1-158 0 0,-15 36 4288 0 0,9 54-681 0 0,-2-43-3055 0 0,-36 107 352 0 0,-21 13-1358 0 0,13 5 742 0 0,45-150-692 0 0,9-22 18 0 0,0-1-152 0 0,0 0-670 0 0,0 0-294 0 0,0 0-60 0 0</inkml:trace>
  <inkml:trace contextRef="#ctx0" brushRef="#br0" timeOffset="640.469">683 379 1376 0 0,'0'0'435'0'0,"0"0"1287"0"0,0 0 566 0 0,-2 0 117 0 0,-1 0-2140 0 0,1 0 1 0 0,-1 1-1 0 0,0-1 0 0 0,0 0 0 0 0,0 1 0 0 0,0 0 0 0 0,0-1 0 0 0,1 1 0 0 0,-1 1 0 0 0,0-1 0 0 0,1 0 0 0 0,-1 0 0 0 0,1 1 0 0 0,-1 0 0 0 0,1-1 0 0 0,0 1 0 0 0,-1 0 0 0 0,1 0 0 0 0,-1 2-265 0 0,-1 0-22 0 0,-3 1 170 0 0,1 0 0 0 0,0 1 0 0 0,1 0 0 0 0,0 0 0 0 0,-1 0 0 0 0,2 1 0 0 0,-1 0 0 0 0,1 0 0 0 0,0 0 0 0 0,0 3-148 0 0,-17 52 608 0 0,21-58-608 0 0,-1 1 0 0 0,2-1 0 0 0,-1 0 0 0 0,0 1 0 0 0,1-1 0 0 0,0 1 0 0 0,0-1 0 0 0,0 0 0 0 0,0 0 0 0 0,1 1 0 0 0,-1-1 0 0 0,1 0 0 0 0,3 3 0 0 0,24 16 80 0 0,-6-20-12 0 0,-19-2 22 0 0,0-1 1 0 0,1-1 0 0 0,-1 1-1 0 0,0-1 1 0 0,0 1 0 0 0,1-1 0 0 0,-1 0-1 0 0,0-1 1 0 0,0 1 0 0 0,0-1 0 0 0,0 0-1 0 0,-1 0 1 0 0,1 0 0 0 0,0 0 0 0 0,-1-1-1 0 0,1 1 1 0 0,-1-1 0 0 0,0 0 0 0 0,0 0-1 0 0,0 0 1 0 0,0 0 0 0 0,-1-1-1 0 0,1 1 1 0 0,-1-1 0 0 0,0 1 0 0 0,0-1-1 0 0,0 0 1 0 0,-1 0 0 0 0,1 0 0 0 0,-1 0-1 0 0,0 0 1 0 0,0 0 0 0 0,0-1 0 0 0,-1 1-1 0 0,1 0 1 0 0,-1-1-91 0 0,2-14 182 0 0,-1 10 84 0 0,0 1-1 0 0,-1-1 1 0 0,0 0-1 0 0,0 1 1 0 0,-1-1-1 0 0,0 1 1 0 0,0-1-1 0 0,-1 1 1 0 0,-2-7-266 0 0,-14-5 331 0 0,18 20-446 0 0,-27-9-2521 0 0,20 15 1077 0 0</inkml:trace>
  <inkml:trace contextRef="#ctx0" brushRef="#br0" timeOffset="1015.386">824 459 13824 0 0,'0'0'314'0'0,"0"0"46"0"0,0 0 22 0 0,0 0-50 0 0,0 0-150 0 0,5 7 682 0 0,2 43 1269 0 0,0-21-1507 0 0,-7-26-579 0 0,0 1-1 0 0,1-1 0 0 0,0 1 0 0 0,0-1 1 0 0,0 1-1 0 0,0-1 0 0 0,0 1 1 0 0,1-1-1 0 0,-1 0 0 0 0,1 0 0 0 0,0 0 1 0 0,0 0-1 0 0,0 0 0 0 0,1 0 1 0 0,-1 0-1 0 0,1-1 0 0 0,-1 1 0 0 0,1-1 1 0 0,1 1-47 0 0,-1-1 19 0 0,0 0 0 0 0,0-1 0 0 0,0 1 0 0 0,0-1 0 0 0,1 0 0 0 0,-1 0 1 0 0,0 0-1 0 0,1 0 0 0 0,-1-1 0 0 0,0 1 0 0 0,1-1 0 0 0,-1 0 0 0 0,0 0 0 0 0,1 0 0 0 0,-1 0 1 0 0,1-1-1 0 0,-1 1 0 0 0,0-1 0 0 0,1 0 0 0 0,-1 0 0 0 0,0 0 0 0 0,0 0 0 0 0,0-1 0 0 0,0 1 1 0 0,0-1-1 0 0,0 0 0 0 0,0 0 0 0 0,0 0 0 0 0,-1 0 0 0 0,2-2-19 0 0,5-4 71 0 0,-1-1 0 0 0,0 0-1 0 0,-1 0 1 0 0,0-1 0 0 0,0 0 0 0 0,-1 0-1 0 0,0-1 1 0 0,-1 1 0 0 0,0-1 0 0 0,0-3-71 0 0,6-9 261 0 0,6-28-237 0 0,-17 51-24 0 0,1-1 0 0 0,0 1 0 0 0,-1-1 0 0 0,1 1 0 0 0,-1-1 0 0 0,1 1 0 0 0,0 0 0 0 0,-1-1 0 0 0,1 1 0 0 0,0-1 0 0 0,-1 1 0 0 0,1 0 0 0 0,0 0 0 0 0,0 0 0 0 0,-1-1 0 0 0,1 1 0 0 0,0 0 0 0 0,0 0 0 0 0,0 0 0 0 0,-1 0 0 0 0,1 0 0 0 0,0 0 0 0 0,0 0 0 0 0,-1 1 0 0 0,1-1 0 0 0,0 0 0 0 0,0 0 0 0 0,-1 1 0 0 0,1-1 0 0 0,0 0 0 0 0,-1 1 0 0 0,1-1 0 0 0,0 0 0 0 0,-1 1 0 0 0,1-1 0 0 0,0 1 0 0 0,-1-1 0 0 0,1 1 0 0 0,43 69 0 0 0,-19-23 939 0 0,30 44-115 0 0,-39-83-2225 0 0,-16-8 439 0 0</inkml:trace>
  <inkml:trace contextRef="#ctx0" brushRef="#br0" timeOffset="22323.705">1370 152 920 0 0,'0'0'275'0'0,"0"0"815"0"0,0 0 354 0 0,0 0 76 0 0,0 0-123 0 0,0 0-574 0 0,0 0-250 0 0,0 0-49 0 0,0 0-14 0 0,3-7 1191 0 0,-1 6 3162 0 0,-3 112-2856 0 0,2-109-1971 0 0,4 30 639 0 0,2 1-1 0 0,2-1 1 0 0,0-1 0 0 0,13 27-675 0 0,18 40 849 0 0,-25-54-193 0 0,-31-48-1682 0 0,-12-13-2026 0 0,17 11 1099 0 0</inkml:trace>
  <inkml:trace contextRef="#ctx0" brushRef="#br0" timeOffset="22511.165">1259 442 456 0 0,'22'-15'2176'0'0,"-8"8"5534"0"0,6-1-4133 0 0,7 1-2564 0 0,-21 5-843 0 0,24 8 32 0 0,78-3-202 0 0,-54-3-93 0 0,-29-2-4296 0 0,-11 1-265 0 0</inkml:trace>
  <inkml:trace contextRef="#ctx0" brushRef="#br0" timeOffset="23057.907">1719 337 5984 0 0,'0'0'464'0'0,"0"0"-148"0"0,0 0 516 0 0,0 0 257 0 0,0 0 51 0 0,0 0-7 0 0,0 0-71 0 0,0 0-34 0 0,0 0-4 0 0,4 7 173 0 0,0 26-705 0 0,4-3 957 0 0,13 9-1284 0 0,-1-16 102 0 0,-17-19-201 0 0,-1 0 0 0 0,1-1 0 0 0,0 1 1 0 0,0-1-1 0 0,1 0 0 0 0,-1 0 0 0 0,1 0 0 0 0,-1 0 0 0 0,1-1 0 0 0,0 0 0 0 0,0 1 0 0 0,0-1 0 0 0,0 0 0 0 0,3 0-66 0 0,-4-1 35 0 0,0 0-1 0 0,-1 0 0 0 0,1-1 0 0 0,0 1 0 0 0,0-1 1 0 0,0 0-1 0 0,0 0 0 0 0,0 0 0 0 0,-1 0 0 0 0,1 0 1 0 0,0 0-1 0 0,0-1 0 0 0,0 1 0 0 0,0-1 1 0 0,-1 0-1 0 0,1 0 0 0 0,0 0 0 0 0,-1-1 0 0 0,1 1 1 0 0,-1 0-1 0 0,1-1 0 0 0,-1 0 0 0 0,0 1 0 0 0,1-1 1 0 0,-1 0-1 0 0,0 0 0 0 0,0 0 0 0 0,0-1 0 0 0,-1 1-34 0 0,36-51-80 0 0,-17 4 603 0 0,-6 25 722 0 0,-8 32-1045 0 0,-1 15-200 0 0,6 91 648 0 0,34 8 128 0 0,-35-109-664 0 0,-8-12-21 0 0,-2-1-16 0 0,0 0 10 0 0,0 0-84 0 0,0 0-290 0 0,0 0-126 0 0,0-1-1434 0 0,0-2-5625 0 0</inkml:trace>
</inkml:ink>
</file>

<file path=ppt/ink/ink1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39.862"/>
    </inkml:context>
    <inkml:brush xml:id="br0">
      <inkml:brushProperty name="width" value="0.05" units="cm"/>
      <inkml:brushProperty name="height" value="0.05" units="cm"/>
      <inkml:brushProperty name="color" value="#FFFFFF"/>
    </inkml:brush>
  </inkml:definitions>
  <inkml:trace contextRef="#ctx0" brushRef="#br0">0 72 7080 0 0,'0'0'324'0'0,"0"0"-4"0"0,1 1-208 0 0,11 28 1416 0 0,8 39 1257 0 0,17 57-222 0 0,4 63 1020 0 0,-22-100-2455 0 0,-9-65-197 0 0,-10-21-422 0 0,0-2 3 0 0,0 0 0 0 0,0 0 0 0 0,-2-8 443 0 0,-10-31-790 0 0,-18-158-165 0 0,29 178 26 0 0,1 0 0 0 0,0-1 0 0 0,1 1 0 0 0,1 0 1 0 0,1 0-1 0 0,1 0 0 0 0,1 1 0 0 0,0-1 0 0 0,1 1 0 0 0,1 0 0 0 0,1 1 0 0 0,1-1 0 0 0,9-13-26 0 0,46-33-280 0 0,-59 62 281 0 0,0-1-1 0 0,1 1 1 0 0,-1 0 0 0 0,1 1 0 0 0,-1-1-1 0 0,1 1 1 0 0,0 0 0 0 0,-1 1-1 0 0,1-1 1 0 0,0 1 0 0 0,0 0 0 0 0,0 1-1 0 0,-1-1 1 0 0,1 1 0 0 0,0 0 0 0 0,-1 0-1 0 0,1 1 1 0 0,-1 0 0 0 0,1 0-1 0 0,-1 0 1 0 0,0 1 0 0 0,0 0 0 0 0,0-1-1 0 0,2 3 0 0 0,4 2-1 0 0,1 2-1 0 0,-2-1 1 0 0,1 1-1 0 0,-1 0 1 0 0,-1 1-1 0 0,0 0 1 0 0,0 1-1 0 0,-1 0 1 0 0,6 11 1 0 0,-8-11 99 0 0,0 1 0 0 0,-1-1 0 0 0,0 1 0 0 0,-1 0 0 0 0,-1 1 0 0 0,0-1 1 0 0,-1 1-1 0 0,0-1 0 0 0,-1 1 0 0 0,0-1 0 0 0,-1 1 0 0 0,0 0 0 0 0,-1 0 0 0 0,-1-1 0 0 0,0 1 0 0 0,0-1 0 0 0,-1 1 0 0 0,-1-1 1 0 0,-3 8-100 0 0,1-5 13 0 0,0 0 1 0 0,-2 0 0 0 0,1 0 0 0 0,-2-1 0 0 0,0 0 0 0 0,0-1-1 0 0,-1 1 1 0 0,-7 5-14 0 0,-43 60 0 0 0,26-36 0 0 0,32-40-38 0 0,-1-2 0 0 0,1 1 0 0 0,-1 0 0 0 0,1 0-1 0 0,-1-1 1 0 0,0 0 0 0 0,0 1 0 0 0,1-1 0 0 0,-1 0-1 0 0,0 0 1 0 0,0-1 0 0 0,0 1 0 0 0,0-1 0 0 0,0 1 0 0 0,0-1-1 0 0,0 0 1 0 0,0 0 0 0 0,0 0 0 0 0,0-1 0 0 0,0 1-1 0 0,0-1 1 0 0,0 1 0 0 0,0-1 0 0 0,0 0 0 0 0,0 0 0 0 0,0 0-1 0 0,0-1 1 0 0,1 1 0 0 0,-1-1 0 0 0,1 1 0 0 0,-1-1-1 0 0,1 0 1 0 0,-1 0 0 0 0,1 0 0 0 0,0 0 0 0 0,0-1 0 0 0,0 1-1 0 0,0-1 1 0 0,1 1 0 0 0,-1-1 0 0 0,1 1 0 0 0,-1-1-1 0 0,1 0 1 0 0,-1-2 38 0 0,6-19-3938 0 0,2 12 1892 0 0</inkml:trace>
</inkml:ink>
</file>

<file path=ppt/ink/ink110.xml><?xml version="1.0" encoding="utf-8"?>
<inkml:ink xmlns:inkml="http://www.w3.org/2003/InkML">
  <inkml:definitions>
    <inkml:context xml:id="ctx0">
      <inkml:inkSource xml:id="inkSrc0">
        <inkml:traceFormat>
          <inkml:channel name="X" type="integer" max="25977" units="cm"/>
          <inkml:channel name="Y" type="integer" max="17318" units="cm"/>
          <inkml:channel name="T" type="integer" max="2.14748E9" units="dev"/>
        </inkml:traceFormat>
        <inkml:channelProperties>
          <inkml:channelProperty channel="X" name="resolution" value="1000.26953" units="1/cm"/>
          <inkml:channelProperty channel="Y" name="resolution" value="1000.46216" units="1/cm"/>
          <inkml:channelProperty channel="T" name="resolution" value="1" units="1/dev"/>
        </inkml:channelProperties>
      </inkml:inkSource>
      <inkml:timestamp xml:id="ts0" timeString="2021-05-26T22:57:47.177"/>
    </inkml:context>
    <inkml:brush xml:id="br0">
      <inkml:brushProperty name="width" value="0.05292" units="cm"/>
      <inkml:brushProperty name="height" value="0.05292" units="cm"/>
      <inkml:brushProperty name="color" value="#0070C0"/>
    </inkml:brush>
  </inkml:definitions>
  <inkml:trace contextRef="#ctx0" brushRef="#br0">20185 3870 0,'-1'8'0,"1"3"16,2 1-1,0-2-15,0 0 16,3 8-1,11 1-15,3 27 16</inkml:trace>
</inkml:ink>
</file>

<file path=ppt/ink/ink11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3:00:20.395"/>
    </inkml:context>
    <inkml:brush xml:id="br0">
      <inkml:brushProperty name="width" value="0.05292" units="cm"/>
      <inkml:brushProperty name="height" value="0.05292" units="cm"/>
      <inkml:brushProperty name="color" value="#FF0000"/>
    </inkml:brush>
  </inkml:definitions>
  <inkml:trace contextRef="#ctx0" brushRef="#br0">21257 6226 172 0,'0'0'8'0,"0"0"1"0,0 0-9 0,0 0 0 31,0 0 0-31,0 0 0 0,0 0 204 0,0 0 38 15,-3 0 8-15,-2 2 2 0,-1-2-118 0,4 8-23 16,-1-4-5-16,0-1-1 0,-2 1-19 0,5 3-4 16,-2 0-1-16,-1 0 0 0,3 5-21 0,-3 2-4 0,1 0 0 0,2 1-1 15,0-4-11-15,0 8-1 0,0-5-1 0,0 5 0 16,0-2-29-16,0 1-5 0,2 1-8 0,-2-2 11 16,3 1-11-16,0-3 8 0,-1-4-8 0,1 3 8 0,-1 5-8 0,4-5 0 15,-4 0 0-15,1 1 0 0,0-1 0 0,-1 4 0 16,-2-3-12-16,0 1 12 15,0 1-173-15,0-3-27 0</inkml:trace>
  <inkml:trace contextRef="#ctx0" brushRef="#br0" timeOffset="200.629">21307 7030 1335 0,'0'8'59'0,"0"-8"13"15,0 7-58-15,-3-3-14 0,1 3 0 0,2-4 0 0,0 8 58 0,0-3 9 32,0-1 1-32,0-3 1 0,0 3-29 0,0 0-7 15,0 0-1-15,2 0 0 0,-2 1-16 0,3 3-4 16,-3-1-1-16,0-3 0 0,0 5-11 0,3-5 0 0,-3 4 9 0,0-1-9 31,2 2-146-31,-2 2-34 0</inkml:trace>
  <inkml:trace contextRef="#ctx0" brushRef="#br0" timeOffset="369.154">21193 7487 57 0,'3'7'0'0,"-1"-3"0"16,-2-4 0-16,3 8 0 0,-3-1 244 0,3 0 43 16,-1-3 9-16,1 3 1 0,0-4-200 0,-3 1-40 15,2 4-8-15,1-1-1 16,-3 0-31-16,0 0-5 0,0 0-2 0,-3 0 0 15,3 0-10-15,0 5 8 0,-2-5-8 0,-1 4-394 16,6-4-84-16</inkml:trace>
  <inkml:trace contextRef="#ctx0" brushRef="#br0" timeOffset="516.589">21254 7854 806 0,'0'18'36'0,"0"-15"7"0,0-3-35 0,0 7-8 0,0-2 0 0,0 2 0 16,-3 0 0-16,3 0-17 0,3 19 4 16,-3-12 1-16</inkml:trace>
  <inkml:trace contextRef="#ctx0" brushRef="#br0" timeOffset="717.519">21185 8336 403 0,'-5'-3'17'0,"5"3"5"16,0 10-22-16,-3 2 0 0,3-3 0 0,0-4 0 16,0 2 78-16,3 0 11 0,0 5 3 0,-3-10 0 15,5 5-76-15,-3 0-16 0,1 5 0 0,0-5-325 16</inkml:trace>
  <inkml:trace contextRef="#ctx0" brushRef="#br0" timeOffset="870.533">21190 8625 172 0,'0'12'16'0,"0"2"-16"16,0-7 0-16,-2 5 0 0,-1-1 88 0,3-1 16 15,-2 2 2-15,2-3 1 0,0 3-87 0,-3 9-20 16,0-7 0-16</inkml:trace>
  <inkml:trace contextRef="#ctx0" brushRef="#br0" timeOffset="1102.406">21177 9046 57 0,'0'0'0'0,"0"0"0"15,0 0 0-15,0 0 0 0,0 0 0 0,3 7 0 0,-3 0 159 0,0-2 26 16,-3 2 6-16,3 0 1 0,-2-2-90 0,2 2-18 16,0-5-3-16,0 5-1 0,-3-2-72 0,0 2-8 15,3 0-16-15,0-2 4 16,0 2 12-16,0-5 0 0,0 5 12 0,0 0-12 16,3-2 0-16,-3 2 0 0,3-2 0 0,-3-3 0 15,5 5-17-15,-2-2-4 0,-3-3-1 0,2 5 0 31,3 12-22-31,-5-12-4 0,0-7 0 0</inkml:trace>
  <inkml:trace contextRef="#ctx0" brushRef="#br0" timeOffset="1318.581">21196 9627 806 0,'0'0'36'0,"0"0"7"0,-3 7-35 0,0 0-8 16,-2 5 0-16,5-3 0 0,-2-2 0 0,2 3 0 15,0-1 0-15,2-2 0 0,-2 0 12 0,3 0 1 16,-1-2 0-16,1 2 0 0,-3-7-13 0,5 5-18 16,-5-5 4-16</inkml:trace>
  <inkml:trace contextRef="#ctx0" brushRef="#br0" timeOffset="1519.108">21217 9954 1083 0,'0'0'24'0,"0"0"4"0,-3 7 2 0,1 0 1 0,-1 0-31 0,3 0 0 15,-3 0 0-15,3 0 0 0,-2 0 0 0,2-2 0 16,-3 2 0-16,3-5 0 0,-3 8 0 0,3-8-20 15,-2 5 4-15,2 0 0 16,0 0-16-16,0 0-4 0,0-2 0 0,0 2-384 0</inkml:trace>
  <inkml:trace contextRef="#ctx0" brushRef="#br0" timeOffset="1703.86">21188 10342 1036 0,'2'16'23'0,"-2"-11"5"0,0 2 0 0,0 5 1 0,0-3-29 0,0-2 0 15,0 0 0-15,3 0 0 0,-3 3 43 0,0-3 2 16,3 0 1-16,-3 0 0 0,-3 0-22 0,3 5-5 16,0-3-1-16,0-2 0 15,3 0-66-15,-6 0-12 0,0 0-4 0,1 5 0 16,-1 0 0-16,3-3 0 0,-2 3 0 0,-1 2 0 16,3-7 24-16,-3 5 5 0,1-5 1 0,2 5 0 15,-3-3 3-15,3-2 1 0,0 5 0 0,0-12-244 0</inkml:trace>
  <inkml:trace contextRef="#ctx0" brushRef="#br0" timeOffset="1872.583">21169 10885 1036 0,'6'-14'23'0,"-6"14"5"0,0 9 0 0,0-1 1 0,0-11-29 0,0 3 0 16,0 21 0-16,0-7 0 0,0-2 37 0,-3 2 2 0,3-2 0 0,0-3 0 15,0 3-11-15,0-5-3 0,0 5 0 0,0-3 0 16,0 3-8-16,3 0-1 0,-3-3-1 0,5 5 0 0,-2-2-27 0,2 2-6 15,-3-2-1-15,4-2-549 16</inkml:trace>
  <inkml:trace contextRef="#ctx0" brushRef="#br0" timeOffset="2220.398">21190 11273 633 0,'-7'14'28'0,"4"-7"6"0,3-7-34 0,-3 7 0 0,1 8 0 0,-1-8 0 15,0-3 144-15,3 3 23 0,-2 7 4 0,2-2 1 16,0-5-113-16,0 5-23 0,0-5-4 0,0 0 0 15,0-7-24-15,0 7-8 0,0 0 0 0,0 0 9 16,0 0-9-16,0 0 0 0,0 0 0 0,0-2 8 16,0 2-32-16,2 0-6 0,-4 7-2 0,2-7 0 15,-3 8 53-15,3-4 11 16,-3 3 1-16,1-2 1 0,-1 2-12 0,3 0-2 16,-3 1-1-16,1 3 0 0,-1-4 9 0,1 1 3 15,-1 1 0-15,0-2 0 0,3 0-10 0,0-4-1 16,-2 6-1-16,-1-6 0 0,3 4-10 0,0-3-1 15,-3 1-8-15,3-2 12 0,3 1-12 0,-3 1 8 0,0-2-8 0,0-3 0 16,0 4 12-16,-3-4-4 0,1 7-8 0,-1-6 12 16,-2 6 1-16,2-3 0 0,6 1 0 0,-3-2 0 0,0 1-13 0,0 3 0 15,-3-2-9-15,0-2 9 16,3 1 10-16,-2 1 8 0,-1-2 2 0,3 1 0 0,-3-1-11 16,3 1-1-16,0 1-8 0,0-2-532 15,0-3-114-15</inkml:trace>
</inkml:ink>
</file>

<file path=ppt/ink/ink1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41.034"/>
    </inkml:context>
    <inkml:brush xml:id="br0">
      <inkml:brushProperty name="width" value="0.05" units="cm"/>
      <inkml:brushProperty name="height" value="0.05" units="cm"/>
      <inkml:brushProperty name="color" value="#FFFFFF"/>
    </inkml:brush>
  </inkml:definitions>
  <inkml:trace contextRef="#ctx0" brushRef="#br0">1 43 13824 0 0,'15'0'629'0'0,"-12"0"-12"0"0,-2 0-319 0 0,45-9 3196 0 0,19-5-2933 0 0,-17 5-561 0 0,-18 5-861 0 0,-20 1-3621 0 0,1 0-1566 0 0</inkml:trace>
</inkml:ink>
</file>

<file path=ppt/ink/ink1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42.375"/>
    </inkml:context>
    <inkml:brush xml:id="br0">
      <inkml:brushProperty name="width" value="0.05" units="cm"/>
      <inkml:brushProperty name="height" value="0.05" units="cm"/>
      <inkml:brushProperty name="color" value="#FFFFFF"/>
    </inkml:brush>
  </inkml:definitions>
  <inkml:trace contextRef="#ctx0" brushRef="#br0">27 27 8520 0 0,'4'-4'912'0'0,"-2"2"-740"0"0,-7-18 9159 0 0,4 20-9101 0 0,1 0-113 0 0,-17 10 70 0 0,12-7-177 0 0,1 2-22 0 0,4-4-52 0 0,0-1-28 0 0,1 1 12 0 0,3 1 52 0 0,0-1-20 0 0,4-1 52 0 0,-6 0 76 0 0</inkml:trace>
</inkml:ink>
</file>

<file path=ppt/ink/ink1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42.750"/>
    </inkml:context>
    <inkml:brush xml:id="br0">
      <inkml:brushProperty name="width" value="0.05" units="cm"/>
      <inkml:brushProperty name="height" value="0.05" units="cm"/>
      <inkml:brushProperty name="color" value="#FFFFFF"/>
    </inkml:brush>
  </inkml:definitions>
  <inkml:trace contextRef="#ctx0" brushRef="#br0">1 14 11976 0 0,'0'0'266'0'0,"0"0"44"0"0,0 0 15 0 0,0 0-26 0 0,0-1-198 0 0,6-11-468 0 0,-6 11 1245 0 0,-3 7 4096 0 0,4 18-5118 0 0,17-17 53 0 0,4-22 102 0 0,-21 13 44 0 0,-15-9-70 0 0,13 10-628 0 0</inkml:trace>
</inkml:ink>
</file>

<file path=ppt/ink/ink1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43.250"/>
    </inkml:context>
    <inkml:brush xml:id="br0">
      <inkml:brushProperty name="width" value="0.05" units="cm"/>
      <inkml:brushProperty name="height" value="0.05" units="cm"/>
      <inkml:brushProperty name="color" value="#FFFFFF"/>
    </inkml:brush>
  </inkml:definitions>
  <inkml:trace contextRef="#ctx0" brushRef="#br0">1 1 11976 0 0,'0'0'266'0'0,"0"0"44"0"0,0 0 15 0 0,0 0-26 0 0,0 1-198 0 0,8 57 1870 0 0,21 153 2372 0 0,-25-103-3168 0 0,-4-106-950 0 0,0-2-1 0 0,0 0-234 0 0,0 0-986 0 0,0 0-431 0 0,0 0-84 0 0</inkml:trace>
</inkml:ink>
</file>

<file path=ppt/ink/ink1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43.593"/>
    </inkml:context>
    <inkml:brush xml:id="br0">
      <inkml:brushProperty name="width" value="0.05" units="cm"/>
      <inkml:brushProperty name="height" value="0.05" units="cm"/>
      <inkml:brushProperty name="color" value="#FFFFFF"/>
    </inkml:brush>
  </inkml:definitions>
  <inkml:trace contextRef="#ctx0" brushRef="#br0">1 35 12728 0 0,'0'0'580'0'0,"0"0"-11"0"0,0 0-276 0 0,8-13 1417 0 0,-2 10-1586 0 0,0 0 1 0 0,1 0 0 0 0,0 0 0 0 0,-1 1 0 0 0,1 0 0 0 0,0 1 0 0 0,0-1 0 0 0,0 1 0 0 0,0 0 0 0 0,1 1 0 0 0,-1 0 0 0 0,0 0-1 0 0,1 1-124 0 0,7-2 0 0 0,0 1 0 0 0,0 1 0 0 0,0 0 0 0 0,-1 1 0 0 0,1 1 0 0 0,0 1 0 0 0,-1 0 0 0 0,0 0 0 0 0,1 1 0 0 0,0 2 0 0 0,-12-5 29 0 0,0-1-1 0 0,-1 0 0 0 0,1 1 1 0 0,-1 0-1 0 0,0 0 0 0 0,0 0 1 0 0,0 0-1 0 0,1 0 0 0 0,-2 0 1 0 0,1 0-1 0 0,0 1 0 0 0,0-1 1 0 0,-1 0-1 0 0,1 1 0 0 0,-1 0 1 0 0,0-1-1 0 0,0 1 0 0 0,0 0 1 0 0,0 0-1 0 0,-1-1 0 0 0,1 1 1 0 0,-1 0-1 0 0,1 0 0 0 0,-1 0 1 0 0,0 0-1 0 0,0 0 0 0 0,0 0 0 0 0,-1 0 1 0 0,0 2-29 0 0,-50 134 2952 0 0,47-132-2943 0 0,0 0 1 0 0,1 1-1 0 0,-1-1 1 0 0,2 1-1 0 0,-1 0 1 0 0,1 0-1 0 0,0 0 1 0 0,1 0-1 0 0,-1 0 0 0 0,2 0 1 0 0,-1 1-1 0 0,1-1 1 0 0,1 0-1 0 0,-1 0 1 0 0,1 0-1 0 0,1 1 1 0 0,-1-1-1 0 0,2 0-9 0 0,-3-6 0 0 0,1 0 0 0 0,0 0 0 0 0,0-1 0 0 0,0 1 0 0 0,0-1 0 0 0,0 1 0 0 0,0 0 0 0 0,0-1 0 0 0,0 0 0 0 0,0 1 0 0 0,1-1 0 0 0,-1 0 0 0 0,1 0 0 0 0,-1 1 0 0 0,1-1 0 0 0,-1 0 0 0 0,1-1 0 0 0,0 1 0 0 0,-1 0 0 0 0,1 0 0 0 0,0-1 0 0 0,1 1 0 0 0,4 1 0 0 0,1 0 0 0 0,0-2 0 0 0,0 1 0 0 0,0-1 0 0 0,1 0 0 0 0,-1-1 0 0 0,0 0 0 0 0,0 0 0 0 0,-1-1 0 0 0,1 0 0 0 0,0 0 0 0 0,0-1 0 0 0,-1 0 0 0 0,0 0 0 0 0,1-1 0 0 0,-1 0 0 0 0,0 0 0 0 0,2-3 0 0 0,-1 3 0 0 0,46-34-2112 0 0,-38 28 904 0 0</inkml:trace>
</inkml:ink>
</file>

<file path=ppt/ink/ink1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44.265"/>
    </inkml:context>
    <inkml:brush xml:id="br0">
      <inkml:brushProperty name="width" value="0.05" units="cm"/>
      <inkml:brushProperty name="height" value="0.05" units="cm"/>
      <inkml:brushProperty name="color" value="#FFFFFF"/>
    </inkml:brush>
  </inkml:definitions>
  <inkml:trace contextRef="#ctx0" brushRef="#br0">4 131 13760 0 0,'0'0'314'0'0,"0"0"46"0"0,0 0 22 0 0,-3 8 62 0 0,2-2-295 0 0,2 1 1 0 0,-1 0 0 0 0,1-1 0 0 0,-1 1-1 0 0,2-1 1 0 0,-1 0 0 0 0,1 1 0 0 0,0-1 0 0 0,0 0-1 0 0,1 0 1 0 0,0 0 0 0 0,1 3-150 0 0,5 11 790 0 0,13 83 1693 0 0,-18 11-1382 0 0,-4-70 379 0 0,0-35-1037 0 0,0-9-441 0 0,0-1 1 0 0,0 1-1 0 0,0 0 1 0 0,0 0-1 0 0,0 0 0 0 0,0-1 1 0 0,0 1-1 0 0,0 0 1 0 0,0 0-1 0 0,0 0 0 0 0,0 0 1 0 0,0-1-1 0 0,0 1 1 0 0,0 0-1 0 0,0 0 0 0 0,-1 0 1 0 0,1 0-1 0 0,0-1 0 0 0,0 1 1 0 0,0 0-1 0 0,0 0 1 0 0,0 0-1 0 0,0 0 0 0 0,0 0 1 0 0,0-1-1 0 0,-1 1 1 0 0,1 0-1 0 0,0 0 0 0 0,0 0 1 0 0,0 0-1 0 0,0 0 1 0 0,0 0-1 0 0,-1 0 0 0 0,1 0 1 0 0,0 0-1 0 0,0-1 1 0 0,0 1-1 0 0,0 0 0 0 0,-1 0 1 0 0,1 0-1 0 0,0 0 1 0 0,0 0-1 0 0,0 0 0 0 0,0 0 1 0 0,-1 0-1 0 0,1 0 1 0 0,0 0-1 0 0,0 0 0 0 0,0 0 1 0 0,-1 0-1 0 0,1 1 1 0 0,0-1-1 0 0,0 0 0 0 0,0 0 1 0 0,0 0-1 0 0,0 0 1 0 0,-1 0-1 0 0,1 0 0 0 0,0 0 1 0 0,0 0-1 0 0,0 1 1 0 0,0-1-1 0 0,0 0 0 0 0,0 0 1 0 0,-1 0-1 0 0,1 0 1 0 0,0 0-1 0 0,0 1 0 0 0,0-1-2 0 0,-10-47 0 0 0,1-67 0 0 0,10 78 0 0 0,1 13 0 0 0,0 0 0 0 0,2 0 0 0 0,0 0 0 0 0,1 1 0 0 0,2 0 0 0 0,3-7 0 0 0,-6 17 0 0 0,1 1 0 0 0,0-1 0 0 0,1 1 0 0 0,0 1 0 0 0,1-1 0 0 0,0 1 0 0 0,0 0 0 0 0,1 1 0 0 0,1 0 0 0 0,0 0 0 0 0,0 0 0 0 0,0 2 0 0 0,3-3 0 0 0,-10 9 0 0 0,0 0 0 0 0,1 0 0 0 0,-1 0 0 0 0,0 0 0 0 0,0 0 0 0 0,0 1 0 0 0,1-1 0 0 0,-1 1 0 0 0,0-1 0 0 0,1 1 0 0 0,-1 0 0 0 0,1 0 0 0 0,-1 0 0 0 0,0 0 0 0 0,1 0 0 0 0,-1 0 0 0 0,0 1 0 0 0,1-1 0 0 0,-1 1 0 0 0,0 0 0 0 0,0 0 0 0 0,1 0 0 0 0,-1 0 0 0 0,0 0 0 0 0,0 0 0 0 0,0 0 0 0 0,0 1 0 0 0,0-1 0 0 0,0 1 0 0 0,-1-1 0 0 0,1 1 0 0 0,-1 0 0 0 0,1 0 0 0 0,0 1 0 0 0,3 2 0 0 0,-1 1 0 0 0,0 0 0 0 0,-1 0 0 0 0,1 0 0 0 0,-1 0 0 0 0,0 1 0 0 0,-1-1 0 0 0,0 1 0 0 0,0 0 0 0 0,0 0 0 0 0,0 2 0 0 0,-1 0 0 0 0,0 0 0 0 0,-1 0 0 0 0,0 0 0 0 0,0 0 0 0 0,-1 1 0 0 0,0-1 0 0 0,0 0 0 0 0,-1-1 0 0 0,0 1 0 0 0,-1 0 0 0 0,0 0 0 0 0,0-1 0 0 0,-1 1 0 0 0,-66 86 0 0 0,65-71 0 0 0,21-6-94 0 0,90 10-1732 0 0,-103-27 1855 0 0,0 0-1 0 0,0 0 1 0 0,0 1-1 0 0,0 0 1 0 0,0-1-1 0 0,0 1 1 0 0,-1 0 0 0 0,1 0-1 0 0,-1 0 1 0 0,0 1-1 0 0,1-1 1 0 0,-1 1-1 0 0,0-1 1 0 0,0 1-1 0 0,-1 0 1 0 0,1-1-1 0 0,0 1 1 0 0,-1 0-1 0 0,0 0 1 0 0,0 0-1 0 0,0 1 1 0 0,0-1-1 0 0,0 0 1 0 0,-1 0-1 0 0,1 0 1 0 0,-1 1-1 0 0,0-1 1 0 0,0 0-1 0 0,0 0 1 0 0,0 1-1 0 0,0-1 1 0 0,-1 0 0 0 0,0 0-1 0 0,1 0 1 0 0,-1 1-1 0 0,-1-1 1 0 0,1 0-1 0 0,0 0 1 0 0,-1 0-1 0 0,1-1 1 0 0,-1 1-1 0 0,0 0 1 0 0,0-1-1 0 0,0 1 1 0 0,0-1-1 0 0,-1 1-28 0 0,-1 3 47 0 0,-1 1 0 0 0,1-1 0 0 0,-2-1-1 0 0,1 1 1 0 0,0-1 0 0 0,-1 1 0 0 0,0-2-1 0 0,0 1 1 0 0,-1-1 0 0 0,1 0 0 0 0,-1 0 0 0 0,0-1-1 0 0,-2 1-46 0 0,0 1 0 0 0,0-1 0 0 0,0-1 0 0 0,0 0 0 0 0,0 0 0 0 0,-1-1 0 0 0,0 0 0 0 0,1 0 0 0 0,-1-1 0 0 0,0-1 0 0 0,1 1 0 0 0,-1-2 0 0 0,0 1 0 0 0,0-1 0 0 0,-1-1 0 0 0,-7-10-1566 0 0,10 6-6267 0 0</inkml:trace>
</inkml:ink>
</file>

<file path=ppt/ink/ink1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41.672"/>
    </inkml:context>
    <inkml:brush xml:id="br0">
      <inkml:brushProperty name="width" value="0.05" units="cm"/>
      <inkml:brushProperty name="height" value="0.05" units="cm"/>
      <inkml:brushProperty name="color" value="#FFFFFF"/>
    </inkml:brush>
  </inkml:definitions>
  <inkml:trace contextRef="#ctx0" brushRef="#br0">380 80 10136 0 0,'0'0'230'0'0,"0"0"30"0"0,0-7 258 0 0,-11-31 3827 0 0,10 35-4006 0 0,0 1 1 0 0,-1 0-1 0 0,1 0 1 0 0,-1 0-1 0 0,0 0 1 0 0,1 1-1 0 0,-1-1 1 0 0,0 0-1 0 0,0 1 1 0 0,0-1-1 0 0,-1 1 1 0 0,1 0 0 0 0,0-1-1 0 0,0 1 1 0 0,-1 0-1 0 0,1 1 1 0 0,-1-1-1 0 0,1 0 1 0 0,-1 1-1 0 0,1-1 1 0 0,-2 1-340 0 0,-59-4 1370 0 0,60 4-1438 0 0,-13 1 60 0 0,1 0 1 0 0,-1 2 0 0 0,1 0 0 0 0,0 1-1 0 0,0 0 1 0 0,0 1 0 0 0,1 1 0 0 0,0 1-1 0 0,-4 1 8 0 0,-48 59-248 0 0,58-34 248 0 0,-5 9 0 0 0,24-12 0 0 0,-2 16 0 0 0,-37 25 0 0 0,37 13 0 0 0,-17-57 0 0 0,6-24 0 0 0,1-1 0 0 0,0 0 0 0 0,0 1 0 0 0,0-1 0 0 0,0 0 0 0 0,0 1 0 0 0,1-1 0 0 0,-1 1 0 0 0,1 0 0 0 0,0-1 0 0 0,-1 1 0 0 0,1-1 0 0 0,0 1 0 0 0,1 0 0 0 0,-1-1 0 0 0,0 1 0 0 0,1-1 0 0 0,-1 1 0 0 0,1-1 0 0 0,0 1 0 0 0,0-1 0 0 0,0 0 0 0 0,0 1 0 0 0,0-1 0 0 0,1 0 0 0 0,-1 0 0 0 0,1 0 0 0 0,1 2 0 0 0,0-1 0 0 0,1 0 0 0 0,-1 0 0 0 0,0 0 0 0 0,0 0 0 0 0,0 1 0 0 0,-1-1 0 0 0,1 1 0 0 0,-1 0 0 0 0,0-1 0 0 0,0 1 0 0 0,0 0 0 0 0,0 0 0 0 0,-1 1 0 0 0,0-1 0 0 0,0 0 0 0 0,0 0 0 0 0,0 1 0 0 0,-1-1 0 0 0,1 0 0 0 0,-1 1 0 0 0,0 1 0 0 0,1-3 0 0 0,0 0 0 0 0,1 0 0 0 0,-1 0 0 0 0,1-1 0 0 0,0 1 0 0 0,0-1 0 0 0,0 1 0 0 0,0-1 0 0 0,0 0 0 0 0,1 0 0 0 0,-1 0 0 0 0,1 0 0 0 0,-1 0 0 0 0,1-1 0 0 0,0 1 0 0 0,-1-1 0 0 0,1 1 0 0 0,0-1 0 0 0,0 0 0 0 0,0 0 0 0 0,0 0 0 0 0,0-1 0 0 0,0 1 0 0 0,0-1 0 0 0,1 0 0 0 0,0 0 0 0 0,1 2 0 0 0,8-1 0 0 0,0 1 0 0 0,-1-2 0 0 0,1 0 0 0 0,0 0 0 0 0,-1-1 0 0 0,1-1 0 0 0,0 0 0 0 0,-1-1 0 0 0,3-1 0 0 0,15-2 0 0 0,-17 2-30 0 0,1 0-1 0 0,-1 0 1 0 0,-1-2-1 0 0,1 0 1 0 0,-1 0-1 0 0,0-1 1 0 0,9-7 30 0 0,-10-3-2555 0 0,-10 7 1035 0 0</inkml:trace>
  <inkml:trace contextRef="#ctx0" brushRef="#br0" timeOffset="249.941">54 393 11976 0 0,'0'0'546'0'0,"2"0"-10"0"0,66 0 111 0 0,142-43 992 0 0,-139 24-1078 0 0,-59 15-250 0 0</inkml:trace>
</inkml:ink>
</file>

<file path=ppt/ink/ink1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40.347"/>
    </inkml:context>
    <inkml:brush xml:id="br0">
      <inkml:brushProperty name="width" value="0.05" units="cm"/>
      <inkml:brushProperty name="height" value="0.05" units="cm"/>
      <inkml:brushProperty name="color" value="#FFFFFF"/>
    </inkml:brush>
  </inkml:definitions>
  <inkml:trace contextRef="#ctx0" brushRef="#br0">201 383 13304 0 0,'0'0'298'0'0,"-14"-8"848"0"0,10 5-949 0 0,1 0 0 0 0,-1 1 0 0 0,0-1 0 0 0,0 1 0 0 0,0 0 0 0 0,0 0 0 0 0,0 0 0 0 0,-1 1 1 0 0,1 0-1 0 0,-1-1 0 0 0,1 1 0 0 0,-1 1 0 0 0,1-1 0 0 0,-1 1 0 0 0,1 0 0 0 0,-1 0 0 0 0,1 0 0 0 0,-2 0-197 0 0,2 1 80 0 0,0 0 0 0 0,0 0 0 0 0,0 0 0 0 0,0 1 0 0 0,0-1 0 0 0,1 1 0 0 0,-1 0 0 0 0,0 0 0 0 0,1 0 0 0 0,-1 0 0 0 0,1 1 0 0 0,0 0 0 0 0,0-1 0 0 0,0 1 0 0 0,-2 3-80 0 0,0 1-1 0 0,0 0 0 0 0,0 0 0 0 0,0 1 0 0 0,1-1 0 0 0,1 1 0 0 0,-1 0 0 0 0,1 0 0 0 0,0 1 0 0 0,1-1 0 0 0,0 1 0 0 0,1-1 0 0 0,-1 1 0 0 0,1 0-1 0 0,1-1 1 0 0,0 2 1 0 0,7 11 0 0 0,-4-18 2 0 0,0-1 0 0 0,1 1-1 0 0,-1-1 1 0 0,0 0-1 0 0,1 0 1 0 0,-1 0 0 0 0,1 0-1 0 0,0 0 1 0 0,-1-1-1 0 0,1 0 1 0 0,0 0 0 0 0,0 0-1 0 0,0 0 1 0 0,0-1-1 0 0,0 1 1 0 0,0-1 0 0 0,0 0-1 0 0,0 0 1 0 0,0-1-1 0 0,0 1 1 0 0,0-1 0 0 0,0 0-1 0 0,0 0 1 0 0,0 0-1 0 0,-1 0 1 0 0,1-1 0 0 0,0 0-1 0 0,-1 0 1 0 0,1 0-1 0 0,0 0-1 0 0,87-61-118 0 0,-75 18 924 0 0,-16 45-782 0 0,1-1-1 0 0,-1 1 0 0 0,1 0 1 0 0,-1-1-1 0 0,0 1 0 0 0,0 0 0 0 0,1-1 1 0 0,-1 1-1 0 0,0-1 0 0 0,0 1 0 0 0,1-1 1 0 0,-1 1-1 0 0,0-1 0 0 0,0 1 1 0 0,0-1-1 0 0,0 1 0 0 0,0-1 0 0 0,1 1 1 0 0,-1-1-1 0 0,0 1 0 0 0,0-1 1 0 0,0 1-1 0 0,-1-1 0 0 0,1 1 0 0 0,0-1 1 0 0,0 1-1 0 0,0-1 0 0 0,0 1 1 0 0,0-1-1 0 0,-1 1 0 0 0,1-1 0 0 0,0 1 1 0 0,0-1-1 0 0,-1 1 0 0 0,1 0 0 0 0,0-1 1 0 0,-1 1-1 0 0,1-1 0 0 0,0 1 1 0 0,-1 0-1 0 0,1-1 0 0 0,0 1 0 0 0,-1 0 1 0 0,1-1-1 0 0,-1 1 0 0 0,1 0 1 0 0,-1 0-1 0 0,1 0 0 0 0,-1-1 0 0 0,1 1 1 0 0,-1 0-1 0 0,1 0-23 0 0,-1 0 633 0 0,1 0 27 0 0,-4 0-85 0 0,-10 1-379 0 0,7 5-175 0 0,5-3-21 0 0,1 0 0 0 0,0-1 0 0 0,0 1 0 0 0,0 0 0 0 0,0-1 0 0 0,1 1 0 0 0,-1 0 0 0 0,1 0 0 0 0,-1 0 0 0 0,1 0 0 0 0,0 0 0 0 0,0 0 0 0 0,0-1 0 0 0,1 1 0 0 0,-1 0 0 0 0,1 0 0 0 0,0 0 0 0 0,-1 0 0 0 0,1-1 0 0 0,1 1 0 0 0,-1 1 0 0 0,27 47 0 0 0,-17-43 0 0 0,10 18 0 0 0,-22-24 0 0 0,1-1 0 0 0,1 1 0 0 0,-1-1 0 0 0,0 0 0 0 0,0 1 0 0 0,0-1 0 0 0,1 0 0 0 0,-1 1 0 0 0,1-1 0 0 0,-1 0 0 0 0,1 1 0 0 0,-1-1 0 0 0,1 0 0 0 0,0 0 0 0 0,0 0 0 0 0,0 0 0 0 0,-1 0 0 0 0,1 0 0 0 0,0 0 0 0 0,0 0 0 0 0,0 0 0 0 0,0 0 0 0 0,1 0 0 0 0,-1 0 0 0 0,0-1 0 0 0,0 1 0 0 0,0-1 0 0 0,1 1 0 0 0,-1-1 0 0 0,1 1 0 0 0,18 12-336 0 0,-18-12-1417 0 0,1-4-643 0 0,11-8-131 0 0,2-5-28 0 0</inkml:trace>
  <inkml:trace contextRef="#ctx0" brushRef="#br0" timeOffset="249.938">440 24 15488 0 0,'7'4'1185'0'0,"1"95"383"0"0,35 97 1646 0 0,-38-111-3198 0 0,-2-21-16 0 0,0-1-201 0 0,-2-64-5191 0 0,-1-4 4012 0 0,1-2 660 0 0,2-10-1290 0 0</inkml:trace>
  <inkml:trace contextRef="#ctx0" brushRef="#br0" timeOffset="453.014">681 7 11976 0 0,'-29'-6'576'0'0,"28"5"-251"0"0,1 1-26 0 0,2 2-11 0 0,26 72 5517 0 0,-16 8-3737 0 0,-9-63-1665 0 0,0 0 1 0 0,-2 0 0 0 0,0 0 0 0 0,-1 0-1 0 0,-2 19-403 0 0,-3 67 164 0 0,-5 8-164 0 0,19-34 0 0 0,5-56-600 0 0,-10-10-2161 0 0,-5-12-4589 0 0</inkml:trace>
</inkml:ink>
</file>

<file path=ppt/ink/ink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1:40:16.382"/>
    </inkml:context>
    <inkml:brush xml:id="br0">
      <inkml:brushProperty name="width" value="0.05292" units="cm"/>
      <inkml:brushProperty name="height" value="0.05292" units="cm"/>
      <inkml:brushProperty name="color" value="#FF0000"/>
    </inkml:brush>
  </inkml:definitions>
  <inkml:trace contextRef="#ctx0" brushRef="#br0">12957 13797 1267 0,'0'0'112'0,"0"0"-89"0,0 0-23 0,0 0 0 15,0 0 73-15,0 0 11 0,0 0 1 0,0 0 1 16,0 0-20-16,8 2-4 0,-3 3-1 0,0-5 0 16,3 0-9-16,-3 5-1 0,3-3-1 0,-2-2 0 15,4 5-17-15,-2-3-3 0,0-2-1 0,0 5 0 0,0-3-1 0,3 3-1 16,-1-5 0-16,1 2 0 0,5-2 2 0,-3 5 1 15,3-5 0-15,2 2 0 0,3-2-3 0,1 0-1 16,4-2 0-16,-2 2 0 0,0 2-7 0,5-2-2 16,0-2 0-16,5 2 0 0,1 0-3 0,2 0-1 15,2 0 0-15,1-5 0 0,5 5-4 0,-3 0-1 16,1-2 0-16,2 2 0 0,2-5-8 0,4 5 10 16,1-2-10-16,1-3 10 0,-2-2-10 0,-1 7 8 15,0-2-8-15,-2-3 8 0,-1 0-8 0,4 3 12 16,-1 2-12-16,-2-5 12 0,-1 3-1 0,-2-3 0 15,0 3 0-15,0-3 0 0,3 3-1 0,-3-3 0 16,2 3 0-16,1-3 0 0,2 2-10 0,1-1 10 0,-4-1-10 16,1 3 10-16,-1-3-10 0,4 5 0 0,-4-2 0 0,4-3 0 15,-1 3 16-15,-2-3-1 0,-1 5-1 0,1-7 0 16,-6 7-14-16,3-3-10 0,3-1 2 0,-1-1 0 16,1 3 8-16,2-3 9 0,-5 5-1 0,0 0-8 15,-2-2 0-15,-1-3 0 0,0 5 0 0,3-2 0 16,-2 2 8-16,1-5 0 0,4 5 1 0,-3 0 0 15,-5-2 2-15,-1 2 0 0,1 0 0 0,2-5 0 16,3 5-1-16,-5 0 0 0,-5 0 0 0,2 0 0 16,5 0-2-16,-2 0-8 0,-6 0 12 0,-2 0-4 15,-3 0-8-15,5 0 8 0,-2 0-8 0,2 0 8 16,-2 0-8-16,0-2 0 0,2 2 0 0,1 0 8 16,-4 0-8-16,4-5 8 0,-1 5-8 0,3 0 8 15,-2 0-8-15,-4 0 8 0,1 0-8 0,3 0 8 16,4 0-8-16,1 0 10 0,-11 0-10 0,5 0 10 0,3 0-10 0,-2 0 0 15,-1 0 9-15,-2 5-9 0,0-3 0 0,0-2 8 16,-3 0-8-16,0 5 0 0,2-5 8 0,4 2-8 16,-1-2 8-16,1 0-8 0,-1 0 9 0,-2 0-9 15,2 0 12-15,1 0-12 0,-6-2 0 0,2 2 0 16,-1 0 0-16,1 0 0 0,4 0 9 0,-4 0-9 16,1 0 0-16,0 0 9 0,0-5-9 0,-1 5 8 15,-1 0-8-15,-1-2 8 0,-3 2 4 0,-2-5 1 16,-3 5 0-16,0 0 0 0,-2 0-1 0,-1 0 0 15,-2-3 0-15,0 3 0 0,0-4 0 0,-3 4 0 16,0 0 0-16,1 0 0 0,-6-5-4 0,2 5 0 16,1 0-8-16,-1 0 12 0,-2-2-12 0,0 2 11 0,0 0-11 0,3 0 10 15,-1 0-10-15,-2 0 0 0,0 0 0 0,3 0 8 16,2 0 2-16,-2 0 0 0,-3 0 0 16,2 2 0-16,3 3-10 0,1-5-14 0,-4 4 3 0,-2-1 1 15,3-3 10-15,2 0 0 0,0 5 0 0,-2-3 0 16,2-2 0-16,0 0 0 0,3 5 0 0,0-3 0 15,-3-2 0-15,3 5 0 0,0-5 0 0,0 2 0 16,0-2 0-16,0 0 0 0,-1 0 0 0,1 0 0 16,3 0 0-16,-3 0 0 0,-3 0 0 0,0 0 0 15,-2 0 0-15,-1 0 0 0,1 0 0 0,-6-2 0 16,3 2 0-16,0-5 0 0,-3 5 0 0,1 0 0 16,-1-2 0-16,-5 2 0 0,0 0 0 0,0 0 0 15,0 0 0-15,3 0 0 0,-3 0 0 0,0 0-8 16,7 2-5-16,-7-2-1 0,0 0 0 0,0 0 0 15,6 0-2-15,-1 5-1 0,-5-5 0 0,8 0 0 0,-8 0 4 0,8 2 1 16,0-2 0-16,0 0 0 0,-3 0 2 0,3 0 1 16,0 5 0-16,-3-3 0 0,-5-2-5 0,8 0-1 15,0 0 0-15,-8 0 0 0,0 0-5 0,0 0-2 16,0 0 0-16,0 0 0 16,0 0-20-16,0 0-4 0,-2-7-1 0,-1 5 0 15,-5-3-210-15,0 3-43 0,-18-10-8 0,2 5-1 0</inkml:trace>
  <inkml:trace contextRef="#ctx0" brushRef="#br0" timeOffset="359.36">18508 13515 576 0,'0'0'51'0,"0"0"-41"0,0 0-10 0,0 0 0 16,0-5 143-16,0 5 26 0,2-7 6 0,-2 7 1 15,0 0-46-15,0 0-9 0,6 0-1 0,1 0-1 16,1 0-32-16,3 7-7 0,-3-2 0 0,3-3-1 16,2 5-22-16,0 0-4 0,6-2-1 0,-1 2 0 15,3 0-7-15,3 5-1 0,-5-3-1 0,4-2 0 16,1 2-7-16,3 1-2 0,-4-3 0 0,-1 5 0 16,1-5-3-16,-4 7-1 0,-1-7 0 0,1 5 0 15,-6-3-7-15,0 0-2 0,-5 1 0 0,0 2 0 16,-2-5-2-16,-4 2-1 0,-2 3 0 0,-2 2 0 15,-6-7 13-15,0 5 2 0,-3 2 1 0,-2 0 0 0,-3-2-10 16,0 2-3-16,0 0 0 0,-2-2 0 0,2-1-10 0,-3-1-3 16,3-5 0-16,1 2 0 0,-1 2-8 0,0-4 0 15,0 2 0-15,0-2 0 0,3-3 0 0,0 5-11 16,5-7 11-16,-3 5-8 16,1-5-16-16,2 0-2 0,2 0-1 0,1 0 0 15,-3 0-104-15,8 0-21 0,-5-5-4 0</inkml:trace>
  <inkml:trace contextRef="#ctx0" brushRef="#br0" timeOffset="1374.668">15462 14079 1324 0,'0'0'118'16,"0"0"-94"-16,0 0-24 0,0-7 0 0,3 7 65 0,-3 0 9 0,0 0 2 0,0 0 0 16,0 0 36-16,0 0 8 0,0 0 2 0,-5-7 0 15,5 7-41-15,0 0-8 0,-11 0-1 0,3-5-1 16,-2 5-31-16,2 0-5 0,8 0-2 0,-8 5 0 16,-3 0-25-16,0-3-8 0,4 5 0 0,-1-2 0 15,0-3 0-15,0 5 0 0,0-2 0 0,2 2 0 16,1 0 0-16,3 0-11 0,-4 5 11 0,4-10-13 15,-1 5 13-15,3 0-11 0,0 3 11 0,3-3-10 16,-1 0 10-16,1-5-10 0,2 5 10 0,3-2-10 16,-3 2 10-16,6-7-12 0,-3 5 12 0,5-3-12 0,0-2 12 0,3 0 0 15,-2-2-9-15,-1-3 9 0,3-2 17 0,-6 0 8 16,1 0 2-16,-1-5 0 0,4 0 29 0,-6 3 7 16,-3-3 1-16,0 3 0 0,0-8-10 0,1 8-2 15,-4-3 0-15,-2-2 0 0,0 0-10 0,-2 2-2 16,2-2-1-16,-6 0 0 0,4 2-24 0,-4 3-5 15,1-3-1-15,0 0 0 0,0 5-9 0,-1-2 8 16,-2 2-8-16,3 0 8 0,2-3-8 0,-2 3 0 16,0 5 0-16,0-3 8 0,2 3-8 0,0-3 0 15,1 5 0-15,2 0 0 0,-6-7 0 0,6 7 0 16,0 0-9-16,0 0 9 0,0 0 0 0,0 0-8 16,0 0 8-16,0 0 0 0,0 0-10 0,0 7 10 0,3 0-8 0,0 0 8 15,-1 5 0-15,-2-5-10 0,3 0 10 0,0 5 0 16,4-3 0-16,1 3 0 0,-2 0 0 0,-1-3 0 15,6 3 0-15,-1 2 0 0,-2 0 0 0,-3-2 0 16,3 2 0-16,0-2 0 0,3 2 0 0,-3-5 0 16,0 3 0-16,0 2 0 0,0-7 0 0,0 5 0 15,-3-5 0-15,3 5 0 0,-3-5 0 0,0 0 0 16,1-5 0-16,-6-2-8 0,0 0 8 0,5 7 0 31,-5-7-99-31,5 5-13 0,-5-5-2 0,0 0-1 0,0 0-157 0,0 0-31 0</inkml:trace>
  <inkml:trace contextRef="#ctx0" brushRef="#br0" timeOffset="1765.47">15714 14086 230 0,'0'0'20'0,"0"0"-20"0,-3 0 0 0,3 0 0 0,0 0 370 0,0 0 70 15,0 0 13-15,0 0 3 0,0 0-301 0,0 0-61 16,0 0-12-16,0 0-2 0,11-2-41 0,-6-3-8 15,3 5-2-15,2 0 0 0,-2-2-21 0,3-3-8 16,-3 5 0-16,2 0 9 0,1-7 3 0,-3 7 1 16,3-5 0-16,-4 3 0 0,-1-3 12 0,2 3 3 15,-3-3 0-15,-2 5 0 0,-1-7 8 0,-2 7 1 16,0-2 1-16,0 2 0 0,-2-5-10 0,-1-2-3 16,-2 5 0-16,-3-3 0 0,8 5-14 0,-6 0-3 0,-1-5-8 0,-1 5 12 15,-3 0-12-15,0 0 0 0,1 5 8 0,2-5-8 16,-3 5 0-16,3-3 0 0,0 3 0 0,-2-3 0 15,2 5 0-15,0-2 0 0,3-3 0 0,-3 5 0 16,2-2 0-16,1 2-8 0,0 0 8 0,2 5 0 16,3-5-11-16,0 0 11 0,0 0-10 0,0 0 10 15,3 0-11-15,0 0 11 0,2 0-12 0,0 5 12 16,0-5-11-16,3 0 11 0,0 0-10 0,3-7 10 16,2 7-16-16,0-7 2 0,6 5 1 0,-1-5 0 15,4-5-138 1,-1 5-27-16,-3-2-6 0,1-3-768 0</inkml:trace>
  <inkml:trace contextRef="#ctx0" brushRef="#br0" timeOffset="2280.73">16010 14077 403 0,'0'0'36'0,"0"0"-36"15,0 0 0-15,0 0 0 0,0 0 358 0,0 0 65 16,5-5 13-16,-5 5 2 0,0 0-266 0,0 0-54 16,0 0-10-16,0 0-3 0,0 0-50 0,3 5-11 15,2-3-1-15,0 5-1 0,-2 0-10 0,-3 5-3 16,3-5 0-16,-1 5 0 0,1-3-9 0,-3 3-1 16,3 2-1-16,-3-2 0 0,0-3 0 0,0 3 0 15,0 2 0-15,0-7 0 0,0 5-18 0,0-3 0 0,0 3 0 0,0 0 0 16,2-3 0-16,-2-4 0 0,3 2 0 0,-3-2 0 15,0-3 12-15,0-2-12 0,0 0 12 0,0 0-12 16,0 0 16-16,0 0-3 0,0 0-1 0,-3-7 0 16,1-5 0-16,-1 3-1 0,0-3 0 0,1-2 0 15,-1 0-11-15,0 0 0 0,1-3 0 0,-1 3 0 16,1 0 0-16,-1 0-16 0,3 0 3 0,0 2 0 16,-3-2 13-16,3 2-11 0,3-2 11 0,-3 5-10 15,3-3 10-15,-1 5 0 0,3-5-9 0,-2 5 9 16,2-2-8-16,-2-1 8 0,5 8-10 0,0-3 10 15,0-2 0-15,2 7 0 0,1-2 0 0,0-3 0 16,-1 10 0-16,3-5 0 0,-2 2 9 0,0 5-9 16,-3-2 12-16,2 2-4 0,3 0-8 0,-5 0 12 15,-5 0-3-15,0 0-1 0,-1 0 0 0,4 5 0 16,-6-5 2-16,-3 0 0 0,-2 0 0 0,-1 0 0 0,1 0 7 0,-3-2 2 16,0 2 0-16,-2 0 0 0,-1 0-19 0,3-2 0 15,-3-3-13-15,-2 3 5 0,3-5-7 0,2 0-1 16,-3-5 0-16,1 5 0 15,-1-2-132-15,0-3-26 0,3 3-6 0</inkml:trace>
  <inkml:trace contextRef="#ctx0" brushRef="#br0" timeOffset="2577.52">16468 13919 1036 0,'0'0'92'0,"0"0"-73"0,0 0-19 0,0 0 0 16,-6 0 64-16,4-2 8 0,-4 2 3 16,-1 0 0-16,-1-5-31 0,2 5-7 0,6 0-1 0,0 0 0 15,-5 0 0-15,5 0 0 0,0 0 0 0,0 0 0 16,0 0 27-16,0 0 5 0,0 0 0 0,0 7 1 16,5 0-9-16,-5 3-1 0,0-1-1 0,3-2 0 15,2 5-12-15,-2 2-2 0,-3-2-1 0,3-3 0 16,-3 3-5-16,0 2-1 0,5 0 0 0,-5 0 0 15,0-2-9-15,0 2-3 0,2 0 0 0,1-2 0 16,-6-5-14-16,3 5-3 0,3-5-8 0,0 0 12 16,-3-7-12-16,0 0 0 0,-3 7 0 0,3-7 0 15,0 0-161-15,0 0-35 0,0 0-8 0</inkml:trace>
  <inkml:trace contextRef="#ctx0" brushRef="#br0" timeOffset="2734.09">16314 14037 1342 0,'-16'0'60'0,"16"0"12"0,6-5-58 0,-6 5-14 16,0 0 0-16,0 0 0 0,0 0 128 0,5 0 22 16,3-7 5-16,-3 5 1 0,0-3-96 0,3 0-20 15,8 3-3-15,-5-3-1 0,-1 5-28 0,1-2-8 16,5-3 0-16,0-2 0 0,-3 7-13 0,-2-2-4 16,-1 2-1-16,1-5 0 15,-1 5-150-15,1 0-29 0</inkml:trace>
  <inkml:trace contextRef="#ctx0" brushRef="#br0" timeOffset="3155.51">16568 13905 1094 0,'0'0'97'0,"0"0"-77"0,6 0-20 0,-6 0 0 15,0 0 164-15,0 0 30 0,5-2 6 0,-5 2 0 16,0 0-65-16,5 2-14 0,-2-2-2 0,5 7-1 15,0-2-42-15,-3 2-8 0,0 0-1 0,0 5-1 16,6-3-38-16,-3 3-8 0,-5-3-2 0,-1 3 0 16,6 2 6-16,0-2 0 0,-5 2 1 0,-1-2 0 15,-4-3-13-15,2-2-2 0,5 5-1 0,0 0 0 16,-10-5-1-16,5 2-8 0,3-4 12 0,-1 2-4 16,-2-7 0-16,0 0-8 0,0 0 12 0,0 0-4 0,8 7-8 0,-8-7 12 15,0 0-12-15,0 0 12 0,0 0-4 0,3-2-8 16,-3-3 12-16,3 0-4 0,-1 3-8 0,4-3 0 15,-1 3 0-15,0-5 0 0,-2 2-9 0,5-2 9 16,2 7-12-16,-2-7 12 0,0 7-10 0,0-5 10 16,3 3-8-16,2 2 8 0,0 0 0 0,-5 0 0 15,-8 0 0-15,11 2 11 0,2 3 0 0,-5 2 0 16,0-7 0-16,-3 7 0 0,6-2 5 0,-6-3 0 16,-5-2 1-16,5 7 0 0,-5-7-4 0,6 5-1 15,-1-5 0-15,-5 0 0 0,0 0 5 0,0 0 1 16,5 7 0-16,-5-7 0 0,0 0-18 0,0 0 0 0,0 0 0 0,0 0 0 31,0 0-185-31,0 0-41 0</inkml:trace>
  <inkml:trace contextRef="#ctx0" brushRef="#br0" timeOffset="4858.22">12663 7367 403 0,'0'0'36'0,"0"0"-36"0,0 0 0 0,0 0 0 0,0 0 34 0,0 0 0 15,0 0 0-15,0 0 0 0,0 0 5 0,0 0 1 16,0 0 0-16,0 0 0 0,0 0 9 0,0 0 3 16,0 0 0-16,0 0 0 0,0 0 38 0,0 0 8 15,0 0 2-15,0 0 0 0,0 0-3 0,0 0 0 16,0 0 0-16,0 0 0 0,0 0-32 0,0 0-6 15,0 0-2-15,0 0 0 0,0 0-6 0,-3-7-2 16,1 7 0-16,-1-7 0 0,0 4 1 0,1-1 0 16,-1-3 0-16,0 0 0 0,1-1-2 0,-3 1 0 0,-1-4 0 15,1 4 0-15,0-5-5 0,-1 2-2 0,4-1 0 0,-4 1 0 16,4-2-15-16,-4 1-3 0,4-3-1 0,-3 4 0 16,2-6-11-16,0 2-3 0,6 4 0 0,-3-2 0 15,3 1-8-15,-3 1 0 0,5-1 0 0,0 3 0 16,0-3 0-16,-2 1 0 0,0-1 8 0,-1 1-8 15,4 1 8-15,-4 2-8 0,1 0 12 0,2 0-4 16,-2 0 4-16,0 4 1 0,-1-2 0 0,-2-2 0 16,0 3-13-16,0 4 0 0,5 0 0 0,-5 0 0 15,0 0 8-15,0 0-8 0,3-7 0 0,-3 7 0 16,3-3 0-16,-3 3 0 0,0 0 0 0,0 0 0 16,0 0 20-16,0 0-1 0,0 0-1 0,0 0 0 15,8 3-18-15,-8-3 0 0,0 0 0 0,5 0 0 16,3 0-13-16,0 0-3 0,-3-3-1 0,0 3 0 15,3 0 17-15,0-4 0 0,0 4 0 0,3 0 0 0,-3-3 0 0,2-1-8 16,1 4 8-16,0 0 0 0,2-3 0 0,0-2-8 16,3 5 8-16,2 0 0 0,1-2 0 0,-1 2 0 15,1-5-8-15,2 5 8 0,3-4 0 0,0 4 0 16,2-3 0-16,-2 3 0 0,-3 0 0 0,3 0 0 16,-3-4 0-16,3 4 0 0,0 0 0 0,0 0 0 15,-3 0 0-15,3 0 0 0,-6 0 0 0,1 0 0 16,-4 0 0-16,1 0 0 0,0 0 0 0,-3 0 0 15,-2 0 0-15,2 0 0 0,-2 0 0 0,-1 0 0 16,-2 4 0-16,0-4 0 0,0 0 0 0,0 0 0 16,-3 0 8-16,1 0-8 0,-1 0 0 0,0 0 8 15,-5 0-8-15,0 0 0 0,0 0 8 0,6 0-8 0,-1 7 0 0,0-7 0 16,-5 0 10-16,0 0-10 0,3 5 10 0,0-3-10 16,-1 3 9-16,-2-5-9 0,0 3 8 0,5 4-8 15,-2 0 0-15,0 0 0 0,-1 0 8 0,1 5-8 16,0-5 0-16,-1 4 12 0,1-1-12 0,0 6 12 15,-1-6-12-15,1 4 10 0,0 2-10 0,-3-2 10 16,0-4-10-16,0 6 0 0,2 1 0 0,1-3 0 16,-1 2 0-16,-2-2 8 0,3 0-8 0,0 1 0 15,-1-4 0-15,1-1 8 0,0 1-8 0,2-3 0 16,-2 3 8-16,-1-8-8 0,-2-3 0 0,0 0 8 16,0 0-55-16,0 0-11 15,0 0-2-15,6 0-1107 0</inkml:trace>
  <inkml:trace contextRef="#ctx0" brushRef="#br0" timeOffset="5670.53">12248 6624 1260 0,'0'0'28'0,"0"0"5"0,0 0 2 0,0 0 0 0,0 0-35 0,0 0 0 0,0 0 0 0,0 0 0 16,0 0 111-16,2 7 15 0,-2-7 3 0,3 4 1 15,0 3-67-15,-1 0-14 0,3 5-2 0,-5-2-1 16,3-6-22-16,0 8-5 0,-1-2-1 0,1-3 0 16,-3 0 37-16,3 0 7 0,2-3 2 0,-2 3 0 15,-3 0-38-15,2-2-7 0,1 2-2 0,0-4 0 16,-3-3-27-16,0 0-6 0,0 0 0 0,0 0-1 15,0 0 35-15,0 0 7 0,0 0 2 0,0 0 0 16,0 0-162-16,0 0-32 0,0-7-6 0,-3-1-668 16</inkml:trace>
  <inkml:trace contextRef="#ctx0" brushRef="#br0" timeOffset="5889.24">12226 6490 979 0,'0'0'87'0,"0"0"-70"16,0 0-17-16,0 0 0 0,0 0 132 0,0 0 24 16,0-8 4-16,0 8 0 0,0 0-75 0,0 0-15 15,0 0-3-15,0 0-1 0,0 0-17 0,0 0-3 16,0 0-1-16,0 0 0 16,0 0-61-16,0 0-13 0,0 0-3 0,3 8 0 15,2-4-51-15,1-1-10 0,-1 1-3 0,0 3 0 0</inkml:trace>
  <inkml:trace contextRef="#ctx0" brushRef="#br0" timeOffset="6279.78">12356 6600 1036 0,'0'0'46'0,"0"0"10"0,0 0-45 0,0 0-11 0,0 0 0 0,0 0 0 15,0 0 104-15,0 0 20 0,0 0 3 0,3 7 1 16,-3-7-52-16,0 7-9 0,0 0-3 0,2 0 0 15,-2 0 0-15,3 0 0 0,0 0 0 0,-3 1 0 16,2-1-12-16,1 0-2 0,0-3-1 0,-1 3 0 16,1 0-27-16,-3-7-6 0,0 0 0 0,3 5-1 15,-3-5-15-15,0 0 0 0,0 0 0 0,0 0 0 0,0 0 25 0,2-5 3 16,-2 5 0-16,5-7 0 16,-5 0-45-16,3 3-9 0,2-3-2 0,-2 0 0 0,0-1 28 0,2-1 0 15,-2-3 0-15,2 5 0 16,-2-5-28-16,-1 5-1 0,3 0 0 0,-2 0 0 0,2 0 13 0,-2 3 4 15,0-3 0-15,-1 4 0 0,4-2-9 0,-4 5-2 16,4 0 0-16,-1 0 0 0,0 0 50 0,0 5 9 16,1-2 3-16,-4 1 0 0,4-1-11 0,-4 4-3 15,4-3 0-15,-1 3 0 0,-2 0 30 0,-1 0 5 16,1 1 2-16,0-1 0 0,-1-3-41 0,1 3-8 16,-1 0-1-16,1 0-1 0,-3-2-1 0,3 2 0 15,-3-7 0-15,0 0 0 0,0 0-23 0,0 0-5 16,0 0-1-16,2 3 0 15,-2-3-13-15,0 0-4 0,0 0 0 0,0 0-659 0,0 0-132 0</inkml:trace>
  <inkml:trace contextRef="#ctx0" brushRef="#br0" timeOffset="6732.9">12668 6595 1267 0,'0'0'56'0,"0"0"12"0,0 0-55 0,0 0-13 0,0 0 0 0,-2 5 0 16,2 2 105-16,0 0 19 0,2 0 3 0,-2 0 1 15,3 0-60-15,-3 7-11 0,3-2-2 0,-1-2-1 16,1 1 16-16,-1-4 3 0,4 5 1 0,-4 2 0 0,-2-2-8 0,3-3-2 16,0 3 0-16,-1-5 0 0,-2 0-51 0,0 0-13 15,3 0 0-15,-3 1 0 0,0-8 0 0,0 0 0 16,0 0 0-16,0 0 0 0,0 0 54 0,0 0 8 15,-3-8 2-15,-2 1 0 0,2 0-52 0,-2-4-12 16,2-4 0-16,-2 1 0 16,3 3-48-16,-1-11-13 0,0 4-3 0,-2 1 0 15,5-2 14-15,-3 1 2 0,3 3 1 0,0 1 0 0,0 0 24 0,0 2 5 16,3 3 1-16,0-3 0 16,-1 5-38-16,1 0-7 0,2 0-2 0,-2 2 0 0,2-2 73 0,0 7 15 15,3-4 2-15,3 1 1 0,-3 3-15 0,5 0-4 16,-2 0 0-16,2 3 0 0,-2 1 17 0,-1 3 3 15,-2 0 1-15,0 1 0 0,0-1-29 0,-3 4 0 16,-5-4 0-16,3 5 0 0,-3-5 45 0,0 3 3 0,0-3 1 16,-3 4 0-16,-2-4-27 0,0 1-6 0,-1-1 0 0,-2 0-1 15,0-3-15-15,3 3 0 0,0 0 0 0,-3-7 0 16,0 5 0-16,3-5 0 0,2 0 0 0,3 0-714 16,0 0-146-16</inkml:trace>
  <inkml:trace contextRef="#ctx0" brushRef="#br0" timeOffset="7139.09">12883 6562 1267 0,'0'0'56'0,"0"0"12"16,0 0-55-16,0 0-13 0,0 0 0 0,0 0 0 15,0 0 70-15,0 0 11 0,0 0 3 0,-3 8 0 0,3-1-8 0,0 0 0 16,0-3-1-16,3 3 0 0,-3 0-34 0,2 0-6 15,1 1-2-15,0-1 0 0,-3 0-33 0,2 2 0 16,3-2 0-16,-2 0 0 16,2-4 0-16,1 1 0 0,-1-1 0 0,3 4 0 15,-3-7 0-15,-5 0 0 0,8 0 0 0,3-7 0 0,-6 4 0 0,3-1 0 16,0-4 0-16,0 6 0 0,-3-10 58 0,0 8 5 16,1-3 1-16,2-3 0 0,-3-2-52 0,0 5-12 15,-2 0 0-15,2-4 0 0,-2 4 0 0,-1-1 0 16,-2 8 0-16,3-7 0 0,-3 5 39 0,0 2 5 15,0 0 0-15,0 0 1 0,0 0-21 0,0 0-4 16,0 0 0-16,0 0-1 0,0 0-19 0,0 0 0 16,3 7 0-16,-1 0 0 0,-2 3 25 0,0-3 2 0,0 0 0 0,3 4 0 15,5 1 8-15,-5-5 1 0,-1 3 1 0,-2-1 0 16,3 0-29-16,0-1-8 16,-1-1 0-16,1 0 0 0,-1-3 0 0,4 3 0 0,-4 0 0 0,4 1 0 31,-6-8-152-31,0 0-32 0,5 0-7 0,0-3-794 0</inkml:trace>
  <inkml:trace contextRef="#ctx0" brushRef="#br0" timeOffset="7310.769">13137 6480 1695 0,'0'0'75'0,"2"2"16"16,1 3-73-16,2-2-18 0,0 4 0 0,1-3 0 0,-1 3 56 0,-2 0 7 15,-1 0 1-15,4 5 1 0,2-5-16 0,-6 7-3 16,3-7-1-16,1 5 0 0,-4-2-29 0,1-6-7 15,0 10-1-15,-1-7 0 0,-2 5 0 0,0-5 0 16,0 0 0-16,0 0 0 16,-2 0-112-16,-1-2-24 0,3-5-4 0</inkml:trace>
  <inkml:trace contextRef="#ctx0" brushRef="#br0" timeOffset="7436.12">13139 6602 864 0,'0'0'76'0,"0"0"-60"16,8 0-16-16,-3-2 0 0,-5 2 92 0,6-5 16 15,-1 5 4-15,3-4 0 0,-3 1-39 0,3 3-7 16,3-4-2-16,-1 4 0 0,4-7-23 0,-4 7-5 16,-2-3 0-16,3-1-1 15,-1 4-159-15,-2-3-31 0</inkml:trace>
  <inkml:trace contextRef="#ctx0" brushRef="#br0" timeOffset="7779.41">13433 6522 1267 0,'0'0'28'0,"0"0"5"0,3-7 2 0,-1 7 1 0,-2-7-36 0,0 7 0 0,0-7 0 0,-2 7 0 15,2 0 109-15,-3-4 15 0,0 4 4 0,-2-3 0 16,0-1-66-16,-1 4-13 0,-2 0-2 0,3 0-1 16,-3 4-10-16,3-1-3 0,-3-3 0 0,3 4 0 15,2-1-25-15,-2 1-8 0,-1 3 0 0,4 0 0 16,2-7-9-16,-3 5-6 0,3 2-1 0,3 0 0 0,-3 0 16 0,2-2 8 15,4-3 0-15,-1 5-8 0,3 1 0 0,-3-1 0 16,3 0-10-16,0-3 10 0,0 3 39 0,0 0 15 16,0 0 3-16,0 5 1 0,-3-5 2 0,0 0 1 15,-2 5 0-15,0-5 0 0,-3 3 10 0,0-3 1 16,-3-3 1-16,-2 8 0 0,0-10-58 0,2 6-15 16,-2-1 0-16,-3 0 0 0,-3 4 0 0,-5-4 0 15,3 0 0-15,0 1 0 0,2-4 0 0,-2-1 0 16,5-3 0-16,-3 4 0 15,6-1-100-15,-3-3-22 0,0-3-5 0,3-1-1 0</inkml:trace>
  <inkml:trace contextRef="#ctx0" brushRef="#br0" timeOffset="12092.57">14571 7451 403 0,'-8'8'36'0,"8"-8"-36"16,-3 2 0-16,0 3 0 0,3-5 128 0,0 0 18 15,-2 7 4-15,2-3 1 0,0-4-60 0,0 7-12 16,0-7-3-16,0 3 0 0,0-3 36 0,0 0 6 15,0 0 2-15,0 0 0 0,0 0-13 0,0 0-3 16,0 0 0-16,0 0 0 0,0 0-13 0,0 0-3 0,0 0-1 0,0 0 0 16,0 0-18-16,0 0-3 0,-3-3-1 0,3-4 0 15,0-4-10-15,0 4-3 0,-3-5 0 0,1 5 0 16,2-3-25-16,0-1-6 0,-3-1-1 0,3-2 0 16,3 0 10-16,-3-1 2 0,0 1 0 0,0 0 0 15,0-2-32-15,2 2 0 0,1 0 0 0,0-1 0 16,-3-3 0-16,2 3 0 0,1 4 0 0,-3-3 0 15,3 0 0-15,-1-1 0 0,1 4 0 0,-3 4 0 16,0-3 0-16,0-2 0 0,0 8 0 0,0-3 0 16,0 0 0-16,0 0 0 0,-3 4 0 0,3-2 0 15,0 5 12-15,0 0-4 0,0 0-8 0,0 0 12 16,0-7-12-16,0 7 0 0,0 0 0 0,0 0 0 0,0 0 0 0,0 0 0 16,0 0 0-16,0 0 0 0,0 0 0 0,0 0 0 15,0 0 0-15,0 0 0 0,6-4 0 0,-4 4 0 16,1-7 0-16,-3 7 0 0,0 0 0 0,0 0 0 15,0 0 0-15,5 0 0 0,0 0 0 0,1-3 0 16,-1-1 0-16,-5 4 0 0,0 0 0 0,5 0 0 16,1-3 0-16,2 3 0 0,-6-4 0 0,6 4 0 15,-3-3 0-15,3-1 0 0,0 4 0 0,0 0 0 16,0 0 0-16,3 4-10 0,-1-1-10 0,4-3-1 16,-4 0-1-16,6 0 0 0,3 4 22 0,-4-1 0 15,4-3 0-15,0 0 0 0,-1 4 0 0,1-4 0 16,2 0 0-16,0 3 0 0,-3-3 16 0,1 0 8 15,5 0 2-15,0 0 0 0,-1 0-26 0,4 0 0 16,-9 0 0-16,6 0 0 16,0 0-16-16,2 0-8 0,-2 0-1 0,-3 0-1 0,1 0 26 0,-1 0 0 15,-3 0 0-15,1-3 0 0,-3 3 0 0,0 0 0 0,2 3 0 0,-2-3 0 16,0 0 0-16,0 0 0 0,2 0 0 0,1 0 0 16,-1-3 0-16,-2 3 0 0,0 3 0 0,3-3 0 15,2-3 0-15,2 3 0 0,4 0 0 0,2 3 0 16,0-3 0-16,8 0 0 0,-2 0 0 0,-4-3 0 15,1 3 0-15,0 0 0 0,0 0 0 0,2 0 0 16,0 0 0-16,1 3 0 0,-3-3 0 0,2 0 0 16,-2 0 0-16,2 0 0 0,-5 0 0 0,0 0 0 15,-2 4 0-15,-1-1 19 0,-2-3-3 0,2 0-1 16,-4 4-24-16,4-4-5 0,-2 0-1 0,0 0 0 16,0 0 15-16,-1 3 0 0,1 1 0 0,0-4 0 0,-3 0 0 0,3 5 0 15,0-10 0-15,0 5 0 0,-3 0 0 0,0 0 0 16,-5 5 0-16,-3-5 0 0,6-5 0 0,-4 5 0 15,-1 0 0-15,-1 0 0 0,3 0 0 0,-6 0 0 16,4 0 0-16,-1-4 0 0,-3 4 0 0,1 0 0 16,2-3 0-16,-2 3 0 0,-1 3 0 0,1-3 0 15,-3 0 0-15,2-3 0 0,-2 3 0 0,3 0 0 16,-3 0 0-16,0-4 0 0,0 8 0 0,0-4 0 16,0 0 0-16,0 0 0 0,0-4 0 0,-3 4 0 15,0 0 0-15,3-3 0 0,0 3 0 0,0 0 0 16,-3 0 0-16,3 0 0 0,-3-4 0 0,1 4 0 15,2 4 0-15,0-4 0 0,0-4 0 0,2 4 0 16,-2 0 0-16,3-3 0 0,-3-1 0 0,0 4 0 16,-1 0 0-16,1 0 0 0,0-3 0 0,0 3 0 15,-2-4 0-15,-1 4 0 0,0 0 0 0,-5 0 0 0,0 0 0 0,0 0 0 16,0 0 0-16,0 0 0 0,0 0 0 0,0 0 0 16,0 0 0-16,0 0 0 0,5 0 0 0,-5 0 0 15,0 0 0-15,0 0 0 0,0 0 0 0,6 0 0 16,-6 0 0-16,0 0 0 0,0 0 0 0,0 0 0 15,5 0 0-15,-5 0 0 0,0 0 0 0,0 0 0 16,0 0 0-16,0 0 0 0,0 0 0 0,0 0 0 16,0 0 0-16,0 0 0 0,0 0 0 0,3 7 0 15,-3 0 0-15,0-3 0 0,0-4 0 0,0 7 0 0,0-7 0 16,0 7 0-16,0-2 0 0,2 2 0 0,-2 0 0 16,3 0 0-16,-3 0 0 0,3 0 0 0,-1-2 19 0,-2 5 6 15,3-3 2-15,0 0 0 0,-1 4-27 0,-2-3 0 16,3 6 0-16,-1-3 0 0,-2-4 0 0,3 8 0 15,0-4 0-15,-1-1 0 0,-2 1 0 0,3 1 8 16,-3-2-8-16,3 4 0 0,-3-2 0 0,0 2 8 16,0 0-8-16,2 5 0 0,1-5 0 0,-3-3 0 15,0 4 8-15,3-1-8 16,-3 0-24-16,2 0-6 0,-2 5-2 0,3-5 0 0,-3-2 77 0,3 2 15 16,-1 0 4-16,-2 5 0 0,3-5-64 0,0 0-28 15,-1 2 3-15,1-2 0 0,-1 0 25 0,1 1 0 16,0-1 0-16,-3-3 11 0,2-1-3 0,1 2 0 15,-3-1 0-15,3-1 0 0,-3 2 1 0,0-1 0 0,2-1 0 16,-2-3 0-16,0 0-9 0,0 0 0 0,0 2 9 16,0-6-9-16,0 4 0 0,0-7 0 0,0 0 0 15,0 0 0-15,0 0 0 0,0 0 0 0,0 0-12 0,0 0 4 32,0-7-164-32,0 0-33 0,-2-5-7 0</inkml:trace>
  <inkml:trace contextRef="#ctx0" brushRef="#br0" timeOffset="13045.46">14605 6555 1036 0,'0'0'23'0,"0"0"5"0,0 0 0 0,0 0 1 0,0 0-29 0,0 0 0 15,0 0 0-15,0 0 0 0,0 0 108 0,0 0 16 16,0 7 4-16,3 1 0 0,-1-1-52 0,1 0-9 16,-3 0-3-16,0 4 0 0,3-4 0 0,-1 8 0 15,1-4 0-15,0 3 0 0,-3 1 0 0,2 3 0 16,-2-6 0-16,3 2 0 0,-1 0-7 0,1 5-1 15,2-5-1-15,-2 0 0 0,0 1-37 0,-1-1-7 16,1-3-2-16,0 1 0 0,-1-2 44 0,-2-3 9 0,0 0 2 16,3 4 0-16,0-6-64 0,-3-5-15 15,0 2-1-15,0-2-1 0,0 0 17 0,0 0 9 0,0 0-1 16,8 5 0-16,-1-10 1 0,-1 5 0 0,-1-7 0 0,-2 0 0 16,2 0-9-16,-2 0 0 0,2-4 0 0,0 3 0 15,0-3 0-15,-2 4 0 0,2 0 0 0,1 0 0 16,2-3 0-16,-3 5 0 0,0-2 0 0,1 7 0 15,-1-4 0-15,0 1 0 0,3-1 0 0,-3 4 0 16,1 0 0-16,2 0 0 0,-3 0 0 0,3 0 0 16,-3 4 0-16,0-1 0 0,3 1 0 0,-2 3 0 15,2 0 0-15,-6 1 0 0,3-1 0 0,1 0 0 16,-1 0 0-16,-2 2 0 0,-1-2 0 0,1 0 0 16,0 0 0-16,-1-4 0 0,1 4 0 0,-3 0 0 0,3 2 0 0,-3-7 0 15,2 6 0-15,-2-8 0 0,0 0 0 0,0 0 0 16,3 4 0-16,-3-4 0 15,0 0-108-15,0 0-23 0,5-4-5 0,3 4-904 16</inkml:trace>
  <inkml:trace contextRef="#ctx0" brushRef="#br0" timeOffset="13217.3">14991 6781 1728 0,'0'0'38'0,"0"0"8"0,0 0 2 0,0 0 0 0,3 7-39 0,-3-4-9 16,0 4 0-16,3-3 0 0,-3 3 110 0,0 0 20 15,0 1 4-15,0-4 1 0,0 3-84 0,0-4-17 16,-3 4-3-16,3 0-1 0,0-7-2 0,0 0-1 16,0 4 0-16,0-4 0 0,0 7-27 0,0-7 0 15,0 0 0-15,0 0 0 16,0 0-251-16,0 0-55 0,0 0-11 0,3-11-3 0</inkml:trace>
  <inkml:trace contextRef="#ctx0" brushRef="#br0" timeOffset="13342.3">14978 6682 1728 0,'0'0'38'0,"0"0"8"0,-3-7 2 0,3 3 0 0,0 4-39 0,0 0-9 0,0 0 0 0,0 0 0 16,0 0 0-16,0 0 0 0,0-7 0 0,0 7 0 15,6 0 0-15,-1 0 0 0,3 4 0 0,0-1-766 16</inkml:trace>
  <inkml:trace contextRef="#ctx0" brushRef="#br0" timeOffset="13826.58">15190 6788 864 0,'0'0'76'0,"0"0"-60"15,0 0-16-15,0 0 0 0,2-4 143 0,-2 4 25 16,0-8 6-16,0 6 1 0,0-3-88 0,0 5-18 16,-2-7-3-16,-1 7-1 0,-2-4-1 0,0-3 0 15,-1 7 0-15,1 0 0 0,-3-3-51 0,3 3-13 16,-3 3 0-16,2-3 0 0,-1 7 0 0,1-3 0 15,1-1 0-15,2 6 0 0,-2-2 0 0,2 0 0 16,3 0 0-16,-2-4 0 0,2 8 0 0,2-4 0 16,-2-2 0-16,3 2 0 0,2 0 0 0,3-4 0 15,-2 1 0-15,1-1 0 0,1-3 0 0,3 4 0 16,-3-4 0-16,3 0 0 0,2 0 0 0,-5 0 0 0,2 0 0 0,1-4 0 16,-3-3 40-16,0 4 6 0,0-4 1 0,-3 3 0 15,0-4-24-15,-2 1-5 0,0-4-1 0,-3 1 0 16,0-2 29-16,0 5 6 0,-3-4 0 0,0 4 1 15,1-8-33-15,-1 6-8 0,-2-7 0 0,-1 6-1 16,4-4-11-16,-6-2 0 0,0-1 0 0,3 5 0 16,2-2 53-16,-2 3 9 0,-1 1 2 0,4-2 0 15,-1 5-52-15,3 0-12 0,-3 0 0 0,1 0 0 16,2 2 0-16,0-2 0 0,0 7 0 0,0 0 0 16,0 0 0-16,0 0 0 0,0 0 0 0,0 0 0 15,2 7 0-15,4 1 0 0,-1-4 0 0,0 6 0 0,1-3 0 16,-1 4 0-16,3 4 0 0,0-4 0 0,-3 3 0 0,3 1 0 15,-3-1 0-15,1 2 0 0,-1-2 54 0,3-4 8 16,-6 1 2-16,4 3 0 0,-4-2-52 16,4-2-12-16,-1 6 0 0,-2-6 0 15,-3-3-158-15,2 0-34 0,4 0-8 0,-1-3-879 16</inkml:trace>
  <inkml:trace contextRef="#ctx0" brushRef="#br0" timeOffset="14295.31">15502 6776 1267 0,'0'0'28'0,"0"0"5"0,3-2 2 0,-1-3 1 0,1-2-36 0,0 3 0 15,-1 1 0-15,-2 3 0 0,0 0 109 0,0 0 15 16,-2-7 4-16,-1 3 0 0,0-4-52 0,3 8-9 0,-8 0-3 0,3 0 0 16,0 0-13-16,-1 0-3 0,-2 0-1 0,1 0 0 15,-1 0-24-15,0 5-5 0,0 2-1 0,2 0 0 16,-1-4-17-16,1 1 0 0,1 8 0 0,2-2 0 15,1-3 0-15,2 0 8 0,0 0-8 0,0 4 0 16,2-3 0-16,1-1 0 0,2-3 0 0,3-1 0 16,-3 4 0-16,3-3 0 0,3-4 0 0,0 3-9 15,-1 1 9-15,3-4 11 0,-2-4-3 0,0 1 0 16,-1-1 18-16,-5-3 3 0,3 4 1 0,0-4 0 16,-2-5-2-16,-4 1 0 0,1 1 0 0,0-1 0 15,-1-8 29-15,-2 5 6 0,-2-3 1 0,-1-2 0 16,3 5-52-16,-3 0-12 0,-2-2 0 0,0 6 0 15,2-2-12-15,0-2-4 0,-2 3-2 0,2 1 0 0,-2-2 26 0,2 5 4 16,-2 0 2-16,3-4 0 0,-1 8 4 0,0-4 1 16,1 2 0-16,2 5 0 0,0 0-27 0,0 0-6 15,0 0-1-15,0 0 0 0,0 0 29 0,5 8 6 16,0-1 0-16,0 0 1 0,3 4-33 0,0 3-8 16,-2-2 0-16,2 2-1 0,-3-2 21 0,3 2 0 15,-3 0 0-15,-2 0 0 0,5-2 0 0,-6-2 0 16,4 6 0-16,-1-7 0 0,0 3 8 0,-2-2 5 15,2 1 2-15,0 1 0 16,1-2-138-16,-1-3-27 0,0 0-6 0,1 2-888 0</inkml:trace>
  <inkml:trace contextRef="#ctx0" brushRef="#br0" timeOffset="14639.11">15700 6758 921 0,'6'0'82'0,"2"0"-66"0,-8 0-16 0,2 0 0 15,6-3 108-15,0-1 17 0,0 4 4 0,0-3 1 16,-3-1-80-16,1 4-16 0,-1-3-3 0,3-2-1 16,-3-2 17-16,0 5 3 0,1-3 1 0,2 1 0 15,-8 4-31-15,2-3-5 0,4-1-2 0,-6 4 0 16,0 0 27-16,0-7 4 0,0 0 2 0,0 4 0 16,0 3-22-16,-6-5-5 0,4-2-1 0,-1 3 0 15,-2 1 17-15,-1 3 3 0,1-4 1 0,0 4 0 16,0 0-11-16,-1 0-3 0,-2 4 0 0,3-4 0 0,0 3-25 0,-1 1 0 15,1 1 0-15,2 2 0 16,1 0-17-16,-1 0-9 0,1-4-2 0,-1 8 0 0,3-4 16 0,-3 5 4 16,3-5 0-16,0 3 0 0,3-3 8 0,-3 4 0 15,3-3-9-15,-1-1 9 0,1 0 0 0,2-3 0 16,-2 3 0-16,2 0 0 0,3-7 0 0,-3 5 0 16,3-2 0-16,0 1 0 15,3-4-39-15,-1 0-3 0,-2 0-1 0,6 0 0 16,-7-4-133-16,4 1-28 0,-3-2-4 0</inkml:trace>
  <inkml:trace contextRef="#ctx0" brushRef="#br0" timeOffset="14951.66">15909 6711 518 0,'0'0'46'0,"0"0"-37"15,0 0-9-15,0 0 0 0,0 0 220 0,0 0 41 16,0 0 9-16,0 0 2 0,6 4-116 0,-4 3-22 16,-2-7-5-16,6 7-1 0,-4 0-60 0,1 1-12 0,0-1-2 0,-1 0-1 15,1 0 15-15,0 2 2 0,-3-2 1 0,2 0 0 16,-2 0-39-16,0 0-7 15,3-4-1-15,-1 6-1 0,-2-9-11 0,0 0-3 0,0 0 0 0,0 0 0 16,0 0-1-16,0 0-8 0,0 0 12 0,0 0-4 16,3 0-17-16,5-5-4 0,-5 1-1 0,5-3 0 15,0 0-23-15,-3 0-5 16,3-1-1-16,0 1 0 0,0-4-1 0,0 4-1 0,2 0 0 0,-2-1 0 16,3 1 25-16,-3 5 6 0,2-3 1 0,-2 5 0 15,0 0 13-15,0 0 8 0,0 5 0 0,0-3-8 16,-3 3 28-16,3-3 0 0,-3 3-1 0,3 2 0 15,-2 0 15-15,-1 0 3 0,3 0 1 0,-3 0 0 16,0 1-18-16,1-1-4 0,-1 4-1 0,0-4 0 0,-2-2-11 0,2-3-3 16,-2 6 0-16,-3-8 0 0,3 4-9 0,-3-4 0 15,0 0 0-15,0 0-746 16,0 0-156-16</inkml:trace>
  <inkml:trace contextRef="#ctx0" brushRef="#br0" timeOffset="15466.99">16465 6534 633 0,'0'0'56'0,"0"0"-44"0,0 0-12 0,0 0 0 0,0 0 143 0,0 0 26 16,0 0 6-16,0 0 1 0,0 0-64 0,0 0-12 15,0 3-2-15,0 8-1 0,3-4-24 0,-1 0-5 16,1 1 0-16,-3 6-1 0,0-3 1 0,0 3 1 15,5-2 0-15,-2 2 0 0,-3 5-37 0,3-5-7 16,-1 0-1-16,1 1-1 0,-1-1 33 0,4-3 6 16,-6 3 2-16,2-2 0 0,4-2-52 0,-4 1-12 15,-2 1 0-15,3-2 0 0,2-3 0 0,-2 0 0 16,2 2 0-16,-2-2 0 16,-3-7-120-16,3 3-26 0,4-3-6 0</inkml:trace>
  <inkml:trace contextRef="#ctx0" brushRef="#br0" timeOffset="15872.99">16769 6711 1342 0,'8'-7'60'0,"-8"7"12"0,0 0-58 0,0 0-14 0,0-7 0 0,0 4 0 16,0 3 88-16,-2-5 16 0,-4-2 2 0,1 3 1 15,0 1-39-15,-1 3-8 0,-2 0-2 0,-2 0 0 16,5 0-42-16,-3 0-8 0,0 3-8 0,-3 1 12 15,-2 3-12-15,2 1 0 0,3-8 0 0,3 7 0 16,-5 0 53-16,4 0 9 0,1 2 2 0,2-2 0 16,3 0-94-16,0 3-18 0,-2-6-4 0,4 3-1 0,6 0 33 0,-2 0 8 15,-4 1 0-15,3-4 1 0,3-1 11 0,0 1 0 16,0-1 0-16,0-3 0 0,0 0 0 0,0 0 0 16,3 0 0-16,-1 0 0 0,-4-3 0 0,1-1 0 15,1 1 0-15,0-1 0 0,-5 1 23 0,2-2 6 16,1-2 2-16,-4 0 0 0,1 3 1 0,-3 4 1 15,0 0 0-15,0-3 0 0,3-1-33 0,-3 4 0 16,0 0 0-16,0 0 0 0,0 0 33 0,0 0 0 16,0 0 0-16,0 0 0 0,0 0-21 0,0 0-12 15,0 0 12-15,5 7-12 0,0 0 0 0,0 4 0 16,3-6 0-16,0 2-9 0,0-4 9 0,0 1-8 16,3-1 8-16,-1-3-687 15,4 0-132-15</inkml:trace>
  <inkml:trace contextRef="#ctx0" brushRef="#br0" timeOffset="16247.83">16910 6682 1630 0,'-8'-4'72'0,"8"4"16"0,0 0-71 0,0 0-17 0,0 0 0 0,0 0 0 16,5 4 76-16,0 3 12 0,0 1 3 0,1-4 0 15,-4-1-22-15,4 4-4 0,2 0-1 0,0-3 0 16,-6 3-45-16,6 0-10 0,0-7-1 0,-3 8-8 15,1-8 0-15,-6 0 0 0,8 4-10 0,0-4 10 16,-1 0 0-16,-1 0 21 0,-6 0-2 0,0 0-1 16,10-4-29-16,-4 4-5 0,-6 0-2 0,0 0 0 15,2-8 6-15,1 1 0 0,0 0 1 0,-6 3 0 16,0-3-33-16,3 4-8 0,3-4 0 0,-3 3-1 0,-3-4 42 0,3 6 11 16,0 2 0-16,0 0 0 0,3-5 0 0,-3 5 0 15,0 0 0-15,0 0 0 0,0 0 49 0,0 0 12 16,-3 5 3-16,3-3 0 0,-2 6 0 0,2-4 0 15,-3 3 0-15,3 0 0 0,-3 7-52 0,1-7-12 16,-1 8 0-16,0-4 0 0,-2 8 31 0,0-5 3 16,2 0 1-16,-2-2 0 0,2-2-23 0,-2 4-4 15,0-3 0-15,2-4-8 0,0 8 24 0,1-8-1 16,-1-3-1-16,3 3 0 16,0 0-130-16,0-2-27 0,-3-2-5 0,3-3-896 0</inkml:trace>
  <inkml:trace contextRef="#ctx0" brushRef="#br0" timeOffset="16575.88">17140 6744 1267 0,'0'0'28'0,"0"0"5"0,8 0 2 0,2-3 1 0,-2-2-36 0,-3 5 0 0,1 0 0 0,2 0 0 16,0-7 58-16,0 7 5 0,-3-2 1 0,5-3 0 15,-2-2 0-15,0 7 0 0,-2-4 0 0,-1 1 0 16,-2-1 0-16,-1 1 0 0,1-1 0 0,-3 1 0 16,2-2-52-16,-2-2-12 0,-2 0 0 0,-1 3 0 15,1 1 54-15,-4-1 8 0,1 1 2 0,-3-1 0 0,0-4-52 0,0 6-12 16,-2-3 0-16,-1 5 0 0,-2 0 28 0,2 0 2 16,-2 0 1-16,0 0 0 0,2 0-31 15,1 7 0-15,2-2 0 0,0-2 0 16,-3 4-21-16,6-3-7 0,5-1-2 0,-3 8 0 0,1-4 30 0,-1 1 16 15,6-1-1-15,-1 0-1 0,1 4-22 0,2-4-5 16,6 5-1-16,-1-5 0 0,3 3 14 0,-2-6 8 16,-3 8 0-16,5-2-8 15,0-6-101-15,1 3-27 0,-4-4-6 0,1 1-715 0</inkml:trace>
  <inkml:trace contextRef="#ctx0" brushRef="#br0" timeOffset="16888.75">17322 6682 1436 0,'0'0'32'0,"0"0"6"0,0 0 2 0,0 0 0 0,0 0-32 0,0 0-8 0,0 0 0 0,3 7 0 15,2-2 116-15,1 2 21 0,-4 0 5 0,3 0 1 16,-2 0-62-16,0 0-12 0,-1 5-2 0,1-2-1 16,-3 1-2-16,0-4 0 0,3 5 0 0,-3-2 0 15,0-3-16-15,2-3-4 0,1 3-1 0,-3 0 0 16,3 1-28-16,-3-8-6 0,0 0-1 0,0 0 0 15,0 0-8-15,0 0 12 0,0 0-12 0,0 0 12 16,2-8-12-16,1 1 0 0,0-4-12 0,-1 4 12 16,-2-8-36-16,3 4 1 0,2 1 0 0,3-4 0 15,-3 2-41-15,3-2-8 0,3 3-1 0,-3 4-1 16,-3-3 22-16,3 1 5 0,0 2 1 0,3 0 0 0,2 4 46 0,0-1 12 16,-5 1 0-16,0 3 0 0,0 0 0 0,0 0 0 15,0 0 0-15,-8 0 0 0,0 0 0 0,0 0 0 16,5 3 0-16,-5-3-582 15,5 0-114-15</inkml:trace>
  <inkml:trace contextRef="#ctx0" brushRef="#br0" timeOffset="17247.59">17703 6661 1144 0,'0'0'51'0,"3"0"10"0,5-4-49 0,-5 4-12 15,-1-8 0-15,-2 8 0 0,3 0 104 0,-3 0 17 16,0 0 4-16,0 0 1 0,0 0-21 0,0 0-4 16,0 0-1-16,-3-2 0 0,1-3-28 0,-4 5-7 0,-2 0-1 0,0 5 0 15,0-3-51-15,0-2-13 0,-2 8 0 0,-1-1 0 16,3 0 0-16,-2-3 0 0,2 3 0 0,3 0 0 16,-1 1 0-16,4-1 0 0,-1 0 0 0,3 0 0 15,0 4-11-15,0 1 11 0,5-5-10 0,-2 3 10 16,0-6 0-16,2 8 0 0,0-2 8 0,0-3-8 15,-2 0 27-15,2 4-2 0,1 1 0 0,-1-5 0 16,0 3 3-16,-2-3 1 0,0 4 0 0,-1-4 0 16,1 1-13-16,-1-1-4 0,-4 0 0 0,-1 0 0 15,1-3 42-15,2 3 8 0,-6-2 2 0,1-2 0 16,0 1-64-16,-3-1 0 0,0 1 0 0,-3-1-13 16,-2-3-35-16,2 0-6 0,3 0-2 0,-2 0-687 15,-1 0-137-15</inkml:trace>
  <inkml:trace contextRef="#ctx0" brushRef="#br0" timeOffset="22730.68">18434 7498 1378 0,'0'0'30'0,"0"0"6"0,0 0 2 0,0 0 2 0,0 0-32 0,0 0-8 0,0 0 0 0,0 0 0 16,0 0 94-16,0 0 18 0,0 8 3 0,0-8 1 15,0 0-23-15,0 0-4 0,0 0-1 0,0 0 0 16,0 0-19-16,0 0-4 0,0 0-1 0,0 0 0 15,0 0-9-15,2 0-3 0,1-8 0 0,-3 8 0 16,0 0-25-16,2-4-6 0,1-6-1 0,0-1 0 16,-6 4 16-16,3-5 4 15,0 2 0-15,0-1 0 0,0-3-23 0,3 2-4 16,-6-2-1-16,3 0 0 0,0-1-12 0,-3 4 9 0,3-3-9 0,0-1 8 16,0 1 0-16,3 0 0 0,-3 2 0 0,0-2 0 15,0 3-8-15,3 4-11 0,-3-8 3 0,2 11 0 0,-2-3 8 16,3 0 0-16,-3 0 0 0,3 0 0 0,-1-1 0 0,1 1 0 15,0 3 0-15,-1 1 0 0,4-1 0 0,-6 4 0 16,0 0 0-16,2-7 0 0,4 7 0 0,-4-7 0 16,-2 7 0-16,5 0 0 15,-5 0 0-15,6-3 0 0,-6 3 0 0,5-5 0 0,0 5 0 0,1 5 0 16,-1-5 0-16,0-5 0 0,0 5 0 0,1 0 0 16,-1 0 0-16,-2 0 0 0,5 0 0 0,-3-4 0 15,-2 1 0-15,5 3 0 0,-3 0 0 0,3 0 0 16,0 0 8-16,2 3-8 15,-2 1 0-15,5-4 0 0,-2-4 0 0,0 4-8 0,2 4 8 0,0-4 0 16,3 0 0-16,0 0-8 0,-3 0 24 0,3 0 6 16,0 0 1-16,0 0 0 0,0 0-23 0,2 0 0 15,-5 0 0-15,3-4 0 0,0 4-9 0,-3 0-7 16,1 0 0-16,-4 0-1 0,1 4 17 0,-3-4 0 0,0 5 0 16,-1-2 0-16,-1-3 0 0,-1 0 0 0,3-3-8 15,-3 3 8-15,1 3 12 0,-6-3 5 16,5 0 2-16,3 0 0 0,-6 0-19 0,-2 0 0 15,8 0 0-15,-2 0 0 0,-1 0 0 0,0 0 0 16,1 4 0-16,-6-4 0 0,5 3 0 0,-2-3 0 0,-3 0 0 0,5 4 0 16,-3 3 0-16,4-4 0 0,-4 4 0 0,4 0 0 15,-4 5 55-15,4-5 7 0,-1 0 2 0,-2 4 0 16,2 1-52-16,-3-2-12 0,4 4 0 0,-1-3 0 16,-5 4 0-16,3-1 0 15,-3 0 0-15,2 2 0 0,-2-2 0 0,0 0 8 0,3 1-8 16,-3-1 0-16,3 0 12 0,-1 5-4 0,1-8-8 0,-3 4 12 15,3-1-12-15,-3-7 8 0,2 4-8 0,1-4 0 16,-3 5 15-16,3-5-3 0,2-4-1 0,-3 4 0 16,1 0-11-16,2-3 0 0,-2-1 0 0,-3-3 8 0,0 0-8 0,0 0 0 15,0 0 0-15,0 0-11 16,0 0 11-16,0 0 0 0,3-3 8 0,-1-1-8 16,-2 4-78-16,-2-10-20 0,-1-1-4 0</inkml:trace>
  <inkml:trace contextRef="#ctx0" brushRef="#br0" timeOffset="23418.02">18418 6736 1036 0,'0'0'46'0,"0"0"10"0,0 0-45 15,0 0-11-15,0 0 0 0,0 0 0 0,-3-7 104 0,3 7 20 16,0 0 3-16,-3 0 1 0,1-7-52 0,-1 3-9 15,3 4-3-15,0 0 0 0,0 0 0 0,-5-3 0 16,2-1 0-16,3 4 0 0,-5 0 0 0,0 0-1 16,-3 0 0-16,2 4 0 0,-2-1-35 0,0 1-8 15,3 3 0-15,-3-2-1 0,-5-3 21 0,8 10 5 16,2-5 1-16,-2 0 0 0,-6 7-37 0,6-6-9 16,0 3 0-16,-1-4 0 0,4 5-11 0,2-2-4 0,-3-3-1 15,3 4 0-15,5-4 16 0,3 0 0 0,-5 0 0 0,5-2-9 16,0-2 9-16,2 1 0 0,4-4 0 0,1 0 0 15,-1 0 0-15,2-4 0 0,2 4 0 0,-2-8 8 16,-3 6-8-16,0-3 0 0,1-2 0 0,-4 0 8 16,-2-4 19-16,-3 4 4 0,1-1 1 0,-4-3 0 15,1 1-10-15,-3-1-2 0,0 3 0 0,-3-3 0 16,1 4 4-16,-4 0 1 0,1 4 0 0,-3-4 0 16,0 2 18-16,0-2 3 0,0 7 1 0,0 0 0 15,-2-2-35-15,2-3-12 0,3 5 9 0,-1-4-9 16,1 1 16-16,0 3-3 0,5 0 0 0,0 0 0 15,0 0-113-15,0 0-22 0,0 0-5 0,0 0-1 16,5 12-153-16,0-5-31 0,6 3-7 16,0-6-436-16</inkml:trace>
  <inkml:trace contextRef="#ctx0" brushRef="#br0" timeOffset="23824.51">18592 6751 1497 0,'0'0'66'0,"0"0"14"16,0 0-64-16,0 0-16 0,0 0 0 0,0 0 0 0,0 0 83 0,0 0 13 16,0 0 2-16,0 0 1 0,0 0-56 0,0 0-11 15,0 0-3-15,0 7 0 0,0-7 6 0,3 4 1 16,0 3 0-16,-1 0 0 0,4 1-28 0,1-1-8 16,-1-3 0-16,2-1 0 0,0 1 0 0,0-1 0 0,2 1 0 15,-2-4 0-15,0 5 0 0,3-3 0 16,-6-2 8-16,3-2-8 0,-3-3 8 0,0 5-8 15,1-4 9-15,2 1-9 0,-3-4 13 0,0 3-3 0,1-3-1 0,-1 4 0 16,0-2 2-16,0-2 0 0,-5 0 0 0,0 3 0 16,3-3-11-16,-3 0 0 0,0 4 0 0,0-2 0 15,0 5 0-15,0-7 0 0,0 7 0 0,0 0 0 16,-3-2 53-16,3 2 9 0,0 0 2 0,0 0 0 16,0 0-52-16,0 0-12 0,6 2 0 0,-4 5 0 15,-2-7 0-15,6 5 0 0,-1 5 0 0,3-3 0 16,0 4 0-16,0 1 0 0,-3-5 0 0,3 3 0 15,0 1 18-15,-3 4 1 0,0-8 0 0,-2 0 0 16,2 4-31-16,-2-4-5 0,2-2-2 0,1-3 0 0,-4 6 40 16,-2-8 8-16,0 0 2 0,0 0 0 15,0 0-99-15,0 0-19 0,0 0-4 0,0 0-603 16,6-8-121-16</inkml:trace>
  <inkml:trace contextRef="#ctx0" brushRef="#br0" timeOffset="24027.808">18931 6595 1641 0,'0'0'72'0,"0"0"16"0,0 0-70 0,0 0-18 16,0 0 0-16,0 0 0 0,0 0 74 0,0 0 11 15,0 5 3-15,3 4 0 0,-1-1 32 0,-2 3 6 16,3 1 2-16,0 2 0 0,-1 3-103 0,-2-1-25 16,0 1 0-16,3-3 0 0,-3-3 0 0,2 4 0 15,1-1 0-15,0 2 0 0,-1-2 22 0,-2-4-1 0,3 1 0 16,0 1 0-16,-3-5-21 0,2 0 0 0,-4-4 0 0,2-3 0 31,0 0-162-31,0 0-34 0,0 0-6 0,0 0-701 0</inkml:trace>
  <inkml:trace contextRef="#ctx0" brushRef="#br0" timeOffset="24183.47">18910 6727 864 0,'0'0'38'0,"0"0"8"0,0 0-37 0,0 0-9 0,0 0 0 0,0 0 0 15,0 0 245-15,0 0 47 0,0 0 10 0,8-5 2 16,-3 5-200-16,3 0-39 0,0 0-8 0,2 0-1 15,-2 0-38-15,3 0-7 0,2 0-2 0,-2 0 0 16,-1 0-9-16,4 0 0 0,-4 0 0 0,3 0 0 16,-2 0 0-16,2 0-11 0,-7 0 3 0,1-4-957 15</inkml:trace>
  <inkml:trace contextRef="#ctx0" brushRef="#br0" timeOffset="24620.89">19148 6741 1436 0,'0'0'64'0,"0"0"12"0,5 3-60 0,-2 1-16 16,2-4 0-16,-5 0 0 0,0 0 114 0,0 0 20 15,5 3 4-15,-2 4 1 0,0 0-43 0,-1 2-9 16,-2 1-2-16,3 1 0 0,0-4-26 0,-1 7-6 16,-2-2-1-16,0-2 0 0,3 1-44 0,0 3-8 15,-6-6 0-15,3 6 0 0,0-3 20 0,5-4 8 0,-5 1 3 16,0-1 0-16,0 0 1 0,0 0 1 15,3-3 0-15,-3-4 0 0,0 0-33 0,0 0 0 0,0 0 0 16,0 0 0-16,0-4 0 0,0-3 0 0,0-3 0 0,0-2 0 16,0 1 0-16,-3-3 0 0,1-1 0 0,-1 1 0 31,3-4-34-31,0 3-14 0,-3-3-2 0,3 4-1 16,0-1-21-16,3 4-4 0,2 4 0 0,-2-3-1 0,0-2 51 0,2 1 10 0,0 4 3 0,3 0 0 15,-3 0 21-15,6 4 4 0,0-2 0 0,-1 5 1 16,1-7-22-16,-1 7-5 0,-2 0-1 0,3 5 0 15,-1-3 24-15,-2 3 5 0,0-2 1 0,-2 4 0 16,-1 0 38-16,-3 0 8 0,1 2 2 0,0 0 0 16,-3-1-50-16,0-1-13 0,-3 4 0 0,0-4 0 0,1 5 40 15,-3-2 2-15,-1-3 1 0,1 4 0 0,0-4-35 0,-3 1-8 16,2 3 0-16,4-8 0 16,-1 4-84-16,-2-3-18 0,2-4-4 0,3 0-592 15,0 0-118-15</inkml:trace>
  <inkml:trace contextRef="#ctx0" brushRef="#br0" timeOffset="25027.03">19579 6715 1497 0,'-5'0'32'0,"5"0"8"0,0 0 0 0,0 0 4 0,-5 0-36 0,-1 3-8 15,4 1 0-15,2-4 0 0,0 7 104 0,-3 0 20 0,-2 1 3 0,2-1 1 16,3 0-103-16,0 0-25 0,-3 2 0 0,3-2 0 16,0 0 44-16,0-7 3 0,3 7 1 0,-3-7 0 15,0 3-26-15,0-3-5 0,8 7-1 0,-3-3 0 16,-5-4 6-16,6 0 1 0,4 5 0 0,-2-3 0 16,3-4-10-16,-3-3-1 0,-3 5-1 0,6-7 0 15,-1 3 15-15,1-3 3 0,-6 4 1 0,0-1 0 16,3-6-30-16,-3-2 0 0,1 5 0 0,-1 0 0 15,-2 0 0-15,-1 2 0 0,1-2 0 0,0 0 0 16,-3 3 0-16,0 4 0 0,0 0 0 0,0 0 0 16,0 0 0-16,0 0 0 0,0 0 0 0,0 0 0 15,0 0 0-15,0 0 0 0,0 0 0 0,2 9 0 0,1-7 0 16,0 10 0-16,-1-5 0 0,1 3 0 0,0-6 0 0,2 8 0 16,-3-5 0-16,1 3 0 0,0-3 0 0,2-3 0 15,-2 3 0-15,2 0 0 0,-5 1 0 0,3-4 0 16,2-1 0-16,0 1 0 15,-5-4-148-15,0 0-35 0,0 0-7 0,0 0-2 0</inkml:trace>
  <inkml:trace contextRef="#ctx0" brushRef="#br0" timeOffset="25214.54">19807 6609 1728 0,'0'0'76'0,"0"0"16"0,0 0-73 0,0 0-19 16,0 0 0-16,0 0 0 0,0 0 106 0,0 0 18 15,5 8 3-15,-2-1 1 0,2 0-52 0,-2 4-9 16,-1 4-3-16,4-4 0 0,-4 3-51 0,1-2-13 0,-1 2 0 0,1-4 0 16,-3-1 54-16,0 0 8 0,0-1 2 0,-3 3 0 15,1-4-52-15,2 0-12 0,-3 0 0 0,3 1 0 32,-2-4-180-32,2-4-40 0,0 0-7 0</inkml:trace>
  <inkml:trace contextRef="#ctx0" brushRef="#br0" timeOffset="25355.37">19786 6734 1728 0,'0'0'38'0,"0"0"8"0,0 0 2 0,5 0 0 16,-5 0-39-16,5-5-9 0,3 5 0 0,0 0 0 15,0 0 81-15,3 0 15 0,-1 0 2 0,3 0 1 0,-2 0-62 0,0 0-12 16,-1 0-2-16,1 0-1 0,-3 0-12 0,2 0-2 16,-2 0-8-16,3 0-964 15</inkml:trace>
  <inkml:trace contextRef="#ctx0" brushRef="#br0" timeOffset="25808.148">20391 6541 1267 0,'0'0'28'0,"0"-4"5"0,0 1 2 0,0 3 1 0,0 0-36 0,0 0 0 0,0 0 0 0,0 0 0 15,0 0 106-15,0 0 14 0,0 0 4 0,0 0 0 16,3 3-22-16,2 4-4 0,-5 2-1 0,6 0 0 16,-1 3-23-16,-2-2-5 0,-1 6-1 0,1-2 0 0,2 3-23 0,-2 1-5 15,-1 4 0-15,4-4-1 0,-4-3-39 0,1-1 0 16,2 2-12-16,-2-2 4 0,0-4 57 0,-3 1 12 15,0 1 3-15,2-2 0 0,-2-3-64 0,3-3-20 16,-3 3 0-16,3 0 0 16,-3-7-38-16,0 0-8 0,0 0-2 0,8 0-655 15,-1-2-131-15</inkml:trace>
  <inkml:trace contextRef="#ctx0" brushRef="#br0" timeOffset="26198.6">20693 6708 1882 0,'0'0'41'0,"0"-4"9"0,0 1 2 0,0-1 1 0,0-4-42 0,0 8-11 16,0-7 0-16,0 3 0 0,0 1 88 0,0-1 16 16,-3-3 4-16,1 4 0 0,2 3-54 0,-6 0-10 0,1 0-3 0,-3 0 0 15,0 0 19-15,0 3 3 0,-2-3 1 0,2 4 0 16,-3-1-55-16,6 1-9 0,-3 3 0 0,3 5 0 16,-1-5-12-16,4 0 12 0,-1-4-10 0,3 1 10 15,0 3-12-15,0 5 3 0,3-5 1 0,-1 0 0 16,4-4 8-16,-1 4-10 0,-2-3 10 0,5-4-10 15,0 3 10-15,2 1 0 0,1-4-9 0,-1 0 9 16,1 0 0-16,-1 0 0 0,4-4 0 0,-4 1 0 16,1-1 0-16,-3 1 0 0,0-1 8 0,0 1-8 15,-6-1 21-15,4-4-1 0,-6 8 0 0,0 0 0 16,2-2-20-16,-2-3 0 0,0-2 0 0,6 0 0 0,-1 7 0 16,0-4 0-16,-5 4 0 0,0 0 0 15,0 0 0-15,0 0 0 0,0 0 0 0,0 0 0 0,0 0 0 16,5 4 0-16,3-4 0 0,-2 7 0 0,-6 0-10 15,2 0-6-15,6-2-2 0,0 2 0 0,-5 0 18 0,2-4 0 16,3 1 0-16,-3-1 0 0,1 1-8 0,-1 3 8 16,0-7-12-16,3 5 12 15,3-5-263-15,-3 0-45 0</inkml:trace>
  <inkml:trace contextRef="#ctx0" brushRef="#br0" timeOffset="26542.42">20897 6708 1958 0,'0'0'43'0,"0"0"9"0,0 0 1 0,0 0 3 0,0 0-45 0,0 0-11 16,0 0 0-16,5 3 0 0,3 1 53 0,0-1 9 16,-5 1 2-16,2 3 0 0,0-7-7 0,0 7-1 15,1-2 0-15,2 2 0 0,-3-4-30 0,3-3-6 0,-3 4-2 0,3-1 0 16,-3 1-7-16,1-4-2 0,2 0 0 0,-3 3 0 16,3-6 2-16,-8 3 0 0,3 0 0 0,5-4 0 15,-3-3-11-15,-3 4 0 0,-2 3 0 0,6-7 0 31,-1 0-22-31,0 0-6 0,-2-2-2 0,0 2 0 0,-3 0 30 0,0 0 0 0,0-1 0 0,2 6 0 16,1-3 0-16,0-2 0 0,-3 7 0 0,0 0 0 16,0 0 0-16,0 0 0 0,0 0 0 0,0 0 0 15,0 3 0-15,0 1 0 0,-3 3 0 0,3 1 0 16,-5-1 45-16,5 4 15 0,-3 3 4 0,0 1 0 16,-2-1-29-16,2 2-6 0,-2 1-1 0,2 1 0 15,-4-3-2-15,1-1-1 0,1 4 0 0,0-3 0 0,2-1-14 0,-2 2-3 16,2-6-8-16,0 4 12 0,1-3-12 0,2-4-12 15,0 1 3-15,0-1-835 16,2-3-166-16</inkml:trace>
  <inkml:trace contextRef="#ctx0" brushRef="#br0" timeOffset="26933.07">21225 6736 1728 0,'0'0'38'0,"5"0"8"0,3 0 2 0,-3 0 0 0,1 0-39 0,-1 0-9 16,3 0 0-16,-3 0 0 0,1 0 92 0,1 0 16 15,4-2 3-15,0-3 1 0,-1 3-77 0,-2-3-15 16,3 5-4-16,-1-4 0 0,-2 4-16 0,0-3 0 0,0-1 0 0,-3 1 0 16,1-1 0-16,-1-3 0 0,3 4 0 0,-5-2 0 15,-1-2 35-15,1 0 3 0,0 0 1 0,-3 0 0 16,-3 0-18-16,0 2-3 0,-2-4-1 0,2 4 0 15,-2-2-7-15,-3 3-2 0,3 4 0 0,-3-3 0 16,0-1 31-16,0 4 5 0,-5 4 2 0,2-1 0 16,1-3-26-16,-1 4-4 0,0 3-2 0,-2 0 0 15,0 5-14-15,2-2 8 0,1 1-8 0,-1 3 0 16,-2-6 0-16,5 6 0 0,5 2 0 0,1 1 0 16,-4-3 0-16,6 2 0 0,3-2 0 0,2 0 0 15,3 0 0-15,-2 1 0 0,2-8 0 0,2 4 0 16,3 1 0-16,1-2 0 0,-1-6 0 0,0-1 9 15,3 1-1-15,-3-1-8 0,3-3 12 0,-3 0-4 0,3 0 0 0,0 0-8 16,0-3 12-16,-3-1-4 16,-5-3-80-16,3-1-17 0,-1 1-3 0</inkml:trace>
  <inkml:trace contextRef="#ctx0" brushRef="#br0" timeOffset="91446.19">21632 6642 1148 0,'0'0'51'0,"0"0"10"16,0 0-49-16,0 0-12 0,0 0 0 0,0 0 0 16,0 0 112-16,0 0 19 0,0 0 4 0,0 0 1 0,0 0-38 0,0 7-7 15,-2-2-2-15,4 5 0 0,-2-3-27 0,0 0-6 16,3 4 0-16,0-3-1 0,-1 6-37 0,1-7-7 16,-3 2-2-16,0 0 0 15,0-1 44-15,0-1 9 0,0 4 2 0,0 3 0 0,3-6 0 0,-1 3 0 0,-2-4 0 16,3 0 0-16,-3 0-52 0,0 1-12 0,0-1 0 0,0-3 0 15,-3-1 0-15,3-3 0 16,0 0 0-16,0 0 0 0,0 0 0 0,0 0 0 0,0 0 0 0,0 0 0 16,0-7 0-16,0 0 0 0,0-1 0 0,0 1 0 15,3-4 54-15,-3 4 8 0,3-8 2 0,2 1 0 16,-3 3-73-16,4-4-15 16,-1 1-2-16,0 3-1 0,3-3 43 0,-2-1 9 0,-1 4 2 0,3 1 0 15,-3-2-73-15,3 3-14 16,-3 0-4-16,3 2 0 0,0 4 52 0,-3-4 12 0,3 2 0 15,-2 5 0-15,-1-7 14 0,0 7 6 0,3 0 0 0,-2 0 1 16,-1 0-33-16,0 0-8 0,3 0 0 0,-3 0-1 16,1 0 21-16,-4 5 0 0,4-5 0 0,-4 2-789 15,3-2-154-15</inkml:trace>
</inkml:ink>
</file>

<file path=ppt/ink/ink2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42:06.748"/>
    </inkml:context>
    <inkml:brush xml:id="br0">
      <inkml:brushProperty name="width" value="0.05292" units="cm"/>
      <inkml:brushProperty name="height" value="0.05292" units="cm"/>
      <inkml:brushProperty name="color" value="#FF0000"/>
    </inkml:brush>
  </inkml:definitions>
  <inkml:trace contextRef="#ctx0" brushRef="#br0">17796 3070 306 0,'0'0'13'0,"0"0"3"0,0 0-16 0,0 0 0 0,0 0 0 0,0 0 0 16,0 9 52-16,0-9 8 0,0 0 0 15,0 3 1-15,0-3 3 0,0 7 0 0,0-3 0 0,0-4 0 16,0 0 0-16,0 0 1 0,0 0 0 0,3 8 0 16,-3-8 31-16,0 0 7 0,0 0 1 0,0 0 0 15,2 2 12-15,-2-2 2 0,0 0 1 0,0 0 0 16,0 0-38-16,0 0-7 0,0 0-2 0,0 0 0 16,0 0-37-16,0 0-8 0,0 0-2 0,5 0 0 15,1-2 6-15,2-3 1 0,0 2 0 0,2-4 0 16,-4 0-24-16,1-4-8 0,4 4 0 0,2-5 0 15,-2-7 14-15,-1 5-3 0,6-3-1 0,0-1 0 16,0-1-10-16,0-2 12 0,0-1-12 0,2-3 12 0,-2 3 1 0,0-3 1 16,3-1 0-16,-4 0 0 0,1-7 14 15,-2 12 4-15,-1 0 0 0,0-5 0 0,0 4-19 16,-2 1-3-16,2 3-1 0,0-8 0 0,-2 7 8 0,2 2 2 16,0-1 0-16,3-1 0 0,-3-2-2 0,3 2 0 15,-2 5 0-15,-1-5 0 0,0 5-17 0,-2 0 0 16,-1 2 0-16,1-2 0 0,-3 7 0 0,2-7 0 15,-4 9 0-15,2-5 0 0,-1 3 55 0,-1 3 7 16,2-3 2-16,-3 0 0 0,-2 0-64 0,-1 7-15 16,-2 0-1-16,0 0-1 0,0 0 17 0,0 0 9 15,0 0-1-15,0 0 0 0,0 0 1 0,0 0 0 16,0 0 0-16,0 0 0 0,0 0-9 0,0 0 0 16,-2 0-10-16,-1 0 10 0,0 0 0 0,1 0 0 15,-1 0 0-15,0 4 0 0,1-4 0 0,-1 0-9 16,0 3-1-16,-2-3 0 15,3 4-137-15,-4-1-27 0,1 4-6 0,-3 0-901 0</inkml:trace>
  <inkml:trace contextRef="#ctx0" brushRef="#br0" timeOffset="640.56">17772 2919 918 0,'0'0'40'0,"0"0"9"0,0 0-39 0,0 0-10 16,0 0 0-16,0 0 0 0,5-4 95 0,-2 1 17 16,2-1 3-16,-5 4 1 0,0 0-33 0,3-3-7 15,2 3 0-15,1 0-1 0,-6 0 1 0,0 0 1 16,0 0 0-16,0 0 0 0,0 0-9 0,0 0-1 0,0 0-1 0,0 0 0 31,2 3-16-31,-2 1-3 0,0 3-1 0,0 0 0 0,-2-4-26 0,2 9-4 0,0-5-2 0,-3 7 0 16,0-2-3-16,1-3-1 0,-1 3 0 0,0 2 0 15,1-2-10-15,2-3 0 0,-3 3 0 0,3 2 0 16,0-2 0-16,3-5 0 0,-1 0 0 0,1 0 0 16,2 0 0-16,-2 0 0 0,2 0 0 0,0-2 0 15,3-3 27-15,0 3 3 0,3-5 1 0,2 0 0 16,0 0 12-16,6-5 2 0,-1 5 1 0,1-7 0 15,2 0-37-15,0 5-9 0,-2-6 0 0,5 4 0 16,-6-3 0-16,1 4 0 0,-1-8 0 0,-2 11 0 16,0-7 33-16,0 2 5 0,-6 5 1 0,1-7 0 15,0 4-22-15,-1-1-4 0,-2 1-1 0,0-1 0 0,-3 4-12 16,1 0 0-16,-1 0 0 0,-5 0 0 0,0 0 28 16,0 0 4-16,0 0 0 0,0 0 0 0,0 0-32 0,0 0 0 15,0 0 0-15,0 0 0 16,0 0-90-16,0 0-24 0,-3-5-5 0,1 3-1071 15</inkml:trace>
  <inkml:trace contextRef="#ctx0" brushRef="#br0" timeOffset="2077.302">18172 1755 388 0,'0'0'17'0,"0"0"4"0,0 0-21 0,0 0 0 0,0 0 0 0,0 0 0 16,0 0 97-16,0 0 15 0,0 0 4 0,0-4 0 16,0 4-37-16,0 0-7 0,0-10-2 0,0 10 0 15,2-5 9-15,-2 5 1 0,0-7 1 0,0 7 0 16,0-4-11-16,0 1-2 0,6-4-1 0,-4 3 0 16,-2 4-23-16,0-7-5 0,5-1-1 0,1 1 0 0,2 3 2 0,-3-3 1 15,3 4 0-15,0-1 0 0,5-3-10 0,-2 7-3 16,-1-8 0-16,6 6 0 0,0-3-28 0,-3 5 0 15,0 0 0-15,1 0-10 0,-1 0 48 0,0 5 10 16,0-3 1-16,-2 6 1 0,0-4-18 0,-4 3-3 16,-1 0-1-16,-1 0 0 0,-2 5 0 0,-3-2 0 15,-3 1 0-15,-2 1 0 0,-1-2-4 0,-1 1 0 16,-4-1-1-16,0 1 0 0,1 4-11 0,-3-4-3 16,2-1 0-16,0-1 0 0,1 1-9 0,-1-3 12 15,1 0-12-15,2-3 12 0,-3 3-4 0,3-4-8 16,6 1 12-16,-4 1-4 0,1-5-24 0,5 0-6 15,0 0-1-15,0 0 0 0,0 0 23 0,0 0 0 16,5 3 0-16,3-3 0 0,-3 0 11 0,6 0 6 16,0 4 2-16,5-1 0 0,-3-3-31 0,3 0-5 15,0 7-2-15,2-7 0 0,-2 4 27 0,0-1 6 0,0 1 1 16,-3-1 0-16,-3 1-24 0,1 1-5 0,-3 2-1 0,-3 3 0 16,1-10 63-16,-6 11 13 0,0-8 3 0,0 8 0 15,-3-3-52-15,-5 6-12 0,0-7 0 0,-3 0 0 16,1 2 54-16,-3 1 8 0,-3-3 2 0,0 0 0 15,0-3-52-15,0-1-12 0,-2 4 0 0,2-3 0 16,0 1 0-16,3-2 0 0,-1 1 0 0,4-1 0 16,-1-3 0-16,3 0 0 0,0 0 0 0,0 0 0 15,3 0-51-15,5 0-9 0,0 0-3 0,0 0-751 16,0 0-150-16</inkml:trace>
  <inkml:trace contextRef="#ctx0" brushRef="#br0" timeOffset="2570.035">18891 1812 1389 0,'0'0'61'0,"0"0"14"0,-2-3-60 0,2 3-15 15,0 0 0-15,-3-4 0 0,0 1 88 0,1-1 14 16,-1-3 3-16,-2 7 1 0,2-3-20 0,-2-2-4 16,0 5-1-16,-3 0 0 0,0 5-37 0,0-2-7 15,-3-3-1-15,1 7-1 0,-1-3-35 0,-2 3 0 16,-3 0 0-16,0 0 0 0,5 8 36 0,-4-8 0 16,1 4 0-16,1 1 0 0,2-2-7 0,4 4-1 15,1-3 0-15,4 1 0 0,2-2-28 0,2 1 0 16,6-1 0-16,0 2 0 0,5 2-11 0,1-7-8 0,4 0-1 15,3 2-1-15,0-6 21 0,3 1 0 0,-3-1 0 0,1 4 0 32,-1-14-39-32,0 7-3 0,-5 0-1 0,2-7 0 15,-4 4-126-15,-4-6-26 0,9-5-5 0,-6-3 0 0</inkml:trace>
  <inkml:trace contextRef="#ctx0" brushRef="#br0" timeOffset="2960.368">18960 1642 1958 0,'-11'-4'43'0,"11"4"9"0,-2-7 1 0,-1 4 3 16,3 3-45-16,0 0-11 0,0 0 0 0,0 0 0 15,0 0 84-15,0 0 16 0,0 0 2 0,3 10 1 0,-1-1-58 0,4 8-11 16,-4-6-2-16,6 3-1 0,-2 1-5 0,-1 3-1 16,3-4 0-16,0 5 0 0,-3-2-1 0,0-6 0 15,1 8 0-15,2-5 0 0,-6 1-12 0,1-1-2 16,2 0-1-16,0-2 0 0,1 2-9 0,-4-7 0 15,1 0 0-15,0 2 0 0,2-2 0 0,-2-4 0 16,-3-3 0-16,0 0 0 0,0 0 0 0,0 0 0 16,0 0 0-16,0 0 0 0,2-3 0 0,1-2 0 15,5-6 0-15,0 8 0 0,-3-4 0 0,0-4 8 16,3 4-8-16,0-5 8 0,3 5-24 0,-1 4-4 16,-2-4-2-16,3 3 0 0,2 4 12 0,-2-7 10 15,-3 7-13-15,0 0 5 0,2 7 8 0,-2-7-8 16,0 0 8-16,0 4-8 0,0 3 8 0,-3-4 0 15,3-3 0-15,-5 7 0 0,2-3 0 0,0 4 0 16,-2-1 0-16,2 0 11 0,-5-7-3 0,0 4 0 16,3 3 0-16,0-4 0 0,-3-3 0 0,0 9 0 0,2-7 0 0,-2-2 0 31,0 0-50-31,0 0-10 0,0 0-3 0,3 8-1053 0</inkml:trace>
  <inkml:trace contextRef="#ctx0" brushRef="#br0" timeOffset="3335.102">19434 1809 1609 0,'0'0'35'0,"0"0"7"0,0 0 2 0,0 0 2 0,0 0-37 0,0 0-9 15,2-7 0-15,-2 7 0 0,0 0 68 0,0 0 11 16,0 0 2-16,0 0 1 0,0 0-54 0,-5 0-10 16,0 0-2-16,-3 3-1 0,2 1 24 0,-1-1 5 15,-4 1 0-15,3 1 1 0,0 2-21 0,3 3-4 16,-3-10 0-16,3 11-1 0,-1-8-31 0,4 8-5 15,-4-6-2-15,6 2 0 0,0-4 19 0,3 4 0 16,2-3 0-16,1 3 0 0,-4-4-10 0,6 1 2 16,0 1 0-16,3-3 0 0,-3-2 8 0,0 5 0 15,2-5 0-15,-2-5 0 0,5 5 0 0,-5 0 0 16,0 0 0-16,-3-2 0 0,1-3 11 0,-6 5-3 16,0 0 0-16,2-4 0 0,1 1 8 0,-3 3 0 15,3-4 1-15,-3-3 0 0,-3 0 38 0,3 7 7 16,0 0 2-16,0 0 0 0,-5-3-17 0,5 3-3 0,0 0-1 0,0 0 0 15,0 0-35-15,0 0-8 16,0 0 0-16,5 3 0 0,0 4 16 0,3-3 5 0,-2-1 1 16,2 1 0-1,-3-1-40-15,3 6-8 0,-3-7-2 0,-2 3 0 0,2-2 45 0,0 4 9 0,3-7 2 0,-3 4 0 16,-5-4-196 0,6 0-40-16,7 3-7 0,-2-6-1 0</inkml:trace>
  <inkml:trace contextRef="#ctx0" brushRef="#br0" timeOffset="3725.637">19645 1802 576 0,'0'0'25'0,"0"0"6"0,0 0-31 15,0 0 0-15,0 0 0 0,0 0 0 0,0 0 317 0,0 0 58 16,0 0 11-16,6 3 2 0,2 1-212 0,-6-1-42 16,3 1-9-16,-2 3-1 0,-3 1-48 0,3-1-10 15,-3 4-2-15,0-8 0 0,0 4-51 0,0-3-13 16,0 4 0-16,0-1 0 0,-3 0 0 0,3-3 0 15,0 3 0-15,0-7 0 0,0 0 0 0,0 0 0 16,0 3 0-16,0-3 0 0,0 0 0 0,0 0 0 16,0 0 0-16,0 0 0 0,0 0 0 0,0 0 0 15,5-3 0-15,-2-4 0 0,0-4 0 0,-1 4 0 16,1-5 0-16,2 5 0 16,1-3-48-16,-1 6-13 0,3-6-3 0,0 3 0 0,-3-2 52 0,3 6 12 15,0-1 0-15,3 1 0 0,-1-1-20 0,1 4 0 16,-3-7-1-16,0 7 0 15,-1 7 33-15,1-7 8 0,-2 0 0 0,-1 4 1 0,0-1 14 0,1 1 2 16,2-1 1-16,-1 1 0 0,-1 3-10 0,-1 1-1 0,-2-1-1 0,2-3 0 16,-2 3-26-16,-3-4 0 0,2 4 0 0,1-3 0 15,-3-4 22-15,0 5-1 0,0-2 0 0,0-3 0 16,0 0-33-16,3 4-8 0,-1-1 0 0,1-3-1 31,0 7-135-31,-3-7-26 0</inkml:trace>
  <inkml:trace contextRef="#ctx0" brushRef="#br0" timeOffset="4444.218">20301 1823 1432 0,'0'0'64'0,"0"0"12"16,0 0-60-16,0 0-16 0,8 0 0 0,3-2 0 16,-3-3 60-16,3 5 8 0,2-4 3 0,-3 4 0 0,6 0-46 0,-5-3-9 15,2 3-1-15,-2-4-1 0,-1 1-6 0,1 3 0 16,-3-4-8-16,0 4 12 0,-3-7-12 0,0 4-13 15,-2-2 2-15,-3 5 1 0,3-7 38 0,-1 7 7 16,-2-4 1-16,-2-3 1 0,-4 4-8 0,1 3-1 16,2-7-1-16,-5 7 0 0,0-4-27 0,0 4 0 15,-2 0 0-15,2 0 0 0,-5 0 0 0,2 4 0 16,-2-1 0-16,2 1 0 0,3-1 16 0,0 4-3 16,-2-7 0-16,-1 9 0 0,6-2-13 0,0 3-18 15,2-6 4-15,0 3 1 0,-2 0 25 0,0 0 4 16,5 8 2-16,0-11 0 0,0 6-29 0,2-3-5 15,4 2-2-15,-1 1 0 0,3-3 39 0,0-3 8 16,0 3 2-16,2 0 0 0,1-7 1 0,2 7 1 16,-5-2 0-16,3-2 0 15,2-3-77-15,-2 0-16 0,-1 0-4 0,1-3-844 0</inkml:trace>
  <inkml:trace contextRef="#ctx0" brushRef="#br0" timeOffset="4682.474">20524 1609 518 0,'0'0'46'0,"0"0"-37"0,0 0-9 0,0 0 0 0,0 0 211 0,0 0 40 16,0 0 8-16,0 0 1 0,2 8-128 0,1 3-27 16,0-1-5-16,-1 1 0 0,4 4-34 0,-4-1-6 15,4-3-2-15,-4 4 0 0,1 3-9 0,-1-4-1 16,4 1-1-16,-4-4 0 0,-2-1 13 0,0 6 2 15,3-2 1-15,0-4 0 0,-3 1-63 0,2-3-16 16,-2 3-2-16,3-1 0 0,0-3 18 0,-1-3 11 16,-2 4-2-16,0-8 0 15,0 0-102-15,6 4-21 0,-6-4-4 0</inkml:trace>
  <inkml:trace contextRef="#ctx0" brushRef="#br0" timeOffset="5035.966">20786 1758 1036 0,'0'0'92'0,"0"0"-73"0,5-3-19 0,0-1 0 16,1 4 116-16,-6 0 20 0,5-7 4 0,-5 7 1 15,2-3-39-15,-2 3-8 0,6-5-2 0,-6 5 0 16,0 0-55-16,0 0-11 0,-3-2-2 0,-2-3-1 16,-3 5 33-16,0 0 6 0,0 0 2 0,0 5 0 15,3-3-49-15,-3-2-15 16,3 5 8-16,-3-2-8 0,0 4 0 0,5-7 0 15,3 0 0-15,0 7 0 0,0-7 0 0,3 7 0 16,2 0 0-16,3-3 0 0,0 3 0 0,0 1 0 0,2-1 0 0,1-3 0 16,0 3 0-16,-1-4 0 0,1 6 0 0,-1-2 0 15,1-4-13-15,-3 4 3 16,-3 4 1-16,3-8 0 0,0 4 9 0,-3 2 12 16,1-2-2-16,-4 3-1 0,1-6 44 0,0 3 9 0,-3-7 2 0,0 3 0 15,-3 8-52-15,0-6-12 0,-2-2 0 0,-3 4 0 16,-5-7 54-16,2 4 8 0,-2 3 2 0,-3-7 0 15,-5 0-52-15,0 0-12 0,2 0 0 0,1 0 0 16,2 0-121-16,-3 0-27 0,-15 0-6 0,5-7-1 0</inkml:trace>
  <inkml:trace contextRef="#ctx0" brushRef="#br0" timeOffset="5708.114">21243 1490 806 0,'0'0'72'0,"0"0"-58"15,0 0-14-15,0 0 0 0,0 0 105 0,0 0 19 16,0 0 3-16,0 0 1 0,0 0 0 0,0 0 0 16,0 0 0-16,0 0 0 0,0 0-64 0,-2 11-12 15,-1-8-2-15,0 8-1 0,1 1 24 0,-1 2 5 16,-2 0 1-16,-3 0 0 0,3 8-63 0,-3-4-16 16,-3 4 0-16,1 1 0 0,2-2 56 0,-3 0 8 15,3 5 1-15,-2-7 1 0,-1 2-54 0,3-7-12 16,0 8 0-16,3-4 0 0,-3-3 48 0,0 3 13 0,3-4 3 0,-3 1 0 15,5-1-52-15,-2-3-12 0,-1 1 0 16,1-2 0-16,2 1 0 0,-2-4 0 0,3 5 0 0,-1-5 0 16,0 3 0-16,1-6 0 0,2 3 0 0,0-7 0 31,0 0-100-31,0 0-22 0,0 0-5 0,0 0-922 0</inkml:trace>
  <inkml:trace contextRef="#ctx0" brushRef="#br0" timeOffset="6066.972">21553 1635 1497 0,'0'0'32'0,"-3"-7"8"0,3 3 0 0,-2-6 4 0,-1 5-36 0,3-2-8 15,-3 3 0-15,3-3 0 0,-2 4 104 0,-4 3 18 16,4-7 4-16,-6 3 1 0,0 4-50 0,3 0-9 15,-3-8-3-15,0 8 0 0,0 0-1 0,-3 8 0 16,1-8 0-16,-1 0 0 0,0 7-51 0,1-3-13 16,2 3 0-16,-3 0 0 0,3-2 0 0,-2 5 0 15,2-3 0-15,3 4 0 0,-1-4 0 0,1 5 0 16,5-2 0-16,-3 4 0 0,3-3 0 0,0 4 0 16,3-1-9-16,2-3 9 0,-2 11 0 0,2-8 0 15,3-3 0-15,0 11 10 0,0-11-10 0,-3 3 0 16,3 1 0-16,0-1 0 0,-2-3 0 0,1 1 0 0,-1-2 0 0,-4 1 0 15,4-4 53-15,-4 5 9 0,1-2 2 0,-3-3 0 16,0-3-52-16,0 3-12 0,0 0 0 0,-3-2 0 16,-2-2 0-16,2 1 0 0,-2-1 0 15,0-6-782-15,-6-1-159 0</inkml:trace>
  <inkml:trace contextRef="#ctx0" brushRef="#br0" timeOffset="6207.972">21280 1802 172 0,'0'0'16'0,"3"-4"-16"0,0 4 0 0,2-7 0 16,0 4 308-16,3-2 58 0,0 5 12 0,3-2 2 16,-1-3-234-16,4 5-47 0,-1 0-10 0,0-4-1 15,6 4-63-15,-4 0-12 0,1 0-2 0,3 0-1 0,-1-3-10 0,-2 3 0 16,3 0 0-16,-3 0-837 16</inkml:trace>
  <inkml:trace contextRef="#ctx0" brushRef="#br0" timeOffset="6598.152">21648 1802 691 0,'0'0'61'0,"0"0"-49"16,0 0-12-16,0 0 0 0,0 0 230 0,0 0 43 16,0 0 9-16,0 0 2 0,8 0-171 0,0 0-33 15,0 0-8-15,0 0 0 0,0 3-54 0,0-3-10 16,0 0-8-16,2 0 9 0,-2 0-9 0,3 0 0 15,-3-3 0-15,0 3 8 0,0 0-8 0,-3-4 0 16,0 4 0-16,3-7 8 0,-5 4 1 0,0-2 0 16,-1 3 0-16,1-3 0 0,-3 5 3 0,0-4 0 0,-3-3 0 0,3 7 0 15,-2-7 4-15,-1 4 2 0,-2-1 0 0,-1 4 0 16,4-7-4-16,-6 7-1 0,2 0 0 0,-2 0 0 16,3 0-1-16,-3 0-1 0,0 0 0 0,0 7 0 15,0-7-11-15,-2 4-16 0,2 3 4 0,3-4 1 16,-3 4 35-16,2-3 8 0,1 3 0 0,0 1 1 15,0 3-53-15,2-4-10 0,0-4-2 0,3 8-1 16,0-3 33-16,0-1 0 0,0 4 0 0,6-8 0 16,-4 4 0-16,3-3 0 0,3 4 0 0,0-1 0 15,0 0 0-15,3-3 0 0,-1-4 0 0,1 7 0 16,2-7-58-16,0 3-5 0,1-3-1 0,2 0-844 16</inkml:trace>
  <inkml:trace contextRef="#ctx0" brushRef="#br0" timeOffset="6973.165">22045 1776 864 0,'0'0'76'0,"0"0"-60"15,0-4-16-15,0-3 0 0,-3 4 148 0,1-4 28 16,-1 3 4-16,-2 4 2 0,0-7-61 0,-1 7-12 16,1-8-2-16,-3 8-1 0,-3 0-54 0,4 0-10 15,-4 5-2-15,0-2-1 0,-2 4 1 0,0-7 1 16,5 7 0-16,-3-3 0 0,1 3-41 0,2 0-19 15,0 0 2-15,3 1 0 0,-1 3 17 0,1-4 0 16,0 0-8-16,5 0 8 0,0 1 0 0,2 3 0 0,1-4 0 16,0 0 0-16,2 0 0 0,0-2 0 15,3-2 0-15,0 4 0 0,3 0 0 0,-3-7 0 0,0 0 0 16,0 0 0-16,-1 0 16 0,1 0 1 0,0 0 0 0,0-7 0 16,0 7-26-16,0-3-6 0,-5-1-1 0,5-4 0 15,-3 8 16-15,-2-4 8 0,-3-3 0 0,2 4-8 16,1-4 13-16,0 3-4 0,-3 4-1 0,0 0 0 15,0 0-8-15,0 0 0 0,0 0-10 0,0 0 10 16,5-7-10-16,0 7 10 0,1 0-10 0,1 7 10 16,1-7 0-16,0 0 0 0,0 7 0 0,0-3 0 15,0-1 8-15,0 4 0 0,3-7 1 0,-3 4 0 16,0 4-9-16,-3-4-12 0,0-1 2 0,0 4 1 16,1-3 9-16,2-1 0 0,-6 1 0 0,-2-4-960 15</inkml:trace>
  <inkml:trace contextRef="#ctx0" brushRef="#br0" timeOffset="7192.121">22164 1649 172 0,'0'0'8'0,"0"0"1"0,0 0-9 0,0 0 0 15,5 7 0-15,-2 1 0 0,0 3 376 0,-1-8 74 16,-2 8 14-16,3 4 4 0,0-4-308 0,-1-1-62 15,1 6-12-15,0-2-2 0,-3-4-60 0,2 1-12 16,-2 4-3-16,0-4 0 0,3-1 9 0,-3 1 2 16,0-3 0-16,0-1 0 0,0 4-32 0,0-8-7 15,0-3-1-15,0 0 0 16,0 0-87-16,0 0-17 0,0 0-4 0,0 0-716 0</inkml:trace>
  <inkml:trace contextRef="#ctx0" brushRef="#br0" timeOffset="7347.922">22101 1765 172 0,'0'0'16'0,"0"0"-16"0,0 0 0 0,8 0 0 16,-3-3 268-16,0 3 50 0,3 0 10 0,0 0 3 16,0-4-180-16,3 4-36 0,-3 0-7 0,5 0-2 15,0 0-89-15,0 0-17 0,-2 0 0 0,2 0-8 16,0 0 24-16,0 0 4 0,3 0 2 0,-2 0 0 16,1 0-132-16,-4 0-26 0,5 0-6 0</inkml:trace>
  <inkml:trace contextRef="#ctx0" brushRef="#br0" timeOffset="7707.213">22397 1755 518 0,'0'0'23'0,"0"0"5"0,0 0-28 0,0 0 0 16,0 0 0-16,0 0 0 0,0 0 209 0,0 0 37 15,0 0 7-15,0 0 2 0,0 0-122 0,0 0-24 16,0 0-5-16,0 0 0 0,8 7-24 0,-8-7-4 16,3 3 0-16,-3 8-1 0,2-4-35 0,-2 1-8 15,0 3 0-15,0-4-1 16,0-4 26-16,3 8 6 0,0-3 1 0,-1-1 0 0,-2-7-64 0,5 4-12 15,1 3-2-15,2-4-1 0,0-3 15 0,0 4 0 0,-1-1 0 0,1-3 10 16,3-3 1-16,-3-1 0 16,0 4 0-16,-3-3 0 0,0-1-11 0,3-3 0 15,-5 7-10-15,2-10 10 0,1 3-11 0,-4-2 11 0,1 6-12 16,0-8 12-16,-1 4-16 0,1-3 3 0,0 1 1 0,-1 2 0 16,-2 0 0-16,3 0 1 0,-3 0 0 0,2 4 0 15,-2 3 11-15,0 0 0 0,0 0 0 0,0 0-8 16,0 0 8-16,0 0 0 0,0 0 10 0,0 0-10 15,8 0 9-15,-8 0-9 0,6 3 8 0,-1 4-8 16,0-3 27-16,1 3 0 0,-1 0 0 0,0 0 0 16,-2 0-27-16,2 1 0 0,0 3 0 0,-2-4-11 15,0-4 11-15,-1 1 0 0,1 3 10 0,-3-7-10 16,0 0-29-16,3 8-12 0,-1-1-3 0,-2-7 0 16</inkml:trace>
  <inkml:trace contextRef="#ctx0" brushRef="#br0" timeOffset="8035.471">22707 1725 921 0,'0'0'40'0,"0"0"10"0,0 0-40 0,0 0-10 16,0 0 0-16,0 0 0 0,0 4 206 0,0 3 39 16,2 1 8-16,1 3 2 0,-3-4-131 0,2-4-25 15,-2 4-6-15,3 4-1 0,-6-3-39 0,3-1-8 16,0-3-1-16,3 3-1 0,0-4-26 0,-1 1-5 15,-2 3 0-15,0 1-1 0,6-1 3 0,-6-7 1 16,0 0 0-16,2 4 0 0,-2-4-15 0,0 0 0 16,0 0 0-16,0 0 0 0,0 0 0 0,0 0 0 0,0 0 0 0,3-4 0 15,0-3-13-15,-1-1 1 0,1-3 0 0,2 8 0 32,1-8-41-32,-1 1-8 0,-3-2-2 0,6 5 0 15,0 0-41-15,3-4-9 0,0 4-2 0,-4 4 0 0,4-4 91 0,0 2 24 0,-1 1-8 0,-2 1 8 16,3 3 0-16,-3 0 0 0,2 0 0 0,-2 0 0 15,-3 0 0-15,3 0 0 0,0 0 0 0,0 3 0 16,0-3 0-16,-2 0 0 0,-1 4 0 0</inkml:trace>
  <inkml:trace contextRef="#ctx0" brushRef="#br0" timeOffset="8410.602">23019 1762 691 0,'0'0'30'0,"0"0"7"0,8 3-29 0,-6-3-8 16,-2 0 0-16,8 0 0 0,-2 0 180 0,2 0 36 16,-1 0 6-16,1 0 2 0,0 0-130 0,0 0-26 15,3 0-4-15,-3 0-2 0,0-3-48 0,0 3-14 16,2 0 0-16,1-4 8 0,-6 1 18 0,0-1 4 16,-5 4 1-16,6 0 0 0,2-7-7 0,0-1-2 15,-8 6 0-15,2-3 0 0,4-2-3 0,-4 3-1 16,-4 1 0-16,2-8 0 0,0 8-7 0,0-2-2 15,-3-2 0-15,0 3 0 0,-2 1-9 0,0-1 0 16,5 4 0-16,-6 0 8 0,-4 0-8 0,2 0 0 16,0 0 0-16,0 0 0 0,-5 0 0 0,2 4 0 15,1-1 0-15,2 1 0 0,-3 3-10 0,3 1 10 16,0 3 0-16,0-4-9 0,3 0 0 0,2 0 0 0,1 8 0 0,-4-4 0 16,4-4 9-16,-1 0 0 0,3 5 0 0,-3-2 0 15,1 1 0-15,2-8 0 0,2 8 0 0,1-3 0 16,0-1 0-16,2-3 0 0,0 3-9 0,6-4 9 15,-3 1-9-15,0-1 9 0,2 1-12 0,4-4-565 16,1 0-114-16</inkml:trace>
  <inkml:trace contextRef="#ctx0" brushRef="#br0" timeOffset="8816.365">23432 1656 1195 0,'0'0'52'0,"0"0"12"0,0 0-51 0,0 0-13 16,2-7 0-16,-2 7 0 0,3-2 76 0,-3 2 13 15,0 0 3-15,0 0 0 0,2-9-25 0,-2 9-5 16,0 0-1-16,0 0 0 0,0 0-25 0,0 0-6 16,0 0-1-16,-5 0 0 0,-3 0 3 0,3 0 1 15,-3 0 0-15,3 0 0 0,-3 4-33 0,2 1 0 16,1-3 0-16,0-2 0 0,0 7 0 0,-1 1 13 15,6-8-2-15,0 4-1 0,0 3-10 0,0-4-9 16,3 4 9-16,0 2-13 0,2-2 13 0,0 3 0 16,0-6-10-16,1 3 10 0,4 0 0 0,-2 0 0 15,0 1 0-15,0-1 0 0,3 4 0 0,-6-8 0 0,3 4 0 0,-5-3 0 16,-3 3 10-16,0 1 6 0,2-1 2 0,-2-3 0 16,0 3 39-16,-2-4 8 0,-1 1 2 0,-5 3 0 15,3 1-19-15,-6-1-4 0,3-3-1 0,-2-1 0 16,-1 1 11-16,3-1 2 0,-5 1 1 0,2-1 0 15,1-3-40-15,-1 0-8 0,1-3-1 0,-4 3-8 16,4-4 0-16,2 4 0 0,3-3 0 0,-3 3-778 16,-6-11-162-16</inkml:trace>
  <inkml:trace contextRef="#ctx0" brushRef="#br0" timeOffset="9816.089">23982 1388 115 0,'0'0'10'0,"0"0"-10"0,0 0 0 0,0 0 0 15,0 0 163-15,0 0 30 0,0 0 7 0,0 0 0 16,0 0-71-16,0 0-14 0,-5 0-3 0,-1 5-1 16,1-3-27-16,0-2-4 0,-1 7-2 0,-2-2 0 15,3 2-17-15,0-4-3 0,-3 1-1 0,0 3 0 16,3 0-7-16,-3 0-2 0,2 5 0 0,-1-5 0 15,-1 5-24-15,2-5-6 0,1 3-1 0,-3 4 0 16,5-3 31-16,-2 3 5 0,2 5 2 0,1-5 0 0,-1 5-23 16,1-2-4-16,2 2 0 0,-3-1-1 0,6-4 15 0,-3 5 3 15,2-5 1-15,1 0 0 0,-1 5-38 0,1-9-8 16,2 1 0-16,-2 4 0 0,2-1 0 0,-2-3 0 16,2-4 0-16,1 8 0 0,2-4 35 0,-1-4 4 15,-1 0 1-15,4 8 0 0,-2-11-20 0,3 6-4 16,-1-3-1-16,1-3 0 0,0 4-5 0,2-1-1 15,-3 0 0-15,1-3 0 0,0-1-9 0,-3 1 0 16,2-1 0-16,-2 1 0 0,0-4 0 0,-3 5 0 16,1-5 0-16,-1 2 0 15,-5-2-49-15,0 0-12 0,0 0-3 0,0 0-1049 0</inkml:trace>
  <inkml:trace contextRef="#ctx0" brushRef="#br0" timeOffset="11433.979">24188 1537 576 0,'0'0'25'0,"0"0"6"0,0 0-31 0,0 0 0 0,0 0 0 0,0 0 0 0,0 0 57 0,0 0 6 0,0 0 1 0,0 0 0 16,0 0 51-16,0 0 10 0,0 0 3 0,0 0 0 15,3 4-52-15,0 3-9 0,-3 0-3 0,2 0 0 16,1 0 0-16,-1 8 0 0,-2-8 0 0,3 4 0 16,0 4 7-16,-1-4 1 0,1-1 0 0,0 1 0 15,-1 4-12-15,1-4-3 0,0-1 0 0,-1 1 0 16,-2 4-10-16,3-8-3 0,0 0 0 0,-1-3 0 16,1 8-9-16,-3-9-3 0,2 4 0 0,-2-3 0 0,3 3-7 15,-3-7-1-15,0 3-1 0,0-3 0 0,0 0-5 0,0 0-1 16,0 0 0-16,0 0 0 0,0 0-5 0,0 0 0 15,0 0-1-15,0 0 0 0,0 0 5 0,-3-3 0 16,1-4 1-16,-1-4 0 0,-2 3-9 0,2-3-8 16,1 1 9-16,-1-1-9 0,3-4 0 0,-3 4 0 15,1-3 0-15,2-1 0 0,-3 4 0 0,3-3 0 16,-3-1 0-16,3 4 0 0,3-3-14 0,-3-1-6 16,3 6 0-16,-3 0-1 0,2-5 31 0,1 4 6 15,2 3 2-15,-2-2 0 0,2 2-29 0,-2 4-5 16,2-8-2-16,0 11 0 0,3-8 18 0,-2 8 0 15,2 0 0-15,0 0 0 0,-1 0 0 0,4 8 0 16,0-8 0-16,-3 0 0 0,2 4 0 0,-2 3-8 16,3-4 8-16,-3 4 0 0,-3-3 0 0,0 3 0 0,-2 0 0 0,-1 5 0 15,1-5 0-15,0-4 0 0,-3-3 0 0,-3 9 0 16,3-2 0-16,-5 3 0 0,2-6 0 0,-2 3 0 16,0 0 0-16,-1 0 0 0,-2-2 0 0,0 2 0 15,3 3 0-15,-3-6 11 0,0 3-11 0,0-4 10 16,3 6-10-16,0-7 0 0,-3 3 0 0,3-3 0 15,-1 6 0-15,1-8 0 0,5 0 0 0,0 0 0 16,-3 4 0-16,3-4 0 0,0 0 0 0,0 0 0 16,0 0 0-16,3 7 0 0,-3-4-8 0,5 4 8 15,1-7 0-15,-1 4-11 0,0 3 11 0,3-2-8 16,0-2 8-16,3 4 0 0,-1-3 0 0,-2-1 8 16,3 1-8-16,-1-1 0 0,-2 1 0 0,3 3 0 15,-3-2 0-15,0-2 0 0,0 4 0 0,-3-7 0 0,3 4 0 0,-3 3 0 16,-5-7 0-16,0 0 0 0,5 0 0 15,-5 0 0-15,0 0 0 0,0 0 0 0,0 0 0 16,0 0 0-16,0 0 0 0,0 0 0 16,0 0-204-16,0 0-41 0,0 0-9 0,3-11-2 0</inkml:trace>
  <inkml:trace contextRef="#ctx0" brushRef="#br0" timeOffset="12105.7">24680 1468 1036 0,'0'0'46'0,"0"0"10"0,0 0-45 0,0 0-11 0,0 0 0 0,0 0 0 16,0-4 104-16,0 1 20 0,0 3 3 0,0 0 1 16,-2-7-45-16,2 7-9 0,0 0-2 0,-3-4 0 15,-2 4-16-15,5 0-4 0,-6 0-1 0,1 0 0 16,-3 0-8-16,3 0-2 0,-3 0 0 0,0 4 0 0,0-4-17 0,0 7-4 15,0-7-1-15,-2 7 0 0,-1-2-19 0,1 2 10 16,-1-5-10-16,0 10 8 0,3-5-8 0,0 3 10 16,3-1-10-16,-3 0 10 0,3 3-10 0,0-2 0 15,-1 1 0-15,4-4 0 0,-1 8 0 0,3-8 0 16,0 4 0-16,0 4 0 0,0-4 0 0,3-1 0 16,-1 1 0-16,4-4 0 0,2 5 0 0,0-2 0 15,-1-3 12-15,4 4-4 0,-3-3-8 0,3-1 0 16,-1-3 0-16,1-1 0 0,-1 1 0 0,4-4-9 15,-4 3 9-15,1-3 0 0,-3 0 0 0,0 0 17 16,2 0-1-16,-2 0-1 0,-3-3-24 0,1 3-5 16,-1-7-1-16,0 3 0 0,-5-3 44 0,0-1 9 0,0 1 2 15,-2 3 0-15,-1-3-13 0,0 4-3 0,-2-8 0 0,0 11 0 16,-1-10-39-16,1 3-8 0,0-2-1 0,0 6-1 16,-1-1 13-16,4 1 2 0,-1-1 1 0,0-3 0 15,1 7 9-15,2 0-12 0,0 0 12 0,-3-8-12 16,3 8 12-16,0 0-8 0,0-2 8 0,0 2-8 15,0 0 8-15,0 0 0 0,5-5-9 0,1 5 9 16,2 0 0-16,-3 0 0 0,3 0-9 0,0 0 9 16,0 0 0-16,0 0 0 0,0 0 0 0,2 0 0 15,-2 0 0-15,0 0 0 0,0 0 0 0,3 0 0 16,-6 0 0-16,3 0 0 0,-8 0 0 0,0 0 0 16,0 0-104-16,0 0-28 0,0 0-4 15</inkml:trace>
  <inkml:trace contextRef="#ctx0" brushRef="#br0" timeOffset="12871.141">24829 1464 1119 0,'0'0'49'0,"0"0"11"0,0 0-48 0,0 0-12 0,0 0 0 0,2 9 0 16,3-7 105-16,1 5 19 15,-4 1 3-15,4-1 1 0,-4 0-35 0,1 4-6 0,0-4-2 0,-3 8 0 16,2-11-12-16,1 3-2 0,-3 5-1 0,3-5 0 15,-3 3-18-15,2 1-3 0,-2-4-1 0,0 0 0 16,0 0-8-16,0 1-1 0,0 3-1 0,0-4 0 16,0-7-8-16,3 3-2 0,-3-3 0 0,0 0 0 15,0 0-7-15,0 0-1 0,0 0-1 0,0 0 0 16,0 0-8-16,0 0-2 0,0 0 0 0,0 0 0 16,-3-3 9-16,1-4 2 0,-1-4 0 0,3 3 0 15,-5-3-20-15,2 4 0 0,0-3 8 0,1-2-8 16,-1 3 0-16,-2-3-9 0,5 1 1 0,-3-6 0 15,0 5-9-15,3 1-2 0,0-4 0 0,0 6 0 0,0 0 3 16,3-1 0-16,-3-2 0 0,3 5 0 16,2 0 29-16,-2 3 7 0,2-3 0 0,0 4 1 15,3-1-45-15,0 1-10 0,0-2-2 0,0 5 0 0,0 0 26 0,3 0 10 16,-1 0-8-16,1 5 8 0,-1-5-8 0,1 7 8 16,-1-4-8-16,1 4 8 0,0-3 0 0,-3 3 0 15,-3 0 0-15,0 1-8 0,0 3 8 0,-2-8 0 16,0 6 0-16,-6 0 0 0,3-1 12 0,-3 3-3 15,-2-1 0-15,0-1 0 0,-3-2 3 0,0 3 0 16,0-6 0-16,-3 3 0 0,4-4-12 0,-4 1 8 16,3 1-8-16,3-3 8 0,-1-2-8 0,6 0 0 15,-5 0 0-15,5 0 8 0,0 0-8 0,0 0 0 16,0 0 0-16,0 0 8 0,0 0-8 0,0 0 0 0,8 0 0 0,0 0 0 16,0 0-12-16,3 5 12 0,-1-3-10 0,1-2 10 15,-3 8-8-15,2-8 8 0,-2 0 0 0,3 4-9 16,-3 3 9-16,-3-4 0 0,3 4-9 0,-3-3 9 15,3 3 0-15,-3 1 0 0,-2-1-9 0,-3 4 9 16,3-4 0-16,-3 0 0 0,-3 8 0 0,0-11 0 16,-2 6 12-16,0-3 4 0,-3 2 0 0,0 1 0 15,0-3 2-15,-3-3 1 0,1 3 0 0,-1-7 0 16,-2 3-8-16,0 1-2 0,2-4 0 0,1 0 0 16,-1 0-9-16,0 0 8 0,4-4-8 0,-1 1 8 15,0 3-60 1,2-7-13-16,1 3-3 0</inkml:trace>
  <inkml:trace contextRef="#ctx0" brushRef="#br0" timeOffset="13261.828">25027 1334 1490 0,'0'0'32'0,"0"0"8"0,0 0 0 0,0 0 3 0,0 0-35 15,0 0-8-15,5 3 0 0,3-3 0 0,-3 4 55 0,6 1 9 16,-3 2 1-16,3 3 1 0,-3-6-53 0,5 6-13 0,0-1 0 0,3 7 0 16,0-4 50-16,0 2 7 0,-1 0 2 15,1 8 0-15,0-6-25 0,-3 5-5 0,-5-7-1 0,3 12 0 16,-6-7 25-16,-2 2 5 0,0-4 1 0,-3 9 0 15,-3-8-4-15,0 4-1 0,-2-1 0 0,0 5 0 16,-3-8-18-16,2 4-3 0,1-1-1 0,-3-5 0 16,0-2-6-16,3 0-2 0,-3-2 0 0,0-2 0 15,3 1-24-15,-3-4 0 0,3 0 0 0,-3-2 0 16,2-2 36-16,1 4 1 0,-3-7 1 0,3 0 0 16,0 7-10-16,-1-7-1 0,1 0-1 0,5 0 0 15,-3-7-72-15,-2 7-14 0,2-7-4 0</inkml:trace>
  <inkml:trace contextRef="#ctx0" brushRef="#br0" timeOffset="21618.896">18740 3014 115 0,'0'0'0'0,"0"0"10"0,0 0-10 0,-2 2 0 0,-3-2 0 0,5 0 0 16,0 0 232-16,0 0 44 0,0 0 8 0,0 0 3 16,0 0-164-16,0 0-33 0,0 0-6 0,0 0-2 15,0 0 13-15,0 0 2 0,0 0 1 0,7-2 0 16,-1-3-43-16,2 2-9 0,0-1-2 0,0-3 0 15,2 4-9-15,1-6-3 0,2 7 0 0,0-10 0 16,0 5-12-16,3-3-4 0,0 1 0 0,0-5 0 0,3 4-16 16,-1-4 10-16,-2 3-10 0,2-1 8 0,1-5 20 0,0 1 3 15,-4 6 1-15,4-1 0 0,-1 1-41 0,-2-1-8 16,0-1-2-16,0 5 0 0,0 0 67 0,-5 0 12 16,2-5 4-16,0 10 0 0,0-3-52 0,-2-2-12 15,-1 0 0-15,-2 4 0 0,0-1 0 0,0 1 0 16,-3-6 0-16,1 7 0 0,-6 2 54 0,2 0 8 15,-2 0 2-15,0 0 0 0,3-5-52 0,-3 5-12 16,0 0 0-16,0 0 0 0,0 0 0 0,0 0 0 16,0 0 0-16,0 0 0 0,0 0 0 0,0-3 0 15,0 3 0-15,0 0 0 0,0 0 0 0,0 0 0 16,-3-4 0-16,3 4 0 0,0 0 0 0,-2 0 0 16,-1 0 0-16,3 0 0 15,0-7-48-15,0 7-13 0,-3 0-3 0,-2 0-682 0,0-3-137 0</inkml:trace>
  <inkml:trace contextRef="#ctx0" brushRef="#br0" timeOffset="22150.089">18759 2842 230 0,'0'0'10'0,"0"0"2"0,0 0-12 0,0 0 0 15,0-7 0-15,0 7 0 0,0-3 162 0,0 3 30 16,-3-4 5-16,3 4 2 0,0 0-73 0,0 0-14 16,0 0-4-16,0 0 0 0,0-3-30 0,0-1-6 15,-5 4-2-15,2 0 0 0,1 0-10 0,-1 0-3 16,0 4 0-16,1-1 0 0,-3 4-26 0,2 0-6 16,-2 0-1-16,-1 0 0 0,1 2 12 0,-3 1 1 15,3-3 1-15,-6 5 0 0,3 2-29 0,-2-3-9 16,-1 4 0-16,0-1 0 0,6 0 13 0,0-2-4 15,-3 2-1-15,0-3 0 0,8-1-8 0,-3 4 8 0,1-2-8 0,2-5 8 16,2 7 9-16,1-7 2 0,2 0 0 0,1 2 0 16,-1-6 10-16,3 1 3 0,5 3 0 0,3 1 0 15,-3-6-16-15,3 3-2 0,5-3-1 0,0-2 0 16,1-2 7-16,1-3 0 0,-1 5 1 0,-1-2 0 16,0-3 9-16,-3 2 2 0,1-1 0 0,-3 1 0 15,2-1-16-15,-4 1-4 0,-4-6 0 0,-2 7 0 16,0 2-12-16,0-5 9 0,-3 3-9 0,-5 2 8 15,3-5-47-15,-3 5-9 0,3 0-3 0</inkml:trace>
  <inkml:trace contextRef="#ctx0" brushRef="#br0" timeOffset="23149.784">19381 2411 990 0,'0'0'44'0,"0"0"8"0,0 0-41 0,0-4-11 16,-3 4 0-16,3 0 0 0,0 0 103 0,0 0 18 15,-5-7 4-15,5 7 1 0,0 0-48 0,-5 7-10 16,-1-7-1-16,6 0-1 0,-2 0-21 0,-1 7-4 0,0 0-1 0,-2 5 0 16,2-5-28-16,1 7-12 0,-1-7 8 0,0 5-8 15,1 2 0-15,-1-7 0 0,3 7 0 0,0-2 0 16,0-5 12-16,0 4-4 0,3-4 0 0,-1 5 0 16,-2-12-8-16,8 3 8 0,-2 4-8 0,2-3 8 15,-8-4 4-15,8 0 0 0,-1 0 0 0,1 0 0 16,3-4 19-16,0 1 4 0,-6-4 1 0,3-2 0 15,0 6 14-15,0-8 3 0,0 4 1 0,0 0 0 16,-3-5-37-16,0 5-7 0,-2 0-2 0,-1 0 0 16,1 4-8-16,0-1 10 0,-3 4-10 0,0 0 10 15,0 0-2-15,0 0 0 0,0 0 0 0,0 0 0 0,0 0-8 16,0 0 0-16,0 0 0 0,0 0 0 0,2 4 0 0,4 6 0 16,-1-6 0-16,0 4 0 0,-2-6 0 15,5 7-9-15,0-2 9 0,0 3 0 0,0-10 0 0,0 7 0 16,2-3 0-16,1-4 0 0,-1 3 0 0,4-3 0 15,-7 0 9-15,4 0-9 0,0 0 0 0,-1 0 0 16,-2-3 0-16,0 3 0 0,0-7 0 0,0 3 0 16,-3 4 0-16,1-10 0 0,-4 6 40 0,1-3 4 15,-1-5 0-15,-2 5 0 0,-2 0-20 0,2 0-3 16,0 0-1-16,-3-5 0 0,1 9-6 0,-1-4-2 16,0 3 0-16,1-3 0 0,-1 4-12 0,-2-1 9 15,2 1-9-15,3 3 8 0,0 0-8 0,0 0 0 16,0 0 0-16,0 0 0 0,0 0-8 0,0 0-4 15,0 0-1-15,0 0-755 0,0 0-150 0</inkml:trace>
  <inkml:trace contextRef="#ctx0" brushRef="#br0" timeOffset="23378.655">19793 2421 1728 0,'0'0'38'0,"0"0"8"0,0 0 2 0,0 0 0 0,0 0-39 0,0 0-9 0,6 5 0 0,2 2 0 16,-3 0 70-16,-2 0 12 0,2-3 2 0,-2 3 1 15,2 1-62-15,0-4-13 0,-2 3-2 0,-1 0-8 16,1 3 12-16,0-10-12 0,-1 7 12 0,-2-7-12 16,0 0 0-16,0 0 0 0,0 0 0 0,0 0 0 15,0 0-219-15,0 0-50 0,-10-7-11 0,5 0-1 0</inkml:trace>
  <inkml:trace contextRef="#ctx0" brushRef="#br0" timeOffset="23505.128">19849 2306 1418 0,'0'0'63'0,"0"-7"13"15,-3 2-61-15,1-2-15 0,4 4 0 0,-2-1 0 16,0-3 121-16,0 7 22 0,-2 0 4 0,2 0 1 0,0 0-63 0,0 0-12 16,-3-7-2-16,3 7-1 0,0 0-50 0,0 0-11 15,0 0-1-15,0 0-8 0,0 0 0 0,0 0-9 16,0 0-1-16,0 0-644 15,0 0-129-15</inkml:trace>
  <inkml:trace contextRef="#ctx0" brushRef="#br0" timeOffset="24070.9">20140 2379 806 0,'5'-8'36'0,"-2"4"7"0,-3-3-35 0,3 7-8 16,-1-7 0-16,4 0 0 0,-4 4 104 0,1-1 20 15,-3 4 3-15,3-5 1 0,-6 2 0 0,3-1 0 16,0 1 0-16,0 3 0 0,-3-4-52 0,-2 4-9 0,2 0-3 0,-5 0 0 16,3 4-44-16,-3-1-8 0,0-3-3 0,0 7 0 15,-2-2-9-15,-1 2-12 0,1 7 2 0,2-10 1 0,0 3 9 16,2 3 0-16,-2-5 0 0,3 6 0 0,2-1 8 0,3-3 4 15,0 0 1-15,3 2 0 0,0 1-13 0,2-3 0 16,3-3 0-16,3 3 0 0,-3-7 0 0,-1 0 0 16,1 0 0-16,0 0 0 0,0 0 14 0,0 0 0 15,-2-7 0-15,1 3 0 0,-1-3-2 0,-1 0 0 16,-2 0 0-16,2 2 0 0,0-2 26 0,-5 0 5 16,0-7 1-16,3 7 0 0,0-8-44 0,-3 4-22 15,2 1 2-15,-2-6 1 0,0 6 50 0,0-4 9 16,0-2 3-16,0 6 0 0,-2-1-30 0,2-3-5 15,0-1-8-15,-3 4 11 0,3-3-1 0,-3 2 0 16,1 2 0-16,-1-1 0 0,3 4 6 0,-3 0 0 16,1-5 1-16,-1 5 0 0,3 4 1 0,0-1 0 15,-3 4 0-15,1-7 0 0,-1 7 0 0,3 0 0 16,0 0 0-16,0 0 0 0,0 0-18 0,-3 7 8 0,3 0-8 16,0 0 0-16,0 5 9 0,0-5-9 0,3 7 0 0,0-3 9 15,-1 4-9-15,1-1 0 0,2-3 0 0,-2 4 0 16,2-1 10-16,-2 0 0 0,0-2 0 0,4-1 0 15,1-1-10-15,0-3 0 0,-2 5 0 0,-1-1 0 16,0-1 0-16,-2-3-9 0,0 0 9 0,2 5-13 16,-3-5 13-16,1 0 10 0,0 0-2 0,-3-7 0 15,0 0-56-15,0 0-11 0,0 0-2 0,0 0-688 16,0 0-138-16</inkml:trace>
  <inkml:trace contextRef="#ctx0" brushRef="#br0" timeOffset="24320.827">20362 2212 345 0,'0'0'31'15,"0"0"-31"-15,0 0 0 0,0 0 0 0,0 0 262 0,0 0 46 16,0 0 10-16,0 0 2 0,0 0-205 0,0 0-41 16,8 0-8-16,-2 7-2 0,-1 0 0 0,-2 0 0 15,2 4 0-15,-3-3 0 0,-2 6-1 0,0 0-1 16,3-7 0-16,0 5 0 0,-3 2-48 0,2 0-14 15,-2-2 0-15,0 2 8 0,3-7-8 0,0 4 0 16,-3-1 0-16,2 2 0 0,-2-5 52 0,3 0 10 16,-3 0 2-16,0-3 0 15,0-4-103-15,0 0-20 0,0 0-4 0,0 0-615 16,0 0-123-16</inkml:trace>
  <inkml:trace contextRef="#ctx0" brushRef="#br0" timeOffset="24461.427">20341 2294 1267 0,'0'0'28'0,"0"0"5"0,5-3 2 0,1 3 1 0,-4 0-36 0,4-4 0 0,2 4 0 0,0 0 0 16,0 0 96-16,2-3 12 0,-2 3 2 0,3 0 1 15,-1 0-75-15,-2 0-16 0,3 0-2 0,-1 0-1 16,-2 0-17-16,3-4 0 0,-3 1 0 0,0 3-508 16,2-4-106-16</inkml:trace>
  <inkml:trace contextRef="#ctx0" brushRef="#br0" timeOffset="24848.166">20587 2160 1267 0,'0'0'28'0,"0"0"5"0,0 0 2 0,0 0 1 0,0 0-36 0,0 0 0 15,0 0 0-15,0 0 0 0,0 0 109 0,0 0 15 16,-2 4 4-16,2 4 0 0,0-1-52 0,0 4-9 16,0-1-3-16,2 2 0 0,-2 2 0 0,0-3 0 15,0 4 0-15,3-1 0 0,-3 4 0 0,0-8 0 16,3 9 0-16,-1-5 0 0,-2-2-51 0,3 9-13 15,-3-10 0-15,2-1 0 0,-2 2 0 0,3 2 0 16,-3-10 0-16,3 6 0 0,-3-5 54 0,0-5 8 16,0 0 2-16,0 0 0 0,0 0-64 0,0 0-13 15,0 0-3-15,0 0 0 0,2-8 26 0,4-3 5 16,-1 4 1-16,3 0 0 16,-3-5-64-16,3 2-13 0,0 3-3 0,-3-4 0 0,3 4 52 0,3 0 12 15,2 2 0-15,-2 2 0 0,-3-1 0 0,2 1 0 0,1-1 0 16,-1 4 0-16,1 4 0 0,-3-1 0 0,3 1 0 0,-1-1 0 15,-2 2 0-15,3-1 0 0,-3 3 0 0,2 3 0 16,-2-6 0-16,3 3 0 16,-3 3 0-16,0-5 0 0,-3 2 0 0,3 0 0 15,-3 0 0-15,3 0 0 0,-5 0 48 0,-1-2 13 16,-2-5 3-16,3 7 0 16,-3-7-103-16,0 0-20 0,0 0-4 0,-3 4-1 0</inkml:trace>
  <inkml:trace contextRef="#ctx0" brushRef="#br0" timeOffset="25530.463">19714 3042 864 0,'0'0'76'0,"0"0"-60"16,5-3-16-16,1-1 0 0,2 4 108 0,-3 0 18 16,0-5 4-16,1 5 1 0,1-2-28 0,1-3-6 15,3 5-1-15,0 0 0 0,-4-7-27 0,7 7-5 16,2-2-2-16,-1-3 0 0,1 2-17 0,3-1-3 15,2 4-1-15,0-7 0 0,0 4-13 0,1-1-2 16,1-3-1-16,-1 2 0 0,1-2 3 0,-2 0 0 16,1 0 0-16,-1 0 0 0,3 2-10 0,-1 3-2 15,1-3 0-15,5-2 0 0,3 0-16 0,0 0 0 16,0 4 0-16,2-4 0 0,0-2 0 0,1 7 0 16,-1-5 0-16,-2 2 0 15,0-9-26-15,-1 7-2 0,4-5-1 0,-1 2 0 0,-2-1 48 0,0 4 9 0,-6 0 3 0,1 0 0 16,-4-1 1-16,-1 4 1 0,-4-3 0 0,1 0 0 15,-3 7-33-15,-6-7 0 0,1 7 0 0,-3-5 0 16,0 5 0-16,-3 0 0 0,0 0 0 0,-5 0 0 16,5-2 44-16,1-3 3 0,-4 5 0 0,4-2 0 15,-6 2-38-15,0 0-9 0,5 2 0 0,-2-2 0 16,-3 0 0-16,0 0 0 0,0 0 0 0,0 0 0 16,0 0 8-16,5 0 0 0,-5 0 0 0,0 0 0 15,0 0 0-15,0 0 0 0,0 0 0 0,0 0 0 16,0 0-8-16,0 0-11 0,0 0 3 0,0 0 0 15,0 0-38-15,0 0-7 0,0 0-2 0,0 0 0 16,-5 0-11-16,5 0-2 0,0 0-1 0,0 0-607 16,0 0-120-16</inkml:trace>
  <inkml:trace contextRef="#ctx0" brushRef="#br0" timeOffset="25968.235">20749 2661 460 0,'0'0'41'0,"0"0"-33"0,0 0-8 0,0 0 0 16,0 0 130-16,5-3 24 0,-5 3 5 0,0 0 1 15,0 0-65-15,8 0-13 0,-3-4-2 0,3 4-1 16,-3 0-28-16,1 0-6 0,2 0-1 0,0 0 0 16,-1 0-31-16,1 0-13 0,3 0 11 0,-3 0-11 15,3 0 57-15,-1 0 6 0,3 0 1 0,-2 0 0 16,2 0-46-16,-2-3-9 0,2 3-1 0,-2 3-8 16,-1-3 0-16,-2 0 0 0,0 0-10 0,0 7 10 15,-3-7 43-15,3 7 16 0,-3-3 3 0,1-1 1 16,-1 2-17-16,-2-3-3 0,-1 3-1 0,1 2 0 15,-3 0-15-15,0 0-3 0,0-7-1 0,0 0 0 0,-3 7 23 16,1-2 5-16,-1 2 1 0,-2 0 0 0,2 0-32 0,-2 0-7 16,0-3-1-16,5-4 0 0,0 0 42 0,-6 3 8 15,4 2 2-15,2-5 0 0,0 0-64 0,0 0-28 16,0 0 3-16,0 0 0 16,-3-5-63-16,0-2-12 0,1 0-2 0,-1 0-933 15</inkml:trace>
  <inkml:trace contextRef="#ctx0" brushRef="#br0" timeOffset="26858.58">19759 2889 518 0,'0'0'23'0,"0"0"5"16,0 0-28-16,0 0 0 0,0-7 0 0,3 0 0 15,-3 7 203-15,0 0 35 0,0 0 7 0,0 0 2 16,0 0-119-16,0 0-23 0,0 0-5 0,0 0 0 0,0 0-31 16,0 0-5-16,0 0-2 0,0 0 0 0,-3 7-6 0,-2 0-2 15,0 0 0-15,-1 5 0 0,-2-1-18 0,0-1-3 16,0 2-1-16,0 2 0 0,1 0-15 0,-1-2-3 16,0-1-1-16,2-1 0 0,-2 4-13 0,0 0 11 15,3-2-11-15,-3 2 10 0,6-2-10 0,-4-1 0 16,4-1 0-16,-1-3 0 0,0 5 8 0,6-5-8 15,-3 0 8-15,3 0-8 0,2 0 0 0,3 0 0 16,0-2 0-16,2 2 0 0,1-7 0 0,5 2 0 16,0-2 0-16,2 0 0 0,1 0 24 0,2 0 7 15,5-2 1-15,1 2 0 0,-1-5-41 0,1 3-8 16,2-3-2-16,-3-2 0 0,1 7 31 0,-6-3 5 16,0-1 2-16,-2 1 0 0,-3-1-9 0,-1-1-2 0,-1 5 0 15,-4-2-749-15,1-3-151 0</inkml:trace>
  <inkml:trace contextRef="#ctx0" brushRef="#br0" timeOffset="27905.338">21177 2473 1270 0,'0'0'28'0,"0"0"5"0,0 0 2 0,0 0 1 0,0 0-28 0,0 0-8 16,0 0 0-16,0 0 0 0,0 0 71 0,0 7 13 16,0 0 2-16,3 0 1 0,-3 0-38 0,3 5-7 15,-1 2-2-15,3-3 0 0,-2 4 22 0,2-1 4 16,-5 0 1-16,3 5 0 0,0-5-6 0,-1 5-1 15,-2-5 0-15,0 0 0 0,3 0-15 0,0-2-3 16,-3 2-1-16,2-3 0 0,1-1-13 0,-3 2-4 0,0-1 0 0,3-1 0 16,-3-3 8-16,2 0 2 0,-2 2 0 0,3-6 0 15,-3 4-13-15,0-7-2 0,0 0-1 0,0 0 0 16,3 7-5-16,-3-7-1 0,0 0 0 0,0 0 0 16,0 0-12-16,0 0 0 0,0-7 0 0,2-3 0 15,-2 1 0-15,3-5 0 0,-1 4 0 0,1-1 0 16,2 8 0-16,-2-8 0 0,2 3 0 0,-2-3 0 15,5 4 16-15,-3 0 1 0,3 2 0 0,-3-2 0 16,3 4-17-16,0-1 0 0,0 4 0 0,0 0 0 16,3 0 0-16,-1-3 0 0,1 6 0 0,-3-3-9 15,0 7-3-15,2-7-1 0,1 7 0 0,-3 2 0 0,0-2 13 16,0 3 0-16,-3-6 0 0,0 4 0 0,3 3 0 16,-5-4 0-16,2 0 0 0,1 3 0 0,-4-3 0 0,1 0 0 15,-1-2 0-15,-2 2 0 0,3 0 0 0,0 0 0 16,-3-7 0-16,0 4 0 0,0-4 11 0,0 0 5 15,0 0 0-15,0 0 1 16,0 0-56-16,0 0-11 0,0 0-2 0,2-4-1100 16</inkml:trace>
  <inkml:trace contextRef="#ctx0" brushRef="#br0" timeOffset="28280.13">21614 2658 1036 0,'0'0'92'0,"0"0"-73"0,0 0-19 0,0 0 0 16,5 3 136-16,0-3 23 16,1 0 5-16,-1 0 0 0,3 0-66 0,0 0-14 0,0-3-2 0,0 3-1 15,0-4-57-15,0 4-11 0,0 0-2 0,-1-3-1 16,1-1-10-16,0 1 0 0,0 3 0 0,-2-9 0 16,-1 7 38-16,0 2 6 0,-2-8 0 0,2 4 1 15,-2-3-26-15,-3 7-6 0,0-7-1 0,0 0 0 16,-6 7 0-16,4-5-1 0,2-2 0 0,-3 7 0 15,-2-7-11-15,0 7 0 0,-1 0 0 0,-2-3-11 16,0 6 11-16,0-3 0 0,3 0 0 0,-3 4 0 16,0-1 0-16,0-3 0 0,0 7 0 0,1-2 0 15,-4 2 0-15,3-3 0 0,3 6 0 0,-1-6 0 16,-2 4 0-16,6-1 0 0,-3 0 0 0,-1 0 0 0,4 4 0 16,-1-4 0-16,3 3 0 0,0 2 0 0,3-5 0 0,-1 0 0 15,-2 5 0-15,3-10 0 0,2 10 0 0,0-5-8 16,3 0 8-16,0 0 0 0,0 0 0 0,3-2-10 15,-3-3 10-15,2 3 0 16,1-1-104-16,2-1-15 0,0-3-2 0</inkml:trace>
  <inkml:trace contextRef="#ctx0" brushRef="#br0" timeOffset="28483.197">21902 2633 172 0,'0'0'16'0,"0"0"-16"0,0 0 0 15,0 0 0-15,-2 2 293 0,-1 7 56 16,0-6 11-16,3 4 3 0,0 0-235 0,0-3-48 16,0 6-8-16,3-3-3 0,0 5-4 0,-1-5-1 15,1 0 0-15,2 5 0 0,-2-5-51 0,-3 0-13 0,2-3 0 0,-2-1 0 16,0 4 38-16,0 0 5 0,0-7 1 0,0 0 0 16,3 5-44-16,-3-5 0 0,0 0-8 0,0 0 8 15,0 0-249-15,0 0-43 16,-3-15-8-16,3 15-1 0</inkml:trace>
  <inkml:trace contextRef="#ctx0" brushRef="#br0" timeOffset="28608.472">21900 2567 403 0,'0'0'17'0,"0"0"5"15,0 0-22-15,0 0 0 0,0 0 0 0,0 0 0 16,0 0 280-16,0 0 51 0,0 0 10 0,0 0 3 16,0 0-258-16,0 0-51 0,0 0-11 0,8 0-523 15,2 7-105-15</inkml:trace>
  <inkml:trace contextRef="#ctx0" brushRef="#br0" timeOffset="29154.916">22278 2658 1177 0,'0'0'52'0,"0"0"11"0,0 0-51 0,0 0-12 16,-5-4 0-16,5 4 0 0,0 0 124 0,-3 0 23 16,-5-3 4-16,0-1 1 0,3 1-64 0,0 3-13 15,5 0-3-15,-8 0 0 0,0-9-44 0,0 9-10 16,2 0-2-16,-2 5 0 0,-2-5-8 0,2 4-8 0,0-4 9 0,-3 3-9 31,4 1-16-31,-1-1-10 0,0 4-2 0,0-3 0 0,2 3 44 0,1-4 8 0,0 4 1 0,2-2 1 16,1 2-26-16,2 0-12 0,0 0 0 0,0-3 1 15,2 4-3-15,3-6-1 0,1 7 0 0,-1 1 0 16,0-3 15-16,3-3 0 0,0-4 0 0,3 3 0 16,-3-3 0-16,2 5-11 0,-2-3 11 0,5-4-10 15,-5 2 10-15,3-5 0 0,-3 2 0 0,0-1 0 16,2 1 0-16,-2-1 0 0,-2 1 9 0,-1-1-9 16,3 1 0-16,-3-6 0 0,-2 7 0 0,0-6 0 0,-3 8 10 0,2-4-2 15,3 4 0-15,-5 0 0 16,3-7-8-16,-3 7 0 0,0 0 9 0,0 0-9 0,0 0 8 0,0 0-8 15,0 0 10-15,5 7-10 0,1-7 0 0,2 7 0 16,-3-2 0-16,0 6 0 0,0-8-8 0,3 4-5 16,-2 0-1-16,-1 0 0 0,3 7 14 0,-3-2 0 15,3 2 0-15,-3-2 0 0,3-1 41 0,-2-1 11 16,-1 4 3-16,0-2 0 0,-2-1-30 0,0-1-5 16,-1 4-2-16,-2-7 0 0,-2 2 7 0,-1 1 2 15,-5-3 0-15,0 0 0 0,0 0-1 0,-2-2 0 16,-9-3 0-16,3 3 0 0,3 2-15 0,0-7-3 15,-3 4-8-15,3-4 12 16,-1 0-68-16,1-4-15 0,3 4-2 0,-1-3-605 16,0-1-121-16</inkml:trace>
  <inkml:trace contextRef="#ctx0" brushRef="#br0" timeOffset="29608.093">22447 2466 1497 0,'0'0'32'0,"0"0"8"0,0 0 0 0,0 0 4 16,6 7-36-16,-4 0-8 0,1 0 0 0,2 0 0 15,0 7 102-15,-2-5 18 0,2 8 4 0,1-6 1 16,-1 1-49-16,-2 2-9 0,2-4-3 0,-2 4 0 0,-1 5 1 0,1-8 0 15,-1 4 0-15,1-4 0 0,0-1 1 0,-1 1 0 16,-2-1 0-16,0-1 0 0,3-2-53 0,-3 3-13 16,3-10 0-16,-3 0 0 0,2 7 0 0,-2-7 0 15,3 5 0-15,-3-5 0 0,0 0 0 0,0 0 0 16,0 0 0-16,0 0 0 0,5-5 0 0,1-2 0 16,-4 0 0-16,1 4 0 0,2-4 0 0,0-2 0 15,-2 2 0-15,2 0 0 0,-2-3 0 0,2 3 0 16,1 0 0-16,2-2 0 15,-3 7-48-15,0 2-13 0,3-8-3 0,-3 8 0 0,1-4 64 0,-1 4 20 16,0 0 0-16,1 0 0 0,1 4-32 0,-4-1-7 16,-3-3-1-16,5 5 0 0,-2-3 20 0,0 7 0 0,-3-9 0 15,2 3 0-15,1 1 0 0,-3-4 0 0,0 0 0 0,0 0 0 16,0 0 0-16,0 0 0 0,0 3 0 0,0-3 0 31,0 0-98-31,0 0-16 0,-11 4-3 0,1-8-1 0</inkml:trace>
  <inkml:trace contextRef="#ctx0" brushRef="#br0" timeOffset="30108.183">22371 2581 921 0,'0'0'82'0,"0"0"-66"16,0 0-16-16,7 4 0 0,-1-4 132 0,2 3 22 0,-3-3 5 0,3 5 1 16,3-5-39-16,-4 2-7 0,4-2-2 0,0 0 0 15,-1 0-40-15,3 0-9 0,-2 0-2 0,0 0 0 16,-1 0-33-16,1 0-8 0,-1 0 0 0,1 0-1 15,-3 0 17-15,2 0 3 0,-2 0 1 0,3 0 0 16,-3 0-17-16,0 0-3 0,0 0-1 0,0 0 0 16,-3 0-2-16,3 0 0 0,-8 0 0 0,8 0 0 15,0 0-17-15,-3 0-16 0,-5 0 4 0,0 0 0 16,5 0 12-16,-5 0 0 0,0 0 0 0,0 0 0 16,0 0 22-16,0 0 7 0,0 0 2 0,0 0 0 15,0 0-76-15,0 0-15 0,0 0-4 0,-2-2-647 16,-4-3-129-16</inkml:trace>
  <inkml:trace contextRef="#ctx0" brushRef="#br0" timeOffset="30888.895">22757 2407 1497 0,'0'0'32'0,"0"0"8"0,0 0 0 0,0 0 4 16,0 0-36-16,0 0-8 0,0 0 0 0,0 0 0 15,0 0 69-15,0 0 12 0,5 0 3 0,0 7 0 0,-2 0-26 16,0 5-5-16,2 2-1 0,0-3 0 0,1 1-1 0,-4-2-1 16,4 4 0-16,-1 0 0 0,-3 5-2 0,1-5 0 15,0 2 0-15,-1-2 0 0,1-4-20 0,0 4-5 16,-3-2-1-16,0 2 0 0,2-2 34 0,-2-1 6 16,0-4 2-16,0 3 0 0,0-3-52 0,3 0-12 15,-3-2 0-15,0-3 0 0,0-2 0 0,0 0 0 16,0 0 0-16,0 0 0 0,0 0 0 0,0 0 0 15,0 0 0-15,0 0 0 0,0 0 0 0,0 0 0 16,5-2 0-16,1-3 0 0,-1-2 0 0,0 0 0 16,-2 0 0-16,-1 0 0 0,4-5 0 0,-1 10 0 15,0-10 0-15,3 5 0 0,-5 0 0 0,5 4 0 16,-3-1 0-16,3-1 0 0,-3 3 0 0,3-3 0 16,0 2 0-16,3-1 0 0,-3 4 0 0,0 0-18 0,0 0 4 15,0 4 1-15,-1-4 13 0,4 3-9 0,-3-3 9 16,3 7-8-16,-1-2 20 0,-2 2 4 0,0-3 0 0,0 6 1 15,0-6-17-15,0 4 0 0,-3 3 0 0,0-8 0 16,1 4 0-16,-1 0 0 0,-2 0 0 0,-1 0 0 16,-2 0 0-16,3 2 0 0,0-6 0 0,-1 4 0 15,-4 0 0-15,2 0 0 0,0-7 0 0,0 5 0 16,2 2 55-16,-2-7 7 0,-2 7 2 0,4-3 0 16,-2-4-52-16,0 0-12 0,-2 3 0 0,2-3 0 15,0 0 0-15,0 0 0 0,0 0 0 0,0 0 0 16,0 0 0-16,0 0 0 0,0 0 0 0,0 0 0 15,0 0-202-15,0 0-43 0,0 0-9 16,0 0-770-16</inkml:trace>
  <inkml:trace contextRef="#ctx0" brushRef="#br0" timeOffset="40368.011">13806 3872 900 0,'0'0'40'0,"0"0"8"0,0 0-39 0,0 0-9 16,0 0 0-16,0 0 0 0,0 0 108 0,0 0 20 15,0 0 4-15,0 0 1 0,0 0-36 0,0 0-7 16,0 0-2-16,0 0 0 0,0 0-24 0,0 0-6 16,0 0-1-16,0 0 0 0,0 0-5 0,0 0 0 15,5 0-1-15,1-2 0 0,-4-3-3 0,3 5 0 16,1-2 0-16,2-3 0 0,0-2-48 0,2 7-20 16,1-5 0-16,-1 3 1 0,4-3 49 0,-1 5 10 15,-3-7 1-15,6 5 1 0,0-3-30 0,-3 3-12 16,3 2 8-16,-2-5-8 0,1 5 0 0,-1 0 8 15,-1 5-8-15,-3-3 0 0,4-2 9 0,-4 7-9 16,1 0 10-16,-3-2-10 0,-3 2 27 0,0 0-1 16,1 0 0-16,-1 5 0 0,-2 2 18 0,-3-5 4 15,2 3 1-15,-2 2 0 0,-2 0-39 0,-1 3-10 16,-2-8 0-16,-3 5 0 0,2 3 24 0,-2-1 4 0,3-9 0 16,-3 5 0-16,0 2-14 0,0-2-2 0,0-5-1 0,1 2 0 15,1-4 0-15,-2 2 0 0,3 0 0 0,2-7 0 16,-2 7-11-16,5-7 12 0,-3 0-12 0,3 0 12 15,0 0-12-15,0 0 0 0,0 0 9 0,0 0-9 16,0 0 0-16,0 0 0 0,0 0 0 0,8 5 0 16,3-5 0-16,0 0 0 0,-1 0 0 0,3 0 0 15,1 2 0-15,-1-2 0 0,3 0-9 0,-3 5 9 16,3-3 0-16,0 3-9 0,0 2 9 0,-1 0 0 16,-1 0-8-16,-4 0 8 0,1 0 0 0,-3 3 0 15,0-1 0-15,-3-2 0 0,-2 5 0 0,-3-5 0 0,2 5 15 0,-2-3-3 16,-2 3-1-16,-1-5 0 0,-2 0 11 0,-1 0 2 15,-2 5 1-15,-2-5 0 16,-1 0-1-16,-2-5 0 0,0 5 0 0,-3-2 0 0,3 2 8 0,-3-2 2 16,3-3 0-16,-1-2 0 0,1 0-24 0,0 0-10 15,0 0 8-15,2 0-8 0,1 0-13 0,2-7-8 16,0 7-2-16,2-2 0 0,1-3 23 0,0 0 18 16,-1 3-3-16,4-3-1 15,2 5-176-15,0 0-35 0,0 0-7 0</inkml:trace>
  <inkml:trace contextRef="#ctx0" brushRef="#br0" timeOffset="41430.38">14494 4027 115 0,'0'0'10'0,"0"0"-10"16,0 0 0-16,0 0 0 0,0 0 207 0,0 0 39 15,0 0 8-15,0 0 2 0,0 0-154 0,0 0-30 16,0 0-7-16,0 0-1 0,0 0 36 0,0 0 6 16,0 0 2-16,0 0 0 0,0 0-71 0,0 0-13 15,0 0-4-15,0 0 0 0,-3 5 25 0,-2 2 5 16,0 0 1-16,2-2 0 0,-2-3-37 0,-1 5-14 15,1-2 11-15,0-3-11 0,0 5 8 0,2-2-8 16,0 2 0-16,3-7 0 0,0 0 0 0,3 7 0 16,-3-7 0-16,0 0 0 0,0 0 0 0,5 0 0 15,-5 0 0-15,5 7-10 0,3-7 10 0,-2 0 16 16,2 0-4-16,-3 0-1 0,3 0-19 0,-3 0-4 16,0-7-1-16,-5 7 0 0,0 0 42 0,3-7 9 15,0 5 2-15,-3 2 0 0,0 0 12 0,0-5 4 0,0-2 0 0,0 7 0 16,0 0-29-16,0 0-6 15,0-7-1-15,0 7 0 0,-6 0 1 0,4-5 0 0,-3 5 0 0,-1-2 0 16,6 2-13-16,-2 0-8 0,-4 0 8 0,4 2-8 16,2-2 0-16,0 0 8 0,-6 0-8 0,6 0 0 15,-5 5 0-15,0-3 0 0,5-2 0 0,0 0 0 16,-3 5 0-16,3 2 0 0,0-7 0 0,0 0 0 16,0 0 0-16,0 0-10 0,3 7 10 0,2-2 0 15,-5-5 0-15,0 0 0 0,0 0 0 0,5 2 0 16,3-2 0-16,-8 0 0 0,0 0 0 0,6 0 0 15,-6 0 0-15,5 0 0 0,0-2 0 0,-5 2 0 16,0 0 19-16,0 0 1 0,0 0 0 0,0-5 0 16,0 5-100-16,0-7-19 0,0 0-4 0,0 7-1 0</inkml:trace>
  <inkml:trace contextRef="#ctx0" brushRef="#br0" timeOffset="42242.647">14658 3853 1267 0,'3'0'28'0,"-3"0"5"0,0 0 2 0,0 0 1 0,-3-2-36 0,3 2 0 16,0 0 0-16,0 0 0 0,0 0 113 0,0-5 16 16,0 3 3-16,3-3 1 0,-3 5-66 0,0 0-14 15,2-7-2-15,4 7-1 0,-1-7-11 0,0 7-3 16,3-2 0-16,0-3 0 0,0 0 1 0,2 3 0 15,1 2 0-15,0-5 0 0,-1 5-37 0,3 0 0 16,-2 0 0-16,2 0 0 0,1 0 0 0,-1 0 0 16,0 5 0-16,0-5 8 0,0 7-8 0,-2-2 0 15,2 2 0-15,-2 2 0 0,-1-2 0 0,-2 0 0 16,-2 5 0-16,-1 0 0 0,0-3 42 0,-2 3 7 16,-3 2 2-16,0 0 0 0,0-2 1 0,-3 2 0 15,-2-2 0-15,0-3 0 0,-1 5-32 0,1-2-7 16,-3 2-1-16,0-2 0 0,3-5 1 0,0 0 0 15,-1 0 0-15,1 0 0 0,2-2-13 0,-2-3 0 16,5-2 0-16,0 0 0 0,0 0 0 0,0 0 0 16,0 0 0-16,0 0 0 0,0 0 20 0,0 0-1 0,0 0-1 0,0 0 0 31,5-2-40-31,3 2-8 0,-2-5-2 0,4 5 0 0,-2-2 32 0,5 2 0 0,-2 0 0 0,0 2 0 16,2 3 0-16,0-3-9 0,3-2 9 0,-3 7 0 15,0-2 0-15,1 2 0 0,-1 0 0 0,0 7 0 16,-2-7 0-16,-1-2 0 0,-5 9 0 0,1-7 0 15,-4 5 0-15,-2-5 0 0,0 5 0 0,-5-3 0 16,0-2 12-16,-3 5 0 0,-3-5 1 0,-2 0 0 16,0 0 24-16,-3 0 5 0,0 0 1 0,5-2 0 15,1-3-3-15,-3 3 0 0,-1-3 0 0,-1 3 0 0,1 2-40 0,-2-7-22 16,3 5 2-16,-3-3 1 0,0-2 28 0,3 0 6 16,0 0 1-16,2-2 0 15,4-3-78-15,1 3-15 0,-2-3-3 0,3 0-1145 16</inkml:trace>
  <inkml:trace contextRef="#ctx0" brushRef="#br0" timeOffset="42695.787">15126 3877 1335 0,'3'-12'59'0,"-3"12"13"0,0 0-58 0,3 0-14 0,2 0 0 0,0-2 0 16,0 2 83-16,1-5 13 0,2 5 4 0,2 0 0 15,1-5-52-15,-1 3-9 0,1 2-3 0,2 2 0 16,0-2-13-16,3 0-3 0,-2 5-1 0,1-5 0 15,1 5-2-15,-2 2 0 0,1-5 0 0,1 5 0 16,-5 0 15-16,5 5 4 0,-3-5 0 0,0 7 0 16,-2 0 13-16,-3-2 3 0,-6 7 1 0,1-3 0 15,-3 3-21-15,-5 2-4 0,-3 3 0 0,-3-3-1 0,3-2 10 0,0-3 3 16,0 3 0-16,-2 2 0 0,2-7-29 0,0 3-11 16,5-1 8-16,-2-9-8 0,2 5 0 0,3 0 0 15,3-5 0-15,0 2 0 0,2-4 0 0,3 2 0 16,2-7 0-16,6 7 0 0,0-2 12 0,3-3-4 15,-1-2 0-15,3-2 0 0,6-3-8 0,-1 5 0 16,1-7 9-16,2 2-9 0,-3-2 8 0,1 5-8 16,-3-3 8-16,-3-2-8 0,0 5 0 0,-3-3 8 15,-2 3-8-15,-2-3 0 16,-4-2-85-16,1 2-22 0</inkml:trace>
  <inkml:trace contextRef="#ctx0" brushRef="#br0" timeOffset="43476.642">15822 4006 864 0,'21'0'38'0,"-13"-2"8"0,-8-3-37 0,0 3-9 0,-2-3 0 0,2 0 0 16,0 3 96-16,2 2 16 0,-2-7 4 0,-2 7 1 15,-1-5-24-15,3 5-5 0,0 0 0 0,0 0-1 16,0 0-41-16,0 0-8 0,0 0-2 0,0 0 0 16,0 0 23-16,0 0 4 0,0 0 1 0,-3 5 0 15,-2-5-5-15,0 2-1 0,5-2 0 0,-3 7 0 16,-2-2-42-16,-1 2-8 0,1-2-8 0,3-3 12 0,2-2-12 16,-6 7 12-16,1-7-12 0,5 0 12 0,0 0-12 0,0 0 0 15,0 0 0-15,0 0 0 0,0 0 0 0,5 7-11 16,1-7 11-16,-1 5-8 0,0-5 8 0,-5 0 0 15,5 0 10-15,-5 0-10 0,6 0 0 0,-1-5 0 16,0 5 0-16,1-2-10 0,-4-3 10 0,-2 5 0 16,0 0 0-16,0-7 0 0,-5 5 49 0,2-3 12 15,3 5 3-15,0 0 0 0,0 0-64 0,0 0-13 16,-5 0-3-16,2-2 0 16,3 2-64-16,0 0-14 0,0 0-2 0,0 0-1 0</inkml:trace>
  <inkml:trace contextRef="#ctx0" brushRef="#br0" timeOffset="44179.558">16021 3839 864 0,'0'0'38'0,"0"0"8"0,0 0-37 0,0 0-9 16,0 0 0-16,0 0 0 0,0-7 163 0,0 0 30 15,0 5 7-15,0 2 0 0,0 0-114 0,5-5-23 16,0 0-5-16,0 3-1 0,1-3-35 0,2 3-7 16,0-3-2-16,0 5 0 0,2 0 9 0,1 0 2 15,-3-2 0-15,2 2 0 0,6 0-24 0,-3 0 9 16,-2 2-9-16,2-2 0 0,3 0 27 0,0 5-2 16,-3-3 0-16,-2 3 0 0,-6-3-35 0,3 3-7 15,5 7-2-15,0-3 0 0,-10-4 59 0,5 2 12 16,0 0 3-16,-3 5 0 0,0-3-37 0,-5-2-7 15,0 5-2-15,0-5 0 0,0 7 40 0,-2-2 8 16,-9-5 2-16,6 5 0 0,5-3-30 0,-3 3-5 16,-5-5-2-16,0 2 0 0,0 3-10 0,1-5-1 15,4 0-1-15,-5 0 0 0,-8 0-10 0,8-2 0 0,8-5 0 0,-2 7 0 16,-6-2 0-16,8-5 0 0,0 0 0 16,0 0 0-16,0 0 0 0,0 0 0 0,0 0 0 0,8-5 0 15,7 5 0-15,-4-7 0 0,-6 7 0 16,6-5 0-16,5 3 0 0,0 2-16 0,-8-5 4 0,2 5 1 15,3 0-4-15,1 0-1 0,1 5 0 0,-4-5 0 16,-3 2 16-16,0 3 16 0,8 0-3 0,-3 2-1 16,-5 0-12-16,0 0 0 0,0 0 0 0,2 0 0 15,-2 0 0-15,-2 5 0 0,-4-3 0 0,1-2 0 16,2 5-12-16,-5-5 2 0,-5 5 0 0,2-3 0 16,-2-2 42-16,-3 3 8 0,0-1 1 0,-2-2 1 15,-6 0-16-15,2 0-3 0,1-2-1 0,-3 2 0 0,-7-2-2 0,4-3-1 16,6 3 0-16,0-3 0 0,-1-2-4 0,-2 0-1 15,3 5 0-15,3-5 0 0,10 0-6 0,-6 0-8 16,-7-5 11-16,0 5-11 16,5-7-54-16,3 7-18 0,5 0-3 0,0-7-1089 15</inkml:trace>
  <inkml:trace contextRef="#ctx0" brushRef="#br0" timeOffset="44694.945">16486 3832 1170 0,'-10'-2'52'0,"10"2"10"0,8-5-50 0,-8 5-12 0,0 0 0 0,0 0 0 15,5-7 94-15,-3 7 16 0,4-7 3 0,-6 7 1 16,0 0-58-16,8-5-12 0,2 3-3 0,1-3 0 16,-1 3-4-16,6 2-1 0,-5-5 0 0,2 5 0 15,3 0-6-15,0 0-2 0,-3 0 0 0,6 7 0 0,4-2-28 16,-4-3 0-16,-6 5 0 0,0 3 0 0,6-1 57 15,-6-2 6-15,-2 5 1 0,-3 2 0 0,-3-2 0 0,0-3 0 16,1 10 0-16,-6-5 0 0,-6 0-52 0,4 5-12 16,-4-5 0-16,-4 5 0 0,-6 2 18 0,3-7 1 15,-1 5 0-15,4 0 0 0,2-5-11 0,-3 0-8 16,1 0 9-16,2 0-9 0,10-2 0 0,-4 0 8 16,-6-3-8-16,3-2 0 0,7 5 0 0,1-5 0 15,-3-2 0-15,-5 4 0 0,-3-9-22 0,8 0-1 16,16 5 0-16,-1-3 0 0,-4-2 34 0,2 5 6 15,11-5 2-15,-3 0 0 0,-2 0-31 0,-1-5-5 16,6 5-2-16,0 0 0 0,-3 0 32 0,-2-2 7 16,-1-3 0-16,-2 5 1 0,2 0-33 0,-2 0-8 15,-8-7 0-15,3 7-1068 0</inkml:trace>
  <inkml:trace contextRef="#ctx0" brushRef="#br0" timeOffset="45054.278">17140 3959 1728 0,'0'0'38'0,"0"0"8"0,8 0 2 0,-3 0 0 0,0 0-39 0,3 0-9 15,5 0 0-15,1 0 0 0,-1 0 52 0,3 0 9 16,2 0 2-16,1 0 0 0,-3 0-50 0,2 0-13 15,1 0 0-15,-3 0 0 0,-1 0 0 0,-4 0 0 16,2-2 0-16,-2-3 0 0,-1 10 56 0,-4-3 7 16,-1-4 1-16,-5 2-683 15,0 0-136-15</inkml:trace>
  <inkml:trace contextRef="#ctx0" brushRef="#br0" timeOffset="45220.585">17230 4112 1036 0,'13'0'92'0,"-3"0"-73"16,6 0-19-16,3 0 0 0,-1 0 161 0,1 0 29 15,-1 0 6-15,1-5 0 0,-3 5-82 0,0 0-17 16,0 0-3-16,-6 0-1 0,3 0-48 0,-5 0-9 16,0-2-3-16,-5-3-991 0</inkml:trace>
  <inkml:trace contextRef="#ctx0" brushRef="#br0" timeOffset="51073.246">17664 3799 403 0,'0'0'36'0,"0"0"-36"16,5 0 0-16,-2 0 0 0,2-2 148 0,-3-3 22 15,-2 5 5-15,6-2 1 0,-4-3-58 0,-2 5-11 16,6-2-3-16,-4-3 0 0,4-2-12 0,-1 7-4 16,0-7 0-16,-2 7 0 0,2 0-39 0,0-5-8 15,1 3-1-15,2 2-1 0,-3-5 2 0,3 5 1 16,0 0 0-16,0 0 0 0,2 0-23 0,1-7-5 16,-3 14-1-16,2-7 0 0,4 0 8 0,-4 5 2 0,-2 2 0 15,3-7 0-15,-1 7-10 0,1 0-1 16,-3 0-1-16,0 0 0 0,-3 0 17 0,0 5 4 15,1 0 1-15,-1-3 0 0,-5-2-1 0,3 5-1 0,-3-5 0 0,-3 7 0 16,0-2 26-16,-2-3 6 0,-3 3 1 0,3 2 0 16,-3-7-39-16,0 5-7 0,-3-5-2 0,3 7 0 15,3-7-5-15,0 0-2 0,-3 0 0 0,3-2 0 16,2 2-9-16,0 0 0 0,-2-2 0 0,5-5 0 16,0 0 0-16,0 0 0 0,0 0 0 0,0 0 8 15,0 0-8-15,0 0 0 0,3 2 0 0,2 5 0 16,3-7 0-16,-3 0-17 0,3-7 4 0,3 7 1 15,2 0-3-15,0 7 0 0,0-7 0 0,3 0 0 16,0 5 15-16,0-3 0 0,0 3 0 0,2 2 0 16,-4 0 0-16,-1 0 0 0,0 0 0 0,-2 0 0 0,-3 5 0 0,-3-5 0 15,-2 7 0-15,-1-7 0 0,-4 5 22 0,-1-5 7 16,-2 5 2-16,-3-3 0 0,-3 3-3 0,-2 0 0 16,0-3 0-16,-3 5 0 0,0-7-5 0,0 5-2 15,0-5 0-15,-2 0 0 0,2 5-9 0,-3-5-3 16,3 0 0-16,1 0 0 0,1-2-9 0,-2-3 0 15,6 5 0-15,-1-2 0 0,-2-3-18 0,5-2-6 16,-3 0 0-16,6 0-1 0,-3 0 15 0,3-2 10 16,5 2-12-16,-3-5 12 15,-2-2-258-15,5 0-45 0,3-7-9 0,-1 2-1 0</inkml:trace>
  <inkml:trace contextRef="#ctx0" brushRef="#br0" timeOffset="51495.062">18534 3891 1209 0,'-3'-5'108'0,"3"5"-87"0,-2-2-21 0,-1-3 0 15,0-2 140-15,-2 5 24 0,0-3 5 0,-3 5 1 16,3-2-42-16,-3 4-9 0,-3-2-2 0,3 7 0 15,-5 0-54-15,2 0-11 0,-2 5-3 0,0 2 0 16,0 5-39-16,2-5-10 0,1 5 0 0,-1-3 0 16,3 3 0-16,0 2 0 0,3-2 0 0,0 2 0 15,5-2 0-15,0 2 0 0,0-9-8 0,2 2 8 0,1 0-8 0,5 0 8 16,-3-2-10-16,6-5 10 0,-1 0 0 0,3 0 8 16,1 0 1-16,-1-7 0 0,0 0-22 0,3 0-5 15,0-2-1-15,0-3 0 0,0-2 19 0,-3 0 8 16,0 0-8-16,-2-5 12 0,2 3 22 0,-5-5 4 15,0-3 1-15,0 3 0 0,-3-7 13 0,-2 2 4 16,-3-2 0-16,0 2 0 0,-3-2-9 0,-2 0-2 16,-3 2 0-16,-3 0 0 0,3 5-36 0,-5 0-9 15,0 0 0-15,-3 2 0 0,0 3 43 0,-2-3 6 16,2 5 2-16,0 0 0 0,3 2-31 0,2 3-5 16,-2-3-2-16,2 5 0 15,1 0-62-15,4 0-13 0,6 0-2 0,0 0-819 16,0 0-163-16</inkml:trace>
  <inkml:trace contextRef="#ctx0" brushRef="#br0" timeOffset="51979.294">18815 3778 1641 0,'0'0'36'0,"0"0"7"0,0 0 1 0,0 0 4 16,0 0-39-16,5-2-9 0,-5 2 0 0,5-5 0 15,-5 5 72-15,5 0 13 0,1 0 3 0,2 0 0 16,-3-5-48-16,3 5-8 0,2 0-3 0,-2 5 0 0,3-5 5 16,-3 0 1-16,2 0 0 0,4 0 0 0,-4 5-35 0,4-5-16 15,-4 0 2-15,3 0 0 0,-2 2 14 0,0-2 12 16,-4 0-3-16,4 0 0 0,2 0 4 0,-5 0 1 15,-3 0 0-15,3 0 0 0,-2 0 18 0,2 0 4 16,-3 0 1-16,0 0 0 0,-5 0 3 0,0 0 1 16,0 0 0-16,0 0 0 0,0 0 0 0,6 5 0 15,-6-5 0-15,2 2 0 0,-2 5-16 0,0 0-3 16,0 0-1-16,3 0 0 0,-3 3 2 0,0-1 0 16,-3 5 0-16,-2 3 0 0,5-1-3 0,-5 3-1 15,-1-5 0-15,1 7 0 0,2 3-19 0,1-3 0 16,-4 0 0-16,4 0 0 0,-4 3 0 0,4-8 0 15,-3 3 0-15,2 2 0 0,0-7 29 0,3 5-1 16,-2-5 0-16,2 3 0 0,-3-3 7 0,0-5 1 16,3 3 0-16,-2 2 0 0,-1-2-36 0,3-3 0 15,-3-2 0-15,3 3 0 0,3-1 0 0,-3-2 0 0,-3-2 0 16,3-5 0-16,0 0 0 0,0 0-17 0,0 0 1 16,0 0 1-1,0 0-78-15,0 0-16 0,0 0-3 0,0 0-1134 0</inkml:trace>
  <inkml:trace contextRef="#ctx0" brushRef="#br0" timeOffset="52213.614">18889 4058 1728 0,'0'0'38'0,"0"0"8"0,0 0 2 0,0 0 0 0,0 0-39 0,0 0-9 15,5-5 0-15,5 5 0 0,1 0 53 0,0-2 9 16,2 2 2-16,0 0 0 0,0-5-20 0,3 5-4 15,3 0-1-15,-6-2 0 0,0 2-22 0,0-5-4 16,3 5-1-16,0 0 0 0,-3 0-1 0,1 0-1 16,-1 0 0-16,-3 0 0 0,1 0 0 0,0 0 0 15,-11 0 0-15,5-2 0 0,-5 2 5 0,0 0 1 16,0 0 0-16,0 0-1016 16</inkml:trace>
  <inkml:trace contextRef="#ctx0" brushRef="#br0" timeOffset="52682.244">19338 3884 864 0,'0'0'38'0,"0"0"8"0,0 0-37 0,0 0-9 0,0-5 0 0,0 5 0 15,3-7 225-15,-3 7 43 0,0 0 9 0,0 0 2 16,5-2-169-16,3-3-34 0,-2 5-6 0,-1 0-2 16,3 0-37-16,0 0-8 0,0 0-2 0,2 5 0 15,3-3 35-15,-2-2 6 0,0 5 2 0,-1-3 0 16,3 3-52-16,1-3-12 0,-6 5 0 0,2-2 0 16,1 2 0-16,-3 0 0 0,0 0 0 0,0 5 0 15,0-5 0-15,-3 7 0 0,3 0 0 0,-3-2 0 0,-5 2 34 0,0 0 4 16,-5 5 1-16,-1 0 0 0,-1-3-15 0,-7 3-2 15,1 2-1-15,3-7 0 0,-1 5-13 0,0-5-8 16,1-2 8-16,2 2-8 0,3 0 0 0,-1-2 0 16,1-5 0-16,2 5 0 0,3-5 0 0,6 0 0 15,-1 0 0-15,0 0 0 0,0-2 0 0,3-3 0 16,6 5 0-16,2-7 0 0,2 5 0 0,3-3-16 16,0-2 2-16,3 5 1 0,0-5 13 0,0 2 0 15,0-2-10-15,-6 0 10 16,1 5 0-16,-1-5 0 0,-2 2 0 0,3-2 8 0,-1 0 4 0,-2 0 0 15,0 0 0-15,2 5 0 0,-2-10-12 0,-3 5 0 16,-5 5 0-16,0-5 0 0,-2 0 0 0,-6 0 0 16,0 0 0-16,0 0-1176 0</inkml:trace>
  <inkml:trace contextRef="#ctx0" brushRef="#br0" timeOffset="55518.672">20339 4154 1011 0,'0'0'44'0,"0"0"11"0,2-2-44 0,-2-3-11 16,0 5 0-16,0 0 0 0,0 0 100 0,0-2 17 15,0-3 4-15,0 5 1 0,0 0-14 0,0 0-4 16,5-7 0-16,-5 7 0 0,0 0-2 0,0 0-1 16,0 0 0-16,0 0 0 0,6 0-81 0,2 5-20 15,-6-3 0-15,4 5 0 0,-4-2 56 0,1 2 6 16,0 0 2-16,-3 5 0 0,-3-3-52 0,3-2-12 16,5 5 0-16,-5 2 0 0,0-7 34 0,0 0 4 15,-2 5 1-15,4-5 0 0,-2 0-11 0,0 0-3 16,0 0 0-16,0 0 0 0,0-7-25 0,0 0 0 15,0 0 0-15,0 0-780 16,0 0-160-16</inkml:trace>
  <inkml:trace contextRef="#ctx0" brushRef="#br0" timeOffset="55674.819">20346 4004 864 0,'0'-12'38'0,"-2"5"8"0,-3 7-37 0,2-7-9 0,3 2 0 0,0 3 0 15,-3-3 194-15,3 5 37 0,0 0 7 0,0 0 2 16,0 0-192-16,0 0-39 0,0 0-9 0,0 0 0 16,0 0-100-16,3 7-23 0,-3-7-4 15,8 14-1-15</inkml:trace>
  <inkml:trace contextRef="#ctx0" brushRef="#br0" timeOffset="56080.944">20500 4164 1094 0,'0'0'97'0,"0"0"-77"15,3 7-20-15,2-5 0 0,-2 5 59 0,2 0 8 16,-3-7 1-16,4 7 1 0,-1 0-21 0,0 3-4 16,-2-3 0-16,2 0-1 0,-2 0 34 0,0-5 7 15,-1 5 2-15,1-2 0 0,-3 2-35 0,2 0-7 16,-2-7-2-16,0 0 0 0,0 0-12 0,0 0-2 15,0 0-1-15,0 0 0 0,0 0 8 0,0 0 1 16,0 0 1-16,0 0 0 0,-2-7-29 0,-1 0-8 16,3 0 0-16,0 0 0 0,0 0 0 0,3 0-13 15,-3-5 3-15,5 5 1 0,0 2-2 0,1-2 0 16,-1 0 0-16,3 0 0 0,-3 0 1 0,3 5 0 0,0-3 0 0,3 0 0 31,-6 5-19-31,6 0-4 0,-1 0-1 0,-2 0 0 0,0 5 34 0,0 0 0 0,3-3 0 0,-4 5 0 16,4 0 44-16,-3 0 16 0,-3 0 4 0,3 0 0 15,-2 5-16-15,-4-5-2 0,3 0-1 0,-2 0 0 16,0 0-21-16,-1 5-4 0,1-5 0 0,-3 0-1 16,3 0-19-16,-3 0 0 0,0-2 0 0,0-5 0 15,0 2 55-15,0-2 7 0,0 0 2 0,0 0 0 16,0 0-154-16,0 0-30 0,0 0-7 0,0 0-922 16</inkml:trace>
  <inkml:trace contextRef="#ctx0" brushRef="#br0" timeOffset="56502.74">20844 4178 1778 0,'0'0'79'0,"0"0"16"0,0 0-76 0,0 9-19 16,0-4 0-16,3 2 0 0,-1 5 55 0,-2-3 7 16,5 3 2-16,-2 2 0 0,0 0-12 0,2 0-1 15,-2 5-1-15,2-5 0 0,-2 5 11 0,-1-5 3 16,4 0 0-16,-4 0 0 0,1-2-52 0,0 2-12 15,-1-2 0-15,1-3 0 0,-3 3 41 0,0-5 6 16,0 5 1-16,0-10 0 0,0-2-26 0,0 0-5 16,0 0-1-16,0 0 0 0,0 0-16 0,0 0 0 15,-5 0 0-15,2-7 0 0,-2-2 0 0,2-3 0 16,3-2 0-16,-3-5 0 0,1 0 0 0,2 5 0 0,-3-7 0 16,3 2 0-16,0-2 0 0,0 2 0 0,0 3 0 0,3-3 0 15,-1 0-16-15,4 0-8 0,-4 5 0 0,4 5-1 16,-1-3 40-16,3-2 8 0,0 7 1 0,0-5 1 31,2 5-56-31,-2 0-11 0,3 2-2 0,-1 3-1 0,1 2 45 0,-1 0 0 0,-2 2 0 0,3 3 0 16,-3 2 14-16,0 0-1 0,0 0 0 0,-3 5 0 15,-2-5 1-15,-1 7 0 0,-2-7 0 0,0 7 0 16,-2-7 0-16,-1 5 0 0,-5 0 0 0,0-3 0 16,0 3-1-16,0 0 0 0,-2-5 0 0,-1 0 0 15,1 2-13-15,2-4-18 0,-3 2 4 0,3 0 1 16,0-7-39-16,0 5-7 0,0-3-1 0,3-4-688 15,5 2-138-15</inkml:trace>
  <inkml:trace contextRef="#ctx0" brushRef="#br0" timeOffset="56908.887">21090 4166 1796 0,'0'0'40'0,"0"0"8"0,0 0 1 0,0 0 1 0,0 0-40 0,0 0-10 15,0 0 0-15,0 0 0 0,0 0 37 0,5 7 6 16,1 0 1-16,-1 0 0 0,0 0-25 0,0 0-5 16,1 3-1-16,-1-1 0 0,3-2-13 0,-3 0-16 15,1 0 3-15,-1 3 1 0,0-3 12 0,3-5 0 16,-3 3 0-16,3-3 0 0,-2 3 0 0,1-3 0 16,1-2 0-16,3 0 0 0,-3 0 28 0,3-2 9 0,-4-3 2 0,1 3 0 15,0-3-28-15,3-2-11 0,-3 0 8 0,0-5-8 16,0 10 12-16,-3-10-4 0,3 5 0 0,-3-5 0 15,1 5-8-15,-1 0 0 0,-3-7 0 0,4 7 0 16,-4 0 28-16,4 2 3 0,-4 3 1 0,-2-3 0 16,3 3-7-16,-3 2-1 0,0 0 0 0,0 0 0 15,0 0 8-15,0 0 0 0,0 0 1 0,0 0 0 16,3 2-19-16,-1 10-4 0,4-5-1 0,-4 0 0 16,4 7 7-16,-4-7 2 0,1 5 0 0,-1-5 0 15,1 7-5-15,0-7-1 0,-1 5 0 0,1 0 0 16,2-3-1-16,-2-2-1 0,2 0 0 0,-2 5 0 15,0-5-10-15,-1 0 0 0,1 0 0 0,0-2 8 16,-3-5-108-16,0 0-21 0,0 0-5 0,0 0-1 0</inkml:trace>
  <inkml:trace contextRef="#ctx0" brushRef="#br0" timeOffset="57118.926">21431 3952 1728 0,'0'0'153'0,"0"0"-122"15,0 0-31-15,0 0 0 0,0 0 92 0,0 0 12 16,0 0 2-16,6 5 1 0,-1-3-29 0,0 5-6 16,0 5 0-16,1 2-1 0,-1 0-27 0,0 0-4 15,3 5-2-15,-2 2 0 0,-4-2-13 0,1 2-2 16,-1-9-1-16,4 9 0 0,-4-7-13 0,1 3-9 16,-3-1 12-16,5-2-12 0,-5-2 0 0,3 2 0 15,-3-7 0-15,0 0 0 0,0 0-22 0,-5 3-8 0,-1-8-2 0,1-2-1092 16</inkml:trace>
  <inkml:trace contextRef="#ctx0" brushRef="#br0" timeOffset="57259.542">21386 4124 1569 0,'0'0'69'0,"6"-5"15"0,2 5-67 0,2-5-17 16,1 3 0-16,2-3 0 0,3 5 90 0,0-7 14 16,2 7 4-16,3 0 0 0,1 0-56 0,1-7-10 15,-2 7-2-15,1 0-1 0,-4 0-24 0,1 0-5 16,-3 0-1-16,-3 0-636 15,-3 0-127-15</inkml:trace>
  <inkml:trace contextRef="#ctx0" brushRef="#br0" timeOffset="58010.02">22130 4100 576 0,'0'0'25'0,"0"0"6"0,0 0-31 0,0 0 0 0,5 0 0 0,-5 0 0 16,0 0 217-16,0 0 38 0,3-7 7 0,-3 7 2 16,0 0-116-16,5 7-22 0,-2-2-5 0,2-3-1 15,0 5-63-15,1 3-13 0,-4-1-2 0,1-2-1 16,2 0 13-16,-2 0 2 0,-1 5 1 0,1-5 0 15,0 0-5-15,-3 0-2 0,0-7 0 0,2 7 0 16,-2-2-22-16,0-5-4 0,0 0 0 0,0 0-1 16,3 7-2-16,-3-7 0 0,0 0 0 0,0 0 0 15,0 0-21-15,0 0 0 0,0-7 0 0,0 2 0 16,0-2 12-16,0 0-1 0,0-2-1 0,0-3 0 16,3 0-10-16,-3-2-14 0,5 5 3 0,0-8 1 0,0 10 10 0,1-7 0 15,2 0 0-15,2 7 0 0,-2-5 0 16,5 3-13-16,-2 2 3 0,0-3 1 0,2 8 9 15,0-3-12-15,0 3 12 0,1 2-12 16,-1 2 12-16,0-2 0 0,-2 5 0 0,2 2-8 0,0 5 8 0,-2-3 0 16,-3-2 0-16,0 5 8 0,-3 2-8 0,0 0 11 15,0-2-11-15,-2 0 12 0,0-3 0 0,-3 5 1 16,2-7 0-16,1 5 0 0,-3 0-3 0,3-3-1 16,-3-2 0-16,0-2 0 0,0 2-9 0,0 0 12 15,0 0-12-15,0-7 12 0,0 0-12 0,0 0 0 16,0 0-10-16,0 0-795 15,0 0-159-15</inkml:trace>
  <inkml:trace contextRef="#ctx0" brushRef="#br0" timeOffset="58431.983">22593 4093 1202 0,'0'0'53'0,"0"0"11"0,0 0-51 0,0 0-13 0,0 0 0 0,5 0 0 16,-5 0 79-16,8 7 13 0,-3-7 2 0,3 0 1 16,-2 0-46-16,1 0-9 0,1 0-1 0,3 5-1 15,-3-5-18-15,0 0-3 0,0 0-1 0,0-5 0 16,0 5 7-16,0 0 1 0,0-7 0 0,-3 7 0 16,0-7 10-16,0 7 2 0,-2-7 1 0,0 0 0 15,-1 2-1-15,-2 3-1 0,3-3 0 0,-3-2 0 16,-3 0-4-16,1 0-1 0,-1 0 0 0,0 0 0 0,-2 2-30 0,2 3 0 15,-2-3 0-15,0 5 0 0,2-7 0 0,-5 7 0 16,0 0 0-16,0 0 0 0,3 0 0 0,-3 0 0 16,0 0 0-16,0 7 0 0,3-7 17 0,-3 7 1 15,0 0 0-15,3 5 0 0,-3-5-29 0,3 0-5 16,-1 5-2-16,4-5 0 0,-1 5 18 0,0-3 0 16,3 5 0-16,0-2 0 0,0 0 0 0,3 2 0 15,0-7 0-15,-1 7 0 0,4-7 0 0,-1 7 0 16,0-7 0-16,3 0 0 0,0 3 0 0,0-3 0 15,3 0 0-15,-1-5 0 0,1 5 9 0,2-7-9 16,-2 5 8-16,2-3-661 0,0-2-133 16</inkml:trace>
  <inkml:trace contextRef="#ctx0" brushRef="#br0" timeOffset="58806.912">22918 4032 1094 0,'0'0'97'0,"0"0"-77"0,0 0-20 0,0 0 0 16,0 0 121-16,0 0 21 0,0 7 4 0,0 0 1 16,3 0-48-16,-3 0-10 0,0 0-1 0,0 5-1 15,0 0-21-15,3-3-4 0,-1-2-1 0,1 5 0 16,-3-5-41-16,2 5-9 0,4-5-2 0,-1 0 0 16,-2 0-9-16,2 0 0 0,0 0 0 0,1-2 0 15,1-3 24-15,-1-2 2 0,-1 7 1 0,3-7 0 16,0 0-16-16,-3 0-3 0,3-7-8 0,-3 5 12 0,3-3 0 15,-2-2-1-15,-1 5 0 0,-2-8 0 0,-1 3 6 0,4 0 2 16,-4-2 0-16,1-3 0 0,2 0-19 0,-2 5 0 16,-1 0 0-16,1 0 0 0,-3 0 0 0,3 0 0 15,-3 0 0-15,0 2 0 0,0 5 0 0,0 0 0 16,0 0 0-16,0 0 0 0,0 0 0 0,0 0 0 16,0 0 0-16,0 0 0 0,2 7 0 0,4 0 0 15,-4 3 0-15,4-1 0 0,-4-2 0 0,1 0 0 16,2 5 0-16,0 0 0 0,-2-5 0 0,2 2 0 15,1 3 0-15,-4-5 0 0,4 0 0 0,-4 7 0 16,1-14 0-16,2 7 0 0,-2-2 25 0,2 2 2 16,-5-7 0-16,8 5 0 15,-3-3-197-15,-5-2-39 0</inkml:trace>
  <inkml:trace contextRef="#ctx0" brushRef="#br0" timeOffset="59134.863">23244 4025 1728 0,'0'0'38'0,"0"0"8"0,0 0 2 0,2 0 0 0,-2 0-39 16,6 7-9-16,-4 5 0 0,4-3 0 0,-4-2 94 0,3 5 17 0,-2-5 3 0,0 7 1 15,-1-7-35-15,1 5-8 0,0 0 0 0,-1-3-1 16,1-2-52-16,0 0-11 0,-1 5-8 0,-2-5 12 16,3 0 21-16,0 0 5 0,-3-7 1 0,0 7 0 15,2-7-25-15,-2 0-5 0,0 0-1 0,0 0 0 16,0 0 1-16,0 0 0 0,0 0 0 0,3-7 0 15,-3 0-1-15,3 0-8 0,-1 0 12 0,1-5-4 16,2 3-56-16,-2-3-12 0,-1 0-3 0,4 3 0 16,2-3-14-16,0-2-3 0,-1 2-1 0,1 5 0 15,3-2 33-15,-3 2 6 0,0 2 2 0,0-2 0 0,0 2 24 0,0 3 4 16,0 2 2-16,0 0 0 0,-3 0 10 0,0 0 0 16,3 0-9-16,-8 0 9 0,3 7 0 0,2-2 0 15,3-3 0-15,-5-2 0 16,-3 0-40-16,5 7-12 0,0-2-4 0,-5-5 0 0</inkml:trace>
  <inkml:trace contextRef="#ctx0" brushRef="#br0" timeOffset="59494.049">23580 4044 1108 0,'0'0'24'0,"5"0"6"0,3 0 1 0,-5 0 0 0,-3 0-31 0,5 2 0 0,-5-2 0 0,0 0 0 16,0 0 92-16,0 0 12 0,0 0 2 0,0 0 1 15,0 0-50-15,0 0-9 0,-5 5-3 0,-3 2 0 16,0-5-21-16,0 5-4 0,-3 0 0 0,1 5-1 16,2-5-19-16,-3 0 10 0,3 0-10 0,3 0 8 15,0 5-8-15,-1-5 0 0,4 5 0 0,-1-5 0 16,3 0 8-16,0 0 10 0,0 5 2 0,0-3 0 16,3-4 19-16,2-3 4 0,0 5 1 0,3 3 0 15,0-8-44-15,0 3-24 0,3-3 4 0,-1-2 0 16,1 5 20-16,2-5 0 0,0 0 8 0,0 0-8 15,1-5 13-15,-1 5-2 0,-3-7-1 0,4 5 0 16,-4-3-10-16,1-2 10 0,-1 2-10 0,1-2 10 0,-6-2 34 0,3-3 8 16,0 0 0-16,-5 3 1 0,-3-3-21 0,0 3-5 15,-3-3-1-15,-2 0 0 0,0 5-4 0,-3-2-1 16,-3-1 0-16,3 3 0 0,-2 0-9 0,-1 0-1 16,0 0-1-16,3 7 0 0,1-7-10 0,4 7-17 15,-5 0 4-15,3 0 1 16,-1 0-223-16,1 5-44 0</inkml:trace>
  <inkml:trace contextRef="#ctx0" brushRef="#br0" timeOffset="59900.136">23757 4093 979 0,'8'7'87'0,"-8"-7"-70"16,3 0-17-16,2 0 0 0,-3 7 152 0,4-2 28 0,-4 2 4 15,4 0 2-15,-1 0-64 0,0 0-13 0,1 0-2 0,-1 0-1 16,-2 3-50-16,-1-1-9 0,1-2-3 0,-1 0 0 16,1 0 24-16,-3 0 5 0,3-2 1 0,-3 2 0 15,0 0-42-15,2-2-8 0,-2 2-1 0,0-7-1 16,0 0 8-16,0 0 2 0,0 0 0 0,0 0 0 16,0 0-32-16,0 0 0 0,0 0 0 0,0 0 0 15,0 0 0-15,0 0 0 0,3-12 0 0,0 5 0 16,-1 0-14-16,1-5 4 0,0-2 1 0,2 5 0 15,3-3-92-15,-3-2-19 0,3 2-3 0,0-2-1 16,-3 2 61-16,3 5 12 0,0-2 3 0,0 2 0 0,0-3 28 0,0 8 7 16,3-5 1-16,-3 7 0 0,-1-5 12 0,1 10 0 15,3-5 0-15,-3 2 0 0,0 3 0 0,2-5 8 16,-2 7-8-16,0-2 0 0,3 2 64 0,-3-5 5 16,0 5 2-16,2 0 0 0,-2-2-29 0,3 2-6 15,-6 0 0-15,0-2-1 0,3 2-15 0,-2-5-4 16,-1 5 0-16,0 0 0 0,-5-7-8 0,0 5-8 15,3 2 12-15,-3-7-1083 0</inkml:trace>
  <inkml:trace contextRef="#ctx0" brushRef="#br0" timeOffset="60353.157">24373 3992 921 0,'-2'-5'82'0,"-1"3"-66"0,-2-3-16 0,2 3 0 15,1-3 80-15,-1 3 13 0,3 2 3 0,0-5 0 16,-3-2 25-16,3 7 6 0,-2 0 1 0,2 0 0 16,-3-7-52-16,0 7-9 0,1-2-3 0,-4-3 0 15,1 5-39-15,0 0-8 0,0 0-1 0,-3 0-1 16,0 0-6-16,0 0-1 0,0 0 0 0,0 7 0 15,0-7-8-15,0 5 0 0,0-3 0 0,0 3 8 16,3-3-8-16,-3 5 0 0,5-2 0 0,-2-3 0 16,2 3 0-16,-2 2 0 0,2 0 0 0,3 0 0 0,0 0-12 0,3 0 1 15,-3 0 1-15,3 5 0 0,-1-5 10 0,1 0-12 16,0 0 12-16,2 5-12 0,-3-5 12 0,6 5-13 16,0-3 5-16,0-2 8 0,0 0 0 0,0 5 8 15,3-5 2-15,-3 5 0 0,2-5 9 0,-2 5 1 16,3-3 1-16,-3-2 0 0,-3 0 22 0,0 5 4 15,-2-5 1-15,0 5 0 0,-6-5 4 0,0 0 2 16,1 0 0-16,-4-5 0 0,-4 8-10 0,2-8-3 16,-3-2 0-16,1 7 0 0,-1-2-21 0,3-3-5 15,-5-2-1-15,2 0 0 0,1 0-3 0,-1 0-1 16,3 0 0-16,0 0 0 16,-2 0-64-16,-1 0-13 0,1 0-2 0,-1 0-1048 0</inkml:trace>
  <inkml:trace contextRef="#ctx0" brushRef="#br0" timeOffset="68210.392">11456 4728 885 0,'0'-5'39'0,"3"5"9"0,-6-2-39 0,3 2-9 0,0 0 0 0,0 0 0 15,3 0 87-15,-3 0 15 0,0 0 3 0,0 0 1 16,0 0 18-16,0 0 3 0,0 0 1 0,0 0 0 15,11-5-52-15,-11 5-9 0,0 0-3 0,10 5 0 16,1-3 0-16,-11-2 0 0,8 12 0 0,-3-5 0 0,-2 7-13 0,-1-2-3 16,4 0-1-16,-4-3 0 0,-2 10-24 0,0-5-5 15,3-2-1-15,-3 2 0 0,0 0 38 0,0 0 7 16,0-2 2-16,0-3 0 0,5 3-64 0,-5-5-20 16,0 5 0-16,0-5 0 0,0 0 20 0,3-2 8 15,-3-3-8-15,0-2 12 0,0 0-3 0,0 7-1 16,0-7 0-16,0 0 0 0,0 0-8 0,0 0 10 15,0 0-10-15,-3 0 10 16,1 0-106-16,-4-7-22 0,1 7-4 0,0-7-1 16,2 2-110-16,-2-2-23 0,0 5-4 0,2-3 0 15,0-2 105-15,3 7 22 0,-5-7 4 0,2 5 1 16,3 2 21-16,3-5 5 0,-3-2 1 0,0 7 0 0,3-5 141 0,-3 5 29 16,5-7 6-16,-2 7 1 0,2-7 112 0,0 5 24 15,0-3 4-15,1 3 0 0,-1-3-76 0,3 5-16 16,-3-7-4-16,3 7 0 0,3-5-42 0,-3 5-9 0,2-2-1 15,1-3-1-15,-1 5-50 0,1-2-9 0,0-3-8 0,-1 3 9 16,-2 2-9-16,3-5 0 0,-3 5 0 0,0-2 0 16,-1-3 0-16,-1 5 0 0,2 0 0 0,0 0 0 15,-3-2-96 1,-5 2-22-16,0 0-4 0,0 0-728 0</inkml:trace>
  <inkml:trace contextRef="#ctx0" brushRef="#br0" timeOffset="68444.98">11732 4688 633 0,'0'0'28'0,"0"0"6"0,-3-2-34 0,3 2 0 16,-5-5 0-16,5 5 0 0,0 0 231 0,0 0 39 15,0 0 8-15,0 0 2 0,0 0-154 0,0 7-30 16,0 0-7-16,2 0-1 0,-2 0-19 0,6 0-4 16,-4 5-1-16,1 2 0 0,0-2-51 0,-1 2-13 15,1 0 0-15,0 7 0 0,-3-4 53 0,0-1 8 16,0-2 2-16,0 5 0 0,0-5-43 0,0 0-9 15,0 3-2-15,0-8 0 0,0 3 0 0,0 2 0 16,0-7 0-16,-3 5 0 0,3-10 0 0,0-2 0 16,0 0 0-16,0 7 0 15,0-7-130-15,0 0-27 0,0 0-4 0,0 0-811 0</inkml:trace>
  <inkml:trace contextRef="#ctx0" brushRef="#br0" timeOffset="68616.84">11861 4888 288 0,'0'0'12'0,"0"0"4"0,0 2-16 0,0-2 0 0,0 0 0 0,0 5 0 16,0-3 360-16,3 3 68 0,-3 2 15 0,0 0 2 15,3 0-280-15,-3 0-56 0,2-2-11 0,-2 2-2 16,3-2-88-16,-3 2-16 0,3 0-4 0,-3-5-1 16,0-2 41-16,0 0 9 0,2 7 2 0,-2-7 0 15,0 0-103-15,0 0-21 0,0 0-4 0,0 0-856 16</inkml:trace>
  <inkml:trace contextRef="#ctx0" brushRef="#br0" timeOffset="68757.138">11893 4843 1497 0,'0'0'32'0,"3"-7"8"0,-3 5 0 0,0-5 4 0,-3 0-36 0,3 2-8 0,-3-2 0 0,3 7 0 0,0-5 104 16,0-2 20-16,0 5 3 0,0 2 1 0,0 0-52 0,0 0-11 15,0 0-1-15,0 0-1 0,6-5-50 0,2 5-13 16,-8 0 0-16,5 0-968 15</inkml:trace>
  <inkml:trace contextRef="#ctx0" brushRef="#br0" timeOffset="69304.051">12208 4888 1418 0,'0'0'31'0,"3"-5"6"0,-1 3 2 0,1-3 1 0,-3-2-32 0,2 5-8 0,1-3 0 0,-3-2 0 15,-3 0 122-15,3 2 22 0,0 5 5 0,-5-2 1 16,0-3-74-16,0 5-14 0,5 0-3 0,-8 0-1 16,0 0-23-16,0 5-5 0,-3-3-1 0,1 3 0 15,-1 2-20-15,0 0-9 0,-2 7 8 0,3-7-8 16,2 5-16-16,0 0-9 0,-3-3-2 0,6 3 0 15,2-5 27-15,1 7 0 0,2-7 0 0,2 0 0 16,1 0 0-16,2 0 9 0,3-2 0 0,0 2 0 16,0-2-9-16,3-3-12 0,2 3 2 0,0-5 1 15,3-5 9-15,-3 5 0 0,0 0 0 0,1-7 0 0,-1 2 0 0,-3 3 0 16,-4-3 0-16,2-4 0 0,0 2 0 0,-3-5 0 16,-2 5 0-16,-1-5 0 0,1-2 15 0,-1 0 5 15,-2 2 0-15,-5-4 1 0,3 2-2 0,-4-3-1 16,1 1 0-16,2-3 0 0,-2 7 6 0,0-2 0 15,2-5 1-15,-2 10 0 0,2-3-25 0,0 3 0 16,1-3 0-16,-1 5 0 0,1 0 0 0,-1 0 0 16,-2 0 0-16,2 2 0 0,3-2 0 0,0 7 0 15,0 0 0-15,0 0 0 0,0 0 0 0,0 0 0 16,0 0 0-16,0 0 0 0,3 7 0 0,5 0 0 16,-1 0 0-16,1 0 0 0,0 5 0 0,3 0 0 15,0 2 0-15,-1 0 0 0,-2 0 0 0,3 5 0 16,-6-5 0-16,0 5 0 0,3-3 33 0,-3 1 2 15,1-1 0-15,-4-2 0 16,1-2-21-16,0 2-4 0,-3-2-1 0,2-3 0 16,-2 1-46-16,0-1-10 0,3-4-1 0,-3 2-1049 0</inkml:trace>
  <inkml:trace contextRef="#ctx0" brushRef="#br0" timeOffset="69788.166">12520 4909 1756 0,'0'0'78'0,"0"0"16"16,5-2-75-16,-2-3-19 0,-3 5 0 0,0 0 0 15,0 0 92-15,0-7 16 0,0 7 2 16,0 0 1-16,0-5-48 0,0 5-10 0,0 0-1 0,-5 0-1 0,-3 0-32 16,3 0-7-16,-1 0 0 0,-2 5-1 0,3-3 0 0,-3 3 0 15,0 2 0-15,0 0 0 0,3 0-11 0,-3 0-16 16,5 0 4-16,-2 3 1 0,5-3 11 0,0 0-10 15,0-7 10-15,3 7-10 0,2-5 10 0,-2 5-12 16,5-2 12-16,-1 2-12 0,-1-7 12 0,4 0-8 16,1 0 8-16,0 0-8 0,-1 0 8 0,3-5 0 15,-2 3 0-15,-1-3 0 0,4-2 0 0,-4 5 0 16,-2-10 0-16,0 5 11 16,-3 0 1-16,1-5 1 0,-4 5 0 0,-2-7 0 0,3 2-3 0,0-2-1 15,-6 0 0-15,3-5 0 0,-5 5 44 0,2-2 9 16,-2-1 2-16,0 3 0 0,-1-2-52 0,1-1-12 15,2 3 0-15,-2 5 0 0,0-3 0 0,2 0 0 16,0 3 0-16,1 2 0 0,-1-5 15 0,3 7 0 0,-3 3 0 0,3 2 0 16,0 0-24-16,0 0-5 0,0 0-1 0,0 0 0 15,0 0 35-15,6 2 8 0,-1 10 0 0,0-5 1 32,1 5-46-32,-1-3-10 0,3 3-1 0,0 2-1 0,0 0 40 0,-3 5 8 0,-2 0 1 0,-1 2 1 15,-2-2-21-15,0-3 9 0,3 3-9 0,2-5 0 16,-2 5 12-16,0-5-4 0,-3 0 0 0,2-2-8 15,4 2 0-15,-4-2 0 0,-2-3 0 0,3-4 0 16,-1 2-134-16,4 0-21 0,-6-2-4 0</inkml:trace>
  <inkml:trace contextRef="#ctx0" brushRef="#br0" timeOffset="70147.435">12793 4909 172 0,'0'0'16'0,"0"0"-16"0,5 0 0 0,-5 0 0 0,0 0 269 0,5-2 51 16,0 2 11-16,3-5 1 0,-2 5-186 0,-1 0-38 16,3 0-7-16,0-5-1 0,0 5-44 0,0-2-9 15,0 2-2-15,0 0 0 0,-3-5-21 0,3 3-4 16,0-3 0-16,-6 5-1 0,4-2 13 0,-1-3 2 16,0-2 1-16,-2 7 0 0,0-7-7 0,-3 5 0 15,2-3-1-15,-2-2 0 0,-2 2-27 0,2 3 8 16,-3-3-8-16,0 3 0 0,1-3 0 0,-1 5 0 15,3 0 0-15,-3-7 0 0,-2 7 0 0,0-2 0 16,0 2 0-16,-1 2 0 0,-2-2 0 0,0 5 0 16,0-3 0-16,0-2 0 0,1 7 0 0,-1-2 0 0,0 2 0 0,0 0 0 15,0 0 24-15,2 5 0 0,4-5 0 0,-3 2 0 16,2-2-24-16,-2 5 0 0,5-5 0 0,0 5 0 16,2-5 0-16,-2 0 0 0,3 5 0 0,2-5 0 15,0 0-21-15,3 0 0 0,0 0 0 0,0 0 0 16,0-7 21-16,0 7 0 0,3-2 0 0,-1-3 0 15,-2-2-37-15,0 0-3 16,3 0-1-16,-3 0-583 0,0 0-117 0</inkml:trace>
  <inkml:trace contextRef="#ctx0" brushRef="#br0" timeOffset="70546.913">13031 4867 1728 0,'-6'-5'38'0,"6"5"8"0,0 0 2 0,0 0 0 15,0 0-39-15,0 0-9 0,0 0 0 0,0 0 0 0,3 7 53 0,0 0 9 16,-3-7 2-16,2 7 0 0,4 5 0 0,-1-5 0 16,-2 5 0-16,-3-3 0 0,0-2 15 0,0 5 3 15,-3-5 1-15,3 0 0 0,-3 0-31 0,3-7-7 16,6 7-1-16,-6-7 0 0,0 0-28 0,0 0-7 16,5 7-1-16,-2-2 0 0,-3-5 0 0,5 2-8 15,0 3 12-15,0-10-4 0,3 3-17 0,-2 2-4 16,-1-5-1-16,0 3 0 15,3-3 28-15,-3-2 6 0,3 0 0 0,3 0 1 0,-3-5-33 0,0 5-8 16,2 0 0-16,-2 0-1 0,0 0 21 0,0 5 0 16,0-3 0-16,0-2 0 0,0 7-10 0,0 0 10 0,3-5-13 0,-3 10 5 15,-3-5 8-15,3 2 9 16,-3 3-1-16,0 0-8 0,3-3 0 0,-2 5-14 16,-1 0 1-16,0 0 0 0,0 0 13 0,1 5 13 15,-4-5-2-15,1 5-1 0,2-3-10 0,-2-4 0 16,0 7 9-16,-1-3-9 0,-2-2 0 0,3 0 0 15,0 0 0-15,-1-2 0 0,-2 2 0 0,0 0 0 16,0-7 0-16,3 5 0 0,-3-5 0 0,0 0 0 16,-3 2 0-16,3-2-1173 0</inkml:trace>
  <inkml:trace contextRef="#ctx0" brushRef="#br0" timeOffset="71328.559">13801 4756 1062 0,'0'0'47'0,"0"0"9"0,0 0-44 0,0 0-12 0,5 0 0 0,-5 0 0 16,3-2 99-16,-3 2 17 0,0 0 4 0,0 0 1 16,0 0-3-16,0 0-1 0,0 0 0 0,0 0 0 15,0 0-38-15,0 0-8 0,5 7-2 0,-2 0 0 16,-3 0-21-16,2 7-5 0,-2-2-1 0,0 2 0 15,-2 0-11-15,2 0-3 0,0-2 0 0,2 7 0 16,1-3-4-16,-3-4 0 0,0 7-1 0,2-5 0 0,1 0 14 0,0-2 3 16,-3-3 1-16,5 3 0 15,0 2-53-15,3-7-12 0,-5 5-1 0,5-5-1 0,2 0 42 0,1-2 8 16,-3-3 1-16,5 5 1 0,-2-7-26 0,2 0 0 16,0 0 0-16,3 0 0 0,-3-2 8 0,3 2-8 15,-3-5 12-15,3 5-4 0,0-7-8 0,0 7 10 16,-3-5-10-16,1 3 10 0,1 2-10 0,-1-5 0 15,-4 5 0-15,3-2 0 0,1 2 8 0,-4-5-8 16,-2 3 0-16,3 2 8 0,-3 0-8 0,2 0 0 16,-4 0 0-16,2 0 0 15,-1-5-114-15,1 10-25 0,0-5-5 0,-2 0-569 16,2 2-115-16</inkml:trace>
  <inkml:trace contextRef="#ctx0" brushRef="#br0" timeOffset="71719.158">14362 4977 1116 0,'0'0'49'0,"0"0"11"0,2-7-48 0,4 5-12 0,-6-3 0 0,0-2 0 16,2 5 132-16,-2-3 24 0,-2-2 4 0,2 7 2 15,0-5-51-15,0 3-11 0,-6-3-1 0,4 3-1 16,-4-3-42-16,4 3-9 0,-6-3-2 0,2 5 0 16,1 0-28-16,-3 0-5 0,-2 0-2 0,2 0 0 15,-3 5-10-15,3-3 8 0,-2 3-8 0,-1-3 8 16,6 5-8-16,-3-2 0 0,-3 2 0 0,3 0 0 15,6 0 0-15,-4 0-9 0,1 5 9 0,5-5-10 16,0 0 10-16,3 0-8 0,-1 0 8 0,4 0-8 0,2-2-3 0,-1 2 0 16,1 0 0-16,3-2 0 0,0-3 11 0,2-2 9 15,-3 5-1-15,4-3-8 0,-4-2 0 16,1 0 0-16,-1-2-10 0,1-3 10 0,0 5 0 0,-6-2 0 16,3-3 9-16,-3-2-1 0,-5 7 1 0,5 0 1 15,-2-7 0-15,0 2 0 0,-1-2 1 0,1 5 0 16,-6-5 0-16,3 2 0 0,0 5-11 0,0 0 0 15,0-2 9-15,0 2-9 0,0 0 9 0,0 0-9 16,0 0 12-16,0 0-12 0,0 0 0 0,0 0 0 16,0 0 0-16,0 0-12 15,0 0-16-15,3 2-2 0,-3-2-1 0,8 7 0 0,0-2 46 0,-3 2 9 16,-5-7 1-16,8 2 1 16,0 3-42-16,0-5-8 0,-8 0-1 0,5 2-635 15,-5-2-128-15</inkml:trace>
  <inkml:trace contextRef="#ctx0" brushRef="#br0" timeOffset="72078.411">14504 4942 1267 0,'0'0'56'0,"0"0"12"0,0 0-55 0,0 0-13 0,0 0 0 0,8 0 0 16,0 5 156-16,0-3 29 0,-2-2 6 0,2 7 1 15,-3-7-110-15,3 5-22 0,-3-3-4 0,6 3 0 16,-3-3-38-16,2-2-7 15,1 5-2-15,-1-3 0 0,-2-2-9 0,0 0 0 0,-3 0 0 0,1 0 0 16,-1 0 0-16,3-2 0 0,3-3 0 0,-3 5 0 0,-3-2 0 16,0-3 0-16,-2 3 0 0,2-3 0 0,0-2 0 0,1 0-16 15,-1 2 4-15,0-2 1 0,-5 5 3 0,3-3 0 16,-6-2 0-16,3 7 0 0,5 0 8 0,-5 0 0 16,0 0 0-16,0 0 0 0,0 0 28 0,0 0 4 15,0 0 0-15,0 5 1 0,-2-3 8 0,-1 5 2 16,1 0 0-16,-4 5 0 0,1-5-1 0,-3 7 0 15,0-2 0-15,0 2 0 0,-2 0-14 0,2-2-4 16,-3 2 0-16,3-2 0 0,0-3-16 0,0 3-8 16,-2 2 8-16,2-2-8 0,5-3 0 0,0 3 0 15,1 0 0-15</inkml:trace>
  <inkml:trace contextRef="#ctx0" brushRef="#br0" timeOffset="72500.156">15065 4947 1382 0,'-5'-10'30'0,"5"10"6"0,0 0 2 0,0-2 2 0,0-3-32 0,0 5-8 0,0 0 0 0,3-2 0 15,2-3 51-15,0 5 9 0,-5 0 1 0,0 0 1 16,6-2-42-16,-1-3-9 0,3 5-2 0,-3 0 0 15,-5 0 1-15,5 0 0 0,3 0 0 0,0 0 0 16,0 0 20-16,0 0 4 0,3-2 1 0,-3-3 0 16,0 5-7-16,0 0 0 0,0 0-1 0,-1 0 0 0,1-2-11 0,0-3-1 15,-5 5-1-15,2 0 0 16,-2-7 6-16,-3 7 0 0,0 0 1 0,0-5 0 0,0-2 10 16,-3 5 1-16,1-3 1 0,-6 3 0 0,0-3-16 0,-3 3-3 15,1-3-1-15,-4 3 0 0,-2 2-13 0,3 0 0 16,0 0 0-16,0 0 0 0,-3 2 0 0,0-2 0 15,3 7 0-15,0-7 0 0,2 7 0 0,0-2 0 16,-2-3 0-16,3 5 0 0,4 0 0 0,1 5 0 16,2-5 0-16,-2 0 0 0,5 5 0 0,0-5 0 15,0 5 0-15,5-3 0 0,-2 3 0 0,5-3 8 16,0 3-8-16,2-5 0 0,-2 5 0 0,3-5 0 16,2 0 0-16,3 0 0 0,0 0 0 0,0-7 0 15,-3 5 0-15,3-3 0 16,2-2-157-16,-2 0-28 0,0 0-6 0,-5 0-1 0</inkml:trace>
  <inkml:trace contextRef="#ctx0" brushRef="#br0" timeOffset="72796.989">15274 4921 1094 0,'0'0'48'0,"0"0"11"0,0 0-47 0,0 0-12 0,3 7 0 0,0 0 0 15,-1 0 168-15,-2 0 31 0,3 0 6 0,0 0 2 16,-3 0-88-16,0 5-18 0,0-5-3 0,0 0-1 15,0 5-26-15,0-5-6 0,0 0-1 0,2-5 0 16,-2-2-51-16,0 10-13 0,0-3 0 0,0-7 0 16,0 0 54-16,0 0 8 0,0 0 2 0,0 0 0 15,0 0-64-15,0 0-26 0,6-7 2 0,-4-3 0 16,1 3-13-16,0 0-3 0,2-2 0 0,0-3 0 16,-2 0-20-16,-1 3-4 0,6-3 0 0,0-2-1 15,0 7-50-15,0-5-9 0,-3 5-3 0,6-2 0 0,2 4 95 0,-2-2 18 16,-3 2 4-16,0 3 1 0,5-3 9 0,0 3 12 15,-5 2-2-15,3 0-1 0,-3 0-9 0,0 2 0 16,-1-2 0-16,1 5 0 0,-2-3 0 0,2 3 0 16,-3-5 0-16,0 7-510 15,-5-7-104-15</inkml:trace>
  <inkml:trace contextRef="#ctx0" brushRef="#br0" timeOffset="73453.091">16050 4956 1036 0,'0'0'46'0,"0"0"10"0,2-7-45 0,-2 7-11 16,0 0 0-16,0 0 0 0,-2 0 123 0,2 0 22 15,-3-7 5-15,-2 7 1 0,-1-5-45 0,1 5-9 16,0 0-1-16,0 0-1 0,-3 0-41 0,0 5-8 0,0 0-2 0,0-3 0 16,0 5-11-16,0 0-2 0,-5-2-1 0,5 2 0 15,-3 0-30-15,6 0 0 0,0 0 0 0,-1 0-10 16,4 0 10-16,2 0 0 0,2 0 0 0,1 3 0 16,0-3 0-16,5-5 0 0,-1 3 0 0,4 2 8 15,0-5-8-15,2-2 0 0,0 0-8 0,0 0 8 16,1 0 0-16,1 0 0 0,-4-7 9 0,2 5-9 15,0-3 0-15,1 3 0 0,-6-5 0 0,0-3 0 16,-1 3 44-16,1 5 1 0,-5-10 1 0,0 5 0 16,-3 0-22-16,2 0-5 0,-2-5-1 0,-5 10 0 15,0-5 37-15,-1 0 7 0,1 2 2 0,0-2 0 16,-3 7-78-16,3-5-15 0,-1 3-3 0,1 2-733 16,5 0-147-16</inkml:trace>
  <inkml:trace contextRef="#ctx0" brushRef="#br0" timeOffset="73781.329">16391 4796 1497 0,'-8'-2'32'0,"8"2"8"0,5-7 0 0,-2 2 4 0,-6-4-36 0,3-1-8 16,3 3 0-16,-3 0 0 0,-3 0 104 0,-2 0 20 15,2 0 3-15,-2 0 1 0,2 2-52 0,-2-2-9 16,-3 5-3-16,0-3 0 0,-5 5-51 0,5-2-13 16,-2-3 0-16,2 5 0 0,-3 5 32 0,3-3 4 0,3-2 1 15,-3 7 0 1,-5-2-59-16,2 2-12 0,6-5-2 0,-3 10-1 0,-5-5 37 0,5 7 0 0,8-2 0 0,2 2 0 16,1 0 0-16,-3 0 0 0,3 5 0 0,7 0 0 15,1-5 0-15,-1 7 0 0,-10-9 0 0,6 9 0 16,7-7 0-16,-3-2 0 0,-7 2 0 0,2 0 0 15,-5-2 0-15,6 0 0 0,-4-3 0 0,-2-2 0 16,-5 0 0-16,2 0 0 0,6-2 0 0,-6 2-980 16</inkml:trace>
  <inkml:trace contextRef="#ctx0" brushRef="#br0" timeOffset="73937.374">16193 4963 806 0,'-3'-2'72'0,"3"2"-58"15,5-5-14-15,-2 3 0 0,-6-3 159 0,3 5 29 16,13-2 5-16,-2-3 2 0,0 0-107 0,-1 3-22 15,6-3-4-15,3 5-1 0,4 0 3 0,-1-2 0 16,-4 2 0-16,1 0 0 0,4-5-40 0,-7 5-8 16,-3 0-2-16,1 0 0 15,-4-2-74-15,4 2-14 0,7-5-3 0,-21 5-1 0</inkml:trace>
  <inkml:trace contextRef="#ctx0" brushRef="#br0" timeOffset="74562.187">17044 4761 1497 0,'6'0'32'0,"-6"0"8"0,0 0 0 0,0-5 4 0,-3-2-36 0,0 5-8 16,3-3 0-16,-5-2 0 0,0 5 53 0,0-3 9 16,-3-2 2-16,5 2 0 0,-2 3 0 0,-1-3 0 15,1 3 0-15,0-3 0 0,0 3-14 0,-1-3-2 16,-2 5-1-16,3-2 0 0,0 2-22 0,-1 0-4 16,-1 0-1-16,1 2 0 0,-2-2-20 0,3 5 0 15,-3-3 0-15,-3 5 0 0,4-2 0 0,-1-3 0 16,0 5 0-16,0 3 0 0,0-8 0 0,0 5 0 15,5 0 0-15,-2 0 0 0,0 5 0 0,2-5 0 16,3 0 0-16,3 7 0 0,5-2 0 0,-3 2 0 16,0-2 0-16,0-3 0 0,9 3 0 0,-4 2 0 15,-2-2 0-15,5-3 0 0,3 3 0 0,-2-5 0 16,-1 0 0-16,-3 5 0 0,4-5 0 0,-1 0 0 16,5 0 0-16,-7 5 0 0,-11-5 0 0,5-5 0 0,6 5 0 0,-3 5 0 15,-8-5 0-15,-3 0 0 0,3-2 0 0,0 2 0 16,0-5 46-16,-5 5 14 0,-3-2 4 0,-3 2 0 15,6-2-18-15,-6-3-3 0,-5 5-1 0,1-7 0 16,1 5-25-16,1-5-5 0,3 0 0 0,-6 0-1 16,0 0-11-16,5 0-16 0,3-5 4 0,-2 5-1137 15</inkml:trace>
  <inkml:trace contextRef="#ctx0" brushRef="#br0" timeOffset="74734.283">17230 4914 1555 0,'0'0'138'0,"0"0"-110"16,0 0-28-16,0 0 0 0,0 0 146 0,0 2 24 15,-6 5 5-15,4 0 1 0,2-2-39 0,2 2-7 16,-2 0-2-16,3 0 0 0,-3-2-102 0,3 2-26 16,-1-5 0-16,1 5 0 0,0-2 0 0,-1-3 0 15,1 3 0-15,-3-5 0 16,0 0-146-16,0 0-34 0,0 0-8 0</inkml:trace>
  <inkml:trace contextRef="#ctx0" brushRef="#br0" timeOffset="74874.917">17198 4789 1728 0,'0'0'38'0,"-8"-2"8"0,5-3 2 0,3 5 0 0,0 0-39 0,0 0-9 0,0 0 0 0,0 0 0 15,6 0 0-15,-1 0 0 0,0 0 0 0,1 5-766 16</inkml:trace>
  <inkml:trace contextRef="#ctx0" brushRef="#br0" timeOffset="75171.749">17346 4874 1497 0,'0'0'66'0,"0"0"14"15,8 0-64-15,-3-5-16 0,1 5 0 0,2-2 0 16,2-3 39-16,-2 5 4 0,3 0 1 0,2 0 0 0,-3-2 2 0,1 2 1 15,0 0 0-15,-3 2 0 0,-3-2-8 0,0 0-2 16,3 0 0-16,-3 5 0 0,1-3-29 0,-1 3-8 16,-2-3 0-16,-1 5 0 0,4-2 26 0,-6-3 4 15,-3 5 1-15,3 3 0 0,0-8-6 0,-3 5-1 16,1 0 0-16,-1 0 0 0,3 5-12 0,-3-5-2 16,3 0-1-16,0 0 0 0,0 0 22 0,0 0 4 15,3-2 1-15,-3 2 0 0,0-7-16 0,5 5-4 16,1-3 0-16,1 5 0 0,-1-2-3 0,-1-3-1 15,3-2 0-15,3 5 0 0,2-5-12 0,-3 0 0 16,-2 0 0-16,3-5 0 0,0 5 0 0,-1-2 0 16,1-3 0-16,-1 5-714 15,-2-7-146-15</inkml:trace>
  <inkml:trace contextRef="#ctx0" brushRef="#br0" timeOffset="75483.829">17724 4921 230 0,'0'0'20'0,"0"0"-20"0,6-5 0 0,-1 5 0 16,0-2 286-16,1-3 53 0,-1 5 10 0,3-7 3 16,0 7-251-16,0-5-49 0,0 3-11 0,2-3-1 15,1 5-12-15,-1-7-3 0,-2 7 0 0,0-2 0 16,6-3-25-16,-7-2-9 0,-1 7 0 0,-4-7 0 16,4 5 9-16,-6-3 0 0,0 0 10 0,-3-2-10 15,-2 5 0-15,-1-3 0 0,-1-2 0 0,-4 7 0 16,0-2 8-16,1-3-8 0,-3 5 0 0,2 0 0 15,-2 0 14-15,-1 5-3 0,1-3-1 0,3-2 0 16,-1 5 34-16,1 2 8 0,-4-5 0 0,6 5 1 0,0-2-10 0,3 7-3 16,0-3 0-16,2-2 0 0,3 5-10 0,3 2-2 15,-1-2-1-15,4-3 0 0,2 3-18 0,2 0-9 16,1-3 10-16,-1-2-10 0,1 5 0 0,2-5 0 16,0-2 0-16,3 2-10 0,0-5 29 0,-3 5 5 15,3-7 2-15,3 5-690 16,2-5-139-16</inkml:trace>
  <inkml:trace contextRef="#ctx0" brushRef="#br0" timeOffset="75937.223">18338 4676 1292 0,'0'0'57'0,"0"0"12"0,0 0-55 0,0 0-14 0,0 0 0 0,0 0 0 16,0 0 100-16,0-2 16 0,-5-3 4 0,5 5 1 15,0 0-3-15,0 0-1 0,-5 5 0 0,-1-3 0 16,1 8-85-16,0-3-16 0,5 0-4 0,-3 0-1 0,-2 0 42 16,2 0 9-16,3 0 2 0,0 0 0 0,0 5-52 0,0-5-12 15,8 0 0-15,-3 5 0 0,-2-5 0 0,2 0 0 16,1 0 0-16,-1 0 0 0,3-5 36 0,0 3 5 16,-3 2 1-16,3-2 0 0,3-3-22 0,2 3-5 15,-3-3-1-15,1-2 0 0,5 0-5 0,-3 0-1 16,3 0 0-16,3 0 0 0,-4 0-8 0,4 0 0 15,2-2 0-15,-2-3 0 0,-1 3 13 0,1-3 1 16,2-2 0-16,-5 2 0 0,-3-2-22 0,-2 0-5 16,-1 0-1-16,3 0 0 0,-5 5 14 0,-2-3 0 15,-6 0 0-15,-3 3 0 16,3-3-156-16,-5 3-29 0,-1-3-6 0</inkml:trace>
  <inkml:trace contextRef="#ctx0" brushRef="#br0" timeOffset="76186.788">18600 4676 1497 0,'0'0'66'0,"0"0"14"0,-2 0-64 0,2 0-16 0,0 0 0 0,0 0 0 15,0 0 137-15,-3 5 24 0,3-5 5 0,0 7 1 16,-3 0-63-16,3 5-12 0,0-3-2 0,3 3-1 16,-3 2-71-16,0 0-18 0,0 3 0 0,3-1 0 15,-1-2 24-15,-2 5 2 0,0 0 0 0,3-5 0 16,-3 0-10-16,3 5-3 0,-3-5 0 0,0 0 0 15,-3-2 10-15,3-3 1 0,3 3 1 0,-3-5 0 16,0 0-25-16,0 0-9 0,2 0 0 0,-2-2 0 16,0-5 9-16,0 0 0 0,0 0 10 0,0 0-787 15,0 0-158-15</inkml:trace>
  <inkml:trace contextRef="#ctx0" brushRef="#br0" timeOffset="76561.729">18891 4707 1036 0,'0'0'46'0,"0"0"10"0,0 0-45 0,0 0-11 0,0 0 0 15,0 0 0-15,0 0 104 0,0 0 20 0,0 0 3 0,0 0 1 16,-2-5-52-16,2 5-9 0,0 0-3 0,0 0 0 16,0 0 0-16,-3 0-1 0,-2-2 0 0,5 2 0 15,0 0-28-15,0 0-6 0,-6 2-1 0,1-2 0 16,5 0 8-16,0 0 0 0,0 0 1 0,0 0 0 16,0 0-46-16,0 0-10 0,0 0-1 0,0 0-1 15,0 0 21-15,0 0 0 0,0 0 0 0,3 7 0 16,-1-2 12-16,4-3 8 0,-1-2 0 0,0 0 1 15,1 5-30-15,-1-5-7 0,-5 0 0 0,8 0-1 16,-3 0 17-16,-5 0 0 0,0 0-8 0,5-5 8 16,-5 5 0-16,0 0 9 0,0 0-1 0,0 0 0 15,0 0-8-15,0 0 0 0,0 0 0 0,0 0-632 16,0 0-132-16</inkml:trace>
  <inkml:trace contextRef="#ctx0" brushRef="#br0" timeOffset="77045.991">18989 4989 576 0,'0'0'51'0,"0"0"-41"0,-2-5-10 0,2 5 0 16,0 0 158-16,0 0 30 0,-3 0 5 0,0-2 2 15,1 2-90-15,-1 0-17 0,-2-5-4 0,-1 5-1 16,1 0-35-16,2 0-6 0,3 0-2 0,-2 0 0 16,-6 0-30-16,3 0-10 0,5 0 0 0,-3 0 0 15,3 0 27-15,0 0-2 0,0 0 0 0,0 0 0 16,0 0-40-16,0 0-8 0,-5 0-1 0,5 0-1 15,0 0 39-15,0 0 8 0,0 0 2 0,0 0 0 16,0 0-24-16,0 0 0 0,0 0 0 0,5 5 0 16,-5-5-20-16,3 0-1 0,4 7-1 0,-1-7 0 15,-6 0 22-15,5 0 0 0,3 0 0 0,-3 0 0 0,-5 0 36 0,6 0 12 16,-1-5 3-16,0 3 0 0,-5 2 3 0,0 0 1 16,0 0 0-16,0 0 0 0,3 0-10 0,-3 0-1 15,0 0-1-15,0 0 0 0,0 0-9 0,0 0-2 16,0 0 0-16,-3-5 0 0,-2 5-12 0,2-2-4 15,3 2 0-15,0 0 0 0,-5 0-16 0,5 0 8 16,0 0-8-16,0 0 0 0,0 0-11 0,0 0-9 16,0 0-1-16,0 0-1045 15</inkml:trace>
  <inkml:trace contextRef="#ctx0" brushRef="#br0" timeOffset="80648.667">11745 5624 230 0,'0'0'20'0,"0"-5"-20"0,-3 5 0 0,1-2 0 0,-1-3 132 0,3 5 23 16,-5-2 4-16,5 2 1 0,-3-5-26 0,0 3-5 16,3 2-1-16,0 0 0 0,-2-5-51 0,2 5-10 15,0 0-3-15,0 0 0 0,-3-5 0 0,0 3 0 16,3 2 0-16,0 0 0 0,3-7 0 0,-3 7 0 15,5-5 0-15,1 5 0 0,-4-7-1 0,6 5-1 16,-5-3 0-16,5-2 0 0,2 5-48 0,1-3-14 16,-3 0 0-16,2 3 8 0,4-3 32 0,-1-2 8 15,3 5 0-15,0-3 1 0,-3-2-32 0,3 7-6 16,0-2-2-16,0 2 0 0,-3-5-9 0,0 5 10 16,0 5-10-16,-2-3 10 0,-1 5-10 0,-2 0 0 15,0 5 0-15,-2-5 0 0,-4 7 36 0,-2-2 3 16,0-3 0-16,-2 8 0 0,-1-3-19 0,0-5-3 15,-5 10-1-15,3-7 0 0,-3-3-4 0,0 3 0 0,3 2-1 0,-3-2 0 16,0-5-11-16,3 0 0 0,-1 0 9 0,1 0-9 16,-3 0 0-16,3-2 8 0,0-3-8 0,5-2 0 15,0 0 0-15,0 0 0 0,0 0-12 0,0 0 4 16,0 0 8-16,0 0 12 0,0 0-2 0,0 0-1 16,0 0-9-16,0 0 0 0,8 0 0 0,-3 0-11 15,3-2 11-15,5 2-8 0,-2 0 8 0,-1 2-8 16,1-2 8-16,-3 0 0 0,5 0 0 0,-2 5-8 15,-4-3 8-15,1-2 0 0,-2 5-9 0,-1 2 9 16,-5-7 0-16,5 7 0 0,-5-7 0 0,0 7 8 16,0 0-8-16,-2 0 0 0,-4 0 0 0,-2 1 0 15,-2 3 0-15,-1-4 0 0,1 0 0 0,-4 0 0 0,1 5 0 0,0-7 0 16,-3-3 0-16,0 5 0 0,-2 0 0 0,-1 0 0 16,1 0 0-16,2-2 0 0,0-5 0 0,3 3 0 15,2 1 0-15,0-4 0 16,6 0-203-16,5 0-42 0,-13-7-9 0,13 7-2 0</inkml:trace>
  <inkml:trace contextRef="#ctx0" brushRef="#br0" timeOffset="81055.136">12475 5579 1267 0,'0'0'56'0,"0"0"12"0,-3 0-55 0,-2 0-13 0,0 0 0 0,0 0 0 16,-3 0 105-16,-3 5 19 0,3 2 3 0,-2 5 1 15,-4-3-103-15,1 5-25 0,0-2 0 0,-3 7 0 16,3-3 44-16,0 3 4 0,2 0 1 0,0 0 0 15,9-3-35-15,-4 3-14 0,-2 2 11 0,3-2-11 16,8-5 0-16,-1 0 0 0,1 0 0 0,2-2 0 16,-2 0 0-16,8-5 0 0,2 0 0 0,0-5 0 0,3 3 8 15,-3-5-8-15,0 0 11 0,3-5-11 0,0 5 11 16,0-7-11-16,-5 0 10 0,2 0-10 0,0 0 57 0,0-5 6 16,-2 3 1-16,-3-3 0 0,0-2-24 0,-6 2-5 15,1-4-1-15,0-3 0 16,-1 7 5-16,-2-4 1 0,0-3 0 0,-5 7 0 0,2-2-12 0,-2 0-3 15,0 0 0-15,0 2 0 0,-1 3 1 0,-2-3 0 16,3 5 0-16,0 0 0 0,-1 0-26 0,1 2 8 16,0-2-8-16,2 2 0 15,3 5-96-15,0 0-25 0,0 0-5 0</inkml:trace>
  <inkml:trace contextRef="#ctx0" brushRef="#br0" timeOffset="81492.5">12650 5579 1497 0,'0'0'133'16,"2"-2"-106"-16,4-3-27 0,2 3 0 0,0-3 56 0,-1 5 7 0,1-7 1 0,3 7 0 15,2-2 34-15,-2-3 7 0,-1 5 2 0,1-5 0 16,2 3-69-16,-2 2-14 0,2 0-2 0,0-5-1 15,-2 5 11-15,2-2 1 0,0-3 1 0,1 5 0 16,-4 0-3-16,1-2-1 0,-1 2 0 0,1 0 0 16,-3 0-30-16,0 0 0 0,0 0 0 0,0 0 0 15,-3 0 0-15,0 0 0 0,-5 0 0 0,0 0 0 0,0 0 57 0,5 0 6 16,-5 0 1-16,6 2 0 0,-6-2-52 0,0 7-12 16,0-7 0-16,0 7 0 0,0 5 54 0,-3 0 8 15,3-3 2-15,-3 5 0 0,1 5-52 0,-1-5-12 16,-2 5 0-16,2 0 0 0,-2-2 12 0,2 1-1 15,-2 1 0-15,0 2 0 0,-1-7 2 0,4 5 1 16,-1 2 0-16,1-2 0 0,-1-5-3 0,0 0-1 16,1 5 0-16,-1-5 0 0,0 0-2 0,1-2-8 15,2 0 12-15,0-3-4 16,0-2-8-16,0 5 8 0,2-5-8 0,-2-2 8 0,0-5-8 0,0 0 0 16,0 0 9-16,0 0-9 15,0 0-86-15,0 0-22 0,3-5-4 0</inkml:trace>
  <inkml:trace contextRef="#ctx0" brushRef="#br0" timeOffset="81961.021">13213 5612 1641 0,'0'0'72'0,"0"0"16"0,0 0-70 0,0 0-18 0,6 0 0 0,-4-2 0 16,4-3 108-16,-4-2 17 0,-2 7 4 0,5 0 1 16,1-5-42-16,-1 3-8 0,0 2-1 0,1-5-1 15,2 3-5-15,0-3-1 0,-1 5 0 0,1-2 0 16,-2-3-57-16,2 3-15 0,2-3 0 0,1 3 0 0,-3-3 0 16,0 5 0-16,2 0 0 0,-2 0 0 0,3 0 0 15,-3 0 0-15,0 0 0 0,0 7 0 0,2-7 0 0,-2 7 0 16,0 0 0-16,-5 0 0 15,2 5 0-15,0 2 0 0,1-2 0 0,-4 2 0 0,-2 0 25 0,0 0 3 16,0 1 0-16,-5 3 0 0,-3 1-10 0,-5 0-2 16,2-3 0-16,1 3 0 0,-1 0 4 0,3-5 0 15,0 0 0-15,3 0 0 0,0-2-20 0,2 2 0 16,-2 0 0-16,5-7 0 0,0 5 0 0,0-5 0 16,-3 0 0-16,3 0 0 0,3 0 0 0,2 0 0 15,-2-2 0-15,-1 2 0 16,3-2 0-16,1-3 0 0,2-2 0 0,0 0 0 0,0 5 0 0,0-3 0 15,-1-2 0-15,4 0 0 0,5 0 0 0,0 0 0 16,0 0 0-16,2 0 0 0,1 0 0 0,-3 0 0 0,-1 0 0 16,-1 0 0-16,2 0 0 0,-1 0 0 0,-4-7 0 0,-3 7 0 31,3 0-48-31,-4-7-12 0,1 7-4 0</inkml:trace>
  <inkml:trace contextRef="#ctx0" brushRef="#br0" timeOffset="83319.909">13793 5673 864 0,'0'0'38'0,"0"0"8"0,0 0-37 16,0 0-9-16,0 0 0 0,0 0 0 0,0 0 114 0,0 0 21 15,0 0 4-15,0 0 1 0,5 5-39 0,-5-5-7 16,0 0-2-16,5 3 0 0,1 1-22 0,-1 3-5 16,-5-7-1-16,5 5 0 0,0-3 7 0,3 5 1 15,-2-7 0-15,-1 7 0 0,0-2-37 0,1-3-7 0,-1 3-2 0,0 2 0 16,0-2 0-16,-5-5 0 0,0 0 0 0,6 2 0 16,2 3-7-16,-8-5-2 0,0 0 0 0,8 2 0 15,0-2 3-15,0 0 1 0,-8 0 0 0,0 0 0 16,0 0-5-16,0 0-2 0,0 0 0 0,2 0 0 15,-2 0 8-15,5-2 2 0,-2-3 0 0,-3 5 0 16,3-7-24-16,-3 7 0 0,-3-7 0 0,3 7 0 16,0 0 0-16,-3-7-8 0,1 7 0 0,-1-5 0 15,1 3 8-15,-1-3 0 0,-2 5 0 0,-1-2 0 16,6 2 0-16,-5 0 0 0,-3-5 0 0,0 5 0 16,3-2 0-16,0 2 0 0,-3-5 0 0,0 5 0 15,0 0 0-15,2 0 0 0,4 0 0 0,2 0 0 16,0 0 0-16,-6 5-10 0,-1-5 10 0,4 2 0 0,-2-2-8 0,-1 5 8 15,1-3 0-15,0-2 0 0,5 0 0 0,-6 7 16 16,4-2-2-16,2-5 0 0,-5 7-26 0,5-7-4 16,-3 5-2-16,0-3 0 0,3-2 18 0,-2 7-8 15,-1 0 8-15,3-7 0 0,0 0 10 0,3 5 9 16,-1-3 1-16,4 3 1 0,-1-3-21 0,0 3 0 16,-5-5 0-16,5 0 0 0,3 0 0 0,0 0 0 15,-8 0 0-15,6 0 0 0,4 0-12 0,-2-5-6 16,-8 5-2-16,8-2 0 0,3-3 32 0,-3 3 7 15,-6-3 1-15,1 3 0 0,-1-3-20 0,4-2-17 16,-4 5 3-16,-2-3 1 0,0-2 13 0,-2 2 12 16,-1-2-3-16,0 5 0 0,1-3-1 0,-3 5 0 15,-1-2 0-15,1-3 0 0,0 5-8 0,-1 0 0 16,-2 0 0-16,3 0-11 0,0 5 11 0,0-3 8 16,-3-2-8-16,0 5 11 0,8-5-11 0,-6 2 0 0,1 5-12 15,-3-2 12-15,3-3 0 0,0 3 0 0,5-5 0 0,-3 7 8 16,0-2-8-16,3-5 0 0,0 0-10 0,0 2 10 15,0-2 0-15,0 0 0 0,0 0 0 0,3 5 0 16,0-3 0-16,2 3 0 0,0-5-8 0,3 2 8 16,-3-2 0-16,3 0 0 0,0-2 0 0,0-3 0 15,-3 5 0-15,3-2 0 0,-2-3 0 0,-1-2 0 16,-2 7 8-16,-1-7-8 0,-2 2 12 0,3 3-12 16,-6-3 20-16,3-2-2 0,-2 7-1 0,-1-7 0 15,0 7-3-15,-2-7-1 0,2 7 0 0,-2 0 0 16,0-2-13-16,0 2 8 0,-3 0-8 0,0 0 0 0,2 2 0 0,1-2 0 15,-5 5 0-15,4-3 0 0,6-2 0 0,-2 7 0 16,-4-2 0-16,4-3 0 0,2-2 0 0,-3 7 0 16,3-7 0-16,0 5 0 15,0 2-36-15,0-7 0 0,3 5 0 0,2-3-1163 16</inkml:trace>
  <inkml:trace contextRef="#ctx0" brushRef="#br0" timeOffset="83886.164">14145 5584 806 0,'0'0'72'0,"2"0"-58"15,1-5-14-15,2 5 0 0,-5 0 105 0,0 0 19 16,0 0 3-16,0 0 1 0,0 0 0 0,3-2 0 16,-3 2 0-16,5-5 0 0,0 5-52 0,-5 0-9 15,0 0-3-15,0 0 0 0,6 5 0 0,-4-3 0 16,-2-2 0-16,-2 7 0 0,2 5 0 0,-6-5 0 16,1 5 0-1,0-3 0-15,-3 3 0 0,3 2 0 0,-1-2 0 0,1-3 0 16,0 3-51-16,-1 0-13 0,6-3 0 0,0-2 0 0,0 5 29 0,0-5 3 0,3 0 1 0,2 0 0 15,3-2-17-15,3 2-3 0,2-5-1 0,3 3 0 16,0 2 6-16,2-7 1 0,-2 0 0 0,3 5 0 16,5-5-19-16,-3 0 8 0,0-5-8 0,0 5 0 15,-2 0 0-15,-1 0 0 0,-5 0 0 0,1-4 0 16,-4 1 9-16,-2 3 5 0,0-5 1 0,0 5 0 16,-8 0-6-16,0 0-1 0,3-2 0 0,-1-3 0 15,-2 5-18-15,6-2-4 0,-9-3-1 0,3 3 0 16,-3-3-199-16,3 5-40 15,-5-7-8-15</inkml:trace>
  <inkml:trace contextRef="#ctx0" brushRef="#br0" timeOffset="84127.409">14391 5586 1152 0,'2'0'102'0,"1"-2"-82"16,0 2-20-16,-3 0 0 0,0 0 125 0,0 0 21 15,2-5 4-15,-2 5 1 0,0 0 7 0,0 0 2 16,0 0 0-16,0 7 0 0,0 0-64 0,0 5-13 15,0 0-3-15,0 2 0 0,0 0-44 0,-2 5-8 16,2-5-3-16,-3 7 0 0,0-2 27 0,3 2 6 16,-2 0 1-16,-1 3 0 15,3-8-43-15,-3 8-16 0,3-8 11 0,3 3-11 0,0 0 0 0,-3-5 0 16,0 0 0-16,2 0 0 16,-2 1 0-16,3-4 0 15,-3 3 0-15,0-7 0 0,0 0 0 0,0 1 0 0,0-8 0 0,0 4 0 16,3 3-101-16,-3-7-27 0,0 0-4 0</inkml:trace>
  <inkml:trace contextRef="#ctx0" brushRef="#br0" timeOffset="84937.159">14692 5746 1321 0,'16'5'28'0,"-13"-5"7"0,-3 0 1 0,2-5 2 0,1 5-30 16,2 0-8-16,1 0 0 0,-1 0 0 0,-2 0 119 0,2 0 22 0,3 0 5 0,0 0 1 15,2 0-42-15,1 0-8 0,-3 0-1 0,3 5-1 16,2-5-43-16,-3 0-9 0,4 0-2 0,-1 0 0 15,0 0-26-15,3 0-6 0,-6 0-1 0,1-5 0 16,0 5-8-16,-1 0 0 0,-2-2 9 0,-3-3-9 16,1 5 9-16,-6 0-9 0,0 0 12 0,0 0-12 15,2-7-194-15,-2 0-46 16</inkml:trace>
  <inkml:trace contextRef="#ctx0" brushRef="#br0" timeOffset="85140.561">14801 5650 1209 0,'0'0'53'0,"0"0"12"0,0 0-52 0,0 0-13 16,0 0 0-16,0 7 0 0,0 2 169 0,2-2 31 15,-2 5 7-15,3-5 1 0,0 7-64 0,-1-2-13 16,-2 0-3-16,3 2 0 0,0-5-60 0,2 6-13 16,-5 1-3-16,3-7 0 15,-1 3-32-15,1 2-6 0,-3-2-2 0,3-3 0 0,-1 3-12 0,1-5 0 16,-1 5 0-16,1-5 0 15,-3-5-48-15,3 5-13 0,-3-7-3 0,0 0-1049 0</inkml:trace>
  <inkml:trace contextRef="#ctx0" brushRef="#br0" timeOffset="86093.33">15293 5586 1036 0,'0'0'23'0,"3"-2"5"0,2 2 0 0,-5 0 1 0,0 0-29 0,0 0 0 15,0 0 0-15,0 0 0 0,0 0 108 0,0 0 16 16,0 0 4-16,0 0 0 0,0 0-52 0,0 0-9 16,3 0-3-16,2 7 0 0,-5-7-8 0,2 7-3 15,-4 0 0-15,2 5 0 16,0-5 6-16,-3 0 1 0,3 7 0 0,0-2 0 16,0-3-36-16,0 3-8 0,0-5 0 0,0 7-1 0,3-7 38 0,-1 5 8 15,1 0 2-15,0-5 0 0,2 0-50 0,0 0-13 0,3 0 0 0,0 0 0 16,3 0 36-16,2 0 1 0,0-2 1 0,8-3 0 15,1 3-21-15,-1-3-4 0,3-2-1 0,-1 0 0 16,1 0-4-16,3-2 0 0,-6 2-8 0,0-5 12 16,0 3-4-16,-2-3-8 0,-3-2 11 0,-3 0-11 15,-3 2 8-15,-2 3-8 0,-2-3 0 0,-4-2 0 16,-2 0-100-16,0 5-24 0,3-5-5 0,-3 2-578 16,-3-2-115-16</inkml:trace>
  <inkml:trace contextRef="#ctx0" brushRef="#br0" timeOffset="86358.698">15608 5572 1497 0,'0'0'66'0,"0"0"14"0,0 0-64 0,0 0-16 15,0 0 0-15,0 0 0 16,0 0 106-16,0 0 18 0,0 7 3 0,2 0 1 0,1 0-13 0,0 5-3 16,-3 2 0-16,2-2 0 15,1 2-43-15,0 5-9 0,-1-5-1 0,-2 5-1 0,3-3-29 0,0 3-5 16,-1 0-2-16,1-2 0 0,0 1 17 0,-1 1 3 15,1-5 1-15,-1 5 0 0,1-5-18 0,-3 0-3 16,3 0-1-16,-1-2 0 0,4 2-21 0,-6 0 0 16,2-2 0-16,-2 0 0 0,6-3 0 0,-4-2 0 15,-2-7 0-15,0 0 0 0,0 0 0 0,0 0 0 16,0 0 0-16,0 0 0 0,0 0 0 0,0 0 0 16,0 0 0-16,0 0 0 15,0 0-47-15,0 0-13 0,-2-7-4 0,2 5-751 0,-3-10-150 0</inkml:trace>
  <inkml:trace contextRef="#ctx0" brushRef="#br0" timeOffset="90527.965">16171 5713 518 0,'-10'0'23'16,"10"0"5"-16,0 0-28 0,0 0 0 15,0 0 0-15,0 0 0 0,-6-2 152 0,4-3 26 16,-3 5 5-16,2-2 1 0,-2 2-65 0,5 0-13 0,0 0-2 0,0 0-1 16,0 0-43-16,0 0-9 0,0 0-2 0,8 0 0 0,-3-5 6 0,5 5 1 15,1 0 0-15,5 0 0 32,-3 0-18-32,3 0-3 0,0-2-1 0,5-3 0 0,5 5 3 0,-2 0 1 0,-3 0 0 0,-2 0 0 0,-3 0-38 0,-6 0-20 15,1 0 3-15,0 0 0 0,-1 0 27 0,-5 5 6 16,-5-5 0-16,0 0 1 15,-2 2-65-15,-1-2-12 0,1 7-4 0</inkml:trace>
  <inkml:trace contextRef="#ctx0" brushRef="#br0" timeOffset="90699.616">16137 5892 1728 0,'0'0'76'0,"11"-5"16"0,4 5-73 15,1 0-19-15,-2 0 0 0,4 0 0 0,1 0 55 0,-4-2 7 0,4-3 2 0,-1 5 0 16,-2 0-9-16,0 0-2 0,0 0 0 0,0 0 0 16,-8 0-35-16,5 0-7 0,0 0-2 0,1 0 0 31,-6 0-57-31,-1 0-11 0,1 0-2 0,-2 0-1 0</inkml:trace>
  <inkml:trace contextRef="#ctx0" brushRef="#br0" timeOffset="104453.865">17158 5579 1036 0,'-8'-2'46'0,"8"2"10"0,0 0-45 0,0 0-11 16,0 0 0-16,0-5 0 0,0 5 96 0,0 0 16 15,0 0 4-15,0 0 1 0,0 0 4 0,0 0 1 16,0 0 0-16,0 0 0 0,-2 5-33 0,-1 2-6 16,3 7-2-16,0-2 0 0,0 2-15 0,0 0-3 15,3 0-1-15,-1 0 0 0,1 1-6 0,2 3 0 0,1-4-1 0,-1 5 0 16,-3-5-35-16,1 5-8 0,5 0 0 0,0 2-1 15,-5-2 42-15,2-3 9 0,3 3 2 0,-3-5 0 16,0 0-52-16,-2-2-12 0,2-5 0 0,1 5 0 16,-4-3 0-16,1-4 0 0,0 2 0 0,2 0 0 15,-2-7 0-15,-3 0 0 0,0 0 0 0,-3-2 0 16,-2-3-202-16,2-7-43 0,-2 3-9 16,2-3-2-16</inkml:trace>
  <inkml:trace contextRef="#ctx0" brushRef="#br0" timeOffset="104891.295">17375 5643 1101 0,'0'0'48'0,"3"-5"12"16,-1-2-48-16,-2 2-12 0,0 3 0 0,-2-3 0 0,-1-2 100 0,1 0 19 15,2 5 3-15,0-3 1 0,2-2-58 0,-2 7-11 16,0-5-2-16,5 3-1 0,-2-3 12 0,2-2 2 15,-5 7 1-15,6-2 0 0,-1-3-26 0,3-2-4 16,-3 5-2-16,3-3 0 0,3 0-6 0,-1 3-2 16,4 2 0-16,-1-5 0 0,0 5-26 0,0 5 8 15,0-5-8-15,6 0 0 0,-3 2 0 0,2 3 0 16,-2 2 0-16,3 5 0 0,-1-3 56 0,-4 3 7 16,-1 2 1-16,-5 0 0 0,-3 0-44 0,0 3-9 15,-5-3-2-15,-2 0 0 0,-4 7 13 0,-2-7 2 16,-2 5 1-16,-1-5 0 0,-2 5 4 0,2-5 1 15,1 0 0-15,-3 5 0 0,2-5-30 0,0 0 0 0,4-2 0 16,-1 2 0-16,2-2 0 0,1-3 0 0,2-4 0 0,1 7 0 16,-1-3 0-16,6-2 0 0,-1 0 0 0,4 1 0 15,-1-4 0-15,6 3-15 0,-4-7 2 0,7 7 0 16,2-7 13-16,-3 0 0 0,0 0 9 0,3 0-9 16,0 0 12-16,0-7-3 0,0 5-1 0,-1-7 0 15,-1 1-8-15,4 6 0 0,1-5 0 0,-1 2 0 16,-5-2 0-16,-2 7 0 0,0-7 0 0,-1 7 0 15,1 0-152-15,-11 0-32 0,0 0-6 0</inkml:trace>
  <inkml:trace contextRef="#ctx0" brushRef="#br0" timeOffset="105141.626">17968 5906 748 0,'0'0'67'0,"0"0"-54"15,5 0-13-15,0 0 0 16,-2-2 199-16,-3 2 37 0,0 0 7 0,3-5 1 0,-1 1-71 0,-2 4-14 16,0 0-3-16,0 0-1 0,0 0-73 0,0 0-14 15,0 4-4-15,0 3 0 0,-2 5-16 0,2-3-3 16,-3-1-1-16,0 8 0 0,-2-2-9 0,3-5-3 16,-4 8 0-16,4-3 0 0,-4 0-32 0,4 0-12 0,-1 0 0 0,0 1 0 15,-2-4 30-15,2 1 6 0,-2-3 2 0,2-2 0 16,-2 5-26-16,3-5 0 0,-4 0 0 0,4-2 0 31,-1-3-199-31,3-2-32 0</inkml:trace>
  <inkml:trace contextRef="#ctx0" brushRef="#br0" timeOffset="105875.561">18365 5572 1267 0,'0'0'28'0,"0"0"5"0,0 0 2 0,0 0 1 0,0 0-36 0,0 0 0 0,0-2 0 0,0 2 0 15,0 0 58-15,0 0 5 0,-3-5 1 0,3 5 0 16,0 0 0-16,0 0 0 0,0-2 0 0,0 2 0 15,0-5-52-15,3 5-12 0,2-7 0 0,0 7 0 16,3-5 48-16,0 3 8 0,3-3 0 0,-1 5 1 16,4-7-40-16,-1 5-8 0,0-3-1 0,8-2-8 0,-2 5 57 15,-1-3 5-15,1 5 1 0,-3-5 0 0,2 10-50 0,-5 0-13 16,1-3 0-16,-4 5 0 0,-2 0 56 0,-3 5 7 16,3-5 1-16,-5 7 0 0,-3 0-52 0,0 5-12 15,0-5 0-15,-3 5 0 0,-2-5 31 0,-3 7 3 16,3-6 1-16,-3 3 0 0,3-4-9 0,-1 5-2 15,1-5 0-15,-3 0 0 0,5 5-15 0,1-5-9 16,-1-2 10-16,3 2-10 0,-2-2 0 0,4-3 0 16,1 3 0-16,2 2 0 0,0-7 0 0,3 0 0 15,3 5 0-15,2-5 0 0,0 0 0 0,1-2 0 16,1-3 0-16,7 3 0 0,1-3 0 0,-1-2 0 16,-4 0 0-16,1-2 0 0,2-3 0 0,-3 3 0 15,-2-3 0-15,0-2 0 16,0 0-45-16,-5 2-15 0,2 3-4 0,-3-3-682 0,-2-2-137 0</inkml:trace>
  <inkml:trace contextRef="#ctx0" brushRef="#br0" timeOffset="106375.289">19090 5645 1648 0,'0'0'73'0,"-3"-7"15"0,-2 0-70 0,2 2-18 0,0-4 0 0,-2 2 0 16,3 0 99-16,-1-5 16 0,-2 7 3 0,-1-2 1 16,-2 5-39-16,0-5-8 15,0 2-2-15,1 5 0 0,-1-7-36 0,2 7-7 16,-2 0-2-16,0 0 0 0,3 5-25 0,-3-3 0 0,3 3 0 0,-3-3 0 0,-3 5 0 0,3-2 0 16,-2 2 0-16,2 7 0 0,-3-2 10 0,1-3-10 15,2 3 12-15,0 2-12 16,0-2 0-16,3 2 0 0,2 0 0 0,0 0-12 0,1-7 12 0,2 5-9 15,2 2 9-15,4-7-8 0,-1 0 8 0,3 0 0 16,2-2 8-16,1-2-8 0,0 1 0 0,-1-4 0 16,1 0 0-16,-1-4-12 15,1 1 12-15,0-2 11 0,-1-2-3 0,1 0 0 0,-1 0 4 0,1-2 1 16,-3-3 0-16,-3 5 0 0,-2-5 8 0,2 5 2 16,0-7 0-16,-2 7 0 0,-3 2-8 0,0-2-2 15,3 0 0-15,-3 7 0 0,0 0 3 0,0 0 0 16,0 0 0-16,0 0 0 0,0 0-4 0,0 0 0 15,0 0 0-15,-3 7 0 16,0 0-12-16,3 0 0 0,0 5 0 0,3 0 0 0,0-3 0 0,2 3 0 0,0 2 0 16,1 0 0-16,-1 0-10 0,-3-2-5 15,1 2-1-15,2 0 0 0,-2-2 16 0,2 2 0 0,-2 0 0 0,2-2 0 16,-2 0 0-16,0-3 0 0,2-2 0 0,-2 0 0 16,4 1 0-16,-1-4 0 0,-6-4 0 0,2 7 0 15,4-7 0-15,-6 0 0 0,0 0 0 0,0 0 0 16,0 0-231-16,0-2-43 0</inkml:trace>
  <inkml:trace contextRef="#ctx0" brushRef="#br0" timeOffset="106656.473">19299 5537 1868 0,'0'0'41'0,"0"0"9"0,0 0 2 0,0 0 0 0,2 2-42 0,1 3-10 16,0 2 0-16,-1 0 0 16,-2 5 73-16,3 2 13 0,0 0 2 0,-1 5 1 0,-2-5-18 0,3 7-4 15,-3-2-1-15,3 0 0 0,-3-3-22 0,2 3-5 16,-2 2-1-16,3-2 0 16,-1 0-11-16,-2-3-3 0,3 3 0 0,-3 0 0 0,3-5-24 0,-1-2 0 15,1 2 0-15,2-5 0 0,1 3 0 0,-4-5 0 16,1 0 0-16,0 0 0 0,-3-7 0 0,0 0 0 15,0 0 0-15,0 0 0 0,0 0 16 0,0 0-1 16,5-2-1-16,-2-5-807 16,-6-5-162-16</inkml:trace>
  <inkml:trace contextRef="#ctx0" brushRef="#br0" timeOffset="115938.384">20098 5819 921 0,'0'-11'82'0,"0"11"-66"0,0 0-16 0,0 0 0 15,0 0 132-15,0 0 22 0,-3-3 5 0,3 3 1 16,0 0-26-16,0 0-5 0,-8 3-1 0,3 1 0 16,0 3-51-16,2 0-10 0,3 0-3 0,-3 5 0 15,3 0 0-15,0 2 0 0,6 2 0 0,-1 3 0 16,-2-5 0-16,4 5 0 0,-1 2 0 0,-1-2 0 0,-2-5-51 0,2 5-13 15,-2-5 0-15,-1 5 0 16,4-10 42-16,-4 3 6 0,-2 2 0 0,3-2 1 16,-3-3-28-16,0-4-5 0,0 2-2 0,-3 0 0 0,3-7-2 0,0 0-1 15,0 0 0-15,0 0 0 0,0 0 3 0,0 0 1 16,-2 0 0-16,-1-11 0 0,0 3-3 0,-2-6-1 16,2 0 0-16,-2-5 0 0,2-2 13 0,1 0 4 15,-1-5 0-15,0 0 0 16,1 1-44-16,-1 1-9 0,1 0-2 0,2 1 0 15,0-1-8-15,2 3-1 0,1 2-1 0,-1 5 0 0,4-4 48 0,-1 3 9 16,3 1 3-16,3 0 0 0,2 2-37 0,-3-2-7 16,6 7-2-16,3 0 0 0,-1 0 23 0,1 0 0 15,2 7 12-15,3 0-4 0,0 0-8 0,-3 2-9 16,0 6 9-16,0 3-13 0,-5-4 13 0,-3 5 13 16,-5-3-2-16,-3 3-1 0,-2 2-1 0,-3 0 0 15,-5-2 0-15,-3 2 0 0,-3 0 6 0,-2-2 1 0,-3 0 0 0,0-3 0 16,0 3-7-16,3-5-1 15,0 5 0-15,0-5 0 0,0-5-8 0,-1 5 8 0,1-7-8 16,2 7 8 0,4-7-44-16,-1 5-8 0,0-10-3 0,8 5 0 15,0 0-189-15,-6-2-39 0,1-12-7 0,10-5-2 0</inkml:trace>
  <inkml:trace contextRef="#ctx0" brushRef="#br0" timeOffset="116328.915">20643 5758 576 0,'0'0'51'0,"0"0"-41"16,0 0-10-16,0 0 0 0,-3-5 251 0,1 3 48 15,-4-3 9-15,6 5 3 0,-5 0-141 0,0-2-28 16,-1 2-6-16,1 0 0 0,0 0-64 0,2 2-12 16,-5 3-2-16,3-3-1 0,-3-2-26 0,0 5-6 15,0 2-1-15,0-4 0 0,0 1-24 0,-2 3-19 16,4 0 3-16,4 0 1 0,-4 0 15 0,4 1 0 15,-1 1 0-15,3 0 0 0,3-4 0 0,-1 2 0 16,1-5 0-16,2 5 0 0,3-2 0 0,0 0 0 16,0-3 0-16,0 3 0 0,3-3 0 0,2-4 0 15,-3 2 0-15,1-5 0 0,-3 3 0 0,3-3 0 16,2-2 0-16,-3 2 0 0,-4-2 0 0,4 0 0 16,1 0 0-16,-6 0 0 0,-2-5 28 0,-3 5 8 15,0 0 1-15,5 0 1 16,-5 5-18-16,0-7-4 0,3 6-1 0,-3 3 0 0,2-5 2 0,-2 5 1 0,0 0 0 0,0 0 0 15,0 0-18-15,0 0 0 0,0 0-13 16,0 0 5-16,0 8 8 0,3 1 0 0,5-2 0 0,0 0 0 16,-3 0 0-16,-2 0 0 0,5 0 0 0,0-2 0 15,0 2 0-15,0 0 0 0,-3 0 0 0,3-5 0 16,0 5-53 0,0-2-9-16,-3-5-2 0</inkml:trace>
  <inkml:trace contextRef="#ctx0" brushRef="#br0" timeOffset="116657.015">20876 5718 2188 0,'0'0'48'0,"2"0"11"0,-2 0 1 0,0 0 1 0,0 0-49 16,0 0-12-16,6 7 0 0,2-2 0 0,-3-3 45 0,0 5 7 16,0 0 0-16,3 0 1 0,0 0 18 0,-2 5 3 15,-4-5 1-15,1 0 0 16,-1 0-75-16,1 0 0 0,0-2-9 0,-3-2-1 0,-3 1 10 0,3-4 14 15,0 0-3-15,0 0-1 0,0 0-10 0,0 0 8 16,0 0-8-16,0 0 8 0,0 0 1 0,0 0 0 16,0-4 0-16,3-4 0 0,-1 6-9 0,-2-5 0 15,0 0 0-15,3-5 0 16,0 5-36-16,-1-5 1 0,-2 5 0 0,0-2 0 16,6-3 2-16,-1 5 0 0,0 0 0 0,1 0 0 0,-1 0 21 0,3 0 12 15,0-2-12-15,0 6 12 16,0 3-16-16,0-5 3 0,-1 3 1 0,-1 2 0 0,4-5 12 0,1 5 0 15,-1 0-10-15,6 0 10 16,-2 0-95-16,-4 5-14 0,3-5-3 0</inkml:trace>
  <inkml:trace contextRef="#ctx0" brushRef="#br0" timeOffset="117078.804">21386 5751 230 0,'0'0'10'0,"0"0"2"16,0 0-12-16,0 0 0 0,6-5 0 0,-4 5 0 15,4-2 182-15,-6 2 34 0,0 0 6 0,0 0 2 0,0 0-62 0,0 0-12 16,0 0-2-16,0 0-1 0,0 0-55 0,-6 0-10 16,1 2-2-16,-3 3-1 0,0-5-39 0,0 2-8 15,0 5-2-15,0-2 0 0,-2 2-30 0,-1 0 0 16,3 5 0-16,3-5 0 0,-3 0 36 0,3 0 0 15,-1 7 1-15,4-7 0 0,2 0-25 0,0-2-4 16,0 2-8-16,2 0 11 0,1 0-11 0,2 0 0 16,-5-7 0-16,6 7-11 0,1-2 11 0,4-3 0 15,-3-2 8-15,0-2-8 0,0 2 21 0,2-5 0 16,-2 5 0-16,3-7 0 0,-3 5-21 0,0-5 0 16,0 2 0-16,2-2 0 0,-2 0 0 0,0 0 0 15,0 0 0-15,0 2 0 0,0-2 0 0,-3 5 0 16,-2-3 0-16,2-2 0 0,1 7 0 0,-6 0 0 15,0 0 0-15,0 0 0 0,0 0 56 0,0 0 6 0,0 0 2 16,0 0 0-16,-6 0-53 0,6 0-11 0,0 0 0 0,0 0 0 16,0 0 0-16,0 0 0 0,8 0 0 0,-2 7-9 15,-6-7 9-15,0 0 0 0,0 0 8 0,7 0-8 32,4 0-98-32,-3 0-24 0,-8 0-5 0</inkml:trace>
  <inkml:trace contextRef="#ctx0" brushRef="#br0" timeOffset="117702.09">21537 5746 921 0,'0'0'82'0,"5"0"-66"0,3 0-16 0,0-2 0 0,-2-3 103 0,-1 5 17 16,5 0 3-16,-2 0 1 0,-2 0-20 0,4 0-3 15,-4 0-1-15,4 5 0 0,1-3 1 0,-3-2 0 16,-6 5 0-16,4-3 0 0,2 5-27 0,-3-2-6 15,-3 2 0-15,-2 0-1 0,3 0 17 0,0 5 3 16,-3-5 1-16,2 5 0 0,-4-3-71 0,2-2-17 16,2 0 0-16,-2-2 0 0,-2 2 0 0,2 0 0 15,2 0 0-15,-2-7 0 0,0 0 0 0,0 0 0 16,0 0 0-16,0 0 0 0,6 0 0 0,-6 0 0 16,0 0 0-16,0 0 0 0,2-2 55 0,4-3 7 15,-4-2 2-15,-2 0 0 16,3 2-73-16,0-4-15 0,2-3-2 0,-3 5-1 0,1 0 2 0,2-5 0 15,1 5 0-15,-1-2 0 0,0 0 1 0,1 1 1 16,2 1 0-16,-1 5 0 0,1-3 13 0,3 3 10 16,-3-3-13-16,0 5 5 0,2 0 8 0,-4 0-12 15,-1 0 12-15,0 0-12 0,3 5 12 0,-2-3 0 16,-4 5 0-16,1-2 0 0,2-3 22 0,-2 3 0 0,2 2 0 16,-2 0 0-16,-3-7-22 0,2 7 0 0,4-2 0 0,-4-3 0 15,-2-2 25-15,0 7 1 0,0-7 0 0,3 5 0 16,-3-5 10-16,0 0 1 0,0 0 1 0,0 0 0 15,8 3-30-15,-3-3-8 0,-5 0 0 0,0 0 0 16,5-3 0-16,1 3 0 0,-1-5 0 0,-2-2 0 16,-1 0-16-16,4 0-5 0,2 0-1 0,-3 0 0 15,-2 0 35-15,2 0 7 0,5 0 2 0,-2 2 0 16,6-2-37-16,-4 5-7 0,1-3-2 0,-1 0 0 16,1 3 24-16,-3 2-11 0,0 0 11 0,2 0-8 15,4 2 8-15,-6 3 0 0,-3 2 0 0,0-2 0 16,0 2 0-16,-2-5 8 0,0 5-8 0,-1 5 11 0,-2-5 9 15,0 0 1-15,0 0 1 0,0 0 0 0,0 5-22 0,0-5 0 16,0 5 0-16,3-5 0 0,-3 0 28 0,-3 0 2 16,3-5 0-16,0 8 0 15,3-8-48-15,-3-2-10 0,-3 7-1 0,3-7-1 0,6 0 30 0,-6 0 0 16,0 0 0-16,0 0-860 16,0 0-165-16</inkml:trace>
  <inkml:trace contextRef="#ctx0" brushRef="#br0" timeOffset="118498.919">22273 5725 576 0,'0'0'25'0,"0"0"6"0,-3 0-31 0,3 0 0 16,0 0 0-16,0 0 0 0,0 0 187 0,0 0 31 15,0 0 6-15,0 0 2 0,0 0-126 0,0 0-24 16,0 0-6-16,0 0-1 0,5 7-23 0,-5-7-5 16,0 0-1-16,8 5 0 0,0-3 10 0,3-2 2 0,5 5 0 0,-3-5 0 15,0 0-16-15,3-5-4 0,2 5 0 0,1-2 0 16,0-3-16-16,-4 3-3 0,1-3-1 0,-3-2 0 15,-2 2-4-15,0 3-8 0,-3-3 11 0,0-2-11 16,-1 0 29-16,-4 0-1 0,-3 3 0 0,0-4 0 16,0 6 11-16,-3-5 1 0,-4 0 1 0,-1 2 0 15,0-2-28-15,-3 5-5 0,0-3-8 0,-2-2 11 16,0 7 10-16,0-5 3 0,2 5 0 0,-2 0 0 16,0 0-24-16,-3 5 9 0,-3 2-9 0,3 0 0 15,-2 0 0-15,2 0 0 0,0 0 0 0,6 5 0 16,-1 2 0-16,3-2 0 0,-2-3 0 0,2 3 0 15,5 2 0-15,-2 0 0 0,-1-2-10 0,4 2 10 0,2 0 0 16,0-2-11-16,5 2 11 0,-2-2-8 0,2-3 8 0,0 3 0 16,3 0 0-16,3-3 0 0,-1-2-16 0,1 0 0 15,5-2-1-15,2 2 0 0,-2-2 30 0,3-3 7 16,-6-2 0-16,0 0 1 16,3 0-33-16,3 0-8 0,-4-2 0 0,4-3-1 0,-3 1 21 0,0 1 0 15,-3-2 0-15,-5 5 0 16,0-7-107-16,-3 0-17 0,6 5-3 0,-6-3-820 0</inkml:trace>
  <inkml:trace contextRef="#ctx0" brushRef="#br0" timeOffset="118967.349">22728 5523 1267 0,'10'-5'28'0,"-4"3"5"0,-4-3 2 0,1-2 1 0,-3 0-36 0,3 2 0 16,-1 3 0-16,-2 2 0 0,0 0 109 0,0 0 15 15,5-5 4-15,-5 5 0 0,0 0-52 0,0 0-9 16,0 0-3-16,6 5 0 0,-1-3-2 0,-5 5-1 15,0 5 0-15,3 2 0 0,7 0-10 0,-7 5-3 16,-3 0 0-16,3 2 0 0,2 5-20 0,3-5-5 16,-3 0-1-16,0 5 0 0,-2-5-13 0,2-2-9 15,3 0 12-15,-5-2-12 0,-3-1 0 0,0-7 0 16,3 3-15-16,-6 2 5 16,0-7-27-16,-2 0-6 0,0-2-1 0,-1-3 0 0</inkml:trace>
  <inkml:trace contextRef="#ctx0" brushRef="#br0" timeOffset="119139.183">22625 5704 1036 0,'10'0'92'0,"-5"-5"-73"0,3 5-19 0,0 0 0 16,6 0 144-16,1 0 26 0,1 0 5 0,3-2 1 16,-1-3-95-16,3 5-18 0,6 0-4 0,-3-2-1 15,-3-3-39-15,3 5-8 0,0 0-2 0,2-4 0 16,-7 1-9-16,2 3 10 0,0-5-10 0,-3 3 10 15,1-3-73-15,-3 3-14 0,-6-3-3 0</inkml:trace>
  <inkml:trace contextRef="#ctx0" brushRef="#br0" timeOffset="119604.542">23143 5713 518 0,'0'0'23'0,"0"0"5"0,0 0-28 0,3 0 0 16,5 5 0-16,-6-5 0 0,-2 0 223 0,8 0 39 15,0 0 8-15,3 2 2 0,-3-2-132 0,8 0-27 16,-3 0-5-16,5 0 0 0,-2-2-70 0,-3 2-14 15,1-5-2-15,2 5-1 0,-1-2 17 0,-1-3 3 16,-4 3 1-16,1-3 0 0,-1 5-21 0,-2-7-4 16,0 5-1-16,-2-3 0 0,-4-2 2 0,-2 0 0 15,6 2 0-15,-6-2 0 0,-3 0 6 0,0 0 0 16,1 0 1-16,-1 0 0 0,-2 2-7 0,-3 3-2 16,0-3 0-16,0-2 0 0,0 7-4 0,-3 0 0 0,-2 0-1 0,0 0 0 15,0 0-11-15,-1 5 0 0,-4-3 9 16,2 5-9-16,3-2 0 0,2 7 9 0,-2-3-9 0,0 3 0 15,2-3 0-15,3 3 0 0,6 2 0 0,-4 0 0 16,1-2-9-16,2 7 9 16,9-10-8-16,-1 6 8 15,0-4 0-15,3 3 0 0,5-2 0 0,6 0 0 0,-3-3 0 0,2-2 0 0,-2 0-8 0,3-2 8 16,-1-3 0-16,-2 3 0 0,0 0 0 0,-3-5 8 16,3-5-272-16,-5 5-53 0,10-12-11 15,-8 5-3-15</inkml:trace>
  <inkml:trace contextRef="#ctx0" brushRef="#br0" timeOffset="119901.674">23471 5685 864 0,'0'0'76'16,"0"0"-60"-16,0 0-16 0,0 0 0 0,0 0 150 0,0 0 27 15,0 0 6-15,0 0 1 0,0 0-56 0,0 0-12 16,0 0-1-16,3 5-1 0,-6 4-14 0,6-2-4 16,-1 0 0-16,1 5 0 0,-3 2-32 0,3-2-8 15,-3-5 0-15,2 7-1 0,4-7-7 0,-6 0 0 16,0 0-1-16,0 0 0 0,2-2-26 0,-2-5-5 15,0 0 0-15,0 0-1 0,0 0-7 0,0 0 0 16,0 0-8-16,0 0 12 0,0 0 24 0,0 0 5 16,6-5 1-16,-1-2 0 0,-2 0-42 0,-1 0-22 15,6 0 2-15,0 0 1 0,3-5 0 0,-3 3 0 16,2 2 0-16,1-5 0 16,-1 0-21-16,4 5-5 0,-1 0-1 0,3-2 0 15,0-3-15-15,5 0-3 0,-3 5-1 0,3 0 0 16,-2 0-4-16,-3 7-1 0,-3-7 0 0,3 7 0 15,-3 0-140-15,0-5-28 0,6 3-6 0,-1-3 0 0</inkml:trace>
  <inkml:trace contextRef="#ctx0" brushRef="#br0" timeOffset="120294.415">24286 5624 1267 0,'-8'-12'112'0,"6"10"-89"0,-1-3-23 0,0-2 0 0,1 0 68 16,-1 0 8-16,3 2 3 0,-3-2 0 0,1 0-4 0,-4 0-1 16,6 5 0-16,-2-3 0 0,2 5-20 0,0 0-4 15,0 0-1-15,0 0 0 0,-6 0-11 0,1-5-2 16,5 5-1-16,-5-2 0 0,-3 2-8 0,0 2-2 16,-3 3 0-16,3-5 0 0,-5 5-25 0,3-3 0 15,-4 3-9-15,4-3 9 0,-1 5 0 0,1 0 16 16,-1-2-2-16,3 2 0 0,3 0-14 0,0 0 0 15,2 0 0-15,3 0 0 0,0 0-15 0,3 5 4 16,-1 0 1-16,3-3 0 0,3 3 1 0,0-2 0 16,3 1 0-16,0 3 0 0,-1-2 9 0,1 0 0 0,2 2 0 15,-2-5 0-15,-1 3 0 0,-2 2 0 16,0 0 0-16,-3-2 8 16,1 2-8-16,-1-2 9 0,-5 2-9 0,0 0 10 15,0-2 43-15,-3-3 9 0,-2 3 2 0,-3-5 0 16,3 5 0-16,-6-5 0 0,-2 0 0 0,2-5 0 15,-5 3-52-15,1-5-12 0,-4 0 0 0,0 0 0 16,-2 0 0-16,3 0 0 0,-1 0 0 0,3 0 0 16,1 0-151-1,1-5-33-15</inkml:trace>
  <inkml:trace contextRef="#ctx0" brushRef="#br0" timeOffset="145267.805">11610 8484 403 0,'0'0'36'0,"-3"0"-36"16,1-2 0-16,-1 2 0 0,3 0 148 0,-3-5 22 15,1 5 5-15,2-2 1 0,0 2-90 0,0 0-18 16,0 0-3-16,0 0-1 0,0 0 0 0,0 0 0 16,0-5 0-16,0 5 0 0,2-7 0 0,-2 7 0 15,3-5 0-15,-3 5 0 0,3-2 11 0,2-3 1 16,-5 5 1-16,5-2 0 16,1-3-21-16,-1 5-4 0,3-2 0 0,0-3-1 0,0 3-34 0,0-3-6 15,2 2-2-15,1-1 0 0,-3 4 4 0,2-7 1 16,1 7 0-16,-1-5 0 0,1 5-1 0,0-2 0 15,-1 2 0-15,3 0 0 0,1 0-1 0,-4 2 0 16,-2 3 0-16,3-1 0 0,-3-1 4 0,2 4 0 16,-2 0 0-16,0 0 0 0,-3 0-16 0,3 5 0 15,0-5 0-15,-2 7 0 0,-1-7 0 0,3 5 0 16,-3 2 0-16,-2-7 0 0,-1 5 32 0,1-5 4 16,0 7 1-16,-1-7 0 0,-2 5-8 0,-2-5-1 15,-1 4-1-15,0-1 0 0,-2-3-27 0,0 5 0 16,-3-5 0-16,3 0 0 0,-1 0 0 0,4 0 0 0,-6-2 0 0,0-3 0 15,2 5 0-15,1-7 0 0,0 5 0 0,0-3 0 16,-1 3 0-16,6-5 0 0,0 0 0 0,0 0 0 16,0 0 0-16,0 0 0 0,0 0 0 0,0 0 0 15,0 0 0-15,0 0 0 0,8 0 0 0,3 0 0 16,-3 0 0-16,2 0 0 0,4 0 0 0,-4 0 0 16,3 0 0-16,1 4 0 0,-1-4 0 0,0 3 0 15,0 4 0-15,3 0 0 0,-3 0 0 0,-2 0 0 16,0 5 0-16,-1 2 0 0,1-2 0 0,-3-3 0 15,0 3 0-15,-3 2 0 0,0 0 0 0,0-2 0 16,-2-5 0-16,0 7 0 0,-3-7 0 0,0 5 0 16,-3 0 25-16,0-3 0 0,-2-2 0 0,-3 5 0 0,-2-5 2 0,-1 0 0 15,-2 0 0-15,-3 0 0 0,-3 0-3 0,-2 0 0 16,0 3 0-16,-3-8 0 0,1 5 23 0,-1-2 4 16,3-3 1-16,-1 3 0 0,4-3-42 0,2-2-10 15,0 0 0-15,3 0 0 0,0 5 0 0,2-5 0 16,3 0 0-16,-2-5 0 0,4 5 0 0,1 0 0 15,0-2 0-15,5 2 0 16,0 0-203-16,0 0-42 0,2-7-9 0</inkml:trace>
  <inkml:trace contextRef="#ctx0" brushRef="#br0" timeOffset="145876.978">12361 8630 1018 0,'0'0'45'0,"0"0"10"0,0 0-44 0,0 0-11 16,0 0 0-16,0 0 0 0,0 0 91 0,0 0 16 16,0 0 3-16,0 0 1 0,0 0-21 0,0 0-4 15,-2-5-1-15,-1-2 0 16,0 7-34-16,1 0-7 0,-1 0-2 0,0 0 0 16,-2 5-15-16,3-3-3 0,-1-2-1 0,0 5 0 0,-2-3-23 0,2 3 0 15,3-5 0-15,-2 7 0 0,2-7 16 0,0 0 0 16,0 0-1-16,0 7 0 0,0-7-24 0,0 0-5 15,0 0-1-15,0 0 0 0,0 0 23 16,8 0 4-16,-8 0 0 0,8 0 1 0,-3 0 3 0,-5 0 0 0,8 0 0 0,-8 0 0 16,5-7 15-16,-5 7 3 0,0 0 1 0,3 0 0 15,-1-7 31-15,-2 7 6 16,0-5 2-16,-2 3 0 0,-1 2-16 0,3 0-3 16,-3-5-1-16,-2 5 0 0,2 0-54 0,-2 0 0 0,-3 0-8 0,3 0 0 15,0 0 8-15,-1-2 0 0,4 4 0 0,-1-2 0 16,3 0-68-16,0 0-9 0,-3 0-2 0,3 0-1005 15</inkml:trace>
  <inkml:trace contextRef="#ctx0" brushRef="#br0" timeOffset="147703.46">12589 8498 1497 0,'0'0'32'0,"0"0"8"0,5 0 0 0,0-2 4 0,1-3-36 0,2 5-8 16,0-7 0-16,0 5 0 0,2-3 53 0,1-2 9 16,2 7 2-16,3-7 0 0,0 2 0 0,-3 3 0 15,5 2 0-15,1-5 0 0,-3 5-32 0,2 0-5 0,-2 0-2 0,0 5 0 16,-3-3 1-16,3 7 0 0,-3-6 0 0,1 9 0 15,-4-5-10-15,-2 2-3 0,0 3 0 0,-3 0 0 0,1-3 41 0,-4 10 8 32,-2-5 2-32,-2 5 0 0,-4 0 0 0,4-3 0 0,-6 7 0 0,0 1 0 15,0-5-52-15,0 2-12 0,0 3 0 16,0-3 0-16,-2 0 0 0,2-2 0 0,0-5-9 0,0 5 9 16,2-5 0-16,4-5 0 0,2 3 0 0,0 0 10 15,2-5-10-15,1 0 0 0,2-5 0 0,3 3 0 0,-2-5 0 0,4 2 0 16,1-4 0-16,5 2 0 0,-3-5 0 0,5 3 0 15,1-3 0-15,2-2 0 0,0 0 0 0,-2 0 0 16,2 0 0-16,3 2 0 0,0 3 0 0,-3-3 0 16,-3-2 0-16,1 5 0 15,-3-3 0-15,-3 5 0 0,0 0 0 0,-5 0 0 0,0-2 0 0,-3-3 0 16,1 5 0-16,-6 0-783 0,5 0-158 0</inkml:trace>
  <inkml:trace contextRef="#ctx0" brushRef="#br0" timeOffset="148109.907">13565 8477 1152 0,'-10'0'102'16,"2"0"-82"-16,2 0-20 0,-2 0 0 15,-2 0 116-15,-3 5 20 0,-1-3 3 0,-1 5 1 16,-1-2-72-16,0 6-13 0,3-1-3 0,-1 4-1 0,4 0-23 0,-3 5-5 16,2 0-1-16,-2 0 0 0,5-3-10 0,2 7-1 15,1-1-1-15,3-1 0 0,-1 0-10 0,6-2 0 16,-1 0 0-16,6-5 0 0,0 0 0 0,3 0 0 16,5-2 0-16,2-5 0 0,1 0 0 0,4 0 0 15,1-7 0-15,0 0 0 0,2 0 0 0,-2-2 8 16,0-8-8-16,-3 3 0 0,-2-2 0 0,-3-3 0 15,-3-2 0-15,0 0 0 0,-2-5 50 0,-3 0 11 16,0-2 3-16,-3 2 0 0,-3 3 0 0,1-3 0 16,-3 0 0-16,0 5 0 0,0 0-9 0,-3 2-2 15,3-2 0-15,-2 4 0 0,-3-1-7 0,-3-1-2 16,2 5 0-16,-7 0 0 0,3-3-10 0,2 1-2 16,-3 7-1-16,3-3 0 0,0 3-31 0,3 2-21 15,0-5 3-15,5 5 1 16,0 0-134-16,0 0-26 0,0 0-6 0,0 0-1 0</inkml:trace>
  <inkml:trace contextRef="#ctx0" brushRef="#br0" timeOffset="148484.527">13978 8503 1728 0,'0'0'76'0,"0"0"16"0,0 0-73 0,0 0-19 0,0 0 0 0,-5 0 0 16,-1 0 107-16,1 4 17 0,0-1 4 0,-3 4 1 15,3 0-72-15,-3 0-14 0,0 5-3 0,0 2-1 16,0 0-27-16,0 0-4 0,0 5-8 0,3-5 11 16,-1 5 5-16,1-5 2 0,2 5 0 0,1 0 0 0,4-5-18 0,1 0 0 15,2 0 0-15,3 0 0 0,6-2 0 0,1-1 0 16,-1-1 0-16,4-5 0 0,1 2 0 0,-1-5 0 16,3-2 0-16,1 5 0 0,-1-10 0 0,-3 3 0 15,-2-3 0-15,0-2 0 0,0-3 0 0,0-1 0 16,-6 4 0-16,4-7 0 0,-4-3 55 0,-2 3 7 15,0-7 2-15,-3 2 0 0,-2-2 0 0,0 2 0 16,-3-2 0-16,-3 0 0 0,0 2-52 0,-2-2-12 16,0 2 0-16,-1 5 0 0,1-5 0 0,-3 10 0 15,0-6 0-15,0 4 0 0,3-1 54 0,-3 10 8 16,0-5 2-16,0 2 0 0,0 2-52 0,0-1-12 16,0 4 0-16,0-3 0 15,-2 6-83-15,2-3-19 0,0 0-4 0,3 7-1170 0</inkml:trace>
  <inkml:trace contextRef="#ctx0" brushRef="#br0" timeOffset="149109.46">14859 8616 1036 0,'0'0'46'0,"0"0"10"0,0 0-45 0,0 0-11 0,3-5 0 0,-3 5 0 16,2-7 104-16,-2 7 20 0,-2-2 3 0,2 2 1 16,0 0-52-16,0 0-9 0,0 0-3 0,0-5 0 15,0 5 0-15,-6-3 0 0,6 3 0 0,0 0 0 16,-5 0-10-16,2 0-2 0,-2 3-1 0,-3-3 0 16,3 7-31-16,0-7-5 0,-3 5-2 0,2-3 0 15,1 5-13-15,0-2 0 0,0-3 0 0,2 3 0 16,3-5 0-16,-3 2 0 0,1 3 0 0,2-5 0 15,0 0 0-15,0 0 0 0,5 4 0 0,0-1 0 16,3-3 0-16,0 0 0 0,0-3 0 0,0-1 0 16,0 4 8-16,0 0 0 0,-3-7-8 0,3 7 12 15,-3-5 4-15,-5 5 0 0,0 0 0 0,0 0 0 16,0 0 20-16,0 0 4 0,0 0 0 0,0 0 1 0,0 0 19 0,0 0 3 16,-8 0 1-16,3 0 0 15,0 0-205-15,5 0-41 0,0 0-8 0,0 0-2 0</inkml:trace>
  <inkml:trace contextRef="#ctx0" brushRef="#br0" timeOffset="149625.113">15121 8482 1270 0,'0'0'28'0,"0"0"5"0,0 0 2 0,5-5 1 0,-2-2-28 0,0 7-8 0,2-7 0 0,3 7 0 16,2-7 52-16,1 7 8 0,0-5 3 0,2 5 0 16,0 0 20-16,3-2 4 0,0-3 1 0,0 5 0 15,-1 5-31-15,1-5-5 0,0 2-2 0,0 3 0 0,-3 2-4 16,-2 0-1-16,2 0 0 0,-2 0 0 0,-6 5-29 0,0 2-5 16,-2 0-2-16,0 0 0 0,-6-2 43 0,-2 7 8 15,-1-3 1-15,1 3 1 0,0 0-48 0,-3-1-14 16,-3 4 0-16,1-4 8 0,2-1 44 0,2 2 10 15,-1 0 2-15,1-3 0 0,1-4-52 0,2 2-12 16,1 0 0-16,2-2 0 0,2 0 0 0,1-3 0 16,5-2 0-16,0 0 0 0,0 0 0 0,2 3 0 15,6-8 0-15,0 5 0 0,0-7 0 0,2 0 0 16,4 0 0-16,-1 0 0 0,8 0 0 0,-5-2 0 16,-3-3 0-16,3 3 0 0,0-3 0 0,-3 0 0 15,-3-2 0-15,1 5-782 16,-1-10-159-16</inkml:trace>
  <inkml:trace contextRef="#ctx0" brushRef="#br0" timeOffset="150031.09">16031 8451 1512 0,'-10'-9'67'0,"7"4"13"0,-2 5-64 0,2-2-16 0,-2-3 0 0,-1 5 0 16,1 0 69-16,-3 0 11 0,3 0 1 0,-3 0 1 16,-3 7-32-16,-2-2-6 0,3 2-2 0,-1 0 0 15,0 0-4-15,1 5-1 0,-3 2 0 0,2-5 0 16,-2 10-8-16,2-5-1 0,1 5-1 0,-1 2 0 16,3 2-27-16,3-1 0 0,2-6 0 0,3 8 0 0,3-3-8 0,5-7-8 15,0 5 0-15,5-5-1 0,3 0 17 0,0 0 0 16,5-7-8-16,0 5 8 0,-3-5 0 0,4-2 0 15,1-3 0-15,-1 3 0 0,-1-10 0 0,0 5 0 16,-3-2 0-16,-2-5 0 0,-2-5 44 0,-1 5 2 16,-3-5 1-16,-2-2 0 0,3 0 40 0,-6-5 8 15,3 2 1-15,-3-1 1 0,-2-1-77 0,-3 0-20 16,0-2 0-16,-3 7 0 0,-2-5 43 0,2 10 5 16,-4-3 0-16,-1 0 1 0,0 5-17 0,2-2-4 15,-4-3-1-15,-1 5 0 0,-2 0-19 0,0 2-8 16,2 3 0-16,-2-3 8 15,5 3-80-15,0-3-16 0,0 5-3 0,3 0-723 16,5 0-145-16</inkml:trace>
  <inkml:trace contextRef="#ctx0" brushRef="#br0" timeOffset="150426.003">16481 8522 1728 0,'13'-8'38'0,"-13"8"8"0,-5-4 2 0,5 4 0 0,0 0-39 0,0 0-9 0,0 0 0 0,-3-3 0 15,-5-1 89-15,3 8 16 0,-3-1 3 0,0 1 1 16,-5 4-72-16,2 1-14 0,-2 3-3 0,2 2-1 16,-2 0-19-16,0 5 0 0,0 0 0 0,0-3 0 0,5 8 0 0,0-8 0 15,5 3 0-15,0 0 0 0,6-3 0 0,0 3 0 16,2-5 0-16,3-2 0 15,2 2 0-15,6-7 0 0,0 0 0 0,3 0 0 16,-1-7 0-16,3 0 0 0,1 0 0 0,-1-7 0 0,-5 0 40 0,2 0 5 0,1-3 1 16,-1-6 0-16,1 7 29 0,-3-10 5 15,-1 5 2-15,1-5 0 0,0-2-14 0,0 2-4 0,-5-2 0 16,2 0 0-16,-2-3-36 0,-4 3-7 16,-1 2-1-16,-4-2-1 0,1 4-1 0,-3-1 0 0,-3-4 0 0,-2 6 0 15,-3-5-5-15,-2 7-1 0,-1 2 0 0,0-2 0 16,-2 7 3-16,-3-5 0 0,3 5 0 0,0 5 0 15,0-3-15-15,-1 5 0 0,4 0 0 0,-1 0 0 16,3 0-224 0,0 7-48-16,-5 0-10 0,3 2-2 0</inkml:trace>
  <inkml:trace contextRef="#ctx0" brushRef="#br0" timeOffset="150944.348">17209 8510 691 0,'0'0'61'0,"0"0"-49"0,0 0-12 0,7-3 0 0,-1-1 182 0,2 4 34 15,-3 0 6-15,3-5 2 0,2 5-77 0,-2 0-15 16,3-2-4-16,2 2 0 0,0 0-51 0,1 0-10 15,-1 0-3-15,0 0 0 0,0 0-51 0,3 0-13 16,-3-5 0-16,1 5 0 0,-4 0 0 0,1 0 0 16,5 0 0-16,-6 5 0 0,-2-5 0 0,0 0 0 15,-2 2 0-15,-6-2-970 0</inkml:trace>
  <inkml:trace contextRef="#ctx0" brushRef="#br0" timeOffset="151116.12">17246 8705 1746 0,'0'0'38'0,"5"0"8"0,5 0 2 0,1 0 1 0,0 0-39 0,4 0-10 0,4-2 0 0,0-3 0 15,-4 3 97-15,7-3 18 0,-1 3 3 0,0-3 1 16,-3 2-41-16,4-1-8 0,1 4-2 0,-7-5 0 16,3 3-53-16,-1 2-15 0,-4-5 0 0,-1 5 0 15,0-7 9-15,-2 7-9 0,-3-2 10 0,2 2-1091 16</inkml:trace>
  <inkml:trace contextRef="#ctx0" brushRef="#br0" timeOffset="151714.745">18135 8324 1234 0,'2'-9'55'0,"-2"9"11"15,5-5-53-15,-5 5-13 0,0 0 0 0,0 0 0 0,0 0 96 16,3 7 17-16,0 0 3 0,-3 5 1 0,2 0-26 0,1-3-6 16,0 10-1-16,-1 0 0 15,-2-3 21-15,3 3 4 0,0 2 1 0,-1 5 0 0,1-7-55 0,0 2-11 16,-1 0-3-16,1 5 0 0,2-7-17 0,-5 2-3 15,3-2-1-15,-1 2 0 0,1-2 1 0,0-5 0 16,-3 0 0-16,0 0 0 16,0-2-21-16,0-5 0 0,0 0 0 0,0 0 0 15,0-7 0-15,0 0 0 0,0 0 0 0,0 0 0 16,0 0-252-16,0-7-54 0,5-26-11 0,-2 7-3 0</inkml:trace>
  <inkml:trace contextRef="#ctx0" brushRef="#br0" timeOffset="152054.605">18296 8423 1497 0,'0'0'66'0,"5"-3"14"15,1-6-64-15,-1 7-16 0,5-3 0 0,1-2 0 16,2 5 55-16,6-3 7 0,-3-2 2 0,5 4 0 16,0-1-4-16,-3-1-1 0,4 3 0 0,-1 2 0 0,-5 0-12 0,0 0-3 15,2 2 0-15,1 3 0 0,-9 2-15 0,3 0-3 16,-2 0-1-16,0 5 0 0,-1-5 16 0,-5 7 3 15,1 0 1-15,-4 0 0 0,4 5-21 0,-9 0-4 16,-2-1 0-16,-3-1-1 0,3 2 4 0,-3 2 1 16,0-2 0-16,-3 2 0 0,3-2 12 0,-2 2 4 15,2 0 0-15,2 3 0 16,1-8-84-16,0 3-16 0,2-5-3 0,0 0-1 0,3-2 103 0,0 2 20 16,3-7 4-16,2 5 1 0,1-5-52 0,-1-2-12 15,3-3 0-15,0 3 0 0,5-3 0 0,0-4 0 16,3-3 0-1,3 5 0-15,4-7 0 0,4 0 0 0,2 0 0 16,0 0 0-16,0-5 0 0,3 5 0 0,-3 0 0 0,-2 0 0 16,-1 2-48-16,-2-4-13 0,2-3-3 0,-2 5-1049 0</inkml:trace>
  <inkml:trace contextRef="#ctx0" brushRef="#br0" timeOffset="152507.4">19381 8303 1605 0,'0'0'35'0,"0"0"7"0,0 0 2 0,0-3 2 0,0 3-37 0,0 0-9 0,-3-4 0 0,3 4 0 15,0 0 76-15,0 0 14 0,-8 4 2 0,0-1 1 16,0 4-28-16,0 0-5 0,0-2-2 0,-2 9 0 16,-3-2-38-16,-1-3-7 0,1 10-1 0,0-5-1 15,0 5 18-15,2-5 4 0,-2 7 1 0,5-2 0 0,5 0-34 0,1-3 0 16,-1 3 0-16,6-5 0 0,2 5 0 0,6-5 0 16,2 0 0-16,0 2 0 0,5-1 0 15,1-6 0-15,0-2 0 0,2-2 0 0,-3 2 28 16,3 0 3-16,3-7 0 0,-3 5 0 0,-5-10-39 0,3 5-8 15,5-7-2-15,-3 0 0 0,-3 2 47 0,1-4 10 16,-3-5 1-16,0-3 1 0,-1 3 0 0,-1 0 0 16,-6-5 0-16,0 3 0 0,-3-3-21 0,0-2-4 15,-5 2 0-15,-5 0-1 0,2-2-24 0,-7 0-5 16,-1-1-1-16,-5 6 0 0,-2 2 56 0,-1 4 11 16,1-6 3-16,-1 9 0 0,-2 0-37 0,8 0-7 15,-3 4-2-15,5 3 0 16,1 3-109-16,2 2-23 0,2-3-4 0,6-2-1025 0</inkml:trace>
  <inkml:trace contextRef="#ctx0" brushRef="#br0" timeOffset="152741.721">19828 8604 1094 0,'0'0'97'0,"0"0"-77"0,-3 5-20 0,1 2 0 16,-1 2 247-16,3-4 45 0,-5 6 10 0,2 4 2 16,0-1-192-16,-2 0-39 0,2 5-7 0,-2-5-2 15,2 5 0-15,-2-3 0 0,0 0 0 0,0 1 0 16,-1-3-54-16,1-2-10 0,0 2 0 0,-1 0 0 0,1-7 0 0,0 5 0 16,0-5 0-16,2-2 0 15,-2-3-58-15,2 5-17 0,3-7-3 0,0 0-1021 16</inkml:trace>
  <inkml:trace contextRef="#ctx0" brushRef="#br0" timeOffset="153335.33">20548 8357 979 0,'0'0'43'0,"0"0"9"15,2-2-41-15,-2-3-11 0,0-2 0 0,0 0 0 16,0 0 161-16,0 0 31 0,-5 2 5 0,2 3 2 0,3 2-101 0,-5-5-20 16,-3 5-4-16,0 0-1 15,0 0-7-15,-2 5-2 0,-1-3 0 0,-2 3 0 0,-3 6 0 16,-3-1 0-16,3 4 0 0,-2 5 0 0,-1 0-54 0,4 2-10 15,-1 0 0-15,0 0 0 0,5 5 0 0,1-7 0 16,4 7 0-16,4-5 0 0,-1 0 0 0,6 2 0 16,2-6 0-16,8 2 0 0,0 0 0 0,6-5 0 15,5 0 0-15,2-7 0 0,1 5 0 0,2-5 0 16,-3-5 0-16,3-2 0 0,-5-2 0 0,3-3 0 16,-6-2 0-16,3-7 0 0,-3 2 0 0,-3 3 0 15,-2-3 0-15,0-2 0 0,-3-5 65 0,1 2 8 16,-4-1 2-16,-2-4 0 0,-3-1-75 0,1 2 0 15,-6 2-12-15,-3-5 1 0,-2 1 60 0,-1 2 12 16,-4 2 3-16,2 5 0 0,-5 0-52 0,-1 7-12 16,4-5 0-16,-3 10 0 0,-1-3 0 0,4 3 0 0,-1-3 0 15,3 5 0 1,0 0-48-16,0 5-13 0,3-3-3 0,0 5-751 0,5 0-150 0</inkml:trace>
  <inkml:trace contextRef="#ctx0" brushRef="#br0" timeOffset="153710.585">21212 8395 1958 0,'-6'-12'43'0,"1"5"9"0,0 0 1 0,2 2 3 16,-2-2-45-16,0 5-11 0,-1-5 0 0,1 2 0 15,-3 2 101-15,-3-1 19 0,4 4 3 0,-4 4 1 0,0-1-45 0,-2 4-9 16,0 0-2-16,-3 5 0 15,3 2-78-15,0 0-16 0,-3 0-3 0,5 5-1 0,-2 2 21 0,5-2 9 16,0 7-8-16,3-5 8 0,2 0-10 0,3-2 10 16,3 2-12-16,5-2 12 0,0 0-26 0,2-5 2 15,1 0 0-15,7 0 0 0,1-7 24 0,2 5 0 16,3-8 0-16,0-1 0 0,2-3 0 0,-2 0 0 16,-3-7 0-16,0 0 0 0,0 0 45 0,-2-5 15 15,-1-2 2-15,-2 0 1 0,-3-5-7 0,1 5-2 16,-1-7 0-16,0-3 0 0,-5 8-20 0,0-10-4 15,-3 7-1-15,-2-2 0 0,-6 2-7 0,3 2-2 16,-5-1 0-16,-3 4 0 0,-2-1 4 0,-4 4 0 16,-2-1 0-16,-2 3 0 0,-1 1-24 0,-2 1 8 15,3 3-8-15,-1-1 0 16,1 3-47-16,4 2-13 0,4 0-4 0,2 2-819 0,3 3-164 0</inkml:trace>
  <inkml:trace contextRef="#ctx0" brushRef="#br0" timeOffset="154069.534">21781 8336 1958 0,'0'0'43'0,"0"0"9"0,-6 0 1 0,-4 0 3 16,-1 0-45-16,0 0-11 0,-2 4 0 0,-3-1 0 15,0 4 53-15,-2 5 9 0,-1 2 2 0,-2 0 0 16,3 5-52-16,-1-5-12 0,3 7 0 0,6-2 0 0,-1 2 0 0,6 2 0 15,2-1 0-15,6-6 0 0,2 3-17 0,0 0-7 16,9-5 0-16,-1 0-1 0,3 0 25 0,2-7 0 16,6 2 0-16,0-6 0 0,0 4 8 0,-3-7 6 15,0 0 2-15,0 0 0 0,-2 0 45 0,-1-7 10 16,-2 0 1-16,3 0 1 0,-3-5 24 0,-1-2 5 16,-1 0 1-16,2 0 0 0,-3-5-32 0,-3-2-7 15,1-1 0-15,-6-1-1 0,-2-1-31 0,-3 1-5 16,-5-1-2-16,-3 1 0 0,-6 2 11 0,1 2 1 15,-3-2 1-15,0 7 0 0,1 2-16 0,-1-2-3 16,0 7-1-16,0 0 0 16,0 2-43-16,3 3-9 0,0-3-2 0,-1 12 0 15,4-2-191-15,2 2-38 0</inkml:trace>
</inkml:ink>
</file>

<file path=ppt/ink/ink2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1:53.546"/>
    </inkml:context>
    <inkml:brush xml:id="br0">
      <inkml:brushProperty name="width" value="0.05" units="cm"/>
      <inkml:brushProperty name="height" value="0.05" units="cm"/>
      <inkml:brushProperty name="color" value="#E71224"/>
    </inkml:brush>
  </inkml:definitions>
  <inkml:trace contextRef="#ctx0" brushRef="#br0">1 49 4200 0 0,'0'0'191'0'0,"0"0"79"0"0,0 0 232 0 0,0 0 97 0 0,0 0 23 0 0,3-5 2006 0 0,0 3-2402 0 0,-2 2 162 0 0,-1 0 100 0 0,0 0 22 0 0,0 0-68 0 0,0 0-220 0 0,0 0 164 0 0,0 0 102 0 0,0 0 22 0 0,0 0-68 0 0,11 24 1746 0 0,-7-9-1776 0 0,-4-14-232 0 0,4 10 319 0 0,-4-9-325 0 0,-1 27 86 0 0,-2-26 3072 0 0,10-48-3988 0 0,23 1 1288 0 0,-27 40-641 0 0,1 1 0 0 0,0-1 0 0 0,0 1 0 0 0,0 0 0 0 0,1 0 0 0 0,-1 1 0 0 0,1-1 0 0 0,-1 1 0 0 0,1 0 0 0 0,0 0 0 0 0,0 1 0 0 0,0-1 0 0 0,0 1 0 0 0,0 0 0 0 0,0 1 0 0 0,0-1 0 0 0,1 1 0 0 0,-1 0 0 0 0,0 0 0 0 0,0 1 0 0 0,0-1 0 0 0,0 1 0 0 0,1 0 9 0 0,17 0-67 0 0,29 4 165 0 0,-42 0 56 0 0,-5 0-80 0 0,-1 0 1 0 0,1 0 0 0 0,-1 1-1 0 0,0 0 1 0 0,-1 0 0 0 0,1 0-1 0 0,-1 0 1 0 0,-1 0 0 0 0,1 1-1 0 0,-1-1 1 0 0,0 1 0 0 0,0 0-1 0 0,-1 0 1 0 0,0-1 0 0 0,0 1-1 0 0,0 0 1 0 0,-1 0 0 0 0,-1 6-75 0 0,12 17 724 0 0,-11-29-688 0 0,0-1-136 0 0,0 0-75 0 0,0 0-17 0 0,0 0 48 0 0,0 0 228 0 0,0 0 99 0 0,0 0-994 0 0,0-1-4238 0 0,0-2-1820 0 0</inkml:trace>
</inkml:ink>
</file>

<file path=ppt/ink/ink2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47:10.122"/>
    </inkml:context>
    <inkml:brush xml:id="br0">
      <inkml:brushProperty name="width" value="0.05292" units="cm"/>
      <inkml:brushProperty name="height" value="0.05292" units="cm"/>
      <inkml:brushProperty name="color" value="#FF0000"/>
    </inkml:brush>
  </inkml:definitions>
  <inkml:trace contextRef="#ctx0" brushRef="#br0">7707 9474 885 0,'0'0'39'0,"0"0"9"0,0 0-39 0,0 0-9 0,-10 0 0 0,4 0 0 15,6 0 112-15,0 0 20 0,0 0 4 0,0 0 0 16,0 0-16-16,0 0-3 0,0 0-1 0,0 0 0 16,-5 0-44-16,5 0-8 0,3 0-3 0,-3 0 0 15,0 0-30-15,0 0-7 16,8 0 0-16,-3 5-1 0,0-5 6 0,1 2 2 0,2-2 0 0,2 0 0 15,9 5-8-15,-9-5-2 0,-4 0 0 0,4 0 0 32,9 2-38-32,-6-2-8 0,-3 5-2 0,6-5 0 0,-2 2 73 0,4 3 14 0,1-5 4 0,2 5 0 0,-8-3-52 0,6-2-12 0,4 0 0 0,1 5 0 15,-3-3 0-15,0-2 0 0,6-2 0 0,2 2 0 16,0 0-16-16,-2 0-7 0,-6 0-1 0,5 2 0 16,6-2 39-16,-3 5 7 0,-5-5 2 0,0 2 0 15,2-2-24-15,-2 5 0 0,-3-3 0 0,0-2 0 16,-2 5 0-16,2-3 0 0,5-2 0 0,-7 0 0 15,-3 0 0-15,0 5 0 0,2-10 0 0,3 5 0 16,1 5 0-16,1-5 0 0,1 0 0 0,3 0 0 16,-1 0 0-16,9-5 0 0,-6 5 0 0,-3 0 0 15,1 0 56-15,-6-2 6 0,0-3 2 0,0 5 0 16,-2-2-64-16,-4 2-21 0,1-5 0 0,0 5 0 16,0-2 21-16,-3 2 0 0,1-5 8 0,-1 5-8 15,0 0 18-15,-2 0-2 0,2 0 0 0,-3 0 0 0,4 0-16 16,-4 0 0-16,3 0 0 0,1-2 0 15,-4 2 0-15,3 0 0 0,1 0 0 0,-4 0 0 0,3-5 28 16,1 5 3-16,-1 0 0 0,0 0 0 0,0 0-31 0,3 0 0 16,-5 0 0-16,2 0 0 0,-2 0 0 0,-1 0 0 15,-2 0 0-15,3 0 0 0,-3-2 0 0,2 2 0 16,-4-5 0-16,2 5 0 0,-1 0 12 0,-1 0-3 16,2 0-1-16,0 0 0 0,-3 0-8 0,3 0 0 15,-3 5 0-15,3-5 0 0,0 0 0 0,0 0 8 16,0 0-8-16,0 0 8 0,0-5-8 0,0 5 0 15,2 0 0-15,-2 0 0 0,3 0 19 0,2 0 1 16,-5 0 1-16,3 0 0 0,-1 0-21 0,1 0 0 16,-1 0 0-16,1 5 0 0,2-5 0 0,-2 2 0 0,2-2 0 15,-2 0 0-15,-4 0 0 0,1 0 0 0,6 0 0 0,-4 0 0 16,-2 0 0-16,3 0-13 0,-3 0 1 0,2 0 1 16,1 0 11-16,-3 0 0 0,0 0 0 0,0 0 0 15,2 0 0-15,-2 0 0 0,0 0 0 0,0 0 0 16,0 0 12-16,3-2-3 0,-3 2 0 0,2-5 0 15,1 5-9-15,-1 0 0 0,3-5 0 0,-2 5 0 16,2 0-10-16,1-2-4 0,-4 2-1 0,3 0 0 16,1 0 15-16,-4 0 16 0,3 0-3 0,1 0-1 15,-4 0-12-15,3 0 8 0,-2 0-8 0,2 0 0 16,0 0 0-16,-2 0 0 0,-3 0 0 0,5 0 0 16,-2 0 0-16,-1-5 0 0,4 5 0 0,-4 0 0 15,1 0 0-15,-1 0 0 0,4 0 0 0,-4 0 0 16,-2 0 0-16,3 0 0 0,-1 0 0 0,1 0 0 15,-1 0 0-15,1-2 0 0,2 2 0 0,-2 0 0 0,2-5 0 0,-2 5 0 16,2 0 0-16,-3 0 0 0,4 0 0 0,-4 0 0 16,1 0 0-16,2 0 0 0,0 0 33 0,-2 0 1 15,2 5 0-15,0-5 0 0,-2 0-34 0,2 0 0 16,-2 2 0-16,2-2 0 0,-2 0 0 0,-1 5 0 16,3-5 0-16,-2 0 0 15,-3 0-20-15,2 0-12 0,-2 2-1 0,3-2-1 0,-3 0 34 0,0 0 0 16,0-2 0-16,-3 2 0 0,3 0 28 0,-3 0 13 15,1-5 3-15,2 5 0 0,-3 0-34 0,3 0-10 16,0-2 0-16,0 2 0 0,0 0 0 0,0-5 0 16,-1 5 0-16,4-2 0 0,0 2 0 0,-3 0 0 15,2-5 0-15,1 5 0 0,-3-2 8 0,0 2-8 0,0 0 0 16,0 0 0-16,-1-5 17 0,-1 5 0 16,2 0 0-16,-3 0 0 0,0 0-17 0,-5 0-11 15,6 0 2-15,-1 0 0 0,-5 0 9 0,8 0 12 0,-8 0-2 0,8 0-1 16,2 0-9-16,-2 0 0 0,-2 0 0 0,1 0 0 15,1 5 0-15,0-5 0 0,0-5 0 0,-2 5 0 16,2 0 0-16,-3 0-9 0,3 0 9 0,0 0-13 16,-3 0 13-16,3 0 0 0,-3-2 0 0,3 2 0 15,-8 0 0-15,0 0 0 0,5-5 0 0,1 5 0 16,-6 0 8-16,0 0-8 0,0 0 9 0,5 0-9 16,-5 0 12-16,5-5-3 0,-5 5-1 0,0 0 0 15,6-2-8-15,-1 2 10 0,-5 0-10 0,5 0 10 16,3-5-10-16,-3 5 0 0,1 0 0 0,-1 0 0 15,-5 0 0-15,8 0 0 0,-5 0 0 0,5 0 0 16,-8 0-8-16,5 0-4 0,-5 0-1 0,0 0 0 0,0 0 21 0,5-2 5 16,-5 2 1-16,0 0 0 0,0 0-14 0,0 0 11 15,0 0-11-15,0 0 10 0,0 0 2 0,0 0 0 16,0 0 0-16,0 0 0 0,0 0-2 0,0 0 0 16,0 0 0-16,3-5 0 0,-3 5-10 0,0 0 8 15,0-7-8-15,0 7 8 0,0 0-8 0,0 0 0 16,0 0 0-16,2-2 8 0,-2-3-8 0,0 5 0 15,0-7 0-15,0 0 8 0,0 7-8 0,0-5 0 16,-2-2 9-16,2 5-9 0,0-5 9 0,0 2-9 16,0-2 12-16,-3 0-12 0,3 0 13 0,0 2-4 15,-3-2-1-15,3 0 0 0,0 0 0 0,-2 0-8 16,2 0 12-16,-3 0-4 0,3 0-8 0,-2-5 8 16,2 5-8-16,0 0 8 0,0 0-8 0,0 0 0 0,0 0 0 15,0-5 8-15,0 5-8 0,0 0 0 16,0 0 9-16,0 0-9 0,0 0 0 0,0-5 8 0,0 5-8 15,-3 0 0-15,3-5 0 0,0 5 8 0,-3 0-8 0,3 0 0 16,-2-5 0-16,-1 5 9 0,3 0-9 0,-3 5 0 16,1-5 10-16,2-5-10 0,-3 5 8 0,3 0-8 15,-3 0 0-15,1-5 0 0,2 5 0 0,0 0 0 16,-3 2 0-16,3-2 0 0,0 0 0 0,-3 5 0 16,3-5 0-16,-2 0 0 0,2 2 8 0,0-2-8 15,-3 2 0-15,3-2 0 0,-3 0 0 0,3 0 0 16,0 0 32-16,0 0 0 0,0 0 1 0,-2 2 0 15,2-2-50-15,-3 0-11 0,3 0-1 0,0 0-1 0,-2 0 30 16,2 2 0-16,0-2 0 0,-3 0 0 0,3 0 0 16,0 0 0-16,0 0 0 0,-3 0 0 0,3 0 8 0,0 0-8 15,-2 0 0-15,2 0 0 0,-3-5 0 0,3 7 0 16,0-4 0-16,0-3 0 0,0 5 8 0,0-5-8 16,3 3 0-16,-3-3 0 0,0-2 22 0,0 2 1 15,2 3 0-15,-2-5 0 0,3-3-23 0,0 3 0 16,-1 0 0-16,-2 0 0 0,0 2 0 0,3-2 0 15,-1 0 0-15,1 0 0 0,-3 2-12 0,0-2-8 16,0 0 0-16,0 0-1 0,3-3 21 0,-3 3 0 16,2 0 0-16,-2 0 0 0,3 0 0 0,-3 0 0 15,3-5 0-15,-1 7 0 0,-2-2 0 0,0-5 0 16,3 5 0-16,2 0 0 0,-2-5 15 0,-3 5 4 0,3-3 1 16,-1 1 0-16,1 2-33 0,0 0-7 15,-1-5 0-15,-2 9-1 0,3-4 21 0,-1-2 0 0,-2 7 0 0,3-3 0 16,-3-2 0-16,0 2 0 0,3-2 0 15,-3 4 0-15,0-1 0 0,0-1 0 0,0-2 0 0,0 2 0 16,0 5 0-16,0-2 0 0,0-3 0 0,0-2 0 16,0 7 0-16,0-5 0 0,0 2 0 0,0-1 0 15,0-1 15-15,0 2 4 0,0-1 1 0,0 1 0 16,0-1-20-16,0 4 0 0,0-5 0 0,0 5 0 16,0-5 0-16,0 5 0 0,0-3 0 0,-3-1 0 15,3 4-12-15,0-5-7 0,0 5-1 0,0-3 0 16,0 3 20-16,0-4 0 0,0 4 0 0,0 0 0 15,0-1 0-15,0 1 0 0,0-4 0 0,0 4 0 16,0 0 0-16,0-1 0 0,0 1 0 0,0 0 0 16,0-4 0-16,0 4 0 0,0-1 0 0,0 1 0 0,0-4 0 0,0 4 0 15,0 0 0-15,-3 0 0 0,3-5 0 0,0 5 0 16,0-7 0-16,0 2 0 0,0 5 0 0,0-7 0 16,0 7 0-16,0-8 0 0,0 1 0 0,0 3 0 15,0-3 0-15,0 2 0 0,0 2 12 0,0-4 7 16,0-2 1-16,0 2 0 0,0 0-32 0,0 2-5 15,0-2-2-15,0 0 0 0,0 2 19 0,0 2 0 16,0-4 0-16,0-2 0 0,-2 6 0 0,2-1 0 16,0-3 0-16,0-1 0 0,0 4 0 0,0 1 0 15,0-6 0-15,0 6 0 0,0-8 0 0,0 3 0 16,-3 4 0-16,3-3 0 0,0-8 0 0,0 8 0 16,0-4 0-16,0 3 0 0,0 1 0 0,-2-5 0 15,2 1 0-15,0 1 0 0,-3-2 0 0,3 1 0 16,-3 3 0-16,3-3 0 0,-2 4 0 0,-1-5 0 15,3 2 0-15,-3-2 0 0,1 8 0 0,-1-3 0 0,0-1 0 0,1-3 0 16,-4 4 0-16,4-1 0 0,-1 1 0 0,0-5 0 16,3 5 0-16,-2 3 0 0,-1-3 0 0,3-1 0 15,0 4 8-15,0-3-8 0,0-1 0 0,0 4 9 16,0-3-9-16,0 4 0 0,0-6 0 0,0 9-11 16,0-7 11-16,0 4 0 0,0-2 0 0,0 1 0 15,0 4 0-15,0-8 0 0,0 8 0 0,0-4 0 16,0 4 0-16,0-1 0 0,0-1 0 0,-2-3 0 15,2 8 0-15,0-6 0 0,-3-2 0 0,0 5 0 16,3 0 0-16,0 0 0 0,0 0 0 0,0 0 0 16,0 0 0-16,0 0 0 0,0-2 0 0,0 2 0 0,-2 4 0 15,2-4 0-15,0 0 0 0,0 2 0 0,-3-2 0 0,3 5 0 16,0 2 0-16,-3-5 0 0,1-2 0 0,2 0 0 16,0 3 0-16,0 4 0 0,0-3 12 0,0-2 4 15,0 3 0-15,-3-3 1 0,3 5-17 0,0-7 0 16,0 7 0-16,0-4 0 0,-3 1-12 0,1-1-5 15,2-3-2-15,2 4 0 0,-2 3 31 0,0-5 5 16,3 3 2-16,-3-3 0 0,0 5-29 0,0-2-6 16,0-3 0-16,0 5-1 0,0-7 17 0,0 7 0 15,3-7 0-15,-3 3 0 0,0 4 0 0,0 0 0 16,0 0-8-16,0-3 8 0,2-2 12 0,-2-2 5 16,3 5 2-16,-3-3 0 0,0 3-29 0,0-3-6 15,0 5 0-15,0-7-1 0,0 3 17 0,0 4 0 16,0 0 0-16,0 0 0 0,0 0 0 0,3-3 0 15,-3-1 0-15,0 4 0 0,0 0 0 0,0 0 0 0,0 0 0 16,0 0 0-16,0 0 0 0,0 0-10 0,0 0 10 0,0 0-8 16,0 0 8-16,-3 0 0 0,3 0 0 0,-5 0 0 15,5 0 0-15,0 0 0 0,-6 0 0 0,1 0 0 16,0 0 0-16,2 0 0 0,-2 0 0 0,0 4 0 16,-1-4 0-16,1 0 0 0,-3 0 0 0,3 0 0 15,-3 0 15-15,0-4 5 0,0 4 0 0,0 0 1 16,-3 0-21-16,1 0 0 0,-1 0 0 0,1 0 0 15,-1 0 0-15,0 0 0 0,1 0 0 0,-3 0 0 16,2 0 0-16,-2 0 0 0,2 0 0 0,-2 4 0 16,0-4 0-16,0 0 0 0,-1 3 0 0,1-3 0 15,3-3 0-15,-4 3 0 0,-2 0 0 0,1 0 0 16,-7 0 0-16,4-4 0 0,-1 4 0 0,-2 0 0 0,-3 0 0 0,1-3 0 16,-4-2 0-16,1 5 0 0,-1 0-15 0,1 5-7 15,2-5-2-15,-3 0 0 0,1 0 24 0,2 0 0 16,3 0 0-16,-3 0 0 0,0 0 0 0,-2 0 0 15,-1 0 0-15,1-5 0 0,0 5 0 0,-1 0 0 16,1-2 0-16,-3 2 0 0,2 2 0 0,-2-2 0 16,3 0 0-16,2 0 0 0,0 5 0 0,0-5 0 15,3 0 0-15,0 0 0 0,0 3 0 0,2-3 0 16,-2 0 0-16,0 0 0 0,0 0 0 0,-1 4 0 16,-1-1 0-16,-1-3 0 0,0 0 0 0,0 0 0 15,0 4 0-15,8-4 0 0,-2 0 0 0,2 0 0 16,-2 7 0-16,-1-7 0 0,3 0 0 0,-2 5 0 0,-1-3 0 0,-2 3 0 15,0-3 0-15,0-2 0 0,2 0 0 0,-2 0 0 16,0 0 0-16,2 5 0 0,1-5 0 0,-3 0 0 16,-1-5 0-16,4 5 0 0,-3 0 0 0,5 0 0 15,0 5 0-15,0-5 0 0,0 0 0 0,0 0 0 16,0 2 0-16,3-2 0 0,-3 0 0 0,0 5 0 16,3-5 0-16,-3 0 0 0,3 0 0 0,0 0 0 15,-3 0 0-15,3 0 0 0,0 0 0 0,-1 0 0 16,-2-5 0-16,3 5 0 0,-3 0 0 0,-2 0 0 15,-1 0 0-15,3-2 0 0,3 2 0 0,-3-5 0 16,-10 5-8-16,7 5 8 0,6-5 0 0,0 0 0 16,-3 2 0-16,0-2 0 0,3 5 0 0,0-5 0 15,2 3 0-15,1-3 0 0,-4 4 0 0,1-1 0 0,0-3 0 0,2 4 0 16,-2-4 0-16,0 5 0 16,2-5 0-16,-2 0 0 0,2 0 0 0,-4 0 0 0,-1 0 0 15,0 0 0-15,3 0 0 0,-3 0 0 0,-3-5 0 0,3 5 0 16,3 0 0-16,2 0 0 0,-7 0 0 0,2 0 0 15,0 0 0-15,6 0 0 0,4 0 0 0,-4 5 0 16,-9-3 0-16,3-2 0 0,8 5 0 0,-2-3 0 16,-6-2 0-16,0 0 0 0,3 5 0 0,2-5 0 15,-2 0 0-15,0 0 0 0,-3 2 0 0,3-2 0 16,5 5 0-16,-3-5 0 0,-5-5 0 0,3 5 0 16,2 0 0-16,4 0 0 0,-4-2 0 0,0 2 0 15,1-5 0-15,-1 5 0 0,9 0 0 0,-6 0 0 16,-8-2 0-16,5-3 0 0,6 5 0 0,0-2 0 0,-9-3 0 15,1 5 0-15,0 0 0 0,5 0 0 0,3 0 0 0,-6 0 0 16,-5 0 0-16,6-4 0 0,7 4 0 0,-5 0 0 16,-5 0 0-16,2 0 0 0,6-3 0 0,0 3 0 15,-1 3 0-15,-2-3 0 0,0 0 0 0,3 0 0 16,0 0 0-16,0-3 0 0,-1 3 0 0,1 0 0 16,5 0 0-16,-5 0 0 0,-1 0 0 0,-1 0 0 15,4 0 0-15,-2 0 0 0,-1 0 0 0,6 0 0 16,0 0 0-16,0 0 0 0,-5 0 0 0,5 0 0 15,-5 0 0-15,5 0 0 0,-6 0 0 0,6 0 0 16,-5 3-9-16,5-3 9 0,0 0 0 0,-5 4 0 16,0-4 0-16,-1 5 0 0,6-5 0 0,0 0 0 15,0 0 0-15,-2 2 0 0,-1 3 0 0,3-5 0 16,0 0-8-16,0 0 8 0,-3 2 0 0,3-2 0 16,-2 7-8-16,2-7 8 0,-3 8 0 0,3-4 0 0,0-1-8 0,3 1 8 15,-3 3 0-15,2 0 0 0,-2-7 0 0,0 7-8 16,0-2 8-16,3 2 0 0,-3-4 0 0,0 4 0 15,5-3 0-15,-5 3 0 0,3 0 0 0,-3 0 0 16,3 1 0-16,-3-1 0 0,0-3 0 0,2 3 0 16,-2 0 0-16,3 0 0 0,-3-2 0 0,0 2 0 15,2 0 0-15,4 0 0 0,-6 0 0 0,2 0-8 16,-2 1 8-16,3-1 0 0,0 0 0 0,-1 0 0 16,-2-3 0-16,3 3 0 0,0 0 0 0,-1 1 0 15,-2-1 0-15,3 4 0 0,-3-4 0 0,3 0 0 16,-3 1 0-16,0-1 0 0,0 0 0 0,-3-3 0 15,6 3 0-15,-3 5 0 0,2-5 0 0,-2 3 0 16,3 1 0-16,0-4 0 0,-3 5 0 0,2-2 0 16,-2 1 0-16,3-4 0 0,-1 8 0 0,-2-8 0 0,0 4 0 0,0 1 0 15,3-2 0-15,0-3 0 0,-3 4 0 0,0-4 0 16,0 5 0-16,0-2 0 0,0-3 0 0,-3 0 0 16,0 4 0-16,3 1 0 0,3-2 0 0,-3-3 0 15,0 4 0-15,-3-4 0 0,3 1 0 0,0 6 0 16,6-7 0-16,-4 4 0 0,-4 1 0 0,2-2 0 15,2 1 0-15,1-1 0 0,-3 6 0 0,0-6 0 16,0 1 0-16,0 1 0 0,0 2 0 0,-3-4 0 16,3-3 0-16,0 4 0 0,0 4 0 0,0-1 0 15,-5-3 0-15,2 4 0 0,6-1 0 0,0-3 0 16,-1 4 0-16,-2-1 0 0,-2-3 0 0,2 4 0 16,0-4 0-16,0-1 0 15,-6 4 0-15,6 2 0 0,3-6 0 0,-3 4 0 16,-3 2 0-16,3-2 0 0,0-4 0 0,-2 2 0 15,2 2 0-15,-3 0 0 0,1-2 0 0,-1 2 0 0,0 0 0 0,3 0 0 16,-5 5 0-16,5-5 0 0,-3-2 0 0,3 2 0 16,-2 0 0-16,-1 5 0 15,3-5 0-15,-3 0 0 0,3 5 0 0,0-5 0 0,-2-3 0 16,2 4 0-16,2-1 0 0,-2 0 0 0,-2 2 0 0,2-2 0 16,0 1 0-16,0-1 0 0,0 0 0 0,-3-3 0 15,0 4 0-15,3-4 0 0,0 3 0 0,3-4 0 16,-3 6 0-16,0-2 0 0,0-4 0 0,0 6 0 15,0-2 0-15,0 1 0 0,-3-4 0 0,3-1 0 16,0 4 0-16,0-2 0 0,0 2 0 0,0-3 0 16,3-1 0-16,0 6 0 0,-1-6 0 0,-2 4 0 15,0-2 0-15,0-1 0 0,3-1 0 0,0 4 0 16,-6-2 0-16,3-1 0 0,3-1 0 0,-1 4 0 0,-2-7 0 16,0 5 0-16,0-1 0 0,3-1 0 0,0 2 0 0,-3-5 0 15,0 7 0-15,0-7 0 0,2 5 0 0,1 2 0 16,-3-2 0-16,0-3 0 0,5-2 0 0,-2 5 0 15,-3-1 0-15,0-1 0 0,0 2 0 0,0-1 0 16,0-1 0-16,0 2 0 0,-3-5 0 0,3 7 0 16,3-2 0-16,-3-3 0 0,0 3 0 0,0-1 0 15,0-1 0-15,0 4 0 0,2-2 0 0,1-1 0 16,-6-1 0-16,3 4 0 0,6-2 0 0,-4-5 0 16,-2 7 0-16,-2-7 0 0,4 5 0 0,-2-1 0 15,0-1 0-15,0 4 0 0,-2-7 0 0,2 5 0 16,2-5 0-16,1 5 0 0,-8-3 0 0,5 3 0 0,2-5 0 15,1 5 0-15,-3-3 0 0,0 3 0 16,0-5 0-16,0 5 0 0,3-3 0 0,-3 3 0 0,-6 0 0 0,6-3 0 16,3 3 0-16,-3-5 0 0,-3 7 0 15,3-7 0-15,0 7 0 0,0-2 0 0,0 0 0 0,-2-3 0 16,-1 3 0-16,0-5 0 0,9 7 0 0,-6-7 0 16,-6 5 0-16,6-3 0 0,0 3 0 0,0 0 0 15,0-3 0-15,-2-2 0 0,2 5 0 0,0 0 0 16,0-3 0-16,0-2 0 0,-3 5 0 0,1 0 0 15,7-3 0-15,-5-2 0 0,-3 5 0 0,3-5 0 16,0 5 0-16,3-3 0 0,-3-2 0 0,-3 0 0 16,1 5 0-16,2-5 0 0,2 5 0 0,-2-5 0 15,-2 0 0-15,2 0 0 0,0 5 0 0,0-5 0 16,2 0 0-16,1 0 0 0,-6 0 0 0,3 0 0 16,3 5 0-16,-3-3 0 0,-5-2 0 0,5 5 0 0,2-5 0 15,-2 0 0-15,-2 5 0 0,-1-5 0 0,3 0 0 0,0 5 0 16,0-5 0-16,-3 0 0 0,1 0 0 0,2 0 0 15,0 0 0-15,2 0 0 0,-4 0 0 0,2 0 8 16,0 0-8-16,0-2 0 0,2 2 0 0,-2 0 0 16,-5 0 0-16,5-7 0 0,3 7 0 0,-3-2 0 15,-3-3 0-15,3-2 0 0,0 0 0 0,0 7 0 16,0-2 0-16,0-5 0 0,0 7 0 0,0-7 0 16,0 5 0-16,0-5 0 0,-3 2 0 0,3-2 0 15,0 0 0-15,0 7 0 0,0-7-10 0,0 0-2 16,0 7 0-16,0-7 0 0,0 0 20 0,0 5 3 15,0-5 1-15,0 7 0 0,3-5-12 0,-3 3 0 0,0 2 0 0,0-7 0 16,0 0 0-16,-3 7-17 0,6-2 4 0,-3 2 1 16,0-7 12-16,-3 2 0 0,3-2 0 15,0 5 0-15,0 2 0 0,0-7 0 0,-2 7 0 0,2 0 0 16,2-2 10-16,-2-3-2 0,0-2 0 0,0 7 0 16,0 0-8-16,3-2 8 0,-6 2-8 0,3-7 8 15,0 0-8-15,3 5 0 0,-3-5 0 0,0 0-11 16,3 2 11-16,-3-2 0 0,0 0 0 0,0 0 0 15,-3 7 0-15,3-7 0 0,0 0 8 0,0 0-8 16,0 0 0-16,0 0 0 0,3 5 0 0,-3-5-12 16,0 0 12-16,0 0 0 0,0 0 10 0,2 7-10 15,-2-7 0-15,0 0 0 0,0 0 0 0,0 0 0 16,0 0 0-16,0 0 0 0,0 0 0 0,0 0 0 16,0 0 0-16,0 0 0 0,0 0-13 0,0 0 4 15,0 0-39-15,0 0-7 0,0 0-1 0,0 0-1 16,0 0-104-16,3-7-21 0,0 2-4 0,-3-4-1 0</inkml:trace>
  <inkml:trace contextRef="#ctx0" brushRef="#br0" timeOffset="18781.338">8594 7059 172 0,'0'0'16'0,"0"0"-16"0,0 0 0 0,0 0 0 16,8 0 160-16,-8 0 30 0,-6 0 6 0,6 0 0 16,0 0-71-16,0 0-14 0,0 0-3 0,-5-3-1 15,2-4-45-15,3 7-9 0,0 0-1 0,0 0-1 16,-13-4 3-16,8 4 1 0,5 0 0 0,0 0 0 15,-5-3-14-15,-1 3-2 0,6 0-1 0,0 0 0 16,0 0-22-16,0 0-4 0,-8 3 0 0,6 1-1 0,2-4 5 0,0 0 0 16,-11 3 1-16,3 1 0 0,8-4-6 0,-2 3-2 15,-9 1 0-15,6 3 0 0,-1-2-1 0,1-2 0 16,2 4 0-16,-2-3 0 0,-3 3 12 0,3-4 1 16,5 4 1-16,0 0 0 0,-5 5-22 0,2-5 0 15,0 0 0-15,3 0 0 0,3 4 8 0,-3 1-8 16,-5-5 8-16,5 3-8 0,2-3 17 0,1 5-1 15,-6-5 0-15,1 4 0 0,2-4-16 0,0 0 0 16,2 0 8-16,-4 1-8 0,-4-1 12 0,6 0-2 16,6 0 0-16,-1 0 0 0,-5-3 6 0,3 4 2 15,5-4 0-15,-1-1 0 0,-1 4-3 0,-1-7-1 16,-5 0 0-16,11 4 0 0,7-1 3 0,-5-3 1 16,-13 0 0-16,11-3 0 0,2-1-3 0,0 4-1 0,-5-3 0 15,-2-1 0-15,-6-3 14 0,5-1 4 16,3 4 0-16,-3-3 0 0,-10 0-3 0,8 0 0 0,2 0 0 0,0-5 0 15,-8 5-10-15,3-3-3 0,3-1 0 0,2-4 0 16,1 8-16-16,-4-4 0 0,-4 1 0 0,4-2 0 16,9 8 0-16,-6-3 0 0,-7 0 0 0,2 0 0 15,0-3 55-15,0-2 7 0,-3 5 2 0,0 0 0 16,-5-4-64-16,3 4-16 0,8-5-2 0,-9 5 0 16,-9 0 18-16,7 0 0 0,5 0 0 0,-2-1 0 15,-3 8 0-15,2-7 11 0,1 3-2 0,5 4 0 16,0 0-9-16,-2 0 0 0,-12 0 0 0,6-3 0 15,8 3-10-15,0 0-1 0,-8 0 0 0,3 0 0 16,5 0-157-16,0 0-32 0,0 0-7 0,0 0-1 0</inkml:trace>
  <inkml:trace contextRef="#ctx0" brushRef="#br0" timeOffset="20207.313">9562 7066 345 0,'0'0'31'0,"0"0"-31"15,0 0 0-15,0 4 0 0,0-4 108 0,0 8 16 16,0-1 4-16,0 0 0 0,3 0 0 0,-3 0 0 16,0 4 0-16,2 1 0 0,1-2-52 0,0-3-9 15,-3 4-3-15,2 4 0 0,1-1 0 0,0-3 0 16,-1 4 0-16,4-1 0 0,-6-3 3 0,2 4 0 15,1-4 0-15,-1-1 0 0,-2 1-20 0,3-3-4 16,-3-1-1-16,3 4 0 0,-3-4-18 0,0 0-4 0,2-4-1 0,-2 2 0 16,0-5-1-16,0 0 0 0,0 0 0 0,0 0 0 15,0 0-10-15,0 0-8 0,0 0 9 0,0 0-9 16,0 0-44-16,0 0-14 0,0 0-3 0,3-8-887 16</inkml:trace>
  <inkml:trace contextRef="#ctx0" brushRef="#br0" timeOffset="21630.283">10528 7103 1036 0,'0'0'46'0,"0"0"10"0,0 0-45 0,0 0-11 16,0 0 0-16,0 0 0 0,0 0 110 0,0-4 20 15,0 4 4-15,0-3 1 0,0-1-31 0,0 4-7 16,0 0-1-16,0 0 0 0,0 0-56 0,0 0-12 16,2-7-3-16,-2 7 0 0,0 0-25 0,8 0 0 15,0-3 0-15,0-1 0 16,0 4 35-16,0 0 1 0,-3 0 1 0,3 0 0 16,6 0-28-16,-4 0-9 0,1 4 0 0,-1-1 0 0,1-3 0 0,-3 0 0 15,2 0 0-15,-2 4 0 0,-2 3 11 0,2-4 5 16,-6 4 0-16,1 4 1 0,0-3-5 0,-9 6 0 15,4-3-1-15,-9 4 0 0,0 3 42 0,1-4 9 16,-3 5 2-16,2-2 0 0,-5 2-52 0,3-5-12 16,2 0 0-16,1 2 0 0,2-6 15 0,3 1 0 0,-1-1 0 15,4 2 0-15,2-5-15 0,0 0 0 16,5-3 0-16,0 3 0 0,6-4 0 0,-1 1-8 0,4-4 8 0,-1 0 0 16,3 0-12-16,5 0 0 0,0-4 1 0,-2 1 0 15,-4-1 21-15,1 4 4 0,0 0 1 0,0 0 0 16,-3-3-15-16,0 3 0 0,-5 0-9 0</inkml:trace>
  <inkml:trace contextRef="#ctx0" brushRef="#br0" timeOffset="23238.315">8464 8119 230 0,'-8'3'20'0,"8"-3"-20"0,0 0 0 0,0 0 0 15,0 0 170-15,0 0 30 0,0 0 5 0,0 0 2 16,0 0-54-16,0 0-10 0,0 0-3 0,0 0 0 16,0 0-56-16,0 0-12 0,0 0-3 0,0 0 0 0,0 0 2 0,0 0 0 15,0 0 0-15,0 0 0 0,-5 0-25 0,5 0-5 16,0 0-1-16,0 0 0 0,0 0-18 0,0 0-4 16,0 0-1-16,0 0 0 0,8 0-6 0,-3 0-2 15,-5 0 0-15,8 0 0 0,3 0-9 0,-4 0 0 16,-1 4 9-16,2-4-9 0,2 3 0 0,1-3 0 15,-1 0 0-15,4 0 0 0,-1 0 0 0,-2 0 0 16,-1 4 0-16,-10-4 0 0,0 0 0 0,3 8-15 16,5-1 3-16,-3 0 0 0,-2 0 36 0,-3 4 7 15,-3-1 1-15,3-3 1 0,3 5-6 0,-6 2-2 16,-8 0 0-16,1-2 0 0,7 2-15 0,-2-2-10 16,-8-3 12-16,2 3-12 0,3-5 0 0,3 5 0 15,2-3 0-15,-2-2 0 0,-3 2 0 0,5-2 0 0,6 1 0 16,-3-6 0-16,-3 5 0 0,3 0 0 15,6-7 0-15,2 5 0 0,-3-3 0 0,0 3 0 0,-5-5 0 0,13 0 0 16,3 4 0-16,-3-1 0 0,-13-3 0 0,8 0 0 16,3 0 0-16,0 4 0 0,-1-4 0 0,-2 0 0 15,-8 0 0-15,8 3 0 0,3-3 0 0,-3-3 0 16,-8 3 0-16,0 0 0 0,7-4 0 0,-1 4 0 16,-6 0 0-16,0 0 0 0,0 0 0 0,5 0 0 15,0-3-160-15,-5 3-38 0</inkml:trace>
  <inkml:trace contextRef="#ctx0" brushRef="#br0" timeOffset="24560.308">9422 8176 115 0,'16'-3'10'0,"-6"3"-10"0,-7-4 0 0,-3 4 0 0,0 0 204 0,0 0 40 15,3-3 7-15,-3 3 1 0,0-4-148 0,0 4-29 16,2-7-7-16,-2 7 0 0,0-5-4 0,6 3 0 31,-1-3 0-31,0 5 0 0,0-2 7 0,1-3 1 0,-6 5 0 0,5 0 0 0,3 0-28 0,0 5-4 32,-3-5-2-32,0 2 0 0,1-2-16 0,-1 5-3 15,0-5-1-15,1 7 0 0,-6-7 7 0,2 4 2 16,4-1 0-16,-4 4 0 0,-2 0-5 0,3 0-1 15,-1 0 0-15,-2-2 0 0,0 2-4 0,-2 0-1 16,2 5 0-16,-3-5 0 0,3 0-16 0,-2 0 0 0,-4 4 0 0,4-4 0 0,2 3 0 0,-6-3 0 0,1 5 0 16,0-5 0-16,-1 0 0 0,1 5 0 0,2-5 0 0,1 0 0 31,-3 0 32-31,5 0 4 0,-3 0 0 0,3 0 0 16,3 0-36-16,-1-2 0 0,3 2 0 0,1-3 0 0,4-1 0 0,1 1 0 0,-3-1 0 0,5 2 0 15,0-3 0-15,1-2 0 0,-1 5 0 0,0-3 0 16,0-2 0-16,0 0 8 0,-2 0-8 0,2 0 10 15,-2 0-10-15,-1-2 0 0,1 2 9 0,-3 0-9 16,0 0 8-16,-3 0-8 0,1 0 8 0,-6 0-8 16,0 0-41-16,0 0-13 0,0 0-2 0</inkml:trace>
  <inkml:trace contextRef="#ctx0" brushRef="#br0" timeOffset="26106.825">10623 8166 831 0,'0'0'36'0,"0"0"9"0,0 0-36 0,0 0-9 15,0-4 0-15,-5 1 0 0,-3-1 72 0,3-1 12 16,5 5 2-16,-6-2 1 0,-2-3-7 0,3 5-2 16,5 0 0-16,-3 0 0 0,-5-2-26 0,3 2-4 15,2 2-2-15,3-2 0 0,0 0-11 0,-5 0-3 16,0 5 0-16,0 2 0 0,-1-3-20 0,1-1-12 15,2 4 12-15,-2 5-12 0,2-5 23 0,-2 0-3 16,0 7 0-16,0 0 0 0,-1-2-2 0,1 6-1 16,2-1 0-16,1 2 0 0,-1 0-2 0,0-3-1 15,3 0 0-15,3-1 0 0,0-6-14 0,2 3 0 16,0 2 8-16,1-7-8 0,4 0 9 0,-2-2-1 0,3-3 0 0,-1-2 0 16,6 0 13-16,0-2 3 15,-3 2 0-15,3-5 0 0,0-2 15 0,2 0 3 0,1 0 1 0,0-5 0 16,-9 5 17-16,1 0 3 0,-3-7 1 0,0 4 0 15,0-1 0-15,-6-3 0 0,-2 2 0 0,3-2 0 16,-6 2-25-16,1 5-5 0,-4-3-1 0,1-1 0 16,-3 4 3-16,0 2 1 0,-8-2 0 0,6 0 0 15,-4 0-18-15,4 4-4 0,-3-1-1 0,-1-3 0 16,4 7-27-16,-1-5-6 0,3 3-1 0,0-3 0 16,-2 5-86-16,2 0-18 0,8 0-3 0</inkml:trace>
  <inkml:trace contextRef="#ctx0" brushRef="#br0" timeOffset="27767.357">8528 9173 1036 0,'7'0'23'0,"-1"0"5"0,-6 0 0 0,0 0 1 0,2-7-29 0,1 5 0 0,-3 2 0 0,-3-5 0 16,-2 0 57-16,5 5 6 0,0 0 1 0,0 0 0 15,-10-2 0-15,2-3 0 0,8 5 0 0,0 0 0 16,-6 0 0-16,-2-2 0 0,3 2 0 0,5 0 0 16,0 0-52-16,0 0-12 0,-8 2 0 0,3 3 0 15,5-5 36-15,0 0 4 0,-8 2 0 0,0 3 1 16,5 2-22-16,-2 0-5 0,0 0-1 0,-6 0 0 15,1 0-5-15,2 5 0 0,5-5-8 0,-2 5 12 16,-6-5-12-16,3 5 0 0,8-3 0 0,-2 3 0 16,-1-3 0-16,0 3 0 0,6 0 0 0,0-3 0 15,2 3 0-15,0-5 0 0,-5 5 12 0,8-3-3 16,3-2-9-16,-3 0 0 0,-3-2 0 0,3 2 0 0,0 0 27 0,0-7 9 16,2 7 3-16,-4-7 0 0,-6 0-11 0,10 5-3 15,3-5 0-15,-2-5 0 0,-11 5 31 0,8 0 7 16,2-7 1-16,1 7 0 0,-3-7-1 0,0 0 0 15,-5 2 0-15,5-2 0 0,7 5-24 0,-9-3-5 16,-12-2-1-16,9 0 0 0,8 0-9 0,-6 0-3 16,-5 2 0-16,0-2 0 0,-3 0-10 0,3 5-3 15,6-5 0-15,-4-3 0 0,1 8-8 0,-3-5 10 16,0 2-10-16,0-2 10 0,-8 0-10 0,5 5 0 16,3-5 0-16,0 2 0 0,3-2 0 0,-6 2 0 15,-2-2 0-15,2 5 0 0,9-3 0 0,-6 5 0 16,-6-2 0-16,1-3 0 15,5 5-56-15,0 0-6 0,-5-2-2 0,-1-3 0 16,1 5-158-16,5 0-32 0</inkml:trace>
  <inkml:trace contextRef="#ctx0" brushRef="#br0" timeOffset="28767.125">9607 9166 460 0,'19'-2'20'0,"-19"2"5"15,0 0-25-15,0 0 0 0,0 0 0 0,-3-5 0 0,-2-2 133 0,2 7 22 16,0-7 4-16,3 7 1 0,-5 0-77 0,5 0-15 16,0 0-4-16,0 0 0 0,-3-5 0 0,3 5 0 15,0 0 0-15,0 0 0 0,0 0 52 0,0 0 9 0,0 0 3 16,0 0 0-16,0 0-103 0,0 0-25 0,0 0 0 0,0 0 0 16,0 7 56-16,3 0 7 0,-3 3 1 0,0-3 0 15,0 0-17-15,3 2-3 0,-3-4-1 0,0 7 0 16,0-3-21-16,0-2-4 0,0 0-1 0,0 5 0 15,0 0-9-15,2-3-8 0,-2-2 9 0,3 5-9 16,0-5 9-16,-3 5-9 0,0-5 8 0,0 0-8 16,2 0 0-16,-2 0 0 0,3 0 8 0,-3 0-8 15,0 0 0-15,3-2 0 0,-3-5 9 0,0 2-9 16,0 5 8-16,0-7-8 0,0 0 8 0,2 5-8 16,-2-5 0-16,0 0 9 0,3 2-9 0,-3-2 0 0,0 0 8 0,0 0-8 15,0 0 0-15,0 0 0 16,0 0-35-16,0 0-10 0,0 0-3 0,0 0-658 15,0 0-132-15</inkml:trace>
  <inkml:trace contextRef="#ctx0" brushRef="#br0" timeOffset="29819.906">10507 9152 288 0,'0'0'25'16,"0"0"-25"-16,0 0 0 0,0 0 0 15,-6 0 120-15,6 0 20 0,0 0 3 0,0 0 1 0,-5-5-13 0,0 5-3 16,5 0 0-16,0 0 0 0,0 0-53 0,-3 0-11 16,3 0-3-16,0 0 0 0,0 0 5 0,0 0 1 15,0 0 0-15,0 0 0 0,0 0-15 0,0 0-2 16,0 0-1-16,0 0 0 0,0 0-27 0,5-2-6 15,3 2 0-15,0-5-1 0,0 5-15 0,0 0 0 16,5 5 0-16,1-5 0 0,-6 0 0 0,2 0 0 16,1 2 0-16,2 3 0 0,0-3 0 0,-2 3 0 15,-3 0 0-15,2 2 0 0,1-5 32 0,-3 5 4 16,-8-7 1-16,0 12 0 0,2 0-2 0,-2-3-1 0,-2 5 0 0,-6-2 0 16,-3 2 3-16,3 0 1 0,3-2 0 0,-3 2 0 15,-2 0-22-15,2 0-4 0,8-2 0 0,-3 0-1 0,-2-3-11 0,5 3 0 16,0-5 0-16,2 0 8 0,4 5-8 0,-1-5 0 15,0-5 0-15,0 5 0 0,6-2 0 0,0 0 0 16,-3-3 12-16,2-2-4 0,6 0-8 0,-3 0 0 16,0 0 0-16,1 0 0 0,-6-2 0 0,5-3 0 15,0 5 0-15,0-5 0 16,-5 3-155-16,3-3-36 0</inkml:trace>
  <inkml:trace contextRef="#ctx0" brushRef="#br0" timeOffset="45290.106">9935 4467 345 0,'0'0'31'0,"0"0"-31"0,0 0 0 0,0-7 0 16,0 2 232-16,3 5 41 0,-1-7 8 0,-2 5 2 16,3-3-173-16,0-2-34 0,-1 7-8 0,1-2 0 15,2-3-3-15,-2 5 0 0,2-2 0 0,1-3 0 16,-1 0-10-16,0-2-3 0,3 5 0 0,3-3 0 16,-3 5-25-16,5-2-6 0,-3-3-1 0,4-2 0 15,1 0-8-15,1 7-1 0,6-7-1 0,1 7 0 16,-4-5-10-16,5 5 12 0,-3 0-12 0,0-2 12 15,0 4-12-15,-2 3 0 0,-6-5 0 0,0 7-11 16,-2-2 19-16,-6 4 4 0,0-2 1 0,-2 7 0 16,0-2 41-16,-6 7 8 0,-2-5 2 0,-3 7 0 0,-3-7 0 0,3 5 0 15,-2-5 0-15,-1 0 0 0,0 5-64 0,4-7-28 16,1-3 3-16,1 8 0 0,-3-8 25 0,3 3 0 16,-1-5 0-16,1 0 0 0,2 0 17 0,3-2 6 15,-2 2 1-15,2-7 0 16,2 2-24-16,1 5 0 0,2 0 0 0,3-7 0 0,-8 0 0 0,11 5 0 15,0-3 0-15,2 3 0 0,-3 0 0 0,1-3 0 16,2 5 0-16,0-2 0 0,1-3 0 0,-4 5 0 16,1 0 0-16,-3-2 0 0,0 2 0 0,-3 5 0 15,-5-5 0-15,3 2 0 16,-6-2 0-16,0 5 0 0,-5 0 0 0,0-3 0 16,-2-2 38-16,-6 5 3 0,0 0 1 0,-2-3 0 15,-4-2-18-15,4 0-3 0,-3 5-1 0,0-5 0 0,-1 0 0 0,6-2 0 16,-2-3 0-16,5 5 0 0,0-7-20 0,2 0 0 15,3 0 0-15,0 0 0 16,0 0-127-16,3-2-29 0,0-3-7 0,5-2-1 0</inkml:trace>
  <inkml:trace contextRef="#ctx0" brushRef="#br0" timeOffset="45633.774">10591 4601 864 0,'0'0'76'0,"0"0"-60"15,-2-2-16-15,2 2 0 16,0 0 195-16,0 0 36 0,0 0 7 0,0 0 2 16,0 0-141-16,-6 0-28 0,6 0-6 0,-2 0-1 0,-4 2 0 0,6-2 0 15,0 0 0-15,-5 0 0 0,-3 5-51 0,6-3-13 16,-4 3 0-16,6-5 0 0,0 0 0 0,0 7 0 15,0-7 0-15,0 2 0 0,0-2 0 0,6 7 0 16,-4-7 0-16,1 5 0 0,5-5 0 0,-3 2 0 16,-2-2 0-16,2 0 0 15,-5 0 0-15,3-2 0 0,-3 2 0 0,0 0 0 0,0 0 22 0,5 0 2 16,0-5 0-16,1-2 0 0,-6 7-39 0,0 0-7 16,0-2-2-16,0 2 0 0,2-7 46 0,-2 2 9 15,0 5 1-15,0 0 1 16,0 0-89-16,0 0-19 0,-5 0-3 0,5 0-1 0</inkml:trace>
  <inkml:trace contextRef="#ctx0" brushRef="#br0" timeOffset="46039.931">11091 4467 1497 0,'0'0'32'0,"0"0"8"0,-8 0 0 0,3 0 4 0,2 0-36 0,-2 0-8 15,-3 5 0-15,0-3 0 16,0 5 67-16,0 0 11 0,-5 0 2 0,3 10 1 0,-9-3-39 0,9 2-8 16,-1 3-2-16,3 0 0 0,-3 0-20 0,6 2-4 15,0-5 0-15,2 8-8 0,1-8 0 0,2 8 0 16,2-8 0-16,1 8 0 0,2-8 0 0,3-4 0 15,0 2 0-15,0-2 0 0,3-3 0 0,-1-4 0 16,1-3 10-16,2 3-10 0,-3-5 10 0,6 0-10 16,-5-7 12-16,2 7-12 0,0-5 40 0,-2-4 2 15,2-3 0-15,-2 5 0 0,-1-5 35 0,1-2 7 16,-3 0 2-16,0 0 0 0,-3-5-32 0,0-2-6 16,-2 2-2-16,2-2 0 0,-5 2-22 0,0-2-5 15,-5 7-1-15,2-5 0 16,-2 5 5-16,0 2 1 0,-3 3 0 0,0 2 0 0,-3-5-39 0,1 5-7 15,2 2-2-15,3 3 0 16,-3-3-22-16,0 5-5 0,2 0-1 0,6 0-1073 0</inkml:trace>
  <inkml:trace contextRef="#ctx0" brushRef="#br0" timeOffset="46274.248">11507 4622 1324 0,'0'0'118'0,"0"0"-94"0,0 0-24 0,0 0 0 16,5 0 153-16,3 0 27 0,-3 0 4 0,3 0 2 0,-3-2-54 15,3 2-12-15,3-5-1 0,2 5-1 0,0 0-86 0,1-2-18 16,-1-3-3-16,3 5-1 16,0 0 8-16,-3 0 2 0,-3 0 0 0,4-2 0 0,-1 2-9 0,0 0-2 15,-2-5 0-15,-1 5 0 16,-2 0 13-16,0 0 2 0,0 0 1 0,-8 0 0 15,0 0-73-15,0 0-14 0,0 0-3 0,0 0-680 16,-10-2-136-16</inkml:trace>
  <inkml:trace contextRef="#ctx0" brushRef="#br0" timeOffset="46446.084">11668 4512 172 0,'-5'-5'16'0,"0"5"-16"15,5 0 0-15,0 0 0 0,0 0 391 0,0 0 75 16,0 0 15-16,0 0 3 0,0 7-288 0,2 0-57 15,-2 0-12-15,3 0-3 16,-3 0-63-16,5 5-13 0,-2-5-2 0,-1 7-1 0,4-7-18 0,-4 5-4 0,-2-5-1 0,3 7 0 16,0-7-8-16,-3 5-2 0,2-5 0 0,-2 5 0 31,0-5-82-31,3 0-17 0,-3-5-3 0,0 3-1 0</inkml:trace>
  <inkml:trace contextRef="#ctx0" brushRef="#br0" timeOffset="47089.592">12113 4446 1267 0,'10'-5'56'0,"-10"5"12"0,6-2-55 0,-6 2-13 15,0-5 0-15,2 3 0 0,-2-3 105 0,0 5 19 16,5-7 3-16,-2 2 1 0,0-2-52 0,5 5-9 0,2-5-3 0,1 2 0 16,-1 5-51-16,1-7-13 0,2 7 0 0,0 0 0 15,3-2 54-15,0 2 8 0,0 0 2 0,3 0 0 32,-1 2-56-32,-2 3-8 0,0 2 0 0,-6 0-10 0,1 0 30 0,-3 0 7 15,-3 7 1-15,1-2 0 0,-6-3 25 0,0 3 6 0,-3 2 1 0,-2 0 0 16,-3-2-15-16,0 2-2 0,0-2-1 0,0-3 0 15,-3 3-20-15,3-5-4 0,-2 5-1 0,2-3 0 16,3-4-17-16,-1 2-19 0,1 0 4 0,0 0 1 16,5-7 24-16,0 0 5 0,0 5 1 0,0-5 0 0,5 7-26 0,3-5-5 15,0-2-1-15,2 5 0 0,1-3 16 0,0-2 0 16,2 5 0-16,0-3 0 0,3 3 0 0,-3-5 0 16,0 7 0-16,-2 0 0 15,0 0 0-15,-1 0 0 0,1 0 0 0,-3 3 0 16,-3-1 0-16,-2-2 0 0,-3 0 0 0,0 5 0 15,-3-5 0-15,0 5 0 0,-2-3 0 0,-3-2 0 0,0 5 35 0,-2-5 9 16,-1 0 3-16,0-2 0 16,-2 2-24-16,0-5-5 0,0-2-1 0,-3 5 0 0,3-3-17 0,-1 3 0 15,1-5 0-15,3 0 0 16,2 0-176-16,2 0-30 0,6 0-6 0,0 0 0 0</inkml:trace>
  <inkml:trace contextRef="#ctx0" brushRef="#br0" timeOffset="47374.67">12644 4582 1267 0,'0'0'56'0,"0"0"12"0,0 0-55 0,0 0-13 16,0 0 0-16,0 0 0 0,0 0 148 0,0 0 28 15,0 0 4-15,0 0 2 0,0 0-35 0,0 0-7 16,0 0-2-16,0 0 0 0,0 0-97 0,-5-2-19 15,5 2-4-15,0 0-1 0,0 0 24 0,-5 2 5 16,-3-2 1-16,8 0 0 16,0 0-62-16,0 0-12 0,0 0-2 0,0 0-1 0,0 0 48 0,0 0 10 15,5 0 1-15,1 0 1 16,-4 0-53-16,6 0-10 0,0 0-3 0,0 0 0 0,0-2 58 0,-3 2 11 16,0-5 3-16,3 5 0 15,-2-2-55-15,-1-3-10 0,-5 5-3 0,0 0 0 0,0 0 19 0,0 0 3 16,0 0 1-16,0 0-1109 0</inkml:trace>
  <inkml:trace contextRef="#ctx0" brushRef="#br0" timeOffset="47671.475">12906 4413 1497 0,'0'0'66'0,"0"0"14"16,0 0-64-16,0 0-16 0,6 0 0 0,-6 0 0 15,5 0 104-15,0 2 18 16,-2 3 3-16,5 2 1 0,-3 5-48 0,0-3-10 0,1 3-1 0,2 7-1 16,-3-3 0-16,0 3 0 0,1 0 0 0,-1 2 0 0,0 0-3 0,-2-2-1 15,-3 7 0-15,2-5 0 0,4 0-50 0,-6-2-12 16,0 0 0-16,0-3 0 0,0 3 0 0,0-5 0 15,0-2 0-15,0 2 0 0,-3-2 22 0,6-3 2 16,-1-2 0-16,4-2 0 16,-1-3-90-16,-5-2-18 0,0 0-3 0,3 0-1041 15</inkml:trace>
  <inkml:trace contextRef="#ctx0" brushRef="#br0" timeOffset="48016.151">13330 4575 979 0,'0'0'87'0,"0"0"-70"15,5 0-17-15,3 0 0 0,-3 0 170 0,3 0 30 16,-3 0 7-16,6 0 1 0,0 0-70 0,-1 0-14 16,3 0-2-16,1 0-1 0,2 0-66 0,-1 0-14 15,-1-2-2-15,2 2-1 0,-3 0-23 0,0-5-5 16,0 5-1-16,-2 0 0 0,2 0-9 0,-5 0 12 15,-3 0-12-15,-2-2-689 16,-3 2-145-16</inkml:trace>
  <inkml:trace contextRef="#ctx0" brushRef="#br0" timeOffset="48187.983">13412 4521 1630 0,'0'0'72'0,"0"0"16"0,0 0-71 0,0 0-17 15,0 7 0-15,0 0 0 0,2 0 76 0,1-2 12 16,0 7 3-16,2-5 0 0,0 0 8 0,1 2 1 0,-1-4 1 0,0 2 0 16,3 5-59-16,0-5-12 0,3-5-2 0,-1 5-1 15,1-2-27-15,-3-3-9 0,0 3 0 0</inkml:trace>
  <inkml:trace contextRef="#ctx0" brushRef="#br0" timeOffset="49031.506">14433 4599 1321 0,'0'0'28'0,"0"0"7"0,0 0 1 0,0 0 2 0,0 0-30 16,0 0-8-16,0 0 0 0,0 0 0 0,0 0 92 0,0 0 16 0,0 0 4 0,0 0 1 15,0 0-61-15,0 0-12 0,0 0-2 0,0 0-1 16,0 0-9-16,0 0-1 0,0 0-1 0,0 0 0 16,0 0 18-16,0 0 3 0,-3 7 1 0,1-5 0 15,2-2-25-15,-3 7-5 0,3-7-1 0,0 7 0 16,0-7 16-16,0 0 3 0,0 0 1 0,0 0 0 15,0 7-22-15,0-7-5 0,0 0-1 0,0 0 0 16,0 0-44-16,0 0-9 0,0 0-1 0,0 0-1 16</inkml:trace>
  <inkml:trace contextRef="#ctx0" brushRef="#br0" timeOffset="49531.388">14655 4472 1656 0,'0'-5'36'0,"0"5"8"0,0-7 2 0,0 7 0 0,0 0-37 0,0 0-9 15,6 0 0-15,-6 0 0 16,8-5 69-16,-3 3 12 0,3-3 3 0,0 5 0 0,0 0-27 0,2 0-5 16,-2 0 0-16,3 0-1 0,2 5-31 0,-2-3-5 0,2-2-2 0,0 5 0 15,0-5-13-15,0 2 0 0,-2 3-9 0,2 2 9 16,-5-2 0-16,3 2 0 0,-3 0 0 0,-3 0 0 15,3 0 15-15,-5 5 2 0,-1-3 1 0,-2 5 0 16,-2-2 25-16,-4 2 5 16,1 0 0-16,-3 3 1 0,-5-3-8 0,2 2-1 0,-2 3-1 0,2 2 0 15,1-4-27-15,-1-1-4 0,6-2-8 0,-3-2 11 16,5 7-11-16,1-10 0 0,-1 8 0 0,3-3 8 16,5-5-8-16,-2-2 0 0,5 5-10 0,0-5 10 0,0 0 0 15,2-2-9-15,1 2 9 0,0-5 0 0,2 3 0 0,0-5 0 16,3 0 0-16,-3 2 0 15,0-2-59-15,1-2-9 0,2 2-3 0,-1-5-999 16</inkml:trace>
  <inkml:trace contextRef="#ctx0" brushRef="#br0" timeOffset="49828.193">15208 4641 1728 0,'3'5'38'0,"2"-3"8"0,-2-2 2 0,2 0 0 0,0 0-39 0,1 0-9 0,-1 0 0 0,3 0 0 15,-3 0 53-15,6 0 9 0,-1 0 2 0,1 0 0 16,0 5 5-16,2-3 2 0,5-2 0 0,-2 0 0 16,0 0-47-16,0 0-8 0,2 0-3 0,1 0 0 15,-3 0-26-15,-3 0-6 0,-2 0-1 0,2-2 0 16,-3-3 20-16,-2 5 0 0,-2 0 0 0,-4-2-976 16</inkml:trace>
  <inkml:trace contextRef="#ctx0" brushRef="#br0" timeOffset="50000.028">15314 4575 403 0,'0'0'36'0,"0"0"-36"15,0 0 0-15,0 0 0 0,3 7 301 0,-1-2 54 16,1 2 10-16,0 5 3 0,2-3-192 0,-2 5-39 16,-1-2-7-16,1 2-2 0,0-2-102 0,-1-3-26 15,3 8 0-15,-2-8 0 16,0 3 39-16,-3-5 2 0,2 5 1 0,1-3 0 15,2-2-170-15,-5 0-33 0</inkml:trace>
  <inkml:trace contextRef="#ctx0" brushRef="#br0" timeOffset="50952.928">15851 4486 806 0,'0'0'36'0,"0"0"7"0,0 0-35 0,0 0-8 16,0 0 0-16,0 0 0 0,0 0 84 0,0 0 14 16,0 0 3-16,0 0 1 0,-2 2-6 0,-4-2 0 15,1 7-1-15,-3-2 0 0,0 2-13 0,-2 0-2 16,2 0-1-16,0 7 0 0,-3-2-28 0,3 2-6 15,0 0-1-15,0 5 0 0,6 2-2 0,-1-2-1 16,-2 2 0-16,5-2 0 16,0 0-14-16,0-3-3 0,5 3-1 0,3-5 0 0,0 5-14 0,2-5-9 15,4-2 12-15,2-3-12 0,-3-2 0 0,5-2 0 16,1-3 0-16,-1 3-12 16,1-5 41-16,-1-5 9 0,4-2 2 0,-4 0 0 0,1 0-13 0,-6 0-3 15,-3-7 0-15,1 2 0 0,-6-4 32 0,1-3 7 0,-4 5 1 0,-2-5 0 16,-2 0 0-16,-1 3 0 0,-5-3 0 0,0 5 0 15,-3-5-38-15,1 7-7 0,-1-2-2 0,-2 5 0 16,-3-3-27-16,3 5-6 0,-3 0 0 0,5 0-1 16,4 2 32-16,-1-2 6 15,0 7 2-15,2 0 0 0,1 0-88 0,5 0-18 16,0 0-3-16,0 0-1 0,0 0-57 0,5 7-12 0,-2 0-3 0</inkml:trace>
  <inkml:trace contextRef="#ctx0" brushRef="#br0" timeOffset="51171.626">16216 4653 1152 0,'6'0'102'0,"2"0"-82"15,-8 0-20-15,0 0 0 0,0 0 146 0,0 0 25 16,5 0 5-16,-5 0 0 0,0 0-103 0,0 0-21 15,5 2-4-15,0-2 0 0,-5 0-39 0,0 0-9 16,6 5 0-16,-1-3 0 0,0-2 0 0,-5 0 0 16,0 0 0-16,8 0-578 15,3 5-118-15</inkml:trace>
  <inkml:trace contextRef="#ctx0" brushRef="#br0" timeOffset="51562.159">16343 4526 1342 0,'0'0'60'0,"6"-5"12"0,-1 5-58 0,3-2-14 0,-3-3 0 0,3 5 0 16,5-7 69-16,-5 7 11 0,-2 0 3 0,-1 0 0 15,5 0-23-15,-2-5-4 0,3 5 0 0,0 5-1 16,-1-5-28-16,1 0-6 0,2 0-1 0,-5 5 0 15,0-3 0-15,0 3 0 0,5-3 0 0,-2 3 0 16,-1-3 4-16,-2 5 0 0,0 0 0 0,-3-2 0 0,1 2 7 16,-1 5 1-16,-2-3 1 0,-1 3 0 0,1 2-7 0,-8-2-2 15,-1 4 0-15,-2 1 0 0,0-1 13 0,3 3 3 16,-3-5 0-16,0 5 0 0,-2-5-32 0,4 0-8 16,1 0 0-16,5 5 0 15,-3-5 0-15,3-2 0 0,0-3 0 0,0 3 0 0,0 0 0 0,0-5 0 16,3 0 0-16,5-5 0 0,0 8 0 0,0-8 0 15,-3 3 0-15,6-3 0 0,2 3 0 0,0-5 0 16,-5 0 0-16,5 0 0 0,3 0 0 0,-3 0 0 16,3-5 0-16,0 5 0 15,-5-2-206-15,-3-3-39 0,10 3-8 0,-2-3-2 0</inkml:trace>
  <inkml:trace contextRef="#ctx0" brushRef="#br0" timeOffset="51874.626">16883 4688 1267 0,'11'0'28'0,"-11"0"5"0,0 0 2 0,0 0 1 0,5 0-36 0,0-2 0 16,-5 2 0-16,6 0 0 0,-1 0 109 15,3 0 15-15,-3 0 4 0,0 0 0 0,3-5-52 0,3 5-9 16,5 0-3-16,0 0 0 16,-3-5-2-16,0 5-1 0,-2 0 0 0,-1 0 0 0,1 0-47 0,-3-2-14 15,-8 2 0-15,0 0 8 16,5 0-8-16,-2-5 0 0,2 5 0 0</inkml:trace>
  <inkml:trace contextRef="#ctx0" brushRef="#br0" timeOffset="52046.475">17005 4615 1152 0,'5'0'102'15,"-5"0"-82"-15,0 0-20 0,3 7 0 16,-3 0 163-16,2-2 28 0,1 7 5 0,-3-3 2 0,-3-2-86 0,3 5-18 0,3-5-3 15,2 7-1-15,-5-7-21 0,3 5-4 16,0-5-1-16,-1 5 0 0,4-3-51 0,-6-2-13 0,-3 0 0 0,6 0 0 16,4-2 0-16,-1 2 0 15,2 5 0-15,-6-10 0 0</inkml:trace>
  <inkml:trace contextRef="#ctx0" brushRef="#br0" timeOffset="52686.93">17547 4514 345 0,'0'0'31'0,"0"0"-31"0,5-2 0 0,3-3 0 15,-2 0 154-15,-6 5 25 0,5-7 5 0,-5 7 0 16,0 0-43-16,0 0-9 0,0 0-1 0,0 0-1 16,0 0-19-16,-3-2-4 0,-2 2-1 0,0 2 0 15,-3 3-34-15,-5-3-6 0,2 10-2 0,-5 0 0 16,3-3-29-16,-3 3-7 0,0 7 0 0,3-3-1 15,-3 3-27-15,5 0 0 0,1-3 0 0,-1 3 0 16,6 2 0-16,0-2 0 0,5 2 0 0,2-2 0 16,4 0 15-16,2-5-3 0,2 0 0 0,6-2 0 15,3-3-12-15,2-2 8 0,3 3-8 0,-1-8 0 0,1 3 16 16,0-5-4-16,2-5 0 0,-2-2 0 0,-3 0 8 0,1 0 2 16,-7-7 0-16,4 0 0 0,-3-3-6 0,-3 1 0 15,-2-8-1-15,-3 8 0 0,-3-8 39 0,0 3 8 16,-2 0 2-16,-3 2 0 0,-3 3-54 0,-2-1-10 15,0 3 0-15,-3 0 0 0,0 2 9 0,0 3 7 16,-3 2 2-16,1 2 0 0,-1-2-18 0,0 0 0 16,4 7 8-16,1-5-8 15,1 5-61-15,0 5-16 0,-1 0-3 0,1-3-1044 0</inkml:trace>
  <inkml:trace contextRef="#ctx0" brushRef="#br0" timeOffset="53014.959">18013 4646 1911 0,'0'0'42'0,"0"0"9"0,0 0 1 0,0 0 2 15,0 0-43-15,0 0-11 0,0 0 0 0,0 0 0 16,0 0 64-16,0 0 10 0,0 0 2 0,0 0 1 0,0 0-10 0,0 0-3 16,0 0 0-16,0 0 0 0,0 0-51 0,0 0-13 15,0 0 0-15,0 0 0 0,0 0 0 0,0 0 0 16,0 0 0-16,0 0 0 0,0 0 0 0,0 0 0 15,0 0 0-15,5 2-1074 16</inkml:trace>
  <inkml:trace contextRef="#ctx0" brushRef="#br0" timeOffset="53405.476">18198 4500 1324 0,'0'0'118'0,"0"-5"-94"0,3 3-24 0,-1-3 0 16,4 3 104-16,-4-3 17 0,4-2 3 0,2 7 1 16,2 0-43-16,3-2-9 0,1 2-1 0,-1 0-1 15,3 2-28-15,0-2-6 16,-1 7-1-16,4-2 0 0,-1 2-19 0,1-5-4 0,-1 5-1 0,1 5 0 15,0-5-3-15,-6 7-1 0,-3-7 0 0,1 5 0 16,-6 2 5-16,1 0 1 0,-4-2 0 0,-2 7 0 16,-2-3 5-16,-4 3 1 0,-4 0 0 0,2 0 0 15,-3-3-3-15,1 3 0 0,-1 2 0 0,0-7 0 16,1 5-6-16,2 0-2 0,3-5 0 0,-1-2 0 16,4 2-9-16,-1-5-11 0,3 3 3 0,0 0 0 0,3-3 8 0,-1-2 0 15,6 0 0-15,3 5 0 0,2-5 0 0,-2 0 0 16,2-2 0-16,3-3 0 0,0 3 0 0,-1-3 0 15,-1-2 0-15,-1 0 0 16,3-2-73-16,-3-5-13 0,0 2-2 0,-5-2-1 0</inkml:trace>
  <inkml:trace contextRef="#ctx0" brushRef="#br0" timeOffset="53671.075">18812 4676 1267 0,'0'0'56'0,"5"0"12"0,0 0-55 0,3 0-13 0,3 0 0 0,0-2 0 15,-3 4 156-15,5-2 29 0,0 0 6 0,5-2 1 16,-2 2-103-16,3 0-20 0,-3 0-4 0,5 0-1 15,-3 0 0-15,1-5 0 0,-3 5 0 0,2 0 0 16,1 0-51-16,-3-2-13 0,-8 2 0 0,2-5 0 16,-4 5 0-16,-6 0 0 0,0 0 0 0,0 0-1072 15</inkml:trace>
  <inkml:trace contextRef="#ctx0" brushRef="#br0" timeOffset="53842.908">18968 4622 518 0,'-8'-2'23'0,"8"2"5"0,-3 0-28 0,3 0 0 15,0 0 0-15,0 0 0 0,-5 0 374 0,5 0 70 16,0 0 13-16,0 0 3 0,-3 2-314 0,3 5-63 16,0-2-13-16,6 2-2 0,-4 5-4 0,1-3 0 15,0 3 0-15,-1-5 0 0,4 7-51 0,-1-2-13 16,-2-3 0-16,2 3 0 0,0 0 0 0,0-3 0 16,-2-2 0-16,2 5 0 15,-2-5-151-15,2-2-33 0</inkml:trace>
  <inkml:trace contextRef="#ctx0" brushRef="#br0" timeOffset="54349.059">19471 4434 1497 0,'18'-2'66'0,"-18"2"14"0,0 0-64 0,0 2-16 0,-5-2 0 0,5 0 0 15,3 7 106-15,-1 0 18 0,-2 5 3 0,-2 2 1 16,2-2-52-16,0 2-9 0,0 7-3 0,2-7 0 15,1 5 0-15,2 2 0 0,-2-2 0 0,2 2 0 16,-2-2-51-16,-1 0-13 0,1-3 0 0,-3 1 0 16,3-3 54-16,-3 0 8 0,0-5 2 0,2 8 0 15,1-8-52-15,0 3-12 0,-3-5 0 0,0 7 0 16,0-7 0-16,2-2 0 0,-2-5 0 0,6 2 0 16,-1 5-151-16,0-7-33 0,-5 0-6 0,5 0-2 0</inkml:trace>
  <inkml:trace contextRef="#ctx0" brushRef="#br0" timeOffset="54552.154">19770 4627 1440 0,'0'0'128'0,"0"0"-103"15,0 0-25-15,0 0 0 0,0 0 98 0,0 0 14 16,0 0 4-16,0 0 0 0,8 2-40 0,-3-2-7 15,-5 0-1-15,0 0-1 0,5 0-34 0,-5 0-6 16,8 0-2-16,-8 0 0 0,5 5-25 0,-5-5 0 16,6 0 0-16,-6 0-644 0,0 0-133 0</inkml:trace>
  <inkml:trace contextRef="#ctx0" brushRef="#br0" timeOffset="54993.742">20233 4467 1267 0,'2'-7'56'0,"-2"7"12"0,-5-5-55 0,2 3-13 16,3 2 0-16,-5-5 0 0,0 5 156 0,0-2 29 15,-3 4 6-15,2-2 1 0,-2 5-81 0,0 2-16 16,-2 0-3-16,2 7-1 16,-3-2-56-16,1 2-11 0,2 0-3 0,-3 7 0 15,3-2-21-15,0 2 0 0,3-2 0 0,0 2 8 0,-1-2 5 0,6 2 2 0,0-2 0 16,3 2 0-16,2-7-15 0,1 5 0 0,-1-5 0 0,3-2 0 16,3 0-10-16,-1-3-5 0,6-2-1 0,-3-2 0 15,0-5 16-15,1 0 8 0,-1-5 0 16,3 3-8-16,-6-3 14 0,4-2-4 0,-1 0-1 0,0-5 0 15,-5 3 44-15,0-5 9 0,2-3 2 0,-4 3 0 16,-4-2-52-16,4-1-12 0,-4 3 0 0,1-5 0 16,2 5 20-16,-7 5 0 0,-4-3 1 0,1 0 0 15,2 3-2-15,-5 2-1 0,1-5 0 0,-4 10 0 16,3-3 6-16,0 0 0 0,3 3 1 0,0 2 0 16,5 0-189-16,0 0-37 0,0 0-8 0,0 0-2 15</inkml:trace>
  <inkml:trace contextRef="#ctx0" brushRef="#br0" timeOffset="55327.548">20643 4674 230 0,'0'0'20'15,"0"0"-20"-15,0 0 0 0,0 0 0 16,0 0 379-16,0 0 71 0,5 0 14 0,-2 0 4 15,2 0-314-15,3 0-62 0,3 0-13 0,2 0-3 0,0 0-24 0,0 0-6 16,0 0-1-16,1 0 0 0,-1 0-21 0,3 0-4 16,-3 0 0-16,-2 0-1 15,-1 0-19-15,1-5 0 0,-3 5 0 0,0 0 0 0,-3 0 0 0,-5 0 0 16,0 0 0-16,0 0 0 16,0 0-120-16,0 0-28 0</inkml:trace>
  <inkml:trace contextRef="#ctx0" brushRef="#br0" timeOffset="55514.975">20743 4601 576 0,'-5'5'51'0,"0"-5"-41"15,5 0-10-15,0 0 0 0,-3 2 258 0,3 5 50 16,-5-2 9-16,7 2 3 0,4 0-156 0,-4 0-32 0,1 5-5 0,0-3-2 16,2 3-46-16,0 0-10 15,1-3-1-15,-1-2-1 0,0 5-54 0,0-5-13 0,1 7 0 0,-1-7 0 16,0 0 0-16,1 0 0 0,-6 0 0 0,2 3 0 31,6-3-100-31,-5-5-22 0,-3-2-5 0,0 0-1 0</inkml:trace>
  <inkml:trace contextRef="#ctx0" brushRef="#br0" timeOffset="56264.797">21127 4448 1026 0,'0'0'45'0,"0"0"10"0,-5 0-44 0,5 0-11 0,0 0 0 0,0 0 0 16,-6 0 100-16,6 0 17 0,0 0 4 0,0 0 1 16,0 0-34-16,0 0-8 0,0 0 0 0,0 0-1 15,3-2-37-15,-3-3-7 0,5 3-2 0,1-3 0 16,2 5-14-16,0-2-3 0,2-3-1 0,1 5 0 16,-1-2 0-16,3-3 0 0,3 5 0 0,0 0 0 15,0 0-15-15,0 5 0 0,3-5-9 0,-1 2 9 16,-5 3 14-16,3-3 9 0,-3 5 1 0,3-2 1 15,-5-3-4-15,-1 5-1 0,-4 0 0 0,-1 5 0 16,0-5 11-16,1 0 1 0,-9 5 1 0,0-5 0 0,3 5 5 0,-5-3 1 16,-3-2 0-16,-3 5 0 0,4-5-23 0,-1 5-4 15,2-3 0-15,-2-2-1 0,-2 0 25 0,2-2 6 16,3 2 1-16,2 0 0 0,-2-2-31 0,5-5-12 16,0 0 8-16,0 0-8 0,-3 2 0 0,3-2 0 15,0 0 0-15,0 0 0 0,5 5 0 0,1-3 0 16,-1-2 0-16,3 0 0 0,0 7 0 0,2-7 0 15,1 5 0-15,-1-5 0 0,1 0 0 0,0 2 0 16,-1 3 0-16,1 0 0 0,-6-3 0 0,3 5 0 16,0-2 0-16,-3 2 0 0,-2 0 16 0,-3 0 2 15,0 0 0-15,0 0 0 0,-3 0-18 0,-2 0-11 16,0 0 2-16,-1 0 0 0,1 5 9 0,-3-5 0 16,-2 0 10-16,2 0-10 0,0-2 11 0,2 2-11 15,-4-2 12-15,2-3-12 0,0 5 0 0,3-7 0 16,5 0 0-16,-6 5 0 15,1-3-164-15,5-2-40 0</inkml:trace>
  <inkml:trace contextRef="#ctx0" brushRef="#br0" timeOffset="56452.255">21717 4815 1382 0,'0'0'123'0,"0"0"-99"0,0 0-24 0,0 0 0 16,0 0 133-16,-3 5 22 0,1-3 4 0,-1 5 1 0,-2-2-77 0,2 2-15 16,3-7-4-16,0 2 0 15,0 3-51-15,0-3-13 0,0-2 0 0,0 0 0 0,0 0 0 0,0 0 0 16,0 0 0-16,0 0-646 16,0 0-132-16</inkml:trace>
  <inkml:trace contextRef="#ctx0" brushRef="#br0" timeOffset="56858.41">21990 4502 1497 0,'0'0'66'0,"0"0"14"0,0 0-64 0,0 0-16 0,-3-2 0 0,3 2 0 15,0 0 106-15,0 0 18 0,0 0 3 0,0 0 1 16,0 0-52-16,-5 2-9 0,-3 8-3 0,0-1 0 16,-3 5-51-16,3-2-13 0,3 7 0 0,-3-3 0 15,-3 3 0-15,6 2 0 0,2-2 0 0,1 2 0 16,-1 3 8-16,3-1 0 0,0-4-8 0,5 7 12 16,1-7-12-16,2-3-8 0,0 3 8 0,2-5-13 15,3-2 13-15,1-3 0 0,-1-2 0 0,3-2 0 16,0 2 0-16,-3-7 0 0,3 0 0 0,0 0 0 15,-6-7 0-15,6 2 0 0,-3-2 0 0,1-2 0 16,-4-3 40-16,-2-2 10 0,3 0 2 0,-3-5 1 16,-3 5 18-16,0-5 3 0,-2-2 1 0,-3 2 0 0,2-2-60 0,-4 2-15 15,-3 3 0-15,-1-1 0 0,1 1 0 0,-3 2 0 16,0 2 0-16,-3 0 0 0,-2 3 32 0,3 2 3 16,-1-3 1-16,-2 8 0 15,2-3-160-15,3 5-32 0,0 0-7 0</inkml:trace>
  <inkml:trace contextRef="#ctx0" brushRef="#br0" timeOffset="57358.328">22455 4648 1036 0,'0'0'46'0,"-5"0"10"0,0 0-45 0,2 0-11 16,-2 0 0-16,5 0 0 0,-3 0 53 0,3 0 9 16,0 0 2-16,0 0 0 0,0 0 35 0,0 0 7 15,8 0 2-15,3 0 0 0,-1-2-53 0,6 2-11 16,-3-5-1-16,3 5-1 0,0 0-20 0,0 0-4 16,-3 0-1-16,0 0 0 0,-2-5-8 0,-1 3-1 15,-2 2-8-15,0-5 12 0,0 5-12 0,-5-2 0 16,-3 2 0-16,0 0-841 0</inkml:trace>
  <inkml:trace contextRef="#ctx0" brushRef="#br0" timeOffset="57576.989">22535 4573 691 0,'0'0'30'0,"0"0"7"0,0 0-29 0,0 0-8 0,0 0 0 0,0 0 0 16,0 0 232-16,0 0 44 0,-3 2 10 0,-2 5 2 15,5 0-144-15,0-2-28 0,0 7-5 0,0-3-2 16,2-2-50-16,1 5-11 0,-3 2-1 0,3-2-1 16,2-3-22-16,-2 8-5 0,2-8-1 0,0 3 0 15,-2-3 1-15,-1-2 0 0,6 5 0 0,-2-5 0 0,-1-2-19 0,-2-3 0 16,4 3 0-16,-1-5-713 16,-1 0-147-16</inkml:trace>
  <inkml:trace contextRef="#ctx0" brushRef="#br0" timeOffset="57889.46">22786 4486 1324 0,'0'0'118'0,"0"0"-94"15,0 0-24-15,0 0 0 0,0 0 36 0,0 0 2 16,0 0 1-16,0 0 0 0,3 2 71 0,-1 5 14 0,1 5 4 0,0-5 0 16,-1 7-39-16,1-2-7 0,2 2-2 0,0 5 0 15,-2-5-26-15,0 7-6 0,5-2 0 0,-3 2-1 16,0-2-30-16,0 0-5 0,3-3-2 0,0 5 0 16,0-2-10-16,-5 0 0 0,2 0 0 0,1-3 0 15,1-4 0-15,-4 2 0 0,0-2 0 0,-1-3 0 16,1-2 24-16,0-2 2 0,-3-5 1 0,0 0-760 15,0 0-152-15</inkml:trace>
  <inkml:trace contextRef="#ctx0" brushRef="#br0" timeOffset="58139.356">23045 4662 1252 0,'0'0'56'0,"0"0"11"0,0 0-54 0,0 0-13 15,0 0 0-15,0 0 0 0,0 0 108 0,0 0 20 16,0 0 3-16,0 0 1 0,0 0-37 0,0 0-7 16,3 5-2-16,2-3 0 0,-5-2-55 0,3 5-11 15,-1 2-3-15,1-7 0 0,2 7-7 0,-2-2-2 16,-3-5 0-16,0 0 0 15,5 2-44-15,1 3-8 0,-6-5-3 0,0 0 0 0</inkml:trace>
  <inkml:trace contextRef="#ctx0" brushRef="#br0" timeOffset="58498.646">23342 4500 1497 0,'0'0'32'0,"0"0"8"0,0 0 0 0,0 0 4 0,0 0-36 0,0 0-8 16,0 0 0-16,5 0 0 0,-5 0 104 0,2 2 20 15,1 3 3-15,0 2 1 0,2 0-52 0,-2 5-9 16,-1-3-3-16,1 3 0 0,0 2-51 0,-1 0-13 16,1 5 0-16,0-5 0 0,-3 5 53 0,2 2 8 15,1-2 2-15,0 2 0 0,-3-7-50 0,0 5-13 16,0 0 0-16,2-5 0 0,-2 0 36 0,0 0 3 16,0 0 0-16,3-2 0 0,-1 0-26 0,1-3-5 15,-3-4 0-15,3 2-8 0,-1-5 14 0,-2-2-4 16,0 0-1-16,0 0 0 15,0 0-102-15,0 0-21 0,0 0-4 0</inkml:trace>
  <inkml:trace contextRef="#ctx0" brushRef="#br0" timeOffset="59514.03">23545 4646 230 0,'0'0'20'0,"0"0"-20"0,0 0 0 0,0 0 0 15,6-5 296-15,-6 5 56 0,0 0 10 0,0 0 2 16,2 0-199-16,4-5-40 0,1 3-8 0,1 2-1 16,3-5-93-16,2 5-23 0,0 0 0 0,1-2 0 15,4-3 12-15,1 5-1 0,-1 0-1 0,-2 0 0 16,-3-2-10-16,-2 2-14 0,-3-5 3 0,0 5-574 15,-3 0-115-15</inkml:trace>
  <inkml:trace contextRef="#ctx0" brushRef="#br0" timeOffset="59701.488">23641 4575 921 0,'0'0'40'0,"0"0"10"0,0 0-40 0,0 0-10 15,0 0 0-15,0 0 0 0,0 0 185 0,0 0 35 16,0 7 8-16,0-2 0 0,0 2-135 0,2 5-27 16,-2-3-6-16,5 3 0 0,-2-3-48 0,0 3-12 15,2 2 0-15,0-2 0 0,-2-5 0 0,2 5 0 16,-2-5 0-16,2 2 0 16,1-2-40-16,-4-2-9 0,3 2-3 0</inkml:trace>
  <inkml:trace contextRef="#ctx0" brushRef="#br0" timeOffset="60045.158">23810 4528 1389 0,'0'0'61'0,"0"0"14"15,5 0-60-15,0-7-15 0,-2 7 0 0,5-7 0 16,0 7 55-16,0 0 8 0,0-2 1 0,2-3 1 0,6 5-28 0,-2 5-5 15,-1-5-2-15,5 2 0 0,-2 3-14 0,0-3-4 16,-3 3 0-16,0-3 0 16,1 5 4-16,-4 0 0 0,-2-2 0 0,0 2 0 0,-3 0 7 0,-2 5 1 15,-3-3 1-15,-3 3 0 0,-4 0 16 0,-4-3 3 16,0 5 1-16,-2 3 0 0,0-1-13 0,-3-2-2 16,5 3-1-16,-2-3 0 0,3 0-13 0,2 0-4 15,2 0 0-15,1 0 0 0,2-2-12 0,3 2 8 16,3-2-8-16,0-5 0 0,2 7 0 0,3-7 0 15,0 0 0-15,3 0 0 0,2-2-13 0,0-5 4 16,3 0 1-16,2 0-648 16,-2 0-128-16</inkml:trace>
  <inkml:trace contextRef="#ctx0" brushRef="#br0" timeOffset="60248.234">24215 4681 1728 0,'0'0'38'0,"0"0"8"0,0 0 2 0,0 0 0 0,0 0-39 0,0 0-9 0,0 0 0 0,0 0 0 16,0 0 53-16,0 0 9 0,2 7 2 0,1 0 0 15,0-2-32-15,-1 2-5 0,1-5-2 0,0 5 0 16,-3-7-25-16,5 5 0 0,-5-5 0 0</inkml:trace>
  <inkml:trace contextRef="#ctx0" brushRef="#br0" timeOffset="60607.56">24297 4554 1728 0,'0'0'38'0,"0"0"8"0,5-5 2 0,0 3 0 0,3-3-39 0,0 5-9 16,3-7 0-16,-1 7 0 0,6 0 29 0,-3-2 4 15,3 2 1-15,0 0 0 0,3-5-23 0,-3 5-11 16,-1 5 10-16,1-5-10 0,0 2 10 0,-3-2-10 0,1 7 10 0,-1-7-10 16,-5 5 13-16,2-3-3 0,-2 3-1 0,-2 2 0 15,-4-2 14-15,1 2 2 0,0 0 1 0,-3 0 0 16,0 0 5-16,-3 7 1 0,0-2 0 0,-2-3 0 15,0 3-1-15,-3 2 0 0,0 0 0 0,3-2 0 16,-3 2-6-16,2 0-1 0,1-2 0 0,0 2 0 16,2 0 2-16,0-2 0 0,3 2 0 0,0-2 0 15,0-3-26-15,3-2 0 0,0 5 0 0,5-5 0 16,-3 0-10-16,3 0-7 0,0-2-2 0,2-3 0 16,4 3 19-16,-4-5 0 0,3 0 8 0,1 0-8 15,-1 0 10-15,0-5-10 0,0-2 10 0</inkml:trace>
  <inkml:trace contextRef="#ctx0" brushRef="#br0" timeOffset="60998.057">24765 4568 1494 0,'0'0'32'0,"0"0"8"0,0 0 0 0,0 0 3 0,0 0-35 16,8 0-8-16,-3 0 0 0,3 0 0 0,0 0 54 0,0 0 9 0,3 0 1 0,-1 5 1 16,3-3-1-16,3-2 0 0,-2 5 0 0,4-3 0 15,-2 3-51-15,2-3-13 0,1 3 0 0,0-5 0 16,-4 5 0-16,1-3 0 0,-5-2 0 0</inkml:trace>
  <inkml:trace contextRef="#ctx0" brushRef="#br0" timeOffset="61154.278">24847 4716 1728 0,'5'5'38'0,"6"-5"8"0,-1 7 2 0,4-2 0 0,-4-3-39 15,4 5-9-15,1-7 0 0,1 5 0 0,0-3 49 0,3-2 8 16,-3 5 2-16,-1-3 0 0,-1-2-43 0,-1 0-16 16</inkml:trace>
  <inkml:trace contextRef="#ctx0" brushRef="#br0" timeOffset="69084.665">24019 5330 633 0,'0'0'56'0,"0"0"-44"15,0 0-12-15,3 2 0 0,-3 8 135 0,2-3 25 16,1 0 4-16,-1 2 2 0,1-2-35 0,0 5-7 16,-3 2-2-16,2 5 0 0,-2-5-34 0,3 5-6 15,2 0-2-15,-2-3 0 0,-3 3-12 0,0 0-4 16,3-5 0-16,-1 0 0 0,-2 5-14 0,3-5-3 15,-3 0-1-15,3 0 0 0,-1 0-16 0,1-2-3 16,-3 0-1-16,3-3 0 0,-1-2-26 0,1-2 0 16,-3-5-14-16,2 2 5 0,-2-2 29 0,0 0 7 0,0 0 1 15,0 0 0 1,6-2-68-16,-4-3-12 0,1-2-4 0,0-2-656 0,-1-8-132 0</inkml:trace>
  <inkml:trace contextRef="#ctx0" brushRef="#br0" timeOffset="69459.558">24215 5332 691 0,'0'0'61'16,"2"-2"-49"-16,4-3-12 0,-1 3 0 15,0-3 156-15,0 3 29 0,3-3 6 0,-2-2 1 16,2 7-75-16,2-2-14 0,-2-3-3 0,3 5-1 15,-1 0-47-15,-2 0-8 0,6 0-3 16,1 0 0-16,4 0-15 0,-1 5-3 0,4-3-1 0,-7 3 0 0,1-3-2 0,6 10-1 16,-7-5 0-16,-1 5 0 0,-1-3 5 0,-5 5 2 15,-3-2 0-15,-2 7 0 0,-3-3-7 0,-3 1-2 16,-5-1 0-16,0 8 0 0,-2-1 19 0,-1 3 3 16,-2-5 1-16,0 5 0 0,-1-5-28 0,4 5-4 15,-1-7-8-15,3 2 11 0,0-7-11 0,6 5 0 16,-4-5 0-16,6 0 8 0,0-2-8 0,3-5 0 15,0 0 0-15,5 0 0 0,0 0 0 0,2-2 0 16,1-3 0-16,2-2 0 0,0 0 0 0,6 0 0 16,-1-2 0-16,-5-3 0 0,1 3 0 0,2-3 8 15,2 3-8-15,-2-3 8 0,5-2-8 0,-2 5 0 16,-4-3 9-16,9-2-9 0,-3 2 12 0,-5 5-3 0,-2-7 0 16</inkml:trace>
  <inkml:trace contextRef="#ctx0" brushRef="#br0" timeOffset="75169.871">18653 8630 979 0,'0'0'87'0,"0"0"-70"0,0 0-17 0,8 0 0 16,5 0 73-16,1 0 11 0,-4-5 3 0,3 5 0 16,1-2-9-16,-1-3-2 0,3 5 0 0,0-2 0 15,2-3-26-15,-2 5-6 0,2-2 0 0,1-3-1 16,-3-2-14-16,2 7-2 0,-2-7-1 0,3 7 0 15,-6-5-14-15,6 3-4 0,-6-3 0 0,3 5 0 16,-3-2-8-16,0 2 0 0,-2 0 0 0,-1 0 8 16,-2 0-96-16,0 0-19 0,-8 0-4 0</inkml:trace>
  <inkml:trace contextRef="#ctx0" brushRef="#br0" timeOffset="75373.389">18746 8945 1612 0,'0'0'144'0,"2"0"-116"16,1 7-28-16,8-7 0 0,-1 5 61 0,3-3 7 15,3-2 0-15,0 0 1 0,3 0-32 0,-1 0-6 16,-2-2-2-16,5-3 0 0,0 5-2 0,3-7-1 16,-3 5 0-16,3-3 0 0,0-2-14 0,0 2-2 15,0-2-1-15,-3 0 0 0,0 5-9 0,0-5 0 16,-2 2 9-16,-6-2-9 15,-3 0-36-15,1 2-12 0,-6 5-3 0</inkml:trace>
  <inkml:trace contextRef="#ctx0" brushRef="#br0" timeOffset="77156.289">20344 7444 1267 0,'0'0'56'0,"2"-4"12"0,-2 4-55 0,8-3-13 15,-2 3 0-15,2-4 0 0,0 4 61 0,0 0 10 16,-1-3 1-16,1 3 1 0,0-4-16 0,-8 4-3 15,0 0-1-15,0 0 0 0,0 0 20 0,0 0 4 16,-2 0 1-16,-4 0 0 0,-2 0 6 0,-5 0 2 16,0 0 0-16,-8 0 0 0,-3 0-30 0,-2 0-7 15,-1 0-1-15,-5 0 0 0,-2 0-39 0,-3 7-9 16,0-7 0-16,0 7 0 0,-6-7 0 0,1 7 11 16,2-7-3-16,6 7-8 0,2-2 25 0,3 2-1 15,5-7-1-15,1 7 0 0,4-3-8 0,3-1-2 16,3 1 0-16,2-1 0 0,1 1-5 0,2-1-8 0,3 1 11 15,2 4-11-15,-2-4 9 0,5 3-9 16,-3 0 0-16,3 3 9 0,0-3-9 0,3 2 0 16,-3 1 0-16,2 1 0 0,1-1 8 0,0 2-8 0,-1-1 8 0,-2-1-8 15,3 1 12-15,0 4-2 0,-3-1-1 0,2 0 0 16,-2-2-9-16,3 2 0 0,-3 0 0 0,0 5-11 16,0-5 11-16,0 5 0 0,2-5 0 0,-2 7 0 15,-2-2 8-15,2 2-8 0,2 5 8 0,-2-5-8 16,0 5 8-16,-2 0-8 0,-1-1 10 0,3 1-10 15,3-2 10-15,-3 6-10 0,0-6 10 0,0 7-10 16,0-3 8-16,2 0-8 0,-2 5 0 0,0 0 9 16,0 4-9-16,3-1 0 0,0-1 0 0,-3 3 8 15,0-3-8-15,2 3 0 0,1-3 9 0,-3 2-9 16,3-1 8-16,-3 4-8 0,2 2 10 0,1 3-10 16,-3-3 14-16,3 3-3 0,-1-3-1 0,1-2 0 0,-3 5 3 0,3-3 1 15,-3-2 0-15,0 7 0 0,2-2-3 0,1 2-1 16,-3 0 0-16,0 0 0 0,0 0-10 0,0 0 10 15,0 0-10-15,0 0 10 0,0 5-10 0,0-5 0 16,0 0 0-16,2 0 8 0,-2-5-8 0,3 3 0 16,0-3 0-16,-1 3 8 0,1 2-8 0,0-5 0 15,-3 3 0-15,2 2 0 0,4-7 0 0,-4 2 0 16,1-2 8-16,0 5-8 0,-3-5 0 0,5 0 0 16,-2 2 0-16,-3-2 0 0,0 0 0 0,2 5 0 15,3-5 0-15,-5-5 0 0,0-2 0 0,0 2 8 16,3 5-8-16,-3-7 0 0,0 0 0 0,0 0 8 15,3 0-8-15,-3 0 0 0,0-5 0 0,0 0 0 0,0 3 8 16,0-5-8-16,0-3 0 0,0 3 0 0,0-5 0 16,0 5 0-16,-3-7 0 0,3 2 8 0,3 0-8 0,-1 3 0 15,-4-8 8-15,2 3-8 0,2 0 0 0,-2-5 8 16,0 5 0-16,0-3 0 0,3-4 0 0,-3 7 0 16,0-10 2-16,3 6 0 0,-3-4 0 0,2 1 0 15,1-3-1-15,0-1 0 0,2 1 0 0,-2-2 0 16,2 0-1-16,-2 0-8 0,-1-5 12 0,1 6-4 15,-1-4-8-15,4 3 10 0,-1-2-10 0,3-3 10 16,0 5-10-16,2-7 0 0,4 7 0 0,2-2 8 16,-1-2-8-16,7-3 0 0,1 4 0 0,1-4 0 15,3 3 0-15,2-3 0 0,0 0 0 0,5-3 0 16,3 3 0-16,3 0 0 0,2-4 0 0,3 4 0 16,0-3 0-16,-2-2 0 0,-4 5 0 0,1-2 0 15,-3-3 0-15,0 5 0 0,0-2 0 0,-2-3 0 0,-4 5 0 16,-2 0 0-16,-2 0 0 0,-3-2 8 0,-6-3-8 0,-2 5 0 15,-3 0 9-15,-2-7-9 16,-3 7-30-16,-3-4-10 0,0 1-3 0,-2-4-873 16,0 0-174-16</inkml:trace>
  <inkml:trace contextRef="#ctx0" brushRef="#br0" timeOffset="78530.968">23537 7477 1245 0,'0'0'55'0,"0"0"12"0,0-4-54 0,0 4-13 0,0 0 0 0,6-3 0 16,2-1 0-16,0-3 0 0,-1 7 0 0,4-5-10 16,2 2 10-16,3-1 11 0,3 1-3 0,-1-1 0 15,1 1 12-15,2-1 3 0,3-3 0 0,-1 0 0 16,4 7 15-16,-1-8 3 0,1 8 1 0,2-4 0 16,5-3-2-16,-2 7 0 0,0-7 0 0,2 4 0 15,-2-1-13-15,2 4-3 0,-4-3-1 0,-1-1 0 16,-3 4-1-16,-2 0 0 0,0 0 0 0,-3 0 0 0,-3 0 12 15,1 4 2-15,-3-1 1 0,0-3 0 0,-3 7 3 0,0-7 0 16,-2 4 0-16,-1-1 0 0,1-3 8 0,-3 7 3 16,-3-7 0-16,3 4 0 0,0-1-11 0,-3 2-1 15,-2-1-1-15,2-1 0 0,-5-3-9 0,5 7-1 16,-2 0-1-16,0 0 0 0,2-3-11 0,0 4-1 16,3-1-1-16,-2 0 0 0,-4 7-14 0,1-3 11 15,2-3-11-15,-2 6 10 0,2-3 1 0,-2-1 0 16,-1 6 0-16,1-2 0 0,0 1 17 0,-1 6 3 15,1-3 1-15,0 1 0 0,-1 2-32 0,-2 1 0 16,3-1 0-16,0 2 0 0,-1 1 0 0,4 2 0 16,-4 0 0-16,3 2 0 0,1 2 0 0,-1-1 0 15,0 4 0-15,3-1 0 0,0 4 0 0,-3-3 0 16,3 0 0-16,-2 0 0 0,2-1 0 0,-3 4 0 0,0 4 0 0,-2 0 0 16,2 0 0-16,-2 2 8 0,-1 3-8 0,1-5 9 15,-3 0-1-15,0 2 0 0,0-2 0 0,-3 5 0 16,1-3 0-16,-3 5-8 0,2 0 12 0,-2-2-4 15,2 2-8-15,-2-5 0 0,2 3 9 0,-2 2-9 16,2 0 0-16,0 5 8 0,1-3-8 0,-1-2 0 16,0 0 0-16,1 0 9 0,-1 0-9 0,3-2 0 15,-2 2 10-15,2 0-10 0,-3 5 8 0,0-5-8 16,3 0 11-16,-2-5-3 0,-1 5-8 0,-2-7 12 16,2 7-4-16,0-2-8 0,-2-3 11 0,0 5-11 15,0 0 12-15,2 0-4 0,-2 0 0 0,2-2-8 16,-2-3 18-16,-1 5-3 0,4-2-1 0,-1-3 0 15,0 3-14-15,3-3 0 0,0-2 0 0,0 0 0 0,3 0 0 16,0-2 0-16,-3-3 0 0,2-2 0 0,1 2 11 0,0-2-11 16,2 0 12-16,-2-7-12 0,-1 7 8 0,1-5-8 15,-3-2 0-15,3-5 0 0,-1 5 0 0,-2-5 10 16,0-2-10-16,0 2 8 0,0-2 0 0,0 0-8 16,0-3 12-16,0 1-4 0,-2-3 3 0,-1 0 0 15,3-4 0-15,-3 1 0 0,3 1 0 0,0-3 0 16,-2-1 0-16,-1 1 0 0,3-7 8 0,0 5 1 15,-3 0 1-15,3-7 0 0,0 0-10 0,-2 5-3 16,-4-3 0-16,4 5 0 0,-4-7 5 0,1 5 1 16,0-5 0-16,-3 0 0 0,-5 0-2 0,-1 0 0 15,-1-5 0-15,-4 5 0 0,-5 0-4 0,0-7-8 0,-5 7 11 0,0-2-11 16,-5-3 9-16,-1 5-9 0,-4 0 0 0,-1 0 9 16,0-2-9-16,3-3 0 0,0 5 0 15,3-2 8-15,2-3-8 0,0 3 0 0,6-3 0 0,-3 5 0 16,2-4 0-16,4 1-12 0,-4-2 2 0,3 3 1 31,-2-3-89-31,2 3-18 0,3-5-3 0</inkml:trace>
  <inkml:trace contextRef="#ctx0" brushRef="#br0" timeOffset="79593.215">20524 6240 1036 0,'0'0'23'0,"0"0"5"0,0 0 0 0,0 0 1 0,0 0-29 0,0 0 0 0,-3-4 0 0,0 4 0 15,1-8 57-15,2 8 6 0,0 0 1 0,-5 0 0 16,-3 0 0-16,0 5 0 0,0-2 0 0,0 1 0 16,2 3-8-16,-1 0 0 0,-9 5-1 0,2-2 0 15,4 1-39-15,-1 3-7 0,1 1-1 0,-4 3-8 16,1 3 8-16,3 3-8 0,2-8 0 0,0 6 0 15,0 4 0-15,0-8 0 0,8 3 0 0,3 5 0 16,-1-7 0-16,3-2 0 0,1 1 0 0,2-3 0 16,5 3 58-16,5-4 5 0,-2-2 1 0,3-2 0 0,2 1-52 15,0-6-12-15,0 2 0 0,6-4 0 0,-3-3 0 0,-1 0 0 16,4 0 0-16,-1-8 0 0,-4 1 54 16,1 0 8-16,4-4 2 0,-1 1 0 0,-2-4 0 0,-3-2 0 15,-5-1 0-15,0-6 0 0,0 1 0 0,-3 1 0 16,-2-5 0-16,-3 1 0 0,-6-8-52 0,-2 9-12 15,-2-6 0-15,-1 6 0 0,-2 1 0 0,-1 1 0 16,1 1 0-16,-3 2 0 0,0 1 0 0,-2 8 0 16,-1-2 0-16,-2 5 0 0,0-4 33 0,-1 4 4 15,1-1 1-15,0 6 0 0,0-3-10 0,-3 3-1 16,3-3-1-16,-1 5 0 16,4 0-72-16,-1 7-14 0,3-2-4 0,0 2 0 15,3-4-153-15,0 4-31 0</inkml:trace>
  <inkml:trace contextRef="#ctx0" brushRef="#br0" timeOffset="80077.61">21108 6435 1497 0,'0'0'66'0,"0"0"14"16,0 5-64-16,-5-2-16 0,3 1 0 0,2-4 0 15,5 3 55-15,-5 4 7 0,-3-3 2 0,1 8 0 0,9-3 0 16,-4-1 0-16,-6 3 0 0,3 3 0 0,6-7-52 0,2 5-12 16,0-2 0-16,0-6 0 0,-3 3 54 0,0 0 8 15,3-2 2-15,3 2 0 0,-1-4-52 0,3 1-12 16,-2-4 0-16,5 0 0 0,-3-4 39 0,3 4 5 15,0-7 0-15,-3-1 1 0,0 6-21 0,1-5-4 16,-4-5 0-16,1 5-1 0,-3-5 36 0,0-2 7 16,0 3 2-16,-3-4 0 0,3 1-52 0,-6 0-12 15,1 0 0-15,2-5 0 0,-2 8 0 0,-3-4 0 16,3 8 0-16,-1-2 0 0,-2-3 0 0,0 8 0 16,0 1 0-16,0 3 0 0,0 0 54 0,0 0 8 15,0 0 2-15,0 0 0 16,3 7-73-16,-3 0-15 0,3 5-2 0,-1-3-1 15,1 3-8-15,2-2-1 0,-2 1-1 0,2 4 0 0,0-4 37 0,-2 3 0 16,5-2 0-16,-3-2 0 0,3-3 17 0,-2 0 11 0,-1 4 3 0,0-4 0 31,0-2-50-31,1 2-9 0,-1-4-3 0,-5-3 0 16,5 0-145-16,-5 0-28 0,0 0-7 0,14-7-1 0</inkml:trace>
  <inkml:trace contextRef="#ctx0" brushRef="#br0" timeOffset="80295.883">21516 6186 748 0,'-13'-7'33'0,"13"7"7"16,8-5-32-16,-3 5-8 0,-5 0 0 0,0 0 0 15,0 0 271-15,0 0 52 0,0 0 10 0,5 0 3 16,1 7-218-16,1 1-43 0,1 3-9 0,0 3-2 16,0 0-51-16,0 1-13 0,0 3 0 0,0 1 0 0,-3 2 0 0,-2 1 0 15,2-4 0-15,-5 4 0 0,3-4 34 16,-3 4 4-16,0-4 1 0,0 1 0 0,-3-9-25 0,3 6-5 15,-5-7-1-15,2 6 0 16,1-8-91-16,-4 0-18 0,4-3-4 0,-4 1-530 16,6-5-105-16</inkml:trace>
  <inkml:trace contextRef="#ctx0" brushRef="#br0" timeOffset="80436.478">21405 6388 1497 0,'5'0'32'0,"3"0"8"0,3 0 0 0,-3 0 4 0,-1 0-36 0,1 0-8 15,8-2 0-15,-2 2 0 0,1 0 53 0,4 0 9 16,-1-5 2-16,4 5 0 0,-1 0-52 0,0 0-12 16,0 0 0-16,8-2 0 15,-8-3-48-15,1 5-13 0,12-4-3 0,-18 1 0 0</inkml:trace>
  <inkml:trace contextRef="#ctx0" brushRef="#br0" timeOffset="81141.788">21934 6428 1267 0,'0'0'56'0,"0"0"12"0,0 0-55 0,0 0-13 0,0 0 0 0,0 0 0 16,0 0 95-16,0 0 16 0,0 0 3 0,0 0 1 16,0 0-31-16,11 0-5 0,-6 7-2 0,3 1 0 15,0 3-21-15,0-4-4 0,-3 7 0 0,0 1-1 16,1 3 21-16,-1-4 4 0,0 5 0 0,-2-5 1 16,5 8-27-16,-6-4-6 0,4-4 0 0,2 8-1 15,-3-4-18-15,3 4-3 0,-3-6-1 0,3-2 0 16,-3 0 8-16,1 0 2 0,-1 1 0 0,-2-4 0 15,-1-4-16-15,-2 0-3 0,-2 0-1 0,2-2 0 16,0-5 3-16,0 0 1 0,0 0 0 0,0 0 0 16,-3-12 1-16,0 1 1 0,-5-3 0 0,3-3 0 0,0-2-6 15,-3-2-2-15,3-2 0 0,-3-1 0 0,0-2-22 0,0-4-5 16,-3 1-1-16,3 4 0 0,0-4 27 0,6 1 4 16,-1 2 2-16,3 0 0 0,3-2-22 0,-1 5-5 15,6 1-1-15,3 4 0 0,-1 4 2 0,4-1 1 16,-4 1 0-16,6 3 0 0,-3 3 11 0,3 1-12 15,0 0 12-15,0 0-12 0,-3 7 12 0,0 0 0 16,1 0 0-16,-4 7 0 0,1-7 0 0,-3 12 0 16,0-2 0-16,0 1-8 0,-3 3 21 0,0 1 5 15,0-4 1-15,-2 3 0 0,0 5-29 0,-1-5-6 16,1 5 0-16,-3-5-1 0,-3 0 17 0,1 0 0 16,-4-2 0-16,1-2 0 0,-3 1 12 0,3-4-3 15,-3 0-1-15,0 1 0 0,0-1-8 0,-2 0 0 16,-1-3 0-16,3 3 0 15,0-2-42-15,0-3-14 0,-2-2-2 0,2 0-1155 0</inkml:trace>
  <inkml:trace contextRef="#ctx0" brushRef="#br0" timeOffset="81578.427">22453 6381 1497 0,'0'0'32'16,"0"0"8"-16,-3 0 0 0,0 0 4 0,-2 0-36 0,2 0-8 0,-2 0 0 0,5 0 0 16,-3 0 53-16,-2 5 9 0,2-3 2 0,-2 5 0 15,3 1-2-15,2-1 0 0,0 4 0 0,-3-4 0 0,3 5-48 16,3-2-14-16,-3-6 0 0,2 8 8 0,6-3 40 0,-3-2 8 16,-2 1 1-16,5-1 1 0,3-3-42 0,-4 3-8 15,4 0-8-15,0-7 12 0,-1 5 4 0,3-3 0 16,1-2 1-16,-1-2 0 0,0-3-27 0,0 3-6 15,-2-7 0-15,0 6-1 0,-1-4 55 0,-2 0 11 16,-3-5 3-16,3 5 0 0,-2-4-32 0,-1 1-7 16,-2-2-1-16,2-2 0 0,-3 0 42 0,1 2 8 15,-3-2 2-15,0 3 0 16,0 1-74-16,0 3-14 0,0 0-4 0,0 0 0 0,-3 2 28 0,1-2 0 16,2 7 12-16,0 0-4 0,0 0-8 0,0 0 0 15,0 0 0-15,-3 7-8 0,3 0 8 0,0 5-8 16,3-2 8-16,-1 1-8 0,4 3 8 0,-1 1 0 15,3-1 0-15,0 2-8 0,-3-2 8 0,3-4 0 16,-3 6 0-16,3-2-8 0,0-4 8 0,0 1 0 0,-2-4 0 0,1 5 0 16,-1-2 28-16,-1-6 2 0,3 3 0 0,-3-2 0 31,3-3-229-31,-2-2-45 0,-6 0-10 0,10-7-2 0</inkml:trace>
  <inkml:trace contextRef="#ctx0" brushRef="#br0" timeOffset="81765.887">22783 6153 1094 0,'0'0'97'16,"0"0"-77"-16,6 3-20 0,-1 1 0 15,0-4 138-15,0 5 24 0,3-3 5 0,-2 5 1 16,2 0-77-16,-3 5-15 0,3 2-4 0,0 0 0 0,0 5-57 16,0 2-15-16,-3 1 0 0,0 1 0 0,-2-2 40 0,0 0 6 15,2 1 1-15,-5-4 0 0,-3 4-29 0,1-11-6 16,2 3 0-16,-3 1-1 15,0-4-55-15,-2-4-12 0,0 5-1 0,-1-10-1 0</inkml:trace>
  <inkml:trace contextRef="#ctx0" brushRef="#br0" timeOffset="81906.476">22746 6370 1494 0,'0'0'32'0,"8"-7"8"0,-3 7 0 0,6-8 3 0,2 8-35 0,3-2-8 15,0-3 0-15,5 5 0 0,-2 0 54 0,2 0 9 16,3 0 1-16,0 5 1 0,-3-3-1 0,-3-2 0 15,1 5 0-15,-3-2 0 0,-1 1-51 0,4-4-13 16,-6 3 0-16,0-3-868 0</inkml:trace>
  <inkml:trace contextRef="#ctx0" brushRef="#br0" timeOffset="82973.738">20238 7967 806 0,'0'0'17'0,"0"0"4"0,0 0 1 0,0 0 2 0,0 0-24 0,0 0 0 16,0 0 0-16,0 0 0 0,0 0 56 0,0 0 6 15,0 0 2-15,0 0 0 0,0 0 0 0,0 0 0 16,0 0 0-16,0 0 0 0,0 0 0 0,0 0 0 16,3 7 0-16,-1 0 0 0,-2 0 0 0,3 4 0 15,0-1 0-15,-1-3 0 0,-2 9 16 0,0-6 3 16,3 4 1-16,0-2 0 0,-3 2-28 0,0 0-4 15,5 0-2-15,-3 5 0 0,4-7-8 0,-1 2-2 16,-5-3 0-16,0-4 0 16,3 3-17-16,-3-3-4 0,2-2-1 0,1 2 0 0,-3-3 37 0,0-4 7 0,5 3 2 0,-5-3 0 15,0 0-52-15,0 0-12 0,3 7 0 0,-3-7 0 16,0 0 0-16,0 0 0 0,3 0 0 0,2-7 0 31,3 4-253-31,0-6-54 0</inkml:trace>
  <inkml:trace contextRef="#ctx0" brushRef="#br0" timeOffset="83364.181">20495 7948 403 0,'0'0'17'0,"0"0"5"15,0 0-22-15,0 0 0 0,2 0 0 0,4 0 0 16,-1-3 248-16,0-1 44 0,0 4 10 0,3 0 2 15,-2 0-192-15,2-5-39 0,2 5-7 0,3 0-2 0,1 5-22 0,-1-5-5 16,0 0-1-16,0 7 0 0,1-7-6 0,-1 7-2 16,0-3 0-16,-2 4 0 0,-1-6 7 0,1 10 1 15,-1-5 0-15,-2 0 0 0,0 7-1 0,-2-2 0 16,-4-1 0-16,-2-1 0 0,-10 4 5 0,2-2 2 16,2 2 0-16,1 5 0 0,-8-5-22 0,2 0-4 15,3 0 0-15,6-2-1 0,-4-1 13 0,1-1 4 16,-3 4 0-16,6-2 0 0,-1-1 0 0,0 4 0 15,1-6 0-15,2 7 0 0,2-1-32 0,4-6 0 16,-1 3 0-16,3 2 0 0,-3-7 0 0,6 5 0 16,4-5 0-16,-1-3 0 0,-6-1 0 0,2 4 0 15,1-7 0-15,5 5 0 0,0-5 0 0,-1 0 0 16,1 0 0-16,3 0 0 0,-3-5 0 0,0 5 0 0,-3-3 0 0,3-1 0 16,-6 4 0-16,4-7 0 0,-9 2 0 0,3 3-779 15,-8 2-161-15</inkml:trace>
</inkml:ink>
</file>

<file path=ppt/ink/ink2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2:01.560"/>
    </inkml:context>
    <inkml:brush xml:id="br0">
      <inkml:brushProperty name="width" value="0.05" units="cm"/>
      <inkml:brushProperty name="height" value="0.05" units="cm"/>
      <inkml:brushProperty name="color" value="#E71224"/>
    </inkml:brush>
  </inkml:definitions>
  <inkml:trace contextRef="#ctx0" brushRef="#br0">0 44 8288 0 0,'0'0'190'0'0,"0"0"28"0"0,0 0 7 0 0,8 0 6 0 0,9-6-155 0 0,-16 5 312 0 0,-1 1 109 0 0,0 0 14 0 0,0 0 42 0 0,0 0 174 0 0,0 0-672 0 0,1 0 0 0 0,-1 0 0 0 0,0 0 0 0 0,0 0 0 0 0,1 0 1 0 0,-1 0-1 0 0,0-1 0 0 0,0 1 0 0 0,1 0 0 0 0,-1 0 0 0 0,0 0 0 0 0,0-1 1 0 0,1 1-1 0 0,-1 0 0 0 0,0 0 0 0 0,0 0 0 0 0,0-1 0 0 0,0 1 0 0 0,1 0 1 0 0,-1 0-1 0 0,0-1 0 0 0,0 1 0 0 0,0 0 0 0 0,0-1 0 0 0,0 1 0 0 0,0 0 1 0 0,0 0-1 0 0,0-1 0 0 0,0 1 0 0 0,0 0 0 0 0,0-1 0 0 0,0 1 1 0 0,0 0-1 0 0,0-1 0 0 0,0 1 0 0 0,0 0 0 0 0,0 0 0 0 0,0-1 0 0 0,0 1 1 0 0,0 0-1 0 0,0 0 0 0 0,-1-1 0 0 0,1 1 0 0 0,0 0 0 0 0,0 0 0 0 0,0-1 1 0 0,0 1-1 0 0,-1 0 0 0 0,1 0 0 0 0,0-1 0 0 0,0 1 0 0 0,0 0 0 0 0,-1 0 1 0 0,1 0-1 0 0,0 0 0 0 0,0 0 0 0 0,-1-1 0 0 0,1 1-55 0 0,48-13 1741 0 0,51 4-1225 0 0,-90 8-503 0 0,0 1 0 0 0,0 0 0 0 0,1 0 0 0 0,-1 1-1 0 0,0 0 1 0 0,0 1 0 0 0,0 0 0 0 0,0 0-1 0 0,0 1 1 0 0,0 0 0 0 0,0 1 0 0 0,2 1-13 0 0,-9-3 6 0 0,1 1 0 0 0,0-1 1 0 0,-1 1-1 0 0,1 0 0 0 0,-1 0 1 0 0,0 0-1 0 0,0 0 0 0 0,0 0 0 0 0,0 0 1 0 0,-1 1-1 0 0,1-1 0 0 0,-1 0 1 0 0,0 1-1 0 0,0 0 0 0 0,0-1 1 0 0,0 1-1 0 0,-1 0 0 0 0,1-1-6 0 0,-11 37 748 0 0,-19 26-124 0 0,24-59-577 0 0,-21 35 137 0 0,2-9-174 0 0,-4 20 162 0 0,19-23 112 0 0,16-5-318 0 0,-16-4 220 0 0,15 1 166 0 0,-5-20-288 0 0,17 10 400 0 0,101-8 307 0 0,-107-4-758 0 0,20 2-343 0 0,-30-2-44 0 0,-2 0-863 0 0,0 0-3583 0 0,0 0-1530 0 0</inkml:trace>
</inkml:ink>
</file>

<file path=ppt/ink/ink24.xml><?xml version="1.0" encoding="utf-8"?>
<inkml:ink xmlns:inkml="http://www.w3.org/2003/InkML">
  <inkml:definitions>
    <inkml:context xml:id="ctx0">
      <inkml:inkSource xml:id="inkSrc0">
        <inkml:traceFormat>
          <inkml:channel name="X" type="integer" max="25977" units="cm"/>
          <inkml:channel name="Y" type="integer" max="17318" units="cm"/>
          <inkml:channel name="F" type="integer" max="65535" units="dev"/>
          <inkml:channel name="T" type="integer" max="2.14748E9" units="dev"/>
        </inkml:traceFormat>
        <inkml:channelProperties>
          <inkml:channelProperty channel="X" name="resolution" value="1000.26953" units="1/cm"/>
          <inkml:channelProperty channel="Y" name="resolution" value="1000.46216" units="1/cm"/>
          <inkml:channelProperty channel="F" name="resolution" value="0" units="1/dev"/>
          <inkml:channelProperty channel="T" name="resolution" value="1" units="1/dev"/>
        </inkml:channelProperties>
      </inkml:inkSource>
      <inkml:timestamp xml:id="ts0" timeString="2021-05-24T18:46:06.083"/>
    </inkml:context>
    <inkml:brush xml:id="br0">
      <inkml:brushProperty name="width" value="0.05292" units="cm"/>
      <inkml:brushProperty name="height" value="0.05292" units="cm"/>
      <inkml:brushProperty name="color" value="#00B050"/>
    </inkml:brush>
  </inkml:definitions>
  <inkml:trace contextRef="#ctx0" brushRef="#br0">19101 7469 34271 0,'0'0'1520'0,"0"0"304"0,0 0-1456 0,-5 4-368 0,-1-1 0 0,0 0 0 16,1-1 2176-16,5-2 352 0,-4 5 80 0,4-5 16 16,0 6-880-16,3 0-160 0,3-1-48 0,6 0 0 15,5 0-432-15,6 0-80 0,10-4-32 0,2 1 0 16,3 0-128-16,1-2-32 0,-2 0 0 0,3 0 0 0,0-3-464 0,3 1-112 16,2 2 0-16,1-2-16 0,-1 1-240 0,-3 0 0 15,-4-1-144-15,-3 2 144 0,-3-2 0 0,-2 0 320 16,0 0-64-16,-2 0 0 15,0 0-2192-15,-1 0-448 0,-4 3-96 0,-2 1-20496 16</inkml:trace>
</inkml:ink>
</file>

<file path=ppt/ink/ink2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50:30.463"/>
    </inkml:context>
    <inkml:brush xml:id="br0">
      <inkml:brushProperty name="width" value="0.05292" units="cm"/>
      <inkml:brushProperty name="height" value="0.05292" units="cm"/>
      <inkml:brushProperty name="color" value="#FF0000"/>
    </inkml:brush>
  </inkml:definitions>
  <inkml:trace contextRef="#ctx0" brushRef="#br0">10845 586 1209 0,'0'0'108'0,"0"0"-87"0,0 0-21 0,0 0 0 16,0 0 120-16,6-2 19 0,-6 2 4 0,0 0 1 16,0 0 20-16,0 0 5 0,2-5 1 0,-2 5 0 0,0 0-70 15,0 0-15-15,-5-7-2 0,0 7-1 0,-3 0-28 0,-3 0-6 16,1 0 0-16,-4 0-1 0,-4 7-18 0,-1-7-3 15,-5 5-1-15,1-5 0 0,-4 7-25 0,1-5 0 16,-1 3 0-16,1 2 0 0,-1-7 0 0,6 7 15 16,-3 0-1-16,3 0 0 0,3-2-22 0,-1-3-5 15,3 5-1-15,0-2 0 0,6 2 22 0,-3 0 5 16,2-7 1-16,0 7 0 0,6 0-14 0,-3 0 0 16,0 1 0-16,6-4-10 0,-4 10 10 0,4-2 0 15,-4-5-9-15,6 5 9 0,0 4-10 0,0-4 10 16,0 2-13-16,0 12 5 0,3-12 8 0,0 12 0 15,-1-5 0-15,1 7 0 0,0-4 0 0,-1 0 16 16,-2 1-4-16,3 1-1 0,-6 7-11 0,3-12 8 16,0 8-8-16,0-4 8 0,0 1-18 0,0 3-4 15,3-4-1-15,-3 1 0 0,5-5 31 0,-2 1 5 16,2-4 2-16,0 1 0 0,3-5-37 0,3 0-7 0,0-2-2 16,-1-5 0-16,3 0 52 0,3 0 11 0,5 0 1 0,1 1 1 15,-1-8-34-15,3 0-8 0,2 0 0 0,3-8 0 16,-2 8 11-16,-1-2 0 0,0-3 0 0,-2 5 0 15,0-7-11-15,-3 7 12 0,-2-7-12 0,2 3 12 16,-5 1-12-16,0-1 10 0,-3-4-10 0,0 8 10 16,-2-7-10-16,-1 0 0 0,-2 5 0 0,-2-3 0 15,-1-2 0-15,0 0 0 0,-2 2 0 0,-3-2 0 16,-3-2-152-16,-5 0-32 0,-18-8-6 16,7 3-2-16</inkml:trace>
  <inkml:trace contextRef="#ctx0" brushRef="#br0" timeOffset="218.698">10419 1141 403 0,'0'0'17'0,"0"0"5"0,0 0-22 0,0 0 0 16,0-7 0-16,6 7 0 0,-4-7 413 0,6 5 79 16,-3 2 15-16,3-5 3 0,6 1-328 0,2 4-66 15,-1-3-12-15,7 3-4 0,-1 0-48 0,3-4-9 16,-1 1-3-16,6 3 0 15,1-5-53-15,-4-2-11 0,3 0-3 0,-2 0 0 0,-1 7 27 0,-5-4 0 16,0 1 0-16,-2-1 0 16,-3 4-108-16,-3-3-16 0,-5 3-3 0,-3 0-1 0</inkml:trace>
  <inkml:trace contextRef="#ctx0" brushRef="#br0" timeOffset="651.382">10993 1106 1324 0,'0'0'118'15,"0"0"-94"-15,0 0-24 0,8 0 0 16,-5 0 176-16,-3 0 32 0,0 0 5 0,8 7 2 16,-3-4-101-16,1 6-20 0,-4-7-4 0,3 12-1 15,1-9-20-15,-1 5-4 0,0-3-1 0,1 4 0 0,-1-4 0 16,-2 5 0-16,2-5 0 0,0-4 0 0,-2 6-51 0,-1-2-13 15,1-5 0-15,-3-2 0 0,5 7 0 0,-5-7 0 16,0 0 0-16,3 5 0 0,-3-5 0 0,0 0 0 16,0 0 0-16,0 0 0 0,0 0 0 0,8-5 0 15,-3-2 0-15,1 0 0 16,-1-4 0-16,3 1 0 16,0-4 0-16,0-2 0 0,2 1 0 0,-2 1 0 15,0 0 0-15,5 3 0 0,-5 3 0 0,0-6 0 0,3 7 0 0,-6 7 0 16,3-4-22-16,0 4-7 0,0 0-2 0,0 0 0 15,2 4-1-15,-2 1-1 0,-2-3 0 0,4 5 0 0,-4 5 77 0,1-2 16 16,1-1 4-16,0 0 0 0,0-2-52 0,3 5-12 16,-6-2 0-16,3 1 0 0,-3-4 54 0,1 5 8 15,-1-5 2-15,0 5 0 0,-2-10-64 0,2 5-16 16,1 0-2-16,-1-2 0 0,-3 2 29 0,1-4 5 16,0 1 2-16,2-1 0 15,-2-3-117-15,2 4-23 0,0-4-5 0</inkml:trace>
  <inkml:trace contextRef="#ctx0" brushRef="#br0" timeOffset="1094.687">11710 1085 518 0,'3'-5'46'16,"0"1"-37"-16,-3 4-9 0,2-3 0 0,4-4 373 0,-6 2 73 0,0 5 14 0,0 0 4 15,0 0-269-15,0 0-54 16,0 0-10-16,-6-2-3 0,1 4-102 0,-3 3-26 15,-2-5 0-15,-1 3 0 0,0 8 22 0,-2-4-1 16,0 0 0-16,-3 5 0 0,3-2-21 0,2 1 0 16,1 3 0-16,2-2 0 0,2 2 0 0,4-7 0 15,-1 7 0-15,6-2 0 0,-1-9-15 0,6 8-4 16,-2-4-1-16,4 0 0 0,4-7 20 0,-1 5 0 16,0-2 0-16,3 1 0 0,0-8 0 0,0 1 0 15,2-2 11-15,1-2-11 0,-3 0 0 0,2 0 0 16,1 0 0-16,-4-5-12 0,-1-2 12 0,-4 3 0 15,1-6 0-15,-1-2 0 0,-4 5 48 0,-1-12 13 16,-2 5 3-16,-6-5 0 0,-2 0 0 0,-1-9 0 16,-2 7 0-16,-2-10 0 0,-1 10-52 0,-2-2-12 0,-3 1 0 15,3 8 0-15,0-5 48 0,-3 12 8 16,5 2 0-16,1-4 1 0,2 7-33 0,0 1-6 16,3 6-2-16,2-3 0 0,3 5-16 0,0 0 10 0,0 5-10 0,5 5 8 15,0 1-8-15,3 8 0 0,8 2 0 0,3 7-11 16,2 5 11-16,3 0 0 0,0 0 0 0,-1 3-8 15,-1 1 8-15,-1-9 0 0,3 3 0 0,-6 0 0 16,3 1 0-16,-2-8 0 0,-3 4 0 0,0-7 8 16,-3 5-8-16,0-12 9 0,-2 8-9 0,-1-8 10 15,-2-5-20-15,-3 0-4 0,1-2-1 0,2-7-981 16,-3 0-197-16</inkml:trace>
  <inkml:trace contextRef="#ctx0" brushRef="#br0" timeOffset="1717.117">12750 1076 979 0,'6'-7'87'0,"-4"4"-70"0,1 3-17 0,0-5 0 16,-1 3 119-16,1-3 20 0,-1-2 4 0,-2 7 1 15,0 0-13-15,0 0-3 0,0 0 0 0,0 0 0 16,0 0-51-16,0 0-10 0,0 0-3 0,-7 0 0 31,-1 0 0-31,0 0 0 0,2 7 0 0,-2-7 0 16,0 7-16-16,-2 1-4 0,-1-1-1 0,1 4 0 0,-1-4-18 0,3 8-3 0,-5 1-1 0,5-7 0 15,3 10-21-15,-1-9 0 0,4 6 0 0,4-2 0 16,4-4 0-16,4 1 0 0,4 3 0 0,-1-2 0 16,5-2 0-16,1-6 0 0,2 3 0 0,3-2 0 15,-3-3 0-15,0-4 0 0,0-3 0 0,-2 3 0 0,-3-3 0 0,0-6 0 16,-3 8 0-16,0-9 0 0,-5 3 0 0,0 2 0 16,-5-5 0-16,-3 0 0 0,-3-2 107 0,0 0 17 15,1 0 3-15,-6 2 1 0,0 3-95 0,0-3-18 16,0 5-4-16,-3-5-1 0,3 5 3 0,-2 0 1 15,-1 3 0-15,1 1 0 0,2-1-30 0,-3 4-7 16,0 0-1-16,1 0 0 16,2 0-41-16,3 0-9 0,-1 0-2 0,1 4-800 15,2-1-160-15</inkml:trace>
  <inkml:trace contextRef="#ctx0" brushRef="#br0" timeOffset="2043.727">13420 892 2419 0,'-14'-26'53'0,"9"24"11"0,3-10 3 0,-4 0 1 0,1-2-55 0,0 0-13 0,-1 2 0 0,1-2 0 16,-3 5 54-16,3-3 8 0,0 5 2 0,2-5 0 15,-2 5 0-15,2 5 0 0,-5-3 0 0,0 1 0 0,3 4-52 0,-1 0-12 0,1 0 0 0,-3 0 0 16,-2 4 0-16,-1 10 0 0,1-2 0 0,-1-3 0 15,0 10 0-15,1 2 0 0,-1 3 0 0,1 0 0 16,-1 1 0-16,3 1 0 0,3 0 0 0,-1 2 0 16,4-2 15-16,2 2 0 0,5-4 0 0,-2 4 0 15,7-7-24-15,-2 5-5 0,0-5-1 0,3 1 0 16,2-4 15-16,-2 1 0 0,-3-9 0 0,2 6 0 16,-5-7 0-16,1 6 0 0,-1-8 0 0,-2-3 0 15,-3-4-156-15,0 7-29 0,0-7-6 0,-8 0-897 16</inkml:trace>
  <inkml:trace contextRef="#ctx0" brushRef="#br0" timeOffset="2172.954">13044 1120 1497 0,'0'0'66'0,"0"0"14"0,3-4-64 0,-1 1-16 15,9 3 0-15,-1-7 0 0,4 2 137 0,2-2 24 16,2 5 5-16,3-3 1 0,3-2-67 0,0 7-14 16,5-4-2-16,3 4-1 0,-1-3-62 0,-1-1-12 15,-1 4-9-15,0-3 12 0,-3 3-12 0,1-5 0 16,-4 3 0-16,-1-3-1073 0</inkml:trace>
  <inkml:trace contextRef="#ctx0" brushRef="#br0" timeOffset="2736.319">14653 1038 1724 0,'0'0'38'0,"0"0"8"0,0 0 2 0,-3-5 0 0,0 1-39 0,3 4-9 0,0 0 0 0,-5 0 0 16,0 0 68-16,-1 0 12 0,1 9 3 0,-3-7 0 15,-2 5-30-15,-1 0-5 0,0 5-2 0,-2-2 0 16,3 1-37-16,2 8-9 0,-5-9 0 0,5 6 0 16,0-2 53-16,0 3 9 0,5-1 2 0,0-2 0 15,3-4-52-15,3 6-12 0,2-7 0 0,3 6 0 16,3-8 0-16,2-3 0 0,6 3 0 0,2-7 0 16,0 5 0-16,3-5 0 0,0-5 0 0,2 5 0 15,-2-7 0-15,-3 3 0 0,-2-6 0 0,-4-2 0 16,-1 5 54-16,-4-2 8 0,-4-3 2 0,1-7 0 15,-7 5 0-15,0 3 0 0,-2-4 0 0,-3 1 0 0,-3 0-11 0,0 2-1 16,-3-2-1-16,0 7 0 0,-2 0-23 0,0 0-5 16,-3 2-1-16,3 3 0 0,-3-3-22 0,5 5 0 15,1 0 0-15,5 5 8 16,-3-3-117-16,2 3-23 0,1-2-5 0,5-3-712 16,5 7-143-16</inkml:trace>
  <inkml:trace contextRef="#ctx0" brushRef="#br0" timeOffset="3095.617">14920 1076 1382 0,'0'0'123'0,"0"0"-99"15,0 0-24-15,0 0 0 0,0 0 190 0,0 0 33 16,0 9 6-16,0 0 2 0,0-2-88 0,3 5-18 16,-1 0-3-16,1-3-1 0,2 10-97 0,0-9-24 15,3 1 0-15,-2 3 0 0,-1-2 0 0,0-9 0 0,0 6 0 0,1-7 0 16,-1 5 56-16,0 0 7 0,1-7 1 0,-6 0 0 15,0 0-52-15,2 0-12 0,1 0 0 0,2-7 0 16,1 0 0-16,-1 5 0 0,0-10 0 0,0 0 0 16,1-2 0-16,2 3 0 0,2-4 0 0,1 1 0 15,-6 0 0-15,8 0 0 0,1 0 8 0,1 2-8 16,-1 1-12-16,-1 3-6 0,0 1-1 0,0 0 0 16,1 5 19-16,-6-3-12 0,2 5 12 0,-2 0-10 15,0 0 10-15,0 7 0 0,0 0 0 0,2-2 0 16,-2 2 9-16,3 0 1 0,-3 0 0 0,0 7 0 15,0-2 1-15,0-2 0 0,0-1 0 0,0 0 0 0,-3 3-11 0,0-2 0 16,0 1 0-16,3-4 0 0,-5 0 53 0,0 0 9 16,-1-2 2-16,1 2-956 15,2-4-192-15</inkml:trace>
  <inkml:trace contextRef="#ctx0" brushRef="#br0" timeOffset="3439.279">15507 1101 2188 0,'0'0'48'0,"0"0"11"0,0 0 1 0,8 5 1 0,0-5-49 0,0 0-12 16,0 0 0-16,0 3 0 0,3-3 98 0,2 0 17 15,-3 0 3-15,4 0 1 0,-4 0-88 0,3 0-18 16,1-3-3-16,-4 3-1 16,1-5-9-16,-1 5 0 0,4-7 0 0,-6 5 0 0,2-3 0 0,-2-2 0 15,0 3 0-15,3-3 0 0,-6 4 0 0,-3-9 0 16,1 5 0-16,-3 0 0 0,-3 0 53 0,1 0 9 0,-1 2 2 0,-5-2 0 15,0 0-52-15,-2 5-12 0,-3-3 0 0,-3 5 0 16,0 0 0-16,3 5-12 0,-3-3 3 0,0 5 0 16,0-2 9-16,0 2 12 0,3 0-2 0,0 0-1 15,2 7-9-15,0-2 0 0,3 2 0 0,6 7 0 16,2-6-8-16,2 1-4 0,4 5-1 0,2-7 0 16,2 0 13-16,-2 5 0 0,3-5 0 0,-1 0 10 15,4 1-10-15,-1-4 0 0,0 3 9 0,0-2-9 16,3-2 8-16,3-1-8 0,2-7 8 0,3-2-8 15,5-2-96-15,8-7-24 0,13 2-5 0,-10-8-1 16</inkml:trace>
  <inkml:trace contextRef="#ctx0" brushRef="#br0" timeOffset="3986.024">16801 1019 1497 0,'-13'-12'32'0,"13"12"8"0,2 0 0 0,1-7 4 16,0 5-36-16,-3-3-8 0,-3 1 0 0,3 4 0 15,3-7 112-15,-6 4 21 0,-2-2 4 0,2 3 1 0,3 2-43 0,-2-5-9 16,-6 5-2-16,-6 0 0 0,4 0-40 0,2 5-8 16,-3-3-1-16,-5 3-1 0,-5-2 24 0,5 4 5 15,3 4 1-15,0-4 0 0,-6 7-52 0,3-2-12 16,9 2 0-16,-1-2 0 0,0 2 0 0,0 0 0 15,2 0 0-15,6 5 0 0,6-5 0 0,-4 5 0 16,1-5 0-16,5 0 0 0,8 5 0 0,2-5 0 16,-4 0 0-16,4-2 0 0,1-2 0 0,4 1 0 15,1-4 0-15,3 5 0 16,-6-9-48-16,5 1-13 0,3-1-3 0,-2-3-682 16,-6-3-137-16</inkml:trace>
  <inkml:trace contextRef="#ctx0" brushRef="#br0" timeOffset="4298.452">17227 1026 2649 0,'-18'-7'58'0,"10"7"12"0,0-5 2 0,-3 5 4 0,3-7-61 0,-5 7-15 0,-3 0 0 0,3 0 0 16,7 7 0-16,-7-7 0 0,-3 7 0 0,6 1 0 16,2 1 0-16,0 0 0 0,0 3 0 0,-3-2 0 15,3 1 0-15,3 3 0 0,8-2 0 0,-3 2 0 16,-3 0 0-16,6-2 0 0,5-2 0 0,0 1 0 15,2 1 0-15,4-3 0 0,-1-1 0 0,5-1 0 16,3 2 0-16,-2-7 0 0,-3-2 0 0,2 5 0 16,-2-3 0-16,0-2 0 0,0-2 0 0,0-3 0 15,-3 3 0-15,-2-7 0 0,-1 2 0 0,-2-1 0 0,3-6 0 0,-6 3 0 16,0 1 0-16,-2-2 0 0,-3-2 0 0,-3 0 0 16,-2 2 0-16,0 3 0 0,-6-3 33 0,3 1 4 15,-5 8 1-15,0-9 0 0,0 12-20 0,-3-7-4 16,2 5-1-16,4-3 0 15,2 5-123-15,0 0-25 0,0 0-5 0,8 0 0 0</inkml:trace>
  <inkml:trace contextRef="#ctx0" brushRef="#br0" timeOffset="4673.364">17370 1047 172 0,'0'0'8'0,"0"0"1"0,0 0-9 0,0 0 0 16,0 0 0-16,0 0 0 0,0 0 448 0,3 7 87 15,-3-2 17-15,5 2 4 0,-3-4-391 0,4 8-78 16,-1-4-16-16,3 7-3 0,-3-2-11 0,1 0-1 0,-1-3-1 0,0-2 0 16,0 5-7-16,1-9-2 0,-4 4 0 0,4 2 0 15,-4-7-15-15,1 3-3 0,-3-5-1 0,0 0 0 16,0 0-27-16,0 0 0 0,5 0 0 0,1 0 0 16,-1-5 0-16,-2 5 0 0,-1-7 0 0,1 3 0 15,-1-6 27-15,1-2 0 0,2 3 0 0,-2-3 0 16,2 1-39-16,1-4-8 0,4 1-2 0,-2 3 0 15,3 1-19-15,-1-2-4 0,4 5-1 16,-1-4 0-16,-3 8 24 0,1-2 5 0,0 3 1 0,-1-3 0 16,-2 5 16-16,0 5 0 0,0-5 0 0,0 7 0 15,2-4 8-15,-2 6 6 0,-2-7 1 0,-1 5 0 16,0 5 12-16,3-5 2 0,0 3 1 0,-3-1 0 0,1 0-14 0,-1 3-4 16,0-2 0-16,1-1 0 0,-1-2-12 0,0 2 0 15,-2-4 0-15,2 2 0 0,-2 0 30 0,-1 0 3 16,-2-7 1-16,3 5 0 15,-3-5-106-15,0 0-20 0,0 0-5 0,0 0-1139 16</inkml:trace>
  <inkml:trace contextRef="#ctx0" brushRef="#br0" timeOffset="5032.657">17830 1026 1612 0,'0'0'144'0,"0"0"-116"16,0 0-28-16,0 0 0 0,0 0 127 0,0 0 19 15,0 0 4-15,0 0 1 0,0 0-54 0,6 0-10 0,-6 0-3 0,5 7 0 16,3 0-40-16,0 0-8 0,0 0-1 0,2 5-1 16,-2-2 0-16,3-6 0 0,2 8 0 0,0-3 0 15,-2-1 12-15,-1-1 2 16,4 2 1-16,-4-7 0 0,3 3-39 0,3-3-10 0,-2 5 0 0,-1-2 0 15,0-5 0-15,-2-5 0 0,-1 5 0 0,1-7 0 16,-1 5 35-16,1-3 5 0,-3-2 0 0,0 0 1 16,0 0-23-16,0-5-5 0,-3-2-1 0,0 3 0 15,1 1 0-15,-4-2-1 0,1-2 0 0,2 0 0 16,-5 0-11-16,3 2 10 0,-1 1-10 0,1-4 10 0,-3 8-10 0,0-2 0 16,0 0 0-16,0 6 0 0,0 3 0 0,0 0 0 15,0 0-10-15,0 0 10 16,0-7-123-16,0 7-18 0,0 0-4 0</inkml:trace>
  <inkml:trace contextRef="#ctx0" brushRef="#br0" timeOffset="5360.701">18465 982 1497 0,'0'0'66'0,"-5"0"14"0,2-3-64 0,-2-2-16 16,0 3 0-16,-1 2 0 0,1-5 179 0,-3 5 32 15,0 0 6-15,-2 5 2 0,2 2-146 0,-3-4-29 16,-2 1-5-16,0 3-2 0,0 0-3 0,-1 0-1 16,-2 5 0-16,3-2 0 0,8 1-25 0,0 3-8 15,-3-2 0-15,5-2 0 0,3-1 28 0,3 0 1 0,-1 3 1 0,6-2 0 16,3-1-30-16,-1-7 0 0,6 5 0 0,0 0 0 31,0-7-45-31,0 0-15 0,0 0-4 0,2 0 0 0,-2-7 73 0,-3 5 15 0,1-3 2 0,-1-2 1 16,0 0 8-16,-2 0 1 0,-3-5 1 0,0-2 0 15,-1 3-37-15,-1 1-12 0,-4-2 0 0,1 3 0 16,-3-8 20-16,-3 3 3 0,-2 7 1 0,0-4 0 16,-3 4 20-16,-3-1 5 0,1 1 1 0,-1 0 0 15,-2 0-38-15,-3 5 0 0,0-7-12 0,3 6-809 16,0 3-163-16</inkml:trace>
  <inkml:trace contextRef="#ctx0" brushRef="#br0" timeOffset="5657.506">18582 720 1497 0,'0'0'66'0,"0"0"14"0,5-2-64 0,-2 2-16 16,2-5 0-16,0-2 0 0,-5 7 106 0,6 0 18 15,-6 0 3-15,5 7 1 0,0 0-52 0,0 1-9 16,1 3-3-16,-1 3 0 0,0 0 0 0,1 5 0 16,-1 2 0-16,-3 5 0 0,1-4-52 0,2 3-12 15,3-3 0-15,-5 3 0 0,-3-1 0 0,0-3 0 16,0-4 0-16,3 8 0 0,-3-10 37 0,2 3 4 0,1 1 1 0,0-9 0 16,-1 1-16-16,1 3-3 0,-3-2-1 0,3-5 0 31,2 0-120-31,0-2-24 0,-5-3-5 0,0-2-1 0</inkml:trace>
  <inkml:trace contextRef="#ctx0" brushRef="#br0" timeOffset="6016.799">18849 972 172 0,'0'0'16'0,"0"0"-16"0,0 0 0 0,0 0 0 0,5 0 400 0,-5 0 76 15,6 2 16-15,-1 3 4 0,0-2-312 0,-2 1-63 16,-1-1-12-16,4 6-2 0,-4-2-71 0,4 2-15 15,-4-4-2-15,1 5-1 0,2-1-18 0,0-7 10 16,3 5-10-16,-2 0 8 0,2-2-8 0,0 2 0 16,0-4 0-16,-1 1 0 0,1-1 0 0,0-3 0 15,0 0 0-15,0 0 0 0,-2 0 0 0,1 0 0 16,1-7 0-16,3 4 0 0,-6-2 0 0,3-2 0 16,0 0 0-16,0 0 0 0,-3-4 23 0,1 3 2 15,-4-6 1-15,4 7 0 0,-1-4-16 0,0 4-10 16,-5-3 12-16,0 5-12 0,3-4 12 0,-3 4-12 15,0 3 12-15,0 2-12 0,0 0 28 0,0 0-2 16,0 0 0-16,0 0 0 0,-5 0-26 0,5 0 0 16,0 7 0-16,0 2 0 0,0-2 0 0,0 5 8 15,2 0-8-15,3-3 0 0,3 3 0 0,-2-2 0 16,-4 1 0-16,6 3 0 0,3-7 0 0,-3 1 0 0,-3-1 0 0,0-3 0 16,6 3 0-16,-3-2 0 0,0-3 0 0,0 5-786 15,-3-7-156-15</inkml:trace>
  <inkml:trace contextRef="#ctx0" brushRef="#br0" timeOffset="6188.631">19198 713 1152 0,'-5'-14'102'0,"5"14"-82"0,0 0-20 0,0 0 0 16,0 0 235-16,0 0 42 0,5 7 9 0,0 5 2 15,1-2-195-15,2 8-38 0,0-4-8 0,2 5-2 0,1 9-21 0,-3-4-4 16,2-3 0-16,-2 0-1 0,-2 0-19 0,-1 3 0 15,-3-3 0-15,1-7 0 0,-3 0 19 0,0 1 0 16,0-4 0-16,0 1 0 16,-3-3-179-16,1-2-35 0,-1-2-7 0</inkml:trace>
  <inkml:trace contextRef="#ctx0" brushRef="#br0" timeOffset="6329.242">19201 942 1465 0,'0'0'64'0,"0"0"15"0,0-3-63 0,2-4-16 16,4 2 0-16,-4-2 0 0,6 7 90 0,0 0 15 15,3-2 3-15,-1 2 1 0,1 0-53 0,2 0-10 16,0 2-2-16,1-2-1 0,2 7-43 0,-3-7-16 16,-3 5 1-16,4-5-572 15,-4 0-114-15</inkml:trace>
  <inkml:trace contextRef="#ctx0" brushRef="#br0" timeOffset="6501.056">19436 927 518 0,'0'0'23'0,"6"-7"5"0,-1 7-28 0,0 0 0 0,-5 0 0 0,5 7 0 15,3-2 274-15,-2-3 50 0,-4 3 9 0,4 2 3 16,-1 0-164-16,0 0-33 0,-5 5-7 0,0-2 0 16,-2-3-59-16,-1 4-11 0,3 3-2 0,-3-9-1 15,1 5-24-15,-1-1-5 0,6-7-1 0,-6 5 0 16,-2 0 7-16,2-2 0 0,3-5 1 0,0 0 0 16,5 7-234-16,-5-7-47 0</inkml:trace>
  <inkml:trace contextRef="#ctx0" brushRef="#br0" timeOffset="6657.269">19487 786 864 0,'-3'-9'76'0,"3"4"-60"0,0-2-16 0,3 0 0 0,-1-5 226 0,-2 12 42 15,-2-9 9-15,4 4 2 0,1 1-101 0,2 4-20 16,-5 0-4-16,0 0-1 0,3-3-71 0,-3 3-14 16,5 3-4-16,0 1 0 15,1 3-102-15,2 7-21 0,0-2-4 0,-1 2-1 16,4 0-116-16,0 0-24 0,7 19-5 0,-5-9-1 0</inkml:trace>
  <inkml:trace contextRef="#ctx0" brushRef="#br0" timeOffset="6969.696">19756 953 172 0,'0'0'8'0,"0"0"1"0,0-2-9 0,0-3 0 15,0 1 0-15,0 1 0 0,0 3 373 0,0 0 73 0,-2-5 14 0,2 5 4 16,0 0-308-16,0 0-62 15,-5 5-12-15,-3-5-2 0,5 3-55 0,-5 1-10 0,0 3-3 0,-3 0 0 16,1 0-12-16,2 5 0 0,0-5 0 0,-3 7 0 16,-2 0 0-16,-5 10 0 15,10-15 0-15,10 3 0 0,4-5 0 0,2-4 0 0,0 8 0 0,-1-4 0 16,4-2 0-16,0-3 0 0,-1 5 0 0,3-2-10 16,-2-2 10-16,2-3-8 0,-2-3 8 0,2 3-8 15,-2 0 8-15,2 0 0 0,-3-5 8 0,1-2-8 16,0 0 12-16,-3 0-3 0,0 3 0 0,-1-3 0 0,-1-3 41 15,-4 5 8-15,1-9 2 0,-3 3 0 0,-3 3-17 0,-2 1-3 16,0-7-1-16,0 3 0 0,2 4-12 0,-2-3-3 16,-3 5 0-16,0-4 0 0,2 2-24 0,1 2 0 15,-3 1-12-15,6 1-764 16,-4-2-154-16</inkml:trace>
  <inkml:trace contextRef="#ctx0" brushRef="#br0" timeOffset="7344.609">19899 960 1465 0,'16'7'64'0,"-13"-2"15"0,-3 2-63 0,0-4-16 15,0 4 0-15,2 4 0 0,1-4 112 0,0 5 20 16,-1-5 4-16,1 5 1 0,2-3-9 0,-2 3-3 16,0-2 0-16,2 1 0 0,-2-4-55 0,2 0-11 15,-2 5-3-15,-1-5 0 0,3-7-36 0,-2 3-7 0,-3-3-1 16,0 0-1-16,0 0 25 0,8 0 6 0,-3 0 1 0,1 0 0 15,-1-3-19-15,3-4-3 0,-3 2-1 0,3-2 0 16,0 0-20-16,3-4 0 0,-3 1 0 0,5-2 0 31,0-2-27-31,-2 0-3 0,-1 2-1 0,1-2 0 0,2 3-41 0,0 4-9 16,0-3-2-16,-2 5 0 0,2-4 38 0,-2 4 7 0,-1 3 2 0,-2-3 0 16,3 1 27-16,-3 4 9 0,2 4 0 0,-4 1 0 0,-6-5 16 0,2 2 9 0,4 5 3 0,-1 0 0 15,3 5 28-15,0-5 5 0,0 0 2 0,2 14 0 16,1-9-63-16,0 2 0 0,-4 0-9 0,1 5 0 15,0-5 9-15,-5 0 12 0,0-2-2 0,-1 0-1 0,-2-5-9 0,0 2 0 16,-5-4 0-16,2 2 0 31,-2-4-100-31,0 4-23 0</inkml:trace>
  <inkml:trace contextRef="#ctx0" brushRef="#br0" timeOffset="8188.161">21000 986 1940 0,'0'0'43'0,"0"0"9"0,0 0 1 0,0 0 1 0,0 0-43 0,0 0-11 16,0 0 0-16,-5 3 0 0,2 6 57 0,-2-7 10 15,2 5 1-15,3 5 1 0,0-5-55 0,0 5-14 0,3-10 0 0,-1 12 0 16,4-9 0-16,-1 2 0 0,6 0 0 0,-1 0 0 15,6-2 0-15,3-3 0 0,-1 3 0 0,6-3 0 16,0-2 32-16,2-7 3 0,-2 7 1 0,2-7 0 16,-4 3-15-16,-7-3-2 0,1 4-1 0,-5-4 0 15,0 2-6-15,-1-4-2 0,-5 2 0 0,3-2 0 16,-8 6 49-16,3-4 9 0,-3-5 3 0,-3 5 0 16,-2 5-11-16,5 2-3 0,-3-5 0 0,3 5 0 15,0 0-57-15,0 0 0 0,-8 5-10 0,8-5 1 16,0 0 1-16,3 7 0 0,-3-7 0 0,5 9 0 15,1-4 20-15,4 2 4 0,1-4 0 0,-1 6 1 16,1-7-17-16,2 5 0 0,0-7 0 0,3 7 0 16,-2-7-18-16,1 0-7 0,1 0-2 0,0 0 0 0,0-7 27 0,-3 5 0 15,1-3 0-15,1 3 0 0,-4-3 10 0,-3 1 1 16,-3-4 0-16,1 1 0 0,-1-7 21 0,-3 7 4 16,-2-4 0-16,0 1 1 0,-2-2-7 0,-1 3-2 15,-2-3 0-15,0 0 0 0,-1-2-12 0,1 7-2 16,0 3-1-16,-1-4 0 15,1 6-49-15,0-5-9 0,5 2-3 0,0 5-844 16,0 0-170-16</inkml:trace>
  <inkml:trace contextRef="#ctx0" brushRef="#br0" timeOffset="8359.993">21677 920 1728 0,'0'0'76'0,"0"0"16"0,0 0-73 0,-2 0-19 16,-4 7 0-16,4-2 0 0,-1 2 157 0,0-4 28 0,3 6 6 0,0 0 1 15,3 3-103-15,0-2-20 0,-3-3-4 0,2 4-1 16,1 3-64-16,0-2-16 0,-1-5-1 0,1 0-1 16,-3 0 29-16,3 0 5 0,-1 0 2 0,1 1 0 15,-3-8-66-15,0 0-12 0,0 0-4 16</inkml:trace>
  <inkml:trace contextRef="#ctx0" brushRef="#br0" timeOffset="8516.209">21627 728 2419 0,'-13'-15'53'0,"10"8"11"0,-2 0 3 0,2 0 1 0,3 3-55 16,-5-4-13-16,5 6 0 0,-3-5 0 0,6 2 105 0,-3 5 19 15,0 0 3-15,0 0 1 0,0 0-113 0,0 0-15 16,0 0-18-16,5 5 4 16,3 2-55-16,0 0-11 0,0 0-3 0,0 0-1093 15</inkml:trace>
  <inkml:trace contextRef="#ctx0" brushRef="#br0" timeOffset="8734.909">21767 692 1555 0,'-2'-4'138'0,"2"4"-110"16,0 0-28-16,0 0 0 0,0 0 126 0,5 4 20 16,0 1 4-16,1 4 1 0,-1 3-64 0,0-2-13 0,0 8-2 0,3 3-1 15,0 5-43-15,0-4-9 16,0 8-2-16,-3-9 0 15,1 5-17-15,-4-5 0 0,4 0 0 0,-4-2 0 0,-2 0 30 0,0-2-1 0,3-6 0 0,-6 3 0 16,3-2-10-16,-2 0-3 16,-4-10 0-16,1 5 0 15,0 0-151-15,-1-7-30 0,-1 0-7 0,-1-7 0 0</inkml:trace>
  <inkml:trace contextRef="#ctx0" brushRef="#br0" timeOffset="8844.255">21677 927 288 0,'0'0'25'0,"0"0"-25"0,6-7 0 0,4 7 0 16,-2-7 274-16,3 5 50 0,2-3 9 0,3 1 3 15,0 4-185-15,0-8-37 0,2 8-7 0,3 0-2 16,6-2-65-16,-3 2-14 0,-1-5-2 0,1 3-1 16,0-3-70-16</inkml:trace>
  <inkml:trace contextRef="#ctx0" brushRef="#br0" timeOffset="9172.304">22040 692 1497 0,'0'0'133'0,"0"0"-106"16,0 0-27-16,0 0 0 0,0 0 108 0,0 0 16 15,0 0 3-15,5 7 1 0,-2 0-42 0,2 7-8 16,0 3-2-16,1 4 0 0,-1 0-10 0,0 5-2 16,0-5-1-16,3 8 0 0,-2-4-19 0,2-3-3 15,-6 3-1-15,4-6 0 0,-4 2-21 0,4-9-5 16,-4 2-1-16,1 0 0 0,-1-2-13 0,1-5 0 16,-3-4 0-16,0 6 0 0,0-9 40 0,0 0 6 15,0 0 1-15,0 0 0 0,5-9-22 0,1 6-4 16,2-9-1-16,0 5 0 0,0-2-20 0,-1 0-15 15,4 2 3-15,0-1 0 16,-1 1-35-16,1 7-6 0,-1-7-2 0,4 7 0 0,-4 0 44 0,1 0 11 0,-3 7 0 0,2-7 0 16,-2 12 0-16,0-9 0 0,0 4 0 0,0 4 0 15,0 3 0-15,-3-7 0 0,-2 5 0 0,-3-5 0 16,3 7 42-16,-1-2 10 0,-2-5 3 0,0 0 0 16,-2 5-37-16,2-3-7 0,0-4-2 0,0 2 0 15,0-4-9-15,0 1 0 0,0-4 0 0,0 0 0 16,0 0 0-16,0 0 0 0,0 0 0 0,0 0-852 15,0 0-172-15</inkml:trace>
  <inkml:trace contextRef="#ctx0" brushRef="#br0" timeOffset="10625.086">12380 1812 345 0,'0'0'31'0,"0"0"-31"0,0 0 0 0,0 0 0 16,0-3 262-16,3-1 46 0,-3 4 10 0,0-3 2 16,0-1-124-16,-3-3-25 0,0 4-5 0,1-2-1 15,-1 3-57-15,-2-3-12 0,-1 5-3 0,-2 0 0 16,0 0-42-16,-2 0-9 0,-3 7-2 0,-3-2 0 16,-3-2-20-16,-2 8-5 0,5-4-1 0,-5 5 0 0,3-2-14 0,-4 4 0 15,6-3 0-15,1 1 0 0,1 5 0 0,6-6 0 16,1-4 0-16,1 8 0 0,9-4 0 0,0-1 0 15,4 1-10-15,4-3 10 0,5-4-8 0,5-1 8 16,0-3-8-16,6 7 8 0,-1-14-12 0,1 4 4 16,-4-1 0-16,1-4 0 0,-3 4 26 0,-5-3 6 15,-2 0 0-15,-1 0 1 0,-3 0-25 0,-4-1-14 16,-1 1 2-16,-2 0 0 0,-1 0 40 0,-2 3 8 16,-2-6 1-16,2 3 1 0,-3 2-2 0,0 1 0 15,1 1 0-15,2 3 0 0,0 0-18 0,0 0-4 16,0 0-1-16,0 0 0 0,0 0-13 0,0 0-15 15,0 0 3-15,5 7 1 0,3 1 11 0,0-1 9 16,0 0-1-16,2-3-8 0,-2 3 0 0,3-4 0 0,-3 6-10 0,2-7 10 16,1 6 0-16,-3-1 0 15,0-7 9-15,0 7-1 0,0-3-8 0,0-4-10 0,-3 3 10 0,3-3-863 16,0 0-165-16</inkml:trace>
  <inkml:trace contextRef="#ctx0" brushRef="#br0" timeOffset="11296.802">13555 1776 1425 0,'0'0'63'0,"0"0"13"0,0 0-60 0,0 0-16 15,0 0 0-15,0 0 0 0,0 0 89 0,0 0 15 16,0 0 4-16,0 0 0 0,0 0-25 0,2 7-5 0,4 1-1 16,-4 3 0-16,3-1-40 0,1 6-8 0,-1-2-1 0,0 3-1 15,-2 2 30-15,5 2 7 0,-5 5 0 0,2-5 1 16,-2-2-1-16,-1-1-1 0,-2-3 0 0,3-1 0 15,-1 0-51-15,-2-3-12 0,3-3 0 0,-3-1 0 16,0 0 0-16,-3-3 0 0,3-4 0 0,-5-4 0 16,5-3 54-16,-5 0 8 0,2-5 2 0,-2 2 0 15,0-1-52-15,-1-11-12 0,-2 8 0 0,3-7 0 16,0 2 0-16,-3 1 0 0,3-4 0 0,-1 4 0 16,1-4-12-16,5 4-6 0,0 1-1 0,3 1 0 15,2-1-21-15,0 1-4 0,3 6 0 0,3-8-1 0,2 10 45 16,0-3 13-16,0 1 1 0,3 6 0 0,-2-3-14 0,4 4-10 15,-2-2 2-15,2 10 0 0,1-2 8 0,-3 4 0 16,2 0 0-16,-4 0 0 0,-1 4 0 0,-5 4 16 16,-3-4-4-16,0-1-1 0,1 6 7 0,-1-2 2 15,-5-4 0-15,-3 1 0 0,-2 4 5 0,2-8 2 16,-5 0 0-16,1 0 0 0,-4-3-27 0,0 4 0 16,3-1 0-16,-2-7 0 0,-1 7 0 0,-2-7 0 15,2 0 0-15,3 4 0 16,1-4-152-16,7 0-36 0,0 0-8 0,-14-4 0 0</inkml:trace>
  <inkml:trace contextRef="#ctx0" brushRef="#br0" timeOffset="11723.218">14200 1838 1440 0,'-10'-15'128'0,"2"15"-103"0,0-7-25 0,2 3 0 16,1-3 120-16,0 0 20 0,0 0 3 0,-1-1 1 15,1 6-64-15,0-3-13 0,-1 1-3 0,4 4 0 16,-4-3-24-16,1 3-4 0,0 3-2 0,-3-3 0 16,0 4-21-16,0 1-4 0,-3-3-1 0,4 6 0 15,-4 3 12-15,6-4 1 16,-3-4 1-16,2 8 0 16,1-3-37-16,3-1-7 0,-1 4-2 0,3-4 0 15,3 0 24-15,2 1-9 0,-3-1 9 0,6 0 0 16,3-3-36-16,-3 3-1 0,2-4 0 0,-2 1 0 0,0-4 37 0,3 5 0 15,-3-5 0-15,0 0 0 0,0-5 0 0,-3 5 0 16,0 0 0-16,1-4 0 0,-6 4 21 0,2-3 12 16,-2-1 3-16,0-3 0 0,3 0-21 0,0 0-4 15,-3-1-1-15,2 4 0 0,1-3 6 0,-3 4 0 16,3-4 1-16,-3 7 0 0,2-4-17 0,1-3 0 16,-1 7 0-16,-2 0 0 0,0 0 0 0,6 0 0 15,2 0 0-15,2 0 0 0,1 7 0 0,-1-7 0 16,1 7 0-16,5 0 0 0,0 0 0 0,-3-3 0 0,0 8 0 0,3-2 0 15,-3-6 0-15,1 3 0 0,-7 0 0 0,1 0 0 16,3-2 0-16,-3-2 0 0,-3 4 0 0,-5-7 0 16,0 0 0-16,8 4 0 0,-8-4 0 0,0 0 0 15</inkml:trace>
  <inkml:trace contextRef="#ctx0" brushRef="#br0" timeOffset="12025.367">14441 1798 1497 0,'0'0'66'0,"-5"0"14"16,2-7-64-16,3 7-16 0,0 0 0 0,0 0 0 0,0 0 209 0,-3 7 39 16,1 0 7-16,2 0 1 15,2 4-155-15,1 4-31 0,-3-8-6 0,3 0-2 16,-1 4-49-16,1-3-13 0,0-1 0 0,-1 4 0 0,1-4 35 0,0-4 1 16,-3-3 1-16,0 0 0 0,2 0-8 15,-2 0-1-15,0 0-1 0,0 0 0 0,0 0-27 0,0 0 0 0,0 0 0 0,3 0 0 16,2-3 0-16,0-4-12 0,1-4 0 0,-1 4 1 31,-2-5-34-31,2 2-7 0,0-1-2 0,3-4 0 16,0 4-22-16,0 4-4 0,0 0 0 0,0-3-1 0,0-2 44 15,2 8 9-15,-2-3 1 0,3 4 1 0,0-4 5 0,-4 3 1 0,-1 4 0 0,2 0 0 16,5-7 34-16,-5 7 7 0,0 0 2 0,0 0 0 16,5 0-37-16,0 0-7 0,-2 7-2 0,2-7-636 15,0 0-127-15</inkml:trace>
  <inkml:trace contextRef="#ctx0" brushRef="#br0" timeOffset="12259.68">14954 1647 1688 0,'0'0'75'0,"0"0"15"0,0 0-72 0,0 0-18 15,0 0 0-15,0 0 0 0,0 0 133 0,0 0 23 16,-2 2 5-16,-1 5 1 0,0 5-84 0,1-2-17 15,2 6-3-15,2 1-1 0,1-3-36 0,-3 5-7 16,0 2-2-16,0-3 0 0,3 1 20 0,-1 0 3 16,1-2 1-16,-3 1 0 0,3-3-36 0,-1 3 0 15,-2-8 0-15,0 6 0 0,0-6 0 0,0 1 0 16,3-1 0-16,-1-1 0 16,-2-9-96-16,0 0-25 0,-2 3-6 0,2-3-581 0,-8-3-116 0</inkml:trace>
  <inkml:trace contextRef="#ctx0" brushRef="#br0" timeOffset="12369.037">14806 1805 1267 0,'0'-3'112'0,"0"3"-89"0,0 0-23 0,0 0 0 16,8-4 72-16,0 4 9 0,0-7 3 0,2 7 0 15,1 0-17-15,2-3-3 0,1 3-1 0,1 0 0 16,4 0-47-16,2 0-16 0,-5 0 9 0,2 0-542 16,6 0-109-16</inkml:trace>
  <inkml:trace contextRef="#ctx0" brushRef="#br0" timeOffset="12650.221">15282 1772 1036 0,'0'0'92'16,"0"0"-73"-16,0 0-19 0,0 0 0 0,0 0 152 0,0 0 28 16,0 9 4-16,0-2 2 0,-2 3-93 0,2-6-18 15,-3 3-4-15,3-4-1 0,0 6-5 0,3-2-1 16,-3-7 0-16,0 10 0 0,5-10-51 0,-2 11-13 15,-1-8 0-15,1 4 0 0,2-3 0 0,1 1-12 16,-1-2 3-16,3 4 0 0,-3 0 9 0,0-3-8 16,3-4 8-16,-5 3-8 0,-3-3 16 0,0 0 4 15,8 4 1-15,-3-1 0 16,0-3-13-16,-5 0 0 0,0 0 0 0,0 0 0 0,0 0 54 0,0 0 8 16,0 0 2-16,0 0 0 0,0 0-52 0,0 0-12 15,0 0 0-15,0 0 0 16,0 0-48-16,0 0-13 0,0 0-3 0,0 0-947 0</inkml:trace>
  <inkml:trace contextRef="#ctx0" brushRef="#br0" timeOffset="13353.175">15253 1685 288 0,'3'0'25'0,"-3"0"-25"0,0-3 0 0,0-1 0 0,3 1 172 0,-3 3 28 15,0-7 7-15,0 7 1 0,0 0-64 0,0-4-13 16,5 4-3-16,-5 0 0 0,0 0-14 0,0 0-3 15,0 0-1-15,0 0 0 0,0 0-30 0,0 0-5 16,0 0-2-16,5 4 0 0,0 3-26 0,3-4-6 16,-2 4-1-16,2-3 0 0,0 3-27 0,-1 1-5 15,-1-1-8-15,2-3-680 16,0 3-143-16</inkml:trace>
  <inkml:trace contextRef="#ctx0" brushRef="#br0" timeOffset="13712.466">15661 1769 1728 0,'0'0'38'0,"0"0"8"0,0 0 2 0,0 0 0 16,0 0-39-16,0 0-9 16,0 0 0-16,0-4 0 0,0 4 90 0,0 0 16 15,-6-3 3-15,4 3 1 0,2 0-74 0,-8 0-14 16,3 0-3-16,-3 0-1 0,-3 3 26 0,0-3 4 0,-2 7 2 0,3-3 0 0,-4 3-29 16,1 1-5-16,0-1-2 0,2 4 0 0,-2-8-14 0,5 8 0 15,0-3-12-15,0 3 12 0,6-1-9 0,-1 1 9 16,0-3 0-16,6 6-9 0,2-7 9 0,3 0 0 15,-2 2-9-15,4-2 9 0,6-4 0 0,-3 4 0 16,3-7 0-16,3 7 0 16,-4-3-100-16,4-4-12 0,0 0-2 0,-1 0-1 0</inkml:trace>
  <inkml:trace contextRef="#ctx0" brushRef="#br0" timeOffset="14071.755">15859 1805 460 0,'-16'-3'41'0,"16"3"-33"16,0 0-8-16,-5 0 0 0,-3 0 295 0,3 0 57 16,-3 0 11-16,8 0 2 0,0 0-201 0,0 0-41 15,0 3-8-15,0 4-2 0,0-3-73 0,-3 3-16 0,1 1-2 0,-1-1-1 16,6 4 19-16,-1-4 3 0,-2 0 1 0,0 1 0 16,0-1-44-16,5 4-19 0,3-8 2 0,3 1 0 15,0-1 17-15,-1 1 0 0,3-4 0 0,-2 0 9 16,0 0-9-16,-1 0 0 0,3 0 0 0,-2 0 8 15,2-4-8-15,-2 1 0 0,-1 3 0 0,4-7 8 16,-4-4-8-16,1 8 0 0,-3-4 9 0,0-2-9 16,-3 2 10-16,0 0-2 0,-5 0-8 0,3 0 12 15,-1-1-12-15,-2 1 11 0,-2 3-11 0,-1 1 10 16,1-1 3-16,2 1 1 0,-3 3 0 0,3 0 0 0,-5 0 24 16,5 0 5-16,0 0 1 0,0 7 0 15,0-7-58-15,0 3-11 0,5 6-3 0,-2 1 0 0,-1-3 18 0,3-3 10 16,3 3-12-16,-2 3 12 0,-1-6 20 0,3 4 12 15,-3-1 1-15,3 0 1 16,-3-3-78-16,3-1-16 0,-2 1-4 0,2-4-1049 16</inkml:trace>
  <inkml:trace contextRef="#ctx0" brushRef="#br0" timeOffset="14274.83">16153 1598 2102 0,'0'0'46'0,"0"0"10"0,0 0 1 0,0 0 3 0,2 4-48 0,4 3-12 0,-4 8 0 0,-2-4 0 16,3 1 51-16,0-3 8 0,2 10 1 0,3-9 1 15,-3 9-33-15,1-1-8 0,-4-4 0 0,3 5-1 16,-2-2-9-16,2 2-2 0,-2 2 0 0,0-5 0 16,-1-2-8-16,1-4 0 0,0 1 0 0,-1 1 0 31,4-2-49-31,-1-6-12 0,-3 3-3 0</inkml:trace>
  <inkml:trace contextRef="#ctx0" brushRef="#br0" timeOffset="14680.985">16499 1809 1695 0,'0'0'37'0,"0"0"8"0,0 0 2 0,0 0 1 0,0-7-39 0,0 7-9 15,3-4 0-15,-3 4 0 0,0 0 90 0,0 0 16 16,0 0 3-16,0 0 1 0,3-7-66 0,-3 7-14 15,0 0-2-15,-6 0-1 0,6 0 6 0,-8 0 2 16,1 7 0-16,-4-7 0 0,3 4-5 0,0 3-1 16,-2-4 0-16,-1 1 0 15,3 3-45-15,3 1-8 0,2-1-3 0,0 4 0 16,-2-8-8-16,5 8-1 0,3-3-1 0,-1-1 0 0,4 0 37 0,-1 0 0 16,0-3 0-16,6 3 0 0,-3-2 0 0,2-3 0 15,-2-2 0-15,0 0 0 0,3 5 44 0,-1-5 16 16,1-5 3-16,-3 5 1 0,0 0-52 0,0-7-12 15,0 3 0-15,0 1 0 0,-6-1-11 0,4 1-5 16,-1-8 0-16,0 4-1 0,-5-1 27 0,0 1 6 16,0 0 0-16,0 0 1 0,0 3-17 0,-2-3 0 15,-1-1 0-15,3 8 0 0,0-2 0 0,0 2 0 0,0 0 0 16,0 0 0-16,0 0 0 0,0 0 0 0,0 0 0 0,0 0 0 16,3 2 0-16,2 6 0 0,-2-1 0 0,2-3-9 15,0 3 9-15,0-4 0 0,3 4 8 0,0 2-8 16,-2-6 0-16,1 4 0 0,1 4 0 0,3-4 0 15,-3-7-156-15,3 3-27 0</inkml:trace>
  <inkml:trace contextRef="#ctx0" brushRef="#br0" timeOffset="14993.412">16793 1812 1432 0,'0'0'64'0,"0"0"12"15,0 0-60-15,0 0-16 0,3 0 0 0,5 4 0 0,2 3 115 0,-4-2 20 16,-6 5 4-16,0-6 1 0,0 6-56 0,0-3-12 15,0 2-1-15,0 1-1 0,2 1 39 0,-2-4 8 16,0 0 2-16,0 0 0 0,0 1-55 0,3-1-12 16,-3 0-1-16,0-7-1 0,0 0-16 0,0 0-3 15,5 4-1-15,-5-4 0 0,0 0-30 0,0 0 0 16,0 0-11-16,5 0 11 0,3-7 0 0,-2 3 0 16,-6-3 0-16,2-1 0 0,9 1 0 0,-3 0 0 15,-6 0 0-15,1-4 0 0,0 1 0 0,5 1 0 16,5-1 0-16,-2 3 0 15,-6-4-32-15,3 3 0 0,5 1 1 0,0 3 0 0,-5 1 15 0,0-1 2 16,-3 1 1-16,1 3 0 0,2-4-6 0,0 4-1 16,-3 0 0-16,5 0 0 0,1 0 20 0,2 4 0 0,3-4 0 15,-3 3 0 1,1 1-55-16,-4-1-7 0,3 1-2 0,-2-4 0 0</inkml:trace>
  <inkml:trace contextRef="#ctx0" brushRef="#br0" timeOffset="15844.654">18039 1598 1497 0,'0'0'66'0,"0"0"14"0,0 0-64 0,0 0-16 0,0 0 0 0,0 0 0 16,0 0 80-16,6 4 12 0,-4 3 2 0,1 1 1 15,0 6 1-15,-3 2 1 0,2-7 0 0,1 13 0 16,-3-6-49-16,2 5-9 16,1-2-3-16,0 2 0 0,2 0-6 0,-2 1-2 15,-1-8 0-15,1 5 0 0,0-1 29 0,-1-4 6 16,1 1 1-16,0-4 0 0,-1-1-52 0,1-1-12 15,0-2 0-15,-3-7 0 0,0 0 0 0,2 3 0 0,-2-3 0 0,0 0 0 16,5-3 54-16,1-2 8 16,-1-2 2-16,0 0 0 0,1-4-52 0,-1-3-12 0,3 2 0 15,2 2 0-15,-2-8 0 0,6 3 0 0,-6 1 0 0,5 0 0 16,3-2-14-16,2 6-6 0,-2-1 0 0,3-4-1 16,-1 4 33-16,-2 4 8 0,-3 0 0 0,3 0 1 15,-5-1-21-15,2 1 0 0,-5 3 0 0,0 4 0 16,-3-3 0-16,-5 3 0 0,0 0 0 0,0 0 0 15,0 0-47-15,0 0-13 0,-3 3-4 16,-2 6 0-16,-3-7 0 0,-2 6 0 16,-4-1 0-16,-2 4 0 0,3-4-71 0,-3 0-14 0,-5 1-3 15,5 3-1-15,6-1 71 0,-1-3 14 0,3-3 4 0,0 3 0 16,0 1 36-16,6 3 8 0,-1-4 2 0,-2-4 0 0,5-3 33 16,0 0 6-16,2 4 2 0,1 3 0 0,-3-7 41 0,3 5 9 15,-1-2 2-15,6 4 0 0,0 0 5 0,3-3 2 16,2 3 0-16,6 0 0 0,-4-2-25 0,4-2-5 15,-6 4 0-15,6 0-1 0,-1-3-38 0,3 3-13 16,-2-4 9-16,-1 1-9 0,-2 3 56 0,0-2 7 16,0-2 1-16,-3 4 0 15,-5-7-111-15,3 4-21 0,-3-1-5 0,-3 1-1 0</inkml:trace>
  <inkml:trace contextRef="#ctx0" brushRef="#br0" timeOffset="16188.318">18635 1871 1854 0,'0'0'82'0,"5"-3"17"0,5 3-79 0,1 0-20 16,-3-5 0-16,3 5 0 0,2 0 27 0,0-4 1 15,-2 4 1-15,2-3 0 0,0-1 24 0,0 4 5 0,1-3 1 0,-4-4 0 16,1 3-43-16,-1 4-8 0,-2-7-8 0,-2 4 12 16,-1-2-12-16,-3-2 0 0,1 3 0 0,-3 1 0 15,0-4 39-15,-3 3 9 0,-2-6 1 0,0 5 1 16,-3-2-16-16,0 3-3 0,-3-3-1 0,-2 4 0 15,3 3-30-15,-1-4-20 0,-5 4 4 0,0 4 0 16,0-4 33-16,3 3 7 16,-3 1 2-16,3-1 0 0,-3 1-26 0,3 3 0 0,0 1 8 0,0 3-8 15,2-4 0-15,-2 0 0 0,2 5 0 0,6-2 0 16,0 4 0-16,2-3 0 0,0 4 0 0,6-4 0 0,2 3 32 0,6 1 4 16,2-4 0-16,3-1 1 15,0 1-81-15,5-3-16 0,3-1-3 0,-3 0-1 0,3-3 52 0,-3-4 12 16,0 7 0-16,0-7 0 15,-5 0-73-15,3 0-12 0,-4 0-3 0,-1-7-576 16,-4-4-115-16</inkml:trace>
  <inkml:trace contextRef="#ctx0" brushRef="#br0" timeOffset="16485.121">18915 1802 576 0,'0'0'51'0,"0"0"-41"16,5 0-10-16,-5 0 0 0,0 0 258 0,6 3 50 15,-1 1 9-15,0-1 3 0,-2 1-154 0,2 1-30 16,0 5-7-16,1-3-1 0,-1 4 0 0,0-4 0 15,-2 5 0-15,2-2 0 0,1 4-102 0,-1-3-26 16,-5-4 0-16,3 8 0 0,-1-4 56 0,1-8 7 16,-1 4 1-16,-2 5 0 0,-2-8-52 0,2-1-12 0,0-3 0 0,0 0 0 15,0 0 0-15,0 0 0 0,0-7 0 0,0 4 0 16,0 3 0-16,2-9 0 0,-2-1 0 0,3-1 0 16,0 1 0-16,2-2 0 0,-2-2 0 0,2 3 0 15,0-4-48 1,3 4-13-16,0 1-3 0,3 6 0 15,-6-11 14-15,8 8 2 0,-2 0 1 0,2 3 0 0,-5-3 24 0,0 0 5 0,3 7 1 0,2-8 0 16,-5 8 17-16,2-2 0 16,1-3 0-16,-1 5 0 0,4 0 0 0,-4 0 0 0,-2 0 0 0,3 0 0 15,-1 0-101-15,-2 0-23 0,0 0-5 0</inkml:trace>
  <inkml:trace contextRef="#ctx0" brushRef="#br0" timeOffset="16891.281">19455 1802 1958 0,'0'0'87'0,"0"0"17"0,0 0-83 0,0 0-21 16,5 3 0-16,-2 4 0 0,-3-3 56 0,0 8 6 16,2-2 2-16,1 4 0 0,2-3 0 0,1-3 0 15,-4 6 0-15,6-3 0 0,0 1 0 0,-3-2 0 16,-2-3 0-16,0-3 0 0,2 3-52 0,-2-4-12 15,-3-3 0-15,0 0 0 0,0 0 54 0,0 0 8 16,0 0 2-16,0 0 0 0,0 0-52 0,0 0-12 0,5 0 0 16,0-3 0-16,-2-4 0 0,0 3 0 0,2-3-9 0,3-3 9 31,0 1-53-31,0-1-5 0,0-8-1 0,2 6 0 0,1 5 34 0,2-7 6 0,-2 7 2 0,-1-3 0 16,1 1 27-16,-1 6 6 0,-2-4 0 0,3 3 1 31,-3 4-65-31,0-7-12 0,0 7-4 0,0 0 0 0,0 7 80 0,-1-7 15 0,1 4 3 0,3 3 1 15,-3-4-15-15,0 6-4 0,0 1 0 0,0-3 0 16,0 4-2-16,0-4-1 0,-3 0 0 0,0 5 0 16,0-2 27-16,1-3 6 0,-4 0 1 0,1-3 0 15,0 3-31-15,2 1-7 0,-5-8-1 0,0 0 0 16,0 0 1-16,0 0 0 0,0 0 0 0,0 0-858 16,0 0-172-16</inkml:trace>
  <inkml:trace contextRef="#ctx0" brushRef="#br0" timeOffset="17234.945">19944 1805 1670 0,'-2'0'148'0,"2"0"-118"15,10 0-30-15,-2 0 0 0,-8 0 105 0,8 0 15 16,8 0 4-16,-3 0 0 0,0 4-32 0,1-4-7 16,-1 0-1-16,0 0 0 0,3 0-32 0,-3 0-6 15,0 0-2-15,-2 0 0 0,0 0-28 0,-3 0-5 16,0 0-2-16,-1-4 0 0,-4 1 2 0,0-1 0 15,-3 4 0-15,2-7 0 0,-4 4-11 0,-1-4 0 16,0 2 0-16,1-2 0 0,-6 0 0 0,-3 3 0 16,3-3 0-16,-5 0 0 0,3-1 0 0,-4 6 0 0,-4-3 0 0,-1 1 0 15,3 4 23-15,1 0 2 0,-4 0 1 0,0 4 0 32,4-4-42-32,1 7-8 0,1 1-1 0,0-1-1 0,0 0 38 0,5 0 7 0,2 4 1 0,4 1 1 15,-1 2-33-15,3-4-8 0,3 1 0 0,2 4-1 16,3-1 21-16,5-3 0 0,0 4 0 0,6-1 0 15,0-3 0-15,-1-4 0 0,1 1 0 0,2-1 0 16,-3-3 0-16,1 3 0 0,-1-7 0 0,-2 0 0 16,0-4-127-16,0 1-21 0,2-1-4 0,-4-3 0 15</inkml:trace>
  <inkml:trace contextRef="#ctx0" brushRef="#br0" timeOffset="17438.03">20238 1501 1958 0,'0'0'87'0,"0"0"17"0,0-7-83 0,0 7-21 16,0 0 0-16,0 0 0 0,0 0 98 0,0 0 15 16,0 7 3-16,5 3 1 0,3 1-33 0,-2 8-8 15,1 2 0-15,4 8-1 0,2 4-40 0,0-1-8 16,1 1-2-16,-1 3 0 0,-2 1 11 0,-1-8 3 16,-2-4 0-16,0 8 0 0,0-11-31 0,-3 3-8 15,3-3 0-15,-3-4 0 0,3-4 52 0,-2 8 10 16,-1-11 2-16,-2-4 0 0,-1-2-52 0,-2-5-12 15,0 0 0-15,0-5-1380 0</inkml:trace>
</inkml:ink>
</file>

<file path=ppt/ink/ink2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51:28.821"/>
    </inkml:context>
    <inkml:brush xml:id="br0">
      <inkml:brushProperty name="width" value="0.05292" units="cm"/>
      <inkml:brushProperty name="height" value="0.05292" units="cm"/>
      <inkml:brushProperty name="color" value="#FF0000"/>
    </inkml:brush>
  </inkml:definitions>
  <inkml:trace contextRef="#ctx0" brushRef="#br0">9403 3056 1425 0,'0'0'63'0,"0"0"13"0,0 0-60 0,0 0-16 15,0 0 0-15,0 0 0 0,0 0 107 0,0 0 18 16,3 12 4-16,0-12 1 0,-1 11-38 0,1-8-8 16,0 8-2-16,-1-1 0 0,-2 4 37 0,0-2 7 0,0 7 2 0,0-1 0 15,0-1-103-15,0 4-25 0,0-2 0 0,0 0 0 16,3 2 56-16,-1-2 7 0,1-1 1 0,0-1 0 16,-3-3-52-16,5 2-12 0,-2-1 0 0,-3-6 0 15,5 3 17-15,-5-5 1 0,3 7 0 0,-1-9 0 16,1 2-7-16,-3-7-2 0,0 0 0 0,0 0 0 15,0 0 0-15,0 0 0 0,0 0 0 0,0 0 0 16,0 0 5-16,-3-5 1 0,-2-2 0 0,2 0 0 16,-2 0-3-16,2-5 0 0,-2-2 0 0,0-3 0 15,2-1-3-15,-2-1-1 0,2-7 0 0,1 5 0 16,-4-5-8-16,6 5-9 0,-2 0 9 0,-1 2-13 16,3 5 13-16,-3 0 0 0,3-1 0 0,-2 4 0 0,2-3 0 0,0 2 0 15,0 5 0-15,0 0 0 0,0 4 0 0,0 3 0 16,0 0 0-16,0 0 0 0,0 0-11 0,0 0 11 15,0 0-12-15,8 3 12 0,2-3-11 0,1 7 11 16,-1 0-10-16,4 0 10 0,-4 7 0 0,3-9 0 16,-2 6-8-16,2-1 8 0,-2 2 8 0,-1-10 4 15,1 7 0-15,0 1 1 0,-1-6-13 0,-2 4-12 16,0-6 3-16,3 5 0 0,-6-2 9 0,3-3 12 16,-3-2-2-16,0 0-1 0,1-2-9 0,-1-3 0 15,-2-2 0-15,-1 0 0 0,1 0 0 0,0 0 0 16,-1-5 0-16,4 3 0 0,-4-6 0 0,3-1 12 15,1 2-12-15,-1 4 12 0,-2-1-12 0,5-1 0 16,-3 3 0-16,0-3 0 0,-2 5 0 0,2 0 0 16,0 2-12-16,-2 5 12 0,2-2 0 0,1 2 0 0,-1 0 0 15,-2 2 0-15,5 3-8 0,-3 2 8 16,3 0-10-16,0 5 10 0,0 2 0 0,0 0 0 0,-3-2 0 16,3 4 0-16,-3-4 0 0,3 9 0 0,-3-5 0 0,3 1 0 15,-2 4 0-15,-1-2 0 0,-2 0 0 0,2-5 0 16,-3 7 16-16,1-7-3 0,2 2-1 0,-2-1 0 15,2-1-12-15,-2-3 0 0,0-1 8 0,-3-3-8 16,5 5 0-16,-2-5 0 0,-3 0 0 0,0-7 0 16,0 0 0-16,0 0-15 0,0 0 2 0,0 0 0 15,8 0-167-15,-1-3-32 0,-1-1-8 0</inkml:trace>
  <inkml:trace contextRef="#ctx0" brushRef="#br0" timeOffset="390.532">10052 3166 1958 0,'0'0'43'0,"0"0"9"0,0 0 1 0,0 0 3 0,0 0-45 0,0 0-11 16,0 0 0-16,0 0 0 0,0 0 104 0,0 0 20 15,-6 3 3-15,1 4 1 0,-3 0-52 0,0 5-9 16,0-3-3-16,0 3 0 0,0-5-64 0,0 7-20 16,0-2-1-16,0-1 0 0,3-1 21 0,0 2 0 15,2-3 0-15,1 3 0 0,4-5 10 0,-2 0 10 16,6 0 1-16,-6-7 1 15,5 5-42-15,3 2-8 0,2-3-1 0,1-1-1 0,-1-6 48 0,1 3 10 16,0 0 1-16,2-9 1 16,-3 7-50-16,1-5-11 0,0 2-1 0,-3-5-1 0,0-1 33 0,-1 4 0 0,-1-5 0 0,-4 3 0 15,1-3 0-15,0 0 0 16,-1 3 12-16,-2-3-3 0,0 2-9 0,0 1 8 0,0 2-8 0,0 0 8 16,0 7 11-16,0 0 1 0,-2-7 1 0,2 7 0 15,0 0-21-15,0 0 0 0,0 0 0 0,0 0 0 16,2 7 0-16,1 0 0 0,0 0 0 0,2-2 0 15,3 6 0-15,0-1 0 0,0 2 0 0,-3-1 0 16,3-8 0-16,-3 9 0 0,6-3 0 0,-3-2 0 16,0 0 0-16,-3 2 0 0,3-2 0 0,-3-4 0 15,1 4-179-15,-1-7-40 0,-5 0-8 16,16 5-1-16</inkml:trace>
  <inkml:trace contextRef="#ctx0" brushRef="#br0" timeOffset="546.746">10316 3169 403 0,'0'0'36'0,"0"0"-36"16,0 0 0-16,0 0 0 0,3 7 384 0,-1 5 69 16,1-5 15-16,0 2 2 0,-1 3-305 0,4 2-61 15,-4-7-12-15,4 5-2 0,-1-1-34 0,-2-1-8 16,-1 2 0-16,-2-3-1 0,3-4-31 0,-3-5-7 16,0 11-1-16,0-11 0 15,0 0-89-15,0 0-19 0,0 0-3 0,0 0-956 0</inkml:trace>
  <inkml:trace contextRef="#ctx0" brushRef="#br0" timeOffset="1031.01">10430 3183 2156 0,'0'0'48'0,"0"0"9"0,0 7 3 0,5 0 0 15,-2 0-48-15,-1 2-12 0,4 1 0 0,-4 4 0 16,4-2 60-16,-4-5 11 0,4 7 1 0,-4-2 1 0,1-3-34 0,0 3-7 15,-1-5-2-15,1 5 0 0,2-5-21 0,-5 0-9 16,0-7 8-16,0 0-8 0,0 0 13 0,0 0-2 16,0 0-1-16,0 0 0 0,0 0-10 0,0 0 12 15,0 0-12-15,0 0 12 0,3-7-22 0,-3 2-4 16,5-2-1-16,-2-7 0 16,2 2-23-16,0-4-5 0,1-3-1 0,2 5 0 15,-1 2-8-15,1-2-3 0,0 7 0 0,3-5 0 0,-3 5 44 0,-3 0 11 16,3 4 0-16,-3-1 0 0,1 4 0 0,2 0 0 15,2 4 0-15,-2 4 0 0,3-6 37 0,-3 5 10 16,0 0 1-16,0 5 1 0,-1-5 3 0,-1 7 1 16,2 2 0-16,-3-6 0 0,0 2-21 0,-2-3-5 15,2-2-1-15,-2 5 0 0,0 2-9 0,-1-9-1 0,-2 2-1 16,3 0 0-16,-3 0-15 0,0-7 11 0,0 0-11 0,0 0 10 31,0 0-151-31,0 0-31 0</inkml:trace>
  <inkml:trace contextRef="#ctx0" brushRef="#br0" timeOffset="1218.469">10766 3021 1440 0,'0'0'128'16,"0"0"-103"-16,0 0-25 0,3 2 0 16,-1 5 160-16,-2 2 28 0,3-2 4 0,-1 3 2 15,1 2-93-15,0 2-18 0,-1 0-4 0,4 0-1 16,-4 5-11-16,4 0-3 0,-4-1 0 0,1-1 0 15,0 2-54-15,-1-5-10 0,1 0 0 0,-3 0 0 0,0-2 0 0,0 2 0 16,0-7 12-16,0 5-4 16,-3-10-112-16,1 3-22 0,-1 2-5 0</inkml:trace>
  <inkml:trace contextRef="#ctx0" brushRef="#br0" timeOffset="1374.678">10769 3176 806 0,'0'0'72'0,"7"0"-58"15,1 4-14-15,3-4 0 0,2 3 136 0,0-3 25 16,1 5 5-16,-1-5 1 0,0 2-114 0,0 3-22 16,3-3-5-16,0-2-1 15,0 5-71-15,0-5-14 0,8-5-4 0,0 10 0 0</inkml:trace>
  <inkml:trace contextRef="#ctx0" brushRef="#br0" timeOffset="1749.587">11139 3173 1267 0,'0'0'56'0,"0"0"12"0,0 0-55 0,0 0-13 0,0 0 0 0,0 0 0 16,0 0 156-16,0 3 28 0,-5-3 5 0,2 0 2 16,-5 0-101-16,3 4-20 0,-3 4-4 0,-3-6-1 15,3 5-25-15,-2 0-6 0,-1 2-1 0,1 1 0 16,2 2-23-16,0-5-10 0,-3 4 8 0,6-1-8 16,0 2 0-16,5-3 0 0,-3-2 0 0,6 5 0 15,-1-5 0-15,1 0 0 0,-3-7 0 0,8 12 0 16,2-12-34-16,1 7 1 0,0-3 0 0,-1-4 0 15,3 3 33-15,1-3 0 0,-1 0 0 0,0-3 0 0,-2 3 0 0,2-9 20 16,-3 7-2-16,1 2-1 16,0-12-17-16,-3 12 0 0,-1-10 0 0,1-1 0 0,-5 6 0 15,0-2 0-15,-1-2 0 0,-2-3 0 0,3 5 12 0,-3 4-12 16,-3-8 12-16,3 6-12 0,0-2-12 0,0 7-10 16,0 0-2-16,0 0 0 0,0 0 54 0,0 0 10 15,0 0 3-15,0 0 0 0,0 0-32 0,6 0-11 16,-4 7 0-16,4-2 9 0,2 6 7 0,-3-4 2 15,0 1 0-15,0-1 0 0,3 0-18 0,0 0 0 16,-2 0 0-16,1 0 0 0,1 0 0 0,-2 0 0 16,-1-2-11-16,0-3 11 15,3 3-157-15,-5-5-25 0</inkml:trace>
  <inkml:trace contextRef="#ctx0" brushRef="#br0" timeOffset="1905.805">11396 3190 1958 0,'0'0'87'0,"0"0"17"0,0 0-83 0,-3 7-21 0,3-7 0 0,0 7 0 16,0 2 107-16,3 1 17 0,2 2 3 0,0-3 1 15,-5 3-52-15,0 0-9 0,3-3-3 0,-3-2 0 16,2 5-64-16,-2-5-25 0,0-7 1 0,0 7 0 16,0 0 15-16,0-7 9 0,0 0-10 0,0 0-1126 15</inkml:trace>
  <inkml:trace contextRef="#ctx0" brushRef="#br0" timeOffset="2046.393">11393 3079 1728 0,'0'0'76'0,"0"0"16"0,0 0-73 0,0 0-19 16,0 0 0-16,0 0 0 0,8 3 50 0,-3 4 6 16,0-3 2-16,1-1 0 0,-6-3-34 0,2 7-6 15,4 0-2-15,-1 0-599 16,-5-2-120-16</inkml:trace>
  <inkml:trace contextRef="#ctx0" brushRef="#br0" timeOffset="2421.308">11525 3180 1958 0,'0'0'43'0,"0"0"9"0,0 0 1 0,3 8 3 0,0-6-45 0,-1 5-11 16,-2 0 0-16,3 5 0 0,2 2 100 0,-2-7 17 0,-1 5 4 0,1-5 1 15,0 0-66-15,-1 5-12 0,1-3-4 0,0-2 0 16,-1 2-21-16,-2-9-5 0,0 7-1 0,0-7 0 16,0 0-4-16,0 0-1 0,0 0 0 0,0 0 0 15,0 0-8-15,0 0 10 0,0 0-10 0,0 0 10 16,0 0-27-16,3-4-6 0,-3 1-1 0,3-6 0 16,2 2-29-16,-2-2-7 0,2-3 0 0,3 2-1 15,0-1-31-15,0-1-7 0,2-2-1 0,1 7 0 16,-3-5 27-16,2 5 5 0,-2 0 0 15,3 4 1-15,-3-1 54 0,0 4 13 0,0-3 0 0,2 6 0 16,-2-3 48-16,0 4 13 0,-3 4 3 0,3-6 0 16,0 5 26-16,0 0 6 0,-2 5 0 0,1-5 1 0,1 0-31 15,-2 5-6-15,-1-1-2 0,0-4 0 0,-2 1-26 0,0-1-6 16,2 0-1-16,-3-5 0 0,-2 5-13 0,0-7-2 16,3 5-1-16,-3-5 0 0,0 0-9 0,0 0 10 15,0 0-10-15,0 0 10 16,0 0-163-16,0 0-33 0,0 0-6 0</inkml:trace>
  <inkml:trace contextRef="#ctx0" brushRef="#br0" timeOffset="2749.352">12025 3108 1497 0,'0'0'133'0,"0"0"-106"0,0 0-27 15,0 0 0-15,0 0 156 0,0 0 27 16,0 0 5-16,0 0 0 0,0 0-96 0,0 0-20 0,0 0-4 15,-2-5-1-15,-4 5-3 0,1-2 0 16,-3 4 0-16,3-2 0 0,-3 5-51 0,0-3-13 0,0-2 0 0,-3 7 0 16,6-2 0-16,-3 2 0 0,3 0 0 0,2 0 0 15,3-7 0-15,0 12 0 0,3-5 0 0,2 0 0 16,3 0 0-16,3 5 0 0,-1-3 0 0,1-2 0 16,2 2-27-16,-2 1-8 0,2 2-1 0,-2-5-1 15,2 4 29-15,0-4 8 0,-2 1 0 0,2 1 0 16,-5 3 0-16,0-5 0 0,0 0 0 0,0 7 0 15,-6-7 0-15,1-2 15 0,-3 6-3 0,-3-8 0 16,1 4 27-16,-4-7 5 0,-4 5 0 0,-1-3 1 16,1-2-9-16,-6 5-1 0,0-3-1 0,-3-2 0 0,-2 0-26 15,3-2-8-15,-1 2 0 0,1-5-1261 16</inkml:trace>
  <inkml:trace contextRef="#ctx0" brushRef="#br0" timeOffset="3374.203">12806 3117 576 0,'0'0'51'0,"-3"-7"-41"0,-2 7-10 0,0-7 0 0,2 5 258 0,0-3 50 16,1-2 9-16,-4 4 3 0,4-1-154 0,-4 1-30 16,4 3-7-16,-3-4-1 0,-1-1-73 0,1 5-15 15,-3-2-4-15,3 2 0 0,-3 0-4 0,0 2 0 16,0 3-1-16,-3-1 0 0,1-1 24 0,2 4 5 15,-3-3 0-15,1 4 1 0,4-6-49 0,-2 5-12 16,6 0 0-16,-4-2 0 0,4 2 0 0,-1 7 0 16,6-9 0-16,-1 2 0 15,4 4-48-15,2-4-13 0,0 3-3 0,2 2 0 0,3-3 64 0,-2 3 20 16,2 2 0-16,0-2 0 0,1-5-32 0,-1 0-7 16,-2 5-1-16,-4-3 0 0,4 3 36 0,-6-5 6 15,3 4 2-15,-5-1 0 0,0-3-4 0,-3-2-1 16,0 6 0-16,-3-8 0 0,-2 4 22 0,-1 0 5 15,-4-2 1-15,2-3 0 0,-5 5-15 0,-1-7-4 16,-2 5 0-16,1-3 0 0,-1-2-17 0,2 0-11 0,1 0 12 0,0 0-12 31,2-2-144-31,6-3-35 0,0 3-7 0</inkml:trace>
  <inkml:trace contextRef="#ctx0" brushRef="#br0" timeOffset="3749.116">13118 3183 57 0,'0'0'0'16,"0"0"0"-16,0 0 0 0,0 0 0 16,-5 0 479-16,-1-3 90 0,1-1 19 0,-3 4 3 15,0 0-371-15,0 0-73 0,-2 0-15 0,-3 4-4 0,2-1-102 16,0 4-26-16,3-2 0 0,1-3 0 0,-1 5 0 0,0 5 0 16,0-5 0-16,2 0 0 0,1 5 0 0,0-5 0 15,2 0 0-15,3 0 0 0,0 0 18 0,3 0-2 16,2 0 0-16,3 0 0 0,0-2-16 0,3 2 0 15,-1-3-8-15,3-1 8 0,3-3 0 0,0 7-9 16,0-7 9-16,3 0 0 0,-6 0 0 0,3 0 0 16,-6-7 0-16,1 7 0 0,-3-7 0 0,0 7 0 15,-3-7 0-15,0 2 0 0,-5-2 0 0,3 5-16 16,0-5 4-16,-1 0 0 0,-4 2 12 0,2-2 0 16,-3 4 0-16,3-6 0 0,-3 7 0 0,3 2 0 15,0 0 0-15,0 0 0 0,0 0 0 0,0 0 0 16,0 0 0-16,0 0 0 0,3 11 0 0,2-8 0 15,-2 4 0-15,2 0 0 0,3 0 10 0,-3 0 4 16,1 0 1-16,2 2 0 0,-3-6-15 0,0 4 0 16,-5-7 0-16,3 7 0 15,-3-7-48-15,0 0-12 0,8 5-2 0,-8-5-1077 0</inkml:trace>
  <inkml:trace contextRef="#ctx0" brushRef="#br0" timeOffset="4235.209">13319 3176 1382 0,'0'0'61'0,"0"0"13"0,0 0-59 0,0 0-15 0,0 0 0 0,0 0 0 16,0 12 233-16,3-5 44 0,-3 2 9 0,2 0 2 15,-2 1-180-15,3 2-35 0,0-5-7 0,-3 7-2 16,2-2 0-16,1-5 0 0,-3 2 0 0,0-2 0 0,0-7-56 16,-3 9-8-16,3-9 0 0,0 0-12 0,0 0 12 0,0 0 13 15,0 0-2-15,0 0-1 0,0 0 0 0,0 0 0 16,-2 0 0-16,2-4 0 0,0 4-19 0,0-7-4 15,-3-5-1-15,6 3 0 0,-1-3 14 0,4-2 0 16,-1 2 0-16,3-2 0 16,-3 2-54-16,3 5-8 0,3-2-2 0,-3 1 0 0,0 1 52 0,-3 3 12 15,5 1 0-15,-4 3 0 0,-1 0 0 0,0 0 0 16,3 3 0-16,0-3 0 0,0 7 0 0,0 0 0 16,0 0 0-16,0 5 0 0,0-5 0 0,-3 0 0 15,-2 7 0-15,-1-9 0 16,4 2 48-16,-1 4 13 0,-2-4 3 0,2 1 0 0,-2-1-52 0,-3-7-12 15,0 0 0-15,0 0 0 0,0 0 0 0,0 0 0 16,0 0 0-16,0 0 0 0,0 0 0 0,0 0 0 16,8-5 0-16,0 3 0 0,-3-3 0 0,0-2 0 15,0 0 0-15,1 0 0 0,-1-5 0 0,0 5 0 0,1-3 0 0,1 1 0 16,1 2 0-16,0 0 0 0,-2 7 0 0,2-7 0 31,-8 7 0-31,0 0 0 0,8 0 0 0,-8 0 0 16,7 5 0-16,1-3 0 0,-8-2 0 0,6 7 0 0,-1 0 0 0,0-2 0 0,1 6 0 0,-1-1 0 15,0-3 0-15,-2-2-15 0,-1 6 3 0,1-4 1 16,2-4 11-16,-5 4 11 0,3 0-3 0,0 0 0 16,-3-7-8-16,0 0 0 0,0 0 0 0,0 0-1276 15</inkml:trace>
  <inkml:trace contextRef="#ctx0" brushRef="#br0" timeOffset="4606.7">14002 3173 1958 0,'0'0'43'0,"0"0"9"0,0 0 1 0,0 0 3 0,0 0-45 0,0 0-11 15,0 0 0-15,2-4 0 0,-2 4 40 0,8 0 5 16,-5-3 2-16,2 3 0 0,1-4-39 0,-1-1-8 16,-2 3 0-16,2 2 0 0,-3-5 0 0,4 3 12 15,-6-3-1-15,2-2-1 0,-2 0-2 0,6 0 0 16,-6 2 0-16,0-2 0 15,-3 0-8-15,3 0 0 0,-3 0 0 0,3 4 0 16,-2-1 0-16,-4 1 0 0,1 3 0 0,0-4 0 0,2 4 0 0,-5 0 0 16,0 0 0-16,-2 4 0 0,-1-1 0 0,-2 4 0 15,2-3 0-15,-2 4 0 0,0-1 0 0,2 2 0 16,3-4 0-16,0 6 0 0,-2-1 56 0,5 2 7 16,2-1 1-16,0-1 0 0,1 2 0 0,-1 2 0 15,6-3 0-15,-1 6 0 0,1-5-52 0,2-5-12 0,-2 4 0 16,5-1 0-16,5-3 0 0,0 0 0 0,-2 0 0 0,2-2 0 15,3 2 0-15,0-7-15 0,-3 4 3 0,3-4-766 16,-3-4-154-16</inkml:trace>
  <inkml:trace contextRef="#ctx0" brushRef="#br0" timeOffset="4910.998">14425 3155 1728 0,'0'0'38'0,"0"0"8"0,0 0 2 0,0 0 0 0,0 0-39 0,0 0-9 0,0 0 0 0,0 0 0 16,0 0 110-16,0 0 20 0,0 0 4 0,0 0 1 16,0 0-63-16,3 7-12 0,2 0-2 0,-2 0-1 15,2 5-4-15,-2-3-1 0,-1-2 0 0,1 5 0 16,0 2-14-16,-1-2-3 0,1-5-1 0,-1 0 0 16,1 0-14-16,0 0-4 0,-3-2 0 0,5-3 0 15,-5-2-16-15,0 0 10 0,0 0-10 0,0 0-824 16,0 0-169-16</inkml:trace>
  <inkml:trace contextRef="#ctx0" brushRef="#br0" timeOffset="5067.206">14380 2988 1630 0,'0'0'72'0,"0"0"16"0,0 0-71 0,0 0-17 15,0 0 0-15,0 0 0 0,0 0 40 0,5 4 5 16,3-1 1-16,0 4 0 0,3 0-46 0,-3 0-21 15,5 0 1-15,0 5 1 0</inkml:trace>
  <inkml:trace contextRef="#ctx0" brushRef="#br0" timeOffset="5603.053">14565 3162 1832 0,'0'0'81'0,"0"0"17"0,0 0-78 0,0 0-20 15,3 4 0-15,0-1 0 16,-1 4 92-16,4-3 16 0,-4-1 2 0,1 4 1 0,-1-2-40 0,1-3-8 16,0 5-2-16,2-2 0 0,-2 2-31 0,-3-7-6 15,0 0-2-15,0 0 0 0,0 0-10 0,0 0-3 16,0 0 0-16,0 0 0 0,0 0 3 0,0 0 0 16,0 0 0-16,0-3 0 0,2-1-12 0,1-1 0 15,-3-2 0-15,3 5 0 0,-1-5-8 0,1-1-8 16,2 1 0-16,3 0-1 15,-3-4-15-15,6 4-4 0,2 2 0 0,-2-2 0 0,-1 7 36 0,1-3 0 16,-3-1 0-16,0 4 0 0,-3 0 0 0,3 0 0 16,-3 0 0-16,-2 0 0 0,2 0 0 0,-5 0 0 15,0 0 0-15,3 7 0 0,2 0 44 0,1-7 16 0,-4 12 4 16,4-10 0-16,-1 7-52 0,-3-6-12 16,4 4 0-16,-4 0 0 0,1 0 32 0,2-2 3 0,-2-3 1 0,0 5 0 15,-3-7-23-15,2 5-4 0,-2-5-1 0,3 7 0 16,-3-7-8-16,0 0 10 0,0 0-10 0,8 0 10 15,-3 0-10-15,0 0 0 0,3-3 0 0,-2-1 0 32,-1-1-32-32,0-2-1 0,3 5-1 0,-3-3 0 0,3-2-24 15,-2 0-5-15,2-3-1 0,-3 1 0 0,3 7 16 0,-3-3 4 0,3-2 0 0,-3 7 0 16,1 0 8-16,-6 0 3 0,5 0 0 0,-5 0 0 16,5 0 33-16,1 5 0 0,-4-3 0 0,1 3 0 15,0-5 46-15,-1 11 16 0,1-8 3 0,-1 4 1 16,1-3-26-16,0 4-4 0,-1-6-2 0,1 5 0 15,-3 0-15-15,3-2-3 0,-1 2-1 0,1 0 0 0,-3-7-15 0,5 0 0 16,-5 0 8-16,6 7-1166 16</inkml:trace>
  <inkml:trace contextRef="#ctx0" brushRef="#br0" timeOffset="5977.969">15256 3129 1785 0,'0'0'159'0,"0"0"-127"16,0 0-32-16,0 0 0 0,-5 0 88 0,2-3 12 16,0-1 3-16,-2 4 0 0,0-5-24 0,-1 5-5 15,1 0-1-15,0 0 0 0,-6 0-58 0,3 0-15 16,-5 5 0-16,0-1 0 0,-3-1 0 0,-3 1 0 0,1 6 0 0,-1-5 0 16,4 2 0-16,1-5 0 0,4 10 0 0,2-5 0 15,0 0 0-15,3 5 0 0,2-5-10 0,6 0 10 16,-1 0-11-16,4 0 11 0,-1 0-13 0,5-2 5 15,1 2 8-15,2-7-8 0,3 0 8 0,0 2-8 16,2 3 8-16,-2-5 0 0,0 0 0 0,3 0 0 16,-3-5 0-16,-1 5 0 0,-1-2 0 0,-1 2 0 15,-2-5 0-15,-4 3 0 0,1-3 8 0,0 5-8 16,-2-7 9-16,-4 0-9 0,-2 7 12 0,0 0-12 16,0 0 18-16,0 0-3 0,0 0-1 0,0 0 0 15,0 0 34-15,0 0 6 0,0 0 2 0,0 0 0 16,6 4-76-16,-4-1-14 0,-2-3-3 0,3 7-1 15,0-7 29-15,2 5 9 0,-3 2 0 0,4-7 0 16,-4 2-20-16,4 7 4 0,-1-6 0 0,3-3-717 16,-8 0-143-16</inkml:trace>
  <inkml:trace contextRef="#ctx0" brushRef="#br0" timeOffset="6384.119">15494 3117 1209 0,'0'0'53'0,"0"0"12"0,0 0-52 0,0 0-13 16,0 0 0-16,0 0 0 0,0 0 197 0,0 0 37 16,0 0 7-16,-3-2 2 0,1-3-171 0,-4 5-35 15,1 0-6-15,0 5-2 0,-3-3-29 0,3-2 0 16,-3 5 0-16,-3-1 0 0,3-1 15 0,-2 4-3 0,4 5-1 0,1-5 0 16,0 4-11-16,2-8 0 0,6 8 0 0,-1-3-11 15,1 1 11-15,2-2-8 0,1-2 8 0,2 2-8 16,-1 0 8-16,4-7 0 0,-3 7-9 0,3-7 9 15,-1 0 0-15,1 0 0 0,-1 0 0 0,1 0 0 16,2 0 0-16,-5-7 0 0,0 4 11 0,0-1-11 16,-3 1 13-16,1-1-3 0,-1-3-1 0,0 2 0 15,-2-2 6-15,-1 0 1 0,1 4 0 0,-3 3 0 16,3-4-7-16,-3 4-1 0,5 0 0 0,-5 0 0 16,5 4-8-16,1-1 0 0,-4 4 0 0,6 0 0 15,-5 5 0-15,2-5 0 0,3 7 0 0,-3-7 0 16,3 5 11-16,-2-1 0 0,-1-1 0 0,0 4 0 15,-2-2 12-15,2 2 2 0,-2 5 1 0,-3-8 0 16,0-1 2-16,-3-3 0 0,-2 0 0 0,-3 5 0 0,0-5 2 16,-3 0 1-16,-2 0 0 0,0-7 0 0,-3 7-31 0,0-7 0 15,-5 0-11-15,2 0 11 16,6 0-79-16,-3 0-8 0,6 0-1 0,-1-7-1 0</inkml:trace>
  <inkml:trace contextRef="#ctx0" brushRef="#br0" timeOffset="6743.409">15671 3136 2109 0,'0'0'46'0,"0"0"10"0,0 0 1 0,6 0 3 0,-1 7-48 0,3-7-12 16,-3 0 0-16,3 5 0 0,3 2 73 0,-3-7 12 0,-1 0 3 0,4 2 0 15,0 3-59-15,-1-1-11 0,3-4-2 0,-2 0-1 16,2 0-5-16,1-4-1 0,-4-3 0 0,1 7 0 15,-1-7 3-15,-2 2 1 0,0-2 0 0,-3 0 0 16,-2 0 10-16,0 2 1 0,-3-2 1 0,0 0 0 16,-3 0-25-16,-2 0 0 0,-3 0 0 0,-3 4 0 15,3-6 0-15,-2 7 0 0,-1 2 0 0,-2-7 0 16,0 7 11-16,-1-5-3 0,1 10-8 0,-3-3 12 16,3 3-4-16,-3-3 0 0,3 10-8 0,0-5 12 15,2 5-20-15,3-3-5 0,3 10-1 0,2 2 0 16,3-2 22-16,6 7 5 0,2-5 1 0,-3 5 0 15,3-12-6-15,2 5-8 0,1-3 11 0,2-4-11 16,-2 2-9-16,2-2-9 0,0-10-2 0,3 7 0 16,0-6-35-16,0 4-7 0,-3-7-2 0,-2 5-1049 15</inkml:trace>
  <inkml:trace contextRef="#ctx0" brushRef="#br0" timeOffset="7243.291">13449 3571 1958 0,'-11'-2'43'0,"11"2"9"0,0 0 1 0,0 0 3 16,0 9-45-16,3-4-11 0,-3 2 0 0,2 7 0 16,-2 5 104-16,3-5 20 0,0 7 3 0,2 5 1 0,0 2-52 0,-2-2-9 15,-3 7-3-15,3 0 0 0,-1 2 0 0,1-4 0 16,-6-3 0-16,3 7 0 0,0-4-51 0,3-3-13 16,0 0 0-16,-1-2 0 0,1-5 0 0,0 3 0 15,-1-8 0-15,6 3 0 0,-3-5 0 0,-2 0 0 16,0-2 0-16,2 0 0 0,3-3 0 0,-3-2 0 15,-2-2 0-15,-3-5 0 0,0 0 0 0,0 0 0 16,0 0 0-16,0 0 0 16,10-5-32-16,-10 5-10 0,0 0-2 0,0 0 0 15,0-7-185-15,-2 0-38 0</inkml:trace>
  <inkml:trace contextRef="#ctx0" brushRef="#br0" timeOffset="7633.827">13285 4093 1497 0,'0'0'32'0,"0"0"8"0,0 0 0 0,0 0 4 0,0 0-36 0,0 0-8 0,0 0 0 0,2 7 0 16,1-2 123-16,0 2 22 0,-3 0 5 0,2 0 1 15,1 5-72-15,0-5-15 0,2 2-2 0,0 3-1 16,3 2-12-16,0-7-2 0,3 7-1 0,-1-2 0 16,3 2 13-16,1-7 2 0,-1 5 1 0,0-5 0 15,3 0-50-15,3 0-12 0,-1-2 0 0,1-3 0 0,-1-2 52 16,3 0 7-16,0 0 1 0,1-2 1 0,-4-3-46 0,3-2-15 16,-5 0 8-16,5-5-8 0,-5 5 40 0,0 0 4 15,0-7 0-15,-5 7 1 16,-1-5-15-16,-2 5-3 0,3-14-1 0,-3 9 0 0,2-2-6 0,-2 0 0 15,0 0-1-15,3-5 0 16,-3 5-36-16,2-5-7 0,-2 5-2 0,0 5 0 0,-3-3 47 0,3 5 10 16,-5 2 1-16,0-2 1 0,-3 7-24 0,0 0-9 15,0 0 0-15,0 0 9 0,0 0-9 0,0 0 0 16,-3 7 0-16,0 0-956 16,3 0-196-16</inkml:trace>
</inkml:ink>
</file>

<file path=ppt/ink/ink2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2:54.467"/>
    </inkml:context>
    <inkml:brush xml:id="br0">
      <inkml:brushProperty name="width" value="0.05" units="cm"/>
      <inkml:brushProperty name="height" value="0.05" units="cm"/>
      <inkml:brushProperty name="color" value="#E71224"/>
    </inkml:brush>
  </inkml:definitions>
  <inkml:trace contextRef="#ctx0" brushRef="#br0">3 26 1376 0 0,'0'0'257'0'0,"0"0"545"0"0,0 0 240 0 0,0 0 50 0 0,0 0-63 0 0,0 0-306 0 0,0 0-136 0 0,0 0-31 0 0,0 0-10 0 0,0 0-22 0 0,0 0-10 0 0,0 0-2 0 0,0 0-4 0 0,0 0-18 0 0,0 0-8 0 0,0 0-2 0 0,0 0-38 0 0,0 0-158 0 0,0 0-76 0 0,0 0-14 0 0,0 0 19 0 0,0 0 91 0 0,0 0 43 0 0,0 0 5 0 0,0 0-22 0 0,0 0-90 0 0,0 0-42 0 0,0 0-6 0 0,0 0 4 0 0,0 0 16 0 0,0 0 4 0 0,0 0 0 0 0,0 0-15 0 0,0 0-62 0 0,0 0-31 0 0,0 0-4 0 0,0 0-7 0 0,0 0-22 0 0,0 0 10 0 0,0 0 9 0 0,0 0-2 0 0,0 0-16 0 0,0 0 0 0 0,0 0 11 0 0,0 0-18 0 0,0 0-5 0 0,0 0-25 0 0,0 0-76 0 0,0 0 54 0 0,0 0-38 0 0,0 0 65 0 0,0 0 29 0 0,0 0 11 0 0,2 0-16 0 0,4-3-55 0 0,9-16 626 0 0,-14 18-558 0 0,-1 1-17 0 0,0 0 0 0 0,-1 0-10 0 0,-3-3-44 0 0,-12 4-1335 0 0,10 4-4725 0 0</inkml:trace>
</inkml:ink>
</file>

<file path=ppt/ink/ink2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53:32.300"/>
    </inkml:context>
    <inkml:brush xml:id="br0">
      <inkml:brushProperty name="width" value="0.05292" units="cm"/>
      <inkml:brushProperty name="height" value="0.05292" units="cm"/>
      <inkml:brushProperty name="color" value="#FF0000"/>
    </inkml:brush>
  </inkml:definitions>
  <inkml:trace contextRef="#ctx0" brushRef="#br0">17711 3042 1094 0,'-8'-7'97'0,"8"7"-77"0,0 0-20 0,0 0 0 16,0 0 74-16,0 0 11 0,0 0 3 0,0 0 0 16,0 0 0-16,0 0 0 0,0 0 0 0,0 0 0 15,0 7 32-15,3 0 6 0,-6 5 2 0,3-3 0 16,0 3-103-16,-2 2-25 0,-1 0 0 0,0 2 0 16,3 1 56-16,-2-3 7 0,-1 5 1 0,3-5 0 15,0 0-52-15,0 5-12 0,0-7 0 0,3-3 0 16,-1 3 27-16,1 2 2 0,0-7 1 0,2 0 0 15,3 0-13-15,0 2-2 0,0-6-1 0,2-3 0 16,4 4 10-16,-1-1 1 0,3-3 1 0,5-3 0 0,0 3-6 16,-2 0-2-16,-1 0 0 0,3 0 0 0,-2 3-6 0,2-3-2 15,-3 7 0-15,-2-2 0 0,3 2 2 0,-6-5 0 16,0 7 0-16,-2-2 0 0,-1 1 0 0,-4 1 0 16,2-2 0-16,-6 5 0 0,1-5 1 0,-6 7 1 15,1-2 0-15,-4-5 0 0,-2 0-14 0,0 5-10 16,-2-3 2-16,-3-2 0 0,-3 5 33 0,0-5 7 15,-5 0 2-15,0 0 0 16,-1-2-34-16,4 2-12 0,-3-7 0 0,2 2 0 16,-2-2-121-16,0 5-24 0,2-10-5 0,3 3-990 0</inkml:trace>
  <inkml:trace contextRef="#ctx0" brushRef="#br0" timeOffset="218.699">17658 3068 2188 0,'0'0'97'0,"0"0"20"0,0 0-93 0,0 0-24 0,3 0 0 0,5-5 0 15,-3-2 56-15,0 7 6 0,3 0 2 0,-2 0 0 16,-6 0-8-16,13 0 0 0,5-7-1 0,6 7 0 16,-3 0-41-16,1 0-14 0,1-3 9 0,1 3-9 15,0 0 0-15,0 3 0 0,-3-3 0 0,0 0 0 16,-2 0 0-16,-3 7 0 0,-3-7 8 0,-3 0-8 15,-2 5-146-15,0-3-34 0,-8-2-8 0,0 0 0 16</inkml:trace>
  <inkml:trace contextRef="#ctx0" brushRef="#br0" timeOffset="499.816">18121 3166 1497 0,'0'0'66'0,"8"0"14"0,-2 3-64 0,4-3-16 15,-2 7 0-15,-3-3 0 0,3-1 106 0,0 2 18 16,3-3 3-16,2 5 1 0,-2-2-25 0,2-3-5 16,0 7-1-16,0-2 0 0,3 3-53 0,-3-5-10 15,-2 2-2-15,0-5-1 0,-1 7-8 0,1-2-2 16,-3 1 0-16,2-1 0 0,-4-5-9 0,-1 3-1 15,-5-5-1-15,5 2 0 0,-5-2 2 0,0 0 0 0,0 0 0 0,0 0 0 32,0 0-167-32,0 0-33 0,-2-2-6 0,-1-3-2 0</inkml:trace>
  <inkml:trace contextRef="#ctx0" brushRef="#br0" timeOffset="675.307">18283 3089 979 0,'0'0'87'0,"0"0"-70"0,0 0-17 0,0 0 0 15,0 12 221-15,0-5 41 0,-3 0 8 0,0 0 2 16,1 4-129-16,-1 4-26 0,0-1-5 0,-2 0 0 16,0 0-80-16,-3 0-16 0,3 5-4 0,-1 0 0 15,-2-5-4-15,1 7 0 16,1-7-8-16,4 5 12 0,-4 0-12 0,4-8 0 16,-4-1-12-16,4-3 12 0,-1 5-216 0,0-5-36 0,-2 4-7 0,5-11-1 0</inkml:trace>
  <inkml:trace contextRef="#ctx0" brushRef="#br0" timeOffset="1163.215">18479 3082 1497 0,'0'0'32'0,"0"0"8"0,0 0 0 0,0 0 4 0,0 0-36 0,0 0-8 0,0 0 0 0,0 0 0 15,0 0 53-15,5 0 9 0,-5 0 2 0,5-3 0 16,3 3 10-16,0-4 2 0,0-1 1 0,2 3 0 16,-2 2-37-16,3 0-8 0,0-5-2 0,-1 3 0 15,3-3-7-15,-2 5-2 0,5-7 0 0,-6 7 0 16,1 0 6-16,0-3 1 0,-3-1 0 0,-1 4 0 0,-4 0-3 0,-3 0 0 31,0 0 0-31,0 0 0 0,0 0 40 0,0 0 8 16,0 0 2-16,0 0 0 0,0 0-62 0,0 0-13 0,0 0 0 0,0 0 0 0,0 0 0 0,0 0 0 31,-5 7 8-31,5-7-8 0,0 0 0 0,0 0 8 16,-5 0-8-16,-3 7 0 0,2-7 0 0,1 0 0 0,5 0 0 0,0 0-8 15,0 0 8-15,-5 0 0 0,5 0 0 0,0 0 0 16,0 0 0-16,0 0 0 0,-8 5 0 0,8-5 0 15,0 0 0-15,0 0 0 0,-5 7 0 0,5-7 0 16,0 0 0-16,0 0 0 0,0 0 0 0,0 0 0 16,0 0 0-16,0 0 0 0,0 0 0 0,0 0 0 15,0 0 9-15,0 0 4 0,0 0 1 0,0 0 0 16,0 0-22-16,0 0-5 0,0 0-1 0,0 0 0 0,0 0-142 0,0 0-29 0,0 0-6 0,0 0-478 16,0 0-96-16</inkml:trace>
  <inkml:trace contextRef="#ctx0" brushRef="#br0" timeOffset="1775.808">18550 3035 403 0,'0'0'36'0,"0"0"-36"16,-5 0 0-16,2 0 0 0,-2 4 172 0,5-4 27 31,0 0 5-31,0 0 2 0,0 0-83 0,0 0-17 16,0 0-3-16,0 0-1 0,0 0-2 0,0 0-1 15,0 0 0-15,0 0 0 0,0 0-8 0,0 0-2 16,0 7 0-16,2-4 0 0,-2 4-20 0,0 0-4 16,0-7-1-16,0 5 0 0,-2 6 0 0,-1-4 0 15,3 0 0-15,-3 1 0 0,3-1-51 0,0 0-13 0,-2 0 0 0,-1 0 0 0,0 0 0 0,3 0 0 16,0-2 0-16,-2 2 0 0,2 4 0 0,-3-8 0 0,3 4 0 0,0 0 0 16,0-2 0-16,0 2 0 0,0-5 0 0,0 5 0 15,0 2 0-15,0-2 0 0,0 3 0 0,0-5 0 31,0 2 0-31,0-5 0 0,0 7 0 0,0-6 0 16,0-3 0-16,0 7 0 0,0 0 0 0,0-2 0 16,0-3 0-16,0 5 0 0,-2-2 0 0,2-5 0 0,0 0 0 0,0 0 0 0,0 0 0 0,0 0 0 15,0 0 0-15,0 0 0 0,0 0 0 0,0 0 0 32,0 0 54-32,0 0 8 0,0 0 2 0,0 0 0 15,0-5-52-15,0-2-12 0,5 5 0 0,0-3 0 0,-2 3 0 0,2-3 0 0,-2-2 0 0,-1 7 0 16,4-3 0-16,-4-6 0 0,4 7 0 0,-1 2 0 15,3-7 0-15,-3 2 0 0,3 5 0 0,3 0 0 0,-1 0 0 16,1 0 0-16,-1 0 0 0,1 7 0 0,-3-2 0 16,2 6 0-16,-2-8 0 0,3 4 0 0,-6 7 0 15,1-2 0-15,-1-1 0 0,0 6-10 0,-5-5 10 0,3 2 0 32,-6 0 0-32,1 0 8 0,-1 5 4 0,-2 0 0 15,-3-5 1-15,2 0 0 0,-2 0-13 0,3 0-16 16,-3 3 3-16,-2-8 1 0,2 5 31 0,-3-2 6 15,3-5 2-15,0 0 0 16,-2 0-43-16,2 0-9 0,2-7-2 0,-2 5 0 0,1-3 27 0,1-2 0 0,1 5 0 0,0-5 0 16,-1 0 46-16,1-5 14 0,2 3 4 0,1-3 0 31,-1-2-168-31,0 0-34 0,3 0-6 0,0-7-1092 0</inkml:trace>
  <inkml:trace contextRef="#ctx0" brushRef="#br0" timeOffset="2494.254">19071 3416 1497 0,'3'2'66'0,"-6"-2"14"0,3 0-64 0,0 0-16 16,3 0 0-16,-1 5 0 0,1-1 106 0,0-1 18 16,-1 4 3-16,1 5 1 0,2-3-24 0,-2 3-5 15,0 2-1-15,-1 5 0 0,1-5-3 0,-3 5-1 16,-3-3 0-16,3 1 0 0,-2-1-75 0,-1 0-19 15,3 1 0-15,-3-3 0 0,-2 3 8 0,0-8-8 16,2-2 9-16,0 5-9 0,1-10 0 0,-1 3 0 0,3-5 0 0,0 0-10 31,0 0-150-31,8-5-29 0,-3 3-7 0</inkml:trace>
  <inkml:trace contextRef="#ctx0" brushRef="#br0" timeOffset="3030.569">19518 3089 1674 0,'0'0'36'0,"0"0"8"0,0 0 2 0,0 0 2 0,0 0-39 0,0 0-9 0,3-3 0 0,-3 3 0 15,3-4 65-15,5 1 11 0,2-6 3 0,1 7 0 16,-1 2-39-16,4 0-7 0,4-7-1 0,-2 2-1 16,2 5 1-16,1 0 1 0,-1 0 0 0,4 0 0 15,-4 5-33-15,1-5 0 0,-1 7 0 0,1-7 0 16,-6 7 0-16,0 0 0 0,3 0 0 0,0 7 0 0,-5-2 58 16,-6-1 5-16,-3 6 1 0,-2-5 0 0,-2-1-52 0,-1 3-12 15,-5 1 0-15,3-1 0 0,-6-3 44 0,1-1 5 16,-1 2 2-16,1-1 0 0,2-1-31 15,0-3-7-15,-3 0-1 0,6 0 0 0,0 0-12 0,-3-7 8 16,5 5-8-16,3-5 0 0,-3 0 9 0,3 0-9 16,0 0 8-16,0 0-8 0,0 0 0 0,11 4 0 15,-6-4-9-15,6 3 9 0,-1-3-10 0,4 7 10 16,-4-7-8-16,3 7 8 0,-2-2 0 0,2 2 0 16,0-7 0-16,-2 11-8 0,-3-4 8 0,0 3-12 15,-3-3 12-15,1 5-12 0,-1-5 12 0,-3 7 0 16,-4-2 0-16,-1-3 0 0,-2 3 0 0,0-5 14 15,-3 7-2-15,0-2 0 0,-3-1-12 0,1-1 0 16,-4-3 0-16,1 5 0 16,2-10 0-16,-2 3 0 0,0 2 0 0,2 0 0 0,-2-7 32 0,3 7 4 15,2-2 1-15,-3-5 0 16,6 0-220-16,0-5-44 0</inkml:trace>
  <inkml:trace contextRef="#ctx0" brushRef="#br0" timeOffset="3403.025">20151 3188 1267 0,'0'0'56'0,"0"0"12"0,-3 0-55 0,-2 2-13 0,-1 3 0 0,4 2 0 15,-3 0 208-15,2 0 38 0,-5 7 8 0,5-2 2 16,-2 2-126-16,0 0-25 0,-1 0-5 0,1-2 0 16,0 2-67-16,0-2-13 0,-3-3-2 0,2 3-1 15,1 2-7-15,2 0-2 0,-5-7 0 0,8 5 0 16,0-5-105-16,0 0-22 0,-5-7-4 0,5 0-1 0</inkml:trace>
  <inkml:trace contextRef="#ctx0" brushRef="#br0" timeOffset="3903.231">20198 3108 1753 0,'0'0'77'0,"0"0"17"0,6-5-75 0,-1 3-19 15,-5 2 0-15,3-5 0 0,2 5 49 16,0-3 7-16,0 3 0 0,1-4 1 0,2 1 17 0,0-1 3 0,2 1 1 0,3-6 0 15,1 9-46-15,1-2-10 0,1 2-2 0,0-7 0 16,0 7 8-16,0 0 2 0,0-5 0 0,0 5 0 16,-3 0-22-16,0 0-8 0,-2 5 0 0,-1-3 9 15,1 3 42-15,-6-5 8 0,3 2 1 0,-3 3 1 16,1-1-49-16,-4 3-12 0,4-4 0 0,-4 9 0 16,1-5 0-16,0 2 0 0,-6 3 0 0,3 2 0 15,-3-2 0-15,1-5 0 0,-4 4 0 0,4-1 0 16,-4-3 0-16,1 5 0 0,0-5 0 0,0 0 0 15,-1 0 28-15,1 0 4 0,0-2 0 0,-1 2 0 16,4-7-24-16,2 0-8 0,-3 2 0 0,3-2 0 16,0 0 0-16,0 0 0 0,0 0 0 0,0 0 0 15,8 9 8-15,-8-9-8 0,11 0 0 0,-3 3 0 16,2-3 0-16,-2 4 0 0,0-1 0 0,3-3 0 0,-6 7 0 16,0-2 0-16,3-3 0 0,-3 5 0 0,1 0 0 0,-4 5-8 15,4-5 8-15,-4 0 0 0,1 5 0 0,-3-1 0 16,3-4 0-16,-3 3 0 15,0-3-31-15,-3 5 1 0,0-5 0 0,1 7 0 0,-6-7 58 0,2 5 12 16,1-5 3-16,-5 4 0 0,2-3-21 0,-6-1-4 16,4 0-1-16,-1 0 0 0,-2 0-17 0,0 0 10 15,2-2-10-15,3-3 8 16,0 5-57-16,0-2-12 0,0-3-3 0,3 3-751 16,5-5-150-16</inkml:trace>
  <inkml:trace contextRef="#ctx0" brushRef="#br0" timeOffset="4106.14">20839 3430 2379 0,'0'0'52'0,"0"0"12"0,-3 7 1 0,0 0 2 0,-2 0-54 0,0 0-13 0,-1 5 0 0,1 0 0 15,0-3 63-15,0 3 9 0,-3-1 3 0,0-1 0 16,0 4-9-16,-3 0-2 0,3-5 0 0,0 1 0 15,0 9-51-15,3-12-13 0,-3 5 0 0,3-5 0 16,-3 0-48-16,-3-5-13 0,1 5-3 0,-1-2 0 16</inkml:trace>
  <inkml:trace contextRef="#ctx0" brushRef="#br0" timeOffset="4621.633">21270 2962 1432 0,'0'0'64'0,"0"0"12"0,0 0-60 0,0 0-16 0,5 0 0 0,-2 7 0 16,-1-2 108-16,1 2 18 0,2 0 4 0,1 0 1 16,-1 7-15-16,-2 0-4 0,2 2 0 0,0 6 0 15,0-4-13-15,1 4-3 0,-1-6-1 0,0 10 0 0,-2-3-76 0,0-1-19 16,-1-6 0-16,4 10 0 0,-6-12 55 0,0 5 7 15,2-5 2-15,-2 5 0 0,0-5-64 0,0-2 0 16,3-3-16-16,-3 0 3 0,3-2 13 0,-1 1 0 16,1-6 0-16,-3-2 0 15,2 5-192-15,4-10-38 0,-1 5-8 0</inkml:trace>
  <inkml:trace contextRef="#ctx0" brushRef="#br0" timeOffset="4980.808">21635 2988 1382 0,'-5'-7'61'0,"5"7"13"0,-3 0-59 0,3 0-15 0,0 0 0 0,0 0 0 16,-3 2 192-16,1 7 35 0,-6-2 7 0,3 3 2 15,-1 4-148-15,1-2-28 0,-3 9-7 0,3 2-1 16,-3-6-41-16,2 4-11 0,1-2 0 0,3 2 0 16,2 2 21-16,2-1 3 0,1-4 0 0,-1 4 0 15,6-8-39-15,0 0-7 0,0 0-2 0,6-7 0 16,-1 5 71-16,3-8 13 0,0-1 4 0,-1-3 0 15,1-3-64-15,0-1-23 0,3-8 1 0,-6 5 0 16,3-7 35-16,-3 0 7 0,0 0 2 0,0-5 0 16,-5 0 34-16,0-2 6 0,-2 4 2 0,-1-6 0 15,-5 2 0-15,0 2 0 0,-5-2 0 0,-1 7 0 16,-2-5-64-16,0 5 0 0,-2 2-12 0,-1 3 2 16,1-3 22-16,-1 5 4 0,-2 4 0 0,2-6 1 15,1 7-17-15,-4-3 0 0,4-2 8 0,2 7-8 16,0 0 0-16,3 0-17 0,-1 5 3 0,6-5 1 15,0 0-147-15,0 0-28 0,6 7-7 0,2-5-985 16</inkml:trace>
  <inkml:trace contextRef="#ctx0" brushRef="#br0" timeOffset="5183.903">22069 3093 2156 0,'0'0'48'0,"0"0"9"0,0 0 3 0,8 0 0 0,0 0-48 0,-3 0-12 16,3 0 0-16,3 3 0 0,-3 2 60 0,-1-3 11 0,1 3 1 0,3-3 1 15,-3 5-14-15,3-7-3 0,-6 5-1 0,3 2 0 16,2-3-37-16,-2 6-7 0,0-10-2 0,0 5 0 16,0-3-9-16,-5 3 0 0,2-5 0 0,-5 0 0 31,0 0-49-31,0 0-12 0,0 0-3 0,0 0-1049 0</inkml:trace>
  <inkml:trace contextRef="#ctx0" brushRef="#br0" timeOffset="5356.106">22206 3030 1094 0,'0'0'48'0,"0"0"11"0,0 0-47 0,0 0-12 0,-5 5 0 0,-3-5 0 16,3 4 279-16,0-1 53 0,-1 4 12 0,1 0 1 15,0 0-207-15,2 0-42 0,-2 2-8 0,0 1-1 16,-1 2-70-16,1-3-17 0,0 3 0 0,-1-5 0 0,-2 7 0 15,6-2 0-15,-1-5 0 0,-2 0 0 0,2 0 0 0,3 5 0 16,-2-5 0-16,2 0-781 16,0-7-160-16</inkml:trace>
  <inkml:trace contextRef="#ctx0" brushRef="#br0" timeOffset="5637.199">22447 2926 1958 0,'0'0'43'0,"0"0"9"0,0 0 1 0,0 0 3 0,0 0-45 0,0 3-11 0,3 4 0 0,0 0 0 16,-1 2 53-16,1 1 9 0,-1 2 2 0,1 2 0 15,2 0 0-15,-2 0 0 0,-3 9 0 0,0-1 0 16,0-4 0-16,0-1 0 0,0 4 0 0,0-2 0 15,0 0-52-15,-3 2-12 0,3-2 0 0,0-5 0 16,-2 7 54-16,-1-9 8 0,6 2 2 0,-1-2 0 16,1-3-64-16,-3 3 0 0,3-5-9 0,-1 0 0 15,4-7 9-15,-6 0 11 0,0 0-3 0,8 0-856 16,-3 0-172-16</inkml:trace>
  <inkml:trace contextRef="#ctx0" brushRef="#br0" timeOffset="6058.71">22767 3014 1094 0,'0'0'97'0,"0"0"-77"0,3-5-20 0,-3 5 0 0,0 0 220 0,0 0 40 16,0 0 8-16,0 0 1 0,0 0-137 0,0 0-27 16,-5 5-5-16,-1 2-2 0,1 0-54 0,0 0-10 15,0 7-2-15,-6-2-1 0,-2-5 1 0,2 7 1 16,1 0 0-16,2 0 0 0,2 2-33 0,1 1 0 15,2-3 0-15,3 5 0 16,0 2-16-16,6-5-9 0,-1 1-3 0,3-5 0 0,0-1 28 0,5-1 0 16,0-3 0-16,6 0 0 0,2 0 17 0,3 0 9 15,2-7 2-15,1 0 0 0,-1 0-36 0,1 0-8 0,-6-2 0 0,0-3-1 16,-2-2 27-16,-4-7 6 0,1 4 0 16,-2-1 1-16,1-8 38 0,-4 0 7 0,-6 5 2 0,1-7 0 15,-1 0-10-15,-5-5-2 0,0 5 0 0,-3-1 0 16,-2-1-32-16,-3-3-6 0,-3 2-2 0,-2-1 0 15,0 6 14-15,-3 0 2 0,0 5 1 0,-2-3 0 16,-3 1 5-16,2 2 1 0,0 7 0 0,1-3 0 16,-1 6-35-16,4-1 0 0,1-2 0 0,9 7 0 15,2 0 0-15,3 0 0 0,0 0 0 0,0 0 0 16,0 0 0-16,-2 5 0 0,4-3 0 0,1 10 0 16,2-5-44-16,1 0-16 0,2 5-4 0,-1-5-887 15,4 0-177-15</inkml:trace>
  <inkml:trace contextRef="#ctx0" brushRef="#br0" timeOffset="24586.051">14237 4535 1497 0,'-16'0'66'0,"16"0"14"0,-8 0-64 0,3 0-16 16,-5 0 0-16,2 0 0 0,8 0 43 0,0 0 5 15,0 0 0-15,0 0 1 0,-6 5 27 0,6-5 4 0,0 0 2 0,0 0 0 16,0 0-18-16,0 0-4 0,0 0-1 0,8 0 0 15,-2 0-24-15,-1 0-5 0,3-5-1 0,5 5 0 16,3 0-5-16,2 0 0 0,1-2-1 0,5 2 0 16,5-5-7-16,0 5-2 0,0-2 0 0,3-3 0 15,0 5-14-15,5-2 0 0,2-3 0 0,6 3 0 16,-2-3 54-16,2 5 8 0,2-5 2 0,-7 3 0 16,0 2-64-16,5-5-21 0,5 5 0 0,3-2 0 15,2 2 33-15,1 0 8 0,-1-5 0 0,20 5 1 16,-4 0-21-16,-5-2-15 0,3 2 3 0,0 0 0 15,-6 0 12-15,1 2 0 0,-3-2 9 0,-1 0-9 16,4 5 11-16,-6-5-11 0,0 2 12 0,1 3-12 0,-7-5 8 16,-1 2-8-16,4 3 0 0,-2-5 0 0,-3 7 12 0,-2-7-2 15,-3 5 0-15,0-3 0 0,0-2-10 0,-3 0-14 16,-7 0 3-16,4 0 1 0,1 0 33 0,-3 0 6 16,0 0 2-16,0 0 0 0,0 0-15 0,-2 0-2 15,-6-2-1-15,0-3 0 0,-3 5-2 0,-2 0-1 16,3 0 0-16,-6 0 0 0,-5 0 0 0,2-2 0 15,-2 2 0-15,-3-5 0 0,-2 5-10 0,-1 0 0 16,1 0 0-16,0-5 0 0,-3 5 16 0,-1 0 0 16,1 0 1-16,0 0 0 0,-2 0-17 0,2 0 0 15,0-2 8-15,-3 2-8 0,3 0 0 0,0 0 0 0,-3 0 0 16,3 0 0-16,0 0 0 0,0 0 0 0,2 0 0 16,-2 0 0-16,0 0 0 0,0 0 0 15,3 0 0-15,-3 0 0 0,2 0 0 0,-2 2 0 16,0-2 0-16,0 0 0 0,3 0 0 0,-1 5 0 0,-4-5 0 15,2 0 0-15,-3 0 0 0,0 0 0 0,3 0 0 0,-3 0 0 16,3 0 0-16,0 0 0 0,0 0 0 0,0 0 0 16,3 0 0-16,-3 0 0 0,0 0 0 0,-1 0 0 15,4 0-14-15,-3 5-3 0,0-5-1 0,0 0 0 16,-3 0 29-16,0 2 5 0,1-2 2 0,-1 0 0 16,-2 0-29-16,-3 0-5 0,0 0-2 0,0 0 0 15,0 0 18-15,0 0 0 0,0 0 0 0,0 0 0 16,0 0 48-16,0 0 12 0,0 0 4 0,0 0 0 15,0 0-103-15,0 0-20 0,0 0-4 0,0 0-820 16,0 0-164-16</inkml:trace>
  <inkml:trace contextRef="#ctx0" brushRef="#br0" timeOffset="25226.741">17301 4648 1036 0,'0'0'92'16,"0"0"-73"-16,0 0-19 0,8 0 0 15,-5-2 106-15,2-3 18 0,-5 5 3 0,0 0 1 16,0 0-52-16,5 0-9 0,1 0-3 0,-6 0 0 16,5 5 52-16,0-3 9 0,0 3 3 0,1 2 0 0,-1-5-103 15,-2 5-25-15,2 0 0 0,3 5 0 0,-3-5 56 0,0 0 7 16,-2 0 1-16,5 5 0 0,3 0-13 0,-3-3-3 16,0 5 0-16,2-2 0 0,-2 0-21 0,5-3-5 15,3 5-1-15,-3-2 0 0,-2 0-1 0,5-3 0 16,5-2 0-16,3 5 0 0,-3 0-1 0,5-3-1 15,1 3 0-15,-1-5 0 0,1 7-9 0,-6-7-1 16,0 5-8-16,0-5 12 0,-2-5 0 0,-1 8 0 16,-2-3 0-16,0-5 0 0,0 3 7 0,-3-3 1 15,0-2 0-15,1 5 0 0,-9-5-31 0,6 0-5 16,-1 0-2-16,-2 0 0 0,-8 0 46 0,5 0 10 16,1-5 2-16,-1 5 0 0,-5 0-29 0,0 0-11 15,0 0 8-15,5 0-8 0,3-2 8 0,-8 2-8 16,0 0 0-16,0 0 8 15,5-5-44-15,-5 5-8 0,0 0-3 0,0 0 0 16,0-2-101-16,0-3-21 0,0 5-4 0,0-7-1 0</inkml:trace>
  <inkml:trace contextRef="#ctx0" brushRef="#br0" timeOffset="25554.56">17820 4780 1465 0,'0'0'64'0,"8"2"15"16,-3-2-63-16,3 0-16 0,0 0 0 0,2 0 0 16,4 0 73-16,-4 0 12 0,-2 0 3 0,3 5 0 0,2-3 0 15,0 5 1-15,-2 0 0 0,2-2 0 0,0 7-22 0,-2-5-5 16,-1 2-1-16,1-2 0 0,-3 5-27 0,0-5-6 16,0 5 0-16,-3-3-1 0,-2 3 10 15,2 0 3-15,0-3 0 0,-2 5 0 0,0-2-12 0,-3-5-3 16,0 7 0-16,-3-7 0 0,0 5-3 0,1 2-1 15,-6-7 0-15,2 5 0 0,1-3 3 0,-3 3 1 16,0 0 0-16,-5-3 0 0,-3-2-6 0,3 0-2 16,-3 3 0-16,3-1 0 0,0-2-17 0,5-2 0 15,0-3 0-15,0 3 0 16,0-5 0-16,0 2 0 0,-3-2 0 0,3 5 0 16,0-5 0-16,1 0 0 0,-1 0 0 0,2 0 0 0,6 0 0 0,0 0 0 15,0 0 0-15,0 0-850 0,3-7-174 16</inkml:trace>
  <inkml:trace contextRef="#ctx0" brushRef="#br0" timeOffset="26351.249">18288 4789 864 0,'0'0'38'0,"0"0"8"0,0 0-37 0,0 0-9 16,0 0 0-16,0 0 0 0,0 0 143 0,0 0 26 16,0 0 6-16,0 0 1 15,0 0-39-15,0 0-7 0,-3 7-2 0,3-2 0 0,0 2-51 0,0 5-10 16,0 2-3-16,0-5 0 0,0 8 0 0,0-1 0 16,0 3 0-16,0 2 0 0,3-2-51 0,-3 2-13 15,0-2 0-15,3 0 0 0,-1 2 0 0,-2-7 0 16,3 7 0-16,0-7 0 0,-1 3 54 0,1-3 8 15,0-5 2-15,-3 3 0 16,2-5-154-16,-2 0-30 0,0 0-7 0,0-7-922 0</inkml:trace>
  <inkml:trace contextRef="#ctx0" brushRef="#br0" timeOffset="26523.085">18129 5024 921 0,'0'0'40'0,"0"0"10"0,6-2-40 0,-1-3-10 0,3 3 0 0,0-3 0 15,2 5 188-15,4-2 35 0,4-3 7 0,1 5 2 16,-6-2-141-16,5-3-28 0,6 5-6 0,3-2-1 16,-6-3-33-16,3 5-7 0,-1-5-2 0,1 3 0 15,-5 2-22-15,-1 0-5 0,-5 0-1 0,1 0 0 16,-1-5-75-16,-5 10-15 0,-8-5-4 0,0 0 0 16</inkml:trace>
  <inkml:trace contextRef="#ctx0" brushRef="#br0" timeOffset="26893.059">18500 5017 1036 0,'0'0'46'0,"0"0"10"0,5 0-45 0,0-2-11 16,-5 2 0-16,6 0 0 0,-6 0 104 0,0 0 20 16,0 0 3-16,0 0 1 0,0 0-3 0,5 2 0 15,-3 3 0-15,1-3 0 0,-3-2-44 0,3 5-9 16,2 2-1-16,-2 0-1 0,-1 0-58 0,1-2-12 0,2-3 0 0,-2 5 0 0,2-2 24 0,1 2 11 16,-4 0 1-16,3-7 1 15,-2 5-37-15,2-3 0 0,-2-2 0 0,2 0 0 0,1 5 0 0,-1-10 9 16,0 5-9-16,3-2 0 0,-3-3 0 0,3-2 0 15,-2 7 0-15,-1-7-12 16,0 2-17-16,1-2-3 0,-1 0-1 0,-3 0 0 0,1 0 9 0,2 5 3 16,-2-8 0-16,0 8 0 0,-1-3 9 0,-2-2 3 15,0 7 0-15,0 0 0 0,0 0 9 0,0 0 0 16,0 0 0-16,0 0 0 0,0 0 13 0,0 0 5 16,0 0 1-16,0 0 0 0,0 0 21 0,0 7 4 15,0-2 0-15,0 2 1 0,-2 7-12 0,-1-2-2 16,0-3-1-16,1 8 0 0,-4-3 27 0,4 0 6 15,-3 0 1-15,2 0 0 0,-2 0-52 0,5-2-12 16,2 2 0-16,-4 0 0 0,-1-2 0 0,3 2 11 16,3-2-11-16,-1 2 10 0,1-7-23 15,0 7-5-15,-3-7-1 0,2 0-760 0,-4-2-152 0</inkml:trace>
  <inkml:trace contextRef="#ctx0" brushRef="#br0" timeOffset="27304.757">18809 5102 288 0,'0'0'25'0,"0"0"-25"15,0 0 0-15,0 2 0 0,0 5 356 0,0-2 67 16,3 2 13-16,-3 5 2 0,3-3-279 0,-3 3-56 16,0-5-11-16,0 12-3 0,2-5-20 0,-2 0-4 15,-2 0-1-15,-1 0 0 0,0-2 0 0,3 2-1 16,-2-7 0-16,2 5 0 0,-3-5-50 0,0 5-13 15,6-5 0-15,-3 0 0 0,-5-5 0 0,2 5 0 16,3-7 0-16,0 0 0 0,0 0 0 0,0 0 0 16,-3-2 0-16,3 2 0 0,0-7 35 0,0-5 1 0,-5 3 1 0,2-8 0 31,-2 1-8-31,2-8-1 0,3 1-1 0,-2-3 0 16,2 0-73-16,0 0-14 0,2 5-4 0,-2-5 0 0,3 5 52 0,2 2 12 0,3-2 0 0,0 9 0 15,-5-2 0-15,2 0-9 0,1 7 9 0,4-5-8 16,-2 10 0-16,0-5 0 0,0 2 0 0,3 5 0 15,-1-2 16-15,3 2 3 0,-2 2 1 0,-1-2 0 16,4 7-24-16,-4-2-4 0,-2 2 0 0,3 0-1 16,-3 0 17-16,-3 0 0 0,0 0 8 0,-2 7-8 15,-3-2 13-15,0 0-3 0,-3 2-1 0,1-5 0 16,-4 3-9-16,-2 2 0 0,1-2 9 0,-1-5-9 16,0 0 0-16,-3 0 0 0,3 0 0 0,-2 0 0 15,4-2-47-15,-2-3-13 0,-2-2-4 0,2 0-682 16,3 0-137-16</inkml:trace>
  <inkml:trace contextRef="#ctx0" brushRef="#br0" timeOffset="27523.502">19031 4989 1728 0,'0'0'153'0,"6"7"-122"15,-4-2-31-15,4-3 0 0,-4 5 72 0,-2 0 8 16,3 0 1-16,2 3 1 0,-2-3 22 0,-3 2 5 15,0-2 1-15,0 5 0 0,5-5-37 0,-2 5-7 16,-3-5-2-16,3 0 0 0,2 0-51 0,-3 0-13 16,-2-7 0-16,0 0 0 0,3 5 0 0,-3-5 0 15,0 0 0-15,0 0 0 16,0 0-100-16,0 0-22 0,0 0-5 0,0-10-581 0,-5 3-116 0</inkml:trace>
  <inkml:trace contextRef="#ctx0" brushRef="#br0" timeOffset="27663.741">19106 4902 1094 0,'-14'-12'48'0,"12"12"11"0,2 0-47 0,0-7-12 0,0 5 0 0,0 2 0 16,-6-5 194-16,6 5 37 0,0 0 7 0,0 0 2 16,0 0-115-16,0 0-22 0,8 0-5 0,-2 0-1 15,-1 0-74-15,3 5-15 0,-3-5-8 0,3 2 8 16,3 5-78-16,-6-2-15 0,0-3-3 16,1 3-1-16</inkml:trace>
  <inkml:trace contextRef="#ctx0" brushRef="#br0" timeOffset="27960.941">19304 4989 57 0,'0'0'0'0,"0"0"0"0,0 0 0 0,0 0 0 16,5-5 0-16,1 3 0 0,-6 2 350 0,2-5 65 16,4 5 13-16,-1-2 2 0,-5 2-280 0,0 0-56 15,0 0-11-15,5-5-3 0,-5 5 1 0,0 0 0 16,0 0 0-16,0 0 0 0,0 0-65 0,0 0-16 15,0 0 0-15,-8 5 0 0,3-3 37 0,-3-2 4 16,-3 5 1-16,1-3 0 0,-3 3-29 0,-1 2-5 16,4-7-8-16,-3 7 11 0,-1 0-3 0,4 0-8 15,2-2 12-15,0 2-4 0,0 0-8 0,5 5-12 16,3-3 2-16,0-2 1 0,3-2 21 0,0 2 5 16,-1 0 1-16,6 0 0 0,3-2-29 0,-1 2-5 0,1-5-2 0,-1 3 0 15,1-5 9-15,2 2 9 0,-2 3-13 0,-1-5 5 31,4 0-100-31,-4 0-19 0,3-5-4 0,-2 5-480 0,0 0-96 0</inkml:trace>
  <inkml:trace contextRef="#ctx0" brushRef="#br0" timeOffset="28351.109">19516 5017 1436 0,'-3'-7'32'0,"6"5"6"15,-3-3 2-15,0-2 0 0,-3 5-32 0,3-3-8 0,5-2 0 0,-2 7 0 16,-6-7 96-16,1 2 17 0,2 3 4 0,0 2 1 0,0 0-30 0,0 0-5 15,-8-5-2-15,8 5 0 0,0 0-57 0,-3 5-11 16,-7-3-2-16,-1-2-1 0,0 7-10 0,1-2 0 16,-1-3 0-16,3 8 0 0,0-3 0 0,0 0 0 15,3 0 0-15,-3 0 0 0,3-5 13 0,2 8 1 16,1-3 0-16,2 0 0 0,2 0-22 0,1-5-5 16,-3-2-1-16,5 7 0 0,3-2 14 0,-3-3 0 15,6 3 0-15,0-5 0 0,2-5-13 0,-3 5 0 16,1-2 0-16,0-3 0 0,-1 5 13 0,-2-2-9 15,3-3 9-15,-3 3-8 0,-3-3 8 0,0-2 0 16,-2 0 8-16,2 5-8 0,-2-8 8 0,-3 3-8 16,0 5 8-16,0-3-8 0,0 5 12 0,0-7-3 15,-3 7 0-15,3 0 0 0,0 0 31 0,0 0 5 16,0 0 2-16,0 0 0 0,0 0-33 0,0 0-6 16,0 0-8-16,0 0 11 0,3 5-11 0,2 2 0 15,3-5 0-15,-3 5 0 0,1 3 0 0,-1-3 0 0,3-5 0 0,0 5 0 16,-3 0 11-16,0 5 0 0,1-5 0 0,2 0 0 15,-1 0-11-15,1 5 0 0,-5-10 0 0,2 3-715 16,3-3-145-16</inkml:trace>
  <inkml:trace contextRef="#ctx0" brushRef="#br0" timeOffset="28632.28">19735 4796 1630 0,'0'0'72'0,"0"0"16"0,0 0-71 0,0 0-17 16,0 0 0-16,0 0 0 0,3 7 76 0,0-2 12 16,-3 2 3-16,2 0 0 0,4 0-27 0,-4 7-4 15,3-2-2-15,-2 0 0 0,2 2-21 0,1 0-4 16,-1 5-1-16,-2-5 0 0,-3-5 5 0,2 3 1 15,-2 2 0-15,3-2 0 0,-3 2-30 0,0-2-8 16,0-3 0-16,0 5 0 0,0 3 0 0,0-8 0 16,0 5 0-16,0-2 0 0,0-5-19 0,0 0-5 15,0-7 0-15,0 0-1027 0</inkml:trace>
  <inkml:trace contextRef="#ctx0" brushRef="#br0" timeOffset="28866.594">19862 4815 345 0,'11'-5'15'0,"-11"5"4"0,0 0-19 0,0 0 0 0,3-2 0 0,-3 2 0 15,0 0 344-15,0 0 64 0,2 7 14 0,-2-2 2 16,5-3-272-16,-2 5-54 0,0 5-11 0,-1-3-3 16,-2 3-35-16,3 0-7 0,-3 4-2 0,3-4 0 15,-3 7-8-15,0-5-3 0,-3 0 0 0,3 0 0 16,0 0-29-16,-3 3 0 0,3-3 0 0,0-5 0 15,0 3 0-15,0 0 0 0,0-3 0 0,0-2 0 0,0 0 0 0,0-7 0 16,0 0 0-16,0 0 0 16,3 5-205-16,-3-5-41 0,0 0-8 0,13-7-2 0</inkml:trace>
  <inkml:trace contextRef="#ctx0" brushRef="#br0" timeOffset="29257.524">20021 4968 1458 0,'0'0'64'0,"0"0"14"0,8 2-62 0,-8-2-16 16,3 0 0-16,2 7 0 0,0-7 63 0,0 5 9 16,-5-5 3-16,6 2 0 0,2 3-9 0,-3 2-2 15,3-7 0-15,0 7 0 0,-3-7-51 0,3 5-13 16,0-3 0-16,0 3 0 0,0-3 28 0,-3-2 2 16,3 5 1-16,-3-5 0 0,3 0-19 0,-2 0-3 15,-1 0-1-15,0-5 0 0,1 5-8 0,-1-2 0 0,0-3 0 16,0 3 0-16,-2-3 9 0,2-2-9 0,-2 0 10 0,2 0-10 15,-2 2 8-15,0-2-8 0,-1 0 0 0,1 0 9 16,-3 5-9-16,0-3 0 0,3-2 0 0,-3 7 8 16,0 0 5-16,0 0 1 0,0-5 0 0,0 5 0 15,0 0 26-15,0 0 4 0,0 0 2 0,0 0 0 16,0 0-22-16,-3 12-5 0,0-5-1 0,1 0 0 16,-1 5 26-16,0-3 4 0,-2 3 2 0,0 2 0 15,-1 0-29-15,1 3-5 0,0-1-2 0,0 3 0 16,-3-5-14-16,0 0 0 0,0 5 0 0,0-5 0 15,0 0 0-15,0 5 0 0,0-7 0 0,3-3 0 16,-1 8 23-16,1-8 1 0,0 3 1 0,2-5 0 0,1 0-25 16,-1-5 0-16,0 3 0 0,3-5 0 15,0 0-81-15,0 0-12 0,0 0-3 0,0 0-1020 16</inkml:trace>
  <inkml:trace contextRef="#ctx0" brushRef="#br0" timeOffset="29991.471">20958 4787 1267 0,'0'0'56'0,"0"0"12"0,0 0-55 0,0 0-13 16,0 0 0-16,-6 0 0 0,1 0 95 0,0 0 16 31,-3 2 3-31,0 3 1 0,-3-3-53 0,1 5-10 16,-1 5-3-16,-2 0 0 0,-3-3-21 0,3 5-5 16,-3 3-1-16,0-1 0 0,3-4-13 0,2 7-9 15,3-3 12-15,0 1-12 0,0-1 0 0,6 3 0 0,4-5 0 0,4 5 0 0,-1-5 0 0,6 7 0 0,4-7 0 0,4-2 0 16,0 2 0-16,-1-7 0 15,3 0 0-15,6-2 0 0,-4 2 53 0,4-7 4 16,-3 0 1-16,5-7 0 0,0 2 10 0,-5 3 1 0,-6-10 1 0,3 3 0 16,3-3-5-16,-5 0-1 0,-6 3 0 0,-5-10 0 15,0 5 4-15,0-5 0 0,-3 0 0 0,-2-2 0 16,-6 2-58-16,0 5-10 0,-2-7 0 0,-3 9 0 31,-5-2 44-31,2 5 16 0,1-3 3 0,-3 0 1 16,-1 3-52-16,1-3-12 0,3 5 0 0,-4 0 0 15,1 2 0-15,5 3 8 0,0-3-8 0,0 5 0 0,3 0 0 0,5 0 0 0,-5 7-8 0,2-2 8 32,3-5-120-32,-3 2-18 0,1 8-3 0,-1-3-1095 15</inkml:trace>
</inkml:ink>
</file>

<file path=ppt/ink/ink2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3:00.970"/>
    </inkml:context>
    <inkml:brush xml:id="br0">
      <inkml:brushProperty name="width" value="0.05" units="cm"/>
      <inkml:brushProperty name="height" value="0.05" units="cm"/>
      <inkml:brushProperty name="color" value="#E71224"/>
    </inkml:brush>
  </inkml:definitions>
  <inkml:trace contextRef="#ctx0" brushRef="#br0">0 0 920 0 0,'0'0'275'0'0,"0"0"815"0"0,0 0 354 0 0,0 0 76 0 0,0 0-135 0 0,0 0-623 0 0,0 0-269 0 0,0 0-56 0 0,0 0-15 0 0,0 0-20 0 0,0 0-8 0 0,0 0-2 0 0,0 0-24 0 0,0 0-102 0 0,0 0-46 0 0,0 0-10 0 0,9 14 1904 0 0,15 5-1888 0 0,30 4 1755 0 0,-7 1-1413 0 0,-9-1 536 0 0,-23-7-743 0 0,14 12 1007 0 0,-19-7-1021 0 0,4-13 1 0 0,-1 7-334 0 0,1-5 484 0 0,-3-9 131 0 0,-10-1-549 0 0,-1 0-8 0 0,2 0 12 0 0,10 0 241 0 0,-11 0-157 0 0,-1 0-41 0 0,-10-16-4318 0 0,9 15-2152 0 0</inkml:trace>
</inkml:ink>
</file>

<file path=ppt/ink/ink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16:47.768"/>
    </inkml:context>
    <inkml:brush xml:id="br0">
      <inkml:brushProperty name="width" value="0.05292" units="cm"/>
      <inkml:brushProperty name="height" value="0.05292" units="cm"/>
      <inkml:brushProperty name="color" value="#FF0000"/>
    </inkml:brush>
  </inkml:definitions>
  <inkml:trace contextRef="#ctx0" brushRef="#br0">8890 4187 1566 0,'0'0'34'0,"0"0"7"0,0 0 2 0,-5 0 1 0,-1 5-35 0,1-5-9 15,0 2 0-15,0-2 0 0,-1 0 66 0,1 5 11 0,0-5 3 0,-3 2 0 16,2 3-26-16,1 0-5 0,0-3-1 0,-3 5 0 15,0-2-12-15,0 2-4 0,0 0 0 0,0 0 0 16,-2 5 16-16,-1-3 4 0,-2 3 0 0,0 2 0 16,-1 0-32-16,1 0-7 0,-3 5-1 0,0 0 0 15,3 2 5-15,0 0 1 0,0-2 0 0,-1 2 0 16,4 5-5-16,2-5-1 0,0 3 0 0,0-1 0 16,5 1-12-16,3-1 0 0,0-4 0 0,3 7 0 15,2 0 0-15,1-5 14 0,2 0-4 0,2 5-1 16,3-5-27-16,3-2-6 0,0-5 0 0,3 5-1 15,-1-5 25-15,3 5 0 0,-2-5 0 0,2-7 0 16,0 5 46-16,-2-10 14 0,-1 5 4 0,3-7 0 0,1 5-52 0,-1-10-12 16,0 3 0-16,-3-5 0 0,-2-3 0 0,3 3 0 15,-1-7 0-15,3 0 0 0,1 0 54 0,-4-5 8 16,-2-2 2-16,0 2 0 0,0-7-30 0,0 5-6 16,-6-7 0-16,1-5-1 0,-1 7 8 0,-2-7 1 15,0 0 1-15,0-2 0 0,-2 0-29 0,-1 2-8 16,0 2 0-16,-2 3 0 0,-3 0 0 0,0 2 0 15,-3 5 0-15,0-3 0 0,1 8 29 0,-6-3 5 16,3 5 1-16,-1 2 0 0,-2-2-15 0,-2 2-2 16,-1 5-1-16,-2-7 0 0,-3 7-8 0,3 0-1 15,-3 0-8-15,0 2 12 0,0-2-12 0,0 5 0 16,3 2 0-16,3 0 0 0,-1 0 0 0,0 0 0 16,-2 2-12-16,3 5 12 15,-1-7-29-15,0 7 1 0,1 3 0 0,-1-3 0 16,3 2-130-16,3-2-26 0,2 5-4 0,-2 0-2 0</inkml:trace>
  <inkml:trace contextRef="#ctx0" brushRef="#br0" timeOffset="812.52">8832 8282 1494 0,'0'0'32'0,"0"0"8"0,0 0 0 0,0 0 3 0,0 0-35 0,0 0-8 15,0 0 0-15,0 0 0 0,0 0 132 0,0 7 24 16,-3 0 4-16,3 5 2 0,0-3-54 0,0 10-10 15,-2-5-2-15,2 0-1 16,0 5-25-16,0 2-5 0,0-2-1 0,0 7 0 0,0-5-51 0,0 5-13 16,0 0 0-16,0 9 0 0,0-7 54 0,0 5 8 15,0 0 2-15,2-7 0 0,-2 2-52 0,3-2-12 16,-3-5 0-16,2 5 0 0,-2-5 0 0,3-2 0 16,0-5 0-16,-1 5 0 0,1-5 0 0,-3-7 0 15,3 0 0-15,-1 5 0 0,1-5 0 0,2 0 0 0,-5 0 0 0,3 0 0 16,0 0 0-16,-1-2 0 0,1 2 0 0,-3-7 0 15,0 7 31-15,0 0 3 0,2-2 1 0,-2-5 0 16,0 7-26-16,0-7-9 0,-2 2 0 0,2 5 9 31,0-7-89-31,-3 7-17 0,-2 3-4 0,0-8-1138 0</inkml:trace>
  <inkml:trace contextRef="#ctx0" brushRef="#br0" timeOffset="117435.56">16656 3677 57 0,'-22'0'0'0,"17"-5"0"0,5 5 0 0,0 0 0 16,0 0 223-16,0 0 39 0,0-7 8 0,3 7 2 15,5-7-123-15,-3 5-24 0,-8-3-5 0,3 5 0 16,0 0-38-16,0 0-7 16,0 0-2-16,0 0 0 0,0 0 44 0,0 0 9 0,0 0 2 0,0 0 0 15,-8 0-103-15,8 0-25 0,6 7 0 0,-1-7 0 16,-5 0 64-16,0 7 8 0,3 5 2 0,5-12 0 15,-1 7-42-15,1 0-8 0,-8 0-1 0,8 5-1 16,8-5-1-16,-5 0 0 0,-9 5 0 0,6-3 0 16,0-2-1-16,3 5 0 0,-3-5 0 0,-3 0 0 15,-2 5-20-15,5-5-10 0,2 0 1 0,1 0 0 16,-3 5 45-16,0-5 8 0,0 2 3 0,0-4 0 16,0-3-25-16,-3 3-5 0,3-3-1 0,0 3 0 15,0 0-16-15,0-3 0 0,-8-2 0 0,8 0 0 16,-3 0 44-16,3 0 1 0,0-7 1 0,-3 7 0 0,0-5-14 0,3 3-2 15,-2-3-1-15,-1-2 0 0,0 0-9 0,0-7-1 16,3 7-1-16,0-7 0 0,-5 0-8 0,2-5-2 16,6 7 0-16,-3-2 0 0,0-5-8 0,0 5 8 15,-3 0-8-15,3 0 8 0,5 2-8 0,-2-2 0 16,-9 0 0-16,4 2 0 0,7 3 23 0,-5-3-1 16,-6 0 0-16,1 10 0 0,-3-5-22 0,5 2-18 15,-2-2 3-15,-3 0 1 0,-5 0 14 0,5 7 0 16,5 0 9-16,-5 0-9 0,0 0 9 0,0 0-9 15,0 0 8-15,5 0-8 0,-2 0 0 0,-3 0 0 16,0 0 0-16,0 0 0 0,5 0 0 0,-2 7-14 0,-8-7 2 16,-1 7 0-1,9 0-131-15,-3 5-25 0,-3-5-6 0,-2 5-693 0,-3-3-138 16</inkml:trace>
  <inkml:trace contextRef="#ctx0" brushRef="#br0" timeOffset="117919.82">17153 3804 288 0,'-13'0'12'0,"13"0"4"0,5-5-16 0,-5 5 0 15,0 0 0-15,0 0 0 0,5 0 272 0,-5 0 51 16,0 0 10-16,0 0 3 0,0 0-180 0,0 0-36 16,6 7-8-16,-6 5 0 0,0-5-25 0,0 0-5 15,0 0-1-15,2 5 0 0,-2-5-13 0,0 5-4 16,3-3 0-16,0 3 0 0,-1 2 0 0,1-2-1 16,-3-3 0-16,2-2 0 0,4 5-50 0,-4 2-13 15,-2-7 0-15,3 5 0 0,0-5 30 0,-1 0 1 16,1 0 0-16,-3 0 0 0,-3 0-23 0,3-7-8 0,0 0 0 0,0 0 0 15,0 0 31-15,0 0 0 0,0 0 0 0,0 0 0 16,0 0-31-16,0 0 0 0,-5 0 0 0,5 0-848 16,-5 0-175-16</inkml:trace>
  <inkml:trace contextRef="#ctx0" brushRef="#br0" timeOffset="119903.73">16579 7447 288 0,'13'0'12'0,"-13"0"4"0,0 0-16 0,0 0 0 0,-3-7 0 0,3 0 0 16,3 0 188-16,-3 4 34 0,-3-6 7 0,3 9 2 15,6-3-110-15,-4-1-21 16,-2 4-5-16,3-7-1 0,-6 0-7 0,3 7-2 0,-2-7 0 0,-4 0 0 0,4 2-14 0,2 5-3 16,2-3-1-16,-2 3 0 0,0 0-17 0,0 0-3 15,0 0-1-15,0 0 0 0,0 0-33 0,0 0-13 16,6 3 11-16,-1 2-11 15,0 2 36-15,1 0 0 0,-1 4 1 0,5-4 0 0,6 8-9 0,-5-4-1 16,-8-1-1-16,2 4 0 0,-3 2 31 0,6-2 7 16,0-4 0-16,0 2 1 0,-5-1-52 0,2-1-13 15,6 6 0-15,-1-6 0 0,-4 1 0 0,2-1 0 16,0-3 0-16,2 5 0 0,1-5 0 0,-1 0 0 16,-4-3 0-16,4-1 0 0,1 1 43 0,-3-1 5 15,-8-3 2-15,5-3 0 0,3 3-15 0,-3-4-3 16,-2-3-1-16,2 0 0 0,-2 0 13 0,2 0 2 15,-2-5 1-15,2 2 0 0,-2-4-47 0,-1-2-13 16,6 6-1-16,-2-1 0 0,-4-3 14 0,3 2 0 0,1-2 0 16,2 4 0-16,-3-1 0 0,0 3 0 0,-2-3 0 0,2 4 0 15,1 0 0-15,-1 0 0 0,-3-5 8 0,1 9-8 16,0-1 12-16,-3 4-2 0,2-7 0 0,-2 7 0 16,3-7-10-16,-3 4 0 0,3-1 0 0,-3 4 0 15,0 0 0-15,0 0 8 0,0 0-8 0,0 0 8 16,0 0-8-16,0 0 0 0,0 0 0 0,0 0 0 15,0 0 0-15,0 0 0 0,0 0-12 0,0 0 12 16,0 0-112 0,0 0-16-16,0 0-2 0,0 0-710 0,2 4-143 0</inkml:trace>
  <inkml:trace contextRef="#ctx0" brushRef="#br0" timeOffset="120325.5">17018 7647 864 0,'0'0'76'0,"0"0"-60"15,5-7-16-15,-2 4 0 0,-6-6 92 0,6 6 16 16,5-1 4-16,-3 1 0 0,-2-1-4 0,2-3 0 15,3 7 0-15,0-7 0 0,0 7-24 0,0 0-4 0,-8 0-2 0,5-3 0 16,8 6-24-16,-2-3-5 16,-11 0-1-16,5 0 0 0,3 4-12 0,0-1-2 0,0 4-1 15,-5-3 0-15,-3-4-9 0,2 7-1 0,1 1-1 0,0-1 0 16,-9 4 8-16,4-1 2 0,-1-3 0 0,3 5 0 16,-5-1-3-16,-1-1 0 0,1 2 0 0,3-1 0 15,4-1-13-15,-4-3-4 0,-6 4 0 0,5-3 0 16,8 6-12-16,1-7 11 0,-9 0-11 0,6 0 10 15,2-2-10-15,3 2-11 0,0 0 3 0,2-3 0 16,1-1 8-16,2 1 0 0,3-1 0 0,0-3 0 16,0 0 16-16,0 0 8 0,-3 0 1 0,3 0 1 15,-3 0-26-15,0 0 0 0,-2 0 0 0,-1 0 0 16,-4 0-97-16,2 0-25 0,-3 0-5 0,-5 0-1 0</inkml:trace>
  <inkml:trace contextRef="#ctx0" brushRef="#br0" timeOffset="121747.209">8665 10645 57 0,'-5'-2'0'0,"2"-3"0"0,3 5 0 0,0 0 0 16,-8 0 325-16,6-2 60 0,2 2 12 0,0 0 3 16,0 0-226-16,0 0-45 0,0 0-9 0,0 0-1 15,0 0-47-15,2 7-8 0,-2 0-3 0,3 0 0 16,5 0-38-16,-3 2-8 0,-2 3-2 0,-1 2 0 16,6 0 41-16,-2 5 8 0,-1-5 2 0,-2 1 0 15,2 3-21-15,0-4-4 0,0 3-1 0,6-1 0 16,-6-4-12-16,3 2-2 0,-2 0-1 0,4-7 0 0,-2 5-5 15,3-5-1-15,-3 5 0 0,0-5 0 0,-1 0-3 0,1-5-1 16,0 3 0-16,-2-3 0 0,2 3 11 0,-3-5 1 16,0 5 1-16,0-5 0 0,1 0 6 0,-1-5 2 15,-2 5 0-15,-1-5 0 0,4 3-3 0,-4-3-1 16,1-2 0-16,2 0 0 0,-2-7-9 0,-1 2-1 16,4 3-1-16,-1-3 0 0,0-2-10 0,-2 0-1 15,2 0-8-15,1-5 12 0,-1 7-21 0,-2-2-5 16,4-5-1-16,-1 10 0 0,-1-5 15 0,0 2 0 15,-2 0 0-15,2 3 0 0,1 2 12 0,-1-5 6 16,-2 5 1-16,2 0 0 0,-3 2-11 0,4-2-8 16,-6 0 12-16,0 5-12 0,2-3 8 0,-2 5-8 15,3-7 0-15,-3 7 0 0,0 0 0 0,0 0 0 0,0 0 0 0,0 0 0 32,0 0-15-32,0 0-9 0,0 0-3 0,0 0 0 15,0 0-29-15,0 0-7 0,0 7-1 0,3 0 0 16,-3 0-204-16,2 0-42 0,-4 12-8 0,-6-5-2 0</inkml:trace>
  <inkml:trace contextRef="#ctx0" brushRef="#br0" timeOffset="122059.75">9160 10911 1483 0,'0'0'65'0,"0"0"15"0,0 0-64 0,0 0-16 15,0 0 0-15,0 0 0 0,0 0 114 0,0 0 20 16,0 2 4-16,-3 5 1 0,3-2-30 0,-2 2-5 16,2 0-2-16,0 0 0 0,0 0-15 0,2 0-3 15,-2 5-1-15,0 2 0 0,0-2-65 0,3-3-18 16,-3 3 0-16,3 2 8 0,-3-7-8 0,2 0 0 15,1 0 0-15,-3 1 0 0,2 1 0 0,-2-7 0 16,3 5 0-16,-3-7 0 0,0 5 0 0,0-5 0 16,0 0 0-16,0 0 0 0,0 0 0 0,0 0 0 15,0 0 0-15,0 0-789 0,0 0-154 0</inkml:trace>
  <inkml:trace contextRef="#ctx0" brushRef="#br0" timeOffset="122476.97">9578 10751 1728 0,'0'0'38'0,"0"0"8"0,3-5 2 0,-1 5 0 16,4-2-39-16,-4-3-9 0,3 3 0 0,1 2 0 0,2-5 104 0,0 5 18 16,0 0 4-16,2 0 1 0,-2 0-101 0,3 0-26 15,-3-2 0-15,0 2 8 0,-1-5 24 0,1 5 6 0,0 0 1 0,3 0 0 16,-3 0-28-16,2-2-11 0,1-3 8 0,0 5-8 16,-6 5 22-16,0-5-1 15,0 2 0-15,-5-2-728 16,0 0-145-16</inkml:trace>
  <inkml:trace contextRef="#ctx0" brushRef="#br0" timeOffset="122679.77">9686 10873 1746 0,'0'0'38'0,"0"0"8"0,0 0 2 0,3 7 1 0,2-2-39 0,1 2-10 0,-6-7 0 0,8 0 0 15,-3 7 100-15,5-7 19 0,-2 5 3 0,0-3 1 16,3-2-43-16,2 0-8 0,-2 0-1 0,2 0-1 15,-5 0-61-15,5 0-9 0,0-2 0 0,-2-3-12 16,0 5 60-16,2 0 13 0,-3-7 3 0,4 7 0 31,-4 0-75-31,3-4-14 0,-2 1-3 0,2-2-1 0,-2 5-107 0,-3-7-22 0,-3 7-4 16</inkml:trace>
  <inkml:trace contextRef="#ctx0" brushRef="#br0" timeOffset="123367.45">10522 10683 806 0,'0'0'72'0,"-2"-5"-58"0,-1-2-14 0,1 2 0 16,-4 3 208-16,4-5 38 0,-1 2 8 0,0 3 2 15,-2-3-103-15,0 3-20 0,-1-3-4 0,1 5-1 16,-3-2-24-16,0-3-4 0,0 5-2 0,0 5 0 15,-2-5-54-15,2 2-12 0,-3 3-1 0,3-3-1 16,-2 5-30-16,-1 0 0 0,3-2 0 0,-2 2 0 0,2 0 0 0,0 0 0 16,3 0 0-16,-1 0 0 0,1 0 0 0,2 5 0 15,1-5 0-15,2 5 0 0,2-3 0 0,-2-2 0 16,3 5 0-16,2 2 0 0,3-7-13 0,3 5-9 16,-1-5-2-16,1 7 0 0,2-7 16 0,0 0 8 15,3 5-10-15,0-5 10 0,0 0-8 0,0 0 8 16,2 0 0-16,-2 0-9 0,0-2 9 0,-3 2 0 15,1-2 0-15,-4 2 0 0,-2 0 0 0,0-5 0 16,0 5 0-16,-3 0 0 0,1-2 19 0,-6 2-1 16,-3 0 0-16,-2 0 0 0,-1-2-5 0,-2-3-1 15,-2 5 0-15,-1-2 0 0,1 2 28 0,-4-7 6 16,1 7 1-16,0-7 0 0,0 5-35 0,-3-3-12 16,3-2 9-16,-1 0-9 15,4 0-36-15,-1 0-12 0,1 0-2 0,-1 0-758 0,3-2-152 0</inkml:trace>
  <inkml:trace contextRef="#ctx0" brushRef="#br0" timeOffset="123601.59">10742 10798 2188 0,'0'0'97'0,"0"0"20"16,0 0-93-16,0 0-24 0,0 0 0 0,0 0 0 15,0 0 56-15,0 0 6 0,0 0 2 0,0 7 0 16,0 0 0-16,0 5 0 0,0-5 0 0,0 0 0 16,3 3-52-16,-3 1-12 0,0-4 0 0,2 0 0 15,1 5 0-15,-3 0 0 0,0-3 0 0,0 3 0 0,0-5 32 16,3 5 4-16,-3-5 1 0,0 0 0 0,0-5-29 0,0 5-8 16,0-2 0-16,0-5 0 15,0 0-88-15,0 0-20 0,0 0-3 0,0 0-646 16,0-5-130-16</inkml:trace>
  <inkml:trace contextRef="#ctx0" brushRef="#br0" timeOffset="123757.65">10732 10650 1728 0,'0'0'76'0,"0"0"16"0,0 0-73 0,0 0-19 16,0 0 0-16,0 0 0 0,0 0 67 0,0 0 9 15,0 0 3-15,0 0 0 0,5 2-79 0,0 3-8 16,-2-3-6-16,-1-2-1 15,1 7-39-15,2-2-8 0,1-3-2 0,-4 3 0 0</inkml:trace>
  <inkml:trace contextRef="#ctx0" brushRef="#br0" timeOffset="124351.35">11189 10866 907 0,'0'0'40'0,"-2"0"8"0,-1-7-38 0,0 7-10 16,1-2 0-16,-1-3 0 0,0 1 133 0,-2 1 25 16,2-2 5-16,-2 3 1 0,2-3-41 0,-2-2-8 15,0 7-2-15,0-2 0 0,-1-3-27 0,-2 5-6 16,0 0 0-16,1-2-1 0,-1 2-12 0,-3 0-3 15,3 0 0-15,-3 2 0 0,1-2-17 0,-1 5-4 16,-2-3-1-16,2 3 0 0,-4 2-27 0,1 0-6 16,4 0-1-16,-3 0 0 0,2 7 5 0,0-7 1 15,1 5 0-15,2 2 0 0,3-2-26 0,-3-3-4 16,5 3-2-16,-2 2 0 16,5-7-22-16,0 5-5 0,2 0-1 0,1-3 0 0,2-2 22 0,3 0 5 0,3 1 1 15,-1-4 0 1,1 3-22-16,0-2-5 0,2-5-1 0,0 2 0 0,0-2 37 0,0-2 9 0,1-3 0 0,-1 3 0 15,0-3 0-15,0-2 0 0,-2 2 0 0,0-2 0 16,-3 0 48-16,2 5 11 0,-2-5 2 0,-3 2 1 16,1-2-17-16,2 2-3 0,-3 5-1 0,0-2 0 15,0-3-21-15,-5 5-5 0,6 0-1 0,-1 0 0 16,3 5-14-16,-3-3 0 0,3 3 8 0,-3-5-8 16,3 7 10-16,0 0-1 0,0-2 0 0,0 2 0 15,0 2-17-15,0-1-4 0,0 3-1 0,-3-4 0 16,3 5 13-16,-2-3 0 0,-4 3 0 0,3 2 0 15,-5-2 10-15,3-2 2 0,-3 1 0 0,0 3 0 16,-3 1 41-16,1-4 9 0,-3 1 2 0,-1-3 0 16,-2 3-52-16,-2 0-12 0,-1-3 0 0,1 3 0 15,-4-5 0-15,1 0 0 0,0 0 0 0,-3 0 0 16,3 0 30-16,0-2 3 0,-1-3 1 0,1 3 0 0,0-2-34 0,2-3-22 16,1 0 3-16,-1-3 1 15,3-2-207-15,-2-2-42 0,4-2-8 0</inkml:trace>
  <inkml:trace contextRef="#ctx0" brushRef="#br0" timeOffset="125054.209">11210 10673 576 0,'0'0'51'15,"0"0"-41"-15,0 0-10 0,0 0 0 0,0 0 207 0,0 0 39 0,3 0 8 0,2 5 2 16,-5-5-121-16,6 0-24 0,-1 7-5 0,0-2-1 16,1 4-25-16,1-2-4 0,-1 5-2 0,2 2 0 15,-3 0-15-15,3 1-3 0,0 3-1 0,0-4 0 16,-3-2 25-16,0 2 4 0,3 0 2 0,-5 5 0 15,0-5-58-15,2-2-11 0,-2-2-2 0,-1 1-1 16,1 3 12-16,-1-2 2 0,-2-5 1 0,3 0 0 16,0 5-14-16,-3-5-3 0,0-5-1 0,0-2 0 15,0 7-2-15,0-7 0 0,0 0 0 0,0 0 0 16,0 0-9-16,0 0 0 0,0 0 0 0,0 0 0 0,0 0 0 0,0 0 0 16,0 0 0-16,0 0 0 0,0 0 27 0,0 0 0 15,0-7 0-15,0 7 0 0,-3-2-27 0,3 2 0 16,-3-5 8-16,3-2-8 0,0 7 0 0,0 0 0 15,0 0 0-15,0-7 0 16,0 7-23-16,0 0-3 0,0 0-1 0,0-2 0 0,0 2 41 0,0-5 8 16,0 5 2-16,6-7 0 0,-6 7-24 0,0-5 0 15,2 3 0-15,1-3 0 0,0-2 0 0,-1 5 0 16,1-5 0-16,-3 2 0 0,3-2 0 0,-1 2 0 16,4-2 0-16,-1 0 8 0,-2 0-8 0,2 5 0 15,0-3 0-15,0-2 0 0,-2 2 0 0,2-2 0 16,3 5-9-16,-2-3 9 0,1 3 0 0,-1-3-9 0,2 5 9 0,0-7 0 15,0 7-21-15,0 0 2 0,-1-7 1 0,1 7 0 16,0 0 26-16,3 0 4 0,-3 0 2 0,2 0 0 16,-2 0-14-16,3 0 0 0,-3 5 0 0,-3-3 0 15,0 5 0-15,3-2-8 0,0-3 8 0,0 5 0 16,0-2-12-16,-2 2 2 0,-1 0 0 0,-3 0 0 16,4 0 18-16,-1 0 4 0,0 5 1 0,1-5 0 15,-4 0-13-15,1 5-18 0,0-5 4 0,-1 0 1 16,-2 0 13-16,0 0 0 0,0 0 0 0,0 0 0 15,0 0 27-15,-2-2 8 0,2-3 1 0,0 6 1 16,0-8-27-16,0 0-10 0,0 0 0 0,0 0 9 16,0 0-9-16,-3 4 0 0,3-4 0 0,0 0 0 15,0 0-137-15,0 0-23 0,0 0-5 0</inkml:trace>
  <inkml:trace contextRef="#ctx0" brushRef="#br0" timeOffset="125804.14">12139 10365 1267 0,'0'0'56'0,"0"0"12"0,0-2-55 0,0 2-13 16,0-5 0-16,0-2 0 0,-3 5 105 0,3 2 19 15,0 0 3-15,0 0 1 0,0 0-29 0,0 0-6 16,0 0-1-16,0 0 0 0,0 0-22 0,0 0-5 16,-5 2-1-16,3 5 0 0,-4-2-20 0,1 7-5 15,0-3-1-15,2 5 0 0,-2 0-6 0,2 5-2 16,-5-5 0-16,0 10 0 0,3-8-8 0,0 10-2 15,-3-5 0-15,0-2 0 0,2 7-2 0,-2 0-1 16,3-5 0-16,0 7 0 0,2-2-17 0,1 2 0 16,-1 3-8-16,-2-3 8 0,5-2 0 0,-3 0 0 15,3-5 11-15,0 7-3 0,3-2-8 0,2-5-10 0,-2 5 10 16,5-5-13-16,-3 5 13 0,3-5 0 0,0-2 0 0,0 2 0 16,2-6 0-16,-2 3 0 0,3 1 0 0,-1-5 0 15,1 0 0-15,2 1 0 0,-2 1 0 0,2-7 0 16,0 5 0-16,0-6 0 0,1 3 0 0,-1-4 0 15,0 0 0-15,-2 0 0 0,2 1 0 0,-2-4 0 16,-1 3 24-16,1-7 7 0,-3 7 1 0,0-2 1 16,-1-3-22-16,-1-2-11 0,-6 0 10 0,0 0-10 15,0 0-180-15,0 0-41 0</inkml:trace>
  <inkml:trace contextRef="#ctx0" brushRef="#br0" timeOffset="127632.07">12335 10692 864 0,'0'0'76'0,"0"0"-60"0,0 0-16 0,0 0 0 16,0 0 92-16,3-7 15 0,-1 5 3 0,3-3 1 15,-2-2-37-15,2 2-7 0,3 3-2 0,-2-3 0 16,2 3 30-16,2-3 5 0,3 3 2 0,-2-3 0 0,0 5-61 0,2-2-12 16,-3-3-2-16,4 5-1 0,1 0 28 0,1 0 6 15,0 5 0-15,0-3 1 0,0-2-46 0,2 7-15 16,-2 0 8-16,-2-2-8 0,-1 4 55 0,-5 3 7 16,-3 2 2-16,0 5 0 0,1 0 0 0,-4-3 0 15,-4 8 0-15,-4-3 0 0,-2 5-64 0,0-5-13 16,1 7-3-16,-4-4 0 0,3-1 25 0,-3-4 5 15,3 2 1-15,6 5 0 0,-3-7-15 0,2 0 0 16,0-3 0-16,1-2 0 0,2-2 0 0,0 2 0 16,0-7 0-16,2 0 0 0,1 1 0 0,2 1 0 15,3-7 0-15,0 5 0 0,3-7 0 0,-1 5 0 16,3-5 0-16,9-5 0 0,-4 5 57 0,3-7 6 0,0 5 1 16,1-3 0-16,-1-2-52 0,0 2-12 0,0-2 0 0,0 0 0 15,-2 0 27-15,-3 5 2 0,0-3 1 0,-3-2 0 16,0 7-30-16,-2-5 0 0,-3 3 0 0,2-3 0 31,-5 5-135-31,3-7-33 0,0 0-6 0,-5-7-2 0</inkml:trace>
  <inkml:trace contextRef="#ctx0" brushRef="#br0" timeOffset="129303.209">13084 10819 1267 0,'16'0'56'0,"-11"0"12"0,-5 0-55 0,0 0-13 0,0 0 0 0,0 0 0 15,0 0 98-15,0 0 17 0,0 0 3 0,5 0 1 16,0 5-37-16,3-5-7 0,3 0-2 0,0 0 0 16,-1 0-7-16,3 0-2 0,1 0 0 0,-1 2 0 15,3-2-24-15,-3-2-6 0,0 2-1 0,3 0 0 16,-3-5 1-16,-2 5 0 0,2 0 0 0,-2 0 0 15,2-2-16-15,-3-3-3 0,1 5-1 0,-3 0 0 16,0-2-4-16,-3 2-1 0,3-5 0 0,-8 5 0 16,0 0 0-16,0 0 0 0,0 0 0 0,0 0 0 15,0 0-113-15,0 0-22 0,0 0-5 0</inkml:trace>
  <inkml:trace contextRef="#ctx0" brushRef="#br0" timeOffset="129584.8">13189 10739 1209 0,'0'0'53'0,"0"0"12"0,0 0-52 0,0 0-13 0,0 0 0 0,0 0 0 0,0 0 169 0,0 0 31 16,0 0 7-16,3 7 1 0,-3 0-100 0,0 5-19 31,5-5-4-31,1 7-1 0,-4-2-27 0,1 0-5 16,2 2-2-16,1 0 0 0,-1-4-7 0,-2 6-2 0,2-7 0 0,-3 3 0 0,4 2-8 0,-4-2-1 31,1-3-1-31,0 3 0 0,-1 2-15 0,1-2-2 0,-3-5-1 0,3 0 0 0,-3 0-5 0,2 0-8 0,1 0 11 0,-3-7-11 16,0 0 17-16,0 0-3 0,0 0-1 0,0 0 0 31,0 0-25-31,0 0-4 0,0 0-2 0,0-7-806 16,0-4-160-16</inkml:trace>
  <inkml:trace contextRef="#ctx0" brushRef="#br0" timeOffset="130649.239">13621 10699 576 0,'0'0'25'0,"0"0"6"0,0 0-31 0,0 0 0 0,0 0 0 0,0 0 0 15,2-7 211-15,1 5 36 0,-3 2 7 0,3-5 2 16,2-2-154-16,0 7-30 0,1-7-7 0,2 2-1 16,-1 3-4-16,1-3 0 0,0 3-1 0,3-3 0 0,-3 3-6 15,5-3-1-15,0 3 0 0,1-3 0 0,-1 5-8 0,0 0-1 16,0 0-1-16,3 0 0 0,0 0-2 0,0 7-1 16,-6-2 0-16,1 2 0 0,0 0 20 0,-3 2 4 15,-1 1 1-15,-1-1 0 0,-4 5-52 0,-2-2-12 16,0 7 0-16,-2-5 0 0,-4 7 0 0,4-7 0 15,-6 5 0-15,3 2 0 0,-1-2 20 0,1 0 2 16,0-3 0-16,-1 3 0 0,4-5-14 0,-4 0-8 16,4 5 8-16,-1-7-8 15,6-3-16-15,-3 3-8 0,2 0-2 0,4-3 0 0,-1-2 44 0,0 1 9 16,1-4 1-16,2 1 1 16,2-3-46-16,3 3-10 0,3-5-1 0,3 0-1 0,-1 0 46 0,1-5 10 15,2 3 1-15,-2-3 1 16,-1-2-46-16,1 2-10 0,-4 3-1 0,4-3-1 0,-3-2 29 0,-6 7 0 15,4-7 0-15,-4 0 0 16,1 3-80-16,-6 1-9 0,0-2-3 0,1 5 0 0</inkml:trace>
  <inkml:trace contextRef="#ctx0" brushRef="#br0" timeOffset="131102.348">14332 10786 1267 0,'0'0'28'0,"0"0"5"0,0 0 2 0,0 0 1 0,0 0-36 0,-2 0 0 15,2-2 0-15,0-3 0 0,0 5 109 0,-3-2 15 16,3-3 4-16,0-2 0 0,0 7-16 0,0 0-2 16,-2-4-1-16,2 4 0 0,0 0-35 0,0 0-7 15,-3-3-2-15,3 3 0 0,0 0-37 0,-5 0-8 16,-1 0-2-16,1 0 0 0,0 0 18 0,-1 7 3 16,1-7 1-16,0 7 0 0,0-7-31 0,2 7-9 15,-2-2 0-15,5-5 0 0,0 2 0 0,0-2 0 16,0 7 0-16,0-2 0 0,0-5 0 0,5 7 0 15,0-2-10-15,1-3 10 0,-1-2 0 0,3 0 0 16,-3 0-9-16,0 0 9 0,3 0 0 0,-2-2 0 0,-6 2 0 0,5-5 0 16,0 5 0-16,-5 0 11 0,0 0-3 0,3-7-8 15,-3 2 24-15,0 5-1 0,0 0-1 0,0 0 0 16,-3 0-22-16,-2-2 0 0,0 2 0 0,-1 0 0 31,1 0-16-31,0 0-8 0,-1 0-2 0,6 0-743 0,-2 2-149 0</inkml:trace>
  <inkml:trace contextRef="#ctx0" brushRef="#br0" timeOffset="131851.84">14626 10572 806 0,'0'0'36'0,"-5"0"7"0,-3-2-35 0,5 2-8 0,6-5 0 0,-3 3 0 15,0-3 209-15,0 5 40 0,-3-2 8 0,3 2 2 16,0 0-125-16,0 0-25 0,0 0-5 0,0 0 0 16,0 0-66-16,0 0-13 0,0 0-2 0,-5 2-1 0,-3 3 29 0,0 2 5 15,3-5 2-15,-3 10 0 0,0 2-42 0,0 0-8 16,0-2-8-16,5 2 12 0,1 5-12 0,-1-5 0 15,1 5 0-15,-1-3 0 0,0 8 0 0,3-3 0 16,-2-2 0-16,4 4 0 0,-2-4 0 0,3 2 0 16,0-2 0-16,2 0 0 0,0-5 0 0,0 0 0 15,1-2 9-15,2-3-9 0,2-2 0 0,1 3 0 16,2-8 0-16,0 5 0 0,0-7 0 0,1 5 11 16,-1-10-1-16,3 5 0 0,-3-7 26 0,3 0 6 15,-3 0 1-15,-2 0 0 0,2-5 25 0,-2-2 6 16,-1 0 1-16,-2-5 0 0,3 5-9 0,-6-5-2 15,0-2 0-15,1 2 0 0,-4-2-51 0,-2 2-13 16,0 5 0-16,-2 0 0 0,-4 0 34 0,1 0 4 16,-3-3 1-16,0 8 0 0,0-3-19 0,0 3-4 15,-2-3-1-15,2 5 0 0,-3-5-15 0,0 5 0 0,4 0 0 0,-4 0 0 16,3 2 0-16,3 3-16 0,-1-5 1 0,-1 2 1 31,1 3-62-31,4-3-12 0,-1 3-2 0,-2-3-1 16,-1 5-53-16,6 0-10 0,-2 0-2 0,-1-7-990 0</inkml:trace>
  <inkml:trace contextRef="#ctx0" brushRef="#br0" timeOffset="134241.97">15036 10725 403 0,'19'5'17'0,"-11"-5"5"0,-8 0-22 0,0 0 0 15,0 0 0-15,0 0 0 0,0 0 196 0,0 0 36 16,0 0 6-16,0 0 2 0,5-5-90 0,3 5-18 0,0 0-3 0,0-2-1 15,0 2-51-15,2-5-10 0,1 5-3 0,0 0 0 16,2 0-16-16,-3 0-4 0,6 0-1 0,-3 0 0 16,-2 0-18-16,2-5-3 0,0 5-1 0,1 0 0 15,-4 0-21-15,-2 5 0 0,3-10 0 0,-3 5 0 16,0 5 0-16,0-5 0 0,-6-5 0 0,4 5 0 16,-1 0 33-16,-5 0 3 0,0 0 0 0,0 0 0 15,0 0-27-15,0 0-9 0,0 0 0 0,0 0 9 16,-3-2-192-16,3 2-38 0,0 0-8 15,-18 0-2-15</inkml:trace>
  <inkml:trace contextRef="#ctx0" brushRef="#br0" timeOffset="134569.84">15108 10650 1292 0,'0'0'57'0,"0"0"12"0,0 0-55 0,0 0-14 16,0 0 0-16,5 2 0 0,0 5 96 0,-2-2 17 16,-6 2 3-16,3-5 1 0,3 8-39 0,0-3-8 15,-3 0-2-15,0 2 0 0,0 3-3 0,0 0-1 16,0-3 0-16,0 3 0 0,-3 2-12 0,6-2-2 15,-1-3-1-15,1 3 0 0,-3-5-31 0,3 7-6 0,-1-7-2 0,3 0 0 16,-2 0-10-16,0 1 10 0,2 1-10 0,-2-7 10 16,2 5-10-16,0-7 0 0,-5 0 0 0,3 5 0 15,5-3 0-15,-8-2 0 0,0 0 0 0,0 0 0 32,5-2-100-32,0-3-23 0,1 5-4 0</inkml:trace>
  <inkml:trace contextRef="#ctx0" brushRef="#br0" timeOffset="136881.84">15528 10617 748 0,'6'-5'67'0,"-4"5"-54"0,-2 0-13 0,0 0 0 15,0 0 118-15,0 0 21 0,3-7 4 0,-3 7 1 16,0 0-31-16,3 0-5 0,-3 0-2 0,2-7 0 15,4 5-36-15,-1-3-7 0,-2-2-2 0,2 7 0 16,0-7-29-16,0 7-5 0,1-5-2 0,2 5 0 16,0-2 16-16,-1-3 3 0,4 3 1 0,-3-3 0 15,3 5-21-15,-1-7-4 0,1 7 0 0,-1 0-1 16,-2-2-19-16,3 2 0 0,-1 2 0 0,1-2 0 16,-3 0 44-16,0 7 4 0,-3-2 2 0,3-3 0 15,0 3-16-15,-5 2-3 0,2 0-1 0,-2 0 0 0,-1 0-7 0,-2 5-2 16,0-3 0-16,0 3 0 0,-2 2 5 15,-1 0 1-15,-5-7 0 0,3 5 0 0,2 0-27 16,-2-3 0-16,0-2 0 0,-3 5 0 0,2-5 0 0,1 0 0 16,2 5 0-16,1-10 0 0,-1 5 0 0,0-2 0 15,3-5 0-15,0 0 0 0,0 7 0 0,0-7 0 16,0 7 0-16,3 0 0 0,0-2 0 0,-3-5 0 16,0 0 0-16,5 2 0 0,0 3 0 0,3-3 0 15,0 3 0-15,0 2 0 0,0-2 0 0,3 2 0 16,-1 0-14-16,1 0 5 0,-3 0 9 0,2 0 0 15,-2 5 0-15,3-3 0 0,-6-2 0 0,0 5 0 16,-2 0 0-16,0-3 0 0,2 3 0 0,-5-3 0 16,-5 3 9-16,-1 0-9 0,4-3 22 0,-3 3-2 15,-3-5-1-15,-3 7 0 0,3-7 23 0,-3 5 5 16,1-5 1-16,-1 0 0 0,1 0-39 0,-4 0-9 0,7-7 0 0,-4 5 0 16,0-3 0-16,1-2 0 0,2 0 0 0,3 0 0 15,-3 0 0-15,0-2 0 0,2-3 0 0,4 5 0 31,-1-7-225-31,0 0-47 0</inkml:trace>
  <inkml:trace contextRef="#ctx0" brushRef="#br0" timeOffset="137194.23">16148 10758 921 0,'0'0'40'0,"0"0"10"0,-3 0-40 0,0-5-10 16,1 3 0-16,2 2 0 0,-3-5 228 0,3 5 43 15,-5 0 9-15,5 0 1 0,0 0-170 0,0 0-35 16,-3 0-6-16,-2 0-2 0,5 0-52 0,-6 0-16 16,1 5 0-16,2-5 8 0,3 0 20 0,-5 2 5 15,5-2 1-15,-2 5 0 0,-4 2-25 0,6-7-9 16,0 0 0-16,0 0 9 0,-2 5-9 0,2-5 0 15,0 0 0-15,0 0 0 0,0 0 0 0,0 0 0 16,0 0 0-16,0 0 0 0,8 2 0 0,-8-2 0 16,0 0 0-16,5 0 0 0,-5 0 21 0,0 0 6 15,5-2 1-15,-5 2 0 0,0 0-28 0,5-5 0 16,-5 5 0-16,0 0 0 0,0 0-15 0,3-7-8 16,0 2-1-16,-3 3-1027 0</inkml:trace>
  <inkml:trace contextRef="#ctx0" brushRef="#br0" timeOffset="137569.15">16338 10558 979 0,'0'0'87'0,"0"0"-70"16,0 0-17-16,0 0 0 0,0 0 201 0,0 0 37 16,0 0 7-16,5 7 2 0,-2 0-127 0,0 0-24 15,-1 5-6-15,-2 2-1 0,6 0 31 0,-6 5 7 16,2 0 1-16,1-3 0 0,-3 8-103 0,0-3-25 16,0 0 0-16,0 1 0 0,0 1 36 0,0-2 3 15,0-2 0-15,0-3 0 0,0 3-17 0,0-5-3 16,0-2-1-16,0 2 0 0,2 0-2 0,-2-7-1 15,0 5 0-15,0-5 0 0,0 0-2 0,3 0 0 16,-3-7 0-16,0 0 0 0,0 0-2 0,0 0-1 16,0 0 0-16,0 0 0 0,0 0-10 0,0 0 12 15,0 0-12-15,0 0 12 16,-5-7-125-16,2 0-25 0,1 5-5 0,-1-8-1052 0</inkml:trace>
  <inkml:trace contextRef="#ctx0" brushRef="#br0" timeOffset="138975.19">16372 10365 979 0,'19'-2'87'0,"-19"2"-70"15,0 0-17-15,0 0 0 0,0 0 68 0,0 0 9 16,0 0 3-16,0 0 0 0,0-5-13 0,0 5-3 0,5-2 0 0,-5 2 0 15,0 0 0-15,0 0 0 0,8 2 0 0,3 3 0 16,-1-3-2-16,1 10-1 0,2-5 0 0,3 5 0 16,3 2-2-16,-4 0-1 0,1 0 0 0,3 0 0 15,2 5 12-15,-2 2 2 0,-4 3 1 0,1-3 0 16,0 5-58-16,-3-5-15 0,-2 7 0 0,-3-2 0 16,-3 0 54-16,-2 0 8 0,5-5 2 0,-6 7 0 15,-10-6 0-15,6 3 0 0,2-1 0 0,0-1 0 16,-5-4-38-16,-3 0-7 0,2-2-2 0,1 1 0 15,0-4 5-15,-1 5 1 0,-4-5 0 0,5 0 0 16,2-2-7-16,0 2-2 0,-5-7 0 0,3 5 0 16,0-5-6-16,2 0-8 0,0 0 11 0,-2 0-11 15,0-7 10-15,2 5-10 0,3-5 8 0,0 0-8 0,0 0 0 0,0 0 0 16,0 0 0-16,0 0 0 0,0-12 0 0,0 5-14 16,3 0 2-16,2-5 0 15,6 5-209-15,-3-7-42 0</inkml:trace>
  <inkml:trace contextRef="#ctx0" brushRef="#br0" timeOffset="139537.73">17042 10652 921 0,'0'0'40'0,"0"0"10"0,0 0-40 0,0 0-10 16,0 0 0-16,-3-2 0 0,1 2 180 0,2 0 33 31,0 0 7-31,0 0 2 0,-6 2-94 0,6-2-18 16,11-2-4-16,-3 2-1 0,0 0-64 0,0 0-13 15,2 0-2-15,1 0-1 0,5-5 18 0,0 5 3 16,-3 0 1-16,3 0 0 0,2 0-33 0,-2 0-6 0,-3 0-8 0,-2 0 11 0,2-2-2 0,-2 2 0 0,-6 0 0 0,-5 0 0 15,0 0-9-15,0 0-9 0,0 0 9 0,-3 2-716 16,-5 5-136-16</inkml:trace>
  <inkml:trace contextRef="#ctx0" brushRef="#br0" timeOffset="139709.69">16978 10871 1728 0,'0'0'76'0,"8"0"16"0,3 0-73 0,-1 0-19 0,-2 0 0 0,8 0 0 16,3 0 90-16,2 0 14 0,-8 0 4 0,8 0 0 16,3-5-35-16,3 5-6 0,-6 0-2 0,3-7 0 15,-1 7-41-15,1-2-9 0,-5-3-2 0,5-2 0 0,-9 2-4 0,4 3-1 16,-6-3 0-16,3 3 0 31,0-5-98-31,-3 2-20 0,0 3-4 0</inkml:trace>
  <inkml:trace contextRef="#ctx0" brushRef="#br0" timeOffset="140412.25">18000 10610 1267 0,'10'-5'112'0,"-2"5"-89"0,-8 0-23 0,0 0 0 0,-3-7 132 0,1 5 21 15,-6-3 5-15,0-2 1 0,3 2-50 0,-3 3-9 16,2-3-3-16,1 3 0 0,-8-3-19 0,5 5-4 16,0-2-1-16,0 2 0 0,-2-5-37 0,2 5-7 15,0 0-1-15,0 0-1 0,0 0-14 0,0 0-2 32,0 5-1-32,0-3 0 0,0-2-10 0,3 5 0 15,-3-3 0-15,3-2 8 0,2 7-8 0,-2-2 0 16,-1 2 0-16,4 0 0 0,-1 0 0 0,0-2 0 15,3 2 0-15,0 0 0 0,0-5-9 0,6 10 9 0,-1-5-12 0,3 5 12 0,2-5 12 0,4 0 10 16,-1 0 2-16,5 0 0 0,1 0-24 0,2 0 0 0,0 0 0 16,0-2 0-16,3 7 0 0,-3-3 0 0,1-2 0 0,-7 0 0 15,1 5-13-15,-2-5-7 0,-4 0-2 0,-2 5 0 16,-3-5 35-16,-2 0 7 0,0 0 2 0,-6 0 0 16,0 0 25-16,1 0 5 0,-6 0 0 0,0 0 1 15,-3-2-17-15,1 2-4 0,-6 0-1 0,0 0 0 16,0-2-17-16,0-3-3 0,-5 5-1 0,5-7 0 15,3 5-10-15,0-5 0 0,-6 0 9 0,3 0-9 16,0 0-80-16,3 0-21 0,3-5-4 0,-1 3-1122 16</inkml:trace>
  <inkml:trace contextRef="#ctx0" brushRef="#br0" timeOffset="140646.54">18190 10671 288 0,'0'0'12'0,"0"0"4"0,0 0-16 0,0 0 0 16,0 0 0-16,0 0 0 0,0 2 424 0,0 3 83 16,0 2 16-16,0 0 3 0,3 0-369 0,-1 0-73 15,1 0-16-15,0 3-2 0,-1-1-2 0,-2-2 0 16,3 0 0-16,0 0 0 0,-1 1-51 0,1 1-13 16,0-2 0-16,-3-5 0 0,0-2 0 0,0 7 0 15,0-7 0-15,0 0 0 16,0 0-38-16,0 0-10 0,0 0-3 0,0 0 0 15,0 0-225-15,5-2-46 0,3-10-9 0,-6-2-1 0</inkml:trace>
  <inkml:trace contextRef="#ctx0" brushRef="#br0" timeOffset="140771.51">18217 10558 921 0,'-6'-2'82'0,"4"-3"-66"0,-1 3-16 0,3 2 0 0,0-5 288 0,0 5 55 0,-3-7 10 0,3 7 3 15,0 0-224-15,0 0-44 0,3-5-8 0,-3 5-3 16,0 0-54-16,0 0-11 0,3-2-3 0,-3 2 0 15,8 0-79-15,0 2-16 0,2-2-3 0,1 5-938 16</inkml:trace>
  <inkml:trace contextRef="#ctx0" brushRef="#br0" timeOffset="141224.54">18510 10645 2188 0,'0'0'48'0,"0"0"11"0,0 0 1 0,0 0 1 0,0 0-49 0,0 0-12 15,-5-2 0-15,2-3 0 0,-2 3 85 0,0-3 15 16,-1 0 2-16,-1 3 1 0,-4 2-63 0,0 0-12 16,-2 0-2-16,0 2-1 0,0 3-25 0,-1 0 0 15,1-3 0-15,0 5 0 0,0 0 0 0,0 5 0 16,-1-10 0-16,4 5 0 0,2 5 0 0,0-5 0 16,3 0 0-16,2 0 0 0,0 5 0 0,6-5 0 15,0 0 0-15,4 5 0 0,1-5 0 0,3 0 0 16,0-4 0-16,2 1 0 0,0 3 0 0,0-7 0 15,3 5 0-15,-5-3 0 0,2-2 0 0,-2-2 0 16,2-3 0-16,-3 3 0 0,1-3 0 0,-3 1 0 16,0 1 0-16,-3-4 0 0,0 2 0 0,1-2 0 0,-4 5 0 15,1-3 0-15,-3 5 0 0,0 0 0 16,3-2 0-16,-3 2 0 0,0 0 0 0,5 0 0 0,-5 0 0 16,3 2 0-16,2 3 0 0,0-3 0 0,0 5 0 0,1-2 0 15,-1 2 0-15,3 5 0 0,-3-5 0 0,1 2 0 16,-1-2 0-16,0 5 0 0,0 2 0 0,1-7 0 15,-4 5 10-15,1-2-10 0,0 1 12 0,-3 1-12 16,0-3 0-16,-3-1 0 0,0 3 0 0,-2 1-12 16,0-3 50-16,-3-2 10 0,-3 3 3 0,-2-1 0 15,0-2-34-15,-3 0-6 0,3 0-2 0,-3 1 0 16,3-4-9-16,-3 3-9 0,2-2 9 0,1-3-13 16,0-4-151-16,2 2-31 0,1-5-5 0,5-2-2 0</inkml:trace>
  <inkml:trace contextRef="#ctx0" brushRef="#br0" timeOffset="141596.23">18606 10617 172 0,'0'0'16'0,"0"0"-16"16,0 0 0-16,0 0 0 0,0 0 437 0,0 0 85 16,0 0 17-16,2 7 3 0,-2 0-369 0,3 0-73 15,-1 5-16-15,1-3-2 0,0 3-14 0,-3 2-4 16,0-2 0-16,2 2 0 0,1 0-51 0,0-2-13 15,-3-3 0-15,0 3 0 0,2 2 0 0,-2-7 0 16,3 0 0-16,-3 0 0 0,0 0 39 0,0-7 5 16,0 0 0-16,0 0 1 0,0 0-27 0,0 0-6 15,0 0 0-15,0 0-1 0,3-2-3 0,-3-5 0 0,5-5 0 16,-2 5 0-16,2-7-8 0,3 2 0 0,0-2 0 0,0 7 0 47,2-7-49-47,-2 7-12 0,5-5-3 0,-2 5 0 0,0 0 52 0,-1 0 12 0,1 2 0 0,-1 3 0 0,1 2 0 0,-1 0 0 15,1 0 0-15,0 0 0 0,-3 7 0 0,2-5 0 16,1 3 0-16,-1 2 0 0,1 0 48 0,-3 0 13 0,0 5 3 16,2 0 0-16,-2-3-52 0,0 5-12 0,-5-7 0 0,2 5 0 15,0 0 0-15,-2-3 0 0,-3-2 0 0,0 0 0 16,0 5 0-16,0-5 0 0,-3-2 0 0,3-5 0 31,-2 2-100-31,2-2-22 0</inkml:trace>
  <inkml:trace contextRef="#ctx0" brushRef="#br0" timeOffset="142111.879">19248 10311 1267 0,'14'-7'56'0,"-9"7"12"0,-2-2-55 16,-3 2-13-16,0 0 0 0,2-5 0 0,-2 5 156 0,-2-2 29 0,-4-3 6 0,6 5 1 16,0 0-103-16,-8 0-20 0,8 0-4 0,-8 5-1 15,1-3 0-15,-1 3 0 0,2 2 0 0,-2 2 0 16,0 3 0-16,-2 2 0 0,2 5 0 0,0 2 0 15,3-2-51-15,-3 2-13 0,2 0 0 0,4 3 0 16,-1-1 0-16,0 1 0 0,-2-3 0 0,3 5 0 16,2-5 0-16,2 5 0 0,1-5 0 0,-1-2 0 15,6-3 0-15,0 3 0 0,6 0 0 0,-1-5 0 16,0 0 0-16,0 0 0 0,3-7 0 0,3 5 0 16,-1-5 0-16,-2-2 0 0,0-3 0 0,2-2 0 15,-2 0-115-15,3 0-25 0,-6-7-6 0,-2 0-1 0</inkml:trace>
  <inkml:trace contextRef="#ctx0" brushRef="#br0" timeOffset="142439.79">19465 10417 2419 0,'0'0'53'0,"0"0"11"0,0 0 3 0,0 0 1 0,0 0-55 0,0 0-13 16,-5 0 0-16,0 5 0 0,2-3 105 0,1-2 19 15,-1 7 3-15,0-2 1 0,3-3-103 0,0 5-25 16,0 5 0-16,3-5 0 0,0 5 0 0,-1-3 0 16,1-2-14-16,2 0 5 0,-2 3 9 0,2-1 11 0,3-2-3 0,0 0 0 15,0 0-8-15,2-2 0 0,4 2 0 0,2 0 0 16,-1-2 0-16,1-3 0 0,3 5 0 0,-1-2 0 16,-2-3 0-16,0 3 0 0,0 2 0 0,-3 0 0 15,-2 0 0-15,-3 0 0 0,0 0 0 0,0 0 0 16,-6 5 0-16,1-5 0 0,0 0 0 0,-6 0 0 15,0 0 0-15,1 0 0 0,-1 3 0 0,-2-3 0 16,-3 0 0-16,0-5 0 0,-3 3 0 0,1-3 0 16,-1 3 0-16,0-5 0 0,-2 0 0 0,0 0 0 15,0 0-152-15,2-5-32 0,-2 3-6 0,5-3-2 16</inkml:trace>
  <inkml:trace contextRef="#ctx0" brushRef="#br0" timeOffset="142611.94">19423 10410 2116 0,'0'0'94'0,"0"0"19"0,0 0-90 0,3 0-23 16,5-5 0-16,0 5 0 0,0-7 65 0,-1 7 9 15,4-2 2-15,2 2 0 0,3-5-32 0,3 5-7 16,-1-2-1-16,1 2 0 0,2-5-25 0,0 5-11 16,-2 0 8-16,-1-7-8 0,-2 7 10 0,0 0-10 15,-3-2 12-15,-2-3-12 16,-1 0-152-16,-2 3-36 0</inkml:trace>
  <inkml:trace contextRef="#ctx0" brushRef="#br0" timeOffset="142877.19">19632 10238 1209 0,'0'0'53'0,"5"0"12"0,1 0-52 0,4 5-13 0,-2-5 0 0,0 5 0 16,5-3 169-16,1 3 31 0,1 2 7 0,-1 2 1 15,2 3-64-15,-3 2-13 0,0 0-3 0,6 12 0 16,-6-5-102-16,0-2-26 0,-2 7 0 0,-1-5 0 16,-2 5 68-16,0-5 8 0,-5 0 1 0,-1 5 1 15,1-7-22-15,-6 7-5 0,1-5-1 0,-1-2 0 16,-2-3-40-16,2 3-10 0,-2-5 0 0,0 5 0 16,-1-7 0-16,1 2 0 0,-3-5 0 0,3 3 0 15,-1-5 0-15,1 0 0 0,0 0 0 0,0-2 0 16,-1-3-73-16,1-2-17 0,0 0-3 0,5 0-1093 15</inkml:trace>
  <inkml:trace contextRef="#ctx0" brushRef="#br0" timeOffset="143220.84">20092 10450 1958 0,'0'0'87'0,"0"0"17"0,6 0-83 0,-1-5-21 0,0 5 0 0,3 0 0 16,0-2 69-16,3 2 10 0,-3-5 1 0,5 5 1 16,0 0-27-16,3-2-6 0,3 4 0 0,-4-2-1 15,-4-2-26-15,2 2-5 0,6-5 0 0,-9 5-1 16,-2 0-3-16,0 0 0 0,0 0 0 0,-3 0 0 16,-5 0-195-16,0 0-39 0</inkml:trace>
  <inkml:trace contextRef="#ctx0" brushRef="#br0" timeOffset="143361.77">20079 10605 1036 0,'11'5'92'0,"-11"-5"-73"15,8 2-19-15,2-2 0 0,1-2 151 0,0 2 26 16,-4-5 6-16,4 5 1 0,2 0-91 0,0-7-17 16,-2 5-4-16,2-3-1 0,-2-2-36 0,5 7-7 15,0-7-2-15,0 2 0 0,-1 3-26 0,-1-5-9 16,1 2 0-16</inkml:trace>
  <inkml:trace contextRef="#ctx0" brushRef="#br0" timeOffset="143658.41">20661 10278 2419 0,'0'0'53'0,"0"0"11"0,0 0 3 0,0 0 1 0,0 0-55 0,3 5-13 0,2 2 0 0,1 5 0 16,-1-3 50-16,0 10 7 0,3 2 2 0,3-2 0 15,-3 7-9-15,2-5-2 0,-2 7 0 0,3-2 0 16,-3 0-13-16,0 0-3 0,-3 0-1 0,3-3 0 0,-3 3-31 15,-2-5-10-15,-1-2 0 0,1 2 0 16,-3-7-43-16,0 3-9 0,0-3-2 0,-3-5 0 0</inkml:trace>
  <inkml:trace contextRef="#ctx0" brushRef="#br0" timeOffset="145314.49">8562 11894 1094 0,'5'2'97'0,"-5"-2"-77"0,0 0-20 0,0 0 0 16,0 0 83-16,0 0 13 0,0 0 2 0,0 0 1 16,-5 0-4-16,5 0-1 0,11 5 0 0,-4-2 0 15,-7-3-14-15,0 0-4 0,8 4 0 0,3-1 0 16,0 4-4-16,-1 0 0 0,-5-3-1 0,3 8 0 16,3-2-19-16,0-3-4 0,-6 4-1 0,0 3 0 15,3-2-11-15,3 2-3 0,-3 0 0 0,-3 1 0 16,3-4-5-16,-3-1-2 0,3 1 0 0,-3 4 0 15,3-8-10-15,-2 4-1 0,-1-4-1 0,0 1 0 16,0-1-4-16,3 0-1 0,-8-7 0 0,6 4 0 16,-1-4 4-16,-5 0 1 0,8 0 0 0,-5-7 0 0,2 3 6 0,0-3 0 15,0-1 1-15,-2-3 0 0,2-3-9 16,1 4-1-16,-1-9-1 0,0 5 0 0,1-5-10 0,-4 1 10 16,3-4-10-16,1 4 10 0,-1 4-10 0,0-5 0 15,1 5 0-15,-1 4 0 0,0-2 0 0,0-2 0 16,1 7 0-16,-1-4 8 0,0 3-8 0,-2-3 0 15,2 4 9-15,3 0-9 0,-5 4 0 0,2-1 8 16,0 1-8-16,1-2 0 0,-1 5 0 0,0 0 0 16,1-2 0-16,-1-3 0 0,0 5 0 0,1 0-8 15,-6 0 8-15,0 0-12 16,0 0-199-16,0 0-40 0</inkml:trace>
  <inkml:trace contextRef="#ctx0" brushRef="#br0" timeOffset="145735.87">9025 12078 1152 0,'0'0'102'15,"0"0"-82"-15,5-3-20 0,1-2 0 16,-1 5 133-16,-3 0 23 0,4 0 4 0,-1 0 0 16,0 0-50-16,3 0-10 0,-5 0-3 0,5 0 0 0,0 0-39 15,0 5-8-15,-3-2-2 0,0 1 0 0,3-1-12 0,0 1-4 16,-3-1 0-16,-2 4 0 0,2-3-1 0,1 3-1 16,-4 1 0-16,-2-1 0 0,0 0 0 0,0 4 0 15,-2 1 0-15,-1 2 0 0,-2-4-4 0,-1 1-1 16,1 4 0-16,-3-1 0 0,3-3-4 0,0 4-1 15,-3-4 0-15,0-4 0 0,5 3-7 0,-2-3-1 16,0 5-1-16,5-5 0 0,0-7-11 0,2 7 0 16,-2-7 0-16,6 7 8 0,1-3-8 0,4-1 0 15,0 1 0-15,2-4 0 0,0 0 0 0,3 0 0 16,0-4 0-16,2 1 8 0,1-1-8 0,-1-3 0 16,6 4 0-16,-3-8 0 15,6 4-64-15,-1-1-17 0,-2-3-4 0,3 4-1075 0</inkml:trace>
  <inkml:trace contextRef="#ctx0" brushRef="#br0" timeOffset="146079.61">9594 11896 2034 0,'-3'0'44'0,"3"0"10"0,-2-2 2 0,2 2 1 0,0 0-45 0,0 0-12 15,0 0 0-15,0 0 0 0,7 2 48 0,1-2 8 16,3 0 2-16,2 0 0 0,-2 5-16 0,2-2-3 16,3-3-1-16,-3 0 0 0,3 4-25 0,0-1-5 15,-3-3 0-15,0 4-8 16,1-1-22-16,-7-3-11 0,-1 7-3 0,-6-7-996 0</inkml:trace>
  <inkml:trace contextRef="#ctx0" brushRef="#br0" timeOffset="146220.19">9570 12092 1630 0,'0'0'72'0,"5"0"16"0,6 0-71 0,-1 0-17 0,4 0 0 0,2 0 0 15,-1 0 78-15,7-3 12 0,-1-1 2 0,3 4 1 16,-6-3-35-16,6-1-7 0,0 4-2 0,0-8 0 16,-1 8-31-16,-4-7-6 0,2 7-2 0</inkml:trace>
  <inkml:trace contextRef="#ctx0" brushRef="#br0" timeOffset="146845.01">10438 11908 1702 0,'0'0'37'0,"0"0"8"0,0 0 2 0,0-4 1 0,2-4-38 16,-2 1-10-16,0 0 0 0,0 3 0 0,-2 1 82 0,2-4 14 0,-3 3 4 0,3-4 0 15,0 8-28-15,-5-2-4 0,2-3-2 0,1 1 0 16,-4 1-11-16,1 3-3 0,-3-4 0 0,0 4 0 15,0 0-31-15,0 0-6 0,-2 0-2 0,-4 4 0 16,4-1-5-16,-1 1 0 0,1 3-8 0,-1 1 12 16,3-4-12-16,-2-1 0 0,2 4 0 0,0 0 0 15,0-3 0-15,2 3 0 0,4 1 0 0,4 3 0 16,1-1 0-16,2-3-18 0,1 2 4 0,4 1 1 16,-2-3 13-16,5 4 0 0,1-4 0 0,-1 5 0 0,0-2 0 0,3 1-12 15,-3-4 3-15,3 5 1 0,-3-2 8 0,1 1-8 16,-4-4 8-16,1 0-8 0,-1 5 8 0,-2-5 11 15,-2 3-3-15,-1-3 0 0,0-3 4 0,-2 3 0 16,-3 1 0-16,0-1 0 0,0 0 12 0,0-7 4 16,-5 4 0-16,-3-1 0 0,0 1 1 0,0 3 1 15,-3-7 0-15,1 5 0 0,-4-5-18 0,4 0-3 16,-4 0-1-16,1 0 0 0,3-5-8 0,-1 5 0 16,1 0 0-16,-1-7 8 15,6 7-97-15,-3-4-20 0,2-3-4 0</inkml:trace>
  <inkml:trace contextRef="#ctx0" brushRef="#br0" timeOffset="147048.11">10681 11958 2311 0,'0'0'51'0,"-8"4"10"0,3-1 3 0,0 1 0 0,-1-1-51 0,1 6-13 0,0-2 0 0,2 0 0 16,1 3 55-16,-1-3 8 0,6 0 1 0,-3 5 1 15,2-5-46-15,-2 0-10 0,3 0-1 0,-3-7-8 16,2 4 12-16,-2-4-4 0,0 0 0 0,0 0-8 16,3 7-36-16,-3-7-13 0,0 0-3 0,0 0-685 15,0 0-137-15</inkml:trace>
  <inkml:trace contextRef="#ctx0" brushRef="#br0" timeOffset="147204.319">10623 11781 1612 0,'0'0'72'0,"-5"-4"14"0,2-4-69 0,3 6-17 16,0-3 0-16,0 5 0 0,0 0 184 0,0 0 32 16,-5-7 8-16,5 7 0 0,0 0-156 0,0 0-31 15,0 0-6-15,0 0-2 0,0 0-29 0,0 0-18 16,0 0 2-16,0 7-724 16,0 0-144-16</inkml:trace>
  <inkml:trace contextRef="#ctx0" brushRef="#br0" timeOffset="147751.03">11012 11962 633 0,'0'0'28'0,"0"0"6"0,0-7-34 0,3 3 0 0,-3 1 0 0,-3-2 0 16,-2-2 264-16,2 7 47 0,0-7 9 0,-2 3 1 16,-3 4-179-16,0-3-36 0,0-1-7 0,0 4-2 15,0 0-29-15,0 0-5 0,1 0-2 0,-1 0 0 16,0 4-21-16,2-1-5 0,-2 1-1 0,0 3 0 16,1 0-34-16,-1 1 0 0,2-4-15 0,1 3 5 0,0 0 10 15,2 0-8-15,3 0 8 0,0 5-8 0,0-5 8 0,0 0-12 16,3 0 12-16,-3-7-12 0,8 7 12 0,0-2-10 15,2-2 10-15,-2 4-10 0,3-7 10 0,-1 4 0 16,1-4-9-16,-1 0 9 0,4 0 0 0,-4-4 0 16,1 4 0-16,-3 0 0 0,2-7 0 0,-4 7 0 15,2-8 0-15,-3 4 0 0,0 1 8 0,3-1-8 16,-3-3 8-16,-2 0-8 0,0 4 15 0,-3 3-3 16,0 0 0-16,0 0 0 0,0 0 13 0,0 0 3 15,0 0 0-15,0 0 0 0,0 0-13 0,8 3-3 16,-8-3 0-16,8 7 0 0,0-3-12 0,2 3 0 15,-2 0 0-15,0 1-10 0,3-1 10 0,-1 4 0 16,-2-4-9-16,0 5 9 0,0-2 0 0,-5-3 0 0,2 4 0 16,-5-4 0-16,0 5 16 0,-3-2-3 15,-2-3 0-15,0 4 0 0,-3-4 6 0,-3 5 1 0,-5-5 0 0,0 3 0 16,1-3-4-16,-4 0-1 0,0 2 0 0,4 1 0 16,-4-6-15-16,6 3 0 0,-3-4-9 0,5 1 9 31,3-4-108-31,-2 0-16 0,5 0-4 0,-1 0-961 0</inkml:trace>
  <inkml:trace contextRef="#ctx0" brushRef="#br0" timeOffset="148125.97">11205 11889 1893 0,'0'0'84'0,"0"0"17"15,0 0-81-15,0 0-20 0,0 0 0 0,0 0 0 0,0 0 66 0,5 7 9 16,-2-2 1-16,2 2 1 0,-2 0 4 0,2 0 1 15,-2 0 0-15,2 5 0 0,1-2-42 0,-1-3-8 16,-3 0-1-16,1 0-1 0,2 2-13 0,-2-2-2 16,0-4-1-16,-1 4 0 0,-2-7-1 0,0 0 0 15,0 0 0-15,0 7 0 0,0-7-3 0,0 0-1 16,0 0 0-16,0 0 0 0,0 0 0 0,0 0 0 16,6-3 0-16,-4-4 0 0,1 3-9 0,0-4 0 15,2-3 0-15,-3 4 8 0,4-3-8 0,-1-2 0 16,3 5 0-16,0 0 0 0,0 0 0 0,2 0 0 15,4 0 0-15,2 3 0 0,-3-4-9 0,-3 8 9 16,4-7-12-16,-1 7 12 0,5 0 0 0,-2 0-8 16,3 5 8-16,-3-3 0 0,0 6 0 0,-1-4 0 0,1 3 0 15,-3 0 0-15,3 0 0 0,-5-4-18 0,0 6 4 0,-4-2 1 16,1 0 13-16,0 0 15 0,-2-4-3 0,-4 4-1 16,1 2-1-16,-3-9 0 0,0 0 0 0,0 7 0 15,0-7-10-15,0 0 10 0,0 0-10 0,0 0 10 31,-3 3-138-31,3-3-28 0</inkml:trace>
  <inkml:trace contextRef="#ctx0" brushRef="#br0" timeOffset="148922.68">12129 11560 230 0,'0'0'10'0,"0"0"2"16,0 0-12-16,5-5 0 0,-5 5 0 0,0 0 0 0,5 0 192 0,-5 0 35 15,0 0 7-15,0 0 2 0,0 0-75 0,0 0-14 16,0 0-3-16,0 0-1 0,0 0-40 0,0 0-8 16,0 0-2-16,-5 5 0 0,0 5-12 0,-3-3-2 15,2 4-1-15,1-4 0 0,0 8-19 0,-3-4-4 16,2 3-1-16,1-2 0 0,-3 2-22 0,6 0-4 15,-6 5 0-15,5-5-1 0,0 5-15 0,1-2-2 16,2 1-1-16,0 4 0 0,0-4-9 0,0 8 8 16,5-5-8-16,-2 5 8 0,2-5-8 0,-2 1 0 15,5 1 9-15,-1-2-9 0,-1 0 13 0,2-2-1 0,-3-2-1 16,3 2 0-16,3-5 4 0,-4 4 1 0,4-6 0 0,0 2 0 16,2-4-4-16,0 2 0 0,-2-1 0 0,-1-4 0 15,-2 0-1-15,0 0-1 0,5-2 0 0,-2-2 0 16,0-3-10-16,-1 4 0 0,1-4 9 0,-3-4-9 15,-3 4 12-15,3-3-3 0,-3-2 0 0,3-2 0 32,-5 3-92-32,-1 1-18 0,-2-4-4 0,-2-4-1024 0</inkml:trace>
  <inkml:trace contextRef="#ctx0" brushRef="#br0" timeOffset="150382.28">12589 11689 1198 0,'13'-2'53'0,"-10"-3"11"0,-1 5-51 0,-2 0-13 0,0 0 0 0,3 0 0 16,0 0 99-16,-3 0 17 0,0 0 3 0,0 0 1 15,2 7-18-15,1-2-3 0,-6 2-1 0,3 0 0 16,3 0-32-16,-3 7-6 0,0-2-2 0,0 2 0 15,0 5-18-15,3-2-3 0,-1 1-1 0,4 4 0 16,-1 1-8-16,-2-2-1 0,2 0-1 0,3 5 0 16,-3-5 2-16,3 1 1 0,0 4 0 0,-3-5 0 15,3-2 5-15,-3-1 1 0,1 1 0 0,-1-2 0 16,3-3-5-16,-3-3-1 0,-2 4 0 0,0-4 0 16,-1-4-9-16,1 5-1 0,-3-5-1 0,0 0 0 15,0 0-3-15,0-7-1 0,0 0 0 0,0 0 0 16,0 0-4-16,0 0-1 0,0 0 0 0,0 0 0 15,-3-7-85-15,1-4-18 0,-1 3-3 0,0-3-1093 16</inkml:trace>
  <inkml:trace contextRef="#ctx0" brushRef="#br0" timeOffset="150944.65">12912 11842 748 0,'0'0'33'0,"0"0"7"0,0 0-32 0,0 0-8 16,0 0 0-16,0 0 0 0,0 0 215 0,0 0 41 16,0 0 8-16,0 0 1 0,8 0-125 0,-3 0-24 15,3 0-6-15,0 0-1 0,2 3-52 0,1-3-10 16,2 0-3-16,0 4 0 0,-2-4-35 0,2 0-9 15,3 0 0-15,3 0 0 0,-4 0 0 0,-1-4 8 16,2 1-8-16,-1 3 8 0,-1 0-8 0,-4-4 0 16,1 4 0-16,-3-3 0 0,-3-1-13 0,0 4-8 15,-5 0-2-15,0 0 0 16,3-7-195-16,-6 4-39 0,-5-4-8 0,3-5-2 0</inkml:trace>
  <inkml:trace contextRef="#ctx0" brushRef="#br0" timeOffset="151225.84">13036 11734 633 0,'0'0'56'0,"0"0"-44"0,0 0-12 0,0 0 0 16,0 0 160-16,0 0 29 0,0 0 7 0,0 0 0 15,0 3-56-15,0 4-11 0,-3-3-2 0,6-1-1 16,-6 4-34-16,3 2-6 0,6 1-2 0,-6-3 0 15,2 0-20-15,-2 4-4 0,0 3 0 0,0-2-1 16,3-2-10-16,0 1-1 0,-1 1-1 0,4-2 0 16,-4 1-27-16,1-4-4 0,-1 5-2 0,1-2 0 0,2-3-14 15,1 0 9-15,-6-3-9 0,2 3 8 0,4 0 0 0,-4 1 0 16,-2-8 0-16,0 0 0 0,0 0-8 0,0 0 0 16,0 0 0-16,0 0 0 15,0 0-115-15,0 0-25 0,0 0-4 0</inkml:trace>
  <inkml:trace contextRef="#ctx0" brushRef="#br0" timeOffset="151805.62">13589 11687 172 0,'0'0'16'0,"0"0"-16"16,0 0 0-16,0 0 0 0,0 0 273 0,0 0 52 15,-3 2 11-15,3 6 1 0,-2-1-203 0,4-3-41 16,1 3-8-16,0 5-1 0,-1-2-2 0,1 4 0 16,2-3 0-16,1 4 0 0,-4-1-15 0,3 2-3 15,1 1-1-15,-1 1 0 0,0 1-11 0,1-2-1 0,-1 1-1 0,0 1 0 16,1-5-9-16,-1 8-1 0,-3-8-1 0,4 4 0 16,-4-3-11-16,1-1-3 0,2-3 0 0,-2 1 0 15,-3-2-5-15,3-3-2 0,2 0 0 0,-5 2 0 16,3-2-3-16,-3-4-1 0,0-3 0 0,0 0 0 15,0 0-2-15,0 0 0 0,0 0 0 0,0 0 0 16,0 0-12-16,0 0 9 0,0 0-9 0,0 0 8 31,0-8-136-31,0 1-27 0,0 0-5 0,0 0-920 0</inkml:trace>
  <inkml:trace contextRef="#ctx0" brushRef="#br0" timeOffset="152118.29">13933 11838 1036 0,'0'0'92'0,"0"0"-73"0,-3 0-19 0,-2-7 0 0,2 4 151 0,3 3 26 16,-5-4 6-16,2 1 1 0,3 3-99 0,-5-5-19 15,0 3-4-15,5 2-1 0,0 0-25 0,0 0-6 16,0 0-1-16,0 0 0 0,-3-5-19 0,3 5-10 15,0 0 10-15,0 0-10 0,0 0 0 0,0 0 0 16,0 0 0-16,0 0 0 0,0 0 10 0,0 0-10 16,0 0 10-16,0 0-10 0,0 0 11 0,3 7-11 15,0 1 12-15,-3-8-12 0,0 0 9 0,0 0-9 16,0 0 0-16,0 0 9 0,0 0-9 0,5 0 0 0,-5 0 9 0,0 0-9 16,0 0 8-16,0 0-8 0,0 0 8 0,0 0-8 15,0 0 9-15,0 0-9 0,0 0 12 0,0 0-12 16,0 0 0-16,0 0 0 0,0 0 0 0</inkml:trace>
  <inkml:trace contextRef="#ctx0" brushRef="#br0" timeOffset="152680.379">14399 11722 1036 0,'0'0'92'0,"-6"-7"-73"16,1 3-19-16,0 1 0 0,-1 3 118 0,1-4 20 15,0 1 4-15,0 3 1 0,-1-4-28 0,-2 4-6 16,3 0-1-16,-3 0 0 0,0 0-16 0,0 4-4 16,0-1-1-16,-2 1 0 0,2 3-42 0,0 0-8 0,-3 5-1 0,-2-2-1 15,5 1-5-15,-5 3-1 0,2 8 0 0,1-6 0 16,2 1-29-16,0-3 0 0,3 12 0 0,-3-8 0 15,2 1 8-15,4-2-8 0,-1 1 0 0,3 4 0 16,3-4 12-16,-1-3-4 0,6-1-8 0,3-3 12 16,2 4-12-16,3-4 0 0,2-4 0 0,6 0 0 15,0-4 0-15,5 1 0 0,0-4 0 0,0 0 0 16,-2 0 0-16,-1-7 11 0,1 3-11 0,-3-6 10 16,-3-1 3-16,-3-4 1 0,1 4 0 0,-1-3 0 15,-7-5 26-15,-1 2 6 0,-2-2 1 0,-2 1 0 16,-4-4 5-16,-2 4 0 0,-2-4 1 0,-4 4 0 15,-2 1-27-15,-2-2-6 0,-3 8 0 0,2-3-1 16,-5-1 3-16,3 4 1 0,-3 4 0 0,0 0 0 16,0-1-23-16,0 1 0 0,3 0-10 0,0 3 10 15,2 1-122-15,6 3-18 0,0 0-3 0,5 0-1079 16</inkml:trace>
  <inkml:trace contextRef="#ctx0" brushRef="#br0" timeOffset="153242.77">14965 11791 921 0,'0'0'40'0,"0"0"10"0,0 0-40 0,0 0-10 16,0 0 0-16,0 0 0 0,0 0 238 0,0 0 46 16,0 0 8-16,5 0 3 0,6 0-159 0,-3 0-31 15,0 0-6-15,0 0-2 0,2 0-43 0,3-3-9 16,1 3-1-16,-1 0-1 0,3 0-28 0,0 0-6 16,2 0-1-16,3 0 0 0,-2-4-8 0,-3 4-11 15,2-3 3-15,-2-1 0 16,-3 4-51-16,0-8-9 0,-2 8-3 0,-3-2-964 0</inkml:trace>
  <inkml:trace contextRef="#ctx0" brushRef="#br0" timeOffset="153945.99">15386 11640 968 0,'0'0'43'0,"0"0"9"0,0 0-42 0,0 0-10 0,0 0 0 0,0 0 0 15,0 0 72-15,0 0 13 0,0 0 3 0,0 0 0 16,0 0-4-16,0 0-1 0,0 0 0 0,0 0 0 16,0 0-17-16,5-5-3 0,-5 5-1 0,8 0 0 15,-3 0 0-15,0-2 0 0,3 2 0 0,3 0 0 16,-3 0-12-16,0 2-2 0,2-2-1 0,-2 0 0 16,5 5-18-16,1-3-3 0,2 3-1 0,-1 2 0 15,1-4-9-15,0 4-1 0,0 0-1 0,-3 4 0 16,3-4 2-16,-5 5 1 0,-1-2 0 0,-2 1 0 15,3 4-2-15,-6-4-1 0,0-1 0 0,-2 6 0 16,0-6 6-16,-3 1 2 0,-3 3 0 0,0 1 0 16,1-1 5-16,-1-3 1 0,-2 1 0 0,0-2 0 15,-1 1-4-15,4 1 0 0,-6-2 0 0,2 1 0 16,1-1-8-16,0-3-1 0,0 4-1 0,-1-3 0 16,1 3-3-16,2-4-1 0,1 0 0 0,-1 0 0 0,3-2-2 15,0-2 0-15,0 4 0 0,0-7 0 0,5 7-8 0,1-3 12 16,2-1-12-16,2 1 12 0,1-4-12 0,2 0 0 15,0 3 9-15,0 1-9 0,1-4 0 0,2 0 8 16,2 0-8-16,1-4 0 0,-1 1 0 0,1 3 9 16,-1-4-9-16,3 4 0 0,-2-3 20 0,-3-1-2 15,-3 4-1-15,-3-3 0 16,-2-1-65-16,3-3-14 0,0 7-2 0,-3-8-770 16,-6 6-154-16</inkml:trace>
  <inkml:trace contextRef="#ctx0" brushRef="#br0" timeOffset="154602.34">16132 11769 900 0,'0'0'40'0,"0"0"8"0,0 0-39 0,0 0-9 0,0 0 0 16,0 0 0-16,8 0 99 0,-8 0 17 0,0 0 4 0,0 0 1 16,0 0-20-16,0 0-4 0,0 0-1 0,0 0 0 15,0 0-32-15,0 0-8 0,0 0 0 0,0 0-1 16,-6 0-25-16,6 0-5 0,0 0-1 0,0 0 0 16,-5 0 0-16,2 5-1 0,3-5 0 0,0 0 0 15,-5 3-3-15,0 1-1 0,-1-1 0 0,4 4 0 16,-1-7-11-16,1 4-8 0,-4-1 12 0,4 1-12 15,2-4 0-15,0 0 0 0,0 0 0 0,0 0 0 16,0 0 0-16,0 0 0 0,0 0 0 0,0 0 0 16,0 0 0-16,0 0 0 0,10 0 0 0,-5 5 0 15,-5-5 12-15,8-5-12 0,-2 5 12 0,2 0-12 16,-3-4 27-16,-5 4-2 0,0 0 0 0,5-3 0 16,1-1-25-16,-1 4 0 0,-5 0 0 0,0 0-11 15,0 0 11-15,0 0 8 0,0 0-8 0,-3-3-660 16,-2-1-139-16</inkml:trace>
  <inkml:trace contextRef="#ctx0" brushRef="#br0" timeOffset="155054.819">16396 11617 1036 0,'0'0'92'0,"0"0"-73"0,-5 4-19 0,5-4 0 15,0 0 137-15,0 0 24 0,-3 7 5 0,3 0 1 16,3 0-71-16,0 5-15 0,-1-2-2 0,4 6-1 16,-1-2-9-16,-3 0-1 0,4 5-1 0,-4-2 0 15,1 1-13-15,2 4-2 0,3 1-1 0,3-2 0 16,-3 0-9-16,-3-2-2 0,0 2 0 0,3-2 0 0,3-2-6 15,-6-1-2-15,-2-2 0 0,-1-4 0 0,6 1-10 0,-2 4-2 16,-4-8-1-16,-2-3 0 0,3-1-5 0,-3-3-1 16,0 0 0-16,0 0 0 0,0 0-5 0,0 0 0 15,3-3-8-15,-1-1 12 16,-4-6-171-16,-1-2-34 0,6 1-7 0</inkml:trace>
  <inkml:trace contextRef="#ctx0" brushRef="#br0" timeOffset="155617.57">16484 11353 1267 0,'-16'-5'112'0,"16"5"-89"0,0 0-23 0,5 0 0 0,-5 0 65 0,0 0 9 16,8-2 2-16,-3 2 0 0,3 2-4 0,-3-2-1 15,3 8 0-15,3-4 0 0,7 3-7 0,-4 0 0 16,-1 5-1-16,5 2 0 0,9 0-24 0,-6 5-5 16,-8-5-1-16,6 7 0 0,5 1 3 0,-3 3 0 15,5-3 0-15,-5 3 0 0,-7 1-4 0,4 0 0 16,3 0 0-16,-5-2 0 0,-5 1-4 0,-1 1-2 15,4 3 0-15,-4-4 0 0,1-3 3 0,-6 3 1 16,-2-3 0-16,2 4 0 0,0-5 2 0,-2 2 0 16,-6-2 0-16,1 1 0 0,4-8 0 0,-4 4 0 15,-4 1 0-15,4-5 0 0,-4 1-7 0,1-1-1 0,2-3 0 0,-4 3 0 16,-1-2-12-16,0-2-4 0,8-3 0 0,0 4 0 16,-8-3-8-16,5-1 0 0,0 0 0 0,3-7 8 15,0 0-8-15,0 0 0 0,0 0-10 0,0 0 10 31,6 0-94-31,-6 0-13 0,0 0-2 0,2-7-691 0,1 0-139 0</inkml:trace>
  <inkml:trace contextRef="#ctx0" brushRef="#br0" timeOffset="161881.34">17375 11602 1555 0,'0'0'138'0,"0"0"-110"0,0 0-28 0,0 0 0 16,0 0 82-16,0 0 11 0,0 0 3 0,0 0 0 16,0 0-41-16,0 0-8 0,0 0-2 0,8 5 0 15,0-2-3-15,3-3-1 0,-1 4 0 0,3-4 0 16,3 0-13-16,0 3-4 0,3-3 0 0,-1 0 0 16,1 0-12-16,-1 0-2 0,1 0-1 0,2 0 0 15,-5 0-9-15,2 0 12 0,-2-3-12 0,-3 3 12 16,-5-4-12-16,3 4 0 0,-11 0 0 0,0 0 0 15,0 0-147 1,0 0-34-16,0 0-7 0</inkml:trace>
  <inkml:trace contextRef="#ctx0" brushRef="#br0" timeOffset="162084.44">17486 11748 1483 0,'0'0'65'0,"0"0"15"0,0 0-64 0,0 0-16 16,0 0 0-16,0 0 0 0,6 3 77 0,2 1 13 15,-8-4 2-15,13 3 1 0,0 1-11 0,-2-4-2 0,2 0-1 0,3 0 0 0,-3 5-37 0,3-5-7 32,-3-5-2-32,3 5 0 0,-3 0-20 0,0 0-4 15,1-4-1-15,-1 1 0 0,0 3 0 0,-2-4-8 16,-1 4 12-16,-4-3-4 0,1-1-8 0,-7 4-17 16,0 0 4-16,0 0 1 15,0 0-223-15,0 0-44 0</inkml:trace>
  <inkml:trace contextRef="#ctx0" brushRef="#br0" timeOffset="164646.31">18291 11628 1321 0,'0'0'28'0,"0"0"7"0,-3-7 1 0,3 7 2 0,-5-4-30 0,5 1-8 16,0 3 0-16,-3-7 0 0,-2 2 51 0,2-2 9 16,0 7 1-16,1-7 1 0,-3 7 6 0,-1-4 2 15,1 1 0-15,0 3 0 0,-1 0-7 0,1 0-2 16,-3 0 0-16,3 0 0 0,0 0-30 0,-3 0-7 15,2 3 0-15,1 1-1 0,-3-4-12 0,3 7-3 16,-3-2 0-16,3-3 0 0,-3 6-8 0,0-1 0 16,0-3 0-16,2 3 0 0,1 0 0 0,-3 0 0 0,6 1 0 15,-4-1 0-15,4 0 0 0,2 4-9 0,-3-4 9 0,3 0 0 16,3-2-9-16,-1 2 9 0,1 0 0 0,2 0-9 16,3-2 9-16,-3 2-10 0,6-5 10 0,-3 6-10 15,3-1 10-15,2-3 0 0,0-1-9 0,0 1 9 16,1 3 0-16,1 0 0 0,1-2-9 0,0 2 9 15,-5-4 0-15,2 4 8 0,0-3-8 0,-2 3 12 16,-3 0 13-16,-3 0 3 0,0-2 0 0,1 2 0 16,-4-4 4-16,-2 4 2 0,0-7 0 0,-2 4 0 15,-4 3 10-15,1 0 3 0,0-2 0 0,-3-2 0 16,0 1-26-16,-3-4-5 0,3 3 0 0,0-3-1 16,-2 0-4-16,-1 0-1 0,1 0 0 0,-1 0 0 15,3 0-10-15,0 0 0 0,0-3 0 0,0-1 8 16,0 4-85-16,6 0-18 0,-4-8-3 0,1 1-949 15</inkml:trace>
  <inkml:trace contextRef="#ctx0" brushRef="#br0" timeOffset="164849.41">18608 11621 633 0,'0'0'56'0,"-2"0"-44"15,-4 0-12-15,6 0 0 0,-5 0 336 0,5 0 66 16,-5 3 13-16,2 1 2 0,-2 3-289 0,-1 0-57 16,4-2-12-16,-1 2-3 0,3-4-36 0,-3 4-7 0,3 0-1 0,3-3-1 15,-3 3-11-15,0 0 0 16,0-7 0-16,0 8 0 0,0-8 0 0,0 0 0 0,3 7 0 0,-3-7 8 31,0 0-148-31,0 0-31 0,0 0-5 0</inkml:trace>
  <inkml:trace contextRef="#ctx0" brushRef="#br0" timeOffset="165021.23">18561 11530 921 0,'0'-3'82'0,"-3"-1"-66"0,3-4-16 0,-3 1 0 16,1 5 199-16,2-3 36 0,-3-2 7 0,-2 3 2 16,2 1-108-16,3-1-22 0,-3-4-4 0,3 8-1 15,0 0-66-15,0 0-14 0,0 0-2 0,0 0-1 16,0 0-26-16,0 0 0 0,0 0 0 0,0 0 0 15,0 0-72-15,6 8-11 0,-6-8-1 0,2 7-843 16</inkml:trace>
  <inkml:trace contextRef="#ctx0" brushRef="#br0" timeOffset="165552.34">18894 11687 691 0,'0'0'61'0,"0"0"-49"15,0 0-12-15,0-5 0 0,-3-2 204 0,3 0 39 16,-2 3 7-16,2 4 2 0,-3-3-127 0,-2-1-25 0,2 1-4 0,3 3-2 16,-5-4-41-16,-1 1-8 0,-1-2-1 0,1 5-1 15,6 0-23-15,-5 0-5 0,-3 0-1 0,-3 5 0 16,3-2-14-16,1 1 0 0,-1-1 0 0,2 1 0 15,-2-1 0-15,3 1 0 0,0 3 0 0,2-2 0 16,3-5 0-16,0 7-8 0,0-7 8 0,3 2-10 16,-1 6 10-16,4-4-12 0,-6-4 12 0,8 3-12 15,2 1 12-15,1-4 0 0,-6 3-9 0,3-3 9 16,0 0 0-16,0 0 0 0,0 0 0 0,0-3 0 16,-3-1 0-16,0 4 0 0,-5 0 0 0,6-3 0 15,-1-1 0-15,0 1 0 0,1-2 8 0,-6 5-8 16,2-2 0-16,-2 2 10 0,3-5-10 0,-3 5 10 15,0 0-10-15,0 0 12 0,0 0-12 0,0 0 12 16,0 0-12-16,0 0 10 0,0 0-10 0,8 5 10 16,-6-3-10-16,4 6 0 0,-1-1 0 0,0-3 0 0,1 3-10 0,2 0 10 15,-3 5 0-15,3-2-9 0,0-3 9 0,-3 4 0 16,3 1 0-16,0-2-8 0,-5 1 8 0,2 3 11 16,-3-2-3-16,-2-2 0 0,3 1 17 0,-3 3 3 15,-3-6 1-15,-2 3 0 0,0-4 5 0,0 5 1 16,-1-2 0-16,-2-3 0 0,0 0-12 0,-2 0-3 15,2-3 0-15,-3 3 0 0,-2 0-12 0,0 1-8 16,0-8 8-16,-1 4-8 16,4-4-18-16,-3 3-8 0,-1-3-2 0,4 0-688 15,-1-3-139-15</inkml:trace>
  <inkml:trace contextRef="#ctx0" brushRef="#br0" timeOffset="166005.73">19063 11657 1094 0,'0'0'97'0,"0"0"-77"0,0 0-20 0,0 0 0 16,0 0 138-16,0 0 24 0,0 0 5 0,0 0 1 15,6 7-79-15,-1-3-15 0,0 3-3 0,0 0-1 16,3 5-18-16,-2-5-4 0,-6-4-1 0,2 4 0 15,1 2-11-15,0-2-1 0,-1 0-1 0,-2-7 0 16,0 3-10-16,0 4-3 0,6 0 0 0,-6-7 0 0,0 0-9 0,0 0-3 16,0 0 0-16,0 0 0 15,0 0-1-15,0 0-8 0,0 0 12 0,0 0-4 0,5-3-8 16,0-1 0-16,0 1 0 0,-2-1 0 0,2-4 0 0,1 1-17 16,-1 0 2-16,3 0 1 0,0 0-1 0,0 0 0 15,2 0 0-15,-2 0 0 0,3 2 7 0,-1-2 8 16,1 7-13-16,-3 0 5 0,5 0 8 0,-2 0 0 15,-1 0 0-15,1 0 0 0,2 3 0 0,-2 1 16 16,-1 3-4-16,4 0-1 0,-4-2 19 0,1 2 4 16,-1-4 1-16,-2 4 0 0,3 2 7 0,-3-2 2 15,0-5 0-15,0 6 0 0,0-1-12 0,-3 0-1 16,-3-3-1-16,4 3 0 0,-4-2-10 0,-2-5-3 16,3 2 0-16,-3-2 0 0,0 0-5 0,0 0 0 0,3 8-1 0,-3-8 0 15,0 0-11-15,0 0 0 0,0 0 9 0,0 0-9 31,0 0-99-31,0 0-24 0,0 0-5 0</inkml:trace>
  <inkml:trace contextRef="#ctx0" brushRef="#br0" timeOffset="168926.8">19846 11313 288 0,'0'0'25'0,"0"0"-25"0,0 0 0 0,0 0 0 16,0 0 233-16,0 0 42 0,0 0 8 0,0 0 1 15,0 0-167-15,-5 3-33 0,0 1-8 0,0-1 0 16,2 1 4-16,-2 3 0 0,2 5 1 0,-2-5 0 16,2 3-17-16,-2 1-4 0,2 3-1 0,-2 1 0 15,-1 3-5-15,1-4-1 0,0 5 0 0,0 2 0 16,-1-2-33-16,4 7-6 0,-4-5-2 0,1 0 0 16,2 1 0-16,1 1-1 0,-3-2 0 0,5 1 0 15,0-4-3-15,0 3-8 0,0-2 12 0,0 2-4 16,0-2-8-16,2 0 0 0,1-2 9 0,-1 1-9 15,4-4 0-15,-1 8 0 0,3-11 0 0,-3 8 8 0,1-5-8 16,1 0 0-16,4-2 8 0,-3-2-8 0,0 1 0 0,3-4 9 16,-4 0-9-16,4 1 0 15,0-8-135-15,-3 4-33 0,2-1-8 0</inkml:trace>
  <inkml:trace contextRef="#ctx0" brushRef="#br0" timeOffset="169145.81">20029 11650 979 0,'0'0'87'0,"0"0"-70"0,0 0-17 0,0 0 0 16,0 0 178-16,3-3 32 0,-1 3 6 0,4-5 2 16,-4 5-139-16,3 0-28 0,3 0-6 0,3 0-1 15,-3 0-11-15,3 0-2 0,-4 5-1 0,4-5 0 16,-3 0-20-16,3 0-10 0,-3 0 10 0,-1 0-10 31,1 0-50-31,0 0-16 0,0-5-3 0,-5 5-771 0</inkml:trace>
  <inkml:trace contextRef="#ctx0" brushRef="#br0" timeOffset="169426.81">20389 11454 1749 0,'0'0'77'0,"0"0"17"0,-5 0-75 0,2 0-19 16,3 0 0-16,-3 7 0 0,-2 0 75 0,2-2 11 16,1 5 2-16,2-3 1 0,-3 4-28 0,3 3-5 15,0 5-2-15,3-5 0 0,-1 8-26 0,4-4-6 16,-4-4-1-16,1 5 0 0,5 2-8 0,-3-6-1 15,-2 3-1-15,2-4 0 0,0 1-2 0,1-4 0 16,-1 3 0-16,-2-2 0 0,-1-5-1 0,-2 0 0 16,5 0 0-16,-5 0 0 15,0-7-97-15,0 0-20 0,0 0-4 0</inkml:trace>
  <inkml:trace contextRef="#ctx0" brushRef="#br0" timeOffset="169738.87">20481 11320 576 0,'0'0'51'0,"0"0"-41"0,0 0-10 0,0 0 0 16,0 0 291-16,0 0 56 0,0 0 11 0,0 0 2 15,0 0-265-15,8 0-54 0,0 7-10 0,0 0-3 16,0 5-5-16,3-2-2 0,2 8 0 0,0 1 0 15,0-2-8-15,1 8-1 0,2 1-1 0,-3-4 0 16,3 8 7-16,-3-2 2 0,0 1 0 0,-2-4 0 0,-6 1 8 0,0 0 1 16,3-5 1-16,-8 5 0 0,0-5 7 0,-2 1 2 15,-1-1 0-15,0 2 0 0,-2-6-11 0,0 1-1 16,-3-3-1-16,2-4 0 0,-1 3-10 0,-1-2-1 16,0-2-1-16,0-3 0 15,2 2-42-15,-2-7-9 0,3 6-2 0,0-8-1058 0</inkml:trace>
  <inkml:trace contextRef="#ctx0" brushRef="#br0" timeOffset="170051.61">20934 11610 1036 0,'0'0'92'0,"5"0"-73"0,3 0-19 0,0 0 0 15,0-3 144-15,3 3 26 0,-4 0 5 0,1-5 1 16,3 5-65-16,0 0-13 0,-1 0-2 0,3 0-1 15,3-2-57-15,-3 2-11 0,6 0-3 0,-3 0 0 16,-6 0-15-16,1 0-9 0,5 0 10 0,-5 0-10 16,2 2 0-16,-5-2-10 0,0 0 0 0,-3 0-921 15</inkml:trace>
  <inkml:trace contextRef="#ctx0" brushRef="#br0" timeOffset="170207.72">21011 11751 518 0,'0'0'46'0,"8"0"-37"16,2 0-9-16,1 0 0 0,2 0 294 0,3-3 57 15,0-1 11-15,0 4 2 0,-1-3-283 0,-1-1-57 16,4 1-11-16,-2-2-2 16,0 3-103-16,-3-3-21 0</inkml:trace>
  <inkml:trace contextRef="#ctx0" brushRef="#br0" timeOffset="170660.9">21643 11407 1857 0,'0'0'40'0,"0"0"9"0,0 0 2 0,0 0 2 0,-5 0-42 0,-1 3-11 16,1 1 0-16,-3 1 0 0,-2-3 72 0,2 5 12 16,-3 5 2-16,0-2 1 0,-2 8-45 0,0 1-9 15,0 2-1-15,-6 8-1 0,1-4-22 0,-1 6-9 16,-2-3 8-16,5 1-8 0,6-4 0 0,-1 4 0 15,6-4 0-15,2 1 0 0,3-4 0 0,5-1 0 16,3-3 0-16,5 1 0 0,3-5 0 0,3 1 0 16,5-8-9-16,2 0 9 0,3-3 0 0,0-4-12 15,0 0 12-15,-2-4-10 0,5-3 34 0,-9 0 8 16,4-3 0-16,-6-2 1 0,0-2 46 0,-2 0 9 16,-3-5 1-16,0 1 1 0,-3-4-14 0,-3 4-2 15,-2-4-1-15,-5 1 0 0,-6-2-33 0,1 6-8 0,-4-2 0 16,-2 1-1-16,-2 3-9 0,-3-3-2 0,-1 4 0 0,1 6 0 31,-3-1-44-31,-2-3-8 0,-3 8-3 0,-3 1-1330 0</inkml:trace>
  <inkml:trace contextRef="#ctx0" brushRef="#br0" timeOffset="173147.47">8731 13002 1396 0,'0'0'62'0,"0"0"13"0,0 0-60 0,0 0-15 0,0 0 0 0,0 0 0 16,0 0 105-16,0 0 19 0,0 0 3 0,0 0 1 15,0 7-20-15,3-2-4 0,0 2-1 0,2 0 0 16,-3 4-43-16,4-3-9 0,-1-1-2 0,3 4 0 16,0-1-13-16,0-3-4 0,0 5 0 0,0-5 0 15,0 7-8-15,2-7-1 0,-2 5-1 0,3-5 0 16,-3 0-6-16,2 4 0 0,-2-4-1 0,-2 1 0 0,1-1-3 0,1 0-1 16,0-5 0-16,-2 3 0 0,-1 2-1 0,0-3 0 15,1-1 0-15,-1-3 0 0,-3 4-2 0,-2-4 0 16,0 0 0-16,6 0 0 0,-4 0-8 0,-2 0 0 15,0 0 0-15,0 0 0 16,0 0-91-16,0 0-13 0,0 0-4 0,0 0-642 16,0 0-129-16</inkml:trace>
  <inkml:trace contextRef="#ctx0" brushRef="#br0" timeOffset="173459.63">9009 13007 864 0,'0'0'38'0,"0"0"8"0,0 0-37 0,0 0-9 0,0 0 0 0,0 0 0 16,0 0 260-16,0 0 51 0,0 0 9 0,0 0 3 15,0 0-173-15,0 0-34 0,-5 2-8 0,-1 5 0 16,4-2-37-16,-3 6-7 0,-1-1-2 0,1 2 0 16,2 2-25-16,-5 4-5 0,3-1 0 0,0 2-1 15,0 2-4-15,-1 2-1 0,1-6 0 0,0 2 0 16,-1 2-8-16,-2-2-2 0,3 2 0 0,0-2 0 15,0 0-5-15,2 2-2 0,0-7 0 0,-2 5 0 16,5-1-9-16,-3-3 8 0,-2-1-8 0,2 0 8 16,1-7-8-16,2 7 12 0,-3-2-12 0,0-5 12 15,3 0-12-15,0 0 12 0,0-7-12 0,0 0 12 16,-2 7-12-16,2-7 0 0,0 0 0 0,0 0 0 16,0 0-88-16,0 0-17 0,-3-10-3 0,0-1-711 15,6-1-141-15</inkml:trace>
  <inkml:trace contextRef="#ctx0" brushRef="#br0" timeOffset="173803.3">9297 13103 1497 0,'0'0'133'0,"0"0"-106"0,0 0-27 0,0 0 0 16,0 0 97-16,0 0 15 0,0 0 2 0,0 0 1 15,0 0-10-15,0 0-1 0,6-2-1 0,4 2 0 16,-2-5-34-16,0 5-6 0,5 0-2 0,-2 0 0 15,0 0-33-15,2 0-8 0,-3 5 0 0,4-5-1 16,-4 0-19-16,3 2 0 0,-2 3 0 0,-3-5 0 16,0 7 8-16,-3-3-8 0,-5-4 0 0,0 3 0 15,-2 4-188-15,-1 0-42 0,-2-2-8 0</inkml:trace>
  <inkml:trace contextRef="#ctx0" brushRef="#br0" timeOffset="173975.13">9276 13303 1152 0,'0'0'102'16,"0"0"-82"-16,6 7-20 0,-6-7 0 0,8 0 161 0,-3 0 28 16,5 5 6-16,-2-5 1 0,6 0-64 0,-1 0-13 15,0-5-3-15,0 5 0 0,3 0-69 0,0 0-15 16,-3 0-2-16,6-2-1 0,-1 2-19 0,-2 0-10 16,-5-5 10-16,2 5-10 0,-2 0 8 0,-1 0-8 15,-2-2 0-15,0 2-708 16,-8 0-145-16</inkml:trace>
  <inkml:trace contextRef="#ctx0" brushRef="#br0" timeOffset="174834.46">10194 13014 1792 0,'0'0'80'0,"0"0"16"0,0 0-77 0,-2-5-19 0,-4-2 0 0,-1 4 0 31,1-1 72-31,1 1 10 0,-3-1 2 0,0-3 1 16,-3 7-1-16,4-7-1 0,-1 7 0 0,0 0 0 0,0 0-47 0,0 0-8 0,0 0-3 0,0 0 0 15,0 0-16-15,0 4-9 0,3-1 10 0,-3 1-10 0,3-1 0 0,-3 4 0 31,2 0 0-31,1 0 0 0,0-2 0 0,-1 2 0 16,4 0 0-16,-4 0 0 0,6 5-10 0,0-5 10 16,0 0-8-16,0 0 8 0,0 4-10 0,6-4 10 0,-4 3-12 0,6 2 12 0,0-5-10 0,3 0 10 15,-1 0-8-15,6 5 8 0,-2-5-8 0,1 0 8 16,4 4-8-16,-1-1 8 0,-2-3 0 0,0 5-10 16,0-5 10-16,-3 0 0 0,1 5 0 0,-6-5 8 15,-1 0 0-15,-1 4 1 0,-1-4 12 0,-2 1 3 16,-3-8 0-16,-3 9 0 0,-2-4 9 0,-1 2 3 15,-4 0 0-15,2-3 0 0,-3-1-5 0,1 2-1 0,-1-3 0 0,-2 3 0 16,0-5-16-16,-1 2-3 0,1-2-1 0,0 0 0 31,2 0-10-31,-2 0 0 0,3 0 0 0,-1-2 8 32,0-3-81-32,4 5-17 0,1-7-3 0,1 0-1064 0</inkml:trace>
  <inkml:trace contextRef="#ctx0" brushRef="#br0" timeOffset="175177.97">10411 13072 1497 0,'0'0'133'0,"0"0"-106"0,0 0-27 0,-5 3 0 0,5-3 159 0,-5 7 26 0,-1 0 6 0,4 0 1 16,-1 5-93-16,3-5-19 0,-2 4-3 0,2-3-1 15,2-1-35-15,-2 0-7 0,0 0-2 0,3 0 0 16,-3 5-20-16,2-10-12 0,-2-2 12 0,0 0-12 0,0 0 9 0,0 0-9 15,0 0 0-15,0 0 9 16,0 0-108-16,0 0-21 0,0 0-5 0,0 0-1 16,0 0-110-16,3 0-21 0,-3-7-5 0,0 0-1 15,3 0 125-15,-3 0 25 0,0-5 5 0,2 2 0 32,1-1 14-32,-3-3 2 0,0-1 1 0,0-3 0 0,0 4 156 0,0 2 31 0,-3-2 7 0,3 0 1 0,0 2 80 0,-2 2 17 31,2-1 3-31,0 4 1 0,-3 0-28 0,3-1-5 15,-3 1-2-15,1 3 0 0,2-3-55 0,-3 7-11 0,1-7-3 0,2 7 0 0,0 0-61 0,0 0-13 16,0 0-3-16,0 0 0 0,0 0-24 0,0 0-17 0,0 0 2 16,0 0-768-16,0 0-153 0</inkml:trace>
  <inkml:trace contextRef="#ctx0" brushRef="#br0" timeOffset="175677.84">10673 13136 864 0,'-2'0'38'0,"2"0"8"0,0 0-37 0,0 0-9 0,0 0 0 0,0 0 0 32,0 0 233-32,0 0 45 0,0-7 9 0,0 4 1 0,0-1-128 0,0 1-25 0,-3-1-6 0,-2-3-1 15,-1 7-55-15,1 0-11 0,-3 0-2 0,0 0-1 16,3 0-32-16,-3 0-7 0,0 4 0 0,-2-1-1 0,2 4 1 0,-6-3 0 15,6 4 0-15,-2-1 0 0,-1 0-32 0,3 0-7 32,0 4-1-32,0-3 0 0,3 1 20 0,2-4 0 15,1 2 0-15,-1 0 0 0,6 0-12 0,-1 0 0 0,1-2 1 0,5-3 0 0,-3 3 2 0,6-3 0 16,0-2 0-16,-4 5 0 0,4-5 9 0,-3 0-8 16,3-5 8-16,-3 5-8 0,2-2 8 0,1-3 0 15,-1 3 0-15,-2-3 0 0,-3 5 0 0,1-3 0 16,-1-1 8-16,-5 4-8 0,0 0 8 0,5-3-8 15,-5 3 10-15,0 0-10 0,8-4 12 0,-8 4-4 16,0 0-8-16,0 0 12 0,0 0-12 0,6 7 0 16,-1-3 0-16,0-1 0 0,-2 4 0 0,2 0 0 15,0 2 0-15,1 1 0 0,-1-3 0 0,0 5 0 0,1-3 0 0,2 3 0 16,-3 0 0-16,-3-3 0 0,1 3 11 0,0 2-11 16,-1-2 22-16,-4-3-2 0,2 3-1 0,-3-1 0 31,-2-1-2-31,-3-3 0 0,0 5 0 0,0-5 0 0,-3 0-4 0,-2 0-1 0,3 0 0 0,-1 0 0 31,-5-2-3-31,6-3-1 0,-1 3 0 0,3-1 0 16,-3-8-8-16,4 4-11 0,-1 0 3 0,0-7 0 0,2 2-174 0,1-2-34 15</inkml:trace>
  <inkml:trace contextRef="#ctx0" brushRef="#br0" timeOffset="176053.19">10829 13115 288 0,'0'0'12'0,"0"0"4"0,0 0-16 0,0 0 0 16,0 0 0-16,0 0 0 0,0 0 444 0,3 7 87 15,0 0 17-15,-1 0 3 0,1 0-367 0,0 2-72 16,-1 1-16-16,1-3-2 0,0 5-46 0,-1-5-10 16,4 4-2-16,-6-1 0 0,2-3-16 0,1 5-4 15,-1-5-1-15,-2-3 0 0,0 3-1 0,0-7 0 16,0 0 0-16,0 0 0 0,0 0-2 0,0 0-1 15,0 0 0-15,0 0 0 0,0 0-2 0,0 0 0 16,0 0 0-16,0 0 0 0,0 0-9 0,0-4 0 16,3-3 9-16,0 0-9 0,-1 0 0 0,4-5-10 15,2 2 1-15,-3-1 0 0,3 4-7 0,2 0 0 0,1-5-1 0,0 5 0 16,-1 4 17-16,1-1-10 16,2-1 10-16,-2 3-8 0,2 2-1 0,0 2 0 0,3 3 0 0,-3-1 0 15,3-1 9-15,-3 4 0 0,0 0 10 0,3 0-10 16,-2 5 13-16,-1-5-3 0,-3 0-1 0,1 4 0 15,0-1-1-15,-4-5-8 0,1 2 12 0,-2 0-4 16,2 0-8-16,-3 0 12 0,-5-7-12 0,0 0 12 16,0 0-12-16,0 0 0 0,0 0 0 0,0 0-859 31,-5-3-164-31</inkml:trace>
  <inkml:trace contextRef="#ctx0" brushRef="#br0" timeOffset="176646.71">11549 12727 57 0,'0'0'0'0,"0"0"0"0,0-3 0 0,0-1 0 16,0-3 322-16,0 7 59 0,0-5 12 0,0 5 3 16,0 0-208-16,0 0-40 0,0 0-9 0,0 0-2 15,0 0-50-15,0 0-11 0,-5 0-1 0,5 0-1 16,-6 9-30-16,1-2-5 0,0 3-2 0,0-3 0 16,-1 5 5-16,-2 2 1 0,0 0 0 0,1 5 0 15,-1-5-20-15,0 4-4 0,0 1-1 0,2-2 0 16,-2-3 11-16,3 9 3 0,0-6 0 0,2 6 0 15,-2-6-19-15,2 2-3 0,-2 2-1 0,5 2 0 16,-3-1 0-16,1-1 0 0,2 0 0 0,-3 2 0 0,3-1-9 16,3-1 12-16,-3 0-12 0,2-2 12 0,1 2-2 0,2-2 0 15,1-5 0-15,-1 0 0 0,-2 0-10 0,4-2 0 16,-1 2 0-16,2-2 0 0,-3-5 0 0,3 4 0 16,0-1 0-16,0-3 0 0,-3 0 13 0,3 0 1 15,-3-2 0-15,3 2 0 0,0-3-14 0,0-1 0 16,-3 2 0-16,3-5 0 15,0 2-107-15,0-4-17 0,0-3-4 0,-3 2-1022 0</inkml:trace>
  <inkml:trace contextRef="#ctx0" brushRef="#br0" timeOffset="177083.77">11814 13009 576 0,'-3'5'51'0,"3"-5"-41"16,0 0-10-16,0 0 0 0,0 0 289 0,0 0 56 15,0 0 11-15,0 0 3 0,8 2-187 0,-8-2-38 16,8 5-7-16,0-1-2 0,2-1-49 0,-2 1-9 15,3-1-3-15,2 1 0 0,-2-4-35 0,-1 3-7 16,4-3-2-16,-1 5 0 0,-3-5-8 0,4 0-1 16,-4 0-1-16,1 0 0 0,-1 2-10 0,-2-2 10 15,0-2-10-15,-8 2 10 16,8 0-64-16,-8 0-13 0,5-5-2 0,-5 5-682 16,0 0-136-16</inkml:trace>
  <inkml:trace contextRef="#ctx0" brushRef="#br0" timeOffset="177443.11">12200 12814 1152 0,'0'0'51'0,"0"0"10"0,0 0-49 0,0 0-12 0,0 0 0 0,0 0 0 16,0 0 228-16,0 0 44 0,0 0 8 0,0 0 1 16,0 0-153-16,3 11-32 0,-3-1-5 0,2 2-2 15,1 2-38-15,0 0-8 0,-1 2-2 0,1 1 0 0,-1 2-9 0,1 2-3 16,0-2 0-16,-1 2 0 0,-2 0-5 0,0-2-2 16,0 2 0-16,0-2 0 0,0 2-5 0,3-2-1 15,-3-1 0-15,0-3 0 0,3 3-4 0,-3-3 0 16,0-1-1-16,0-3 0 0,0-1-2 0,0 2 0 15,0-5 0-15,-3 0 0 0,3 4-9 0,0-4 10 16,0-7-10-16,0 0 10 0,0 8-10 0,0-8 12 16,0 0-12-16,0 0 12 15,0 0-96-15,-5-5-18 0,2 2-4 0,0-1-1115 0</inkml:trace>
  <inkml:trace contextRef="#ctx0" brushRef="#br0" timeOffset="178099.31">12597 12981 403 0,'0'0'36'0,"0"0"-36"0,0 0 0 0,0 0 0 16,0 0 231-16,0 0 39 0,0 0 8 0,0 0 2 15,5 0-124-15,-5 0-25 0,5-3-5 0,3 3-1 16,0 3-12-16,3-3-2 0,-3 0-1 0,0 0 0 16,2 0-74-16,1 0-14 0,-1 0-3 0,4 0-1 15,-1 0-18-15,3 0 0 0,-3 0 0 0,0 0 0 16,-2 0 0-16,-1-3 0 0,1 3 8 0,-3-4-8 16,-8 4-104-16,11 0-25 0,-11 0-5 0,5-5-475 15,-5 5-95-15</inkml:trace>
  <inkml:trace contextRef="#ctx0" brushRef="#br0" timeOffset="178318.24">12721 12894 806 0,'0'0'36'0,"0"0"7"0,0 0-35 0,0 0-8 15,0 0 0-15,0 7 0 0,0 0 224 0,0 0 44 16,3 0 8-16,-3 5 1 0,2-5-128 0,1 4-25 0,-3-4-6 0,3 3-1 15,2 9-36-15,-2-8-7 0,-3-1-2 0,2 6 0 16,1-2-56-16,0-4-16 0,-1 2 0 0,-2-1 0 16,3-1 11-16,-3-3-3 0,0 5-8 0,0-5 12 15,0 0-20-15,0 0-5 0,0 0-1 0,0 0-723 16,0-7-145-16</inkml:trace>
  <inkml:trace contextRef="#ctx0" brushRef="#br0" timeOffset="178786.5">13020 12835 1695 0,'0'0'75'0,"0"0"16"0,5-3-73 0,1-1-18 15,-6 4 0-15,0 0 0 0,0 0 93 0,5-3 15 16,0-1 4-16,3 4 0 0,-8 0-36 0,13 4-6 16,1-1-2-16,-1 1 0 0,0 4-30 0,-2-1-6 15,5 0-2-15,-3 4 0 0,0-1-10 0,0 2-1 16,-2-1-1-16,-3-1 0 0,0 9-2 0,-3-5-1 15,0 4 0-15,-2-3 0 0,-3 3 0 0,-3-1 0 0,1 2 0 0,-1-5 0 16,-5 5-2-16,3 2 0 16,-3-2 0-16,0-1 0 0,0-1-4 0,0-1-1 0,0-2 0 0,3 1 0 15,0-6 4-15,-1 3 1 0,4-1 0 0,-1-1 0 16,3-3-2-16,3 2-1 0,-1-6 0 0,1 4 0 16,5-3-2-16,0-1 0 0,0 2 0 0,5-5 0 15,3 2 0-15,0-2-8 0,5 0 12 0,3 0-4 16,0 0-8-16,5-2 0 0,0 2 0 0,2-5 0 15,-4 5 0-15,-1-3 0 0,-2-1 0 0,-3 1 0 16,-2-1-188-16,-9-3-36 16</inkml:trace>
  <inkml:trace contextRef="#ctx0" brushRef="#br0" timeOffset="179192.65">13592 13079 518 0,'0'0'23'0,"0"0"5"0,-3-4-28 0,3 4 0 16,0 0 0-16,0 0 0 0,-5 0 313 0,2 0 58 15,-2 0 11-15,-1 0 2 0,1 0-251 0,3 0-50 16,-1 4-11-16,-2-1-1 0,-1 1-41 0,4-1-8 0,-4-3-2 0,6 0 0 16,0 0-12-16,0 0-8 0,-2 5 8 0,2-5-8 15,0 0 0-15,0 0 0 0,0 0 0 0,0 0 0 16,0 0 0-16,0 0 0 0,0 0 0 0,0 0 0 16,0 0 12-16,0 0-3 0,5 2 0 0,3 3 0 15,-3-5 12-15,-5 0 3 0,6 0 0 0,1-5 0 16,1 5 8-16,-5-2 3 0,2-3 0 0,-5 5 0 15,0 0-1-15,0 0 0 0,0 0 0 0,0 0 0 16,0 0-2-16,0 0-1 0,0 0 0 0,-2 0 0 16,-4-3-17-16,1 3-3 0,-3 0-1 0,3-4 0 15,-3 4-121-15,0-3-24 0,3 3-5 0</inkml:trace>
  <inkml:trace contextRef="#ctx0" brushRef="#br0" timeOffset="179755.18">13856 12818 1267 0,'6'0'112'0,"-1"0"-89"0,-5 0-23 0,2 0 0 16,4 0 132-16,-6 0 21 0,2 0 5 0,-2 0 1 16,6 3-38-16,-1 1-7 0,0-1-2 0,1 4 0 15,-4 0-33-15,1 5-7 0,2-1-2 0,0-1 0 0,-2 6-16 0,2-2-3 16,-2 3-1-16,0 2 0 0,-1 2-10 0,1-2-3 15,0 2 0-15,-1 5 0 0,1-5 2 16,0 2 0-16,-1-1 0 0,1-1 0 0,2 0-26 0,-2-2-5 16,-1 0 0-16,1-5-8 0,2 4 17 0,-2-3-3 15,0-6-1-15,-1 3 0 0,1-1-13 0,2-3 9 16,-2 1-9-16,0-4 8 0,-3-5 3 0,0 0 0 16,0 0 0-16,0 0 0 0,0 0-11 0,0 0-9 15,2-5 9-15,1-2-13 16,-1 5-133-16,4-6-26 0,-6-3-6 0</inkml:trace>
  <inkml:trace contextRef="#ctx0" brushRef="#br0" timeOffset="183019.87">14338 13049 979 0,'-3'-2'87'16,"3"2"-70"-16,0 0-17 0,0 0 0 0,0 0 128 0,0 0 21 0,0 0 5 0,0 0 1 16,0 0-15-16,5 0-4 0,1-5 0 0,-1 2 0 15,3 3-67-15,3-4-13 0,-6 4-4 0,5-3 0 16,1 3-13-16,0-4-3 0,2 4-1 0,-3 0 0 16,1-3-18-16,2-1-3 0,0 4-1 0,1-5 0 15,-4 3-13-15,1 2 8 0,2 0-8 0,-5 0 0 16,3 0 0-16,-3 0 8 0,-3 0-8 0,3 0 0 15,0 0-113-15,-3 0-26 0,-2 2-5 16,-3-2-778-16</inkml:trace>
  <inkml:trace contextRef="#ctx0" brushRef="#br0" timeOffset="183692.14">14417 12880 230 0,'0'0'10'0,"0"0"2"0,0 0-12 0,0 0 0 16,0 0 0-16,0 0 0 0,0 0 203 0,0 0 37 16,0 0 8-16,0 0 2 0,0 0-115 0,0 0-23 15,0 0-5-15,0 0-1 0,3 2-15 0,-3-2-3 16,5 5-1-16,-5 2 0 0,3 0-2 0,2-3 0 16,-2 6 0-16,-1-3 0 0,-2 5-25 0,6-5-6 15,-4 7-1-15,1-2 0 0,0 2-13 0,2 0-4 16,-5-2 0-16,5 2 0 0,-2 0-10 0,2 0-2 15,-2-2-1-15,2 2 0 0,-2 0-9 0,2-2-2 16,0-5 0-16,-2 0 0 0,0 0-2 0,-1 0-1 0,3 0 0 0,-2-2 0 16,-3-5 1-16,0 0 0 0,0 0 0 0,0 0 0 31,0 0-51-31,0 0-11 0,0 0-1 0,3-5-699 0,2 3-139 0</inkml:trace>
  <inkml:trace contextRef="#ctx0" brushRef="#br0" timeOffset="184394.55">14835 12828 403 0,'-8'-3'17'0,"3"-1"5"0,0 1-22 0,2-1 0 15,0 4 0-15,-2-7 0 0,2 7 301 0,3 0 56 16,0 0 11-16,0 0 3 0,0-7-217 0,0 7-43 0,0 0-9 0,0 0-2 16,0 0-44-16,0 0-8 0,0 0-3 0,6-5 0 15,-1 3-25-15,3 2-4 0,0 0-2 0,0 0 0 16,2 0-2-16,4 0-1 0,2 0 0 0,-3 0 0 16,0 0-3-16,3 2 0 0,0 3 0 0,2-5 0 15,-2 7 5-15,0-7 1 0,3 7 0 0,-4 0 0 16,1 0 9-16,-8 0 1 0,3 0 1 0,-6 5 0 15,6-1 2-15,-6-1 0 0,-5 2 0 0,0 2 0 16,0 0-7-16,0-2-2 0,-5 2 0 0,-1 0 0 16,-2 0 0-16,3-2 0 0,-3 2 0 0,0-7 0 15,-2 5-4-15,-1-5-1 0,6 4 0 0,-3-8 0 16,0 4-5-16,3-2-8 0,-1-3 11 0,4 3-11 16,2-5 11-16,0 0-11 0,-3 7 10 0,3-7-10 15,0 0 0-15,3 0 0 0,2 4 0 0,0-1 0 16,1-3 0-16,4 4 0 0,1-1 0 0,2-3 0 0,-2 0-12 15,4 0 4-15,4 4 8 0,-1-1-13 0,1 1 13 0,-3-1 0 16,0 4 0-16,0-2 0 0,-3 2 0 0,-5 4 0 16,2-4 0-16,-2 3 0 0,-2 2 0 0,-4-5 0 15,1 0 8-15,-6 5-8 0,1-3 10 0,-1 3-2 16,-2-5 0-16,-3 0 0 0,0 0 7 0,-3 0 1 16,1-2 0-16,-6-3 0 0,-3 3-3 0,3 2 0 15,0-7 0-15,3 7 0 0,-5-7-5 0,2 0 0 16,0 4-8-16,3-4 12 0,0 0-12 0,-1 0-12 15,4-4 3-15,-1 4-865 16,3-7-173-16</inkml:trace>
  <inkml:trace contextRef="#ctx0" brushRef="#br0" timeOffset="184816.36">15542 12955 1094 0,'0'0'97'0,"0"0"-77"16,0 0-20-16,-6 0 0 0,6 0 208 0,-8 4 37 16,-2-1 8-16,2-3 2 0,0 5-155 0,3-3-32 15,5-2-5-15,-6 5-2 0,1-5-44 0,5 0-9 16,0 0-8-16,0 0 12 0,-5 7-12 0,5-7 0 16,0 0 0-16,0 0 0 0,0 0-8 0,0 0 8 15,2 0 0-15,-2 0 0 0,8 7 0 0,0-7 0 16,-2 0-9-16,-1-3 9 0,3-1 0 0,-3 4 0 15,-5 0 0-15,5-7 0 0,1 2 36 0,-6 5 0 16,0 0 1-16,0-2 0 0,0-3 14 0,0 5 2 16,-3-3 1-16,0-1 0 0,-2 1-38 0,-3-1-7 15,3 4-1-15,2 0-8 16,-2 0-68-16,0 0-20 0,-6 4-4 0</inkml:trace>
  <inkml:trace contextRef="#ctx0" brushRef="#br0" timeOffset="185363.08">16068 12854 1123 0,'0'0'49'0,"0"0"11"0,-2 0-48 0,2 0-12 15,-6 0 0-15,1 0 0 0,-3 4 111 0,0-1 19 16,0-3 4-16,0 4 1 0,-2-1-18 0,-1 1-3 15,-2 4-1-15,-3-1 0 0,3 0-56 0,-3 7-11 16,0 0-2-16,-3 2-1 0,6-2-7 0,-3 3-2 16,3 2 0-16,5 2 0 0,-2-2-7 0,4 2-2 15,1-2 0-15,5 2 0 0,3-2-13 0,2 2-2 16,3-7-1-16,2 5 0 0,4-5-9 0,2-2 0 0,-3-5 0 0,8 4 0 16,-3-8 15-16,6 4 1 0,-3-7 0 0,1 0 0 15,-1 0 4-15,0-7 0 0,0 4 1 0,-2-4 0 16,-4-4 15-16,1 4 4 0,3-8 0 0,-9 1 0 15,-2-2 12-15,0-1 2 0,3-1 1 0,0-1 0 16,-9-2-20-16,3 2-4 0,-2-2-1 0,2 2 0 16,-2 2-15-16,-3-1-3 0,-5 6-1 0,2-2 0 15,0 0 21-15,-2 2 5 0,-5 5 1 0,-1-3 0 16,0 3-24-16,1-2-5 0,-1 7-1 0,-2-3 0 16,2 5-23-16,-2 0-5 0,5-3 0 0,-2 6-1 15,-1-3-143-15,1 0-28 0,2 5-5 16</inkml:trace>
  <inkml:trace contextRef="#ctx0" brushRef="#br0" timeOffset="185988.36">16063 12621 1152 0,'0'0'102'0,"0"0"-82"0,0 0-20 0,0 0 0 16,8-3 40-16,-3 3 4 0,0-4 1 0,-5 4 0 15,8 0 36-15,0 0 7 0,0 0 2 0,0 0 0 16,0 4-11-16,3 4-3 0,5-4 0 0,-3 3 0 0,0 3-19 16,3-3-4-16,5 5-1 0,5 2 0 0,1 0-8 0,2 5-3 15,-2 2 0-15,2 0 0 0,5 2-21 0,-8-1-4 16,-2 3 0-16,-3 1-1 0,3-2 7 0,-5 2 2 16,-3 0 0-16,-3 6 0 0,-5-3 10 0,0-3 2 15,0 2 1-15,-3 2 0 0,-8-1-1 0,3-1 0 16,3-2 0-16,-6-5 0 0,1 5 6 0,-1-7 1 15,-2-1 0-15,2-1 0 0,-2-3 2 0,0 2 1 16,-3-1 0-16,2-6 0 0,1 3-5 0,0-1-1 16,-3-1 0-16,0-3 0 0,3 0-14 0,-3 0-3 15,0 2-1-15,0-2 0 0,-3-4-12 0,6 2-2 16,0-3-8-16,-1-2 12 0,-4 5-12 0,4-5 9 16,6 0-9-16,-2-7 8 15,-4 2-52-15,4-2-12 0,-1-5-1 0,6 3-1 16,2-6-174-16,-2-3-34 0</inkml:trace>
  <inkml:trace contextRef="#ctx0" brushRef="#br0" timeOffset="186972.46">16899 12927 460 0,'0'0'41'0,"0"0"-33"0,0 0-8 0,0 0 0 15,11-5 170-15,-6 5 32 0,-5 0 6 0,0 0 2 16,8-7-59-16,0 7-12 0,-8 0-3 0,5-3 0 15,3-1-23-15,0 4-5 0,5 0 0 0,-5-3-1 16,-3 3-31-16,9 0-5 0,4-4-2 0,1 4 0 16,-4 4-24-16,1-4-5 0,6 0 0 0,-1 0-1 15,5 0-29-15,-5 0-10 0,-5 0 0 0,0 0 9 16,3-4-1-16,-9 4-8 0,1 4 12 0,-3-4-4 0,0-4-8 0,-8 4-14 16,0 0 3-16,0 0 1 15,0 0-179-15,-3 4-36 0</inkml:trace>
  <inkml:trace contextRef="#ctx0" brushRef="#br0" timeOffset="187175.69">16999 13089 1440 0,'-13'7'128'0,"13"-7"-103"16,6 0-25-16,4 0 0 0,-2 0 112 0,0 0 16 15,3-2 4-15,4-3 1 0,7 2-31 0,-4-1-6 16,-5 4-2-16,6 0 0 0,2-3-63 0,0-1-13 0,-2 4-2 0,-1 0-1 15,1 0-15-15,-3 0 11 0,2-3-11 0,-2-1 10 16,-3 4-10-16,1-3 0 0,1-1 9 0,-4 4-9 31,0 0-103-31,-3 0-25 0,-1 0-4 0</inkml:trace>
  <inkml:trace contextRef="#ctx0" brushRef="#br0" timeOffset="190330.65">17822 12875 1602 0,'0'0'71'0,"0"0"14"0,0 0-68 0,-2-7-17 16,2 0 0-16,-3 4 0 0,0-1 78 0,1-3 12 16,-6 2 2-16,3 3 1 0,-1-3-20 0,-2 5-4 15,3-7-1-15,0 7 0 0,-1 0-31 0,-2 0-6 16,3 0-2-16,-3 0 0 0,0 0-16 0,0 4-3 15,0-1-1-15,-2 2 0 0,2-5-9 0,0 7 0 16,0 0 0-16,3 0 0 0,-3 0 0 0,3 0-11 16,2-2 11-16,0 2-8 0,3 0 8 0,0 4-8 15,0-4 8-15,3 1-8 0,0-1 8 0,4 0-12 16,-1 0 12-16,2 4-12 0,2-4 12 0,1 1 0 16,2-1-9-16,3 0 9 0,-3 0 0 0,3 0-9 0,0 0 9 0,0-2 0 15,-6-3 0-15,4 5 0 16,-4 5 0-16,-2-5 0 0,-3-3 19 0,-2 4 7 0,0-1 2 0,-6 4 0 15,0-4 13-15,1 0 3 0,-6 0 1 0,-3 3 0 16,3 2-17-16,-5-5-4 0,3 0-1 0,-4 0 0 16,-2 0-12-16,3-2-3 0,0-3 0 0,0 3 0 31,0-5-28-31,-1 0-7 0,1 0-1 0,2 0 0 16,1-5-132-16,2 3-28 0</inkml:trace>
  <inkml:trace contextRef="#ctx0" brushRef="#br0" timeOffset="190533.74">18050 12927 1036 0,'-3'7'92'0,"3"-3"-73"0,-2-1-19 0,-1 1 0 0,0-1 247 0,1 4 45 16,2 0 10-16,-3 0 2 0,0 2-189 0,3 1-38 15,0-3-7-15,0 0-2 0,3 5-23 0,0-5-5 16,-1 4 0-16,1-4-1 0,0 1-28 0,-1-6-11 15,-2 5 8-15,3-2-8 0,0 2 0 0,-3-7-17 16,0 0 2-16,0 0-726 16,0 0-146-16</inkml:trace>
  <inkml:trace contextRef="#ctx0" brushRef="#br0" timeOffset="190674.67">18058 12821 979 0,'-3'-7'43'0,"1"0"9"0,-1 0-41 0,0 0-11 0,1-1 0 0,-4 1 0 16,4 0 280-16,2 0 53 0,-3-2 11 0,0 7 3 15,1-3-188-15,2 5-38 0,0 0-7 0,0 0-2 16,0 0-78-16,0 0-16 0,0 0-3 0,0 0-1 31,0 0-137-31,2 0-27 0,4 5-6 0</inkml:trace>
  <inkml:trace contextRef="#ctx0" brushRef="#br0" timeOffset="191174.22">18299 13072 1947 0,'0'-4'43'0,"0"4"9"0,0 0 1 0,0-7 2 0,-3 0-44 0,0 2-11 16,3-2 0-16,-2 0 0 0,-1 0 54 0,0 4 9 15,-2-1 1-15,2-1 1 0,-2 3-23 0,0 2-5 16,0 0-1-16,-1 0 0 0,-2 2-24 0,-2 3-4 15,2-5-8-15,3 7 11 0,-3-3-11 0,2-1 0 16,-2 4 0-16,6-2 0 0,-1-3-10 0,0 5 10 16,1 2 0-16,2-9-9 0,0 0 9 0,2 10-8 15,4-6 8-15,-1 3-8 0,0-4 8 0,3 2-12 16,-2-3 12-16,4-2-12 0,1 5 12 0,-1-3 0 16,1-4 0-16,-3 2 0 0,5 0 0 0,-5-5 0 0,0 3 0 15,-3-3 8-15,0 5-8 0,1-3 11 0,2-4-11 16,-6 3 12-16,-2 4 12 0,0 0 2 15,0 0 1-15,0 0 0 0,3-7-3 0,-3 7-1 0,0 0 0 0,0 0 0 16,0 0-23-16,0 0 0 0,0 0 0 0,3 7 0 16,-1 0 0-16,1-3-10 0,0 4 1 0,2-1 0 15,0 0 9-15,3 4 9 0,-3-4-1 0,1 3-8 16,2-3 0-16,-3 5-11 0,3-1 0 0,-3-1 0 16,0-3 11-16,1 0 0 0,-4 5 0 0,4-1 0 15,-6-3 0-15,0-1 14 0,-3 0-3 0,0 0-1 16,1 4 3-16,-6-3 1 0,0-6 0 0,-3 5 0 15,1 0-4-15,-4 2-1 0,1-6 0 0,-3 4 0 16,0-2-9-16,3 2 0 0,-3-5 0 0,3-2 0 16,-3 5-24-16,6-5-8 0,-1 0 0 0,-2-5-1073 15</inkml:trace>
  <inkml:trace contextRef="#ctx0" brushRef="#br0" timeOffset="191564.74">18471 12905 2167 0,'0'0'96'0,"0"0"20"0,0 0-93 0,0 0-23 15,0 0 0-15,0 7 0 0,2-4 64 0,1 9 9 16,0-5 2-16,-1 0 0 0,3 0-15 0,-2 7-4 16,0-2 0-16,2-5 0 0,-2 4-29 0,2 4-7 15,-2-6 0-15,-1 3-1 0,1-1-3 0,0-1-1 16,-1 2 0-16,1-1 0 0,-1-4-15 0,1 0 8 0,-3-4-8 0,0 4 0 15,0-2 15-15,0-5-3 0,0 0-1 0,0 0 0 16,0 0-2-16,0 0 0 0,5-5 0 0,-2-5 0 16,0 3-9-16,2-4 0 0,0-1 0 0,1 3 0 15,2-3-20-15,-1 2-2 0,4-1-1 0,-3 4 0 16,3-5 7-16,-1 5 2 0,1 4 0 0,-1-1 0 16,1 1 14-16,-1-1-11 0,-2 4 11 0,3 0-10 15,0 7 10-15,-3-7 11 0,-3 7-3 0,0-3 0 16,3-1 0-16,-3 4 0 0,3 0 0 0,-2-2 0 15,2 2-8-15,-3 0 0 0,0 0 9 0,0-3-9 16,-5-4 15-16,3 8-2 0,0-6 0 0,-3-2 0 16,0 0-13-16,0 0 0 0,2 7 0 0,-2-7 0 15,0 0-130-15,0 0-29 0</inkml:trace>
  <inkml:trace contextRef="#ctx0" brushRef="#br0" timeOffset="192064.79">19034 12604 57 0,'-5'-7'0'0,"5"7"0"0,0 0 0 0,0-4 0 0,0 4 0 0,0 0 0 16,0 0 360-16,0 0 66 0,-3 0 14 0,3 0 2 16,-5 4-282-16,0-1-56 0,2 1-11 0,-2 3-2 15,2 0-25-15,-2 1-5 0,-1 6-1 0,1 0 0 16,0 0-6-16,0 5-2 0,-3 2 0 0,0-2 0 0,2 2-17 0,-2 2-4 16,3-1-1-16,0-1 0 15,2 0-18-15,-2-2-4 0,2 2-8 0,1-2 12 0,-1 2-12 0,3 2 11 16,0-2-11-16,0-2 10 0,3 2-10 0,-1-4 0 15,4 2 9-15,-1-5-9 0,3 2 8 0,0-2-8 16,0-4 8-16,2-3-8 0,4 0 0 0,-1 2 0 16,3-2 0-16,-1-4 8 15,1-3-164-15,0 4-32 0,11-4-6 0,-9-4-2 0</inkml:trace>
  <inkml:trace contextRef="#ctx0" brushRef="#br0" timeOffset="192330.27">19248 12760 1994 0,'0'0'88'0,"0"0"19"0,3 7-86 0,-3-3-21 0,0-1 0 0,3 4 0 16,-1 0 64-16,-2 5 9 0,0-1 2 0,3 3 0 15,0-4-16-15,-3 6-3 0,2-6-1 0,-2 9 0 16,0-5-30-16,0 0-5 0,3 0-2 0,-3-2 0 16,0 2-7-16,0-3-2 0,-3-3 0 0,3 3 0 15,0-8 0-15,-2 4 0 0,2-7 0 0,0 0 0 16,0 0-146-16,0 0-30 0</inkml:trace>
  <inkml:trace contextRef="#ctx0" brushRef="#br0" timeOffset="192627.05">19241 12531 1965 0,'0'0'43'0,"0"0"9"0,0 0 1 0,0 0 3 0,0 0-44 0,0 0-12 15,5 3 0-15,-3 2 0 0,6 2 63 0,3 0 10 16,-3 0 3-16,8 0 0 0,0 4-43 0,0 8-8 15,2-5-1-15,1 1-1 0,2 6-23 0,-3 0 9 16,1 2-9-16,2-1 0 0,-3 3 12 0,1-3-12 0,-6 3 12 0,0-3-12 16,-5 3 8-16,-2-3-8 0,-1-1 0 0,-2 5 0 15,-9-7 19-15,1 2-3 0,-3 0-1 0,0-2 0 16,-2-5-1-16,-4 0 0 0,6 5 0 0,-2-5 0 16,-1 0-3-16,1-2-1 0,2 2 0 0,-3-2 0 15,1-5-10-15,2 0 10 0,0 0-10 0,2 0 10 31,-2-3-86-31,3-1-18 0,5-3-3 0</inkml:trace>
  <inkml:trace contextRef="#ctx0" brushRef="#br0" timeOffset="192970.7">19846 12811 1843 0,'0'0'81'0,"0"0"18"16,0 0-79-16,0 0-20 0,6 0 0 0,-1 0 0 0,-5 0 72 0,11 0 10 16,-1 0 2-16,3 3 1 0,-2-3-20 0,0 0-4 0,4 4-1 0,1-1 0 15,0-3-42-15,0 4-9 0,-3-4-1 0,1 3-8 16,-4 1 8-16,1-1-8 0,-11-3 0 16,0 0 0-1,0 0-196-15,0 0-47 0</inkml:trace>
  <inkml:trace contextRef="#ctx0" brushRef="#br0" timeOffset="193127.03">19870 13002 1324 0,'0'0'59'0,"8"0"12"0,0 0-57 0,3 0-14 0,5 0 0 0,2 5 0 16,-2-10 162-16,2 5 30 0,4 0 5 0,1-3 2 15,1-1-135-15,0 4-28 0,0-7-4 0,-3 7-2 16,0 0-82-16,-5-7-17 0,0 7-3 0,-5-7-811 15</inkml:trace>
  <inkml:trace contextRef="#ctx0" brushRef="#br0" timeOffset="193432.4">20399 12586 1785 0,'0'0'159'16,"0"0"-127"-16,0 0-32 0,3 7 0 0,0 0 137 0,2 0 22 15,3 4 4-15,-3 4 1 0,3 6-87 0,0 5-17 16,0-1-3-16,0 8-1 0,0 0-7 0,0 3-1 15,0-3-1-15,-3 2 0 0,0 5-34 0,-5-7-13 16,-2 0 11-16,-1 0-11 0,-2-5 16 0,-1-2-2 16,-1 2-1-16,-1-9 0 15,0 2-117-15,0-9-24 0</inkml:trace>
</inkml:ink>
</file>

<file path=ppt/ink/ink30.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00:44.410"/>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7030A0"/>
    </inkml:brush>
  </inkml:definitions>
  <inkml:trace contextRef="#ctx0" brushRef="#br0">10284 4314 921 0,'0'0'82'0,"0"0"-66"16,-5 0-16-16,5 0 0 0,-5 0 102 0,5 0 17 16,-8-2 3-16,8 2 1 0,0 0-55 0,0 0-12 15,0 0-1-15,0 0-1 0,0 0-17 0,0 0-3 16,0 0-1-16,0 0 0 0,2-5 11 0,4-2 3 16,-4 5 0-16,6-3 0 0,0 5-23 0,3-5-5 15,-1 3-1-15,4 2 0 16,-1 0-6-16,3-5 0 0,0 5-1 0,2 0 0 15,1 0-2-15,-1 0 0 0,3 0 0 0,1 0 0 16,1 0-9-16,1 0 10 0,0 0-10 0,5 0 10 16,6 0 4-16,2 0 1 0,0 0 0 0,0 0 0 15,-3 0-7-15,3 0 0 0,-3 0-8 0,1 5 12 16,-1-5 0-16,3 0-1 0,3 0 0 0,-3 0 0 16,5 0-11-16,-2 7 0 0,-3-7 9 0,-3 5-9 0,-2-5 10 0,0 0-2 0,-3 0-8 15,3 0 12-15,-3 0 11 0,-3 0 1 0,1 2 1 0,-1-2 0 16,6 0-9-16,-3-2-1 0,-2 2-1 0,-1 0 0 15,1-5 6-15,-1 5 2 0,-2 0 0 0,-3 0 0 16,0-5-10-16,-2 5-1 0,2 0-1 0,-3 0 0 16,4 0-10-16,1 0 8 0,1-2-8 0,3 2 8 15,-6 2 6 1,3-2 1-16,-1-2 0 0,4 2 0 0,-3 0-15 0,2 0 0 16,-2 7 0-16,0-7 0 0,0 0 0 0,-3 0 0 15,0-5 0-15,3 5 0 0,0-2 40 0,-3 2 6 16,5 0 1-16,1 0 0 0,-4 0-38 0,7-5-9 15,-1 5 0-15,2 0 0 16,-2 0-25-16,1 0-7 0,-1 0-2 0,-3 0 0 0,-2 0 34 0,-3 0 0 16,0-2 0-16,-2 2 0 0,2-5 0 0,0 5 0 0,0 0 0 0,0 5 0 15,3-5 25-15,3 0 6 0,-3 0 1 0,-1 0 0 16,4 0-32-16,-1 0 0 0,-5 0 0 0,6 0 0 16,-3 2-18-16,-3-2-10 0,-3 0-1 0,6 0-1 15,-5 0 30-15,2 0 0 0,-3 0 0 0,6 0 0 16,-3 0 0-16,1 0 0 0,-1 0 0 0,0 0 0 0,0 0 0 15,-2 5 0-15,2-5 0 0,0-5 0 0,0 10 0 0,0-5 0 0,-2 0 0 16,-1 0 0-16,-2 0 8 0,0 0-8 0,0 0 0 0,-3 0 0 16,3 2 0-16,-3 3 0 0,1-5 0 0,-1 0 0 15,0 0 10-15,0 0-10 0,0 0 8 0,3 0-8 16,-2 0 0-16,1 0 8 0,4-5-8 0,-3 5 0 16,0 0 8-16,0 5-8 0,-1-5 8 0,4 0-8 15,-1-5 9 1,1 3-9-16,2 2 10 0,-2 0-10 0,-1 0 0 0,-2 0 0 15,3 0 0-15,-4 0 0 0,1 0 0 0,-2 0 0 16,-1 0 9-16,-3 0-9 16,1-5 10-16,0 5-10 0,-1 0 12 0,1 0-12 0,-1 5 0 0,1-5 0 15,-1 0 0-15,4 0 0 0,-1 0 8 0,-2 0-8 16,-1-5 0-16,1 5 0 0,-1-2 0 0,1 2 0 16,2 2 0-16,-2-2 0 0,2 0 0 0,-3 5 0 0,6-10 0 0,-2 5 0 15,1 5 0-15,1-5 0 0,-5 0 0 0,-1 2 0 16,1 3 19-16,-3-5 0 0,3-7 0 0,-3 7 0 15,2 2-31-15,-2-2-5 0,-3 0-2 0,3-2 0 16,0 2 67-16,-2 0 12 0,-1 0 4 0,3 0 0 16,0 0-52-16,-3 0-12 0,3 0 0 0,-3 0 0 0,3 0 0 15,0 0-12 1,-3-5 3-16,3 5 0 0,0 0 9 0,-2 5 8 0,-1-5-8 16,0 0 11-16,-5 0-11 0,5 0 0 0,1 0 0 0,-6 0 0 15,0 0 0-15,0 0 0 0,0 0 9 0,0 0-9 16,0 0 13-16,0 0-1 0,0 0-1 0,0 0 0 15,0 0-11-15,0 0 0 0,0 0 9 0,0 0-9 32,0 0-109-32,0 0-27 0,-6 0-4 0</inkml:trace>
  <inkml:trace contextRef="#ctx0" brushRef="#br0" timeOffset="13046.556">7549 7012 460 0,'0'0'41'0,"0"0"-33"16,-3 0-8-16,3 0 0 0,0 0 130 0,0 0 24 15,-5-3 5-15,2-1 1 0,3 4-47 0,0 0-9 16,0 0-1-16,-5-3-1 0,-1-1-30 0,6 4-5 16,0 0-2-16,-2 0 0 0,-4 0-32 0,4 0-6 15,-1 0-2-15,3 0 0 16,0 0 31-16,-2 0 7 0,-4 0 1 0,4 0 0 15,-4 4-22-15,6-4-4 0,0 0-1 0,-5 3 0 16,-3 4-17-16,0 0-3 0,3 4-1 0,0 1 0 0,-3-5-4 0,0 3 0 16,0 1-1-16,0 1 0 0,-3-2-11 0,3 1 0 15,3-1 0-15,-3 9 0 0,5-8 0 0,1 3 0 16,-1 1 0-16,3-1 0 0,0 5 0 16,5-5 0-16,-2 0 0 0,2 2 0 0,1-2 0 0,-1 0 0 0,0 1 0 0,3-4 0 15,-3-1 0-15,6 1 0 0,-3-3 9 0,5-1-9 16,-2 4 8-16,2-8-8 0,0 4 8 0,3-3-8 15,-3-4 0-15,3 3 0 0,-3 1-12 0,1-4 4 16,-1 0 43-16,0-4 9 0,0 4 1 0,1-3 1 16,-1-1-22-16,-3-3-5 0,-2 0-1 0,3 0 0 15,0 0 37-15,-4-5 7 16,-1 2 2-16,-1-1 0 0,0-4 0 0,1 1 0 16,-1-4 0-16,-5 3 0 0,0-3-52 0,3-1-12 15,-1 5 0-15,-2 0 0 0,-8-1 0 0,3 4 0 16,5 1 0-16,-3-1 0 0,-2-1 33 0,0 5 4 15,-1 0 1-15,-1 0 0 0,1 0-28 0,-2 0-10 16,3-1 0-16,-3 4 9 0,0 1-9 0,3 3 12 16,-3-4-12-16,3 4 12 0,-3 0-12 0,2 0 0 0,-2 0 0 0,0-3 0 15,3 3-40-15,0 0-4 0,0 3-1 0,-1-3 0 16,4 0-67-16,2 0-12 0,0 0-4 0,0 0-648 16,0 0-131-16</inkml:trace>
  <inkml:trace contextRef="#ctx0" brushRef="#br0" timeOffset="13934.126">7459 8039 1036 0,'0'0'46'0,"0"0"10"0,0 0-45 0,0 0-11 16,-6-4 0-16,1 4 0 0,0-3 104 0,-1 3 20 15,1-4 3-15,0 4 1 0,-3 4-62 0,3-4-12 16,-1 3-2-16,1-3-1 0,-3 7-31 0,0-3-5 16,-2 4-2-16,4-6 0 0,-2 5 19 0,0 2 4 15,0 1 1-15,3 2 0 0,-3-3-22 0,0 7-5 16,0-2-1-16,0 3 0 0,3 2 0 0,0 0 0 0,0-1 0 0,5 4 0 15,-3-8-9-15,6 7 0 0,-1-7 0 0,1 5 0 16,2-5 0-16,0-2 0 0,6 2 0 0,0-2 8 16,2-3 0-16,-3-4-8 0,6-3 12 0,3 3-4 15,-1-5-8-15,1 0 0 0,-1 0 0 0,1 0 0 16,2-5 40-16,0 3 5 0,-2-5 2 0,-1 0 0 16,-4-5 17-16,1 5 3 0,-4-5 1 0,0 3 0 0,-4-6 7 0,-1-1 1 15,2 2 1-15,-3 0 0 0,0-5-25 0,-2 5-4 16,-3 0-2-16,0 0 0 0,-3 2-14 0,1-2-4 15,-1 2 0-15,-2 3 0 0,-1-3-3 0,1 5-1 0,0-5 0 16,0 5 0-16,-1 5-10 0,-2-5-2 0,3-1-1 0,-3 4 0 16,3 1 6-16,0-1 2 0,-1 1 0 0,-2 3 0 31,3 0-118-31,0 0-23 0,5 0-5 0,0 0-717 16,-6 3-144-16</inkml:trace>
  <inkml:trace contextRef="#ctx0" brushRef="#br0" timeOffset="14721.889">7469 9060 1177 0,'0'0'52'0,"0"0"11"0,-5-2-51 0,5 2-12 0,0 0 0 0,0 0 0 16,-5 0 73-16,-1 0 12 0,1 0 3 0,-3 0 0 15,3 0-26-15,0 2-5 0,-3 3-1 0,0 2 0 16,0 0-29-16,2-2-7 0,-2 2 0 0,1 0-1 15,-4 0-19-15,3 7-12 0,3-2 1 0,-3 2 1 16,0 0 10-16,3 5 0 0,-3-5 0 0,5 7 0 16,0-7 20-16,-2 3 5 0,0-1 2 0,5-2 0 0,5 5-16 0,0-5-3 15,3-2-8-15,0 2 12 0,0 0-12 0,5-7 0 16,-2 5 0-16,5-5 0 0,-3 0 0 0,6 0 0 16,-4-7 8-16,4 5-8 0,-1-5 18 0,-2-5 1 15,0 5 0-15,0-7 0 0,-3 5 17 0,1-8 3 16,-1 8 1-16,-3-10 0 0,-2 5 34 0,3 0 7 15,-3-7 2-15,0 2 0 16,-3 3-4-16,-2-5-1 0,-1-3 0 0,1 3 0 16,0-2-11-16,-3-1-3 0,-3-4 0 0,0 7 0 15,1 0-51-15,-1 2-13 0,-2-2 0 0,-1 2 0 0,-1 5 34 16,-1 0 4-16,0-2 1 0,0-1 0 0,-3 8-28 0,3-3-11 16,0-2 8-16,-2 7-8 15,2 0-29-15,-3 0-11 0,3 0-3 0,0 5 0 16,0-3-183-16,0-2-37 0,-7 12-7 0,9 2-2 0</inkml:trace>
  <inkml:trace contextRef="#ctx0" brushRef="#br0" timeOffset="15423.381">7482 10104 403 0,'0'0'17'0,"0"0"5"0,0 0-22 0,0 0 0 0,0 0 0 0,0 0 0 16,-5-2 248-16,0 2 44 0,5 0 10 0,0 0 2 0,-5-5-192 0,2 5-39 16,-2 0-7-16,5 0-2 0,0 0 6 0,-6 0 1 15,-2 0 0-15,3 5 0 0,2-3-39 0,-2 3-8 16,0 2-2-16,-3 0 0 0,0 0-6 0,3 5 0 16,-3-3-1-16,2 8 0 0,1-3-15 0,-3 0 8 15,0 7-8-15,3-2 0 0,2 2 0 0,-2-2 0 16,2 0 0-16,1 2 0 0,4 0 20 0,-2-2-3 0,0-5 0 0,0 5 0 0,3-3-30 15,2-4-7-15,3 2 0 0,0-2-1 16,3-5-18-16,2-5-3 0,3 3-1 0,2 2 0 0,-2-7 35 0,3 0 8 16,-1-7 0-16,-2 2 0 0,3 3 0 0,-6-5 0 15,3-5 0-15,-3 5 0 0,-2-7 100 0,-1 2 23 16,1-2 4-16,-1 0 1 0,-4 0-52 0,-1-5-9 16,0 0-3-16,-2 5 0 15,0-7 3-15,-3 7 0 0,0-5 0 0,-3 0 0 16,-2 3-33-16,2 2-6 0,-2-3-2 0,-3 8 0 15,0-3 4-15,0-2 1 0,-3 2 0 0,1 5 0 16,2 0-14-16,-3 0-2 0,1-5-1 0,-1 10 0 16,3-3-14-16,-2 3-13 0,2-3 2 0,2 5 1 15,-2-2 10-15,0 2 0 0,0 0 0 0,3 0 0 16,0 0-104-16,0 2-20 0,-1 3-3 0,4-3-1127 0</inkml:trace>
  <inkml:trace contextRef="#ctx0" brushRef="#br0" timeOffset="16309.555">7530 11099 630 0,'0'0'28'15,"0"0"5"-15,0 0-33 0,0 0 0 0,0-5 0 0,0 3 0 16,-3-3 64-16,3 5 7 0,0-2 1 0,0 2 0 16,0 0-25-16,-5-5-5 15,0 5-1-15,-3-2 0 0,3 2 19 0,-3 0 3 16,0 2 1-16,0-2 0 0,-3 5 0 0,3-3 0 16,-2 5 0-16,-1-2 0 0,-2 2-52 0,2 5-12 15,-5-3 0-15,8-2 0 0,1 8 0 0,1-4 0 16,1 3 0-16,-3 1 0 0,5 3 0 0,-2-4 0 0,2-2 0 0,1 2 0 15,-1 0 0-15,3 1 0 0,5 1 0 0,1-2 0 16,-1-4 0-16,0 1 0 0,3 3 0 0,3-7 0 0,-1 1 0 0,6-1 0 16,0-3 0-16,0 3 0 0,-3-7 54 0,3 0 8 15,0 0 2-15,3 0 0 0,-4-7-52 0,1 3-12 16,0-3 0-16,0-1 0 0,0 1 54 0,-6 0 8 16,4-7 2-16,-4 7 0 0,1-5 51 0,-1-2 10 15,-4 0 3-15,-1 0 0 0,0 0-103 0,1-2-25 16,-4 1 0-16,-2-1 0 0,0-1 56 0,0 1 7 0,0-3 1 0,-2 7 0 15,-4-2-52-15,1 0-12 0,0 2 0 0,-1 5 0 16,-1 0 40-16,1 0 6 0,-2-4 1 0,0 8 0 16,3-2-19-16,-3-2-3 0,0 5-1 0,0-3 0 15,3 5-33-15,-3-2-7 0,3-3-2 0,-3 5-832 16,3 0-166-16</inkml:trace>
  <inkml:trace contextRef="#ctx0" brushRef="#br0" timeOffset="17290.211">7535 5920 1267 0,'0'0'28'0,"0"0"5"0,0 0 2 0,0 0 1 0,0 0-36 0,0 0 0 0,-8 0 0 0,6-2 0 16,-4-3 58-16,6 5 5 0,0 0 1 0,-5 0 0 16,0 0 0-16,-3 5 0 15,0-3 0-15,3-2 0 0,-1 5-52 0,-2-3-12 16,1 6 0-16,-4 3 0 0,3-4 0 0,-3 5 0 16,1 2 0-16,-1 0 0 0,-2 0 30 0,2 5 3 15,4 0 1-15,-1-2 0 0,-3 1-34 0,3 3 0 16,3-2 0-16,-1 0 0 0,4-2 0 0,-1 1 0 15,1 1 0-15,4 0-9 16,3-3-16-16,3-1-3 0,-2 1-1 0,2-2 0 0,2-4 29 0,3-1 0 0,3-2 0 0,3-5 0 16,-1 3 0-16,4-3 0 0,-1-4 0 0,0-3 0 15,3 3 45-15,-3-5 15 0,0-2 4 0,-2 2 0 16,-1-8-52-16,-2 1-12 0,0 3 0 0,-6-4 0 16,-2 1 80-16,0-4 14 0,3 1 2 0,-3-6 1 0,-8 6-37 15,0-2-8-15,2-2-2 0,1 2 0 0,-6 0-4 0,1-2-1 31,-3 2 0-31,-3 5 0 0,-3 0 5 0,3 2 1 16,-3 3 0-16,-2 2 0 0,0 2-23 0,0-2-4 0,0 0 0 16,-1 7-1-16,-2-4-23 0,6 4-12 0,-1-3 2 0,3 3 0 31,-2 0-197-31,2 3-39 0,-3-3-8 0,11 0-2 0</inkml:trace>
  <inkml:trace contextRef="#ctx0" brushRef="#br0" timeOffset="18160.988">8406 5960 1267 0,'0'0'28'0,"0"0"5"0,-5 0 2 0,5 0 1 0,0 0-36 0,0 0 0 16,-8-2 0-16,0-3 0 0,8 5 58 0,-6 0 5 15,-2 5 1-15,-2-3 0 0,2 3-15 0,-3 2-2 16,6 0-1-16,-8 5 0 0,-3-3-30 0,0 5-5 15,11 3-2-15,-6-1 0 0,-5-1-1 0,3 3-8 16,5 1 12-16,3-5-4 0,2 7-8 0,3-6 0 16,-2 3 0-16,7 1 8 0,11-5-8 0,-3 0 0 15,-2-2 0-15,2-2 0 0,8 1 0 0,0-4 0 0,-2-7 0 0,-1 5 0 16,3-5 0-16,0-5 0 0,1 5 0 0,-4-7 0 16,-5 0 53-16,6 3 9 0,2-6 2 0,0-2 0 0,-8 3 0 0,-2-3 0 15,-3-2 0-15,3 0 0 0,2-2 24 0,-3-1 6 16,-7-6 1-16,5 6 0 0,-3-2-50 0,-2 5-9 15,-8-5-3-15,-3 5 0 0,0 0 25 0,-3 0 5 16,-2-2 1-16,-3 6 0 0,-2-2-52 0,2 5-12 0,5-2 0 16,-5 0 0-1,-2 6-48-15,4 3-13 0,1-5-3 0,3 5-1152 0</inkml:trace>
  <inkml:trace contextRef="#ctx0" brushRef="#br0" timeOffset="18848.146">9496 6139 1267 0,'0'0'28'0,"0"0"5"0,0 0 2 0,-5-5 1 0,5 5-36 0,-3 0 0 16,-8-2 0-16,3 2 0 0,1-5 60 0,-1 5 4 15,-3 0 2-15,3 0 0 0,-3 0-8 0,4 0-2 0,1 0 0 0,-4 5 0 16,-1 2-24-16,-2 0-6 0,0 0-1 0,-1 5 0 0,1-3-35 0,0 6-7 16,2-4-2-16,1 3 0 0,2 8 19 0,3-6 0 15,-3 0 0-15,0 3 0 0,5 2 0 0,0-2 0 16,1 2 0-16,2 5 0 0,2-5 0 0,4-2 0 16,2-5 0-16,2 5 0 0,1-9 14 0,7 1 6 15,1-4 2-15,5-2 0 0,-1-3-35 0,4-2-7 16,-1 0-2-16,1-7 0 15,-1 5 60-15,-2-5 12 0,3-2 2 0,-6-1 1 16,0 3-2-16,-5-5-1 0,-3-2 0 0,0 0 0 16,0-5-20-16,-2 1-4 0,-3 3-1 0,0-6 0 15,-5 2 31-15,2-2 7 0,-5 2 1 0,-3 5 0 16,1 0-1-16,-6 2 0 0,0 3 0 0,0-3 0 16,-6 5 1-16,4 0 1 0,-3 3 0 0,2 1 0 15,1-2-103-15,-4 3-21 0,1 2-4 0,5 0-1 16,0 0-175-16,0 2-35 0</inkml:trace>
  <inkml:trace contextRef="#ctx0" brushRef="#br0" timeOffset="19381.584">10324 6087 1267 0,'13'-7'28'0,"-7"7"5"0,-6 0 2 0,0 0 1 0,-3 0-36 0,3 0 0 15,0 0 0-15,-5-7 0 0,-3 7 93 0,0 0 12 0,0 0 3 0,-3 7 0 16,1-2-36-16,-4 2-8 0,-1 2 0 16,1-1-1-16,6 8-31 0,-5-2-7 0,0 0-1 0,0 5 0 15,-1-2-12-15,7 1-2 0,1 1-1 0,-2-2 0 16,6 1-9-16,-1 1 0 0,6 0 0 0,2-2 0 15,0-3 0-15,6 4 0 0,-1-6-11 0,9-2 11 0,-3-1-11 0,2 0 11 16,3-4-13-16,3-3 5 0,0-2 8 0,-3 0 9 16,0-7-1-16,1 5-8 0,-4-5 0 0,-2-2 0 15,-3 2-10-15,0-1 10 0,-2-6 44 0,0 0 16 16,-3 0 3-16,-3-5 1 0,3 5 0 0,-3-5 0 16,-2 5 0-16,-1-5 0 0,-2 5-29 0,-2 0-6 15,-1 3-1-15,-2 3 0 0,0-1 8 0,-3-3 0 0,0 5 1 0,-3 3 0 31,0-4-21-31,1 8-5 0,-1-2-1 0,1 2-802 16,2 0-161-16</inkml:trace>
  <inkml:trace contextRef="#ctx0" brushRef="#br0" timeOffset="19937.803">11369 6106 403 0,'0'0'36'0,"0"0"-36"16,0 0 0-16,0 0 0 0,0 0 244 0,-5-5 43 15,0 5 8-15,-1 0 1 0,-2 0-180 0,3 0-36 0,0 0-7 0,-3 0-1 16,-3 5-7-16,-2 2-1 0,0 0 0 0,0 5 0 16,-3-3-51-16,0 3-13 0,0 2 0 0,0 5 0 15,3-5 54-15,0 7 8 0,2-6 2 0,3 3 0 16,5 4-52-16,3-4-12 0,3 4 0 0,5-4 0 16,5-4 0-16,3 1 0 0,3-4 0 0,2 1 0 15,0-5 0-15,5 0 9 16,6-7-9-16,0 0 8 0,-3 0-8 0,3-5 0 15,-6-2 0-15,1 0-11 0,-3 0 60 0,-1-4 12 16,-4 3 3-16,-1-1 0 0,-4-3 0 0,-4 1 0 16,1-6 0-16,-3-2 0 0,-3 0-52 0,-2 5-12 15,-3-4 0-15,0 1 0 0,-6-2 44 0,-2 8 7 0,-2-4 1 16,-3 1 0-16,-3 3-32 0,-3 1-7 16,3-2-1-16,0 5 0 0,-2 0-24 0,5 3-4 0,-1 1-2 0,9-2-825 15,0 5-165-15</inkml:trace>
  <inkml:trace contextRef="#ctx0" brushRef="#br0" timeOffset="20438.978">12541 6054 115 0,'0'0'0'0,"0"0"10"15,0 0-10-15,0 0 0 0,-5 0 0 0,0-2 0 0,-3-3 332 0,0 5 64 0,-3 0 12 0,-2 0 4 0,2 5-270 0,-2-3-54 16,-8 6-10-16,0 3-2 0,0-4-28 0,0 7-6 16,-6-2-1-16,1 2 0 0,4 5-41 0,4-5-17 15,-1 7 1-15,4 1 0 16,7-4 16-16,2 4 0 0,6 3 0 0,3-6 0 16,5 2 0-16,2-6 0 0,4 3 0 0,4-4 0 0,3 1 0 0,3-4 0 31,0 1 0-31,5-5 0 0,-2-5 8 0,-1-2 6 0,-2 5 1 0,5-10 0 15,0 3 3-15,0-3 1 0,-5-2 0 0,-3 0 0 16,0-4 9-16,-2 1 1 0,-3-9 1 0,0 5 0 16,-3-5 78-16,-3-2 16 0,1 2 4 0,-3-2 0 15,-5 7-103-15,-3-5-25 0,-3 1 0 0,0 3 0 16,-7 1 34-16,-4 0 2 0,1 2 0 0,0-2 0 16,0 7-8-16,0 0 0 0,-6 2-1 0,0 3 0 15,1-3-151-15,2 10-29 0,-2-3-7 0</inkml:trace>
  <inkml:trace contextRef="#ctx0" brushRef="#br0" timeOffset="21024.751">12549 6798 1497 0,'-8'-3'66'0,"8"-1"14"0,-5 4-64 0,5-3-16 16,-5-1 0-16,2 4 0 0,-5 0 106 0,3-3 18 15,0-2 3-15,-1 5 1 0,4 5-52 0,-1-2-9 0,-5-3-3 0,0 0 0 16,0 7-64-16,-5 0 0 0,0 0-8 0,-9 9-1 16,4-6 9-16,2 4 0 0,-2 4 0 0,4-3 0 15,-2 3 0-15,6 4 0 16,-1-4 0-16,3 4 0 0,3-4 0 0,2 4-8 15,3-4 8-15,3 4-8 0,2-1 8 0,3-10-8 16,3 1 8-16,-1-2-8 0,4 4 0 0,2-3 0 16,-3-3 0-16,3-1 0 0,2-3 8 0,-2 3 0 15,3-7 0-15,-4 0 0 0,1-4 18 0,-2 1 6 16,1 3 0-16,4-7 1 0,-3-5 31 0,-3 1 7 16,0 4 1-16,-2-7 0 0,-1 4 0 0,1-6 0 0,-3 2 0 0,0-1 0 15,0-3-52-15,-5 1-12 0,-1-2 0 0,-2 5 0 16,0 3 30-16,-2-4 3 0,-4 8 1 0,-2-4 0 15,0 4 2-15,0-1 0 0,-2 1 0 0,2 0 0 16,0 0-36-16,-3 0 0 0,3 3 0 0,-2 4 0 16,2 0-134-16,-3 0-27 0,1 0-6 0,2 7-951 15</inkml:trace>
  <inkml:trace contextRef="#ctx0" brushRef="#br0" timeOffset="21757.638">12475 7969 345 0,'-10'-7'31'0,"7"4"-31"15,0-1 0-15,1 1 0 0,-1-1 293 0,0 1 53 16,1-6 10-16,-1 7 3 0,-2-3-216 0,2 3-43 16,-2-3-9-16,-1 5-2 0,1 0-20 0,0 0-4 15,-3 0-1-15,0 5 0 16,0-3-51-16,-5 3-13 0,0 2 0 0,2 0 0 16,-5 0 0-16,3 5 0 0,-8 2 0 0,5 0 0 15,3-3 27-15,2 4 2 0,3 3 1 0,3-1 0 16,0 2-30-16,-1 0 0 0,4-5 0 0,-4 4 0 15,6-3-23-15,0-1-4 0,3 0-1 0,5 0 0 0,0-2 28 0,5-5 0 16,3 0 0-16,0 5 0 0,2-5 19 0,4-5 9 16,-4 3 1-16,3-3 1 0,-2-2-21 0,-1 0-9 0,1 0 8 0,-1 0-8 15,-4-2 20-15,1-3-2 0,-1-2 0 0,-1 0 0 16,-3 0 30-16,1-5 5 0,0 3 2 0,-3-6 0 16,-1-3 1-16,1 4 1 0,-2-5 0 0,-4 0 0 15,1 2-24-15,-3-1-5 0,0-1 0 0,-3 5-1 16,1-5-3-16,-4 5 0 0,-2 0 0 0,1 2 0 15,-1 5 14-15,0 0 2 16,0 0 1-16,2 0 0 0,-1 7-33 0,1 0-8 16,-2 0 0-16,0 0 0 15,0 0-203-15,0 7-42 0,1-3-9 0</inkml:trace>
  <inkml:trace contextRef="#ctx0" brushRef="#br0" timeOffset="22507.308">12417 9006 806 0,'0'0'72'0,"0"0"-58"0,0 0-14 0,-3-2 0 15,1-3 105-15,-1 3 19 0,0-3 3 0,-2 3 1 16,2-3-20-16,-2 5-3 0,0 0-1 0,-3 0 0 16,0 7-28-16,0-7-7 0,0 7-1 0,-3 0 0 15,-2 0-43-15,3 5-9 16,-4 2-1-16,-1 0-1 0,1 5-14 0,4 0 8 0,-3 2-8 0,5 0 0 0,0-2 0 0,0 7 0 15,2-5 0-15,1 0 0 16,2-2 0-16,3 2 0 0,3-2 0 0,2-5 0 16,1 5 0-16,7-10-12 0,0 3 12 0,6 0-10 0,2-5 10 0,0-5-8 15,3-2 8-15,0 5-8 0,-1-10 8 0,1 5 9 16,-3-2-1-16,3-3-8 0,-3-2 44 0,-2 0 3 16,2-5 0-16,-5 5 0 15,0-2 24-15,-3-3 5 0,-5-2 0 0,3-5 1 16,-6 5-5-16,3-5 0 0,-6-2-1 0,-2 2 0 0,-2-2-53 0,-3 0-10 15,-3 2-8-15,0 0 9 0,0 3 23 0,-3-3 4 16,1 5 0-16,-1 2 1 0,0 3-28 0,3 2-9 16,1 2 0-16,-1-2 0 15,2 7-127-15,-2 0-32 0,0-5-6 0</inkml:trace>
  <inkml:trace contextRef="#ctx0" brushRef="#br0" timeOffset="23277.416">12525 10163 115 0,'-13'-7'10'0,"11"7"-10"15,-1-7 0-15,3 2 0 0,-3-2 207 0,1 5 39 16,2-5 8-16,0 2 2 0,-3-2-117 0,3 7-23 16,0-7-5-16,0 7-1 0,0-7-22 0,0 7-5 0,0 0-1 0,-5-5 0 15,-1 5-14-15,-2 0-4 0,0 0 0 0,1 5 0 16,-7-3 0-16,1 8 0 0,-3-1 0 0,0-2 0 0,0 7-64 0,-2-2 0 16,2 7-8-16,0-5-1 0,0 7 9 0,3 0 12 15,2-2-2-15,1 2-1 0,-1 5-22 0,6-5-5 16,0 3-1-16,5-8 0 0,0 3 19 0,2 0 0 15,4-5-8-15,2 5 8 0,2-3 13 0,1-4 7 16,5 0 0-16,5-3 1 0,0-2-37 0,-2 0-7 16,2-2-1-16,0-5-1 0,-3 0 40 0,1 0 8 0,-1 0 1 0,-2-5 1 15,3-2 31-15,-1 0 7 0,1-2 1 0,-3-3 0 16,-3 0 0-16,-2-2 0 0,-1 0 0 0,-2-5 0 16,0 3 0-16,0-8 0 0,-5 8 0 0,-1-8 0 15,-2 8-52-15,-2-3-12 0,-1 5 0 0,-2 0 0 16,-3 2 0-16,0 0 0 0,-3-2 0 0,1 7 0 15,-4 0 33-15,4 0 4 16,-3 0 1-16,-1 2 0 16,4 3-112-16,-1 2-22 0,-2 0-5 0,2 2-731 15,3 3-147-15</inkml:trace>
  <inkml:trace contextRef="#ctx0" brushRef="#br0" timeOffset="23931.515">12496 11092 1036 0,'-8'-7'46'0,"3"7"10"0,2-5-45 0,-2 3-11 0,2-3 0 0,-2-2 0 0,3 7 104 0,-4-7 20 15,1 7 3-15,2 0 1 0,3 0-52 0,-5-5-11 16,-3 5-1-16,3 5-1 0,-1-5-25 0,1 0-5 16,0 7-1-16,-3 0 0 0,0-2-16 0,-3 2-3 15,4 2-1-15,-4 3 0 0,0 2-12 0,3 0 9 16,-2 5-9-16,2 2 8 0,0-2-8 0,0 0-11 15,0-2 3-15,5 1 0 16,1 4 26-16,-1-4 6 0,6 1 0 0,-1-5 1 16,4 5-25-16,-1-5 0 0,3-4 0 0,3 1 0 15,-1 1-20-15,3-5-10 0,1 0-2 16,1-4 0-16,-1-3 52 0,-1 0 9 0,3 0 3 0,0 0 0 16,0-7 4-16,-1 4 0 0,-1-4 1 0,2 0 0 15,-3-5 28-15,5 1 6 0,-5-4 1 0,1-3 0 16,-4 3 8-16,1-6 3 0,-3 3 0 0,-3-4 0 0,-2-4-67 0,-1 5-16 15,-2 0 0-15,-2 0 0 0,-4 2 0 0,1 0 0 0,0 5 0 0,-3 2 0 16,0 3 55-16,-3-3 7 16,1 5 2-16,-1 0 0 0,3 2-52 0,0 3-12 0,0-3 0 0,-2 5 0 31,-1 0-254-31,-2 5-54 0,-21 2-10 0,10-4-641 0</inkml:trace>
  <inkml:trace contextRef="#ctx0" brushRef="#br0" timeOffset="24633.011">11478 11113 921 0,'0'0'82'0,"-6"-7"-66"15,4 0-16-15,-4 2 0 0,1-2 102 0,0 5 17 16,0-5 3-16,-1 2 1 0,-2-2-69 0,3 0-14 0,5 7-2 0,-3 0-1 15,-2-5 22-15,0 5 4 0,5 0 1 0,-6 0 0 16,6 0 14-16,-7 5 3 0,-1-5 1 0,0 7 0 16,2 0-49-16,-4 5-9 0,-1-3-3 0,1 8 0 15,2-1-21-15,0 3 0 0,-3 2 0 0,1-2 0 16,2 2 0-16,0 1 0 0,2 3 0 0,1-3 0 0,0 3 0 0,5-6 0 31,0 7 0-31,2-5 0 16,4-2-34-16,-1-2-2 0,6 1 0 0,-1-6 0 0,6-2 36 0,0 1 0 0,0-4 0 0,0-2 0 31,5-3-58-31,-5-2-5 0,2 0-1 0,3-7 0 0,-2 0 52 0,2 0 12 0,0 0 0 0,0-5 0 16,-5-2 48-16,0 3 13 0,-3-4 3 0,1 1 0 15,-4 0-13-15,-2-5-3 0,0 5 0 0,-3-7 0 16,3 2-25-16,-5 1-6 0,0-4-1 0,-1 4 0 0,-4-4 39 0,-1 4 7 16,-2 3 2-16,-1-1 0 0,1 0 0 0,-3 6 0 15,0-2 0-15,0 3 0 0,-2 0-52 0,-1 1-12 16,1 1 0-16,-1 5 0 0,-2-3 0 0,2-2 0 15,1 5 0-15,2-3 0 16,-3 5-253-16,1-7-54 0,-6 7-10 0,8-5-3 0</inkml:trace>
  <inkml:trace contextRef="#ctx0" brushRef="#br0" timeOffset="25333.716">10403 11092 345 0,'0'0'31'0,"0"0"-31"16,0 0 0-16,0-7 0 0,0 2 211 0,0-2 36 16,0 0 7-16,0 0 2 0,0 2-111 0,0 3-21 15,-2-3-5-15,-1 3-1 0,3 2-35 0,-5-5-7 0,-3 3-2 0,3-3 0 16,-1 5-8-16,-2 0-2 0,0 5 0 0,-2-3 0 15,-1 3-15-15,-2-3-3 0,0 10-1 0,-3 0 0 16,0-3-21-16,0 5-4 0,-2 3 0 0,2-1-1 16,5 6-32-16,-2 1-7 15,2-6 0-15,1 6-1 0,5-2 21 0,2 0 0 16,0-2 0-16,3 2 0 0,6-2-14 0,-1-5 5 16,-3 5 1-16,6-5 0 0,8 0 8 0,0 0-13 15,8-2 5-15,0-5 8 0,0 0-11 0,-1-7 11 16,1 5-8-16,0-5 8 0,0-5 0 0,-3 1 0 15,0 1 0-15,0-4 0 0,-2 0 0 0,-3-5 17 16,0 3-2-16,-3-7-1 0,3 6 10 0,-6-9 3 0,-2 5 0 0,-2-5 0 16,-4-2 29-16,1 2 7 0,-3-6 1 0,-3 3 0 15,1-4 0-15,-6 10 0 0,0-7 0 0,-3 8 0 16,0 1-52-16,1 3-12 0,-1 1 0 0,1-2 0 16,-1 5 8-16,1 0 0 0,-1 0-8 0,3 7 12 15,0-5-117-15,0 5-24 0,0 0-5 0,0 0-646 16,3 5-128-16</inkml:trace>
  <inkml:trace contextRef="#ctx0" brushRef="#br0" timeOffset="26012.951">9422 11059 1371 0,'0'0'30'0,"0"0"6"0,-5 0 2 0,-1-5 1 0,1 5-31 0,0-2-8 0,2 2 0 0,-5-5 0 15,-5 5 80-15,5 0 14 0,0 0 3 0,0 5 1 16,-5-3-40-16,2 3-8 0,3-5-2 0,-2 7 0 0,-1 5-27 0,1-3-5 16,-4 3-2-16,4 2 0 0,-1 0-14 0,1 5 0 15,-4 2 0-15,4-2 0 0,-1 2-8 0,3 5 8 16,0 0-12-16,0-5 12 0,3 7-13 0,2-2 4 16,3-4 1-16,3 3 0 15,0-3-30-15,5-4-6 0,5-6 0 0,0 2-1 0,0-7 36 0,1 0 9 16,4 0 0-16,1-7 0 0,-1 0 0 0,6 0 0 0,0-2 0 0,2-3 0 15,-5-2-9-15,1 0 0 0,-4-5 0 0,1 3 0 16,-6-3 42-16,3 1 9 0,-6-4 2 0,1 1 0 16,-1 0 39-16,-2 0 8 0,0-5 1 0,-2 8 1 15,2-6-23-15,-6-2-5 0,3 5-1 0,-2-5 0 0,-3 1-32 16,-3 3-8-16,3-1 0 0,-5-8-1 0,0 10 14 0,0 0 3 31,-3 2 1-31,0-2 0 0,2 7-27 0,-2-4-6 16,-2 3 0-16,-1 1-8 0,1 0 0 0,2 5 0 0,-3-3-10 15,3-2 10-15,-5 7-28 0,5-7 3 0,0 7 0 0,0-5 0 32,0 5-147-32,3-2-28 0,-3-3-7 0,3 5-1 0</inkml:trace>
  <inkml:trace contextRef="#ctx0" brushRef="#br0" timeOffset="26815.135">8472 11015 1267 0,'-5'-3'28'0,"2"3"5"0,3 0 2 0,0 0 1 0,-8-5-36 16,3 3 0-16,5 2 0 0,0 0 0 0,-5-5 109 0,2 3 15 15,3 2 4-15,0 0 0 0,0-5-52 16,-3 3-9-16,-2-3-3 0,5 5 0 0,0 0-7 0,0 0-1 16,-11 0-1-16,3 0 0 0,0 5-37 0,1-3-7 15,-4 5-2-15,-5 0 0 0,0-2 23 0,-2 7 4 16,2-3 0-16,-3 5 1 16,-2 1-59-16,3 3-12 0,4-4-2 0,1 5-1 0,-5 2 37 0,2-2 0 0,8 2 0 0,5 5 0 15,6-7 0-15,-3 2 0 0,0 0 0 0,5-2 0 16,3 2 0-16,3-2 12 0,-1-5 0 0,9 5 0 15,-1-9-12-15,1 6 0 0,2-7-12 0,-5-1 12 16,0-1-15-16,0-3 5 0,5 3 1 0,-5-7 0 16,-6 0 9-16,3 0 0 15,3-4 0-15,0 1-8 0,-3-1 21 0,-2-3 5 16,0-1 1-16,4-1 0 0,-1-3 25 0,-4 1 4 16,-2-4 2-16,0-6 0 0,5 7-40 0,-7-5-10 15,-4-2 0-15,-2 0 0 0,3-3 53 0,0 3 9 16,-3 0 2-16,-3 2 0 0,-5 1-52 0,3 3-12 0,2 1 0 15,-2 3 0-15,-3 1 0 0,3-2 0 0,-1 3 0 0,4-3 0 16,2 5 54-16,-3 0 8 0,-8 0 2 0,6 2 0 16,2-2-52-16,1 5-12 0,-6-3 0 0,3 1 0 15,5 4-48-15,0 0-13 0,-6-3-3 0,4-2 0 16,-4 3-64-16,6 2-14 0,0 0-2 0,-5 0-1 0</inkml:trace>
  <inkml:trace contextRef="#ctx0" brushRef="#br1" timeOffset="52447.598">7289 5800 172 0,'0'0'16'0,"0"0"-16"16,0 0 0-16,-2 0 0 0,-1 5 92 0,3-5 16 15,0 0 4-15,0 0 0 0,0 0-39 0,0 0-7 16,0 0-2-16,0 0 0 16,0 0 0-16,0 0-1 0,-3 0 0 0,3 0 0 15,-2 0 7-15,2 0 2 0,0 0 0 0,-3 0 0 16,3 0-12-16,0 0-3 0,-5 7 0 0,5-7 0 15,-3 0-21-15,3 0-5 0,0 0-1 0,-5 7 0 16,2-7 3-16,3 0 1 0,-2 7 0 0,2-7 0 16,0 0-15-16,-3 7-3 0,0-2-1 0,1 2 0 15,2 0 7-15,0-2 2 0,0-5 0 0,-3 7 0 0,3 0 0 0,0-5 1 16,0 5 0-16,0 0 0 0,0 1-25 0,0-4 0 16,0-4 0-16,0 7 0 0,0 5 52 0,0-5 6 15,0 0 1-15,0 0 0 0,0 0-34 0,0 0-6 16,0 0-2-16,0 0 0 0,0 0-1 0,0-2-1 15,0 2 0-15,0 5 0 0,-3-5 1 0,3 0 0 0,0 0 0 0,-2 0 0 16,2 0-5-16,0 5-1 0,0-5 0 0,0 0 0 0,0 0-2 0,0 0-8 16,0 5 12-16,0-5-4 0,0 0-8 0,0-5 8 15,0 6-8-15,0 1 8 0,0-2-8 0,0 0 0 16,2 0 0-16,-2 3 0 0,0-6 0 0,0 3 0 16,0 0 0-16,0 5 0 0,0-5 0 0,0 0 0 15,0 0 0-15,0 5 0 0,0-3 53 0,0-2 9 16,-2 5 2-16,2-5 0 15,0 5-52-15,0-3-12 0,-3-1 0 0,3 3 0 16,0 1 0-16,0-3 0 0,0-1 0 0,0 3 0 16,0 1 0-16,0-3 0 0,0 3 0 0,0-2 0 15,0-1-13-15,0 0-6 0,0-2-1 0,0 1 0 16,0 3 20-16,0-4 0 0,3 7 11 0,-3-6-11 16,0-1 11-16,0 4-11 0,0-4 10 0,0 0-10 15,0 5 9-15,0-2-9 0,0-3 8 0,0 4-8 0,2-4 0 0,-2 1 8 16,0-1-8-16,0 4 0 0,3-4 8 0,-3 0-8 0,0 1 0 15,0-1 8-15,0 4-8 0,0-4 0 0,3 0 0 0,-3 0 0 16,0 1 0-16,0 3 0 0,0-4 0 0,0 0 0 16,0 0 0-16,0 1 0 0,0-1 0 0,0 4 0 15,0-4 0-15,0 5 0 0,0-5 0 0,2 3 0 16,-2-6 0-16,3 3 0 16,-3 0 0-16,3 5 0 0,-3-5 0 0,0 0 0 15,2 0 0-15,-2 0 0 0,3 0 0 0,-3 5 0 16,0-5 0-16,2 0 0 0,-2 0 0 0,0 0 0 15,3 5 0-15,-3-5 0 0,3 0 0 0,-3 0 0 16,0 0 0-16,0 0 0 0,0 1 0 0,0-1 0 16,0 0 0-16,0-3 0 0,0 3 0 0,0 0 0 15,0 1 0-15,0-1 0 0,0 0 0 0,0 4 0 0,0-4 0 0,0 1 0 16,0-1 17-16,0 0 2 0,0 0 0 0,0 0 0 16,0 2-19-16,0-2 0 0,0 0 0 0,0 0 0 15,0-7 0-15,0 10 0 0,0-6 0 0,0 8 0 0,0-5 0 0,-3 3 0 16,3-3 0-16,3 4 0 0,-3-3 0 15,2-1 0-15,-2 0 0 0,0 0 0 0,0 0 0 0,0 0 0 32,0 2 0-32,0-2 0 0,0 0 0 0,0-4 0 0,0 4 0 15,0-3 0-15,0 3 0 0,-2 5 0 0,2-5 0 0,0 0 0 16,0 0 0-16,0-4 0 0,0 4 0 0,0 2 0 16,0-2 0-16,0 0 0 0,-3 0 0 0,3-4 0 15,0 1 0-15,0 3 0 0,0 1 0 0,0-8 0 16,3 7 0-16,-3-3 0 0,2 3 0 0,-2 0 0 15,0-4 0-15,0 1 0 0,0-4 0 0,0 8 0 0,0-1 0 0,0 0 0 16,0-7 0-16,0 7 0 0,0 0 0 0,0-3 0 16,0 4 0-16,0-1 0 0,0 0 0 0,0 0 0 15,-2 0 0-15,2-3 0 0,0 3 0 0,0 1 0 16,0-1 0-16,0 0 0 0,0 0 0 0,0 0 0 16,0-3 0-16,0 4 0 0,0-1 0 0,0-3 0 15,0 3 0-15,0-4 0 0,0 4 0 0,0-3 0 0,0-1 0 0,0 2 0 16,0 2 0-16,0-7 0 0,0 0 0 0,0 7 0 15,2 0 0-15,-2-3 0 0,0-4 0 0,0 0 0 0,0 0 0 0,0 0 0 16,0 0 0-16,0 0 0 0,0 0 0 0,3 3 0 16,-3 4 0-16,0-7 0 0,0 0 0 0,0 0 0 15,0 0 0-15,0 0 0 0,0 0 0 0,0 0 0 16,0 0 0-16,3 4 0 16,-3-4 0-16,0 0 0 0,0 0 0 0,0 0 0 15,2 8 0-15,-2-8 0 0,0 0 0 0,0 0 0 16,6 11 0-16,-4-8 0 0,-2-3 0 0,0 0 0 15,0 0 0-15,3 7 0 0,-3-7 0 0,0 0 0 16,3 7 0-16,-3-7 0 0,2 4 0 0,-2-4 0 16,3 8 0-16,-3-8 0 0,0 0 0 0,0 0 0 15,5 4 0-15,-5-4 0 0,0 0 0 0,5 3 0 0,-5-3 0 0,6 4 0 16,-6-4 0-16,5 3 0 0,-5-3 0 0,5 0 0 16,-5 0 0-16,0 0 0 0,8 0 0 0,-2 0 10 15,-6 0-10-15,7 0 12 0,-1 0-12 0,-1 0 0 16,-5 0 0-16,8 0 0 0,-3-3-15 0,1-1-8 15,-6 4-1-15,8 0-1 0,-3 0 25 0,0 0 0 16,0 0 0-16,3 0 0 16,-8 0 0-16,0 0 0 0,6 0 0 0,2 0 0 15,-3-3 0-15,0 3 0 0,-5 0 0 0,5 0 0 0,3-4 46 0,-2 4 14 16,-1 0 4-16,0 0 0 0,-5 0-52 0,6 0-12 16,-1 0 0-16,3 4 0 0,-3-1 0 0,0-3 0 15,1 0 0-15,-6 0 0 0,0 0 0 0,8 0 0 16,-3 0 0-16,3 0 0 0,-3 0 0 0,0 0 0 15,1 0 0-15,-1 0 0 0,3 0 0 0,-3-3 0 0,1-1 0 0,-1 4 0 16,3 0 0-16,-3 0 0 0,0 0 0 0,1 0 0 16,-1 0 0-16,0 0 0 0,0 0 0 0,3 4 0 15,-2-8 0-15,-4 4 0 0,4 0 0 0,-1 0 0 16,0 0 0-16,1 0 0 0,-1 0 0 0,3 0 0 16,-3 0 0-16,0 0 0 0,1 0 0 0,2 0 0 15,-3 0 0-15,3 0 0 16,0 4 0-16,-3-4 0 0,0 0 0 0,1 0 0 15,2 0 0-15,-3 3 0 0,3-3 0 0,0 0 0 16,0 0 0-16,0 4 0 0,0-1-14 0,-1-3-6 16,1 0 0-16,6 0-1 0,-4 0 33 0,3 0 8 15,-2 0 0-15,2 0 1 0,-2 0-21 0,2 0 0 16,-2 0 0-16,-1 0 0 0,1 0 0 0,-1 0 0 0,4 0 0 0,-4 0 0 16,-2 0 0-16,0 0 0 0,5 0 0 0,-2 0 0 0,-3 0 0 0,0 4 0 15,0-4 0-15,2 0 0 0,1 0 0 0,-3 0 0 16,0 0 0-16,0 0 0 0,0 0 0 0,2 3 0 15,-4-3 0-15,4 0 0 0,-2 0 0 0,3 0 0 16,-3 0 0-16,-3 0 0 0,3 0 0 0,0 0 0 16,0 0 0-16,2 0 0 0,-2 0 0 0,0 0 0 15,0 0 0-15,3 0 0 0,-3 0 0 0,0 0 0 0,2 0 0 0,-2 0 0 16,3 4 0-16,-3-4 0 0,-1 0 0 0,4 3 0 16,0-3 0-16,-3 0 0 0,0 0 0 0,-1 4 0 15,1-4 0-15,0 3 0 0,0-3 0 0,-2 0 0 16,2 0 0-16,-3 0 0 0,3 0 0 0,-3 0 0 15,-5 0 0-15,5 5 0 0,3-5 0 0,0 0 0 16,-8 0 0-16,5 0 0 16,1 0 0-16,-1 0 0 0,-5 0 0 0,5 0 0 15,1 2 0-15,2 3 0 0,0-5 0 0,-3 0 0 16,-5 0 0-16,5 0 0 0,0 0 0 0,1 0 0 16,-1 0 0-16,-5 0 0 0,0 0 0 0,5 0 0 0,1 0 0 15,-1 0 0-15,-5 0 0 0,5 0 0 0,0 0 0 0,3 0 0 16,-5 0 0-16,2 0 0 0,1 4 0 0,-1-4 0 15,3 3 56-15,-3-3 6 0,0 0 2 0,3 0 0 16,-2 0-103-16,2 0-20 0,-8 0-4 0,8 0-1 0,-3 0 52 0,3 0 12 16,-3 0 0-16,3 0 0 0,-8 0 0 0,5 0 0 15,3 0 0-15,0 0 0 0,-8 0 0 0,5-3 0 16,1-1 0-16,2 4 0 0,-3 4 48 0,0-4 13 16,3-4 3-16,-3 4 0 0,1 0-52 0,2 0-12 15,0 0 0-15,0 0 0 16,0 0 0-16,-3 0 0 0,0 0 0 0,3 0 0 15,0 0 0-15,-3 0 0 0,3 0 0 0,0 0 0 16,-3 0 0-16,3 0 0 0,0 0 0 0,0 0 0 16,-2 0-48-16,1 0-13 0,-1 0-3 0,-1 0 0 15,3 0 103-15,0 0 20 0,-3 0 4 0,3 0 1 16,-3 0-52-16,3 0-12 0,0 0 0 0,-2 0 0 0,-1-5 0 0,0 5 0 16,1-2 0-16,-6 2 0 0,5 0 0 0,-5 0 0 15,2 0 0-15,6 0 0 0,-2 0 0 0,-6 0 0 16,0 0 0-16,0 0 0 0,5 0 0 0,0-5 0 0,-5 5 0 0,6 0 0 15,-6 0 0-15,5 0 0 0,-5 0 0 0,2 0 0 16,-2 0 0-16,8 0 0 0,-2 0 0 0,-6 0 0 16,2 0 0-16,4 0 0 0,-6 0 0 0,5 0 0 15,3 0 0-15,-8 0 0 0,3 5 0 0,2-5 0 0,0-5 0 0,-5 5 0 32,0 0 0-32,5 0 0 0,-5 0 0 0,0 0 0 0,0 0 0 0,0 0 0 0,0 0 0 0,6 0 0 31,-4-7 0-31,-2 7 0 0,0 0 0 0,0 0 0 15,3 0 0-15,-3 0 0 0,0 0 0 0,0 0 0 16,5-7 0-16,-5 4 0 0,3-1 0 0,-3 4 0 16,0-7 0-16,0 7 0 0,0 0 0 0,0 0 0 0,0-3 0 0,0 3 0 15,0 0 0-15,0-4 0 0,0-4 0 0,0 4 0 16,0 4 0-16,0-3 0 0,0-4 0 0,0 7 0 16,0 0 0-16,0 0 0 0,0-4 0 0,0-3 0 15,0 0 0-15,0-1 0 0,0 1 0 0,0 3 0 0,3-3 0 0,-3 0 0 16,0 0 0-16,0 2 0 0,0 3 0 0,0-6 0 15,0 1 0-15,0 0 0 0,-3 0 16 0,3 0 1 16,0-2 0-16,0 2 0 0,0 4-9 0,0-4-8 0,0 3 12 16,0-3-12-16,0 0 9 0,0-1-9 0,0 1 0 0,0 3 9 15,0-3-9-15,0 0 0 0,0 0 0 0,3 0 8 16,-1-5-8-16,-2 5 0 0,0 0 9 0,3 0-9 16,-3 0 0-16,0-1 9 0,3-3-9 0,-3 4 0 15,0 0 10-15,0 0-10 16,-3-5 8-16,3 5-8 0,0-3 8 0,0 3-8 15,0-4 0-15,0 3 8 0,0-3-8 0,0 4 8 16,0-3-8-16,0-2 8 0,0 5 0 0,-3-4-8 16,3 4 12-16,0 0-4 0,0-1-8 0,0-3 0 15,0 4 0-15,0-3 0 0,0-1 0 0,0 3 0 16,0-3 0-16,0 4 0 0,0 0 0 0,3-3 0 16,-3-2 0-16,0 5 0 0,3-4 0 0,-3 4 8 0,0-3-8 0,2-2 0 15,-2 5 0-15,0-4 0 0,0 4 8 0,0-1-8 16,0-3 0-16,0 4 0 0,0-3 0 0,0 3 0 15,0-5 0-15,0 5 0 0,0-4 8 0,0 4-8 0,0-8 0 16,0 8 0-16,0-4 0 0,0 4 0 0,0-8 0 0,0 8 0 16,3-4 0-16,-3 4 0 0,0-8 0 0,0 8 0 31,2-4 0-31,-2 1 0 0,0-2 8 0,0 5-8 0,0-4 0 16,0 4 8-16,0-3-8 0,0-2 0 0,-2 1 0 0,2 4 8 15,0-7-8-15,-3 4 0 0,3-2 0 0,-2 1 0 16,2 4 0-16,0-3 0 0,-3-2 0 0,3 5 0 15,-3-4 0-15,3 1 0 0,0-2 0 0,-2 1 0 16,2 4 0-16,-3-3 0 0,3-2 0 0,0-2 0 16,0 7 0-16,-3-5 0 0,3-2 0 0,0 3 0 0,0 1 0 0,0-2 0 15,0-6 0-15,0 4 0 0,0 4 0 0,-2-4 8 16,2-2-8-16,-3 1 8 0,3 1-8 0,0-4 0 16,0 3 0-16,-3 1-11 0,1 3 11 0,2-6 0 15,0-2 10-15,-3 7-10 0,0-2 0 0,3-4 8 16,-2 3-8-16,-1 1 0 0,3-4 0 0,-3 3 0 15,1 1 0-15,-1-5 0 0,1 5 0 0,2 0 0 0,-3-5 0 0,0 3 0 16,1-3 0-16,-1 5 0 0,0-5 0 0,3 0 0 16,-2 5 0-16,-1 0 0 0,0 0-12 0,3 2 12 15,-2-2 0-15,-1 2 0 0,3-2 8 0,-3 0-8 0,1 2 0 16,2 5 0-16,-3-7 0 0,0 7 0 0,3-7 0 0,-2 9 0 16,-1-4 0-16,3 2 0 0,0-5 0 0,-2 5 0 31,-1-5 0-31,0 5 0 0,3 0 0 0,-2 0 0 0,-1 0 0 15,0 2 0-15,3-2 0 0,-2 0 0 0,-1 5 0 0,3 2 0 16,-3-5 0-16,1-2 0 0,-1 5 0 0,0-3 0 16,3-2 0-16,0 7 0 0,-2 0 0 0,2 0 0 15,-3-7 0-15,3 2 0 0,-2 3 0 0,-1-3 0 16,3 5-8-16,0 0 8 0,-3-2 0 0,3-3 0 16,0 5 0-16,0 0 0 0,-2 0 0 0,-1-7 0 0,0 5 0 0,3 2 0 15,0 0 0-15,-2-5 0 0,-1 0 0 0,3 5 0 16,0 0 0-16,0-2 0 0,-3-3 0 0,3 5 0 15,0 0 0-15,0 0 0 0,-2-2 0 0,-1-3 0 16,0 5 0-16,3 0 0 0,0 0 0 0,0 0 0 16,-2-2 0-16,-4 2 0 0,4-5-8 0,2 5 8 15,-5 0 0-15,5 0 0 16,-6 0 0-16,1 0 0 0,2 5 0 0,-2-5 0 16,0 0 0-16,-1 2 0 0,1-2 0 0,0 0-10 15,0 0 10-15,-1 0 0 0,-2 0 0 0,3 5 0 0,-3-5 0 16,0 0 0-16,-2 0 0 0,2 0 0 0,-3 0 0 0,3 0 0 15,-2 0 0-15,-1 0 0 0,-2 0 0 0,2 0 0 16,-2 0 0-16,2 0-8 0,-2 0 8 0,0 2 0 16,0-2 10-16,-1 0-10 0,4 0 0 0,-3 5 0 0,2-5-13 0,-2 0 4 15,0 0 9-15,2 0 0 0,0 0 0 0,-2 2 0 16,0-2 0-16,0 0 0 0,2 0 0 0,-2 0 0 16,0 0 0-16,-3 0 0 0,0 0 0 0,0 0 0 15,0 0 0-15,0 5 0 0,-5-5 0 0,0 0 0 16,2 5 0-16,-2-3 0 0,3-2 0 0,-3 0 0 15,2 5 0-15,1-3 0 0,-1-2 0 0,0 5-8 0,1-3 8 0,2-2 0 16,3 5 0-16,-6-3 0 0,1-2 0 0,-1 5 0 16,3-5 0-16,-2 0 0 0,-1 2 0 0,1 3 0 15,-1-5 0-15,1 0 0 0,-1 3 0 0,1 1 0 16,-1-4 0-16,1 0 0 0,2 5 0 0,-3-5 0 0,3 2 0 16,3-2 0-16,0 0 0 0,0 0 0 0,0 0 0 0,-1 0 0 31,4 0 0-31,-1 0 14 0,1 0-3 0,-1 0-1 15,0 0-10-15,3 0-14 0,-2 0 3 0,-1 0 1 0,1 5 10 16,-4-5 0-16,4 0 0 0,-1 0 0 0,1 0 0 0,-3 2 0 16,5-2 0-16,-3 0 0 0,-2 0 0 0,2 0 0 15,-2 5 0-15,2-5 0 0,1 0 0 0,-3 0 0 16,2 0 0-16,0 0 0 0,1 0 0 0,-3 0 0 16,2 0 0-16,0 0 0 0,1 0 0 0,-1 0 0 0,1 0 0 0,-1 2 0 15,0-2 0-15,1 0 0 0,-1 0 0 0,3 5 0 16,-2-5 0-16,2 2-8 0,-3-2 8 0,3 5-8 15,3-5 8-15,-3 0 0 0,0 0 0 0,3 0 8 16,0 0-8-16,2 0 0 0,3 0 0 0,-5 0 0 16,-1 0 0-16,6 0 0 0,-5 0 0 0,5 0 0 15,0 0 0-15,0 0 0 16,0 0-8-16,0 0 8 16,0 0-26-16,0 0 0 0,0 0 0 0,0 0 0 15,0 0-117-15,0 0-23 0,5 7-5 0,1 0-1076 0</inkml:trace>
  <inkml:trace contextRef="#ctx0" brushRef="#br1" timeOffset="55285.182">8914 7628 57 0,'0'0'0'0,"0"0"0"16,0 0 0-16,0 0 0 0,0 0 0 0,0 0 0 16,2-3 223-16,-2 3 39 0,0 0 8 0,0 0 2 15,0 0-167-15,0 0-33 0,0 0-6 0,0 0-2 0,0 0 0 0,0 0 0 16,3-4 0-16,-3 4 0 0,0 0-51 0,5-3-13 16,1-1 0-16,-1 4 0 15,0 0 0-15,3 0 0 0,-2 0 0 0,4 0 0 16,-2 0 35-16,3 0 4 0,-1 0 1 0,3 0 0 15,1 0-24-15,-1 4-4 0,5-4 0 0,-2 3-1 16,3-3-3-16,2 4-8 0,0-4 12 0,-2 0-4 16,2 3 0-16,0-3-8 0,0 5 12 0,-2-5-4 15,-1 0-8-15,-2 0 10 0,3 4-10 0,-1-1 10 16,-2-3-10-16,0 0 12 0,2 7-12 0,-2-7 12 0,3 4-2 0,-3-1 0 16,2-3 0-16,1 4 0 0,-1-1 2 0,1 1 0 15,-1-1 0-15,1 2 0 0,-1-5-4 0,3 2 0 16,1 3 0-16,-4-5 0 0,1 7 3 0,2-7 0 15,-5 0 0-15,2 4 0 0,-2-4-11 0,0 3 0 16,0-3 0-16,2 4 0 0,-2-1 0 0,3-3 8 16,-3 4 0-16,5-4 0 0,-3 0-8 0,1 3 10 0,2-3-10 0,0 0 10 15,-2 0-10-15,2 0 0 0,0 5 0 0,-2-5 0 16,2 0 0-16,0 0 0 0,-3 0 0 0,1 0 0 16,-3 0 32-16,0 0 4 0,2 0 0 0,1 0 1 0,-3 0-24 15,2-5-5-15,1 5 0 0,-3 0-8 0,2 0 20 0,-2 0-2 16,2 0-1-16,-2 0 0 0,3-3-17 0,-3 3 8 31,0 0-8-31,-1 0 0 0,1 0 0 0,0 0 0 16,-3 0 0-16,3 0 0 0,0 0 0 0,0 0 0 15,0 0 0-15,0-4 0 0,-3 4 0 0,0 0 0 0,1 0 0 0,-1 0 0 16,-3 0 0-16,4 0 0 0,-1 4 0 0,0-4 0 16,0 0 36-16,3-4 0 0,-3 4 0 0,3 0 0 15,-3 0-24-15,3 0-4 0,0 0 0 0,0 0-8 16,0 0 14-16,0 0-4 0,0 0-1 0,0 0 0 0,-1 0 3 0,1 0 0 15,0-3 0-15,0 3 0 0,0-4-12 0,-3 4 0 16,3 0 0-16,-5-3 0 0,-1-1 0 0,3 4 0 16,-5 0 0-16,3-3 0 0,-3-1 0 0,0 4 0 15,-3 0 0-15,3-5 0 0,-3 3 40 0,1 2 7 16,-1-5 1-16,3 5 0 0,-5 0-29 0,2 0-6 16,-5 0-1-16,8-3 0 15,-3 3-12-15,0-4 9 0,3 4-9 0,-2 0 8 16,2 0-8-16,-1 0 0 0,-1 0 0 0,2-3 8 15,0 3-8-15,-3 0 0 0,0 0 0 0,3 0 0 16,-3-4 0-16,1 4 0 0,-6 0 0 0,0 0 0 16,5 0 0-16,0 0 0 0,-5 0 0 0,0 0 0 0,0 0 26 15,3-3 10-15,-3 3 1 0,0 0 1 0,0 0-19 0,0 0-4 16,3-4-1-16,-3 4 0 0,0 0-3 0,0 0-1 16,2-3 0-16,-2 3 0 0,0 0-2 0,0-4-8 0,0-3 12 0,0 7-4 15,-2-5-8-15,2 5 0 0,0-3-10 0,0 3 10 16,0 0 8-16,-3-4 7 0,0 1 1 0,1-4 1 15,-1 3-5-15,0-3 0 0,1 4-1 0,-4-1 0 16,4-3 20-16,-4 2 4 0,6 2 1 0,-5-1 0 16,3-3-36-16,2 0 0 0,-3 0 0 0,0-5 0 0,1 5 0 0,2-3 0 15,-3 3 0-15,0-4 0 0,3 3 0 0,-2 1 0 16,2-4 0-16,-3 4 0 0,0-7 0 0,3 6 0 16,-2-3 0-16,-1-3 0 0,0 7 23 0,3-5-3 15,-2-2 0-15,-1 4 0 0,1-2-9 0,2 1-3 16,-3-3 0-16,-2 4 0 0,2-2-8 0,3 1 12 15,-3-3-12-15,3-1 12 16,-2 4-4-16,-1-3-8 0,0-1 12 0,1 4-4 16,2-3-8-16,-3 0 0 0,0-5 9 0,3 5-9 15,0-1 0-15,0 4 9 0,-2 1-9 0,2-1 0 16,-3-4 10-16,3 1-10 0,-3-4 8 0,3 3-8 0,0 1 8 16,-2 0-8-16,2-2 8 0,-3 2-8 0,3-1 8 0,-2 1-8 15,2 0 0-15,-3 3 8 0,3-4-8 0,-5 1 0 16,5 3 0-16,-3-4 8 0,6 1-8 0,-3 0 8 0,-3 2-8 15,3-2 8-15,0 0-8 0,0 0 0 0,0-2 0 0,0 6 0 16,0-9 0-16,0 8 0 0,0-3 0 0,3-1 0 16,-3 1 0-16,0 0 0 0,2 2 0 0,1-6 0 15,-3 4 0-15,0-1 0 0,3 1 0 0,-3 3 0 16,0-4 0-16,0 1 0 0,0-4 0 0,0 3 0 16,0 4 0-16,-3-3 0 15,3-1 0-15,0 1 0 0,-3 3 0 0,3-6 0 16,0-2 0-16,-2 5 0 0,2 0 0 0,-3-2 0 15,3-1 0-15,0-2 0 0,-3 8 0 0,1-6 0 16,2-2 0-16,0 5 0 0,-3 0 0 0,3-2 0 16,0 1 0-16,-3 1 0 0,3 0 0 0,-2 2 0 15,2-2 0-15,-3 0 0 0,3 3 0 0,-3 1 0 16,1-2 0-16,-1-2 0 0,3 7 0 0,-3-5 0 0,1 5 0 0,-1 0 0 16,1 0 0-16,-1-5 0 0,0 5 0 0,1 0 0 15,-1 0 0-15,0 5 0 0,1-3 0 0,2-2 0 16,-3 3 0-16,0-4 0 0,1 1 0 0,2 5 0 0,-3-3 0 0,3 5 0 15,0-7 0-15,0 7 0 0,-3-7 0 0,3 7 0 16,0-4 0-16,-2 1 0 0,-1-2 0 0,3 5 0 16,0-7 0-16,0 7 0 0,-2 0 0 0,2-2 0 15,0-3 0-15,0 5 0 0,0-7 0 0,-3 5 0 0,0-3 0 16,3 5 0-16,0 0 0 0,0 0 0 0,-2-7 0 0,2 7 0 16,0 0 0-16,0 0 0 0,-3-5 0 0,0 3 0 15,3 2 0-15,-2-5 0 0,-1 3 0 0,-2-3 0 16,2 5 0-16,3 0 0 0,0 0 0 0,0 0 0 15,0 0 0-15,-5-2 0 16,-1-3 0-16,-1 5 0 0,1 0 0 0,1 0 0 16,0 0 0-16,-1 0 0 0,1 0 0 0,0 0 0 15,-3 0 0-15,0 0 0 0,3 0 0 0,-3 0 0 16,2 0 0-16,-2 0 0 0,1 0 0 0,-4 0 0 16,0 0 0-16,1 0 0 0,-3 0 0 0,2-2 0 15,0-3 0-15,-2 5 0 0,0 5 0 0,0-3 0 16,-1-2 0-16,1 0 0 0,3 0 0 0,-4 0 0 0,1 0 0 0,0 0 0 15,2 5 0-15,-2-5 0 0,3 0 0 0,-4 0 0 16,4 0 0-16,-3 0 0 0,-1 2 0 0,4-2 0 16,-6-2 0-16,5 2 0 0,-2 0 0 0,2 0 0 0,-2 0 0 15,3 0 0-15,2 0 0 0,-3-5 0 0,-2 5 0 0,2 0 0 16,-2-2 0-16,0-3 0 0,0 5 0 0,-3 0 0 16,2 0 0-1,-1 0 0-15,1-2 0 0,-1-3 0 0,-1 5 0 0,0 0 0 16,3 0 0-16,-1-4 0 0,1 4 0 0,0-3 0 15,0 3 0-15,-1 0 0 0,1 0 0 0,0 0 0 16,-6 0 0-16,6-5 0 0,-3 5 0 0,3-2 0 16,-3 2 0-16,3 0 0 0,-3 0 0 0,3-5 0 15,-3 5 0-15,3 0 0 0,-3 0 0 0,0 0 0 16,0 0 0-16,0 0 0 0,-2-2 0 0,2 2 0 0,-3 0 0 0,3 0 0 16,1 0 0-16,-1 0 0 0,0 0 0 0,0-5 0 15,3 5 0-15,0 0 0 0,-3 0 0 0,2 0 0 16,-1 0 0-16,1 0 0 0,1 0 0 0,-3 0 0 15,0 0 0-15,0 0 0 0,-2 5 0 0,2-5 0 16,3 0 0-16,0 0 0 0,-3 2 0 0,0-2 0 16,0 5 0-16,0-5 0 15,0 0 0-15,3 2 0 0,-3-2 0 0,0 0 0 16,3 0 0-16,-3 0 0 0,6 0 0 0,-4 5 0 16,1-5 0-16,3 0 0 0,-1 0 0 0,0 0 0 15,3 0 0-15,-2 0 0 0,2 0 0 0,-3 0 0 0,6 0 0 0,-3-5 0 16,-3 5 0-16,4-2 0 0,-1 2 0 0,0 2 0 15,0-2 0-15,0 0 0 0,-3-2 0 0,3-3 0 16,3 5 0-16,-3 0 0 0,0-2 0 0,0 2 0 0,0-5 0 0,0 5 0 16,3 0 0-16,-3 0 0 0,0-2 0 0,0-3 0 15,0 5 0-15,0 0 0 0,0 0 0 0,0 0 0 16,-2 0 0-16,2 0 0 0,-3 0 0 0,3 0 0 16,0 0 0-16,-2 0 0 0,2 0 0 0,-3 0 0 15,3 0 0-15,-2 0 0 0,2 0 0 0,3 0 0 16,-3 0 0-16,2-2 0 0,-2 2 0 0,3 0 0 0,0 2 0 0,0-2 0 15,-1 0 0-15,6 0 0 0,-5 0 0 0,5 0 0 16,-3 0 0-16,3 0 0 0,-5 0 0 0,5 0 0 16,-3 0 0-16,3 0 0 0,0 0-16 0,0 0 0 15,0 0 1-15,0 0 0 16,0 0-179-16,0 0-36 0</inkml:trace>
  <inkml:trace contextRef="#ctx0" brushRef="#br1" timeOffset="57446.187">10866 5953 817 0,'0'0'36'0,"0"0"8"0,0 0-36 0,0 0-8 16,0 0 0-16,0 0 0 0,0 0 64 0,0 0 10 15,0 0 2-15,0 0 1 0,0 0-13 0,6 5-2 16,-1-5-1-16,3 2 0 0,-3-2-17 0,1 0-3 15,1 0-1-15,4 5 0 0,-3-5-5 0,3 0-2 16,4 0 0-16,-1 0 0 0,4 2-9 0,3-2-1 16,1-2-1-16,4 2 0 15,6 0-9-15,2 0-1 0,-2-5-1 0,5 5 0 16,0-7-11-16,3 7 10 0,-1-2-10 0,4-3 10 16,-1 3-10-16,3-3 0 0,3 1 0 0,-1 1 8 15,-2-2-8-15,-2 5 0 0,-1 0 0 0,3 0 0 16,0-7 0-16,-5 7 0 0,-1-2 8 0,4 2-8 15,-6-5 0-15,2 5 0 0,-2 0 0 0,3 0 0 16,-8 0 0-16,2 0 0 0,1 0 0 0,-1 0 0 0,0 0 25 0,-2 0 3 0,0 0 1 16,0 0 0-16,-3 0-15 0,0 0-3 0,0 0-1 0,-3 0 0 15,1 0 6-15,-6 0 0 0,0 0 1 0,-2 0 0 16,-3 0 5-16,-1 0 1 0,-1 0 0 0,-1 0 0 16,-3 0 8-16,1 0 1 0,2-2 1 0,-2 2 0 15,-3 0-13-15,2-5-4 0,1 5 0 0,-3 0 0 16,0 0 2-16,0 0 0 15,2 0 0-15,-2 0 0 0,3 0-29 0,-3 0-5 16,0 0-2-16,0 0 0 0,2 0 39 0,1 0 8 16,-3 0 2-16,2 0 0 0,-2 0 1 0,0 0 1 15,-2 0 0-15,2 0 0 0,-1 0-43 0,4 0-9 16,-3-2-1-16,-3 2-1 0,3 0 32 0,-8 0 6 16,0 0 2-16,0 0 0 0,8-5-19 0,-3 10 0 15,-5-5 8-15,0 0-8 0,0 0 55 0,0 0 7 0,0 0 2 0,0 0 0 16,0 0-52-16,0 0-12 0,0 0 0 0,0 0 0 15,0 0 0-15,0 0 0 0,0 0 0 0,8 7 0 16,-2 0 0-16,-1-5 0 0,-5-2 0 0,0 0 0 0,0 7 12 16,3 1 0-16,-3-4 0 0,2 3 0 15,1 0-12-15,-3 0 0 0,3 0 0 0,-1 0 0 0,-2-2 0 16,5-2 0-16,1 6 8 0,-1 0-8 0,-5-2 0 0,0 0 0 0,0 5 8 0,5 0-8 16,1-3 0-16,-4 6 0 0,1-4 0 0,-3 3 0 15,3 0 0-15,-1 3 0 0,-2-3 0 0,3 3 0 16,0-1 9-16,-1 5-9 0,1-2 8 0,-3 2-8 15,2-4-12-15,1 6-7 0,0-2-1 0,-3 0-1 16,2 5 21-16,1 3 0 0,0-4 0 0,-1 1 0 16,1-5 9-16,0 5 7 15,-3 3 0-15,0-4 1 0,0-3-17 0,2 3 8 16,-2 1-8-16,0 3 0 0,-2-4-9 0,2-3-9 16,0 3-2-16,-3 1 0 0,0-5 41 0,3 5 8 15,-2 0 2-15,-1-5 0 0,0 1-21 0,1-4-10 16,-4 4 10-16,4-4-10 0,-1 4 9 0,3-8-9 15,-5-3 8-15,5 4-8 0,-3-1 24 0,1 0 0 16,-1 5 0-16,3-5 0 0,0 4-24 0,0 1 0 0,0-5 0 0,0 8 0 16,0-8-11-16,0 4-7 0,3 1-2 0,-3-5 0 15,2 1 20-15,-2-1 0 0,0 0 0 0,3 2 0 16,-3-2 0-16,0-4 0 0,0 6 0 0,-3-6 0 0,3 1 0 0,-2-1 9 16,2 2-9-16,0-1 8 0,0-4-8 15,0 3 8-15,0-6-8 0,0 8 8 0,2-5-8 0,-4 0 12 16,4 0-12-16,-2 0 12 15,0-4-12-15,0 1 8 0,0 4-8 0,0-8 8 16,0 7-8-16,0 0 0 0,0-7 0 0,0 4 0 16,0-4 17-16,0 3 2 0,0-3 0 0,0 7 0 15,0-3-31-15,-2 4-5 0,2-8-2 0,0 0 0 16,0 0 36-16,0 0 7 0,0 0 2 0,0 0 0 16,0 0-18-16,0 7-8 0,0-3 8 0,0-4-8 15,0 0 9-15,0 0-9 0,0 0 10 0,0 0-10 0,0 0 11 0,-3 3-11 16,0 1 12-16,-2-1-12 0,0 1 12 0,-1-1-4 15,1-3 0-15,0 0-8 0,2 0 11 0,-2 0-11 16,-3 0 10-16,0 0-10 0,0 0 8 0,0 4-8 16,0-4 0-16,0 0 0 0,-2 0 8 0,2 3-8 15,2-3 0-15,-1 0 0 0,-4 5 8 0,0-5-8 16,1 0 0-16,-3 0 0 16,-1 0 0-16,-4 0 8 0,-1 0-8 0,1 0 0 15,-1 0 0-15,1 0 9 0,-1 0-9 0,3 0 8 16,0 0-8-16,1 0 0 0,-1 2 0 0,0-2 0 0,0-2 0 15,-3 2 0-15,1 0 0 0,-1 0 0 0,-2 0 0 0,3 0 0 16,-1 0 0-16,-2-5 0 0,-3 5 0 0,3 5 0 16,-3-5 0-16,3 0 0 0,0 0 0 0,0 0 0 15,2 0 0-15,1 0 0 0,-1 0 0 0,1 0 0 0,2 0 0 0,3 0 0 16,-3 0 0-16,2 2 0 0,-1 3 0 0,-1-5 0 16,2 0 0-16,1 0 0 0,0 0 0 0,0 0 0 15,-3 0 0-15,0 0 0 0,3 0 0 0,-3 0 0 16,0 0 0-16,-3 0 0 0,4 0 0 0,-1 0 0 15,-3 0 0-15,3 4 0 0,-2-8 0 0,5 4 0 16,-6 4 0-16,3-1 0 0,6-3 0 0,-4 0 0 0,1 0 0 0,3 0 0 16,-4 4 0-16,1-1 0 0,0-3 0 0,-6 4 0 15,3-1 0-15,1-3 0 0,-1 4 0 0,0-1 0 16,3-3 0-16,-3 4 0 0,3-4 0 0,-1 0 0 16,-2 3 0-16,3 2 0 0,-3-5 0 0,0 0 0 0,3 0 0 0,-3 4 0 15,3-1 0-15,0-3 0 0,0 4 0 16,-1-1 0-1,1-3 0-15,0 0 0 0,2 4 0 0,-2-1 0 16,0-3 0-16,-3 4 0 0,3-1 0 0,0-3 0 16,-1 4 0-16,4-4 0 0,-3 3 0 0,2-3 0 0,0 5 0 0,1-5 0 15,-3 0 0-15,2 4 0 0,0-1 0 0,-2-3 0 16,3 0 0-16,-1 0 0 0,-2 0-14 0,0 0 2 16,2 0 0-16,-2 0 0 0,0 0 12 0,2 0 0 15,-2 4 0-15,2-4 0 0,1 3 0 0,2-3 0 0,-3 0 0 0,3 0 0 16,0 0 0-16,0 0 0 0,6 0 0 0,-6 0 0 15,2 0 0-15,1 0 16 0,2 0-3 0,-2 0-1 16,0 0-12-16,0 0 0 0,2 0 0 0,3 0 0 16,0 0 0-16,-5 0-18 0,-1-3 4 0,6 3 1 15,0 0 13-15,-2 0 15 0,-4-4-3 0,6 4-1 16,0 0-11-16,0 0 0 16,-5 0 0-16,5 0 0 15,-3 0-76-15,3 0-7 0,0 0-1 0,0 0-1203 0</inkml:trace>
  <inkml:trace contextRef="#ctx0" brushRef="#br1" timeOffset="59900.254">12922 7473 57 0,'0'0'0'0,"0"0"0"0,0 0 0 0,0 0 0 15,0 0 172-15,0 0 28 0,-2-7 7 0,2 7 1 16,0 0-64-16,0 0-13 16,0 0-3-16,0 0 0 0,0 0-16 0,0 0-3 15,0 0-1-15,0 0 0 0,0 0-70 0,0 0-14 16,0 0-4-16,0 0 0 0,0 11 36 0,-3-4 6 16,3-4 2-16,0 4 0 0,0 5-25 0,3-5-5 15,-3 4-1-15,2-1 0 0,-2 2-9 0,3-1-1 16,-3 3-1-16,3 1 0 0,-3-1-10 0,2 0-3 15,-2 0 0-15,3 5 0 0,-3-5-9 0,2 5 0 0,1-5 0 0,0 5 0 16,-3 2 0-16,2-7 0 0,-2 5 0 0,3 2 0 16,0-2 53-16,-3 2 9 0,2-2 2 0,-2 6 0 15,3-3-56-15,0-1-8 0,-1-2-8 0,-2 6 8 16,3-3 0-16,0-1 8 0,-1 0 0 0,1 2 1 16,2-1-1-16,-2-1-8 0,-1 0 12 0,4 5-4 15,-4-7-8-15,1 9-14 0,0-5 3 0,-1 1 1 0,4 2 59 0,-4-5 12 16,1 5 3-16,0 0 0 15,-1-5-74-15,-2 5-14 0,3-5-4 0,-3 2 0 0,3 1 28 0,-1-5 0 16,-2 7 9-16,3-5-9 0,-3 0 13 0,0-2-4 0,0 2-1 0,0-2 0 16,0 2 2-16,0-2 0 0,0 2 0 0,0-7 0 15,0 5-10-15,-3 2 8 0,3-2-8 0,3 2 8 16,-3-2 5-16,0 0 1 16,0-3 0-16,0 3 0 0,0 0-14 0,0-5 8 15,2 5-8-15,1-5 0 0,-3 5 8 0,3-5-8 16,-1 0 0-16,-2 0 0 0,3 0 8 0,0-2-8 15,-1 2 0-15,1 5 0 0,-3-5 14 0,3 0-3 16,-3 0-1-16,0-2 0 16,0 2-33-16,0-2-6 0,0-3-2 0,2 3 0 0,-2 2 31 0,0-2 0 15,0-3 0-15,0 5 0 0,3-2 21 0,-3 2 11 0,0-2 1 0,0 0 1 16,0-3-25-16,0 5-9 0,-3-2 0 0,3 0 9 16,0-3-9-16,0-2 0 0,0 5 0 0,0 0 8 15,0-3-8-15,-2-2 0 0,2 0 9 0,0 0-9 16,0 5 0-16,0-5 9 0,0 0-9 0,-3-2 0 15,3-3 14-15,-3 5-4 0,3-7-1 0,0 5 0 16,0 2 1-16,0-7 0 16,-2 5 0-16,-1-3 0 0,0 5 0 0,3-7 0 15,0 0 0-15,-2 5 0 0,-1 2-10 0,0-5-14 0,1-2 3 16,-1 5 1-16,-2 2 10 0,2-2 0 0,3-5 0 0,-2 2 0 16,-4 3 13-16,6-5 5 0,-5 2 1 0,0-2 0 15,-1 5-31-15,4-3-5 0,-6-2-2 0,3 0 0 16,-1 5 19-16,-2-3 0 0,0-2 0 0,3 0 0 15,-3 5 0-15,3-3 0 0,-3-2 0 0,0 0 0 0,0 5 0 0,0-5 0 16,-2 2 0-16,-4 3 0 0,4-5 0 0,-4 5 0 16,1-3 0-16,0-2 0 0,-3 7 0 0,0-7 0 15,0 5 0-15,1-5 0 0,-4 2 48 0,-2 3 12 16,0-5 4-16,-1 2 0 16,-1 3-103-16,-1 2-20 0,3 0-4 0,2-7-1 0,1 7 52 0,-1-2 12 15,1-3 0-15,-4 3 0 0,1-3 0 0,-3 5 0 0,3-2 0 0,-8 2 0 16,0 0 0-16,3 0 0 0,2-2 0 0,0 2 0 15,0-5 48-15,3 3 13 0,0 2 3 0,0-2 0 16,2-3-76-16,3 5-14 0,-2-2-3 0,2-3-1 16,3 3 30-16,-1-3 0 0,1 3 0 0,0-3 0 15,0-2 0-15,0 5 0 0,-3-5 0 0,2 2 0 0,1 3 0 16,0-5 0 0,0 5 0-16,-3-3 0 0,3-2 18 0,-1 0 10 0,-1 5 1 15,-1-3 1 1,0-2-75-16,0 5-15 0,0-5-4 0,-2 2 0 0,2 3 79 0,5-5 15 0,-5 2 3 0,3-2 1 15,0 5-34-15,-3-5 0 0,3 2 0 0,-3 3 0 16,0-5 0-16,0 5 0 0,-3-3 0 0,6-2 0 16,-5 5 0-16,2-3 0 0,0-2 0 0,-3 0 0 15,1 5 8-15,-3-3-8 0,2-2 0 0,-10 5 0 0,3-3 0 0,2-2 0 16,3 0 0-16,2 0 0 0,1 0 0 0,-1 0 0 16,-2 0 0-16,2 0 0 0,1 0 0 0,2 0 0 15,3 0 0-15,-3-2 0 0,0 2 0 0,0-5 0 16,0 5 0-16,0-2 0 0,-2 2 0 0,2-5 0 15,0 5 0-15,0 0 0 0,-2 0 0 0,2 0 0 16,0-2 0-16,0 2 0 16,3 0 0-16,0-5 0 0,-1 5 0 0,4 0 0 15,2 0 0-15,0 0 0 0,0 0 0 0,3-2 0 16,5 2 0-16,0 0 0 0,-6-5 0 0,1 5 0 16,5 0 0-16,0 0 0 0,0 0 0 0,-5 0 0 15,0-5 0-15,5 5 0 0,0 0 0 0,0 0 0 16,-3 0 0-16,3 0 0 0,0 0 0 0,0 0 0 0,-3-2 0 0,3 2 0 15,0 0 0-15,0 0 0 0,-2-5 0 0,-1 5 0 0,3 0 0 0,0 0 0 16,0 0 8-16,0 0-8 0,-5-2 0 0,2-3 0 16,3 5 0-16,-3-2 0 0,1-3 8 0,-1-2-8 15,1 7 0-15,2 0 0 0,0-7 8 0,0 0-8 16,-3 2 10-16,3 3-2 0,0-5 0 0,0 2 0 16,-3-2-8-16,1 0 0 0,2 0 0 0,0-5 0 15,0 5 28-15,0-2 3 16,0-3 1-16,0 5 0 0,0-5-24 0,0-2-8 15,0 7 0-15,0-5 0 0,0 3 11 0,0-5-11 16,0-3 12-16,0 3-12 0,-3 0 8 0,3 0-8 16,3 0 0-16,-3-5 0 0,2 5 0 0,1-5 0 15,-3 3 0-15,3-1 0 0,-1 1 10 0,-2-3-10 16,3 0 8-16,-1 3-8 0,-2-3 8 0,3 0-8 16,-3-2 8-16,0 7-8 0,0-5 0 0,0 5 8 0,0-5-8 0,0 5 0 15,0-5 8-15,0 0-8 0,0 3 8 0,0-10-8 16,0 5 0-16,0-5 0 0,0 7 8 0,0-2-8 15,0 0 0-15,3-3 0 0,-3 3 0 0,0 0 0 0,0 0 0 16,2 2 0-16,-2-7 0 0,0 5 0 0,3 2 0 0,-3 3 0 16,3-3 0-16,-3 0 0 0,0-2 0 0,2 2 0 15,-2-2 0-15,3 7 0 0,-3-5 0 0,0 0 0 0,3 3 8 0,-3-3-8 16,0 0 0-16,2-2 0 0,-2 2 0 0,3 2 0 16,-3-6 11-16,0 6 9 0,3-6 3 0,-3 6 0 15,2-1-23-15,-2-1 0 0,0-2 0 0,0 2 0 16,3 2-9-16,-3 1-7 0,2-5 0 0,-2 7-1 15,0-5 17-15,0 2 0 0,0-1 0 0,0-1 0 16,0 0 0-16,0 5 0 16,0-3 0-16,-2-1 0 0,-1-1 12 0,3 0 4 15,-2 2 0-15,2-1 0 0,0-1-25 0,-3 5-5 16,3-5-1-16,-3 5 0 0,3 0 15 0,-2 0 0 16,2 2 0-16,0-2 0 0,-3 0 0 0,6 2 0 15,-3-2 0-15,0 4 0 0,0-1 0 0,0-1 0 16,0 5 0-16,0 0 0 0,0-3 0 0,2-1 0 15,1 3-8-15,-3 1 8 0,0 0 0 0,0 3-9 0,0-3 9 0,0 0-8 16,0 2 8-16,0-2 0 0,0 4 0 0,0-1 0 16,0-3 0-16,-3 4 0 0,3-1 8 0,0 4-8 15,0-7 0-15,0 2 0 0,0 3 0 0,-2-3 8 0,2 2-8 0,0-1 0 16,0 1 0-16,0-1 0 0,0 1 0 0,0 3 0 16,0-4 0-16,-3-3 0 0,3 7 0 0,0-5 0 15,0 3 0-15,0 2 0 16,0-5 0-16,0 5 0 0,0 0 0 0,0 0 0 15,-3-7 0-15,3 7 0 0,0 0-11 0,0 0 11 16,0 0 0-16,-2-7 0 0,2 7-8 0,0 0 8 31,0 0-68-31,0 0-12 0,0 0-1 0,0 0-836 0,0 0-167 0</inkml:trace>
  <inkml:trace contextRef="#ctx0" brushRef="#br1" timeOffset="61572.426">10964 9653 172 0,'0'0'16'0,"0"0"-16"0,0 0 0 0,0 0 0 0,0 0 246 0,0 0 46 16,0 0 10-16,-5 0 2 0,5 0-192 0,-5 2-39 16,-6-2-7-16,3 0-2 0,8 0 28 0,-5 5 4 15,-3-5 2-15,0 0 0 0,0 0-40 0,5 0-8 16,3 0-2-16,0 0 0 0,-5 0-10 0,3 0-2 16,-4 0-1-16,1 2 0 0,-3-2-5 0,-3 0-1 0,1 0 0 0,-1 0 0 15,-2 0-4-15,-3 0-1 0,3 0 0 0,-3 0 0 16,0 0 0-16,0 5-1 0,-2-5 0 0,-3 0 0 15,2 0-7-15,-2 0 0 0,-3 0-1 0,3 0 0 16,-3 2-4-16,0-2-1 0,1 5 0 0,1-5 0 16,-1 5-10-16,-1-3 10 0,-3-2-10 0,3 0 10 15,1 5-10-15,-4-3 0 16,3-2 9-16,-2 5-9 0,-1-5 0 0,4 2 0 16,-1-2 0-16,-3 0 8 0,4 0-8 0,-1 0 0 0,3 0 8 15,-1 0-8-15,1 0 0 0,0 0 0 0,0 0 0 0,0 0 8 16,-6 0-8-16,1 0 8 0,-1 0-8 0,9 0 8 15,-3 0-8-15,0 0 8 0,-3 0-8 0,0 0 8 16,3 0-8-16,0 0 0 0,2 0 0 0,-7 5 0 16,-1-3 0-16,6-2 8 0,0 0-8 0,0 0 0 0,5 0 0 0,-3 5 0 15,1-5 0-15,2 0 0 0,-3 0 0 0,3 0 0 16,-2 0 0-16,2 2 0 0,-5-2 0 0,0 0 0 16,0 0 0-16,2 0 0 0,-2 0 0 0,2 0 0 15,-2 5 0-15,3-5 0 0,-4 0 0 0,4 2 0 16,-3 3 0-16,2-5 0 0,1 0 0 0,2 5 0 15,-3-5 0-15,6 0 0 0,-3 0 0 0,0 0 0 0,3-5 0 0,-3 5 0 16,3 0 0-16,-3 0 0 0,3 0 0 0,0 0 8 16,-1 0-8-16,1 0 0 0,0-5 0 0,2 3 0 15,4 2 17-15,-4 0 3 0,3-5 0 0,3 5 0 16,-3 0-8-16,2-2 0 0,1-3-1 0,0 5 0 16,2 0-11-16,1-2 0 0,-4 2 0 0,4 0 0 15,2 0 0-15,0 0 0 16,-3-5 0-16,3 5 0 0,0 0 0 0,-3 0 0 15,-2-2 0-15,2-3 8 0,3 5-8 0,0 0 0 16,-2 0 0-16,2 0 0 0,0 0 0 0,-6-2 0 0,1-3 8 0,0 5-8 16,5 0 8-16,0 0 0 0,0 0 0 0,0 0 0 15,-3-2-8-15,-2-3 0 0,0 5 0 0,2-5 0 16,-2 5 8-16,-1-2 0 0,1 2 0 0,5 0 0 16,-5-5-8-16,0 5 0 0,-1-2 0 0,-2 2 0 0,3 0 8 0,-3-5-8 15,3 5 8-15,-3 0-8 0,3 0 0 0,-3-2 0 16,2 2 0-16,1 0 0 0,0-5 0 0,-1 5 0 15,1-2 0-15,-3 2 0 0,3-5 0 0,0 5 0 16,-1 0 0-16,4 0 0 0,2 0 12 0,-6-2-4 16,1-3 0-16,0 0 0 0,2 3-8 0,-2 2 0 15,2-5 0-15,3 5 0 16,-2-7 28-16,-1 5 3 0,0-3 1 0,-2-2 0 16,2 5-32-16,3-3 0 0,-2-2 0 0,2 0 0 15,0 2 12-15,-3-2-3 0,3 0-1 0,0 0 0 16,0-5 4-16,0 5 0 0,0-2 0 0,0-3 0 15,3 5-12-15,-3-7 8 0,0 2-8 0,0-2 8 16,0 0-8-16,0 2 12 0,0-2-12 0,0 0 12 16,0-5-12-16,0 5 12 0,0-5-12 0,0 5 12 0,0-7-12 0,0 2 12 15,0-2-12-15,-3 2 12 0,3-2-12 0,-3 2 10 16,3-9-10-16,0 7 10 0,3-5-10 0,-3 5 0 0,0-5 9 0,0 5-9 16,0-5 0-16,3 0 8 0,-3 0-8 0,0 5 0 15,2-5 13-15,-2 5-1 0,3-5-1 0,-3 0 0 16,0 5-11-16,3-5 12 0,-3 3-12 0,0-1 12 15,2 0-12-15,-2 1 10 0,3-3-10 0,-3 5 10 0,3 0-10 0,-1 0 0 16,1-5 0-16,0 7 8 0,-1-2-8 0,-2 2 10 16,3-2-10-16,-3 2 10 0,0-2-10 0,3 2 0 15,-1-2 0-15,3 2 8 0,-2-2 0 0,0 2 0 16,-1 3 0-16,4-3 0 0,-4 0-8 0,4-2 0 16,-4 2 0-16,1 5 0 0,2-7 0 0,-2 7 0 15,-3-5 0-15,2 5 0 16,1-5 0-16,0 0 0 0,-1 5 0 0,-2 0 0 15,0-5 12-15,3 5-4 0,-3 0 0 0,3-5 0 16,-3 5-8-16,0 0 0 0,2-5 0 0,-2 5 0 16,-2-5 8-16,2 5 0 0,2-3 0 0,-2-1 0 15,0 3-8-15,0-3 0 0,0 6 0 0,0-2 0 16,3-3 0-16,0 1 0 0,-3 2 0 0,0 7 0 16,0-7 0-16,0 2-17 0,0 5 4 0,0-3 1 0,0-1 12 0,0-1 15 15,0 5-3-15,-3-7-1 0,3 7-11 0,0-5 0 0,0 2 0 16,0 3 0-16,-3 0 0 0,3 0 0 0,0-2 0 0,0 2 0 15,0 4 0-15,0-4 0 0,0 3 0 0,0-3 0 16,3 4 0-16,-3-1 0 0,0-3 0 0,0 7 0 16,0-5 0-16,0-2-14 0,0 7 2 0,0-3 0 31,0-1 12-31,0 4 16 0,0 0-3 0,0 0-1 16,0-3-32-16,0 3-8 0,0 0 0 0,0 0-1 15,0 0-133-15,0 0-26 0,0 0-6 0,5 7-1 0</inkml:trace>
  <inkml:trace contextRef="#ctx0" brushRef="#br1" timeOffset="63330.39">8840 9601 1728 0,'0'0'38'0,"0"0"8"0,0 0 2 0,0 0 0 0,0 0-39 0,0 0-9 31,0 0 0-31,-6 0 0 0,1-2 53 0,3 2 9 0,-4-1221 2 0,-2 2442 0 16,0-1221 0-16,0 0 0 0,0 0 0 0,-2 0 0 15,-1 0-22-15,1 0-4 0,-1 0-1 0,-2 0 0 16,0 0-9-16,-1 0-3 0,1 0 0 0,0 0 0 15,-3 0-25-15,3 0 8 0,-3-5-8 0,0 5 0 16,3 0 36-16,-3 0 1 0,0 0 1 0,3 0 0 16,-3 0-22-16,0 0-4 0,3 0 0 0,0 0-1 0,2 0 18 0,-2 0 4 15,-3 5 1-15,3-3 0 0,2-2-34 0,-2 0 0 16,-3 5 0-16,-2-3 0 0,-1-2-8 0,3 5-9 16,0-3-2-16,-7-2 0 0,-1 7 19 0,3-7 0 15,-1 5 0-15,4-3 0 0,-3 3 11 0,5-5 5 16,3 5 2-16,-1-3 0 0,1-2-18 0,0 0 0 15,-3 5 0-15,0-3 0 16,6-2 13-16,-6 0-4 0,-8 5-1 0,11-5 0 16,-1 0-8-16,-1 0 8 0,-1 0-8 0,-3 0 8 15,-2 0-8-15,2 0 0 0,1 0 0 0,-6 0 0 16,0 0 14-16,3 0-2 0,3 0-1 0,-4 0 0 16,4 0-3-16,2 0-8 0,0-5 12 0,0 5-4 15,3 0-8-15,0 0 0 0,2 0 0 0,1 0 0 0,-1 0 0 16,3 0 0-16,0 0 0 0,-2-2 0 0,2 2 0 0,0 0 0 15,0 0 0-15,0-5 0 0,-3 5 31 0,1 0 1 0,2 0 0 0,-3 0 0 16,3 0-32-16,-5 0 0 0,2 0 0 0,1 0 0 16,-1 0 0-16,1 0 0 0,-1 0 0 0,-2 0 0 15,2 5 0-15,-2-5 0 0,2-5 0 0,-2 5 0 16,0 0 0-16,2 5 0 0,-2-5 0 0,3 0 0 16,-4 0 0-16,4 0 0 0,-3 0 0 0,2 0 0 0,0 0 0 0,1 0 0 15,-3 0 0-15,5 0 0 0,-3 0 0 0,6 0 0 16,-3 0 0-16,3 0 0 0,-1-5 0 0,1 5 0 15,2 0 0-15,3 0 0 0,-5 0 11 0,5 0-11 16,0 0 12-16,0 0-12 0,-5-2 0 0,-1-3 0 16,6 5 0-16,-5 0 0 0,5 0 12 0,0 0-4 15,0 0 0-15,-5-5-8 16,0 3 13-16,5 2-4 0,-3 0-1 0,3 0 0 16,-5-5-8-16,5 5 0 0,-6 0 0 0,1-2 0 15,5 2 0-15,0 0 0 0,-5-5 9 0,5 5-9 16,-3 0 11-16,-2-2-3 0,5 2 0 0,-5-5 0 15,2-2-8-15,-2 7 0 0,2-7 0 0,3 7 0 0,-3-2 24 16,1-3 5-16,2-2 2 0,0 2 0 0,-6 3-31 0,4-3 0 16,-1 3 0-16,3-3 0 0,0-2 14 0,-3 0-3 0,1 0-1 15,-1 2 0-15,3-4-10 0,0-3 0 0,-2 5 0 0,2 0 0 16,-3-5 0-16,3 5 8 0,0 0-8 0,-3-2 8 16,3-1-8-16,-2 3 8 0,2-2-8 0,0-3 8 15,-3 3-8-15,3-3 8 0,-3 5-8 0,3-5 8 16,0 5-8-16,0-7 0 0,0 7 0 0,0-5 0 15,0 3 12-15,0-8-2 16,0 3-1-16,0 0 0 0,-2 2-9 0,2 3 0 16,0-3 0-16,0-2 8 0,-3 0-8 0,3 0 0 15,0 2 0-15,0-2 0 0,0 0 26 0,3-5 3 16,-3 5 1-16,0 2 0 0,0-2-30 0,0 0 0 16,0 2 0-16,0-2 0 0,2 0 8 0,-2 0-8 15,0 0 0-15,0-3 0 0,0 8 0 0,3-5 0 16,-3-5 0-16,0 7 0 0,3-2 11 0,-3 0-11 0,2 2 12 0,1-2-12 15,0 0 0-15,-1 0 0 0,1 0 0 0,-1 2 0 16,1-7 8-16,-3 5-8 0,3 0 0 0,-1 2 0 16,-2-4 0-16,6 4 0 0,-6-2 0 0,0 0 0 0,0 0 0 0,2-3 0 15,1 8 0-15,-3-10 0 0,3 5 0 0,2-5 0 16,-2 5 0-16,-3-5 0 0,2 5 0 0,-2-5 0 16,5 5 0-1,-5 5 0-15,3-3 0 0,0-2 0 0,-1 0 0 16,-2 2 0-16,0-2 0 0,3 0 0 0,-3-1 0 0,3-3 0 15,-3-1 0-15,2 0 0 0,-2 5 0 0,0-7 0 16,3 7 0-16,-3-5 0 0,0 5 0 0,3-5 0 16,-3 5 0-16,0-5 0 0,2 5 0 0,1-3 0 15,-3 1 0-15,0 2 0 0,3-5 0 0,-3 5 0 16,2 0 0-16,-2 0 0 0,3 2 0 0,-3-2 0 0,0 0 0 0,0 2 0 16,0-2 0-16,0 0 0 0,-3 2 0 0,3 3 0 15,0-10 0-15,0 7 0 0,-2-2 0 0,2 4 0 16,0-1 0-16,0-1 0 0,0 3 0 0,0-3 0 15,0 2 0-15,0-1 0 0,0-1 0 0,0 2 0 16,0-1 0-16,0-1 0 0,0 5 0 0,0-3 0 0,0-1 0 16,0-1 0-16,0 5 0 0,0-3 0 0,2 3 0 0,-2-4 0 15,0 4 0-15,0-5 0 0,0 5 0 0,3 0 0 16,-3 0 0-16,0 0 0 0,0 0 0 0,3-1 0 0,-3 4 0 16,0-3 0-16,0 0 0 0,0 0 0 0,2 0 0 0,1 0 0 15,-3 2 0-15,2-2 0 0,-2 0 0 0,0 0 0 16,3 0 0-16,-3 0 0 0,0-1 0 0,3 1 0 15,-1 0 0-15,-2-4 0 16,0 4 0-16,0-1 0 0,0 4 0 0,0 1 0 16,0-4 0-16,0 0 0 0,0 3 0 0,0 4 0 15,0 0 0-15,0-3 0 0,0-1 0 0,0-3 0 16,0 7 0-16,0 0 0 0,0 0 0 0,3-5 0 16,0 5 0-16,-1-7-9 0,-2 7 9 0,0 0-12 15,0 0-92-15,0 0-20 0,0 0-3 16,6 7-1260-16</inkml:trace>
  <inkml:trace contextRef="#ctx0" brushRef="#br1" timeOffset="65755.801">7213 9667 288 0,'0'0'12'0,"0"0"4"15,0 0-16-15,0 0 0 0,0 0 0 0,-6 0 0 0,4-5 152 0,2 5 28 0,0 0 6 0,0 0 1 16,0 0-67-16,0 0-12 0,0 0-4 0,0 0 0 16,0 0-16-16,0 0-3 0,0 0-1 0,0 0 0 15,0 0-12-15,0 0-4 0,0 0 0 0,0 0 0 16,2 5-6-16,1 2-2 0,0-2 0 0,-3 2 0 0,0-5-12 0,0 5-4 16,2 0 0-16,-2 0 0 0,0 0-19 0,0 5-4 15,0-5-1-15,3 7 0 0,-3-2-6 0,0 2-2 16,0 0 0-16,0 0 0 0,0-2 16 0,0 2 4 15,0 0 0-15,0 5 0 0,0-5-32 0,0 0 0 16,0 5 0-16,0 0 0 0,2-5 12 0,-2 5-3 16,0-5-1-16,0 5 0 15,0-3-8-15,0 1 8 0,0-1-8 0,0-2 8 16,0 3 0-16,0-3 0 0,0 0 0 0,0 5 0 16,0-5-8-16,0 0 8 0,3 0-8 0,-3 5 8 15,0-5 0-15,0 0 0 0,0 0 0 0,0 5 0 16,0-5-8-16,0 5 0 0,-3-5 0 0,3 0 0 15,0 0 0-15,0-2 0 0,0 7 0 0,0-5 0 16,3 0 28-16,-3 0 3 0,0 0 1 0,3 3 0 0,-3-3-32 0,2-5 0 0,1 8 0 16,-3-8 0-16,3 5 12 0,-1-2-3 0,-2 2-1 0,3 0 0 15,-3-2-8-15,3 2 0 0,-3 0 0 0,0-2 0 16,0 2 0-16,2 0 8 0,-2 0-8 0,0-2 8 16,3 2-8-16,-3-2 0 0,0-3 0 0,3 3 0 15,-3 2 0-15,0 0 0 0,2-2 0 0,-2 2 0 16,3-2 8-16,-3 2 0 0,0-2 0 0,3 4 0 0,-3-4-8 0,2 2 0 15,-2 0 0-15,0 0 0 0,0-2 0 0,0 2 0 16,0-2 10-16,0-2-10 0,0 1 0 0,0 3 0 16,0-2 0-16,0 2 0 0,0-2 0 0,0-3 0 15,0-2 0-15,0 5 0 0,-2 2 0 0,2-2 0 16,0-5 0-16,0 7 0 0,2-7 0 0,-2 7 0 16,0-2 0-16,3 2 0 15,-1 0 13-15,1-2-4 0,-3 0-1 0,0-3 0 16,3 3-8-16,-1-2 0 0,-4 1 0 0,2-4 0 15,2 5 0-15,-2-3 0 0,0 3 0 0,0-5 0 16,-2 5 0-16,2-3 0 0,0-1 0 0,-3 3 0 0,3-4 0 0,-3 5 0 16,3-5 0-16,0 0 0 0,0 0 0 0,0 5 0 15,-2-5 0-15,-1 0 0 0,6 0 0 16,-3 0 0-16,-3 0 0 0,3 0 0 0,0 0 0 0,3-2 0 0,-6 2 0 0,3 0 0 16,0-4 0-16,0 6 0 0,0-2 0 0,-2 0 0 15,2 0 0-15,-3 0 0 0,6-4 0 0,-3 4 0 16,-3-3 0-16,3 3 0 0,3 0 0 0,-3-2 0 15,0-3 0-15,0 6 0 0,0-4 0 0,2-1 0 16,-2-3 0-16,0 4 0 0,0 1 0 0,0-5 0 16,0 0 0-16,0 0 0 15,3 2 0-15,-3-2 0 0,0 0 0 0,0 0 0 16,0 5 0-16,0-3 0 0,0 3 28 0,0-5 3 16,0 0 1-16,0 0 0 0,0 0-32 0,2 2 0 15,1 6 0-15,2-1 0 0,1-3 0 0,-4-4 0 16,-2 7 0-16,3-2 0 15,2-3-20-15,1 5-9 0,-1-2-3 0,0-2 0 0,3 1 32 0,-3-1 13 0,3 1-1 16,0 3 0-16,0-2-12 0,-3-3-16 0,3-2 3 0,3 5 1 16,2-3 20-16,0 3 4 0,1-5 0 0,-4 2 1 0,1 3-13 15,-1-2 0-15,4-3 0 0,-1 0 0 0,0 4 0 0,0-1-18 16,3-3 4-16,0 4 1 0,3-4 13 0,-3 0 0 16,-3 0 0-16,0 0 0 0,0 0 0 0,0 0 0 15,-2 0 0-15,2 0 0 0,0 0 23 0,1 0 7 16,2 0 2-16,-1-4 0 15,1 4-32-15,3-3-21 0,-1-1 3 0,4 1 1 16,-1-2 17-16,0 5 0 0,5-7-8 0,-5 7 8 16,1-2 0-16,-1-3 0 0,5 3 0 0,-5-3 0 15,-2 5 12-15,-3-4 5 0,2 1 2 0,-2-1 0 16,3 4-19-16,-6-3 0 0,3-1 0 0,-3 4 0 16,3 0 0-16,0 0 0 0,-3-3 0 0,0-2 0 15,3 5-12-15,0 0-5 0,0 0-2 0,0 0 0 0,0 0 19 0,0 0 0 16,-3 0 11-16,3-2-11 0,-3 2 0 0,0 0 0 15,3-5 0-15,-3 5-12 0,0 0 12 0,-2 0 0 16,5 0 0-16,-3 0 0 0,0-2 0 0,1-3 8 0,-6 5 0 16,2 0-8-16,3 0 16 0,-2 0-3 0,0 0-1 0,-1-4 0 15,1 4-12-15,-1-3 0 0,1 3 0 0,-1 0 0 16,1 0 0-16,0 0 0 0,-1 0 0 0,-2 0 0 0,3 0-9 16,-3-4-2-16,0 4 0 0,0 0 0 0,-1 0 11 0,1 0 0 15,0-3 0-15,0 3 8 0,0 0-8 0,0 0-15 31,0 0 4-31,0-4 1 0,-3 4 20 0,3 0 4 0,0-3 1 0,0-2 0 0,0 5-15 0,0-2 0 16,0 2 0-16,0-5 0 0,0 5 8 0,0 0 0 16,0-2-8-16,0 2 12 15,-3-5-27-15,0 5-5 0,0 0-2 0,3 0 0 16,-2 0 22-16,-1 0 0 0,0-2 0 0,1 2 0 16,-1 0 10-16,-2 0 6 0,-1 0 2 0,1 0 0 15,-1 0-18-15,4-5 0 0,-4 5 0 0,1 0 0 16,2 0 8-16,-2 0-8 0,0-4 0 0,-1 4 0 15,1-3-10-15,0 3-9 0,-1 0-1 0,1-4-1 16,-3 4 68-16,3 0 13 0,-3-3 4 0,2-2 0 0,-2 5-64 0,3-2 0 16,-1-3 0-16,-2 5-10 0,0-7 18 0,3 0 4 15,-3 0 1-15,3 3 0 0,-3-3-1 0,2-1-1 0,1-1 0 0,-3-3 0 16,3 5-1-16,-3-5 0 0,2-2 0 0,1 0 0 16,-3 2-10-16,3-2 8 0,-1 0-8 0,-2-5 8 15,3 5-8-15,-3-4 0 0,0 1 0 0,0-2 8 16,0 0-8-16,0-2 12 15,0 2-12-15,0 3 12 0,0-3-12 0,3 0 0 16,-3 1 0-16,0 3 0 0,0-6 0 0,0 7 0 16,0-5 0-16,0 5 8 0,0-5-8 0,2 5 0 15,-2-7 0-15,0 7 0 0,0-5 0 0,3 0 0 16,-3-2 0-16,2 2 0 0,1-2 23 0,-3 2-1 16,3-2 0-16,-3 0 0 0,2 2-34 0,1 0-8 15,0 3 0-15,-3-8-1 0,2 3 21 0,-2 5 0 0,0-3 0 0,0 0 0 16,0 0 0-16,0 3 0 0,0-3 0 0,0 0 0 15,0 3 0-15,-2-1 0 0,2-4 0 0,0 2 0 16,-3 5 20-16,3-7-2 0,0 7 0 0,0-5 0 16,-3 5-18-16,3-5 0 0,0 5 0 0,0-5 0 15,0 3-9-15,0-3-6 0,0 7-1 0,0-4 0 16,0-3 16-16,0 5 0 16,3 0 0-16,-3-3 0 0,0 3 0 0,0 0 0 0,-3 0 0 15,3 0 0-15,0-5 12 0,0 7 3 0,0-2 0 0,3 0 0 16,-3-5-15-16,0 5 0 0,0 0 0 0,0 0 0 15,0 0 0-15,0 0-12 0,3-3 3 0,-3 3 0 16,0 0 9-16,0 2-12 0,0 3 12 0,0-3-12 16,0-2 12-16,0 2 0 0,0 3 0 0,0-3 0 15,0-2 0-15,0 2 0 0,0 3 0 0,-3-3 0 0,3 0 0 0,-3 5 0 16,3 0 0-16,0-2 0 0,-2-3 0 0,2 0 0 16,-3 5 0-16,0 0 8 0,3 0-8 0,-2 0 0 15,-1 0 0-15,3 0 0 0,-2 2 0 0,2-2 0 16,-3 5 0-16,3-3 0 0,0 5 0 0,-3-2 0 15,3 2 0-15,0 0 0 16,0 0-36-16,0 0-6 0,0 0-1 0,0 0 0 0,0 0-172 0,6 7-34 0</inkml:trace>
  <inkml:trace contextRef="#ctx0" brushRef="#br1" timeOffset="67391.095">8670 11570 403 0,'0'0'36'0,"0"0"-36"0,0 0 0 0,0 0 0 16,6-3 129-16,-4-2 19 16,-2-2 4-16,0 7 1 0,0 0-37 0,3-2-8 15,2-5-2-15,-2 2 0 0,0-2-59 0,2 3-12 16,5 1-3-16,-2-1 0 0,-2 1 16 0,-1-2 4 16,3 5 0-16,2-2 0 0,-2-3-7 0,0 5-1 15,3 0 0-15,0 0 0 0,-1 0-16 0,1 0-3 16,2 0-1-16,-2 0 0 0,2 5-4 0,0-3-2 15,3-2 0-15,0 0 0 0,0 5 3 0,2-2 1 0,-2 1 0 0,5-4 0 16,3 3-22-16,2-3 0 0,-2 4 0 0,0-1 0 16,3 1 11-16,-4 3-3 0,1-7 0 0,-3 7 0 15,0-2 4-15,3-3 0 0,-3 6 0 0,3-4 0 0,-3-1-4 16,1 1 0-16,1-1 0 0,1 1 0 0,3-4-8 0,-1 5 0 16,3-3 0-16,-2-2 0 0,2 5 17 0,-3-5-1 15,-2 2-1-15,3-2 0 0,-4 0 2 0,1 0 1 0,-3 0 0 0,3 0 0 16,-3 0-3-16,3-2-1 0,0 2 0 0,-6 0 0 15,4-5 6-15,-4 5 2 0,3 0 0 0,0 0 0 16,-2-2-10-16,0-3-1 0,2 5-1 0,0 0 0 16,-3 0-10-16,4-4 8 0,-4 4-8 0,3-3 8 15,-2 3-8-15,-1-4 0 0,3 4 0 0,-2-3 8 16,2-1-8-16,0 4 0 16,0-3 9-16,1-2-9 0,-1 5 0 0,0-2 0 15,5-3 0-15,1 5 0 0,-3-2 0 0,-1-3 0 16,1 5 0-16,0 0 8 0,-3 0-8 0,0 0 8 15,-2-2-8-15,-1 2 8 0,1 0 2 0,-3-5 1 16,0 5 0-16,0 0 0 0,0 0 0 0,-3 0 0 16,0 0 0-16,3-4 0 0,-3 4-2 0,0 0 0 15,1-3 0-15,-4 3 0 0,1 0-1 0,2-4-8 0,-2 4 12 0,2 0-4 16,-3 0-8-16,4 0 12 0,-1 0-12 0,0 0 12 16,-2 0-12-16,2 0 12 0,-3 0-12 0,4 0 12 0,-4 0-12 15,3 0 0-15,-2 0 0 0,0 4 8 0,-1-4-8 0,1 0 0 16,-1 0 0-16,-2-4 0 0,0 4 8 0,0 0-8 15,-3 0 8-15,1 0-8 0,-6 0 13 0,8 0-2 16,-8 0-1-16,0 0 0 16,0 0 1-16,5 4 0 0,-5-4 0 0,5 0 0 15,1 0-11-15,-6 0 12 0,0 0-12 0,0 0 12 16,0 0-12-16,0 0 12 0,0 0-12 0,0 0 12 16,0 0 1-16,0 0 1 0,2 0 0 0,-2 0 0 15,0 0 6-15,0 0 0 0,0 0 1 0,6-4 0 16,-6 1-1-16,0 3-1 0,0-7 0 0,0 7 0 15,0-5-7-15,0-2 0 0,-3 5-1 0,0-3 0 0,1-2-3 0,2 3-8 16,-3-3 12-16,3 4-4 0,0-4 0 0,0 2-8 16,-3-4 12-16,3 0-4 0,0 2-8 0,0-1 8 15,0 1-8-15,0-7 8 0,3 3-8 0,-3 1 0 16,0-2 9-16,3-2-9 0,-3 3 8 0,0-4-8 16,2 1 10-16,-2 3-10 0,3-4 12 0,0 1-3 0,-1-4-1 15,1 3 0-15,-1 1 0 0,1-5 0 0,0 5 0 0,-3-4 0 16,5 1-8-16,-5 3 10 0,3-2-10 0,-1-1 10 0,1 3-10 15,-3-3 0-15,3 3 0 0,2 0 8 0,-2 0-8 0,-1 2 0 16,1-2 0-16,-1 0 0 0,1 0 0 0,-3 0 0 16,3-3 0-16,-1 8 0 0,1-3 0 0,-3-2 0 15,0 2 0-15,0-2 8 0,3 0-8 0,-1 2 8 16,-2-2-8-16,3 0 8 16,-3 0-8-16,0 0 10 0,3-5-10 0,-3 7 10 15,0-4-10-15,0-3 10 0,0 7-10 0,0-2 10 16,0 0-10-16,0 2 8 0,0 3-8 0,0-10 8 15,0 5-8-15,-3 2 8 0,3-4-8 0,-3-1 8 16,6 3-8-16,-3 0 0 0,3 0 0 0,-1 2 8 16,-2-2-8-16,3 0 0 0,-3 2 0 0,0-2 8 15,0-5-8-15,-3 3 0 0,1-3 0 0,2 0 0 0,0 3 12 0,-3-3-2 16,3 0-1-16,0-2 0 0,0 2-9 0,0 5 0 16,0-5 0-16,0-2 0 0,0 2 0 0,0 3 0 15,0-3 0-15,0 0 0 0,0 5 0 0,0-5 0 16,0 5-11-16,0-5 11 0,0 5 0 0,0 0 0 15,0 0 0-15,3 0 0 0,-3 0 0 0,0-3 0 0,0 3 0 0,0 0 8 32,2 0-8-32,-2 0 0 0,0 0 0 0,0-5 0 15,-2 5 0-15,2 0 0 0,0-3 0 0,0 3 0 0,-3-2 11 16,0-1-3-16,3 3 0 0,-2 0 0 0,-1 0-8 0,3 2 0 16,-3-2 0-16,1 2-11 0,-1 3 11 0,3-3 0 15,-3 3 0-15,1-3 0 0,-1 5 0 0,3-5 0 16,-2 5 0-16,-1 0 0 0,0 0 0 0,1 0 0 15,2 2 0-15,-3-2 0 0,0 5 0 0,3-3 0 0,-2 3 0 0,2-3 0 16,0 5-9-16,0 0 0 0,-3-2 0 0,3 2 0 31,0 0-107-31,0 0-22 0,0 0-4 0,0 0-1190 0</inkml:trace>
  <inkml:trace contextRef="#ctx0" brushRef="#br1" timeOffset="68977.759">10647 11621 1418 0,'0'0'31'0,"0"0"6"0,0 0 2 0,0 0 1 0,8 0-32 0,-3 3-8 0,-5-3 0 0,8 0 0 15,0 0 70-15,0 0 12 0,-3 4 2 0,3-4 1 16,3 0-28-16,-1 5-5 0,1-5-2 0,-1 2 0 0,4-2-14 0,-1 0-2 16,0 5-1-16,3-5 0 0,-3 2-10 0,6-2-3 15,-3 0 0-15,5 5 0 0,-3-5-5 0,6 0-2 16,-3 0 0-16,8 3 0 0,1-3-13 0,4 0 11 16,-2 0-11-16,2 4 10 0,-2-4-10 0,2 3 12 15,-2-3-12-15,2 0 12 16,-2 4 7-16,2-1 1 0,-2-3 1 0,5 4 0 15,0-4-21-15,0 0 0 0,0 3 0 0,0 1 0 16,-5-4 9-16,0 0-9 0,0 5 12 0,-1-3-12 16,-1-2 8-16,-1 0-8 0,0 5 0 0,0-3 0 15,3-2 22-15,-6 0-2 0,3 0-1 0,0 0 0 16,0 0-5-16,-2 0-1 0,-3 0 0 0,-1 0 0 16,1 0-1-16,0 0 0 0,0 0 0 0,0 0 0 0,0 0 0 0,2 0 0 15,0 0 0-15,1 0 0 0,-3 0-12 0,2-2 0 16,1-3 0-16,2 5 0 0,-3 0 8 0,1 0 4 15,-4-2 2-15,4-3 0 0,-3 5-14 0,-3-4 11 0,0 1-11 16,0-1 10-16,0 4-2 0,1-3-8 0,1-1 12 0,-1 1-4 16,-1-1 0-16,0 4 0 0,-3-3 0 0,1-2 0 15,-1 3 4-15,1-3 0 0,-3 5 0 0,2-2 0 16,-4-3 6-16,-1 5 2 0,3 0 0 0,-3 0 0 0,-2-4-8 16,2 4 0-16,0-3-1 0,0 3 0 0,-2 0-11 0,2-4 0 15,0 4 0-15,-2 0 0 0,-1-3 0 0,4-1 0 16,-4 4 8-16,1 0-8 0,-3-3 14 0,2-2-2 15,-2 5-1-15,0 0 0 0,3 0 0 0,-1 0 0 16,1-2 0-16,0-3 0 16,-1 5-11-16,1 0 8 0,5 0-8 0,-6 0 8 15,-2 0-8-15,0 0 0 0,3 0 0 0,-1 0 8 16,1 0-8-16,-3 0-14 0,0 0 3 0,0 0 1 16,0 5 33-16,-3-5 6 0,3 0 2 0,-8 0 0 15,0 0-18-15,0 0-3 0,5-5-1 0,-5 5 0 16,0 0 1-16,0 0 0 0,0 0 0 0,0 0 0 15,0 0 7-15,0 0 2 0,3-2 0 0,-3 2 0 0,5-5-7 0,-5-2 0 16,3 3-1-16,-3-3 0 0,-3-1 2 0,3 1 1 16,0 0 0-16,0 0 0 0,0 3-14 0,0-3 0 15,0-3 0-15,0-2 0 0,-3 5 13 0,3-4-3 16,-2 4-1-16,-1-8 0 0,3 6-9 0,-3-7 0 0,1 6 0 0,2-9 8 16,0 5 2-16,0-5 0 0,-3 1 0 0,3 3 0 31,0-6-10-31,0 2 8 0,0-2-8 0,-3 3 8 0,1-4-8 15,2-4 0-15,0 5 0 0,-3 0 8 0,1-5-8 0,-1 5 8 16,0 0-8-16,1-3 8 0,-1-1-8 0,0 3 0 16,1-3 0-16,-1 3 0 0,0 1 0 0,1 0 0 15,2-3 8-15,-3 3-8 0,3 0 0 0,-3 2 0 16,1-7 0-16,-4 10 0 0,4-8 0 0,2 3 0 16,-3 0 0-16,1 2 0 0,2 3 0 0,-3-3 0 0,-2 0 8 0,2-2-8 15,0 2 0-15,1 0 12 0,-4 5-12 0,4-2 12 16,-1-1-12-16,-2 3 12 0,0-2-12 0,2-1 12 15,0 3-12-15,1-5 0 0,-1 5 9 0,0 0-9 16,1 0 0-16,-1 2 0 0,0-2 0 0,3 0 8 16,-2 0-8-16,2 0 0 0,-3 0 0 0,0-3 0 15,3 8 0-15,0-3 0 0,0-2 0 0,0 2 0 0,-2-2 0 0,-1 0 0 16,3 2 0-16,0-2 0 16,0 0 0-16,-3 2 0 0,1-2 0 0,-1 0 0 0,1 0 0 0,-1 0 8 15,0 2-8-15,1-2 0 0,2 2 0 0,-3-2 9 0,0 0-9 16,3 2 0-16,0-2 8 0,0 0-8 0,-2 0 0 0,2 0 0 15,0-5 0-15,2 7-14 0,-2-9 1 0,0 7 0 32,0 0 21-32,0-5 5 0,3 5 1 0,-3 0 0 15,-3 2-14-15,3-7 0 0,0 5 0 0,3 0 0 0,-3 0 0 16,-3 0 0-16,3 2 0 0,0-2 0 0,3 2 0 0,-3 3 0 16,-3-3 0-16,3 0 0 0,3 3 0 0,0-3 0 15,-3 3 0-15,0-3 0 0,0 0 0 0,0 3 0 16,0-3 0-16,2 5 0 15,-2 0 0-15,0 0 0 0,3 0 0 0,-3-5 0 0,0 5 0 0,0 0 0 0,0 2 0 0,0-2 0 16,0 0 0-16,0 0 0 0,0 0 0 0,0 0 0 16,0 2 0-16,0 3 8 0,0-3-8 0,-3-2 0 15,3 5 0-15,0-3 0 0,0-2 0 0,0 0 0 16,-2 7 0-16,2-7 0 0,0 7 0 0,0-5 0 16,0 5 0-16,0 0 0 0,0 0 0 0,0-7 0 15,0 5-12-15,-3-3-3 16,3 5 0-16,0 0 0 0,0 0 15 0,0 0-11 15,0 0 11-15,0 0-10 16,0 0-142-16,0 0-28 0,0 0-5 0</inkml:trace>
  <inkml:trace contextRef="#ctx0" brushRef="#br1" timeOffset="73277.377">17433 7705 1011 0,'0'0'44'0,"8"3"11"0,3-3-44 0,-3 0-11 0,2 0 0 0,1 0 0 16,2 0 81-16,0 5 15 0,3-5 2 0,-2 0 1 16,-1 2 1-16,3-2 0 0,2 0 0 0,1 5 0 0,-6-5-29 0,3-5-6 15,0 5-1-15,2 0 0 0,-2-2-2 0,-3 2-1 16,3 0 0-16,-3-5 0 0,3 5-33 0,-5 0-6 15,-1 0-2-15,-2-3 0 0,0 3-10 0,-2 0-2 16,2-4-8-16,-3 4 12 0,-2 0-1 0,-3 0-1 16,0 0 0-16,0 0 0 15,0 0-101-15,0 0-20 0,-3 7-4 0,-5-2-1 16</inkml:trace>
  <inkml:trace contextRef="#ctx0" brushRef="#br1" timeOffset="73540.731">17507 7981 1497 0,'0'0'66'0,"0"0"14"0,8 7-64 0,0-7-16 16,0 0 0-16,3 0 0 0,-1 0 67 0,1 0 9 0,2 4 3 0,3-4 0 16,-3 0 13-16,6 0 4 0,-1 0 0 0,1 0 0 15,-3-4-28-15,2 4-4 0,1 0-2 0,-1 0 0 16,1-3-15-16,-1-1-3 0,1-1-1 0,-1 3 0 15,6 2-16-15,-8-5-3 16,-3 5-1-16,3-2 0 0,0 2-12 0,-5 0-3 16,-3 0 0-16,-3 0 0 0,3 0-8 0,0 0 12 15,0 2-12-15,-8-2 12 16,0 0-52-16,0 0-11 0,5 0-1 0,-5 0-698 16,0 0-139-16</inkml:trace>
  <inkml:trace contextRef="#ctx0" brushRef="#br1" timeOffset="76755.489">18815 6433 1267 0,'0'0'28'0,"0"0"5"0,0 0 2 0,2 2 1 0,1 6-36 0,-3-8 0 15,-3 7 0-15,3-3 0 16,0 8 58-16,0-3 5 0,-5-2 1 0,0 5 0 0,2-5 24 0,0 7 6 16,1-2 1-16,-4 2 0 0,1-2-39 0,0 2-8 15,5 0-2-15,-3 0 0 0,0 0 2 0,-2 5 0 16,0 2 0-16,0-2 0 0,2-5 15 0,-5 8 3 16,-3-4 1-16,6 8 0 0,5-5-54 0,-5 5-13 15,-6-5 0-15,3 8 0 0,8-3 33 0,-5-5 4 16,-3 9 1-16,0-1 0 0,-2 3 6 0,-1 4 0 15,0-3 1-15,1 4 0 0,-1-1-11 0,1-4-2 0,2 4-1 0,-3 1 0 16,3-4-31-16,-2 3 8 0,2-3-8 0,2 2 0 16,1 5 0-16,0 0 0 15,0 0 0-15,2 4 0 0,-5-4 28 0,5-4 4 0,1 4 0 0,-1 0 0 16,3 0-32-16,0 0 0 16,-3 0-11-16,1 7 11 0,2-3 0 0,0-1 16 0,0 4 0 0,2-3-1 15,-2-1-15-15,3 4 0 16,0-3 0-16,-1-1 0 0,1 4 0 0,0 0 0 15,-1-2 9-15,1 2-9 0,0 0 0 0,-1 0 8 16,3-5-8-16,-2 5 0 0,2-2 0 0,-2 2 8 0,5 0-8 0,0 0 0 16,0-7 0-16,0 2 8 0,0 3-8 0,0-3 0 0,0 3 0 0,0-3 8 15,-1 3-8-15,4-3 0 16,-3 3 8-16,0-3-8 0,3 3 0 0,-4-5 8 16,-1 2-8-16,2 3 0 0,-3-5 0 0,6 2 8 15,-3 3-8-15,2-5 8 0,1 0-8 0,-1 0 8 0,3-5-8 0,1 5 0 16,-4-7 9-16,1 7-9 15,-1-5 0-15,4 3 9 0,-4-3-9 0,4-2 0 0,-4 0 8 0,3 2-8 16,-2-2 0-16,-1 0 0 16,1 0 9-16,2-5-9 0,-2 5 0 0,2-2 9 0,-2-3-9 0,2 0 0 15,-2 5 9-15,2-7-9 0,0 7 0 0,0-5 9 0,-2-2-9 0,2 2 0 16,6-2 9-16,-6-5-9 16,-3 3 0-16,1-1 9 0,2-4-9 15,0 2 0-15,3-2 0 0,-5 2 8 0,2-2-8 0,0-5 0 16,-2 7 9-16,2-4-9 0,-2-1 0 0,-1-2 9 0,-2-2-9 0,3 7 0 15,-3-10 10-15,0 3-10 16,0 2 8-16,-3 0-8 0,3-2 0 0,0 0 8 16,-3-3-8-16,0 3 0 0,1-5 8 0,-1 0-8 0,0 0 0 0,-2 5 8 15,2-5-8-15,-2-5 0 16,2 5 0-16,-2-2 8 0,-1 2-8 0,1 0 0 16,0-2 0-16,-1-3 8 0,1 5-8 0,0-2 0 0,-3-5 0 15,2 2 0-15,4 6 0 0,-6-4 0 16,2 3 0-16,1 0 0 0,0 0 0 0,-1-2 0 0,-2 2 0 0,3-5 0 15,-3-2 0-15,2 5 0 0,4 2 0 0,-6-7 0 16,0 0-106-16,0 0-14 0,0 0-2 0</inkml:trace>
  <inkml:trace contextRef="#ctx0" brushRef="#br1" timeOffset="78220.581">23686 6341 979 0,'0'0'87'0,"0"0"-70"16,-3-7-17-16,3 7 0 0,0 0 119 0,0-7 20 0,-3 3 4 0,1-3 1 16,2 7-64-16,0 0-13 15,0 0-3-15,0 0 0 0,0 0 32 0,2 0 5 0,-2 0 2 0,0 0 0 16,0 0-63-16,8 0-12 15,-3 0-2-15,3 0-1 0,-2 4 22 0,2 3 4 0,2 0 1 0,1 0 0 16,-1 0-32-16,-2 0-7 0,3 5-1 0,-1-5 0 16,1 7-12-16,-3 1 0 0,3-4 0 0,-1 3 0 15,3 1 33-15,-2-1 4 0,0 4 1 0,2-3 0 0,0 3-15 0,-2 1-3 16,2-5-1-16,3 7 0 16,-3 1-10-16,-2 1-1 0,2-2-8 0,0 5 12 0,3-5 16 0,-3 5 4 15,0 0 0-15,3 2 0 16,0 1-15-16,-3-4-2 0,3 4-1 0,0 4 0 0,0-8-6 0,0 8 0 15,2-4-8-15,1 3 12 0,-3 1-4 0,0 0-8 16,-3 0 11-16,3 3-11 0,-3-4 9 16,3 1-9-16,-3 0 0 0,3 3 9 15,0-3-1-15,0 2 0 0,0 2 0 0,-1-1 0 0,-1 1-8 0,-1-1 0 16,3 4-12-16,0 0 12 0,-3 0 0 0,-3 0 0 16,4 0 0-16,-4 2 0 0,1-2 19 0,-1 0 11 15,-2 0 2-15,3 4 1 0,-3-4-21 16,-3 3-12-16,3-3 12 0,-3 7-12 0,1-2 9 0,-1-6-9 15,0 4 0-15,-2-3 9 0,0 4-9 0,-1-1 8 16,-2-3-8-16,-2 4 8 0,2-8-8 0,-3 8 8 0,0-1-8 0,1-3 8 16,2 0-8-16,-3 0 0 15,0 2 9-15,1 3-9 0,-1-10 0 0,0 10 8 16,3-10-8-16,-2 10 0 0,2-3 0 0,-3-4 9 16,0 4-9-16,1-2 0 0,-1 0 8 0,0 0-8 0,1 0 0 0,-1 0 0 15,-2-5 12-15,0 3-12 16,-1-3 12-16,-2 5-12 0,3-7 0 0,-3 5 0 0,0-3 0 0,-2 0 0 15,2 3 12-15,0-3 1 16,-3-2 1-16,1 0 0 0,2 0-14 0,0 0 8 0,-3-5-8 0,3 5 0 16,0 0 9-16,0-5-9 0,0 0 8 0,0 5-8 0,1-7-12 0,1 2-7 15,-2-2-1-15,3 0-1 16,0 0 21-16,-3-5 0 0,2 0 0 0,1 5 0 16,-3-5 20-16,3-2 8 0,2 2 1 0,1-2 1 15,-4 0-18-15,1 2-4 0,0-2-8 0,-1-3 12 0,4 3-4 16,-1 2-8-16,1-2 11 0,-1-5-11 15,0 5 24-15,1-5-3 0,-1 0 0 0,0 0 0 0,1 3-21 0,-1-3 0 16,0-5 0-16,3 3 0 16,-5 2 0-16,2-7-15 0,1 5 3 0,2 0 0 0,-8-3 12 0,5-2 0 15,-2 5 0-15,2-3 0 0,-2 3 14 0,2-5-4 16,1 0-1-16,2 0 0 0,0-2-9 0,-3 7 0 16,0-5-10-16,1 0 10 0,-4 0 0 0,6-5 0 15,0 3 0-15,0 2 10 0,0 0-10 16,-2-2 0-16,2 2 0 0,-3 0 0 0,-2 0 0 0,5-5 0 15,0 3 0-15,-3 2 0 0,1 0 0 0,-1-2 0 16,3-3 0-16,0 5 0 0,-3-2 14 0,1-3 1 16,2 5 0-16,0-7 0 0,0 0-24 0,-3 5-5 15,0 2-1-15,3-7 0 0,0 0 15 0,0 0 0 16,0 0 0-16,0 7 0 0,0-7 0 0,0 0 0 0,0 0 0 0,0 0 0 16,0 0 0-16,0 0 0 15,0 0 0-15,0 0 0 0,0 0 0 0,0 0 0 16,0 0 0-16,0 0 0 15,0 0-105-15,0 0-19 0,0 0-3 0,0 0-1 0</inkml:trace>
  <inkml:trace contextRef="#ctx0" brushRef="#br1" timeOffset="90670.884">18486 4340 691 0,'0'0'61'0,"0"0"-49"0,0 0-12 0,0 0 0 16,0 0 131-16,0 0 23 0,0 0 5 0,0 0 1 15,0 0-40-15,0 5-8 0,3 4-2 0,0-2 0 16,-3 0-22-16,0 5-5 0,0 2-1 0,5 5 0 16,-2-5 17-16,2 5 3 0,-2 2 1 15,2 0 0-15,-2-2-11 0,-1 2-3 0,3 5 0 0,-2 0 0 16,5-5-71-16,-3 7-18 0,1-2 0 0,-4-5 0 15,1 3 55-15,0-3 7 0,2 0 2 0,0-2 0 0,-5 0-56 16,5-5-8-16,-2 0-8 0,2-2 8 16,-5-3 0-16,3-4 0 0,-3-3 8 0,0-2-8 15,0 0 0-15,0 0 0 0,3-2 0 0,-3-5 0 0,-3 0 57 0,3-10 6 16,-3 3 1-16,3-7 0 16,0 2-52-16,-2-9-12 0,2 2 0 0,-3-2 0 15,3-5 12-15,0 5-1 0,0-3 0 0,0-2 0 16,3 3-11-16,-1-1-16 0,-2 5 4 0,3-2 1 0,0 2 11 0,2 5 0 15,-2 0 0-15,5 0 0 16,-3 4 0-16,0 1-12 0,3-3 12 0,0 7-12 0,3-2 12 0,-1 5 8 16,1-1-8-16,2 3 11 0,0 5-20 0,0-3-4 15,6 5-1-15,-3 5 0 0,2-3 22 0,1 3 5 16,-3 7 1-16,2-3 0 0,-2 5-25 0,-3-2-5 16,3 7 0-16,-2 2-1 0,-7 0 27 0,1 0 6 15,-2 5 0-15,-6-7 1 0,-3 2-17 0,-5-2-9 16,0 0 1-16,-5-3 0 0,-3-2 8 0,0 5 11 15,-2-5-3-15,-4-2 0 0,4 0-8 0,-3-3 0 16,0-2 0-16,2 5 0 0,3-5 0 0,0 0 0 0,3-2 0 0,3-3 0 16,-1 3 0-16,3-5 0 0,8 0 0 0,0 0 0 15,-3 2-12-15,3-2 12 16,0 0-12-16,6 7 12 0,-1 0-15 0,3-2 5 0,2 2 1 0,6 0 0 16,3-7 9-16,2 7 0 0,3 7 0 0,2-7 0 15,-5 5 0-15,1-5-8 0,-1 0 8 0,-3 0-12 16,1 5-23-16,-1-5-5 0,-2 0 0 0,0 5-1 15,-3-5 70-15,-2 0 15 0,2 0 2 0,0 7 1 16,-2-7-24-16,-3 5-5 0,0-5-1 0,-3 0 0 16,-2 0-29-16,-1 0-7 0,4 0-1 0,-6 0 0 15,0-7-70-15,2 5-14 0,-2-5-4 0,0 7-727 16,0-7-145-16</inkml:trace>
  <inkml:trace contextRef="#ctx0" brushRef="#br1" timeOffset="91040.485">19042 4669 1324 0,'-13'0'118'0,"13"0"-94"15,8-2-24-15,2-3 0 0,-2 3 127 0,-2-3 21 16,-1 5 4-16,5-2 0 0,6-3-57 0,-2 5-12 16,-4 0-3-16,3-2 0 0,3-3-32 0,0 5-6 0,-5-5-2 0,2 3 0 15,0 2-20-15,0 0-4 16,1-5 0-16,-4 3-1 0,-2-3-1 0,3 3 0 15,-3-5 0-15,0 2 0 0,-3 3 42 0,0-5 8 16,-2-3 1-16,-1 3 1 0,1 0-66 0,-3 0-14 0,0 0-2 0,-5 0-1 16,5 0 25-16,-5 2 4 15,-1-2 2-15,-2 7 0 0,0-7 3 0,0 5 1 0,-2 2 0 0,-1 0 0 16,-2 0-9-16,2 2-1 0,1-2-8 0,-3 7 12 16,-3-2-12-16,3 2 8 15,2 0-8-15,3 0 0 0,-3 5 0 0,4-3 0 0,-1 3 0 0,2 2 0 16,6 0-16-16,-2-2-7 15,-1 2-1-15,3-2 0 0,-3-3 24 0,6 3 0 0,0 2 0 0,-1 0 0 16,6-2 0-16,0-5 0 0,3 5 0 0,5-3 0 0,-1 5 0 0,1-2 0 16,0-5 0-16,3 0 0 15,2 0 0-15,-3-2 0 0,1-3 0 0,-3-2 0 16,2 0-201-16,-2-2-36 0</inkml:trace>
  <inkml:trace contextRef="#ctx0" brushRef="#br1" timeOffset="91380.791">19500 4566 1494 0,'16'-7'66'0,"-16"2"14"0,0 5-64 0,0 0-16 0,-3-7 0 0,0 2 0 15,1-2 97-15,-1 0 17 16,-2 5 3-16,2-3 1 0,-2-2-8 0,-3 5-2 0,3-3 0 0,-3 5 0 16,-3 0-54-16,3 0-11 15,-2 0-3-15,-1 0 0 0,3 7-40 0,3-2 0 0,-3-3-13 0,3 5 3 16,-1-2 21-16,4 2 4 15,-4 0 1-15,4 0 0 0,2 0-16 0,2 0 0 16,-2 0-12-16,3 5 12 0,0-5-15 0,2 0 4 16,0 5 1-16,6-3 0 0,-1-2 10 0,6 5 0 0,-3-5 0 0,3 5 0 15,0-3 0-15,0-4 0 0,-3 2 0 0,1 0 0 16,-4 5 0-16,1-5 0 0,-3-5 0 0,0 5 0 16,-6-2 49-16,4 2 12 0,-6 0 3 0,-3 0 0 15,-2 0-52-15,-1 0-12 0,-2-2 0 0,-2 2 0 16,-1 0 0-16,-2 0 0 0,0 0 0 0,-3 0 0 15,0 0 0-15,3-2 0 0,0-5 0 0,-1 2 0 16,6 3-100-16,0-5-22 0,6 5-5 0</inkml:trace>
  <inkml:trace contextRef="#ctx0" brushRef="#br1" timeOffset="91816.868">19709 4566 1958 0,'0'0'43'0,"0"0"9"0,0 0 1 0,0 0 3 0,0 0-45 0,0 0-11 0,0 0 0 0,0 0 0 16,0 0 53-16,0 0 9 15,0 0 2-15,0 7 0 0,0 2 16 0,2-4 3 16,-2 7 1-16,0-3 0 0,0-2-32 0,3 7-7 16,0-7-1-16,2 5 0 0,-2 0-44 0,5-3-13 15,-3-4-1-15,6 2 0 16,-4 0 22-16,7 0 5 0,-4-2 1 0,3-3 0 15,1 3-14-15,2-3 0 0,-1-2 0 0,4 0 0 0,0 0 0 0,-4-2 0 16,7-3 0-16,-9 3 0 16,0-5 0-16,-5 0 0 0,3-5 0 0,-6 5 0 0,3-5 0 0,-3 3 0 0,0-3 0 0,-2 0 0 15,0-2 0-15,-1 5 0 16,-2-3 0-16,0 5 0 0,-2 0 32 0,2 0 3 16,-3 2 1-16,0-2 0 0,3 7-20 0,0 0-4 15,0 0-1-15,0 0 0 0,0 0 5 0,0 0 0 0,0 0 1 0,3 7 0 16,2 0-17-16,3 0 0 0,0 5 0 15,0-5 0-15,0 5 0 0,3-3 0 0,-3 3 10 0,2-3-10 16,-2 3 0-16,0 2 8 0,0-2-8 0,0 0 0 0,0-3 0 0,-3 5 0 16,0-7 0-16,-2 5-11 15,2-5 11-15,1 0 0 0,-4-2 0 0,1 2 0 16,0-5-156-16,-3-2-28 0,2 0-7 0</inkml:trace>
  <inkml:trace contextRef="#ctx0" brushRef="#br1" timeOffset="92080.725">20299 4293 1731 0,'10'-7'76'0,"-4"7"17"0,-1-5-74 16,-2 5-19-16,-3 0 0 0,0 0 0 0,0 0 54 0,5 0 7 15,0 0 2-15,-2 0 0 0,2 5 51 0,3 2 10 16,-3 7 3-16,3-2 0 0,0 2-50 0,0 7-9 15,0 0-3-15,0 5 0 0,-3 0-23 0,1-5-5 0,-1 5-1 0,-2 0 0 16,-1 0-1-16,1-3-1 0,2 3 0 0,-2 0 0 16,-1-5-34-16,1 5 0 0,0-7 0 0,-1 2-12 15,4-7 12-15,-4 0 0 0,1 3 0 0,2-8 0 16,-2 5 0-16,0-7 0 16,-1 3 0-16,1-8 0 15,-3-2-54-15,0 0-8 0,5-2-2 0,-2-8-1152 0</inkml:trace>
  <inkml:trace contextRef="#ctx0" brushRef="#br1" timeOffset="92280.565">20608 4333 1728 0,'0'0'76'0,"0"0"16"16,0 0-73-16,0 0-19 0,0 0 0 0,0 0 0 0,0 0 104 0,0 0 16 16,0 0 4-16,6 7 1 15,2 0-46-15,-3 7-10 0,0-2-1 0,-2 2-1 0,2 5-2 0,0 0 0 16,1-3 0-16,-1 3 0 15,0 2-27-15,1-2-6 0,-4 2 0 0,1-2-1 0,0-5 1 0,-3 5 0 16,0-5 0-16,0 0 0 16,0 0-32-16,0 0-21 0,-3-2 3 0,0-5 1 15,1 0-127-15,-4 0-24 0,4 0-6 0,-4-7-1 0</inkml:trace>
  <inkml:trace contextRef="#ctx0" brushRef="#br1" timeOffset="92403.609">20563 4575 1681 0,'0'0'74'0,"0"0"16"0,3-7-72 0,2 7-18 15,3-7 0-15,0 7 0 16,0-2 116-16,0-3 20 0,3-2 4 0,-1 7 1 0,11-5-61 0,-2 3-13 16,-3-3-3-16,2 3 0 0,4-3-51 0,-7 5-13 0,-1-2 0 0,-4-3 0 15,-2 3 10-15,0-3-1 16,0 5 0-16</inkml:trace>
  <inkml:trace contextRef="#ctx0" brushRef="#br1" timeOffset="92680.491">20952 4298 1324 0,'6'-12'118'0,"-6"12"-94"0,0-5-24 0,2 5 0 0,4-7 94 0,-4 7 14 15,1-7 4-15,-3 7 0 0,0 0-1 0,0 0 0 16,3-2 0-16,-3 2 0 0,0 0-38 0,0 0-7 16,0 0-2-16,7 2 0 0,-1-2-39 0,-1 5-8 15,0-3-1-15,-2 5-1 0,-3-7-15 0,3 5 0 16,2 2 8-16,0 0-8 0,3 0 0 0,-3 0 0 16,-5-7 0-16,6 5-1072 15</inkml:trace>
  <inkml:trace contextRef="#ctx0" brushRef="#br1" timeOffset="92910.445">21048 4559 1555 0,'0'0'138'0,"0"0"-110"16,5 2-28-16,-2 5 0 0,-1-2 95 0,1-3 13 0,2 5 4 0,0-7 0 15,-5 5 64-15,0 2 12 16,6-2 4-16,2-3 0 0,-3 5-154 0,-2 0-30 0,-3-2-8 0,2-3 0 15,6 5 38-15,-5-2 6 16,-3-3 2-16,2 3 0 0,6 2-30 0,-2 0-5 0,-6-7-2 0,2 5 0 16,-2-3-9-16,0-2 0 15,0 0 0-15,0 0 0 0,0 0-196 0,0 0-40 0,-10 5-9 16,2-10-2-16</inkml:trace>
  <inkml:trace contextRef="#ctx0" brushRef="#br1" timeOffset="93716.229">21444 4288 921 0,'0'0'82'0,"0"0"-66"15,-5-2-16-15,0 2 0 16,2-5 80-16,3 5 13 0,0 0 3 0,0 0 0 0,-5 0 25 0,2-7 6 15,3 7 1-15,0 0 0 16,3-2-24-16,2-3-4 0,-2-2 0 0,5 0-1 0,2 5-56 0,1-3-11 16,0 0-3-16,2 3 0 0,3-3-29 0,2 3 0 15,-5-3 0-15,6-2 0 16,-1 7 50-16,1-2 4 0,0-3 1 0,2 5 0 0,-5 0-37 16,-1 0-7-16,1 0-2 0,3 7 0 0,-9-2 44 15,4-3 9-15,-4 5 2 16,1 0 0-16,-3 5-52 0,-3 0-12 0,0-3 0 0,-2 5 0 0,0 3 34 0,-3-8 4 15,-3 3 1-15,-2 2 0 16,-1 0-11-16,-2 0-3 0,3-2 0 0,-3 2 0 0,0 0-25 0,0-2 0 0,0 0 0 0,0-3 0 16,1-2 0-16,-1 5 8 15,2-5-8-15,1 0 0 0,0 0 8 0,-1-2-8 0,6-5 8 0,0 0-8 16,0 0 0-16,0 0 0 16,0 0 0-16,0 0 0 0,14 2-10 0,-6-2 10 15,2 5 0-15,1-5-9 16,-1 0 9-16,6 0 0 0,0 2-9 0,-3-2 9 0,3 0 0 0,-3 5 0 0,1-5 0 0,-1 7 8 15,0-2-8-15,-2-3 0 16,-1 5-12-16,-2 5 12 0,0-5 0 0,-3 0 0 0,-2 7 0 16,-3-7 0-16,-3 7 0 0,-2-7 10 0,0 5-2 0,-6 0-8 0,3-5 20 0,-5 2-4 15,0-4 0-15,0 7 0 16,-1-3-5-16,1-2-2 0,3 0 0 0,-4-2 0 31,1-3-29-31,-3 3-7 0,6 2-1 0,-4-7 0 0,1 0-40 0,3 0-8 0,2 0-1 0,0-2-1125 16</inkml:trace>
  <inkml:trace contextRef="#ctx0" brushRef="#br1" timeOffset="93985.176">22143 4347 1440 0,'0'0'128'0,"0"0"-103"16,0 0-25-16,0 0 0 0,0 0 60 0,5 5 8 0,-5-5 0 0,11 2 1 15,2 5 5-15,-2 0 1 16,-1-2 0-16,3 2 0 0,1 0-9 0,2 5-2 16,-1-5 0-16,1 0 0 0,-2 0 0 0,1 0-1 15,4 0 0-15,-8-2 0 0,-1-3-50 0,-2 5-13 16,3-2 0-16,-3-3 0 0,-3 3 24 0,0-5 0 15,0 2 0-15,-5-2 0 16,0 0-75-16,0 0-15 0,0-2-3 0</inkml:trace>
  <inkml:trace contextRef="#ctx0" brushRef="#br1" timeOffset="94160.754">22262 4288 1958 0,'8'5'43'0,"-5"-5"9"0,-3 0 1 0,0 0 3 0,0 7-45 0,-3 0-11 0,3 5 0 0,0-5 0 15,-3 7 101-15,1-2 19 0,-1 2 3 0,3 0 1 16,-5 7-46-16,2-2-9 0,-2-5-1 0,0 7-1 0,-1-4-53 0,4-3-14 16,-1 0 0-16,0-2 0 15,1 2 0-15,-1-5 0 0,3-2 0 0,-3 5-780 16,6-5-160-16</inkml:trace>
  <inkml:trace contextRef="#ctx0" brushRef="#br1" timeOffset="94730.838">22595 4159 1209 0,'0'0'108'0,"0"0"-87"0,3-5-21 0,-3 3 0 15,3-3 122-15,-1 5 20 16,-2-2 4-16,3-3 1 0,0 3-38 0,2 2-7 0,3-5-2 0,-3 3 0 16,0-3-40-16,1 5-9 0,-1-2-2 0,6 2 0 15,-1-5-7-15,3 5-2 0,1 0 0 0,4 0 0 16,1 0-40-16,5 0-20 0,-1 0 1 0,1 5 1 0,-3-3 18 0,-2 5 8 16,-1-7-8-16,-2 7 12 15,-3 0 12-15,-2-2 3 0,-3 7 0 0,-3-3 0 16,-2-2 9-16,0 0 1 0,-3 5 1 0,-3 0 0 15,0-3-22-15,-5 5-5 0,3-2-1 0,-3 2 0 0,-2 0 43 16,-1-2 9-16,0 2 2 0,1 0 0 16,2-2-52-16,0 0-12 0,-5-3 0 0,5-2 0 0,8 0 0 0,-6 0 0 15,4 0 0-15,2-7 0 0,0 0 0 0,0 0 0 16,0 0 0-16,0 0 0 16,2 5 0-16,4 0 0 0,4-3 0 0,4-2 0 0,-7 5 0 0,7-5 0 15,-1 2 0-15,0-2 0 0,-2 0 0 0,-1 5 0 16,1-3 0-16,0 5 0 0,-4 0 0 0,1 3 0 15,0-3-9-15,-5 2 9 0,0 3 0 16,-3-3 0-16,-3 3 0 0,0 2 0 0,1 0 0 0,-4 3 0 16,-4-1 8-16,2-4-8 0,0 0 45 0,-5-3 6 0,-1 5 1 0,1-2 0 15,0 2-32-15,0 0-7 16,-3-2-1-16,-3 0 0 0,1-3-12 0,-1-2 0 0,3-2 0 0,1-3 0 16,-1 3 0-16,0-5 0 15,0 0 0-15,3 0 0 0,0-5-100 16,-1 5-22-16,-2-7-5 0,6 5-1127 0</inkml:trace>
  <inkml:trace contextRef="#ctx0" brushRef="#br1" timeOffset="100874.311">19084 6885 172 0,'0'0'16'0,"0"0"-16"16,0 0 0-16,-5 4 0 0,-3-1 129 0,3-3 23 0,5 0 5 0,0 0 1 15,0 0-63-15,0 0-13 0,0 0-2 0,0 0-1 0,0 0-10 0,0 0-1 16,0 0-1-16,0 0 0 16,5 4 4-16,0-4 1 0,-5 0 0 0,0 0 0 15,8 0-4-15,0 0 0 0,0-4 0 0,-2 4 0 16,4-7-7-16,1 7-1 0,-1-3-1 0,-2 3 0 0,0-4-8 0,3 1-2 15,7-1 0-15,1 1 0 0,2 3-16 0,-2-5-3 16,2 5-1-16,-3 0 0 0,3 0-6 16,1 0-2-16,-7 8 0 0,-1-8 0 15,-1 4-6-15,0-1-2 0,-2 4 0 0,2-3 0 16,0 8 7-16,-2-2 0 0,-3 1 1 0,2 3 0 0,-4 8 5 0,-4-8 1 16,-2 4 0-16,0 4 0 15,-5 4-2-15,-3-8 0 0,0 1 0 0,-3 2 0 16,1 0-25-16,2 5 0 0,3-4 0 0,-3-4 0 15,0 4 14-15,2-4-2 0,1-4-1 0,0 8 0 0,2-8-11 0,1-3 0 16,-1 4 0-16,3-1 0 0,0-3 0 0,3-3 0 0,-1 3 0 0,1-4 0 16,2 3 0-16,3-6-14 15,3-1 2-15,-3 1 0 0,5-1 34 0,3 2 7 0,0-5 2 0,5-5 0 16,3 5 0-16,5-3 0 16,5 3 0-16,0-4 0 0,1 1-7 0,7-1-2 0,-2 1 0 0,0-1 0 15,-6 1-9-15,-2-1-1 16,-3 4-1-16,-3 0 0 0,-2-3 17 0,0-1 4 0,-6 4 1 0,-4 0 0 15,-1 4-42-15,-3-4-9 16,-4 0-2-16,-6 0 0 16,0 0-172-16,0 0-36 0</inkml:trace>
  <inkml:trace contextRef="#ctx0" brushRef="#br1" timeOffset="103340.598">21437 6758 230 0,'0'0'20'0,"0"0"-20"16,5-7 0-16,-3 4 0 15,4-1 145-15,-1-4 25 0,3 6 5 0,-3-3 1 0,1 3-52 0,-6 2-11 16,5-5-1-16,-2 1-1 0,2 1-37 0,-5 3-7 0,0 0-2 16,0 0 0-16,0 0-1 0,0 0 0 15,0 0 0-15,0 0 0 0,0 0-2 0,0 0-1 16,-5 3 0-16,-3 1 0 0,0 3-46 0,0 0-15 16,0 1 8-16,0 3-8 0,-3-4 31 0,3 7 2 15,-2 1 1-15,-1-4 0 0,1 3-21 0,-1 1-4 16,3 3-1-16,-3-4 0 0,1 5 4 0,-1-5 1 15,1 5 0-15,-1-2 0 0,3 6-2 0,-2-2-1 16,2 1 0-16,0-1 0 0,2 5-10 0,-1-8 0 16,4 4 0-16,-2-1 0 0,5 5 13 0,2-8 4 0,1 4 1 0,0-4 0 15,2-3-10-15,3 3-8 16,0-4 9-16,0 1-9 0,2-8-12 0,1 7-9 16,2-10-2-16,0 3 0 0,0 1 51 0,3-1 9 15,0-3 3-15,0-1 0 0,-3-6-12 0,6-1-1 0,-3 4-1 0,2-3 0 16,-5-1 5-16,-2-4 1 15,-3 1 0-15,-3 3 0 0,3-3-6 0,-2 0-1 0,1-3 0 0,-4-2 0 16,2 5-9-16,-2-4-1 0,-3-3-1 0,-3 2 0 0,-2 5-14 0,0 0-12 16,-3 0 3-16,-3 0 0 15,-2-1 58-15,0 1 12 0,0 7 3 0,-1-4 0 0,1-3-52 0,3 4-12 16,-1-1 0-16,0-3 0 16,3 7 0-16,-2-3 0 0,5-2-9 0,-3 5 9 15,2-7 0-15,4 7 0 0,-4-4 0 0,6 4 10 16,0 0-127-16,0 0-26 0,3-7-5 0,2 0 0 0</inkml:trace>
  <inkml:trace contextRef="#ctx0" brushRef="#br1" timeOffset="105310.265">23162 6769 864 0,'18'0'76'0,"-18"0"-60"16,-8 0-16-16,8 0 0 0,11-4 103 0,-11 4 17 15,0 0 4-15,-3-3 1 0,1-1-49 0,2 4-9 16,-3-7-3-16,3 7 0 0,-3-3-10 0,3 3-2 0,-5-4-1 0,2 4 0 16,-2-3 10-16,0 3 3 15,-1 3 0-15,1-3 0 0,-3 7-5 0,0 0-1 16,-5 4 0-16,0 1 0 0,-3-2-42 0,3 4-8 16,-3 5-8-16,0-5 12 0,5 9 14 0,-5-2 3 0,1-2 1 0,-1 2 0 15,0 5-15-15,3-2-3 16,2 2-1-16,3-1 0 0,3 4-11 0,5-3 0 15,0 2 0-15,5-2 8 0,0 4-8 0,6-6 0 16,2 2 0-16,6-5 0 0,-1 2 0 0,9-6 0 0,-1-6 0 0,6 1 0 16,2-2 0-16,1-6 12 0,-1-4-12 0,3 0 12 15,-2 0-1-15,-4-4 0 0,-2-3 0 0,-2 0 0 16,-3-8 19-16,-1 1 4 0,1-5 1 0,-3-2 0 16,1 3 6-16,-4-4 2 0,-2-4 0 0,-3 5 0 15,-2-5-13-15,-6 1-2 0,-2-1-1 0,-1 2 0 16,-4-2-10-16,-4 0-1 0,-7 8-1 0,0-4 0 15,-3 4 8-15,0 4 1 0,-2-5 1 0,-3 9 0 16,-1-9-9-16,1 8-3 0,-3 1 0 0,1-1 0 0,-4 4-13 0,1-1-10 16,-1 8 2-16,6 0 0 15,0-2-74-15,0 4-14 0,2 3-4 0,1-2-712 16,2 4-144-16</inkml:trace>
  <inkml:trace contextRef="#ctx0" brushRef="#br1" timeOffset="107950.436">19016 8256 460 0,'0'0'41'16,"0"0"-33"-16,0 0-8 0,0 0 0 0,0 0 160 0,0 0 31 15,0 0 5-15,0 0 2 16,0 0-97-16,0 0-19 0,0 0-4 0,0 0-1 0,0 0-14 0,0 0-3 16,0 0-1-16,0 0 0 0,0 0-33 0,5 0-6 0,3 0-2 15,-8 0 0-15,5-3 37 0,0 3 7 16,3 0 2-16,3-4 0 0,-3 4-17 0,0 0-3 16,5 0-1-16,0 0 0 0,3-3-18 0,3-1-3 15,-1 4-1-15,1-5 0 0,2 3-21 0,-3 2 0 0,4-5 0 0,-1 5 0 16,0 0 39-16,-3 5 3 15,1-5 1-15,-1 7 0 0,-2 0-18 0,0 0-3 16,-5 0-1-16,-3 5 0 0,2-3-21 0,-4 7 0 0,-4-1 0 0,-2-1 0 16,-2 7 41-16,-1-2 4 0,-2 2 1 0,-1 5 0 15,-2-5-26-15,1-2-4 0,-1 2-2 0,2-2 0 16,-2-1-14-16,3-1 11 16,0-5-11-16,-1 2 10 0,4 5-10 0,-1-10 0 0,3 3 0 0,0 0 0 15,3-3 14-15,-1-2-2 0,1 0-1 16,2 5 0-16,3-7-3 0,0 2-8 0,0 0 12 0,3-5-4 15,-1 3-22-15,4 2-5 0,1-7-1 16,1 4 0-16,3-1 20 0,-3-3 0 0,0 0 0 0,2 5 0 16,1-5 0-16,-1-5 0 0,-2 5 0 0,0-3 0 15,2-1 0-15,-2 4 0 0,-5-5 0 0,0 3 0 16,-1-3 0-16,-2 3 0 0,0-3 0 0,-3 3 0 16,-5 2-181-16,0 0-33 0</inkml:trace>
  <inkml:trace contextRef="#ctx0" brushRef="#br1" timeOffset="108710.55">19788 8242 403 0,'0'0'36'0,"0"0"-36"0,0 0 0 0,5 0 0 15,1-5 160-15,-1 3 24 0,-2-3 6 0,-3 5 1 16,0 0-76-16,0-2-15 0,0-3-4 0,5 3 0 0,0-3-19 0,1 5-4 16,-1-7-1-16,3 7 0 15,-3-3-19-15,6-1-4 0,-1-3-1 0,1 7 0 0,-1 0-18 0,4-5-4 16,-4 5-1-16,3 0 0 16,-2 0 24-16,0 0 5 0,-1 0 1 0,-2 0 0 0,0 0-37 0,-3 5-7 15,3-5-2-15,0 0 0 16,-2 7 22-16,2-7 4 0,-6 7 1 0,3-3 0 15,-2-1-15-15,0 4-2 0,-1-2-1 0,1 2 0 16,-3 0-8-16,0 0-2 0,0 4 0 0,3-3 0 0,-6-1-8 0,3 0 0 16,-3 0 0-16,3 0 8 0,-2 0-8 0,-4 0 0 15,4 0 0-15,-1 0 0 0,1 5 0 0,-1-5 0 16,-5-2 0-16,5 2 0 0,3-7 0 0,-2 7 0 16,-4 0 0-16,1 0 0 0,0-3 53 0,5-4 9 15,0 0 2-15,0 0 0 0,-6 3-52 0,6-3-12 16,0 0 0-16,0 0 0 0,0 0 0 0,0 0 0 15,0 0 0-15,0 0 0 16,6 0-48-16,-1-3-13 0,0-1-3 0,6 4 0 0,0 0 52 0,-1-5 12 16,-5 3 0-16,3 2 0 0,3-5 0 0,-1 5 0 15,-2 5 0-15,0-5 0 0,0 0 0 0,3 7 0 0,-3-7 0 0,-3 7 0 16,0 0 0-16,1-2 0 16,-1 2 0-16,0 0 0 0,1 0 0 0,-4 0 0 0,4 0 0 0,-4 5 0 15,1-3 0-15,-3-4 0 16,2 6 0-16,-2-1 0 0,0-3 18 0,0 0 6 0,-2 5 2 0,-1-5 0 15,1 5-14-15,-4-3-4 16,-2-2 0-16,3 0 0 0,-3 2 7 0,0 1 1 0,0-3 0 0,-2 0 0 16,-4 0-5-16,4 2-1 0,2-1 0 0,-3-1 0 15,-2 0-10-15,2 0 8 0,1-5-8 0,2 3 8 16,0 2-8-16,3-7 0 0,-3 7 0 0,5-7 0 16,3 0 0-16,0 0 0 0,-8 0 0 0,3 0 0 15,5 0 0-15,0 0 0 0,-3-3 0 0,1-1 0 16,-1-3-203-16,0 2-42 15</inkml:trace>
  <inkml:trace contextRef="#ctx0" brushRef="#br1" timeOffset="110893.655">20944 8079 518 0,'19'-4'23'0,"-19"4"5"15,0 0-28-15,0 0 0 0,0 0 0 0,0 0 0 0,-8 0 211 0,8 0 37 0,-5-3 7 0,5 3 1 16,0 0-124-16,0 0-24 15,-8-4-6-15,8 4-1 0,0 0-33 0,0 0-6 16,0 0-2-16,0 0 0 0,0 0-18 0,0 0-4 16,0 0-1-16,5 0 0 0,-2-5-17 0,5 3-3 0,0-3-1 0,0 3 0 15,5-3-16-15,0 5 0 0,0-3-13 0,3-1 5 0,0 4 8 0,2 0 0 16,-4 0 0-16,4 0 0 16,-2 4 28-16,0-1 7 0,-3 2 1 0,0-3 1 15,1 3-9-15,-1 2-3 0,-5 0 0 0,2 4 0 16,-4-1-25-16,-1 2 8 0,0 2-8 0,-2-3 0 0,-3-1 49 0,0 2 5 15,0 2 1-15,-5-2 0 16,-1-3-37-16,1 3-7 0,2 2-2 0,-2-2 0 0,0-3-9 0,0 3 0 16,-6-5 0-16,6 5 0 15,-1-5 53-15,1 0 9 0,0 0 2 0,0 0 0 0,2-3-52 0,-2-1-12 16,2-3 0-16,-2 5 0 0,-1-3 0 0,6-2 0 16,0 0 0-16,0 0 0 15,0 0-11-15,0 0-5 0,0 0 0 0,0 0-1 16,0 0-24-16,0 0-5 0,11-2-1 0,0-3 0 15,4 2 67-15,1-1 14 0,0 1 2 0,3-1 1 0,2 4-8 0,-3 0-1 16,1 0-1-16,-1 7 0 16,-2-7-73-16,-3 7-14 0,1-2-4 0,-1 2 0 0,-5 0 52 0,0 0 12 15,-3 4 0-15,-2-1 0 0,-3 2 48 0,0-3 13 16,-3 3 3-16,-2 0 0 0,0-3-52 0,-6 3-12 16,0-1 0-16,-2-1 0 0,0 2 0 0,-6-5 0 0,1 4 0 0,-3-1 0 15,2-3 11-15,1 5-1 16,-1-5 0-16,1 0 0 0,-1 0-10 0,1 5 0 0,2-10 0 0,0 5 0 15,0 0 0-15,5-2 0 16,1 2 0-16,-1-7 0 16,6 5-57-16,0-5-14 0,2 0-2 0,3 0-747 0,0-8-148 0</inkml:trace>
  <inkml:trace contextRef="#ctx0" brushRef="#br1" timeOffset="111280.504">21564 8096 518 0,'10'0'23'0,"-10"0"5"0,-8 0-28 0,3 0 0 16,0 0 0-16,5 0 0 0,-6 0 292 0,1 0 52 16,2 7 12-16,1-2 1 15,-4-3-223-15,4 7-45 0,-1 1-9 0,1-3-1 0,-1 0-41 0,3 5-8 16,0-5-2-16,3 4 0 0,-3-1 4 0,5-3 1 15,-3 5 0-15,1-5 0 0,2 5-1 0,3-5-1 16,0 0 0-16,0 0 0 0,5 0-31 0,1 0 0 16,-1 0 0-16,5-2 0 0,1-3 0 0,-1 5 0 15,1-7 0-15,-1 5 0 0,-2 2 0 0,0 0 0 16,-3 0 0-16,-2 0 0 0,0 0 55 0,-6 5 8 0,3-5 1 0,-3 7 1 16,0-2-52-16,-5 2-13 15,3 0 0-15,-3 0 0 0,-3-2 32 0,1 2 4 16,-3 0 1-16,-3-2 0 0,0 2-19 0,0-2-4 15,-6-3-1-15,1 3 0 0,-3-5-13 0,3 5 9 0,-3-5-9 0,0 0 8 16,-2-5-20-16,2 5-5 0,-5-2-1 0,2-5-814 16,1 0-162-16</inkml:trace>
  <inkml:trace contextRef="#ctx0" brushRef="#br1" timeOffset="111462.19">21489 8068 1209 0,'0'0'108'0,"3"-7"-87"0,0 2-21 0,5 3 0 0,2-3 203 0,1 2 36 16,5-1 7-16,0 4 2 0,-1-3-180 0,4-1-35 15,0 4-7-15,4 0-2 0,-1-3-24 0,-1-1 0 16,0 4 0-16,-3-5 0 16,1 3 0-16,-1 2 0 0,4 0 0 0,-4-5 0 0,1 5 35 0,-6 0 1 15,0 0 1-15,0 5-708 16,-5-5-141-16</inkml:trace>
  <inkml:trace contextRef="#ctx0" brushRef="#br1" timeOffset="113530.314">23495 7934 1036 0,'11'-7'23'0,"-11"2"5"0,0 2 0 0,-8-1 1 0,-3 1-29 0,3-1 0 0,5-3 0 0,1 0 0 16,-3 2 108-16,-1 3 16 0,1-3 4 0,0 2 0 15,-1-1-52-15,1-3-9 0,-3 7-3 0,3-3 0 16,0 6 0-16,-3-3 0 16,-3 0 0-16,0 0 0 0,4 0 0 0,-4 4 0 15,0-1 0-15,1 1 0 0,-3 4-53 0,-3-1-11 0,2 0 0 0,1 0 0 16,3 4 0-16,-1-1 0 0,0-5 0 0,1 9 0 15,2-3-9-15,3-1 9 0,-1 2-10 0,6 2 10 16,3-3-12-16,0-1 3 0,5 2 1 0,2 2 0 16,3-2 8-16,3 2 0 0,0-7-9 0,0 7 9 15,3-7 0-15,-1 5 0 0,1-1 0 0,-1-1 0 0,-2 2 8 16,0-3 0-16,0 3 0 0,0-5 0 16,-8 5 24-16,2-3 4 0,3 3 0 0,-2 2 1 15,-3-2-1-15,-3 2 0 0,3 0 0 0,-5-2 0 16,-3-3 23-16,0 3 4 0,-3-1 1 0,-2-1 0 0,0 2-52 0,-3-5-12 15,-6 4 0-15,4-1 0 16,-1-3 0-16,1 0 0 0,-1 0 0 0,-2-2 0 16,2-1 54-16,1-4 8 0,-1 0 2 0,0-4 0 0,-2-1-52 0,3-2-12 0,-1 0 0 0,3-2 0 15,-2-3 0-15,2 0 0 16,2-2 0-16,1 0 0 0,5-5 13 0,-3 2 0 0,3-6 0 0,3 7 0 16,2-8-13-16,1 8-18 15,2-6 4-15,-3 4 1 0,3-1 13 0,0 0 0 16,0 2 0-16,0-1 0 0,0 4 0 0,-1 2 0 15,1-2 0-15,-2 2 0 0,2 5 0 0,-3 0 0 16,0 0 0-16,1 4 0 0,-1-1 0 0,-5 4 0 0,0 0 0 0,0 0 0 16,0 0 0-16,0 0 0 15,0 0 0-15,0 0-856 0,5 7-169 0</inkml:trace>
  <inkml:trace contextRef="#ctx0" brushRef="#br1" timeOffset="115464.184">19614 9775 57 0,'0'0'0'0,"0"0"0"0,0 0 0 0,0 0 0 15,0 0 0-15,0 0 0 0,0 0 289 0,0 0 53 16,0 0 10-16,0 0 3 0,5 5-197 0,-5-5-39 16,0 0-8-16,3 9-2 0,2-2 15 0,-3 5 4 15,1 2 0-15,0 0 0 0,-3 3-52 0,2-1-9 16,1 3-3-16,-3 7 0 0,3-5-14 0,-3 7-3 15,5-2-1-15,-2 0 0 0,-1 0-18 0,-2-5-3 16,3 5-1-16,0-5 0 0,-1 5-7 0,-2-5-1 16,0-2-1-16,3-3 0 0,-1 3-29 0,1-5-6 0,0 5 0 0,-1-7-1 15,1-3 68-15,0-2 13 16,-3 0 4-16,2-2 0 0,1 2-52 0,-3-7-12 0,0 0 0 0,0 0 0 31,0 0-48-31,0 0-13 0,0-12-3 0,3 5 0 16,-3-7-204-16,0 5-42 0,5-17-8 0,-2 0-2 0</inkml:trace>
  <inkml:trace contextRef="#ctx0" brushRef="#br1" timeOffset="116140.468">19973 9822 1036 0,'-5'-7'23'0,"5"7"5"0,0 0 0 0,0-7 1 0,3 2-29 0,-1 3 0 15,-4-3 0-15,4-2 0 0,1 5 74 0,-3-5 9 16,3 2 1-16,-1-2 1 0,6 7 4 0,-2-7 1 0,-4 2 0 0,1 3 0 16,2-3-24-16,0 3-5 15,3-3-1-15,-2-2 0 0,2 7-31 0,2-7-6 16,1 7-2-16,2-2 0 0,0-3 23 0,0 0 4 16,3 3 0-16,0 2 1 0,0 0-27 0,-3 0-6 0,3 2 0 0,-5 3-1 15,-1 0 23-15,-2-3 5 16,3 5 1-16,-1 0 0 0,1 0-20 0,-3 5-3 15,0-5-1-15,0 7 0 0,-3 0 36 0,-2 5 6 16,-3-5 2-16,-3 0 0 0,-2 5-52 0,0-5-12 0,-3 5 0 0,0 0 0 16,-3-3 0-16,1 3 0 0,2-5 0 0,0 0 0 0,0 3 0 0,0-8 0 15,2-2 0-15,1 5 0 16,0 0 24-16,2-5 3 0,1 0 0 0,-1 0 0 16,3-5-27-16,0 5 0 0,0-7 0 0,5 5-11 15,-2 0-4-15,5-5-1 0,0 2 0 0,2-2 0 0,1-2 5 0,5-3 1 16,-3 5 0-16,3 5 0 15,0-5 10-15,-3 2 0 0,-2 3-9 0,2-3 9 16,3 5 0-16,0 0 0 0,-3 0-9 0,0 3 9 0,0-1 0 0,-2-2 0 16,-8 0 0-16,-1 5 0 0,1 2 8 0,-3-2 0 15,-5-3-8-15,-1 3 12 0,-2 2-12 0,0-2 0 16,-2-3 0-16,2 3 0 0,-5 2 54 0,2-7 8 16,0 0 2-16,1 5 0 15,-1-5-52-15,-5 5-12 0,3-5 0 0,-3 2 0 0,0-4 0 0,3 2 0 16,0 0 0-16,2 0 0 0,-2 0 0 0,0-2 0 15,-3-3 0-15,3-2 0 0,5 0 0 0,-3 0 0 16,1 0 0-16,-1-2 0 16,3 2-102-16,3-5-20 0,-3 3-4 0,3-3-1026 15</inkml:trace>
  <inkml:trace contextRef="#ctx0" brushRef="#br1" timeOffset="118760.687">21029 9848 1036 0,'0'0'46'0,"0"0"10"16,0 0-45-16,0 0-11 0,0 0 0 0,0 0 0 16,0 0 104-16,0-5 20 0,0 3 3 0,0 2 1 15,0 0-60-15,0 0-12 0,3-5-3 0,2-2 0 0,0 5 18 0,1-3 3 16,2 3 1-16,-1-3 0 15,4-2-60-15,-3 7-15 0,3-7 0 0,-3 7 0 0,2-5 30 0,1-2 3 16,2 5 1-16,0-3 0 0,-2 3-12 0,2-3-2 0,3 5-1 0,0-2 0 16,-3-3-7-16,3 5 0 15,-3 0-1-15,3 7 0 0,-3-7 22 0,0 7 5 0,-2 0 1 16,2 0 0-16,-5 5-11 0,3 2-3 16,-1-2 0-16,-2 2 0 0,0 0 31 0,-3 0 7 0,-2-2 1 0,2 7 0 15,-5-3-64-15,-2-4-8 16,-1 7-4-16,-2-3-1 0,0 3 29 0,-6-5 5 0,3-2 2 0,-3 2 0 15,1 0-10-15,-1-2-1 16,1-5-1-16,-1 7 0 0,3-7-11 0,-2 5 0 16,2-10 9-16,2 5-9 0,-2-2-15 0,3 2-7 15,2-7-2-15,-2 7 0 0,5-7 40 0,0 0 7 0,-2 0 1 0,2 0 1 16,0 0-40-16,0 0-8 0,0 0-1 0,0 0-1 16,0 0 25-16,0 0 0 0,7-2 0 15,1-3 0-15,-8 5 0 0,0 0 0 0,8 0 0 0,-8 0 0 16,0 0 16-16,6 0 8 0,-6 0 1 0,0 0 1 31,5 5-42-31,-5-5-8 0,0 0-1 0,3 2-1 0,2 5 26 0,-5-2 0 0,3-3 0 0,-3 5 0 0,0-7 20 0,2 5 8 16,-2-5 3-16,0 7 0 15,0-2-31-15,3-3 0 0,-3-2 0 0,2 7 0 16,-2-2-26-16,3-3-2 0,-3-2 0 0,0 5 0 16,0-3 74-16,0 3 14 0,0-3 4 0,0 3 0 0,0-5-64 0,-3 5-16 15,3-5-2-15,0 0 0 16,0 0 18-16,0 0 0 0,-2 2 0 0,-1-2 0 15,3 0 0-15,0 0 0 0,0 0 0 0,0 0 0 16,0 5 0-16,0-5 0 0,0 0 0 0,0 0 0 0,-2 2 0 0,2-2 0 16,0 0 0-16,-3 0 0 0,3 5 0 0,0-5 0 15,-3 0 0-15,3 0 0 0,0 0 11 0,0 0 5 16,0 0 2-16,0 0 0 0,0 0-29 0,0 0-5 16,0 0-2-16,0 0 0 0,0 0 18 0,0 0 0 15,0 0 0-15,0 0 0 0,0 0 0 0,0 0 0 0,0 0 0 0,0 0 0 16,0 0 0-16,0 0 0 15,0 0 0-15,0 0 0 0,6-5 0 0,-6 5 0 0,0 0 0 16,0 0 0-16,0 0 0 0,0 0 0 0,0 0 0 0,0 0 0 16,0 0 11-16,0 0 5 0,2-7 2 0,-2 7 0 15,0 0-28-15,0 0-6 0,0 0 0 0,0 0-1 16,0 0 17-16,0 0 0 0,0 0 0 0,0 0 0 16,0 0 15-16,0 0 0 0,0 0 0 0,0 0 0 15,0 0-27-15,0 0-4 0,-2 5-2 0,-1-3 0 16,0-2 18-16,1 0 0 0,-4 5 0 0,4-3 0 15,-1 3 0-15,0-3 0 0,1 3 0 0,-1-3 0 16,0-2 0-16,1 5 0 0,2-5 0 0,-3 0 0 16,-2 2 13-16,2 3 3 0,1 0 1 0,2-3 0 15,-3 5-17-15,0-7 0 0,1 5 0 0,-1-3 0 16,3 5 0-16,-5-2 0 0,2-3 0 0,0 3 0 0,3-5 0 0,-2 0 0 16,-4 7 0-16,1 0 0 15,2-2 0-15,3-3 0 0,-2 3 0 0,-3-3 0 16,2 3 0-16,3-5 0 0,0 0 0 0,0 0 0 15,-3 2 0-15,3-2 0 0,0 0 0 0,0 0 0 16,0 0-99-16,0 0-23 0,0 0-5 0,0 0-1 16,0 0-102-16,6-2-21 0,-6 2-4 0,2-5-1 0</inkml:trace>
  <inkml:trace contextRef="#ctx0" brushRef="#br1" timeOffset="119330.831">21288 10083 975 0,'0'0'21'0,"0"0"5"0,0 0 1 0,0 0 1 0,0 0-28 0,0 0 0 0,0 0 0 0,0 0 0 16,0 0 100-16,0 0 16 0,0 0 2 0,0 0 1 15,0 0-24-15,0 0-5 0,0 0-1 0,-5 0 0 16,2 7-19-16,-2-2-4 0,0-3-1 0,-3 3 0 16,3 2-21-16,-1 0-4 0,1 5 0 0,-3-3-1 15,0 3-12-15,3 2-3 0,-6-2 0 0,3 2 0 0,3-2-24 0,0 2 0 16,-3-5 8-16,3 5-8 16,-3 3 0-16,2-8 0 0,1 3 0 0,-3 2 0 15,3-2 0-15,0-3 0 0,2 3 0 0,-2 2 0 16,2-7 0-16,0 5 0 0,3-5 0 0,-2 5 0 15,2-3 0-15,-3-2 0 0,0 0 0 0,1-2 0 16,7-3 36-16,-5-2 6 0,-3 5 1 0,3-5 0 16,0 0-18-16,0 0-3 0,0 0-1 0,0 0 0 0,0 0-21 0,6 7 0 15,-1-7 0-15,6 5 0 0,-4-5 0 0,4-5 0 16,0 5 0-16,4-5 0 0,-1 3 0 0,2-3 0 16,2 3 0-16,3-3 0 0,-2-2 0 0,-1 5 0 15,1-3 0-15,-1 3 0 0,1-3 0 0,-3 3 0 0,0-3 0 16,2 5 0-16,-2-5 56 0,0 3 6 15,0 2 2-15,-3 0 0 0,0 0-52 0,-2 0-12 16,2 0 0-16,-5 0 0 0,-3 0 0 0,-2 2 0 16,2-2 0-16,1 5 0 0,-1-5 0 0,0 0 0 15,0 0 0-15,1 5 0 0,-6-5 0 0,5 2 0 16,-5-2 0-16,0 0 0 0,0 0 0 0,0 0 0 16,0 0 0-16,0 0 0 0,0 0 0 0,0 0 0 0,0 0 0 0,0 0 0 15,0 0 0-15,0 0 0 0,0 0 0 16,3-7-782-16,-6 0-159 0</inkml:trace>
  <inkml:trace contextRef="#ctx0" brushRef="#br1" timeOffset="119980.742">22013 9787 1209 0,'0'0'53'0,"0"0"12"0,0-5-52 0,0-2-13 16,-2 5 0-16,2-5 0 0,-3-3 118 0,-2 3 21 15,-1 5 4-15,-1-5 1 0,-1 2-28 0,0-2-6 16,-3 5-1-16,-2-3 0 0,2-2-53 0,1 2-10 16,-4 5-2-16,1 0-1 0,0 0-9 0,-3 0-2 0,0 0 0 0,0 5 0 15,3 2-6-15,-3 0-2 16,0 5 0-16,1-3 0 0,-7 8-24 0,4-3-20 0,2 0 3 0,0 5 1 16,0-3 16-16,6 3 0 15,4-5 0-15,1 7 0 0,5-2 0 0,3-5 0 0,2 5 0 0,6 0 0 16,2-10 0-16,3 5 0 15,0-2 0-15,-1 0 0 0,4-5 0 0,-3-5 0 0,2 3 0 0,1-5 0 16,-1-5 0-16,1 5 0 0,-1-7 0 0,1 5 0 0,2-5 0 0,-2 0 0 16,-4-3 0-16,1 3 0 15,0-2 32-15,-3-3 9 0,1 3 3 0,-4-3 0 16,-2 0-20-16,0 5-3 0,0-2-1 0,-3-3 0 16,1 7 20-16,-4-2 4 0,-2 0 1 0,0 7 0 0,3-2-12 0,-3 2-2 15,0 0-1-15,0 0 0 16,0 0-11-16,0 0-3 0,0 0 0 0,0 9 0 15,0 3-34 1,3 2-7-16,-3 5-2 0,2 0 0 0,1 2 27 0,0 0 0 0,-1 0 0 0,3 5 0 0,1 2 25 0,-4-2 11 16,1 0 1-16,0 0 1 0,-1 0-10 0,1-3-1 15,-3 3-1-15,0-5 0 0,0 5-26 0,0-7 0 16,0 2 0-16,3 0 0 0,-6 3 0 0,3-8 0 16,0 1 0-16,-3-3 0 0,3-5 10 0,0 3-10 15,0-5 12-15,3 0-12 0,-3-7 8 0,0 0-8 16,0 0 0-16,0 0 0 15,0 0-40-15,0-12-12 0,0 5-3 0,3-2-841 0,-1-3-168 0</inkml:trace>
  <inkml:trace contextRef="#ctx0" brushRef="#br1" timeOffset="121338.443">23024 9641 1004 0,'0'0'44'0,"0"0"10"0,0 0-43 0,0 0-11 15,0 0 0-15,0 0 0 0,0 0 72 0,0 0 13 16,0 0 3-16,0 0 0 0,0 7 4 0,0 0 0 0,3 0 1 0,-3 5 0 16,2 2-7-16,-2 0-2 15,6 5 0-15,-4 0 0 0,4-3-16 0,-1 8-3 16,-2-3-1-16,-1 0 0 0,-2 0 0 0,3 3 0 15,-1-3 0-15,1 7 0 0,0-4-10 0,-3-1-2 0,2 3-1 0,1 0 0 16,-3 2-31-16,3-7-5 0,-3 3-2 0,2-3 0 16,-2-2 19-16,3-3 4 0,-3 1 1 0,3-3 0 15,-3 0-8-15,0-2-1 0,2-3-1 16,-2-2 0-16,3 0-27 0,0 0 0 0,2-2 0 0,-3-3 0 16,1 3 0-16,-3-5-16 0,5 0 3 0,-5 0 0 31,0 0-31-31,0 0-5 0,6-5-2 0,-1-2 0 15,-5-2-215-15,3-3-43 0</inkml:trace>
  <inkml:trace contextRef="#ctx0" brushRef="#br1" timeOffset="121850.604">23566 9681 1497 0,'0'0'32'0,"0"0"8"0,0 0 0 0,0 0 4 0,0 0-36 0,0 0-8 15,0 0 0-15,0 0 0 0,0 0 104 0,0 0 20 0,0 0 3 0,0 0 1 16,0 0-52-16,-7 5-9 16,1 2-3-16,1 0 0 0,0-5 0 0,-3 10 0 15,0 0 0-15,0-3 0 0,0 5-51 0,0-2-13 16,0 2 0-16,3 7 0 0,-6-2 0 0,3 0 0 0,0 0 0 0,0 4 0 15,3 1 21-15,-3-1 2 16,0 3 0-16,3-5 0 0,0 5-37 0,-1 0-7 0,1 0-2 16,0-5 0-16,2 0 23 0,-2-2 0 0,5 0 0 0,0-3 0 15,0-4 0-15,2 2 0 0,1 0 0 0,0-2 0 16,2 0 0-16,0-3 0 0,6-2 0 0,-1-2 0 0,4-3 0 0,2 3 0 16,-1-5 0-16,7 0 0 15,-4-5 0-15,3 5 0 0,0-7 0 0,-2 5 0 0,2-10 47 16,-2 10 13-16,-3-5 4 0,-1-3 0 15,-1 3-64-15,-1 0-20 0,-3 0 0 0,-2 0 0 0,0-5 36 16,-2 5 6-16,-1 0 2 0,-2-2 0 0,-3-3-2 0,-3 5 0 16,-2-5 0-16,-1 5 0 0,-2-2 3 0,0-3 1 15,-5 5 0-15,-3 0 0 16,0 0-11-16,1 0-3 0,-4 2 0 0,1-2 0 0,-1 7-12 0,3-2 0 16,-2 2 0-16,2 0 0 0,0 0 0 0,3 2 0 15,-1-2 0-15,1 0 0 0,5 0-12 0,-2 5-6 16,2-3-1-16,2-2 0 15,-1 5-133-15,1-5-28 0,6 0-4 0</inkml:trace>
</inkml:ink>
</file>

<file path=ppt/ink/ink3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4:05.276"/>
    </inkml:context>
    <inkml:brush xml:id="br0">
      <inkml:brushProperty name="width" value="0.1" units="cm"/>
      <inkml:brushProperty name="height" value="0.1" units="cm"/>
      <inkml:brushProperty name="color" value="#5B2D90"/>
    </inkml:brush>
  </inkml:definitions>
  <inkml:trace contextRef="#ctx0" brushRef="#br0">5 162 5528 0 0,'0'0'249'0'0,"0"0"-1"0"0,-5-10-145 0 0,25-41 2138 0 0,-14 24 916 0 0,-5 26-2755 0 0,-1 1-2 0 0,0 0-19 0 0,0 0-80 0 0,0 0-39 0 0,0 0-6 0 0,2-1-43 0 0,22-8-170 0 0,-12 11-43 0 0,44-1 222 0 0,41 11 135 0 0,-17-5-112 0 0,22-7 35 0 0,38-3 90 0 0,-21 0 186 0 0,197-15-685 0 0,-39-7 284 0 0,-169 18-18 0 0,-19 11 461 0 0,26-4 770 0 0,-67-9-24 0 0,45 2-606 0 0,-33 3-873 0 0,55-2 208 0 0,-41 2 10 0 0,-63 1-970 0 0,-11 3-705 0 0</inkml:trace>
</inkml:ink>
</file>

<file path=ppt/ink/ink3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04:10.510"/>
    </inkml:context>
    <inkml:brush xml:id="br0">
      <inkml:brushProperty name="width" value="0.05292" units="cm"/>
      <inkml:brushProperty name="height" value="0.05292" units="cm"/>
      <inkml:brushProperty name="color" value="#7030A0"/>
    </inkml:brush>
    <inkml:context xml:id="ctx1">
      <inkml:inkSource xml:id="inkSrc3">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27T22:04:37.021"/>
    </inkml:context>
  </inkml:definitions>
  <inkml:trace contextRef="#ctx0" brushRef="#br0">20976 4535 1695 0,'0'0'37'0,"-2"0"8"0,2 0 2 0,0 0 1 0,-6-2-39 0,6 2-9 15,0 0 0-15,0 0 0 0,0 0 112 0,6-5 20 16,-6 5 4-16,7-2 0 0,-1-3-58 0,2 5-12 0,-3-2-2 0,3-3-1 16,3 5-26-16,-1 0-5 0,1 0 0 0,7 0-1 0,1 0-7 0,2-2 0 15,5 2-1-15,9 0 0 0,-4 0-10 0,4 0-1 16,-1 0-1-16,-2 0 0 0,-3 2-11 0,-2-2 0 15,-1 0 0-15,3 0 0 0,3 0 12 0,-3 0 0 16,3-2 0-16,2 2 0 0,-2 2 6 0,-3-2 2 0,-3 0 0 0,1 0 0 16,-3 0 6-16,-6 0 2 0,-2 0 0 0,-3 0 0 31,-2 0 2-31,-11 0 1 0,8 0 0 0,-8 0 0 16,0 0-7-16,0 0 0 0,0 0-1 0,0 0 0 0,0 0-4 0,0 0-1 0,10 0 0 0,-10 0 0 15,0 0-5-15,0 0-1 0,0 0 0 0,0 0 0 16,11 5-22-16,-11-5-5 15,0 0-1-15,0 0 0 0,0 0 33 0,0 0 7 16,0 0 0-16,0 0 1 0,0 0-25 0,0 0 8 16,0 0-8-16,0 0 0 0,0 0 0 0,0 0 8 15,0 0-8-15,0 0 0 0,0 0 0 0,0 0 8 16,0 0-8-16,0 0 0 0,0 0 0 0,0 0 8 0,0 0-8 0,0 0 0 16,0 0 8-16,0 0-8 0,0 0 0 0,0 0 8 15,0 0-8-15,0 0 10 0,0 0-10 0,0 0 10 0,0 2-10 0,-3-2 12 16,1 0-12-16,-4 5 12 0,1-5-12 0,-3 2 0 15,0-2 9-15,3 0-9 0,-3 5 0 0,0-3 0 16,-2-2 0-16,-1 0 8 0,0 0-8 0,1 5 0 16,-6-5 0-16,0 2 0 0,-2-2 12 0,-1 0 0 15,0 5 1-15,-2-5 0 0,0 0-25 0,3 2-6 16,-4 3-1-16,4-5 0 16,2 0 31-16,-2 5 5 0,4-3 2 0,-2-2 0 15,1 0-38-15,1 0-7 0,-2 0-2 16,1 0 0-16,1 0-6 0,-2 0-2 0,1 0 0 0,-1 0 0 15,0 0 36-15,0 0 20 0,0-2-2 0,0-3-1 16,0 5-27-16,-2 0-6 0,2-5 0 0,0 3-1 16,-2 2 17-16,2 0 11 0,2-5-2 0,1 5 0 0,0-2-9 15,5-3-12-15,0 5 2 0,0 0 1 0,0-2 9 0,0 2 8 16,0-5-8-16,3 5 11 0,-3 0-11 0,3 0 0 16,0-2-12-16,-1 2 12 0,1 0 0 0,0-5 0 0,2 5 0 15,0 0 0-15,3 0 0 0,0 0 0 0,0 0 0 16,0 0 0-16,0 0-12 0,0 0 12 0,0 0-10 0,0 0 10 15,0 0-10-15,0 0 10 16,0 0-10-16,11 0 10 0,-3 0-10 16,3 5 10-16,2-5-10 0,8 0 10 0,-3 0-9 0,1 0 9 15,-3 0-8-15,2 0 8 16,4 0 0-16,-1 0-10 0,8-5 10 0,-3 5 0 0,3 0-8 0,-2 0 8 16,-1 0 0-16,3 0 0 0,-5 0 0 0,0 0-8 15,5-2 8-15,-5 2 0 0,-6-5 0 0,4 5 0 16,-1 0 0-16,0 0 0 0,3-2 0 0,0-3 0 15,-1 5 0-15,-4 0 0 0,2 0 0 0,-5-5 0 0,-3 5 0 0,0-2 0 16,1 2 0-16,-4 0 0 0,1 0 0 0,-3 0 0 16,2 0 0-16,-10 0 0 0,8-5 0 0,-8 5 0 15,8 0 0-15,-8 0 8 0,0 0-8 0,0 0 0 16,0 0 11-16,0 0-11 0,0 0 12 0,0 0-12 16,0 0 10-16,0 0-10 0,0 0 8 0,0 0-8 0,0 0 13 0,0 0-2 15,0 0-1-15,0 0 0 0,0 0-20 0,0 0-4 16,0 0-1-16,0 7-897 15,-2-2-180-15</inkml:trace>
  <inkml:trace contextRef="#ctx0" brushRef="#br0" timeOffset="24523.431">8670 8383 1036 0,'11'-7'46'0,"-11"7"10"0,-3 0-45 0,3 0-11 16,3-7 0-16,-3 7 0 0,-5-5 104 0,2-2 20 15,3 5 3-15,0 2 1 0,5-5-52 0,-5 5-9 16,0-7-3-16,3 4 0 0,5-1 0 0,-8 4 0 16,0 0 0-16,0 0 0 0,0 0 0 0,0 0 0 0,0 0 0 0,0 0 0 15,0 0 0-15,0 0 0 0,0 0 0 0,0 0 0 16,-5 0 0-16,5 0 0 0,0 0 0 0,0 0 0 0,-3 7-51 0,0 0-13 15,3 0 0-15,0 0 0 0,3-2 0 0,-3 2 0 16,0 0 0-16,0 0 0 0,5 0 0 0,-5 5 0 16,-2-5 0-16,-1 4 0 0,6-3 36 0,-3 1 5 31,0-2 1-31,-3 5 0 0,0-5-24 0,1 5-5 0,4-5-1 0,-2 0 0 16,-5 0-2-16,5 4-1 0,3-3 0 0,-3 1 0 15,-3-2-9-15,0-2 0 0,3 2 0 0,3 5 0 16,2-5 0-16,-5 0 0 0,0 0 0 0,0 0 0 15,6 5 20-15,-4-5-2 0,-4 2 0 0,2-2 0 16,2 5-29-16,-2 0-5 0,3-3-2 0,-6-2 0 16,1 5 34-16,-1-5 8 0,3 0 0 0,0 5 1 0,-3-3-17 0,1-2-8 15,2 5 8-15,2-5-8 0,-4 0 8 0,2 5-8 16,0-1 0-16,2-1 8 0,1 2-8 0,0-3 0 16,-6 3 9-16,3 0-9 0,3-3 0 0,-1 3 8 15,-2-5-8-15,0 7 0 0,0-2 0 0,0-3 0 16,3 3 0-16,-3-5 8 0,-5 5-8 0,5-3 0 15,2 3 0-15,1 0 0 0,-6-3 0 0,3-2 9 0,3 5-9 0,0 0 0 16,-1-3 0-16,1 3 0 0,-3-3 0 0,3 3 0 16,2 2 0-16,-3-7 0 0,1 5 0 0,-3 2 0 0,5-2 0 15,-5-3 0-15,0-2 8 0,3 5-8 0,-3 2 8 0,3-2-8 16,-1-5 12-16,1 7-12 0,-3-2 8 0,3-3-8 16,-1 3 0-16,1 2 0 0,-3-2 0 0,0-3 0 31,0 3 0-31,3 0 0 0,-1-3 0 0,-2 3 0 0,3-5 0 0,-3 5 0 15,2-3 0-15,1-2 0 0,-3 5 0 0,3 0 0 16,-1-5 0-16,-2 2 0 0,0-2 0 0,0 5 0 16,0-5 0-16,0 5 10 0,0-3-10 0,0-2 8 15,0 5-8-15,0 0 0 0,3-3 0 0,-3-2 0 16,0 5 0-16,0 2 8 0,0-2-8 0,0-3 0 16,0 3 0-16,0 2 0 0,0 0 0 0,0-2 0 0,3 0 0 0,-1 2 8 15,-4-5-8-15,2 3 0 0,0 2 0 0,0-2 0 16,-3-3-14-16,3 8 5 0,0-8 9 0,0 3 0 15,3 2 0-15,-3-2 0 0,-3-3 0 0,3 3 0 16,0-5 0-16,0 7 0 0,0-2 0 0,0-3 0 16,-3 3 0-16,3 0-8 0,0-3 8 0,0 3 0 15,-2 2 0-15,2-2 0 16,0-3 11-16,0 3-3 0,-3 2 0 0,0-2 0 16,3-3-8-16,0 3-11 0,-2 2 3 0,-1-7 0 15,1 5 8-15,2 0 0 0,0-3 0 0,-3 3 0 0,0-3 0 16,3 3 11-16,0-5-3 0,-2 5 0 0,2-3-8 0,-3 3 0 15,3-5 0-15,0 5 0 0,0-3 0 0,0-2 0 16,0 0 0-16,-3 5 0 0,6-5 0 0,-3 0 0 16,-3 5 0-16,1-5 0 0,2 0 0 0,-3 5 0 0,3-5 0 0,-3 0 0 15,1 0 0-15,2 0-9 0,0 0 0 0,0 5 0 16,-3-3 9-16,3-2 0 0,0 3 0 0,0-3 0 16,0 0 0-16,-3 2 0 0,3-2 0 0,0 0 0 15,3 5 8-15,-3-5 3 0,-3 0 1 0,1 0 0 16,2 0-20-16,0 3-4 0,0-3-1 0,-3 0 0 15,1 2 13-15,2-2 0 0,0-2 0 0,0 7 0 0,-3-5 0 0,0 0 0 16,3 0 0-16,0 0 0 0,-2 0 0 0,-1 0 0 16,3 0 0-16,3 0 0 0,-1 0 10 0,-2 0 2 15,-2-2 0-15,2 2 0 0,5 0 4 0,-2-2 0 16,-6 2 1-16,3-5 0 0,0 5-17 0,0-2 0 16,0 2 8-16,-3 0-8 0,1 0-8 0,-1 0-6 15,3 0-1-15,-3-2 0 16,-2 2 23-16,2-5 4 0,6 8 0 0,-3-3 1 15,0-7-13-15,0 7-16 0,3 0 3 0,-1-5 1 16,1 3 20-16,0 2 5 0,-3 0 1 0,2-2 0 0,1-3-14 0,0 5 0 16,-3-2 0-16,0-5 0 0,0 7 0 0,2-5 0 15,-4 5 0-15,2-2 0 0,0-5 0 0,0 0 0 16,0 0 0-16,0 7 0 0,-3 0 0 0,0 0-10 16,3-7 0-16,0 5 0 0,3-3 10 0,-3 3 11 0,0-5-3 0,0 7 0 15,3 0-8-15,-1 0-11 0,-4-2 3 0,-1-3 0 16,6 5 8-16,-1-7 0 0,-2 7 0 0,-2-2 0 15,2-5 0-15,0 2 0 0,0-2 0 0,-3 10 0 16,0-8 8-16,3-2 0 0,0 0 0 0,0 7 0 16,-2 0-8-16,2 0 0 0,0-7 0 0,2 5 0 15,-2 2 0-15,0-7 0 16,0 7 0-16,0-7 0 0,6 7 0 0,-4-2 0 16,-2-5 0-16,0 2 0 0,5 5 0 0,-5-2 0 15,0-5 0-15,0 7 0 0,-2-4 0 0,2-3 0 16,0 0 0-16,-3 9 0 0,-2-7 0 0,5 5 0 15,0-7 0-15,0 0 0 0,-5 5 0 0,5 2 0 16,0-7 0-16,0 2 0 0,0-2 0 0,0 7 0 16,0-7-12-16,0 5 4 0,2 2 8 0,-2-7 0 0,0 0 8 0,0 7-8 15,0-7 0-15,0 0 0 0,-2 5 0 0,-1 2 8 0,0-5-8 16,3-2 0-16,0 0-8 0,0 7 8 0,-5-2 0 0,2 2 0 16,3-7 0-16,0 0 8 0,0 7-8 0,0-7 0 15,0 7-8-15,0-7 8 0,-2 5 0 0,2-5 0 16,0 2 0-16,0-2 0 0,5 7 0 0,-5-7 0 15,-3 5 0-15,3 2 0 0,0-7 0 0,0 0 0 0,0 0 0 0,-2 7 0 32,-4 0 0-32,6-7 0 0,3 5 0 0,-3-5 0 0,-8 2 0 0,5 3 0 0,3-5 0 0,0 0 0 31,0 0 0-31,0 0 0 0,0 0 0 0,0 0 0 0,6 2 0 0,-6-2 0 0,0 0 0 0,2 5 0 16,1 2 0-16,-3-7 0 0,0 0 0 0,-3 5 0 31,3-5 0-31,0 0 8 0,0 2-8 0,-2 5 8 0,-4 0-8 0,6-7 0 15,0 0-8-15,0 0 8 0,-2 5 0 0,2-5 0 16,0 0 0-16,0 0 0 0,0 0 0 0,0 0 0 16,0 0 0-16,2 2-8 0,4 5 8 0,-6-7 0 15,0 0 0-15,0 0 0 0,5 0 0 0,-5 0 0 16,0 0 0-16,0 0 0 0,0 0 0 0,0 0 0 16,0 0 0-16,0 0 8 0,-8 5-8 0,8-5 0 0,0 0 0 0,0 0 0 15,0 0 0-15,0 0 0 0,0 0 0 0,0 0 0 0,0 0 0 0,0 0 0 16,0 0 0-16,0 0 0 0,11 0 0 0,-6 0 0 15,-5 0 0-15,0 0 0 0,8 0 9 0,0 0 1 16,-8 0 0-16,3-5 0 0,4 5-10 0,-4 0 0 16,2-2 0-16,-5 2 0 0,0 0 0 0,8-5 0 15,-2 5 0-15,-1-2 0 16,3 2-11-16,0-5 3 0,-3 5 0 0,3 0 0 16,-3-7 8-16,3 7 11 0,0 0-3 0,0-2 0 15,0-3-8-15,-3 5 0 0,3-2 0 0,0-3 0 16,0 5 0-16,-3 0-11 0,3-5 3 0,3 5 0 15,-3-2 8-15,0 2 0 0,-3-5 0 0,3 5 0 16,0 0 0-16,3 0 0 0,-6-2 0 0,3 2 0 16,0 0 0-16,0-5 11 0,-3 5-3 0,3 0 0 0,0 0-8 0,0-2-11 15,0 2 3-15,0 0 0 0,0 0 8 0,-3-5 0 16,-5 5 0-16,8 0 0 0,-3 0 0 0,6 0 0 16,-3 0 0-16,2-2 0 0,3-3 0 0,1 5 0 15,-6 0 0-15,2-2 0 0,3-3 0 0,1 5 0 16,-4-4 0-16,3 1 0 0,-2 3-13 0,2 0-4 0,-2-5-1 15,2 5 0 1,-2 0 29-16,-1-2 5 0,1-3 2 0,-1 5 0 0,1 0-18 0,0 0 0 16,2-2 0-16,-3-3 0 0,4 5 13 0,-4 0-4 15,1-2-1-15,2-3 0 0,3 5-8 0,-3 0-11 16,-2 0 3-16,2-2 0 0,0-3 8 0,0 5 0 16,-2-4 0-16,2 1 0 0,-2 3-15 0,2 0-4 15,-2 0-1-15,2 0 0 0,-3 0 36 0,1 0 6 16,2 0 2-16,-2 0 0 0,-1 0-24 0,-2 0 0 0,3 0 0 0,0 3 8 15,-4-3-8-15,1 0 0 0,3 0 0 0,-3 0 0 16,3 0 0-16,-1 0 0 0,-2 0 0 0,3 0 0 16,-1 0 0-16,-2 0 0 0,3-3 0 0,-1 3 0 15,-2 0 0-15,3 0 0 0,-3 0 0 0,0-5 8 16,0 5-8-16,0 0 0 0,0 0 0 0,-1 0 0 16,1 0 0-16,-2 0 8 0,2 0-8 0,2 0 0 0,-2 0 0 0,0 0 0 15,0 0 0-15,3 0 8 0,-1 0-8 0,-2 0 0 16,0 0 0-16,0 0 0 0,0 0 0 0,0 0 0 15,0 0 0-15,2 0 0 0,-2 5 0 0,0-5 0 0,3 0 8 16,-6 0-8-16,3 0 0 0,0 0 0 0,0 3 0 0,0-3 0 16,0 4 0-16,0-4 0 0,-3 0 0 0,6 0 0 15,-3 5 0-15,0-3 0 16,2-2 0-16,-2 0 0 0,3 0 0 0,-3 0 0 16,-1 5 0-16,4-5 0 0,-3 0 0 0,0 2 0 15,3-2 0-15,-4 0 0 0,1 0 26 0,0 0 4 16,0 5 1-16,0-5 0 15,0 0-51-15,0 2-9 0,0-4-3 0,3 4 0 0,-3-2 32 0,-1 0 0 16,4 0 0-16,-3 5 0 0,3-3 0 0,-3-2 0 16,2 5 0-16,1-5 0 0,-3 0 0 0,2 3 0 0,-2 1 0 0,3-4 0 15,-1 0 0-15,-2 0 0 0,3 0 0 0,-3 5 0 16,0-5 0-16,2 0 0 0,1 2 0 0,-1-2 0 16,1 0 0-16,2 0 0 0,-2 0 0 0,2 5 0 15,0-5 0-15,-2 2 0 0,-3-2 0 0,2 0 0 16,-2 0 0-16,3 0 0 0,-3 0 0 0,0 0 0 0,0 0 0 15,0 5 0 1,0-5 0-16,0 0 0 0,-3 0 0 0,3 0 0 0,0 0 0 0,0 0 0 16,0 0 0-16,0 0 0 15,-1 0 0-15,4 0 0 0,-6 0 8 0,6 0-8 0,0 0 0 16,-1 0 0-16,1 0 0 0,-1 0 0 0,-2 0 0 0,3 2 0 16,2-2 0-16,-2 0 0 0,-1 0 0 0,-2 0 0 15,3 5 0-15,-1-5 0 0,-2 0 0 0,0 2 0 16,3-2 0-16,-3 5 0 0,2-5 0 0,-2 0 0 0,0 0 0 0,3 0 0 15,-3 2 0-15,2-2 0 0,-2 5 0 0,3-5 0 16,-1 0 0-16,4 0 0 0,-1 5 8 0,-3-5-8 16,1 2 0-16,-3-2 0 0,3 0 0 0,-1 0 0 15,-2 5 0-15,0-3 0 0,0-2 0 0,0 0 0 16,0 0 0-16,0 0 0 0,0 0 0 0,-3 0 0 16,3 5 8-16,0-5-8 15,0 0 0-15,0 0 0 0,0 0 0 0,0 0 0 16,0 0 0-16,-1 0 0 0,1 0 0 0,3 0 0 15,-3 0 8-15,0 0-8 0,0 0 0 0,2-5 0 16,-2 5 0-16,0 0 0 0,0 0 0 0,3 0 0 16,-3-2 8-16,0-3-8 0,2 5 0 0,-2 0 0 15,0 0 0-15,0 0 0 0,0 0 0 0,0 0 0 0,0-2 0 16,-3-3 0-16,3 5 0 0,0 0 0 0,-3 0 0 0,3-5 0 16,-2 5 0-16,1 0 0 0,1-2 8 0,0 2-8 0,0 0 0 0,-2 0 0 15,2-5 0-15,-3 5 0 0,-5 0 0 0,0 0 0 16,2 0 0-16,-2 0 0 0,0 0 8 0,0 0-8 15,0 0 0-15,6 0 10 0,-6 0-10 0,0 0 8 16,0 0-8-16,0 0 0 0,0 0 9 0,0 0-9 16,2 5 0-16,-2-5 0 0,0 0 0 0,0 0 8 0,6 2-8 0,-6-2 8 15,0 0-8-15,0 0 8 0,0 0-8 0,0 0 0 16,0 0-8-16,5 5 8 0,-5-5 0 0,0 0 0 16,0 0 0-16,0 0 0 0,0 0 0 0,0 0 0 15,0 0 0-15,0 0 0 0,0 0 0 0,0 0 0 16,0 0 0-16,0 0 8 0,0 0-8 0,0 0 0 15,0 0 8-15,0 0-8 16,3-7 0-16,-1 2 0 0,-2 5 0 0,0-2 0 16,0-3 13-16,0-2-1 0,0 0-1 0,0 5 0 15,-2-3-11-15,2-2 0 0,0 2 0 0,-3-2 8 16,3 5-8-16,0-5 0 0,0 0 0 0,0-2 8 0,0 1-8 16,-3 1 0-16,3 0 0 0,0 0 0 0,0-2 0 0,0-3 0 15,-2 5 0-15,2 0 0 0,0-5 0 0,0 5 0 16,0-5 8-16,-3 5-8 0,3-2 0 0,0 2 12 15,0-5-12-15,-3 5 12 0,3 0-12 0,0-5 0 0,0 5 0 0,0 0 0 16,0-5 0-16,0-2 0 0,0 0 0 0,0 0 0 16,0 7 0-16,0-5 0 0,0-2 0 0,3 0 0 15,-3 2 0-15,0-2 0 0,0 2 0 0,0 5 0 16,0-7 0-16,3 7 0 0,-3-7 0 0,0 2 0 16,2 3 0-16,-2-3 0 15,0-2 0-15,3 7 0 0,-3-5 0 0,3-2 0 16,-1 2 0-16,-2 3 0 0,0-5 0 0,3 2 0 15,-3-2 0-15,3 0 0 0,-3-5-14 0,0 7-8 16,0-2-2-16,0 0 0 0,2 2 40 0,-2-2 7 16,0 0 1-16,0 0 1 0,0 0-25 0,0 2 0 15,0-2 0-15,0 0 0 0,0 2 0 0,3-2 0 16,-3 0 0-16,2 0 0 0,-4-3 0 0,2 8 0 0,2-10 0 0,-2 5 0 16,0 2 0-16,0-2 0 0,0 0 0 0,0 0 0 15,0 0-15-15,0-3-8 0,0 3-1 0,0 0-1 16,0-5 40-16,0 5 8 0,0 0 1 0,0 0 1 15,0 0-25-15,0 2 0 0,0-7 8 0,0 5-8 0,0 0 0 0,0 0 0 16,0 2 0-16,3-2 0 0,-3 0 0 0,0 2 0 16,3-2 0-16,-3 0 0 0,0 2 0 0,0 3 0 0,0-3 0 0,2-2 0 15,-2 2 0-15,0 3 0 0,0-3 0 0,0-2 0 16,0 2 0-16,0 3 0 0,-2-3 0 0,2-2 0 16,0 2 0-16,0 3 0 0,-3-3 8 0,3 0-8 15,0-2 0-15,0 5 0 0,0-3 0 0,0 0 0 16,-3 5 0-16,3-7 0 0,3 2 0 0,-3 3 0 15,-3-3 0-15,3 3 0 16,0-3 0-16,0 0 0 0,-2 3 0 0,2-3 0 16,0 0 0-16,0 5 0 0,0-2 0 0,0-3 0 15,0 3 0-15,0-3 0 0,-3 0 0 0,3 5 0 16,-2-2 0-16,2-3 0 0,-3 0 0 0,3 5 0 16,-3-7 0-16,3 2 0 0,-2 5 0 0,2-2 0 15,-3-3 0-15,3-2 0 16,-3 7-25-16,3-5-1 0,0-2 0 0,0 2 0 0,-2 3 41 0,2-3 8 0,0-2 1 0,0 2 1 15,0 3 11-15,0-3 3 0,0-2 0 0,0 2 0 16,0-2-63-16,0 5-12 0,0-3-2 0,0 0-1 0,0-2 39 0,2 0 0 16,-2 2 0-16,3 3 0 15,-6-3-25-15,1-2-1 0,2 2 0 0,0 3 0 0,0-8 41 0,-3 8 8 16,3-3 1-16,0-2 1 0,0 0-25 0,0 2 0 16,0-2 0-16,0 0 0 15,0 0 0-15,0 0 0 0,0-5 0 0,0 7 0 16,0-2 0-16,0 0 0 0,0 0 0 0,0 2 0 15,0-2 0-15,0 0 0 0,0 0 0 0,0-3 0 16,-3 8 0-16,3-5 0 0,0 2 0 0,3-2 0 16,0 2 0-16,-3 5 0 0,-3-7 0 0,3 7 0 15,0-5 0-15,0 3 0 0,-3-3 0 0,3 0 0 16,0 5 0-16,0-2 0 0,-2-3 0 0,-1 5 0 0,3 0 0 0,0-5 0 16,-3 10 0-16,3-5 0 0,-2 2 0 0,2-2 0 15,0 4 0-15,0-1 0 0,0 4 0 0,0-7 0 16,0 7 0-16,0 0 0 0,0 0 0 0,-3-5 0 15,3 5 0-15,0 0 0 0,0 0 0 0,0 0 0 16,0 0 0-16,-2-7 0 0,2 7 0 0,0 0 0 16,0-2 0-16,-3-3 0 15,3 5 0-15,0 0 0 0,0 0 0 0,-3-7 0 16,1 4 0-16,2 3 0 0,-3-4 0 0,3 4 0 0,-3-7-22 16,-2 2 0-16,2 5 0 0,-2-7 0 0,2 7 22 0,-2-2 0 15,0-3 0-15,0 3 0 0,-1-3 0 0,1 2 0 16,-6-1 0-16,3 4 0 0,0-7 0 0,-2 7 0 15,-3-7 0-15,2 7 0 0,-5-5 0 0,3 5 0 16,-3-2 0-16,0 2 0 0,0-5 0 0,-2 5 0 0,-1-2 0 0,1 2 0 16,-1 0 0-16,1 0 0 0,-1-5 0 0,1 5 0 15,-1 0 47-15,1 0 13 0,-3 0 4 0,-3 0 0 32,3-3-103-32,-3 3-20 0,3 0-4 0,-3 0-1 0,0 0 52 0,0 3 12 0,-2-3 0 0,2 0 0 15,-3 5 0-15,4-5 0 0,-1 2 0 0,3 3 0 16,-1-3 0-16,1-2 0 0,0 0 0 0,0 5 0 0,0-5 0 0,-3 2 0 15,0-2 0-15,0 5 0 0,1-5 0 0,-4 4 0 16,3-1 0-16,-5-3 0 0,3 0 13 0,-1 4 6 16,3-1 1-16,-2-3 0 0,2 0-32 0,-2 5-7 15,2-5-1-15,-3 2 0 0,1-2 20 0,-3 0 0 16,-3-2 0-16,3 2 0 0,-5 0 0 0,2 0 0 0,-3 0 0 0,6-5 0 31,-2 5 13-31,1 0 7 0,4 0 0 0,0 5 1 16,2-5-33-16,-3 2-8 0,1-2 0 0,-3 0-1 15,2 0 21-15,-2 0 0 0,0 0 0 0,0 0 0 0,-3 5 0 16,6-3 0-16,-1-2 0 0,1 0 0 0,2 7 12 0,0-7 6 16,6 5 2-16,-3-5 0 0,-1 2-32 0,1 3-7 15,3-5-1-15,-6 0 0 0,3 4 20 0,-3-1 0 16,0-3 0-16,0 0 0 0,0 4 12 0,3-1 7 0,-3-3 1 0,6 0 0 16,-3 5-20-16,2-5 0 0,3 2 0 0,1-2 0 15,-1 0 0-15,2 0 0 0,1 0 0 0,3 0 0 16,-4 0 0-16,6 5 0 0,-2-5 0 0,2 0 0 15,-3 0 0-15,3-5 0 0,-2 5 0 0,2 0 0 16,-3 0 0-16,1-2 0 0,-1 2 0 0,-2 0 0 16,2-5 0-16,3 5 0 15,-2 0 0-15,-1-3 0 0,3-1 0 0,-2 4 0 16,2 0 0-16,0 0 0 0,-3 0 0 0,3-3 0 16,0 3 0-16,3 0 0 0,-3 0 0 0,3 0 0 15,0-4 0-15,-1 4 0 0,1 0 0 0,2 0 0 16,-2 0 0-16,5 0 0 0,-3 0 0 0,-2 0 0 0,2 0-8 15,3 0 8 1,0 0-33-16,0 0-4 0,0 0-1 0,0 0 0 0,0 0-130 0,0 0-25 0,8 0-6 0</inkml:trace>
  <inkml:trace contextRef="#ctx0" brushRef="#br0" timeOffset="26448.315">18762 7085 1267 0,'-6'-7'56'0,"6"7"12"0,0 0-55 0,0 0-13 15,0 0 0-15,0 0 0 0,0 0 54 0,0 0 8 16,6 0 2-16,2-3 0 0,2-2-16 0,3 5-4 16,1-4 0-16,4 4 0 0,3-3-3 0,3 3-1 15,0 0 0-15,0 0 0 0,2-4-7 0,6 4-1 0,2 0-1 0,9 0 0 16,4 0-12-16,4 0-3 0,1 0 0 0,4 0 0 15,-3 0-16-15,10 0 0 0,1 0 0 0,5-3 0 16,0 3 0-16,-1 0 0 0,-2-4 0 0,1 4 0 16,1-3 35-16,-4 3 13 0,-3-4 2 0,2 4 1 15,-5-3-31-15,-2 3-5 0,5-4-2 0,-6 4 0 16,-7-3 41-16,0-2 8 16,-6 5 2-16,0-4 0 0,-5 1-52 0,-2 3-12 15,-6 0 0-15,0 0 0 0,-5 0 0 0,-3-4 0 0,0 4 0 0,-2 0 0 16,-6 0 0-16,0 0 0 0,0 0 0 0,-2 0 0 15,-3 0 40-15,-3 0 6 0,0 0 1 0,-5 0 0 16,0 0-31-16,0 0-5 0,0 0-2 0,0 0 0 16,0 0-1-16,0 0 0 0,0 0 0 0,-2 4 0 15,2-4-8-15,-5 7 0 0,-3-2 0 0,2-2 0 16,-2 4-100-16,3-3-23 0,-3-1-4 0,0 1-922 16</inkml:trace>
  <inkml:trace contextRef="#ctx1" brushRef="#br0">20862 9599 0,'0'0'0</inkml:trace>
  <inkml:trace contextRef="#ctx0" brushRef="#br0" timeOffset="29704.791">11271 8390 1036 0,'0'0'23'0,"0"0"5"0,0 0 0 0,0 0 1 0,0 0-29 0,0 0 0 0,0 0 0 0,0 0 0 15,0 0 57-15,0 0 6 16,0 0 1-16,0 0 0 0,3 7 0 0,-3-7 0 0,5 5 0 0,0-3 0 16,1 3-12-16,-1-3-3 0,0-2 0 0,6 5 0 15,0-1-27-15,-1-1-6 0,6-3 0 0,0 0-1 16,2 0 21-16,-2 0 5 0,5 0 1 0,6 0 0 15,5 0-25-15,2 0-5 0,0 0 0 0,6-3-1 0,2-1-3 0,11 4 0 16,6-5 0-16,-1 3 0 0,-5 2-8 0,0 0 0 0,0-5 0 0,2 5 0 16,-5 0 9-16,3-2-9 0,0-3 10 0,5 5-10 15,-5 0 14-15,0 0-3 0,-5-2-1 0,-1 2 0 16,-2-5 3-16,0 5 1 0,0-3 0 0,3-1 0 16,-6 4 1-16,-2 0 0 0,-3 0 0 0,0 0 0 15,-2-7 5-15,-4 7 2 16,-4 0 0-16,2-5 0 0,-5 3-22 0,2 2 0 15,-5-5 0-15,3 5 0 0,-3 0 36 0,0-2 2 16,1-3 1-16,-4 5 0 0,1 0-23 0,-1 0-4 16,-2 0 0-16,3 0-1 0,-4 0-11 0,1 0 12 15,0 0-12-15,3 5 12 0,-3-5-12 0,-3 2 0 16,3-2 0-16,-3 0 8 0,0 0-8 0,3 0 0 16,-3 0 0-16,0 0 0 0,1 0 0 0,2 0 0 0,-1 0 0 0,-1 0 0 15,2 0 0-15,-1 0 0 0,-1 0 8 0,-1 0-8 16,0 0 0-16,-2 0 8 0,2 0-8 0,-2 5 8 15,-4-5-8-15,4 0 0 0,-3 0 0 0,3 0 0 16,-3 0 0-16,2 0 0 0,-2 0 0 0,3 0 0 16,-3 0 0-16,2 0 0 0,-2 0 0 0,3 0 0 0,2 0 0 15,0 0 0 1,-5 0 0-16,3 2 0 0,2-2 0 0,-5 5 0 0,2-5 0 16,-10 0 0-16,8 0 27 0,3 0 3 15,-11 0 1-15,0 0 0 0,8 0-12 0,-8 0-3 0,0 0 0 0,0 0 0 16,0 0 1-16,8 0 0 0,-8 0 0 15,0 0 0-15,10 0-17 0,-10 0 0 0,0 0 0 0,8 0 0 16,3 0 0-16,-11 0 0 0,0 0 0 0,8 0 0 16,0 0 0-16,0 4 0 0,0-4 0 0,0 3 0 0,0-3 0 0,2 0 0 15,-2 4 0-15,3-4 0 0,-3 3 16 0,-1-3 0 16,4 0 0-16,-3 0 0 0,3 5-25 0,-3-5-6 16,-1 0-1-16,1 2 0 0,-8-2 16 0,0 0 0 15,6 0 0-15,-6 0 0 0,8 5 12 0,-8-5 6 16,0 0 1-16,5 2 0 0,-5-2-31 0,0 0-5 15,0 0-2-15,5 5 0 0,-5-5 40 0,0 0 8 0,0 0 2 0,0 0 0 16,3 2-20-16,-3-2-11 0,0 0 12 0,3 5-12 16,-3-5 12-16,0 4-4 0,0-4 0 0,2 3-8 15,-2 1 14-15,0-1-4 0,-2 2-1 0,2-3 0 16,0 3-1-16,-3-3-8 0,3-2 12 0,0 5-4 16,-3-3-8-16,3-2 0 0,-2 5 9 0,2-5-9 0,0 7 8 0,-3-7-8 31,3 7 8-31,0-7-8 0,0 7 0 0,0-7 8 15,-3 7-8-15,3-2 0 0,0-3 0 0,0 3 8 16,0-3-8-16,3 3 0 0,-3 2 0 0,0-3 0 0,0 4 0 16,0-1 0-16,3-5 0 0,-3 5 0 0,0 5-12 0,0-5 4 15,2 0 8-15,-4 0 0 0,2 5 0 0,2-1 0 16,-2-1 0-16,3 2 0 0,-3-3 0 0,3 3 0 16,-1 0 0-16,1-3 0 0,-1 3 0 0,1-5 0 0,0 7 0 0,-1-2 0 15,1-3 0-15,0 3 0 0,-1 2 0 0,4 0 0 16,-6-2 0-16,2 2 0 0,1 0 0 0,0-2 0 15,-1 2 0-15,1 0 0 0,-3-2 9 0,2 2 4 16,-2-2 1-16,6 2 0 0,-6-5-14 0,2 8 8 16,-2-8-8-16,3 5 0 0,0-2 0 0,-1 2-21 15,-2 0 3-15,3 3 1 16,2-1 17-16,-2-4 0 0,-3 7 0 0,3-3 0 16,2-4 0-16,-2 7 0 0,-3-3 0 0,5-4 0 15,-3 7 0-15,1-3 0 0,0 3 0 0,-1-5 0 16,-2 5 12-16,3-5 7 0,-3 5 1 0,3-5 0 15,-1 5-20-15,1-5 0 0,-3 5 0 0,3-3 0 0,-1-4 0 0,-2 9 0 16,3-7 0-16,0 5 0 0,-1 0 0 0,-2-5 0 16,0 7 0-16,0-7 0 0,3 5-10 0,-3 2-9 15,0-2-1-15,0 0-1 0,3-3 21 0,-3 3 0 0,0 0 0 16,-3 2 0-16,0-7 0 0,3 5 0 0,0 0 0 0,0-5 0 16,-2 7 18-16,2-7 8 0,-3 5 2 0,3 0 0 15,0-3-28-15,-3 3 0 0,3 2 8 0,0-2-8 31,3-5-21-31,-3 5-7 0,-8 0 0 0,5-3-1 0,6 3 74 0,-3 0 15 0,-5 0 4 0,-1 2 0 0,4-7-64 0,-4 7-28 16,4-7 3-16,2 5 0 0,-3 0 15 0,3-5 10 31,-2 5-12-31,2-5 12 0,-3 0 0 0,3 0 0 16,0 0 0-16,-3 0 0 0,3 3 0 0,-2-3 0 0,-1 0 0 0,0 0 0 0,3 0 0 0,-2 0 0 16,-1-2 0-16,0 2 0 0,1-2 0 0,-4 2 0 15,4-2 0-15,-1-3 0 16,0 5 0-16,1 3 0 0,-1-3 0 0,3-5 0 15,-2 3 0-15,-1 2 8 0,0-2-8 0,1-5 0 16,-4 5 0-16,4-3 0 0,-4-2 0 0,4 5 0 16,2 0 0-16,-3-3 0 0,0 5 0 0,3-2 0 0,-2 0 0 15,2-3 0-15,0 5 0 0,0-2 0 0,0 0 0 0,2-3 0 16,-2 3 0-16,0-3 0 0,3 3 0 0,-3 0 0 16,0-3 0-16,0-2 0 0,3 5 0 0,-3-5 0 0,2 5 0 0,-2-5 0 15,0 0 0-15,0 0 8 0,0 0-8 0,0 0 0 16,0 0 0-16,0 0 8 0,0 5-8 0,-2-5 0 15,2 0 10-15,0 0-10 0,0 0 10 0,-3 0-10 16,3 1 8-16,0-4-8 0,-3 3 0 0,3 0 9 16,3 0-9-16,-3-2 0 0,0-5 9 0,0 7-9 15,0 0 0-15,3 0 9 16,-6-2-9-16,3 2 0 0,3-5 8 0,-3 5-8 16,-3 0 0-16,3 1 0 0,3-4 0 0,-3 3 0 15,2 0 0-15,-2 0 0 0,0 0 0 0,3-2 0 16,-3 2 0-16,3 0 0 0,-3 0 0 0,2 0 0 15,-2 0 0-15,0-2 0 0,3-3 0 0,-3 3 0 16,0-5 0-16,3 7 0 0,-1-2 0 0,-2-5 0 16,0 7 0-16,0-7 0 0,3 2 10 0,-3-2-10 0,0 0 8 0,0 7-8 15,0-7 9-15,0 0-9 0,-3 0 10 0,3 0-10 16,0 0 13-16,0 0-3 0,0 0-1 0,-8 5 0 16,3-10 1-16,0 5 0 0,-3 0 0 0,0 0 0 0,0 0-10 15,0-2 0-15,-3 2 9 0,1-5-9 0,-1 5 0 0,1-2 9 16,-4-3-9-16,1 5 0 0,-3 0 8 0,0 0-8 15,1-2 0-15,-1 2 0 16,0-5 0-16,-3 5 0 0,3 5 0 0,-2-5 0 16,-1-5 0-16,-2 5 0 0,-3 0 0 0,1 0 0 15,-1 0 0-15,-5 0 0 0,0 0 0 0,2 0 0 16,3 0 0-16,0 0 0 0,-2 0 0 0,0 0 0 16,2 0 8-16,0 0-8 0,-3-2 0 0,1 2 0 15,0-5 0-15,-1 5 0 0,-5 0 0 0,1 0 0 16,-1 0 0-16,0-5 0 0,-2 3 8 0,2 2-8 0,-2 0 0 0,2-5 0 15,-3 5 0-15,6 0 0 0,-5 0 8 0,2-2-8 16,-2 2 0-16,2 0 0 0,0-5 0 0,-2 5 0 16,-1 0 0-16,4 0 0 0,2 0 9 0,2 0-9 15,3 0 0-15,1 5 9 0,-1-5-9 0,3 0 0 16,-1 0 0-16,-1 2 0 0,1-2 0 0,-1 0 0 16,1 5 0-16,-1-3 0 0,1-2 0 0,1 5 0 0,0 0 8 0,3-3-8 15,-1 3 0-15,1-3 0 0,-1 3 0 0,3-3 0 16,-2-2 0-16,4 5 0 0,-1-3 0 0,-1-2 0 15,2 7 0-15,1-7 0 0,-3 5 0 0,3-5 0 0,0 3 0 16,0 1 0-16,-3-4 8 0,3 5-8 0,-3-3 0 0,-3-2 0 16,1 0 0-16,2 5 0 0,-5-3 0 0,2-2 0 15,-5 0 0-15,6 5 0 16,2-5 0-16,-3 2 0 0,1-2 8 0,-1 0-8 16,1 5 0-16,2-5 0 0,0 0 0 0,3 2 0 15,-3-2 0-15,0 0 0 0,3 5 0 0,0-2 0 16,-1-3 0-16,1 4 0 0,-3-4 0 0,3 5 0 15,0-3 0-15,-3-2 0 0,0 0 0 0,0 5 0 16,0-3 0-16,-2-2 0 0,-1 0 0 0,1 5 0 16,-1-3 0-16,3-2 0 0,0 0 0 0,3 0 0 0,-3 0 0 0,3 0 0 15,0 0 0-15,0 0 0 0,-1 0 0 0,1 0 0 16,-3 0 8-16,3 0-8 0,0 0 0 0,2 0 0 16,-2 0 0-16,2 0 0 0,1 0 0 0,-1 0 0 15,3 0 0-15,-2 0 0 0,2 0 0 0,0 0 0 16,0 0 0-16,0 0 0 0,3 0 0 0,-1 5 0 15,-1-5 0-15,1 0 0 16,1 0 0-16,2 0 0 0,3 0 0 0,-2 2 0 16,-4-2 0-16,6 0 0 0,0 0 0 0,0 0 0 15,-2 0 0-15,2 0 0 0,0 0 0 0,0 0 0 16,0 0-18-16,0 0 4 0,0 0 1 0,0 0 0 16,0 0-127-16,0 0-24 0,5-7-6 0</inkml:trace>
  <inkml:trace contextRef="#ctx0" brushRef="#br0" timeOffset="32808.736">11258 10972 939 0,'0'0'41'0,"0"0"10"0,0 0-41 0,0 0-10 16,0-5 0-16,0 5 0 0,0 0 51 0,0 0 8 16,0 0 1-16,0 0 1 0,0 0 6 0,0 0 1 15,0 0 0-15,0 0 0 0,0 0-3 0,0 0 0 16,0 0 0-16,0 0 0 0,0 0 3 0,0 0 1 16,0 0 0-16,0 0 0 0,3 5-7 0,-1 2-2 0,-2 0 0 0,3 5 0 15,0-5-20-15,-1 0-4 0,-2 5 0 0,0-3-1 16,0 3-10-16,3-3-1 0,-3 3-1 0,3 2 0 31,2 0-2-31,-3-2 0 0,1 7 0 0,0-2 0 16,-3-6-8-16,0 8-1 0,2-2-1 0,1 1 0 15,0-4-1-15,-1 5 0 0,-2 0 0 0,3-5 0 0,-3 5 1 0,3-3 0 16,-3-1 0-16,0 3 0 0,0-3 3 0,0 3 1 16,-3-4 0-16,3 5 0 0,0 0 0 0,0-2 0 15,-3-1 0-15,3 0 0 0,-2 3 0 0,2-5 0 16,-3 5 0-16,3-5 0 0,-3 5-7 0,1-2-8 15,2-6 11-15,0 8-11 0,0-5 8 0,0 0-8 16,0-2 0-16,0-2 0 0,0 4 8 0,0-3-8 0,0 4 0 0,0-4 0 16,0 3 8-16,2-2-8 0,-2 2 0 0,3 0 0 15,-3-2 9-15,-3 2-9 0,3-4 0 0,0 1 9 0,0 4-9 16,0-1 0-16,0-3 0 0,-2 1 8 0,2-2-8 0,0 1 0 16,0 3 9-16,2-2-9 0,-2-2 0 0,0 1 0 15,0 3 0-15,0-2 8 0,0-2-8 0,0 1 0 16,0-4 0-16,0 8 8 0,0-8-8 0,0 4 0 15,0 1 0-15,0-2 0 16,0-3 0-16,0 4 9 0,0-4-9 0,-2 5 0 16,2-2 9-16,0-3-9 0,-3 4 0 0,3 1 9 15,-3-2-9-15,3-3 0 0,0 0 0 0,0 4 8 16,0-3-8-16,0-1 0 0,-2 4 9 0,2-4-9 16,0 0 0-16,0 5 9 0,-3-2-9 0,3-3 0 15,0 0 8-15,0 0-8 0,0 5 0 0,3-5 0 16,-3 4 8-16,0-4-8 0,0 0 0 0,-3 5 0 0,3-2 9 0,0 1-9 15,-2-4 0-15,2 8 9 0,0-8-9 0,2 7 0 16,-2-3 9-16,3 1-9 0,-3-2 8 0,2 1-8 16,-2-4 8-16,3 8-8 0,0-4 0 0,-3-1 0 15,2-3 0-15,-2 5 8 0,3 2-8 0,0-3 0 0,-1-4 0 0,1 8 0 16,0-4 0-16,-1-1 0 0,-2 2 0 0,3-1 8 31,-3-1-8-31,0 4 0 0,0-2 0 0,0-1 8 16,0-1 0-16,0 1 0 0,0 4 0 0,0-8 0 0,0 4 0 15,0-1 1-15,0 2 0 0,3 2 0 0,-6-7-9 0,3 4 8 16,0 1-8-16,0-2 8 0,0-3-8 0,0 4 0 16,0-3 0-16,0 3 8 0,0-1-8 0,-3 1 0 15,3-3 0-15,0-1 0 0,0 4 0 0,-2-4 0 16,2 0 0-16,0 3 0 0,0-5 0 0,0 6 8 0,0-1-8 0,0-3 0 16,2 0 0-16,-2-2 0 0,0 2 8 0,0 0-8 15,0 0 0-15,0-3 0 0,-2 3 0 0,2 3 0 16,-3-5 0-16,3 2 0 0,0 0 8 0,0 0-8 15,0 0 0-15,0 0 0 0,0-7 0 0,-3 7 0 16,3 5 0-16,0-5 0 0,0 0 0 0,0 0 0 16,-2 5 0-16,2-5 0 0,0 0 0 0,0 4 0 0,0-3 0 0,0-1 0 15,0 0 8-15,0 4-8 0,0-4 0 0,0 3 0 16,0 2 0-16,2-1 0 0,-2-4 0 0,3 3 0 16,-3-3 0-16,3 5 0 0,-1-1 0 0,-2-1 0 15,0-3 0-15,0 5 0 0,0-1 0 0,3-1 0 0,0 2 0 16,-3-5 0-16,2 0 0 0,-2 7 0 0,0-7 0 0,0 0 0 31,0 0 0-31,0 5 0 0,0-1 0 0,0-1 8 16,0-3-8-16,0 5 0 0,0-1 0 0,0-1 0 0,0-3 0 15,0 5 0-15,0 2 0 0,0 0 0 0,0-2 0 0,0 2 0 16,0 0 0-16,3 0 0 0,-3-2 0 0,3 2 0 16,-3-2 0-16,2 2 0 0,-2-3 0 0,3-1 0 15,-3 4 0-15,2-2 0 0,-2 0 0 0,3-3 0 16,-3 3 0-16,3-5 0 0,-3 7 0 0,0-7 0 0,0 0 8 0,0 0-8 15,0-2 0-15,0 2 8 0,0-7-8 0,0 0 8 16,-3 0 3-16,3 0 0 0,0 0 0 0,-5 4 0 16,0-1 7-16,-1 2 2 0,6-5 0 0,-2 2 0 15,-4-2-4-15,6 0-1 0,-5 0 0 0,0 0 0 16,-1 0-7-16,1 5 0 0,2-5-8 0,-2 2 12 16,5-2-12-16,-5 0 0 15,2 0 0-15,3 0 0 0,-5 5 0 0,2-5 0 16,-2 0 0-16,2 0 0 0,-2 2 0 0,0-2 8 15,2 0-8-15,-2 0 0 0,0 0 0 0,-1 0 0 16,1-2 0-16,-3 2 0 0,0-5 8 0,-2 5-8 16,-1 0 0-16,0-2 9 0,-2 2-9 0,0 0 0 0,-3 0 0 15,0 0 8-15,-2 0-8 0,-1 0 0 0,1-5 0 0,-1 10 8 16,3-3-8-16,0-2 0 0,0 5 0 0,1-5 0 16,1 0 0-16,1 2 0 0,0-2 0 0,0 0 0 0,2 0 0 15,-5 0 0-15,3 0 0 0,0-2 0 0,-6-3 0 0,3 5 0 16,0-2 0-16,-2 2 0 0,-3-5 0 0,0 5 0 15,-3-2 8-15,0-3-8 0,0 5 0 0,3 0 0 16,-3-3 0-16,0-1 8 0,3 4-8 0,-3 0 0 16,3-7 0-16,0 7 8 0,0 0-8 0,0 0 0 0,0-5 0 0,-3 5 0 15,-3 0 0-15,1 0 0 0,-3 0 0 0,2 0 0 16,-2-2 0-16,-3 2 8 0,3 0-8 0,3 0 0 16,-3 0 0-16,2-5 0 0,1 10 8 0,-1-5-8 15,1 0 0-15,2 0 0 0,0 0 0 0,0 0 0 16,-2 0 0-16,2 0 0 0,0 0 8 0,-2 0-8 15,2 0 0-15,0-5 0 16,3 5 0-16,0 0 0 0,0 0 0 0,0 0 0 16,2 0 0-16,1 0 0 0,-1 0 0 0,3 0 0 15,-2 0 0-15,2 5 0 0,0-5 0 0,-3 0 0 16,4 0 0-16,-1 0 0 0,2 0 0 0,1 0 0 16,-5 0 0-16,4 2 0 0,1-2 0 0,0 0-11 0,-3 0 11 0,-2 0-8 15,2 0 8-15,-3 0 0 0,3 0 8 0,0 0-8 16,1 0 0-16,-1 0 0 0,5 0 0 0,-5 0 0 15,3 0 0-15,0 0 0 0,-3 5 0 0,3-5 0 0,2 0 0 16,-2 0 0-16,0 0 0 0,-1 0 0 0,1 0 0 0,3 0 0 16,-4 0 0-16,1 0 0 0,3 0 0 0,-4 0 0 15,-2 0 0-15,3 0 0 0,-3 0 0 0,0 2 0 16,3-2 0-16,-5 0 0 0,2 0 0 0,-3 0 0 16,3 0 0-16,3 5 0 15,0-5 0-15,2 0 0 0,-2 0 0 0,0 0 0 16,0 0 0-16,0 0 0 0,-1 0 0 0,6 0 0 15,-2 0 0-15,-1 0 0 0,3 0 0 0,0 0 0 16,3 0 0-16,-3 0 0 0,0-5 0 0,0 5 0 16,3-2 0-16,0 2 0 0,-3 0 0 0,2 0 0 15,1 0 0-15,0-5 0 0,-3 5 0 0,3 0 0 16,-1 0 0-16,1 0 0 0,-3 0 0 0,3 0 0 0,-6-2 0 0,6 2 0 16,-3 0 0-16,3 0 0 0,-6 0 0 0,3 0 0 15,3 0 0-15,-3 0 0 0,0 0 0 0,0 0 0 16,3 0 0-16,2 0 0 0,-2 2 0 0,2-2 0 15,-2 0 0-15,0 0 0 0,5 0 0 0,0 0 0 0,-3 0 0 16,3 0 0-16,0 0 0 0,0 0 0 0,0 0-9 0,0 0 9 16,-3 0 0-16,3 0 0 0,0 0 0 0,0 0 0 15,-5 0 0-15,5 0 0 0,0 0 0 0,0 0 0 0,0 0 8 16,0 0-8-16,0 0 12 0,0 0-4 0,5-2-8 0,-5 2 0 16,3-7 0-16,0 2 0 0,2-2 0 0,-2 4 0 15,-3-1 0-15,2-3 0 0,-2 0 15 0,3 0 4 16,-3 0 1-16,0-5 0 0,0 5-9 0,2 0-2 15,-2-5 0-15,0 5 0 16,0-3-9-16,0-1 12 0,0-1-12 0,3 3 12 16,-3-6-12-16,-3-1 10 0,3 7-10 0,0-6 10 15,3-1-10-15,-3 2 0 0,-3 0 9 0,1 0-9 16,4 0 0-16,-2-5 9 0,-2 5-9 0,-3 0 0 16,5-5 9-16,-3 5-9 0,3-1 0 0,-3-3 9 15,-2 4-9-15,2-5 0 0,6 5 9 0,-3-5-9 16,-5 5 0-16,2-5 8 0,3 5-8 0,0-5 0 0,0 5 0 0,0 0 8 15,-3-5-8-15,3 2 0 0,6-1 0 0,-4 6 8 16,-4-5-8-16,2-1 0 0,5 3 0 0,-2 1 8 16,-6-4-8-16,0 6 0 0,3-5 0 0,3-1 9 15,0 3-9-15,-3-3 0 0,0-1 8 0,0-2-8 0,0 2 0 16,0-2 0-16,0 2 9 0,0 2-9 0,0-1 0 0,0-1 9 31,0-2-9-31,0 2 0 0,0 5 0 0,2-8 8 16,1 8-8-16,0-4 0 0,-6-1 9 0,3 5-9 0,0-5 0 0,0 2 0 15,-3-1 0-15,1-1 8 0,-1 5-8 0,3-5 0 16,0 2 0-16,-3-1 8 0,1-1-8 0,-1 2 0 16,3-2 0-16,0 1 0 0,0-4 0 0,0 4 0 15,0-1 0-15,3 2 0 0,-1-1 0 0,1-4 0 16,-6 4 0-16,6-1 0 0,0 2 0 0,-1-2 0 0,-2 1 0 0,0 1 0 16,3 1 0-16,0-5 0 0,-3 2 0 0,0 5 0 15,0-8 0-15,2 4 0 0,1 4 0 0,-3-8 8 16,0 4-8-16,0-1 0 0,0 5 0 0,0-3 0 15,0-2 0-15,0 5 0 0,2-5 0 0,-2 1 8 16,3 3-8-16,0-3 0 0,-3 4 0 0,2-1 0 16,1-3 0-16,-3 4 0 0,0-1 0 0,0-3 0 0,3 3 0 0,-1-3 0 15,-2 4 0-15,3-1 0 0,-3-3 0 0,3 1 0 16,-1 3 0-16,1-2 8 0,-3-6-8 0,0 8 0 16,3 0 0-16,-3-5 0 0,2 5 0 0,1-5 0 15,-3 5 0-15,2 0 8 0,1-5-8 0,0 5 0 0,-3 0 0 16,0 0 0-16,2 0 0 0,-2 2 0 0,0-2 0 0,0 2 8 31,3-2-8-31,-3 2 0 0,0 3 0 0,0-5 8 0,3 2-8 16,-1 0 0-16,-2 5 0 0,0-7 8 0,0 7-8 0,0-5 0 15,0 3 0-15,0-3 0 0,0 5 0 0,0-5 0 16,0 5 0-16,-2 0 8 0,2 0-8 0,0-4 0 16,-3 4 0-16,3-1 0 0,0 1 0 0,0 0 0 15,0 0 0-15,0 0 0 0,0 3 0 0,3 1 0 16,-3-2 0-16,0 5 0 0,0-7 0 0,0 7 0 0,0 0 0 0,2-2 0 15,-2 2 0-15,3-5 0 0,-3 5 0 0,0 0 0 16,0 0 0-16,0 0 0 0,0 0 0 0,0 0 0 16,0 0-10-16,0 0 10 0,0 0-12 0,0 0 12 15,5-2-127-15,-2-3-18 16,5 5-4-16</inkml:trace>
  <inkml:trace contextRef="#ctx0" brushRef="#br0" timeOffset="35296.122">11324 13590 518 0,'0'0'23'0,"0"0"5"15,0 0-28-15,0 0 0 0,0 0 0 0,0 0 0 16,0 0 220-16,0 0 38 0,0 0 8 0,0 0 2 0,0 7-124 0,3 0-24 16,-3-7-4-16,0 0-2 0,-3 5-33 0,3-3-6 15,0-2-2-15,0 0 0 0,0 0-22 0,0 5-5 0,0-3-1 0,0-2 0 16,0 0-12-16,0 0-2 0,3 5-1 0,-3-5 0 15,0 0-12-15,2 2-2 0,6 3-1 0,0-5 0 16,3 4-4-16,0-4-1 0,2-4 0 0,0 4 0 31,3 0-10-31,2 0 0 0,6-5 0 0,0 3 0 0,2-3 0 16,4 5 0-16,-4-7 0 0,3 7 0 0,-2-7 8 0,2 5-8 16,-3-3 8-16,3 5-8 0,0-3 8 0,0-1-8 15,3 4 8-15,-3 0-8 0,3 0 12 0,0 0-4 16,2-3 0-16,-5 6 0 0,3-3 0 0,-3 0 0 15,0 0 0-15,0 0 0 0,3 0-8 0,-3 4 10 16,-2-4-10-16,4 0 10 0,-1 0 11 0,1 0 3 0,1 3 0 0,-3-3 0 16,0 0-24-16,-5 0 0 0,3 0-10 0,-4 5 10 15,-2-5 0-15,1 0 9 0,-1-5 1 0,0 5 0 16,5 0 2-16,-2 0 0 0,-3 0 0 0,3 0 0 16,0 0 0-16,0 0 0 0,-3-7 0 0,3 7 0 15,0 0-3-15,-1 0 0 0,-1-3 0 0,-1-1 0 16,3 4-1-16,-3-5 0 0,0 3 0 0,3 2 0 0,-3-5-8 0,0 5 10 15,3-2-10-15,2 2 10 0,1 0 4 0,-3 0 1 16,-1 0 0-16,4 0 0 0,-3 0-15 0,2 0 0 0,-2-5 0 0,0 5 0 16,0 5 0-16,-3-5-8 0,-3 0 8 0,1 0-13 15,2 0 13-15,-5 2 0 0,0-4 0 0,2 2 0 16,-2 0 0-16,0 0 10 0,-3-5-10 0,0 5 8 31,1-2 2-31,-1 2 0 0,0 0 0 0,0 0 0 16,-2 0-1-16,0 0 0 0,-1-5 0 0,-2 5 0 0,5 5-1 0,-2-5 0 15,-6 0 0-15,3 2 0 0,3-2-8 0,-3 0 12 16,0 0-12-16,0 0 12 0,2 5-12 0,-2-5 0 16,-3 2 9-16,3-2-9 0,0 0 0 0,0-2 9 15,0 4-9-15,0-2 0 0,0 0 8 0,0 0-8 16,2 5 0-16,-2-5 0 0,3 0 0 0,0 0 0 0,-3 2 0 0,2-2 0 16,1 0 0-16,-3 0 0 0,2 0 0 0,-2 0 0 15,-3 0 8-15,3 0-8 0,-2 0 0 0,-1 5 0 16,3-5 0-16,-3 0 0 0,0 0 8 0,-5 0-8 15,0 0 8-15,6 0-8 0,-1 0 9 0,0 0-9 16,-5 0 11-16,3 0-11 0,-3 0 12 0,8 4-12 16,-3-1 9-16,1-3-9 15,-1 0 0-15,0 0 9 0,3 0-9 0,0 0 0 16,-3 0 0-16,1 4 0 0,-1-1 0 0,3-3 0 16,-6 0 8-16,4 0-8 0,2 0 0 0,-3 0 0 0,0 0 0 0,-2 0 0 15,2 0 0-15,3 0 8 0,-3 0-8 0,3 0 0 16,-5 0 0-16,-3 0 0 0,0 0 8 0,8 0-8 15,0 0 0-15,-3 0 0 0,-5 0 9 0,5 0-9 16,3 0 8-16,-8 0-8 0,0 0 10 0,0 0-10 0,6 0 12 16,-6 0-3-16,0 0-1 0,0 0 0 0,0 0 2 0,0 0 0 15,0 0 0-15,0 0 0 0,0 0-1 0,0 0 0 16,0 0 0-16,5-3 0 0,-5 3-9 0,0 0 0 16,0 0 9-16,5-4-9 0,-5 4 0 0,0 0 9 15,3-3-9-15,-3 3 0 0,0 0 10 0,5-4-10 16,-5-3 8-16,3 2-8 0,-3 3 10 0,0-5-10 0,0 2 12 0,-3-2-12 15,3 4 9-15,-2-1-9 0,-1-3 0 0,3 2 9 16,-3-4-9-16,3 2 8 0,0 2-8 0,-5-2 8 16,2-5-8-16,3 5 0 0,-5 0 0 0,5-3 8 15,0-1-8-15,-3-1 0 0,1 3 0 0,2-3 8 16,0-2-8-16,-3 7 8 0,0-5-8 0,1-2 8 16,2 0-8-16,0 2 0 15,0 2 0-15,-3-1 8 0,1-3-8 0,2 2 0 16,0 2 9-16,-3-1-9 0,3-1 0 0,-3-2 8 15,3 7-8-15,0-7 0 0,0 2 0 0,0-2 0 0,-2 0 0 0,4 2 8 16,-2-2-8-16,3 4 0 0,-6-6 0 0,3 2 0 16,3 0 0-16,-3 0 9 0,0 2-9 0,0-2 0 15,0-5 9-15,0 5-9 0,0 0 0 0,0 0 9 16,3-1-9-16,-3-3 10 0,0 4-10 0,2-1 10 0,-2-3-10 16,0 4 12-16,0-1-12 0,0 1 12 0,0-2-12 0,3 2 8 15,-3 0-8-15,0-1 8 0,2 1-8 0,1-4 0 16,-3 3 0-16,3 1 8 0,-1-4-8 0,1 6 0 15,0-2 0-15,-1 0 8 0,1-1-8 0,2 4 0 16,-2-8 0-16,5 5 0 0,-6 4 0 0,4-4 0 16,-1-2 0-16,-2 2 0 15,-1 0 0-15,4 2 0 0,-4-2 0 0,4 4 0 16,-4-1 0-16,-2-1 0 0,3-2 0 0,0 4 0 16,-3-2 0-16,2 1 0 0,-2 4 0 0,3-7 0 15,-3 6 0-15,0-3 8 0,0 1-8 0,0-1 0 16,0-4 0-16,0 8 0 0,0-4 8 0,0 4-8 15,0-8 0-15,0 8 0 0,0-4 0 0,0 1 0 16,0-2 0-16,0 1 0 0,0 1 0 0,0-1 0 0,0 4 0 0,0-5 0 16,0 2 0-16,0-1 0 0,0 1 0 0,0-2 0 15,0 1 0-15,-3 4 0 0,1-8 0 0,2 4 0 0,0 1 0 16,0-1 0-16,0 4 0 0,-3-8 8 0,3 8-8 0,-3-4 0 16,3 1 0-16,-2-2 0 0,-1 1 8 0,3 1-8 15,-3-2 0-15,3 1 0 0,0 1 0 0,0-1 0 16,0-4 0-16,0 4 0 0,0 1 0 0,0-4 0 0,0 2 0 15,0-2 0-15,0 3 0 0,0-4 0 0,0 4 0 0,0-3 0 16,3-1 0-16,-3 4 0 0,0 1 0 0,0-1 0 16,0-4 0-16,0 4 0 0,0 1 0 0,0-2 0 15,-3-2 0-15,3 3 0 0,-2-3 0 0,-1 4 0 16,0-2 0-16,3 1 0 0,0-4 0 0,0 6 0 16,-2-3 8-16,2 1-8 15,0 3 0-15,0-6 0 0,0 3 0 0,0 4 0 16,0-8 0-16,0 8 0 0,0-7 0 0,0 7 0 15,2-5 0-15,-2-2 0 0,-2 7 0 0,2-4 0 16,0-4 0-16,0 8 0 0,-3-7 0 0,0 7 0 16,1-5 0-16,2 5 0 0,0-4 0 0,-3 4 0 15,0 0 0-15,3-3 0 0,0-2 0 0,0 5 0 16,0-4 0-16,0 1 0 0,-2 3 0 0,2-5 0 0,0 1 0 0,-3 4 0 16,3-3 0-16,0-2 0 0,0 5 0 0,0 0 0 15,0 0 0-15,0-5 0 0,0 5 0 0,0 0 0 0,0-4 0 16,0 3 0-16,0 1 0 0,0 0 0 0,0-2 0 0,0 0 0 15,0 2 0-15,0-1 0 0,0 1 0 0,0-2 0 16,3-3 0-16,-3 8 0 0,0-4 0 0,0-1 0 31,0 4 0-31,0-2 0 0,0-4 0 0,0 3 0 0,0 6 0 16,0-5 0-16,-3 0 0 0,3 0 0 0,-2 2 0 0,-1-2 0 16,0 0 0-16,3 0 0 0,-2 2 0 0,-1-2 0 15,0 0 8-15,3 5-8 0,0 2 0 0,-2-9 0 16,2 6 0-16,-3-4 0 0,3 2 0 0,0-2 0 15,0 0 0-15,0 0 0 0,0 3 0 0,-3-4 0 16,3 6 0-16,3-5 0 0,-3 2 0 0,-3-2 0 0,3 5 0 0,-2-5 0 16,2 2 0-16,-3-2 0 0,3 2 0 0,0 3 0 15,0-3 0-15,0-2 0 0,-3 7 0 0,3-7 0 16,0 5 0-16,0-3 0 0,0 5 0 0,0 0 0 16,0-4 0-16,0 1 0 0,-2-2 0 0,2 5 0 15,0-2 0-15,0 2 0 0,-3-5 0 0,3 5 0 16,0-7 0-16,-2 7 0 0,2-7 0 0,0 7 0 0,0-7 0 0,0 7 0 15,0-2 0-15,0 2 0 16,0-5-36-16,-3 0-2 0,0 3-1 0,3-3 0 16,0 3-93-16,0-3-20 0,-2-2-3 0,2 5-1 0</inkml:trace>
</inkml:ink>
</file>

<file path=ppt/ink/ink33.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05:53.480"/>
    </inkml:context>
    <inkml:brush xml:id="br0">
      <inkml:brushProperty name="width" value="0.05292" units="cm"/>
      <inkml:brushProperty name="height" value="0.05292" units="cm"/>
      <inkml:brushProperty name="color" value="#7030A0"/>
    </inkml:brush>
  </inkml:definitions>
  <inkml:trace contextRef="#ctx0" brushRef="#br0">13041 12600 723 0,'0'0'32'0,"0"0"7"0,0 0-31 0,0 0-8 16,0 0 0-16,0 0 0 0,0 0 108 0,0 0 20 16,0 0 4-16,0 0 0 0,0 0-13 0,0 0-3 15,0 0-1-15,0 0 0 0,0 0-28 0,0 0-6 16,0 0-1-16,0 0 0 0,6 0-25 0,-4-3-6 16,4-1-1-16,-4 4 0 0,3 0-4 0,1 0-2 0,-1 0 0 0,3 0 0 15,-3 0-9-15,3 0-1 0,3 0-1 0,-3 0 0 16,2 0-9-16,4 0-2 0,-4 0 0 0,3 0 0 15,1 0-8-15,-1 0-1 0,0 0-1 0,0 0 0 16,3 4-2-16,-5-4 0 0,2 0 0 0,0 3 0 16,-2-3 3-16,2 0 0 0,0 0 0 0,-2 4 0 0,2-4 0 0,-2 0 0 15,2 3 0-15,-3-3 0 0,1 4 1 0,0-1 1 16,-1-3 0-16,1 0 0 0,-3 0 4 0,-3 4 1 0,3-4 0 0,-3 0 0 16,1 0 6-16,-1 3 2 0,-5-3 0 0,0 0 0 15,0 0 3-15,0 0 1 0,0 0 0 0,0 0 0 16,0 0-2-16,0 0 0 0,0 0 0 0,-8 0 0 15,0 5-12-15,0-5-4 0,3 0 0 0,-3 0 0 16,0 0-12-16,0 0 11 16,0 0-11-16,0 0 10 0,0 0-10 0,0-5 0 15,0 5 0-15,-2 0 0 0,4-3 0 0,-4 3 0 16,2 0 0-16,0 0 0 0,0 0 0 0,0-4 0 16,-3 4 0-16,4-3 0 0,-1 3 0 0,0 0 0 15,0-4 0-15,0 4 0 0,-3 0 0 0,3-3 0 16,0-1 0-16,0 4 0 0,-2 0 0 0,-1 0 0 15,3 0 0-15,-2 0 0 0,2 0 0 0,-3 0 0 0,1-3 0 0,2 3 0 16,2 0 0-16,1 0 0 0,-3 0 0 0,3 0 0 16,0 0-9-16,2 3 9 0,-2-3 0 0,2 0 0 15,3 0-8-15,0 0 8 0,0 0 0 0,0 0 0 16,0 0-8-16,0 0 8 0,0 0 0 0,0 0 0 0,0 0-8 16,0 0 8-16,0 0 0 0,8 4 0 0,0-1-8 0,2 1 8 15,-2-4 0-15,0 0 0 16,3 0-8-16,-1 0 8 0,1 0 0 0,0 0 0 15,-1 0 0-15,1-4-8 0,-1 4 8 0,-2 0 0 16,3 0 0-16,-3 0 0 0,0 0 0 0,0 0 0 16,-3 0 0-16,-5 0 0 0,8 0 0 0,-3 0 0 15,1 0 0-15,-6 0 0 0,0 0 0 0,5 0 0 16,-5 0 0-16,0 0 0 0,0 0 0 0,0 0 0 16,0 0 0-16,0 0 0 0,0 0 0 0,0 0 9 0,0 0-9 0,0 0 8 15,-5 0-8-15,-3 0 8 0,0 0-8 0,0 0 0 16,-3 0 9-16,1 0-9 0,-1 0 0 0,-2 0 0 15,2 4 0-15,1-4 8 0,-4 0-8 0,4 0 0 16,-3 0 0-16,2 0 0 0,3 0 0 0,0 0 0 16,-5 0 0-16,5 0 0 0,3 0 0 0,5 0 0 15,-6-4 0-15,1 4 0 16,5 0 0-16,0 0 0 0,0 0 0 0,0 0 0 16,0 0-9-16,0 0 9 0,0 0-10 0,0 0 10 15,0 0-117-15,0 0-18 0</inkml:trace>
  <inkml:trace contextRef="#ctx0" brushRef="#br0" timeOffset="14775.301">17460 12539 57 0,'0'0'0'0,"0"0"0"0,0 0 0 0,0 0 0 0,0 0 0 0,0 0 0 16,0 0 120-16,0 0 20 0,0 0 3 0,0 0 1 0,0 0-64 0,0 0-13 0,0 0-3 0,0 0 0 15,0 0 3-15,0 0 0 0,0-5 0 0,0 5 0 32,3-3 7-32,-3 3 2 0,0 0 0 0,0 0 0 0,0 0-8 0,0 0-2 15,0 0 0-15,2-4 0 0,3 4-2 0,-5 0 0 16,0 0 0-16,0 0 0 0,0 0-13 0,0 0-3 15,0 0-1-15,0 0 0 0,0 0-18 0,6 0-3 16,-6 0-1-16,5 0 0 0,0 0-11 0,-2 0-2 16,2 0-1-16,-2 0 0 0,2 0-3 0,0 0 0 15,1 0 0-15,2 4 0 0,0-4-8 0,0 0 12 0,2 0-12 0,1 0 12 16,-1 0-4-16,1 0 0 0,0 0 0 0,-1 0 0 16,3 0 4-16,-2 0 1 0,-1 0 0 0,1 0 0 15,0 0 5-15,-3 0 1 0,0 0 0 0,-3-4 0 0,3 4 4 0,0 0 1 16,-3 0 0-16,0 0 0 15,1 0 7-15,-1-3 1 0,-5 3 1 0,0 0 0 0,5 0-14 16,-5 0-3-16,0 0-1 0,0 0 0 16,0 0 1-16,0 0 0 0,0 0 0 0,5-4 0 15,-5 4-5-15,0 0-1 0,0 0 0 0,0 0 0 16,0 0-10-16,0 0 12 0,0 0-12 0,0 0 12 16,0 0-12-16,0 0 8 0,0 0-8 0,0 0 8 15,0 0-8-15,0 0 0 0,0 0 9 0,-2-3-9 16,-3-1 0-16,2 4 8 0,-2 0-8 0,2-3 0 15,-2-1 0-15,-1 4 0 0,1 0 0 0,0 0 8 0,-1-3-8 0,1 3 0 16,0-4 0-16,2 4 8 0,-2 0-8 0,2 0 0 16,-5 0 0-16,3 0 0 0,0-5 0 0,2 5 0 15,0-3 0-15,-2 3 0 0,3 0 0 0,-1 0 0 16,0 0 0-16,3 0 0 0,0 0 0 0,0 0 0 16,0 0 0-16,0 0 0 0,-5 0 0 0,5 0 0 15,0 0 0-15,0 0-8 16,0 0 8-16,0 0 0 0,0 0 0 0,0 0 0 15,0 0 0-15,0 0 0 0,0 0 0 0,0 0 0 16,0 0 0-16,0 0 0 0,0 0 0 0,0 0 0 0,8 0 0 0,2 3 0 16,-10-3 0-16,0 0-8 0,11 5 8 0,-3-5 0 15,3 0 0-15,-3 4 0 0,-8-4 0 0,10 0 0 16,-10 0 0-16,8 3 0 0,3-3 0 0,-6 0 0 16,-5 0 0-16,0 0 0 0,0 0 0 0,0 0 0 0,8 4 0 0,-8-4 0 15,0 0 0-15,0 0 0 0,0 0 0 0,0 0 8 16,0 0-8-16,0 0 8 0,0 0-8 0,0 0 8 15,0 0-8-15,0 0 8 0,0 0-8 0,0 0 8 16,0 0-8-16,0 0 8 0,-3 3-8 0,-5-3 8 16,3 0-8-16,-3 0 0 0,3 0 0 0,-3 0 0 15,0 0 0-15,0 0 0 16,0 0 0-16,-3 0 0 0,3 4 0 0,1-4 0 16,-4 0 0-16,3-4 0 0,-3 4 0 0,1 0 0 15,2 0 0-15,0 0-8 0,0 0 8 0,0 0 0 16,3 0 0-16,0 0-8 0,-1 0 8 0,4 0 0 15,-4 0 0-15,4 0 0 0,-1 4 0 0,3-4 0 0,-5 0 0 0,5 0-12 16,0 0 12-16,0 0 0 0,0 0 0 0,0 0 0 16,0 0 0-16,0 0 0 0,0 0 0 0,0 0 0 15,0 0-9-15,8 3 9 0,0 1-10 0,0-1 10 0,-1-3-8 16,1 0 8-16,-2 4 0 0,4-4-9 0,-2 0 9 0,0 3 0 16,0-3 0-16,0 5 0 0,0-5 0 0,3 0 0 15,-6 0 0-15,3 0 0 0,0 2 0 0,-3 3 0 16,3-5 0-16,-3 0 0 0,1 0 0 0,-6 0 0 15,0 0 0-15,5 0 8 0,-5 0-8 0,0 0 8 0,0 0-8 0,0 0 8 16,0 0 0-16,0 0 0 0,0 0 0 0,0 0 0 16,0 0 7-16,0 0 1 0,0 0 1 0,0 0 0 15,0 0-2-15,-8 0-1 0,0-7 0 0,3 7 0 16,-3 0-14-16,2 0 8 0,1 0-8 0,0 0 0 16,0-5 0-16,5 5 0 0,-6 0 0 0,6 0 0 15,-5-3 0-15,5 3 0 16,0 0 0-16,0 0 0 0,-8 0 0 0,8 0-12 15,0 0 12-15,0 0-13 0,0 0 2 0,0 0 1 16,-5 0 0-16,5 0 0 0,0 0 10 0,0 0-10 16,-6 0 10-16,6 0-10 0,0 0 10 0,0 0 0 0,-5 0 0 15,0 0 0-15,-3 0 0 0,8 0 0 0,0 0 0 0,-3 0 0 16,-2 0 0-16,5 0 0 0,0 0 0 0,0 0 0 16,-5 0 0-16,5 0 0 0,0 0 0 0,0 0 0 15,0 0-27-15,0 0 0 0,0 0 0 0,0 0 0 16,2 8-12-16,-2-8-2 0,0 0-1 0,0 0 0 15,3 2-106-15,2 3-20 0,1-5-5 0</inkml:trace>
  <inkml:trace contextRef="#ctx0" brushRef="#br0" timeOffset="16702.276">10218 7226 864 0,'0'0'38'0,"0"0"8"0,0 0-37 0,0 0-9 0,0-3 0 0,0 3 0 16,0 0 174-16,0 0 33 0,0 0 6 0,0 0 2 16,0 0-81-16,0 7-16 0,0 0-3 0,3 0-1 15,5 1-35-15,-3 6-7 0,-2-3-2 0,2 4 0 16,0-1-30-16,3 4-5 0,-2-3-2 0,-1 6 0 0,-3-7 25 0,6 5 5 16,0-1 1-16,-2 4 0 0,-6-8-14 0,2 5-2 15,4-8-1-15,-4-1 0 0,1-3-25 0,0 0-5 16,-3 2-1-16,2-6 0 0,-2-3-16 0,0 0 0 15,0 0 0-15,0 0 0 0,0 0 58 0,3-3 5 16,-3-9 1-16,0 8 0 0,0-6-52 0,2-1-12 16,-2-3 0-16,0-5 0 15,3 5 8-15,0-5 0 0,-1-2-8 0,1 2 12 16,0 5-12-16,-1-3 0 0,4 1 0 0,-1 2 0 16,3-5 0-16,-3 9 0 0,0-1 0 0,3 4 0 0,3-8-8 0,-3 8 8 15,2 0 0-15,-2 0 0 0,6 3-9 0,-4 1 9 16,1-1 0-16,5 4-9 0,-6 4 9 0,4-1 0 15,-1-3 0-15,0 7 0 0,-2 0 0 0,2 4 0 16,0-3 0-16,0 3 8 0,-2-1 0 0,-3 1 1 0,5 1 0 16,-2-2 0-16,-1 4 3 0,-5-2 0 0,3-1 0 0,-2-1 0 15,2 1 0-15,-6-1 1 0,4 9 0 0,-4-8 0 16,-2 4 3-16,3 3 0 0,-3-1 0 0,0 2 0 16,0-5 0-16,-3-3 1 0,3 4 0 0,0-4 0 15,-2 3-17-15,2-2 0 0,0-2-8 0,0 1 8 16,0-4 0-16,2 1 0 15,-2-1 0-15,0-7 0 0,3 4 0 0,-3-4 0 16,0 7 8-16,0-7-8 16,0 0-23-16,0 0-11 0,0 0-2 0,8 0-1 15,-3-4-160-15,0 1-32 0</inkml:trace>
  <inkml:trace contextRef="#ctx0" brushRef="#br0" timeOffset="17018.313">10914 7534 1267 0,'0'0'56'0,"0"0"12"0,0 0-55 0,0 0-13 0,0 0 0 0,0 0 0 16,0 0 192-16,0 4 36 0,0 4 8 0,0-1 0 15,3 0-71-15,-3 0-14 0,2 4-3 0,1-3-1 16,0 3-67-16,2-1-12 0,-5 4-4 0,3 2 0 16,-3-6 0-16,2 1 0 15,-2-1 0-15,3 2 0 0,-3 2-51 0,0-7-13 16,0 0 0-16,0 0 0 0,0-2 0 0,0 2 0 16,0-7 0-16,0 0 0 0,0 0 0 0,0 0 0 15,0 0 0-15,0 0 0 16,0 0-66-16,0 0-16 0,0 0-3 0,0-7-1211 0</inkml:trace>
  <inkml:trace contextRef="#ctx0" brushRef="#br0" timeOffset="17641.755">11467 7498 403 0,'0'0'36'0,"0"0"-36"0,0 0 0 0,0 0 0 15,0 0 301-15,0 0 54 0,0 0 10 0,0 0 3 16,0 3-192-16,0 2-39 0,-5 2-7 0,-1 0-2 15,1 0 0-15,0 4 0 0,5 4 0 0,-3-1 0 16,-2-3-51-16,0 4-10 0,-1-1-3 0,-2 4 0 0,3-3-48 0,0-1-16 16,2 0 8-16,-2-2-8 0,2 2 8 0,-2-3-8 15,2-3 9-15,1 3-9 0,-1-1 0 0,3-3 0 16,0 0-13-16,0 0 4 0,0-2 9 0,3 2 16 16,-3-7-4-16,0 7-1 15,0-7-51-15,0 0-11 0,5 4-1 0,-5-4-781 0,0 0-156 0</inkml:trace>
  <inkml:trace contextRef="#ctx0" brushRef="#br0" timeOffset="18174.366">11843 7324 1497 0,'-11'0'66'0,"11"0"14"16,3 8-64-16,-1-4-16 0,1 3 0 0,0 0 0 0,2 3 137 0,-2 1 24 16,-1 4 5-16,4-1 1 0,-4-3-63 0,4 8-12 15,-4-2-2-15,1-5-1 0,2-5-20 0,-2 7-4 16,-1-3-1-16,1 4 0 0,-3-8 0 0,0 4 0 15,0-1 0-15,0-3 0 0,0 5-51 0,0-5-13 0,0-3 0 16,0-4 0-16,0 0 0 0,0 0 0 0,0 0 0 0,0-7 0 16,0 0 54-16,-3-2 8 15,3 2 2-15,0-7 0 0,0-8-52 0,3 4-12 16,0-3 0-16,2-1 0 0,-2-4-16 0,5 8-7 16,-3-4-1-16,3 4 0 0,0 4 24 0,0-1-9 15,0-3 9-15,2 4 0 0,1 6 15 0,-1 1 9 16,1 0 3-16,2-4 0 15,-2 8-48-15,2-1-10 0,3 4-1 0,-3 0-1 0,0 0 33 0,-2 4 0 16,0-1 0-16,2 8 0 0,-3-4 0 0,1 0 14 0,0 5-1 0,-1 2 0 16,-2 0 10-16,-3 1 1 0,1 3 1 0,-1-4 0 15,0 8-4-15,0-4-1 0,1-3 0 0,-4 6 0 16,1-2 16-16,0-1 2 0,-1-4 1 0,1-2 0 16,-3 2-31-16,3-4-8 0,-3 2 0 0,2-1 0 15,1-4-12-15,-3 0-4 0,0 0-1 0,0-7 0 16,0 0 17-16,0 0-10 15,3 3 10-15,-3-3-8 16,0 0-97-16,8 5-19 0,-8-5-4 0,5 0-1195 0</inkml:trace>
  <inkml:trace contextRef="#ctx0" brushRef="#br0" timeOffset="18560.547">12430 7541 1958 0,'0'0'43'0,"5"0"9"0,1-3 1 0,-1-1 3 0,0 1-45 0,1-1-11 16,-1 4 0-16,0-3 0 0,0-1 53 0,3-3 9 15,-2 4 2-15,2-1 0 0,-8 4 0 0,5 0 0 16,0 0 0-16,-5 0 0 16,6 0 0-16,-1 4 0 0,-5-4 0 0,5 3 0 15,3 4-52-15,-3-3-12 0,-5-4 0 0,3 3 0 16,2 4 54-16,1-3 8 0,-1 4 2 0,0 3 0 15,0-8-52-15,-2 8-12 0,0-1 0 0,-1 2 0 16,1-5 0-16,0 0 0 0,-3 7 0 0,-3-2 0 16,3-5 8-16,-3 7 0 0,-2-7-8 0,2 5 12 15,1 2 0-15,-4-7 0 0,1 4 0 0,3-3 0 0,-1 3-4 0,0-4-8 16,1 3 11-16,2-6-11 0,0-4 0 0,0 7 0 16,2 1 0-16,1-6 0 0,-3-2-16 0,8 5-6 0,-3-5-2 0,3 4 0 15,3-4 39-15,2 0 7 0,0 0 2 16,0 0 0-16,3-4-24 0,3 4 0 0,-3 0 0 0,2 0 8 15,1-5-8-15,-1 3 0 0,1 2-8 0,-1 0-871 16,6-5-173-16</inkml:trace>
  <inkml:trace contextRef="#ctx0" brushRef="#br0" timeOffset="19363.721">13602 7327 806 0,'0'0'36'0,"0"0"7"0,0 0-35 0,0-3-8 15,0 3 0-15,3-4 0 0,-3 4 156 0,3-7 28 16,-3 4 7-16,0-1 1 16,0 4-73-16,0 0-15 0,-6-7-2 0,1 7-1 15,0-7-13-15,2 7-2 0,-5 0-1 0,0 0 0 16,-2 0-26-16,2 0-6 0,-3 4-1 0,0-1 0 16,-4 4-28-16,1 0-5 0,6 0-2 0,-2 0 0 15,2 5-17-15,0-1 0 0,0-1 8 0,5 1-8 16,3 4 0-16,0-1 0 0,-2-3 0 0,7 4 0 15,3-4 0-15,3-1 0 0,-4 2 0 0,7-5 0 0,2 7 0 0,2-7 0 16,-2 0 0-16,2-3 0 0,1-4 0 0,-3 0 0 16,2 3 0-16,-2-6 0 0,-2-1 0 0,1-3 0 15,-1 4 0-15,-1-1 0 0,-3-6 52 0,-2-1 9 16,0 3 3-16,0-3 0 0,-5 4-40 0,0-7-8 16,-3 2-2-16,0 2 0 0,0-1 17 0,-3 4 3 15,3-5 1-15,-3 5 0 0,1 0-6 0,-1 0-1 0,3 7 0 0,0 0 0 16,-3 0-12-16,3 0-4 0,0 0 0 0,0 0 0 0,0 0-12 0,3 4 0 15,2 3 0-15,3 0-10 0,0 0 10 0,0 1 0 16,0-1 0-16,0 4-8 0,0-1 8 0,2-3 0 16,-2-2 0-16,3 6 0 0,0-4-17 0,-1 0-2 15,-5-4 0-15,-5-3 0 32,0 0-49-32,6 4-9 0,-1-1-3 0,6-3-725 0,-3-3-146 0</inkml:trace>
  <inkml:trace contextRef="#ctx0" brushRef="#br0" timeOffset="19648.87">13885 7284 1036 0,'-10'0'92'0,"10"0"-73"0,0 0-19 0,0 0 0 15,5 3 244-15,0 2 44 0,1 2 10 0,-1 0 2 0,0-3-152 0,1 3-29 16,1 0-7-16,1 1 0 0,0 6-40 0,-2-7-8 16,-1 0-2-16,0 0 0 0,3 0-35 0,-3 2-7 15,-5-2-2-15,6-4 0 0,-1 4 0 0,-2 0 0 16,-3-7 0-16,0 0 0 0,0 0-6 0,0 0 0 15,0 0-1-15,0 0 0 0,0 0-3 0,-3-7 0 0,3 4 0 0,-3-1 0 32,3-6-8-32,3-2-12 0,0 1 2 0,2 1 1 15,3-1-24-15,-3-1-5 0,3 2-1 0,0-1 0 16,3 4 9-16,-3-5 2 0,0 5 0 0,-1 0 0 0,4 0 13 0,-3 0 3 16,5 4 1-16,-2-1 0 0,-6 1 11 0,3-2 0 15,0 5 0-15,0 0-8 0,-3-4-4 0,-2 4 0 16,5 4 0-16,0-4-756 15,0 0-151-15</inkml:trace>
  <inkml:trace contextRef="#ctx0" brushRef="#br0" timeOffset="20013.01">14240 7339 403 0,'0'0'36'0,"0"0"-36"0,0 0 0 0,8 7 0 15,2-7 259-15,1 0 45 16,-6 0 8-16,1 0 3 0,4 0-159 0,3 0-31 15,-2 4-6-15,5-4-2 0,-3 0-39 0,0-4-8 16,3 4-2-16,0 0 0 0,-3-7-31 0,-2 7-6 16,2-7-2-16,-5 2 0 0,0 2-7 0,-3-1-2 0,3 1 0 0,0-1 0 15,-3 1 3-15,1-4 0 0,-6 0 0 0,2-2 0 16,1 6-1-16,-6-4 0 0,-2 0 0 0,0 0 0 16,2 3-4-16,-5-3-1 0,0 4 0 0,-2-2 0 0,-1-2 2 0,-2 7 0 15,2 0 0-15,1 0 0 0,-1 0-8 0,1 0-2 16,-4 7 0-16,1-2 0 0,-3 2-9 0,6 0 0 15,-4 0 0-15,1 3 0 0,3 2 0 0,-1 2 0 16,3-3 0-16,3 4 0 0,2-1-12 0,3 0 12 16,3-3-10-16,-1 4 10 0,6-1-12 0,-2 0 12 15,2 2-13-15,2-6 5 0,1-3 8 0,2-3 0 0,3 4 0 0,0-6 0 16,0 3 0-16,2-5 0 0,1 0 0 0,2 0 0 16,0 0-112-16,0 0-20 0,16-15-4 15,-10 1 0-15</inkml:trace>
  <inkml:trace contextRef="#ctx0" brushRef="#br0" timeOffset="20699.32">15065 7063 403 0,'11'-4'36'0,"-11"4"-36"15,-3-7 0-15,1 4 0 0,2-1 197 0,0 4 33 0,0 0 6 16,2-7 2-16,-2 7-57 0,0 0-11 0,0 0-2 0,0 0-1 15,0 0-61-15,0 0-12 0,6 7-2 0,-1 0-1 16,-2 4 29-16,2 1 7 0,-3 2 1 0,1 3 0 16,2 6-103-16,-2-2-25 0,5 1 0 0,0 3 0 15,0 1 32-15,0-5 0 0,0 1 1 0,0-1 0 0,-3 2-13 0,3-9-4 16,-3 8 0-16,1-8 0 0,-1-3-4 0,-3 1-2 16,4-2 0-16,-4 1 0 0,1-8-10 0,2 1 10 15,-5-4-10-15,0 0 10 0,0 0 11 0,0 0 3 16,0 0 0-16,3-4 0 0,2-3-9 0,-2 0-2 15,2-7 0-15,0 2 0 0,1 5-13 0,-1-3 0 16,3-1 0-16,0 4 0 16,3-5 0-16,-1 9 0 0,1-1 0 0,-3-3 0 15,2 4-10-15,-2-1 10 0,3 4-8 0,-1 0 8 16,-2 0 0-16,3 0-10 0,-1 7 10 0,1-3 0 16,0 3-8-16,2 0 8 0,-3 1 0 0,1-1 0 0,-3 4 0 15,3-4 0-15,-4 0 0 0,1 0 0 0,0 1 0 0,-2 3 12 16,-4-4-3-16,1 3-1 0,0-6-8 0,-3 8 0 15,2-2 9-15,-2-6-9 0,0-4 8 0,0 3-8 16,0 4 8-16,0-7-8 0,0 0 0 0,0 0 0 0,0 0-10 0,0 0 10 31,0 0-193-31,0 0-32 0,0 0-7 0</inkml:trace>
  <inkml:trace contextRef="#ctx0" brushRef="#br0" timeOffset="21084.681">15558 7306 288 0,'0'0'12'0,"0"0"4"16,0 0-16-16,0 0 0 0,0 0 0 0,0 0 0 0,5 7 428 0,0 0 84 16,-2-3 16-16,5 4 3 0,-3-1-347 0,3 0-68 15,0 0-15-15,2 0-2 0,-2-3-55 0,3-1-12 16,0 1-1-16,-1 4-1 0,1-4-22 0,2-1-8 16,-5 4 0-16,2-7 9 0,1 4-1 0,-3-4-8 0,0 0 12 0,0-4-4 15,0 4-17-15,-3 0-4 0,0-7-1 0,1 0 0 16,-4 2 14-16,1-2 12 0,0 0-3 0,-3-3 0 0,2-1-21 15,1 4-5-15,0-5-1 0,-3 5 0 0,0 0 9 0,0 0 9 16,0 7-13-16,0-7 5 0,0-1 8 0,0 8 0 16,0 0 10-16,0 0-10 0,0 0 24 0,0 0 0 31,0 0-1-31,0 8 0 0,0-1-2 0,-3 4 0 0,3-1 0 0,0 2 0 16,-3 6 3-16,1-4 0 0,-1 1 0 0,0 3 0 15,1-1 0-15,-1 2 1 0,-2 2 0 0,-1-2 0 16,4-5 17-16,-4 5 3 0,1-5 1 0,0 4 0 31,0-3-88-31,-1-1-18 0,1 0-3 0,0-2-1 0,-1-1 81 0,4-1 16 0,-1-6 3 0,1 3 1 16,-1-4-77-16,3-3-15 0,0 0-3 0,0 0-1 15,0 0-171-15,0 0-34 0,8-14-8 0,-3 4 0 0</inkml:trace>
  <inkml:trace contextRef="#ctx0" brushRef="#br0" timeOffset="21501.096">15957 7317 1839 0,'0'0'81'0,"0"0"18"0,0 0-79 0,0 3-20 15,0 4 0-15,0 2 0 0,-3 1 84 0,3-3 12 16,0 0 4-16,-2 4 0 0,2 4-32 0,0-4-5 16,0 3-2-16,0 5 0 0,0-2 3 0,0-5 0 15,0 6 0-15,0-4 0 16,2-7 0-16,-2 8 0 0,-2-8 0 0,4 4 0 15,-2-4-52-15,0 1-12 0,0-1 0 0,0 0 0 16,0-7 0-16,0 0 0 0,0 0 0 0,0 0 0 16,0 0 0-16,0-7 0 0,0-5 0 0,0 2 0 15,-2-1 0-15,2-8 0 0,0 2 0 0,0-8 0 16,0 6 11-16,2-7-1 0,1 5 0 0,0-8 0 16,-1 11-40-16,4-4-8 0,-4 4-2 0,4-1 0 0,-1 5 16 0,3 0 4 15,-3-5 0-15,3 12 0 0,0 0 10 0,0 0 10 16,0 4-13-16,0-1 5 0,0 4 8 0,5 4 0 15,-2-1-9-15,-1-3 9 0,1 11 0 0,-1-4 0 16,-2 0 0-16,0 5 0 0,0-2 11 0,-3-3 3 16,-5 4 1-16,3 1 0 0,-3-2-3 0,-3-3 0 15,-2 0 0-15,0 0 0 16,-1 5-12-16,-1-5 0 0,-4 0 0 0,0-3 0 16,1 3-62-16,-1-4-18 0,1 1-4 0,-1-1-685 15,3 2-137-15</inkml:trace>
  <inkml:trace contextRef="#ctx0" brushRef="#br0" timeOffset="21870.564">16185 7317 691 0,'0'0'61'0,"0"0"-49"0,0 0-12 0,0 0 0 15,0 0 240-15,0 0 44 0,0 0 10 0,5 3 2 16,0-3-176-16,3 0-34 0,0 0-7 0,3-3-2 15,-3 3-27-15,2 0-6 0,3-4 0 0,-2 1-1 0,0 3 2 0,2-4 1 16,0-3 0-16,-2 0 0 0,-1 2-26 0,-2 2-6 16,3-4-1-16,-3 0 0 0,-6 0-13 0,4 0 11 15,-4 0-11-15,1-5 10 0,-6 8-10 0,3-6 0 16,-2 6 0-16,-1-3 0 0,-2 0 0 0,-1 2 0 16,1 2 0-16,-3-1 0 0,0 4 37 0,0 0 6 15,0 0 1-15,-2 0 0 16,-1 4-32-16,3 4-12 0,-2-4 8 0,-1 3-8 15,0 0 0-15,3 3 8 0,-2-3-8 0,2 5 0 0,0-1 0 16,3-1 0-16,-1 1 0 0,1 4 0 0,0-4 0 0,2-1 0 16,3 2 0-16,0 2 0 0,3-3 12 0,0-4 3 15,2 8 1-15,3-8 0 0,0 4-16 0,2-4 0 16,1-4 0-16,2 1 0 16,3 4-48-16,0-8-13 0,-3 0-3 0,3 0 0 15,2 0-137-15,-2-8-28 0</inkml:trace>
  <inkml:trace contextRef="#ctx0" brushRef="#br0" timeOffset="22186.417">16470 7212 1904 0,'0'0'42'0,"0"0"9"0,0 0 1 0,0 0 1 0,0 0-42 0,0 0-11 16,3 7 0-16,2 0 0 0,1 0 90 0,-1 4 16 15,3 4 3-15,-3-4 1 0,3-1-28 0,-3 2-6 16,-2 2 0-16,2-7-1 0,1 4-13 0,-4-3-2 15,3-1-1-15,-5 0 0 0,3 0-28 0,0 0-6 0,-1-3-1 0,-2-4 0 16,0 0-16-16,0 0-8 0,0 0 0 0,0 0 8 16,0 0-8-16,0-7 0 0,6 0 0 0,-1-4 0 15,-2 4 8-15,2-1-8 0,-2-3 12 0,2-3-4 16,3-1-51-16,0 4-10 0,0-3-3 0,-3-1 0 16,6 4 14-16,-4 1 2 0,1-1 1 0,6-1 0 0,-6 2 27 0,2 3 12 15,3 0-12-15,-2 0 12 0,2 0 0 0,0 2 0 16,1 1 0-16,-4 4 0 0,3-3-10 0,-2 3 10 15,0 0 0-15,-1 0-757 0,-4 3-145 0</inkml:trace>
  <inkml:trace contextRef="#ctx0" brushRef="#br0" timeOffset="22919.129">16981 7212 1450 0,'0'0'64'0,"0"0"14"0,0 0-62 0,-3 7-16 16,3-3 0-16,0 3 0 0,3-4 97 0,-3 8 17 16,0-3 3-16,3-1 1 0,2 7-15 0,0 0-3 15,-2 5-1-15,2-5 0 0,3 5-35 0,3-1-8 16,-9-1 0-16,4 2-1 0,-4-5-7 0,4 5 0 15,-1-1-1-15,0-8 0 16,-8 2-27-16,3-1-4 0,3-4-2 0,0 0 0 16,-6 0-14-16,3 1 0 0,0-8 0 0,3 4 0 0,-1-1 39 0,-2-3 5 15,0 0 0-15,-2 0 1 0,-4 0-9 0,4-7-1 16,-3-5-1-16,-1 5 0 0,4-7-34 0,-4 0-17 16,4-1 1-16,-4-6 1 0,1-2 26 0,0 2 5 15,2-1 0-15,0 1 1 0,1-2-17 0,2 2-16 16,0 2 4-16,0 2 0 0,2 1 0 0,1 2 0 0,0 0 0 0,2 2 0 15,3 2 12-15,-3-1 8 0,3 4 0 0,3 0-8 16,-1-1 0-16,4 1 0 0,-1 7 0 0,3 0 0 16,2 0 0-16,1 7 0 0,-3 1 0 0,2-1 0 15,-2 0 0-15,0 4 0 0,-5-1 0 0,-1 6 0 16,-2-6 0-16,-3 1-16 0,-2 4 2 0,-3-4 0 16,-3-1 14-16,1-3 16 0,-6 0-3 0,2 5-1 0,-4-5-2 0,-1 0-1 15,-2-3 0-15,2-1 0 0,-4 1-9 0,1 4-9 16,1-4 9-16,-3-1-13 0,3-3 13 0,0 0 0 15,2 0 0-15,3 0 0 16,-2-7-248-16,4 7-48 0</inkml:trace>
  <inkml:trace contextRef="#ctx0" brushRef="#br0" timeOffset="23350.751">17447 7219 1504 0,'0'0'67'0,"0"0"13"0,0 0-64 0,0 0-16 16,2-3 0-16,-2 3 0 0,-2-4 92 0,-1 4 16 16,0-3 2-16,1-1 1 0,-1 4-19 0,-2-5-3 0,-1 5-1 0,1 0 0 15,0 0-33-15,-3 5-7 0,0-1-2 0,0-1 0 16,3 4-27-16,-3-3-6 0,0 6-1 0,0-6 0 16,0 3-12-16,3 5 8 0,-1-2-8 0,1-3 0 15,0 4 0-15,2-3 0 0,3 3-8 0,0-1 8 16,-2-3 0-16,4 5 0 0,4-5 0 0,-1 0 0 15,0 0 0-15,3-3 0 16,3-1 0-16,-3 1 0 0,2-4 0 0,1 0 0 16,-3 0 0-16,5 0 9 0,-3-4 2 0,1 1 0 15,0-4 0-15,-1 3 0 0,-2-6 0 0,0-2 0 16,0 5 0-16,-3-4 0 0,1 4 1 0,-1-5 1 16,-2 2 0-16,-1 3 0 0,1 0-4 0,-3 0-1 15,0 0 0-15,-3 2 0 0,3 5 12 0,0 0 1 0,0 0 1 0,0 0 0 16,0 0-10-16,0 0-1 0,0 0-1 0,0 0 0 0,0 0-10 0,5 5 0 15,-2 5-10-15,5-3 10 0,0 0 0 0,0 4-9 16,0-3 9-16,2-1 0 0,-2 4 0 0,0-4 0 16,0-4 0-16,-2 1 0 0,2 4 0 0,-3-4-10 15,-5-4 10-15,5 3 0 16,-5-3-178-16,0 0-29 0,0 0-5 0</inkml:trace>
  <inkml:trace contextRef="#ctx0" brushRef="#br0" timeOffset="23651.421">17637 7237 864 0,'0'0'76'0,"0"0"-60"0,0 0-16 0,0 0 0 16,5 0 230-16,1 3 43 0,-1 1 9 0,0 4 2 15,1-1-124-15,-1-3-24 16,0 6-4-16,0-3-2 0,3 5-44 0,-5-5-9 16,5 4-1-16,-3-1-1 0,-2-3-3 0,0 2-1 0,-1-2 0 15,1 0 0-15,0-4-71 0,2 4 0 0,-5-3-15 0,0-4 3 16,0 0 12-16,0 0 10 0,0 0-2 0,0 0 0 15,0 0 2-15,0 0 0 0,0 0 0 0,2-4 0 16,4-6-10-16,-4 3 8 0,1-4-8 0,0-1 8 16,-1 5-25-16,1-7-6 0,2-1-1 0,1 4 0 15,-1-3-12-15,0 4-4 0,3-2 0 0,-3 5 0 16,3-4 11-16,-2 4 1 0,2 0 1 0,-1-1 0 0,-1 1 16 0,2 3 11 16,0 4-13-16,0-3 5 0,0 3 8 0,2-4 0 15,-2 4 0-15,0 4 0 16,0-4-95-16,0 3-13 0,2-3-4 0,-2 0-913 15</inkml:trace>
  <inkml:trace contextRef="#ctx0" brushRef="#br0" timeOffset="24089.928">18055 7233 288 0,'0'0'12'0,"8"0"4"16,-3-3-16-16,3 3 0 0,3-4 0 0,0 1 0 0,-4-1 244 0,1 4 47 15,-2 0 9-15,2-3 1 0,-6-1-131 0,-2 4-26 16,0 0-6-16,0 0-1 0,0 0-21 0,0 0-5 16,0 0-1-16,0 0 0 0,-2-3-34 0,-4-1-8 0,-2 4 0 15,-2 0-1-15,-1 4-38 0,1-1-7 0,-4 1-2 0,1-1 0 16,0 4-11-16,0 0-9 0,-1 4 12 0,4-3-12 16,-1 3 0-16,3-1 0 0,0-3 0 0,3 5 0 0,3-1 0 0,-1-1 0 15,3 1 0-15,3-3 0 0,-1-1 0 0,3 4-9 16,1-4 9-16,-1 0 0 0,3 0 0 0,0-7 0 15,2 8 0-15,-2-8 0 0,3 0 11 0,0 0 7 16,-1-5 2-16,1 2 0 0,2-1-20 0,-2 1-11 31,-1-1 2-31,1-3 0 0,-3 0 9 0,2 0 0 16,-4 0 8-16,1-1-8 0,-1 4 0 0,-1-3 8 0,0 4-8 0,-2-1 0 16,-3 4 0-16,3-3 9 0,-3-1-9 0,0 4 0 15,0 0 11-15,0 0-11 0,0 0 10 0,0 0-10 16,0 0 8-16,0 0-8 0,2 4 0 0,1 3 0 15,2-4 0-15,-2 4 0 0,2 0 0 0,-2 2 0 16,5-6 0-16,-3 4-8 0,0 0 8 0,1 0-10 16,-1-3 10-16,0-1 0 0,1 1 0 0,-1 4 0 0,-5-8 0 0,5 0 0 0,-5 0 0 15,0 0-1180-15</inkml:trace>
  <inkml:trace contextRef="#ctx0" brushRef="#br0" timeOffset="24759.672">18320 7197 864 0,'0'0'38'0,"0"0"8"0,0 0-37 0,0 0-9 0,2 8 0 0,1-1 0 15,0 0 227-15,2 0 43 0,0 4 9 0,3 1 1 16,-2 2-140-16,4-4-29 0,-2 1-6 0,0 4-1 16,0-1-45-16,-3-3-10 15,3 1-1-15,-3-2-1 0,-2-3 8 0,2 0 1 16,-2 0 1-16,0-3 0 0,-3-4-40 0,0 0-8 0,0 8-1 0,0-8-8 15,0 0 0-15,0 0 0 0,0 0 0 0,0 0 0 16,0-8 39-16,-3-3 1 0,-2 4 0 0,5 0 0 16,-3-3-40-16,3-2 0 0,-3 1-9 0,6 4 9 31,0-7-43-31,-1 6-1 0,1-3 0 0,2 1 0 0,1-1 10 0,2 3 2 0,-1 4 0 0,-1-3 0 0,2 4 19 0,0-1 4 16,0 4 1-16,2 0 0 0,-2 0 8 0,3 4 0 15,-3-4 0-15,2 3 0 0,1 4 0 0,-3 2 9 16,0-2 0-16,0 0 0 0,-3 3 13 0,0-6 2 15,3 3 1-15,-3 1 0 0,-2-1-1 0,0 0-1 16,-3-7 0-16,2 0 0 0,-2 0-23 0,0 0 0 16,3 7 0-16,-3-7-12 0,0 0 28 0,0 0 4 0,0 0 2 0,8-3 0 15,-8 3-10-15,3-4-3 0,2 4 0 0,-2-7 0 16,2 4-9-16,0-6 0 0,0 2 0 0,1 0 8 16,2 0-8-16,0 0-9 0,2 0 9 0,-2-1-13 15,3 1-3-15,-1 3-1 0,-2-6 0 0,3 6 0 16,-1-3 17-16,-2 7-10 0,0 0 10 0,0-3-8 0,0 3 8 15,-3 0 0 1,3 3 0-16,-2-3 0 0,-1 7 0 0,-2-3-8 16,2-1 8-16,0 4 0 0,0 0 8 0,-2 5 8 15,2-5 0-15,-2 4 1 0,-3-4 6 0,3 0 1 0,-1 5 0 0,1-2 0 16,-3-3-11-16,3 0-1 0,-1-3-1 0,-2 4 0 16,0-1-11-16,0-7 0 0,0 7 9 0,0-7-9 31,0 0-52-31,0 0-16 0,0 0-2 0,0 0-733 0,0 0-146 0</inkml:trace>
  <inkml:trace contextRef="#ctx0" brushRef="#br0" timeOffset="25154.051">18867 7244 1832 0,'0'0'40'0,"0"0"9"0,6 5 2 0,-1-2 0 0,0-3-41 0,3 0-10 0,-2 0 0 0,-1 0 0 16,0 4 81-16,3-4 15 0,-3 0 2 0,3 3 1 15,0-3-30-15,0 0-5 0,-3 0-2 0,3 0 0 16,3-3-48-16,-6-1-14 0,3 4 0 0,-2 0 8 16,1-8 44-16,1 4 10 0,0 1 2 0,0 3 0 15,-2-4-64-15,-1-3-26 0,0 0 2 0,0 4 0 0,1-4 24 0,-1-2 0 16,-2 2 9-16,2 0-9 0,-2 0 12 0,-1 4-4 16,-2-4 0-16,0 0-8 0,-2 2 12 0,2-2-4 15,-3 3 0-15,-2 1-8 0,-1-1 10 0,1 4-10 0,-3-3 8 16,0 3-8-16,0 3 0 0,-2 1 0 0,2-1 0 0,-5 4 0 15,2 5 0-15,0-5 0 0,-2 0 0 0,3 0 0 16,-1 4 10-16,0 1-10 0,3-2 12 0,0-3-12 16,1 4 0-16,4 4 0 0,-2-8 0 0,5 7 0 0,0-7 0 0,2 5 0 15,-2-5 0-15,6 4 0 0,-1-1 0 0,0 2 0 16,3-5 0-16,3 0-12 0,-1-3 12 0,1 3 0 16,-1-4 0-16,1 1 0 0,2-4 0 0,0 3 0 15,-2-3 9-15,5 0-9 16,0 0-82-16,0-3-22 0,2-1-5 0,6 1-1 0</inkml:trace>
  <inkml:trace contextRef="#ctx0" brushRef="#br0" timeOffset="25661.57">19370 6979 806 0,'-18'-3'36'0,"18"3"7"0,0 0-35 0,0 0-8 15,0 0 0-15,0 0 0 0,5 0 164 0,-5 0 32 16,0 0 5-16,5 0 2 0,-2 3-35 0,2 1-8 16,-2 3 0-16,2-2-1 0,-5 2-59 0,3 3-11 15,-1-3-2-15,1 12-1 0,0-1-18 0,-1 1-3 0,1-2-1 16,2 1 0-16,1 4-52 0,-4-8-12 0,1 5 0 0,-1 2 0 16,1-10 0-16,-3 4 10 0,3-1-10 0,2-3 12 15,-5 4-12-15,3-8 0 0,-3 4 0 0,0-8 8 31,0 4-74-31,0-7-15 0,0 0-3 0,0 0-1020 16</inkml:trace>
  <inkml:trace contextRef="#ctx0" brushRef="#br0" timeOffset="25808.841">19283 7150 864 0,'0'0'76'0,"0"0"-60"15,8 0-16-15,0 0 0 0,2 0 144 0,1 0 25 16,2 0 6-16,-2 0 1 0,5-4-90 0,-3 4-18 0,5 4-3 0,9-4-1 15,-3-4-22-15,-3 4-5 0,-3 0-1 0,1 0 0 16,5-3-6-16,-3-1-2 0,0 4 0 0,-8 0-881 16</inkml:trace>
  <inkml:trace contextRef="#ctx0" brushRef="#br0" timeOffset="26162.809">19661 7136 1094 0,'0'0'97'0,"0"0"-77"0,0 0-20 0,0 0 0 15,0 0 208-15,0 0 37 0,0 0 8 0,3 3 2 16,-1 1-148-16,4-1-30 0,2-6-5 0,-3 3-2 16,3 3-33-16,3-3-6 0,-4-3-2 0,7-1 0 15,-4 4-12-15,4-3-2 0,-7 3-1 0,4-4 0 16,0-3-14-16,-1 7 0 0,-2 0 0 0,-3 0 0 0,1-8 0 0,-4 4 0 16,-2 4 0-16,0 0 0 0,0 0 0 0,0 0 0 15,0-3 0-15,-2-1 0 0,-1-3 54 0,0 4 8 16,-2-1 2-16,0-3 0 0,0 7-52 0,-3 0-12 15,-6-7 0-15,1 7 0 0,0 0 0 0,0 0 0 16,-3 7 0-16,0-3 0 0,3-1 0 0,-3 4 0 16,0 0 0-16,0 0 0 15,0 5 0-15,3 2 0 0,0-3 0 0,2 4 0 16,6 3 0-16,0-4-10 0,5 1 2 0,2-1 0 16,1-3 8-16,2 4-8 0,3-4 8 0,3 3-8 15,-1-7 8-15,4 8 0 0,-1-8 0 0,3-3 0 0,2 3 8 0,-2-4 3 16,0 1 1-16,0-1 0 15,0 2-96-15,-3-5-20 0,0-5-3 0,3 5-613 16,-3-3-122-16</inkml:trace>
  <inkml:trace contextRef="#ctx0" brushRef="#br0" timeOffset="26480.015">19894 7117 1954 0,'0'0'43'0,"0"0"9"0,0 0 1 0,0 0 3 0,0 0-45 0,0 0-11 0,0 0 0 0,3 12 0 16,-3-5 80-16,5 3 15 0,-2-6 2 0,2 11 1 0,-2-1-2 0,-1-3-1 15,6 4 0-15,-3-8 0 0,3 4-76 0,-5-1-19 16,-3-6 0-16,0 3 0 0,0 1 0 0,0-1 0 16,0-3 0-16,0-4 0 0,0 0 34 0,0 0 3 15,0 0 1-15,0 0 0 0,0 0-19 0,0 0-4 16,0 0-1-16,0 0 0 0,0 0-2 0,3-11 0 16,2-1 0-16,0 2 0 15,1-1-12-15,1-3 0 0,1-5 0 0,0 5 0 0,3-1 0 16,0 4 0-16,-1 4 0 0,1-3 0 15,-1-2 0-15,3 5 0 0,-2 3 0 0,2-3 0 0,1 4 0 16,1-1 0-16,-1 4 0 0,-1-3 0 0,-3 3 0 0,1 3 0 16,0-3 0-16,-3 4 0 15,-1-1-48-15,4 1-13 0,-3-1-3 0,0-3 0 16,3 0-51-16,-4 0-10 0,1 4-3 0,-2-4-921 0</inkml:trace>
  <inkml:trace contextRef="#ctx0" brushRef="#br0" timeOffset="26912.436">20471 7066 1162 0,'0'0'52'0,"0"0"10"0,0 0-50 0,0 0-12 15,0 0 0-15,0 0 0 0,0 0 70 0,0 0 11 16,0 0 3-16,0 0 0 0,0 0-9 0,0 0-2 0,0 0 0 0,0 0 0 0,0 0-7 0,0 0-2 16,-5 4 0-16,-1-4 0 0,1 0-16 0,0 0-4 15,-3 0-1-15,0 5 0 0,0-5-18 0,0 3-3 16,-3-3-1-16,3 0 0 0,-2 0 35 0,-1 0 6 16,1 0 2-16,2 4 0 0,-3-1-52 0,3 1-12 15,0-1 0-15,0 4 0 0,3-3 0 0,0-1 0 16,2 1 0-16,0 3 0 15,3 5 0-15,3-2 0 0,2 1 0 0,3 4 0 16,3-1 0-16,2 0 0 0,0 2 0 0,3-2 0 16,-3 0 20-16,1 1 0 0,-4-4 1 0,1-1 0 15,-3 1 7-15,-3 4 2 0,0-4 0 0,-2-1 0 16,-3 2 21-16,-3-1 4 0,1-1 1 0,-4-3 0 16,-4 0-28-16,-11 5-6 15,0 2-1-15,10-10 0 0,-2-1 16 0,-1 1 3 0,-4-1 1 0,-1-3 0 0,1 4-29 0,-1-4-12 16,1 0 11-16,-1-4-11 15,3 1-82-15,-2-1-22 0,2 1-5 0,3-1-1 0</inkml:trace>
  <inkml:trace contextRef="#ctx0" brushRef="#br0" timeOffset="31818.958">7305 13256 345 0,'0'0'31'0,"0"0"-31"0,0 0 0 0,0 0 0 0,0 0 274 0,0 0 49 16,0 0 9-16,0 0 3 15,0 0-163-15,0 0-32 0,0 0-6 0,0 0-2 16,11 0-80-16,-1 0-16 0,1 0-3 0,-1 0-1 16,4 0 7-16,-1 0 1 0,0 0 0 0,0 0 0 15,6 0-24-15,-3 5-5 0,-3-5-1 0,3 2 0 16,0-2-2-16,-3 0 0 0,0 0 0 0,-2 0 0 15,2 0-8-15,-2 0 0 0,-1 0 0 0,-2 0 0 16,-8 0 0-16,11 0 8 0,-3 0-8 0,-8 0 0 16,0 0-42-16,0 0-14 0,0 0-2 0,0 0-606 15,0 0-122-15</inkml:trace>
  <inkml:trace contextRef="#ctx0" brushRef="#br0" timeOffset="32066.718">7332 13376 921 0,'0'0'82'0,"0"0"-66"15,0 0-16-15,8 4 0 0,2-1 196 0,-2-3 35 16,-8 0 7-16,13 0 2 0,-2 5-116 0,2-5-24 16,0 2-4-16,6-2 0 15,-3 0-47-15,2 0-9 0,1 0-1 0,-3 0-1 16,2-2-20-16,1 2-4 0,-1 0-1 0,-5 0 0 15,3 0-13-15,-2 0 11 0,-1 0-11 0,-3 0 10 16,-10 0-10-16,8 0 0 0,3 0 9 0,-11 0-9 16,0 0-56-16,0 0-15 0,0 0-3 15,0 0-891-15</inkml:trace>
  <inkml:trace contextRef="#ctx0" brushRef="#br0" timeOffset="32383.243">7424 13148 576 0,'0'0'25'0,"0"0"6"0,0 0-31 0,0 0 0 16,0 0 0-16,0 0 0 0,0 0 263 0,0 7 46 15,-2 4 10-15,2-1 1 0,0-3-169 0,0 5-35 16,0 2-6-16,2 0-2 0,1 2-49 0,0 1-11 0,2-3-1 0,-3 5-1 16,1 2-18-16,2-5-4 0,1 1-1 0,-4 2 0 15,1 2-11-15,2-7-3 0,-5 5 0 0,6-5 0 16,-4-7-9-16,1 5 8 0,-3 2-8 0,0-7 8 16,2 0-8-16,-2-7-11 0,0 0 3 0,0 0 0 15,0 0-164 1,0 0-32-16,0 0-6 0</inkml:trace>
  <inkml:trace contextRef="#ctx0" brushRef="#br0" timeOffset="32590.036">7633 13181 1674 0,'0'0'74'0,"0"0"15"0,-5 2-71 0,2-2-18 0,3 5 0 0,-2 2 0 15,-1 0 92-15,0 0 14 0,3 0 3 0,-2 0 1 0,2 5-25 0,-3 2-5 16,0 0 0-16,3 0-1 0,0 2-34 0,-2-1-6 15,-1-1-2-15,0 4 0 0,3-3-20 0,0-1-4 16,-2 0-1-16,-1 0 0 0,1 2-12 0,2-1 0 16,0-6 0-16,0-2 0 0,-3 5 0 0,0-5-15 15,3 0 2-15,0 0 0 16,0-2-189-16,0-5-38 0</inkml:trace>
  <inkml:trace contextRef="#ctx0" brushRef="#br0" timeOffset="33207.301">8147 13136 1342 0,'10'-2'29'0,"-2"-6"7"0,-8 4 0 0,0-3 3 15,0 0-31-15,0 2-8 0,3-2 0 0,-6 5 0 0,-5-3 99 0,3 2 18 16,10-4 4-16,-5 7 1 0,-10-4-32 0,-1 4-6 15,6-7-2-15,2 7 0 0,-2-3-20 0,-1 3-4 0,-2-4-1 0,3 4 0 16,5 0-29-16,-8 0-7 0,-2 4-1 0,2-1 0 16,8-3-4-16,-6 4-2 0,-1 3 0 0,-1 0 0 15,0 1-14-15,2-1 8 0,4 0-8 0,-4 0 0 16,-4 7 0-16,5-2 0 0,5 2 0 0,0-3 0 0,-3 4 0 0,3-1 0 16,3 0 0-16,2 0 0 0,0 5 0 0,3 0 0 15,-5-3 0-15,5 3 0 0,5 2 0 0,-3-2 0 16,-4 7 0-16,2-5 0 0,5-2 0 0,-3 2 0 15,-4-2 0-15,-1-1 0 0,-5-1 12 0,3-3-4 16,5-2-8-16,-6 2 12 0,-10 0 5 0,6-2 1 16,4 0 0-16,-4-5 0 15,-1 0-18-15,-2-5 0 0,-1-2 0 0,6 0-745 16,-5 0-143-16</inkml:trace>
  <inkml:trace contextRef="#ctx0" brushRef="#br0" timeOffset="33408.072">8017 13303 864 0,'8'0'76'0,"-3"0"-60"0,-5 0-16 0,0 0 0 15,0 0 258-15,5 0 49 0,3 0 9 0,0 5 3 16,-8-5-209-16,8 0-42 0,5 2-8 0,1-2-1 16,-4 5-45-16,6-5-14 0,5 2 8 0,0-2-8 15,-2 0 0-15,0 0 0 0,-6 0 0 0,5 0 0 31,6 0-61-31,-5 0-16 0,-9 5-3 0,3-5-832 16</inkml:trace>
  <inkml:trace contextRef="#ctx0" brushRef="#br0" timeOffset="33771.144">8337 13343 921 0,'0'0'82'0,"0"0"-66"0,0 0-16 0,0 0 0 15,0 0 154-15,0 0 27 0,8 0 6 0,3 0 1 16,-6 0-81-16,3 0-16 0,0 0-3 0,2 0-1 16,1-7-50-16,-1 7-9 0,-7-3-3 0,5-1 0 0,3 1 2 15,-6-1 0-15,-5 4 0 0,0 0 0 0,3-5 23 0,-1-2 5 16,-2 5 1-16,0 2 0 0,-8-5-5 0,3 3-1 0,0-3 0 0,-1-2 0 31,-4 7-19-31,-1 0-4 0,6 0-1 0,-3 0 0 0,-3 0-7 0,1 0-2 0,-1 4 0 0,6-1 0 31,-3-3-17-31,-3 5 8 0,-2-3-8 0,3 5 0 0,7-7 0 0,-5 7 0 0,-3-2 0 0,1 2 0 32,2 0 0-32,3 0 0 0,-1 0 0 0,1 5 0 15,-6-1 0-15,6-1 0 0,5 2-10 0,0-5 10 0,-2 7-8 0,4-2 8 16,6-5-10-16,3 0 10 0,2 0-11 0,-5 0 11 16,2 0-12-16,4-7 12 15,2 7-88-15,-3-7-10 0,0 5-2 0,0-5-1 16,8-5-91-16,-5 2-17 0</inkml:trace>
  <inkml:trace contextRef="#ctx0" brushRef="#br0" timeOffset="34141.222">8623 13289 1497 0,'-6'-3'133'0,"6"3"-106"16,0-4-27-16,-5-1 0 0,-8 3 157 0,2 2 27 15,11 0 4-15,-5 0 2 0,-5-5-94 0,2 5-20 16,0 0-3-16,8 0-1 15,0 0-41-15,-11 5-9 0,0-3-2 0,1 3 0 16,10-5-20-16,-8 7 0 0,-5 5 0 0,2-3 8 16,8-2-8-16,-2 2 0 0,3 1 0 0,-4 2 0 15,4-5 0-15,-1 0-10 0,3 4 10 0,0-1-10 16,-3 2 10-16,6-5-10 0,5 0 10 0,-3 0-10 16,-2 0-6-16,5-2 0 0,2-5-1 0,4 2 0 15,1-2-6-15,-7-2-1 0,-2 2 0 0,2-5 0 0,8-2 16 0,-6 7 8 16,-10 0-10-16,3-7 10 0,2 2 0 0,3-2 13 15,-5 5-1-15,-1-5 0 0,-7 2 13 0,5 2 3 16,0 3 0-16,0 0 0 0,-3-4-8 0,3 4-2 16,0 0 0-16,0 0 0 0,0 0-18 0,0 0 10 15,0 7-10-15,0-7 8 0,11 5 0 0,-6 4 0 16,-2-2 0-16,2 2 0 16,8-2-8-16,-2 1 0 0,-3 1 0 0,2-2 0 15,1 0 0-15,2 2-9 0,3-2 9 0,0 1 0 16,-3-1-57-16,3-5-5 0,0 3-1 0,-3-5-653 15,0 2-132-15</inkml:trace>
  <inkml:trace contextRef="#ctx0" brushRef="#br0" timeOffset="34373.877">8869 13155 1720 0,'0'0'76'0,"0"0"16"0,0 0-73 0,0 0-19 0,2 4 0 0,-2 3 0 16,3 1 75-16,2 1 11 0,-2-2 2 0,0 5 1 0,2 2-22 0,0 0-5 16,1 2-1-16,-4-1 0 0,1-1-25 0,0 4-6 15,-1-3-1-15,1-1 0 0,-3 0-14 0,0 0-3 16,0 0-1-16,0 2 0 0,0-6-11 0,0 2 0 16,0-1 9-16,0-1-9 15,-3-5-76-15,1 2-20 0,2-5-4 0</inkml:trace>
  <inkml:trace contextRef="#ctx0" brushRef="#br0" timeOffset="34527.466">8768 13315 1411 0,'0'0'62'0,"8"0"14"0,0 0-61 0,3 0-15 15,-1 0 0-15,4 0 0 0,-1 0 47 0,3 2 6 0,2-2 2 0,1 0 0 16,2 0-41-16,0 0-14 0,-5 5 9 0,2-5-487 15,1 0-98-15</inkml:trace>
  <inkml:trace contextRef="#ctx0" brushRef="#br0" timeOffset="34928.106">9096 13350 864 0,'0'0'76'0,"0"0"-60"0,0 0-16 0,0 0 0 16,0 0 175-16,0 0 32 0,0 0 6 0,0 0 2 16,3 7-106-16,-3-2-21 0,0 2-4 0,0 0 0 15,-3 0-32-15,3 0-5 0,3 0-2 0,0 5 0 0,-3-5-18 16,2 0-4-16,-2 0-1 0,6 0 0 0,-4 0-14 0,4-2-8 16,-4 2 8-16,3-3-8 0,3-1 0 0,0 1 9 15,-8-4-9-15,8 0 0 0,-2 0 13 0,2-4-4 16,-1 4-1-16,-1-7 0 0,-1 0 13 0,0 2 3 15,-2-2 0-15,2 0 0 0,-2 0 4 0,0-3 0 16,-1 1 1-16,1 2 0 16,0 0-7-16,-1 0-2 0,-2 0 0 0,0 4 0 15,0-1-8-15,0 4-3 0,-2-7 0 0,2 7 0 16,0 0-1-16,0 0 0 0,0-5 0 0,0 5 0 16,0 0 1-16,0 0 0 0,0 0 0 0,0 0 0 15,0 0-9-15,0 5 0 0,2 2 0 0,1 0 0 16,-3-7 0-16,5 7 0 0,0 5 0 0,1-5 0 15,-4 0 0-15,4 0 0 0,-1 0 0 0,0 0 0 0,-2 0 0 0,2 0-11 16,-5-7 3-16,3 5 0 16,2-3-196-16,-5-2-40 0</inkml:trace>
  <inkml:trace contextRef="#ctx0" brushRef="#br0" timeOffset="35228.384">9340 13329 1152 0,'0'0'102'0,"0"0"-82"0,0 0-20 0,0 0 0 0,0 7 145 0,0 0 25 16,2 0 5-16,1 0 1 0,-3 0-64 0,3 5-13 16,-1-5-3-16,4 5 0 0,-4-5-40 0,4 0-8 15,-4 0-1-15,1 0-1 0,2 5-21 0,-2-5-4 16,2-5-1-16,-5-2 0 16,0 0-11-16,0 0-9 0,3 5 12 0,-3-5-12 15,0 0 12-15,0 0-4 0,0 0 0 0,2 0-8 16,-2-7 21-16,3 2-2 0,0-2-1 0,-1 0 0 15,-2 0-29-15,3 0-5 0,2 0-2 0,1-5 0 16,-4 5-10-16,4 0-1 16,-1-5-1-16,0 5 0 0,3 5-5 0,0-3-1 0,0-2 0 0,0 4 0 15,0-1 10-15,0 4 2 0,2-3 0 0,-2-1 0 16,0 4-8-16,0 0-2 0,0 0 0 0,0 0-566 16,-8 0-112-16</inkml:trace>
  <inkml:trace contextRef="#ctx0" brushRef="#br0" timeOffset="35544.512">9602 13369 1378 0,'0'0'61'0,"0"0"13"0,0 0-59 0,0 0-15 16,0 0 0-16,0 0 0 0,0 0 66 0,0 0 10 16,5 0 3-16,0-5 0 0,1 3-27 0,2-3-6 15,-3 3-1-15,3-3 0 0,0-2-5 0,0 4 0 16,0-1-1-16,0 1 0 0,-1-4-12 0,1 3-3 15,-2-1 0-15,-1-2 0 0,-2 5 9 0,-1-3 2 0,-2 5 0 0,0-7 0 16,-2 4-3-16,-1-1-1 0,-2-3 0 0,2 2 0 16,-5 3-11-16,0 2-3 0,0-5 0 0,-2 5 0 15,2 5-17-15,0-5 0 0,-3 0 0 0,1 0 0 16,2 7 0-16,-3-3 0 0,3-1 0 0,-2 4 0 16,-1-2 0-16,3 4 0 0,0-2 0 0,0 2 0 15,0 1-8-15,3 2 8 0,0-3 0 0,-1 3-9 0,4-1 9 0,-1-1 0 16,0 2-9-16,3-1 9 0,3-1-14 0,0 2 2 15,-3-12 0-15,5 7 0 16,0 0-160-16,3 0-32 0</inkml:trace>
  <inkml:trace contextRef="#ctx0" brushRef="#br0" timeOffset="35945.076">9895 13293 518 0,'0'0'23'0,"0"0"5"0,0 0-28 0,0 0 0 15,0 0 0-15,0 0 0 0,0 0 294 0,-2-4 54 0,-4 4 10 0,-1-3 2 16,1-1-228-16,-2 4-45 0,3 0-10 0,-3 0-1 16,0 0-44-16,3 0-9 0,5 0-2 0,-5 7 0 15,-3-7-12-15,2 4-9 0,4-1 12 0,-1 4-12 16,3-7 0-16,-3 5 0 0,-2-3 0 0,5 5 0 15,-3 2 0-15,3-6 0 0,0-3 0 0,-2 11 0 16,4-1 0-16,1-3 0 16,2-2 0-16,-2 6 0 0,2-1 18 0,1-3 0 15,4 0 0-15,1 5 0 0,-3-5-18 0,2 0 0 16,1 0 0-16,-3 0 0 0,0 0 0 0,0 5-20 0,-3-5 2 16,0 5 1-16,-2-5 17 0,-3 0 16 0,-3 0-4 0,1 0 0 15,-4 5 28-15,-2-10 6 0,-2 5 1 0,-3-2 0 16,2 2-6-16,-5-7-1 0,-2 7 0 0,-4-7 0 15,-1 4-23-15,1-1-5 0,4-3 0 0,-3 0-1 0,2-3-11 16,3-1 0-16,1 4 0 0,1 0-770 16,1-7-146-16</inkml:trace>
  <inkml:trace contextRef="#ctx0" brushRef="#br0" timeOffset="36397.92">10189 13166 633 0,'-3'-4'56'0,"3"1"-44"0,-2-1-12 0,2 4 0 16,0 0 264-16,0 0 52 0,0 0 9 0,0 0 3 0,0 0-151 0,0 0-29 16,0 0-7-16,0 0-1 0,-3 4-64 0,1 3-14 15,2 3-2-15,-3 2-1 0,0 2-7 0,1 0-2 16,-4 5 0-16,1 2 0 0,-3-2-29 0,-3 7-5 15,1-5-2-15,2 7 0 0,-3-2 0 0,1 2 0 16,-1-2 0-16,-2 4 0 16,2-1-14-16,1-3 11 0,2-5-11 0,-3 0 10 15,3 0-10-15,0-2 0 0,0-5 0 0,-2 0 8 16,2 3-8-16,3-8 0 0,-1 3 0 0,4-5 0 16,-4 0 8-16,4 0-8 0,-3 0 0 0,2-2 8 15,3-5-8-15,0 0 0 0,0 0-10 0,0 0 10 16,0-7-112-16,0 2-17 0,-3-2-3 15,3-5-995-15</inkml:trace>
  <inkml:trace contextRef="#ctx0" brushRef="#br0" timeOffset="37145.611">8120 13978 1450 0,'0'0'64'0,"3"0"14"0,2 0-62 0,-5 0-16 0,0 0 0 0,0 0 0 16,0 0 131-16,0 0 23 0,-5 0 5 0,-1 0 1 16,6 0-79-16,0 0-15 0,-5 0-3 0,-3 0-1 15,0 0-15-15,3 0-3 0,5 0-1 0,0 0 0 0,-11 0-15 0,3 7-2 31,8-7-1-31,-5 5 0 0,-3-3-11 0,0 5-2 0,0-2-1 0,3 2 0 0,2-5-11 0,-2 8 0 0,-3-1 0 0,3-2 8 16,2 0-8-16,1 0 0 0,-4 5 0 0,6-5 0 16,0 0 0-16,3 5 0 0,0-5-9 0,2 0 9 15,-2 0 0-15,4 0-8 0,7 0 8 0,2-2 0 32,-6-3-10-32,6 3 10 0,8 2-8 0,0-7 8 15,2 2-16-15,-2-2 1 0,2-2 1 0,1 2 0 16,5-5-82-16,-6 3-16 0,-7-3-3 0,-1-2-858 15</inkml:trace>
  <inkml:trace contextRef="#ctx0" brushRef="#br0" timeOffset="37630.704">8395 13832 1152 0,'-10'0'102'0,"10"0"-82"0,0 0-20 0,5-2 0 16,0-3 165-16,-5 5 29 16,0 0 6-16,0 0 0 0,6-7-64 0,-6 7-12 15,0 0-4-15,0 0 0 0,0 0-55 0,0 0-11 16,2 7-2-16,-2 5-1 0,0-1-10 0,3-1-1 0,2 4-1 16,-2-2 0-16,-3 7-11 0,2-5-3 15,4 0 0-15,-4 0 0 0,1 5-13 0,-3-5-4 0,3 0 0 0,2 0 0 16,0 3-8-16,-2-8 0 0,-3 5 0 0,0-2 8 15,5-5-8-15,-2 5 0 0,-6-5 0 0,3 0 0 0,0-5 0 16,3 3 8-16,-3-5-8 0,0 0 0 0,0 0 0 0,0 0 0 16,0 0 0-16,0 0 0 0,-8-5 0 0,8 5 0 15,3-2-9-15,-1-5 9 0,-2 0-16 0,3 0 4 16,-1-3 1-16,6 8 0 0,3-10-3 0,-3 10-1 16,-5-5 0-16,4 2 0 0,9 3-2 0,-5-3-1 15,-6 3 0-15,3-3 0 16,3 5 8-16,-1 5 2 0,-2-5 0 0,0 2 0 15,-8-2 8-15,6 7 0 0,7-2 0 0,-5-3 0 16,-8 5 0-16,5-2 0 0,3 2 0 0,0 0 0 16,-3 0 0-16,0-2 0 0,-2 2 0 0,2-5 8 15,-5-2 2-15,0 0 1 0,3 7 0 0,-3-7 0 16,0 0-3-16,0 0 0 0,0 5 0 0,0-5 0 16,0 0-8-16,0 0 0 0,0 0 0 0,0 0 0 15,-3 0-152-15,3 0-28 0,8 0-7 0</inkml:trace>
  <inkml:trace contextRef="#ctx0" brushRef="#br0" timeOffset="38062.672">8845 14011 230 0,'0'0'10'0,"0"0"2"0,0 0-12 0,0 0 0 16,0 0 0-16,0 0 0 0,0 0 340 0,0 0 66 15,0 0 13-15,-3-5 2 0,-5 3-249 0,3 2-51 16,0-5-9-16,0 5-3 16,-1 0-52-16,-2 0-10 0,0 0-3 0,0 5 0 15,3-5-18-15,-3 2-4 0,-2 3-1 0,2-3 0 16,2 3-21-16,-2 2 0 0,-2 0 0 0,2 0 0 16,0 0 0-16,3-2-12 0,-1 2 2 0,1 0 0 15,0 0-9-15,0 0-1 0,5-7-1 0,0 0 0 16,2 7-3-16,1-2 0 0,-3-5 0 0,8 2 0 15,0 3 3-15,2-5 0 0,-2 0 0 0,0 0 0 0,3 0 21 0,-1 0 0 16,-2-5 0-16,0 3 0 0,-2-3 16 0,1-2 7 16,-1 5 1-16,-4-3 1 0,1 3 18 0,2-3 3 15,-2-2 1-15,-3 7 0 0,0 0-6 0,0 0-1 0,0-7 0 0,0 7 0 16,0 0-23-16,0 0-5 0,0 0 0 0,0 0-1 16,0 0-11-16,0 0 0 0,0 0 9 0,0 0-9 31,0 0 0-31,-3 7 0 0,1 0 0 0,2-7-8 0,0 5 8 0,2 2 0 15,1-5-9-15,-3 5 9 0,0-7-14 0,5 7 2 16,-2-7 0-16,2 5 0 16,-5-5-43-16,6 7-8 0,-1-7-1 0,3 5-634 15,-8-5-126-15</inkml:trace>
  <inkml:trace contextRef="#ctx0" brushRef="#br0" timeOffset="38447.614">8922 14011 748 0,'0'0'67'0,"0"0"-54"0,0 0-13 0,0 0 0 16,5 7 192-16,0 0 35 0,-5-7 7 0,6 7 2 15,-1-2-84-15,0 2-17 0,-2-5-3 0,0 5-1 0,2 0-55 0,-3-2-10 16,4 2-2-16,-4 0-1 0,1-2-23 0,0-3-4 0,-1 5 0 0,-2-7-1 16,3 5-8-16,-3-5-2 0,3 2 0 0,-3-2 0 15,5 5-9-15,-5-5-1 0,0 0-1 0,0 0 0 16,0 0-3-16,0 0-1 0,0 0 0 0,0 0 0 15,3-5-10-15,-1-2 12 0,1 5-12 0,-3-5 12 16,2 0-12 0,1 0 0-16,2-3 0 0,1 3 0 0,-4 0 0 0,1 5 0 15,0-3-10-15,2 3 10 0,0-3-10 0,3 3 10 16,-3-3-10-16,1 5 10 0,-1 0-9 0,3 0 9 16,-3 5-8-16,1-3 8 0,-6-2 0 0,8 5-8 15,-1 2 8-15,1-5 0 0,-2 5 0 0,-1-2 0 16,0 2 0-16,1 0 0 0,-1 0 0 0,0-2 0 15,-5-5 0-15,3 7 0 0,-3-7 8 0,2 2-8 0,-2-2 10 0,0 0-10 16,0 0 8-16,0 0-8 0,0 0 0 0,0 0 0 16,0 0-84-1,0 0-24-15,0 0-4 0,0 0-590 0,0 0-118 0</inkml:trace>
  <inkml:trace contextRef="#ctx0" brushRef="#br0" timeOffset="38816.823">9186 13999 115 0,'0'0'10'0,"0"0"-10"16,0 0 0-16,0 0 0 0,0 0 284 0,0 0 54 0,6 7 11 0,-6-2 3 16,2 2-160-16,1-2-32 0,0 2-7 0,-3-5-1 15,2 5-48-15,1 0-9 0,0 0-3 0,-1-2 0 16,-2 2-34-16,3 5-7 0,-3-5-2 0,2 0 0 16,-2 0-12-16,3-5-2 0,0 8-1 0,-3-3 0 0,0-7-13 0,2 7-2 15,-2-7-1-15,3 7 0 0,-3-7-8 0,0 0-2 16,0 0 0-16,0 0 0 0,0 0-8 0,0 0 12 15,0 0-12-15,0 0 12 0,0 0 0 0,5-5 0 16,-2-2 0-16,2 0 0 0,-2 0-1 0,2 0 0 16,-2 0 0-16,2 0 0 0,3-5-11 0,-3 5 0 15,3 0 0-15,3 2 0 0,-3-2 0 0,5 7 0 0,0-2 0 0,3 2 0 16,-3 0-12-16,3 2 12 0,0-2-10 0,3 5 10 16,-1 2 0-16,-2-5 0 0,0 8-8 0,0-3 8 15,0 0 0-15,-3 0 0 0,0-5 0 0,-2 3 0 16,-3 2 0-16,0 0 0 0,0 0 0 0,-3 0 0 15,-5-7 0-15,5 7 10 0,-5-7-2 0,0 0 0 16,0 0-8-16,0 0 0 16,0 0 0-16,0 0 0 15,0 0-131-15,0 0-21 0,-5 0-5 0</inkml:trace>
  <inkml:trace contextRef="#ctx0" brushRef="#br0" timeOffset="39317.467">9657 14006 1666 0,'0'0'36'0,"0"0"8"0,0 0 2 0,0 0 2 0,0 0-39 0,0 0-9 0,0 0 0 0,6 0 0 16,2 0 80-16,-3 0 13 0,0 0 3 0,3 0 1 15,-3 0-50-15,1 0-11 0,-1 0-1 0,3 0-1 16,-5 0 10-16,2-2 3 0,0 2 0 0,0 0 0 16,1 0 2-16,-1 0 1 0,-5 0 0 0,0 0 0 0,0 0-27 0,0 0-6 15,0 0-1-15,0 0 0 0,0-7 10 0,0 7 2 0,0-5 0 0,0 5 0 16,-5-7-7-16,2 7-1 0,-2-7 0 0,-1 7 0 15,1-7-20-15,3 7 0 0,-6-5 0 0,2 3 0 16,1 2 0-16,0 0 0 0,-1-5 0 0,-2 5 0 16,3 5 0-16,0-5 0 0,0 2 0 0,-3 3 0 15,2-3 0-15,1 3 0 0,0 2 0 0,-1 0 0 0,1-2-12 0,0 4-6 16,2-4-2-16,1 2 0 0,-1 5 20 0,0-5 0 16,1 2 0-16,4-2 0 0,1 0-8 0,-3 3 8 15,5-3-12-15,1 0 12 0,-6-7-12 0,7 7 12 16,1-5-12-16,0 3 12 15,3-3-32-15,0 3 0 0,-4-5 0 0,4 0 0 32,0 0-164-32,-1 0-32 0,-2 0-6 0,0-7-2 0</inkml:trace>
  <inkml:trace contextRef="#ctx0" brushRef="#br0" timeOffset="39618.028">9837 13839 691 0,'-5'-2'30'0,"5"2"7"0,-3 0-29 0,3-5-8 0,0 5 0 0,0 0 0 16,3-2 259-16,-3 2 50 0,0 0 11 0,0 0 1 15,0 0-166-15,0 0-34 16,0 0-6-16,0 0-2 0,3 2-56 0,2 5-11 15,-2 2-2-15,-1 1-1 0,3 2-5 0,-2-3-1 16,2 3 0-16,1 2 0 0,-4 0-19 0,1-2-4 16,2 2-1-16,-2 0 0 0,0 0-13 0,-1-2 11 15,1 2-11-15,-3-2 10 0,2 2-10 0,1-7 0 16,-3 5 0-16,0-5 8 0,0 0-8 0,3 0-17 16,-1 0 4-16,1-2 1 15,-3-5-96-15,0 0-18 0,0 0-4 0,0 0-883 0</inkml:trace>
  <inkml:trace contextRef="#ctx0" brushRef="#br0" timeOffset="39996.742">10086 13945 115 0,'0'0'10'0,"0"0"-10"0,0 0 0 0,0 0 0 16,3-7 316-16,-6 7 62 0,3-7 12 0,-3 2 2 16,-2 3-202-16,5 2-41 0,-3 0-8 0,-2-5-1 0,0 5-81 0,-1-2-16 15,1 2-3-15,0 0-1 0,0 0-24 0,-1 0-5 16,1 2-1-16,0-2 0 0,-1 5-9 0,1-3 0 16,0 3 0-16,0 2 8 0,2-2-8 0,0 2 0 15,1 0 0-15,-1-5 0 0,3 5 0 0,0 5 0 16,3-5 0-16,-1 0 0 0,1 0-9 0,0 5 9 15,4-5 0-15,-1 0 0 0,-1 0 0 0,3 0-8 0,0 0 8 0,0-2 0 16,0 2 0-16,-3 0 0 0,0 0-8 0,1 0 8 16,-4-2 0-16,1 2 0 0,0-5 0 0,-3 3 0 15,-3 2 0-15,3-7 0 0,-3 7 0 0,-2 0 0 16,0-7-17-16,-3 5-10 0,-3-5-1 0,-2 0-1 16,2 0-177-16,1-5-35 0</inkml:trace>
  <inkml:trace contextRef="#ctx0" brushRef="#br0" timeOffset="40969.282">10462 13364 1080 0,'0'0'48'0,"0"0"9"0,0 0-45 0,0 0-12 0,0 0 0 0,0 0 0 15,0 0 66-15,0 0 11 0,0 0 3 0,0 0 0 16,0 0-8-16,0 0 0 0,0 0-1 0,0 0 0 16,2-2 3-16,-2 2 1 0,0 0 0 0,6-5 0 15,-6 5-3-15,0 0-1 16,5-2 0-16,-5 2 0 0,0-5-11 0,0 5-3 16,0 0 0-16,0 0 0 0,0 0-19 0,0 0-4 15,-3-2-1-15,3 2 0 0,-5 0-17 0,2 0-4 16,-2 0-1-16,0 2 0 0,-1-2-11 0,1 0 8 15,2 5-8-15,1-3 8 0,-3-2-8 0,2 5 0 16,0-3 0-16,1 3 0 0,2-5 0 0,0 0 0 0,0 0 0 0,0 0 0 16,0 0 0-16,-3 4 0 0,3-4 0 0,0 0 0 15,0 0 0-15,0 0 0 0,0 0-9 0,0 0 9 16,5 3 0-16,-5-3 0 0,0 0 0 0,0 0 0 16,8 0 0-16,-8 0 9 0,0 0-1 0,8 0 0 0,-5-7 12 0,-3 7 3 15,5 0 0-15,-5 0 0 0,3-7 4 0,-3 7 1 16,0-5 0-16,0 5 0 0,-3-2-8 0,3 2 0 15,-3-5-1-15,-2 5 0 16,5 0-11-16,-3 0-8 0,-2 0 9 0,0 0-9 16,2 0 0-16,1 5 0 0,-4-10 0 0,4 10 0 15,-4-3 0-15,6-2-16 0,-2 0 3 0,-1 0 1 32,0 5-95-32,1-5-18 0,-1 7-4 0,3-7-970 0</inkml:trace>
  <inkml:trace contextRef="#ctx0" brushRef="#br0" timeOffset="41471.202">10470 13790 115 0,'0'0'10'0,"0"0"-10"16,0 0 0-16,0 0 0 0,0 0 340 0,0 0 67 15,0-5 13-15,0 5 2 16,0 0-222-16,0-7-45 0,0 7-9 0,0 0-2 16,0-2-60-16,0 2-12 0,0 0-2 0,0 0-1 15,0-5-18-15,0 5-4 0,0 0-1 0,0 0 0 16,0 0-5-16,-6 0-1 0,1 0 0 0,2 0 0 15,-2 5-24-15,2-3-6 0,-2-2-1 0,0 5 0 16,-3-3-9-16,3-2 0 0,-1 0 0 0,1 5 0 16,0-3 0-16,-1 3 0 0,4-3 0 0,2-2 0 0,-3 5 0 0,3-5 0 15,-3 7 0-15,3-7 0 0,0 0 0 0,0 0 0 0,0 0 0 0,0 0 0 16,6 5 0-16,2-3-16 0,-3-2 4 0,3 0 1 16,0 5 11-16,0-10 0 0,0 5 0 0,2 0 0 15,-2 0 0-15,-2-2 0 0,2-3 0 0,-3 5 8 16,0-7-8-16,-5 7 11 0,0 0-11 0,3 0 12 15,-3-7-3-15,0 7 0 16,0 0 0-16,0 0 0 0,-3-5 7 0,-2 3 0 16,0-3 1-16,-3 5 0 0,2-2-17 0,-2-3 0 15,3 5 0-15,-3-2 0 16,3 2-73-16,-3-5-19 0,5 5-3 0,-5-7-1068 16</inkml:trace>
  <inkml:trace contextRef="#ctx0" brushRef="#br0" timeOffset="51356.387">11065 13376 115 0,'-5'0'0'0,"2"0"10"0,3 0-10 0,-3 0 0 0,1 0 0 0,-1 0 0 16,3 0 125-16,-3 0 23 0,1-3 5 0,-1-1 1 15,0 4-60-15,3 0-12 0,-2 0-2 0,2 0-1 16,0 0 5-16,0 0 2 0,0 0 0 0,0 0 0 16,2-7-12-16,-2 7-2 0,0 0-1 0,0 0 0 0,0-5-12 0,0 5-3 15,0 0 0-15,0 0 0 0,0 0-8 0,0 0-1 16,0 0-1-16,0 0 0 0,0 0-1 0,0 0 0 0,6-7 0 0,-6 7 0 15,0 0 0-15,0 0 0 0,0 0 0 0,0 0 0 16,0 0-9-16,0 0-1 0,0 0-1 0,8 0 0 16,-8 0-1-16,0 0 0 0,0 0 0 0,0 0 0 15,0 0-5-15,0 0 0 16,0 0-1-16,8 0 0 0,-8 0-5 0,0 0-1 16,0 0 0-16,8 5 0 0,-3-3-6 0,-5-2-2 15,0 0 0-15,0 0 0 0,5 7-3 0,-2-2-1 16,-1 2 0-16,1 0 0 0,-3-7 1 0,3 7 0 15,-1 0 0-15,1 0 0 0,-3 2-10 0,0 1 0 16,0 2 0-16,0-3 0 0,3 3 14 0,-3-1-2 16,0-1-1-16,2 2 0 0,-2 2 1 0,3 5 0 0,-3-5 0 0,0 0 0 15,3 5-1-15,-3-5 0 0,0 0 0 0,2 5 0 16,1-5 2-16,-3 0 1 0,3 0 0 0,-3 2 0 16,0-6-5-16,0 4-1 0,2-2 0 0,3 2 0 15,-5-2-8-15,3-3 12 0,2 3-12 0,-2 0 12 16,2-3-3-16,-2-2 0 0,0 0 0 0,2 5 0 0,-2-5 1 15,2 5 0-15,-5-10 0 0,2 5 0 0,1-2-10 0,0 2 10 16,-3-7-10-16,0 0 10 0,0 0-10 0,0 0 0 0,0 0 0 16,0 0 8-16,0 0-8 0,0 0 0 0,-3 4 0 0,-2-1-11 31,0-3-82-31,-1-3-17 0,4-1-3 0,-4 4-721 0,-2-7-144 0</inkml:trace>
  <inkml:trace contextRef="#ctx0" brushRef="#br0" timeOffset="51741.874">11033 13329 1584 0,'0'0'35'0,"0"0"7"0,0 0 2 0,0 0 0 0,0 0-36 16,3-7-8-16,-3 7 0 0,0 0 0 0,-3-5 124 0,3 5 22 15,-3 0 5 1,-4 0 1-16,1 0-62 0,1 5-12 0,0-1-2 0,-3 6-1 16,0-6-37-16,-3 4-7 0,1 1-2 15,-1-2 0-15,3 5-10 0,0 2-3 0,-2-7 0 0,2 5 0 16,0 2-16-16,2 0 0 0,1-2 8 0,0-1-8 15,0-1 0-15,-1 2 0 0,1-5 0 0,2 4 0 16,1-1 0-16,-1 2 0 0,0-3 0 0,1-4 0 16,-1 6-13-16,3-1 0 0,-3-3 0 0,1 0 0 15,-1 0-65-15,1 5-13 0,-1-5-2 0,0 0-1 16,-2 0-123-16,2 0-25 0,-2-2-5 0,0 2-1 0</inkml:trace>
  <inkml:trace contextRef="#ctx0" brushRef="#br0" timeOffset="52243.126">10922 13999 1267 0,'0'0'112'0,"0"0"-89"16,0 0-23-16,0 0 0 0,0 0 154 0,0 0 26 15,0 0 6-15,8 5 1 0,-3-3-65 0,1-2-13 16,1 5-2-16,1-5-1 0,3 0-38 0,2 0-7 16,-2 0-1-16,5 0-1 0,2-5-34 0,6 5-6 15,-3 0-2-15,3-2 0 16,2-3 7-16,1 5 2 0,-1-7 0 0,3 7 0 16,-2-7-14-16,2 0-4 0,-3 2 0 0,4 3 0 15,-1-3 1-15,0 3 0 0,3 2 0 0,-1 0 0 16,1-5 12-16,-3 5 3 0,0 0 0 0,-5 5 0 15,-3-5 0-15,-2 2 0 0,-3-2 0 0,0 5 0 0,-6-5-6 0,1 0-1 16,-1 2 0-16,-4 3 0 0,-1-5-2 0,-5 0-1 16,5 5 0-16,-5-5 0 0,0 0-5 0,0 0-1 0,0 0 0 0,0 0 0 15,0 0-8-15,0 0 0 0,0 0 0 0,0 0 0 32,0 0-122-32,-5-5-26 0,-3 0-6 0</inkml:trace>
  <inkml:trace contextRef="#ctx0" brushRef="#br0" timeOffset="81920.845">13430 13571 403 0,'0'0'36'0,"0"0"-36"0,0 0 0 0,-5 0 0 15,0 0 294-15,-1 0 52 0,6 0 10 0,-5 0 3 16,0 0-194-16,5 0-38 0,0 0-8 0,0 0-2 16,-3 7-50-16,3-2-11 0,0-5-1 0,0 7-1 15,0 0-14-15,0 0-2 0,5 0-1 0,-2 5 0 0,0-5-1 0,2 0-1 16,-2 5 0-16,-1-3 0 0,4 3 3 0,-4 2 1 16,-2-7 0-16,3 5 0 0,2-5-21 0,0 4-4 15,-5-3-1-15,0-1 0 0,6 0 2 0,-6-7 0 16,0 0 0-16,0 0 0 0,0 0-3 0,0 0 0 15,0 0 0-15,0 0 0 0,0 0 0 0,0 0 0 16,0 0 0-16,2-5 0 16,-2-2 0-16,0 0 0 0,0 0 0 0,0 0 0 15,3-5-4-15,-3 5-8 0,3-2 11 0,2-3-11 16,0 0 0-16,3 3 0 0,0-3 0 0,0-2 0 0,3 2 0 0,-1 3 0 16,1-3 0-16,-3 0-12 0,2 5 12 0,1-2 0 15,2-3 0-15,-2 5 0 0,-1 0 0 0,1 2 0 16,0-2 0-16,-1 5 0 0,1-3 0 0,-3 5 16 15,0 0-3-15,0 5-1 0,-1-3 8 0,-1 5 2 0,2-2 0 0,-3 6 0 16,3-1 6-16,0 2 0 0,-3-3 1 0,0 7 0 16,3-1-19-16,-2-1-10 0,-1 0 10 0,-2 0-10 15,2-2 14-15,-2 2-3 0,2-2-1 0,-3-3 0 16,4 3-2-16,-4-1-8 0,4-1 12 0,-1-3-4 16,-2 0-8-16,2-2 8 0,-2 2-8 0,-1-3 8 15,4-1-8-15,-6-3 0 0,0 0 9 0,0 0-9 0,0 0 8 0,0 0-8 16,0 0 8-16,0 0-8 0,0 0 0 0,0 0-10 15,0 0 1-15,0 0 0 16,0 0-160-16,0 0-32 0,0 0-7 0</inkml:trace>
  <inkml:trace contextRef="#ctx0" brushRef="#br0" timeOffset="82374.645">14031 13270 2059 0,'0'0'91'0,"0"0"19"0,0 0-88 0,0 0-22 16,0 0 0-16,0 0 0 0,0 0 96 0,0 0 16 15,3 5 2-15,-3 9 1 0,2-2-46 0,1 2-9 16,-1 4-1-16,4 4-1 0,2 3-24 0,-6-1-5 16,6 7-1-16,-5-3 0 0,5 5-4 0,-6-5 0 15,6 3-1-15,-2-3 0 0,-4 0-6 0,4-2-1 0,-4-5 0 0,1 5 0 16,2-5-5-16,-2 5-2 0,0-7 0 0,-1 0 0 15,-2-3-9-15,3-2 10 0,-1 3-10 0,4-3 10 16,-1-5-10-16,-2 3 8 0,-1-5-8 0,1-2 8 0,0 2 0 0,-3-7-8 16,0 0 12-16,0 0-4 0,5 0 2 0,-5 0 0 15,3-5 0-15,-1 3 0 0,-2-3-10 0,3-2 10 16,-3 0-10-16,0 2 10 16,-3-2-54-16,3 0-12 0,-2 0-1 0,-1 0-817 15,-2 0-163-15</inkml:trace>
  <inkml:trace contextRef="#ctx0" brushRef="#br0" timeOffset="116211.871">15613 13536 921 0,'-5'-5'82'0,"5"5"-66"0,0-2-16 0,0 2 0 0,0 0 180 0,2-5 32 0,-2-2 6 0,0 5 2 15,0 2-61-15,0 0-12 0,0-5-3 0,0 5 0 16,0 0-39-16,0 0-8 0,0 0-1 0,0 0-1 16,0 0-39-16,0 0-7 0,0 0-1 0,3 5-1 15,0 2-9-15,-3 2-2 0,2-2 0 0,-2 5 0 16,0 2-5-16,3-2-2 0,-3 2 0 0,0 0 0 16,0-2-13-16,3-3-4 15,-3 3 0-15,2 0 0 0,-2-3-12 0,3 3 0 16,-6-5 8-16,3 0-8 0,3 0 8 0,-3-7-8 15,0 7 11-15,0-7-11 0,0 0 9 0,0 7-9 16,0-7 0-16,0 0 9 0,0 0-9 0,0 0 12 16,0 0-12-16,0 0 12 0,0 0-3 0,0 0 0 15,0-2 0-15,0-5 0 0,3 0-9 0,-3 0 10 16,2-5-10-16,-2 5 10 0,6 0-10 0,-1-5 0 0,-3 2 0 0,1-1 8 16,2-1-8-16,1 3 0 0,-4-3 0 0,6 5 0 15,-2-5 0-15,-1 3 0 0,3 2 0 0,0-1 0 16,0-3 0-16,2 6 0 0,-2-2 0 0,3 0 0 0,-1 5 0 0,1-3 0 15,0 5 0-15,-1 0 0 0,1 0 0 0,-1 5 13 16,1-5 0-16,-3 7 0 0,5-5-13 0,-2 10 0 16,-1-5 0-16,-2 0 0 15,3 5 11-15,-3-3-11 0,0 3 12 0,0-1-12 16,-1-1 16-16,-1 4-4 0,-1-2-1 0,0 0 0 16,1-3 2-16,-1 3 1 0,-2-5 0 0,2 5 0 15,-2-3-4-15,-1-2-1 0,1 0 0 0,-1-2 0 16,-2 2-9-16,3 0 8 0,-3 0-8 0,3-2 8 15,-3-5-8-15,0 7 0 0,0-7 0 0,0 0 8 16,5 2 8-16,-5-2 2 0,0 0 0 0,0 7 0 0,0-7-31 0,0 0-7 16,0 5 0-16,0-5-1 15,0 0-85-15,0 0-17 0,0 0-3 0,-5 4-1229 0</inkml:trace>
  <inkml:trace contextRef="#ctx0" brushRef="#br0" timeOffset="116698.28">16190 13256 1094 0,'10'-7'48'0,"-10"7"11"0,0-7-47 0,0 7-12 15,-2-3 0-15,2-1 0 0,2-1 235 0,-2 5 45 16,0 0 8-16,0 0 3 0,0 0-139 0,0 0-28 15,0 0-6-15,-2 9-1 0,2 1-48 0,2 2-9 0,4-3-3 0,-4 10 0 16,-4 0-21-16,4-1-5 0,6 6-1 0,-2 2 0 31,-6 0-2-31,5 0 0 0,5-5 0 0,-4 7 0 16,-4-2-8-16,1 2-1 0,2-2-1 0,1-5 0 0,2 3-6 16,-6-3-2-16,-2 0 0 0,3-2 0 0,10-5 4 0,-8 5 1 15,-10-5 0-15,5 0 0 0,3-2 2 0,-1-3 1 16,-2-2 0-16,0 5 0 0,0-5-8 0,0-2-2 15,6-3 0-15,-6-2 0 0,-11 5 0 0,11-5 0 16,0 0 0-16,0 0 0 0,0 0-8 0,0-5 10 0,0-2-10 0,3 0 10 31,2 0-68-31,-2 0-14 0,-9 2-2 0,4-2-850 0,7 0-171 0</inkml:trace>
  <inkml:trace contextRef="#ctx0" brushRef="#br0" timeOffset="131282.15">17849 13557 864 0,'8'0'38'0,"-8"0"8"0,0 0-37 0,0 0-9 0,5 0 0 0,-5 0 0 16,0 0 91-16,0 0 16 0,0 0 3 0,3 5 1 16,-3-5 2-16,2 2 1 0,-2-2 0 0,6 7 0 15,-4-2-26-15,1-3-4 0,-3-2-2 0,0 5 0 0,0 2-17 0,0 0-3 16,0-2-1-16,0-3 0 0,0-2-20 0,-3 7-4 15,6 0-1-15,-3-2 0 0,0-5-9 0,-3 7-3 0,3 0 0 0,0 0 0 16,0-7-2-16,0 7-1 0,0 0 0 0,3 0 0 16,0 5-2-16,-1-5-1 0,-2 0 0 0,3 0 0 15,2 0-5-15,-2-2-1 0,-1 2 0 0,4 0 0 16,-6-7 0-16,0 7 0 0,0-7 0 0,0 0 0 0,0 0 10 0,0 0 2 16,0 7 0-16,0-7 0 0,0 0-24 0,0 0 0 15,0 0 0-15,0 0 8 0,0 0 7 0,0-2 1 16,0-3 1-16,2 3 0 0,-2-6 5 0,0-1 1 15,0 2 0-15,-2 0 0 0,2 0-23 0,0 0 9 16,2 0-9-16,-2-5 0 0,3 5 0 0,0-2 0 16,-3-3 0-16,2 5 0 15,1-5 0-15,2 5 0 0,-2 0 0 0,2 0 0 16,0-3 0-16,1 1 0 0,-4 2 0 0,6 5 0 16,0-5 0-16,-2 2 0 0,-1-2 0 0,0 7 0 15,6-7 0-15,-3 7 0 0,0 0 0 0,-8 0 0 16,0 0-10-16,10 0 1 0,-10 0 0 0,13 4 0 15,-2 4 23-15,0-1 5 0,-3 0 1 0,2 0 0 16,-5 0 0-16,3 4 0 0,0-1 0 0,0-3 0 0,-2 5-20 0,1-5 0 16,-1 7 0-16,-1-7 0 0,0 0 0 0,1 0 13 15,-4 5-2-15,4-5-1 0,-4-2 2 0,1-3 0 0,-3-2 0 0,5 7 0 16,-2 0-1-16,-3-7 0 0,0 0 0 0,0 0 0 16,0 0-3-16,0 0 0 0,0 0 0 0,0 0 0 15,0 0-8-15,0 0 0 0,0 0 9 0,0 0-9 31,-3-7-66-31,3 0-18 0,-3 0-3 0,3 5-787 16,0-3-158-16</inkml:trace>
  <inkml:trace contextRef="#ctx0" brushRef="#br0" timeOffset="131761.595">18193 13350 1537 0,'0'0'68'0,"0"0"14"0,0 0-66 0,0 0-16 16,0-2 0-16,0-6 0 0,0 8 119 0,0 0 20 15,0 0 4-15,2-4 1 0,4 1-54 0,-1-1-10 0,3 4-3 0,0 0 0 16,5 0-27-16,-2 0-6 0,5 0 0 0,2 0-1 15,3 0-28-15,-2 4-6 0,5-1-1 0,-3 1 0 16,5 4-8-16,-5-6 0 0,1 10 0 0,-4-5 0 16,-2 0 0-16,-3 5 13 15,0-3-3-15,1 7-1 0,-6-6 7 0,-1 4 0 16,-1 5 1-16,-4-5 0 0,1 5 1 0,-3-5 0 16,0 7 0-16,-3-2 0 0,-2-5-3 0,0 5-1 15,0-5 0-15,-3 5 0 0,5-5-6 0,-2 0-8 16,2 0 11-16,-2-2-11 0,5-5 8 0,-3 7-8 15,3-9 0-15,3 2 0 0,-1-5 0 0,-2-2 8 16,6 7-8-16,2-7 0 0,2 0 16 0,1 5-3 0,2-5-1 0,6-5 0 16,-1 3 8-16,6-3 0 0,2 3 1 0,1-3 0 15,-3-2-4-15,5 5-1 0,-5-6 0 0,2 4 0 16,0-3-8-16,-4 2-8 0,-4 3 9 0,-2-3-9 16,0-2 0-16,-6 5 8 0,-4-3-8 0,-6 5-873 15,5-3-177-15</inkml:trace>
  <inkml:trace contextRef="#ctx0" brushRef="#br0" timeOffset="134096.492">19502 13477 633 0,'0'0'56'0,"3"0"-44"16,-3-2-12-16,0 2 0 0,-5-5 158 0,5 2 30 16,0-1 5-16,0 4 2 0,0-7-85 0,-3 7-17 0,3 0-3 0,0 0-1 15,0-5-17-15,0 5-3 0,0 0-1 0,0 0 0 16,0 0-17-16,0 0-4 0,0 0-1 0,3 12 0 16,-1-5 6-16,4 5 0 0,-4-5 1 0,1 0 0 15,-3 7-31-15,3-2-6 0,-1-3-2 0,1 3 0 16,-3 0 12-16,3 2 2 0,-3-5 1 0,2 3 0 0,4 0-6 0,-4-3-2 15,1 3 0-15,2-5 0 0,-2 0-4 0,2 0-1 0,-5-7 0 0,3 7 0 16,2 0 1-16,-5-7 0 0,0 0 0 0,0 0 0 16,0 0 0-16,0 0 0 0,0 0 0 0,0 0 0 15,0 0 3-15,0-2 1 0,-3-3 0 0,1-2 0 16,2 0-1-16,0 0-1 0,0 0 0 0,2-5 0 16,-2 5-19-16,3 0 0 0,2-7 0 0,-2 7 0 15,2 0 0-15,1-5-9 16,-4 5 9-16,6 0-8 0,0 0 8 0,3-5-10 15,-3 10 10-15,-8 2-10 0,10-5 10 0,1-2 0 16,2 4 0-16,-2-1 0 0,-1 1 0 0,3-1 0 16,1 4 0-16,-4 0 0 0,3 4 8 0,-2-1-8 15,2-3 8-15,0 7-8 0,1-7 10 0,-1 7-2 16,-3 0-8-16,1 0 12 0,2 0-2 0,-2 5-1 16,-3-5 0-16,2 5 0 0,1-5 2 0,-3 7 0 0,-3-7 0 0,1 7 0 15,-1-7 1-15,0 5 0 0,-2 0 0 0,-1-3 0 16,-2-2-12-16,0-2 10 0,3 2-10 0,-3 0 10 15,0-7-10-15,0 0 12 0,3 12-12 0,-1-10 12 16,-2-2-12-16,0 0 8 0,0 0-8 0,0 0 8 0,3 5-8 16,-3-5 0-16,0 0 0 0,0 0 0 31,3-5-61-31,-3 3-18 0,-3-3-3 0,3-2-754 0,0 0-152 0</inkml:trace>
  <inkml:trace contextRef="#ctx0" brushRef="#br0" timeOffset="134528.514">19899 13303 1605 0,'0'0'71'0,"0"0"15"0,0-7-69 0,3 7-17 0,2-7 0 0,-2 4 0 31,-3 3 96-31,0 0 16 0,5-4 4 0,3 4 0 16,0-5-22-16,0 5-4 0,0 0-1 0,3 0 0 15,-4 5-47-15,7-5-10 0,-4 7-1 0,4-7-1 0,1 7-18 0,1 0-3 16,-3-2-1-16,3 2 0 0,-2 0 0 0,1 4-8 16,-4-1 12-16,2-3-4 0,-2 5 3 0,-3 2 0 15,0 0 0-15,-3 5 0 0,0-5 8 0,-2 5 1 16,0-1 1-16,-6 4 0 0,0-4-3 0,1 4-1 0,-4-1 0 0,1 0 0 15,-3-2-5-15,3 0-2 0,-3-3 0 0,0 0 0 16,5-1-10-16,-2-1 10 0,2-3-10 0,-2-1 10 16,5 2-10-16,3-3 8 0,-3-2-8 0,2 2 8 15,1-6-8-15,2 4 0 0,1 0 9 0,-1-2-9 16,3-5 0-16,2 2 0 0,-2-2 0 0,6 5 8 16,-1-5-8-16,0 0 0 0,3 0 0 0,2 0 0 0,1 0 0 0,0 0 0 15,-1 0 0-15,1-5 0 16,2 5-59-16,-5 0-9 0,-1 0-3 0</inkml:trace>
  <inkml:trace contextRef="#ctx0" brushRef="#br0" timeOffset="161399.889">22590 9622 518 0,'0'0'23'0,"0"0"5"0,0 0-28 0,0 0 0 0,0 0 0 0,0 0 0 16,0 0 135-16,0 0 21 0,8-7 5 0,-8 7 1 0,0 0-56 0,5 0-11 15,1 0-3-15,-1 0 0 0,-5 0-4 0,0 0 0 16,0 0-1-16,0 0 0 0,0 0-8 0,3 0-2 15,2 0 0-15,0 5 0 0,0-3-20 0,3-2-4 16,-5 5-1-16,5-5 0 0,-3 7-20 0,3-2-4 16,0-3 0-16,0 5-1 0,0-2-7 0,3-3 0 15,-1 5-1-15,3-2 0 16,-5 2 9-16,3 0 1 0,2 0 1 0,-2 0 0 16,-1 0-18-16,1 5-4 0,0-5-8 0,2 7 12 15,-3-7-1-15,1 5-1 0,-3 0 0 0,2-3 0 16,1 5 5-16,-3 5 1 0,0-5 0 0,0 0 0 0,0 3 12 0,0-3 4 15,0 2 0-15,0 3 0 0,0-5-20 0,-1 0-3 16,-1 5-1-16,2 0 0 0,-3-5-8 0,0 5 8 16,3-3-8-16,-3 1 8 0,1-1 3 0,-4-4 0 0,4 9 0 0,-1-7 0 15,0 3 1-15,1-3 0 0,-4 0 0 0,1 0 0 16,0 0 2-16,-1 0 1 0,1 3 0 0,-3-3 0 16,2 2-3-16,1-4 0 0,0 2 0 0,-3 0 0 15,-3-2-1-15,3 2-1 0,0-2 0 0,0 2 0 16,-3-2-2-16,3-3 0 0,0 5 0 0,0-2 0 15,0 2-8-15,0-2 12 0,-2-3-12 0,2 3 12 0,0 0-12 0,-3-3 10 32,3 3-10-32,-2-5 10 0,2 7-10 0,-3-7 0 15,0 5 9-15,1-5-9 0,-1 5 0 0,0-3 8 16,1 3-8-16,-1-5 0 0,0 0 0 0,1 5 0 16,-1-5 0-16,0 2 8 0,1-2-8 0,-4 0 0 15,4 5 0-15,-1-5 0 0,1 0 0 0,-1 0 9 0,0 0-9 0,1 3 0 16,-1-3 0-16,0-5 0 0,1 5 0 0,-4 0-9 15,4-2 9-15,-1 2 14 0,0-5-3 0,1 3-1 16,-3 2-10-16,2-7 0 0,0 7 0 0,1-2 8 0,-1-3-8 0,3 3 0 16,-3-3 0-16,-2 3 8 0,5-5 8 0,-3 0 2 15,1 7 0-15,-1-2 0 0,0-3-26 0,1 5-6 16,-4-2-1-16,4-3 0 0,-1 5 24 0,1-2 5 16,-1-3 1-16,-2 3 0 0,-1 2-15 0,1 0-16 0,2 0 3 0,1-2 1 15,-6-3 12-15,2 5 16 0,4-7-3 0,-3 5-1 16,2 2-12-16,0-7 0 0,3 0 0 0,0 0 0 15,-5 7 0-15,5-7 0 0,0 0 0 0,0 0 0 16,0 0 0-16,0 0 0 0,0 0 0 0,0 0 0 16,0 0 0-16,0 0 0 0,0 0 0 0,0 0 0 15,0 0 0-15,3 5 0 16,-3-5-12-16,5 2 12 0,-5-2 0 0,5 0 0 16,0 0 0-16,1 5 0 0,2-5 0 0,-3 0 12 15,0 0-1-15,1 0-1 0,-1 0-10 0,3 0-11 16,0 0 3-16,-3 0 0 0,3 0 8 0,0 0 0 0,0 0 0 15,0 0 0-15,0 0 0 0,0 2 0 0,-3-2 0 0,3 0 0 16,-3 0 0-16,3 5 0 0,0-3 0 0,-3-2 0 16,1 5 0-16,-1-3 0 0,3 3 0 0,0-5 0 15,-3 7 0-15,0 0 0 0,1-7 0 0,-1 7 0 0,0-2 0 16,1-3 0-16,-4 5 0 0,4-2 0 0,-1-5 0 0,-3 7 8 16,1 0-8-16,2-2 0 0,1-3 0 0,-4 5 0 15,4-2 0-15,-4-3 0 0,1 5 0 0,0-2 0 16,-1 2 0-16,1 0 0 0,-1-2 0 0,1 2 0 15,0-5 0-15,-1 3 8 16,1-3-8-16,-3-2 0 0,3 5 0 0,-1 2 0 16,1-2 0-16,-3-5 0 0,0 0 0 0,5 2 8 15,1 5-8-15,-4-2 0 0,-2-5 0 0,0 0 0 16,0 0 0-16,3 2 8 0,2 3-8 0,-5-5 0 16,0 0 0-16,0 0 9 0,3 7-9 0,-3-7 0 15,0 0 10-15,0 0-10 0,0 3 8 0,2 1-8 16,-2-4 9-16,-2 7-9 0,2-7 10 0,-3 5-10 0,3-5 12 0,-2 2-4 15,-1 5-8-15,3-7 12 0,-3 5-4 0,1-3-8 16,-1 5 11-16,0-7-11 0,-2 5 8 0,2-2-8 16,1 1 0-16,2-4 0 0,-6 5 8 0,6-5-8 0,0 0 0 0,-2 2 0 15,-4 3 0-15,1-3 0 0,-3 3 8 0,3-3-8 16,0 3 0-16,-1-3 8 0,-2 3-8 0,3 2 0 16,-3 0 9-16,0 0-9 0,0 5 0 0,0-5 9 0,3 0-9 15,-3 0 0-15,3 0 0 0,-3 0 0 0,3 0 0 0,-3 0 0 16,2 1 0-16,-2-4 0 0,3 3 0 0,0 0 0 15,0 0 0-15,-1-2 0 0,1 2 0 0,0-4 0 16,-1 1 0-16,4 3 0 0,-3-2 0 0,2-3 0 16,-2 5 0-16,2-2 0 0,3-5 0 0,-3 2 0 15,-2 3 0-15,2-2 0 16,3-3 0-16,-5 4 0 0,2-1 0 0,1 1 0 16,2-4 0-16,-6 0 0 0,6 0 0 0,0 0 0 15,0 0 0-15,-2 7 0 0,2-7 0 0,-5 0 0 16,2 7 0-16,3-7 0 0,0 0 0 0,0 0 0 15,0 0 0-15,0 0 0 0,-3 0 0 0,3 0 0 16,0 0 0-16,0 0 0 0,0 0 0 0,0 0 0 16,0 0 0-16,0 0 0 0,0 0 0 0,3 7 0 0,-3-7 0 0,5 5 0 15,0-3 0-15,1 3 0 0,-6-5 0 0,5 3 0 0,0 1 0 16,1-1 0-16,-4 1 0 0,4 3 0 0,-6-7 0 0,5 5 0 16,-2-3 0-16,4 5 0 0,-4-2 0 0,0-2 0 15,2 4 0-15,-2-3 0 0,-1 3 0 0,1 0 0 16,0 5 0-16,-1-9 0 0,1 8 0 0,-3-4 0 15,3 0 0 1,-1 0 0-16,1 5 0 0,-1-5 0 0,-2 0 0 0,3 0 0 16,-3 5 0-16,3-5 0 0,-1 3 0 0,-2-3 0 15,0 2 0-15,0 0 0 0,0-1 0 0,3-1 0 16,-3 0 0-16,0 2 0 0,0 0 0 0,-3-2 0 16,3 1 0-16,0-1 0 0,0 0 0 0,-2 2 0 15,2 0 0-15,0-1 0 0,0-1 0 0,0 0 0 16,0 2 0-16,-3 0 0 0,3-1 0 0,0-1 0 0,0 0 0 0,0 0 0 15,0 4 0-15,0-4 0 0,0 1 0 0,3-1 0 16,-3 0 0-16,0 2 0 0,0 0 0 0,0-1 0 16,0-1 0-16,0 0 0 0,0 4 0 0,0-4 0 15,0 5 0-15,0-2 0 0,0 1 0 0,-3-4 0 16,0 8 0-16,3-4 0 0,0-1 0 0,0 1 0 16,0 1 0-16,0-2 0 0,0 1 0 0,3 1 0 0,0 2 0 0,-3-4 0 15,0 6 0-15,2-6 0 0,1 4 0 0,0-3 0 0,-3 4 0 0,2-1 0 16,-2-3 0-16,3 4 0 0,0-4 0 0,-1-1 0 31,-2 6 0-31,3-6 0 0,0 1 0 0,-1-1 0 16,-2 6 0-16,0-6 0 0,0 4 0 0,3-3 0 15,0 1 0-15,-3 2 0 0,0-4 0 0,2 1 0 16,-2 4 0-16,0-1 0 0,0-3 0 0,0 4 0 0,0-4 0 0,0-1 0 16,0 2 0-16,-2 2 0 0,2 0 0 0,-3-3 0 15,3 4 0-15,-3-4 0 0,3-1 0 0,-2 2 0 16,-1 2 8-16,0-7-8 0,1 4 0 0,-1 1 0 15,0-2 0-15,1 1 0 0,-1-4 0 0,-2 3 8 16,-1 2-8-16,4-5 0 0,-3 4 8 0,-1-4-8 16,1 8 0-16,0-8 8 0,-3 7-8 0,2-7 0 0,-1 5 0 0,1-5 0 15,-2 4 0-15,3-4 0 0,0 0 8 0,-1 8-8 16,-2-8 0-16,1 4 0 0,-1-1 0 0,2-1 0 16,-2 1 0-16,0-3 0 0,3 0 0 0,-3 5 0 15,3 2 0-15,-3-7 0 0,0 7 0 0,0-2 0 16,3 2 0-16,-3-3 8 0,0-1-8 0,3 2 0 15,2-5 0-15,0 4 0 16,1-1 0-16,-4-5 0 0,4 2 0 0,-4 0 8 0,4 0-8 16,-3 0 0-16,2-3 0 0,-2-1 0 0,5-3 0 0,-3 7 0 15,0-7 0-15,-2 5 0 0,0-3 8 0,5-2-8 16,-6 5 0-16,4-5 0 0,-4 4 0 0,6-4 0 16,0 0 0-16,0 0 0 0,-5 3 8 0,5-3-8 15,-5 0 0-15,5 0 0 0,-8 0 0 0,3 0 0 16,-1 0-77-16,1-3-15 0,2-1-2 0,-2-3-1320 15</inkml:trace>
  <inkml:trace contextRef="#ctx0" brushRef="#br0" timeOffset="163972.614">23408 10417 115 0,'0'0'0'0,"0"0"10"0,0 0-10 0,0 0 0 0,0 0 0 0,0 0 0 15,0 0 193-15,0 0 37 0,0 0 7 0,0 0 2 16,0 0-105-16,0 0-21 0,0 0-4 0,0 0-1 0,0 0-5 0,0 0-2 16,0 0 0-16,0 7 0 31,0 0-47-31,0 0-10 0,0 5-1 0,-3-5-1 0,3 7-16 0,0-2-3 0,0-3-1 0,0 3 0 0,0 2 14 0,0-7 2 31,3 5 1-31,2-5 0 0,-2 0-24 0,2-2-5 0,3-3-1 0,0-2 0 0,0 5 19 0,2-5 4 16,1-5 1-16,-1 5 0 15,4-7-21-15,-6 5-4 16,0-8 0-16,2 3-8 0,-2 0 15 0,0 0-4 0,-3 0-1 0,1-5 0 16,2 5 6-16,-3-2 2 0,0-3 0 0,-2 5 0 0,-3 0 0 0,-3 0 0 15,3 2 0-15,0 5 0 0,0 0 2 16,-5 0 1-16,0 0 0 0,2 0 0 0,-2 5-5 0,2 2 0 15,0 0-1-15,1 5 0 0,2-3-15 0,0 3 0 16,5-5 0-16,-2 7 0 0,5-2 0 0,2-3 0 0,-2 3 0 0,5 0 0 16,1-3 0-16,-1-2 0 0,0 0 0 0,3 3 0 15,-3-8 23-15,0 3-2 0,1-3 0 0,-1-2 0 16,0-2-21-16,0-3 0 0,-2 5 0 0,-1-7 0 16,-2 0 26-16,0 0 1 0,-2 0 0 0,-1 0 0 15,-2-5-9-15,-1 0-2 0,1 3 0 0,-3-3 0 16,0-2-1-16,0 2-1 15,-3 3 0-15,3-3 0 0,-2-2-14 0,-4 7 9 16,4-5-9-16,-4 5 8 0,1 0-8 0,-3 0 0 16,3 0 9-16,-1 2-9 0,1-2 0 0,0 7 0 15,0-2 0-15,5 2 0 0,0 0 0 0,-3-5-15 0,-2 5 3 16,5 0 0 0,0 0-212-16,0 0-41 0</inkml:trace>
  <inkml:trace contextRef="#ctx0" brushRef="#br0" timeOffset="164412.055">23810 10222 230 0,'0'-5'20'0,"0"-2"-20"0,0 7 0 0,0 0 0 15,0-7 286-15,0 7 53 0,0 0 10 0,0 0 3 16,0 0-180-16,0 0-35 0,0 0-7 0,0 7-2 15,0 5-51-15,3-3-10 0,-3 8-3 0,2-1 0 16,3-2 0-16,-2 10 0 0,2-8 0 0,-2 8 0 16,5-3-37-16,-3 0-8 0,1-2-2 0,1 0 0 15,-1-3-6-15,-1 3-2 0,0-5 0 0,1-2 0 0,-4-3 0 0,4 3 0 16,-4-5 0-16,1 0 0 0,0-2 3 0,-3-5 0 0,0 0 0 16,0 0 0-16,0 0 4 0,0 0 0 0,0 0 1 0,5-5 0 15,-3-4-17-15,1-3 0 0,2 5 0 0,1-5 0 16,-1 5 15-16,0-2-1 0,3-3 0 0,3 7 0 15,-3-2-14-15,2 0 0 0,1 5 0 0,-1-3-10 16,1 5 10 0,0 0-10-16,-1 0 10 0,-2 0-10 0,3 7 10 0,-1-2-12 15,-2 2 12-15,3 0-12 0,-3 0 12 0,0 0 0 16,-3 5-9-16,3-3 9 0,-3 3 0 0,1-5 0 16,-4 5 10-16,3-5-10 0,-2 2 13 0,0-4-4 15,-1 2-1-15,1 0 0 0,0 0-8 0,-1 0 10 16,1-2-10-16,-3-5 10 0,0 0-10 0,3 2-16 15,-3-2 4-15,5 0 1 16,3 0-262-16,-3-2-53 0</inkml:trace>
  <inkml:trace contextRef="#ctx0" brushRef="#br0" timeOffset="164775.358">24283 10431 230 0,'0'0'10'0,"0"0"2"0,0-7-12 0,0 7 0 0,0 0 0 0,-2-2 0 0,2 2 369 0,-3-5 71 16,-2 0 15-16,2 3 2 0,3 2-281 0,0 0-56 0,-8 0-11 0,0 0-2 15,0 7-51-15,0-2-11 0,3-3-1 0,-3 5-1 16,0 0-27-16,0 0-4 0,3 0-2 0,0 5 0 16,0-5-10-16,2 5 0 0,0-5 0 0,1 0-11 15,4 5 11-15,-2-5-12 0,3 0 12 0,2 0-12 16,0 0 12-16,3-5-8 16,0 3 8-16,0 0-8 0,3-3 8 0,-1-2 0 15,1-2-9-15,2-3 9 0,-2 5 0 0,2-7 0 16,0 2 0-16,-2-2 0 0,2 0 20 0,-2 0 3 15,-3 0 0-15,0 0 0 0,-3 2-14 0,0-2-9 16,-2 0 12-16,-1 0-12 0,1 5 39 0,-3 2 1 16,0 0 0-16,0 0 0 0,0 0-5 0,0 0-1 15,-5 2 0-15,5-2 0 0,-6 5-22 0,4-3-4 0,-1 5 0 0,3 0-8 16,0-2 0-16,3 7 0 0,-1-5 0 0,1 0 0 16,2 0 0-16,1 0 0 0,-1 0 0 0,0-2 0 15,3-3 0-15,-2 5 0 0,1-2 0 0,-1-3 0 16,2-2-137-16,-3 0-22 0,3 0-4 0</inkml:trace>
  <inkml:trace contextRef="#ctx0" brushRef="#br0" timeOffset="164976.286">24514 10231 633 0,'-6'-14'28'0,"6"14"6"16,-2-2-34-16,2 2 0 0,0 0 0 0,0 0 0 0,0 0 404 0,0 0 73 0,0 0 15 0,2 7 4 15,1 2-346-15,0 3-69 0,2 2-13 0,-2 0-4 0,-1 5-51 0,1 0-13 16,0-3 0-16,-1 3 0 0,1 0 0 0,-3 2 0 16,2-7 0-16,-2 5 0 0,0-5 0 0,-2 0 0 15,2 3 0-15,-3-8 0 16,1 5-141-16,2-7-31 0,-6-2-7 0,4 2-1 0</inkml:trace>
  <inkml:trace contextRef="#ctx0" brushRef="#br0" timeOffset="165114.449">24403 10410 1958 0,'0'0'43'0,"0"0"9"0,5-5 1 0,3 5 3 16,0-2-45-16,2-3-11 0,6 3 0 0,0-3 0 16,3 5 53-16,2 0 9 0,0 0 2 0,0 0 0 0,0 0-12 0,-2 0-1 15,-3 0-1-15,2 0 0 0,-2 5-33 0,-5-5-6 16,2 2-2-16</inkml:trace>
  <inkml:trace contextRef="#ctx0" brushRef="#br0" timeOffset="165900.35">23701 11054 1267 0,'0'0'56'0,"0"0"12"0,0 0-55 15,0 0-13-15,0-7 0 0,-5 5 0 0,2-3 144 0,-2-2 27 16,3 7 5-16,-6 0 0 0,2-2-77 0,-2 2-16 16,-2 0-3-16,-1 2-1 0,1-2-15 0,2 5-2 15,-3-3-1-15,0 3 0 0,1-3-46 0,-3 5-15 16,2-2 8-16,3 2-8 0,-2-2 55 0,2 2 7 0,2 0 2 0,1 2 0 16,0-1-103-16,2 3-20 0,3-4-4 0,0 0-1 15,3 0 52-15,2 5 12 0,0-5 0 0,6 0 0 16,0-2 0-16,2-3 0 0,3 3 0 0,-1-3 0 15,4-2 0-15,0-2 0 0,-4-3 0 0,1 3 0 0,0-3 48 0,0-2 13 16,-3 0 3-16,0 0 0 0,-5 0-52 0,0-5-12 16,0-2 0-16,-2 2 0 0,-4-2 0 0,1 0 0 15,0 0 0-15,-3-5 0 0,0 1 54 0,-3 1 8 0,0-2 2 16,1 0 0-16,-1 3-64 0,-2-3-21 0,-1 5 0 0,-2 2 0 16,3-2 31-16,-3 2 6 0,3 3 2 0,0-3 0 15,-3 5-18-15,2 0 8 0,1 0-8 0,2 2 0 16,-2 3 58-16,5 2 5 0,0 0 1 0,0 0 0 15,0 0-52-15,0 7-12 0,3 0 0 0,-1 3 0 16,1 1 0-16,5 3 0 16,0-2 0-16,3 7 0 0,-1-3 0 0,1 1-13 15,-1-1 2-15,1 3 1 0,-1 2 10 0,-2-2 14 16,3 0-3-16,-3-3-1 0,-3-1-10 0,3 3 0 16,-3-4 0-16,1-2 0 0,-1 2 0 0,0-2 0 15,-2-2 0-15,0 1 0 16,2-4-49-16,-2 0-12 0,-1-2-3 0,-2-5 0 15,0 0-204-15,0 0-42 0,0 0-8 0,0 0-2 0</inkml:trace>
  <inkml:trace contextRef="#ctx0" brushRef="#br0" timeOffset="166079.076">23929 11059 633 0,'0'0'28'0,"0"0"6"0,0 0-34 0,0 0 0 16,0 0 0-16,3 7 0 0,2 0 352 0,-2 0 64 15,-1-2 13-15,3 2 3 16,-2 0-295-16,0 0-58 0,-1-2-12 0,1 2-3 15,0 0 0-15,-1 0 0 0,-2-7 0 0,3 2 0 16,-3-2-51-16,0 0-13 0,0 0 0 0,0 0 0 31,0 0-100-31,0 0-22 0,0 0-5 0,0 0-1 0,0 0-153 0,-3-2-31 0,-2-17-7 16,2 0-1-16</inkml:trace>
  <inkml:trace contextRef="#ctx0" brushRef="#br0" timeOffset="166217.016">23932 10951 345 0,'0'0'31'0,"0"0"-31"16,0-5 0-16,0 5 0 0,0-7 313 0,0 7 57 15,0 0 11-15,0 0 3 0,0 0-238 0,0 0-47 16,0 0-10-16,0 0-1 0,0 0-68 0,5 0-20 0,0 0 8 16,3 5-8-1,-3-3-170-15,1 3-38 0,4 2-8 0,-2-5-2 0</inkml:trace>
  <inkml:trace contextRef="#ctx0" brushRef="#br0" timeOffset="166734.142">24170 11033 230 0,'0'0'20'0,"0"0"-20"16,0 0 0-16,5-2 0 16,-2-3 279-16,-1-2 51 0,1 3 10 0,-3 4 3 15,0-8-165-15,0 6-33 0,0 2-6 0,-3-5-2 16,3 5-58-16,-2-2-12 0,-4-3-3 0,1 5 0 16,0 0 0-16,-1 0 0 0,-1 0 0 0,-1 5 0 15,2-3-35-15,-2 5-7 0,0-2-2 0,3 2 0 16,0-2-32-16,-3 2-6 0,3 2-2 0,-1-2 0 15,4 0 20-15,-1-2 0 0,3 7 0 0,0-5 0 0,3 0 0 0,2-5 0 16,0 5 0-16,1-2 0 0,1 2 0 0,1-2 0 16,0-3 0-16,3-2 0 0,-3 5 0 0,2-3 0 15,-2-4 0-15,0 2 0 0,0-5 0 0,0 5 0 0,-2-7 0 16,-1 3 0-16,0 1 0 0,0-4 0 0,1 2 0 0,-1-2 0 16,0 5 0-16,-2-5 0 0,0 2 0 0,-1-2 0 31,1 2 48-31,-3 5 12 0,0 0 4 0,0 0 0 15,2-2-52-15,-2 2-12 0,0 0 0 0,0 0 0 0,0 0 0 0,0 0-16 16,0 0 3-16,0 0 1 0,0 7 12 0,3-4 0 16,0 6 0-16,2-2 0 0,-2 0 14 0,2 0-4 15,0 0-1-15,1 0 0 0,-1 0-9 0,3 7 0 16,0-7 0-16,2 5 0 0,-2-5 0 0,3 7 0 16,-1-2 0-16,4-2 0 0,-6 1 17 0,2-4 2 0,-2 5 0 0,0-2 0 15,-3 1-9-15,1-4-2 0,-6 5 0 0,2-5 0 16,-2 0 4-16,-2 0 0 0,-4 5 0 0,4-5 0 15,-6 0 0-15,2 3 0 0,-1-6 0 0,-1 3 0 16,-3-2-12-16,0-3 0 0,-2 3 0 0,3-3 8 16,-4-2-19-16,4 0-4 0,-3-2-1 0,-1-3 0 31,4 3-72-31,-3-7-14 0,2 2-3 0,-2-1-656 16,-3 1-131-16</inkml:trace>
  <inkml:trace contextRef="#ctx0" brushRef="#br0" timeOffset="166934.733">24395 11073 1324 0,'0'0'118'0,"0"0"-94"0,0 0-24 0,0 0 0 0,0 0 145 0,0 0 25 16,0 0 5-16,0 0 1 0,0 7-39 0,0 0-7 15,2 0-2-15,1 1 0 0,2 1-51 0,0-2-10 16,1 0-3-16,-4 0 0 0,4-5-51 0,-4 6-13 15,4-4 0-15,-6-4 0 0,2 7 0 0,-2-7 0 0,6 7 0 0,-6-7 0 16,0 0-100-16,0 0-22 16,0 0-5-16</inkml:trace>
  <inkml:trace contextRef="#ctx0" brushRef="#br0" timeOffset="167067.087">24387 10925 1209 0,'0'0'108'15,"0"0"-87"-15,0-5-21 0,0 5 0 0,0-2 160 0,0 2 28 0,0-7 6 0,0 7 1 16,5-5-135-16,0 5-28 0,1 0-4 0,-1 0-2 31,0 0-127-31,3 0-26 0</inkml:trace>
  <inkml:trace contextRef="#ctx0" brushRef="#br0" timeOffset="167266.916">24514 10866 1382 0,'0'0'123'0,"0"0"-99"16,2 5-24-16,4-3 0 0,-4 5 132 0,4-2 20 16,-1 2 5-16,0 7 1 0,0-2-54 0,1-3-12 15,-4 8-1-15,4-3-1 16,-4 0-40-16,4 0-8 0,-4 0-2 0,-2-2 0 16,3 2-32-16,-3 0-8 0,0-2 0 0,0 2 0 15,-3-2 0-15,3-3 0 0,-2-2 0 0,-4 5 0 16,4-5-204-16,-4 0-42 0,-7 5-9 15,0-10-1-15</inkml:trace>
  <inkml:trace contextRef="#ctx0" brushRef="#br0" timeOffset="167383.265">24490 11092 633 0,'0'0'28'0,"5"-5"6"0,0 5-34 0,1-2 0 15,2-3 0-15,0 3 0 0,2-3 276 0,1-2 48 0,-1 7 9 0,-2-4 3 16,3 1-192-16,5-2-39 0,-3 3-7 0,-2-3-2 16,2 5-76-16,-3 0-20 0,-2-2 0 0,3 4 0 31,-1-2-48-31,-4 0-12 0,2 0-4 0,-8 0 0 0</inkml:trace>
  <inkml:trace contextRef="#ctx0" brushRef="#br0" timeOffset="167905.473">23426 11610 1443 0,'0'0'32'0,"0"0"6"0,0 0 2 0,0 0 0 0,0-3-32 0,0 3-8 16,0 0 0-16,0 0 0 16,0 0 132-16,0 0 24 0,0 0 4 0,0 0 2 0,0 0-69 0,6 10-13 0,-4-3-4 0,1 4 0 15,-1-4-12-15,1 5-4 0,0-2 0 0,2 1 0 16,-2-4-30-16,2 5-6 0,-5-2-2 0,3-3 0 16,-3 2-22-16,2 0 8 0,-2-4-8 0,0 2 0 15,0-7 0-15,0 0 0 0,0 0 0 0,0 0 0 16,0 0-208-16,0 0-45 0,-2 0-10 0</inkml:trace>
  <inkml:trace contextRef="#ctx0" brushRef="#br0" timeOffset="168052.518">23442 11461 1209 0,'0'0'108'0,"0"0"-87"0,3-7-21 0,-3 3 0 15,0 4 157-15,0 0 27 0,0-3 6 0,0 3 1 16,0 0-107-16,0 0-22 0,0 0-4 0,0 0-1 0,0 0-41 0,0 0-16 15,5 3 11-15,-2 1-11 16,2 3-88-16,0 0-24 0,1 0-5 0,-1 1-1 0</inkml:trace>
  <inkml:trace contextRef="#ctx0" brushRef="#br0" timeOffset="168406.633">23789 11553 633 0,'0'0'28'0,"-3"-5"6"15,3-2-34-15,0 3 0 0,0 1 0 0,0-1 0 16,-3-3 301-16,3 4 54 0,0-2 10 0,0 5 3 16,0 0-244-16,0 0-48 0,-5-2-9 0,0-3-3 0,0 5 0 0,-3 0 0 31,-3 7 0-31,3-7 0 0,-5 8 0 0,0-4 0 0,2-1 0 0,-5 4 0 16,3 2-64-16,0-2-20 0,2-5-1 0,1 10 0 15,2-9 21-15,0 4-9 0,0 0 9 0,5 4 0 16,3-4-11-16,0-2 11 0,3 2-10 0,5-4 10 15,0 4-13-15,5-3 3 0,3 3 1 0,0 0 0 16,2 1 9-16,3-1 0 0,-2-3 0 0,-3 3-8 16,0 0 8-16,-6 0 0 0,3 0 0 0,-2-2 0 0,-3 5 0 0,-5-6 9 15,2 3-1-15,-3 0-8 0,1 0 33 0,-3 1 0 16,-3-1 0-16,1 0 0 0,-3 0-33 0,2 2 0 16,-5-2 0-16,0 0 0 0,0-4 0 0,-3 4 0 15,-2-7 0-15,0 4 0 16,0-4-27-16,0 3-12 0,2-3-2 0,-2-3-1095 0</inkml:trace>
  <inkml:trace contextRef="#ctx0" brushRef="#br0" timeOffset="168754.513">24246 11617 2052 0,'0'0'45'0,"0"0"10"0,0 0 1 0,0 0 1 0,0 0-45 0,0 7-12 16,0 2 0-16,0 0 0 0,0-1 67 0,0-1 11 16,3 0 2-16,0 4 1 0,-1-4-40 0,4 5-8 15,-6-5-1-15,2 0-1 16,4 0-31-16,-4 0-10 0,1-7 0 0,0 7 0 16,-3-7 59-16,2 5 12 0,-2-5 3 0,0 0 0 15,0 0-256-15,0 0-52 0,0 0-9 16,3-12-668-16</inkml:trace>
  <inkml:trace contextRef="#ctx0" brushRef="#br0" timeOffset="168901.562">24265 11473 1796 0,'0'0'40'0,"0"0"8"0,5-5 1 0,-5 5 1 0,0 0-40 0,0 0-10 0,0 0 0 0,0 0 0 16,0 0 28-16,0 0 3 0,6 0 1 0,-1 5 0 15,0-3-32-15,0 6 0 0,1-1 0 0,-1-3-846 16</inkml:trace>
  <inkml:trace contextRef="#ctx0" brushRef="#br0" timeOffset="169223.63">24424 11621 1555 0,'0'0'138'0,"0"0"-110"0,0 0-28 16,0 3 0-16,2 1 135 0,4 3 21 0,-4-2 5 0,1-3 1 15,0 6-74-15,-1-1-14 0,1 0-3 0,2-3-1 16,-2 3-22-16,-3-7-5 0,5 5-1 0,-5-5 0 16,0 0-15-16,0 0-3 0,0 0-1 0,0 0 0 0,0 0-10 0,0 0-1 15,0 0-1-15,5 0 0 0,1-5-1 0,-1 5 0 16,3-7 0-16,0 3 0 0,-3-3-10 0,3 4 0 16,3-4 0-16,-1 2 0 0,-2-2 0 0,3 5 0 0,-3-3 0 0,2 1 0 15,-2 1 0-15,0 3-9 0,0 0 9 0,0 3 0 16,-3 1-14-16,3 3 4 0,-2-2 1 0,1 2 0 15,-1 0 9-15,-1 3 0 0,3-6 0 0,-3 8 0 16,1-3 0-16,2-1 0 0,-3-1 0 0,3 4 0 16,0-4 0-16,-3 0 0 0,0 1 0 0,-2-1 0 15,0 0 0-15,-1 0 0 16,-2 2 0-16</inkml:trace>
  <inkml:trace contextRef="#ctx0" brushRef="#br0" timeOffset="169709.99">23476 12078 403 0,'0'0'17'0,"0"0"5"16,0 0-22-16,0 0 0 0,-5-3 0 0,5 3 0 0,0 0 288 0,0 0 54 0,0 0 10 0,0 0 3 31,0 0-191-31,0 7-37 0,0 0-8 0,0 0-2 16,5 3-23-16,-2 6-5 0,0-2-1 0,-1 0 0 15,4 1-36-15,-1 6-8 0,0-2-2 0,1-1 0 0,2-4-16 0,-6 5-3 16,6-5-1-16,-5 5 0 0,-1-5 3 0,1 0 1 16,0 1 0-16,-1-1 0 0,1-3-26 0,-3 4 0 15,0-8 0-15,0 0 0 16,0 0-99-16,0-7-25 0,-3 4-4 0,-2-1-961 0</inkml:trace>
  <inkml:trace contextRef="#ctx0" brushRef="#br0" timeOffset="169872.727">23400 12259 1681 0,'0'0'74'0,"0"0"16"0,0 0-72 0,5-3-18 0,0-1 0 0,3 4 0 0,0-7 98 0,3 7 16 15,5 0 3-15,0-3 1 0,2 3-73 0,-2-5-14 16,0 5-3-16,2 0-1 0,4 0-27 0,-1-4 0 16,0 1 0-16,0 3-652 0,-2 0-129 0</inkml:trace>
  <inkml:trace contextRef="#ctx0" brushRef="#br0" timeOffset="170243.109">23762 12089 1728 0,'0'0'76'0,"0"0"16"0,-5 0-73 0,5 0-19 16,0 0 0-16,-3 3 0 0,3 4 106 0,0 0 18 15,0 2 3-15,3 1 1 0,0 1-50 0,5-1-10 16,-6 6-1-16,3-2-1 0,1 0-23 0,-4 1-5 0,4-1-1 0,-4 4 0 15,1-3-12-15,0-1-2 0,2-3-1 0,-5 4 0 16,3-1-22-16,-1-7 9 0,1 4-9 0,-3-3 0 16,0-1 0-16,0-7 0 0,0 0 0 0,0 0 0 15,0 0 0-15,0 0 0 0,0 0 0 0,0 0 0 16,0 0 0-16,3-3 0 0,-1-1 0 0,3-4 0 16,-2 1 0-16,0 3 0 15,2-3 0-15,0 0 0 16,1 4-26-16,2-1-12 0,-3-3-2 0,3 2-1 0,-3 2 14 0,3-1 3 15,0 4 1-15,0 0 0 0,0 0 23 0,0 0 0 0,-3 0 0 16,3 4 0-16,0-4 17 0,0 8 8 0,-3-4 2 0,3 3 0 16,-3-4 8-16,1 4 1 0,-1 0 1 0,0 0 0 15,-2 2-29-15,0-2-8 0,-1 0 0 0,1 3 0 16,-1-6 0-16,-2 3 0 0,3 1 0 0,-3-8 0 0,3 4 0 0,-3-4 0 16,0 0 0-16,0 0-784 15,0 0-157-15</inkml:trace>
  <inkml:trace contextRef="#ctx0" brushRef="#br0" timeOffset="170590.797">24067 12270 288 0,'0'0'12'0,"5"0"4"0,0 0-16 0,0 0 0 0,3-4 0 0,-2 4 0 16,-1 0 323-16,3 0 61 0,0 0 13 0,0 0 3 15,0-3-269-15,0 3-54 0,0-4-10 0,-3 4-3 16,3-3-16-16,-3-1-4 0,-2 4-1 0,-3 0 0 15,2-7-18-15,1 4-3 0,2-2-1 0,-5-2 0 16,0 3-21-16,0 1 0 0,-2-4 0 0,-1 3 0 0,0 1 0 0,-5-1 0 0,3 1 0 0,-3-2 0 16,3 1 0-16,-3 1 0 15,3 3 0-15,-3 0 0 0,0 0 0 0,0 3 0 0,0 1 0 0,0 4 0 16,0-1 0-16,3 4 0 0,-3-1 0 0,3 2 0 16,-1-1 42-16,1 3 4 0,0 1 1 0,2-1 0 15,0 0-25-15,3-3-5 0,0 4-1 0,3-1 0 16,2 0 1-16,-2 2 0 0,2-2 0 0,1-7 0 0,1 8 3 0,-1-8 0 15,2 4 0-15,0-8 0 0,2 4-8 0,1-3 0 16,-1 4-1-16,4-8 0 0,-4 0-11 0,3 0 8 16,1-5-8-16,-1 2-765 15,0-1-159-15</inkml:trace>
  <inkml:trace contextRef="#ctx0" brushRef="#br0" timeOffset="171262.242">23318 12891 748 0,'0'0'33'0,"0"0"7"0,0 0-32 0,0 0-8 16,0 0 0-16,5 7 0 0,-2 0 232 0,-1 0 44 16,4 1 8-16,-4-1 3 0,1 0-162 0,0 0-32 15,-1 0-6-15,1 0-2 0,-3 0-40 0,2 0-8 16,1 2-1-16,0-2-1 0,-3 0-15 0,0 0-2 0,0 1-1 0,0-6 0 16,2 5-8-16,-2-7-1 0,0 0-8 0,0 0 12 15,0 0-149-15,0 0-31 0,-5 5-5 0</inkml:trace>
  <inkml:trace contextRef="#ctx0" brushRef="#br0" timeOffset="171416.648">23371 12727 691 0,'0'0'61'0,"0"0"-49"0,-3-3-12 0,3-1 0 15,0 4 216-15,0 0 40 0,0 0 8 0,0 0 1 16,0 0-169-16,0 0-35 0,0 0-6 0,0 0-2 15,3 4-45-15,-3 3-8 0,0 0 0 0,2 3-547 16,1-3-104-16</inkml:trace>
  <inkml:trace contextRef="#ctx0" brushRef="#br0" timeOffset="171996.582">23498 12882 1443 0,'0'0'64'0,"0"0"13"0,0 0-61 0,0 0-16 15,2 9 0-15,1-6 0 0,0 4 82 0,-1-3 14 16,1 3 2-16,0-4 1 0,-3 4-23 0,2-2-5 16,-2-5-1-16,3 7 0 0,-1 0-42 0,1 0-9 15,-3-7-2-15,0 0 0 0,0 0-4 0,0 0-1 0,0 0 0 0,0 0 0 16,0 0-3-16,0 0-1 0,0 0 0 0,0 0 0 15,0 0 10-15,3-3 2 0,-1-1 0 0,1-3 0 16,0 0-20-16,-6 0 0 0,-2-1 0 0,5-3 0 16,8 1-28-16,-3-1-4 0,-2 3 0 0,5 1 0 15,0-4 12-15,-1 4 1 0,-1 2 1 0,2 3 0 16,-3-3 18-16,3 2-10 16,2-1 10-16,-2 4-8 0,0 0 8 0,0 0 0 15,0 0 0-15,0 7 0 0,3-7 8 0,-3 5 3 0,0 2 1 16,0 0 0-16,0-3 35 0,-6 3 7 0,3 0 2 0,-2-4 0 15,2 4-5-15,-2 2-1 0,0-2 0 0,-3-4 0 0,0-3-29 0,2 7-5 16,-2 0-2-16,0-7 0 0,0 0-5 0,0 0-1 0,0 0 0 16,0 0 0-16,0 0-8 0,0 0 8 15,0 0-8-15,0 0 8 0,0 0-8 0,0 0 12 16,0 0-12-16,0 0 12 0,8-3-12 0,-2-4 0 16,-1 3 0-16,0-3 8 0,3 0-8 0,0 2-11 15,0 3 3-15,0-3 0 0,0 2 8 0,2-1-8 16,-2 4 8-16,0-3-8 0,0 3 8 0,0 0 0 15,0 0 0-15,0 3 0 0,0-3 0 0,0 4 0 16,-3-1 0-16,0 2 0 0,3-3 0 0,-5 3 0 0,2-1 0 0,1-1 0 16,-4 4 0-16,1-3 0 0,-3-4 0 0,3 3 0 15,-1 4 0-15,1 0 0 0,-3-7 0 0,0 0 0 16,0 0 0-16,0 5 0 0,0 2 0 0,0-7 8 16,0 0-144-16,0 0-28 0,0 0-5 0,0 0-803 15</inkml:trace>
  <inkml:trace contextRef="#ctx0" brushRef="#br0" timeOffset="172451.468">24172 12840 1864 0,'0'0'41'0,"0"0"9"0,0 0 2 0,-2-5 0 0,-6 2-42 0,2-1-10 15,6 4 0-15,-2 0 0 0,2 0 35 0,0 0 5 16,0 0 0-16,0 0 1 0,0 0-32 0,0 0-9 16,-5 0 0-16,-1 4 0 0,6-4 0 0,-5 3 9 15,0 2-9-15,-1 2 0 0,-2 0 13 0,3 4-4 16,0-4-1-16,0 1 0 16,-1-6-8-16,-2 7 0 0,3-2-10 0,2 0 10 15,1 0-9-15,-1-4 9 0,0 4-8 0,3-7 8 16,0 0 0-16,6 5-10 0,-1-3 10 0,0 3 0 15,3-5 0-15,0 0 0 0,0 0 0 0,3 0 0 16,-3 0 0-16,2-5 12 0,-4 3 0 0,1-3 0 0,1 3 7 0,-2-3 1 16,-1 2 0-16,0-4 0 0,1 3 11 0,-1 1 2 15,0-1 1-15,-2-3 0 0,2 7-22 0,-2-5-12 0,-3 5 12 0,2-2-12 16,1-3 29-16,-3 5-1 0,0 0 0 0,0 0 0 16,0 0 4-16,0 0 0 0,0 0 0 0,0 0 0 15,3 7-20-15,-3-7-3 0,0 0-1 0,0 9 0 16,2-2-8-16,1 0 8 0,2-4-8 0,-5-3 8 15,3 7-8-15,-3-7 0 0,0 5 0 0,0-5 0 16,0 0 0-16,5 2 0 0,-2 3 0 0,-1 2 0 16,4-7-194-16,-6 0-41 0,0 0-8 0,0 0-1 0</inkml:trace>
  <inkml:trace contextRef="#ctx0" brushRef="#br0" timeOffset="172952.517">24445 12842 1886 0,'0'0'41'0,"0"0"9"0,-3-2 2 0,3 2 1 15,0 0-42-15,-2-5-11 0,-6 5 0 0,2-7 0 0,1 7 74 16,0-3 13-16,2-1 2 0,-2 4 1 0,0-3-50 0,-1 3-11 16,6 0-1-16,-8 0-1 0,3 0-17 0,5 0-10 15,-5 3 12-15,5-3-12 0,-8 0 0 0,2 7 0 0,-1-7 0 0,1 7 0 16,-2 0 0-16,0 2 0 0,0-2 0 0,3 0 0 15,0-4 0-15,0 4 0 0,2 0 0 0,0 2 0 16,1-6 0-16,2 4 0 0,2 0 0 0,1 0-9 16,2-7 9-16,3 5 0 0,-3-3 0 0,3-2 0 15,0 0 0-15,0 0-10 0,3 0 10 0,-1-2 0 16,6-3-10-16,-2 5 10 16,-1-7-8-16,-3 4 8 0,4-1 0 0,-4 1 0 15,-2-1 0-15,-3-3 0 0,3 2 0 0,-2 3 0 16,-1-3 0-16,-2 2 8 0,-1-1-8 0,-2 4 11 15,0 0-11-15,0 0 12 0,0 0 20 0,0 0 4 16,0 0 0-16,0 0 1 0,0 0-18 0,0 0-4 16,0 0-1-16,3 7 0 0,-1-2-30 0,1 2-5 15,0 0-2-15,2 0 0 0,0-3 32 0,1 6 7 0,-4-3 0 0,4 0 1 16,2 2-17-16,-6 1 0 0,3 1 0 0,1-3 0 16,-4 3-10-16,1-1-6 0,0 1 0 0,-1-1-1 0,-2-5 32 15,0 6 6-15,-2-1 2 0,-1 2 0 0,0-3-12 0,-2 3-3 16,-3-5 0-16,-2 4 0 0,2-1 0 0,-3-3 0 15,-5 2 0-15,0-2 0 0,0 0-8 0,1 1-11 16,-1-6 3-16,5 3 0 31,1-5-56-31,-1 2-12 0,0-2-1 0,3-2-970 0</inkml:trace>
  <inkml:trace contextRef="#ctx0" brushRef="#br0" timeOffset="173384.892">24664 12828 979 0,'0'0'43'0,"0"0"9"0,0 0-41 0,0 0-11 16,0 0 0-16,0 0 0 0,0 0 197 0,0 0 38 16,0 0 7-16,3 0 2 0,5-3-173 0,-3-1-35 0,1 4-6 0,-1-7-2 15,0 7 12-15,3-7 1 0,0 4 1 0,0-1 0 16,-3-1-25-16,1 3-5 0,-4-3 0 0,4-2-1 0,-4 4 0 15,1-1 0-15,-3-3 0 0,2 0 0 0,-4 7 5 0,-1-7 0 16,-2 2 1-16,0-2 0 0,2 4 3 0,-5-1 0 16,0-3 0-16,0 7 0 0,0-7 5 0,0 7 2 15,3 0 0-15,-3 0 0 0,0 0-27 0,0 4 0 16,0-1 0-16,0 1 0 16,3 3 16-16,-3 0-3 0,3 1 0 0,-1-1 0 15,1 7-5-15,3-7-8 0,-4 5 11 0,4 2-11 16,-1 0-8-16,0-3-9 0,1 4-2 0,-1-4 0 15,3-1 36-15,0 2 7 0,3 2 2 0,-3-7 0 16,2 4-42-16,4-3-8 0,-1-1-1 16,0 0-1-16,0 0 72 0,3 0 14 0,0-7 4 0,3 4 0 15,0-1-52-15,2-3-12 0,5 0 0 0,-4-3 0 0,-1 3-15 0,3-4-5 16,-1 1-2-16,-1-1 0 0,2-3 22 0,-3 2 0 16,0 3 0-16,0-3 0 15,-2-2-165-15,-3 7-35 0</inkml:trace>
</inkml:ink>
</file>

<file path=ppt/ink/ink3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4:14.024"/>
    </inkml:context>
    <inkml:brush xml:id="br0">
      <inkml:brushProperty name="width" value="0.1" units="cm"/>
      <inkml:brushProperty name="height" value="0.1" units="cm"/>
      <inkml:brushProperty name="color" value="#5B2D90"/>
    </inkml:brush>
  </inkml:definitions>
  <inkml:trace contextRef="#ctx0" brushRef="#br0">0 96 3224 0 0,'0'0'357'0'0,"0"0"294"0"0,1-1 601 0 0,9-7-16 0 0,-9 7-54 0 0,35-26 1177 0 0,28-2-948 0 0,77-1-355 0 0,-114 36-384 0 0,-25-4-610 0 0,-1 1 1 0 0,1-1-1 0 0,-1 1 0 0 0,1 0 1 0 0,-1-1-1 0 0,0 1 1 0 0,0 0-1 0 0,0 0 1 0 0,-1 0-1 0 0,1 0 1 0 0,-1-1-1 0 0,1 1 1 0 0,-1 0-1 0 0,0 0 0 0 0,0 0 1 0 0,0 0-1 0 0,-1 0 1 0 0,1 0-1 0 0,-1 0 1 0 0,0 0-1 0 0,1 0 1 0 0,-1 0-1 0 0,0-1 1 0 0,-1 1-1 0 0,1 0 1 0 0,-2 2-63 0 0,-16 28 696 0 0,-6 14 247 0 0,25-45-865 0 0,-5 6 79 0 0,2 0-85 0 0,2 28 444 0 0,20 9 1037 0 0,-18-43-1441 0 0,-1-2-2 0 0,17 18 674 0 0,-12 7-534 0 0,-5-9-1126 0 0,0-16 200 0 0</inkml:trace>
</inkml:ink>
</file>

<file path=ppt/ink/ink3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4:14.462"/>
    </inkml:context>
    <inkml:brush xml:id="br0">
      <inkml:brushProperty name="width" value="0.1" units="cm"/>
      <inkml:brushProperty name="height" value="0.1" units="cm"/>
      <inkml:brushProperty name="color" value="#5B2D90"/>
    </inkml:brush>
  </inkml:definitions>
  <inkml:trace contextRef="#ctx0" brushRef="#br0">7 0 5040 0 0,'0'0'231'0'0,"0"0"64"0"0,0 0 171 0 0,0 0 70 0 0,0 0 9 0 0,0 0-8 0 0,-2 1-55 0 0,-2 4-250 0 0,8-1 4894 0 0,20-10-3474 0 0,-24 6-1586 0 0</inkml:trace>
</inkml:ink>
</file>

<file path=ppt/ink/ink3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16:04.416"/>
    </inkml:context>
    <inkml:brush xml:id="br0">
      <inkml:brushProperty name="width" value="0.05292" units="cm"/>
      <inkml:brushProperty name="height" value="0.05292" units="cm"/>
      <inkml:brushProperty name="color" value="#7030A0"/>
    </inkml:brush>
  </inkml:definitions>
  <inkml:trace contextRef="#ctx0" brushRef="#br0">1408 4930 345 0,'0'0'31'0,"0"-2"-31"15,0 2 0-15,0 0 0 0,0-5 121 0,0 5 19 16,0 0 3-16,0 0 1 0,0 0-47 0,0 0-9 15,0 0-1-15,0 0-1 0,0 0-6 0,0 0 0 16,0 0-1-16,0 0 0 16,0 0-3-16,0 0-1 0,0 0 0 0,0 0 0 15,0 0-9-15,0 0-2 0,0 7 0 0,0-7 0 16,0 0-17-16,0 0-4 0,0 5-1 0,0 2 0 16,0-7-4-16,2 7-1 0,-2 0 0 0,0 0 0 0,6 0-1 15,-6-2-1-15,0-5 0 0,0 7 0 16,2 0-17-16,3 0-3 0,-5 5-1 0,0-5 0 15,-5 0 40-15,5 0 8 0,5 0 2 0,-5 0 0 0,0 0-52 0,0 0-12 16,0-7 0-16,0 7 0 0,3 5-12 0,-3-5-4 16,0 5-2-16,0-5 0 0,0-5 18 0,0 5 8 0,0 3-8 0,0-1 12 15,0 10-4-15,3-5 0 16,-3-2-8-16,-3-3 12 0,3 3-3 0,0 2-1 0,0-7 0 16,0 5 0-16,0-3-8 0,0-2 12 0,0 5-12 0,-3-5 12 15,3 7-12-15,-5-2 8 16,5 0-8-16,0-3 8 0,0-2-8 0,0 5 0 15,0 2 0-15,-2-7 8 0,2 5-19 0,0-5-4 16,0 7-1-16,0 0 0 0,0-7 16 0,0 5 0 16,-8 0 0-16,8-3 0 0,0 3 0 0,-6-5 0 15,4 5 0-15,2-3 0 0,-3-2 20 0,-2 5 8 16,2-5 0-16,3 5 1 0,-5-5-29 0,2 2 0 16,3 3 0-16,0-5 0 0,0 0-20 0,0 0-6 0,-3 5-2 0,3-3 0 15,0 3 53-15,0-5 11 0,-5 5 1 0,5-3 1 16,5 3-10-16,-2-5-1 0,-3 5-1 0,0-3 0 15,3-2-45-15,-3 5-9 0,-3-5-1 0,3 0-1 0,-3 0 30 0,-2 5 0 16,10-5 0-16,-5 0 0 0,-5-2 23 16,3 2 4-16,2-5 1 0,0 5 0 15,0 0-45-15,-6-2-9 0,6 2-2 0,-2 0 0 0,4 0 28 0,-2-2 0 0,0-3 0 0,-2 3 0 16,4 2 0-16,-2-4 0 0,-2 1 0 0,2 3 0 16,-6 0 0-16,6-2 0 0,-2-3 0 0,2 3 0 15,-3-3-29 1,3 5-7-16,0 3-2 0,0-3 0 0,0-5 61 0,0 5 12 0,0 0 2 0,0-2 1 15,0 2-10-15,0 0-1 0,0-2-1 0,0-3 0 32,0-2-42-32,0 7-8 0,0 0-1 0,3 0-1 0,-3-2 42 0,2 7 8 15,-2-10 1-15,-2 5 1 16,2 0-42-16,0-7-8 0,0 0-1 0,2 7-1 0,-4 5 26 0,2-5 0 16,2 5 0-16,4-5 0 15,-6 2 0-15,0-1 0 0,2 3 0 0,-2-4 0 0,6 5 0 0,-6-5 0 16,0 0 0-16,0 0 0 0,2 0 0 0,-2-7 0 15,0 7 0-15,0-2 0 0,0-5 0 0,0 7 0 0,0-7 0 0,0 2 0 0,0-2 0 16,0 0 0-16,0 0 0 0,5 8 0 0,-5-4 16 0,0-4 8 16,0 7 1-16,0-7 1 0,0 0-26 0,0 0 0 15,0 7 0-15,3-2 0 16,-3-5-16-16,0 2-8 0,0 5-1 0,0-2-1 0,0-5 42 0,0 3 8 16,0 4 1-16,0-7 1 31,0 0-42-31,0 4-8 0,3 3-1 0,-3-7-1 0,0 0 26 0,0 7 0 0,0-7 0 0,5 5 0 15,-5 2 0-15,0-7 0 0,0 3 0 0,0 1 0 16,0-4 16-16,0 7 8 0,0-7 1 0,3 5 1 16,-3-3-41-16,5 5-8 0,-5-7-1 0,0 5-1 15,3-3 25-15,-3-2 0 0,0 7 0 0,0-7-8 16,0 0 8-16,0 0 0 0,0 0 0 0,0 8 0 16,0-4 0-16,0-4 0 0,0 0 0 0,0 0 0 0,0 0 0 0,0 0 0 15,0 0 0-15,0 3 0 0,0-3 0 0,0 0 0 16,0 0 0-16,0 4 0 0,2 3 19 0,-2-7 5 15,0 0 2-15,0 0 0 0,0 0-26 0,0 0 0 16,0 0 0-16,0 0 0 0,0 7-15 0,0-7-8 16,0 5-1-16,0-5-1 0,0 0 25 0,0 0 0 0,0 0 0 0,6 2 0 15,-6-2 0-15,0 8 0 16,0-8 0-16,0 4-8 0,0-4 8 0,0 0 0 16,0 0 0-16,0 7 0 0,2-2 0 0,-2-5 0 15,0 0 0-15,0 0 0 0,0 2 0 0,0-2 0 16,0 7 0-16,0-7 0 0,0 0 0 0,0 0 0 15,6 7 0-15,-6-7 0 0,0 5 0 0,0-2 0 16,0 4 0-16,0-7 0 0,0 0 0 0,0 4 0 16,0-4 0-16,0 7 0 0,0-7 0 0,0 7 0 0,0-2 0 0,0-5 0 15,0 0 21-15,0 0 3 0,0 0 1 0,0 0 0 16,0 0-25-16,0 7 0 0,0 0 0 0,0-7 0 16,0 0-14-16,0 0-8 0,0 0-2 0,0 0 0 15,0 0 24-15,0 0 0 0,0 0 0 0,0 0 0 16,0 0 0-16,0 0-11 0,0 0 3 0,0 0 0 15,0 0-36-15,2-5-6 0,-2 5-2 0,5-7 0 16,-2 0-148-16,-3 0-31 0,0-4-5 0,0 4-675 0</inkml:trace>
  <inkml:trace contextRef="#ctx0" brushRef="#br0" timeOffset="2051.693">1410 5817 806 0,'0'0'36'0,"0"0"7"0,0 0-35 0,0 0-8 16,0 2 0-16,-2 5 0 0,2-7 60 0,0 5 11 15,0-3 1-15,0 5 1 0,0-2-14 0,2 2-3 16,-2-7-1-16,0 7 0 0,0 7 7 0,6-2 2 0,-12-5 0 0,6 5 0 15,-2-3-17-15,2 3-3 0,0-2-1 0,0 1 0 16,0-4-18-16,0 5-3 0,0 2-1 0,0-7 0 16,0 7 15-16,0-2 2 0,0-2 1 0,0 1 0 0,0 3-15 0,0-7-4 15,2 5 0-15,-2 2 0 0,0 0-12 0,6-2-8 16,-6 0 10-16,0-3-10 0,0-2 22 0,0 5-2 16,0-5 0-16,0 5 0 0,0-3-11 0,0-2-9 15,0 1 12-15,0 3-12 0,0-4 16 0,-6 0-3 16,6 0-1-16,0 0 0 0,0 1 12 0,-2-1 1 15,2 2 1-15,0 0 0 16,0-2-26-16,0 5 0 0,-6-5 0 0,6 5 0 16,0-3 0-16,0-1 10 0,0 3-10 0,0-4 10 15,-2 0-10-15,2 5 0 0,0-5 0 0,0 3-11 16,-3 1 20-16,-2 1 4 0,5-2 1 0,0-3 0 16,0 4-14-16,0 1 0 0,0-5 0 0,0 3 0 0,0-3 8 0,0 2-8 15,0-2 0-15,0 0 0 0,0 0 0 0,5 0 8 16,-5 0-8-16,0 0 0 0,3 0 0 0,-3 0 0 15,0 1 8-15,-3-1-8 0,3 0-13 0,-5 2-6 16,5 0-1-16,0-1 0 0,0-1 36 0,-3 0 6 0,3 4 2 16,0-4 0-16,0 0-24 0,0 5 0 0,0-5 0 0,0 0 0 15,3 0 0-15,-3 0 8 0,0 1-8 0,0-1 0 16,0 0 0-16,0 0 0 0,0 2 0 0,0 1 0 16,5-6 0-16,-5 6 0 0,-5-3 0 0,5 4 8 0,-3-4-8 0,3 1 0 15,0-1 8-15,0 0-8 0,0 0 0 0,0-3 0 16,0-4 0-16,0 7 8 0,0 5-8 0,0-5 0 15,0 0 0-15,0-4 8 0,0 6-8 0,0-7 0 16,0 6 0-16,0-8 0 0,3 7 0 0,2-3 0 16,-5 3 0-16,3-4 0 0,-3-3 0 0,0 7 8 15,0 2-8-15,0-2 0 16,0 0 0-16,-3 0 0 0,3-4 0 0,0 1 0 16,0 3 0-16,0 0 0 0,0-2 0 0,0-2 8 15,0 8 15-15,0-8 3 0,0 4 1 0,0-7 0 16,0 0-39-16,0 4-8 0,0 3-2 0,0 1 0 15,0-8 22-15,0 7 0 0,0-3 0 0,0 3 0 0,0-7 0 0,0 3 0 16,0 4 8-16,-5 2-8 0,5-2 0 0,0 0 0 16,0 0 9-16,0 0-9 0,0 0 16 0,-3 0 0 15,3 1-1-15,0-1 0 0,0 0-24 0,0 0-5 16,0-3-1-16,0 3 0 0,0-7 15 0,0 8 0 0,0-1 0 16,3 0 0-16,-3-7 0 0,0 0 0 0,0 7 0 0,0 0 0 15,0-3 0-15,0 3 0 0,0 1 0 0,-3-1 0 16,3-7 0-16,0 0 0 0,3 7 0 0,-3 0 0 15,-3 0 0-15,3 5 0 16,0-5 0-16,0 0 0 0,0 0 0 0,3 0 0 16,-3-3 0-16,0 4 0 0,0-1 0 0,0 0 0 15,0 0 0-15,0 0 0 0,0-7 0 0,0 4 0 16,0 3 0-16,0 1 0 0,-3-1 0 0,3 0 0 16,0 0 0-16,0-3 0 0,-5 3 0 0,5 1 0 15,5-1 0-15,-5 0 0 0,-5 0 0 0,5 0 0 16,0 0 0-16,0 2 0 0,0-2 8 0,0 0-8 0,5 0 0 0,-5 0 0 15,0 0 0-15,0-4 0 0,0 6 0 0,3-2 0 16,-3 0 0-16,5-4 0 0,-10 4 0 0,5 0 0 16,0-2 0-16,0 2 0 0,5 0 0 0,-5 0 0 0,0 0 0 0,3 0 0 15,-3-2 0-15,2 2 0 0,4 4 10 0,-6-1 2 16,0-3 0-16,0 0 0 0,2 5-12 0,-2-5-17 16,0 0 4-16,0 0 1 0,6 0 12 0,-6-2 0 15,0 6 0-15,0-1 0 0,0-6 0 0,0 6 0 0,0-5 0 16,0 2 0-16,0 0 0 0,0 0 0 0,0 4 0 0,0-4 0 15,0 1 0-15,0-1 0 0,0 0 0 0,0 0 0 16,0 0 0-16,0 0 0 0,0 0 0 0,0 2 0 16,2-2 0-16,-2 0 0 0,0 0 0 0,0 1 0 15,5-6 0-15,-5 10 0 16,0-5 0-16,0 0 0 16,0 0 0-16,0 0 0 0,0-2 0 0,3 2 0 15,-3 0 0-15,0 0 0 0,0 0 0 0,0 0 0 0,0 0 0 0,-3 2 0 16,3-2 0-16,0 0 0 0,0 3 0 0,0-3 0 15,-5-2 0-15,5 6 0 0,0-1 0 0,0-3 0 16,0 0 0-16,0 5 0 0,0-1 0 0,0-1 0 16,0-3 0-16,0 5 0 0,-2 2 0 0,2-7 0 0,0 0 0 0,0 0 0 15,0 5 0-15,0-5 0 0,0 0 0 0,0 0 0 16,0 0 0-16,0 5 0 0,0-10 0 0,0 7 0 16,2-2 0-16,-4 0 0 0,2 1 0 0,2-1 0 0,-2-5 0 0,0 7 0 15,0-2 0-15,0 0 0 0,0 1 0 0,0-6 0 16,0 5 0-16,-2 0 0 0,2 2 0 0,-6 1 0 31,6-3 0-31,0 0 0 0,-2 0 8 0,2 2-8 16,0 1 0-16,0-3 0 0,0 0 0 0,0 0 0 15,-6 0 0-15,6 2 0 0,0 1 0 0,0-3 0 0,0 0 8 0,-2 0-8 16,2 5 0-16,0-5 0 0,0 0 0 0,0 0 0 16,0 0 8-16,0 0-8 0,0 5 0 0,0-5 0 15,0 0 0-15,0 0 0 0,2 0 8 0,-2 2-8 16,0-2 0-16,6 1 0 0,-6 1 0 0,0-2 0 0,2 0 0 0,-2 5 0 15,0-5 0-15,6 5 0 0,-6-5 0 0,0 0 0 16,2 0 0-16,-2 0 0 0,5 0 8 0,-5 0-8 16,0 0 0-16,0-2 0 0,0 2 8 0,0 0-8 15,-5 0 0-15,5 0 0 0,0 0 0 0,0-2 0 16,0 2 0-16,0 0 0 0,0 0 0 0,0 0 10 16,0 0-2-16,5 0 0 0,-5-2-8 0,0 2 0 0,0 0 0 0,3 0 0 31,-3 0 0-31,3 0-11 0,-3 0 3 0,0-2 0 0,5 2 16 0,-5 0 3 0,0 0 1 0,0 0 0 0,0 0-12 15,0-2 0-15,0 2 0 0,0-3-11 0,0 4 3 0,0-1 0 16,0-5 0-16,0 5 0 0,0-2 8 0,0-3 14 31,0 7-3-31,0-1-1 0,0-6-10 0,0 5-14 16,0 0 3-16,0 0 1 0,0 0 18 0,0 3 3 16,0-3 1-16,0 0 0 0,3 0-12 0,-3-5 0 0,0 5 0 15,0 2 0-15,0-9 0 0,0 8-17 0,0-1 4 0,0 0 1 16,-3-5 12-16,3 5 16 0,3-2-3 0,-3-5-1 15,-3 7-12-15,3 0-16 0,0 0 3 0,0-7 1 16,0 5 21-16,0 2 5 0,0-5 1 0,3 3 0 16,-3 2-15-16,0 0 0 0,0 0 0 0,0-2 0 0,0-5 0 0,0 7-20 15,0-5 4-15,0 5 0 0,0-7 28 0,-3 5 5 16,3 2 2-16,0-2 0 0,0-5-19 0,0 7 0 16,0-5 0-16,0 5 0 0,0-2 0 0,-5-3 10 15,5 3-10-15,0 2 8 0,-3 0-8 0,3-2 8 16,0-3-8-16,0 5 8 0,0-7 24 0,0 5 4 15,-3-3 0-15,3-2 1 16,0 0-52-16,0 0-10 0,0 7-3 0,0-7 0 0,0 0 28 0,0 0 0 16,0 0 9-16,0 0-9 0,0 0 8 0,0 0-8 15,0 0 0-15,0 0 0 0,0 0 0 0,0 0 0 16,0 0 0-16,0 0 0 16,3-2-165-16,5 2-34 0,3-12-6 15,-9 5-731-15</inkml:trace>
  <inkml:trace contextRef="#ctx0" brushRef="#br0" timeOffset="7213.44">1289 9006 403 0,'0'0'36'0,"0"0"-36"16,0 0 0-16,0 0 0 0,2 0 112 0,6 0 16 15,0-2 4-15,-3-3 0 0,3 5-75 0,6 0-14 16,-9-2-3-16,3-3-1 0,0 5 5 0,0-2 2 15,2-3 0-15,-2 5 0 0,0-5 14 0,-5 3 2 0,5 2 1 0,0 0 0 16,0 0-3-16,-8 0-1 0,7 0 0 0,4 0 0 16,-3 0-13-16,-5 0-2 0,5 0-1 0,0 2 0 15,2-2-19-15,-2 5-3 0,3-5-1 0,-3 0 0 0,-1 5 3 0,7-5 0 16,-1 0 0-16,0 0 0 0,3 0 0 0,0 0 0 16,2 0 0-16,1-5 0 0,-6 5-15 0,8 0-8 15,1 0 8-15,-4 0-8 0,6-5 15 0,-6 5-2 16,1-2 0-16,2 2 0 0,3 0 1 0,-6-5 0 0,1 3 0 0,-1 2 0 15,1 0 0-15,-1 0 0 0,-2-5 0 0,3 5 0 16,-1-2 6-16,1-3 2 0,-1 5 0 0,1-2 0 16,-3-3-11-16,2 5-3 0,-2-2 0 0,3-3 0 31,-1 5-8-31,1-2 8 0,-1 2-8 0,1-5 8 16,2 5 4-16,0 0 0 0,-8 0 0 0,6-5 0 15,-3 5 3-15,2 0 1 0,-2-2 0 0,-3 2 0 0,3 0 6 0,0 0 2 16,-5 0 0-16,5 0 0 0,-6 0-24 0,6 0 0 15,-3 0 0-15,3 0 0 0,-5 2 12 0,5 3-3 16,-3-5 0-16,0 0 0 0,0 0 5 0,1 0 1 16,-1 0 0-16,3 0 0 0,0 0-3 0,-6 0 0 15,6 0 0-15,-3 0 0 0,3 0 13 0,-5 5 3 0,-1-5 0 16,4 0 0-16,-4 2-28 0,3-2 0 0,1 0 0 0,-1 0 0 16,0 0 0-16,-2 5 15 0,4-3-1 0,-4-2 0 15,2 0-14-15,1 0 0 0,-7 0 0 0,12 5 0 0,-8-5 9 0,-1 0-1 16,1 0 0-16,2 0 0 0,0 0-8 0,0 0 0 15,1 0 0-15,2 0 8 0,-6 0 0 0,6 0 0 16,-8 2 0-16,2-2 0 0,1 0 0 0,0 0 0 16,2 0 0-1,-3 0 0-15,1 0 0 0,0 0 0 0,2 0 0 0,-3 0 0 16,-2 0 8-16,-2 0 2 0,7 0 0 0,-5 0 0 16,2 0-18-16,-2 0 0 0,-8 0 0 0,11 0 0 15,-3 0 8-15,0 0-8 0,2 5 0 0,-2-5 0 16,3 0 0-16,-3 0 0 0,0 2 0 0,-3-2 0 15,3 0 10-15,0 0-2 0,0 0 0 0,0 0 0 16,0 0-8-16,2 0 0 0,-2 0 0 0,-2 0 0 0,2 0 0 0,5 0 0 16,-8 0 0-16,3 0 0 0,3 0 0 0,-3 0 0 15,-1 0 0-15,4 0 0 0,2 0 0 0,-2 0 0 16,-3 0 0-16,2 0 0 0,1 0 8 0,0 0-8 16,-4 0 0-16,7 0 8 0,-9 0-8 0,8 0 0 15,-2 0 0-15,-1 0 8 0,-2 0-8 0,3 0 8 0,-3 0-8 16,2 0 8-1,-2 0-8-15,3 0 0 0,2 0 0 0,-2 0 0 16,-3 0 0-16,0 0 0 0,2 0 0 0,-2 0 0 16,3 0 0-16,-1 0 8 0,-4 0-8 0,4 5 0 0,-2-5 0 0,3 0 0 15,-3 0 0-15,0 2 0 0,2-2 0 0,-2 0 0 16,-3 0 8-16,3 0-8 0,0 0 0 0,3 5 0 16,-3-5 0-16,2 0 0 0,-2 0 0 0,3 0 0 15,-3 0 0-15,5 0 0 0,-2 0 0 0,-1 0 0 0,-2 0 0 0,3 0 0 16,-1 0 0-16,-2 0 0 0,3 0 0 0,-3 0 0 15,5 0 0-15,-2 0 0 0,-1 0 0 0,1 0 0 16,2 0 0-16,-2 0 0 0,-3 0 8 0,2 0-8 16,1 0 0-16,-3-5 0 0,2 5 0 0,1 0 0 15,2 0 0-15,-5 0 0 0,5 0 0 0,-2-2 0 16,2 2 0-16,-8 0 0 0,9 0 0 0,-7 0 0 0,4-5 0 0,-3 5 0 16,3 0 0-16,-1 0 0 0,1 0 0 0,2 0 0 15,-5-2 0-15,5 2 0 0,-2 0 0 0,2-5 0 16,-2 5 0-16,4 0 0 0,-1 0 0 0,-1-2 0 15,0 2 0-15,3-5 0 0,-3 5 0 0,3-2 0 0,0-3 0 0,-3 5 0 16,0 0 0-16,6 0 0 0,-11-2 8 0,5 2-8 31,0-5 0-31,-2 5 0 0,-1 0 0 0,1 0 0 16,0-5 0-16,2 5 0 0,-5-2 0 0,2 2 0 16,-2 0 0-16,3 0 0 0,0-5 0 0,-4 5 0 0,4 0 0 0,-3 0 0 15,0 0 8-15,2 0-8 0,1-2 0 0,-3 2 0 16,3 0 0-16,2 0 0 0,-5 0 0 0,2 0 0 15,1 0 0-15,-3-5 0 0,2 5 0 0,1 0 0 16,2 0 0-16,-7 0 0 0,-1 0 0 0,3 0 0 0,0 0 0 0,2 0 0 16,-2 0 0-16,0 0 0 0,3 0 0 0,-3-2 0 15,2 2 0-15,-2 0 0 0,0-5 0 0,3 5 0 16,-1 0 0-16,1 0 0 0,-1 0 0 0,4-2 0 16,-6 2 0-16,2 0 0 0,1 0 0 0,-1 0 0 15,-2 0 0-15,3 0 0 0,-3 0 0 0,2 0 0 16,-2-5 0-16,0 5 0 15,0 0 0-15,0 0 0 0,0 0 0 0,-3 0 0 16,3 0 8-16,-2 0-8 0,2 0 0 0,2 5 0 16,-7-5 0-16,2 2 0 0,6-2 0 0,-3 0 0 15,0 0 0-15,2 0 0 0,-2 0 0 0,0 5 0 16,3-5 0-16,-3 0 0 0,2 2 0 0,-2-2 0 0,-3 5 0 16,3-5 0-16,-2 2 0 0,2-2 0 0,2 0 0 15,-2 0 0-15,0 5 0 0,3-5 0 0,-6 0 0 0,8 0 0 16,-5 2 0-16,0-2 0 0,3 0 0 0,-6 5 0 15,8-5 0-15,-5 0 0 0,0 0 0 0,3 0 0 0,-4 5 0 0,4-3 0 16,-3-2 0-16,0 0 0 0,3 0 0 0,-6 0 0 16,3 0 0-16,0 0 0 0,-8 0 0 0,8 0 0 15,0 0 0-15,-1 0 0 0,-1 5 0 0,2-5 0 16,-3 0 0-16,3 0 0 0,-3 0 0 0,3 0 0 0,-3 2 0 0,3-2 0 16,3 0 0-16,-6 0 0 0,1 0 0 0,-1 0 0 15,5 0 0-15,-7 0 0 0,2 0 0 0,1 0 0 16,-1 0 0-16,0 0 0 0,-5 0 0 0,0 0 0 15,0 0 8-15,3 0-8 0,5 0 0 0,-6-2 8 16,-2 2-8-16,0 0 0 0,0 0 0 0,0 0 0 16,8 0 0-16,-5-5 8 15,-3 5-8-15,3 0 0 0,2 0 8 0,-5 0-8 16,0 0 0-16,0 0 8 0,0 0-8 0,0 0 10 16,0 0-10-16,3 0 10 0,-3 0-10 0,5-2 12 15,-2-3-12-15,-3 5 12 0,0 0-12 0,2 0 12 16,-2 0-12-16,3-7 12 0,2 7-3 0,-5 0 0 0,0 0 0 0,0 0 0 15,5-5-1-15,-5 5 0 0,0-2 0 0,0 2 0 16,0 0-8-16,0 0 8 0,0-5-8 0,0-2 8 16,0 5-8-16,0 2 0 0,0-5 0 0,0 5 8 15,0 0-8-15,3-7 10 0,-3 0-10 0,0 2 10 0,0 5-2 16,-3-2-8-16,3-5 12 0,0 0-4 0,0 2 1 0,-5-2 0 16,5-5 0-16,-2 5 0 0,-1 0-1 0,0 0-8 15,1 0 12-15,-1-5-4 0,3 5 0 0,-5-2-8 16,-1-3 12-16,4 2-4 15,-4-1-8-15,1-1 10 0,0 3-10 0,2-3 10 16,3 5-10-16,-2-5 0 0,-1 5 0 0,0-2 8 16,1-3-8-16,2 0 0 0,-3 3 0 0,3-3 0 15,0 0 0-15,-5 5 0 0,5-7 0 0,0 7 0 16,5-3 0-16,-5-1 0 0,0 4 8 0,-5-5-8 16,5 2 0-16,0-1 0 0,0 4 0 0,0 0 0 15,0-5 0-15,-3 5 0 0,3-5 0 0,-3 5 8 0,3 0-8 0,-2 0 0 16,2-3 0-16,0-1 8 0,0 6-8 0,-3-2 0 15,3-2 0-15,-3 1 0 0,3 1 0 0,0-2 0 16,0 2 8-16,0 0-8 0,0 0 0 0,0 0 0 16,0 0 0-16,0-5 0 0,-5 5 0 0,5 0 0 0,0 0 0 15,-2 0 0-15,2 0 0 0,-3 2 0 0,3-2 0 0,0 5 0 16,0 2 0-16,0-7 0 0,-3 2 8 0,3-2-8 16,-2 0 0-16,2 0 0 0,-3 0 0 0,3 0 0 15,0-1 0-15,0-3 0 0,-3 4 0 0,3 2 0 0,0-2 0 16,0 0 0-16,0 0 0 0,3 0 0 0,-3 0 0 0,0 0 0 15,3 0 0-15,-3 0 0 0,2-1 0 0,-2-3 0 16,0 4 0-16,0 0 0 0,0 2 0 0,0-5 0 16,3 3 8-16,-3-4-8 15,3 4 0-15,-3 2 0 0,0-4 0 0,0 1 0 16,2-3 0-16,3 4 0 0,-5 0 0 0,0-5 0 16,3 5 0-16,0 0 0 0,-1-7 0 0,1 7 0 15,-3-5 0-15,3 5 0 0,2-3 0 0,-5-1 0 16,0 4 0-16,3-5 0 0,-1 5 8 0,-2-5-8 15,3 5 0-15,0 0 0 0,-1 0 0 0,1 0 0 16,2 0 0-16,-5-5 0 0,5 5 0 0,-5 0 0 0,3 0 0 0,0-3 0 16,-3 1 0-16,0 2 0 0,2 0 0 0,1 0 0 15,-3 0 0-15,0 0 0 0,3-5 0 0,-3 5 0 16,0 0 0-16,5 0 0 0,-5 0 0 0,0 0 0 16,3 0 0-16,-3 2 0 0,0-2 0 0,2 0 0 0,-2 0 0 15,3 0 0-15,-3 0 0 0,5 2 0 0,-5-2 8 16,5 0-8-1,-5 0 0-15,0 0 0 0,0 0 0 0,0-5 0 16,3 5 0-16,-3 0 0 0,0 0 8 0,-3-3-8 16,3-2 0-16,0 1 0 0,0 1 0 0,3-1 0 0,-3 4 0 15,0-5 8-15,0-2-8 0,5 7 0 0,-5-5 0 0,0 2 0 16,3-1 8-16,0 4-8 0,-1-8 0 0,-2 4 0 16,-2-3 0-16,2 0 0 0,2 2 0 0,-2-2 0 15,0 4 8-15,0-6-8 0,0 6 0 0,-2-4 0 0,2 2 0 0,0-2 0 16,-3 3 0-16,3-3 8 0,3 2-8 0,-3-2 0 15,0 0 0-15,0-1 0 0,0 4 0 0,2-3 0 16,-2-1 0-16,0-3 0 0,-2 4 8 0,2-1-8 16,0 1 0-16,0 3 0 0,0-4 0 0,-3 4 0 15,3-3 0-15,0-1 0 0,0-3 8 0,0 4-8 16,0-1 0-16,0 4 0 0,0-6 0 0,0 1 8 0,-3 2-8 0,3-1 0 16,0 1 0-16,0 0 0 0,0 0 0 0,0-2 0 15,0-1 8-15,-5-2-8 0,5 5 0 0,0-5 0 16,-3 5 0-16,3-4 8 0,0 3-8 0,-5-3 0 15,5 4 0-15,-2-1 0 0,2-3 0 0,-3 1 0 16,3-2 8-16,0 1-8 0,-3-1 0 0,3 5 0 0,0-8 0 0,0 8 0 31,-2-5 0-31,2-2 0 0,-3 7 0 0,3-5 0 16,0 1 0-16,0-4 0 0,3 4 0 0,-3-4 0 16,0 4 0-16,0 1 0 0,0-6 0 0,-3 1 0 0,3 1 0 0,0 2 0 15,0-2 0-15,0 3 0 0,0-4 0 0,0 4 0 16,-5 1 8-16,5-6-8 0,0 6 0 0,-3-2 0 15,6-2 0-15,-3-2 0 0,-3 6 0 0,3-2 0 16,0-2 0-16,0 0 0 0,0-3 0 0,3 3 0 0,-3 0 0 16,0 0 0-16,5 2 0 0,-5-2 0 0,0-3 0 0,0 8 0 15,0-8 0-15,0 3 0 0,-5 2 0 0,5 3 0 16,0-3 0-16,0-2 0 0,0 2 0 0,0 0 0 16,-3-2 0-16,0 2 0 0,3 3 0 0,0-3 0 15,0 0 0-15,0-2 0 0,0 2 0 0,3 3 0 16,-3-3 0-16,0 0 0 15,0 5 0-15,0-5 0 0,3 5 0 0,-3-5 0 16,0 5 0-16,0-2 0 0,-3-1 0 0,3 3 0 16,-3 0 0-16,3 2 0 0,-2-4 0 0,-1 4 0 15,0-2 0-15,3 2 0 0,0-2 0 0,0 0 0 16,0 2 0-16,-5-2 0 0,5 5 0 0,0-8 0 16,0 8 0-16,-3-3 0 0,3 0 0 0,0 3 0 0,0-5 0 15,0 2 0-15,0 0 0 0,3 3 0 0,-3-3 0 0,0 5 0 16,-3-5 0-16,3 5 0 0,3-2 0 0,-3 2 0 15,-3 0 0-15,1 0 0 0,2-3 0 0,0 3 0 0,0 0 0 16,0 0 0-16,-3 0 0 0,3 0 0 0,0 0 0 0,0 2 0 16,-2-2 0-16,2 7 0 0,2-7 0 0,-2 0 0 15,-2 0 0-15,2 5 0 0,-3-8 0 0,3 8 0 16,3-3 0-16,-3 3 0 0,-3-3 0 0,3 5 0 0,0 0 0 0,0 0 0 16,0-7 0-16,0 7 0 0,0-2 0 0,0 2 0 15,0-5 0-15,0 5 0 0,0 0 0 0,0 0 0 16,0-7 0-16,0 2 0 0,-3 3 0 0,3 2 0 15,0 0 0-15,0 0 0 0,0 0 0 0,0 0 0 16,0-5 0-16,0 5 0 0,0 0 0 0,0 0 0 31,0-2 0-31,0-3 0 0,0 5 0 0,0 0 0 0,0-2 0 0,0 2 0 16,0-5 0-16,0 5 0 0,0 0 0 0,0-2 0 16,0-3 0-16,0 5 0 0,0-7 0 0,0 7 0 15,0 0 0-15,0 0 0 0,0-7 0 0,0 2 0 16,-2 3 0-16,2 2 0 0,0-5 0 0,0 5 0 0,0 0 0 0,-3-2 0 15,3-3 0-15,0 5 0 0,0-2 0 0,0 2 0 16,0 0-8-16,0 0 8 0,0-5 0 0,0 5 0 16,0-2 0-16,0 2 0 0,-5-5 0 0,5 5 0 0,0 0 0 15,0 0 0-15,0 0 0 0,0 0 0 0,0 0 0 0,0 0 0 16,0 0 0-16,-3 0 0 0,0 0 0 0,3 0 0 16,0 0 0-16,0 0 0 0,0 0-8 0,-2 0 8 15,-4 0 0-15,6 0 0 0,0 0 0 0,0 0 0 16,0 0 0-16,-5 5 0 15,0-3 0-15,2-2 0 0,-2 0 0 0,2 5 0 16,1-5 0-16,-1 2 0 0,-2-2 0 0,-1 0 0 16,4 5 0-16,-4-5 0 0,1 2 0 0,0-2 0 15,-3 0-8-15,3 0 8 0,-3 5 0 0,0-5 0 16,2 2 0-16,-4-2 0 0,-1 0 0 0,6 5 0 16,-8-5-8-16,2 5 8 0,1-3 0 0,-1-2 0 15,0 0 0-15,-2 5 0 0,0-5 0 0,0 2 8 0,2-2-8 0,-5 0 0 16,3 5-12-16,-3-5 12 0,6 0 0 0,-1 0 0 15,-2 2 0-15,0-2 0 0,-1 0 0 0,1 0 0 16,0 0 0-16,0 0 0 0,2 0 0 0,-7 0 0 16,4 0 0-16,1 0 0 0,0 0 0 0,0-2 0 15,-1 2 0-15,1 0 0 0,0 0 0 0,-3 0 0 0,3-5 0 0,-3 5 0 32,0 0 0-32,0 0 0 0,0-2 0 0,0 2 0 15,3-5 0-15,-5 5 0 0,-1 0 0 0,1 0-11 16,4 0 11-16,1-2 0 0,-5 2 0 0,4-5 0 0,-4 5 0 15,-1 0 0-15,1 0 0 0,2-5 0 0,-2 5 0 0,4 0 0 16,-4 0 0-16,-1 0 0 0,1 0 0 0,2 0 0 16,-3 0 0-16,1-2-8 0,-1 2 8 0,1 0 0 15,-3 0 0-15,-1 0 0 0,4 0 0 0,-6 0 0 0,3 0 0 0,2 0 0 16,-4 0 0-16,1 0 0 0,4 0 0 0,-1 0 0 16,-2 0 0-16,8 2 0 0,-6-2 0 0,4 0 0 15,-4 0 0-15,3 0 0 0,-2 0 0 0,4 0-8 16,-4 5 8-16,2-5 0 0,-2 0 0 0,-1 0 0 15,1 0 0-15,-6 0 0 0,3 0 0 0,2 0 0 16,3 0 0-16,-2 0 0 0,-1 0 0 0,1 0 0 0,-1 0 0 0,-2 0 0 16,2 0 0-16,6 0 0 0,-5 0 0 0,-1 0 0 15,1 0 0-15,2 0 0 0,-3-5 0 0,1 5 0 16,-1 0 0-16,-5-2 0 0,6-3 0 0,-3 5 0 16,-3 0 0-16,3 0 0 0,-1-2 0 0,-1 2 0 0,2 0 0 15,-1-5 0-15,-1 5 0 0,4 0 0 0,-2-2 0 0,2 2 0 31,1-5 0-31,-1 5 0 0,1 0 0 0,2 0 0 16,-3 0 0-16,1-2 0 0,-6-3 0 0,6 5 0 16,-4-2 0-16,-1-3 0 0,1 5 0 0,-4 0 0 15,7-7 0-15,-4 7 0 0,1 0 0 0,-1 0 0 0,1-5 0 0,-1 5 0 16,1 0 0-16,4 0 0 0,-6 0 0 0,6 0 0 16,-4 0 0-16,7 0 0 0,-9 0 0 0,5 0 0 15,6-2 0-15,-6 2 0 0,-2 0 0 0,3 0 0 0,-1 0 0 16,6 0 0-16,-5 0 0 0,2 0 0 0,-3 0 0 0,1 2 0 15,2-2 0-15,0 0 0 0,3 0 0 0,-6 5 0 16,6-5 0-16,0 0 0 0,-3 0 0 0,5 2 0 16,-5-2 0-16,6 5 0 0,-1-5 0 0,-5 0 0 15,6 0 0-15,-1 0 0 0,-5 0 0 0,6 0 0 16,-6 0 0-16,0 0 0 0,3 5 0 0,-3-5 0 0,-3 2 0 0,3-2 0 16,-2 0 0-16,2 0 0 0,-3 0 0 0,6 5 0 15,-5-5 0-15,2 0 0 0,5 2 0 0,1-2 0 16,-6 0 0-16,5 5 0 0,-5-5 0 0,6 0 0 15,-3 0 0-15,-1 0 0 0,6 2 0 0,-2-2 0 16,-3 0 0-16,7 0 0 0,-7 0 0 0,2 5 0 16,1-5 0-16,-1 0 0 15,3 0 0-15,-2 0 0 0,-3 0 0 0,2 0 0 16,3 2 0-16,-3-2 0 0,1 0 0 0,-3 0 0 16,-1 0 0-16,6 0 0 0,-2 0 0 0,-3 0 0 0,2 0 0 15,0 0 0-15,4 0 0 0,-4 0 0 0,0 0 0 0,3 0 0 16,0 0 0-16,-2 0 0 0,2 0 0 0,0 0 0 15,0 0 0-15,0 0 0 0,6 0 0 0,-6 0 0 16,-3 0 0-16,3 0 0 0,-3 0 0 0,4 0 0 0,-1 0 0 0,0 0 0 16,2 0 0-16,-2 0 0 0,0 0 0 0,1 0 0 15,-4 0 0-15,3 0 0 0,5 0 0 0,-5 5 0 16,1-5 0-16,-1 0 0 0,5 0 0 0,-5 0 0 16,0 0 0-16,5 0 0 0,-5 0 0 0,1 0 0 15,-1 2 0-15,0-2 0 0,5 0 0 0,-5 0 0 16,0 0 0-16,5 0 0 15,-4 0 0-15,1 0-8 0,4 0 8 0,-6 5 0 16,5-5 0-16,-5 0 0 0,0 0 0 0,0 0 0 16,6 0 0-16,-6 0 0 0,5 0 0 0,-2 0 0 15,2 0 0-15,-5 5 0 0,8-5 0 0,0 0 0 16,-8 0 0-16,6 0 0 0,2 0 0 0,0 0 0 16,-6 0 0-16,4 0 0 0,2 0 0 0,0 0 0 15,-6 0 0-15,6 0 0 0,0 0-40 16,0 0-2-16,0 0-1 0,0 0 0 0,0 0-152 0,0 0-30 0</inkml:trace>
  <inkml:trace contextRef="#ctx0" brushRef="#br0" timeOffset="48205.895">5435 8938 576 0,'0'0'51'0,"0"0"-41"0,0 0-10 0,0 0 0 16,0 0 81-16,0 0 15 0,0 0 2 0,0 0 1 15,0 0-21-15,0 0-4 0,0 0-1 0,0 0 0 16,0 0 2-16,0 0 0 0,0 0 0 0,0 0 0 16,0 0-16-16,0 0-3 0,0 0-1 0,0 0 0 15,0 0-1-15,0 0 0 0,0 0 0 0,0 0 0 0,0 0-1 0,5 5 0 16,0-3 0-16,0-2 0 0,3 0-16 0,-5 0-3 15,2 5-1-15,6-5 0 0,-6 2-2 0,8-2-1 16,-5 0 0-16,6 0 0 0,-1 0-6 0,0 0-2 16,0 0 0-16,3 0 0 0,-3 0-4 0,1 0-1 15,-1 0 0-15,-3 0 0 0,4 0 0 0,2 0 0 16,-1-2 0-16,1 2 0 16,3 0-7-16,7 0-2 0,1 0 0 0,-1-5 0 15,3 5 26-15,-8 0 5 0,6 0 1 0,-3 0 0 16,0 0-40-16,-3 0-18 0,-3 0 2 0,1 0 0 15,-1 0 16-15,1 0 9 0,-1 0-1 0,3 0 0 16,-2 0 0-16,7 0-8 0,1 5 12 0,-1-3-4 0,-2-2-8 16,3 0 10-16,-1 0-10 0,-5 5 10 0,3-5-10 0,0 0 10 15,-3 0-10-15,3 0 10 0,-3 0-10 0,-2 0 12 0,-1 0-12 0,-5 0 12 16,1 0-1-16,1 2 0 0,1-2 0 0,0 0 0 16,0 0 0-16,0 5 0 0,2-5 0 0,4 2 0 15,-1-2-3-15,3 0 0 0,-3 0 0 0,0 0 0 16,3 0-8-16,-3 0 12 0,-3 0-12 0,4-2 12 15,-4 2-3-15,1 0 0 0,-4 0 0 0,1 0 0 16,0 0 2-16,0 0 0 16,-3-5 0-16,3 5 0 0,-3 0-1 0,1 0 0 15,-1 0 0-15,0 0 0 0,-2 0-1 0,5 0 0 16,-1 0 0-16,4 0 0 0,-6 0-9 0,0 0 10 16,3 0-10-16,0 0 10 0,0 5-10 0,3-5 8 15,2 0-8-15,-5 2 8 0,2-2-8 0,1 0 0 16,-1 0 0-16,1 0 0 0,-3 0 0 0,2 0 0 15,1 0 0-15,-4 0 0 0,-1 0 0 0,2 0 0 0,-1 0 0 0,1 0 0 16,-2 0 8-16,1 5-8 0,4-10 8 0,-1 5-8 16,1 0 10-16,2 0-10 0,-2 0 12 0,-1 0-12 15,1 0 11-15,-1 0-11 0,-5 0 10 0,6 0-10 16,-3 0 9-16,0 0-9 0,0 0 8 0,0 0-8 0,2-2 8 0,-5 2-8 16,0 0 0-16,3 0 8 0,3 0-8 0,-6 0 0 15,0 0 0-15,3-5 0 0,8 5 8 0,-5 0-8 0,-6-2 0 0,3 2 8 16,2 0-8-16,-2-5 0 0,0 5 9 0,-3 0-9 15,-5 0 0-15,5 0 9 0,3 0-9 0,0 0 0 16,-5 0 8-16,-1 0-8 0,6 0 0 0,-3 0 0 16,3 0 0-16,-3 0 0 0,1 0 0 0,-1 0 0 15,3 0 8-15,-3 0-8 0,-2 0 0 0,-1 0 0 16,6 0 0-16,-3 0 0 16,-5 0 0-16,3 0 0 0,2 0 0 0,-2 0 0 15,4 5 0-15,-4-5 0 0,-3-5 0 0,3 5 0 16,4 0 0-16,-1 0 0 0,-6 0 0 0,2 0 0 15,9 0 0-15,-1 0 0 0,1 0 8 0,-3 0-8 16,-3 0 0-16,3-2 0 0,5 2 0 0,-5 0 0 16,-6 0 8-16,4 0-8 0,-1 0 0 0,3 0 0 15,-3 0 0-15,-2 0 0 0,-1 0 8 0,1 0-8 0,5-5 0 0,-8 5 0 16,-1 0 0-16,7 0 0 0,4 0 0 0,-5 0 0 16,1-2 0-16,-1 2 0 0,5-5 0 0,4 5 0 0,-4 0 0 15,1 0 0-15,-4 0 0 0,1 0 0 0,3 0 0 0,-1 0 0 16,-7 0 0-16,5 0 0 0,-3 0 0 0,0 0 0 15,-2 0 0-15,-1 0 0 0,1 0 8 0,2 0-8 16,-2 0 0-16,-1 0 0 16,4 0 8-16,-4 0-8 0,-2 0 0 0,3 0 0 15,-1 0 0-15,1 0 0 0,-3 0 0 0,2 0 0 16,1 0 0-16,-3 0 0 0,3 0 8 0,-1 0-8 16,1 0 0-16,-1 0 0 0,-2 0 0 0,3 0 0 15,-1 0 8-15,1 0-8 0,0 0 0 0,-1 0 0 16,-2 0 8-16,3-5-8 0,-3 5 0 0,0-2 0 15,2 2 0-15,-2 0 0 0,3 0 8 0,-3-5-8 0,2 5 0 0,1 0 0 16,-1 0 0-16,-2 0 0 0,3-2 0 0,-3 2 0 16,2-5 0-16,1 5 0 0,0 0 0 0,-1 0 0 15,-2-2 0-15,3 2 0 0,-3 0 8 0,0-5-8 16,0 5 0-16,-3 0 0 0,3 0 0 0,-3 0 10 16,0-2-10-16,1 2 8 0,-6 0 0 0,5-5 0 0,-5 5 0 15,5 0 0-15,-2 0-8 0,-3 0 12 0,0 0-12 0,5-2 12 16,0 2-12-16,1 0 0 0,-6 0 9 0,5 0-9 15,-5 0 0-15,5 0 0 0,1-5 0 0,2 5 8 0,-6 0-8 0,6 0 0 16,-5 0 0-16,2 0 0 0,0 0 0 0,1 0 0 16,-1 0 0-16,0 0 0 0,1 0 0 0,-1 0 0 15,0 0 0-15,-2 0 8 0,2 0-8 0,0 0 0 16,-2 0 0-16,2 0 8 16,1 5-8-16,-1-5 0 0,0-5 0 0,0 10 0 15,-5-5 0-15,0 0 0 0,6 0 0 0,-1-5 0 16,-2 5 11-16,-3 0-3 0,0 0 0 0,0 0 0 15,5 0-8-15,-5 0 10 0,0 0-10 0,0 0 10 16,3-7-2-16,-3 7 0 0,0 0 0 0,0 0 0 16,0 0-8-16,0 0 0 0,0 0 9 0,5 0-9 15,-5 0 0-15,3-5 0 0,-3 5 0 0,5-2 8 0,-5 2-8 0,5 0 0 16,-5 0 0-16,5-5 0 0,3 5 0 0,-8 0 0 16,6 0 0-16,-6 0 0 15,8-2 0-15,-3 2 0 0,0 0 0 0,3 0 0 0,-3-5 0 0,-5 5 0 16,6 0 0-16,-6 0 0 0,0 0 0 0,0 0 0 15,5-2 0-15,-5 2 0 0,0 0 8 0,3-5-8 0,-3 5 8 0,0 0-8 32,0 0 8-32,2-2-8 0,-4-5 8 0,2 2-8 15,2 0 0-15,-2 3 9 0,-2-3-9 0,2 3 0 16,-3-3 8-16,3 3-8 0,-3-3 0 0,1 5 0 0,2-7 8 0,-3 7-8 16,0-7 0-16,1 2 0 0,2 3 8 0,-3-3-8 15,0 3 0-15,3-3 0 0,-2 3 8 0,2-3-8 16,-3 3 0-16,3-3 0 0,-2-2 0 0,2 7 0 15,0-7 8-15,-3 2-8 0,3 3 0 0,-3-5 0 0,3 2 8 0,0-2-8 16,-2 0 0-16,2 5 8 0,0-3-8 0,0-2 0 16,-3 0 8-16,3 2-8 0,0-2 0 0,0 5 0 15,0-5 24-15,0-1-3 0,-3-1 0 0,3 2 0 16,0 0-29-16,0 0-7 0,0 0-1 0,0 0 0 16,0-5 16-16,0 5 0 0,0 0 0 0,0 0 0 15,0 0 0-15,0-5 0 16,0 5 0-16,0 0 0 0,0 0 8 0,0-3-8 15,0 1 0-15,0 2 0 0,-2 0 0 0,2-2 0 16,-3-3 8-16,3 5-8 0,-3 0 0 0,1 0 0 16,-1-5 8-16,0 5-8 0,1-5 0 0,-1 5 0 15,-2 0 8-15,2-2-8 0,1 1 0 0,-1 1 0 16,0-4 0-16,1 4 0 0,-1 0 8 0,0-5-8 0,3 5 0 0,-2 0 0 16,-1 0 0-16,3 0 0 0,0-5 0 0,-3 5 0 15,3 0 0-15,-2 0 10 0,2 2-10 0,0-2 8 0,-3 0-8 16,3 0 0-16,0 0 0 0,-3-5 0 0,1 5 0 0,2 0 0 15,-3 0 0-15,0 0 0 0,1-5 0 0,-1 5 0 16,1 0 0-16,-4-3 0 0,4-1 0 0,-1 4 0 16,0 2 0-16,1-4 0 0,-1 1 0 0,3 1 0 15,-3-4 0-15,1 4 0 0,-1 2 0 0,3-5 0 0,-3 6 0 0,1-6 0 16,-1 1 0-16,3 2 0 0,0 0 0 0,0 0 0 16,0 0 0-16,-2 0 0 0,2-5 0 0,-3 5 0 15,3 5-8-15,0-6 8 0,-3 1 0 0,3 0 0 16,0-4 0-16,0 6 0 0,-2-2 0 0,2-3 0 15,0 3 0-15,-3-4 0 0,3 4 0 0,0 2 0 16,0-5 0-16,-3 3 0 16,3 0 0-16,0-4 8 0,0 6-8 0,0-2 0 15,0-3 0-15,0 3 0 0,0 0 0 0,0-4 0 16,0 3 0-16,0 1 0 0,3-4 0 0,-3 4 0 16,0 0 0-16,0-5 0 0,0 5 0 0,0 0 0 15,0-3 0-15,0-1 0 0,0 3 0 0,0 1 0 16,0-4 0-16,0 4 0 0,0-5 0 0,0 5 0 15,0 0 0-15,-3-3 0 0,3 3 0 0,0-4 0 0,0 3 0 0,0-3 0 16,3 4 0-16,-3-5 0 0,0 5 0 0,0-3 0 0,0-1 0 0,0 1 0 16,0-2 0-16,0 1 0 0,0 4 0 0,0-3 0 15,0-1 0-15,-3-1 0 0,3 5 0 0,0-7 0 16,0 2 0-16,0 5 0 0,-2-3 0 0,2-1 0 16,0-4 0-16,0 4 0 0,0 4 0 0,0-3 0 15,0-1 0-15,0-1 0 16,2-2 0-16,-2 0 0 0,0 6 0 0,0-3 0 15,0-3 0-15,0 7 0 0,0-5 0 0,0 5 0 16,0-3 0-16,0-1 0 0,0-4 0 0,0 8 0 16,0 0 0-16,0-4 0 0,0-4 0 0,0 8 0 15,0-4 0-15,0 1 0 0,0-2 0 0,-2 1 0 16,2-3 0-16,0 4 0 0,-3-6 0 0,3 6 0 16,0-4 0-16,0 2 0 0,-3 1 0 0,3 1 0 0,3-4 0 0,-3 2 0 15,0-2 0-15,0 3 0 0,0-4 0 0,0 4 0 16,3 1 0-16,-3-1 0 0,-3-4 0 0,0 4 0 15,3 1 0-15,0-2 0 0,0-2 0 0,0 3 0 16,0-3 0-16,0 2 0 0,0 2 0 0,0-4 0 16,0 2 0-16,-2-2 0 0,2 3 0 0,0-4 0 15,0 1 0-15,0 3 0 0,0 1 0 0,0-4 0 0,-3-2 0 0,3 2 0 16,0-1 0-16,0 4 0 0,0-3 0 0,3-1 0 0,-3 1 0 0,0 3 0 16,0-4 0-16,0-3 0 0,2 4 0 0,-2-1 0 15,3 1 0-15,0 3 0 0,-3-6 0 0,0 1 0 16,0 2 0-16,0-1 0 0,0 1 0 0,0 3 0 15,0-4 0-15,0-3 0 0,0 3 0 0,0 1 0 16,0 0 0-16,0-5 0 16,-3 5 0-16,0-4 0 0,3 3 0 0,0-3 0 15,0 3 0-15,0 1 0 0,0 0 0 0,0 0 0 16,0-5 0-16,0 5 0 0,0-5 0 0,3 5 0 16,-3 3 0-16,3-6 0 0,-3 3 0 0,0-2 0 15,0 1 0-15,2 1 0 0,-4 3 0 0,2-4 0 16,0 1 0-16,0 0 0 0,2-5 0 0,-2 5 0 15,-2 0 0-15,2-5 0 0,0 5 0 0,0 0 0 0,0-5 0 0,-3 0 0 16,3 3 0-16,0-3 0 0,0 0 0 0,0 5 0 16,3-5 0-16,-3-2 0 0,0 7 0 0,2-5 0 15,-2 3 0-15,0-1 0 0,0 1 0 0,0-3 0 0,0 5 0 0,0-5 0 16,0 0 0-16,0 3 0 16,3-3 0-16,-3 0 0 0,0-2 0 0,0 2 0 0,-3-2 0 15,3 2 0 1,0 5 0-16,0-5 0 0,0 3 0 0,0-3 0 0,0 0 0 0,0 3 0 15,0-3 0-15,0 0 0 0,0 5 0 0,-2-5 0 16,-1 5 0-16,3 0 0 0,0 0 0 0,0 0 0 16,-3-5 0-16,3 7 0 0,0-4 0 0,0-1 0 15,0 3 0-15,0 0 0 0,0 0 0 0,0 0 0 16,0 0 0-16,0-3 0 0,-2 3 0 0,2 0 0 16,0 0 0-16,0 2 0 0,0-2 0 0,0 0 0 0,0 2 0 0,0 3 0 15,0-3 0-15,2 0 0 0,-2 5 0 0,0-2 0 16,0-3 0-16,0 3 0 0,0-3 0 0,0 5 0 15,0 0 0-15,0-5 0 0,0 5 0 0,3 0 0 16,-3 0 0-16,0 0 0 0,0 0 0 0,0 0 0 16,0 0 0-16,0-3 0 0,3 3 0 0,-3 5 0 15,0-5 0-15,2 2 0 0,-2-2 0 0,0 0-11 0,0 2 11 0,0-2 0 16,0 5 8-16,3-3-8 0,-3-2 0 0,3 5 0 16,-3 2 0-16,0-5-8 0,0-2 8 0,0 7 0 15,0 0 8-15,0 0-8 0,0 0 0 0,0 0 0 16,0-7 0-16,0 7-12 0,0-5 12 0,0 5 0 0,0 0 10 0,0 0-10 15,0 0 0-15,0 0 0 0,0 0-8 0,0 0 8 16,-3-2 0 0,3 2 0-16,0 0 0 0,0 0 0 0,0 0 0 0,-3-5 0 15,3 5 0-15,-2-2 0 0,-4 2 0 0,6 0 0 16,-2-5 0-16,-4 5 9 0,1-2-9 0,5 2 0 16,-5 0 0-16,2 0-11 0,-2-5 11 0,0 5 0 15,-3 0 0-15,0 0 0 0,2 0 0 0,-2 0 0 16,1 0 10-16,-1 0-10 0,0 0 0 0,-3-2 0 15,-2 2 0-15,0 0-10 0,-1 0 10 0,1-5 0 0,-3 5 0 0,0 0 0 16,-2-2 0-16,2 2 0 0,-5 0 10 0,2 0-10 16,-2 0 0-16,3 2-15 0,-4-2 2 0,4 0 0 15,-1-2 13-15,4 2 8 0,-1 0 0 0,0 0-8 16,0 2 0-16,0-2 0 0,0-2 0 0,0 2 0 16,0 2 0-16,1-2 0 0,-4-2 0 0,3 2 0 15,-2-5 0-15,-4 5 0 16,4 0 0-16,-3 0 0 0,0 0 0 0,-1-5 0 0,-1 5-10 15,-1 0 10-15,0 0 0 0,3 0 0 0,0 0 0 0,0 0 12 16,-3 0-12-16,5 0 0 0,1 5 0 0,-1-5 0 16,-5 0 0-16,3 0 0 0,5 0 0 0,-2 0 0 15,-3 0 0-15,-1 0 0 0,-1 0 0 0,1 0 0 16,1 0 0-16,3 0 0 0,-3-5 0 0,2 5 0 16,1 0 0-16,-1 0 0 0,-2 0 0 0,0 0 0 0,0 0 0 0,-6 0 0 15,3 0 0-15,-2 0 0 0,-3 5 0 0,0-5 0 16,5-5 0-16,-3 5 0 0,-7 5 0 0,7-5 0 15,9 0 0-15,-1 0 8 0,-4 0-8 0,-1 0 0 16,3 5 0-16,-3-5 0 0,0 2 0 0,3-2 0 16,0 5 0-16,0-3 0 0,-3-4-8 0,0 2 8 15,3 0 0-15,-3 0 0 16,-3 0 0-16,1 0 0 0,0 0 0 0,-1 0 0 16,6 2 0-16,-6-2 0 0,4 0 0 0,-1 5 0 15,5-3 0-15,-2-2 0 0,0 0 0 0,0 5 0 16,0-5 0-16,2 2 0 0,-2-2 0 0,2 0 0 15,1 0 0-15,-6 5 0 0,3-5 0 0,-3 0 0 0,0 0 0 16,1 0 0-16,1 2 0 0,1-2 0 0,3 5 0 0,-4-5 0 16,1 5 0-16,0-5 0 0,3 2 0 0,-1-2 0 15,1 0 0-15,-4 5 0 0,4-5 0 0,-1 2 0 0,1-2 0 0,-1 0 0 16,-2 0 0-16,-3 0 0 0,3 0 0 0,-3 0 0 16,3 0 0-16,0 0 0 0,3 0 0 0,-4 5 0 15,4-5 0-15,-3 2 0 0,2 3 0 0,1-5 0 16,2 2 0-16,0-2 0 0,0 5 0 0,0-3 0 15,3-2 0-15,0 0 0 0,-1 0 0 0,1 5 0 0,-3-5 0 0,0 0 0 16,1 0 0-16,-1 0 0 0,0 0 0 0,-3 0 0 16,1 2 0-16,-3-2 0 0,-3 0 0 0,3 5 0 15,-1-5 0-15,7 0 0 0,-4 0 0 0,-2 5 0 16,2-5 0-16,1 2 0 0,-1-2 0 0,6 0 0 16,-5 7 0-16,-1-7 0 0,6 0 0 0,-3 0 0 15,0 5 0-15,0-5 0 16,0 2 0-16,0-2 0 0,-2 5 0 0,2-5 0 15,0 2 0-15,-2-2 0 0,-1 0 0 0,1 0 0 16,-1 0 0-16,3 0 0 0,0 0 0 0,3 0 0 16,-3 5 0-16,0-5 0 0,1 0 0 0,4 2 0 15,-2-2 0-15,-1 0 0 0,1 0 0 0,0 5 0 0,2-5 0 0,1 0 0 16,-3 0 0-16,2 5 0 0,-2-5 0 0,2 2 0 16,-2-2 0-16,0 0 0 0,5 0 0 0,-5 5 0 0,2-5 0 0,-2 2 0 15,5-2 0-15,-8 0 0 0,5 0 0 0,-2 5 0 16,3-5 0-16,-4 0 0 0,1 0 0 0,3 0 0 15,-4 0 0-15,1 0 0 0,0 2 0 0,0-2 0 16,-1 0 0-16,6 0 0 0,-5 0 0 0,8 0 0 16,-8 0 0-16,2 0 0 0,6 0 0 0,0 0 0 15,-3 5 0-15,5-5 0 16,-8 0 0-16,6 0 0 0,2 0 0 0,-4 0 0 16,7 0 0-16,0 0 0 0,-6-5-8 0,6 5 8 15,0 0 0-15,0 0 0 0,0 0-24 0,0 0-1 16,-5 0 0-16,5 0 0 15,0 0-115-15,0 0-24 0,0 0-4 0</inkml:trace>
  <inkml:trace contextRef="#ctx0" brushRef="#br0" timeOffset="61280.104">9417 8898 403 0,'0'0'36'0,"0"0"-36"15,0 0 0-15,0 0 0 0,0 0 109 0,0 0 15 16,-6 0 4-16,6 0 0 0,0 0-41 0,0 0-8 15,0 0-2-15,0 0 0 16,0 0-2-16,0 0-1 0,0 0 0 0,0 0 0 16,0 0-10-16,0 0-1 0,-2 7-1 0,2-7 0 15,0 0 2-15,0 0 0 0,0 5 0 0,-3-3 0 0,3-2-7 0,0 7-1 16,-3 0 0-16,3-2 0 0,0 2-1 0,0 0-1 16,0-2 0-16,3 2 0 0,-6-5-27 0,3 5-6 15,0 0-1-15,0 5 0 0,0-5-6 0,0 0-2 16,0 0 0-16,0 5 0 0,0-5 16 0,0 7 4 0,0-7 0 15,0 5 0-15,3-5-12 0,0 5-3 0,-3-3 0 0,0-2 0 16,0 0-3-16,0 0-1 0,0 3 0 0,0-1 0 16,0 3 17-16,0-5 3 0,0 0 1 0,2 7 0 15,-2-7-23-15,0 5-11 0,3-5 10 0,0 7-10 16,-1-2 8-16,-2-3-8 0,3-2 0 0,-3 5 0 16,0 2 16-16,2-7-2 15,-2 5-1-15,0 2 0 16,0-7-5-16,0 5-8 0,3-5 11 0,-3 5-11 15,0-3 0-15,3 3 0 0,-1-5 0 0,1 2 0 0,-3 3 13 0,0-5-4 16,0 5-1-16,0-5 0 0,3 5 0 0,-3-3 0 16,0-2 0-16,2 0 0 0,1 5-8 0,0 0 12 15,-3-3-12-15,0-2 12 0,2 0-12 0,1 5 10 0,0-5-10 0,-3 5 10 16,0-3-10-16,2 3 0 0,-2 0 9 0,0-3-9 16,3 3 0-16,-3-3 8 0,3 3-8 0,-1 0 0 15,-2-3 0-15,3 3 8 0,-3 2-8 0,2-2 0 0,-2-3 0 16,3 3 8-16,-3-5-8 0,3 5 0 0,-3-3 0 0,2 3 9 15,-4 0-9-15,2-3 0 16,0 5 8-16,0-2-8 0,0 0 0 0,2 2 0 0,-2-5 0 0,3 8 10 16,-3-3-10-16,0 0 8 0,3 0-8 0,-3-2 0 0,2 2 0 0,1-5 8 15,-3 8-8-15,0-8 8 0,0 5-8 0,3 3 8 16,-3-3-8-16,0-5 0 0,2 8 0 0,-2-3 8 16,3-5-8-16,0 3 0 0,-3 2 9 0,0 0-9 15,2-2 0-15,-2 2 9 0,0-2-9 0,0 2 0 16,0-2 9-16,0 2-9 0,0-5 0 0,0 5 9 15,-2 3-9-15,2-1 0 16,0-4 9-16,-3 7-9 0,0-5 8 0,3 0-8 16,-2 0 8-16,2 5-8 0,0-5 0 0,0 5 9 15,0-5-9-15,0 0 0 0,0 5 8 0,0-5-8 16,0 0 0-16,0 0 0 0,2 0 0 0,-2 3 0 16,0-8 0-16,0 3 0 0,0 2 0 0,0 0 0 15,3-2 0-15,-3 2 0 0,0-2 8 0,0-3-8 16,0 3 0-16,0 2 0 0,3-2 0 0,-6-3 0 0,3 3 8 0,0 0-8 15,0 2 0-15,0-5 0 0,0 3 8 0,3 2-8 0,-3 0 0 0,0-2 0 16,0 0 0-16,0-3 0 0,0 5 0 0,0-2 0 16,-3 0 0-16,0 2 0 0,3-5 0 0,0 3 0 15,0 2 0-15,0 0 0 0,-2-2 8 0,2 0-8 16,0-3 0-16,0 5 0 0,-3-2 0 0,3 0 0 31,0-3 0-31,0 3 0 0,0 0 0 0,0-3 0 0,0 3 0 0,0-3 0 16,3 3 0-16,-3 0 0 0,-3-3 0 0,3 3 0 15,-3 2 8-15,3-2-8 0,-2-3 0 0,-1 8 0 16,-2-3 0-16,2-5 0 0,0 6 8 0,1 1-8 16,-1-2 0-16,3-4 0 0,-2 1 0 0,-1 3 0 15,0 1 8-15,3-4-8 0,-2 3 0 0,2 0 0 16,0-2 0-16,-3 2 0 0,0 0 0 0,3-2 0 0,0 2 0 0,0 0 0 16,-2-2 0-16,2 2 0 0,-3-2 0 0,3-3 0 15,0 3 0-15,0 2 0 16,-3-2 8-16,3 2-8 0,-2-2 0 0,-1 2 0 0,0 0 0 0,1 0 0 0,-1 0 8 15,0 1-8-15,1-4 0 0,-1 3 8 0,1 1-8 0,-4-1 0 16,4 2 11-16,2-2-11 0,-3 0 10 0,3 0-10 16,-3 1 8-16,3-4-8 0,0 8 0 0,0-5 0 15,-2 0 0-15,2 0 0 0,2 1 0 0,-2-4 0 0,-2 3 0 16,2 1 8-16,2-1-8 0,-2 2 0 0,-2 1 0 0,2-3 0 16,0 5 8-16,-3-5-8 0,3 4 0 0,-3 1 9 15,1-5-9-15,2 8 8 0,0-4-8 0,0 1 0 16,0 2 0-16,0-2 0 0,-3 2 0 0,3-2 0 15,0-2 0-15,0 1 0 16,0 4 0-16,0-4 0 0,3 1 0 0,-3-2 0 16,5 1 0-16,-5 1 0 0,3-5 0 0,-1 8 0 15,-2-8 0-15,3 4 0 0,0 1 0 0,-3-5 0 16,5 5 0-16,-2-2 0 0,-6-3 0 0,6 5 0 16,-1-1 0-16,1 1 0 0,-6-2 8 0,6 2-8 15,-3-5 0-15,0 4 0 0,0-3 0 0,0 3 0 16,-3-4 0-16,3 1 0 0,0-1 8 0,0 0-8 0,0 2 0 0,3-2 0 15,-3 1 0-15,2-1 0 0,-2 0 0 0,0-3 0 16,0 4 0-16,3-1 0 0,-3-3 0 0,3 4 0 16,-3-1 0-16,0-3 0 0,5-1 0 0,-2 2 0 15,-6-1 0-15,3-1 0 0,-3 2 0 0,6 2 0 0,-3-7 0 0,0 0 0 16,3 5 0-16,-3-5 8 0,0 4-8 0,0-4 0 31,0 3 0-31,0-3 0 0,0 2 8 0,0-2-8 16,0 0 0-16,0 0 0 0,-3-4 0 0,3 4 8 15,0-7-8-15,3 5 0 0,-3-5 0 0,0 7 0 0,0-7 0 0,0 7 0 16,0-7 8-16,0 0-8 0,0 0 0 0,0 7 0 16,0-7 0-16,0 0 8 0,0 0-8 0,0 0 0 15,0 0 9-15,-3 4-9 0,3-4 0 0,0 0 8 16,0 0-8-16,-5 7 0 0,5-7 0 0,0 0 8 0,-3 3-8 0,3-3 0 16,0 0 0-16,0 0 0 0,-5 5 0 0,0 2 8 15,5-7-8-15,0 0 0 0,-6 4 0 0,4-1 0 16,-4 1 0-16,6-4 0 0,0 0 0 0,0 0 0 15,-5 3 0-15,5-3 0 0,-8 4 0 0,8-4 8 16,0 0-8-16,-5 0 0 0,-3 3 0 0,8-3 8 16,0 0-8-16,0 0 0 0,0 0 0 0,0 0 8 0,0 0-8 0,0 0 0 15,0 0 0-15,0 0 8 0,-11 4-8 0,11-4 0 16,-10 3 0-16,10-3 8 0,-14 0-8 0,4 0 0 16,10 0 8-16,-8 5-8 0,-3-5 0 0,3 0 0 15,-2 0 0-15,2 0 8 0,8 0-8 0,-8-5 0 16,0 5 0-16,0 5 8 0,0-5-8 0,0 0 0 0,0 0 0 0,0 0 0 31,0 2 0-31,0-2 0 0,1 0 0 0,-1 5 0 16,-3-5 0-16,3 0 0 0,0 0 0 0,-2 0 8 0,-1 0-8 15,0 0 0-15,1 2 0 0,-1 3 0 0,-2-10 0 0,0 5 8 16,2 5-8-16,-2-5 0 0,0 0 0 0,-1 0 0 16,1 0 0-16,3 0 8 0,10 0-8 0,-11 0 0 15,0 0 0-15,1 0 0 0,-1 0 0 0,1 0 0 16,2 0 0-16,-3 0 0 0,-2 0 0 0,2 0 0 0,1 0 0 0,-1 0 0 15,3 0 0-15,-2 0 0 0,2 4 0 0,-3-4 8 16,1 0-8-16,-1 3 0 0,3-3 0 0,-2 0 0 16,-1 4 0-16,3-4 0 0,-3 3 0 0,-2-3 0 15,0 0 0-15,0 0 0 0,2 0 0 0,-2 0 0 16,-3 4 0-16,0-1 0 0,3-3 0 0,0 0 0 16,-1 0 0-16,-1 0 0 15,-4 0 0-15,6 0 8 0,8 0-8 0,-3 0 0 16,-8 0 0-16,3 0 0 0,2 0 0 0,0 0 0 15,-5 0 0-15,1 0 0 0,-4 0 0 0,6 0 0 16,2 0 0-16,-2 0 0 0,-3 0 0 0,3 0 0 16,2 0 0-16,1 0 0 0,-3 4 0 0,-1-4 0 15,1 0 0-15,0 0 0 0,5 0 0 0,-8 0 0 0,0 0 0 0,0 0 0 16,8 0 0-16,-5 0 0 0,-5 0 0 0,-1 0 8 16,3 0-8-16,3-4 0 0,0 4 0 0,-6 0 0 15,1 0 0-15,2 0 0 0,3 0 0 0,-3 0 0 0,-3 0 0 0,3 0 0 16,6 0 0-16,-1-3 0 0,-5 3 0 0,3 0 0 15,0-4 0-15,0 4 0 0,-1 0 0 0,1 0 0 16,-3-3 0-16,0 3 0 0,6-4 0 0,-3 4 0 16,-11 0 0-16,5 0 0 0,3-3 0 0,-2-1 0 0,-1 4 0 0,-2 0 0 15,-3-5 0-15,6 3 0 0,2 2 0 0,0-5 0 16,-5 5 0-16,2 0 0 0,4-2 0 0,1-3 8 16,-2 5-8-16,1 0 0 0,-1-3 0 0,0-1 0 31,0 4 0-31,-3 0 0 0,1 0 0 0,-1 0 0 0,-2-3 0 0,3 3 0 0,-4 0 0 0,1 0 0 31,0-4 0-31,0 4 0 0,0 0 0 0,2 0 0 0,1 0 0 0,-1 0 0 16,1 0 0-16,2 0 0 0,0 0 0 0,0 0 0 15,3-3 0-15,-3 3 0 0,0-4 0 0,0 4 0 0,0 0 0 16,1 0 0-16,-1-3 0 0,0 3 0 0,0 0 0 0,-3-4 0 16,1 4 0-16,-1 0 0 0,-2 0 0 0,3 0 0 15,-4 0 0-15,7-5 0 0,-1 5 0 0,0 0 0 16,3 0 0-16,-3 0 0 0,3 0 0 0,-3 0 0 15,2-2 0-15,1 2 0 0,0 0 0 0,0 0 0 16,-3-5 0-16,3 5 0 0,-1 0 0 0,1 0 0 0,-5-3 0 0,2 3 0 16,0 0 0-16,-3 0 0 0,1-4 0 0,-1 4 0 15,1 0 0-15,-1 0 0 0,3 0 0 0,-2 0 0 16,-3 0 0-16,5-3 0 0,0 3 0 0,-3 0 0 16,4 0 0-16,-1-4 0 15,2 4 0-15,-4 0 0 0,5 0 0 0,-1 0 0 16,-1 0 0-16,1 0 0 0,4 0 0 0,-1 0 0 15,-2 0 0-15,2 0 0 0,1 0 0 0,-1 0 0 16,-2 0 0-16,2 0 0 0,1 0 0 0,-1 0 0 16,1 0 0-16,-1 0 0 0,1 0 0 0,2 4 0 15,-6-4 0-15,1 3 0 0,0-3 0 0,2 0 0 16,1 0 0-16,-4 4 0 0,1-4 0 0,0 3 0 0,5-3 0 0,-5 5 0 16,0-5 0-16,-1 2 0 0,4-2 0 0,-3 0 0 15,2 5 0-15,0-5 0 0,6 0 0 0,-8 0 0 16,2 0 0-16,1 0 0 0,4 0 0 0,1 0 11 15,-8 0-3-15,5 0 0 0,0 4-8 0,-3-4-11 16,6 0 3-16,-8 0 0 0,2 0 8 0,3 3 0 0,-5-3 0 16,3 0 0-1,2 0 0-15,-6 0 0 0,1 0 0 0,-5 0 0 16,2 0 0-16,5 4 0 0,-7-1 0 0,-1-3 0 16,3 0 0-16,0 4 0 0,3-1 0 0,5-3 0 0,-10 0 0 15,5 4 9-15,-1-4-9 0,-2 3 10 0,6-3-10 0,-1 0 0 16,3 0-12-16,-5 0 12 0,3 0 0 0,2 0 0 15,0 0 12-15,2 0-4 0,-4 0-8 0,2 0-11 16,3 0 3-16,-1 0 0 0,4 0 8 0,-4 0 0 0,6 0 0 0,-5 0 0 16,2 0 0-16,-5 0 0 0,8 0 0 0,-5 5-8 15,5-5 8-15,-5 2 0 0,0-2 0 0,-1 0 0 16,6 0 0-16,-2 0 0 0,-6 5 0 0,5-5 0 16,-5 0 0-16,3 0 0 0,2 2 0 0,-2-2 0 15,5 5 0-15,-8-5 0 0,3 0 0 0,-1 0 0 16,1 0 0-16,2 0 0 0,-2 0 0 0,0 0 0 0,2 0 0 0,-2 0 0 15,5 0 0-15,-8 0 0 0,3 0 0 0,-1 0 0 16,6-5 0-16,-8 5-8 0,3 0 8 0,0 0 0 16,0-2 0-16,2 2 0 0,-5 0 0 0,3 0 0 15,-1 0 0-15,1-5 0 0,2 5 0 0,-4-2 0 16,1 2 0-16,4-5 0 0,-1 5 0 0,-5-3 0 16,3-1 0-16,-1 4 0 15,6-3 0-15,-5-1 0 0,2 4 0 0,3-7 0 16,-5 7 0-16,3-7 0 0,-4 7 0 0,4-7 0 15,-1 2 0-15,-2 5 0 0,-1-7 0 0,4 4 0 0,-1-1 0 16,0-3 0-16,3 0 0 0,-8 0 0 0,6 2 0 0,2-2 0 16,-3 0 0-16,1 0 0 0,-1 0 0 0,3-5 0 15,-3 5 0-15,-2 0 0 16,5-3 0-16,-5-1 0 0,2-1 0 0,3 5 0 0,0-7 0 0,-3 4 0 0,1 1 0 0,-1-1 0 16,3-1 0-16,0-3 14 0,-3 7-2 0,3-5 0 15,-5-2-12-15,3 4 0 0,-1-2 0 0,3 1 0 16,0-3 0-16,0 2-16 0,-3 2 3 0,1-1 1 15,2 1 12-15,0-1 0 0,-3-1 0 0,0-2 0 16,3 4 0-16,0-2 0 0,-2 1 0 0,-1-3 0 16,3 2 0-16,0 2 0 0,0-1 0 0,0-3 0 0,0 2 0 0,0 2 0 31,3-1 0-31,-3-3 0 0,0 2 0 0,0 5 0 0,0-7 0 0,0 4 0 0,0-2 0 0,0 1 0 31,0 1 0-31,0-1 0 0,0-1 0 0,0 2 0 16,-3-1 0-16,3-4 0 0,0 4 0 0,0-3 0 0,0 4 0 0,0-2 0 0,0-2 0 0,-5 3 0 15,5-4 0-15,0 4 0 16,5 1 0-16,-5-1 0 0,0-1 0 0,0 2 0 16,0-1 0-16,0-4 0 0,3 1 0 0,-1 3 0 15,-4 1 0-15,2-6 0 0,0 2 0 0,2 0 0 16,-2-1 0-16,3 4 0 0,-6-3 0 0,3-1 0 0,0 4 0 16,0-3 0-16,3-1 0 0,0 1 0 0,-3 0 8 0,0-5-8 15,2 5 0-15,-2-5 0 0,-2 5 0 0,2 0 0 16,2-5 0-16,1 5 0 0,0-4 0 0,-3 3 0 0,2-3 0 0,-2 3 0 15,5-3 0-15,-5 4 0 16,3-8 0-16,0 8 0 0,-1-5 0 0,1 1 0 0,-6 1 0 0,3-2 0 16,0 1 0-16,0 1 0 0,3-2 0 0,0 0 0 15,2 3 8-15,-5-3-8 0,0 0 0 0,3 1 0 16,-3 1 0-16,2-2 0 0,-2 0 0 0,0-2 0 16,3 2 0-16,-3-2 0 15,0 3 0-15,3 1 0 0,-1-2 0 0,1-2 0 16,-3 2 0-16,2-2 0 0,1 2 0 0,2 0 0 15,-5-2 0-15,0 2 0 0,0 3 0 0,3-8 0 16,0 8 0-16,-3-3 0 0,2-2 0 0,-2 2 0 16,0 0 0-16,0 5 0 0,0-5 8 0,3 3-8 15,-3-3 0-15,3 0 0 0,-3-2 0 0,0 2 10 16,5 3-10-16,-5-10 8 0,0 0-8 0,0 5 0 0,0 0 0 0,3-3-11 16,-3 3 11-16,2 2 0 0,-2-2 0 0,0 0 0 15,3 2 0-15,-3-2 0 0,0 2 0 0,0 0 0 0,0 3 0 16,0 2 0-16,0-3 0 0,0 1 0 0,0-3 0 0,3 0 8 15,-3 5-8-15,0-5 8 0,0 3-8 0,0-10 0 16,2 5-8-16,3-3 8 0,-5 3 0 0,0-5 0 16,0 5 0-1,3 2 0-15,-3-2 0 0,0-5 0 0,0 10 0 0,0-8 0 16,0 3 0-16,0 2 0 0,0-2 0 0,0 0 8 16,5 0-8-16,-10-3 0 0,2 3 0 0,3 0 0 15,0 2 0-15,0-2 0 0,-5 0 0 0,3-3 8 16,-1 3-8-16,0 0 0 0,3 2-8 0,0-2 8 15,-2 0 0-15,2 2 0 0,-3-2 0 0,-2-5 0 16,5 7 0-16,-3-4 8 0,0-1 0 0,3-2 0 0,0 5-8 0,0 0 0 16,0 0 0-16,0-3 0 0,0 8 0 0,3-5 0 15,-6-3 0-15,3 3 0 0,0 2 0 0,-2 3-12 16,2-8 4-16,-3 8 0 0,3-3 8 0,0 5 0 16,-3-5 0-16,3 0 0 0,0 3 0 0,0-3 0 15,-5 5 0-15,5-5 0 16,0 0 0-16,0 5 12 0,-3 0-4 0,3-5 0 0,0 5-8 0,0 2-12 0,3 3 4 0,2-3 0 15,-5 3 8-15,0-3 0 0,0 0 8 0,0 5-8 16,0-2 0-16,3-3 0 0,-3 5 0 0,0 0-8 0,3 2 8 16,-3 3 0-16,0-3 0 0,2 3 0 15,-2-3-55-15,0 5-15 0,-2 0-3 0,2 0-1368 16</inkml:trace>
  <inkml:trace contextRef="#ctx0" brushRef="#br0" timeOffset="65295.35">5329 12807 691 0,'0'0'61'0,"0"0"-49"16,0 0-12-16,0 0 0 0,0 0 197 0,0 0 37 16,0 0 7-16,0 0 2 0,0 0-114 0,0 0-22 15,0 0-5-15,-6 0-1 16,1 0-16-16,0 0-3 0,5 0-1 0,-8 4 0 15,3-1-19-15,2-3-4 0,-5 7-1 0,3-7 0 16,-1 4-9-16,1-1-3 0,-3 1 0 0,3-1 0 16,-3-3-17-16,0 5-3 0,-3-3-1 0,4 3 0 0,-4-5-4 0,3 4 0 15,-5-1-1-15,2-3 0 0,-2 0 1 0,5 0 1 16,-8 4 0-16,0-4 0 0,-2-4-5 0,-1 4-2 16,-2 4 0-16,3-4 0 0,-6 0 6 0,3 3 0 0,-3-3 1 0,3 0 0 15,2 0-10-15,-2 0-3 0,0 0 0 0,0 0 0 16,2 0 3-16,-2 0 0 0,0 0 0 0,-3 0 0 15,0 0-3-15,-2 0 0 0,-1-3 0 0,1 3 0 16,-9-4-8-16,6 4 8 0,-3 0-8 0,3 0 8 16,0 0-8-16,-2 0 0 0,1 0 0 0,1 0 0 15,-2 0 31-15,-1 0 1 0,0 0 0 0,0-3 0 0,-2 3-32 0,0-4 0 16,-1 4 0-16,-2 0 0 0,3 0 0 0,2 0 0 16,0-5 0-16,0 5 0 0,1-2 0 0,-1 2 0 15,0-5 0-15,-2 5 0 0,-6 0 11 0,6-3-1 16,-3-1 0-16,2 4 0 0,1-3-10 0,-3 3 0 15,5-4 0-15,-2 4-11 0,-3-3 11 0,0-1 0 0,2 4 10 16,-2 0-10 0,-5-7 8-16,5 7-8 0,0 0 0 0,0-3 9 15,2-1-9-15,-2 4 0 0,3 0 0 0,-1 0 8 16,-2-5-8-16,0 5 0 0,0-2 0 0,-2 2 0 0,-1-5 0 16,3 5 0-16,0 0 0 0,2 0 0 0,-2 0 0 0,0 0 0 15,3 0 8-15,0 0-8 0,-3-3 0 0,0 3 0 16,-6 0 0-16,4 0 0 0,4 0 0 0,-2 0 0 15,0 0 8-15,3 0-8 0,-3 3 0 0,2-3 0 0,1 5 0 0,-1-5 0 16,-2 0 0-16,0 2 0 0,0 3 0 0,3-5 0 16,5 4 0-16,-6-1 0 0,6-3 0 0,3 0 0 15,-1 4 0-15,1-1 0 0,5-3 0 0,-6 0 0 16,3 4 0-16,3-1 0 0,-5-3 0 0,2 4 0 16,3-4 0-16,-6 3 0 0,4-3 0 0,1 0 0 15,4 4 0-15,-1-4 0 16,6 3 0-16,0-3 0 0,-3 0 0 0,5 5 0 15,-4-5 0-15,4 0 0 0,0 0 0 0,-2 0 0 16,8 0 0-16,-8 2 0 0,7-2 0 0,-2 0 0 16,1 5 0-16,-1-5 0 0,5 0-9 0,-5 0 9 15,0 4 0-15,5-4 0 0,-5 3 0 0,3-3-8 0,3 0 8 16,-6 0 0-16,8 0 0 0,-3 0 0 0,3 0 0 0,-5 0 0 16,2 0 0-16,3 0-8 0,0 0 8 0,0 0 0 15,-5 0 0-15,5 0 0 0,0 0 0 0,-3-7 0 0,3 2 0 16,-3 3 0-16,3 2 0 0,0-5 0 0,-5-2 0 0,2 7 0 15,3-7 0-15,-5 7 0 0,3-7 0 0,2 0 9 16,-6 4-9-16,4-1 8 0,-6-3-8 0,5 2 10 16,-2-2-10-16,2 0 10 0,-5 0-10 0,0 0 10 15,6 0-10-15,-4 2 10 0,1-5-10 0,-3 3 8 0,0 0-8 0,5-4 8 16,-4 3-8-16,1 4 8 0,-2-3-8 0,6 0 8 16,-1 0-8-16,-5-5 0 0,3 5 9 0,-1 0-9 15,-1 0 8-15,1-3-8 0,-2-1 10 0,3 3-10 16,-3 1 9-16,0-4-9 0,6 4 8 0,-4-8-8 15,-2 8 9-15,6-4-9 0,-6-3 10 0,5 2-10 16,-2 2 10-16,2-1-10 16,-2-3 10-16,5 2-10 0,-3-2 11 0,3 0-11 15,-2-1 12-15,-4 4-12 0,6-3 10 0,-2-1-10 16,2-3 8-16,-6 4-8 0,4-1 0 0,2 4 8 16,0-6-8-16,-3 1 0 0,-2 2 0 0,5-5 8 15,0 2-8-15,-3-1 0 0,3-1 0 0,-5 5 0 0,2-5 0 16,3 5 0-16,0-7 0 0,0 6 8 0,-5-3-8 0,5-1 0 15,5 2 0-15,-5-2 0 0,0 1 8 0,-5 4-8 16,5-8 0-16,0 4 0 0,5-4 0 0,-5 4 0 0,-5 1 0 16,5-2 0-16,5 1 0 0,-10-1 0 0,5 2 0 0,0-6 0 15,-3 6 8-15,3-2-8 0,0 1 0 0,0-4 0 16,0 4 0-16,0 1 0 0,3-2 0 0,-3-2 0 16,0 2 0-16,5 1 0 0,-5-4 0 0,0 4 0 15,0-4 0-15,3 4 0 16,2 1 0-16,-2-2 0 0,-3 1 0 0,0 1 0 15,5-2 0-15,-2 0 0 0,-3 1 8 0,2 1-8 16,-4-2 0-16,4 1 0 0,4 1 0 0,2-2 0 16,-8 0 0-16,2 1 0 0,1 1 0 0,2-2 0 15,3 1 0-15,-5-4 0 0,-3 4 0 0,8-4 0 16,-6 4 0-16,4-4 0 0,-6 4 0 0,0 1 0 16,0-9 0-16,0 7 0 0,0-2 0 0,0 2 0 0,0-2 0 0,2 2 0 15,4-2 8-15,-6 2-8 0,2-2 0 0,-2 0 0 16,3 2 0-16,-3-7 0 0,5 5 0 0,-5 0 0 15,3 2 8-15,2-2-8 0,-2-5 0 0,-1 5 0 0,-2 2 0 16,6-2 0-16,-6 2 0 0,0-2 0 0,0 0 0 0,0-3 0 16,0 3 0-16,0 0 0 0,0 2 0 0,-6-2 8 15,4 0-8-15,2-3 0 0,0 3 0 0,-3 0 0 0,3 0 0 16,0-5 0-16,0 5 8 0,0-5-8 0,0 7 0 0,0-7 0 16,3 5 0-16,-3-5 0 0,2 5 0 0,-2-5 0 15,0 5 0-15,0-5 0 0,0 0 0 0,6 5 0 31,-6 0 0-31,-6-5 0 0,6 5 0 0,-2-5 0 16,2 0 0-16,0 5 0 0,-3-5 0 0,3 5 0 16,0 0 0-16,0-5 0 0,-5 5 0 0,5-5 0 0,5 5 8 0,-5-5-8 15,0 5 0-15,-5-5 0 0,5 5 0 0,0-3 0 16,5 1 0-16,-5-1 0 0,0 1 0 0,-5-1 0 16,10-4 0-16,-5 7 0 0,-5-3 0 0,2 3 0 15,3-5 0-15,0 5 0 0,0 0 0 0,0 2 0 16,0-7 0-16,0 5 0 0,0 0 0 0,0 2 0 15,3-2 0-15,-3 2 0 0,5-2 0 0,-2 2 0 0,-3-2 0 0,0 2 0 16,2 3 0-16,-2-3 0 0,6 0 0 0,-4 5 0 16,-2 0 0-16,6 2 0 0,1-2 0 0,-4 0 0 15,-3 2 0-15,0 3 0 0,0-3 0 0,3 0 0 0,2 5-9 0,-5 0 9 32,3 0-145-32,5-2-23 0,0 4-4 0</inkml:trace>
</inkml:ink>
</file>

<file path=ppt/ink/ink3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4:37.615"/>
    </inkml:context>
    <inkml:brush xml:id="br0">
      <inkml:brushProperty name="width" value="0.1" units="cm"/>
      <inkml:brushProperty name="height" value="0.1" units="cm"/>
      <inkml:brushProperty name="color" value="#66CC00"/>
    </inkml:brush>
  </inkml:definitions>
  <inkml:trace contextRef="#ctx0" brushRef="#br0">61 171 3824 0 0,'0'0'175'0'0,"0"0"82"0"0,1-15 4897 0 0,-2 14-4734 0 0,1 1-10 0 0,0 0-13 0 0,0 0-45 0 0,0 0-21 0 0,0 0-3 0 0,0 0 6 0 0,0 0 29 0 0,0 0 12 0 0,0 0 1 0 0,-2-17 2927 0 0,4 20-579 0 0,5 51-1936 0 0,-2 41 364 0 0,-9-16-520 0 0,-3 93 120 0 0,-2-77-296 0 0,-2-48-269 0 0,0 19-134 0 0,6-33-53 0 0,3-24 0 0 0,2 13 11 0 0,0-21 48 0 0,0-1 26 0 0,0 0-16 0 0,0 0-5 0 0,1 2-10 0 0,16 22-438 0 0,20-4 674 0 0,23-23-290 0 0,23 3-336 0 0,45 1 400 0 0,16-5-64 0 0,-20-9 184 0 0,-21 9-328 0 0,31 5 504 0 0,-83-4-360 0 0,-47 2 0 0 0,1-1 0 0 0,2 0 0 0 0,-1 1 72 0 0,-5 0 299 0 0,7-5 1118 0 0,-7 2-1477 0 0,0 0-1 0 0,-1-1 1 0 0,1 1-1 0 0,-1-1 0 0 0,0 1 1 0 0,0-1-1 0 0,0 0 1 0 0,-1 1-1 0 0,0 0 1 0 0,0-1-1 0 0,0 1 1 0 0,0-1-1 0 0,-1 1 1 0 0,-1-4-12 0 0,-5-19-2 0 0,-26-75 518 0 0,-7-31-279 0 0,27 35-945 0 0,5 25 708 0 0,-15-28 158 0 0,-10 8 588 0 0,19 15-1280 0 0,-3 51 1080 0 0,-8 17-422 0 0,-13 3-70 0 0,-56 4 32 0 0,-95 46-26 0 0,60-12 4 0 0,-7-10-64 0 0,56-14-633 0 0,68-6-140 0 0,-3 1-6573 0 0,11 1-493 0 0</inkml:trace>
</inkml:ink>
</file>

<file path=ppt/ink/ink3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4:41.850"/>
    </inkml:context>
    <inkml:brush xml:id="br0">
      <inkml:brushProperty name="width" value="0.1" units="cm"/>
      <inkml:brushProperty name="height" value="0.1" units="cm"/>
      <inkml:brushProperty name="color" value="#FFC114"/>
    </inkml:brush>
  </inkml:definitions>
  <inkml:trace contextRef="#ctx0" brushRef="#br0">216 107 456 0 0,'-9'-2'184'0'0,"7"1"765"0"0,-6-4 5025 0 0,2 1 1573 0 0,2 7-7201 0 0,-4 9 249 0 0,-7 29-118 0 0,15 176 938 0 0,4-162-1479 0 0,0-7 384 0 0,3 19 47 0 0,-3 0 314 0 0,-8 32 255 0 0,-7-28-754 0 0,11-70-116 0 0,0-1-2 0 0,5 17 118 0 0,5 43-193 0 0,0-8 24 0 0,-8-45-13 0 0,1 0 0 0 0,2 10 118 0 0,1-13-108 0 0,0-2-11 0 0,58 10 66 0 0,33-28-65 0 0,-57 12-6 0 0,1 2 0 0 0,0 1 0 0 0,-1 3 0 0 0,21 3 6 0 0,77 8 0 0 0,27-9 12 0 0,-142-14 124 0 0,18-10-17 0 0,-22 11 4 0 0,13-14 695 0 0,-25 16-712 0 0,-1 1 0 0 0,0-1 0 0 0,-1 0-1 0 0,1 0 1 0 0,-1 0 0 0 0,0-1 0 0 0,-1 0 0 0 0,0 0-1 0 0,1-4-105 0 0,-2 3 147 0 0,-1 0-1 0 0,0 0 1 0 0,-1 0-1 0 0,0 0 0 0 0,-1 0 1 0 0,1 0-1 0 0,-2 0 1 0 0,1 0-1 0 0,-3-8-146 0 0,0-27 154 0 0,-11-125 110 0 0,-5 29-264 0 0,2 40 0 0 0,9 11 0 0 0,3 46 0 0 0,-8 21 27 0 0,13 21 114 0 0,-30-5 410 0 0,-54-11-958 0 0,-129-16 1453 0 0,-126 16-1168 0 0,170 4-15 0 0,97-6 436 0 0,28 15-1498 0 0,24 4-792 0 0,6 0-2133 0 0,3 0-2903 0 0</inkml:trace>
</inkml:ink>
</file>

<file path=ppt/ink/ink3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4:46.959"/>
    </inkml:context>
    <inkml:brush xml:id="br0">
      <inkml:brushProperty name="width" value="0.1" units="cm"/>
      <inkml:brushProperty name="height" value="0.1" units="cm"/>
      <inkml:brushProperty name="color" value="#00A0D7"/>
    </inkml:brush>
  </inkml:definitions>
  <inkml:trace contextRef="#ctx0" brushRef="#br0">155 109 920 0 0,'0'0'204'0'0,"0"0"520"0"0,0 0 225 0 0,-2-13 4822 0 0,4 24 2310 0 0,6 48-7403 0 0,-5 60 434 0 0,3-91-1018 0 0,-2 1 0 0 0,-1 1 0 0 0,-1-1 0 0 0,-1 0 0 0 0,-2 2-94 0 0,1-10 78 0 0,4 72 654 0 0,6-21-326 0 0,-5-25-161 0 0,-9-8-98 0 0,0 20-9 0 0,15 11-74 0 0,-8-58-52 0 0,-2-11 50 0 0,-1-1 18 0 0,0 0 6 0 0,0 0 2 0 0,0 0 0 0 0,19 7 352 0 0,18-1-144 0 0,64 8 56 0 0,3-21-288 0 0,-9 0 128 0 0,-12 10-181 0 0,-14 4 234 0 0,58-13-117 0 0,-76 5 95 0 0,-50 1-135 0 0,-1 0-7 0 0,19 8 287 0 0,4 4 86 0 0,5-5-444 0 0,7-6 774 0 0,-29-15-502 0 0,-21-26 340 0 0,-13-33-227 0 0,12 1-462 0 0,-3-51 147 0 0,2-77 80 0 0,16 124-96 0 0,-10 0-64 0 0,3 6 0 0 0,4 11 0 0 0,-3 30 0 0 0,4 26-14 0 0,-1-11-113 0 0,1 9 127 0 0,-42-7 133 0 0,0 16 14 0 0,-1-10-105 0 0,1 2 0 0 0,-2 2 0 0 0,-27 4-42 0 0,7-1 2 0 0,-170-8 51 0 0,101 2-53 0 0,61 3 0 0 0,38-5 0 0 0,26 0-109 0 0,7-5-2680 0 0,4 5 575 0 0</inkml:trace>
</inkml:ink>
</file>

<file path=ppt/ink/ink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5T22:48:08.473"/>
    </inkml:context>
    <inkml:brush xml:id="br0">
      <inkml:brushProperty name="width" value="0.05292" units="cm"/>
      <inkml:brushProperty name="height" value="0.05292" units="cm"/>
      <inkml:brushProperty name="color" value="#7030A0"/>
    </inkml:brush>
    <inkml:brush xml:id="br1">
      <inkml:brushProperty name="width" value="0.05292" units="cm"/>
      <inkml:brushProperty name="height" value="0.05292" units="cm"/>
      <inkml:brushProperty name="color" value="#FF0000"/>
    </inkml:brush>
    <inkml:brush xml:id="br2">
      <inkml:brushProperty name="width" value="0.05292" units="cm"/>
      <inkml:brushProperty name="height" value="0.05292" units="cm"/>
      <inkml:brushProperty name="color" value="#0070C0"/>
    </inkml:brush>
    <inkml:brush xml:id="br3">
      <inkml:brushProperty name="width" value="0.05292" units="cm"/>
      <inkml:brushProperty name="height" value="0.05292" units="cm"/>
      <inkml:brushProperty name="color" value="#00B050"/>
    </inkml:brush>
    <inkml:brush xml:id="br4">
      <inkml:brushProperty name="width" value="0.05292" units="cm"/>
      <inkml:brushProperty name="height" value="0.05292" units="cm"/>
      <inkml:brushProperty name="color" value="#FFC000"/>
    </inkml:brush>
    <inkml:context xml:id="ctx1">
      <inkml:inkSource xml:id="inkSrc102">
        <inkml:traceFormat>
          <inkml:channel name="X" type="integer" max="9600" units="cm"/>
          <inkml:channel name="Y" type="integer" max="7200" units="cm"/>
          <inkml:channel name="T" type="integer" max="2.14748E9" units="dev"/>
        </inkml:traceFormat>
        <inkml:channelProperties>
          <inkml:channelProperty channel="X" name="resolution" value="369.51501" units="1/cm"/>
          <inkml:channelProperty channel="Y" name="resolution" value="415.70438" units="1/cm"/>
          <inkml:channelProperty channel="T" name="resolution" value="1" units="1/dev"/>
        </inkml:channelProperties>
      </inkml:inkSource>
      <inkml:timestamp xml:id="ts1" timeString="2022-07-25T22:49:42.001"/>
    </inkml:context>
  </inkml:definitions>
  <inkml:trace contextRef="#ctx0" brushRef="#br0">9366 6951 694 0,'0'0'31'0,"0"0"6"0,0 0-29 0,0 0-8 0,0 0 0 0,0 0 0 16,0 0 92-16,0 0 18 0,0 0 3 0,0 0 1 15,0 0-40-15,0 0-8 0,0 0-2 0,0 0 0 16,0 0-1-16,0 0-1 0,0 4 0 0,0 3 0 16,0 0 2-16,0 0 1 0,0 0 0 0,0 8 0 15,-2-4-1-15,2 3 0 0,2-2 0 0,-2 2 0 0,0 0 1 0,0 1 0 16,0 3 0-16,3-4 0 16,-3-2-27-16,3 2-6 0,-3 0 0 0,0 1-1 0,0-4 5 15,0 3 2-15,0 1 0 0,0-1 0 0,0-7-18 0,0 4-4 16,0-4-1-16,0 5 0 0,-3-5 1 0,0 0 0 15,3-4 0-15,0 4 0 0,0-3-16 0,0-4 0 16,0 0 0-16,0 0-10 0,0 0 31 0,0 0 7 16,0 0 0-16,0 0 1 0,6 0-29 0,-6 0-10 15,0 0 0-15,2-7 0 16,3 3-70-16,-2-3-15 0,0 0-2 0,-3 0-992 0</inkml:trace>
  <inkml:trace contextRef="#ctx0" brushRef="#br0" timeOffset="640.329">9446 6861 1036 0,'-6'-16'46'0,"4"13"10"16,-1-1-45-16,0-3-11 0,1 0 0 0,-4 4 0 15,4-9 104-15,-3 8 20 0,-1-3 3 0,1 0 1 16,0 0-30-16,-1-1-6 0,-2 6 0 0,0-3-1 0,1-2-30 16,-1 3-5-16,0 1-2 0,0-1 0 0,-3 4 10 0,1 0 1 15,-4-3 1-15,6 3 0 0,-2 3-34 0,2-3-6 16,-3 0-2-16,3 0 0 0,-2 7-12 0,2-7-4 15,-3 4 0-15,1 3 0 0,2 0-8 0,-5 1 0 16,-1-1 0-16,4 0 0 0,2 0 0 0,-5 4 0 16,-1 4 0-16,1-1 0 0,0-3 0 0,2 4 0 15,1-1 0-15,-1 4 0 0,-2 4 0 0,2-4 0 16,1 4 0-16,2 1 0 0,0 1 0 0,3 2 0 16,2-1 0-16,3 1 0 0,3-2 0 0,-1 2 0 15,6 0 0-15,3 2 0 0,5-2 0 0,-1-5 0 16,4 5 0-16,2-8 0 0,-2 4 0 0,4-8-12 15,1 5 4-15,3-5 8 0,-3-7 0 0,5 4 0 16,-3-3 0-16,3-1 0 0,-2 0 0 0,-1-3 8 16,1-4 2-16,2 3 0 0,-5-3-10 0,-3-3 0 0,2-1 0 15,-1-3 0-15,-4 0 31 0,1-5 10 0,-3 5 3 0,-1-7 0 16,-4 0-9-16,0-5-2 0,4-2 0 0,-4-1 0 16,0-11 25-16,2 8 5 0,-5-4 1 0,0-4 0 15,-3 5-52-15,0-2-12 0,-2 1 0 0,0 4 0 16,-3-1 47-16,0 4 6 0,-3 1 2 0,-2 3 0 15,-1-1-37-15,-2 2-7 0,1-2-2 0,-1 5 0 16,-3-5-9-16,0 5 0 0,1 3 0 0,-3 1 0 16,2-2 0-16,0-2 0 0,-2 7 0 0,5 0 0 15,-2 3 0-15,2-4 0 0,-3 1 0 0,3 3 0 16,3 1-49-16,0 3-12 0,-1-4-3 0,1 4-819 16,0 4-164-16</inkml:trace>
  <inkml:trace contextRef="#ctx0" brushRef="#br0" timeOffset="3577.14">13256 13717 576 0,'0'0'51'15,"0"0"-41"-15,0 0-10 0,0 0 0 16,0 0 141-16,0 0 27 0,0 0 4 0,0 0 2 15,0 0-65-15,2 0-13 0,-2 0-2 0,8 0-1 16,-8 0-31-16,6 0-6 0,-1 0-2 0,0-5 0 0,0 3-18 0,3 2-4 16,-2 0-1-16,2 0 0 0,2 0 1 0,-2 0 0 15,0 0 0-15,5 2 0 0,-2 3-12 0,5-5-1 16,0 0-1-16,5 0 0 0,5 0-10 0,6 0-8 16,0-5 9-16,2 5-9 0,0-2 0 0,4 2 0 15,1 0 0-15,4-5 0 0,-1 5 0 0,6 0 0 16,4-7 0-16,1 7 0 0,0-2 0 0,0-3 0 15,3 5 0-15,-1-2 0 0,1-3 0 0,-1 3 14 16,4-3-2-16,-6 5-1 0,-1-7 0 0,-1 7 0 16,-1-5 0-16,3 3 0 0,2-3 0 0,-2 5 0 15,-2-2 0-15,-1-3 0 0,-2 3 3 0,2-3 1 16,0 5 0-16,0-2 0 0,3-3-1 0,-2 5 0 16,4 0 0-16,-2 0 0 0,-3 0-14 0,3 0 11 0,-2 0-11 0,4 0 10 15,3 5-10-15,0-3 10 0,-2-2-10 0,0 0 10 16,-3 5-10-16,5-3 0 0,3-2 0 0,2 5 0 15,-2-3 0-15,-3-2 0 0,3 0 0 0,3 5 8 16,4-5-8-16,-2 0 0 0,-5 0 0 0,0 2 0 16,3-4 0-16,-3 4 0 0,-1-2 0 0,1 0 0 15,-3 5 12-15,3-5 1 0,0 0 0 0,-8 0 0 16,-3 0 5-16,1 0 1 0,7-5 0 0,-3 5 0 16,-2 0-3-16,0 0-1 0,0-2 0 0,-5 2 0 15,-1-5-4-15,1 5-1 0,0 0 0 0,2-2 0 16,-2-5-2-16,-4 2-8 0,1 5 12 0,-5-2-4 15,0-3-8-15,-3 2 12 0,0-1-12 0,0 4 12 16,0-7-4-16,3 2-8 0,-6 3 12 0,0-3-4 16,6 5 0-16,-5 0 0 0,-1-2 0 0,-2-3 0 0,-1 5 2 15,-1-2 0-15,-1-3 0 0,-3 5 0 0,3-3-2 16,0-1-8-16,3 4 12 0,-3 0-4 0,0-3-8 0,0 3 0 16,1-4 9-16,-1 4-9 0,-3 0 8 0,1 4-8 15,-4-4 10-15,1 3-10 0,-3-3 10 0,0 4-10 16,1-1 10-16,-1-3-10 0,0 0 12 0,3 0-3 15,-3 0-1-15,0 5 0 0,3-5-8 0,-3 2 12 16,3-2-12-16,-3 5 12 0,3-5-12 0,-3 2 12 16,0-2-12-16,0 5 12 0,-2-3-4 0,-1-2-8 15,-2 5 12-15,0-5-4 0,-3 2 2 0,1 3 0 16,-4-5 0-16,1 0 0 0,-1 4-2 0,-2-1-8 0,0-3 12 16,0 0-4-16,-2 5-8 0,-1-5 10 0,-5 0-10 0,0 0 10 15,0 0-10-15,5 2 0 0,-5-2 9 0,5 0-9 16,-5 0 0-16,0 0-8 0,0 0 0 0,0 0 0 31,3-7-108-31,2 7-20 0,-5 0-5 0,0 0-992 0</inkml:trace>
  <inkml:trace contextRef="#ctx0" brushRef="#br0" timeOffset="3968.22">18807 13423 1321 0,'5'0'28'0,"0"0"7"0,-2-7 1 0,-3 7 2 0,10 4-30 0,1-4-8 15,-11 0 0-15,13 3 0 0,-2-3 79 0,2 5 14 16,-2-3 3-16,-1 3 1 0,3-3-37 0,-2 5-8 15,2-2-2-15,3 2 0 0,-3 0-16 0,3 0-3 16,0 0-1-16,-3 0 0 0,3 0 6 0,-3 5 0 16,3-5 1-16,-2 5 0 0,-1-3 3 0,-5 3 1 15,-3 2 0-15,-2 0 0 0,-1-2 3 0,-4 2 0 16,-1 0 0-16,-2-2 0 0,-6 2 0 0,-2 5 0 16,0-5 0-16,-1 0 0 0,1 0-10 0,-3-2-2 0,0 2 0 15,3 0 0-15,0-2-15 0,0-1-3 0,-3 4-1 0,5-6 0 16,-2 3-13-16,2 0 0 0,1-3 8 0,2-2-8 15,0 5 8-15,0-5-8 0,-2-7 11 0,2 4-11 16,2-1-9-16,1 4-9 0,2-7-2 0,3 0 0 31,0 0-168-31,0 0-35 0</inkml:trace>
  <inkml:trace contextRef="#ctx0" brushRef="#br0" timeOffset="4826.86">12525 13924 460 0,'0'0'41'0,"0"0"-33"0,0 0-8 0,0 0 0 16,0 0 190-16,-2-5 36 0,2 5 7 0,0 0 2 15,0 0-92-15,0 0-19 0,0 0-3 0,0 0-1 16,0 0-28-16,0 0-7 0,0 0-1 0,0 0 0 16,2 7-32-16,-2 5-6 0,0-5-2 0,0 0 0 15,0 0-11-15,0 5-2 0,0 0-1 0,0-3 0 16,0 3-8-16,3-5-2 0,-3 7 0 0,3-2 0 16,-3-3-6-16,2-2-2 0,-2 5 0 0,3-5 0 15,-3 5-12-15,0-5 9 0,0 0-9 0,0-7 8 16,0 0-8-16,3 2 10 0,-3-2-10 0,0 0 10 31,0 0-29-31,0 0-5 0,0 0-2 0,0 0 0 0,0 0-210 16,0-2-43-16</inkml:trace>
  <inkml:trace contextRef="#ctx0" brushRef="#br0" timeOffset="5311.14">12520 13717 230 0,'0'0'10'0,"0"0"2"0,0 0-12 0,0 0 0 0,0 0 0 0,0 0 0 16,0 0 187-16,0 0 34 0,0 0 7 0,0 0 2 15,0 0-112-15,0 0-22 0,0 0-5 0,5 7-1 16,1-7-2-16,-1 7-1 0,0-2 0 0,1-3 0 16,1 5-16-16,1-2-3 0,0 2-1 0,3 0 0 15,0 0-18-15,-1 7-3 0,3-2-1 0,-2 0 0 16,2 2-21-16,0-5-4 0,-2 10 0 0,2-5-1 15,-2 0-2-15,-1 5 0 0,1 0 0 0,-3-5 0 16,2 7 0-16,-2-7 0 0,0 5 0 0,0 0 0 16,-2-5-4-16,-1 0-1 0,-2 0 0 0,2-2 0 15,-3 2 0-15,-2-2 0 0,0-3 0 0,-2 3 0 16,2 0 3-16,-5-3 0 0,-1-2 0 0,1 0 0 16,0-2 1-16,-1 2 1 0,-2 0 0 0,-2 0 0 0,-1-2-7 0,1-3-2 15,-1 3 0-15,0-3 0 0,1-2-8 0,-1 0 0 16,3 0 0-16,-2 0 0 15,2 0-196-15,3-2-39 0,-11-5-7 0,8-5-2 0</inkml:trace>
  <inkml:trace contextRef="#ctx0" brushRef="#br0" timeOffset="6326.52">13687 13898 633 0,'0'0'56'16,"0"0"-44"-16,0 0-12 0,0 0 0 15,0 0 210-15,0 0 40 0,0 0 8 0,0 0 2 0,3 0-116 0,-3 0-24 16,0 0-4-16,0 0 0 15,-3-7-52-15,3 7-11 0,0 0-1 0,-5 0-1 0,2 0-18 16,-2 0-3-16,-1-5-1 0,-2 5 0 0,1 5-9 0,-4-5-3 16,3 0 0-16,-3 0 0 0,1 5-17 0,-1-3 8 15,-2-2-8-15,2 5 0 0,-2-3 0 0,3-2 0 16,-4 5 0-16,1-3 0 0,3-2 0 0,2 0 0 16,0 5 0-16,-3-3 0 0,3-2 0 0,3 0 0 15,0 0 0-15,-1 0 0 0,1 5 0 0,2-5 0 16,-2 0-10-16,5 0 10 0,0 0 0 0,0 0 0 15,-5 0 0-15,5 0 0 0,0 0-9 0,0 0 9 16,-3 2 0-16,3-2 0 0,0 0-10 0,0 10 10 16,0-8-8-16,0 5 8 0,-3 0 0 0,3 0 0 0,3 0 0 0,0 5 0 15,-3-5 0-15,2 5 16 0,-2-3-4 0,0-2-1 16,3 5 0-16,-3 0 0 0,0-3 0 0,0 3 0 16,0 0-11-16,-3-3 10 0,3-2-10 0,0 0 10 15,0 5-10-15,0-5 8 0,-2 0-8 0,2 0 8 16,0-7-8-16,-3 7 0 0,3-7 9 0,0 5-9 15,-3-3 0-15,3-2-15 0,0 0 3 0,0 0 0 32,0 0-136-32,0 0-28 0,0 0-4 0,0 0-696 0</inkml:trace>
  <inkml:trace contextRef="#ctx0" brushRef="#br0" timeOffset="6545.2">13481 14018 921 0,'0'0'82'0,"0"0"-66"0,0 0-16 0,0 0 0 0,0 0 121 0,0 0 21 16,0 0 4-16,0 0 1 0,0 0-37 0,0 0-7 16,0 0-2-16,5 7 0 0,0-7-67 0,-5 0-14 15,5 5-2-15,3-3-1 0,-2-2-17 0,2 0 8 16,2 0-8-16,-2 5 0 0,0-10 0 0,3 5 0 16,-3 0 0-16,-1 0 0 0,4 0 0 0,-3-2 0 15,0 2 0-15,0-5 0 16,2 5-34-16,-2 0-7 0,-2 0-2 0,-1 0-488 15,0 0-97-15</inkml:trace>
  <inkml:trace contextRef="#ctx0" brushRef="#br0" timeOffset="6982.92">13830 14053 576 0,'2'-2'25'0,"-2"2"6"0,0 0-31 0,0 0 0 0,0 0 0 0,0 0 0 16,0 0 228-16,0 0 40 0,0 0 8 0,0 0 2 15,0 0-159-15,-8 0-32 0,1 0-7 0,7 0 0 16,0 0-52-16,-6 2-9 0,-2 3-3 0,0-5 0 15,0 7-16-15,8-7 0 0,-5 7 0 0,0-2 0 0,0 2 0 16,5-7 0-16,-3 7 0 0,0-5 0 0,3 5 0 0,0 3 0 16,0-8 0-16,3 5-9 0,2-2 9 0,1-3-10 15,-1 3 10-15,3-3-10 0,2-2 10 0,-2 5 0 16,-2-5 0-16,1-5 0 0,7 5 0 0,-1-2 8 16,-5-3-8-16,2 5 11 0,1-7 24 0,-3 5 5 15,0-3 0-15,0-2 1 0,-5 0 16 0,2 2 3 16,-3 3 1-16,4-5 0 0,-6 2-1 0,0-2 0 15,0 7 0-15,-3-7 0 0,0 2-22 0,1 3-5 16,-3-5-1-16,-1 2 0 0,1 5-18 0,-3-2-4 16,-3-3-1-16,1 5 0 0,-1-2-21 0,1 2-4 15,-1 2 0-15,0-2-1 16,4 0-197-16,1 0-39 0</inkml:trace>
  <inkml:trace contextRef="#ctx0" brushRef="#br0" timeOffset="7342.01">13994 14046 921 0,'0'0'82'0,"2"0"-66"0,4 5-16 0,-4-5 0 16,-2 0 145-16,6 2 26 0,-6-2 5 0,0 0 0 15,2 5-54-15,1-3-11 0,-3-2-3 0,3 5 0 16,-3-5-50-16,0 0-10 0,0 7-3 0,0-7 0 15,0 7-5-15,0-7 0 0,0 0-1 0,0 0 0 16,-3 7-39-16,3-7 0 0,0 0 0 0,0 0 0 0,0 0 0 0,0 0 11 16,0 0-11-16,0 0 12 0,0 0-12 0,0 0 12 15,0 0-12-15,0 0 12 0,-3-2-12 0,3-3 8 16,-2-2-8-16,2 0 8 0,-3 0-8 0,3 0 0 16,3 2 0-16,-1-2 8 0,1 0-8 0,2 0 0 15,-2 5-10-15,0-3 10 0,2-2-10 0,0 7 10 16,0-5-10-16,3 5 10 0,0-2-10 0,0-3 10 15,0 5-10-15,3 0 10 0,-1-2-9 0,-2 2 9 16,3 0-8-16,2-5 8 16,0 5-41-16,3 0-3 0,-3 0-1 0,3 0-591 15,3-2-119-15</inkml:trace>
  <inkml:trace contextRef="#ctx0" brushRef="#br0" timeOffset="7982.36">14383 14004 1357 0,'0'0'60'0,"0"0"12"0,0 0-57 0,0 0-15 16,0 0 0-16,0 0 0 0,0 0 78 0,0 0 13 15,0 7 2-15,0-7 1 0,0 7-49 0,-3 0-9 16,3 0-3-16,0 0 0 0,0 0-21 0,0-2-4 15,0 2 0-15,3 0-8 0,-3 0 11 0,2 0-11 16,-2-7 10-16,3 7-10 0,2-2 0 0,-2-3 8 16,-3-2-8-16,8 5 0 0,0-3 0 0,-3-2 0 15,3 0 8-15,-3 0-8 0,3-2 0 0,0 2 8 16,0-5-8-16,0 3 0 0,-3-5 16 0,3 2-4 0,-2 3 0 0,-1-3 0 16,-2-2 24-16,-1 2 4 15,1 3 0-15,-3 2 1 0,3-5-4 0,-3 5-1 0,0 0 0 0,0 0 0 16,0 0-20-16,0 0-4 0,0 0 0 0,0 0-1 15,0 0-11-15,0 0 0 0,0 0 0 0,0 0 0 16,0 0 0-16,0 5 0 0,2-3-10 0,1 3 10 16,2 2-8-16,0-7 8 0,1 5 0 0,-1-5-9 15,0 0 9-15,3 0 0 0,0 0-9 0,0-5 9 16,0 5 0-16,3 0 0 0,-3-7 0 0,-1 7 0 16,4-7 0-16,0 7 10 0,-3-7-2 0,2 2-8 15,-2 3 32-15,-3-3 0 0,-2-2 0 0,2 5 0 16,1-3 16-16,-1-2 2 0,-5 7 1 0,0 0 0 15,0-7-15-15,0 2-2 0,-5-2-1 0,2 5 0 16,-2-3-11-16,2-2-2 0,3 7-1 0,0 0 0 16,-8 0-19-16,8 0 0 0,0 0 0 0,-5-2 0 15,-3 2-112-15,3 0-20 0,-3 0-4 0</inkml:trace>
  <inkml:trace contextRef="#ctx0" brushRef="#br0" timeOffset="8560.34">14954 14025 748 0,'0'0'67'0,"0"0"-54"0,0 0-13 0,-2 0 0 15,-1-7 124-15,-2 7 21 0,2-5 5 0,-2 3 1 16,-1 2-46-16,1-5-9 0,0 5-1 0,0 0-1 15,-3 5-49-15,0-5-9 0,2 0-3 0,-2 7 0 16,3-7-23-16,0 7-10 0,-3-7 8 0,3 7-8 16,-1-2 0-16,-2 2 0 0,3-5 0 0,0 5 0 15,2-2-8-15,1 2 8 0,-4 0 0 0,4 0 0 0,2 0 0 0,0 0-11 16,0-7 11-16,5 5-8 0,-2 2 8 0,4 0 0 16,1-2-9-16,3-3 9 0,-3-2 0 0,3 0 0 15,-4 0-9-15,7 0 9 0,-1 0 0 0,-2-2 0 16,-1-3 0-16,1 5 0 0,2-7 36 0,-5 2 0 15,0 3 1-15,2-3 0 0,-4-2 31 0,-1 5 5 16,3-3 2-16,-5 3 0 0,-1-3-22 0,1-2-4 16,-3 7-1-16,0 0 0 0,0 0-19 0,0 0-4 15,0 0-1-15,0 0 0 0,0 0-16 0,0 0-8 16,0 0 8-16,-5 7-8 0,5-7 0 0,-3 7 0 0,3 0 0 16,0 0 0-16,3-2 0 0,-1 2-9 15,1 0 9-15,2 0 0 0,0-2-20 0,1-3 2 16,-1 3 1-16,0-3 0 15,1-2-143-15,2 0-28 0,-3 0-5 0,0 0-2 0</inkml:trace>
  <inkml:trace contextRef="#ctx0" brushRef="#br0" timeOffset="8888.79">15092 14037 806 0,'0'0'72'0,"0"0"-58"0,0 0-14 0,0 0 0 15,8 2 216-15,-3-2 40 0,-5 0 8 0,5 7 1 16,3-2-141-16,-2-5-29 0,-1 7-6 0,-5-7-1 16,3 2-45-16,2 3-10 0,-3 2-1 0,-2-7-1 15,0 0-15-15,6 7-2 0,-6-7-1 0,2 5 0 0,-2-5 1 0,0 0 0 16,0 0 0-16,0 0 0 16,0 0-4-16,0 0-1 0,0 0 0 0,0 0 0 0,0 0 3 0,0 0 1 15,0 0 0-15,0 0 0 0,0 0-5 0,0-5-8 16,3-2 11-16,-3 0-11 0,0 2 8 0,0-2-8 15,0 0 0-15,3 5 0 0,-1-3 0 0,-2 5 0 16,3-7 0-16,-3 7-9 0,5 0 9 0,1-7-10 16,-6 7 10-16,8 0-10 0,-3-2 10 0,3 2-10 15,-3-5 10-15,3 5-10 0,0 0 10 0,0 0 0 16,-3 0-9-16,0 0 9 0,3 0-22 0,0-5 0 16,0 5 0-16,0-2 0 15,-3 2-199-15,1 0-40 0</inkml:trace>
  <inkml:trace contextRef="#ctx0" brushRef="#br0" timeOffset="9450.76">15518 14070 1245 0,'0'0'55'0,"0"0"12"0,0 0-54 0,0 0-13 0,0 0 0 0,-3-5 0 16,1-2 98-16,-1 2 17 0,-2 3 3 0,5 2 1 15,0 0-39-15,-3-5-7 0,-2-2-1 0,5 7-1 16,0 0-30-16,0 0-5 0,-11-2-2 0,3-3 0 16,3 5-17-16,-3 0-3 0,3 5-1 0,-6-3 0 0,0-2-13 0,1 7 0 15,2-2 0-15,3-3 0 0,-3 3 0 0,5 2 0 16,0 0-9-16,1 0 9 0,2 0-13 0,0 0 3 15,0-2 1-15,2 2 0 0,4-2-11 0,2-3-3 16,0 3 0-16,0-3 0 0,2-2 11 0,1 5 1 16,-1-5 1-16,3 0 0 0,-2-5 10 0,2 5 0 15,1-2 0-15,-4-3-8 0,1-2 8 0,-1 0 14 16,1 2-3-16,-3-2-1 0,0 0 41 0,0 0 8 16,-3 0 1-16,0-5 1 0,-2 3 1 0,0-3 0 15,-1-2 0-15,-2 2 0 0,0-2-18 0,3-5-4 16,-3 3-1-16,0-3 0 0,-3 5-23 0,3 2-5 0,-2-2-1 15,2 0 0-15,-3 0-2 0,0 2 0 0,1-2 0 0,-4 7 0 16,1 0 12-16,0 0 1 0,2 0 1 0,3 2 0 16,-5-2-9-16,2 2-1 0,3 5-1 0,0 0 0 15,0 0-11-15,0 0 0 0,-5 5 0 0,2 2 0 16,3-7 0-16,0 12 0 0,0-3-11 0,3 3 11 16,2 2-8-16,-2 0 8 0,5 0-8 0,-3 5 8 15,3-5 0-15,0 5 0 0,-3 0 0 0,3-5-8 16,0 0 8-16,-3 0 0 0,3-2 0 0,0 2 0 15,-2-2 0-15,-1-3-8 0,-3-2 8 0,1 5-8 16,2-5-112-16,-2 0-23 0,0 0-4 0</inkml:trace>
  <inkml:trace contextRef="#ctx0" brushRef="#br0" timeOffset="10169.42">16407 13891 1252 0,'0'0'56'0,"0"0"11"0,0 0-54 0,0 0-13 0,0 0 0 0,0 0 0 15,0 0 76-15,0 0 13 0,2 7 3 0,1 0 0 16,2 0-36-16,1 5-6 0,-4-5-2 0,4 7 0 16,2-2-16-16,0 2-3 0,-6 0-1 0,3-2 0 15,1 2-10-15,-1 0-2 0,-2-2-1 0,-1-3 0 16,-2 3-4-16,0 0-1 0,3-3 0 0,-3-2 0 16,-3 0 2-16,3-2 1 0,0-5 0 0,0 0 0 15,0 0-1-15,-5 7-1 0,5-7 0 0,0 0 0 0,0 0 5 0,0 0 2 16,-5 0 0-16,-1-7 0 0,6 2-2 0,-2-4 0 15,-9-3 0-15,1 0 0 0,-1 3-5 0,3-5-2 16,5 0 0-16,1-3 0 0,-3 3-17 0,2-5-4 16,6 5-1-16,-1 0 0 0,-4 0-3 0,4 0-1 15,3 0 0-15,1-3 0 0,-1 8 17 0,0-3-8 16,-2 3 8-16,2-3 0 0,6 5 0 0,-3 0 0 16,0 0 0-16,-3 2 0 0,8-2 16 0,-2 7 1 15,-1-2 0-15,1 2 0 0,0 2 0 0,2-2 0 16,3 7 0-16,-6 0 0 0,-2-2-1 0,0 2 0 15,8 0 0-15,-8 0 0 0,-8 0 0 0,3 0 0 16,2 5 0-16,-2-5 0 0,-3 5 1 0,-3-3 0 0,-5 3 0 0,3-5 0 16,2 7-4-16,-2-7-1 0,-11 5 0 0,3-5 0 15,5 0-12-15,0 0 0 0,-5 0 8 0,2 0-8 16,-2 0 0-16,2-2-10 0,3-3 2 0,0 3 0 31,-5-5-27-31,5 2-5 0,3 3 0 0,0-5-1 16,-3 0-33-16,2 0-6 0,6 0-2 0,0 0 0 15,0 0-145-15,0 0-29 0</inkml:trace>
  <inkml:trace contextRef="#ctx0" brushRef="#br0" timeOffset="10607.17">16790 14051 691 0,'0'0'30'0,"0"0"7"0,-7 0-29 0,4 0-8 15,3 0 0-15,0 0 0 0,-5 0 212 0,2-5 40 16,3 5 9-16,0 0 2 0,-3-2-141 0,-2-3-28 16,0 3-6-16,-1-3 0 0,6 5-33 0,0 0-7 15,-8-7 0-15,1 7-1 0,7 0-19 0,0 0-4 16,-8 0-1-16,-6 0 0 0,4 0-15 0,-1 0-8 16,6 5 10-16,-6-3-10 0,-5 5 0 0,6-2 0 15,2-3 0-15,3 3 0 0,-6 2 0 0,6 0 0 16,-1 0-8-16,4-2 8 0,2-5 0 0,0 7-10 15,-3-5 10-15,6 5-8 0,7-2-8 0,-4-5-2 16,-6 0 0-16,8 2 0 16,5 3-10-16,-3-5-3 0,1 0 0 0,0-5 0 0,-9 3 21 0,6-3 10 0,5 5-10 0,-5-7 10 15,-5 5 0-15,0-5 12 0,7 2-1 0,-2-2 0 16,-5 0 33-16,2 2 6 0,-2-2 2 0,-1 7 0 16,4-7-5-16,-6 7-1 0,0 0 0 0,0 0 0 15,0 0-16-15,0 0-3 0,-6 5-1 0,6-5 0 16,3 2-26-16,0 5 0 0,-6 0 0 0,0 5 0 15,-2-5 0-15,5-2 0 0,8 2 0 0,-3-5 0 16,-7 5-8-16,4 3 8 0,9-3 0 0,-3-5 0 16,0 5-26-1,0-2-1-15,0-3 0 0,0-2-686 0,5 0-138 0</inkml:trace>
  <inkml:trace contextRef="#ctx0" brushRef="#br0" timeOffset="10997.28">16997 14004 1036 0,'-8'-5'92'0,"3"3"-73"16,5 2-19-16,0 0 0 0,-8-5 207 0,2 3 37 16,1-3 8-16,5 5 2 0,0-7-128 0,0 7-26 15,-8-7-4-15,8 7-2 0,0 0-56 0,-2-5-11 16,-4 3-3-16,1-3 0 0,5 5-16 0,-5 0-8 15,-1 0 0-15,1 0 8 0,-3 5-8 0,3-5 0 16,2 2 0-16,1 3 0 0,-6 2-10 0,2-7 10 16,4 7 0-16,-1 0-9 0,0-2 9 0,3-3 0 0,-2 5-9 0,2 0 9 15,0-7-9-15,2 10 9 0,1-3-12 0,2 0 12 16,3 0-12-16,-2-5 12 0,-6-2-12 0,5 7 12 16,5-2-10-16,-2 2 10 0,-2 0-8 0,-4 0 8 15,-2-7 0-15,6 7 0 0,2-2 0 0,-3 2 0 16,-5-7 0-16,0 7 0 0,5 0 0 0,-2-2 0 15,-6 2 0-15,3-5 0 0,0-2 10 0,0 7-10 16,0 0 11-16,0-2-11 0,-8 2 12 0,3 0-12 16,2-2 12-16,1-3-12 0,-6 3 12 0,0-3-12 15,0 3 0-15,2-3 0 0,4 3 0 0,-3-5 0 32,-3 0-172-32,5 0-40 0</inkml:trace>
  <inkml:trace contextRef="#ctx0" brushRef="#br0" timeOffset="11325.48">17177 14004 748 0,'8'-5'67'0,"-8"5"-54"16,0 0-13-16,8 0 0 0,0-2 168 0,0-3 30 16,-8 5 6-16,0 0 2 0,7-2-67 0,-7 2-14 15,0 0-2-15,0 0-1 0,0 0-40 0,0 0-8 16,0 0-2-16,-7 0 0 0,-4 0-28 0,3 2-7 15,3-2-1-15,-6 5 0 0,1-3-15 0,-1 5-3 16,-2-2-1-16,5 2 0 0,5 0-17 0,-5 0 8 16,-2-2-8-16,2 4 0 0,8-4 0 0,-3 2 0 15,-5 0 0-15,3 5 0 0,2-5 0 0,3 0-9 0,0-5 9 16,-2 5-8-16,-9 3 8 0,8-3 0 0,9 0 0 0,-6 0 0 16,-6-5 0-16,6-2 0 0,3 5 0 0,0 2 0 15,-3-7 0-15,0 0 0 0,0 0 0 0,2 2 0 16,6 3 0-16,-3 0 0 0,-5-5 8 0,0 0-8 15,11 2 0-15,-11-2-8 0,0 0 0 0,-3 0-692 16,3 0-139-16</inkml:trace>
  <inkml:trace contextRef="#ctx0" brushRef="#br0" timeOffset="12746.849">17166 14030 741 0,'0'0'32'0,"0"0"8"0,0 0-32 0,0 0-8 0,0 0 0 0,0 0 0 15,0 0 85-15,0 0 15 0,-2-5 4 0,2 5 0 16,0 0-35-16,0 0-6 0,-6-2-2 0,1-3 0 15,5 5-16-15,0 0-3 0,0 0-1 0,-5 0 0 16,-3 0-19-16,0 0-4 0,8 0-1 0,-6 5 0 16,-7-3-6-16,3-2-2 0,10 0 0 0,-3 7 0 15,-5-7-9-15,0 5 0 0,3-3 0 0,5-2 8 16,0 0-8-16,-5 7 0 0,-1-2 0 0,6-5 0 16,0 0 0-16,-2 7 0 0,-6 0 0 0,2 0 0 15,6-7 0-15,0 0 0 0,-5 7-9 0,0 0 9 16,0 0 0-16,5-7 0 0,2 5 0 0,-2 2 0 15,-2 0 0-15,2-7 0 0,5 7 12 0,0-2-3 16,3 2 11-16,0-5 1 0,0 3 1 0,3 2 0 16,-1-5 18-16,-5 3 3 0,-5-5 1 0,6 7 0 15,4 0 13-15,-2-2 3 0,-8-5 1 0,5 2 0 0,-5-2-32 0,8 7-6 16,-2-2-2-16,-6-5 0 0,-3 7-1 0,3-7 0 16,8 7 0-16,-8-7 0 0,-5 7 0 0,2 0 0 15,3-7 0-15,0 7 0 0,0-7 0 0,-3 5 0 16,-5 2 0-16,6-5 0 0,2 3-4 0,-5 2 0 15,-9-2-1-15,6-3 0 0,8 3-15 0,-5-3 9 16,-5-2-9-16,-1 7 8 0,3-7-8 0,3 0 0 16,5 0 9-16,-8 0-9 0,-3 0 0 0,3 0-12 15,8 0 2-15,0 0 0 16,-8 0-163-16,8 0-33 0</inkml:trace>
  <inkml:trace contextRef="#ctx0" brushRef="#br1" timeOffset="17895.87">8816 11508 817 0,'0'0'36'0,"0"0"8"0,-5 7-36 0,5-7-8 0,-6 0 0 0,-2 5 0 16,3-2 31-16,0 4 4 0,-3-3 1 0,0-1 0 15,0 1-8-15,0 3 0 0,0 0-1 0,0-2 0 16,3 5-3-16,-3-3 0 0,0-3 0 0,0 10 0 15,5-7 10-15,-2 5 2 0,-5-2 0 0,4 1 0 16,1 8 15-16,0-5 3 0,-1 0 1 0,1 1 0 16,2-1-25-16,3 4-5 0,3-3-1 0,2-1 0 15,-2 5-24-15,5-5 8 0,0 2-8 0,8-2 0 16,-3-4 0-16,3 1 8 0,2-4-8 0,1 0 0 16,5-7 14-16,-3 5-2 0,3-5-1 0,0-5 0 0,-1-2 19 15,1 0 4-15,-3 0 1 0,1-4 0 16,-4-4 13-16,1 1 4 0,-4 3 0 0,4-4 0 0,-3-3 23 15,0 4 5-15,-6-1 0 0,1-3 1 0,-3 3-23 0,0-6-5 16,-6 3-1-16,-2 3 0 0,0-3-13 0,-2 3-3 16,-1-6-1-16,-2 10 0 0,-3-6-6 0,0 1-1 15,0 6 0-15,-3-2 0 0,3-2-18 0,-2 7-10 16,2 0 10-16,-3 0-10 0,3 0 0 0,-2 2 0 16,2 3 0-16,0 2 0 15,3-5-57-15,-6 10-18 0,1-3-3 0,-1 3-655 16,-2 5-131-16</inkml:trace>
  <inkml:trace contextRef="#ctx0" brushRef="#br1" timeOffset="18489.28">8707 11889 230 0,'0'0'20'0,"-2"0"-20"15,2 0 0-15,0 0 0 0,0 0 205 0,-5 0 37 16,-3 5 7-16,2-5 2 0,6 0-150 0,-5 2-29 15,-3-2-7-15,-3 5-1 0,6-2-8 0,-3-3-1 16,3 4-1-16,-6-1 0 0,-5 1-18 0,3-1-3 16,8 4-1-16,-6-3 0 0,-4 3 0 0,1 8 0 0,6-4 0 0,-2-1 0 15,-3 1-19-15,2 4-4 0,-2-1-1 0,2 2 0 16,3 1-8-16,0 1 0 0,-8-3-10 0,6 6 10 16,2-2 0-16,0 2 0 0,-5 5 0 0,-1-5 0 15,4 5 0-15,2 4 0 0,3-2-8 0,-3 1 8 16,-3-4 0-16,8 4 0 0,1-3 0 0,2-1-9 15,-3-3 9-15,3 3 0 0,5-3 0 0,1-4 8 16,-1 4 3-16,3-4 1 0,-5-3 0 0,7 6 0 16,1-10-3-16,-3 4 0 0,-3-1 0 0,0-3 0 15,1 4-1-15,2-8 0 0,-3 4 0 0,-5-1 0 16,0-5-125-16,3-3-26 0</inkml:trace>
  <inkml:trace contextRef="#ctx0" brushRef="#br1" timeOffset="19020.48">8940 11911 633 0,'-8'-3'28'0,"6"-1"6"0,2 4-34 0,-3 0 0 0,0 0 0 0,3 0 0 16,0 0 156-16,0 0 25 0,0 0 5 0,0 0 1 15,8 0-87-15,3 0-18 0,-3 4-3 0,2-1-1 16,1 4-26-16,0 0-6 0,-1 0-1 0,-2 4 0 16,3 4-5-16,2-4-2 0,0 3 0 0,3 5 0 15,-3-5-2-15,1 8-1 0,-1-4 0 0,0 4 0 16,0-1-7-16,-2 5 0 0,-1-1-1 0,1 4 0 15,0-3-4-15,-4 2-1 0,1 5 0 0,-2-3 0 0,-1-2 1 0,-2 1 0 16,-1 4 0-16,1-7 0 0,-3 2 0 0,0-2 0 16,-3-5 0-16,3 5 0 0,-2-8-5 0,-1 4-1 15,0-1 0-15,1-5 0 0,-4 1-6 0,4-6-2 16,-1 4 0-16,-2-8 0 0,2 7-1 0,-2-7 0 16,0 0 0-16,-1 2 0 0,4-2-8 0,-4-4 0 15,-2 4 0-15,3-7-730 16,0 0-150-16</inkml:trace>
  <inkml:trace contextRef="#ctx0" brushRef="#br1" timeOffset="19520.3">8792 11682 115 0,'0'0'0'0,"0"0"10"0,0 0-10 0,0 0 0 16,0 0 0-16,0 0 0 0,0 0 198 0,0 0 38 15,0 0 7-15,0 0 1 0,0 0-141 0,0 0-29 0,0 0-6 16,0 0 0-16,0 0-24 0,0 0-5 0,0 0-1 0,0 0 0 16,0 0-26-16,0 0-4 0,0 0-8 0,0 0-612 15</inkml:trace>
  <inkml:trace contextRef="#ctx0" brushRef="#br1" timeOffset="19708.14">8922 11628 864 0,'0'0'38'0,"0"0"8"0,0 0-37 0,0 0-9 0,0 0 0 0,0 0 0 16,0 0 79-16,0 0 13 0,0 0 4 0,0 0 0 16,0 0-64-16,0 0-12 0,0 0-2 0,0 0-386 15,0 0-78-15</inkml:trace>
  <inkml:trace contextRef="#ctx0" brushRef="#br1" timeOffset="22457.1">10152 12731 1342 0,'0'0'60'0,"0"0"12"0,0 0-58 0,0 0-14 0,0 0 0 0,0 0 0 15,-5 0 120-15,2 0 20 0,-2 3 5 0,2-3 1 16,-2 4-47-16,2-1-10 0,-2 4-1 0,2 0-1 16,-5 5-39-16,6-1-8 0,-1-1-2 0,-2 2 0 0,0 2-15 15,-1-3-3-15,4-1-1 0,-4 6 0 0,4-6-9 0,-1 4-2 16,0-2 0-16,1-5 0 0,-1 4-8 0,3-1 0 15,-3-3 0-15,3-2 8 0,0-5-8 0,0 0 0 16,0 0 0-16,0 0-719 16,0 0-141-16</inkml:trace>
  <inkml:trace contextRef="#ctx0" brushRef="#br1" timeOffset="22894.88">10308 12226 748 0,'-10'0'33'0,"7"-3"7"0,0 3-32 0,3 0-8 16,-5 0 0-16,2 0 0 0,3 3 144 0,0-3 28 16,0 4 4-16,0-4 2 0,0 0-92 0,6 7-18 15,-4 1-4-15,4-1-1 0,-6-7-43 0,5 7-9 16,3-3-2-16,-3 3 0 0,3 0-9 0,-3 1 0 16,1-1 0-16,-4-3 0 0,-2-4 0 0,0 0-9 15,3 3 9-15</inkml:trace>
  <inkml:trace contextRef="#ctx0" brushRef="#br1" timeOffset="23144.44">10464 12219 576 0,'0'0'51'0,"0"0"-41"0,0 0-10 0,0 0 0 16,0 0 244-16,0 0 46 0,0 0 10 0,0 0 1 15,-2 4-199-15,2-4-40 0,0 7-8 0,0-4-2 16,0 6-26-16,2-2-6 0,1 0 0 0,2 0-1 16,-2-4-19-16,2 4 0 0,-2 0 0 0,2 2 0 15,-2-2 0-15,2 0 0 0,0 0 0 0,-2-4 0 16,0 8 0-16,-1-3 0 0,1-1 0 0,2-3 0 16,-5 3-124-16,3-4-31 0</inkml:trace>
  <inkml:trace contextRef="#ctx0" brushRef="#br1" timeOffset="24566.328">10657 12560 230 0,'-2'0'10'0,"-1"0"2"16,0 0-12-16,1 0 0 0,-1 0 0 0,1 0 0 0,2 0 195 0,0 4 36 0,-6-1 7 0,6-3 2 15,0 0-92-15,-2 7-19 0,2-3-3 0,-3 4-1 16,3 3-43-16,0-1-9 0,0 1-1 0,0 1-1 16,3-2-24-16,-3 1-5 0,2 4-1 0,-2-4 0 15,3 3-16-15,0 0-3 0,-1 1-1 0,1-1 0 16,-3 0 4-16,2-2 1 0,-2 2 0 0,3-3 0 16,-3-3 17-16,0 3 3 0,0-4 1 0,0 0 0 15,0 0 0-15,0-4 0 0,0-3 0 0,0 0 0 16,0 0-7-16,0 0-2 0,0 0 0 0,0 0 0 15,-5 0 2-15,2-3 0 0,-2-1 0 0,2-3 0 16,-2 0-20-16,2 0-3 0,1-5-1 0,2 2 0 0,-3-4-16 0,3-2 10 16,-3 2-10-16,3 0 8 0,0-5-8 0,0 5 0 15,3-5 0-15,-3 5-11 0,3-3 3 0,-1 1 0 16,-2 2 0-16,3 0 0 0,0-1 8 0,-1 4-12 16,4-3 12-16,-4 2-12 0,-2 2 12 0,3 3 0 15,2-4 0-15,0 4 0 0,-2 0-8 0,2 2 8 16,1-2-8-16,2 4 8 0,-3-1-8 0,3 1 8 15,-3-1-8-15,3 4 8 0,0 0 0 0,3 4-8 16,-3-1 8-16,-3-3 0 0,5 7 0 0,-4-3 0 16,2 4 0-16,-3-1 0 0,0 0 0 0,0 0 11 15,-2 0-3-15,0 5 0 0,-3-5-8 0,0 0 8 16,2 4-8-16,-4-4 8 0,-1 0-8 0,0 1 0 16,1-1 0-16,-1 0 8 0,-2 0-16 0,0 0-4 0,-3-3-1 15,2-1 0 1,1 2-18-16,-3 2-3 0,0-7-1 0,0 0 0 15,3 4-21-15,0-4-4 0,2-4 0 0,-2 4-1 16,2-7-202-16,0 7-40 0</inkml:trace>
  <inkml:trace contextRef="#ctx0" brushRef="#br1" timeOffset="24940.9">10938 12553 576 0,'0'0'51'0,"0"0"-41"0,0 0-10 0,0 0 0 15,0 0 151-15,0 0 28 0,0 0 5 0,0 0 2 16,0 0-91-16,0 0-19 0,0 0-3 0,3 4-1 16,-3-4-40-16,0 0-8 0,5 0-1 0,0 0-1 0,6 0-6 0,-3 0 0 15,-3-4-1-15,3 4 0 0,0-7 1 0,0 7 0 16,0-7 0-16,0 2 0 0,-3 2-4 0,0-1 0 16,3 1 0-16,-3-1 0 0,-2 1 4 0,-3 3 1 15,3-4 0-15,-6-3 0 0,3 7 0 0,0-3 0 16,-5-1 0-16,2-4 0 0,-2 8 4 0,0-4 1 15,-1 4 0-15,1 0 0 0,-3 0-10 0,3 0-1 16,-3 0-1-16,0 0 0 0,-3 0-10 0,1 4 10 16,4-4-10-16,-2 3 10 0,1 2 0 0,-1-1 0 15,2-1 0-15,1 4 0 0,0-3-10 0,2 3 0 16,0-4 0-16,1 4 0 0,2 5 0 0,0-5 0 16,0 0-10-16,2 0 10 0,1 4 0 0,0-3 0 0,5 3 0 0,-3-4 0 15,6 0 0-15,-1 0 0 0,3 1 0 0,1-4 0 31,-4-1-140-31,6-3-36 0,-3 0-6 0,3 0-534 0</inkml:trace>
  <inkml:trace contextRef="#ctx0" brushRef="#br1" timeOffset="25237.87">11078 12541 982 0,'0'0'44'0,"0"0"8"0,0 0-41 0,0 0-11 0,0 0 0 0,0 0 0 15,5 9 89-15,1-6 16 0,-6-3 3 0,5 7 1 16,0 0-17-16,1 0-4 0,2-3-1 0,-8-4 0 16,2 8-35-16,6-1-8 0,-5 0 0 0,-3-7-1 0,0 0-17 15,0 0-3-15,0 0-1 0,0 0 0 0,2 4-2 0,-2-4 0 16,0 0 0-16,0 0 0 0,0 0-7 0,0 0-1 16,0 0-1-16,3-7 0 0,2 3-11 0,-5-3 10 15,0-5-10-15,0 5 10 0,3 4-10 0,-3-8-16 16,3 4 4-16,-1 0 1 15,1-1-16-15,0 1-3 0,2-4-1 0,-3 4 0 16,4 4 3-16,-1-6 0 0,0 6 0 0,-2-1 0 0,5-3 12 0,-3 7 4 16,3-7 0-16,-3 7 0 0,3-3 0 0,-2-1 0 15,-1 4 0-15,3 0-502 16,0-3-100-16</inkml:trace>
  <inkml:trace contextRef="#ctx0" brushRef="#br1" timeOffset="25612.95">11367 12480 403 0,'0'0'36'0,"0"0"-36"0,0 0 0 0,0 0 0 16,0 0 183-16,0 0 29 0,0 0 7 0,0 0 1 16,-3 0-148-16,3-7-30 0,0 7-6 0,0 0 0 15,0 0-2-15,0 0 0 0,0-7 0 0,0 7 0 16,0 0-14-16,0 0-2 0,-3 0-1 0,3 0 0 15,-5-3 10-15,-3 3 1 0,3 3 1 0,-3-3 0 16,2 0-13-16,-1 7-2 0,1-7-1 0,-2 7 0 16,3-3-5-16,2-1 0 0,-2 1-8 0,5 4 12 15,-3-1-12-15,3-3 0 0,3 3 0 0,-3-4 0 0,5 4 0 0,-2-3-12 16,2-1 12-16,3 2-10 0,0 2 10 0,0 0-8 16,0 0 8-16,0-3-8 0,-3-1 8 0,3 4 0 15,-2-3 0-15,-1 4 0 0,-3-1 0 0,1-3 12 16,0 3-2-16,-3 0-1 0,-3 0 36 0,0-4 7 15,-2 6 2-15,0-6 0 0,-3 4-7 0,0-3-2 16,-3-1 0-16,3 1 0 0,-2-1-25 0,2 4-6 16,0-7-1-16,0 0 0 0,3 5-26 0,2-5-6 15,3 0-1-15,0 0-583 16,0 0-117-16</inkml:trace>
  <inkml:trace contextRef="#ctx0" brushRef="#br1" timeOffset="25956.28">11467 12553 230 0,'0'0'20'0,"0"0"-20"0,0 0 0 0,0 0 0 15,0 0 211-15,0 0 37 0,0 0 8 0,0 0 2 16,-5 4-143-16,-1-1-29 0,-1-3-6 0,1 7 0 16,1-7-28-16,-3 7-6 0,3-3-1 0,-1 4 0 15,1-1-16-15,2 0-3 0,3-3-1 0,-2 3 0 16,-1 0-2-16,1 1-1 0,-1-1 0 0,3 0 0 15,0-7-13-15,5 4-9 0,0-1 12 0,3 4-12 16,0-7 12-16,0 4-12 0,0-1 12 0,0-3-12 16,3 0 0-16,-1 0 0 0,-2-3 0 0,3-1 0 15,2 4 0-15,-2-3 0 0,-1-1 9 0,-2-3-9 0,0 0 24 16,-3 0-2-16,1-5 0 0,-1 9 0 0,-2-8 14 0,-3 4 4 16,0 0 0-16,0-5 0 0,-6 5 6 0,4 0 2 15,-6 0 0-15,2 4 0 0,-1-1-20 0,-1-3-3 16,-3 7-1-16,3-5 0 0,0 2-38 15,3 3-8-15,-3-4-2 0,0 4-645 16,8 0-130-16</inkml:trace>
  <inkml:trace contextRef="#ctx0" brushRef="#br1" timeOffset="26300.03">11636 12527 921 0,'0'0'82'0,"0"0"-66"16,0 0-16-16,0 0 0 0,0 4 116 0,-2 4 19 15,2-1 4-15,-3 0 1 0,3-3-22 0,0 3-4 0,3 0-1 0,-3 0 0 16,0 5-60-16,2-2-12 0,1-3-2 0,0 0-1 16,-1 0-12-16,-2 2-2 0,6-2-1 0,-6-4 0 15,2 4-7-15,-2 0-2 0,0-7 0 0,0 0 0 16,0 7-1-16,0-7 0 0,0 0 0 0,0 0 0 16,0 0-1-16,0 0 0 0,0 0 0 0,0 0 0 15,0 0 4-15,0 0 0 0,-5-7 0 0,2 4 0 16,3-4-16-16,0 0 0 0,0-4-12 0,6 3 12 15,-4 1-27-15,4-4 2 0,1 4 0 0,1 0 0 16,0-1-2-16,0 1 0 0,3 0 0 16,-1 3 0-16,1 1 14 0,0-1 2 0,-1 4 1 0,-2 4 0 15,0-4 10-15,0 3 0 0,3-3 0 0,-3 7 0 16,-3-7 24-16,3 7 0 0,-3-3 0 0,0 4 0 16,-2-1-4-16,2-3 0 0,-5-1 0 0,6 4 0 0,-6 0 3 0,2-3 0 15,-2-4 0-15,6 3 0 0,-6-3-35 0,5 5-6 16,-5-5-2-16,0 0-961 15</inkml:trace>
  <inkml:trace contextRef="#ctx0" brushRef="#br1" timeOffset="26659.29">12129 12230 230 0,'0'0'10'0,"0"0"2"0,0 0-12 0,0 0 0 0,0 0 0 0,-3 3 0 15,0 6 242-15,-2-2 46 0,2 0 8 0,-2 3 3 16,0-3-173-16,2 0-34 0,-2 5-8 0,2-5 0 16,-2 4-55-16,2-4-10 0,-2 5-3 0,2-2 0 15,-2-3-16-15,0 0 0 0,2-3-11 0,-2 3-723 16</inkml:trace>
  <inkml:trace contextRef="#ctx0" brushRef="#br1" timeOffset="26847.05">12237 12280 921 0,'0'0'82'0,"-8"5"-66"15,8-5-16-15,-3 4 0 0,-2-1 152 0,0 4 28 16,2 0 4-16,1 0 2 0,-1 0-82 0,-2 5-16 15,2-5-3-15,0 4-1 0,-2-4-32 0,2 3-6 0,1 2-2 16,-1-5 0-16,0 4-31 0,1-8-13 0,-1 4 11 0,3 2-11 31,0-2-76-31,0-7-22 0,3 7-4 0</inkml:trace>
  <inkml:trace contextRef="#ctx0" brushRef="#br1" timeOffset="30205.58">10308 11798 460 0,'-5'0'41'0,"2"0"-33"0,1 0-8 0,-1 4 0 16,0-4 168-16,3 0 31 0,-2 0 6 0,2 0 2 16,0 0-101-16,0 0-20 0,0 0-4 0,0 0-1 15,0 0-13-15,0 0-2 0,0 0-1 0,0 0 0 16,0 0-23-16,5 7-5 0,3-7-1 0,0 7 0 16,5-2-11-16,-2-2-2 0,-1-3-1 0,3 4 0 15,3-1 2-15,3-3 0 0,-1 0 0 0,4 0 0 16,1-3-12-16,4 3-3 0,5 0 0 0,2 0 0 15,0 0-9-15,3 0 10 0,6 0-10 0,-1 0 10 16,0 0-10-16,3 0 0 0,0 0 0 0,3 3 0 16,5-3 0-16,-3 0 0 0,3 0 8 0,0 0-8 15,-5 0 0-15,5 0 0 0,-3 0 0 0,0 4 0 16,3-4 0-16,-3-4 0 0,3 4 10 0,-3 0-10 0,1-3 14 0,-6 3-4 16,2 0-1-16,-2 0 0 0,-2 0 21 0,-1 0 4 15,0 0 1-15,-2 0 0 0,0-4-27 0,-3 4-8 16,-6 0 0-16,-1 0 0 0,-1 4 10 0,0-4-2 15,-3 0 0-15,1 0 0 0,-3 3 4 0,2-3 0 16,-5 0 0-16,0 0 0 0,3 0 0 0,0 0 0 16,0 0 0-16,0 0 0 0,-3 0-4 0,0 0 0 15,0 0 0-15,0 0 0 0,0 0 0 0,-2 0-8 16,-1-3 12-16,1 3-4 0,-3 0 1 0,2 0 0 16,-2 0 0-16,0 0 0 0,3 0-9 0,-4 0 10 15,1 0-10-15,-2-4 10 0,-1 4 1 0,0 0 0 0,-2 0 0 16,-1 0 0-16,-2-3 9 0,-8 3 3 0,8 0 0 0,-8 0 0 15,0 0 6-15,0 0 2 0,0 0 0 0,5-5 0 16,-5 5-11-16,0 0-1 0,0 0-1 0,0 0 0 16,0 0 1-16,0 0 0 0,0 0 0 0,0 0 0 15,0 0-11-15,0 0-8 0,0 0 12 0,0 0-12 16,0 0 0-16,0 0 0 0,0 0-12 0,8 0 3 16,-8 0 9-16,0 0 0 0,11 0 0 0,-3 5-8 15,2-5 8-15,-10 0 0 0,8 0 0 0,-8 0 0 16,8 0 0-16,-8 0 0 0,11 0 0 0,-3 0 0 15,0 0 0-15,-8 0 0 0,8 3 8 0,-3-3-8 16,3 0 0-16,-8 0 0 0,0 0 0 0,0 0-8 16,8 0 8-16,-8 0 0 0,0 0 0 0,8 4 0 15,0-4 0-15,-8 0 0 0,0 0 0 0,0 0 0 16,0 0 0-16,5 3 0 0,-5-3 0 0,0 0 0 16,0 0 0-16,0 0 0 0,0 0 0 0,0 0 8 0,0 0-8 0,0 0 0 15,0 0 0-15,0 0 8 0,0 0-8 0,0 0 0 16,0 0-11-16,0 0 11 0,0 0-16 0,0 0 4 15,0 0 0-15,0 0 0 16,0 0-110-16,0 0-22 0,0 0-4 0,0 0-588 16,-5 0-119-16</inkml:trace>
  <inkml:trace contextRef="#ctx0" brushRef="#br1" timeOffset="30752.43">12621 11715 576 0,'0'0'51'0,"0"0"-41"0,0 0-10 0,0 0 0 0,0 0 186 0,0 0 35 16,0 0 7-16,0 0 2 0,0 0-126 0,0 0-26 15,0 0-5-15,8 0-1 0,-8 0-18 0,13 0-4 16,-3 5-1-16,6-3 0 0,0-2-21 0,3 0-5 16,2 0-1-16,0 5 0 0,0-3-5 0,3-2-1 15,-3 0 0-15,0 0 0 0,-2 5 0 0,-3-2-1 16,0 1 0-16,-1-1 0 0,-4-3 10 0,0 7 3 16,-3-3 0-16,-3-4 0 0,0 7 30 0,-5-7 6 15,0 7 2-15,0-2 0 0,-3 2-2 0,-2 0 0 16,-5 0 0-16,-1 0 0 0,-2 0-20 0,0 5-5 15,-3-2-1-15,-3 1 0 0,-2 1-14 0,0-2-2 0,-3 1-1 0,0-1 0 16,-2 1-12-16,2 4-9 0,5-8 12 0,1 4-12 16,-3 1 8-16,5-2-8 0,3-3 0 0,2 0 0 15,3 4 0-15,0-4 0 0,0 1 0 0,3-4 0 32,2 3-60-32,3-7-8 0,0 0-3 0,0 0-1116 0</inkml:trace>
  <inkml:trace contextRef="#ctx0" brushRef="#br2" timeOffset="42148.228">19965 11454 172 0,'0'0'8'0,"0"0"1"0,0 0-9 0,0 0 0 16,0 0 0-16,0 0 0 0,0 0 163 0,0 0 30 15,0 0 7-15,0 0 0 0,0 0-97 0,0 0-20 16,0 0-4-16,0 0-1 0,0 0-12 0,0 0-2 15,0 0-1-15,0 5 0 0,0-5 19 0,3 2 4 0,0 5 1 0,-1-2 0 16,1 5-20-16,0-3-4 0,-1 0-1 0,1 4 0 16,2 1-8-16,1 2-2 0,-6-2 0 0,2 2 0 15,1-4-12-15,0 1-2 0,-1 3-1 0,1 1 0 16,-1-1-9-16,1-3-1 0,2 4-1 0,-2-4 0 16,-3-1-4-16,3 1-1 0,-1-4 0 0,1 5 0 15,-3-5-3-15,-3 0-1 0,3 0 0 0,3 0 0 16,-3-2-1-16,0-5-1 0,0 0 0 0,0 0 0 15,0 0-3-15,0 0 0 0,0 0 0 0,0 0 0 16,0 0 4-16,0 0 0 0,-3-5 0 0,1-2 0 16,-1 0-5-16,0 0-1 0,-2-4 0 0,2 3 0 15,1-6-10-15,-1 3 10 0,3-3-10 0,0-3 10 16,-2 1-10-16,2 1 0 0,-3-6 0 0,3 7 0 16,3-5 0-16,-3 1 0 0,0 3 0 0,2 1 0 15,1 3 0-15,-1-4 0 0,1 1 0 0,0 0 0 0,-1 0 0 0,1 2 0 16,2 1 12-16,-2 1-4 0,0-2-8 0,2 5-14 15,3 0 3-15,-6 0 1 0,4-4 10 0,-1 3 0 16,3 1-9-16,0 5 9 0,-3-3 0 0,6-2 0 16,-6 0-9-16,6 3 9 0,-3 4 0 0,2-3 16 15,1-2-4-15,2 5 0 0,-2 0-25 0,2 5-6 16,-3-2-1-16,4-3 0 0,2 4 20 0,-3 3-8 16,-3-2 8-16,1 2 0 0,-3 0 0 0,0 0 0 15,0 0 0-15,-6 0 0 0,-2 5 16 0,0-5 4 16,-2 3 1-16,-4-3 0 0,-1 4-21 0,-1-4 9 15,-3 0-9-15,0 0 0 0,1 1 0 0,-1-1 0 0,1-3 0 16,-1 3 0-16,3-2 12 0,-2-3-12 0,-1-2 12 16,3 5-12-16,-3-3 0 0,4-2 0 0,-1 0-15 15,-3 0 5-15,3 0 10 0,0 0 11 0,0 0-3 0,0 0 0 16,0 0-8-16,3 0 0 0,-3 0-12 0,3 0 12 31,5 0-32-31,-6 0 0 0,4 0 1 0,2 0 0 16,0 0-140-16,0 0-28 0,0 0-5 0</inkml:trace>
  <inkml:trace contextRef="#ctx0" brushRef="#br2" timeOffset="42601.25">20309 11555 1659 0,'0'0'36'0,"0"0"8"0,0 0 2 0,0 0 1 0,0 0-38 0,0 5-9 16,3 2 0-16,0 0 0 0,-1 0 48 0,-2 0 8 15,-2 0 2-15,2 0 0 0,0-2-29 0,2 2-5 16,-2 0-2-16,3 0 0 0,-3-7 0 0,3 7 0 15,-3-7 0-15,0 7 0 0,0-7-22 0,0 0 0 16,0 0 0-16,0 0 0 0,2 5 0 0,-2-5 8 0,0 0-8 0,0 0 0 16,0 0 12-16,0 0-1 0,0 0-1 0,0 0 0 15,0 0-10-15,0 0 0 0,3-5 9 0,0-2-9 16,2 0 0-16,-2 3 9 0,-3-3-9 0,0 0 0 16,5-1 0-16,3 6 0 0,-3-5 0 0,0 2-12 15,1-2 12-15,-1 3-11 0,0-3 11 0,3 4-10 16,-3-2 1-16,6 3 0 0,-3-3 0 0,3 3 0 15,-1-3 9-15,1 3 0 0,-3-3 0 0,2 5 0 16,1-4 0-16,-3 4-15 0,2 0 4 0,-2 0 1 16,0-3 10-16,-2 3-13 0,-6 0 5 0,7 3 8 15,-1 1-125-15,2-4-18 16,-8 0-3-16</inkml:trace>
  <inkml:trace contextRef="#ctx0" brushRef="#br2" timeOffset="42976.6">20598 11635 806 0,'0'0'36'0,"0"0"7"0,0 0-35 0,0 0-8 15,0 0 0-15,0 0 0 0,0 0 173 0,0 0 33 16,0 0 6-16,0 0 2 0,5 5-124 0,0-3-25 16,3-2-5-16,3 0 0 0,-3 0-44 0,2-2-16 15,4 2 11-15,-4 0-11 0,1-5 9 0,2 5-9 16,-2-2 8-16,5-3-8 0,-6 1 0 0,1 1 0 15,-3-1 8-15,-8 4-8 0,8-7 10 0,-3-1 0 16,0 1 0-16,0 0 0 0,-2 3 12 0,-3-3 2 16,-3 4 1-16,1-4 0 0,-1 2-3 0,-2-2-1 0,0 5 0 0,-3-3 0 15,2 3-7-15,-2-3-2 0,-2 5 0 0,2 0 0 16,-5 0-12-16,2 0 0 0,0 0 0 0,4 7 0 16,-7-7 0-16,6 5 0 0,0-3 8 0,1 3-8 15,-1 2 20-15,0 0-3 0,0 0 0 0,2 0 0 16,4 0-9-16,-4 0-8 0,4 1 9 0,2-1-9 15,0-3 0-15,0 3 0 0,2 0 0 0,1 0 0 16,2 1-10-16,1-1 2 0,2 0 0 0,2-3 0 31,1 3-122-31,2-7-24 0,3 7-5 0,2-7-623 0</inkml:trace>
  <inkml:trace contextRef="#ctx0" brushRef="#br2" timeOffset="43476.09">20976 11600 1321 0,'0'0'58'0,"0"-5"13"0,0 5-57 0,-2-7-14 15,2 7 0-15,-3-7 0 0,3 3 76 0,0 4 12 16,-3 0 2-16,-2-7 1 0,2 7-19 0,-2 0-3 16,0 0-1-16,-3 0 0 0,2 0-36 0,1 0-7 15,-3 0-1-15,3 7-1 0,-3-7-23 0,0 4 9 16,3 3-9-16,-3 0 0 0,3 0 0 0,-3 1 0 15,2-4 0-15,1 3 0 0,2 0 0 0,3 0 0 16,-2 0 0-16,2 1 0 0,0-1 0 0,5 0 0 16,-5-7 0-16,5 4 0 0,1 3 0 0,2 0 0 0,2-2-10 15,-2-3 10-15,0-2 0 0,3 0 0 0,-1 0 0 0,-2 0 0 16,3-2 8-16,-3-3 2 0,0-2 1 0,0 0 0 16,-1 3 6-16,-1-6 2 0,2-2 0 0,-3 3 0 15,0-3 23-15,-2-2 5 0,0-5 1 0,-3 8 0 16,2-6 0-16,-2-2 0 0,0 5 0 0,-2-5 0 15,2 5-11-15,-3-5-1 0,-2 5-1 0,2 3 0 16,-2-4-6-16,-1 8-1 0,4-7 0 0,-1 7 0 16,0 0-13-16,1 0-3 0,-1 0-1 0,1 2 0 15,2-2-11-15,0 7 8 0,0 0-8 0,0 0 8 16,0 0-8-16,0 0 0 0,0 0 0 0,0 0 0 16,0 0 0-16,2 7 0 0,1 5 0 0,2-5 0 15,-2 0 0-15,2 7 0 0,3-2 0 0,0-2 0 16,-5 1 0-16,5 3 0 0,-3-2 0 0,0 2 0 15,3 0 0-15,0 1 0 0,0-4 0 0,-3 3 8 0,3 0-8 16,-3 1 0-16,-2-4 0 0,0 3 0 0,2-2 0 0,-2-2-14 16,-1 1 3-16,-2 1 1 15,-2-5-125-15,4 0-25 0,-2-4-4 0,0-3-859 16</inkml:trace>
  <inkml:trace contextRef="#ctx0" brushRef="#br2" timeOffset="43679.67">21148 11570 1868 0,'5'0'83'0,"-5"0"17"0,6 4-80 0,-6-4-20 15,0 0 0-15,2 3 0 0,1 4 64 0,-3-7 10 16,0 9 2-16,0-7 0 0,0 5-27 0,0-7-5 0,0 8 0 0,0-1-1 16,0-7-30-16,0 7-5 0,0-7-8 0,0 0 11 15,0 0-11-15,0 0 0 0,0 0 0 0,0 0 0 31,0 0-86-31,0 0-22 0,0 0-5 0,0 0-1 16,0 0-89-16,-3-3-17 0,1-1-4 0,-1-3-208 0,0-1-40 0</inkml:trace>
  <inkml:trace contextRef="#ctx0" brushRef="#br2" timeOffset="43773.13">21127 11490 633 0,'0'0'56'0,"-5"0"-44"0,5-7-12 0,-3 7 0 16,3-8 171-16,-3 6 32 0,3-3 6 0,0 5 2 15,0-7-121-15,0 7-24 0,3 0-5 0,0-2-509 16,-1-3-103-16</inkml:trace>
  <inkml:trace contextRef="#ctx0" brushRef="#br2" timeOffset="44148.28">21392 11614 1080 0,'0'0'48'0,"0"0"9"0,0 0-45 0,5-4-12 15,-5 4 0-15,5-8 0 0,0 1 66 0,-2 0 11 0,-3 7 3 16,5-7 0-16,-5 7-16 0,0 0-4 0,0-4 0 16,0 4 0-16,-2-7 6 0,2 7 1 0,0 0 0 0,-6-8 0 15,4 8-14-15,-6-2-2 0,0 2-1 0,0 0 0 16,0 2-18-16,-3-2-4 0,1 8-1 0,-1-4 0 15,3-1-7-15,-2 1 0 0,2 8-1 0,0-5 0 16,3 0-11-16,-1 0-8 0,1 0 9 0,0 5-9 16,2-5 0-16,3 0 0 0,0 3 0 0,3-3 0 15,-1 0 0-15,6 2-8 0,-2-2 8 0,2 0 0 16,-1-4 0-16,4 4 0 0,2-3 0 0,1-4 0 31,1 7-91-31,1-7-11 0,0 0-2 0,0-4-755 0</inkml:trace>
  <inkml:trace contextRef="#ctx0" brushRef="#br2" timeOffset="44382.08">21527 11410 1267 0,'-6'-3'112'0,"6"3"-89"16,3-4-23-16,-3 1 0 0,0 3 77 0,0 0 11 15,0 0 3-15,0 0 0 0,0 0 3 0,5 3 1 16,3-3 0-16,-3 4 0 0,1 3-34 0,-1 5-6 15,-2-3-2-15,2-1 0 0,5 3-30 0,-4 3-7 16,-1-2 0-16,0-2-1 0,-2 6-6 0,2-2-1 16,-2 0 0-16,2 0 0 0,-5 0-8 0,0-2 12 15,0-2-12-15,-2 1 12 0,-4 4 1 0,4-8 1 16,-1 0 0-16,0 2 0 16,1-2-119-16,-4-5-24 0,1 3-5 0,0-2-746 0</inkml:trace>
  <inkml:trace contextRef="#ctx0" brushRef="#br2" timeOffset="44507.38">21476 11577 633 0,'0'0'56'0,"0"0"-44"0,0 0-12 0,0 0 0 16,3-7 156-16,2 4 30 0,0-4 6 0,3 2 0 15,0 5-89-15,0-7-19 0,3 7-3 0,-1-2-1 16,1-3-29-16,0 5-7 0,2-4 0 0,-3 1-1 16,6 3-29-16,-2 0-6 0,-1 0 0 0,-3-4-803 15</inkml:trace>
  <inkml:trace contextRef="#ctx0" brushRef="#br2" timeOffset="44897.68">21714 11560 1695 0,'0'0'37'0,"-2"-5"8"0,2 5 2 0,0 0 1 16,0 0-39-16,0 0-9 0,0 0 0 0,0 0 0 0,8 0 31 0,-3 0 4 15,0-2 1-15,3-3 0 0,0 5-10 0,0 0-2 16,0-2 0-16,0-3 0 0,0 1-24 0,-3 1 8 15,0-1-8-15,1 4 0 0,-1-7 12 0,-2 7-2 16,2-3-1-16,-2-2 0 0,-1-2 13 0,-2 0 2 16,0 3 1-16,0 4 0 0,0 0-3 0,0-3-1 15,0-1 0-15,0 4 0 0,-2-7-8 0,-1 4-1 16,-2-2-1-16,-1 3 0 0,6 2 4 0,-5-5 1 16,0 5 0-16,-3 0 0 0,3 5-4 0,-1-5-1 0,-2 2 0 0,3-2 0 15,-3 8-1-15,0-4 0 16,3-1 0-16,-3 8 0 0,3-4 1 0,-3 0 0 15,0 5 0-15,2-5 0 0,1 5-11 0,0-3 0 0,2 3 0 0,-2-2 0 16,5 1 0-16,0 1 0 0,-3-2 0 0,6 1 0 16,2-4 0-16,-2 0 0 0,2 5 0 0,0-5 0 15,6-4 0-15,0 4 0 0,-3-3 0 0,2-1 0 16,3 1 0-16,1-4 0 0,4 5 0 0,1-5 0 31,-1-5-17-31,1 5-9 0,5-4-2 0,-1 1-646 0,-4-1-130 0</inkml:trace>
  <inkml:trace contextRef="#ctx0" brushRef="#br2" timeOffset="45741.13">22061 11570 115 0,'0'0'10'16,"0"0"-10"-16,0 0 0 0,0 0 0 16,5-3 187-16,-5 3 35 0,0 0 7 0,3-5 2 15,-3 5-125-15,0 0-25 0,3-7-5 0,-3 7 0 16,0 0-3-16,0 0 0 0,-3-7 0 0,3 7 0 0,-3 0-23 0,3 0-5 16,-2-2-1-16,2 2 0 0,-6-5-16 0,1 10-3 15,0-3-1-15,-1-2 0 0,1 7 0 0,0-2-1 16,-3 2 0-16,3 0 0 0,-1 0-3 0,1 0-1 15,0 0 0-15,-1 5 0 0,4-2-3 0,2-3-1 16,0 2 0-16,2 0 0 0,1-1-15 0,2-1 8 16,1 0-8-16,2-3 0 0,0 3 8 0,2-7-8 15,1 7 0-15,-1-7 9 0,4 0-9 0,-4-2 10 16,3-3-10-16,-2 1 10 0,0 1 11 0,-1-1 3 16,-2-6 0-16,0-2 0 0,0 5 6 0,-3-7 2 15,1 3 0-15,-1-4 0 0,0-3 15 0,0 3 3 16,-2-1 1-16,0-3 0 0,-3 0-10 0,0 1-1 15,0-4-1-15,-3 4 0 0,0 1-3 0,-2-2-1 0,0 5 0 0,0 0 0 16,-1 2 9-16,1 1 3 0,0 4 0 0,-1-3 0 16,1 3-20-16,2 0-4 0,-2 2-1 0,5 1 0 15,-3 1-6-15,3 3 0 0,0 0-1 0,0 0 0 16,0 0-7-16,0 0-8 0,3 7 11 0,0 0-11 16,2 5 9-16,0-2-9 0,1 1 0 0,-4 3 9 15,4 1-1-15,2 3-8 0,-1-4 12 0,1 5-4 16,-2 2-8-16,2-6 10 0,2 3-10 0,-2 4 10 15,0-4-10-15,0-4 8 0,0 5-8 0,-3-5 8 16,3 0-8-16,0 1 0 0,-3-4 0 0,3-4 8 16,-2 5-8-16,-1-5 8 0,0 3-8 0,1-6 8 15,-4 3-8-15,-2-7 0 0,0 0 0 0,0 0 0 16,0 0-112-16,0 0-17 0,0 0-4 0,0 0-1079 16</inkml:trace>
  <inkml:trace contextRef="#ctx0" brushRef="#br2" timeOffset="46975.21">20119 11831 691 0,'0'0'61'0,"0"0"-49"15,0 0-12-15,0 0 0 0,0 0 105 0,0 0 19 16,0 0 3-16,0 0 1 0,0 0-55 0,0 0-10 16,0 0-3-16,0 0 0 0,0 0 0 0,0 7-1 15,0-7 0-15,0 0 0 0,0 0-15 0,3 7-4 16,2 2 0-16,0-7 0 0,0 6-8 0,3-8-1 15,-2 4-1-15,2-1 0 0,2 1-9 0,1-1-1 16,5-3-1-16,0 4 0 0,2-4-5 0,3 0-1 0,3 0 0 0,8 0 0 16,2 0 0-16,3 0 0 0,3 3 0 0,0-3 0 15,2 0-5-15,3 0-8 0,5 0 11 0,3-3-11 16,5 3 8-16,-2 0-8 0,2 0 0 0,-5 0 0 16,0 0 8-16,2 0-8 0,1 0 0 0,-3 3 0 15,-3-3 0-15,-2 0 0 0,-3 0 0 0,-3 0 0 16,-2 0 11-16,0 0-11 0,-1 0 10 0,1 0-10 15,2 0 17-15,-5-3-2 0,-2 3-1 0,2-4 0 16,-6 4-2-16,4-3-1 0,-6 3 0 0,3-4 0 16,-3 4-3-16,0-3 0 0,0-1 0 0,0 4 0 15,0 0 6-15,-2 0 1 0,-1-8 0 0,-2 8 0 16,0 0 12-16,0 0 2 0,-1-7 1 0,1 7 0 16,0 0 10-16,-5 0 3 0,2 0 0 0,-3 0 0 15,-2 0-27-15,3-4-4 0,-6 4-2 0,0 0 0 16,0 0 4-16,-2 0 1 0,-1-3 0 0,-4 3 0 0,2 0-1 0,0 0 0 15,-3 0 0-15,-5 0 0 0,0 0 2 0,0 0 1 16,0-4 0-16,3-3 0 0,-6 7-8 0,0-7-1 16,-2 4-8-16,0-2 12 15,-1 3-89-15,-2-3-19 0,-2-2-3 0,-1 3-1005 0</inkml:trace>
  <inkml:trace contextRef="#ctx0" brushRef="#br2" timeOffset="47912.9">20397 12162 576 0,'0'0'25'0,"0"0"6"0,0 0-31 0,0 0 0 16,0 0 0-16,0 0 0 0,0 0 162 0,0 0 26 15,0 0 6-15,5 3 1 0,3 4-95 0,-3-3-18 0,-5-4-4 0,6 3-1 16,-4 4-37-16,3-3-8 0,-2 3-2 0,0 1 0 16,-1-1-13-16,-2-7-2 0,0 7-1 0,0-7 0 15,0 0-14-15,3 7 8 0,-3-7-8 0,3 4 0 31,-3-4-80-31,0 0-23 0,0 0-4 0</inkml:trace>
  <inkml:trace contextRef="#ctx0" brushRef="#br2" timeOffset="48131.74">20534 12115 864 0,'0'0'76'0,"0"0"-60"0,0 0-16 0,0 0 0 16,0 0 133-16,0 0 24 0,0 0 5 0,3 3 1 0,-3 4-70 16,3 0-13-16,-3-3-4 0,5-1 0 0,-5 4-46 0,5 2-10 15,0-6-1-15,1 4-1 0,-4 0-18 0,6-3 0 16,-2-1 8-16,2 4-8 0,-3-3 10 0,0-1-2 16,0 1 0-16,1 1-544 15,-4-2-110-15</inkml:trace>
  <inkml:trace contextRef="#ctx0" brushRef="#br2" timeOffset="48802.98">20939 12407 921 0,'0'0'82'0,"-3"-3"-66"0,-2 3-16 0,3-4 0 15,-4 1 100-15,4-1 17 0,-4 4 3 0,1-3 1 16,0-1-41-16,-3 4-9 0,0 0-2 0,0 0 0 0,0 0-31 0,0 0-6 16,0 0-2-16,-2 7 0 0,2-3-20 0,-3-1-10 15,0 1 10-15,1 4-10 0,-3-1 0 0,2 4 0 16,0-4 0-16,4 0 0 0,-1 3 0 0,2 2 0 16,4-5 0-16,2 4 0 0,0-4 0 0,0 5 0 15,2-2 0-15,6-3 0 0,0 0-8 0,3 0 8 16,-3 0-12-16,2-2 12 0,1-1 0 0,-1-1 0 15,1-3 0-15,2-3 0 0,-2-1 9 0,2 4 3 16,-2-7 0-16,-3 2 0 0,2-2 14 0,-2-3 3 16,-3-1 1-16,1-4 0 0,-1 4 14 0,-2-3 4 15,-1-1 0-15,-2 1 0 0,-2-4 16 0,2-1 3 16,-3-2 1-16,-2 2 0 0,2 5-18 0,0-8-3 0,-2 8-1 16,-3 0 0-16,3-5-10 0,-3 8-3 0,0-3 0 0,0-1 0 15,0 4-10-15,0 4-3 0,0-3 0 0,3 3 0 16,-3-2-8-16,5 6-1 0,1-1-1 0,-4-3 0 15,4 7-2-15,-1-3-8 0,3-1 12 0,0 4-4 16,0 0-8-16,0 0 0 0,0 0 0 0,5 7 0 16,1 0 0-16,2-3-11 0,-3 8 11 0,3-2-8 15,0 4 8-15,0-3 0 0,0 4 0 0,2-1 0 16,-2 5 0-16,3-5 0 0,-3 4 0 0,0-3 0 16,2 3 0-16,-2-4 0 0,3 1 0 0,-3 3 0 15,-3-8 0-15,0 6-10 0,1-6 10 0,2 1-10 16,-3-1-111-16,0 2-23 0,-2-5-4 15,2 0-548-15,0 4-111 0</inkml:trace>
  <inkml:trace contextRef="#ctx0" brushRef="#br2" timeOffset="49162.2">21159 12440 1202 0,'0'0'53'0,"0"0"11"0,0 0-51 0,0 0-13 16,0 0 0-16,-3-7 0 0,3 7 105 0,0 0 19 16,-5-3 3-16,5 3 1 0,-8-4-44 0,0 1-8 15,8 3-1-15,-11 3-1 0,3-3-46 0,0 7-10 16,-2-3-2-16,2 3 0 0,-3 0-16 0,3 1 0 16,3-1 0-16,0 4 0 0,0-4 12 0,-1 0 0 15,4 5-1-15,2-2 0 0,0-3-11 0,0 0 0 0,2 0 0 0,4 5 0 16,-1-5 0-16,0 0 0 0,3-3 0 0,0-1 0 15,3 4-23-15,-1-7 3 0,3 4 1 0,-2-4 0 16,5 0 19-16,-3-4-12 0,3 4 12 0,-3-3-10 16,3-1 10-16,-3-3 0 0,1 0-9 0,-4 0 9 15,-2 0 0-15,0-1 0 0,0 1 8 0,-5-4-8 16,2 4 16-16,-5 0-1 0,0-5-1 0,0 5 0 16,-5 0 18-16,2 4 3 0,-2-1 1 0,-1-3 0 15,-2 7-6-15,0-5-1 0,-2 2 0 0,2 3 0 16,3 0-140-16,-1 0-28 15,-2 0-5-15</inkml:trace>
  <inkml:trace contextRef="#ctx0" brushRef="#br2" timeOffset="49599.6">21407 12447 1324 0,'0'0'118'0,"0"0"-94"15,0 0-24-15,-5 0 0 0,0-3 113 0,-3 3 19 16,3 0 3-16,-1-4 1 0,-2 4-56 0,3 0-12 15,-3 0-1-15,3 0-1 0,-3 4-40 0,0-4-8 16,0 3-2-16,3 1 0 0,-1-1-16 0,1 2 0 16,0 2 0-16,0 0 0 0,-1-3 0 0,4 3 0 15,-1-4 0-15,3 1 0 0,0 4-11 0,3-1 11 16,-1-3-12-16,4-1 12 0,-1 1-12 0,0-1 4 16,3 1 8-16,0-4-13 0,0 0 13 0,0 0 0 15,0-4-10-15,2 4 10 0,-2-3 0 0,3-1 0 0,-3 4 0 16,-3-7 0-16,3 0 0 0,-3 2 8 0,1 2-8 0,-4-1 8 15,4-3 7-15,-4 4 1 0,1-1 0 0,-3 4 0 16,0-7 13-16,0 7 3 0,0 0 1 0,0 0 0 16,0 0-5-16,0 0-2 0,0 0 0 0,0 0 0 15,5 7-17-15,-2 0-9 0,0 0 10 0,2-3-10 16,-3 8 0-16,6-2 0 0,0-3-8 0,0 4 8 16,-2-3 0-16,2 6 0 0,-1-3 0 0,4-1 0 15,-6 2 0-15,1-1 0 0,-1-1 0 0,-5 1 0 16,0-3 0-16,-5-1 9 0,-1 7-1 0,-2-7 0 15,0 5 14-15,-5 2 2 0,0-7 1 0,0 4 0 16,-3-4-8-16,0 1-1 0,-2-1-1 0,2 0 0 16,-3 0-15-16,3-7 0 0,0 4 0 0,0-8-10 15,3 4-119-15,0-3-24 0</inkml:trace>
  <inkml:trace contextRef="#ctx0" brushRef="#br2" timeOffset="49865.71">21616 12162 1342 0,'0'0'60'0,"0"0"12"0,0 0-58 0,3 3-14 0,-3 4 0 0,0-3 0 16,-3-1 56-16,1 4 8 0,-1 4 1 0,1-3 1 16,-1-1-14-16,0 4-4 0,1-4 0 0,-1 0 0 15,0 1-29-15,3-1-7 0,0 0 0 0,0 0-1 32,0-3-31-32,0-1-5 0,0 4-2 0,0-7-743 0</inkml:trace>
  <inkml:trace contextRef="#ctx0" brushRef="#br2" timeOffset="50021.65">21688 12179 403 0,'0'0'17'0,"0"0"5"0,0 0-22 0,-3 7 0 0,3-7 0 0,-5 4 0 16,2 8 320-16,1-2 60 0,-4 1 12 0,1-4 3 16,0 8-246-16,0-4-49 0,-1-1-9 0,-2 1-3 0,3-3-64 0,2 3-12 15,-2-1-4-15</inkml:trace>
  <inkml:trace contextRef="#ctx0" brushRef="#br3" timeOffset="58243.99">23095 11247 748 0,'0'0'67'0,"0"0"-54"0,0 0-13 0,0 0 0 15,-2 0 56-15,2 0 9 0,0 0 2 0,0 0 0 16,-3 7 7-16,-2 0 2 0,2-2 0 0,3 2 0 16,-2 0 3-16,2 0 1 0,0 0 0 0,0 5 0 15,0-2-17-15,2 1-3 0,-2 3-1 0,0-2 0 0,0 2-5 0,0 0-1 16,0 1 0-16,-2-4 0 0,2 8-7 0,-3-2-2 16,0-1 0-16,3 0 0 0,-2-1-15 0,2 3-3 15,-3-3-1-15,3 3 0 0,0-4-5 0,-3 1 0 16,3-4-1-16,0 3 0 0,3-2-4 0,0-2-1 15,-3-3 0-15,2 4 0 0,-2-4-2 0,6 1-1 16,-4-1 0-16,1 0 0 0,-3-7-11 0,5 4 10 16,3-4-10-16,-3 7 10 0,3-7 0 0,0 5 0 15,-2-5 0-15,2 2 0 0,2-2 1 0,1-2 0 16,-1 2 0-16,1-5 0 0,5 5-3 0,-3 0-8 16,0 0 12-16,3 0-4 0,0 0-8 0,0 0 0 15,-3 0 9-15,-2 0-9 0,2 5 0 0,-3-3 0 0,1-2 0 0,-3 0 0 16,3 5 0-16,-6-3 0 0,5-2 0 0,-2 5 8 15,-2-2-8-15,-1 1 0 0,0-4 0 0,3 3 8 16,-3-3-8-16,-5 0 0 0,0 0 8 0,6 0-8 16,-1 0 0-16,-5 0 8 0,0 0-8 0,0 0 0 15,5-3 0-15,-5 3-10 0,0 0 1 0,0 0 0 32,0 0-201-32,0 0-40 0</inkml:trace>
  <inkml:trace contextRef="#ctx0" brushRef="#br3" timeOffset="58712.63">23723 11523 1252 0,'-6'-3'56'0,"6"3"11"0,-2-5-54 0,-1-2-13 16,3 0 0-16,-5 7 0 0,2-7 72 0,0 3 12 15,-2 1 3-15,2-1 0 0,1 4-27 0,-3-3-6 16,2-2-1-16,-2 5 0 0,-3 0-23 0,0 0-5 15,2 0-1-15,-2 0 0 0,1 5-12 0,-1-2-2 16,0-3-1-16,0 7 0 0,-3-3-1 0,-2 3-8 16,-3 0 12-16,5 5-4 0,4-2-8 0,-1-3 0 15,-3 4 9-15,6 1-9 0,-1-2 8 0,1-3-8 16,5 4 10-16,0-4-10 0,-3 5 10 0,6-5-10 16,-3 0 10-16,0 0-10 0,3-2 0 0,5-3 0 15,2 5 0-15,4-7 0 0,-1 5 10 0,0-5-10 0,-2 0 10 0,4-5-10 16,-1 5 15-16,-1-2-3 0,-3-3-1 0,1-2 0 15,0 3 3-15,-3-3 1 0,0 4 0 0,-3-4 0 16,0 0 6-16,-2 2 2 0,-1-2 0 0,-2 0 0 16,0 3-3-16,0 4-1 0,0 0 0 0,0 0 0 15,0 0 2-15,0 0 1 0,0 0 0 0,0 0 0 16,-2 4-10-16,2-4-3 0,0 7 0 0,0 0 0 16,2 5-9-16,1-5 0 0,0-4 0 0,2 8 0 15,0-4 0-15,1 0 0 0,1 1 0 0,-1-1 0 16,2 0 0-16,-3-3 0 0,3-1 0 0,-3 1 0 15,1 3 0-15,-4-2 12 0,6-3-12 0,-3 3 12 16,-5-5-110-16,0 0-22 0,0 0-4 0,6-5 0 16</inkml:trace>
  <inkml:trace contextRef="#ctx0" brushRef="#br3" timeOffset="59119.159">23802 11316 1450 0,'0'0'64'0,"0"0"14"0,0 0-62 0,0 0-16 16,0 0 0-16,0 0 0 0,0 0 80 0,0 0 12 15,0 0 4-15,0 0 0 0,0 0-26 0,3 4-5 16,-1 3-1-16,1 5 0 0,0-3-28 0,-1 3-7 16,1 0-1-16,-1-3 0 0,1 6 7 0,-3 3 1 15,5 1 0-15,-2-2 0 0,-3-1-24 0,3-2-4 0,-1 0 0 0,1 0-8 16,-3-2 12-16,0-2-4 0,3 1 0 15,-3-4-8-15,2 0 14 0,-2 0-4 0,0-7-1 0,0 0 0 16,0 0-1-16,0 0-8 0,0 0 12 0,0 0-4 16,0 0 1-16,0 0 0 0,0 0 0 0,6-2 0 15,-1-3-9-15,0-2-14 0,3 5 3 0,0-3 1 16,3-2 2-16,2 3 0 0,-3 4 0 0,6-3 0 16,-2 3-1-16,-1-4 0 0,0 8 0 0,0-4 0 15,-2 3 9-15,-1 1 0 0,-2-1 0 0,0 1 0 16,0 3 0-16,-5 0 0 0,-1 5 0 0,-2-2 0 15,0-6 0-15,-2 8 8 0,-3-3-8 0,-3-1 11 16,0-1 1-16,0 4 0 0,-3-4 0 0,1 0 0 16,-1-2-12-16,0 2 0 0,1-4 0 0,-1 4 8 15,3-7-8-15,3 4 0 0,0-4 0 0,-1 0 0 16,-2 0-12-16,1 0-2 0,1-4 0 0,1 4-679 16,0-7-136-16</inkml:trace>
  <inkml:trace contextRef="#ctx0" brushRef="#br3" timeOffset="59493.71">24122 11530 1465 0,'-3'4'64'0,"3"-4"15"0,0 0-63 0,0 0-16 16,0 0 0-16,0 0 0 0,0 0 47 0,0 0 6 15,0 0 2-15,0 0 0 0,0 0 0 0,8 3 0 16,-2 1 0-16,2-4 0 0,-8 0-25 0,8 0-5 0,2 0-1 0,1-4 0 15,-3 1-1-15,0 3-1 0,-3-4 0 0,3 1 0 16,0-1-11-16,-3-4-3 0,0 8 0 0,1-7 0 16,-4 5 4-16,1-3 0 0,-3 5 0 0,-3-7 0 15,1 3 0-15,-1-3 0 0,0 4 0 0,-2-2 0 16,-3 5 16-16,3 0 3 0,-3-2 1 0,0 2 0 16,-3 0-20-16,1 2-3 0,-3 3-1 0,2-2 0 15,-2 4-8-15,-1-3 0 0,1 3 0 0,0 5 0 16,2-5 0-16,-2 3 0 0,3-3 0 0,2 2 0 15,2 0 0-15,4 3 0 0,-1-2 0 0,0 1 0 16,3-4 0-16,6 5 0 0,-4-2 0 0,9-3 0 16,-3 2 0-16,3-2 0 0,2 0 0 0,-3-4 0 15,4 4 0-15,-1-7-11 0,0 7 3 0,3-7 0 16,-3 0-68-16,3 0-14 0,-3-3-2 0,-2-1-819 16</inkml:trace>
  <inkml:trace contextRef="#ctx0" brushRef="#br3" timeOffset="59759.32">24373 11294 115 0,'0'0'0'0,"0"0"10"0,0-7-10 0,0 7 0 16,0 0 0-16,0 0 0 0,0 0 364 0,0 0 72 15,0 0 13-15,0 0 3 0,0 7-292 0,0 0-58 0,3 5-12 16,0-2-2-16,-1 1-35 0,1 8-6 15,0-5-2-15,-1 7 0 0,4-2-45 0,-4 0 0 0,1-2-12 0,0 1 2 16,-1 1 46-16,1-5 10 0,-3 5 2 0,0-2 0 16,2-6-33-16,1 3-7 0,-3 1 0 0,0-4-8 15,0 1 14-15,0-3-4 0,3-1-1 0,-1-1 0 16,-2-7-9-16,0 0 0 0,0 0 0 0,0 0 0 31,0 0-109-31,0 0-21 0,-5 4-4 0</inkml:trace>
  <inkml:trace contextRef="#ctx0" brushRef="#br3" timeOffset="60306.31">23119 11849 230 0,'0'0'10'0,"0"0"2"0,0 0-12 0,0 0 0 0,0 0 0 0,0 0 0 15,0 0 220-15,0 0 42 0,8-4 8 0,3 1 2 16,-1 3-166-16,-2 0-33 0,3-4-6 0,2 4-2 16,0 0-6-16,6 0-2 0,2 0 0 0,0 4 0 15,3-4-13-15,3 0-2 0,2 0-1 0,2 0 0 16,4 3-18-16,2 1-4 0,5-4-1 0,6 5 0 15,5-10-6-15,-3 5 0 0,-2 5-1 0,-1-3 0 16,3-2-1-16,-2 0 0 0,-3 0 0 0,3 5 0 16,-1-2 3-16,-4-3 1 0,-4-3 0 0,-2 3 0 15,-2 3 12-15,2-3 2 0,3 0 1 0,-1 0 0 16,1 0 19-16,0 0 3 0,2 0 1 0,-2 0 0 16,-3 0-30-16,-8 0-6 0,0 0 0 0,-5 4-1 15,-6-4-4-15,1 3-1 0,-6-3 0 0,0 4 0 0,-5-4 2 16,0 0 0-16,-5 0 0 0,-3 0 0 0,0 0-12 0,0 0 0 15,0 0 9-15</inkml:trace>
  <inkml:trace contextRef="#ctx0" brushRef="#br3" timeOffset="60930.86">22976 12245 691 0,'0'0'61'16,"0"0"-49"-16,0 0-12 0,0 0 0 0,0 0 99 0,0 0 17 0,0 0 3 0,0 0 1 15,8 4-34-15,-8-4-6 0,8 3-2 0,-2-3 0 16,2 4-17-16,-3-1-3 0,-3 4-1 0,6-3 0 16,-2-1-17-16,2 1-3 0,-3 4-1 0,0-8 0 15,-2 7-18-15,5 0-4 0,-6-3-1 0,4-1 0 16,-6-3-3-16,2 4-1 0,4-1 0 0,-6-3 0 31,0 0-157-31,0 0-31 0</inkml:trace>
  <inkml:trace contextRef="#ctx0" brushRef="#br3" timeOffset="61133.94">23125 12190 921 0,'5'0'82'0,"-5"0"-66"15,0 0-16-15,0 0 0 0,3 7 181 0,-1-7 33 16,-2 8 6-16,0-1 2 0,5 0-178 0,1 0-35 16,-4-3-9-16,1 8 0 0,2-2 9 0,-2-3 0 15,2 0 0-15,-2-3 0 0,2 3-9 0,3 5 0 16,-3-5 0-16,1 0 0 0,2 3 0 0,-3-6 0 16,0 3 0-16,1 1-777 15</inkml:trace>
  <inkml:trace contextRef="#ctx0" brushRef="#br3" timeOffset="61727.61">23384 12463 1209 0,'0'0'108'0,"-3"3"-87"0,3 4-21 0,0-3 0 16,0-1 77-16,0 4 11 0,0 5 3 0,0-5 0 15,0 0-59-15,6 4-12 0,-6-1-3 0,2 2 0 16,1 2 26-16,-3-3 5 0,5-1 0 0,-2 6 1 15,-1-6-22-15,1 4-5 0,-3-2-1 0,0 2 0 0,3-7-1 16,-3 5-1-16,0 2 0 0,2-7 0 0,-2 4 1 0,0-4 1 16,3 1 0-16,-3-1 0 0,0-3-8 0,0-4-1 15,0 0-1-15,0 0 0 0,0 3 1 0,0-3 0 16,0 0 0-16,0 0 0 0,0 0 15 0,-3-3 3 16,-2-8 1-16,2-1 0 0,-2 2-9 0,2-4-2 15,1-2 0-15,-1-5 0 0,1 2-20 0,-1 2 0 16,0-1-10-16,1 3 10 0,2-3-25 0,0 4 1 15,-3 2 1-15,3-2 0 0,0 0 15 0,3 6 8 16,-3-3-10-16,2 1 10 0,1-1-11 0,2 3 11 16,-2 1-12-16,2 3 12 0,3-3-12 0,0 4 4 15,0-1 8-15,0 1-13 0,2-1 13 0,1 4 0 0,0 0 0 16,-1 0 0-16,1 4 0 0,-1-1 0 0,1 4 0 16,-6 0 0-16,1-3 0 0,-1 6 16 0,0 2-3 0,-2-1-1 15,-1-1 0-15,-2 2 0 0,0-1 0 16,-2-1 0-16,-1-3 8 0,-2 5 2 0,0-1 0 0,-3-1 0 15,5-3-11-15,-5 0-3 0,0-3 0 0,0 4 0 16,0-4-8-16,0-1 0 0,3-3 0 0,0 4 0 16,-3-1 0-16,2-3 0 0,4-3 0 0,-3-1 0 31,-1-3-156-31,1-1-34 0,2 4-6 0</inkml:trace>
  <inkml:trace contextRef="#ctx0" brushRef="#br3" timeOffset="62086.84">23648 12459 1245 0,'0'0'55'0,"0"0"12"0,0 0-54 0,0 0-13 15,0 0 0-15,0 0 0 0,8 0 38 0,0 0 5 16,0 0 1-16,0 0 0 0,-8 0 3 0,8-5 1 16,0 2 0-16,0 3 0 0,0-4-25 0,0 4-5 15,-3-3-1-15,3 3 0 0,-3-4-9 0,3 4-8 16,-8 0 9-16,3-7-9 0,2 4 15 0,-2-1-3 15,-3 4-1-15,0-7 0 0,3 4-1 0,-3-1 0 16,-3-4 0-16,-2 4 0 0,2 1 1 0,-2-1 0 16,-1 4 0-16,-2 0 0 0,1-3-11 0,-1 3 10 15,0 0-10-15,0 0 10 0,0 0-10 0,0 0 0 0,0 0 0 16,0 3 0-16,0 1 0 0,0-1 0 0,-2 1 0 16,4 4 8-16,4-1-8 0,-4 0 10 0,1 0-10 0,0 0 10 15,5 0-10-15,0 5 0 0,-3-5 0 0,3 0 0 16,-3 4 0-16,6-4 0 0,-3 1 0 0,3 3 0 15,2-4 0-15,0 0 0 0,1-4 0 0,4 4 0 16,1-2 0-16,-1-5 0 0,4 2 0 0,-1-2 0 16,0 0-23-16,0-2 0 0,0 2 0 0,1-5-498 15,-1 2-100-15</inkml:trace>
  <inkml:trace contextRef="#ctx0" brushRef="#br3" timeOffset="62399.27">23834 12390 1328 0,'0'0'59'16,"0"0"12"-16,0 0-57 0,0 7-14 0,2-4 0 0,-2 1 0 0,-2 4 74 0,2-1 12 16,0 0 2-16,0 0 1 0,-3 0-5 0,3-3 0 15,3 3-1-15,-1 1 0 0,-2-1-28 0,0 0-6 16,0-7-1-16,3 7 0 0,0 0-23 0,-3-7-5 16,0 4 0-16,0-4-1 0,0 0-10 0,0 0-1 15,0 8-8-15,0-8 12 0,0 0-4 0,0 0 0 16,0 0-8-16,0 0 12 0,0 0-2 0,0 0-1 15,2-8 0-15,-2 4 0 0,-2-6-9 0,2 3 0 16,0-4 9-16,0-1-9 16,5 5-19-16,-2 0-8 0,-1-3-1 0,1-1-1 15,2 3 1-15,3 4 1 0,-3-3 0 0,3 0 0 0,3 4 15 0,-3-1 4 16,0 1 0-16,2-1 0 0,-4 4 8 0,-1-5 0 16,3 2-9-16,-3 3 9 0,-5 0 34 0,5 0 11 0,-5 0 3 15,0 0-682-15,0 0-136 16</inkml:trace>
  <inkml:trace contextRef="#ctx0" brushRef="#br3" timeOffset="62852.28">24101 12393 172 0,'0'0'16'0,"0"0"-16"16,0 0 0-16,0 0 0 0,0 0 256 0,0 0 49 16,-3-3 10-16,-5-1 1 0,3 4-192 0,0 0-40 15,5 0-7-15,-6 0-1 0,-1 0-30 0,1 0-6 16,1 0 0-16,0 4-1 0,-1-1-23 0,-2 1-4 15,0-1 0-15,1 1-1 0,1 4-11 0,-2-4 0 16,0 3 9-16,3-4-9 0,0 4 0 0,2 0 0 16,-2-3 0-16,0-1 0 0,5 1 0 0,0-4 0 15,0 8-8-15,2-1 8 0,1 0 0 0,5-3-10 16,0-1 10-16,2 1 0 0,-2-1-8 0,3 1 8 16,-1-4 0-16,1 3 0 0,2 2 0 0,-5-1 0 0,3-1 0 15,-6-3 0-15,3 7 0 0,0-3 0 0,-8-4 0 0,5 3 9 16,-5-3 0-16,3 7 0 0,-1-3 0 0,-2-4 0 15,0 8 19-15,0-8 3 0,-2 2 1 0,-1 3 0 16,-2 2-4-16,2-3 0 0,-2-1 0 0,-3 1 0 16,3-1-14-16,-3-3-3 0,0 0-1 0,-3 0 0 31,3 4-108-31,0-4-22 0,-2 0-4 0,2 0-658 0</inkml:trace>
  <inkml:trace contextRef="#ctx0" brushRef="#br3" timeOffset="63227.58">24291 12419 115 0,'0'0'10'0,"0"0"-10"0,0 0 0 0,0 0 0 0,0 0 299 0,0 0 57 16,0 0 12-16,0 0 3 0,0 0-227 0,-2 4-46 15,-6-1-9-15,3-3-1 0,-1 4-40 0,1-1-8 16,-3 4-2-16,3-3 0 0,-1 3-15 0,1 1-3 15,0-1-1-15,0 0 0 0,-1 0-11 0,4 0-8 16,-1-3 9-16,0 4-9 0,3-1 0 0,0 0 0 16,0 0 0-16,0-7 0 0,3 4 0 0,2-1 0 15,1 1 0-15,-1-1 0 0,3 2 0 0,0-5-12 16,0 0 12-16,0 0-10 0,2-5 10 0,1 2 0 16,-3-1 0-16,2 1 0 0,-2-1 13 0,3-3 5 15,-3 0 1-15,0 0 0 0,-6-1-19 0,4 1 0 16,-4-4 0-16,1 4 0 0,-6 0 16 0,3-1-1 0,-2 1 0 0,-4 3 0 15,4-3 1-15,-1 4 1 0,-2-1 0 0,-1 1 0 16,-1-1-7-16,1 4-2 0,1 0 0 0,5 0 0 31,0 0-96-31,-5-3-20 0,-1 3-4 0,6 0-740 0</inkml:trace>
  <inkml:trace contextRef="#ctx0" brushRef="#br3" timeOffset="63602.1">24405 12426 1123 0,'0'0'49'0,"0"0"11"15,5 4-48-15,-2-1-12 0,-3-3 0 0,3 7 0 16,-1-3 108-16,4 3 20 0,-6 1 3 0,2-4 1 0,1 3-39 0,0-4-7 16,-3 4-2-16,0-7 0 0,0 4-29 0,0-1-7 15,0-3 0-15,0 7-1 0,2-2-16 0,-2-5-3 16,0 0-1-16,-2 7 0 0,2-7-17 0,0 0-10 15,0 0 12-15,0 0-12 0,0 0 10 0,0 0-10 16,0 0 8-16,0 0-8 0,0 0 11 0,5-3-3 16,-2-6-8-16,2 2 12 0,0 0-12 0,3 0 0 15,0 0 0-15,3-5 0 16,-3 5-17-16,5 0 0 0,-3 0 0 0,4 0 0 0,-1 0 2 0,0 4 1 16,-2-1 0-16,-1 4 0 0,1-5 14 0,-1 5 0 15,-2 0-10-15,3 5 10 0,-3-5 0 0,0 7 0 0,0-3 0 16,-3 3 0-16,0-4 16 0,1 4-1 0,-4-3-1 0,-2 3 0 15,3 1 12-15,-3-1 2 0,0 0 1 0,-3 0 0 16,1 0-10-16,2-3-3 0,-3 4 0 0,0-1 0 16,1 0-8-16,2-7-8 0,0 0 12 0,0 0-12 31,0 0-118-31,-3 0-30 0</inkml:trace>
  <inkml:trace contextRef="#ctx0" brushRef="#br3" timeOffset="69538.06">24704 12115 345 0,'0'0'15'0,"0"0"4"0,5-5-19 0,-5 5 0 0,6-4 0 0,-6 4 0 15,0 0 176-15,2-3 32 0,4-1 7 0,-6 4 1 16,0 0-81-16,0 0-16 0,0 0-3 0,0 0-1 16,0 0-36-16,0 0-7 0,0 0-2 0,0 0 0 15,0 0-31-15,0 0-7 0,0 0 0 0,-3 4-1 16,-2 3 3-16,2 1 1 0,-2-1 0 0,0 0 0 16,2 0-35-16,-2-3 0 0,2 3 0 0,-2 5 0 0,-1-5 0 15,4 0 0-15,-1-4 0 0,3-3 0 16,0 7-120-16,0-7-28 0</inkml:trace>
  <inkml:trace contextRef="#ctx0" brushRef="#br3" timeOffset="69756.75">24847 12118 1267 0,'0'0'56'0,"0"0"12"0,0 0-55 0,0 0-13 16,0 0 0-16,0 0 0 15,0 0 128-15,0 0 24 0,0 0 4 0,0 0 0 0,0 0-88 0,0 7-19 16,0 0-3-16,-3 0-1 0,-2-3-29 0,2 8-7 0,-2-2-1 16,0 1 0-16,-3-4 1 0,3 0 0 0,-3 0 0 0,0 5 0 31,-3-5-117-31,6 0-23 0,-3 0-5 0,5 0 0 0</inkml:trace>
  <inkml:trace contextRef="#ctx0" brushRef="#br3" timeOffset="70694.03">21590 13336 460 0,'-3'-7'20'0,"3"7"5"0,0 0-25 0,0 0 0 16,6-7 0-16,-1 7 0 0,3-5 168 0,-3 3 29 15,3-3 6-15,-8 5 1 0,8 0-129 0,0 0-26 16,-3 0-5-16,3 0 0 0,0 0-1 0,0 0 0 16,-8 0 0-16,11 5 0 0,-3-3-4 0,0 3-1 15,-8-5 0-15,7 7 0 0,1 0-7 0,-2-3-2 0,-4 6 0 0,4-3 0 16,-4 0-1-16,-2 5-1 0,0 0 0 0,0 2 0 16,-2-3 4-16,2-1 1 0,-6 4 0 0,4-2 0 15,-1 2-8-15,0-2 0 0,1 2-1 0,-1-3 0 16,0-1-7-16,1 2-2 0,-3-3 0 0,2 3 0 15,3 0-1-15,-3-3 0 0,1-2 0 0,2 0 0 16,-3 2 1-16,6-2 0 0,-1-4 0 0,-2 4 0 16,3-2-2-16,-3-5 0 0,0 0 0 0,5 2 0 15,0 3 4-15,3-3 0 0,-2 3 0 0,4-5 0 16,-2 2 4-16,3-2 2 0,-1 0 0 0,4-2 0 16,-1 2 1-16,0 0 0 0,3-5 0 0,-3 5 0 15,6-2-11-15,-6-3-1 0,3 3-1 0,-3-3 0 16,-2 3-10-16,-1-3 10 0,-2-2-10 0,-3 4 10 15,1-1-10-15,2 4 0 0,-8 0 0 0,0 0 8 16,0 0-131-16,0 0-26 0,0 0-6 0,-8 0-1 0</inkml:trace>
  <inkml:trace contextRef="#ctx0" brushRef="#br3" timeOffset="71178.32">21759 13129 1036 0,'0'0'92'0,"0"0"-73"0,0 0-19 0,0 0 0 15,0 0 140-15,6 5 24 0,-4-3 4 0,1 3 2 16,2 2-109-16,1 0-21 0,1 0-5 0,1 5-1 15,6-3 8-15,-1 3 2 0,3 2 0 0,0 0 0 16,2 5 0-16,1-5 1 0,-1 5 0 0,-2-1 0 16,5-1 4-16,-2 2 1 0,-1 2 0 0,-2 2 0 0,-3-1-6 15,1-1 0-15,-4-2-1 0,-2-5 0 0,0 7-7 0,-5-2-2 16,-1 2 0-16,1-2 0 0,-3-1-5 0,-3-1-1 16,1-3 0-16,-1 2 0 0,-5-1-10 0,3-6-2 15,-6 7-1-15,3-6 0 0,-2 4-7 0,-1-7-8 16,-5 2 11-16,6-1-11 15,2-6-39-15,-3 3-14 0,1-3-3 0,2-2-717 16,0-2-143-16</inkml:trace>
  <inkml:trace contextRef="#ctx0" brushRef="#br3" timeOffset="72006.23">22426 13249 57 0,'0'0'0'0,"0"0"0"0,0 0 0 0,0 0 0 16,0 0 204-16,0-7 36 0,0 0 8 0,0 2 0 15,0 5-113-15,3-2-23 0,-6-3-5 0,3 5-1 16,3-7-34-16,-1 4-6 0,-4-1-2 0,2-3 0 15,0 7 0-15,-3-3 0 0,3-1 0 0,0 4 0 16,-5-7-28-16,5 7-5 0,-5 0-2 0,2 0 0 16,-5-5 19-16,3 5 3 0,-1 0 1 0,1 5 0 15,-3-3-24-15,0 3-4 0,-2 2 0 0,-1 0-1 0,3 0-23 0,0 0 9 16,-2 0-9-16,2 2 0 0,0 1 23 0,2 2-3 16,1-3 0-16,0-2 0 0,-3 5-20 0,3 2 0 15,2-2 0-15,0-1 8 0,1-1 0 0,-1 4 0 16,0-2 0-16,1 2 0 0,4-2 3 0,1-3 1 15,0 3 0-15,-1 2 0 0,4-2-4 0,-1-3 0 16,3 3 0-16,0-1 0 0,2-1-8 0,1-3 0 16,2-2 0-16,3 2 0 0,3 0 0 0,-1 0 0 15,3 0 0-15,0-2 0 16,1-3-56-16,-4-2-16 0,1 0-3 0,-1 0-898 0</inkml:trace>
  <inkml:trace contextRef="#ctx0" brushRef="#br3" timeOffset="72334.53">22728 13329 921 0,'0'0'40'0,"-8"0"10"0,2 7-40 0,-1-7-10 0,-1 4 0 0,0-1 0 15,0 4 196-15,0 0 36 0,0-2 8 0,0 2 2 16,3 4-181-16,-1-1-36 0,1 2-7 0,2 2-2 15,1-2-6-15,-1 2-2 0,0-5 0 0,3 3 0 16,3 0-8-16,0-3 8 0,-1-4-8 0,1 6 8 16,5-1-8-16,-3-5 0 0,3-3 0 0,3 3 0 15,-1-5 0-15,4 0 0 0,-4 0 0 0,3-5-11 16,-2 3 11-16,-3-6 0 0,3 4 0 0,-4-3 0 0,-1 0 0 16,-1 0 0-16,3 0 0 0,-3-5 11 0,-2 0 18 15,2 5 4-15,-5-2 1 0,0-3 0 0,0 2 25 0,-2 1 5 16,-4 2 0-16,-2 5 1 0,3-5-27 0,0 2-6 15,-3 2 0-15,-3-1-1 0,3 4-14 0,0 0-2 16,-2 0-1-16,2 0 0 16,-3 0-81-16,3 0-16 0,0 0-3 0,3 0-899 0</inkml:trace>
  <inkml:trace contextRef="#ctx0" brushRef="#br3" timeOffset="72896.95">22770 13380 1609 0,'-8'3'71'0,"8"-3"15"0,0 0-69 0,8 5-17 0,-8-5 0 0,5 7 0 15,3-5 44-15,0 10 4 0,0-5 2 0,-3 0 0 16,3 0-6-16,-2 0-2 0,2 0 0 0,-3 0 0 16,0 2-2-16,0-6-1 0,1 9 0 0,-4-5 0 15,1 0-18-15,0-5-3 0,-1 3-1 0,-2-5 0 16,3 7-7-16,-3-7-2 0,0 0 0 0,3 7 0 15,-1-2-8-15,-2-5 10 0,0 0-10 0,0 0 10 16,0 0-10-16,0 0 0 0,3-12 9 0,0 5-9 16,-3-5 0-16,2 3-13 0,-2-3 1 0,3-2 1 15,0 2-1-15,-3 3 0 0,2-3 0 0,1 5 0 16,-1-5 4-16,1 5 0 0,0 0 0 0,2 0 0 16,0 4 8-16,1-1 0 0,-1-3-9 0,3 2 9 0,0 5 0 0,-3-2 0 15,0-3 0-15,1 5 0 0,-1 0 21 0,-5 0 6 16,5 0 1-16,-5 0 0 0,8 0 11 0,-5 7 2 15,2-7 1-15,0 5 0 0,-5-5-10 0,3 7-3 16,0-3 0-16,-1-1 0 0,4 4-13 0,-6-7-4 16,2 5 0-16,1 2 0 0,0 0-12 0,-3-7 9 15,0 0-9-15,0 0 8 0,0 0-8 0,0 0 10 16,0 0-10-16,0 0 10 0,0 0-10 0,5-5 10 16,-2 5-10-16,-1-2 10 0,1-3-10 0,-1-2 0 15,4 0 0-15,-4 0 0 0,1 0 0 0,2 0 0 16,1 0 0-16,-1-1 0 0,3 4-11 0,-3-3 11 15,0 4-8-15,1-1 8 0,-1 4 0 0,0 0 0 0,1-5 0 0,-4 10 0 16,-2-5 0-16,8 0 0 0,-5 7 0 0,2-3 0 16,-2 3 0-16,-1-4 0 0,4 4 0 0,-4 0 0 15,1-2 0-15,0-3 0 0,2 7 0 0,-2-6 8 16,-3-3-8-16,2 7 0 0,1 0 0 0,-3-7 8 31,3 5-112-31,-3-5-23 0,0 0-4 0,0 0-1 0</inkml:trace>
  <inkml:trace contextRef="#ctx0" brushRef="#br3" timeOffset="73365.34">23212 13357 2102 0,'0'0'46'0,"0"0"10"0,0 0 1 0,0 0 3 0,0 0-48 0,0 0-12 16,8 5 0-16,-3 6 0 0,0-4 11 0,1 1 0 15,-1-1 0-15,3 0 0 0,0 4-1 0,-3-1 0 16,0 2 0-16,1-3 0 0,2 3-2 0,-6-5-8 16,4 5 12-16,-4-3-4 0,4-2 8 0,-4 5 0 15,1 0 1-15,0-5 0 0,-3 2-3 0,2-4-1 16,-2 6 0-16,3-3 0 0,-1-6-3 0,-2 5-1 16,0-2 0-16,0-5 0 0,0 0 0 0,0 0 0 15,0 0 0-15,0 0 0 0,0 0 7 0,0 0 2 16,-2-5 0-16,-1-2 0 0,1 0 0 0,-1-7 0 15,0 2 0-15,1-2 0 0,-4-7-10 0,4 2-8 0,-1-2 12 0,0 0-12 16,-2-5 0-16,2 7-16 0,3-2 2 0,0 2 0 16,0 5-6-16,3 0 0 15,-3 0-1-15,5 2 0 0,1 5 9 0,-4-5 1 0,4 5 1 16,2 5 0-16,-1-3 10 0,1 2 0 0,3-1-9 0,0 4 9 16,-1 0 0-16,1 0 0 0,-1 4 0 0,1-1 0 15,-3-3 8-15,5 5-8 0,-5-3 8 0,-3 5-8 16,1-2 10-16,-1 6-10 0,0-1 12 0,-2-3-12 15,-6 0 10-15,1 5-10 0,-4-1 8 0,1-1-8 16,-3 2 11-16,0-3-3 0,-5 3-8 0,2 2 12 16,3-7-24-16,-5 0-4 0,0 5-2 0,2-8 0 15,1-1-66-15,-1 4-12 0,-2-7-4 16,2 0-856-16</inkml:trace>
  <inkml:trace contextRef="#ctx0" brushRef="#br3" timeOffset="73755.81">23540 13263 921 0,'0'0'40'0,"0"0"10"0,0 0-40 0,0 0-10 16,0 0 0-16,0 0 0 0,-3 7 212 0,1-2 41 15,2-5 8-15,0 2 2 0,-3 3-163 0,6 2-32 16,-3 0-6-16,5 0-2 0,-2-2-38 0,-1-3-8 15,-2-2-2-15,6 5 0 0,-4 2-12 0,4 0 9 16,-4-7-9-16,6 7 8 0,0-7-8 0,0 0 8 0,-8 0-8 16,8 0 8-16,2 0-8 0,1-3 0 0,-3-1 0 0,0 1 0 15,0-1 10-15,0-1-10 0,-3-2 12 0,3 0-12 16,-3 0 13-16,1 0-4 0,2-5-1 0,-6 5 0 16,4-2 10-16,-4-3 2 0,3 5 0 0,-2 0 0 15,0 0 10-15,-1 0 2 0,1 2 1 0,-3 5 0 16,0 0 5-16,0 0 1 0,0 0 0 0,0 0 0 15,0 0-21-15,0 0-4 0,0 0-1 0,0 0 0 16,0 0-13-16,3 7 8 0,-3-7-8 0,2 7 0 16,1 2 0-16,0-2 8 0,-1 0-8 0,1 1 0 15,0-1 0-15,-1 0 0 0,1-5 0 0,2 7 0 16,-2-6 0-16,-1 4 0 0,-2-7 0 0,3 5-10 16,-3-5-150-16,0 0-31 0,0 0-5 0</inkml:trace>
  <inkml:trace contextRef="#ctx0" brushRef="#br3" timeOffset="73943.27">23807 13094 1094 0,'0'0'97'0,"0"0"-77"15,6-5-20-15,-6 5 0 0,0 0 158 0,0 0 28 16,0 0 6-16,0 0 0 0,2 7-71 0,3-2-14 16,1 6-3-16,-1-1-1 0,-2 2-58 0,2-3-11 15,-2 3-2-15,2-1-1 0,-2-1-21 0,-3 2-10 16,2 2 10-16,-2-7-10 0,3 5 8 0,-6-3-8 15,1 0 0-15,2 1 0 16,-3-3-33-16,3 0-13 0,-5 0-2 0,2-2-1 16,3-5-176-16,-3 2-35 0,3-2-8 0</inkml:trace>
  <inkml:trace contextRef="#ctx0" brushRef="#br3" timeOffset="74083.86">23744 13221 172 0,'0'0'16'0,"0"0"-16"0,0 0 0 0,0 0 0 15,0 0 285-15,5-5 55 0,-5 5 10 0,3-3 2 16,5 3-208-16,-3-4-41 0,3 1-9 0,0-1-2 15,0 4-37-15,0-7-8 0,5 7-2 0,-3-5 0 16,6 3-33-16,-2-3-12 0,4 5 9 0,1-7-9 31,4 7-55-31,-4-2-16 0,2-3-3 0,-2 5-718 0</inkml:trace>
  <inkml:trace contextRef="#ctx0" brushRef="#br3" timeOffset="74380.88">24127 13195 1094 0,'0'0'97'16,"0"0"-77"-16,0 0-20 0,0 0 0 0,0 0 127 0,0 0 21 15,0 0 5-15,8 0 1 0,0 0-58 0,-2 0-12 16,1 0-3-16,-1-7 0 16,2 7-41-16,0-5-8 0,0-2-1 0,0 5-1 0,-3-3-15 0,3 2-3 15,2-4-1-15,-4 0 0 0,-1-2 9 0,0 2 3 16,0 5 0-16,1-6 0 0,-4-3 10 0,1 8 3 16,0-6 0-16,-3 7 0 0,0 2 1 0,-6-5 1 15,1-2 0-15,-3 7 0 0,0-3-21 0,0 3-4 16,0 0-1-16,0 3 0 0,-2-3-12 0,2 7 0 15,-3-2 0-15,1 2 0 0,-3 0 0 0,2 4 0 16,0-1 8-16,-2 2-8 0,0 2 11 0,2 0-11 16,1 0 12-16,2 2-12 0,-3-1 8 0,6-1-8 15,0 0 0-15,2-2 0 0,6-3 0 0,-1 3 0 0,1 2 0 0,5-2 0 16,0-5 0-16,2 0 0 0,1 0 0 0,2 0 0 31,0-3-142-31,1-1-22 0,2-6-5 0</inkml:trace>
  <inkml:trace contextRef="#ctx0" brushRef="#br3" timeOffset="75177.35">23043 13689 230 0,'0'0'10'0,"0"0"2"0,0 0-12 0,0 0 0 0,2-7 0 0,-2 2 0 16,0 5 399-16,3-7 77 0,-3 2 15 0,-3-2 3 15,3 5-316-15,-2-3-63 0,2 5-13 0,0 0-2 16,-6-2-44-16,1-3-8 0,-3 5-1 0,0 0-1 16,0 0-28-16,0 5-6 0,-5-3 0 0,2 3-1 15,-2-3-11-15,0 3 10 0,-3-3-10 0,0 3 10 16,0 2-2-16,0 0-8 0,-2-2 12 0,2-3-4 15,-2 5-8-15,2-2 12 0,2 2-12 0,1-5 12 0,0 3-12 0,2 2 0 16,3 0 0-16,1-2 8 16,1-3-8-16,1 5 0 0,2-2 0 0,1-3 0 15,-1 3 0-15,3 2 0 0,3 0 0 0,-3 0-11 0,0 0 11 0,2 0 0 16,4 0 8-16,-4 5-8 0,1-5 0 0,0 5 0 16,-3-5 0-16,5 4 0 0,-3-1 20 0,1-3 0 15,2 0 0-15,-2 5 0 0,-3 2-20 0,3-7 0 16,2 7 0-16,-2-7 0 0,2 5 14 0,0-5-2 15,-2 5 0-15,0-5 0 0,2 0 0 0,0 0-1 16,-2 0 0-16,2 0 0 0,0-2-11 0,3-3 8 16,-2 3-8-16,1-3 8 0,1-2-8 0,0 5 10 15,3-5-10-15,-3 0 10 0,2 0-10 0,1-5 0 16,2 5 0-16,-2 0 0 0,2-7 0 0,0 5 0 16,-2-3 0-16,2 5 0 0,0-2 9 0,-2-3 3 0,0 3 1 0,-4-3 0 15,1 5 6-15,0-5 1 0,-5 3 0 0,-3 2 0 31,5 0-42-31,-5 0-8 0,3-5-2 0,-3 5 0 16,0 0-147-16,0 0-29 0,0 0-7 0</inkml:trace>
  <inkml:trace contextRef="#ctx0" brushRef="#br3" timeOffset="75380.75">22802 13877 2098 0,'0'0'46'0,"0"0"10"0,0 0 1 0,0 0 3 0,5-5-48 0,0 3-12 0,3-3 0 0,0-2 0 16,0 7 60-16,0-7 11 0,0 7 1 0,3-7 1 16,2 2-47-16,0 3-10 0,-2 2-1 0,2-5-1 0,0 3-14 0,3 2 0 15,0-5 0-15,0 3 0 0,-3-3 0 0,3 5 0 16,2 0 0-16,-2 0 0 16,0 0-132-16,-3 0-19 0,3-2-4 0,-3 2-1 0</inkml:trace>
  <inkml:trace contextRef="#ctx0" brushRef="#br3" timeOffset="75739.72">23283 13830 1674 0,'-8'0'74'0,"8"0"15"0,0 0-71 0,0 0-18 0,0 2 0 0,0-2 0 15,3 7 51-15,0 5 6 0,-1-5 2 0,4 0 0 16,-1 0-11-16,0 0-1 0,1 0-1 0,-1 3 0 15,0-3-26-15,3 0-6 0,-3 0-1 0,1 0 0 16,-1 0-1-16,0 0-1 0,-5-2 0 0,3-3 0 16,-1 3 5-16,-2-5 0 0,0 0 1 0,0 0 0 15,0 0-4-15,0 0-1 0,0 0 0 0,0 0 0 16,0 0-2-16,0 0-1 0,0 0 0 0,0-5 0 16,-2-4-9-16,-1-3 0 0,1 5 0 0,-1-5 8 15,0-2-17-15,3 2-4 0,-2-2-1 0,2 0 0 16,0 0-10-1,2 7-1-15,1-5-1 0,0 5 0 0,2-5 12 0,0 5 2 0,-2 0 1 0,2 0 0 16,0 5 11-16,1-3 11 0,-1 3-3 0,0-3 0 16,-5 5 4-16,6 0 0 0,-1-3 0 0,0 3 0 0,-5 0-12 15,0 0 0-15,5 0 0 0,-5 0 0 16,6 3-175-16,-1 4-37 0</inkml:trace>
  <inkml:trace contextRef="#ctx0" brushRef="#br3" timeOffset="76067.8">23524 13823 345 0,'0'0'15'0,"0"0"4"0,0 0-19 0,0 0 0 16,0 0 0-16,3 7 0 0,-3-7 336 0,2 7 63 16,4 0 13-16,-1 0 2 0,0 0-295 0,1 0-59 0,-1 0-12 0,-2 0-3 15,2-2-22-15,0 2-5 0,0 0-1 0,1 0 0 16,-1 0-5-16,0 0-2 0,-5-2 0 0,3-5 0 15,0 7 1-15,-3-7 0 0,0 0 0 0,0 5 0 16,0-5-2-16,0 0 0 0,0 0 0 0,0 0 0 16,0 0-9-16,0 0 0 0,-3-5 0 0,0-2 0 15,-2 0-21-15,5-5 3 0,0 5 1 0,3-7 0 32,2 2-10-32,-2-2-1 0,-6 0-1 0,6 2 0 0,4 3 7 0,-1-3 2 0,-1 0 0 0,6 5 0 15,-1 0 20-15,-2-2-9 0,0 4 9 0,3-2 0 16,-3 0 10-16,5 0 9 0,-3 2 1 0,-2 3 1 15,0-3-2-15,0 5-1 0,0-2 0 0,-3 2 0 16,1-5-18-16,-6 5 0 0,5 0-8 0</inkml:trace>
  <inkml:trace contextRef="#ctx0" brushRef="#br3" timeOffset="76427.06">23863 13736 1321 0,'0'0'58'0,"0"0"13"0,-6 2-57 0,4 3-14 15,-3-3 0-15,-1 3 0 0,1-3 18 0,0 7 1 16,-1-1 0-16,4-1 0 0,-4 2-19 0,4-2 10 16,-3 0-10-16,2 5 8 0,0-5 0 0,1 0 0 15,2 5 0-15,-3 2 0 0,3-7 5 0,3 5 1 0,-3-5 0 0,2-5 0 16,1 5-3-16,0-2-1 0,4 2 0 0,1-7 0 15,-5 5 8-15,5-5 2 0,0 2 0 0,2-4 0 16,-2-3-6-16,3 3-1 0,-3-3 0 0,3-2 0 16,-1 0 19-16,3 0 4 0,-5-5 1 0,0 5 0 15,0-5 19-15,-3 5 4 0,1-7 1 0,-4 0 0 16,-2 7 7-16,0-5 2 0,-2 3 0 0,-1-3 0 16,-2 5-24-16,0 0-5 0,-1 2-1 0,1-2 0 15,-3 5-22-15,0-3-5 0,3 5-1 0,-1 0 0 16,6 0-80-16,0 0-17 15,-5 0-3-15,5 0-579 0,0 0-115 0</inkml:trace>
  <inkml:trace contextRef="#ctx0" brushRef="#br3" timeOffset="76708.3">23987 13705 1209 0,'0'0'53'0,"0"0"12"0,5 5-52 0,-5 2-13 15,3 0 0-15,2 0 0 0,1 0 140 0,-1 0 24 16,0-2 6-16,1 2 1 0,-1 0-99 0,0 0-19 15,-2 0-4-15,2 0-1 0,0 0 2 0,-2-2 0 16,2 2 0-16,-2-2 0 0,-3-5-16 0,0 0-3 16,5 7-1-16,-2-5 0 0,-3-2 2 0,0 0 1 15,0 0 0-15,0 0 0 0,0 0-8 0,0 0-1 16,0 0-1-16,0 0 0 0,0 0-3 0,0-7 0 16,0 0 0-16,3-5 0 0,-1 3-12 0,1-3-8 15,-1-2 10-15,4 2-10 0,-1-2 0 0,3 0 0 16,3 2 0-16,-4 5 0 0,7-2-11 0,-4-3 11 0,1 9-10 15,-1-6 10-15,1 2 0 0,0 5 0 0,-1-3-8 16,1-2 8-16,-1 7 0 0,1-2 0 0,-3-3 0 0,-3 5-759 16,0-3-144-16</inkml:trace>
  <inkml:trace contextRef="#ctx0" brushRef="#br3" timeOffset="77957.93">9210 8649 864 0,'0'0'76'16,"0"0"-60"-16,0 0-16 0,0 0 0 15,0 0 138-15,0-5 25 0,-2-2 5 0,2 2 0 16,-3 3-88-16,3-3-17 0,3-2-4 0,-1 5-1 16,-2 2-1-16,3-7 0 0,-3 2 0 0,2-2 0 15,1 0-7-15,0 2-2 0,-1 3 0 0,-2-3 0 0,0 5-11 16,6 0-2-16,-4-7-1 0,4 7 0 0,2-2-14 15,-3-3-2-15,3 3-1 0,0-3 0 0,2 5-6 0,4-3-2 16,4 3 0-16,1-4 0 0,-4 4-9 0,1 0 0 16,3 0 0-16,-1 0 0 0,1 4 0 0,-3-1 0 15,-3 4 0-15,0-2 0 0,-2 2 27 0,-3 0 3 16,-3 0 1-16,0 7 0 0,-2 0 7 0,-3-2 2 16,-3 9 0-16,-2-7 0 0,0 2-16 0,-1 1-2 15,-1-3-1-15,-1 5 0 0,0-5-11 0,0 0-2 16,0 5-8-16,5-5 12 0,-2-2-12 0,0 2 0 15,-1-2 0-15,1-3 0 0,0 3 0 0,2 2 0 16,0-7 0-16,1 5 0 0,-1-5 8 0,-2 5-8 16,2-3 0-16,0-2 9 0,3 0-9 0,0-2 10 15,3 2-10-15,-3-7 10 0,3 5-10 0,-1-3 10 16,4 5-10-16,-1-2 10 0,-5-5-2 0,8 0-8 0,3 0 12 0,2 0-4 16,3-5 3-16,0 5 0 0,-1-7 0 0,1 5 0 15,0-3-11-15,0-2 10 0,-3 2-10 0,3-2 10 16,0 5-10-16,-5-3 0 0,2-2 0 15,-5 5 8-15,2-3-8 0,-2 0 0 0,0 3 9 0,-3-3-9 16,1 3 0-16,-4 2 9 0,-2 0-9 0,0 0 0 16,0 0-64-16,0 0-20 0,0 0-4 15,0 0-1065-15</inkml:trace>
  <inkml:trace contextRef="#ctx0" brushRef="#br3" timeOffset="78489.14">9573 8350 1638 0,'-16'-14'72'0,"10"14"16"0,-4-7-71 0,-1 7-17 16,-5-5 0-16,1 3 0 0,-1-3 77 0,-3-2 12 16,-2 5 3-16,-3 2 0 0,0-5-20 0,3 5-4 15,0 5-1-15,-3-3 0 0,0 3-30 0,1-3-5 16,4 5-2-16,-2 5 0 0,2-5-14 0,-2 5-2 16,3-3-1-16,-1 7 0 0,1-1 0 0,2-1 0 0,-5 0 0 0,5 5 0 15,0-3-4-15,3 8-1 0,-1-8 0 0,1 8 0 16,3-3-8-16,-1 5 8 0,0-1-8 0,6 4 8 15,0-1-8-15,5-2 0 0,0 9 0 0,5-2 8 16,6 0-8-16,-1 5 0 0,9-8 0 0,2 3 0 16,3 0 0-16,0-2 0 15,-1-3 0-15,4-2 0 0,2-5 0 0,0 0 0 0,3-7 0 0,2 0 0 16,1-2 8-16,-1-7-8 0,3-3 0 0,3-9 8 16,-3 0-8-16,2-5 0 0,-1-2 9 0,-1-2-9 15,0-3 8-15,-3 0-8 0,-2-7 10 0,0 3-10 16,-9-3 18-16,-2-5-2 0,1 3-1 0,-4-5 0 15,1 0 13-15,-9-2 2 0,-2 2 1 0,-2-7 0 16,-6 7-5-16,-3-7-1 0,-8 7 0 0,-2-2 0 0,0-1-5 0,-3 4-2 16,-5-1 0-16,0 2 0 0,-3 3 2 0,0 2 0 15,-2 5 0-15,2 2 0 0,-3 5-20 0,1 0 0 16,-3 7 0-16,0 0-855 16,-1 2-174-16</inkml:trace>
  <inkml:trace contextRef="#ctx0" brushRef="#br4" timeOffset="88013.05">19013 10483 946 0,'0'0'42'0,"0"0"9"0,0 0-41 0,0 0-10 16,0 0 0-16,0 0 0 0,0 0 77 0,0 0 14 16,0 0 2-16,0 0 1 0,0 0 13 0,0 0 2 15,0 0 1-15,-3 2 0 0,-2 3-30 0,2-3-7 16,-5-2-1-16,3 0 0 0,0 5-9 0,0-5-3 15,-3 0 0-15,2 0 0 0,-2 0-12 0,0 0-2 16,1 0-1-16,-4-5 0 0,0 5-1 0,1 0 0 0,-1 0 0 0,-2 0 0 16,-3 0-8-16,3-2-1 15,-6 2-1-15,1-5 0 0,2 5-1 0,-5 0 0 0,-3 0 0 0,3-2 0 16,0 2-14-16,-1 0-3 0,-1 0-1 0,-1 0 0 16,0 0 0-16,3 0 0 0,-3 0 0 0,3 0 0 15,-3 0-3-15,0 0 0 0,0 0 0 0,1 0 0 16,-4 0-1-16,-2 0-1 0,3 0 0 0,-3 0 0 15,-1 0-2-15,-1 0 0 0,2 0 0 0,-1 0 0 16,1 0 5-16,0 0 1 0,0 0 0 0,-3 0 0 16,-2 0-14-16,2 0 11 0,-5 0-11 0,3 0 10 15,2 0 1-15,-2 2 0 0,2-2 0 0,0 0 0 16,3 0-3-16,0 0 0 0,0 5 0 0,2-5 0 16,1 0-8-16,-3 0 8 0,0 0-8 0,2 0 8 15,-4 0-8-15,1 0 12 0,4 2-12 0,-3-2 12 16,0 0-12-16,0 0 8 0,0 0-8 0,-1 0 8 0,-1 0-8 15,-1 0 0-15,-2 0 9 0,-6 0-9 16,-2 0 0-16,-1 0 8 0,9 0-8 0,-1 0 0 0,1 0 12 16,0 0-3-16,-3 0 0 0,0-2 0 0,5-3-9 0,-5 5-11 15,-8 0 3-15,5 0 0 0,3 0 8 0,-3 0 0 16,-5 0 0-16,0 0 0 0,6 0 0 0,-4 0 0 16,6 0 0-16,-8 0 0 0,-8 0 0 0,8 0 8 15,6 0-8-15,-1 0 8 0,-5 0-8 0,5 0 8 16,-2 0-8-16,2 0 8 0,-2 0-8 0,-3 0 11 15,0 0-11-15,0 0 12 0,0 0-12 0,3 0 0 16,2 0 0-16,3 0 0 0,0 0 0 0,0 0 8 16,-3 0-8-16,3 0 0 0,-2 0 0 0,-1 0 0 0,3 0 0 15,0 0 0-15,2 0 0 0,1 0 0 0,-3-2 8 0,5 2-8 16,-2 0 0-16,-1 0 0 0,-4 0 0 0,2 0 0 16,0 0 0-16,0 2 0 0,0-2 9 0,2 0-9 15,1 0 0-15,2 5 0 0,3-5 0 0,-3 0 0 16,3 0 0-16,-3 0 0 0,1 0 0 0,-1 0 0 15,-3 0 0-15,1 0 0 0,0 2 0 0,2-2 0 16,0 0 0-16,0 0 0 0,3 0 0 0,0 0 0 16,0 0 0-16,0 0 0 0,0 0 0 0,-3 0 0 15,-2 0 0-15,2 0 0 0,0 0 0 0,0 0 0 16,1 0 0-16,2 0 0 0,2 0 0 0,1 0 0 16,-1 0 0-16,3-2 0 0,-2 2 0 0,2-5 8 15,-2 5-8-15,2 0 0 0,-3 0 0 0,1-2 0 16,2 2 0-16,0-5 0 0,1 5 0 0,-1 0 0 15,3 0 0-15,-1-2 0 0,1 2 0 0,0-5 8 0,3 5-8 16,-4 0 0-16,6 0 0 0,-2-2 0 0,2 2 0 0,-2 0 0 16,-1-5 0-16,1 5 8 0,-1 0-8 0,3 0 0 15,-2 0 0-15,-1-2 0 0,1 2 0 0,-1-5 0 16,-2 5 0-16,2 0 0 0,6 0 0 0,0 0 9 16,0 0-9-16,-1 5 0 0,4-5 8 0,2 2-8 15,-3-2 0-15,3 0 0 0,0 0 0 0,3 0 0 16,0 0 8-16,0 0-8 0,-1 5 0 0,1-5 0 15,0 0 0-15,5 0 0 0,0 0 8 0,-8 2-8 16,2-2 0-16,6 0 0 0,0 0 8 0,0 0-8 16,0 0 0-16,0 0 0 0,-5 0 0 0,5 0 0 15,-5 0 0-15,5 0 0 0,-5 0 0 0,5 0 0 0,0 0 0 16,0 0 0-16,-6 0 0 0,1 0-12 0,5 0 0 0,0 0 0 31,0 0-178-31,0 0-35 0,0 0-7 0</inkml:trace>
  <inkml:trace contextRef="#ctx0" brushRef="#br4" timeOffset="88450.14">13441 10311 691 0,'-5'-2'30'0,"5"2"7"15,0 0-29-15,0 0-8 0,0 0 0 0,0 0 0 0,7-7 109 0,-7 7 21 16,0 0 4-16,0 0 1 0,0 0-23 0,0 0-5 16,3-5-1-16,-3 5 0 0,-3 0-4 0,-2-2-1 15,3-3 0-15,-4 5 0 0,4 5-35 0,-4-3-7 16,-4-2-2-16,4 7 0 0,-4-2-25 0,2-3-4 15,-5 5-2-15,2-2 0 0,1 2-6 0,-4 5-2 16,1-5 0-16,0 2 0 0,-3-2-2 0,3 5-1 16,2 0 0-16,-2-3 0 0,0 3-4 0,-1 0-1 15,1-3 0-15,3 5 0 0,-1-2-2 0,0 0-8 16,4 2 12-16,-1-5-4 0,0 8-8 0,5-8 12 0,0 3-12 16,3-5 12-16,6 0-3 0,-4 5 0 0,6-3 0 0,3-2 0 15,2 0 7-15,0 0 0 0,3-2 1 0,5 2 0 16,1-2-17-16,-1-3 0 0,5-2 0 0,-2 0-9 31,-3-2-92-31,0-3-19 0</inkml:trace>
  <inkml:trace contextRef="#ctx0" brushRef="#br4" timeOffset="89902.88">13679 10043 925 0,'0'0'40'0,"0"0"10"0,0 0-40 0,0 0-10 15,0 0 0-15,0 0 0 0,0 0 96 0,0 0 18 16,0 0 3-16,0 0 1 0,0 0-30 0,5 0-5 15,-2-2-2-15,2-3 0 0,-2 3-33 0,-3 2-8 16,5 0 0-16,0 0-1 0,3-5 0 0,-2 5 0 0,2-2 0 0,-3-3 0 16,3 5-3-16,-3 0-1 0,8-5 0 0,-2 3 0 15,-3 2-8-15,2 0-2 0,1 0 0 0,0 0 0 16,-1 0-5-16,-2 0-2 0,-3 0 0 0,3 2 0 16,0 3 7-16,-5-5 2 0,-3 0 0 0,3 7 0 15,-1 0 5-15,-2-2 2 0,-5 2 0 0,5 2 0 16,-3-4-14-16,3 2-4 0,0 0 0 0,-5 5 0 15,0-5-8-15,-1 0-8 0,4 0 12 0,-4 0-12 16,6 0-12-16,-2 0-8 0,-3-2-3 0,5-5 0 16,0 0 70-16,0 2 13 0,-3 5 4 0,3-7 0 15,0 0-52-15,0 0-12 0,0 0 0 0,0 0 0 16,0 0 0-16,0 0 0 0,0 0 0 0,5 0 0 16,-5 0-48-16,5 5-13 0,1-5-3 0,2 0 0 0,-3 7 52 0,6-7 12 15,-1 5 0-15,1-3 0 0,-1 5 0 0,-2-2 0 16,0-3 0-16,0 5 0 0,-3-2 0 0,1 2 0 15,-6 0 0-15,2 0 0 0,1 5 48 0,-3-5 13 16,-3 0 3-16,1 0 0 0,-4 0-52 0,1 0-12 16,0-2 0-16,-3 2 0 0,0-5 0 0,0 3 0 15,3-3 0-15,-3 3 0 0,-3-5 0 0,3 5 0 16,3-5 0-16,-3 0 0 0,0 0 0 0,0 0 0 16,0 0 0-16,3-5 0 15,0 5-100-15,-1-5-22 0,-2 5-5 0,1-2-1 0</inkml:trace>
  <inkml:trace contextRef="#ctx0" brushRef="#br4" timeOffset="90262.42">13862 9900 748 0,'0'0'67'0,"0"0"-54"0,0 0-13 0,0 0 0 16,0-5 169-16,0 5 31 0,0 0 7 0,0 0 1 15,0 0-64-15,0 0-13 0,2 0-3 0,3 0 0 16,3 7-36-16,3-2-8 0,0 2-2 0,2 0 0 0,0 2-29 0,3 8-5 16,0-8-2-16,0 5 0 15,0 3-33-15,-1-1-13 0,-1-2 11 0,-1 5-11 0,-3-5 53 0,1 5 5 16,-3-5 1-16,0 5 0 0,-3 0-48 0,0-3-11 15,-2-4 0-15,0 9 0 0,-3-7 0 0,-3 5 0 16,3-5 0-16,-3 5 0 0,1-5 0 0,-3 0 0 16,2-7 0-16,-5 5 0 0,3 2 54 0,-1-7 8 15,-2 0 2-15,3 0 0 0,0 0-52 0,0 3-12 16,-1-8 0-16,1-2 0 16,5 0-48-16,0 0-13 0,0 0-3 0,0 0-751 15,0 0-150-15</inkml:trace>
  <inkml:trace contextRef="#ctx0" brushRef="#br4" timeOffset="91012.28">14335 9916 1267 0,'0'0'28'0,"0"0"5"0,0 0 2 0,0 0 1 0,-3-2-36 0,1-3 0 15,-1-2 0-15,3 7 0 0,0 0 58 0,0 0 5 16,0 0 1-16,0 0 0 0,0-2 40 0,0 2 9 16,0 0 2-16,0 0 0 0,0 0-31 0,0 0-7 15,0 0-1-15,0 0 0 0,5 2-18 0,1-2-4 0,-4 7-1 0,1 0 0 16,2 0 19-16,1 5 3 0,-1 0 1 0,0-3 0 16,3 5-68-16,0 3-8 0,-3-3-13 0,1 0 3 15,2 5 10-15,-3-5 12 0,0 0-2 0,1 5-1 16,-4-5-9-16,3-5 0 0,-2 3 0 0,0 2 0 15,2 0 0-15,-2-7 0 0,-3 5 0 0,2-5 0 16,-2-2 0-16,3 2 0 0,0-5 0 0,-3-2 0 16,0 0 32-16,0 0 4 0,0 0 0 0,0 0 1 15,0 0-28-15,0 0-9 0,0 0 0 0,2-7 0 16,1 0-24-16,0 0-12 0,2 0-3 16,0 0 0-16,-2 0 29 0,5 2 10 0,0-2 0 0,2 0-9 15,-2 7-7-15,0-2-2 0,0-3 0 0,0 5 0 16,3 5 31-16,-3-3 7 0,2 3 0 0,-2 2 1 15,0-5-43-15,0 5-9 0,-3 5-1 0,0-5-1 0,-2 0 53 0,-3 0 10 16,3 5 2-16,-3-5 1 0,-3 0-33 0,-2 5 0 16,2-5 0-16,-2 0 0 0,-3 0 0 0,0 0 0 15,0 0 0-15,0 0 0 0,0-2 0 0,0-3 0 16,3 3 0-16,-3-5 0 0,3 2 0 0,-3-2 0 16,3 0 0-16,-1 0 0 15,1 0-211-15,2 0-49 0</inkml:trace>
  <inkml:trace contextRef="#ctx0" brushRef="#br4" timeOffset="91465.01">14751 10163 990 0,'7'-7'44'0,"-7"7"8"0,0 0-41 0,0 0-11 0,0 0 0 0,0 0 0 15,0 0 125-15,-2-5 23 0,-3 3 5 0,-1 2 1 16,1-5-49-16,-3 5-9 0,0 0-3 0,0 0 0 16,-2 0-45-16,2 0-10 0,0 5-2 0,0-5 0 15,2 7-36-15,-1 0-15 0,1-7 1 0,1 7 0 16,-3-2 14-16,3 2 0 0,2-5 0 0,3-2 0 16,-3 5 0-16,3 2 0 0,3 0 0 0,2 0 0 15,1-7 0-15,-1 5 0 0,-2-3 0 0,5 3 0 16,2-10 0-16,-2 5 0 0,0 0 0 0,0 0 0 0,0-2 0 0,2-3 0 15,-2 3 0-15,0-3-9 0,-2 5 9 0,-1-2 0 16,3-3 0-16,-6 0 0 0,-2 5 0 0,0 0 0 16,3-2 0-16,-3 2 0 0,3-5 56 0,-3 5 6 15,0 0 2-15,0 0 0 0,0 0-10 0,0 0-2 16,0 0 0-16,0 0 0 0,0 0-32 0,0 0-6 16,0 0-2-16,0 0 0 0,0 5 9 0,2 2 2 15,-2 0 0-15,3-2 0 0,-3 2-37 0,3-5-7 16,-1 5-2-16,4 0 0 0,-4-2 23 0,4-3 0 15,-1 3 0-15,-2-5 0 0,2 5 0 0,0-3 0 16,0-2 0-16,3-2 0 16,-2 2-209-16,2-5-38 0,-1 0-7 0,4 3-565 0</inkml:trace>
  <inkml:trace contextRef="#ctx0" brushRef="#br4" timeOffset="91699.5">14978 10128 1036 0,'0'0'92'0,"0"0"-73"0,0 0-19 0,3-5 0 16,-3 5 157-16,0-2 28 0,0-3 6 0,-3 3 1 16,0-3-67-16,-2 5-13 0,5 0-2 0,-3-5-1 15,-4 5-49-15,1-2-11 0,1 2-1 0,0 2-1 16,-1-2-9-16,4 5-2 0,-4 0 0 0,1-3 0 16,0 5-36-16,0-2-18 0,-1 2 2 0,4-5 0 15,-1 5 25-15,0 0 6 0,3 3 1 0,0-1 0 16,0-2-31-16,3 0-5 0,0-2-2 0,5-3 0 15,-3 8 22-15,0-8 0 0,6 5 0 0,-1-7 0 16,-2 0-89-16,3 5-20 0,2-5-4 0,0-5-816 16</inkml:trace>
  <inkml:trace contextRef="#ctx0" brushRef="#br4" timeOffset="92043.01">15076 9982 518 0,'0'0'46'0,"0"0"-37"16,0 0-9-16,0 0 0 0,0 0 322 0,0 0 62 16,0 0 13-16,0 0 3 0,0 0-269 0,3 7-54 15,-1 0-10-15,4 0-3 0,-4 5 0 0,3 0 0 16,-2-3 0-16,0 5 0 0,-1-2-51 0,1 0-13 16,-3-3 0-16,3 5 0 0,-1-7 22 0,-2 5 2 15,3 0 0-15,-3-5 0 0,3 0-12 0,-3 0-1 0,2 0-1 0,-2-2 0 16,0-5-2-16,0 0-8 0,0 0 12 0,0 0-4 15,0 0 4-15,0 0 0 0,0 0 0 0,8-5 0 16,-2-2 4-16,-1 2 0 0,0-2 1 0,3-2 0 16,-3-3-9-16,3 0-8 0,0 5 9 0,0-2-9 15,3-3 0-15,-1 5 0 0,1-5 0 0,-3 5-10 16,2 0 10-16,-2 0 0 0,0 5 0 0,-2-3-8 16,-1 3 8-16,-5 2 0 0,0 0-9 0,0 0 9 15,0 0-21-15,0 0 0 0,0 0 0 0,0 0 0 16,0 0-179-16,-8 2-35 0,0 5-7 0,0-2-659 15</inkml:trace>
  <inkml:trace contextRef="#ctx0" brushRef="#br4" timeOffset="92183.92">15134 10109 230 0,'5'0'20'0,"-5"0"-20"15,0 0 0-15,0 0 0 0,0 7 248 0,3-2 46 16,0-3 9-16,2 5 1 0,0-2-161 0,1-3-33 16,-1-2-6-16,3 7-2 0,2-7-38 0,1 5-7 15,0-5-1-15,-1 0-1 0,1 7-30 0,-3-7-5 16,2 5-2-16,1-3 0 15,-1-2-74-15,-2 0-16 0,3-2-2 0,-3 2-1 0</inkml:trace>
  <inkml:trace contextRef="#ctx0" brushRef="#br4" timeOffset="92652.28">15391 10130 1497 0,'0'0'66'0,"0"0"14"0,0 0-64 0,0 0-16 0,0 0 0 0,0 0 0 16,0 0 157-16,0 0 28 0,0 0 6 0,0 0 1 15,0 5-103-15,0 2-20 0,-3 0-4 0,3 0-1 16,0 5 0-16,0-3 0 0,0 3 0 0,0 0 0 16,0-3-52-16,0 5-12 0,3-2 0 0,-1 0 0 15,-2-3 0-15,3-2 0 0,0 0 0 0,-1 5 0 16,1-5 0-16,0 0 0 0,-1-2 0 0,-2-5 0 15,0 0 40-15,0 0 4 0,0 0 0 0,0 0 1 16,0 0-25-16,0 0-4 0,0 0-2 0,0 0 0 16,0-5-14-16,0-2 11 0,0 0-11 0,0 0 10 0,0-5-10 0,0-2 0 15,0 0 0-15,3 2 0 0,-3-2 0 0,3 0-11 16,-3 0 3-16,2 0 0 16,1-3-28-16,2 3-4 0,-2 5-2 0,2-3 0 15,0 5 5-15,1-5 1 0,-1 5 0 0,0 0 0 0,3 5 19 0,-2-3 4 16,1-2 1-16,1 7 0 0,0 0 12 0,0 0-9 15,0 0 9-15,3 0-8 0,-3 7 16 0,-3-2 3 16,0-3 1-16,1 5 0 0,-1-2 11 0,-2 2 2 16,-1 0 1-16,-2 0 0 0,-2 0-26 0,-1 5 0 15,0-5 0-15,-2 0 0 0,2 0 32 0,-2 0 0 16,0 0 1-16,-1-2 0 0,4-3-33 0,-3 3 0 16,-1-3 0-16,4-2-9 15,2 0-91-15,0 0-17 0,0 0-4 0,0 0-979 0</inkml:trace>
  <inkml:trace contextRef="#ctx0" brushRef="#br4" timeOffset="92980.35">15605 10116 979 0,'0'0'87'0,"0"0"-70"0,8 0-17 0,-3 0 0 15,1 0 212-15,-1 0 40 0,-5 0 7 0,5 7 1 16,1-2-98-16,-4-3-20 0,1 3-4 0,2 2-1 15,-2 0-63-15,-1 0-13 0,-2 0-2 0,3-2-1 16,-3 2-40-16,0 0-8 0,0-5-2 0,0 5 0 0,0-7 12 0,0 10 1 16,0-8 1-16,0-2 0 0,0 0-35 0,0 0-7 15,0 0-2-15,0 0 0 0,0 0 22 16,0 0 0-16,0 0 0 0,0 0 0 0,3-2 0 0,-3-8 0 16,0 3 0-16,0 0 0 0,2-2 9 0,1-3 7 15,0 0 0-15,-1 5 1 0,4-7-27 0,-1 7-6 16,0-5 0-16,0 5-1 15,1-2-46-15,-1 2-9 0,0 2-1 0,1-2-1 0,-4 2 46 0,4 3 8 16,-1-3 3-16,0 5 0 0,0 0 17 0,1 0-10 16,-6 0 10-16,5 5-8 0,0-5 8 0,1 7 0 15,-1-7 0-15,0 0-1030 0</inkml:trace>
  <inkml:trace contextRef="#ctx0" brushRef="#br4" timeOffset="93418.01">15936 10109 57 0,'0'0'0'0,"0"0"0"16,0 0 0-16,-3-7 0 0,1 2 0 0,2 5 0 16,-3-2 298-16,3-3 54 0,0 5 12 0,-3-2 1 15,1-3-197-15,2 5-40 0,-3 0-8 0,3 0-2 0,0 0-24 0,-5-2-5 16,5 2-1-16,-6 0 0 0,1 0-23 0,0 2-5 16,-3 3 0-16,3-3-1 0,-3 3-27 0,0-3-6 15,0 3-1-15,0 2 0 0,3 0-25 0,-1 0 0 16,4 5 0-16,-1-5 0 0,0 0 0 0,6 0-14 15,-3 0 2-15,5 0 0 0,3 0 12 0,0 0-12 16,0-2 12-16,5-3-12 0,1 3 24 0,-1 0 4 16,3-5 2-16,-3 0 0 0,3 0-31 0,-3-5-7 15,3 5 0-15,-3-5-1 0,-2 3 21 0,2-3 0 16,-5-2 12-16,2 0-4 0,-4 5 5 0,-1-5 1 16,-2-3 0-16,-1 8 0 0,1-5 26 0,-6 2 6 15,1-2 1-15,-1 0 0 0,-2 5-31 0,-1-3-5 16,-2 3-2-16,-2-3 0 15,2 0-140-15,-5 3-28 0</inkml:trace>
  <inkml:trace contextRef="#ctx1" brushRef="#br4">17134 13663 0,'183'54'15</inkml:trace>
  <inkml:trace contextRef="#ctx0" brushRef="#br4" timeOffset="94323.709">16222 10144 115 0,'13'0'10'0,"-5"0"-10"0,-8 0 0 0,0 0 0 15,0 0 173-15,0 0 33 0,0 0 6 0,0 0 2 16,0-7-102-16,0 7-21 0,-6 0-4 0,6 0-1 16,3-2-2-16,-3 2 0 0,0 0 0 0,0 0 0 15,0 0-16-15,0 0-3 0,0 0-1 0,-3-5 0 16,-4 5-4-16,7 0 0 0,0 0-1 0,0 0 0 0,-11 5-7 0,8-3-2 16,3-2 0-16,0 0 0 0,-5 7-25 0,2 0-5 15,3 5 0-15,3-5-1 0,-3 5 33 0,3-3 6 16,-6 3 2-16,3 2 0 0,5 0 6 0,-2-2 2 15,-3 2 0-15,0-2 0 0,3-3-55 0,-1 3-13 16,1 0 0-16,0-3 0 0,-6 3 0 0,3-10 0 16,5 3 0-16,-5-5 0 0,-5 7 0 0,5-7 0 15,0 0 0-15,0 0 0 0,0 0 0 0,0 0 0 16,0 0 0-16,0-2 0 0,3-8 54 0,-6 3 8 16,-2 0 2-16,2-2 0 0,0-3-52 0,3 0-12 15,-5 3 0-15,2-3 0 16,3-2-48-16,0 0-13 0,3 0-3 0,-3 2 0 0,-3-2 37 0,6 2 7 15,8 5 2-15,-6-7 0 0,-2 7-4 0,4 0-1 16,4 0 0-16,2-5 0 0,-2 5 0 0,-3 0 0 16,0 2 0-16,5 3 0 0,3-3 31 0,-3-2 5 0,-8 7 2 15,6-2 0-15,2 2 6 0,-2 0 2 0,-9 0 0 0,-2 0 0 16,0 0 2-16,3 7 1 0,0 0 0 0,-6 0 0 16,-5 0 3-16,0 0 1 0,0 0 0 0,0 0 0 15,-5 5-20-15,3-5-10 0,2 0 10 0,2 0-10 16,-2-2 0-16,0-3-20 0,-2 5 4 0,5-7 0 15,5 0-3-15,-8 5 0 0,0-3 0 0,0 3 0 16,2-5-149-16,1 0-29 0,0 0-7 0,-3 0-768 16</inkml:trace>
  <inkml:trace contextRef="#ctx0" brushRef="#br4" timeOffset="94917.33">16674 10116 1108 0,'-21'-7'49'0,"18"7"11"0,3 0-48 0,0-5-12 16,-5-2 0-16,0 5 0 0,2-3 95 0,0-2 17 15,1 5 3-15,-4-3 1 0,1 3-25 0,0-3-5 0,5 5-1 0,0 0 0 16,-8 0-21-16,3-7-5 0,5 7-1 0,0 0 0 16,-6 0-4-16,1 2-1 0,-3-2 0 0,0 5 0 15,8-5-23-15,-8 7-5 0,-5 0-1 0,2 0 0 16,6 0-14-16,-5 0-10 0,-1 5 12 0,0-5-12 15,1 5 0-15,2-3 0 0,5-2 0 0,-2 5 0 16,-3-5 0-16,5 5-11 0,6-5 11 0,2 0-10 16,-5 0 10-16,6 0-8 0,1-2 8 0,1-3-8 15,3 3-18-15,2-3-3 0,-5-2-1 0,3 0 0 16,5 0 50-16,-3-2 11 0,-5-3 1 0,2 3 1 16,4-3-19-16,-4-2-4 0,1 5-1 0,-3-8 0 0,-6 8 11 15,4-5 1-15,4 0 1 0,-7 0 0 0,-6 2-22 0,3-2 0 16,3 0-10-16,-3 2 10 0,-3 5 0 0,3 0 0 15,0 0 10-15,0 0-2 0,0 0-8 0,0 0 0 16,-8-2 0-16,8 2 0 0,0 0 0 0,0 0 0 16,0 0 0-16,0 0 0 0,0 0 0 0,3 2 12 15,2 3-2-15,-2 2-1 0,-3-7-9 0,3 7-12 16,4-7 2-16,1 7 1 0,-8-7 9 0,8 0 0 16,0 5 0-16,0-3 0 0,0 3 0 0,-3-3 0 15,-5-2 0-15,6 0 0 0,2 0 0 0,-6 0 0 16,-2 0 0-16,0 0-719 15,0 0-141-15</inkml:trace>
  <inkml:trace contextRef="#ctx0" brushRef="#br4" timeOffset="96401.57">16621 10095 230 0,'-16'-5'10'0,"14"5"2"0,2 0-12 0,0 0 0 15,0 0 0-15,-3 0 0 0,-2 0 212 0,5 0 40 16,0 0 8-16,0 0 2 0,-6-7-138 0,6 7-27 16,0 0-5-16,0 0-2 0,0 0-24 0,0 0-5 15,0 0-1-15,0 0 0 0,0 0 7 0,0 0 1 16,-2 0 0-16,2 0 0 0,0 0-38 0,0 0-7 16,-3-2-2-16,3 2 0 0,0 0 7 0,0 0 2 0,-8 2 0 0,0 3 0 15,-2-3-14-15,2 3-2 0,0-3-1 0,-3 5 0 16,-2 3-13-16,5-3 0 0,3 0 0 0,-1 2 0 15,-4-2 0-15,5 5 0 0,-1-5 0 0,4 0 0 16,2 5 0-16,-3-5 0 0,0 5 0 0,6-3 0 16,2-2 0-16,-2 0 0 0,-3 0 0 0,5 5 0 15,0-5 0-15,3-2 0 0,0-3 0 0,0 3 0 16,-5-5 0-16,5 2 0 0,5-2 0 0,-2-2 0 16,-11 2 29-16,10-5 3 0,4 3 1 0,-1-3 0 15,-5-7-11-15,0 5-2 0,2 0-1 0,1 0 0 16,5-2-6-16,-6-3-1 0,-10 5 0 0,6-5 0 0,1 5-12 0,-1-2 0 15,-6-3 0-15,-6 7 0 16,4-2 40-16,-1 0 6 0,1 0 1 0,-4 0 0 0,-7 0-23 16,5 2-4-16,5 3 0 0,1-3-1 0,-9 5-19 0,6-2 0 15,2 2 0-15,3 0 0 0,0 0 0 0,-5-5 0 16,5 5 9-16,0 0-9 0,0 0 0 0,0 0 0 16,0 0-13-16,0 0 4 15,5 5-87-15,-5-5-18 0,0 0-3 0,0 0-594 16,0 0-118-16</inkml:trace>
  <inkml:trace contextRef="#ctx0" brushRef="#br4" timeOffset="96901.39">16973 10137 748 0,'0'0'67'0,"0"0"-54"0,0-2-13 15,3-3 0-15,-3-2 167 0,0 5 30 0,-3-3 7 0,-2-2 0 16,2 2-63-16,-2 3-13 0,-3-3-2 0,0 3-1 16,-3-3-48-16,6 5-9 0,-3 0-3 0,0 0 0 15,-2 0-39-15,-1 0-8 0,6 5-2 0,-3-3 0 16,-3 3-16-16,1 2-14 0,2-2 2 0,0 2 1 16,5 0 11-16,-2 0 16 0,-6 0-4 0,9 0-1 15,4 0-11-15,-2 0-16 0,0 0 4 0,0-2 1 16,6 2 2-16,-1-5 0 0,0 5 0 0,3-2 0 15,0 2 9-15,3-2 12 0,-1-3-2 0,1-2-1 16,-3 0-58-16,0 0-12 0,2 0-3 0,1-7 0 0,-1 7 83 0,-2-7 16 16,0 2 3-16,0 3 1 0,-3-3-11 0,1-2-3 15,-4 0 0-15,1 5 0 0,2-5 31 0,-5 2 7 16,-2-2 1-16,2 7 0 0,0 0-17 0,0 0-3 16,0 0-1-16,0 0 0 0,-6 0-23 0,6 0-5 15,0 0-1-15,0 0 0 0,-2 7-6 0,-1 0 0 16,6 0-8-16,2 0 12 0,0 0-12 0,3 5 0 15,0-5 0-15,0 7 0 0,3-2 0 0,-3-3 0 16,-6 3 0-16,6-5 0 0,-2 5 0 0,-4-5 0 16,-2 5 0-16,-2-3 0 0,-1 3 0 0,0-5-8 15,-2 0 8-15,-3 0-13 0,-3 0 13 0,3 0 15 16,1 0-3-16,-1-2-1 0,-3-3-11 0,0 3-12 16,1-5 2-16,-1 2 1 15,3-2-80-15,0-2-16 0,-2 2-3 0,7 0-953 0</inkml:trace>
  <inkml:trace contextRef="#ctx0" brushRef="#br4" timeOffset="97323.06">17198 10149 806 0,'0'0'36'0,"0"0"7"0,-3-5-35 0,1-2-8 0,-1 5 0 0,-2-3 0 16,-3 3 206-16,2-3 39 0,-1-2 8 0,-1 7 2 15,0 0-134-15,0 0-26 0,0 0-6 0,-3 0-1 16,3 0-56-16,-2 7-12 0,2-7-3 0,0 7 0 16,3-2-5-16,-3 2-2 0,2 0 0 0,4 0 0 0,-1 0 3 0,0 0 1 15,3 0 0-15,3 0 0 0,2-2-14 0,1 2 0 16,2 0 0-16,2 0 0 0,1-2 0 0,-1-3-18 16,3-2 4-16,1 0 1 0,-4 0 13 0,1 0 0 15,2-2 0-15,-2-3 0 0,-1-2 0 0,1 5 10 16,-3-3-2-16,-3-2 0 0,0 2-8 0,1-2 10 15,-4 5-10-15,1-3 10 0,0-2 43 0,-3 7 9 16,0-7 2-16,0 7 0 0,-3-5-12 0,3 5-1 16,-3-2-1-16,3 2 0 0,0 0-20 0,0 0-4 15,0 0-1-15,0 0 0 0,0 0-17 0,0 0-8 16,-2 2 0-16,2 8 8 0,0-8-8 0,5 5-11 16,-2 5 3-16,-1-5 0 0,4 0 8 0,-1 0-12 15,0 0 12-15,3 0-12 0,0 0 12 0,0 0 0 0,0-2 0 16,-3-3 0-16,3 3 0 0,-3-5 9 15,1 5-1-15,-1-5-8 16,0-5-211-16,1 0-49 0</inkml:trace>
  <inkml:trace contextRef="#ctx0" brushRef="#br4" timeOffset="97510.459">17343 10008 1879 0,'0'0'83'0,"0"0"17"0,0 0-80 0,0 0-20 0,3 2 0 0,0 3 0 15,-1 2 72-15,1 0 9 0,0 5 3 0,2-3 0 16,-2 3-16-16,2 0-2 0,-2-3-1 0,-1 5 0 16,1-2-36-16,-1 2-7 0,-2-7-2 0,0 7 0 0,0-2-5 0,0-5-2 15,0 5 0-15,-2-3 0 16,2-4-88-16,-3 2-17 0,3 0-4 0,0 0-597 16,0-7-119-16</inkml:trace>
  <inkml:trace contextRef="#ctx0" brushRef="#br4" timeOffset="97651.06">17309 10123 518 0,'0'0'46'0,"0"0"-37"16,0 0-9-16,0 0 0 0,8 0 208 0,0-2 39 15,-3 2 8-15,3 0 1 0,-3 0-142 0,3 0-29 16,0 0-5-16,3 0-2 0,-1 0-50 0,1 2-11 16,0-2-1-16,2 0-1 15,-3 0-107-15,1 0-22 0,0 5-4 0,-3-5-554 0</inkml:trace>
  <inkml:trace contextRef="#ctx0" brushRef="#br4" timeOffset="97948.14">17510 10149 1335 0,'0'0'59'0,"0"0"13"0,0 0-58 0,0 0-14 0,5 0 0 0,1 0 0 15,-1 0 90-15,3 0 15 0,0 0 3 0,0 0 1 16,2-5 15-16,-2 5 4 0,3 0 0 0,0-2 0 16,-1-3-98-16,3 3-19 0,-5-3-11 0,3 3 12 15,-3-3 7-15,0-2 1 0,-3 0 1 0,0 2 0 16,-2 3 14-16,-3-3 2 0,0-2 1 0,0 0 0 15,-3 5-7-15,-2-3-2 0,-3-2 0 0,0 2 0 16,-2 3-12-16,-1-3-2 0,0 5-1 0,-2 0 0 16,0-2-6-16,-3 4 0 0,0-2-8 0,3 0 12 15,-3 5-12-15,3 2 0 0,0 0 0 0,-1 0 0 0,4-2 0 0,-1 4 0 16,3-2-10-16,3 5 10 0,2 0 9 0,1-3 7 16,-1 3 2-16,6 0 0 0,-3-3-18 0,5 5 0 15,-2-2 0-15,5 0 0 0,0-5 0 0,-1 2 0 16,1-2 0-16,3-2 0 0,0 2 0 0,-1-7 0 15,3 7 0-15,1-7 0 16,1 5-48-16,-1-3-12 0,-1-2-4 0,-2-2-682 16,2-3-137-16</inkml:trace>
  <inkml:trace contextRef="#ctx0" brushRef="#br4" timeOffset="98619.58">18145 10123 1278 0,'0'0'56'0,"0"0"12"0,0 0-54 0,0 0-14 16,0 0 0-16,0 0 0 0,0 0 87 0,0 0 14 15,0 0 3-15,0 0 1 0,0 0-19 0,8 5-4 16,-3-3-1-16,1 3 0 0,-4-3-11 0,4-2-2 16,2 7-1-16,-1-7 0 0,-1 0-54 0,2 5-13 15,2-5 0-15,4 0 0 0,-1 2 32 0,0-2 4 16,-5-2 1-16,5 2 0 0,3 0-21 0,-8-5-4 15,-8 5 0-15,0 0-1 0,3-7 3 0,-3 7 1 16,2-2 0-16,-2-3 0 0,0-2 4 0,0 5 1 0,0 2 0 16,-2-5 0-16,-6-2 20 0,0 2 4 0,0 3 0 0,0-3 1 15,-3 5-36-15,3 0-9 0,-2 0 0 0,2 0 0 32,0 0-22-32,0 5-6 0,-3-5-2 0,1 2 0 0,2 8 22 0,3-8 8 0,-6 5 0 0,3 0-9 15,3 0 9-15,-1 0-8 0,1 0 8 0,0 5-8 31,2-5-16-31,3 0-2 0,-2 5-1 0,2-5 0 0,0 0 27 0,2 5 0 0,6-3 0 0,-3-2 0 16,3 5 0-16,0-5 0 0,3 0 0 0,2 0 0 16,0-2 0-16,6-3 0 0,-3 3 0 0,5 2 0 15,0-7-108-15,-2 0-16 0,-1 0-3 0,1-5-820 16</inkml:trace>
  <inkml:trace contextRef="#ctx0" brushRef="#br4" timeOffset="98916.55">18449 10137 1209 0,'0'0'53'0,"0"0"12"0,0 0-52 0,0 0-13 16,0 0 0-16,0 0 0 0,0 0 188 0,0 0 34 15,0 0 7-15,0 0 2 0,6 0-113 0,2 5-22 16,0-3-5-16,0 3-1 0,-6-3-60 0,6 8-12 16,-3-8-2-16,1 5-1 0,-1-2 25 0,-2-3 4 15,-3 5 2-15,0-2 0 0,0-5-22 0,0 0-5 16,2 7-1-16,-2-7 0 0,0 0-18 0,0 0 0 15,0 0 0-15,0 0 0 0,0 0 0 0,0 0 0 16,0 0 0-16,0 0 0 0,0 0 20 0,0 0 1 16,-2-7 0-16,-1 2 0 0,0-2-34 0,3 0-7 0,3 0-2 0,-3-5 0 31,3 5-33-31,-3 5-6 0,5-5-2 0,-2 0 0 0,-1 0 39 0,3 0 7 0,1 2 1 0,-1 0 1 16,0 3 15-16,1-3-9 0,-1 3 9 0,0-3-8 15,3 3 8-15,-3 2 0 0,1 0-9 0,-1 0 9 16,3 0-8-16,-3 0 8 0,1 2-10 0,2-2-682 15,-8 0-136-15</inkml:trace>
  <inkml:trace contextRef="#ctx0" brushRef="#br4" timeOffset="99275.68">18688 10130 921 0,'0'0'82'0,"0"0"-66"15,0 0-16-15,0 0 0 0,0 0 148 0,2 5 25 16,1-3 6-16,2 5 1 0,-5-2-60 0,3-3-12 16,-1 3-3-16,1 2 0 0,-3 0-41 0,0 0-8 15,3 0-1-15,-3 0-1 0,0 5-17 0,0-7-3 16,0 2-1-16,0-7 0 0,0 2-15 0,-3 5-3 16,3-7-1-16,0 0 0 0,0 0-4 0,0 0-1 15,0 0 0-15,0 0 0 16,0 0-41-16,0 0-9 0,0 0-2 0,0-7 0 0,0 0 34 0,0 0 9 15,0 0 0-15,3 0 0 16,-1 0-28-16,1-5-2 0,0 5 0 0,-1-7 0 16,4 7-9-16,-4 0-1 0,4-5-1 0,-1 5 0 0,0 0 21 0,0 0 5 15,3 2 1-15,-2 3 0 0,2-3 14 0,-1 3 8 0,-1-3 0 0,2 5-8 16,0-2 23-16,0-3-3 0,-3 5 0 0,3 0 0 16,-3 5-20-16,3-3 0 0,0-2 0 0,-3 5-586 15,-5-5-114-15</inkml:trace>
  <inkml:trace contextRef="#ctx0" brushRef="#br4" timeOffset="99638.86">18987 10121 172 0,'0'0'16'0,"0"0"-16"0,0 0 0 0,0 0 0 0,0 0 195 0,0 0 36 16,0 0 7-16,0 0 2 0,0 0-78 0,0 0-15 15,-6 2-3-15,1-2-1 0,-3 7-75 0,3-2-16 16,-1-3-2-16,-2 5-1 0,1-2 4 0,-1 2 1 16,-3 0 0-16,3 0 0 0,3 0-29 0,-3 5-5 15,3-5-2-15,2 0 0 0,3 0-18 0,0 0-9 16,3 0 1-16,-1 0 0 0,3 0 8 0,1-2 0 16,-1 2 0-16,3-2 0 0,0-3 0 0,3-2 0 15,-4 0 0-15,1 0 0 0,0 0 26 0,0 0 7 16,0-2 2-16,-2-3 0 0,-1 3-19 0,0-3-3 15,0-2-1-15,1 0 0 0,-1 2 4 0,-2-2 1 16,-1 0 0-16,1 0 0 0,-3-5 47 0,0 5 10 16,0 0 2-16,0 0 0 0,-3 0-76 0,3 0 0 15,-5 0-14-15,2 2 2 0,-2-2 33 0,0 5 7 16,-1-3 2-16,4 3 0 16,-3-3-99-16,5 5-20 0,-3 0-4 0,3 0-599 0,0 0-120 0</inkml:trace>
  <inkml:trace contextRef="#ctx0" brushRef="#br4" timeOffset="99967.11">19076 10144 806 0,'0'0'72'0,"0"0"-58"16,3 5-14-16,2 2 0 0,-5-7 208 0,3 7 38 16,0 0 8-16,-1-2 2 0,1 2-103 0,-3-5-20 15,3 3-4-15,-1 2-1 0,-2 0-52 0,0 0-12 16,0-7-1-16,3 5-1 0,-3 2 3 0,0-7 1 15,0 0 0-15,0 0 0 0,0 2-53 0,0-2-13 16,0 0 0-16,0 0 0 0,0 0 0 0,0 0 0 16,0 0 0-16,0-2 0 0,3-5 15 0,-1 0 0 15,-2 0 0-15,3-3 0 0,0 3-24 0,2 0-5 16,3-2-1-16,0-3 0 0,0 5 15 0,2-5-11 16,1 5 11-16,-1-2-10 15,1-3-39-15,0 5-8 0,2 2-2 0,-3-2 0 0,1 0 59 0,0 7 16 0,-1-7 0 0,1 7 1 16,-1-2-17-16,1-3 0 0,-1 5 0 0,1 0 0 15,0 0 13-15,-6 0 3 0,5 0 0 0,-4 5 0 16,-1-3-2-16,0-2 0 0,1 7 0 0,-1-7 0 16,0 7-14-16,-5-7-8 0,0 0 8 0,0 5-768 15,0-5-145-15</inkml:trace>
  <inkml:trace contextRef="#ctx0" brushRef="#br4" timeOffset="100763.4">19550 10062 979 0,'0'0'87'0,"0"0"-70"16,0 0-17-16,0 0 0 0,0 0 151 0,0 0 26 15,-3 0 6-15,3 0 1 0,0 0-55 0,0 0-10 16,0-5-3-16,0 5 0 0,-5-7-35 0,5 7-7 16,-5 0-2-16,2-2 0 0,-5 2-25 0,8 0-6 15,-5 0-1-15,-3 0 0 0,0 0-20 0,0 0-4 16,0 2 0-16,0-2-1 0,-2 0-15 0,2 5 0 15,0-3 0-15,3-2 0 0,-3 5 35 0,0-5 1 16,2 2 0-16,1 3 0 16,0 0-80-16,5-5-16 0,0 0-4 0,0 0 0 0,0 7 64 0,0 0 18 15,0-7 1-15,5 7 0 0,0-5-31 0,6 5-5 16,0 3-2-16,2-8 0 0,0 5 19 0,0 0 0 16,3 0 0-16,3 0 0 0,-6 0 0 0,3 5 0 15,-3-5 0-15,0 0 0 0,-2 0 0 0,-1 0 0 16,-4 3 0-16,-1-1 0 0,-2-2 48 0,-1 0 12 15,-2 0 4-15,-2-2 0 0,-4 7-52 0,1-5-12 0,0 0 0 0,-3-5 0 16,-3 3 54-16,1-3 8 0,-1-2 2 0,-2 5 0 16,0-3-52-16,2-2-12 0,-2 0 0 0,2 5 0 15,1-5 0-15,-1 0 0 0,0 0 0 0,3-5 0 16,1 3 0-16,1-3 0 0,1 5 0 0,2-2 0 16,-2-3-108-16,2-2-25 0,1 5-5 15,2-3-1-15</inkml:trace>
  <inkml:trace contextRef="#ctx0" brushRef="#br4" timeOffset="129574.32">9258 9474 633 0,'0'0'56'0,"0"0"-44"15,0 0-12-15,0 0 0 0,0 0 155 0,0 0 29 16,-3-7 5-16,3 7 2 0,0-2-63 0,0 2-12 16,0 0-2-16,0 0-1 0,0-5 0 0,0 5 0 15,3-7 0-15,-3 7 0 0,0 0-37 0,0 0-7 0,2-5-1 16,-2 5-1-16,6 0-44 0,-4-7-9 0,4 7-2 0,2-2 0 16,-3-3 32-16,0 5 7 0,3 0 1 0,3-2 0 15,-3-3-32-15,5 5-7 0,3 0-1 0,0-2 0 16,-3-3-12-16,0 5 0 0,3 0 0 0,0 0 0 15,0 0 0-15,-3 0 0 0,0 0 0 0,0 7 0 16,1-7 20-16,-1 7 0 0,-5-2 1 0,0-3 0 16,-3 5-4-16,0 5-1 0,1-5 0 0,-4 5 0 15,-2-5 9-15,0 2 2 0,0 3 0 0,-2-5 0 16,-1 5-27-16,-2-3 0 0,2 3 0 0,-2 0 0 16,2-3 0-16,-5-2 0 0,3 5 0 0,0-5 0 15,2 0 0-15,-2-2 0 0,-1 2 0 0,1-5 0 0,2 5 0 16,-2-7 0-16,0 5 0 0,2-5 0 0,3 0 33 0,0 0 2 15,0 0 0-15,-5 0 0 0,0 0-5 0,-1 0-1 16,6 0 0-16,0 0 0 0,-5 0-29 0,5 0 0 16,0 0 0-16,0 0 0 0,0 0 0 0,0 0 0 15,0 0 0-15,5-5 0 16,3 5-45-16,0 0-15 0,-3 0-4 0,3 0 0 0,3 0 52 0,0 5 12 16,-1-5 0-16,1 7 0 0,2-7 0 0,0 7 0 15,-2-7 0-15,2 7 0 0,-2-2 0 0,-1 2 0 16,1-5 0-16,-3 5 0 0,2-2 19 0,-4 2 6 15,1 0 2-15,-4 0 0 0,2 0-27 0,-2 5 0 16,-3-5 0-16,-3 0 0 0,3 0 8 0,-5 0-8 16,0 0 8-16,-3 0-8 0,0 5 12 0,-3-5-2 15,1 0-1-15,-3 0 0 0,-3 0-9 0,2-2 12 16,-1 2-12-16,-1 0 12 0,-3 0-12 0,3-7 8 16,0 5-8-16,1-3 8 0,-1 3 5 0,2-5 1 0,1 0 0 0,3 2 0 15,-1-2-14-15,-2-2 0 0,2 2 0 0,3-5 0 16,0 5 0-16,3-2 0 0,-3-3 0 0,3 5 0 31,0 0-48-31,5 0-13 0,0 0-3 0,0 0 0 0,-3-7-79 0,3 7-16 16,0 0-3-16</inkml:trace>
  <inkml:trace contextRef="#ctx0" brushRef="#br4" timeOffset="130386.63">9676 9331 1976 0,'0'0'44'0,"0"0"8"0,-5-5 3 0,2 0 0 0,-2 3-44 0,-1-3-11 0,-2 3 0 0,3-3 0 16,-3 3 85-16,0-3 15 0,-2-2 4 0,-1 5 0 16,0-3-35-16,-2 0-6 0,0 3-2 0,-3 2 0 15,-5-5-15-15,2 5-3 0,-2 0-1 0,0 0 0 16,0 0-12-16,0 0-2 0,-3 0-1 0,0 5 0 15,0-5-9-15,1 2-2 0,1 3 0 0,4 2 0 0,-1-2 4 0,1 2 0 16,2 0 0-16,-3 0 0 0,4 0-20 0,-1 0-14 16,-3 7 2-16,1 0 1 0,-1-2 11 0,1 2 0 15,2 0 0-15,-3 10-8 0,6-8 8 0,-3 3-12 16,3 9 12-16,5-2-12 0,0 2 12 0,3 5 0 16,2 0 0-16,0 0 0 0,3 5-8 0,3-3 8 15,2 5-8-15,3-5 8 0,5-2 0 0,3 0 0 16,6 0 0-16,1 0 11 0,1-7-11 0,0-3 0 15,0-4 0-15,2-5 0 0,1-2-15 0,-1-5-5 16,3 0 0-16,3-2-1 0,-3-3 12 0,3-4 9 16,0-3-12-16,-1 3 12 0,1-8 0 0,-3 3 0 15,-2-2 0-15,-1-3 0 0,-2-2 0 0,-3 2 0 16,0-2 0-16,0-7 0 0,-2 2 9 0,-3 0 3 16,0-2 0-16,0 0 0 0,-3 0 21 0,3-5 5 15,-3 7 1-15,0-7 0 0,-2 5-10 0,-6 0-1 0,3-5-1 0,-5 5 0 16,-1 0 3-16,-2-3 1 0,-2 8 0 0,-4-3 0 15,-4 0 1-15,-1 3 1 0,1-1 0 0,-1 1 0 16,-2-3-10-16,0 5-3 0,-1 0 0 0,-4-5 0 16,2 0-11-16,-3 5-9 0,1 0 12 0,-1 2-12 15,3 3 0-15,-2-3-17 0,2 5 1 0,0 2 1 16,3-2-18-16,0 0-4 0,2 7-1 0,3-7-929 16,0 7-185-16</inkml:trace>
</inkml:ink>
</file>

<file path=ppt/ink/ink4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4:53.295"/>
    </inkml:context>
    <inkml:brush xml:id="br0">
      <inkml:brushProperty name="width" value="0.1" units="cm"/>
      <inkml:brushProperty name="height" value="0.1" units="cm"/>
      <inkml:brushProperty name="color" value="#FF0066"/>
    </inkml:brush>
  </inkml:definitions>
  <inkml:trace contextRef="#ctx0" brushRef="#br0">12 163 920 0 0,'0'0'273'0'0,"0"0"813"0"0,0 0 354 0 0,0 0 68 0 0,0 0-110 0 0,0 0-527 0 0,0 0-229 0 0,0 0-46 0 0,0 0-8 0 0,0 0 10 0 0,0 0 2 0 0,0 0 0 0 0,0 0-35 0 0,0 0-145 0 0,0 0-61 0 0,0 0-9 0 0,0 0 13 0 0,0 0 73 0 0,0 0 39 0 0,0 0 5 0 0,0 0-19 0 0,0 0-77 0 0,0 0-31 0 0,0 0-7 0 0,0 0-17 0 0,0 0-60 0 0,0 0-21 0 0,1 1-7 0 0,-2 61 1015 0 0,-3 34-497 0 0,12-31-284 0 0,-2 38-205 0 0,5-21 8 0 0,0 7 122 0 0,-3-56-240 0 0,15 23 21 0 0,-15-33-64 0 0,-6-17-53 0 0,-1 35 195 0 0,-1 8 1 0 0,7-23-192 0 0,10-19 71 0 0,51-13 125 0 0,14 4-181 0 0,-63 4-76 0 0,104-3 57 0 0,-48-4-64 0 0,54 4 0 0 0,-54 7 0 0 0,-47-6 0 0 0,-21 0 18 0 0,-6 0 68 0 0,-1 0 18 0 0,25-9 707 0 0,-24 9-580 0 0,-1 0 7 0 0,1-1-38 0 0,10-23 7 0 0,3-27 210 0 0,-3-10-81 0 0,14-102-192 0 0,-24 145-72 0 0,-1 1 0 0 0,-1 0 0 0 0,-1 0 0 0 0,0 0 0 0 0,-2 0 0 0 0,-2-10-72 0 0,-50-138-222 0 0,38 96 452 0 0,4 27-230 0 0,11 22 0 0 0,-10-18 0 0 0,13 26 0 0 0,-8-7 0 0 0,-35-18 136 0 0,17 24-50 0 0,-71 3 284 0 0,-23 3-71 0 0,-158-10-158 0 0,223 11-141 0 0,14 5-214 0 0,29 2-628 0 0,6-1-3486 0 0,6 0 2120 0 0</inkml:trace>
</inkml:ink>
</file>

<file path=ppt/ink/ink4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5:01.064"/>
    </inkml:context>
    <inkml:brush xml:id="br0">
      <inkml:brushProperty name="width" value="0.1" units="cm"/>
      <inkml:brushProperty name="height" value="0.1" units="cm"/>
      <inkml:brushProperty name="color" value="#FFC114"/>
    </inkml:brush>
    <inkml:brush xml:id="br1">
      <inkml:brushProperty name="width" value="0.1" units="cm"/>
      <inkml:brushProperty name="height" value="0.1" units="cm"/>
      <inkml:brushProperty name="color" value="#00A0D7"/>
    </inkml:brush>
    <inkml:brush xml:id="br2">
      <inkml:brushProperty name="width" value="0.1" units="cm"/>
      <inkml:brushProperty name="height" value="0.1" units="cm"/>
      <inkml:brushProperty name="color" value="#66CC00"/>
    </inkml:brush>
    <inkml:brush xml:id="br3">
      <inkml:brushProperty name="width" value="0.1" units="cm"/>
      <inkml:brushProperty name="height" value="0.1" units="cm"/>
      <inkml:brushProperty name="color" value="#FF0066"/>
    </inkml:brush>
    <inkml:brush xml:id="br4">
      <inkml:brushProperty name="width" value="0.05" units="cm"/>
      <inkml:brushProperty name="height" value="0.05" units="cm"/>
    </inkml:brush>
    <inkml:brush xml:id="br5">
      <inkml:brushProperty name="width" value="0.1" units="cm"/>
      <inkml:brushProperty name="height" value="0.1" units="cm"/>
      <inkml:brushProperty name="color" value="#F6630D"/>
    </inkml:brush>
  </inkml:definitions>
  <inkml:trace contextRef="#ctx0" brushRef="#br0">4277 337 5616 0 0,'0'0'256'0'0,"0"0"-7"0"0,0 0-70 0 0,0 0 281 0 0,0 0 144 0 0,0 0 32 0 0,0 9 2276 0 0,-4 32 694 0 0,26 23-1842 0 0,-3 64-740 0 0,-9-7 105 0 0,-5-68-547 0 0,13-6 411 0 0,13-25 28 0 0,-28-21-879 0 0,-3-1-12 0 0,18-1 233 0 0,53-12-510 0 0,55 10 147 0 0,-44 6 0 0 0,54 4 0 0 0,53-17 0 0 0,-65-4 0 0 0,-121 14 18 0 0,1 0 0 0 0,-1-1 0 0 0,0 1-1 0 0,0-1 1 0 0,0 0 0 0 0,0 0 0 0 0,1 0-1 0 0,-1 0 1 0 0,0 0 0 0 0,0-1-1 0 0,-1 1 1 0 0,1-1 0 0 0,0 0 0 0 0,-1 0-1 0 0,1 0 1 0 0,-1 0 0 0 0,1 0 0 0 0,-1-1-1 0 0,0 1 1 0 0,0-1 0 0 0,0 0 0 0 0,0 1-1 0 0,0-3-17 0 0,0-13 231 0 0,-2 0-1 0 0,0-1 0 0 0,-1 1 0 0 0,0 0 0 0 0,-2 0 1 0 0,0 0-1 0 0,-5-12-230 0 0,-2-22 756 0 0,2-123-420 0 0,0 99 75 0 0,7 73-424 0 0,0 1 0 0 0,0-1 0 0 0,0 1 0 0 0,-1-1 0 0 0,1 1-1 0 0,-1 0 1 0 0,0 0 0 0 0,1 0 0 0 0,-1 0 0 0 0,0 0 0 0 0,0 0 0 0 0,0 0 0 0 0,-1 0 0 0 0,1 1 0 0 0,0-1 0 0 0,-1 1 0 0 0,1 0-1 0 0,-3-1 14 0 0,-5-4 56 0 0,-16 3 28 0 0,-11 0 44 0 0,-46-10 201 0 0,-127 13-181 0 0,32 9-94 0 0,-97 31 36 0 0,152-14-408 0 0,109-26-568 0 0,12 0-7016 0 0,2 0 753 0 0</inkml:trace>
  <inkml:trace contextRef="#ctx0" brushRef="#br1" timeOffset="5243.249">4355 3462 3224 0 0,'0'0'437'0'0,"-2"1"1433"0"0,-5 1-1175 0 0,3-1 6243 0 0,3 1-6782 0 0,-1 0 0 0 0,1 0 0 0 0,0 0 1 0 0,0 0-1 0 0,-1 1 0 0 0,1-1 0 0 0,0 0 1 0 0,1 0-1 0 0,-1 1 0 0 0,0-1 0 0 0,1 0 1 0 0,-1 1-1 0 0,1-1 0 0 0,0 1 0 0 0,0-1 1 0 0,0 0-1 0 0,0 1 0 0 0,0-1 0 0 0,1 1 1 0 0,-1-1-1 0 0,1 0 0 0 0,-1 1 0 0 0,1-1 1 0 0,0 0-1 0 0,0 1 0 0 0,0-1 0 0 0,0 0-156 0 0,2 12 624 0 0,-3 49 440 0 0,-4 27-247 0 0,5 31-153 0 0,25-1 32 0 0,-18-22-472 0 0,-8-94-134 0 0,-1 1 1 0 0,1-1-1 0 0,0 1 0 0 0,0-1 0 0 0,0 1 0 0 0,1-1 0 0 0,-1 1 0 0 0,1-1 1 0 0,0 0-1 0 0,0 1 0 0 0,1-1 0 0 0,-1 0 0 0 0,1 0 0 0 0,0 0 0 0 0,2 3-90 0 0,-3-6 83 0 0,36 16 506 0 0,137-21-661 0 0,16-39 103 0 0,-54 18 42 0 0,-98 21-73 0 0,62 17 0 0 0,-56-20-164 0 0,-14-62 1522 0 0,-7 3-854 0 0,-16 48-601 0 0,-1 6 127 0 0,0 0 1 0 0,-2-1-1 0 0,1 1 0 0 0,-2-1 0 0 0,1 0 0 0 0,-2 0 1 0 0,0-1-1 0 0,0-8-30 0 0,31-140 205 0 0,-30 106-205 0 0,5 29 0 0 0,-8 18 0 0 0,-29-49 353 0 0,21 47-639 0 0,-18-6 289 0 0,-42-3 807 0 0,-114 7-134 0 0,-96 10-472 0 0,156 12-316 0 0,69-4-4198 0 0,-1 0-3286 0 0,54-5 959 0 0</inkml:trace>
  <inkml:trace contextRef="#ctx0" brushRef="#br2" timeOffset="-4471.432">201 384 1840 0 0,'1'-1'133'0'0,"2"-5"8429"0"0,-1 4-3597 0 0,-3 4-2432 0 0,-3 8-4468 0 0,3-3 3447 0 0,-10 98 921 0 0,3 50-1223 0 0,13-22-1016 0 0,-2-114-194 0 0,-5-11-116 0 0,2-7 168 0 0,-1-1 1 0 0,1 1-1 0 0,0 0 0 0 0,0 0 0 0 0,0 0 0 0 0,0 0 0 0 0,0 0 0 0 0,0-1 0 0 0,0 1 0 0 0,1 0 0 0 0,-1 0 0 0 0,0 0 1 0 0,0 0-1 0 0,1-1 0 0 0,-1 1 0 0 0,0 0 0 0 0,1 0 0 0 0,-1 0 0 0 0,1-1 0 0 0,-1 1 0 0 0,1 0 0 0 0,-1-1 0 0 0,1 1 1 0 0,0-1-1 0 0,-1 1 0 0 0,1 0 0 0 0,0-1 0 0 0,-1 1 0 0 0,1-1 0 0 0,0 0 0 0 0,0 1 0 0 0,-1-1 0 0 0,1 0 1 0 0,0 1-1 0 0,0-1 0 0 0,0 0 0 0 0,0 0 0 0 0,-1 0 0 0 0,1 1 0 0 0,0-1 0 0 0,0 0 0 0 0,0 0-52 0 0,30 8 0 0 0,-26-6 0 0 0,0 0 0 0 0,1 0 0 0 0,-1 0 0 0 0,0-1 0 0 0,0 0 0 0 0,1 0 0 0 0,-1 0 0 0 0,1-1 0 0 0,-1 1 0 0 0,1-1 0 0 0,-1 0 0 0 0,4-1 0 0 0,21 1 0 0 0,174 4 155 0 0,-34-14-18 0 0,-107 10 6 0 0,-29 0-502 0 0,1 2 474 0 0,24-34 1220 0 0,-18-24-813 0 0,-20 3-522 0 0,-19 34-72 0 0,2-14 332 0 0,-1 0-1 0 0,-2 0 0 0 0,-1 0 1 0 0,-2-14-260 0 0,-6-102 26 0 0,8 146-12 0 0,0 1 0 0 0,-1-1 0 0 0,0 0 0 0 0,0 0 0 0 0,0 0 0 0 0,0 0 0 0 0,0 1 0 0 0,0-1 0 0 0,-1 1 0 0 0,1-1 0 0 0,-1 1 0 0 0,1-1 0 0 0,-1 1 0 0 0,0 0 0 0 0,0 0 0 0 0,0 0 0 0 0,-1 0 0 0 0,1 0 0 0 0,0 0 0 0 0,-2 0-14 0 0,-87-23 272 0 0,-8 19-188 0 0,-43 6 30 0 0,-135 17-104 0 0,151-17-10 0 0,-2-19-100 0 0,125 18 20 0 0,-2-1-137 0 0,1 1 1 0 0,-1-1-1 0 0,0 1 0 0 0,0 0 0 0 0,0 0 0 0 0,0 0 0 0 0,0 1 0 0 0,0 0 0 0 0,0 0 0 0 0,0 0 0 0 0,0 1 1 0 0,-2 0 216 0 0,3-1-1626 0 0</inkml:trace>
  <inkml:trace contextRef="#ctx0" brushRef="#br3" timeOffset="8752.614">119 3598 8288 0 0,'0'0'190'0'0,"0"0"28"0"0,0 0 7 0 0,0-1-33 0 0,0-4-9 0 0,0 4 558 0 0,-5-1 852 0 0,3 2 2547 0 0,-9 39-1960 0 0,-11 39-384 0 0,-8 28-543 0 0,23-76-1153 0 0,2 1 0 0 0,1 0 0 0 0,2 0 0 0 0,1 24-100 0 0,19-2 80 0 0,-13-40-80 0 0,-4 43 1432 0 0,-2-51-1394 0 0,2 0 0 0 0,-1 0 0 0 0,0-1 0 0 0,1 1 0 0 0,0 0 0 0 0,0 0 0 0 0,1-1 0 0 0,-1 1 0 0 0,1 0 0 0 0,0-1 0 0 0,0 0 0 0 0,0 1 0 0 0,1-1 0 0 0,0 0 0 0 0,-1 0 0 0 0,3 2-38 0 0,14 6-441 0 0,-18-11 185 0 0,1 0 37 0 0,76-2 186 0 0,-51-2 241 0 0,122-23 501 0 0,77 12-709 0 0,59-1-172 0 0,-190-2 302 0 0,-85 13-88 0 0,1-3-42 0 0,-3-2 0 0 0,-6 3 3 0 0,1-1-1 0 0,-1 1 0 0 0,-1 0 0 0 0,1-1 1 0 0,-1 1-1 0 0,0-1 0 0 0,0 1 0 0 0,-1-1 1 0 0,0 0-1 0 0,0 1 0 0 0,0-1 0 0 0,-1 1 1 0 0,0-1-1 0 0,0 1 0 0 0,-1-1 0 0 0,0 1 1 0 0,0 0-1 0 0,-2-5-2 0 0,-4-17 141 0 0,-18-74 419 0 0,15 46-550 0 0,11 50 4 0 0,0 0 0 0 0,0 0-1 0 0,-1 0 1 0 0,0 0 0 0 0,0 0 0 0 0,-1 0-1 0 0,0 1 1 0 0,0-1 0 0 0,0 0-1 0 0,-1 1 1 0 0,1-1 0 0 0,-1 1 0 0 0,-1 0-1 0 0,-3-5-13 0 0,-23-7 118 0 0,4 1 36 0 0,-30-37 12 0 0,26 40-28 0 0,0 1 0 0 0,-1 2 0 0 0,0 0 0 0 0,-1 3 0 0 0,-3 0-138 0 0,-147-26 0 0 0,47 29 371 0 0,-21-5 90 0 0,74-7-2147 0 0,80 15-726 0 0,-1-5-5745 0 0</inkml:trace>
  <inkml:trace contextRef="#ctx0" brushRef="#br4" timeOffset="11692.992">197 987 2304 0 0,'1'-1'216'0'0,"3"-5"-107"0"0,21-28 4774 0 0,-25 33-4371 0 0,0 1 0 0 0,0 0 0 0 0,0 0 0 0 0,0 0-4 0 0,0 0-18 0 0,0 0-8 0 0,0 0-2 0 0,0 0-38 0 0,0 0-158 0 0,0 0-76 0 0,0 0-14 0 0,0 0 7 0 0,0 0 39 0 0,0 20 693 0 0,-8 85 155 0 0,2-32 154 0 0,20 32-495 0 0,9-48 121 0 0,24 31-588 0 0,-17-58-280 0 0,-15-11 0 0 0,-7-15 0 0 0,1 0 0 0 0,-1 0 0 0 0,1-1 0 0 0,0-1 0 0 0,-1 0 0 0 0,1 0 0 0 0,0 0 0 0 0,0-1 0 0 0,0 0 0 0 0,1-1 0 0 0,-1 0 0 0 0,1-1 0 0 0,111-8 11 0 0,-25-8 118 0 0,-21 7 190 0 0,-16 4-122 0 0,-26 8-79 0 0,25-19 868 0 0,-37-15 110 0 0,-14-7-728 0 0,15-112 1135 0 0,-19 139-1502 0 0,0 1 0 0 0,-2-1 1 0 0,1 1-1 0 0,-2-1 0 0 0,1 0 0 0 0,-1 0 1 0 0,-1 1-1 0 0,0-1 0 0 0,-1 0 0 0 0,0 1 1 0 0,-1-1-1 0 0,0 1 0 0 0,-1 0 0 0 0,-3-6-1 0 0,4 12 22 0 0,1 1 0 0 0,-1-1 0 0 0,1 0 0 0 0,0 0 0 0 0,1 0 0 0 0,-1 0 0 0 0,1 0 0 0 0,0 0 0 0 0,0-1 0 0 0,1 1 0 0 0,0 0 0 0 0,0 0 0 0 0,0-1 0 0 0,0 1 0 0 0,1 0 0 0 0,0 0-22 0 0,-12-45 64 0 0,11 34-53 0 0,0 16 42 0 0,0 0-13 0 0,-8 2-2086 0 0,8-2 76 0 0</inkml:trace>
  <inkml:trace contextRef="#ctx0" brushRef="#br4" timeOffset="12895.835">238 1499 4976 0 0,'14'-7'488'0'0,"-10"5"-379"0"0,-4 1 451 0 0,7-2 579 0 0,-6 4 3989 0 0,6 64-2938 0 0,2 1-1804 0 0,2-17-221 0 0,-5-8 540 0 0,-16 67 64 0 0,6-26-481 0 0,7-33-224 0 0,1 1 64 0 0,13-7 444 0 0,-12-38-424 0 0,-4-3-14 0 0,2 4-108 0 0,0 1-26 0 0,13 13 144 0 0,-1-6-16 0 0,-12-12-130 0 0,0 0 0 0 0,0 0 0 0 0,0 0 0 0 0,0 0-1 0 0,0-1 1 0 0,1 1 0 0 0,-1-1 0 0 0,1 0 0 0 0,-1 0-1 0 0,1 0 1 0 0,-1-1 0 0 0,1 1 0 0 0,0-1 0 0 0,-1 0-1 0 0,1 0 1 0 0,0 0 0 0 0,-1 0 0 0 0,1 0 0 0 0,2-1 2 0 0,11-1-47 0 0,120 0 37 0 0,-28-12 95 0 0,-49 4 184 0 0,55-16 115 0 0,-82 15-209 0 0,-3-8 98 0 0,2-36 1163 0 0,-10-99-294 0 0,-7-66-142 0 0,-26 148-997 0 0,7 61-14 0 0,-13-64 409 0 0,-2 54-398 0 0,12-10 80 0 0,6 30-766 0 0,1 1-273 0 0,-4 0-52 0 0</inkml:trace>
  <inkml:trace contextRef="#ctx0" brushRef="#br4" timeOffset="13895.599">264 2126 2760 0 0,'0'0'337'0'0,"0"0"377"0"0,0 0 166 0 0,0 0 30 0 0,0 0-11 0 0,0 0-85 0 0,0 0-40 0 0,0 0-6 0 0,0 0-34 0 0,0 0-140 0 0,0 0-68 0 0,0 0-12 0 0,0 0-36 0 0,-4 11 388 0 0,8 90 1707 0 0,0-48-1688 0 0,-1 49 52 0 0,1 50 347 0 0,0-73-1145 0 0,30-16 362 0 0,-29-59-471 0 0,1 0 0 0 0,0 0 0 0 0,-1-1 0 0 0,2 0 0 0 0,-1 0 0 0 0,0 0 0 0 0,0-1 0 0 0,1 0 0 0 0,0 0 0 0 0,-1 0 0 0 0,1-1 0 0 0,0 0 0 0 0,0 0-1 0 0,-1-1 1 0 0,1 0 0 0 0,0 0 0 0 0,0-1 0 0 0,2 0-30 0 0,1 1-27 0 0,47-3 27 0 0,1-3 0 0 0,-1-2 0 0 0,52-15 0 0 0,-26-6 0 0 0,-47 9 64 0 0,42-40 400 0 0,-44 7 88 0 0,-12-8 80 0 0,-11-99-312 0 0,-15 22 560 0 0,4 75-816 0 0,3 13 139 0 0,-13 38 10 0 0,9 12-501 0 0,1 0-997 0 0,0 0-414 0 0</inkml:trace>
  <inkml:trace contextRef="#ctx0" brushRef="#br4" timeOffset="14567.315">260 2703 5184 0 0,'-2'1'210'0'0,"0"1"0"0"0,0-1 1 0 0,0 0-1 0 0,0 1 0 0 0,0 0 0 0 0,0-1 0 0 0,0 1 1 0 0,0 0-1 0 0,1 0 0 0 0,-1 0 0 0 0,1 0 0 0 0,-1 0 1 0 0,1 0-1 0 0,0 0 0 0 0,0 0 0 0 0,0 1 1 0 0,0-1-1 0 0,0 0 0 0 0,0 1 0 0 0,1-1 0 0 0,-1 1 1 0 0,1-1-1 0 0,0 1 0 0 0,-1-1 0 0 0,1 1 1 0 0,0-1-1 0 0,1 3-210 0 0,-6 22 1109 0 0,-2 71 418 0 0,-1-8-679 0 0,1 132 1072 0 0,14-135-1481 0 0,-6-21-183 0 0,2-14-57 0 0,-2-52-4332 0 0,5-2-1460 0 0</inkml:trace>
  <inkml:trace contextRef="#ctx0" brushRef="#br4" timeOffset="15129.683">902 2743 5096 0 0,'0'0'232'0'0,"0"0"77"0"0,0 0 200 0 0,0 0 89 0 0,0 0 11 0 0,0 0-6 0 0,0 0-51 0 0,-4 4 998 0 0,2-3-1443 0 0,1 1-1 0 0,0 0 0 0 0,-1 1 0 0 0,1-1 1 0 0,0 0-1 0 0,0 0 0 0 0,0 0 1 0 0,0 1-1 0 0,1-1 0 0 0,-1 0 0 0 0,1 1 1 0 0,-1-1-1 0 0,1 1 0 0 0,0-1 0 0 0,0 1 1 0 0,0-1-1 0 0,0 0 0 0 0,0 1 1 0 0,1-1-1 0 0,-1 1 0 0 0,1-1 0 0 0,-1 0 1 0 0,2 3-107 0 0,0 17 439 0 0,-3 64 652 0 0,14 111 978 0 0,-25 7-220 0 0,9-189-1846 0 0,0 0 0 0 0,1 0-1 0 0,1 0 1 0 0,1 1 0 0 0,0-1-1 0 0,2 14-2 0 0,5 30 291 0 0,-4-50-238 0 0,-5-1 1 0 0,1-1-104 0 0,1-5-264 0 0,0-2-124 0 0,0 0-1099 0 0,0 0-4281 0 0</inkml:trace>
  <inkml:trace contextRef="#ctx0" brushRef="#br4" timeOffset="17316.673">1028 3746 0 0 0,'-4'-8'4963'0'0,"1"3"-2525"0"0,4 3-2353 0 0,0 0 1 0 0,0 0-1 0 0,0 0 0 0 0,0 0 0 0 0,0 1 1 0 0,1-1-1 0 0,-1 0 0 0 0,0 1 1 0 0,1-1-1 0 0,-1 1 0 0 0,1 0 0 0 0,0-1 1 0 0,-1 1-1 0 0,1 0 0 0 0,0 0 0 0 0,0 0 1 0 0,0 0-1 0 0,-1 0 0 0 0,1 0 1 0 0,0 1-1 0 0,0-1 0 0 0,1 1 0 0 0,-1-1 1 0 0,0 1-1 0 0,0 0 0 0 0,0 0 0 0 0,0 0 1 0 0,0 0-1 0 0,0 0 0 0 0,0 0 1 0 0,0 0-1 0 0,0 1 0 0 0,2 0-85 0 0,15-2 139 0 0,118 8 256 0 0,-33-4-320 0 0,34 6 21 0 0,-127-9 29 0 0,0 1 0 0 0,0-1 0 0 0,0 1 0 0 0,0 1-1 0 0,-1 0 1 0 0,1 1 0 0 0,-1 0 0 0 0,1 0 0 0 0,-1 1 0 0 0,0 1 0 0 0,9 5-125 0 0,10 32 2007 0 0,-20-33-1612 0 0,1 32 351 0 0,-5 39 730 0 0,13-12-1015 0 0,7-8-401 0 0,-23-57-16 0 0,-1 1-1 0 0,1-1 0 0 0,-1 0 0 0 0,0 0 0 0 0,0 0 0 0 0,0 1 0 0 0,-1-1 0 0 0,1 1 0 0 0,-1-1 0 0 0,0 0 0 0 0,0 1 0 0 0,0-1 0 0 0,0 1 0 0 0,-1-1 0 0 0,1 0 0 0 0,-1 1 0 0 0,0-1 1 0 0,0 0-1 0 0,0 0 0 0 0,0 1 0 0 0,-1-1 0 0 0,1 0 0 0 0,-1 0 0 0 0,0-1 0 0 0,0 1 0 0 0,0 0 0 0 0,0 0 0 0 0,0-1 0 0 0,-1 1 0 0 0,1-1 0 0 0,-1 0 0 0 0,1 0 0 0 0,-1 0 0 0 0,-2 1-43 0 0,-176 41 2820 0 0,61-19-2276 0 0,31-18-380 0 0,-91-37-100 0 0,163 29-153 0 0,14 1 8 0 0,-1-1 0 0 0,1 1 0 0 0,-1 0 0 0 0,1 0-1 0 0,-1 0 1 0 0,1 0 0 0 0,-1 1 0 0 0,1-1 0 0 0,-1 1 0 0 0,1 0 0 0 0,-1 0 0 0 0,1 0 0 0 0,0 0 0 0 0,-1 1 0 0 0,1-1 0 0 0,0 1 81 0 0,3-1-1520 0 0,0-1-3373 0 0,0 0-1443 0 0</inkml:trace>
  <inkml:trace contextRef="#ctx0" brushRef="#br4" timeOffset="28884.407">1600 3792 3224 0 0,'-10'-3'533'0'0,"9"2"754"0"0,-34-14 905 0 0,22 8-1675 0 0,6 3-354 0 0,-2-1 138 0 0,5-6 2800 0 0,5 11-2661 0 0,-1 0-6 0 0,6-8 476 0 0,99-20-1192 0 0,19 8 150 0 0,123 7 132 0 0,-198 16 0 0 0,-22 3 0 0 0,17 1 198 0 0,-7-4 572 0 0,-6 11 1542 0 0,76 6-2312 0 0,-87-14 16 0 0,-19-6 62 0 0,-1 0 12 0 0,0 0-2 0 0,9 18 431 0 0,20 14 137 0 0,-20-14 208 0 0,-14 21-432 0 0,11-16-168 0 0,-8-14-88 0 0,9 26 128 0 0,-8 5-101 0 0,-3 7 130 0 0,4-45-323 0 0,-1 1 0 0 0,1 0-1 0 0,-1 0 1 0 0,1-1 0 0 0,0 1-1 0 0,0 0 1 0 0,0 0 0 0 0,0-1-1 0 0,0 1 1 0 0,1 0 0 0 0,-1 0-1 0 0,1-1 1 0 0,0 1 0 0 0,0 0-1 0 0,0-1 1 0 0,0 1 0 0 0,0-1-1 0 0,1 1 1 0 0,-1-1-1 0 0,1 0 1 0 0,-1 0 0 0 0,1 0-1 0 0,0 1 1 0 0,0-2 0 0 0,0 2-10 0 0,8 10 6 0 0,5 7-6 0 0,-11-15 11 0 0,-4-4 46 0 0,0-1 29 0 0,0 0 14 0 0,0 0 22 0 0,0 0 8 0 0,0 0 4 0 0,-15 4 753 0 0,-24 3-126 0 0,-78 8-563 0 0,-70-4-6 0 0,-24 32-46 0 0,47-14-2135 0 0,164-29 266 0 0</inkml:trace>
  <inkml:trace contextRef="#ctx0" brushRef="#br4" timeOffset="29916.768">2447 3680 6912 0 0,'0'0'528'0'0,"-2"0"-284"0"0,1 0-8 0 0,-15-2 155 0 0,13-3 3298 0 0,22 5-3673 0 0,125-23-80 0 0,82-4 64 0 0,-55 18 77 0 0,-52 0 518 0 0,-103 11-337 0 0,-14-2-40 0 0,11 5 3329 0 0,14 15-2171 0 0,-11 48-456 0 0,4-40-920 0 0,27 49 0 0 0,-37-38 136 0 0,-13 34 466 0 0,-1-3 196 0 0,11-20-584 0 0,-7 8 60 0 0,-14-21 285 0 0,-1-25-150 0 0,-40 9 302 0 0,36-16-615 0 0,0-2 0 0 0,0 0 1 0 0,-1-1-1 0 0,1-1 0 0 0,-1-1 0 0 0,-17-2-96 0 0,-9 0 136 0 0,-5-2 14 0 0,1 2 1 0 0,-1 3-1 0 0,-25 3-150 0 0,-184 13 573 0 0,152-24-746 0 0,109 7 127 0 0,-1 0 1 0 0,0 0-1 0 0,1 0 1 0 0,-1-1-1 0 0,0 1 1 0 0,0 0-1 0 0,1 0 1 0 0,-1-1-1 0 0,0 1 0 0 0,0 0 1 0 0,0-1-1 0 0,1 1 1 0 0,-1 0-1 0 0,0 0 1 0 0,0-1-1 0 0,0 1 1 0 0,0 0-1 0 0,0-1 0 0 0,0 1 1 0 0,0 0-1 0 0,0-1 1 0 0,0 1-1 0 0,0 0 1 0 0,0-1-1 0 0,0 1 1 0 0,0 0-1 0 0,0-1 1 0 0,0 1-1 0 0,0 0 0 0 0,0-1 1 0 0,0 1-1 0 0,0 0 1 0 0,0-1-1 0 0,0 1 1 0 0,-1 0-1 0 0,1-1 1 0 0,0 1-1 0 0,0 0 1 0 0,0-1-1 0 0,0 1 0 0 0,-1 0 1 0 0,1 0-1 0 0,0-1 1 0 0,0 1-1 0 0,-1 0 1 0 0,1 0-1 0 0,0 0 1 0 0,-1 0-1 0 0,1-1 0 0 0,0 1 1 0 0,-1 0-1 0 0,1 0 1 0 0,0 0-1 0 0,-1 0 1 0 0,1 0-1 0 0,0 0 1 0 0,-1 0-1 0 0,1 0 1 0 0,0 0-1 0 0,-1 0 0 0 0,1 0 1 0 0,-1 0 45 0 0,6-5-1187 0 0,3-5-669 0 0</inkml:trace>
  <inkml:trace contextRef="#ctx0" brushRef="#br4" timeOffset="30579.556">3197 3633 8032 0 0,'0'0'365'0'0,"0"0"-4"0"0,0 0-186 0 0,0 0 66 0 0,0 0 58 0 0,1-15 860 0 0,43-5-287 0 0,107-11-734 0 0,280-38-148 0 0,-191 34 84 0 0,-96 38-22 0 0,-113 0-40 0 0,113 23 496 0 0,-142-26-418 0 0,-2 0 30 0 0,0 0 134 0 0,0 0 60 0 0,0 0 7 0 0,0 0-14 0 0,0 0-83 0 0,0 0-38 0 0,0 0-8 0 0,0 0-992 0 0,0 0-3956 0 0</inkml:trace>
  <inkml:trace contextRef="#ctx0" brushRef="#br4" timeOffset="31079.437">3245 4231 6912 0 0,'0'0'528'0'0,"4"0"-250"0"0,119-13 2036 0 0,184-28-1986 0 0,5-17 109 0 0,-186 35-25 0 0,-8 6 1995 0 0,-43 1-1239 0 0,-39 9-844 0 0,-32 7-1318 0 0,-3 0-4032 0 0</inkml:trace>
  <inkml:trace contextRef="#ctx0" brushRef="#br4" timeOffset="35656.485">4266 2109 1376 0 0,'0'0'325'0'0,"0"0"831"0"0,0 0 370 0 0,3-13 2455 0 0,11-23-1299 0 0,-5-6-1776 0 0,-9-31 487 0 0,-4 7-242 0 0,4 16-617 0 0,-1 29-494 0 0,1-1 0 0 0,0 1 0 0 0,2 0 0 0 0,1 0 0 0 0,0 0 0 0 0,1 0-1 0 0,2 1 1 0 0,0-2-40 0 0,5-19 17 0 0,40-78 15 0 0,-36 70 410 0 0,-9 10-418 0 0,-8 25-24 0 0,13 8 0 0 0,23 22 0 0 0,35 0 64 0 0,17-3-448 0 0,-23-6 256 0 0,26 3 56 0 0,-30-3 72 0 0,-18-7 0 0 0,29 0 16 0 0,-68 0 70 0 0,11 3 308 0 0,-1 1-360 0 0,63 24 20 0 0,-36-14-54 0 0,-13-4 0 0 0,-3 6 0 0 0,4 50 0 0 0,-1 27 325 0 0,29 32-250 0 0,-51-115 101 0 0,0 0 0 0 0,-1-1 1 0 0,0 1-1 0 0,0 0 1 0 0,-2 1-1 0 0,1-1 1 0 0,-1 0-1 0 0,0 0 0 0 0,-1 4-176 0 0,0-11 74 0 0,-6 11-2158 0 0,5-13 921 0 0,1-1-11 0 0</inkml:trace>
  <inkml:trace contextRef="#ctx0" brushRef="#br4" timeOffset="36359.444">4346 1363 1840 0 0,'0'0'83'0'0,"0"0"139"0"0,0 0 546 0 0,0 0 236 0 0,0 0 48 0 0,0 0-49 0 0,0 0-253 0 0,0 0-115 0 0,0 0-24 0 0,0 0-3 0 0,0 0-2 0 0,0 0-4 0 0,0 0-2 0 0,0 0-22 0 0,0 0-88 0 0,0 0-40 0 0,0 0-8 0 0,0 0-10 0 0,0 0-34 0 0,0 0-12 0 0,-2-4 382 0 0,-8-35 904 0 0,11 10-1392 0 0,-7-102 990 0 0,-1 9-621 0 0,2 81-633 0 0,23 9-16 0 0,-10 19-1566 0 0,-7 13-2526 0 0,-1 0-1313 0 0</inkml:trace>
  <inkml:trace contextRef="#ctx0" brushRef="#br4" timeOffset="36921.839">5082 853 2304 0 0,'0'0'101'0'0,"0"0"186"0"0,0 0 694 0 0,0 0 303 0 0,0 0 57 0 0,-1 2-138 0 0,-13 37 712 0 0,17-27-1203 0 0,28 179 2784 0 0,-27-70-1952 0 0,-2-76-1312 0 0,2 0 0 0 0,2-1 0 0 0,1 0 0 0 0,3 0 0 0 0,9 24-232 0 0,-13-53-1094 0 0,-5-13-4372 0 0</inkml:trace>
  <inkml:trace contextRef="#ctx0" brushRef="#br4" timeOffset="38155.898">810 361 2760 0 0,'0'0'283'0'0,"0"0"146"0"0,15-1 1323 0 0,72-14-390 0 0,33-2-228 0 0,-23 5-935 0 0,0-4 0 0 0,-1-4 0 0 0,11-8-199 0 0,-18 13 91 0 0,-82 16 50 0 0,-1 0 0 0 0,0 1 0 0 0,0-1-1 0 0,0 2 1 0 0,0-1 0 0 0,0 1 0 0 0,-1 0 0 0 0,1 0 0 0 0,-1 0 0 0 0,0 1 0 0 0,0 0 0 0 0,0 0 0 0 0,2 2-141 0 0,12 12 589 0 0,0 6-50 0 0,-19-22-459 0 0,3 18 328 0 0,-12 10 153 0 0,20 33 702 0 0,2-21-721 0 0,-5-2-300 0 0,4 15-178 0 0,-8-46-60 0 0,3 40 56 0 0,2-10 105 0 0,0 0 214 0 0,14 25 341 0 0,-12-28-326 0 0,-4-21-255 0 0,-30 0 495 0 0,-42 8 542 0 0,10-8-270 0 0,22-11-732 0 0,-155-27 521 0 0,-12 6 234 0 0,115 1-865 0 0,62 9-64 0 0,13 1-105 0 0,10 5 28 0 0,-11 0-95 0 0,9-1-3234 0 0,2 2 1319 0 0</inkml:trace>
  <inkml:trace contextRef="#ctx0" brushRef="#br4" timeOffset="38983.825">1574 264 456 0 0,'11'-2'0'0'0,"-16"-1"304"0"0,3 3 1269 0 0,2 0 529 0 0,-2-2 1285 0 0,-8-7-1869 0 0,59-7-1808 0 0,10 19 280 0 0,268-16 206 0 0,-208 7 176 0 0,-18 17-740 0 0,-83-10 435 0 0,-1 2 1 0 0,1 0 0 0 0,-1 1 0 0 0,0 1 0 0 0,0 0-1 0 0,16 8-67 0 0,2 3 2842 0 0,-33-15-2562 0 0,-2-1 32 0 0,0 30 1608 0 0,2-1-1282 0 0,-4 2-348 0 0,5 15-290 0 0,16 20 0 0 0,-5-3 64 0 0,8 15 333 0 0,-20-44 65 0 0,-1-33-437 0 0,-1 1-1 0 0,1 0 1 0 0,0 0-1 0 0,-1-1 1 0 0,1 1-1 0 0,-1 0 1 0 0,0 0-1 0 0,0 0 0 0 0,0 0 1 0 0,0-1-1 0 0,0 1 1 0 0,0 0-1 0 0,0 0 1 0 0,0 0-1 0 0,-1 0 1 0 0,1-1-1 0 0,-1 1 0 0 0,1 0 1 0 0,-1 0-1 0 0,0-1 1 0 0,0 1-1 0 0,0 0 1 0 0,0-1-1 0 0,0 1 1 0 0,0-1-1 0 0,0 1 0 0 0,-1 0-24 0 0,-13 27 584 0 0,-72 31 512 0 0,-22-28-728 0 0,-29-21 132 0 0,-81 2-40 0 0,182-12-460 0 0,21 1-10 0 0,6-1-538 0 0,6-1-6156 0 0,4 0 983 0 0</inkml:trace>
  <inkml:trace contextRef="#ctx0" brushRef="#br4" timeOffset="39842.998">2425 275 4144 0 0,'-3'-1'-88'0'0,"3"1"112"0"0,0 0-1 0 0,0 0 1 0 0,0 0 0 0 0,1-1 0 0 0,-1 1-1 0 0,0 0 1 0 0,0 0 0 0 0,0 0 0 0 0,0-1 0 0 0,0 1-1 0 0,0 0 1 0 0,0 0 0 0 0,0 0 0 0 0,1-1-1 0 0,-1 1 1 0 0,0 0 0 0 0,0 0 0 0 0,0-1-1 0 0,0 1 1 0 0,0 0 0 0 0,0 0 0 0 0,0-1-1 0 0,0 1 1 0 0,-1 0 0 0 0,1 0 0 0 0,0 0-1 0 0,0-1 1 0 0,0 1 0 0 0,0 0 0 0 0,0 0-1 0 0,0 0 1 0 0,0-1 0 0 0,0 1 0 0 0,-1 0-1 0 0,1 0 1 0 0,0 0 0 0 0,0-1 0 0 0,0 1-1 0 0,0 0 1 0 0,0 0 0 0 0,-1 0 0 0 0,1 0 0 0 0,0 0-1 0 0,0-1 1 0 0,0 1 0 0 0,-1 0 0 0 0,1 0-1 0 0,0 0 1 0 0,0 0 0 0 0,-1 0 0 0 0,1 0-1 0 0,0 0 1 0 0,0 0 0 0 0,0 0 0 0 0,-1 0-1 0 0,1 0 1 0 0,0 0 0 0 0,0 0 0 0 0,-1 0-1 0 0,1 0 1 0 0,0 0-24 0 0,7-1 84 0 0,-4-3-44 0 0,-3 3 104 0 0,0 1 19 0 0,0 0-3 0 0,172-5 2121 0 0,-39-4-2090 0 0,20 4-58 0 0,-20 7-69 0 0,119-15 524 0 0,-193 26 825 0 0,-58-12-1003 0 0,-1-1 7 0 0,0 0 26 0 0,0 0 86 0 0,0 0 42 0 0,0 0 5 0 0,0 0-31 0 0,-4 19 590 0 0,-33 63 67 0 0,16-26-1178 0 0,6 4 155 0 0,-23 18 295 0 0,9-34-122 0 0,3 5 16 0 0,-12 4-8 0 0,9-17 58 0 0,-56 34 255 0 0,28-43-542 0 0,-49-5 207 0 0,30-18-162 0 0,-42-2 182 0 0,-1-10 4 0 0,86 7-362 0 0,2-9 0 0 0,-9 4-222 0 0,10 0-2034 0 0,22 5 446 0 0</inkml:trace>
  <inkml:trace contextRef="#ctx0" brushRef="#br4" timeOffset="40514.715">3067 783 1376 0 0,'0'0'65'0'0,"-2"1"-6"0"0,-4 1-47 0 0,3-1 148 0 0,3-1 668 0 0,-6 0 4498 0 0,12-1-4064 0 0,72-8-657 0 0,18 2-477 0 0,-49 4-105 0 0,-1 2-1 0 0,1 1 1 0 0,36 6-23 0 0,-21-1 7 0 0,100 7-7 0 0,-63-12 117 0 0,22 4 151 0 0,20-8 491 0 0,-105-8-231 0 0,-34 11-336 0 0,-2 1 12 0 0,19 0 1586 0 0,-17-1-1814 0 0,8-4-3714 0 0,-4-1-550 0 0</inkml:trace>
  <inkml:trace contextRef="#ctx0" brushRef="#br4" timeOffset="40936.491">3122 337 8696 0 0,'0'0'397'0'0,"0"0"-8"0"0,2 0-247 0 0,75-5-62 0 0,-52 7-79 0 0,79 5 57 0 0,1-4 0 0 0,10-6-58 0 0,214-13 11 0 0,-216 11 20 0 0,-72 2-4 0 0,0 2 0 0 0,0 1 0 0 0,-1 2-1 0 0,21 5-26 0 0,2 13 243 0 0,-50-11 44 0 0,-13-9-387 0 0</inkml:trace>
  <inkml:trace contextRef="#ctx0" brushRef="#br4" timeOffset="43201.582">1663 731 3512 0 0,'-30'-16'312'0'0,"14"16"2470"0"0,20 5-1575 0 0,-4-5-1172 0 0,-1 0 0 0 0,1 1 0 0 0,-1-1 0 0 0,1 0 0 0 0,-1 1 0 0 0,1-1 0 0 0,-1 0 0 0 0,1 1 0 0 0,-1-1-1 0 0,1 1 1 0 0,0-1 0 0 0,-1 0 0 0 0,1 1 0 0 0,0-1 0 0 0,-1 1 0 0 0,1-1 0 0 0,0 1 0 0 0,0-1 0 0 0,-1 1 0 0 0,1 0 0 0 0,0-1 0 0 0,0 1 0 0 0,0-1 0 0 0,0 1 0 0 0,0-1-1 0 0,0 1 1 0 0,0 0 0 0 0,0-1 0 0 0,0 1 0 0 0,0-1 0 0 0,0 1 0 0 0,0-1 0 0 0,0 1 0 0 0,1-1 0 0 0,-1 1 0 0 0,0 0 0 0 0,0-1 0 0 0,1 1 0 0 0,-1-1 0 0 0,0 1 0 0 0,0-1 0 0 0,1 1-1 0 0,-1-1 1 0 0,1 0 0 0 0,-1 1 0 0 0,0-1 0 0 0,1 1 0 0 0,-1-1 0 0 0,1 0 0 0 0,0 1-35 0 0,5 19 686 0 0,3 12 142 0 0,-5-25-720 0 0,-4 32 642 0 0,9 24 144 0 0,-14-14-344 0 0,-6 4-62 0 0,20 0-66 0 0,6 26 20 0 0,-6-16-128 0 0,5 3 44 0 0,0 47 327 0 0,-7-44-314 0 0,-2-4-100 0 0,17 22-47 0 0,4 18 43 0 0,-11-16 42 0 0,-8 43 203 0 0,0-50-256 0 0,3 14 0 0 0,-2-43-56 0 0,-3 13 128 0 0,-5 30-42 0 0,-5-33-160 0 0,6 29 68 0 0,9-26-120 0 0,-9 6 1 0 0,-8 11 62 0 0,-4-27-17 0 0,17 20 18 0 0,-12 39-128 0 0,-8-68 54 0 0,4-1-64 0 0,-3 53 75 0 0,16-46-11 0 0,-10-1-11 0 0,-2-13 11 0 0,-2-8-64 0 0,5 9 60 0 0,1 18-48 0 0,6-18 52 0 0,-5 3 12 0 0,-4-26-4 0 0,-3-1-1 0 0,7-2 36 0 0,5 21 79 0 0,1 2-42 0 0,-11-5-18 0 0,8-25-112 0 0,-18 9 30 0 0,14-12-17 0 0,3-4 26 0 0,4 1 1 0 0,6 1-33 0 0,-4 19 48 0 0,-11-19-271 0 0,5-2-7117 0 0,2 0 1177 0 0</inkml:trace>
  <inkml:trace contextRef="#ctx0" brushRef="#br4" timeOffset="44295.075">2224 3872 2304 0 0,'-19'5'363'0'0,"15"-5"682"0"0,4 0 298 0 0,0 0 58 0 0,13-3 3448 0 0,-16-6-4502 0 0,0 6-282 0 0,2 3-46 0 0,1 0 0 0 0,0 0-1 0 0,-1 0 1 0 0,1-1 0 0 0,-1 1 0 0 0,1 0 0 0 0,0 0-1 0 0,-1-1 1 0 0,1 1 0 0 0,0 0 0 0 0,-1-1-1 0 0,1 1 1 0 0,0 0 0 0 0,0-1 0 0 0,-1 1 0 0 0,1-1-1 0 0,0 1 1 0 0,0 0 0 0 0,0-1 0 0 0,-1 1-1 0 0,1-1 1 0 0,0 1 0 0 0,0-1 0 0 0,0 1 0 0 0,0 0-1 0 0,0-1 1 0 0,0 1 0 0 0,0-1 0 0 0,0 1-1 0 0,0-1 1 0 0,0 1 0 0 0,0-1 0 0 0,0 1 0 0 0,0-1-1 0 0,1 1 1 0 0,-1 0 0 0 0,0-1 0 0 0,0 1-1 0 0,0-1 1 0 0,1 1 0 0 0,-1 0 0 0 0,0-1 0 0 0,0 1-1 0 0,1 0 1 0 0,-1-1 0 0 0,0 1 0 0 0,1 0-19 0 0,4-43 1876 0 0,5 9-952 0 0,5-17-44 0 0,-15-29-195 0 0,-9 43-379 0 0,0-22 217 0 0,3-60 482 0 0,6 67-665 0 0,8-4-129 0 0,-16 0-48 0 0,6-53-31 0 0,-13-17-58 0 0,15 51-20 0 0,-3-1 16 0 0,13-4-58 0 0,-3-3-12 0 0,-16-5 54 0 0,8-27 20 0 0,-7 35-10 0 0,-5 5-4 0 0,23-1 6 0 0,0-17-56 0 0,-1 30-10 0 0,5-29 64 0 0,-13-21-10 0 0,-11 28-44 0 0,0-23 54 0 0,19 12-64 0 0,-1 42 0 0 0,-14-2 0 0 0,11-16 0 0 0,-6-1 54 0 0,2 0 28 0 0,6 31 1 0 0,-13-1 24 0 0,14 13-97 0 0,-10-50 54 0 0,-4 31-64 0 0,13 0 0 0 0,14-20 0 0 0,-10 36 0 0 0,-4-10 11 0 0,-8 1 42 0 0,-1 6-53 0 0,-2 14 155 0 0,4 19-112 0 0,-2-2-33 0 0,7 4-30 0 0,-4 1-73 0 0,-1 0-139 0 0,11 3-1701 0 0,-4 1-222 0 0,-3 3-4011 0 0</inkml:trace>
  <inkml:trace contextRef="#ctx0" brushRef="#br4" timeOffset="45357.324">3193 3640 1840 0 0,'0'0'83'0'0,"0"0"207"0"0,0 0 833 0 0,0 0 365 0 0,0 0 72 0 0,0 0-131 0 0,0 0-584 0 0,0 0-261 0 0,0 0-52 0 0,0 0-17 0 0,-5-6 436 0 0,-23-77 2018 0 0,13-42-523 0 0,7-89-894 0 0,16 81-1056 0 0,21-223 600 0 0,-25 86-650 0 0,0 97-436 0 0,8-143 44 0 0,-24 158 111 0 0,1 87-77 0 0,0-13 25 0 0,2 15-77 0 0,4-1-1 0 0,4-63-35 0 0,1 105 5 0 0,-11-102 67 0 0,-2 35 60 0 0,-9-7 8 0 0,19 16-140 0 0,8-4 0 0 0,20-18 0 0 0,-17 56 0 0 0,-1 7 36 0 0,-1 48-1180 0 0,-2 5 293 0 0,5 6-4388 0 0,-2-5-754 0 0</inkml:trace>
  <inkml:trace contextRef="#ctx0" brushRef="#br4" timeOffset="46950.698">4399 1419 7080 0 0,'0'0'157'0'0,"0"0"23"0"0,0 0 13 0 0,-15 0 534 0 0,-14-2 4126 0 0,-20 2-3087 0 0,-2 2-704 0 0,-31 3-28 0 0,1-3 0 0 0,-57-8-1034 0 0,-93 5 689 0 0,58 8-398 0 0,-210-26 132 0 0,-99 31 54 0 0,337 8-301 0 0,6-12-209 0 0,-45 2 118 0 0,58-4 155 0 0,-8 0-23 0 0,61-5-146 0 0,-14-5-18 0 0,-136-15-53 0 0,90 22 64 0 0,-24-10-64 0 0,79 14 0 0 0,-133 6 64 0 0,107-9-64 0 0,45-3 0 0 0,49 1 0 0 0,4 1-13 0 0,-2-1-52 0 0,6-1-9 0 0,2-1 2 0 0,0 0 0 0 0,0 0 0 0 0,12 7-2801 0 0,-2-5 1315 0 0</inkml:trace>
  <inkml:trace contextRef="#ctx0" brushRef="#br4" timeOffset="48028.57">939 2013 1376 0 0,'8'1'245'0'0,"63"10"3831"0"0,36-13-2983 0 0,-57-1-686 0 0,338-30-76 0 0,12 39-331 0 0,-165-3 305 0 0,109-1 783 0 0,-54 3 191 0 0,-152-12-391 0 0,76-35 713 0 0,47 12-890 0 0,-94 4-471 0 0,-82 14-176 0 0,46 7 309 0 0,-24 9-222 0 0,1 2 161 0 0,-49-2-178 0 0,19 3-16 0 0,-15-10-108 0 0,-36 6 188 0 0,23 0 1748 0 0,-17-16-945 0 0,-21 4-586 0 0,-11 8-339 0 0,-1 1-11 0 0,0 0-1 0 0,0-1 6 0 0,3-4-822 0 0,-2 2-3539 0 0,2-5-1535 0 0</inkml:trace>
  <inkml:trace contextRef="#ctx0" brushRef="#br4" timeOffset="49481.353">817 2677 1376 0 0,'8'0'901'0'0,"118"1"3531"0"0,197-22-2783 0 0,217-18-1242 0 0,-86 26 20 0 0,-243 8-169 0 0,298-7 444 0 0,-316 5-182 0 0,97 5 1126 0 0,-160-9-940 0 0,-8-8-114 0 0,-59 12-160 0 0,48 4 4 0 0,-47-1-342 0 0,-2-2 37 0 0,87-5 952 0 0,-12 22-693 0 0,-137-11-316 0 0,0 0 2 0 0,19 0 798 0 0,-18 0-793 0 0,-1 0-1 0 0,1 1-13 0 0,3 0-42 0 0,-2 0 34 0 0,1 1-780 0 0,-2-1-3312 0 0,-1-1-1443 0 0</inkml:trace>
  <inkml:trace contextRef="#ctx0" brushRef="#br4" timeOffset="56775.314">4373 2539 1376 0 0,'2'-1'251'0'0,"13"-3"3849"0"0,10 1-3270 0 0,-11 2-154 0 0,34-3 1136 0 0,55-4-235 0 0,17-6-549 0 0,-75 7-592 0 0,0 3 1 0 0,0 1 0 0 0,24 3-437 0 0,64 2 696 0 0,-65 8-143 0 0,-7 3 214 0 0,-39-5-658 0 0,-6 0 960 0 0,-15-7-914 0 0,-1-1-24 0 0,0 0-4 0 0,0 0-4 0 0,0 0-24 0 0,0 0-17 0 0,0 0-2 0 0,0 0-177 0 0,0 0-736 0 0,0 0-290 0 0,0 0-49 0 0,0 0-10 0 0</inkml:trace>
  <inkml:trace contextRef="#ctx0" brushRef="#br4" timeOffset="58196.853">5290 1915 1376 0 0,'0'0'65'0'0,"0"0"126"0"0,0 0 504 0 0,0 0 215 0 0,0 0 46 0 0,0 1-73 0 0,-7 14 246 0 0,5-12-884 0 0,0 0 0 0 0,1 0 1 0 0,-1 1-1 0 0,1-1 0 0 0,0 1 0 0 0,-1-1 1 0 0,2 1-1 0 0,-1 0 0 0 0,0-1 0 0 0,1 1 1 0 0,0 0-1 0 0,0 0 0 0 0,0-1 1 0 0,0 1-1 0 0,0 0 0 0 0,2 3-245 0 0,3 23 991 0 0,-1 1 1 0 0,-2 0-1 0 0,-1 1 1 0 0,-2 27-992 0 0,0-6 609 0 0,10 17 184 0 0,5 33 365 0 0,0 22-230 0 0,-17 79 110 0 0,-1-118-612 0 0,8 65 526 0 0,-4 47-520 0 0,-4-155 144 0 0,3-42-522 0 0,-1 4-65 0 0,1-4-102 0 0,1-1-50 0 0,0 0-902 0 0,0 0-3743 0 0,-3 4-1605 0 0</inkml:trace>
  <inkml:trace contextRef="#ctx0" brushRef="#br4" timeOffset="59274.73">4296 1935 1840 0 0,'0'0'271'0'0,"0"0"463"0"0,0 0 201 0 0,0 0 38 0 0,0 0-41 0 0,0 13 1031 0 0,-13 42 641 0 0,17 25-1000 0 0,10 17-267 0 0,-9 1 4 0 0,-5 126 726 0 0,1-209-2012 0 0,0-2 98 0 0,0-1 0 0 0,0 0-1 0 0,1 0 1 0 0,1 0 0 0 0,0 0 0 0 0,1 0-1 0 0,0-1 1 0 0,3 7-153 0 0,19 71 209 0 0,-20-71-107 0 0,-1-1 0 0 0,0 1 0 0 0,-2 0 0 0 0,0 0 0 0 0,-1 0 0 0 0,-1 0 0 0 0,0 5-102 0 0,10 67 610 0 0,-4-28-30 0 0,0 96-308 0 0,16-22-272 0 0,-12 9 128 0 0,-9-124-139 0 0,0 16 193 0 0,-2-34-123 0 0,2 4-49 0 0,-1-1-44 0 0,-1-4-142 0 0,0-2-47 0 0,0 0-8 0 0</inkml:trace>
  <inkml:trace contextRef="#ctx0" brushRef="#br4" timeOffset="61149.283">4266 1858 456 0 0,'0'0'1248'0'0,"0"0"136"0"0,0 0 65 0 0,0 0-138 0 0,0 0-637 0 0,0 0-275 0 0,0 0-58 0 0,0 0-11 0 0,0 0-2 0 0,0 0 0 0 0,0 0 0 0 0,0 0 4 0 0,8 5 736 0 0,95 13 1940 0 0,17 18-2288 0 0,-58-13-528 0 0,-28-14-102 0 0,1-1 1 0 0,0-2 0 0 0,0-2-1 0 0,0-1 1 0 0,1-2 0 0 0,10-1-91 0 0,43 7 336 0 0,45-5 224 0 0,-17 5-560 0 0,-107-7 0 0 0,3 1 0 0 0,-4 1 0 0 0,1 2 0 0 0,1-1 0 0 0,0 1 0 0 0,33 5 926 0 0,-43-8-1064 0 0,-1-1-78 0 0,0 0-28 0 0,0 0 49 0 0,0 0 224 0 0,0 0 99 0 0,0 0-1054 0 0,0 0-4302 0 0</inkml:trace>
  <inkml:trace contextRef="#ctx0" brushRef="#br5" timeOffset="86178.072">82 147 2760 0 0,'0'0'267'0'0,"0"0"78"0"0,0 0 36 0 0,0 0 10 0 0,0 0 20 0 0,1 1 77 0 0,2 27 1597 0 0,-3-27-1573 0 0,4 16 973 0 0,3 34 1030 0 0,15 65 269 0 0,-13-23-1138 0 0,-3-31-1442 0 0,8 24 537 0 0,-13 49 479 0 0,2-3-898 0 0,-5-53-237 0 0,5-36 32 0 0,7 30 195 0 0,-5-37-248 0 0,2 49-30 0 0,-3-40 214 0 0,-1-21 198 0 0,1 3-286 0 0,-7 52 112 0 0,7-45-272 0 0,2-1 64 0 0,-3-13 0 0 0,2 5-64 0 0,-5-8 11 0 0,7 5 245 0 0,-7-20-203 0 0,0-1 1 0 0,0 3-33 0 0,0-2 32 0 0,0-2 11 0 0,0 0 0 0 0,1 0-10 0 0,1 4-33 0 0,3 9 23 0 0,6-2-59 0 0,-4-7 15 0 0,1-4 0 0 0,18-7 0 0 0,-3-2 0 0 0,-13 6 0 0 0,38 2 0 0 0,212-31 80 0 0,-182 25-93 0 0,20 3-54 0 0,87-3 131 0 0,99-19-64 0 0,-153 19-64 0 0,41-5 118 0 0,-77 2 20 0 0,2-8 50 0 0,-91 17-98 0 0,-4 0 38 0 0,20 1 258 0 0,-11-30 314 0 0,-41-52 480 0 0,12 42-1128 0 0,-26-112 46 0 0,32 106 112 0 0,-17-24 25 0 0,-2-52-454 0 0,5 30 283 0 0,16 37 16 0 0,6-4 360 0 0,6 4-224 0 0,-31-36-152 0 0,-4 27 0 0 0,0 1 124 0 0,8 2-48 0 0,12 5-76 0 0,-9-13 51 0 0,20 57-104 0 0,-18-20-89 0 0,14 26 142 0 0,-14-1 0 0 0,-16 13 0 0 0,-36-9 0 0 0,-39 4-566 0 0,-42-2 292 0 0,-6 18-78 0 0,-83-7 272 0 0,79-7 80 0 0,-26 26 0 0 0,57-19-136 0 0,80-15-1173 0 0,51 5-3905 0 0,1 0-1766 0 0</inkml:trace>
  <inkml:trace contextRef="#ctx0" brushRef="#br5" timeOffset="87740.2">1622 120 920 0 0,'40'22'2117'0'0,"-14"-22"1115"0"0,-25 0-2831 0 0,-1 0 9 0 0,0 0 66 0 0,9 0 1136 0 0,87-16-926 0 0,21 6-1112 0 0,70-3 1142 0 0,-9 3-716 0 0,186 0 916 0 0,-16 1-1000 0 0,-251 3 60 0 0,-34 10 680 0 0,-51-2-515 0 0,1 0 356 0 0,-3-1 3149 0 0,-5 0-3618 0 0,0 5-15 0 0,-1 12 318 0 0,-4-16-227 0 0,-1 17 271 0 0,-1 1-228 0 0,15 92-3 0 0,-12 40 1079 0 0,-12 13-453 0 0,17-33-378 0 0,-17 26 36 0 0,1-69 51 0 0,2 17-226 0 0,5 39-113 0 0,10-75-16 0 0,-7-56-34 0 0,0-12-14 0 0,-12 8 326 0 0,6-7-338 0 0,-1-1 0 0 0,0 0-1 0 0,0 0 1 0 0,1-1-1 0 0,-1 1 1 0 0,0-1 0 0 0,0-1-1 0 0,0 0 1 0 0,0 0-1 0 0,-7-1-63 0 0,-27 2 152 0 0,-392 22 504 0 0,286-19-501 0 0,14-1 58 0 0,-155-26-135 0 0,211 10-182 0 0,69 12-1200 0 0,8 1-374 0 0</inkml:trace>
  <inkml:trace contextRef="#ctx0" brushRef="#br5" timeOffset="89036.772">3304 1360 7832 0 0,'0'0'602'0'0,"0"0"-374"0"0,-8 4 30 0 0,0 1-130 0 0,6-4 4 0 0,2-1 16 0 0,0 0 4 0 0,0 0 0 0 0,0 0-14 0 0,0 0-54 0 0,0 0-13 0 0,8 8 388 0 0,-4-5-351 0 0,1 0 1 0 0,-1 0-1 0 0,1 0 1 0 0,0 0-1 0 0,0-1 1 0 0,0 0-1 0 0,0 0 1 0 0,0-1-1 0 0,0 1 1 0 0,1-1-1 0 0,-1 0 1 0 0,1 0-1 0 0,-1-1 1 0 0,0 0-1 0 0,1 0 1 0 0,-1 0-1 0 0,1-1 1 0 0,2 0-109 0 0,3 1-17 0 0,289 1 206 0 0,161-5-178 0 0,-255-10 53 0 0,62 4 16 0 0,-141 8 304 0 0,-62-1-65 0 0,68 6 514 0 0,-28-1-171 0 0,-59-8 776 0 0,-11-10 251 0 0,59-53 735 0 0,-90 64-2345 0 0,0 0 1 0 0,0 0-1 0 0,-1-1 0 0 0,1 0 1 0 0,-1 0-1 0 0,-1 0 1 0 0,1 0-1 0 0,-1 0 0 0 0,0 0 1 0 0,0-1-1 0 0,-1 1 1 0 0,0-1-1 0 0,0 1 1 0 0,-1-1-1 0 0,1 1 0 0 0,-2-1 1 0 0,1 1-1 0 0,-1-1 1 0 0,1 0-1 0 0,-2 1 0 0 0,1 0 1 0 0,-1-1-1 0 0,-2-4-79 0 0,-14-61 760 0 0,-17-82-272 0 0,29 96-488 0 0,2-48 0 0 0,11-41 0 0 0,-18 18 75 0 0,-2 67-22 0 0,-11-81 11 0 0,2 35-64 0 0,-4 49 0 0 0,25 56 15 0 0,0 0 0 0 0,0 0 0 0 0,0 0-1 0 0,-1 0 1 0 0,1 0 0 0 0,-1 1 0 0 0,0-1-1 0 0,0 0 1 0 0,0 1 0 0 0,0-1 0 0 0,0 1 0 0 0,0 0-1 0 0,-1 0 1 0 0,1 0 0 0 0,-1 0 0 0 0,1 0-1 0 0,-1 1 1 0 0,0-1 0 0 0,0 1 0 0 0,0 0-1 0 0,0-1 1 0 0,0 1 0 0 0,0 1 0 0 0,0-1 0 0 0,0 0-1 0 0,-2 0-14 0 0,-29-1 0 0 0,-69 8-550 0 0,10-3 524 0 0,-277-30 26 0 0,221 17-53 0 0,-211 1 42 0 0,-53 9-77 0 0,103 3-56 0 0,200 4-184 0 0,74 2-2062 0 0,29-9 1132 0 0</inkml:trace>
  <inkml:trace contextRef="#ctx0" brushRef="#br5" timeOffset="90380.203">3185 1447 456 0 0,'0'0'1076'0'0,"0"0"117"0"0,9 6 2024 0 0,23 47 439 0 0,-6 16-928 0 0,-19 10-1174 0 0,-3 13-832 0 0,-7-20 124 0 0,-6 41 115 0 0,-8 81 165 0 0,-17 31-846 0 0,23-63-137 0 0,19-77 434 0 0,3-39-123 0 0,-11-45-369 0 0,0-1-10 0 0,0 0 15 0 0,0 0 6 0 0,0 0 0 0 0,8 3 352 0 0,38-6-74 0 0,17-6-364 0 0,98 5-92 0 0,218-16-36 0 0,43-26 118 0 0,-334 36 0 0 0,0 3 0 0 0,30 5 0 0 0,1 1 0 0 0,-23 7 0 0 0,4-9 54 0 0,-92 3-47 0 0,-1 0 1 0 0,1 0-1 0 0,-1-1 1 0 0,1 0-1 0 0,-1-1 1 0 0,1 0-1 0 0,-1 0 0 0 0,0 0 1 0 0,0-1-1 0 0,5-3-7 0 0,0 0 41 0 0,-7 4-18 0 0,0 0 0 0 0,-1 0 0 0 0,1-1-1 0 0,-1 0 1 0 0,0 0 0 0 0,0 0 0 0 0,0 0 0 0 0,0-1-1 0 0,0 1 1 0 0,-1-1 0 0 0,1 0 0 0 0,-1 0 0 0 0,0 0-1 0 0,0-2-22 0 0,3-5 46 0 0,0 1 0 0 0,-1-1 0 0 0,-1 1 0 0 0,0-2 0 0 0,0 1 0 0 0,-1 0 0 0 0,-1-1 0 0 0,1-6-46 0 0,-4-62 344 0 0,-43-71 127 0 0,22 45-206 0 0,-4-35-83 0 0,29 37-117 0 0,1 73-64 0 0,34-88 10 0 0,25-20 42 0 0,-58 129-34 0 0,-1 0 0 0 0,0 0-1 0 0,0-1 1 0 0,-1 1 0 0 0,0-1-1 0 0,-1 0 1 0 0,0 0 0 0 0,-1 0-1 0 0,0 0 1 0 0,-1-2-19 0 0,0 10 17 0 0,0 0-1 0 0,0 1 1 0 0,0-1-1 0 0,0 0 1 0 0,0 0-1 0 0,-1 1 1 0 0,1-1-1 0 0,-1 0 1 0 0,0 1 0 0 0,0-1-1 0 0,0 0 1 0 0,0 1-1 0 0,0-1 1 0 0,-1 1-1 0 0,1 0 1 0 0,-1-1 0 0 0,1 1-1 0 0,-1 0 1 0 0,-1-1-17 0 0,-27-21-190 0 0,-11 21-4259 0 0,30 6 2882 0 0</inkml:trace>
  <inkml:trace contextRef="#ctx0" brushRef="#br5" timeOffset="91364.346">3152 2496 2760 0 0,'0'0'313'0'0,"0"0"274"0"0,0 0 117 0 0,0 0 28 0 0,0 0-28 0 0,0 0-134 0 0,0 0-52 0 0,0 0-8 0 0,0 0 13 0 0,0 0 73 0 0,0 0 39 0 0,-16 3 1442 0 0,-79-3 2830 0 0,-73-3-3368 0 0,-150 15-289 0 0,-77-21-944 0 0,215 25-242 0 0,149-11-64 0 0,1 1 0 0 0,0 1 0 0 0,1 2 0 0 0,-16 6 0 0 0,-23 1 0 0 0,32-8 0 0 0,10 1 54 0 0,13-8 93 0 0,15-1 252 0 0,-2-9-308 0 0,-10-24 42 0 0,2 3 41 0 0,-4-17 151 0 0,-8-29 55 0 0,25 30-203 0 0,-19-33 13 0 0,3-76-44 0 0,-13 59-146 0 0,19-17 0 0 0,9 44 0 0 0,1 47 0 0 0,-11-67 400 0 0,6 88-386 0 0,0-5-53 0 0,0 0 0 0 0,0 0 0 0 0,0 0 1 0 0,0 0-1 0 0,1 0 0 0 0,0 0 0 0 0,1 0 0 0 0,-1 0 0 0 0,1 1 0 0 0,0-1 0 0 0,0 0 0 0 0,2-1 39 0 0,28-13-1453 0 0,-31 20 854 0 0,1-1-762 0 0,6 0-3138 0 0,-7 0-1343 0 0</inkml:trace>
  <inkml:trace contextRef="#ctx0" brushRef="#br5" timeOffset="92207.896">1979 2624 7920 0 0,'0'0'362'0'0,"0"0"-11"0"0,0 0-174 0 0,0 0 93 0 0,-3-1 67 0 0,-69-15 2215 0 0,-100 7 73 0 0,-124-14 661 0 0,229 16-2920 0 0,-185-20 507 0 0,93 21-441 0 0,-398 52-272 0 0,453-30-160 0 0,50-9 12 0 0,52-6 36 0 0,-4-1-25 0 0,5 0 33 0 0,1 0 24 0 0,-15-17 605 0 0,10 10-624 0 0,1 0-1 0 0,0-1 0 0 0,0 0 0 0 0,1 0 0 0 0,0 0 1 0 0,0 0-1 0 0,1 0 0 0 0,0 0 0 0 0,0-4-60 0 0,-3-12 138 0 0,-14-69 20 0 0,5 0-1 0 0,3-1 0 0 0,4-37-157 0 0,13-131 0 0 0,-6 252-5 0 0,-1 0 0 0 0,1 0-1 0 0,1 0 1 0 0,0 0 0 0 0,0 1-1 0 0,1-1 1 0 0,0 0 0 0 0,1 1-1 0 0,0 0 1 0 0,1-1 0 0 0,0 1-1 0 0,4-7 6 0 0,6-14-592 0 0,3 44-2462 0 0,-11-5 595 0 0,0 1-3435 0 0</inkml:trace>
  <inkml:trace contextRef="#ctx0" brushRef="#br5" timeOffset="93773.752">227 2631 2760 0 0,'0'0'125'0'0,"1"1"-3"0"0,4 15 1023 0 0,1 42 4145 0 0,-17 6-3428 0 0,-1 24-496 0 0,2 34-75 0 0,-10 33-212 0 0,5-56-505 0 0,9-71-451 0 0,2 1-1 0 0,1 0 0 0 0,1-1 1 0 0,1 30-123 0 0,21 127 72 0 0,2-83-8 0 0,-20-91-20 0 0,0-1 0 0 0,-1 1 0 0 0,0 0 0 0 0,-1-1 0 0 0,0 1 0 0 0,0 0 0 0 0,-1 0 0 0 0,-3 9-44 0 0,-1 39 345 0 0,-18 60 475 0 0,17-57-756 0 0,6-54-55 0 0,10 46 3 0 0,-4-29 95 0 0,4 43-33 0 0,-7-48-74 0 0,2 4 0 0 0,5-11-12 0 0,-3-9-1 0 0,0 0 0 0 0,1 0-1 0 0,-1-1 1 0 0,1 0-1 0 0,-1 0 1 0 0,1-1-1 0 0,0 0 1 0 0,0 0-1 0 0,0-1 1 0 0,0 0-1 0 0,0 0 1 0 0,1-1-1 0 0,-1 0 1 0 0,0 0 0 0 0,0-1-1 0 0,5-1 14 0 0,23 1-22 0 0,421-5-161 0 0,-185-15 183 0 0,-161 12 0 0 0,15 9 75 0 0,-111 0-70 0 0,1-1 1 0 0,-1 0-1 0 0,1-1 0 0 0,-1 0 1 0 0,0-2-1 0 0,0 0 0 0 0,0 0 1 0 0,0-1-1 0 0,-1-1 0 0 0,9-5-5 0 0,12-12 0 0 0,3-3 75 0 0,0-7 169 0 0,6 10 29 0 0,-34 13-155 0 0,19-13-48 0 0,4-24 30 0 0,-3-9 256 0 0,-8-10 578 0 0,-11-17 200 0 0,-18-8-342 0 0,-4 7-409 0 0,0-63 58 0 0,11 3-353 0 0,11-22-240 0 0,-4 27 88 0 0,-15-60 280 0 0,8 164-216 0 0,3-1-957 0 0,-3 35 126 0 0,0 1-1245 0 0,0 0-4835 0 0</inkml:trace>
  <inkml:trace contextRef="#ctx0" brushRef="#br5" timeOffset="94695.413">1838 4086 3224 0 0,'-16'-4'573'0'0,"13"4"7462"0"0,8 3-8921 0 0,106 15 844 0 0,75-9 42 0 0,47-8-19 0 0,205-21 166 0 0,-275 23-57 0 0,44 13 380 0 0,-65-3 363 0 0,-65-19 446 0 0,-76 6-1222 0 0,0 0 1 0 0,-1 0 0 0 0,1 1 0 0 0,0-1-1 0 0,-1 0 1 0 0,1 0 0 0 0,-1 0 0 0 0,1 0-1 0 0,0 0 1 0 0,-1 0 0 0 0,1 0-1 0 0,0 0 1 0 0,-1 0 0 0 0,1-1 0 0 0,-1 1-1 0 0,1 0 1 0 0,0 0 0 0 0,-1 0 0 0 0,1-1-1 0 0,-1 1 1 0 0,1 0 0 0 0,-1-1 0 0 0,1 1-1 0 0,-1-1 1 0 0,1 1 0 0 0,-1 0 0 0 0,1-1-1 0 0,-1 1 1 0 0,1-1 0 0 0,-1 1 0 0 0,0-1-1 0 0,1 1 1 0 0,-1-1 0 0 0,0 0 0 0 0,0 1-1 0 0,1-1 1 0 0,-1 1 0 0 0,0-1 0 0 0,0 0-1 0 0,0 1 1 0 0,0-1 0 0 0,0 1 0 0 0,1-1-1 0 0,-1 0 1 0 0,0 1 0 0 0,-1-1-1 0 0,1 0 1 0 0,0 1 0 0 0,0-1 0 0 0,0 0-1 0 0,0 1 1 0 0,0-1 0 0 0,-1 1 0 0 0,1-1-1 0 0,0 0-57 0 0,-23-34 2298 0 0,17 27-2004 0 0,-2-6-137 0 0,0-1-1 0 0,2 0 0 0 0,-1 0 0 0 0,2-1 1 0 0,0 0-1 0 0,1 0 0 0 0,1 0 1 0 0,0 0-1 0 0,1 0 0 0 0,0-6-156 0 0,-1-80 107 0 0,10-27-30 0 0,-11-9 107 0 0,-21-34 99 0 0,10 76-98 0 0,3-32 48 0 0,-12-8-70 0 0,20 100-244 0 0,1 21 109 0 0,2-1-1 0 0,-1 1 1 0 0,2 0 0 0 0,0 0 0 0 0,1 0-1 0 0,3-15-27 0 0,1 2-77 0 0,-6 6-234 0 0,1 21-534 0 0,0 1-271 0 0,0 0-1128 0 0,0 0-4330 0 0</inkml:trace>
  <inkml:trace contextRef="#ctx0" brushRef="#br5" timeOffset="95498.622">3467 4168 920 0 0,'-57'-7'1203'0'0,"40"7"5352"0"0,29 6-6185 0 0,55 2 294 0 0,-17-3-397 0 0,1-1 0 0 0,0-4 1 0 0,36-3-268 0 0,22 0 214 0 0,519-23-37 0 0,-276 12 34 0 0,-155 8 377 0 0,-151 2-420 0 0,-33 3 109 0 0,0 0 1 0 0,0-1 0 0 0,0 0-1 0 0,-1-1 1 0 0,1 0 0 0 0,-1-1-1 0 0,0 0 1 0 0,7-4-278 0 0,-16 5 163 0 0,0 1 0 0 0,0-1 0 0 0,-1 0 0 0 0,1 0 0 0 0,-1 0 0 0 0,0-1 1 0 0,0 1-1 0 0,0 0 0 0 0,0-1 0 0 0,-1 0 0 0 0,1 1 0 0 0,-1-1 0 0 0,0 0 0 0 0,0 0 0 0 0,0 1 0 0 0,-1-1 1 0 0,1 0-1 0 0,-1 0 0 0 0,0 0 0 0 0,0 0 0 0 0,-1-1-163 0 0,3-14 597 0 0,14-116 1087 0 0,21-192-116 0 0,-33-38 231 0 0,-14 91-1102 0 0,2 92-521 0 0,10 81-176 0 0,-1 71-190 0 0,-1 29-141 0 0,-1 0-1013 0 0,-2-2-439 0 0</inkml:trace>
</inkml:ink>
</file>

<file path=ppt/ink/ink4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6:48.837"/>
    </inkml:context>
    <inkml:brush xml:id="br0">
      <inkml:brushProperty name="width" value="0.1" units="cm"/>
      <inkml:brushProperty name="height" value="0.1" units="cm"/>
      <inkml:brushProperty name="color" value="#F6630D"/>
    </inkml:brush>
  </inkml:definitions>
  <inkml:trace contextRef="#ctx0" brushRef="#br0">1 338 3224 0 0,'0'0'143'0'0,"0"0"301"0"0,0 0 1158 0 0,0 0 501 0 0,1 2 103 0 0,12 45 2340 0 0,-5 31-1879 0 0,-3-23-1241 0 0,9 132 780 0 0,-11-161-1824 0 0,-1 0 0 0 0,-1 0 0 0 0,-2 0 0 0 0,-3 25-382 0 0,3-8 568 0 0,-6-60-312 0 0,-3-20 21 0 0,2-1 0 0 0,1 0-1 0 0,2-1 1 0 0,2-3-277 0 0,1 0-185 0 0,2 0-1 0 0,2 0 1 0 0,1 0 0 0 0,3 0-1 0 0,3-11 186 0 0,5-6-204 0 0,-6 32 194 0 0,-8 26-44 0 0,3 1 51 0 0,0 1-1 0 0,0 0 1 0 0,-1 0 0 0 0,1 0-1 0 0,0 0 1 0 0,-1 0-1 0 0,1 1 1 0 0,-1-1-1 0 0,0 1 1 0 0,1-1-1 0 0,-1 1 1 0 0,0 0-1 0 0,0 0 1 0 0,0 0 0 0 0,0 0-1 0 0,0 0 1 0 0,-1 1-1 0 0,1-1 4 0 0,14 15-2 0 0,-6-9 2 0 0,5 7 0 0 0,1-2 0 0 0,1 0 0 0 0,0 0 0 0 0,0-2 0 0 0,2 0 0 0 0,-1-1 0 0 0,1-1 0 0 0,1 0 0 0 0,10 2 0 0 0,-27-10 4 0 0,0 0-1 0 0,0 0 1 0 0,0-1-1 0 0,0 1 0 0 0,0-1 1 0 0,0 0-1 0 0,0 0 1 0 0,1 0-1 0 0,-1 0 1 0 0,0 0-1 0 0,0-1 0 0 0,0 1 1 0 0,0-1-1 0 0,0 0 1 0 0,0 0-1 0 0,0 0 0 0 0,0 0 1 0 0,0 0-1 0 0,0-1 1 0 0,-1 1-1 0 0,1-1 1 0 0,0 0-1 0 0,0-1-3 0 0,8-11 150 0 0,-2 0 1 0 0,0-1-1 0 0,0-1 1 0 0,-1 1-1 0 0,-1-1 0 0 0,-1 0 1 0 0,1-4-151 0 0,32-69 82 0 0,-21 60-457 0 0,-17 28 374 0 0,0 1 1 0 0,0-1-1 0 0,0 1 0 0 0,0 0 1 0 0,0-1-1 0 0,0 1 0 0 0,0 0 0 0 0,0-1 1 0 0,0 1-1 0 0,0 0 0 0 0,0 0 1 0 0,0 0-1 0 0,1 0 0 0 0,-1 0 1 0 0,0 1-1 0 0,0-1 0 0 0,0 0 1 0 0,0 0-1 0 0,0 1 0 0 0,0-1 1 0 0,0 0-1 0 0,0 1 0 0 0,0-1 0 0 0,0 1 1 0 0,0 0-1 0 0,0-1 0 0 0,0 1 1 0 0,0 0-1 0 0,0-1 0 0 0,-1 1 1 0 0,1 0-1 0 0,0 0 0 0 0,-1 0 1 0 0,31 61-18 0 0,5 70-194 0 0,-3 26 1121 0 0,1 43-769 0 0,-32-190-215 0 0,-1-2-34 0 0,0-1 0 0 0,1 1-1 0 0,0 0 1 0 0,0-1 0 0 0,1 0-1 0 0,0 1 1 0 0,0-1 0 0 0,1 0-1 0 0,0-1 1 0 0,1 1 0 0 0,4 6 109 0 0,-1-15-6952 0 0,0-5-21 0 0</inkml:trace>
  <inkml:trace contextRef="#ctx0" brushRef="#br0" timeOffset="484.26">1230 658 11544 0 0,'-41'-40'1264'0'0,"-17"5"913"0"0,57 34-2101 0 0,-4-1 47 0 0,1 0 0 0 0,0 0 0 0 0,-1 1-1 0 0,1-1 1 0 0,-1 1 0 0 0,1 0 0 0 0,-1 0 0 0 0,0 1-1 0 0,1-1 1 0 0,-1 1 0 0 0,0 0 0 0 0,1 1 0 0 0,-1-1-1 0 0,0 1 1 0 0,1-1 0 0 0,-1 1 0 0 0,0 1-1 0 0,-2 0-122 0 0,-39 34 104 0 0,38-30-103 0 0,0 1 0 0 0,1 0 0 0 0,0 0-1 0 0,0 1 1 0 0,0 0 0 0 0,1 0-1 0 0,1 1 1 0 0,-1-1 0 0 0,2 1-1 0 0,-2 3 0 0 0,4-8 18 0 0,1 0 0 0 0,-1-1 0 0 0,1 1-1 0 0,0 0 1 0 0,0 0 0 0 0,1 0 0 0 0,-1 0 0 0 0,1-1-1 0 0,0 1 1 0 0,0 0 0 0 0,0 0 0 0 0,0 0-1 0 0,1 0 1 0 0,-1 0 0 0 0,1 0 0 0 0,0 0-1 0 0,1-1 1 0 0,-1 1 0 0 0,0 0 0 0 0,1-1 0 0 0,0 1-1 0 0,0-1 1 0 0,0 0 0 0 0,0 1 0 0 0,1-1-1 0 0,-1 0 1 0 0,3 2-18 0 0,1-1-38 0 0,1 1 1 0 0,0-1-1 0 0,-1-1 1 0 0,1 1-1 0 0,1-1 0 0 0,-1 0 1 0 0,0-1-1 0 0,1 0 0 0 0,0 0 1 0 0,-1 0-1 0 0,1-1 1 0 0,0 0-1 0 0,0-1 0 0 0,0 0 1 0 0,-1 0-1 0 0,1 0 0 0 0,0-1 1 0 0,0 0-1 0 0,0-1 0 0 0,-1 0 1 0 0,1 0-1 0 0,6-3 38 0 0,-8 3 87 0 0,0-1-1 0 0,-1 1 1 0 0,1-1-1 0 0,0 0 0 0 0,-1-1 1 0 0,1 1-1 0 0,-1-1 1 0 0,0 0-1 0 0,0-1 1 0 0,-1 1-1 0 0,1-1 1 0 0,-1 0-1 0 0,2-3-86 0 0,38-55 937 0 0,-44 62-842 0 0,0 1-6 0 0,0 0 10 0 0,0 0 44 0 0,24-2-354 0 0,13 19 18 0 0,28-2 259 0 0,-56-14-30 0 0,-4 0-254 0 0,0 0 0 0 0,0-1 0 0 0,0 1 0 0 0,1-1 0 0 0,-1 0 0 0 0,0-1 0 0 0,0 1-1 0 0,1-1 1 0 0,-1 0 0 0 0,0 0 0 0 0,0 0 0 0 0,0-1 0 0 0,0 0 0 0 0,1-1 218 0 0,5-5-1086 0 0</inkml:trace>
  <inkml:trace contextRef="#ctx0" brushRef="#br0" timeOffset="734.201">1539 513 5528 0 0,'0'0'422'0'0,"1"1"-276"0"0,7 9 825 0 0,1 0 1 0 0,0 0-1 0 0,1-1 1 0 0,0 0-1 0 0,0-1 1 0 0,0 0-1 0 0,12 5-971 0 0,85 41 2370 0 0,-101-51-2304 0 0,0 0 0 0 0,1-1 0 0 0,-1 0-1 0 0,0 0 1 0 0,1 0 0 0 0,0-1 0 0 0,-1 0 0 0 0,1-1-1 0 0,0 1 1 0 0,-1-1 0 0 0,1 0 0 0 0,0-1 0 0 0,-1 0 0 0 0,7-1-66 0 0,3-12-467 0 0,-14 4-3657 0 0,-2 1-857 0 0</inkml:trace>
  <inkml:trace contextRef="#ctx0" brushRef="#br0" timeOffset="906.036">1728 489 5984 0 0,'0'0'464'0'0,"-13"8"-23"0"0,-23 61 8415 0 0,-19 46-5290 0 0,-15 17-1488 0 0,47-83-5173 0 0,23-42-3583 0 0</inkml:trace>
  <inkml:trace contextRef="#ctx0" brushRef="#br0" timeOffset="1437.159">2033 282 456 0 0,'0'0'1836'0'0,"2"9"2370"0"0,2 12-438 0 0,4 35-6 0 0,30 176 1364 0 0,-18-116-4391 0 0,-8-20-73 0 0,-15-69-208 0 0,-4-31-100 0 0,2-1-280 0 0,2 0 0 0 0,-1-1 0 0 0,0 1-1 0 0,1-1 1 0 0,0 0 0 0 0,1 0 0 0 0,-1 0 0 0 0,1 0-1 0 0,0-1 1 0 0,1 1 0 0 0,-1-4-74 0 0,-1-1 76 0 0,-8-35-16 0 0,3 0-1 0 0,1 0 0 0 0,3 0 0 0 0,1-1 0 0 0,3-12-59 0 0,0 38-55 0 0,0 0 0 0 0,2-1 0 0 0,1 1 0 0 0,0 0 0 0 0,2 0 0 0 0,0 0 0 0 0,2 1 0 0 0,4-12 55 0 0,-4 20-56 0 0,0-1 0 0 0,1 2 0 0 0,0-1 0 0 0,0 1 0 0 0,2 1 0 0 0,-1-1 0 0 0,1 2 0 0 0,1-1 0 0 0,10-7 56 0 0,-15 14-6 0 0,1-1-1 0 0,-1 1 0 0 0,1 1 0 0 0,0 0 0 0 0,0-1 0 0 0,-1 2 1 0 0,1-1-1 0 0,1 1 0 0 0,-1 0 0 0 0,0 1 0 0 0,0 0 0 0 0,0 0 1 0 0,0 0-1 0 0,0 1 0 0 0,0 0 0 0 0,0 0 0 0 0,0 1 0 0 0,0 0 1 0 0,0 0-1 0 0,-1 1 0 0 0,1 0 0 0 0,-1 0 0 0 0,1 0 0 0 0,-1 1 0 0 0,0 0 1 0 0,0 0-1 0 0,-1 0 0 0 0,1 1 0 0 0,-1 0 0 0 0,0 0 0 0 0,-1 0 1 0 0,2 3 6 0 0,-3-4 21 0 0,0 0 1 0 0,0 1-1 0 0,-1 0 1 0 0,1-1-1 0 0,-1 1 1 0 0,0 0 0 0 0,-1 0-1 0 0,1 0 1 0 0,-1 1-1 0 0,0-1 1 0 0,0 0-1 0 0,-1 0 1 0 0,1 1-1 0 0,-1-1 1 0 0,0 0-1 0 0,-1 1 1 0 0,1-1 0 0 0,-1 0-1 0 0,0 0 1 0 0,-1 1-1 0 0,1-1 1 0 0,-1 0-1 0 0,0 0 1 0 0,0-1-1 0 0,0 1-21 0 0,-7 7 117 0 0,0 0-1 0 0,-1-1 0 0 0,0 0 0 0 0,-1 0 0 0 0,0-1 0 0 0,0-1 1 0 0,-1 0-1 0 0,0 0 0 0 0,-1-2 0 0 0,-4 3-116 0 0,-32 22-1344 0 0,34-22-895 0 0,0-3-4923 0 0</inkml:trace>
  <inkml:trace contextRef="#ctx0" brushRef="#br0" timeOffset="1827.693">2601 588 2304 0 0,'-2'-5'525'0'0,"-9"-10"5784"0"0,-10 2-1504 0 0,-24 13-1727 0 0,38 3-3005 0 0,0 0 1 0 0,0 1 0 0 0,0-1-1 0 0,0 1 1 0 0,1 1-1 0 0,-1-1 1 0 0,1 1-1 0 0,0 0 1 0 0,1 1 0 0 0,-1-1-1 0 0,1 1 1 0 0,0 0-1 0 0,0 0 1 0 0,1 1-1 0 0,0 0 1 0 0,0-1 0 0 0,1 1-1 0 0,-1 1 1 0 0,2-1-1 0 0,-1 0 1 0 0,1 1-1 0 0,0-1 1 0 0,0 1-1 0 0,1 0 1 0 0,0-1 0 0 0,1 1-1 0 0,-1 0 1 0 0,2 7-74 0 0,-1-12-1 0 0,1 1 1 0 0,0-1-1 0 0,0 0 1 0 0,0 1-1 0 0,0-1 1 0 0,0 0-1 0 0,1 0 1 0 0,0 0-1 0 0,-1 0 1 0 0,1 0-1 0 0,0 0 1 0 0,0-1-1 0 0,1 1 1 0 0,-1-1-1 0 0,0 1 1 0 0,1-1-1 0 0,0 0 1 0 0,-1 0-1 0 0,1 0 1 0 0,0 0-1 0 0,0-1 1 0 0,0 1-1 0 0,0-1 1 0 0,1 1-1 0 0,-1-1 1 0 0,0 0-1 0 0,0-1 0 0 0,1 1 1 0 0,-1 0-1 0 0,0-1 1 0 0,1 0-1 0 0,-1 0 1 0 0,1 0-1 0 0,-1 0 1 0 0,5 0-7 0 0,-1 0-1 0 0,0 0 1 0 0,0-1-1 0 0,0 0 1 0 0,0 0-1 0 0,0-1 1 0 0,0 1-1 0 0,-1-2 0 0 0,1 1 1 0 0,0-1-1 0 0,-1 0 1 0 0,0 0-1 0 0,0-1 1 0 0,0 0-1 0 0,0 0 1 0 0,0 0-1 0 0,-1-1 0 0 0,4-3 8 0 0,36-41 224 0 0,-40 41-155 0 0,0 0-1 0 0,0 0 0 0 0,-1 0 0 0 0,0-1 1 0 0,-1 1-1 0 0,0-1 0 0 0,0 0 1 0 0,-1 0-1 0 0,0 0 0 0 0,0 0 0 0 0,-1 0 1 0 0,0 0-1 0 0,-1-1 0 0 0,0 1 0 0 0,-1-6-68 0 0,0 12 35 0 0,-1 0-1 0 0,1-1 0 0 0,-1 1 1 0 0,0 0-1 0 0,0 0 0 0 0,0 0 0 0 0,-1 0 1 0 0,1 1-1 0 0,-1-1 0 0 0,0 1 1 0 0,1 0-1 0 0,-1-1 0 0 0,0 1 0 0 0,0 0 1 0 0,-1 1-1 0 0,1-1 0 0 0,0 0 1 0 0,-1 1-1 0 0,1 0 0 0 0,-1 0 0 0 0,1 0 1 0 0,-1 0-1 0 0,1 0 0 0 0,-1 1 0 0 0,1 0 1 0 0,-1 0-1 0 0,0 0 0 0 0,1 0 1 0 0,-1 0-1 0 0,0 1 0 0 0,1-1 0 0 0,-1 1 1 0 0,1 0-1 0 0,-1 0 0 0 0,0 1-34 0 0,2-1-540 0 0,2-1-957 0 0,0 0-410 0 0</inkml:trace>
  <inkml:trace contextRef="#ctx0" brushRef="#br0" timeOffset="2140.123">2993 500 3224 0 0,'0'0'560'0'0,"0"0"1141"0"0,-4 1 2800 0 0,-46 11 531 0 0,-21 18-3427 0 0,61-24-1547 0 0,1-1 0 0 0,1 1 0 0 0,-1 1 0 0 0,1 0 0 0 0,0 0 0 0 0,1 1-1 0 0,-1-1 1 0 0,1 2 0 0 0,1-1 0 0 0,0 1 0 0 0,0 0 0 0 0,1 0-1 0 0,-1 2-57 0 0,5-8 0 0 0,-1 0 0 0 0,1 1 0 0 0,0-1 0 0 0,1 0 0 0 0,-1 1 0 0 0,0-1 0 0 0,1 1 0 0 0,0-1 0 0 0,0 0 0 0 0,0 1 0 0 0,0-1 0 0 0,1 1 0 0 0,-1-1 0 0 0,1 1 0 0 0,0-1 0 0 0,0 0 0 0 0,0 0 0 0 0,0 1 0 0 0,0-1 0 0 0,1 0 0 0 0,0 0 0 0 0,0 0 0 0 0,-1 0 0 0 0,2-1 0 0 0,-1 1 0 0 0,0 0 0 0 0,0-1 0 0 0,1 0 0 0 0,-1 1 0 0 0,2 0 0 0 0,2 0 24 0 0,1 0 0 0 0,-1-1 0 0 0,1 1-1 0 0,-1-1 1 0 0,1 0 0 0 0,0-1 0 0 0,0 0-1 0 0,0 0 1 0 0,-1 0 0 0 0,1-1 0 0 0,0 0-1 0 0,0 0 1 0 0,0-1 0 0 0,0 0 0 0 0,0 0-1 0 0,0 0 1 0 0,0-1 0 0 0,-1 0 0 0 0,1-1-1 0 0,-1 1 1 0 0,0-1 0 0 0,1-1 0 0 0,-1 1-1 0 0,-1-1 1 0 0,1 0 0 0 0,0 0 0 0 0,-1-1-1 0 0,0 1 1 0 0,0-1 0 0 0,0 0 0 0 0,-1-1-1 0 0,1-1-23 0 0,8-8 152 0 0,-8 10-55 0 0,0 0 0 0 0,0-1-1 0 0,-1 0 1 0 0,0 0 0 0 0,0 0-1 0 0,-1 0 1 0 0,1 0 0 0 0,-1-1-1 0 0,0 0 1 0 0,-1 1 0 0 0,0-1-1 0 0,1-3-96 0 0,-3 6 48 0 0,1 0 0 0 0,0 1 0 0 0,-1-1-1 0 0,0 0 1 0 0,0 0 0 0 0,0 1 0 0 0,0-1-1 0 0,0 0 1 0 0,-1 0 0 0 0,0 1-1 0 0,0-1 1 0 0,0 0 0 0 0,0 1 0 0 0,0-1-1 0 0,-1 1 1 0 0,1-1 0 0 0,-1 1 0 0 0,0 0-1 0 0,0 0 1 0 0,-1 0 0 0 0,1 0 0 0 0,0 0-1 0 0,-1 0 1 0 0,0 1 0 0 0,-1-2-48 0 0,-21-8-2459 0 0,17 8 1500 0 0</inkml:trace>
  <inkml:trace contextRef="#ctx0" brushRef="#br0" timeOffset="2390.06">3206 1 11976 0 0,'0'0'546'0'0,"0"0"-10"0"0,-4 7-186 0 0,11 79 3780 0 0,10 37-2429 0 0,6-2 1 0 0,7 10-1702 0 0,-1 15 345 0 0,-24-121-333 0 0,-5-24-673 0 0,0-1-287 0 0,0-2-63 0 0,4-9-12 0 0</inkml:trace>
  <inkml:trace contextRef="#ctx0" brushRef="#br0" timeOffset="2624.381">3654 67 4608 0 0,'1'-3'2478'0'0,"3"11"9802"0"0,-3-4-9366 0 0,0-2-5868 0 0,2 17 2015 0 0,-2-9 351 0 0</inkml:trace>
  <inkml:trace contextRef="#ctx0" brushRef="#br0" timeOffset="2780.593">3728 526 11976 0 0,'0'0'528'0'0,"0"0"112"0"0,0 10-512 0 0,4-1-128 0 0,-4-2 0 0 0,0 3 0 0 0,0-10 736 0 0,0 7 112 0 0,0-7 24 0 0,-4 7 7 0 0,4 0-591 0 0,0-7-112 0 0,0 0-24 0 0,-7 2-4727 0 0,7-2-937 0 0</inkml:trace>
</inkml:ink>
</file>

<file path=ppt/ink/ink4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6:45.947"/>
    </inkml:context>
    <inkml:brush xml:id="br0">
      <inkml:brushProperty name="width" value="0.1" units="cm"/>
      <inkml:brushProperty name="height" value="0.1" units="cm"/>
      <inkml:brushProperty name="color" value="#F6630D"/>
    </inkml:brush>
  </inkml:definitions>
  <inkml:trace contextRef="#ctx0" brushRef="#br0">11 874 5984 0 0,'-10'0'885'0'0,"9"0"388"0"0,1 0 441 0 0,0 0 80 0 0,0 0-120 0 0,0 0-586 0 0,0 0-258 0 0,0 0-50 0 0,1-14 1589 0 0,33-69 39 0 0,57-143-1144 0 0,36-117-1264 0 0,-89 277 0 0 0,-37 65 16 0 0,0-1 0 0 0,1 1 0 0 0,-1 0 0 0 0,1-1 0 0 0,-1 1 0 0 0,1 0 0 0 0,-1 0 0 0 0,1 0 0 0 0,0 0 0 0 0,0 0 0 0 0,-1 0 0 0 0,1 1 0 0 0,0-1 0 0 0,0 0 0 0 0,0 1 0 0 0,0 0 0 0 0,0-1 0 0 0,0 1 0 0 0,0 0 0 0 0,0 0 0 0 0,0 0 0 0 0,0 0 0 0 0,0 0 0 0 0,0 1 0 0 0,0-1 0 0 0,0 1 0 0 0,-1-1-1 0 0,1 1 1 0 0,0 0 0 0 0,0-1 0 0 0,0 1 0 0 0,-1 0 0 0 0,1 0 0 0 0,0 0 0 0 0,-1 1 0 0 0,1-1 0 0 0,-1 0 0 0 0,1 1 0 0 0,-1-1 0 0 0,0 1 0 0 0,1-1 0 0 0,-1 1 0 0 0,0-1 0 0 0,0 1 0 0 0,0 0 0 0 0,0 0-16 0 0,66 98 531 0 0,-4 11-29 0 0,52 76-572 0 0,-101-167 226 0 0,-1 0 1 0 0,-1 1 0 0 0,-1 1 0 0 0,-1 0 0 0 0,5 16-157 0 0,-9-4 216 0 0,-23-32-622 0 0,-61-21-3792 0 0,32 5 2608 0 0</inkml:trace>
  <inkml:trace contextRef="#ctx0" brushRef="#br0" timeOffset="171.835">72 713 13104 0 0,'0'0'297'0'0,"0"0"39"0"0,4-2 340 0 0,78-23-479 0 0,24-5 102 0 0,-36 16-420 0 0,-32 8-3851 0 0,-12 0-676 0 0</inkml:trace>
  <inkml:trace contextRef="#ctx0" brushRef="#br0" timeOffset="702.959">1223 205 6416 0 0,'-13'-103'1632'0'0,"-13"51"3306"0"0,2 31-3212 0 0,20 18-1504 0 0,-1 0 0 0 0,1 0 0 0 0,-1 0 0 0 0,1 0 0 0 0,-1 1 0 0 0,0 0 0 0 0,0 0-1 0 0,0 0 1 0 0,0 0 0 0 0,-1 1 0 0 0,1 0 0 0 0,-5 0-222 0 0,4 1 53 0 0,0 0-1 0 0,0 1 0 0 0,0-1 1 0 0,0 2-1 0 0,0-1 0 0 0,0 1 0 0 0,1-1 1 0 0,-1 2-1 0 0,1-1 0 0 0,-1 1 1 0 0,1-1-1 0 0,0 1 0 0 0,0 1 0 0 0,0-1 1 0 0,0 1-1 0 0,0 0 0 0 0,1 0 1 0 0,0 0-1 0 0,0 1 0 0 0,0 0 0 0 0,0-1 1 0 0,1 1-1 0 0,0 0 0 0 0,0 1 1 0 0,0-1-1 0 0,1 1 0 0 0,-1-1 0 0 0,0 5-52 0 0,2-3-13 0 0,0 0-1 0 0,0 0 0 0 0,1 0 0 0 0,0-1 0 0 0,0 1 0 0 0,0 0 0 0 0,1 0 0 0 0,0 0 0 0 0,1 0 1 0 0,0 0-1 0 0,0-1 0 0 0,1 4 14 0 0,13 53-146 0 0,97 117-11 0 0,-104-165 184 0 0,5 5 115 0 0,-2 1-1 0 0,-1 0 1 0 0,0 1-1 0 0,-2 0 0 0 0,0 1 1 0 0,-2 0-1 0 0,4 22-141 0 0,-7 27-45 0 0,-5-65 119 0 0,1-6-154 0 0,-1 1 1 0 0,1 0 0 0 0,0 0 0 0 0,0-1-1 0 0,-1 1 1 0 0,1 0 0 0 0,-1-1 0 0 0,0 1-1 0 0,1 0 1 0 0,-1-1 0 0 0,0 1 0 0 0,0-1-1 0 0,0 1 1 0 0,0-1 0 0 0,0 0 0 0 0,0 1-1 0 0,-1-1 1 0 0,1 0 0 0 0,0 0 0 0 0,-1 0-1 0 0,1 0 1 0 0,-1 0 0 0 0,1 0 0 0 0,-1 0-1 0 0,1 0 1 0 0,-1-1 0 0 0,0 1 0 0 0,1 0-1 0 0,-1-1 1 0 0,-1 1 79 0 0,-18-5-1648 0 0,-1-5-14 0 0</inkml:trace>
  <inkml:trace contextRef="#ctx0" brushRef="#br0" timeOffset="952.903">895 511 9528 0 0,'0'0'216'0'0,"8"-2"290"0"0,34-6-236 0 0,98-32 370 0 0,72-47-2234 0 0,-168 69 980 0 0</inkml:trace>
  <inkml:trace contextRef="#ctx0" brushRef="#br0" timeOffset="1124.736">1671 191 11976 0 0,'0'0'266'0'0,"0"0"44"0"0,0 0 15 0 0,0 0-26 0 0,0 3-127 0 0,24 94 3008 0 0,-4-34-1886 0 0,18 114 42 0 0,-37-105-1179 0 0,-5-65-5536 0 0,3-6-605 0 0</inkml:trace>
  <inkml:trace contextRef="#ctx0" brushRef="#br0" timeOffset="1343.435">1552 505 2304 0 0,'0'0'101'0'0,"-1"0"1"0"0,-1-3 212 0 0,2 2 1209 0 0,5-1 2623 0 0,7-2-2528 0 0,-11 4-1216 0 0,99-28 3305 0 0,49-17-2903 0 0,11 2-1723 0 0,-116 34-1289 0 0,-21 6 1058 0 0</inkml:trace>
  <inkml:trace contextRef="#ctx0" brushRef="#br0" timeOffset="1640.244">2221 400 8032 0 0,'0'0'365'0'0,"0"0"-4"0"0,0 6-215 0 0,0-4-9 0 0,0-1 0 0 0,-1 1 0 0 0,1-1 0 0 0,0 1 0 0 0,0 0 0 0 0,1-1 0 0 0,-1 1 0 0 0,0-1 0 0 0,0 1 0 0 0,1-1 0 0 0,-1 1 0 0 0,1-1 0 0 0,-1 1 0 0 0,1-1 0 0 0,0 0 0 0 0,-1 1 0 0 0,1-1 0 0 0,0 0 0 0 0,0 1 0 0 0,0-1 0 0 0,0 0 0 0 0,0 0 0 0 0,0 0 0 0 0,0 0 0 0 0,1 0 0 0 0,-1 0 0 0 0,0 0 0 0 0,0 0 0 0 0,1 0 0 0 0,-1-1 0 0 0,1 1 0 0 0,-1-1 0 0 0,1 1 0 0 0,-1-1 0 0 0,1 1 0 0 0,-1-1 0 0 0,1 0 0 0 0,-1 0 0 0 0,1 0 0 0 0,-1 0 0 0 0,1 0 0 0 0,0 0-137 0 0,3 0 83 0 0,0 0 0 0 0,0 0-1 0 0,-1 0 1 0 0,1-1 0 0 0,0 0-1 0 0,-1 0 1 0 0,1 0 0 0 0,0 0 0 0 0,-1-1-1 0 0,0 0 1 0 0,1 0 0 0 0,-1 0-1 0 0,0-1 1 0 0,0 1 0 0 0,0-1-1 0 0,0 0 1 0 0,-1 0 0 0 0,1 0 0 0 0,-1 0-1 0 0,0-1 1 0 0,0 0 0 0 0,0 1-1 0 0,0-1 1 0 0,0 0 0 0 0,-1 0-1 0 0,0-1 1 0 0,0 1 0 0 0,0 0 0 0 0,0-1-1 0 0,-1 1 1 0 0,0-1 0 0 0,0 0-1 0 0,0 1 1 0 0,0-1 0 0 0,-1-1-83 0 0,0 5 24 0 0,0-1 1 0 0,0 0-1 0 0,0 1 0 0 0,0-1 1 0 0,0 0-1 0 0,-1 1 0 0 0,1-1 1 0 0,-1 1-1 0 0,1-1 1 0 0,-1 1-1 0 0,0-1 0 0 0,1 1 1 0 0,-1-1-1 0 0,0 1 0 0 0,0-1 1 0 0,0 1-1 0 0,0 0 0 0 0,0 0 1 0 0,0 0-1 0 0,-1-1 1 0 0,1 1-1 0 0,0 0 0 0 0,-1 0 1 0 0,1 1-1 0 0,0-1 0 0 0,-1 0 1 0 0,1 0-1 0 0,-1 1 1 0 0,1-1-1 0 0,-1 1 0 0 0,0-1 1 0 0,1 1-1 0 0,-1-1 0 0 0,1 1 1 0 0,-1 0-1 0 0,0 0 1 0 0,1 0-1 0 0,-1 0 0 0 0,0 0 1 0 0,1 0-1 0 0,-1 1 0 0 0,0-1-24 0 0,-69 23 66 0 0,62-16-37 0 0,-1 0 0 0 0,1 0 1 0 0,0 1-1 0 0,0 1 0 0 0,1-1 0 0 0,0 1 0 0 0,0 0 0 0 0,1 1 1 0 0,1 0-1 0 0,0 0 0 0 0,-2 4-29 0 0,5-8-1 0 0,1-1 0 0 0,-1 1 0 0 0,1 0 0 0 0,0 0 0 0 0,1 0 0 0 0,-1 0 0 0 0,1 0 0 0 0,0 0 0 0 0,1 1 0 0 0,-1-1 0 0 0,1 0 0 0 0,1 0 0 0 0,-1 1 0 0 0,1-1 0 0 0,0 0 0 0 0,0 0 0 0 0,1 0 0 0 0,0 0 0 0 0,0 0 0 0 0,0 0 0 0 0,1 0 0 0 0,0 0 1 0 0,1-1-39 0 0,0 0 1 0 0,-1-1 0 0 0,1 1-1 0 0,1-1 1 0 0,-1 0-1 0 0,1 0 1 0 0,-1 0-1 0 0,1-1 1 0 0,0 0 0 0 0,0 0-1 0 0,1 0 1 0 0,-1 0-1 0 0,1-1 1 0 0,-1 0 0 0 0,1 0-1 0 0,0 0 1 0 0,0-1-1 0 0,-1 0 1 0 0,1 0-1 0 0,3-1 39 0 0,6 2-452 0 0,1-2 0 0 0,-1 0 0 0 0,0-1-1 0 0,0-1 1 0 0,0 0 0 0 0,0-1-1 0 0,8-2 453 0 0,90-39-5160 0 0,-85 28 3682 0 0</inkml:trace>
  <inkml:trace contextRef="#ctx0" brushRef="#br0" timeOffset="1921.422">2737 337 5064 0 0,'0'0'389'0'0,"-1"0"-250"0"0,-1-1 225 0 0,0 1 0 0 0,0 0 0 0 0,1 0 1 0 0,-1 0-1 0 0,0 0 0 0 0,0 0 0 0 0,1 1 1 0 0,-1-1-1 0 0,0 0 0 0 0,0 1 0 0 0,1-1 0 0 0,-1 1 1 0 0,0 0-1 0 0,1-1 0 0 0,-1 1 0 0 0,1 0 0 0 0,-1 0 1 0 0,1 0-1 0 0,0 0 0 0 0,-1 0 0 0 0,1 1 1 0 0,0-1-1 0 0,0 0 0 0 0,-1 1-364 0 0,-6 22 2203 0 0,8-24-2203 0 0,12 43 1763 0 0,35 47 821 0 0,-29-49-1924 0 0,-17-40-289 0 0,-1-1 117 0 0,0-9 464 0 0,1-1-974 0 0,1 1 0 0 0,0-1-1 0 0,1 1 1 0 0,0 0 0 0 0,1 0 0 0 0,0 0 0 0 0,0 1 0 0 0,0-1-1 0 0,1 1 1 0 0,1 0 0 0 0,5-6 22 0 0,-4 3-95 0 0,3-2-30 0 0,1 1-1 0 0,-1 1 1 0 0,2 0 0 0 0,-1 0-1 0 0,2 2 1 0 0,6-6 125 0 0,-9 8-80 0 0,4-3-61 0 0,0 0-1 0 0,1 1 1 0 0,0 1-1 0 0,0 0 1 0 0,1 1 0 0 0,0 1-1 0 0,0 1 1 0 0,1 0-1 0 0,-1 1 1 0 0,1 0-1 0 0,0 1 1 0 0,3 1 141 0 0,77 11-6278 0 0,-78-3 174 0 0</inkml:trace>
</inkml:ink>
</file>

<file path=ppt/ink/ink4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6:52.430"/>
    </inkml:context>
    <inkml:brush xml:id="br0">
      <inkml:brushProperty name="width" value="0.1" units="cm"/>
      <inkml:brushProperty name="height" value="0.1" units="cm"/>
      <inkml:brushProperty name="color" value="#F6630D"/>
    </inkml:brush>
  </inkml:definitions>
  <inkml:trace contextRef="#ctx0" brushRef="#br0">6 125 10680 0 0,'0'0'489'0'0,"-1"-1"-8"0"0,1 1-422 0 0,-1-1 0 0 0,0 0 1 0 0,1 1-1 0 0,0-1 0 0 0,-1 0 0 0 0,1 0 0 0 0,-1 0 0 0 0,1 1 0 0 0,0-1 0 0 0,0 0 0 0 0,0 0 0 0 0,-1 0 0 0 0,1 0 0 0 0,0 0 0 0 0,0 0 1 0 0,0 1-1 0 0,0-1 0 0 0,0 0 0 0 0,0 0 0 0 0,1 0 0 0 0,-1 0 0 0 0,0 0 0 0 0,0 1 0 0 0,1-1 0 0 0,-1 0 0 0 0,0 0 0 0 0,1 0 0 0 0,-1 1 1 0 0,1-1-1 0 0,-1 0 0 0 0,1 0 0 0 0,-1 1 0 0 0,1-1 0 0 0,0 0 0 0 0,-1 1 0 0 0,1-1 0 0 0,0 1 0 0 0,-1-1 0 0 0,1 1 0 0 0,0-1 0 0 0,0 1 1 0 0,0 0-1 0 0,-1-1 0 0 0,1 1 0 0 0,1 0-59 0 0,2-4 287 0 0,5-3-175 0 0,0 0-1 0 0,0 0 1 0 0,1 1 0 0 0,0 1 0 0 0,0-1 0 0 0,1 2 0 0 0,0-1 0 0 0,0 1 0 0 0,0 1 0 0 0,0 0 0 0 0,0 1 0 0 0,7-1-112 0 0,10-4 158 0 0,-16 3-37 0 0,0 0-1 0 0,1 1 1 0 0,-1 0-1 0 0,1 1 1 0 0,0 1 0 0 0,-1 0-1 0 0,1 0 1 0 0,0 2 0 0 0,0-1-1 0 0,0 1 1 0 0,-1 1 0 0 0,1 1-1 0 0,0 0 1 0 0,-1 0 0 0 0,0 1-1 0 0,0 1 1 0 0,0 0 0 0 0,0 0-1 0 0,-1 1 1 0 0,0 1 0 0 0,0 0-1 0 0,3 3-120 0 0,-10-6 72 0 0,-1 0-1 0 0,0 0 0 0 0,-1 0 1 0 0,1 0-1 0 0,-1 0 0 0 0,0 1 1 0 0,0-1-1 0 0,0 1 0 0 0,-1 0 1 0 0,1-1-1 0 0,-1 1 0 0 0,0 0 1 0 0,0 0-1 0 0,-1-1 0 0 0,0 1 1 0 0,0 0-1 0 0,0 0 0 0 0,0 0 0 0 0,-1 0 1 0 0,0 2-72 0 0,-30 96 1303 0 0,-31 9-73 0 0,10-32-1088 0 0,34-45 91 0 0,29-18-424 0 0,-3-12 174 0 0,-1-1 0 0 0,1 1 0 0 0,0-2-1 0 0,1 1 1 0 0,-1-1 0 0 0,1 0 0 0 0,-1-1-1 0 0,1 0 1 0 0,4 0 17 0 0,6 2-25 0 0,2 1 17 0 0,1 1-1 0 0,-1 1 1 0 0,-1 1-1 0 0,1 0 0 0 0,-1 2 1 0 0,-1 0-1 0 0,9 6 9 0 0,-25-14 5 0 0,0 0-1 0 0,0 0 1 0 0,0 0-1 0 0,0 1 0 0 0,0-1 1 0 0,0 1-1 0 0,0-1 1 0 0,-1 1-1 0 0,1 0 1 0 0,-1 0-1 0 0,0 0 0 0 0,0 0 1 0 0,0 1-1 0 0,0-1 1 0 0,-1 1-1 0 0,1-1 1 0 0,-1 1-1 0 0,0-1 0 0 0,0 1 1 0 0,0 0-1 0 0,0-1 1 0 0,-1 1-1 0 0,0 0 1 0 0,0 0-1 0 0,0 0 0 0 0,0-1 1 0 0,0 1-1 0 0,-1 0 1 0 0,1 0-1 0 0,-1-1 1 0 0,-1 3-5 0 0,-11 11 193 0 0,0 0 1 0 0,-2-1-1 0 0,0 0 1 0 0,0-2-1 0 0,-2 1 1 0 0,0-2-1 0 0,0 0 1 0 0,-1-2 0 0 0,-9 5-194 0 0,17-10 24 0 0,-91 53 288 0 0,24-21-296 0 0,75-37-184 0 0,0-1 1 0 0,1 1-1 0 0,-1 0 0 0 0,0-1 0 0 0,0 1 0 0 0,0-1 1 0 0,0 0-1 0 0,0 1 0 0 0,0-1 0 0 0,0 0 1 0 0,0 0-1 0 0,0-1 0 0 0,0 1 0 0 0,0 0 0 0 0,0-1 1 0 0,0 1-1 0 0,0-1 0 0 0,0 1 0 0 0,0-1 0 0 0,0 0 1 0 0,0 0-1 0 0,1 0 0 0 0,-1 0 0 0 0,0 0 0 0 0,1-1 1 0 0,-1 1-1 0 0,1 0 0 0 0,-1-1 0 0 0,1 1 0 0 0,-1-1 1 0 0,1 1-1 0 0,0-1 0 0 0,0 0 168 0 0,-10-23-2015 0 0</inkml:trace>
  <inkml:trace contextRef="#ctx0" brushRef="#br0" timeOffset="234.32">870 369 13992 0 0,'0'0'314'0'0,"0"0"46"0"0,0 0 24 0 0,0 0-40 0 0,2 0-224 0 0,91 24 367 0 0,-46-8-168 0 0,178 49 848 0 0,-203-62-943 0 0,-20-3-152 0 0,-2 0-156 0 0,0 0-1181 0 0,0 0-4625 0 0</inkml:trace>
  <inkml:trace contextRef="#ctx0" brushRef="#br0" timeOffset="390.533">1109 317 16184 0 0,'0'0'365'0'0,"0"0"56"0"0,0 0 24 0 0,-5 6 83 0 0,-16 36 1261 0 0,-3-2-1 0 0,-2-1 1 0 0,-24 29-1789 0 0,-24 24 120 0 0,59-63-3292 0 0,14-28-4205 0 0</inkml:trace>
  <inkml:trace contextRef="#ctx0" brushRef="#br0" timeOffset="890.414">1390 141 15488 0 0,'0'0'712'0'0,"0"-1"-17"0"0,0-7-449 0 0,8-13-208 0 0,-4 15-26 0 0,1-1 0 0 0,-1 1 0 0 0,1 0 0 0 0,1 0 0 0 0,-1 0 0 0 0,1 1 0 0 0,0 0 0 0 0,1 0 0 0 0,-1 0 0 0 0,1 1 0 0 0,0 0 0 0 0,0 0 0 0 0,7-2-12 0 0,2 0 80 0 0,0 1-1 0 0,1 0 0 0 0,-1 1 0 0 0,1 1 0 0 0,0 1 0 0 0,0 0 0 0 0,0 1 0 0 0,3 1-79 0 0,-13 0 63 0 0,0 1-1 0 0,0 0 1 0 0,0 0-1 0 0,0 0 0 0 0,0 1 1 0 0,-1 0-1 0 0,1 0 1 0 0,-1 1-1 0 0,1 0 1 0 0,-1 0-1 0 0,0 0 1 0 0,0 1-1 0 0,0 0 0 0 0,-1 0 1 0 0,1 1-1 0 0,-1-1 1 0 0,0 1-1 0 0,0 0 1 0 0,-1 0-1 0 0,1 1 0 0 0,-1 0-62 0 0,0 2 179 0 0,0 0-1 0 0,-1 1 0 0 0,0-1 0 0 0,-1 1 0 0 0,1-1 0 0 0,-2 1 0 0 0,1 0 0 0 0,-1 0 0 0 0,-1 0 0 0 0,1 0 0 0 0,-2 0 0 0 0,1 0 1 0 0,-1 0-1 0 0,-1 2-178 0 0,-35 121 1562 0 0,33-120-1446 0 0,3-10-95 0 0,0 1 1 0 0,0-1-1 0 0,1 0 1 0 0,-1 0-1 0 0,0 0 1 0 0,1 1-1 0 0,-1-1 1 0 0,1 0-1 0 0,0 1 1 0 0,-1-1-1 0 0,1 0 0 0 0,0 1 1 0 0,1-1-1 0 0,-1 0 1 0 0,0 1-1 0 0,1-1 1 0 0,-1 0-1 0 0,1 0 1 0 0,0 1-1 0 0,0-1 1 0 0,-1 0-1 0 0,2 0 1 0 0,-1 0-1 0 0,0 0 1 0 0,0 0-1 0 0,1 0 1 0 0,-1 0-1 0 0,1-1 1 0 0,-1 1-1 0 0,2 0-21 0 0,1 1-27 0 0,1 0 0 0 0,-1 0 0 0 0,1-1 0 0 0,0 0 0 0 0,0 0 0 0 0,0 0 0 0 0,0-1 0 0 0,1 1-1 0 0,-1-1 1 0 0,0-1 0 0 0,0 1 0 0 0,2-1 27 0 0,30 7-161 0 0,-25-3 155 0 0,1 0 0 0 0,-1 1 0 0 0,0 0 0 0 0,-1 1 0 0 0,1 0 0 0 0,-1 1 0 0 0,0 0 0 0 0,-1 1 0 0 0,2 1 6 0 0,-8-4 29 0 0,0-1 0 0 0,0 1 0 0 0,0-1 0 0 0,-1 1-1 0 0,0 0 1 0 0,0 0 0 0 0,0 1 0 0 0,-1-1 0 0 0,1 1 0 0 0,-1-1 0 0 0,-1 1 0 0 0,1 0-1 0 0,-1 0 1 0 0,0 0-29 0 0,0 2 84 0 0,0 0 0 0 0,-1 1 0 0 0,0-1 0 0 0,0 1 0 0 0,-1-1 0 0 0,0 1 0 0 0,-1-1-1 0 0,1 0 1 0 0,-2 0 0 0 0,1 0 0 0 0,-1 0 0 0 0,0 0 0 0 0,-1 0 0 0 0,0-1 0 0 0,0 1 0 0 0,-1-1-1 0 0,0 0 1 0 0,0-1 0 0 0,0 1 0 0 0,-1-1 0 0 0,0 0 0 0 0,0 0 0 0 0,-1-1 0 0 0,1 0 0 0 0,-2 1-84 0 0,-24 15 216 0 0,0-2 1 0 0,-1-1 0 0 0,0-1 0 0 0,-2-2 0 0 0,-4 0-217 0 0,23-8 74 0 0,-91 26 126 0 0,103-32-383 0 0,0 0 0 0 0,0-1 0 0 0,0 1 0 0 0,0-1 0 0 0,0 0 0 0 0,0 0 0 0 0,0 0 0 0 0,-1 0-1 0 0,1-1 1 0 0,0 1 0 0 0,0-1 0 0 0,0 0 0 0 0,0-1 0 0 0,0 1 0 0 0,1-1 0 0 0,-2 0 183 0 0,-8-7-1087 0 0</inkml:trace>
</inkml:ink>
</file>

<file path=ppt/ink/ink4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7:04.693"/>
    </inkml:context>
    <inkml:brush xml:id="br0">
      <inkml:brushProperty name="width" value="0.05" units="cm"/>
      <inkml:brushProperty name="height" value="0.05" units="cm"/>
    </inkml:brush>
  </inkml:definitions>
  <inkml:trace contextRef="#ctx0" brushRef="#br0">79 36 2760 0 0,'19'-2'125'0'0,"-14"1"-3"0"0,-9-1 123 0 0,3 2 895 0 0,1 0 386 0 0,-9-22 7686 0 0,-11 14-7392 0 0,19 8-1619 0 0,-18 4 343 0 0,-29 36 439 0 0,48-38-1226 0 0,-1-1 154 0 0,6 10 25 0 0,29-3 54 0 0,-28-9 9 0 0,42-12 353 0 0,-47 13-299 0 0,-1 0-1 0 0,1-1 0 0 0,0 1 1 0 0,0-1-1 0 0,0 1 0 0 0,0-1 1 0 0,-1 0-1 0 0,1 1 0 0 0,0-1 1 0 0,-1 0-1 0 0,1 0 0 0 0,0 1 1 0 0,-1-1-1 0 0,1 0 0 0 0,-1 0 1 0 0,1 0-1 0 0,-1 0 0 0 0,0 0 1 0 0,1 1-1 0 0,-1-1 0 0 0,0 0 0 0 0,0 0 1 0 0,0 0-1 0 0,1 0 0 0 0,-1 0 1 0 0,0 0-1 0 0,0 0 0 0 0,0 0 1 0 0,0 0-1 0 0,-1 0 0 0 0,1 0 1 0 0,0 0-1 0 0,0 0 0 0 0,-1 0 1 0 0,1 0-1 0 0,0 0 0 0 0,-1 0 1 0 0,1 1-1 0 0,-1-1 0 0 0,1 0 1 0 0,-1 0-1 0 0,1 0 0 0 0,-1 1 1 0 0,0-1-1 0 0,1 0 0 0 0,-1 1 1 0 0,0-1-1 0 0,0 0 0 0 0,0 1 0 0 0,1-1 1 0 0,-1 1-1 0 0,0-1 0 0 0,0 1 1 0 0,0 0-1 0 0,0-1 0 0 0,0 1 1 0 0,0 0-1 0 0,-1-1-52 0 0,-1 0 96 0 0,2 0-90 0 0,1 1 0 0 0,-1-1 0 0 0,1 1 0 0 0,-1 0 0 0 0,1-1 0 0 0,-1 1 0 0 0,1 0 0 0 0,-1 0 0 0 0,1-1 0 0 0,-1 1 0 0 0,1 0 1 0 0,-1 0-1 0 0,1 0 0 0 0,-1-1 0 0 0,0 1 0 0 0,1 0 0 0 0,-1 0 0 0 0,1 0 0 0 0,-1 0 0 0 0,0 0 0 0 0,1 0 0 0 0,-1 0 0 0 0,1 1 0 0 0,-1-1 0 0 0,1 0 0 0 0,-1 0 0 0 0,0 0 0 0 0,1 0 0 0 0,-1 1 0 0 0,1-1 0 0 0,-1 0 0 0 0,1 1 0 0 0,-1-1 0 0 0,1 0 0 0 0,-1 1 0 0 0,1-1 0 0 0,0 1 0 0 0,-1-1 0 0 0,1 0 0 0 0,-1 1 1 0 0,1-1-1 0 0,0 1 0 0 0,0-1 0 0 0,-1 1 0 0 0,1-1 0 0 0,0 1 0 0 0,0 0 0 0 0,-1-1 0 0 0,1 1 0 0 0,0-1 0 0 0,0 1 0 0 0,0-1 0 0 0,0 1-6 0 0,-3 16-7322 0 0,3-4 954 0 0</inkml:trace>
</inkml:ink>
</file>

<file path=ppt/ink/ink4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7:05.162"/>
    </inkml:context>
    <inkml:brush xml:id="br0">
      <inkml:brushProperty name="width" value="0.05" units="cm"/>
      <inkml:brushProperty name="height" value="0.05" units="cm"/>
    </inkml:brush>
  </inkml:definitions>
  <inkml:trace contextRef="#ctx0" brushRef="#br0">13 52 10136 0 0,'0'0'230'0'0,"0"0"30"0"0,0 0 19 0 0,0 0 37 0 0,0 0 125 0 0,0 0 58 0 0,0 0 12 0 0,0 0 1 0 0,0 0 0 0 0,0 0 0 0 0,0 0 0 0 0,0 0-10 0 0,-5 4 859 0 0,-2 12-571 0 0,6-12-780 0 0,7 2-10 0 0,-2-5 73 0 0,-1 0-1 0 0,1 0 0 0 0,0 0 0 0 0,0-1 0 0 0,0 1 1 0 0,0-1-1 0 0,0 0 0 0 0,0 0 0 0 0,-1 0 0 0 0,1 0 1 0 0,0-1-1 0 0,0 0 0 0 0,0 0 0 0 0,0 0 0 0 0,-1 0 1 0 0,1 0-1 0 0,0-1 0 0 0,-1 1 0 0 0,1-1 0 0 0,1-1-72 0 0,-4 2 35 0 0,0 0 0 0 0,0 1 0 0 0,1-1-1 0 0,-1 0 1 0 0,0 0 0 0 0,0 0-1 0 0,0 0 1 0 0,0 0 0 0 0,0 0-1 0 0,0 0 1 0 0,0 0 0 0 0,0 0-1 0 0,0 0 1 0 0,-1 0 0 0 0,1-1 0 0 0,0 1-1 0 0,-1 0 1 0 0,1-1 0 0 0,-1 1-1 0 0,0 0 1 0 0,1-1 0 0 0,-1 1-1 0 0,0-1 1 0 0,0 1 0 0 0,0 0 0 0 0,0-1-1 0 0,0 1 1 0 0,0-1 0 0 0,0 1-1 0 0,0 0 1 0 0,0-1 0 0 0,-1 1-1 0 0,1-1 1 0 0,-1 1 0 0 0,1 0-1 0 0,-1 0 1 0 0,1-1 0 0 0,-1 1 0 0 0,0 0-1 0 0,0 0 1 0 0,0 0 0 0 0,1-1-1 0 0,-1 1 1 0 0,-1 0-35 0 0,-44-18 1117 0 0,45 19-1287 0 0,0 1 0 0 0,0-1 0 0 0,1 0 0 0 0,-1 1 0 0 0,0-1 0 0 0,0 1 0 0 0,0-1 0 0 0,0 1 0 0 0,0-1 0 0 0,1 1 0 0 0,-1 0 0 0 0,0-1 0 0 0,0 1 0 0 0,1 0 0 0 0,-1 0 0 0 0,1-1 0 0 0,-1 1 0 0 0,0 0 0 0 0,1 0 0 0 0,0 0 0 0 0,-1 0 0 0 0,1 0 0 0 0,-1 0 0 0 0,1 0 0 0 0,0 0 0 0 0,0 0 0 0 0,0 0 0 0 0,0 0 0 0 0,-1 0 0 0 0,1 0 0 0 0,0 0 0 0 0,1 0 0 0 0,-1 0 170 0 0,-1 2-2045 0 0</inkml:trace>
</inkml:ink>
</file>

<file path=ppt/ink/ink4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7:07.255"/>
    </inkml:context>
    <inkml:brush xml:id="br0">
      <inkml:brushProperty name="width" value="0.05" units="cm"/>
      <inkml:brushProperty name="height" value="0.05" units="cm"/>
    </inkml:brush>
  </inkml:definitions>
  <inkml:trace contextRef="#ctx0" brushRef="#br0">341 1 9416 0 0,'0'0'430'0'0,"0"0"-8"0"0,-9 0-258 0 0,7 0-40 0 0,-1 0 1 0 0,0 0 0 0 0,0 0 0 0 0,1 0-1 0 0,-1 0 1 0 0,0 1 0 0 0,0-1-1 0 0,1 1 1 0 0,-1 0 0 0 0,1 0 0 0 0,-1 0-1 0 0,1 0 1 0 0,-1 1 0 0 0,1-1-1 0 0,-1 0 1 0 0,1 1 0 0 0,0 0 0 0 0,0 0-1 0 0,0-1 1 0 0,0 1 0 0 0,0 0-1 0 0,0 1 1 0 0,1-1 0 0 0,-1 0 0 0 0,1 0-1 0 0,-1 2-124 0 0,-46 64 1764 0 0,19-33-1466 0 0,2 2-1 0 0,2 1 0 0 0,1 1 0 0 0,2 1 1 0 0,2 1-1 0 0,2 1 0 0 0,-2 8-297 0 0,-10 69-96 0 0,28-96 140 0 0,0-13-15 0 0,1 0 0 0 0,0 0-1 0 0,0 0 1 0 0,1 0 0 0 0,1 0 0 0 0,-1 0 0 0 0,1 0 0 0 0,1-1 0 0 0,0 1 0 0 0,1 0-1 0 0,-1-1 1 0 0,2 1 0 0 0,-1-1 0 0 0,2 0 0 0 0,-1 0 0 0 0,2 2-29 0 0,-1-7 62 0 0,0 0 1 0 0,1 0-1 0 0,-1 0 1 0 0,1 0-1 0 0,0-1 0 0 0,0 0 1 0 0,0 0-1 0 0,1-1 1 0 0,-1 0-1 0 0,1 0 1 0 0,-1 0-1 0 0,1-1 1 0 0,-1 0-1 0 0,1 0 1 0 0,0-1-1 0 0,0 1 0 0 0,0-2 1 0 0,-1 1-1 0 0,1-1 1 0 0,0 0-1 0 0,-1 0 1 0 0,1-1-1 0 0,-1 1 1 0 0,1-2-1 0 0,5-2-62 0 0,-7 3 131 0 0,-1 0-1 0 0,1-1 0 0 0,-1 1 1 0 0,1-1-1 0 0,-1 0 1 0 0,0 0-1 0 0,0-1 1 0 0,-1 1-1 0 0,1-1 1 0 0,-1 0-1 0 0,1 0 0 0 0,-1 0 1 0 0,-1-1-1 0 0,1 1 1 0 0,1-3-131 0 0,1-2 8 0 0,-2 2-6 0 0,0 0-1 0 0,-1 0 0 0 0,0-1 1 0 0,0 1-1 0 0,-1-1 0 0 0,0 1 1 0 0,0-1-1 0 0,-1 0 0 0 0,1 1 1 0 0,-2-1-1 0 0,1 0 0 0 0,-3-7-1 0 0,3 10 79 0 0,-1 0 0 0 0,0 0 0 0 0,-1 0-1 0 0,1 0 1 0 0,-1 0 0 0 0,0 0 0 0 0,0 0-1 0 0,-1 1 1 0 0,1-1 0 0 0,-1 1 0 0 0,0-1 0 0 0,0 1-1 0 0,-1 0 1 0 0,1 0 0 0 0,-1 1 0 0 0,0-1-1 0 0,0 1 1 0 0,0-1 0 0 0,0 1 0 0 0,-1 1-1 0 0,1-1 1 0 0,-1 1 0 0 0,0-1 0 0 0,0 1 0 0 0,0 1-1 0 0,-3-2-78 0 0,0 0-58 0 0,0 0 0 0 0,-1 1 1 0 0,1 0-1 0 0,-1 0 0 0 0,1 1 0 0 0,-1 0 0 0 0,0 1 0 0 0,1 0 0 0 0,-1 0 0 0 0,0 1 0 0 0,1 0 0 0 0,-1 0 0 0 0,1 1 0 0 0,-1 0 0 0 0,1 1 1 0 0,0 0-1 0 0,0 0 0 0 0,-1 1 58 0 0,8-3-5426 0 0,1-1-1889 0 0</inkml:trace>
</inkml:ink>
</file>

<file path=ppt/ink/ink4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7:06.287"/>
    </inkml:context>
    <inkml:brush xml:id="br0">
      <inkml:brushProperty name="width" value="0.05" units="cm"/>
      <inkml:brushProperty name="height" value="0.05" units="cm"/>
    </inkml:brush>
  </inkml:definitions>
  <inkml:trace contextRef="#ctx0" brushRef="#br0">266 1 8288 0 0,'0'0'190'0'0,"0"0"28"0"0,0 0 7 0 0,0 0 43 0 0,0 0 159 0 0,0 0 70 0 0,0 0 14 0 0,-3 0 934 0 0,-15 12 1963 0 0,1 26-3611 0 0,14-32 657 0 0,-29 53 920 0 0,-5 28-342 0 0,-27 77 215 0 0,21-41-915 0 0,37-108-177 0 0,0 1 0 0 0,1-1 0 0 0,0 1 0 0 0,2 0 0 0 0,-1 0 1 0 0,2 1-1 0 0,1-1 0 0 0,0 10-155 0 0,1-19 33 0 0,0 0 0 0 0,1 0 0 0 0,0 0 0 0 0,0 0 0 0 0,1 0 0 0 0,-1-1 0 0 0,2 1 0 0 0,-1 0 0 0 0,1-1 0 0 0,0 0 0 0 0,0 0 0 0 0,1 0 0 0 0,-1 0 0 0 0,1 0 0 0 0,1-1 0 0 0,-1 1 0 0 0,1-1 0 0 0,0 0 0 0 0,0-1 0 0 0,1 1 0 0 0,2 1-33 0 0,-3-3 45 0 0,0 0-1 0 0,0-1 0 0 0,0 0 1 0 0,0 0-1 0 0,1 0 0 0 0,-1 0 0 0 0,1-1 1 0 0,-1 0-1 0 0,1 0 0 0 0,-1-1 1 0 0,1 1-1 0 0,-1-1 0 0 0,1 0 1 0 0,0-1-1 0 0,-1 1 0 0 0,1-1 1 0 0,-1 0-1 0 0,1-1 0 0 0,-1 1 0 0 0,0-1 1 0 0,0 0-1 0 0,0 0 0 0 0,0-1 1 0 0,0 0-1 0 0,0 1 0 0 0,0-2 1 0 0,-1 1-1 0 0,1 0 0 0 0,-1-1 1 0 0,0 0-1 0 0,0 0 0 0 0,-1 0 0 0 0,1-1 1 0 0,-1 1-1 0 0,0-1 0 0 0,0 0 1 0 0,0 0-1 0 0,-1 0 0 0 0,2-3-44 0 0,1-1 10 0 0,-1 1 0 0 0,0-1-1 0 0,0 0 1 0 0,-1 0 0 0 0,0 0 0 0 0,0 0-1 0 0,-1-1 1 0 0,0 1 0 0 0,-1-1-1 0 0,0 1 1 0 0,-1-1 0 0 0,0 0 0 0 0,0 1-1 0 0,-1-4-9 0 0,-1 10 24 0 0,1-1 0 0 0,0 1 0 0 0,-1 0-1 0 0,1 0 1 0 0,-1 0 0 0 0,0 0 0 0 0,0 0-1 0 0,0 1 1 0 0,-1-1 0 0 0,1 1 0 0 0,0-1-1 0 0,-1 1 1 0 0,0 0 0 0 0,1 0 0 0 0,-1 0-1 0 0,0 0 1 0 0,0 1 0 0 0,0-1 0 0 0,-1 1-1 0 0,1-1 1 0 0,0 1 0 0 0,0 0 0 0 0,-1 1-1 0 0,1-1 1 0 0,0 0 0 0 0,-1 1 0 0 0,-2 0-24 0 0,-87-1 836 0 0,19 18-310 0 0,12 15-2700 0 0,61-31 1360 0 0</inkml:trace>
  <inkml:trace contextRef="#ctx0" brushRef="#br0" timeOffset="328.047">545 374 14480 0 0,'0'0'330'0'0,"-1"-7"796"0"0,55 5 509 0 0,10 24-354 0 0,-1 3 0 0 0,-1 2 0 0 0,0 4-1281 0 0,-2-3-63 0 0,-59-27-31 0 0,-1-1-94 0 0,0 0-414 0 0,2-10-6289 0 0,-4 3 1035 0 0</inkml:trace>
  <inkml:trace contextRef="#ctx0" brushRef="#br0" timeOffset="484.262">875 311 8928 0 0,'0'0'406'0'0,"0"0"-4"0"0,-14-5-17 0 0,-12 13 6505 0 0,-7 28-4959 0 0,21-22-940 0 0,-69 115 2154 0 0,41-37-2696 0 0,6 0-8411 0 0,30-78 1253 0 0</inkml:trace>
</inkml:ink>
</file>

<file path=ppt/ink/ink4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7:02.960"/>
    </inkml:context>
    <inkml:brush xml:id="br0">
      <inkml:brushProperty name="width" value="0.05" units="cm"/>
      <inkml:brushProperty name="height" value="0.05" units="cm"/>
    </inkml:brush>
  </inkml:definitions>
  <inkml:trace contextRef="#ctx0" brushRef="#br0">506 49 8288 0 0,'31'-9'756'0'0,"-45"-2"-608"0"0,-86-17 5796 0 0,92 28-5641 0 0,0 0 0 0 0,-1 1 0 0 0,1 0 0 0 0,0 0 0 0 0,0 1 0 0 0,0 0 0 0 0,0 0 0 0 0,0 1 0 0 0,0 0 1 0 0,1 1-1 0 0,-1 0 0 0 0,-4 3-303 0 0,-21 13 43 0 0,1 2 0 0 0,0 1 0 0 0,2 1 0 0 0,0 2 0 0 0,2 1 0 0 0,-1 5-43 0 0,18-20 4 0 0,1 1 0 0 0,0 0-1 0 0,1 1 1 0 0,0 0 0 0 0,1 0-1 0 0,1 1 1 0 0,0 0 0 0 0,1 0-1 0 0,0 1 1 0 0,2-1 0 0 0,0 1-1 0 0,1 1 1 0 0,0-1 0 0 0,1 0-1 0 0,1 1 1 0 0,1-1 0 0 0,0 0-1 0 0,1 1 1 0 0,1-1 0 0 0,1 8-4 0 0,2 7 36 0 0,-5-24-24 0 0,1-1-1 0 0,0 1 0 0 0,0 0 0 0 0,1 0 0 0 0,-1-1 0 0 0,2 1 0 0 0,-1-1 0 0 0,1 0 1 0 0,0 0-1 0 0,2 4-11 0 0,0-1 9 0 0,0-1 1 0 0,1 1-1 0 0,0-1 1 0 0,1 0-1 0 0,0 0 1 0 0,0-1-1 0 0,1 0 1 0 0,0 0-1 0 0,0-1 1 0 0,0 0-1 0 0,1 0 1 0 0,0-1-1 0 0,0 0 1 0 0,0-1-1 0 0,3 1-9 0 0,6 2-117 0 0,1-1-1 0 0,0-1 0 0 0,1-1 1 0 0,-1 0-1 0 0,1-2 0 0 0,0 0 1 0 0,0-1-1 0 0,-1-1 0 0 0,1-1 0 0 0,0-1 1 0 0,0 0 117 0 0,12-5-4424 0 0,1-2-1461 0 0</inkml:trace>
  <inkml:trace contextRef="#ctx0" brushRef="#br0" timeOffset="343.67">913 476 15000 0 0,'0'0'340'0'0,"3"-14"825"0"0,-3 12-1075 0 0,0 1 1 0 0,-1-1 0 0 0,0 0-1 0 0,0 1 1 0 0,1-1 0 0 0,-1 0-1 0 0,0 1 1 0 0,0-1 0 0 0,0 1-1 0 0,0 0 1 0 0,-1-1-1 0 0,1 1 1 0 0,0 0 0 0 0,-1 0-1 0 0,1-1 1 0 0,-1 1 0 0 0,1 0-1 0 0,-1 1 1 0 0,1-1 0 0 0,-1 0-1 0 0,1 0 1 0 0,-1 1-1 0 0,0-1 1 0 0,0 1 0 0 0,1-1-1 0 0,-1 1 1 0 0,0 0 0 0 0,0-1-1 0 0,0 1 1 0 0,1 0 0 0 0,-1 0-1 0 0,0 0 1 0 0,0 1-1 0 0,0-1 1 0 0,1 0 0 0 0,-1 1-1 0 0,0-1 1 0 0,0 1 0 0 0,1 0-1 0 0,-1-1 1 0 0,1 1 0 0 0,-1 0-1 0 0,0 0 1 0 0,1 0-1 0 0,0 0 1 0 0,-1 0 0 0 0,1 0-1 0 0,-1 1-90 0 0,-61 51 616 0 0,61-50-616 0 0,-8 6 0 0 0,1 0 0 0 0,0 1 0 0 0,1 0 0 0 0,0 1 0 0 0,1-1 0 0 0,0 2 0 0 0,1-1 0 0 0,0 1 0 0 0,0 0 0 0 0,2 0 0 0 0,-1 0 0 0 0,2 1 0 0 0,-3 9 0 0 0,6-17 23 0 0,1 1-1 0 0,-1 0 0 0 0,1-1 1 0 0,0 1-1 0 0,0 0 0 0 0,0-1 1 0 0,1 1-1 0 0,0-1 0 0 0,0 0 1 0 0,0 1-1 0 0,1-1 0 0 0,0 0 1 0 0,0-1-1 0 0,0 1 0 0 0,0 0 1 0 0,1-1-1 0 0,0 0 0 0 0,0 0 1 0 0,0 0-1 0 0,0 0 0 0 0,1 0 1 0 0,0-1-1 0 0,-1 0 0 0 0,1 0-22 0 0,1 1-24 0 0,0 0 0 0 0,1-1 0 0 0,-1 1 0 0 0,0-1 0 0 0,1-1 0 0 0,0 1 0 0 0,-1-1 0 0 0,1-1 0 0 0,0 1-1 0 0,0-1 1 0 0,0 0 0 0 0,1 0 0 0 0,-1-1 0 0 0,0 0 0 0 0,0-1 0 0 0,4 0 24 0 0,-7 0 27 0 0,1 0 11 0 0,0 0 0 0 0,-1 0-1 0 0,1 0 1 0 0,0-1-1 0 0,0 0 1 0 0,-1 0-1 0 0,0 0 1 0 0,1-1-1 0 0,-1 1 1 0 0,0-1-1 0 0,0 0 1 0 0,0 0-1 0 0,0-1 1 0 0,-1 1-1 0 0,1-1 1 0 0,-1 1-1 0 0,2-4-37 0 0,-1 0 34 0 0,-1 1-1 0 0,0-1 0 0 0,0 0 0 0 0,-1 0 0 0 0,1 0 1 0 0,-2 0-1 0 0,1 0 0 0 0,-1 0 0 0 0,0-1 0 0 0,0 1 1 0 0,-1 0-1 0 0,0-1 0 0 0,-1 1 0 0 0,1 0 0 0 0,-1-1 1 0 0,-1 1-1 0 0,1 0 0 0 0,-1 0 0 0 0,-1 0 0 0 0,1 0 1 0 0,-1 0-1 0 0,0 1 0 0 0,-1-1 0 0 0,0 1 1 0 0,0 0-1 0 0,0 0 0 0 0,0 0 0 0 0,-1 0 0 0 0,0 1 1 0 0,0 0-1 0 0,-1 0 0 0 0,-3-2-33 0 0,-24-13-1612 0 0,32 19-628 0 0,1 1-4922 0 0</inkml:trace>
  <inkml:trace contextRef="#ctx0" brushRef="#br0" timeOffset="702.959">1154 469 3224 0 0,'2'0'8'0'0,"-1"0"1"0"0,0 0-1 0 0,0 0 1 0 0,0 0-1 0 0,1 0 0 0 0,-1 0 1 0 0,0 1-1 0 0,0-1 1 0 0,0 0-1 0 0,0 1 1 0 0,0-1-1 0 0,1 0 1 0 0,-1 1-1 0 0,0 0 0 0 0,0-1 1 0 0,0 1-1 0 0,0 0 1 0 0,0-1-1 0 0,-1 1 1 0 0,1 0-1 0 0,0 0 0 0 0,0 0 1 0 0,0 0-1 0 0,-1 0 1 0 0,1 0-1 0 0,0 0 1 0 0,-1 0-1 0 0,1 0 0 0 0,-1 0 1 0 0,1 0-1 0 0,-1 0 1 0 0,0 0-1 0 0,1 0 1 0 0,-1 0-1 0 0,0 1 0 0 0,0-1 1 0 0,0 1-9 0 0,13 28 5208 0 0,-15 10 1956 0 0,4-32-6555 0 0,1 2 1 0 0,-1-1-1 0 0,-1 0 1 0 0,0 0-1 0 0,0 1 1 0 0,-1-1 0 0 0,0 1-1 0 0,0-1 1 0 0,-1 0-1 0 0,-1 6-609 0 0,1-14 72 0 0,0 1 0 0 0,1-1 0 0 0,-1 1 0 0 0,1-1-1 0 0,0 1 1 0 0,-1-1 0 0 0,1 1 0 0 0,0 0 0 0 0,0-1-1 0 0,0 1 1 0 0,0-1 0 0 0,0 1 0 0 0,0 0 0 0 0,1-1-1 0 0,-1 1 1 0 0,0-1 0 0 0,1 1 0 0 0,-1-1 0 0 0,1 1-1 0 0,0-1 1 0 0,-1 1 0 0 0,1-1 0 0 0,0 1 0 0 0,0-1-1 0 0,0 0 1 0 0,0 0 0 0 0,0 1-72 0 0,1-1-112 0 0,-2-1-15 0 0,11-17 809 0 0,18-77-814 0 0,-23 82-71 0 0,0 0 0 0 0,1 0 1 0 0,0 1-1 0 0,1 0 0 0 0,0 0 1 0 0,1 1-1 0 0,0 0 0 0 0,0 1 1 0 0,1 0-1 0 0,0 0 0 0 0,1 1 1 0 0,0 0-1 0 0,0 1 0 0 0,1 1 203 0 0,-8 2 3 0 0,0 1 0 0 0,0 1 0 0 0,0-1 1 0 0,0 1-1 0 0,1-1 0 0 0,-1 1 0 0 0,1 0 0 0 0,-1 1 0 0 0,1-1 0 0 0,0 1 0 0 0,0 0 0 0 0,0 0 0 0 0,0 0 0 0 0,0 1 0 0 0,0 0 0 0 0,0 0 0 0 0,0 0 0 0 0,0 1 0 0 0,0-1 0 0 0,0 1 0 0 0,4 2-3 0 0,-1 1 129 0 0,0 1 1 0 0,-1 1-1 0 0,0-1 0 0 0,0 1 0 0 0,0 1 0 0 0,0-1 0 0 0,-1 1 0 0 0,0 0 1 0 0,0 1-1 0 0,-1 0 0 0 0,0-1 0 0 0,-1 1 0 0 0,1 1 0 0 0,-2-1 0 0 0,3 6-129 0 0,5 8 111 0 0,4 34 249 0 0,-12-6-645 0 0,4-41-2380 0 0,-6-8-4944 0 0</inkml:trace>
  <inkml:trace contextRef="#ctx0" brushRef="#br0" timeOffset="1046.629">1744 516 14944 0 0,'24'0'1357'0'0,"-23"1"-1117"0"0,3 2-182 0 0,-3-2 102 0 0,7 10 232 0 0,10 5 483 0 0,0-1 0 0 0,0 0-1 0 0,2-2 1 0 0,0 0 0 0 0,0-1-1 0 0,14 6-874 0 0,32 13 1120 0 0,-29-37-1066 0 0,-32 4 46 0 0,0-1 0 0 0,0 1 1 0 0,-1-1-1 0 0,1 0 1 0 0,-1 0-1 0 0,0-1 1 0 0,0 0-1 0 0,0 1 0 0 0,-1-1 1 0 0,1 0-1 0 0,-1-1 1 0 0,0 1-1 0 0,0-1 1 0 0,0 1-1 0 0,-1-1 0 0 0,1 0 1 0 0,-1 0-1 0 0,0 0 1 0 0,-1-1-101 0 0,5-6 78 0 0,31-91-78 0 0,-14 0 0 0 0,-23 59 136 0 0,0 43 0 0 0,0 1 0 0 0,0 0-104 0 0,0 0-437 0 0,0 0-194 0 0,0 0-38 0 0,0 0-196 0 0,1 1-786 0 0,5 7-336 0 0</inkml:trace>
</inkml:ink>
</file>

<file path=ppt/ink/ink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6T01:06:24.741"/>
    </inkml:context>
    <inkml:brush xml:id="br0">
      <inkml:brushProperty name="width" value="0.05" units="cm"/>
      <inkml:brushProperty name="height" value="0.05" units="cm"/>
      <inkml:brushProperty name="color" value="#E71224"/>
    </inkml:brush>
  </inkml:definitions>
  <inkml:trace contextRef="#ctx0" brushRef="#br0">112 111 5528 0 0,'-8'-4'568'0'0,"-24"-23"184"0"0,15 17 829 0 0,11 6 4022 0 0,30 42-4587 0 0,8 15 88 0 0,-4 9-137 0 0,4 41 183 0 0,8 29-133 0 0,0 3-209 0 0,-12 16-39 0 0,-16-29-161 0 0,-5-47-364 0 0,-6 22 736 0 0,-13 24-676 0 0,11-79-240 0 0,23 31 280 0 0,-2-3-592 0 0,-9-26 248 0 0,-7 5 354 0 0,-4-3-340 0 0,1-28-14 0 0,-1-10 0 0 0,5-1 0 0 0,2-3 0 0 0,29 0 0 0 0,-3-12 0 0 0,6 4 0 0 0,62 1 0 0 0,75-7 0 0 0,-19 3 0 0 0,-72 24 0 0 0,-70-13 0 0 0,1-1 0 0 0,-1 0 0 0 0,1-2 0 0 0,0 0 0 0 0,-1 0 0 0 0,1-1 0 0 0,6-2 0 0 0,17 1 0 0 0,178-2 0 0 0,-162 13 0 0 0,-8-2 304 0 0,-1 3-508 0 0,10-8 335 0 0,-49-6-234 0 0,11-5 1958 0 0,-15 5-1822 0 0,-3-5-33 0 0,-11-45 0 0 0,22-3 0 0 0,-6 13 0 0 0,2-4 168 0 0,-2-38 138 0 0,-10-44-212 0 0,5 3-94 0 0,-15-73-480 0 0,6 83 890 0 0,-11-33-316 0 0,8 45-94 0 0,21-7-128 0 0,-2 17 408 0 0,-14 46-648 0 0,3-9 243 0 0,-1 35 66 0 0,-16-15 275 0 0,15 32-234 0 0,-4-15-148 0 0,6 14 156 0 0,3 5 3 0 0,-1-1-1 0 0,0 1 1 0 0,1 0 0 0 0,-1-1 0 0 0,0 1 0 0 0,0 0 0 0 0,0 0 0 0 0,1 0 0 0 0,-1 0 0 0 0,0 1 0 0 0,0-1 0 0 0,0 1 0 0 0,-1-1 0 0 0,1 1 0 0 0,0-1 0 0 0,0 1 0 0 0,0 0 0 0 0,0 0 0 0 0,0 0 0 0 0,0 0 0 0 0,0 1 0 0 0,-1-1 0 0 0,1 0-1 0 0,0 1 1 0 0,0 0 0 0 0,0-1 0 0 0,-1 1 7 0 0,-9 3-11 0 0,-69 20 1 0 0,9-6-360 0 0,-38-7 36 0 0,3 1 451 0 0,-109 5-972 0 0,79-3 359 0 0,4-4 496 0 0,60-13 0 0 0,9 1-2 0 0,41 0 5 0 0,-1 2 1 0 0,0 0-1 0 0,0 1 1 0 0,0 2-1 0 0,-22 4-3 0 0,-54 1 553 0 0,3 2-1137 0 0,18 1 507 0 0,72-11 41 0 0,5 0-548 0 0,2 0-185 0 0,2 0-1331 0 0,8 0-5213 0 0</inkml:trace>
  <inkml:trace contextRef="#ctx0" brushRef="#br0" timeOffset="6102.23">1733 607 2760 0 0,'10'0'-542'0'0,"31"7"7546"0"0,-19-6-5041 0 0,34 6-986 0 0,32 4 141 0 0,141-4 127 0 0,-80-6-882 0 0,-44 26 145 0 0,-57-19-147 0 0,-3-1-574 0 0,-3-10 1155 0 0,-5-1-349 0 0,-15 5-329 0 0,42-13-240 0 0,-38 5 14 0 0,-15 1 859 0 0,-9 3-4306 0 0,-2-3-2116 0 0</inkml:trace>
</inkml:ink>
</file>

<file path=ppt/ink/ink5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7:00.585"/>
    </inkml:context>
    <inkml:brush xml:id="br0">
      <inkml:brushProperty name="width" value="0.05" units="cm"/>
      <inkml:brushProperty name="height" value="0.05" units="cm"/>
    </inkml:brush>
  </inkml:definitions>
  <inkml:trace contextRef="#ctx0" brushRef="#br0">20 963 11256 0 0,'-10'3'824'0'0,"1"1"-267"0"0,8-4 176 0 0,1 0 254 0 0,0 0 49 0 0,0 0-52 0 0,12-102 4293 0 0,3 39-4466 0 0,-7 27-721 0 0,2 1 0 0 0,1 0 0 0 0,2 1 1 0 0,6-10-91 0 0,5-13 171 0 0,99-181 254 0 0,-64 158-672 0 0,-27 55 630 0 0,-31 25-334 0 0,1 0 1 0 0,-1 0-1 0 0,0 0 0 0 0,1 0 1 0 0,-1 0-1 0 0,1 0 0 0 0,-1 0 1 0 0,0 0-1 0 0,1 1 0 0 0,-1-1 1 0 0,1 0-1 0 0,-1 1 0 0 0,0-1 1 0 0,1 1-1 0 0,-1 0 0 0 0,0-1 1 0 0,0 1-1 0 0,0 0 0 0 0,1 0 1 0 0,-1 0-1 0 0,0 0 0 0 0,0 0 1 0 0,0 0-1 0 0,0 0 0 0 0,-1 0 1 0 0,1 0-1 0 0,0 0 0 0 0,0 0 1 0 0,-1 1-50 0 0,3 1 121 0 0,11 15-41 0 0,-1 0-1 0 0,-1 1 1 0 0,0 1 0 0 0,-2 0-1 0 0,3 9-79 0 0,2 2 35 0 0,37 76-72 0 0,-13-23-36 0 0,3-3-1 0 0,15 16 74 0 0,13 14 118 0 0,-55-88-174 0 0,-14-22-630 0 0,-2-1-264 0 0,-2 0-60 0 0</inkml:trace>
  <inkml:trace contextRef="#ctx0" brushRef="#br0" timeOffset="265.565">101 706 13592 0 0,'0'0'306'0'0,"0"0"46"0"0,8-4 354 0 0,3-2-389 0 0,1 1 0 0 0,0 0 0 0 0,0 1 0 0 0,1 0 1 0 0,-1 1-1 0 0,1 1 0 0 0,0 0 0 0 0,8-1-317 0 0,13-1-256 0 0,146-24-1031 0 0,-161 26-4439 0 0</inkml:trace>
  <inkml:trace contextRef="#ctx0" brushRef="#br0" timeOffset="624.846">1371 165 10912 0 0,'-6'-5'33'0'0,"5"4"19"0"0,-1 0 1 0 0,1 0-1 0 0,-1 0 0 0 0,1-1 1 0 0,0 1-1 0 0,-1 0 0 0 0,1-1 1 0 0,0 1-1 0 0,0-1 0 0 0,0 1 0 0 0,0-1 1 0 0,0 0-1 0 0,0 1 0 0 0,1-1 1 0 0,-1 0-1 0 0,0 0 0 0 0,1 1 0 0 0,0-1 1 0 0,-1 0-1 0 0,1 0 0 0 0,0 0 1 0 0,0 0-53 0 0,-8-30 566 0 0,-5-11 2077 0 0,4 32-1578 0 0,8 8-905 0 0,-1 0-1 0 0,0 1 1 0 0,1 0-1 0 0,-1-1 0 0 0,0 1 1 0 0,0 0-1 0 0,-1 0 1 0 0,1 0-1 0 0,0 0 1 0 0,-1 0-1 0 0,1 1 0 0 0,-1-1 1 0 0,1 1-1 0 0,-1-1 1 0 0,0 1-1 0 0,1 0 1 0 0,-1 0-1 0 0,0 0 0 0 0,-2 0-159 0 0,-1 0 125 0 0,-1 1-1 0 0,1-1 0 0 0,-1 1 1 0 0,1 1-1 0 0,0-1 0 0 0,-1 1 1 0 0,1 0-1 0 0,-1 0 0 0 0,1 1 0 0 0,0 0 1 0 0,0 0-1 0 0,0 1 0 0 0,-2 0-124 0 0,-44 31 80 0 0,40-20-79 0 0,-17 34 58 0 0,23-24-46 0 0,2 32-80 0 0,28 49-11 0 0,18-15 78 0 0,52 81 12 0 0,-39-65 424 0 0,-21-47-436 0 0,-34-59-27 0 0,1 1 0 0 0,0 0 0 0 0,-1 0 0 0 0,1 0 0 0 0,0 0 0 0 0,-1-1-1 0 0,1 1 1 0 0,-1 0 0 0 0,0 0 0 0 0,1 0 0 0 0,-1 0 0 0 0,0 0 0 0 0,1 0-1 0 0,-1 0 1 0 0,0 1 0 0 0,0-1 0 0 0,0 0 0 0 0,0 0 0 0 0,0 0 0 0 0,0 0-1 0 0,0 0 1 0 0,0 0 0 0 0,-1 0 0 0 0,1 0 0 0 0,0 0 0 0 0,-1 0 0 0 0,1 0 0 0 0,0 0-1 0 0,-1 0 1 0 0,0 0 0 0 0,1 0 0 0 0,-1 0 0 0 0,1-1 0 0 0,-1 1 0 0 0,0 0-1 0 0,1 0 1 0 0,-1-1 0 0 0,0 1 0 0 0,0 0 0 0 0,0-1 0 0 0,0 1 0 0 0,0 0 0 0 0,0-1-1 0 0,0 0 1 0 0,0 1 0 0 0,0-1 0 0 0,0 1 0 0 0,0-1 0 0 0,0 0 0 0 0,0 0-1 0 0,0 0 28 0 0,-10-1-512 0 0</inkml:trace>
  <inkml:trace contextRef="#ctx0" brushRef="#br0" timeOffset="781.061">951 505 13824 0 0,'11'-3'304'0'0,"0"-1"64"0"0,0-3 16 0 0,0 4 0 0 0,1 1-312 0 0,6-3-72 0 0,1-1 0 0 0,7 3 0 0 0,-4-4 0 0 0,4 0 0 0 0,0 2 0 0 0,3-6 0 0 0,-3 5 0 0 0,4-5 0 0 0,1 6 0 0 0</inkml:trace>
  <inkml:trace contextRef="#ctx0" brushRef="#br0" timeOffset="1062.246">1797 197 3680 0 0,'0'0'284'0'0,"0"0"153"0"0,0 0 1339 0 0,0 0 603 0 0,0 0 117 0 0,-3-4 1262 0 0,4 5-759 0 0,6 7-2807 0 0,0 0 0 0 0,-1 0 1 0 0,0 1-1 0 0,0 0 0 0 0,0 1 1 0 0,-1-1-1 0 0,-1 1 0 0 0,0 0 0 0 0,1 3-192 0 0,29 68 824 0 0,-6 49 284 0 0,-26-45-724 0 0,-14-35-384 0 0,2-32-6142 0 0,4-10-611 0 0</inkml:trace>
  <inkml:trace contextRef="#ctx0" brushRef="#br0" timeOffset="1249.702">1645 528 13824 0 0,'-3'0'43'0'0,"4"0"-28"0"0,-1-1 0 0 0,0 1 1 0 0,0 0-1 0 0,0 0 0 0 0,0-1 1 0 0,0 1-1 0 0,0 0 0 0 0,0-1 1 0 0,0 1-1 0 0,0 0 0 0 0,0-1 1 0 0,0 1-1 0 0,0 0 1 0 0,0 0-1 0 0,0-1 0 0 0,0 1 1 0 0,0 0-1 0 0,0-1 0 0 0,-1 1 1 0 0,1 0-1 0 0,0-1 0 0 0,0 1 1 0 0,0 0-1 0 0,0 0 0 0 0,-1-1 1 0 0,1 1-1 0 0,0 0 0 0 0,0 0 1 0 0,0 0-1 0 0,-1-1 0 0 0,1 1 1 0 0,0 0-1 0 0,0 0 0 0 0,-1 0 1 0 0,1 0-1 0 0,0-1 1 0 0,-1 1-1 0 0,1 0 0 0 0,0 0 1 0 0,0 0-1 0 0,-1 0 0 0 0,1 0 1 0 0,0 0-1 0 0,-1 0 0 0 0,1 0 1 0 0,0 0-1 0 0,-1 0 0 0 0,1 0 1 0 0,0 0-1 0 0,-1 0 0 0 0,1 0 1 0 0,0 0-1 0 0,0 0 0 0 0,-1 0 1 0 0,1 1-1 0 0,0-1 0 0 0,-1 0 1 0 0,1 0-1 0 0,0 0 0 0 0,0 0 1 0 0,-1 1-1 0 0,1-1 1 0 0,0 0-1 0 0,0 0 0 0 0,-1 0 1 0 0,1 1-16 0 0,33-30 526 0 0,259-43 2707 0 0,-184 51-6898 0 0,-84 18 2331 0 0</inkml:trace>
  <inkml:trace contextRef="#ctx0" brushRef="#br0" timeOffset="1515.262">2317 436 4144 0 0,'0'0'191'0'0,"0"0"218"0"0,0 0 812 0 0,2 0 351 0 0,9 0-60 0 0,57-11 5137 0 0,-62 9-6486 0 0,0-1 0 0 0,0-1 0 0 0,0 1 0 0 0,-1-1 1 0 0,1 0-1 0 0,-1-1 0 0 0,0 1 0 0 0,0-1 0 0 0,-1 0 0 0 0,1 0 0 0 0,-1 0 0 0 0,0-1 0 0 0,3-5-163 0 0,-6 9 50 0 0,1 0 0 0 0,0 0 1 0 0,-1 0-1 0 0,0 0 0 0 0,0 0 0 0 0,1-1 0 0 0,-1 1 0 0 0,0-1 1 0 0,-1 1-1 0 0,1 0 0 0 0,0-1 0 0 0,-1 1 0 0 0,0-1 0 0 0,1 0 1 0 0,-1 1-1 0 0,0-1 0 0 0,0 1 0 0 0,0-1 0 0 0,-1 1 0 0 0,1-1 1 0 0,-1 1-1 0 0,1-1 0 0 0,-1 1 0 0 0,0-1 0 0 0,0 1 0 0 0,0-1 1 0 0,0 1-1 0 0,0 0 0 0 0,-1 0 0 0 0,1 0 0 0 0,-1-1 0 0 0,0 1-50 0 0,-1 0 14 0 0,-1-1-1 0 0,0 1 1 0 0,0 0-1 0 0,0 0 0 0 0,0 0 1 0 0,0 1-1 0 0,0-1 1 0 0,-1 1-1 0 0,1 0 0 0 0,-1 0 1 0 0,1 0-1 0 0,0 1 1 0 0,-1 0-1 0 0,1 0 0 0 0,-1 0 1 0 0,1 0-1 0 0,-1 1 1 0 0,1-1-1 0 0,-1 1 0 0 0,1 0 1 0 0,0 1-1 0 0,-4 1-13 0 0,-80 52-239 0 0,81-50 239 0 0,0 1 0 0 0,0 0 0 0 0,1 0 0 0 0,0 0 0 0 0,0 1 0 0 0,1 0 0 0 0,-1 1 0 0 0,1-1 0 0 0,1 1 0 0 0,-3 5 0 0 0,-32 63 258 0 0,40-27 18 0 0,-1-43-303 0 0,-1-1 1 0 0,1 1 0 0 0,0-1 0 0 0,0 1-1 0 0,0-1 1 0 0,1 1 0 0 0,0-1 0 0 0,0 1-1 0 0,1-1 1 0 0,-1 0 0 0 0,1 1 0 0 0,0-1-1 0 0,1 0 1 0 0,-1 0 0 0 0,1 0-1 0 0,0-1 1 0 0,0 1 0 0 0,0 0 0 0 0,1-1-1 0 0,0 0 27 0 0,31 39 0 0 0,34-23 0 0 0,-2-17-1758 0 0,-23-15-4166 0 0,-22 5 815 0 0</inkml:trace>
  <inkml:trace contextRef="#ctx0" brushRef="#br0" timeOffset="1796.446">2637 436 5984 0 0,'0'0'273'0'0,"0"0"-5"0"0,0 0 121 0 0,0 0 1143 0 0,0 0 514 0 0,0 0 104 0 0,12 14 2782 0 0,26 86-950 0 0,-28-66-2196 0 0,-4-83-1359 0 0,-2-67-1694 0 0,-3 107 1163 0 0,0-1 0 0 0,0 1-1 0 0,0 0 1 0 0,1 0 0 0 0,1 0 0 0 0,-1 1-1 0 0,2-1 1 0 0,-1 1 0 0 0,1-1 0 0 0,0 1-1 0 0,1 0 1 0 0,0 0 0 0 0,0 1 0 0 0,0 0 0 0 0,1 0-1 0 0,0 0 1 0 0,1 0 0 0 0,0 1 0 0 0,0 0-1 0 0,0 1 1 0 0,0-1 0 0 0,1 1 0 0 0,0 1 0 0 0,0-1-1 0 0,0 2 1 0 0,1-1 0 0 0,0 1 0 0 0,-1 0-1 0 0,4 0 105 0 0,114 0-441 0 0,-104 6-174 0 0</inkml:trace>
</inkml:ink>
</file>

<file path=ppt/ink/ink5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18:57.332"/>
    </inkml:context>
    <inkml:brush xml:id="br0">
      <inkml:brushProperty name="width" value="0.05292" units="cm"/>
      <inkml:brushProperty name="height" value="0.05292" units="cm"/>
      <inkml:brushProperty name="color" value="#7030A0"/>
    </inkml:brush>
  </inkml:definitions>
  <inkml:trace contextRef="#ctx0" brushRef="#br0">13094 1040 1018 0,'0'0'45'0,"3"-2"10"0,0 2-44 0,-3 0-11 16,2-9 0-16,1 6 0 0,2-2 101 0,-2 3 19 15,2-3 3-15,0-2 1 0,3 5-41 0,-2-5-8 16,-1 2-2-16,3 1 0 0,0-3 27 0,2 4 6 16,1-9 1-16,-1 5 0 0,1 0-50 0,0 5-9 0,5-7-3 0,-3 1 0 15,3 1-4-15,2-2-1 0,3-3 0 0,3 5 0 16,3 0-32-16,-1 0-8 0,1 2 0 0,2-2 0 0,0 0 0 0,0 7 13 16,0 0-3-16,-3 7-1 0,-2 0 2 0,0 0 0 15,-5 0 0-15,-1 10 0 0,-2-1 5 0,-5-4 0 16,2 2 1-16,-5 7 0 0,-3-2 9 0,-2 2 2 15,2-6 0 1,-5 10 0-16,0-6 0 0,-3 2 0 0,1-2 0 0,-4 0 0 16,1-3 6-16,-3-1 2 0,3 1 0 0,-3-2 0 15,0-4-36-15,0 1 0 0,0 3 0 0,0-6 0 16,3-4 0-16,-3 3 0 0,3-4 0 0,2 1 0 16,3-4 26-16,0 0-2 0,-5 0 0 0,5 0 0 15,0 0-38-15,0 0-8 0,0 0-2 0,0 0 0 16,8 5 24-16,0-5 0 0,5 2 0 0,0-2 0 0,3 7 0 0,0 0 0 15,0-2 0-15,2 2 0 0,-2 0 0 0,3 0 0 16,2 7 0-16,-5-2 0 0,-1-2 0 0,1 1 0 16,-2 8 0-16,-1-5 0 0,-3 0 0 0,1 5 0 15,-6-9 0-15,1 6 0 0,-6-2 0 0,0 5 0 16,-3-2 0-16,-5-6 0 0,0 3 47 0,-3 0 13 16,-2-2 4-16,-3-2 0 15,0 1-52-15,-5 4-12 0,0-4 0 0,0-4 0 0,-3 0 41 16,0 0 6-16,-2 1 1 0,-1-1 0 0,-2-7-26 0,0 4-5 15,-3-4-1-15,1 3 0 0,4-6 1 16,3 3 0-16,1 0 0 0,1-4 0 0,1-3-27 0,3-1-6 16,5 1 0-16,-1 0-1 15,4 0-38-15,2 0-7 0,0 3-2 0,3-4 0 16,5-1-93-16,0 0-19 0,2 6-4 0,6-4-1 0</inkml:trace>
  <inkml:trace contextRef="#ctx0" brushRef="#br0" timeOffset="518.523">14168 1007 806 0,'0'0'36'0,"0"-7"7"0,0 5-35 0,0 2-8 16,0 0 0-16,0-5 0 0,3 1 126 0,0-3 23 16,-3 7 5-16,0 0 1 0,0-3-48 0,0 3-10 15,0 0-1-15,0 0-1 0,0 0-24 0,0 0-5 16,0 0-1-16,0 0 0 0,0 0 3 0,0 0 1 0,0 0 0 0,-3 0 0 15,-2 0-55-15,5 0-14 0,-3 3 0 0,3-3 0 16,0 0 0-16,0 0 0 0,0 0 0 0,0 0 0 16,0 0 0-16,0 0 0 0,0 0 0 0,0 0 0 15,0 0 0-15,5 0 0 0,3 0 0 0,0 0 0 16,0 0 14-16,0 0 0 0,0-3 0 0,0 3 0 16,-3 0-22-16,1-7-5 15,-4 2-1-15,4 5 0 0,-1-7 46 0,0 0 8 16,-5 5 3-16,3-7 0 0,-3 6 5 0,0-4 0 15,-3 7 1-15,3 0 0 0,0 0-9 0,-5-5-3 16,0 5 0-16,-3-7 0 0,2 7-21 0,-2 0-4 0,0 0 0 0,3 0-1 31,0 7-11-31,0-7 0 0,-3 0 0 0,2 5 0 0,4-3 0 0,-4 3-9 16,4-5 0-16,-3 3 0 0,5-3-38 0,-3 4-7 0,3-4-2 0,0 0 0 16,0 0-157-16,0 5-32 0,0 4-7 0,0-9 0 0</inkml:trace>
  <inkml:trace contextRef="#ctx0" brushRef="#br0" timeOffset="989.192">14385 1450 864 0,'0'0'76'0,"0"0"-60"0,0 0-16 0,0 0 0 15,0-8 196-15,0 8 36 0,0 0 7 0,0 0 1 16,-2-7-90-16,-4 5-18 15,1-3-4-15,5 5-1 0,-5 0-43 0,0 0-8 16,-1 0-1-16,-2 0-1 0,3 0-16 0,0 5-3 16,-3-3-1-16,3-2 0 0,-1 5-43 0,-2-3-11 15,3 6 0-15,5-8 0 0,-3 4 0 0,3-4 0 16,-5 7 0-16,2-4 0 0,1 6-18 0,2-9-6 16,0 0 0-16,0 2-1 0,0 5 40 0,2 1 8 15,-2-8 1-15,6 0 1 0,2 4-25 0,0-4 0 0,0 0 0 0,2 0 0 16,-2 0-18-16,0 0-9 0,3-4-1 0,-3 4-1 0,-1-8 29 0,-1 8 0 15,2-2 0-15,-8 2 0 0,2-7 27 0,1 2-2 16,-3 5 0-16,0-4 0 0,0-3-9 0,0 4-1 16,-3-1-1-16,1 4 0 0,-4-8-6 0,1 1 0 15,0 5-8-15,2-3 12 16,-5 1-73-16,6 1-15 0,-6-1-4 0</inkml:trace>
  <inkml:trace contextRef="#ctx0" brushRef="#br0" timeOffset="1668.713">14647 1047 403 0,'-16'-7'17'0,"14"7"5"0,2-2-22 0,-3-7 0 15,1 6 0-15,2-2 0 0,0 3 350 0,0-3 66 31,0 5 12-31,0-7 4 0,2 0-295 0,-2 0-58 0,3 3-12 0,-1 4-3 16,1-7 0-16,0 4 0 0,2-4 0 0,3 2 0 16,0 5 0-16,-3-7 0 0,6 0 0 0,-1 5 0 15,4-3-35-15,-4 1-7 0,6 1-2 0,0-4 0 16,-3 7 20-16,3-5 3 0,3 5 1 0,-1-7 0 16,1 7-36-16,-1 0-8 0,1 7 0 0,4-7 0 15,-1 5 0-15,1-3 0 0,-1 6 0 0,-7 1 0 16,4-7 0-16,-3 12 0 0,2-2 0 0,-2-2 0 0,0 1 0 0,-3 8 0 15,-2 0 0-15,-3 2 0 0,-3 0 0 0,-5 5 0 16,-5-5 0-16,0 5 0 0,-3 0 53 0,-6 2 9 16,1 1 2-16,-3-4 0 0,-2 4-64 0,2-4-16 15,0-3-2-15,3 4 0 0,0-12 29 0,-1 4 5 16,6 1 2-16,-2-5 0 0,2 0-27 0,3-2-6 0,-1-2-1 0,4-1 0 16,-1-7 26-16,3 5 5 0,3 1 1 0,-1-1 0 0,4-3-27 0,2-1-5 15,0 1 0-15,2-1-1 0,6-3 27 0,0 0 6 16,2 0 0-16,4-3 1 0,1-1-17 0,-1 4-14 15,4-3 2-15,0-1 1 0,4 1 11 0,-1-1 8 16,0-4-8-16,-8 8 11 16,3-2-11-16,-3-3 10 15,3 5-10-15,-3 0 10 0,0-2-2 0,0 2 0 0,0-5 0 0,3 1 0 16,-3 4-8-16,-2 0 12 0,-3-3-12 0,-6 3 12 16,1 0-4-16,-3 0-8 0,-8 0 12 0,0 0-4 15,0 0-8-15,0 0-12 0,2-7 2 0,-2 3 1 16,-2 4-215-16,-1 0-42 0,-5-15-9 15,-8 4-1-15</inkml:trace>
  <inkml:trace contextRef="#ctx0" brushRef="#br0" timeOffset="2239.637">15878 906 1555 0,'-14'-14'68'0,"9"7"16"0,0 2-68 0,-3-4-16 16,0 2 0-16,3-5 0 0,-3 5 165 0,0 2 30 16,0-2 5-16,-3 7 2 0,1-7-100 0,-4 7-20 15,1 0-4-15,-3 5-1 0,3-3-48 0,-8-2-9 0,0 12-3 0,2-5 0 16,1 0-7-16,5 0-2 0,-1 7 0 0,4-2 0 15,-1-2-8-15,6 1 0 0,2 3 0 0,3 1 0 16,3 1 0-16,5 0 0 0,2-1 0 0,4 3 0 16,1 1-15-16,4 0-5 0,0 2 0 0,-1-11-1 15,3 8 33-15,3 1 8 0,-5-5 0 0,-1 5 1 16,3 2-21-16,-2 0 0 16,-3 3 0-16,-1 4 0 0,-1-7 0 0,-6 5 0 15,0-5 0-15,-3-2 0 16,-2-5 0-16,-3 0 0 0,-3 5 0 0,0-7 0 0,1-3 0 0,-4 3 0 15,-2-5 0-15,-5 3 0 0,0-6 0 0,0 3 0 16,-3-2 0-16,3-5 0 0,-3 0 56 0,2-5 6 16,1 3 2-16,3-3 0 0,-4 1 0 0,4-3 0 0,2-3 0 0,0-2 0 15,3 5-33-15,-1-4-7 0,4-3 0 0,2-8-1 0,-3 8-37 0,6-7-7 16,-3 2-2-16,5-7 0 0,0 5 23 0,3-5 0 16,0 5 0-16,3 0 0 0,5-3 0 0,0 3 0 15,2 3 0-15,-2 1 0 0,2 1 0 0,4-1 0 16,-1-2 0-16,0 5 0 15,-3 2 0-15,1-2 0 0,0 3 0 0,4-4 0 0,-7 1 24 0,0 5 8 16,-3 0 3-16,-2 1 0 0,-3 6-19 0,-3-3-3 0,0-2-1 0,-5 7 0 16,0 0-12-16,0 0 11 0,0 0-11 0,0 0 10 15,0 0-50-15,0 0-9 0,-2 7-3 0,-4-2-1361 16</inkml:trace>
</inkml:ink>
</file>

<file path=ppt/ink/ink5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29:13.827"/>
    </inkml:context>
    <inkml:brush xml:id="br0">
      <inkml:brushProperty name="width" value="0.05292" units="cm"/>
      <inkml:brushProperty name="height" value="0.05292" units="cm"/>
      <inkml:brushProperty name="color" value="#FF0000"/>
    </inkml:brush>
  </inkml:definitions>
  <inkml:trace contextRef="#ctx0" brushRef="#br0">9094 6687 115 0,'0'2'10'0,"0"-2"-10"15,0 0 0-15,0 0 0 0,0 0 158 0,0 0 30 32,0 0 5-32,0 0 2 0,0 0-107 0,0 0-22 0,0 0-4 0,0 0-1 15,0-2 54-15,0 2 10 0,0 0 3 0,0 0 0 16,0 0-52-16,0 0-9 0,0 0-3 0,0 0 0 15,0 0 0-15,0 0-1 0,0-9 0 0,0 9 0 16,0 0-50-16,0 0-13 16,0 0 0-16,0-3 0 0,2-1 56 0,1-3 7 0,2 7 1 0,1-7 0 15,-1 4-52-15,0-2-12 0,3 5 0 0,-3-2 0 0,3-3 0 0,0 3 0 16,0-3 0-16,0 5 0 16,-3-4 0-16,3 4 0 0,0-3 0 0,0 3 0 0,0-4 17 0,0 4 1 15,0 0 0-15,-3 0 0 0,3 4-29 0,-2-1-5 16,-4 1-2-16,6 1 0 0,-5-3 66 0,2 5 12 15,-2-2 4-15,-1 2 0 0,1-4-53 0,0 4-11 32,-3-3 0-32,0 3 0 0,-3 0 0 0,0 1 0 0,3-1 0 0,0 0 0 15,-2-3 55-15,2-1 7 0,-3 6 2 0,0-2 0 16,1 0-52-16,-1 0-12 0,3-7 0 0,-2 3 0 0,-1 4 0 0,3-7 0 16,0 0 0-16,0 0 0 0,0 0 0 0,0 0 0 15,-3 0 0-15,3 0 0 0,0 0-12 0,0 0-6 16,0 0-1-16,0 0 0 15,0 0 31-15,0 0 5 0,0 0 2 0,0 0 0 0,0 0-19 0,0 0 0 0,0 0 0 0,6 4 0 16,-1-4 0-16,3 0 0 0,-3 0 0 0,3 0 0 16,0 0 0-16,0 0 0 0,0 0 0 0,2 3 0 31,-2 1-48-31,0 1-12 0,0-3-4 0,0 6 0 0,-5-1 103 0,2 0 20 0,-2-3 4 0,-1 3 1 16,-2 0-52-16,0 5-12 0,-2-5 0 0,-1 0 0 15,-2 0 0-15,0 0 0 0,-3 5 0 0,0-5 0 16,0 0 27-16,-3 0 2 0,3-4 1 0,0 6 0 0,-2-7-8 0,4 6-2 15,-2-4 0-15,0-1 0 0,3-3-4 0,3 0 0 16,-4 0-1-16,6 0 0 0,0 0-15 0,0 0 0 16,-2 0 0-16,2 0 0 0,0 0 0 0,0 0 0 15,0 0 0-15,0 0 0 16,0-3-108-16,2-1-14 0,4-4-3 0</inkml:trace>
  <inkml:trace contextRef="#ctx0" brushRef="#br0" timeOffset="1251.375">9448 6744 576 0,'0'0'51'0,"0"0"-41"0,6 0-10 0,-6 0 0 0,5-3 156 0,-5 3 28 15,0 0 7-15,0 0 1 0,0 0-103 0,0 0-20 16,0 0-4-16,0 0-1 0,0 0 0 0,0 0 0 16,0 0 0-16,0 0 0 0,0 0-15 0,0 7-3 0,0-7-1 0,0 3 0 15,3 8-23-15,-3-4-5 0,0 0-1 0,2 1 0 16,-2-1-16-16,3 4 8 0,-1-4-8 0,-2 5 0 15,0-5 0-15,0-4 0 0,3 4 0 0,-3 0 0 16,0 0 30-16,3-3-1 16,-3 3 0-16,0-7 0 0,0 8 5 0,0-8 1 15,0 0 0-15,0 0 0 16,0 0-57-16,0 0-11 0,0 0-3 0,0 0 0 16,0 0-163-16,0 0-33 0</inkml:trace>
  <inkml:trace contextRef="#ctx0" brushRef="#br0" timeOffset="2469.256">9573 6482 172 0,'0'0'16'16,"0"0"-16"-16,0 0 0 0,0 0 0 15,0 0 198-15,0 0 37 0,0 0 7 0,0 0 2 16,0 0-148-16,0 0-28 0,2 5-7 0,1 2-1 16,0 0 55-16,-1 0 10 0,-2 0 3 0,6 0 0 0,-4 5-103 0,-2-2-25 15,3 1 0-15,-1 4 0 0,1-4 56 0,0-4 7 16,2 7 1-16,-5 1 0 0,3-4 0 0,-3 3 0 16,0-2 0-16,0-2 0 0,2-3-52 0,-2 4-12 0,3-4 0 15,-3 1 0-15,0-8 54 0,0 0 8 0,0 0 2 0,0 0 0 16,0 0-52-16,0 0-12 0,0 0 0 0,0 0 0 15,0-8 54-15,0 1 8 0,-3 0 2 0,1 0 0 16,-1-4-52-16,3-4-12 16,-3 4 0-16,1-3 0 0,-4-1 0 0,4 1 0 0,-1 3 0 0,-2-4 0 15,2 1 0-15,1 0 0 16,2 2 0-16,-3-2 0 0,0 3-13 0,3-4-6 16,0 6-1-16,0-3 0 0,0 1 32 0,3 4 7 15,-3-1 1-15,5 1 0 0,-2-4-20 0,2 4 0 16,-2 0 0-16,2 4 0 0,3-2 0 0,-3 3 0 15,3-3 0-15,0 5 0 0,0-2 0 0,3-3 0 16,-1 10 0-16,1-3 0 0,-6 3 0 0,3-3 0 16,0 6 0-16,3-1 0 0,-3-3-17 0,-3-1-7 0,0 8-2 0,-2-4 0 15,-1 1 26-15,-2-1 0 0,0 4 0 0,-2-4 0 16,-1 5 8-16,-2-2 3 0,-3-3 1 0,0 4 0 16,0 1-12-16,3-2 12 0,-3-3-12 0,3 0 12 0,-3 2-4 15,2-2-8-15,1-5 12 0,0 6-4 0,-1-4-8 0,1-1 0 16,5-3 0-16,0 0 0 0,0 0 0 0,-3 7 0 15,3-7 0-15,0 0 0 0,0 0-14 0,0 0-5 16,3 4-1-16,2-4 0 0,3 0 32 0,0 0 7 0,0 0 1 0,5 3 0 16,-2-3-36-16,0-3-8 0,5 3 0 0,-1 0-1 15,-1 3 25-15,-4-3-10 0,3 0 10 0,-2 0 0 16,2 4-8-16,0-4 8 0,-2 0 0 0,-3 0 0 16,3 0 0-16,-3 0 0 0,-1 0 0 0,-1 5 0 31,-6-5 27-31,8 2-1 0,-8-2 0 0,0 0 0 0,0 0-26 0,0 0-16 15,0 0 3-15,0 0 0 0,0 0 21 0,0 0 4 16,0 0 0-16,0 0 1 16,-3 0-233-16,-2 5-46 0</inkml:trace>
  <inkml:trace contextRef="#ctx0" brushRef="#br0" timeOffset="3108.505">10067 6261 172 0,'0'0'8'0,"0"0"1"0,0 0-9 0,0 0 0 16,0 0 0-16,0-7 0 0,0 5 270 0,-2-3 52 0,2-2 10 0,0 7 3 0,-6 0-192 0,4 0-39 15,2 0-7-15,-5-4-1 16,2 4-33-16,0 0-7 0,-2 0 0 0,0 4-1 0,-1-4-35 0,1 7-8 16,0-2 0-16,-3 2-1 0,0 2-11 0,0-1 0 15,0 3 0-15,0 3 0 0,3-2 0 0,-3-2 0 16,3 6 0-16,-3-2 0 0,2 0 36 0,1 0 4 15,2 5 2-15,-2-5 0 0,2 0-67 0,3 1-14 0,0-4-2 0,0 3-1 16,0-2 62-16,3-2 13 0,2 1 3 0,3-4 0 0,-2 0-36 0,4 0 0 16,1-2 0-16,2-2-9 0,0-3 9 0,-2-3 0 15,2 3 0-15,0-5 0 0,-2 3 8 16,-1-3 3-16,1 3 1 0,0-3 0 0,-6-2 22 0,3 3 5 16,0-3 1-16,-6-1 0 0,-2 6-8 0,3-3-2 15,-3-2 0 1,0 0 0-16,-3 0 10 0,1 3 1 0,-1 1 1 15,-2-1 0-15,0 1-4 0,-1-2-1 16,1 5 0-16,0-2 0 16,-1-3-53-16,1 5-10 0,0 0-2 0,0 0-1 0,2 0 29 0,3 0 0 0,0 0 0 0,0 0 0 15,0 0 27-15,0 0-2 0,0 0 0 0,0 0 0 16,0 0-71-16,0 0-14 0,0 0-4 0,5-2 0 16,0-3 52-16,3 5 12 0,3 0 0 0,-3-4 0 0,3 1 0 0,2-1 0 15,-3-3 0-15,1 4 0 0,2-2 16 0,0-2 7 16,-2 0 1-16,0 0 0 0,-4 3-39 0,1 1-7 15,0-1-2-15,3-4 0 0,-3 6 24 0,0-3 0 16,-3 3 0-16,0-3 0 16,-5 5-107-16,0 0-17 0,6 0-3 0</inkml:trace>
  <inkml:trace contextRef="#ctx0" brushRef="#br0" timeOffset="3956.955">10321 6200 997 0,'0'0'44'0,"0"0"9"15,0 0-42 1,0 0-11-16,0 0 0 0,0 0 0 0,0 0 113 0,0 0 21 16,0 0 4-16,0 0 1 0,0 0-35 0,0 0-6 15,0 0-2-15,0 0 0 16,3 7 0-16,2 0 0 0,-2 5 0 0,0-2 0 0,-1-3-25 0,1 4-6 16,0-4-1-16,-1 8 0 0,1-4-51 0,2 3-13 15,-2 1 0-15,-1-4 0 0,1-4 54 0,-3 5 8 0,3-3 2 0,-1 3 0 16,-2-5-52-16,0 0-12 0,0 0 0 0,3-2 0 0,-3-5 0 15,0 7 0-15,0-7 0 0,0 0 0 16,0 0 54-16,0 0 8 0,0 0 2 0,0 0 0 0,-3-5-52 0,-2 3-12 16,2-5 0-16,-2 0 0 0,0-2 0 0,2-1 0 15,-2-2 0-15,2-2 0 0,-2 3 0 0,2-4 0 16,-2-1 0-16,2 0 0 0,3 1 0 0,0 1 0 16,-2-5 0-16,2 5 0 0,0 0 0 0,2 3 0 0,-2-4 0 0,6 6 0 15,-4-3-13-15,1 5 4 0,2-5 1 0,1 5 0 16,-4 0 8-16,4 0 0 0,1 3-9 0,-1-4 9 15,2 6-8-15,0-3 8 0,0 5-10 0,2 0 10 16,1 0 0-16,-1 0 0 0,1 0-8 0,-3 5 8 16,2-3 0-16,1 3 0 0,-6 2 0 0,1-2 0 31,-1-3 0-31,0 5 0 0,0 5 0 0,-2-5 0 0,2 0 0 0,-2 0 10 16,0-2-10-16,-1 4 12 0,1-2-4 0,-3 1 0 15,-3-1 0-15,1 2 0 0,-1-7 3 0,0 5 0 16,1 0 0-16,-1 0 0 0,3-7-11 0,-5 8 8 15,5-8-8-15,-5 4 8 0,-1-1-8 0,6-3 10 16,-5 4-10-16,5-4 10 0,0 0-10 0,0 0 0 0,0 0 0 16,0 0-11-16,0 0 11 0,0 0-10 0,0 0 10 0,0 0-10 15,0 0-1-15,0 0 0 0,0 0 0 0,0 0 0 0,3 0 1 0,-1-7 0 16,4 7 0-16,-1 0 0 16,3-4 10-16,2 4-8 15,-2 0 8-15,0-3-8 0,5 6 8 0,-2-3 0 0,0 0-9 0,-1 4 9 16,-2-4 13-16,0 3 7 0,-3 1 2 0,3 1 0 15,-2-3-38-15,-1 5-7 16,3 5-1-16,-3-5-1 0,-2 5 40 0,-1-3 8 16,1 3 1-16,-3-2 1 0,0-3-25 0,0 4 0 15,0-4 0-15,-3 0 0 0,1 5 0 0,-4-5 0 0,-4 0 0 0,2 5 0 16,-3-5 0-16,3 0 0 0,-2 0 0 0,5-4 0 16,-6 1 0-16,0 3 0 0,-2-2 0 0,3-3 0 15,-1 6 0-15,0-4 0 0,1-1 0 0,-3-3 0 16,2 4 0-16,0-1 0 0,3-6 0 0,3 3 0 0,5 0 0 0,0 0 0 15,-5 0 0-15,5 0 0 16,0 0-185-16,0 0-43 0,0-7-8 0,0 7-1 0</inkml:trace>
  <inkml:trace contextRef="#ctx0" brushRef="#br0" timeOffset="21971.958">16584 3564 1036 0,'0'0'46'0,"0"0"10"0,0 0-45 0,0 0-11 15,8 0 0-15,-3-3 0 16,-5 3 104-16,0 0 20 0,8-4 3 0,3 4 1 15,-1 0-52-15,4 0-9 0,-6 0-3 0,5-5 0 16,5 5 0-16,-4 0 0 0,-4-2 0 0,3 2 0 16,6 0-7-16,2 0-1 0,0-5-1 0,-2 5 0 15,-1 0-37-15,6-2-7 0,0 2-2 0,-3-5 0 0,-2 5 34 0,2-2 6 16,5-3 2-16,1 5 0 0,-6 0-31 0,3-2-5 16,2 2-2-16,3 0 0 0,0-5-13 0,-2 5 0 0,-3-2 0 15,2 2 0-15,-2-5 54 0,0 5 8 16,-1 0 2-16,-4 0 0 0,0 0-52 0,-1 0-12 0,1 0 0 15,-9 0 0-15,1 5 0 0,-3-3 0 0,5-2 0 0,-3 0 0 16,4 0 0-16,-1 0 0 0,0 5 0 0,3-5 0 16,3 2 0-16,-4-2 0 0,4 0 0 0,-3 0 0 15,2 0 0-15,-2 5 0 16,3-3 0-16,-1-2 0 0,-4 0 0 0,4 0 0 16,-2 5 0-16,2-3 0 0,-2-2 0 0,-5 0 0 15,2 0 0-15,0 0 0 0,-2 0 0 0,0 0 0 16,2 0 0-16,-5 0 0 0,2 0 0 0,3 0 0 15,-2 0 0-15,2 0 0 0,1 0 32 0,-9 0 4 16,0 0 1-16,0 0 0 0,1 0-25 0,-1 0-4 16,3 0-8-16,0 5 11 0,2-5-11 0,-2 2 8 0,3-2-8 0,-3-2 8 15,0 4 8-15,0-2 0 0,0 0 1 0,0 0 0 16,0 0-17-16,0-2-12 0,-1-3 1 0,1 5 1 16,0 0 10-16,3 5 14 0,-3-5-3 0,0 0-1 0,0 0-10 15,2 2 0-15,-2-2 0 0,3 0 0 0,-3 0 0 0,0 0 0 16,0 0 0-16,2 0 0 0,-2 0 0 0,0 0 0 31,0 0 0-31,0 0 0 0,-3 0 0 0,1 0 0 0,-6 0 0 0,5 0 0 16,-5 0 0-16,5 0 0 0,-5 0 0 0,0 0 0 15,5 0 0-15,-5 0 0 0,0 0 0 0,0 0 0 16,6 0 0-16,-1 0 0 0,0 0 0 0,-5 0 0 16,0 0 0-16,0 0 0 0,8 0 0 0,-2 0 0 15,-6 0 28-15,0 0 3 0,5 0 1 0,3 0 0 16,-8 0-24-16,0 0-8 0,0 0 0 0,5 0 0 0,-5 0 0 0,0 0 0 15,0 0 0-15,0 0 0 0,5 0 8 0,-5 0-8 16,0 0 0-16,0 0 0 0,0 0 8 0,0 0-8 16,0 0 0-16,0 0 9 15,-5 0-134-15,-3 0-27 0,0-2-6 0</inkml:trace>
  <inkml:trace contextRef="#ctx0" brushRef="#br0" timeOffset="69160.355">9202 11864 633 0,'0'0'56'0,"0"0"-44"0,-2 0-12 0,2 0 0 0,0 0 165 0,0-8 31 31,0 8 7-31,0 0 1 0,0 0-87 0,0 0-17 0,0 0-3 0,0 0-1 0,0 0-35 0,0 0-7 32,0 0-2-32,0 0 0 0,5 8-6 0,0-4-2 0,0 6 0 0,-2-3 0 0,2 4 4 0,1 4 0 15,-4-1 0-15,1-3 0 0,2 8 2 0,-5-5 1 16,0 5 0-16,0-2 0 16,0 1-12-16,0 1-3 0,-2-5 0 0,2 5 0 15,-3-2-14-15,3 1-3 0,-3-3-1 0,3-1 0 16,-2 2-9-16,2-2-1 0,0 0-8 0,0 0 12 0,0-6-12 0,0 3 11 15,0-1-11-15,0 1 10 0,2-3-10 0,-2-4 10 16,3-1-10-16,-3-3 10 0,0 0 1 0,0 0 0 16,0 0 0-16,0 0 0 0,0 0 1 0,0 0 1 15,5 0 0-15,1-3 0 0,-4-1 7 0,1-4 0 0,2 1 1 0,0-4 0 16,1 4-9-16,-4-8-1 0,4 8-1 0,-4-4 0 16,4 1-10-16,2-1 0 0,-3-4 0 0,0 4 8 15,-2-3-8-15,2 2 0 0,0 2 0 0,1-1 8 16,-1 1-8-16,-2-2 0 0,-1 1 0 0,1 4 0 15,2 0 0-15,-2 0 0 0,2-5 0 0,0 5 0 16,1 0 0-16,-1 0 0 16,0 0-12-16,1-1 12 0,-4 1-12 0,3 3 12 15,1-3-12-15,-1 4 12 0,-2-4 0 0,-1 3 0 16,1 1 0-16,0-2 0 0,-3 5 0 0,0 0 0 16,0 0 0-16,5 0 0 0,0-2-10 0,-5 2 10 0,0 0-13 0,0 0 5 15,0 0 0-15,0 0 0 0,0 0 0 0,0 0 0 16,0 0-3-16,0 0 0 0,-2 2 0 0,-4 6 0 15,1-4-20-15,0-1-4 0,-1 4-1 0,-2-3 0 16,1 3-5-16,-1-2-2 0,0-3 0 0,0 6 0 16,0-1-11-16,0 0-2 0,3 0-1 0,-1-3 0 15,1 3 3-15,0 1 1 0,2-1 0 0,0-7 0 0,3 0 30 0,-2 7 7 16,4 0 0-16,1-3 1 0,-3-4 15 0,3 7 0 16,-1 0 0-16,4 1 0 0,-1-4 0 0,0 3 0 15,3-4 0-15,0 4 0 16,0-3 16-16,3 3-3 0,-1 1-1 0,1-1 0 15,2 0 26-15,0 0 5 0,3 0 1 0,-3 2 0 16,1-2-5-16,-1 0-1 0,-5-4 0 0,2 4 0 16,-2 0-14-16,0 0-2 0,-3 2-1 0,1-2 0 15,-6-7-6-15,5 7-2 0,-2 0 0 0,-1 0 0 16,-2-4-4-16,3 6-1 0,-3-9 0 0,0 3 0 16,-3 4 0-16,3-7-8 0,0 0 12 0,-2 4-4 15,-1 3-91-15,3-4-18 0,-5-3-4 0,5 0-919 0</inkml:trace>
  <inkml:trace contextRef="#ctx0" brushRef="#br0" timeOffset="69577.839">9681 12099 1648 0,'0'0'73'0,"0"0"15"0,0 0-70 0,0 0-18 15,0 0 0-15,0 0 0 0,0 0 43 0,0 0 5 16,0 0 0-16,0 0 1 16,8 0-11-16,0 0-2 0,3 0-1 0,-1 0 0 15,3 0-11-15,-2-3-3 0,0-1 0 0,2 4 0 16,-3-3-21-16,1-1 0 0,2 1 0 0,-5-1 0 16,3 1 0-16,-3-2 0 0,2-2-11 0,-2 3 11 15,-3 1 0-15,1-1 13 0,-4-3-1 0,-2 0 0 16,0 4 18-16,-2-1 3 0,-4-4 1 0,4 4 0 15,-3 1-7-15,2-1-2 0,-5 1 0 0,0-1 0 0,-3 4-14 0,3 0-3 16,-2 0-8-16,-3 0 12 0,-1 0-12 0,1 4 8 0,3-1-8 0,-1 1 0 16,0-1 8-16,1 1-8 0,2 4 0 0,0-4 9 15,0 3-9-15,0 0 0 0,0 0 0 0,3 0 0 16,0 0 0-16,-1 5 0 0,1-2 0 0,2-3 0 16,1 4-8-16,2 4 8 0,2-4-10 0,1-4 10 15,2 8-8-15,1-4 8 16,2-1 0-16,-1 1-9 0,1 4 9 0,3-8 0 15,5 4 0-15,-3-4 0 0,6-4 0 0,-1 1 0 16,1-4 0-16,-1 0 0 16,3 0-208-16,3-7-47 0</inkml:trace>
  <inkml:trace contextRef="#ctx0" brushRef="#br0" timeOffset="70210.347">10049 12082 1195 0,'0'0'52'0,"0"0"12"0,0 0-51 0,0 0-13 0,0 0 0 0,0 0 0 16,0 0 88-16,3 7 14 0,-3-7 3 0,2 3 1 16,1 4-9-16,-1 0-1 0,1 2-1 0,2 1 0 15,-2-6-27-15,0 6-4 0,-1-6-2 0,1 8 0 16,0-5-13-16,-1 0-2 0,1 3-1 0,-3-3 0 0,5-3-22 0,-5 8-4 16,3-5 0-16,0-4-1 0,-3-3-9 0,0 7-2 31,0-7 0-31,0 7 0 0,0-7 1 0,0 0 0 0,0 0 0 0,0 0 0 15,0 0 3-15,0 0 0 0,0 0 0 0,2-7 0 16,1 0-12-16,-3 0 0 0,0-1 0 0,2 1 0 16,1-4 0-16,0 4 0 0,-3 0 0 0,2-3 8 15,4-2-8-15,-4 5 0 0,4 0 0 0,-1 0 0 16,-2 0-11-16,2-2 11 0,0 2-8 0,3 4 8 16,0-1 0-16,-3-3 0 0,3 4 0 0,-2-1 8 0,1-4-8 0,-1 8-16 15,2-2 4-15,0-3 0 0,2 5 12 0,1-4 0 16,-1 1-9-16,-2 3 9 0,3 0 0 0,-3 3-9 15,0-3 9-15,0 4 0 0,-3-4-25 0,-5 0 1 16,0 0 1-16,5 7 0 16,1-7-145-16,-6 0-30 0</inkml:trace>
  <inkml:trace contextRef="#ctx0" brushRef="#br0" timeOffset="70680.815">10409 12078 172 0,'0'0'16'0,"0"0"-16"0,0 0 0 0,0 0 0 16,0 0 353-16,0 0 68 0,2 4 14 0,4 3 2 15,-4-4-301-15,1 4-61 0,0 0-12 0,-1 2-3 16,1 1-20-16,2-3-4 0,-2 0 0 0,-1-3-1 15,1 8-11-15,-3-5-3 0,3 3 0 0,-3-3 0 0,2 0-3 0,-2-3-1 16,0-4 0-16,0 7 0 0,0 1-5 0,0-8-2 16,0 0 0-16,0 0 0 0,0 0 2 0,0 0 0 15,0 0 0-15,0 0 0 0,0 0-2 0,0 0 0 16,-2-8 0-16,-1 1 0 0,3 3-10 0,0-6 12 16,0 3-12-16,3-4 12 0,-1 3-12 0,4-3 0 15,2 4 9-15,0 0-9 16,0-3 0-16,2-2 0 0,1 8 0 0,-1-3-8 15,3 0 8-15,1 4 0 0,-1-1-9 0,-2 4 9 16,-4-3 0-16,4 3 0 0,-3 0 0 0,3 3 0 0,-3 1 42 16,2 3 3-16,1 0 1 0,-1 0 0 0,-2 0-10 0,0 5-3 15,0-5 0-15,-3 3 0 0,1 1-8 0,-1-3-1 16,-2 6-1-16,-1-3 0 0,4-4-10 0,-4 8-1 16,-2-8-1-16,3 4 0 0,-3-4-11 0,2 0 8 0,-2-7-8 0,0 0 8 15,3 8-8-15,-3-8 0 0,0 0-10 0,0 0 10 31,0 0-192-31,8-3-32 0,-3-2-6 0</inkml:trace>
  <inkml:trace contextRef="#ctx0" brushRef="#br0" timeOffset="71050.799">10832 12106 1929 0,'0'0'85'0,"0"0"19"0,0 0-84 0,0 0-20 15,0 0 0-15,0 0 0 0,8-3 36 0,0 3 2 0,0-4 1 0,0 4 0 16,0 0-16-16,0-3-3 0,2-1-1 0,1 4 0 16,-1-7-19-16,1 4 0 0,0-1 0 0,-3 1 0 15,-1-2 0-15,4 3 0 0,-6-3 0 0,1-2 0 0,-4 7 38 0,1-4 1 16,0-3 0-16,-3 0 0 0,-3 4 3 0,0-1 1 16,-2-4 0-16,0 4 0 0,-3 1-15 0,0-1-2 15,-3 4-1-15,1-3 0 0,-1 3-13 0,-2 0-2 16,2 0-1-16,-2 0 0 0,0 3-9 0,0-3 0 15,-1 4 0-15,4-4 0 16,-3 7 0-16,2 1 0 0,3-1-8 0,0-3 8 16,-3 3-8-16,4 0 8 0,4 0-10 0,0 0 10 15,1 5-11-15,-1-2 11 0,3 1-12 0,3 4 12 16,-1-4-9-16,4-1 9 0,-1 1 0 0,3 4-9 16,0-4 9-16,2-1 0 0,4-3 0 0,-4 5 8 15,6-5-8-15,0 0 0 0,2-3-8 0,4-1 8 16,-1-3 0-16,5 0-10 0,3 0 10 0,0-3-740 15,-5-4-144-15</inkml:trace>
  <inkml:trace contextRef="#ctx0" brushRef="#br0" timeOffset="71336.085">11083 11791 1670 0,'-5'0'148'0,"2"0"-118"0,1 0-30 0,-1 0 0 0,1 0 80 0,2 4 11 16,0-4 1-16,2 7 1 0,-2 5-29 0,3-2-5 16,2 4-2-16,0-3 0 0,3 8-19 0,-2-2-4 15,2 6-1-15,0-6 0 16,-1 9-13-16,1-8-4 0,0 4 0 0,0-1 0 16,0-2-1-16,-3 2-1 0,-2-5 0 0,2 1 0 15,-2-3-3-15,2 2-1 0,-2-2 0 0,0-4 0 16,-1 1-2-16,1 4 0 0,0-8 0 0,-1 0 0 15,-2 0 1-15,0-7 0 0,0 0 0 0,0 0 0 16,0 0-9-16,0 0 0 0,0 0 0 0,0 0 0 16,-2-7-230-16,-4 4-48 0</inkml:trace>
  <inkml:trace contextRef="#ctx0" brushRef="#br0" timeOffset="71984.184">11589 11849 576 0,'0'0'51'16,"0"0"-41"-16,0 0-10 0,0 0 0 0,0 0 130 0,0 0 24 0,0 0 5 0,0 0 1 0,0 0-92 0,0 0-19 16,0 0-3-16,2-7-1 0,-2 7-1 0,0 0 0 15,0 0 0-15,0 0 0 0,0 0 10 0,0 0 2 16,0 0 0-16,0 0 0 0,0 0-17 0,0 0-3 15,0 0-1-15,0 0 0 0,0 0-11 0,0 0-1 16,0 0-1-16,0 0 0 0,0 0-8 0,0 0-2 16,-2 7 0-16,2-7 0 0,0 0-12 0,0 0 0 0,0 0 8 0,0 0-8 15,0 7 0-15,0-7 0 0,0 0 0 0,0 0 0 16,2 0 0-16,-2 0 0 0,0 0 0 0,0 0 0 16,8 5 0-16,-2-5 0 0,-6 0 8 0,5 3-8 15,-5-3 8-15,0 0-8 0,0 0 11 0,0 0-11 16,0 0 27-16,0 0-2 0,0 0 0 0,5-8 0 15,-5 8 15-15,0 0 2 16,0-7 1-16,0 7 0 0,0 0-13 0,-2-4-2 16,-1 1-1-16,-2 3 0 0,5 0-27 0,-3 0 0 0,-2 0 0 0,-1 3-678 15,4 1-138-15</inkml:trace>
  <inkml:trace contextRef="#ctx0" brushRef="#br0" timeOffset="72416.605">11642 12143 932 0,'0'0'41'0,"0"0"9"15,0 0-40-15,0 0-10 0,0 0 0 0,0 0 0 16,0-4 100-16,0 4 19 0,-3-3 3 0,3 3 1 0,0 0-27 0,0 0-6 0,-3-4-1 16,1 4 0-16,2 0-44 0,0 0-9 0,-3-3-1 0,-2 3-1 15,5 0-9-15,-3 3-1 0,-2-3-1 0,5 0 0 16,-3 4-11-16,-2-1-1 0,5-3-1 0,-3 4 0 15,3-4-10-15,-2 3 0 0,-1 1 0 0,3-4 0 16,0 0 0-16,-3 8 0 0,3-8 0 0,0 0 0 16,0 0 13-16,0 0-2 0,0 0-1 0,0 0 0 0,0 0-10 0,0 0 10 15,0 0-10-15,6 4 10 0,-6-4 7 0,0 0 2 16,5-4 0-16,-5 4 0 0,8 0 9 0,-8 0 1 16,5-3 1-16,-5 3 0 0,0 0-9 0,0 0-1 15,0-5-1-15,0-2 0 16,-2 3-65-16,-4 1-13 0</inkml:trace>
  <inkml:trace contextRef="#ctx0" brushRef="#br0" timeOffset="73923.485">11996 11697 345 0,'0'0'31'0,"0"0"-31"0,0 0 0 0,0 0 0 16,0 0 160-16,0 0 25 0,0 0 6 0,0 0 1 16,0 0-76-16,0 0-14 0,0 0-3 0,3-3-1 15,-3 3-22-15,3-5-5 0,-3 5-1 0,0 0 0 16,0 0-17-16,5-7-3 15,0 7-1-15,-2-2 0 0,-3 2-12 0,8-5-2 0,0 5-1 0,2-4 0 16,-2 4-10-16,5 0-1 16,1-3-1-16,-1 3 0 0,3 0-22 0,2 0 9 0,3 0-9 0,1 0 0 15,-4 0 8-15,3 3-8 0,0 1 0 0,-2 1 0 16,2-3 13-16,-2 5-1 0,-4 1 0 0,-1-1 0 16,-1 0 25-16,-2 2 5 0,-4 0 1 0,-4 3 0 15,2-2 0-15,-5 1 0 0,-2 1 0 0,-1-2 0 0,-2 1-11 0,0 3-1 16,-3-2-1-16,2-2 0 0,-4 1-4 0,-1-4-1 15,3 0 0-15,-2 1 0 0,-1-1-5 0,0 0 0 16,1-3-1-16,2 3 0 0,3 0-4 0,-1-2-1 16,1-2 0-16,5-3 0 0,0 0-6 0,-3 4 0 15,3-4-8-15,-5 3 12 0,5-3-12 0,0 0 8 16,0 0-8-16,0 0 0 0,0 0 0 0,5 4 0 0,1-1 0 0,2-3 0 16,2 4 0-16,3-1-15 0,6 1 5 0,-1-1 1 15,4 1 9-15,-1 3-10 0,-3 1 10 0,1-1-10 16,-1 0 10-16,-4-3 0 0,-4 3 0 0,-2 0-8 15,3 5 8-15,-3-2 0 0,-6-3 8 0,1 4-8 16,-3-3 29-16,-3-1 2 0,-2 4 0 0,-3-4 0 0,0 0 13 0,-5 5 4 16,-3-5 0-1,0 0 0-15,-5 3-19 0,-3-6-3 0,-2 3-1 0,5 1 0 16,5-1-11-16,-3-3-2 0,1-1-1 0,-1 1 0 16,1-1-11-16,2 1 0 0,2-4 9 0,1 0-9 15,3 0 0-15,-1 0 0 0,3 0 0 0,0 0 0 31,3 0-106-31,-3 0-16 0,3-4-3 0</inkml:trace>
  <inkml:trace contextRef="#ctx0" brushRef="#br0" timeOffset="74309.43">12658 11809 864 0,'0'0'76'0,"0"0"-60"0,0 0-16 0,5 0 0 16,-5 0 157-16,8 0 29 0,0 0 6 0,0 0 0 16,-3 0-87-16,3 5-17 0,0-3-4 0,3 3-1 15,-1 2-11-15,1-4-1 0,-1 4-1 0,1 4 0 16,2-4-26-16,-2 1-6 16,-1-4-1-16,-2 3 0 0,3-4-15 0,-3 8-3 15,0-6-1-15,0 2 0 0,-3-4-7 0,3 4-2 16,-3 0 0-16,0-3 0 15,1-1-38-15,-6-3-8 0,2 4-2 0,-2-4-631 16,0 0-126-16</inkml:trace>
  <inkml:trace contextRef="#ctx0" brushRef="#br0" timeOffset="74548.574">12830 11777 1152 0,'0'0'102'0,"0"0"-82"0,0 0-20 0,0 0 0 0,0 0 120 0,0 0 19 15,0 0 4-15,0 0 1 0,0 0-7 0,0 0-1 16,0 0 0-16,0 7 0 0,-3 0-43 0,0 0-9 0,1 2-1 0,-4 0-1 16,-2 6-32-16,3-4-6 0,-5 3-2 0,-4 1 0 15,4-1-19-15,-6 5-4 0,0-5-1 0,0 0 0 16,0 2-10-16,0-2-8 0,1-4 12 0,1 1-12 16,4 1 12-16,2-2-12 0,-3-3 12 0,6-3-12 31,5-4-76-31,0 0-21 0,-8 3-5 0,8-3-640 15,0 0-128-15</inkml:trace>
  <inkml:trace contextRef="#ctx0" brushRef="#br0" timeOffset="75414.29">13065 11689 864 0,'0'0'76'0,"0"0"-60"16,0-2-16-16,0 2 0 0,0 0 135 0,0 0 24 16,-3-5 5-16,3 5 0 0,0-7-68 0,-2 7-15 15,2-7-2-15,0 7-1 0,5-4-10 0,0 1-1 16,-2-1-1-16,2 1 0 0,3-1-13 0,6 1-2 15,-4-2-1-15,1 5 0 0,-3-2-8 0,2-3-2 0,1 5 0 0,-1 0 0 16,4 0-4-16,-4 0-2 0,3 5 0 0,-2-3 0 16,2 3 1-16,-2 2 0 0,2 0 0 0,-2 0 0 15,-1 0-1-15,1 5 0 0,-1-2 0 0,1 1 0 16,-3 1-6-16,0-3-2 0,-3 6 0 0,3-4 0 0,-3 3-4 16,-2-2-1-16,-3-2 0 0,0 1 0 0,0-4 0 0,0 5 0 15,-3-2 0-15,1-3 0 0,-6 0 1 0,2 2 0 0,1-7 0 0,-3 6 0 16,3-8-6-16,-3 4 0 0,3-1-1 0,-3 1 0 15,3-4-15-15,-3 3 11 0,2-3-11 0,6 0 10 16,-2 0-10-16,2 0 0 0,0 0 0 0,0 0 0 16,0 0 0-16,0 0 0 0,0 0 0 0,0 0-11 15,5 0 11-15,6 4-10 0,-4-1 10 0,4 1-10 16,0 3 10-16,2 1 0 16,3-4-9-16,2 6 9 0,-2-3 0 0,0 0 0 15,-3 4-9-15,-2-3 9 0,2 3 0 0,-2-1 0 16,-6 1 0-16,0 1 0 0,3-2 0 0,-5 1 0 15,-6 4 0-15,0-8 0 0,-2 7 11 0,-3-7-1 16,-2 4 0-16,-1-3 0 0,-5 3 3 0,-2-4 1 16,-1 0 0-16,1 0 0 0,-1 1 2 0,-2-4 0 15,0-1 0-15,0 1 0 0,-6-1-1 0,3 1 0 0,-2-4 0 0,-1 3 0 16,4-3-15-16,1 0 8 0,4 0-8 0,2 0 0 16,0-3 0-16,6-1 0 0,-4 4 0 0,6-3 0 15,1-1-48-15,1 4-8 0,6 0-3 0,0 0-861 16,3-7-173-16</inkml:trace>
  <inkml:trace contextRef="#ctx0" brushRef="#br0" timeOffset="76202.303">13764 11807 288 0,'0'0'25'0,"0"0"-25"16,0 0 0-16,0 0 0 0,0 0 164 0,0 0 28 15,0 0 6-15,5-5 1 0,-2 1-79 0,-3 4-15 0,0 0-3 0,0 0-1 16,5-3-8-16,0-1-1 0,-5 4-1 0,5 0 0 16,1 0-16-16,-1 0-3 0,0 0-1 0,3 4 0 15,0-1-8-15,0 1-2 0,-3 1 0 0,3-3 0 16,3 5-23-16,0-2-5 0,-1-2-1 0,1 4 0 16,2 0-18-16,0-3-4 0,0 3-1 0,-2 0 0 15,0-2-9-15,-1-2 12 16,1 1-12-16,-3-4 12 0,-3 3-4 0,-5-3-8 15,8 0 12-15,-8 0-4 16,8 0-68-16,-8 0-13 0,0 0-3 0,0 0-579 0,0 0-115 0</inkml:trace>
  <inkml:trace contextRef="#ctx0" brushRef="#br0" timeOffset="76434.038">13994 11671 460 0,'0'0'41'0,"-3"4"-33"16,1-4-8-16,-1 7 0 0,3-7 264 0,-5 7 50 16,-1 1 10-16,-2 3 3 0,0-4-203 0,0 7-40 15,1 1-8-15,-4-4-1 16,0 3-48-16,1 1-10 0,-1-1-1 0,1 4-1 16,-1-3-15-16,0-4 0 0,1 3 0 0,2 5 0 15,0-5 18-15,0 1 1 0,3-4 0 0,-1-1 0 16,1-3-19-16,0 4 0 0,-3-3 0 0,3-1 0 15,2 0-32-15,3-7-9 0,0 0-3 0,0 0-812 16</inkml:trace>
  <inkml:trace contextRef="#ctx0" brushRef="#br0" timeOffset="77120.541">14203 11650 864 0,'0'0'76'0,"0"0"-60"0,-3-3-16 0,1-2 0 16,2 5 111-16,0 0 19 0,0 0 4 0,-3-2 1 16,3-3-36-16,0 5-7 0,0 0-2 0,3-2 0 0,-3 2-37 0,7-5-7 15,1 5-2-15,0-4 0 0,3 4-16 0,0-3-3 0,2 3-1 0,0 0 0 16,3 0-10-16,2 3-2 0,1-3-1 0,-3 4 0 15,2 1-1-15,1-3 0 0,-3-2 0 0,0 7 0 16,-3-2 9-16,0 2 1 0,-2-4 1 0,2 4 0 16,-5-3 15-16,0 8 4 0,-3-3 0 0,0-1 0 15,1-1 1-15,-4 4 1 16,-4 1 0-16,2-2 0 0,0-3-5 0,0 4-1 16,-6 3 0-16,1-6 0 0,-3 3-4 0,0-4 0 15,-2 0-1-15,2 0 0 0,0 0-11 0,-3 1-1 16,3-1-1-16,-2 0 0 0,2-3-10 0,0 3-8 15,2-7 12-15,1 7-12 0,5-7 0 0,0 0 0 16,0 0 0-16,0 0 0 0,0 0 0 0,0 0 0 16,0 0 0-16,8 0 0 0,3 0 0 0,2 5-11 0,-3-2 11 0,4-3-10 15,2 4 10-15,2-1-8 0,-2 4 8 0,0-3-8 16,0 3 8-16,2 5 0 0,1-2-9 0,-3 4 9 16,-6-3 0-16,3 1 0 0,-2-2 0 0,-3 1 0 15,-3 3 32-15,1-2 4 0,-12-2 0 0,4 1 1 16,-6 1 12-16,-6-2 3 0,-1-3 0 0,-4 0 0 0,-2 4-16 15,-3-4-2-15,-2 1-1 0,-4-4 0 0,-1-1-16 0,-1 4-3 0,-2-7-1 0,2 0 0 16,3 0-4-16,5 0-1 0,3 0 0 0,2-3 0 31,1-1-65-31,4 4-14 0,1-7-2 0,3 4-1258 0</inkml:trace>
  <inkml:trace contextRef="#ctx0" brushRef="#br0" timeOffset="78945.913">15401 11607 518 0,'0'0'46'0,"0"0"-37"0,0 0-9 0,0 0 0 15,0 0 119-15,0 0 21 0,0 0 5 0,0 0 1 16,0 0-78-16,0 0-16 0,0 0-4 0,8 3 0 16,-8-3 5-16,0 0 1 15,6 4 0-15,-6-4 0 0,2 3 6 0,-2-3 0 16,0 7 1-16,0-3 0 0,0 3-7 0,0 5-2 15,-2-5 0-15,-4 3 0 0,4-3 3 0,-4 4 0 0,-2 1 0 0,3-2 0 16,-5 1 7-16,2 3 2 0,0 1 0 0,0 3 0 16,-3 1-27-16,3-5-5 0,0 7 0 15,0-6-1-15,0 8-12 0,6-6-3 0,-3 1 0 0,2 4 0 16,0-4-5-16,3 4-2 0,0-8 0 0,3 4 0 0,2 1-9 0,0-5 0 16,3 1 0-16,0-1 8 0,6-3-8 0,-1 1 0 15,0-2 0-15,3 1 0 0,2-4 0 0,-2 0 0 16,-2 0 0-16,-1-2 8 0,3-2-8 0,-6 1 0 15,1-4 0-15,-1-4 0 16,-2 4-179-16,-2 0-41 0</inkml:trace>
  <inkml:trace contextRef="#ctx0" brushRef="#br0" timeOffset="79416.508">15761 11821 1450 0,'-8'-7'64'0,"6"2"14"0,-1 5-62 0,3 0-16 16,-3 0 0-16,-2-2 0 0,-3-3 72 0,3 5 12 16,2 0 3-16,-2 0 0 0,0 0-35 0,-1 5-8 15,1-3 0-15,0-2-1 0,2 0-31 0,-2 7-12 16,-3-7 11-16,5 5-11 0,-2 2 0 0,0-4 0 16,-1 4 0-16,1 0 0 0,2-3 0 0,1 3 0 15,-4 1 0-15,4 3 0 0,-1-4-9 0,3 0 9 0,0 0 0 0,3 1-9 16,-3 3 9-16,5-4-13 0,0 0 5 0,1 5 8 15,2-2-9-15,-3-3 9 0,3 0 0 0,-3-3 0 16,6 3 0-16,-6 5 0 0,0-5 0 0,1 0 0 16,2 0 36-16,-6-4 2 0,1 4 0 0,-3-7 0 15,0 9 14-15,0-6 2 0,0-3 1 0,-3 7 0 16,-5-3-9-16,0-1-2 0,3 1 0 0,-3-1 0 0,0-3-25 0,0 0-6 16,0 4-1-16,0-4 0 0,-2 0-20 0,2 0-5 0,0 0-1 0,0 0 0 31,3 0-133-31,5 0-26 0,-6 0-6 0</inkml:trace>
  <inkml:trace contextRef="#ctx0" brushRef="#br0" timeOffset="79748.613">15904 11925 979 0,'0'0'43'0,"-10"0"9"0,2-3-41 0,2-1-11 15,-2 4 0-15,8 0 0 0,-8-3 158 0,0 3 30 16,8 0 5-16,-7 0 2 0,-4 3-130 0,3-3-25 0,8 0-6 0,-8 7-1 16,0-3-19-16,3 3-4 0,-3 0-1 0,3 1 0 15,2-1-9-15,0 4 0 0,3-4 9 0,3 5-9 16,-3-5 0-16,3 3 0 0,5-3 0 0,0 0 0 16,2 2 0-16,1-6 0 0,-1 4 0 0,6-3 0 0,-3-4 0 15,3 3 0-15,0-6 0 0,0 3 0 0,-3-4 0 0,0 1 0 16,1-1 0-1,-4-4 0-15,1 4 28 0,-3-3 0 0,0 0 1 0,-3 4 0 16,-2-4 33-16,-3 0 6 0,-3 0 2 0,0-2 0 16,-2 2-3-16,0 0-1 0,-6-3 0 0,3 5 0 15,-2-2-38-15,-4 0-8 0,4 3-2 0,-1 4 0 32,1-7-138-32,-1 7-27 0,3 0-5 0</inkml:trace>
  <inkml:trace contextRef="#ctx0" brushRef="#br0" timeOffset="80419.295">16100 11889 518 0,'0'0'23'0,"-8"0"5"0,5 0-28 0,-2-4 0 0,0 4 0 0,-1 0 0 16,1 4 305-16,5-4 56 0,-5 0 11 0,0 7 3 16,5-7-231-16,0 0-45 0,0 5-10 0,-3 2-1 15,3 0-45-15,3-4-9 0,-3 8-2 0,5-4 0 16,-2 0-20-16,-1-2-4 0,-2-5 0 0,5 7-8 15,3-4 13-15,-8-3-4 0,0 0-1 0,0 0 0 16,0 0 4-16,0 0 1 0,0 0 0 0,0 0 0 0,0 0 4 0,0 0 1 16,0-3 0-16,3-1 0 0,-3-4-9 0,0 1-1 15,0 3-8-15,3 1 12 0,-3-1-12 0,2-6 11 16,1 3-11-16,5 3 10 0,-5-4-10 0,2 1 0 16,0 0 0-16,6 3 0 0,-3 4 0 0,0-3 0 15,0-1 0-15,-1 4-11 0,4 0 11 0,-3 0 0 16,0 4 10-16,0-4-10 15,0 3 0-15,2-3 0 0,-4 4 0 0,-1-1 0 16,-5-3 20-16,5 4 4 0,6 3 0 0,-6-2 1 16,-5-5 7-16,5 3 2 0,1 4 0 0,2-3 0 15,-3-1-26-15,0 1-8 0,-5-4 0 0,6 0 0 0,1 3 10 0,-4-3-2 16,-3 0 0-16,0 0 0 0,8 0-8 0,-8 0 0 16,0 0 0-16,0 0 0 0,0 0 0 0,0 0 0 15,5-7 0-15,-5 7 8 0,0-3-8 0,8-1 0 0,6-3 0 0,-4 7 0 16,-5-3 0-16,3-2 0 0,6 5 0 0,-4-2 0 15,1-3 0-15,-3 5 0 0,-8 0 0 0,8 0 0 16,0 5-10-16,-1-3 10 0,-7-2-13 0,0 0 5 16,8 8 8-16,-2-1 0 0,-4 0 0 0,1 0 0 15,-3-3 9-15,0 3 1 0,5 0 0 0,-5 1 0 16,-2-1-2-16,2-7 0 16,5 7 0-16,-5-7 0 0,0 4-8 0,0-4 0 15,3 7 0-15,2 0 0 16,0-7-68-16,-5 0-20 0,0 0-3 0,11 0-1058 0</inkml:trace>
  <inkml:trace contextRef="#ctx0" brushRef="#br0" timeOffset="80873.162">16574 11889 748 0,'-8'0'33'0,"8"0"7"0,0 0-32 0,0 0-8 0,0 0 0 0,0 0 0 16,0 0 155-16,0 0 29 0,8 5 5 0,-8-5 2 16,0 0-83-16,10 2-17 0,3-2-3 0,1 0-1 15,-7 0-43-15,4 0-9 0,0 0-2 0,2 0 0 16,-3 0-7-16,1 0-2 15,-6-2 0-15,6-3 0 0,5 5 6 0,-8-4 1 16,-8 4 0-16,0 0 0 0,8-3 17 0,-3-1 4 16,-2 4 1-16,-3-7 0 0,-8 0-7 0,5 4-2 15,3-2 0-15,-5-2 0 0,-6 0-15 0,3 3-3 16,6-3-1-16,-1 7 0 0,-2-7-15 0,-1 4-10 0,-2 3 12 0,3-5-12 16,5 5 0-16,-8 0 0 0,-5 0 0 0,5 5 0 15,3-2 0-15,-1 4 0 0,-4-3 0 0,-1 3 0 16,3-4 0-16,0 6 0 0,3-2 0 0,-3 0 0 15,0-4 0-15,3 8 0 0,8-4-8 0,-1 5 8 0,-2-2 0 0,3-3-12 16,5 0 12-16,2 0-12 0,1-3 12 0,5 3 0 16,-3-2 0-16,6-2 0 15,10 1-39-15,-5-4-5 0,-3 3 0 0,2-3-666 16,7 0-133-16</inkml:trace>
  <inkml:trace contextRef="#ctx0" brushRef="#br0" timeOffset="81267.849">16970 11729 1382 0,'11'0'61'0,"-11"0"13"0,0 0-59 0,0 0-15 16,0 0 0-16,0 0 0 15,0 0 68-15,5 5 10 0,-2 2 2 0,2 3 1 16,3-6-10-16,0 10-3 0,-8-2 0 0,5 2 0 16,6 0-9-16,-6 1-3 0,-5-1 0 0,3 2 0 15,2-2-14-15,-2 0-3 0,2 0-1 0,-5 1 0 16,-5-4-26-16,5-1-12 0,8 1 10 0,-3-3-10 16,-10-4-56-16,-1-1-18 0,6-3-3 0</inkml:trace>
  <inkml:trace contextRef="#ctx0" brushRef="#br0" timeOffset="81422.018">16952 11889 1209 0,'0'0'108'0,"0"0"-87"0,0 0-21 0,8-4 0 32,5 1 102-32,0-1 16 0,-7 4 3 0,4-3 1 0,6-1-94 15,-3 4-20-15,3-3-8 0,-5-1 8 0,-1 4-8 0,4-3 0 16,7-2 0-16,-5 5 0 15,-3 0-137-15,3-2-30 0,2-3-5 0</inkml:trace>
  <inkml:trace contextRef="#ctx0" brushRef="#br0" timeOffset="81607.023">17264 11838 1094 0,'0'0'48'0,"-8"4"11"0,3-4-47 0,0 3-12 0,5-3 0 0,0 0 0 16,-6 4 100-16,6-4 19 0,0 0 3 0,0 0 1 15,0 0-54-15,3 7-10 0,2 1-3 0,0-1 0 16,3 4 4-16,-2-4 1 0,-4 0 0 0,4 1 0 15,-1-4-15-15,-2 3-3 0,-3-7-1 0,0 0 0 16,5 3-25-16,-5-3-5 16,0 0 0-16,0 0-1 15,0 0-64-15,0 0-13 0,0 0-2 0,-8 0-528 16,0-3-104-16</inkml:trace>
  <inkml:trace contextRef="#ctx0" brushRef="#br0" timeOffset="81739.093">17193 11737 748 0,'-3'0'67'0,"-2"-3"-54"0,5 3-13 0,0 0 0 0,-8-5 234 0,5 3 44 16,3 2 9-16,0 0 1 0,-3-5-170 0,3 5-34 16,0 0-8-16,0 0 0 0,6-2-54 0,-6 2-10 15,0 0-3-15,0 0 0 16,8 2-153-16,0-2-32 0</inkml:trace>
  <inkml:trace contextRef="#ctx0" brushRef="#br0" timeOffset="82277.656">17338 11878 748 0,'0'0'67'15,"0"0"-54"-15,0 0-13 0,0 0 0 16,0 7 204-16,0-7 39 16,0 0 7-16,3 4 2 0,-3-4-149 0,5 7-30 0,-5-7-5 15,3 8-2-15,2-4-26 0,-5-4-6 0,0 0-1 0,3 3 0 16,-3-3-12-16,5 7-2 0,-5-7-1 0,0 0 0 15,8 0-2-15,-8 0 0 0,0 0 0 0,0 0 0 16,5 0-7-16,-2-3-1 0,-3 3-8 0,5-4 12 16,-2 4-12-16,-1-7 11 0,4 4-11 0,-4-2 10 15,4-2-10-15,-1 3 0 0,3-3 0 0,-3 7 0 0,6-7 0 0,-1 0-14 16,1 7 3-16,0-8 1 0,-4 8 10 0,1-2-10 16,0-3 10-16,0 5-10 0,-2 0 10 0,-1 0-8 15,-5 0 8-15,5 7-8 0,3-2 8 0,-3-2 16 16,-5-3-4-16,0 0-1 0,8 4 21 0,-2 3 5 15,-1-4 1-15,-5-3 0 0,0 7 14 0,3-3 4 16,2 3 0-16,-5-7 0 16,0 8-38-16,0-1-7 0,0-7-2 0,2 4 0 15,-2-4-1-15,0 0-8 0,0 0 12 0,0 0-4 16,0 0-8-16,0 0 8 0,0 0-8 0,0 0 8 16,11 3-8-16,-3-3 0 0,-8 0 0 0,11-3 8 15,-3-1-8-15,2 1 0 0,-2-1-12 0,0 1 12 16,0-2-19-16,-3-2 4 0,3 7 1 0,-8 0 0 0,0 0 14 15,8-4-11-15,-8 4 11 0,0 0-10 0,0 0 10 0,0 0 0 16,5 0 0-16,-5 0 0 0,8 4 0 0,-2 3 0 0,-6-7-9 0,5 5 9 16,-2 2 0-16,2-4 0 0,-3 4 0 0,-2-7 0 15,6 4 0-15,-1 3 0 0,-2-4 0 0,-3-3 8 16,5 4-8-16,-5-4 12 0,0 0-12 0,5 5 12 16,1-3-20-16,-6-2-4 0,0 0-1 0,5 0-721 31,0 0-144-31</inkml:trace>
  <inkml:trace contextRef="#ctx0" brushRef="#br0" timeOffset="82624.669">17783 11845 1648 0,'0'0'73'0,"0"0"15"0,0 0-70 0,0 0-18 16,0 0 0-16,0 0 0 0,0 0 54 0,8-3 7 0,0 3 2 0,2-4 0 15,1 4-24-15,-3-3-5 0,5-1-1 0,-3 4 0 16,4 0-24-16,-6 0-9 0,0-3 0 0,-3-1 9 15,3 4-9-15,0-3 10 0,-3 3-10 0,-5 0 10 16,5-5 10-16,-5 5 1 0,0-7 1 0,0 5 0 16,0-3 17-16,0 1 3 0,0 1 1 0,-2-1 0 0,-4 1-31 0,4-1-12 15,-6 1 11-15,2 3-11 0,1-4 8 0,0 4-8 0,-3 0 0 0,3 0 0 16,-3 0 0-16,0 0 0 0,0 0 0 0,0 4 0 16,0-1 9-16,0 1 3 0,-3-1 0 0,4 1 0 15,1-1 3-15,-2 6 1 0,3-2 0 0,0 0 0 16,2 3-16-16,-2-3 8 0,5 0-8 0,-6 2 0 15,4 1 0-15,-1-3 0 0,6 0 0 0,2 4 0 16,0-4 0-16,1 1 0 16,-1 3 0-16,6-4-10 0,2 0 10 0,0-4 0 15,6 1 0-15,-4 3-8 16,4-7-128-16,2 5-26 0,0-2-5 0</inkml:trace>
  <inkml:trace contextRef="#ctx0" brushRef="#br0" timeOffset="82941.018">18108 11767 1209 0,'0'-9'108'0,"0"6"-87"0,-3-1-21 0,1-3 0 15,2 4 116-15,-3-1 20 0,1-4 3 0,-1 6 1 16,0-3-40-16,-2-2-7 0,2 3-1 0,-5 1-1 16,3 3-42-16,0-4-8 0,-1 4-1 0,1 0-1 0,-3 0-27 0,3 4-12 15,0-4 10-15,-1 3-10 16,4 1 0-16,-1 3 0 0,0-7 0 0,3 0 0 15,-2 7 0-15,4 1-10 0,-2-1 10 0,6 0-12 16,2 4 4-16,0-4 0 0,-3 5 0 0,3-2 0 16,2-3 8-16,4 2-8 0,-4 0 8 0,1-1-8 15,-1-1 8-15,4 4 0 0,-6-4 0 0,2 5-8 16,-2-2 8-16,-3-3 0 0,-2 4 0 0,0-4 8 16,-3 5 28-16,0-5 5 0,0 0 2 0,-3-4 0 0,-2 4 12 0,-1 2 2 15,-2-7 1-15,1 6 0 0,-4-8-26 0,0 4-6 16,-2-4-1-16,0 3 0 0,0-3-25 0,-1 0 0 15,1 0 0-15,0-3-764 16,0-1-152-16</inkml:trace>
  <inkml:trace contextRef="#ctx0" brushRef="#br0" timeOffset="84358.435">18759 11668 748 0,'0'0'67'0,"-3"-4"-54"16,-2 4-13-16,2-3 0 0,-2-1 148 0,2 4 28 16,-2-3 4-16,0 3 2 0,0-4-62 0,-3 1-12 15,5 3-2-15,0-5-1 0,-2 5-24 0,5 0-5 0,0 0 0 0,0 0-1 16,0 0-45-16,0 0-9 0,0 0-1 0,0 0-1 16,0 0-7-16,8 0-2 0,0 0 0 0,3-2 0 15,-1 2-2-15,1 2-8 0,-11-2 12 0,13 0-4 16,0 0 4-16,3 5 1 0,-3-2 0 0,0 1 0 15,-2-1-2-15,2-3-1 0,-2 7 0 0,2-3 0 16,-2 3 0-16,-1 0 0 16,-2 0 0-16,3 1 0 0,-6-1 10 0,3 0 1 15,-5 4 1-15,-1-4 0 0,-2 5 5 0,0-2 1 16,0-3 0-16,-5 4 0 0,2 1-4 0,-2-2-1 16,-3 1 0-16,0 3 0 0,3-2-8 0,-3-2-2 15,-3-6 0-15,3 3 0 0,-2 5-5 0,5-5-8 16,-1-4 11-16,1 4-11 0,-3-3 8 0,5-1-8 15,3-3 0-15,0 0 0 0,0 0 0 0,0 0 0 0,0 0 0 0,0 0 0 16,3 0 0-16,5 0 0 0,0 4-9 0,0-8 9 16,2 4 0-16,4 0-10 0,-1 0 10 0,-3 4 0 15,4-4-8-15,-1 5 8 0,3-3 0 0,-3 6 0 16,0-4-9-16,1 3 9 0,-4-4 0 0,1 4-9 0,-6 4 9 0,3-4 0 16,-3 1 0-16,-2 3 8 0,-3-4 4 0,-3 0 2 15,1 0 0 1,-4 5 0-16,1-5 6 0,0 0 2 0,-3 0 0 0,0 0 0 15,-3-2-8-15,3-2-2 0,-2 4 0 0,2-3 0 16,-3-1-12-16,3-3 8 0,0 4-8 0,-2-4 0 31,2 0-56-31,0-4-16 0,3 4-4 0,-1-7-703 0,1 4-140 0</inkml:trace>
  <inkml:trace contextRef="#ctx0" brushRef="#br0" timeOffset="84581.082">19129 11729 1440 0,'0'0'128'0,"0"0"-103"0,0 0-25 0,0 0 0 31,0 0 116-31,0 0 19 0,0 0 3 0,0 0 1 16,0 0-65-16,-2 5-13 0,2-5-2 0,0 7-1 15,5-4-33-15,0 4-6 0,6 0-2 0,2 2 0 16,3-7-7-16,0 6-2 0,-3-1 0 0,3-3 0 0,0-1 0 0,-3 1-8 15,-2-1 12-15,-1-3-4 0,1 4-8 0,-3-4 10 16,-6 0-10-16,-2 0 10 16,0 0-234-16,0 0-48 0</inkml:trace>
  <inkml:trace contextRef="#ctx0" brushRef="#br0" timeOffset="84744.129">19190 11708 1756 0,'0'0'78'0,"0"0"16"0,0 0-75 0,0 0-19 15,0 0 0-15,-5 7 0 0,2 0 61 0,1 0 9 0,-1 5 2 0,0-5 0 0,-2 0-10 0,0 5-2 16,-1-2 0-16,4-3 0 0,-3 4-36 0,-1 3-7 16,1-2-1-16,0-2-1 0,-3-3-7 0,2 4-8 15,1-4 11-15,0 1-11 16,2-1-50-16,1-3-17 0,2-4-3 0</inkml:trace>
  <inkml:trace contextRef="#ctx0" brushRef="#br0" timeOffset="85329.491">19399 11689 345 0,'0'0'15'0,"0"0"4"0,0 0-19 0,0 0 0 16,0 0 0-16,0 0 0 0,6-2 234 0,-1-3 43 15,0 3 9-15,3-3 2 0,-3 5-189 0,6-4-38 16,-3 4-7-16,2-3-2 0,4 3-4 0,-1 0 0 15,0 0-1-15,3 0 0 0,-3 0-7 0,3 0-2 0,3 0 0 0,-3 7 0 16,-3-7-2-16,3 5 0 0,-6-3 0 0,1 5 0 16,-1 1 11-16,-2-1 1 0,-2 0 1 0,-6 2 0 15,2 0 1-15,-4-1 0 0,-4 6 0 0,1-7 0 16,-3 4-12-16,-2 1-2 0,-4-2-1 0,4 1 0 0,-4 3-13 0,4-6-2 16,5-1-1-16,-3 4 0 0,-3-4-19 0,6-2 10 15,5-5-10-15,0 0 8 0,-6 2-8 0,4 6 0 16,2-8 0-16,0 0 0 0,0 0-12 0,8 0 12 15,0 7-10-15,5-3 10 0,3-1-12 0,2-3 12 0,-2 4-13 0,3-1 5 16,-3 1 8-16,-1 3-12 0,1 1 12 0,-2-1-12 16,-1 0 12-16,-3 0 0 0,-2 0 0 0,-2 2-8 15,-1 1 8-15,-2-3 0 0,-3 0 0 0,-3 4 0 16,0-4 25-16,-2 1 1 0,-3 3 0 0,-3-4 0 16,1 0 1-16,-3 0 0 0,-3 1 0 0,3-4 0 15,-3 3-12-15,0-4-3 16,-3 4 0-16,3-7 0 0,3 4-12 0,3-4 8 15,2 3-8-15,0-3 0 16,-3 0-169-16,3-3-40 0</inkml:trace>
  <inkml:trace contextRef="#ctx0" brushRef="#br0" timeOffset="92481.087">20119 11781 230 0,'0'0'20'0,"0"0"-20"0,0 0 0 0,0 0 0 16,0 0 178-16,0 0 31 0,0 0 7 0,0 0 0 15,0 0-94-15,0 0-19 0,0 0-4 0,0 0-1 16,0 0-10-16,0 0-3 0,8 0 0 0,-8 0 0 15,5-4-10-15,-5 4-3 0,0 0 0 0,0 0 0 0,0 0-4 0,0 0 0 16,5-3-1-16,-5 3 0 0,0-5-6 0,0 5-1 16,-2-7 0-16,2 3 0 0,-5 1-21 0,-1 3-5 15,1 0-1-15,0-4 0 0,-1 4-20 0,1 0-4 16,-3 0-1-16,3 0 0 0,-3 0-8 0,3 4 0 16,-3-4 9-16,2 3-9 0,-2 1 10 0,3-4-2 15,-3 7-8-15,3-7 12 0,0 8-12 0,-1-4 0 0,1-1 8 0,-3 4-8 16,0-3 0-16,3-1 0 0,-3 8 0 0,3-4 0 15,-1 1 0-15,1-1 0 0,2 4 0 0,1-4 0 16,-1 5 0-16,3-2 0 0,-3-3 0 0,3 4-10 16,3-4 10-16,2 5 0 0,-5-2 0 0,8-3 0 15,3 0 0-15,-3 4 0 0,0-3 0 0,2-4 8 0,1 3-8 16,5-4 0 0,-6 1 0-16,4-1 0 0,-1 1 10 0,-3-4-2 0,4-4-8 15,-4 4 12-15,1-3 4 0,-1 3 1 0,-2-4 0 0,0-3 0 16,-2 4 7-16,-1-4 2 0,-2 0 0 0,-1-2 0 15,1 6 4-15,-3-4 1 0,-3 3 0 0,1-3 0 16,-1 4-7-16,-2-1-2 0,2-4 0 0,-2 6 0 16,-1-3-11-16,1 1-3 0,0 1 0 0,0-1 0 15,5 4-8-15,-3 0 0 0,-2 0 0 0,-1-3 0 0,6 3 0 0,-5 0 0 16,5 0 0-16,-3-4 0 0,3 4 0 0,0 0 0 16,0 0 0-16,0 0 0 0,-8 0 0 0,8 0 0 15,0 0-9-15,0 0 9 0,-5 4 0 0,2-1-10 16,-2 1 10-16,3-1-8 0,2 1 8 0,-3 3 0 15,3-7 0-15,0 5-8 0,0-2 8 0,3 4 0 16,-3 0-9-16,0 0 9 16,5-3 0-16,-3 3-9 0,1-2 9 0,5 2 0 15,-3-4-9-15,3 4 9 0,0-3 0 0,3-1-9 16,-3 1 9-16,0-1 0 0,0 1 0 0,0 3 0 16,-1-7 0-16,-1 5 0 0,2-5 0 0,0 3 0 15,2-3 0-15,-2 0 8 0,3 0-8 0,-3 0 0 16,2 0 0-16,-2 0 8 0,5-3-8 0,-2-2 0 0,0 3 0 0,-6-3 8 15,0 1-8-15,0 1 0 0,9-1 0 0,-4-3 8 0,-2 0-8 0,-2-1 0 16,4 1 11-16,1 0-3 0,-6 3 0 0,0-3 0 16,3 0-8-16,-2 0 12 0,-1-1-12 0,-3 1 12 15,1 3-3-15,0-3 0 0,-1-3 0 0,1-2 0 16,-3 5-9-16,0 0 12 0,3 0-12 0,-3 0 12 16,-3-5-12-16,0 5 12 0,-2-4-12 0,2 4 12 15,3 0-4-15,-2 0-8 0,-3-1 12 0,2 1-4 0,0 3 0 0,-2-3 0 16,-3 0 0-16,3 0 0 0,-3-1 0 0,0 1-8 15,3 0 12-15,-1 3-4 0,-2-3-8 0,3 0 12 16,0 4-12-16,-3-2 12 0,2-2-12 0,-1 0 0 16,1 3 0-16,-2 1 8 0,0-1-8 0,3 4 0 15,-3-7 0-15,0 7 0 0,0-3 0 0,0-1 0 16,0 1 8-16,0-2-8 16,-2 5 0-16,2-2 0 0,0-3 9 0,-3 5-9 15,3 0 0-15,1 0 0 0,-1 0 0 0,0 0 8 16,-3 0-8-16,3 0 0 0,0 5 0 0,-2-3 0 15,2-2 0-15,-3 0 0 0,3 5 0 0,-2-5 0 16,-1 3 0-16,3-3 0 0,-3 4 0 0,4-1 0 16,-1-3 0-16,0 7 0 0,0-7 0 0,0 4 0 0,3-4 0 0,-3 7 0 15,-6-7 0-15,4 5 0 0,2-3 0 0,3 3 0 0,-3-3 0 0,2 3 0 16,1-2 0-16,2 1 0 0,3-4 0 0,-5 3 0 16,0 4 0-16,-1-3 0 0,1 3 0 0,3-2-8 15,-6-3 8-15,5 6 0 0,0-4 0 0,1 3-8 16,-1-4 8-16,3 4 0 0,-3 2 0 0,-2-2-8 15,5 0 8-15,-3 3 0 0,1-6 0 0,-1 3 0 16,3 5 0-16,-2-5 0 16,-1 3 0-16,0-3 0 0,1 4 0 0,2-4 0 15,-3 5 0-15,3-2 0 0,3-3 0 0,-3 4-8 16,2 1 8-16,1-2 0 0,0 1 0 0,-1 1-8 16,3-2 8-16,3 1 0 0,-5-1 0 0,5 1 0 15,-5 1 0-15,5-2 0 0,-1 1 0 0,-1-4 0 16,-4 5 0-16,1-5 0 0,0 3 0 0,2-3 0 15,0 4 0-15,1-3 0 0,2-1 0 0,2 0 0 0,1 0 0 0,-1 0 0 16,4-3 0-16,-1 4 0 0,3-4 0 0,-1-1 0 16,1 1 0-16,0-1 0 0,0 1 0 0,0-1 0 15,-3-3 0-15,3 4 0 0,-3-4 0 0,1 0 0 16,-1 0 0-16,0 0 0 0,3 0 0 0,-3 0 0 0,3 0 0 16,-3-4 0-16,-2 4 0 0,-1 0 0 0,-2-3 0 0,0-1 0 15,-2 1 0 1,-1-1 8-16,0 1-8 0,0-1 8 0,1 1-8 0,-4-2 8 15,-2 1-8-15,3 1 8 0,-3-1-8 0,0-3 8 16,0 4-8-16,0-1 0 0,-5 1 0 0,2-1 0 31,6 1-120-31,-3 3-21 0,-3-5-5 0,-2-2-1 0</inkml:trace>
  <inkml:trace contextRef="#ctx0" brushRef="#br0" timeOffset="93368.408">20585 11628 921 0,'0'0'82'0,"-8"-4"-66"0,2 1-16 0,1 3 0 0,0-4 77 0,2 4 12 16,-2 0 3-16,5 0 0 0,0 0-21 0,-3-3-4 15,3 3-1-15,0 0 0 0,0 0 4 0,0 0 1 16,0 0 0-16,0 0 0 0,0 0-28 0,0 0-6 16,0 0-1-16,5 0 0 0,3-4-8 0,3 4-1 0,0 0-1 0,-1 0 0 15,1-3-1-15,2 3 0 0,3 0 0 0,0 3 0 16,-3-3 9-16,3 0 2 0,-6 4 0 0,4-1 0 15,4 1 4-15,1-1 2 0,-11 1 0 0,2 3 0 16,3 0-4-16,-2 1-1 0,-3-1 0 0,0 4 0 16,0-4-8-16,-3 0-1 0,-2 5-1 0,-3-2 0 15,0-3-5-15,0 4-1 16,-3-4 0-16,-2 5 0 0,0-2 3 0,-3-3 1 16,0 4 0-16,0-3 0 0,0 3-3 0,0-4-1 15,0 0 0-15,-3-2 0 0,1 2-12 0,-1-5-9 16,3 6 12-16,3-4-12 0,-3-1 11 0,3 1-11 0,-3-1 10 15,2-3-10-15,4 0 9 0,-1 0-9 0,3 0 8 0,0 0-8 16,0 0 0-16,0 0 0 0,0 0 0 0,8 4 0 16,3-4 0-16,-1 0 0 0,6 7-12 0,3-2 12 15,-1-3-10-15,6 3 10 0,-5-2 0 0,2 1-9 0,-5 3 9 16,2 0 0-16,-5 0 0 0,1 0 0 0,-1 8 0 0,-5-8-8 16,2 4 8-16,-4 1 0 0,-1-2 0 0,-2 1 0 15,-1-4 0-15,-4 5 11 0,-1-2 13 0,-2-3 4 16,-1 0 0-16,-2 0 0 0,-2-3 6 0,-1 3 2 15,1 1 0-15,-6-1 0 0,3-7-17 0,-6 4-3 0,0-1-1 0,4 1 0 16,4-4-15-16,0 0 8 0,-2-4-8 0,3 4 0 16,-4 0 0-16,6-3 0 0,1-1 0 0,1 1 0 31,-2-1-148-31,6-4-24 0,2 1-4 0</inkml:trace>
  <inkml:trace contextRef="#ctx0" brushRef="#br0" timeOffset="93838.996">20762 11513 1220 0,'0'0'54'0,"3"-5"11"0,2 5-52 0,0 0-13 0,3-2 0 0,-3 2 0 16,6 0 79-16,-3 0 13 0,5 0 2 0,-2 2 1 15,5-2-19-15,-3 7-4 0,3-2-1 0,0 5 0 16,2-3-11-16,-2 4-1 0,5 8-1 0,0-5 0 15,0 5-21-15,1-2-4 0,-1 1-1 0,0 4 0 16,-3-4 14-16,-4 8 2 0,-6-5 1 0,-3 1 0 16,5 3 8-16,1-3 2 0,-6 3 0 0,1 1 0 0,-4 0-6 0,4 0-1 0,-6-2 0 15,2 1 0-15,-4-3-25 0,2 4-6 16,0-5-1-16,0-2 0 0,-3 2 19 0,3-3 3 0,-3-3 1 16,1-1 0-16,2-3-18 0,-3 4-3 0,3-4-1 0,-5-4 0 15,2 0-8-15,-2 1-1 0,-3-1-1 0,3 0 0 16,5-7-11-16,0 0 0 0,-6 7 0 0,6-7 0 15,0 0 0-15,0 0 16 0,0 0-2 0,0 0-1 16,0 0-105-16,-2-3-20 0,2-1-5 0,0-3-1143 0</inkml:trace>
  <inkml:trace contextRef="#ctx0" brushRef="#br0" timeOffset="158312.706">22598 12713 288 0,'0'0'25'0,"0"0"-25"0,0 0 0 0,0 0 0 15,0 0 132-15,0 0 20 16,0 0 5-16,0 0 1 0,0 0-61 0,0 0-12 15,0 0-2-15,0 0-1 0,0 0-20 0,0 0-4 16,0 0-1-16,0 0 0 0,0 0-11 0,0 0-2 16,0 0-1-16,0 0 0 0,0 0-7 0,0 0 0 15,0 0-1-15,0 0 0 0,0 0 7 0,0 0 2 16,-3 7 0-16,1 0 0 0,2 0-12 0,-3 0-1 16,3 0-1-16,-3-2 0 0,3 6-8 0,-2-1-2 0,2-3 0 0,0 0 0 15,-3 5-9-15,3-5-3 0,-2 0 0 0,2 0 0 16,0 0 0-16,2 0 0 0,1-2 0 0,-1 2 0 15,-2-7-8-15,6 7 8 0,-1 0-8 0,3-3 8 16,0-1-8-16,0 1 8 0,0-4-8 0,0 3 8 16,0-3 11-16,2-3 1 0,-2-1 1 0,3 4 0 15,-3-3 13-15,2-1 2 16,-2-3 1-16,-2 0 0 0,-1 0 3 0,3 2 0 16,-6 2 0-16,4-1 0 0,-1-3-3 0,-2 4 0 0,-1-1 0 0,-2 4 0 15,0 0-3-15,0-7-1 0,0 7 0 0,0 0 0 16,0 0-21-16,0 0-12 0,0 0 12 0,0 0-12 15,0 0 0-15,0 0 0 0,0 0 0 0,0 0 0 16,0 0 0-16,0 0 0 0,6 7 0 0,-1 0-9 16,-2-3 9-16,2-1 0 0,0 4 0 0,0-2 0 0,1-5 0 0,-1 7-10 15,6-3 10-15,-3-1 0 0,2 4 0 0,-2-7-8 16,0 7 8-16,3-3 0 0,-4-1 0 0,1-3 0 16,0 0 0-16,0 5 0 0,-2-5 0 0,-6 0 0 15,8 2 0-15,-8-2 0 0,7 0 16 0,-7 0-4 16,0 0 0-16,6 0 0 0,-6 0 19 0,5-2 3 15,0-3 1-15,-2 2 0 0,0-4-4 0,-3 3-1 0,2-3 0 0,1 4 0 16,-3-1-12-16,0-3-2 0,0 2-1 0,3-2 0 16,-3 4-4-16,2-1-1 0,-2-3 0 0,0 0 0 15,0 4-10-15,0-1 10 0,-2-3-10 0,4 2 10 16,-2 2-10-16,0 3 0 0,0-7 0 0,0 7 0 16,0 0 0-16,0-4 0 0,0 4 0 0,-2-7 0 15,-1 7 0-15,3 0-12 16,-3-7 0-16,3 7 1 15,0 0-96-15,0 0-19 0,0 0-4 0,0 0-684 0,0 0-137 0</inkml:trace>
  <inkml:trace contextRef="#ctx0" brushRef="#br0" timeOffset="159300.588">23146 12470 669 0,'5'0'29'0,"-2"0"7"0,-3 3-28 0,2-3-8 16,-2 0 0-16,0 0 0 0,0 0 58 0,0 4 10 15,0-4 3-15,0 0 0 16,0 0 5-16,0 0 2 0,0 0 0 0,0 3 0 16,0 4-5-16,3-3-1 0,-6 4 0 0,3-1 0 15,-2 0 0-15,2 0-1 0,-3 0 0 0,0 0 0 16,-2 5-2-16,2-1 0 0,6-1 0 0,-6 1 0 16,1 1-17-16,-3-2-4 0,2 4-1 0,-2-7 0 15,2 5-27-15,-2-1-6 0,-1-4-1 0,4 0 0 16,-1 1 6-16,0-6 1 0,3-2 0 0,0 0 0 15,0 0-115-15,0 0-22 0,0 0-5 0</inkml:trace>
  <inkml:trace contextRef="#ctx0" brushRef="#br0" timeOffset="160384.398">23429 12694 345 0,'0'0'31'0,"0"0"-31"0,0 0 0 0,0 0 0 15,0 0 152-15,0 0 25 0,0 0 5 0,0 0 1 16,0 0-73-16,0 0-14 0,0 0-4 0,8 4 0 16,0-1-13-16,0-3-3 0,0 4-1 0,0-1 0 15,2 2-23-15,-2-1-5 0,3-1-1 0,-1 4 0 16,-4-3-2-16,1-1 0 0,4 4 0 0,-3 0 0 0,0 0-4 0,3 2 0 15,-4-2-1-15,1 0 0 0,-2 0-10 0,2 1-1 16,-3-1-1-16,0 0 0 0,0 0-15 0,1 0-2 16,-4 0-1-16,1-3 0 0,-3-4-9 0,0 0 8 15,0 0-8-15,0 0 8 16,0 0-94-16,0 0-19 0,0 0-4 0,0 0-481 16,0 0-96-16</inkml:trace>
  <inkml:trace contextRef="#ctx0" brushRef="#br0" timeOffset="160607.729">23635 12666 633 0,'0'0'56'0,"0"0"-44"0,0 0-12 0,0 0 0 0,0 0 148 0,0 0 28 0,0 0 6 0,0 0 1 16,0 0-43-16,0 0-9 0,0 0-2 0,0 0 0 15,0 7-17-15,-2 0-4 0,-1 0-1 0,-5 4 0 16,3-1-61-16,-6 2-12 0,-2 2-2 0,0 0-1 15,2-2-18-15,-2 6-3 0,0-3-1 0,-1-1 0 16,1-3-9-16,5-1 0 0,-2 2 0 0,2-5 0 31,2 4-22-31,1-4-10 0,-3 0-1 0,6 1-1 16,2-8-141-16,0 0-28 0,0 0-5 0</inkml:trace>
  <inkml:trace contextRef="#ctx0" brushRef="#br0" timeOffset="161324.923">23836 12550 172 0,'0'0'16'0,"0"0"-16"0,0 0 0 0,0 0 0 15,-5-4 225-15,5 4 43 0,0 0 8 0,0 0 1 16,0 0-169-16,0 0-33 0,0 0-7 0,5 7-2 0,1 0-11 0,-1 0-3 16,0 0 0-16,3 5 0 0,-3-5 15 0,3 4 2 15,-2 3 1-15,-1 1 0 0,0-1-1 0,1 0 0 16,-1 5 0-16,-3-5 0 0,1 5-19 0,-3-1-4 15,5-1-1-15,-5-1 0 0,0 1-10 0,0-5-3 16,0 2 0-16,0 0 0 0,0 0-11 0,0-2-2 16,0-1-1-16,0-1 0 15,0-3 0-15,0 0 0 0,3-2 0 0,-3-5 0 16,0 0-18-16,0 0 8 0,0 0-8 0,0 0 0 16,0 0 14-16,0 0-4 0,3 0-1 0,2-5 0 15,0-2 4-15,3 0 1 0,3 0 0 0,-3 0 0 16,2-5-14-16,1 5 0 0,2-3 0 0,0-1 0 15,1 4 0-15,-4 4-10 0,3-1 10 0,1-3-8 16,-1 7 8-16,-3-5-8 0,1 5 8 0,0 0-8 0,-1 5 8 0,-5-3 0 16,3 3 0-16,0 2 0 0,-2 0 0 0,-1 0 0 15,0 0 0-15,-2 0 0 0,0-2 11 0,-1 2-3 0,1 4 0 0,-3-1 0 16,0-3 9-16,2 0 2 0,-2 2 0 0,0 1 0 16,-2-6 1-16,2 3 1 0,0 1 0 0,0-8 0 15,0 2-9-15,0-2-1 0,0 0-1 0,0 0 0 16,0 0-10-16,0 0 12 15,0 0-12-15,0 0 12 16,0 0-98-16,0 0-19 0,-3-2-4 0</inkml:trace>
  <inkml:trace contextRef="#ctx0" brushRef="#br0" timeOffset="161742.724">24352 12466 288 0,'0'0'25'0,"0"0"-25"0,0 0 0 0,0 0 0 0,6 4 150 0,-6-4 25 16,0 0 5-16,0 3 0 0,0-3-49 0,0 7-11 15,2 0-1-15,1 0-1 0,-3-7-13 0,0 9-2 16,0 1-1-16,-3-3 0 0,-2 0-26 0,2-3-4 15,1 4-2-15,-6 3 0 0,0-1-26 0,0-3-4 16,0 0-2-16,-3 5 0 0,-2-5-15 0,5 0-3 0,0 0-1 0,3 0 0 16,-3-3-19-16,3 4 10 0,-1-8-10 0,1 7 8 15,0-7-96-15,5 0-20 0,0 0-4 0</inkml:trace>
  <inkml:trace contextRef="#ctx0" brushRef="#br0" timeOffset="162598.87">24424 12691 1159 0,'0'0'25'0,"0"0"6"0,0 0 1 0,8 3 0 0,2 4-32 0,-2-3 0 16,0-1 0-16,0 6 0 0,0-2 85 0,0 3 11 16,0-3 1-16,2 5 1 0,-2-5-37 0,3 0-7 15,0 4-2-15,-4-4 0 0,1 1-27 0,0-1-5 16,0 0-2-16,0 0 0 0,-2 0-6 0,-1-3-2 15,-5-4 0-15,0 0 0 0,0 0-1 0,0 0 0 0,0 0 0 0,0 0 0 32,0 0-114-32,0 0-23 0,0 0-5 0,0 0-1 15,8-4-49-15,-6-3-9 0</inkml:trace>
  <inkml:trace contextRef="#ctx0" brushRef="#br0" timeOffset="162830.39">24622 12661 518 0,'0'0'46'0,"0"0"-37"15,0 0-9-15,0 0 0 0,0 0 209 0,0 0 40 16,0 0 8-16,0 0 2 0,0 0-160 0,0 0-32 0,0 0-7 0,0 0 0 31,-5 5-7-31,0 2-1 0,-1 0 0 0,-2 4 0 16,3-4-12-16,-3 0-2 0,3 5-1 0,-3-2 0 16,0-3-17-16,0 4-3 0,0-3-1 0,0 3 0 15,3-1-8-15,-3-3-8 0,0 0 9 0,0-2-9 16,0 2 0-16,0 0 8 0,3 0-8 0,0-3 0 15,2-1-31-15,3-3-9 0,-3 4-1 0</inkml:trace>
  <inkml:trace contextRef="#ctx0" brushRef="#br0" timeOffset="163199.968">24998 12553 172 0,'0'0'16'0,"0"0"-16"0,0 0 0 0,0 0 0 0,0 0 255 0,0 0 48 0,0 0 9 0,5 0 3 15,3 7-160-15,-3 0-32 0,-2 0-7 0,0 5 0 0,2-1-31 0,0 6-5 16,1 2-2-16,-4-1 0 0,3 4-38 0,-2-1-8 16,2 5-2-16,1-5 0 0,-4 5-10 0,1 0-3 0,0-1 0 0,2-3 0 15,-2-1-7-15,2 0-2 0,-2-2 0 0,-1 2 0 16,3-2-8-16,-2-5 8 0,0 0-8 0,2-2 8 15,-2-1-8-15,2-1 0 0,-2-3 0 0</inkml:trace>
  <inkml:trace contextRef="#ctx0" brushRef="#br0" timeOffset="164097.478">25051 12640 57 0,'0'0'0'16,"0"0"0"-16,5-3 0 0,-5 3 0 15,3-4 191-15,-1-3 33 0,1 2 6 0,-3 5 2 16,0 0-112-16,0 0-23 0,3-3-4 0,-3 3-1 0,5-4-8 0,-5 4-1 16,0 0-1-16,0 0 0 0,0 0-4 0,0 0-1 15,0 0 0-15,0 0 0 0,0 0-2 0,0 0-1 16,-8 0 0-16,0 4 0 0,3 4-30 0,-3-4-7 16,0 3-1-16,0 3 0 0,-3-3-24 0,1 0-12 0,-1 0 10 0,1 5-10 15,2-1 0-15,-3-4 8 0,3 0-8 0,3 1 0 16,-3-1 0-16,3 0 0 0,-3 0 0 0,5-3 0 15,0-1 0-15,3-3 0 0,-5 7 0 0,5-7 0 16,-3 5-24-16,1-3 3 0,-1 3 0 0,3-5 0 31,-5 0-106-31,2 4-21 0,-2-1-4 0</inkml:trace>
  <inkml:trace contextRef="#ctx0" brushRef="#br0" timeOffset="164599.153">25030 13152 633 0,'0'0'28'0,"0"0"6"0,0 0-34 0,0 0 0 0,0 0 0 0,0 0 0 16,0 0 240-16,0 0 40 0,0 0 9 0,2-4 2 15,4-3-167-15,-4 2-34 16,-2 5-6-16,5-7-2 0,3 4-32 0,0-1-6 15,-2 4-2-15,-1-3 0 0,6-1-11 0,-4 4-3 16,4-7 0-16,-3 7 0 0,3 0-2 0,-1 0-1 16,1-5 0-16,2 5 0 0,-2 0 2 0,2 0 0 15,0-2 0-15,0 2 0 0,0 0 1 0,-2 0 0 0,2 0 0 0,-5 0 0 16,3 0-4-16,-3 0-1 0,-3 0 0 0,0 0 0 16,-5 0 8-16,0 0 1 0,0 0 1 0,0 0 0 15,0 0-33-15,0 0 0 0,0 0 0 0,0 0 0 16,0 0 16-16,0 0-3 0,0 0-1 0,0 0 0 15,0 0-64-15,0 0-12 0,-5 0-4 0,2-5 0 16,-2 3-176-16,5-3-35 0,16-16-7 0,-5 7-2 0</inkml:trace>
  <inkml:trace contextRef="#ctx0" brushRef="#br0" timeOffset="192678.704">8358 13089 172 0,'0'0'16'0,"0"0"-16"15,0 0 0-15,0 0 0 0,0 0 256 0,0 0 49 16,8-3 10-16,0 3 1 0,-3 0-158 0,3 0-32 15,-2-4-6-15,4 4-2 0,6-3-14 0,-8-1-4 16,0 4 0-16,5 0 0 16,3-7-20-16,0 7-5 0,-6 0-1 0,4-3 0 15,2-1-26-15,-3 4-4 0,0 0-2 0,-2 0 0 16,-1 0-34-16,1 0-8 0,5 0 0 0,-6 0 0 16,-4 0 0-16,1 0 0 0,4 0 9 0,0 4-9 15,-3-4-19-15,-8 0-8 0,0 0-1 0,5 7-1 16,0-4-228-16,-5-3-46 0,-16 7-9 0,3 0-1 15</inkml:trace>
  <inkml:trace contextRef="#ctx0" brushRef="#br0" timeOffset="192878.847">8424 13263 1558 0,'0'0'69'0,"0"0"15"0,0 0-68 0,0 0-16 16,6-2 0-16,4 2 0 0,-2 0 95 0,3-5 15 15,5 5 3-15,-6-3 1 0,1 3-29 0,5 0-5 16,2-4-2-16,3 4 0 0,1 0-39 0,-4 0-8 16,1-3-2-16,-1-1 0 0,1 4-13 0,-4 0-4 15,-7 0 0-15,0 0 0 0,0 0-12 0,-8 0 0 16,0 0-12-16,0 0 12 16,0 0-216-16,-2 0-36 0</inkml:trace>
  <inkml:trace contextRef="#ctx0" brushRef="#br0" timeOffset="193195.728">8427 12969 1638 0,'0'0'36'0,"0"0"7"0,0 0 1 0,0 0 3 0,5 0-38 0,-5 0-9 15,0 5 0-15,3 2 0 0,5 0 63 0,-5 4 10 16,-1-1 3-16,-2 6 0 0,5-2-19 0,-2 1-3 16,2-1-1-16,-2 0 0 0,-3 5-25 0,3 2-4 15,2-2-2-15,-2-1 0 0,-3-1-3 0,0 2-1 16,5-5 0-16,0 0 0 15,-5-2-42-15,0 2-9 0,3-7-2 0,2 5 0 0,-2-5-195 0,-1 0-39 0,-15 0-8 16,13-7-2-16</inkml:trace>
  <inkml:trace contextRef="#ctx0" brushRef="#br0" timeOffset="193427.851">8644 12981 1753 0,'-24'7'77'0,"21"-7"17"0,3 0-75 0,0 0-19 0,0 0 0 0,-5 4 0 16,-3 6 94-16,6-3 15 0,2 5 3 0,-3 2 1 16,-5 0-33-16,5 5-8 0,6-5 0 0,2 5-1 15,1-1-43-15,-1-1-8 0,-5 2-1 0,3 0-1 16,7-5-18-16,-7 0 10 0,-6 5-10 0,6-10 8 16,2 3-8-16,0 2 10 0,-7-2-10 0,-1-3 10 0,-2 3-19 0,2-5-4 15,8-2-1-15,-5-5 0 16,0 0-78-16,0 0-15 0,8 2-3 0,-8-2-553 15,0 0-110-15</inkml:trace>
  <inkml:trace contextRef="#ctx0" brushRef="#br0" timeOffset="194114.616">9078 13126 1328 0,'0'0'59'0,"0"0"12"0,0-4-57 0,-3 4-14 0,3 0 0 0,0 0 0 16,0 0 100-16,0 0 16 0,-2 0 4 0,2 0 1 16,0 0-31-16,-3 4-6 0,3-4-2 0,0 3 0 31,0 2-42-31,0 2-8 0,0 0-1 0,0 0-1 0,0 0-8 15,0 5-2-15,0-5 0 0,3 0 0 0,-3 4-8 0,2-1-1 16,1 2-1-16,2-5 0 0,-2 0-10 0,2 0 0 16,3 0 0-16,-3-3 8 0,3 4-8 0,0-6 0 15,0-2 0-15,3 0 0 0,-1 5 10 0,1-10-10 16,-3 5 12-16,2-2-12 0,1-3 20 0,0-2-4 16,-3 0 0-16,-1 4 0 0,1-6 6 0,0 2 1 0,0 5 0 0,-2-3 0 15,-1-2 1-15,-3 4 0 0,-2 3 0 0,0 0 0 16,6-4-4-16,-6 4-1 0,0 0 0 0,0 0 0 15,0 0-11-15,0 0-8 0,0 0 12 0,0 7-12 16,0 0 0-16,0 0 0 0,5-2 0 0,-2 2 0 16,-1 0 0-16,4 0 0 0,2 0 0 0,0-2-9 15,-1-3 9-15,4 3-8 16,2-3 8-16,-2-2-8 0,5 5 8 0,-3-5 0 16,0-5 0-16,3 5-8 0,0 0 8 0,-3-7 0 15,0 7 0-15,1-7 0 0,-1 4 0 0,-3-1 8 0,1-3-8 16,-3 4 11-16,0-1 25 0,-3-3 4 0,0 2 2 0,-5-2 0 15,3 0 6-15,-3 0 2 0,-3 0 0 0,1-5 0 16,-1 5-22-16,-2 0-4 0,0 0 0 0,2 0-1 16,-2 0-15-16,-1 0-8 0,4 2 10 0,-1-2-10 0,-2 4 0 0,2-1-10 15,1 4 0-15,2 0 0 16,0 0-164-16,0 0-33 0,0 0-6 0</inkml:trace>
  <inkml:trace contextRef="#ctx0" brushRef="#br0" timeOffset="194646.769">9798 13162 230 0,'0'0'10'0,"0"0"2"0,0 0-12 0,0 0 0 0,7 0 0 0,-1 0 0 16,-6 0 298-16,0 0 57 0,8-3 11 0,-3-1 2 15,3 4-232-15,-3-3-46 0,3 3-10 0,3 0-1 16,-1 0-15-16,-2-4-2 0,3 4-1 0,-3 0 0 16,2 0-25-16,-2 0-4 0,0-5-2 0,0 3 0 0,-8 2 3 0,8-5 1 15,0-2 0-15,-3 4 0 0,1-1 12 0,-1-3 2 16,-2 4 1-16,-1-1 0 0,-2-3-4 0,0 0-1 15,-2 2 0-15,2-2 0 0,-3 4-8 0,-2-1-1 16,-1 1-1-16,1-1 0 0,-3-3-7 0,3 7-2 16,-6-5 0-16,1 3 0 0,-1 4-25 0,3-2 0 15,-2-2 0-15,-4 4 0 16,1 3 0-16,3 2 0 0,-1-7 0 0,0 4 0 16,-2-1 0-16,3 4 0 0,2 0 0 0,0 0 0 15,2-2 0-15,-2 2 0 0,3 0 0 0,0 0 0 16,5 0 0-16,-3 0-9 0,3 0 0 0,0 2 0 15,5 1 9-15,-2-3 0 0,0 0-9 0,2 0 9 16,3-2-10-16,0 2 10 0,0 0-13 0,-3 0 5 16,0 0 8-16,6-2-12 0,0-3 12 0,2 3-12 15,0-3-50-15,0 3-10 0,1-5-3 0,1 0 0 16,-1 0-119-16,-1 0-24 0,0 0-5 0,0 0-653 0</inkml:trace>
  <inkml:trace contextRef="#ctx0" brushRef="#br0" timeOffset="194832.419">10046 13112 1782 0,'0'0'79'0,"0"0"16"0,0 0-76 0,0 0-19 16,0 0 0-16,0 7 0 0,-2 0 79 0,2 3 12 16,2-5 2-16,1 2 1 0,0 0-18 0,-3 0-4 15,5 5-1-15,-3-5 0 0,1 0-33 0,0 4-6 16,-1-1-2-16,-2-3 0 0,3-2-30 0,-3 2 8 0,0 0-8 0,0-3 0 15,0-4-42-15,0 0-11 0,0 0-3 16,0 0 0-16,0 0-192 0,0 0-40 0</inkml:trace>
  <inkml:trace contextRef="#ctx0" brushRef="#br0" timeOffset="194964.553">10097 13021 403 0,'0'-12'36'0,"0"10"-36"0,0-3 0 0,0 5 0 15,0-7 288-15,-3 4 50 0,3-4 10 0,-3 3 3 16,3 4-170-16,-2-7-33 0,-1 2-8 0,3 3 0 15,0 2-83-15,0 0-16 0,0 0-3 0,0 0-1 32,0 0-132-32,0 0-26 0,0 0-6 0,0 0-1 0</inkml:trace>
  <inkml:trace contextRef="#ctx0" brushRef="#br0" timeOffset="195566.245">10366 13079 1152 0,'3'-4'102'0,"-3"4"-82"16,0-7-20-16,3 7 0 0,-1-7 90 0,-2 7 14 15,3-7 2-15,0 2 1 16,-3 5-10-16,0-2-1 0,0-3-1 0,-3 5 0 16,0-3-20-16,3 3-4 0,-5 3-1 0,0-3 0 15,-3 0-38-15,0 5-7 0,0-3-1 0,-3 5-1 16,1-2-12-16,-6 2-3 0,3 0 0 0,-1 0 0 16,1 0-8-16,0 5 0 0,0-1 0 0,5-1 0 15,0 4 0-15,0-2 0 0,8-5 0 0,0 7-11 16,0-7 3-16,5 5 0 0,3-1 0 0,3-4 0 0,-3 0 8 0,5 1-10 15,-3-6 10-15,1 3-10 0,2-3 10 0,3-2 0 16,-3 5 0-16,1-5 0 0,-1 0 0 0,0 0 0 16,-2-5 0-16,-1 3 0 0,-2-3 8 0,3 5 8 15,-6-7 0-15,0 4 1 0,-5 3 23 0,6-4 5 16,-1 1 1-16,-5 3 0 0,3-4-5 0,-3 4-1 0,0 0 0 0,0 0 0 31,0 0-20-31,0 0-4 0,0 0 0 0,0 0-1 16,0 0-15-16,5 0 0 0,0 7 0 0,3-3 0 15,0-1 0-15,0 4-10 0,0 0 10 0,3 5-12 0,-1-5 12 16,3 7 0-16,-2-7 0 0,-3 5-8 0,5 2 8 0,-5 0 0 16,-3-2 0-16,1 2-8 0,-1-2 8 0,-2 2 0 15,-3 0 8-15,-3 0-8 0,0-7 11 0,-2 5-3 16,-3 2 0-16,0-2 0 0,0-3 3 0,-5-4 0 0,0 6 0 0,-1-4 0 16,-1 1-11-16,-1-6 10 0,-3 3-10 0,1-3 10 15,-1 5-10-15,1-2 0 0,-4-5 0 0,7 0 0 16,-1 0 0-16,0 0-16 0,3 0 4 0,2-7-771 15,0 2-154-15</inkml:trace>
  <inkml:trace contextRef="#ctx0" brushRef="#br0" timeOffset="196005.101">10573 12952 633 0,'0'0'56'16,"-3"0"-44"-16,0 0-12 0,3 0 0 16,0 0 205-16,0 0 39 0,-2 3 8 0,-1 4 2 0,3 0-124 0,3 5-25 15,-1-5-5-15,4 7 0 0,-4-2-32 0,4 2-7 16,2 5-1-16,0-5 0 0,-3 4-13 0,0-1-3 16,-2 2-1-16,2 0 0 0,-2-5 13 0,-1 7 2 15,1-7 1-15,0 5 0 0,-1-5-35 0,-2-2-8 16,0 2 0-16,-2-7-1 0,-1 5 1 0,3-5 1 0,0-7 0 0,-3 7 0 15,1-7-17-15,2 0 0 0,0 0 0 0,0 0 0 16,0 0 24-16,0 0 8 0,8 0 2 0,-3-5 0 16,0-4-34-16,3 1 0 0,0 1 0 0,5-4 0 15,1 4-12-15,-4 0-8 0,6 2-3 0,-3-2 0 16,1 4 15-16,-1-1 8 0,-5 1-10 0,2 3 10 16,-2 3-8-16,3-3 8 15,-11 0 0-15,8 7-9 0,-3-3 9 0,3 4 0 16,-3-1 0-16,1 0-8 0,-1 0 8 0,-3 4 0 15,1-3 0-15,0 1 0 0,2-4 0 0,-2 2 14 16,-3 4-3-16,2-3-1 0,1 1 1 0,-3-4 0 0,0-5 0 0,0 7 0 16,0-7 1-16,0 0 0 0,0 0 0 0,0 0 0 31,-3 4-63-31,3-4-12 0,0 0-2 0,-2-4-701 0,-1 4-140 0</inkml:trace>
  <inkml:trace contextRef="#ctx0" brushRef="#br0" timeOffset="196205.918">10930 12915 1821 0,'0'0'80'0,"0"0"18"0,0 0-78 0,0 0-20 0,0 0 0 0,0 0 0 16,0 0 65-16,0 0 10 0,5 7 1 0,-2 5 1 16,2 2-4-16,0 0-1 0,1 2 0 0,-1 1 0 15,3 2-44-15,-3 2-10 0,1-2-2 0,-1 2 0 16,-2-2 2-16,2 2 0 0,0-2 0 0,-2-5 0 15,-1 4-6-15,-4-8-2 0,2 4 0 0,-3-2 0 16,0-1-78-16,-2-3-16 0,0-1-4 0,0-5-942 0</inkml:trace>
  <inkml:trace contextRef="#ctx0" brushRef="#br0" timeOffset="196353.474">10906 13108 460 0,'-3'-7'41'0,"3"7"-33"0,0 0-8 0,0-5 0 15,0-2 231-15,3 0 44 0,-3 7 9 0,5 0 1 16,-2-3-118-16,5-1-24 0,0 4-5 0,0 0-1 0,2-3-83 0,1 3-17 15,0 0-3-15,5 3-1 0,-6-3-25 0,6 0-8 16,-3 4 0-16,6-1 0 0,-3-3-12 0,-1 4-7 16,1-4-1-16,-2 0-592 15,-4 0-118-15</inkml:trace>
  <inkml:trace contextRef="#ctx0" brushRef="#br0" timeOffset="196722.436">11240 13072 576 0,'-3'-4'51'0,"0"4"-41"0,3 0-10 0,0-3 0 16,-2-1 270-16,2-1 52 0,-3 3 10 0,3-3 3 15,-3 5-180-15,1-2-36 0,-4-3-7 0,4 5-2 16,-4 0-49-16,1 0-9 0,-3-3-3 0,0 3 0 0,0 3-25 0,3-3-6 16,-6 0-1-16,3 0 0 0,-2 5-5 0,2-3 0 0,0-2-1 0,0 5 0 15,0-5-11-15,6 7 0 0,-4 0 0 0,6-7 8 16,0 0-8-16,3 7 0 0,0 0-12 0,-1 0 12 15,6 0-12-15,0 5 12 0,3-5-10 0,-1 4 10 16,1-1-8-16,-1-3 8 0,1 2 0 0,-3 1-9 31,2-3 9-31,-2 0 0 0,0 0 0 0,0-2 0 0,-2 2 0 0,-1 4 0 16,-2-4 0-16,2 1 8 0,-3-6-8 0,1 5 0 16,-3-2 0-16,0 2 0 0,-3 0 11 0,3 0-3 15,-2-2 0-15,-1 2 0 0,-2-5 8 0,0 3 2 16,-3 2 0-16,0-3 0 0,0-1 14 0,-3-3 2 15,-2 4 1-15,0-4 0 0,-1 3-16 0,4-3-3 16,-6-3-1-16,5-1 0 0,-2 4-15 0,3 0 0 0,-1-7-9 0,6 2-789 16,-3 3-158-16</inkml:trace>
  <inkml:trace contextRef="#ctx0" brushRef="#br0" timeOffset="197471.766">11570 12948 403 0,'0'0'36'0,"0"0"-36"0,0 0 0 0,3 0 0 16,0-3 154-16,-3 3 24 0,2-4 5 0,3 4 1 15,-2 0-38-15,-3 0-7 0,0 0-2 0,5 0 0 16,-2 0-27-16,-3 0-6 0,0 0 0 0,0 0-1 0,0 0-36 0,0 0-7 16,0 0-2-16,0 0 0 0,0 0-24 0,0 0-5 15,0 0-1-15,0 0 0 0,0 0-14 0,0 0-3 16,0 0-1-16,0 0 0 0,0 0-10 0,0 0 0 16,0 0 9-16,-5 4-9 0,5-4 0 0,0 0 0 15,-3 3 0-15,3-3 0 0,-3 4 0 0,3-4 0 16,0 0 0-16,0 0 0 15,0 0 0-15,0 0 0 0,0 0 0 0,0 0-8 16,0 0 8-16,0 0 0 0,0 0 0 0,6 3-8 16,-6-3 8-16,0 0 0 0,8 4 0 0,-3-4 0 15,0 0 0-15,-5 0 0 0,8-4 0 0,-2 4 0 16,-6 0 0-16,5 0 0 0,-5 0 10 0,0 0-10 0,0 0 20 0,0 0-3 16,5-7 0-16,-5 7 0 0,0 0 15 0,0 0 4 15,0 0 0-15,-3 0 0 0,-2-7-9 0,5 7-2 0,-8 0 0 0,0 0 0 16,0 0-17-16,3 0-8 0,0 0 0 0,-1 4 8 15,1-1-8-15,0-3 0 0,2 4 0 0,3-4 0 16,0 0-18-16,0 0 4 0,0 0 1 0,0 0 0 31,0 0-116-31,0 0-23 0,0 0-5 0,0 0-494 0,0 0-98 0</inkml:trace>
  <inkml:trace contextRef="#ctx0" brushRef="#br0" timeOffset="197888.058">11665 13223 1051 0,'0'0'46'0,"0"0"10"0,0 0-44 0,0 0-12 15,0 0 0-15,0 0 0 0,0 0 104 0,0 0 20 16,0 0 3-16,0 0 1 0,0 0-25 0,0 0-5 0,-2-2-1 0,2 2 0 16,-3 0-41-16,1 0-9 0,-4 0-2 0,6 0 0 15,-2 2-17-15,-1-2-3 0,-2 5-1 0,2-5 0 16,0 2-8-16,3-2-3 0,0 0 0 0,0 0 0 16,0 0-13-16,0 0 9 0,0 5-9 0,0-5 8 15,0 0-8-15,0 0 0 0,6 4 0 0,2-1 0 16,-3-3 0-16,3 0 10 15,0-3-10-15,0-1 10 0,0 4 3 0,0-5 1 16,0 3 0-16,-1-3 0 0,-1 3 9 0,-4-3 1 16,1 2 1-16,0-1 0 0,-3-3 1 0,0 7 0 15,0-3 0-15,-6-1 0 0,4-3-5 0,-1 2-1 16,-2 3 0-16,0-3 0 0,-1 5-20 0,1-2-8 16,-3-3 0-16,3 5-1093 0</inkml:trace>
  <inkml:trace contextRef="#ctx0" brushRef="#br0" timeOffset="198892.721">12121 12875 968 0,'0'0'43'0,"0"0"9"0,0 0-42 0,0 0-10 0,0 0 0 0,0 0 0 16,0 0 74-16,0 0 13 0,0 0 2 0,0 0 1 15,0-7-4-15,0 7-1 0,2-3 0 0,4-1 0 16,-6 4-12-16,5-7-2 16,0 7-1-16,3-7 0 0,3 7-7 0,-3-5-2 15,-1 3 0-15,4 2 0 0,0-5-17 0,-1 2-4 16,-2-1-1-16,3 1 0 0,-1-1-10 0,4 4-1 15,1-3-1-15,4-1 0 0,-3 4-4 0,0 0-1 16,0 0 0-16,-1 7 0 0,-1-7 0 0,-1 4 0 16,0-1 0-16,-2 4 0 0,-1-2-1 0,-2 6 0 15,-2-4 0-15,-1 3 0 0,0 2-5 0,0 2-2 0,-5-3 0 0,3-1 0 16,-6 2-2-16,3 2 0 0,-2-3 0 0,-1-1 0 16,0 2-2-16,-2-5-1 0,0 4 0 0,0-1 0 15,-1-3-1-15,1 0-8 0,-3 2 12 0,0 1-4 16,3-6-8-16,0 4 8 0,-1-6-8 0,1 3 8 15,5-5-8-15,0 0 0 0,0 0 0 0,0 0 0 16,0 0 0-16,0 0 0 0,0 0 0 0,0 0 0 0,8 0 0 0,0 0 0 0,-3 0-10 16,8 0 10-16,-2 0-10 0,2 0 10 0,3 2-10 0,-3 3 10 15,3-5-9-15,0 7 9 0,3 0-8 16,-1 0 8-16,-2 0 0 0,-3 5 19 0,-2-5-3 0,-3 7-1 16,-3-2-15-16,0-3 0 0,-2 3 8 0,-3 2-8 15,-3 0 16-15,-2-2 1 0,-3-1 0 0,-3-1 0 16,4-3 5-16,-7 5 1 15,4-1 0-15,-6-4 0 0,0 1-6 0,0-1-1 16,0 0 0-16,0-5 0 0,-2 3-8 0,2-1-8 16,-3-1 12-16,4-3-12 0,-1 4 8 0,-3-1-8 15,3-6 0-15,3 3 0 0,0 0 0 0,2-4-22 16,-2 1 3-16,0-1-844 16,2-3-169-16</inkml:trace>
  <inkml:trace contextRef="#ctx0" brushRef="#br0" timeOffset="199548.432">12777 12981 288 0,'-3'0'12'0,"3"0"4"0,0 0-16 0,0 0 0 16,0 0 0-16,0 0 0 0,0 0 256 0,0 0 48 15,0 0 9-15,8 0 3 0,0 4-174 0,0-1-34 16,2 4-8-16,1 0 0 0,2-2-36 0,-2-3-6 16,5 5-2-16,0 2 0 0,0-2-9 0,2 0-3 0,-2 1 0 0,2-1 0 15,-2 0-12-15,3 0-2 0,-3-3-1 16,-6-1 0 0,-2 4-16-16,0-3-3 0,0 4-1 0,-3-6 0 15,-5-2-9-15,0 0 10 0,0 0-10 0,0 0 10 16,0 0-200-16,0 0-40 0</inkml:trace>
  <inkml:trace contextRef="#ctx0" brushRef="#br0" timeOffset="199765.185">12986 12927 1209 0,'0'0'108'0,"0"0"-87"0,0 0-21 0,0 0 0 15,0 0 149-15,0 0 26 0,-3 2 5 0,-2 3 0 16,2 2-50-16,1 4-10 0,-4-4-3 0,1 1 0 15,-3 3-48-15,0-1-9 0,0 4-3 0,-2-2 0 16,-4-1-44-16,6 3-13 16,-2 1 0-16,-1-1 8 0,3 0-8 0,0 0 0 15,0-2 8-15,0 2-8 0,6-2 0 0,-6-5 0 16,5 0 0-16,-2 4 0 0,5-4 0 0,-3 1-8 16,3-8 0-16,0 0 0 15,0 0-160-15,0 0-31 0,0 0-6 0</inkml:trace>
  <inkml:trace contextRef="#ctx0" brushRef="#br0" timeOffset="200367.213">13176 12875 921 0,'0'0'82'16,"6"0"-66"-16,-4-3-16 0,1-1 0 0,2 1 142 0,-5 3 25 15,3-4 5-15,2 1 0 0,-2-1-44 0,2 1-8 16,0-1-3-16,-2-1 0 0,2 3-44 0,1 2-9 15,-1-5-1-15,3 5-1 0,0-3-28 0,2-1-6 0,1 4 0 0,2 0-1 16,0 0-10-16,1 0-1 0,1 4-1 0,-1-1 0 16,4 2-2-16,-2-5 0 0,0 7 0 0,-3 0 0 15,0 0 19-15,-5 0 3 0,0 0 1 0,-2 5 0 0,-1-5-12 0,-3 4-3 16,1-1 0-16,-3 2 0 0,-3 2 10 0,3-7 1 16,-2 7 1-16,-3-7 0 0,-3 5-9 0,0-1-1 15,0-1-1-15,-3-3 0 0,3-2-11 0,0 2-3 16,3 0 0-16,0 0 0 0,-1-3-8 0,6-4 0 15,-5 3 9-15,5-3-9 0,0 0 0 0,0 0 0 16,0 0 0-16,3 7-8 16,2-2 8-16,3-5-13 0,3 2 5 0,-3 3 8 15,-8-5-12-15,15 0 12 0,4 4-10 0,-1-1 10 16,1 1 0-16,2 3-9 0,0 0 9 0,-2 3 0 16,-3 2 0-16,-3-5-8 0,-3 4 8 0,1-1 0 15,-6 2 0-15,-2 2 0 0,0-7 0 0,-6 5 0 16,0-5 9-16,-2 4 1 0,-3-1 0 0,-2-3 0 15,-4 0 12-15,1-2 2 0,-5 2 1 0,-1 0 0 0,1-3-1 0,-4-1 0 16,4 1 0-16,-3-1 0 0,2-3-16 0,-2 5-8 0,2-5 0 16,4 0 8-16,1 0-8 0,1 0 8 0,3 0-8 0,2-5 8 31,0 2-60-31,0-1-13 0,5-3-3 0,0 0-1198 0</inkml:trace>
  <inkml:trace contextRef="#ctx0" brushRef="#br0" timeOffset="200705.183">13785 12915 1425 0,'0'0'63'0,"0"0"13"0,0 0-60 0,0 0-16 15,5 0 0-15,-5 0 0 0,8 0 107 0,-3 5 18 0,1-3 4 0,2 3 1 16,-1 2-34-16,4-3-6 0,-3-1-2 0,5 4 0 31,3 0-45-31,0 0-10 0,0 0-1 0,2-2-1 16,-2 2-16-16,0 0-3 0,0-3-1 0,-3 3 0 15,-2-4-3-15,-1 2 0 0,-2-3 0 0,-8-2 0 16,0 0-19-16,0 0-4 0,0 0-1 0,0 0-682 16,0 0-137-16</inkml:trace>
  <inkml:trace contextRef="#ctx0" brushRef="#br0" timeOffset="200905.68">13951 12901 460 0,'0'0'41'0,"0"0"-33"16,0 0-8-16,0 0 0 0,0 0 319 0,0 0 61 15,0 0 13-15,0 0 3 0,0 0-218 0,0 0-43 0,0 0-9 0,0 0-2 16,-5 4-58-16,0 3-12 0,0-4-2 0,-1 4-1 16,1-2-31-16,-3 2-5 0,3 0-2 0,-3 4 0 15,-3-4-13-15,3 1 0 0,-2 3 0 0,-1-1 0 16,3 1 0-16,-2-1 8 0,2-3-8 0,0 5 0 16,2-5-64-16,1 0-18 0,-3 0-4 0,3-2-624 31,5 2-125-31</inkml:trace>
  <inkml:trace contextRef="#ctx0" brushRef="#br0" timeOffset="201454.26">14073 12854 1152 0,'0'0'102'0,"0"0"-82"0,0 0-20 0,5 0 0 16,1-7 74-16,2 2 10 0,-3 3 3 0,3-3 0 15,0 5-5-15,0-7-1 0,0 7 0 0,0-3 0 16,5-1-24-16,-2 4-5 0,2 0 0 0,-3-3-1 15,4 3-6-15,-1 0-1 0,3 0 0 0,-3 3 0 0,3-3-9 16,0 0-3-16,0 7 0 0,-1-3 0 0,-4-1-14 0,2 4-3 16,-2 5-1-16,-3-5 0 0,2 4 11 0,-4-1 3 0,-1 2 0 0,0-1 0 15,-5 4 0-15,0-6 0 0,0 3 0 0,-2 2 0 16,-4-2-5-16,1 2-1 0,-3-7 0 0,0 4 0 16,0-1-4-16,-2-3-1 0,-1 5 0 0,3-8 0 15,0-1 10-15,0 1 1 0,3 4 1 0,0-6 0 16,-1-2-29-16,6 0 0 0,0 0 0 0,0 0 0 15,0 0 0-15,0 0 0 0,8 0 0 0,3 0 0 16,2 0-19-16,3 0-6 0,2 0-2 0,1 5 0 0,-1-5 5 0,1 0 1 16,-3 2 0-16,0 3 0 0,-3-1 13 0,-2 3 8 15,-1 0-10-15,-5 0 10 0,1-4 0 0,-4 9 0 16,1 2 0-16,-3-3 0 0,0-1 13 0,-5 2 6 16,-1-1 1-16,-4 4 0 0,2-6 5 0,-5 3 2 15,-3-1 0-15,0-1 0 16,-3-3-8-16,-2 5-2 0,-5-5 0 0,5 0 0 15,-3-3-7-15,5-1-2 0,-2 2 0 0,0-3 0 16,2-2-62-16,4 0-13 0,4 0-2 0</inkml:trace>
  <inkml:trace contextRef="#ctx0" brushRef="#br0" timeOffset="202152.555">14907 12929 979 0,'0'0'43'0,"0"0"9"0,0 0-41 0,0 0-11 16,0 0 0-16,0 0 0 0,0 0 188 0,5-2 36 15,3-3 8-15,-3 3 0 0,3-3-105 0,0 2-22 16,3-1-4-16,2 4-1 0,0-3-50 0,0 3-10 16,1-4-3-16,4 4 0 0,1-3-21 0,-1 3-4 15,3-4 0-15,0 4-1 16,-2 0-11-16,-1 0 0 16,-2 0 9-16,-2 0-9 0,-4 4 0 0,1-4 0 15,-11 0 0-15,0 0 8 16,0 0-225-16,0 0-45 0</inkml:trace>
  <inkml:trace contextRef="#ctx0" brushRef="#br0" timeOffset="202326.186">15020 13025 1609 0,'0'0'71'0,"0"0"15"0,0 0-69 0,0 0-17 0,0 0 0 0,8 3 0 16,3 1 72-16,0-1 12 0,-1-3 1 0,3 0 1 15,3 0-14-15,5 0-2 0,-2-7-1 0,2 7 0 16,3-3-45-16,-3-1-8 0,0-3-3 0,-2 2 0 31,-1 3-13-31,-2-3 0 0,0 2 8 0,-5-1-8 16,-1 1-126-16,-2 3-28 0,3-4-6 0</inkml:trace>
  <inkml:trace contextRef="#ctx0" brushRef="#br0" timeOffset="202826.405">15452 12781 1638 0,'0'0'72'0,"0"0"16"0,0 0-71 0,2-7-17 0,1 4 0 0,0-1 0 16,-3 4 32-16,13-7 2 0,0 7 1 0,6-5 0 31,-4 5 11-31,4 5 2 0,5-5 1 0,0 4 0 0,-3 3 1 0,0-4 0 16,0 4 0-16,0 0 0 0,0 5-4 0,-5 2-1 15,0-7 0-15,0 7 0 0,-5-2-7 0,-1 2-2 16,-2 0 0-16,-3 2 0 0,-5-2-3 0,-2 3-1 15,-3-1 0-15,-3 1 0 0,-3-3-4 0,0 5-2 16,-2-5 0-16,3 5 0 0,-4-5-9 0,1 0-1 16,5 2-1-16,-2-2 0 0,2 1-4 0,2-6-1 0,1 3 0 0,0 2 0 15,5-2-10-15,0-5 0 0,0 0 0 0,5 4 8 16,0-3-8-16,3-1 0 0,0-5 0 0,3 3 0 16,5-5 0-16,2 0 10 0,6 0-10 0,0-5 10 15,2 5-10-15,1-7 8 0,2 7-8 0,0-7 8 16,-5 0-8-16,2 4 0 0,-5-1 0 0,-2-3 0 31,-6 0-202-31,3 0-39 0</inkml:trace>
  <inkml:trace contextRef="#ctx0" brushRef="#br0" timeOffset="203211.719">15946 12795 1598 0,'0'0'71'0,"6"0"14"0,-1-2-68 0,6 2-17 15,-1-5 0-15,3 5 0 0,1 0 15 0,-1 0-1 16,5-3 0-16,1 3 0 0,-3 0 24 0,5 0 5 16,-3-4 1-16,4 4 0 0,4 0-8 0,-2-3 0 0,-3-1-1 0,6 4 0 15,-1 0-8-15,-5-3-2 0,-8 3 0 0,1 0 0 31,-4 0 13-31,1 3 2 0,-6-3 1 0,-5 0 0 0,0 0 10 0,0 0 1 0,5 4 1 0,-5 3 0 32,-8 1-5-32,6-1 0 0,-3 4-1 0,2-1 0 15,-2 4-22-15,-3-2-4 0,0 2-1 0,5 5 0 0,3-5-4 0,-3 7 0 16,-5-2-1-16,8 2 0 0,8-2 8 0,-2-5 1 16,-9 7 1-16,0-2 0 0,3-5-1 0,0 0-1 0,3 2 0 15,-6-2 0-15,-5-4 7 0,6 2 2 0,2 2 0 16,0-7 0-16,-3 0-32 0,3 0 0 0,-2-2 0 0,2-5 0 15,0 0 9-15,0 0-1 0,0 0 0 0,0 0 0 32,5 0-108-32,-5 0-21 0,-8-7-5 0</inkml:trace>
  <inkml:trace contextRef="#ctx0" brushRef="#br0" timeOffset="206124.261">9811 13670 979 0,'0'0'87'0,"0"0"-70"16,0 0-17-16,0 0 0 0,0 0 113 0,0 0 19 15,0 0 4-15,0 0 1 0,-6 4-59 0,1-1-12 16,5 4-2-16,-2 0-1 15,-4-2-24-15,4-3-5 0,-1 5-1 0,0-2 0 16,1 2 18-16,-4 0 3 0,4 5 1 0,-4-3 0 16,4-2-16-16,-1 5-3 0,0-5-1 0,-2 7 0 15,3-2 3-15,-4 2 1 0,4 0 0 0,-1 5 0 16,-2-5-7-16,5 5-2 0,-3 0 0 0,0-3 0 16,3 3-11-16,3 0-3 0,-3-5 0 0,3 5 0 15,2-5-16-15,-2 0 10 0,2 0-10 0,0 0 8 0,3-2 0 0,3-3-8 16,-3 3 12-16,2-5-4 0,1 5 0 0,-1-5 0 15,1 0 0-15,0-2 0 0,-1-3 3 0,1 3 0 0,-1-3 0 0,1-2 0 16,-3 0-3-16,0 0 0 0,0 0 0 0,0 0 0 31,0 0-69-31,0-7-15 0,-1 7-2 0,-1-7-992 0</inkml:trace>
  <inkml:trace contextRef="#ctx0" brushRef="#br0" timeOffset="206874.143">10115 13931 172 0,'0'0'16'0,"0"0"-16"16,0 0 0-16,0 0 0 0,0 0 214 0,0 0 40 15,0 0 8-15,0 0 2 0,0 0-95 0,5 0-18 16,1 0-4-16,-6 0-1 0,0 0-27 0,0 0-6 16,0 0-1-16,0 0 0 0,0 0-30 0,0 0-6 15,0 0-2-15,0 0 0 0,0 0-24 0,5 7-5 0,-5 0-1 0,0 0 0 16,3 0-20-16,-3 0-4 0,0 5 0 0,0-5-1 15,0 0-11-15,0 5-8 0,2-5 9 0,1 0-9 16,2 0 0-16,0 5 0 0,1-10 0 0,-1 5 0 16,6-2 0-16,-1-3 0 0,1 3 0 0,-3-5 0 0,2 0 0 0,4 0 0 15,-4 0 0-15,1-5 0 0,-1 3 0 0,1-3 8 16,-3-2-8-16,0 0 0 16,0 5 11-16,-3-3-11 0,-2-2 12 0,-1 0-12 15,1 2 24-15,0 3-3 0,-3-3 0 0,0 5 0 16,0 0-1-16,0 0 0 0,-3 0 0 0,3 0 0 15,-3 0-12-15,3 0-8 0,-2 5 10 0,2-5-10 16,-3 2 0-16,3 3 0 0,3 2 0 0,-3-7 0 16,5 7-8-16,0 0 8 0,0-2 0 0,3-3 0 15,0 5-9-15,0-7 9 0,0 5 0 0,3-3-9 0,-3-2 9 0,0 0 0 16,0 0 0-16,0 0 0 0,2-2 0 0,-2 2 0 16,0-5 0-16,-3 5 0 0,3-2 0 0,0-3 9 15,0 3-9-15,-5-3 10 0,2-2 7 0,-2 5 2 16,-1-3 0-16,-2-2 0 0,3 2 14 0,-3 3 3 15,-3-5 1-15,3 2 0 0,-2-2-11 0,-4 0-2 16,4 2-1-16,-1 3 0 16,-2-3-15-16,0 3-8 0,-1-3 10 0,4 3-10 15,2 2 0-15,-6 0-15 0,6 0 2 0,-2-5 0 16,2 5-168-16,0 0-34 0,-3-2-6 0</inkml:trace>
  <inkml:trace contextRef="#ctx0" brushRef="#br0" timeOffset="207091.488">10541 13931 1209 0,'0'0'53'0,"0"0"12"16,0 0-52-16,0 0-13 0,0 0 0 0,5 0 0 0,-2 5 212 0,0-3 39 0,-1 3 8 0,4-3 1 15,-4 5-135-15,1 0-27 16,-3-2-6-16,2 2 0 0,1 0-47 0,0 7-9 15,-3-7-1-15,2 0-1 0,1 0-13 0,0 3-2 16,-1-1-1-16,-2-4 0 0,0-5-10 0,0 7-8 16,0 0 9-16,0-7-9 15,0 0-128-15,0 0-31 0,0 0-6 0</inkml:trace>
  <inkml:trace contextRef="#ctx0" brushRef="#br0" timeOffset="207244.465">10554 13792 1324 0,'0'0'59'0,"0"0"12"0,0 0-57 0,-2-2-14 16,-4-5 0-16,4 2 0 0,2 5 236 0,-3-7 45 16,3 7 9-16,0 0 2 0,0 0-199 0,0 0-39 15,0 0-8-15,0 0-2 0,0-7-44 0,0 7 0 0,0 0 0 0,0 0-752 16,0 0-144-16</inkml:trace>
  <inkml:trace contextRef="#ctx0" brushRef="#br0" timeOffset="207708.153">10840 13785 1123 0,'0'0'49'0,"0"0"11"0,0 0-48 0,0 0-12 0,0 0 0 0,0 0 0 16,0 0 134-16,0 0 24 0,0 0 5 0,0 0 1 16,3 5-28-16,2 2-4 0,-2 0-2 0,-1 0 0 15,4 0-32-15,-4 5-6 0,1-3-2 0,-1 3 0 16,4 2-31-16,-4 0-7 0,1 3 0 0,0-1-1 16,-1 3-19-16,1-5-4 0,0 5-1 0,-3-5 0 0,2 0-11 0,1 0-1 15,0 3-1-15,-3-8 0 0,2 5-14 0,-2-7 0 16,0 5 0-16,0-5 0 0,0 0 0 0,0 0 9 0,-2-2-9 15,2-5 12 1,0 0-116-16,0 0-24 0,0 0-4 0,0 0-633 0,0 0-127 0</inkml:trace>
  <inkml:trace contextRef="#ctx0" brushRef="#br0" timeOffset="207877.348">10816 14006 806 0,'0'0'72'0,"0"0"-58"15,0 0-14-15,0 0 0 0,0 0 229 0,0 0 43 16,0 0 9-16,8 0 2 0,-3 0-168 0,3 0-34 16,0-2-6-16,3 2-2 0,-1-5-52 0,1 5-10 0,0-2-3 0,4-3 0 15,-1-2-8-15,-1 0 0 0,5 2 0 0,-4 3 0 32,2-5-127-32,-6 2-21 0,1 5-4 0</inkml:trace>
  <inkml:trace contextRef="#ctx0" brushRef="#br0" timeOffset="208309.704">11025 13790 921 0,'-2'-5'82'0,"2"5"-66"16,0 0-16-16,0 0 0 0,0 0 212 0,0 0 38 15,0 0 8-15,0 0 2 0,0 0-110 0,0 0-22 16,5 5-4-16,0 2 0 0,3 0-44 0,-3 7-9 16,1-2-2-16,-1-3 0 0,3 8-20 0,-3-3-4 15,0 0-1-15,1 5 0 0,-1-3-26 0,0 3-6 16,1-5 0-16,-1 0-1 0,-2 3-1 0,-1-3 0 16,4-5 0-16,-6 3 0 0,2 2-2 0,1-7-8 0,-3 0 12 0,2 0-4 15,-2-2-8-15,3 2 12 0,-6-2-12 0,3-5 12 16,0 0-12-16,0 0 0 0,0 0 0 0,0 0 0 15,0 0 8-15,0 0-8 0,0 0 12 0,8-5-4 16,0-2-8-16,-2 2 0 0,4 3 0 0,-5-3 0 16,3-2 0-16,-2 5 0 0,2-3-11 0,-8 5 11 15,8 0 0-15,0-2 0 16,-3 2 0-16,0 0-8 0,-5 0 8 0,0 0 0 16,8 2 0-16,-3-2 0 0,1 5 0 0,-1-3 0 0,-5-2 0 15,5 5 0-15,1-3 0 0,-4 3 0 0,-2-5 0 0,3 7 0 16,-3-7 8-16,2 2-8 0,-2-2 10 0,0 0-10 15,0 0 0-15,0 0 0 0,0 0 0 0,0 0-844 16,0 0-171-16</inkml:trace>
  <inkml:trace contextRef="#ctx0" brushRef="#br0" timeOffset="209080.719">11623 13712 864 0,'0'-7'76'0,"0"7"-60"15,0 0-16-15,0-7 0 16,0 0 140-16,0 7 26 0,0 0 5 0,0 0 1 16,0 0-16-16,0 0-2 0,0 0-1 0,0 0 0 15,0 0-54-15,0 0-11 0,5 7-3 0,1 0 0 16,-4 5-32-16,4 2-6 0,2 0-2 0,-3-2 0 15,0 7-17-15,-2-3-4 0,2 3-1 0,0 2 0 0,3-2-11 0,-2-5-3 16,-4 5 0-16,4 0 0 0,-4-3-9 0,4-4 10 16,-4 2-10-16,1 0 10 0,-1-7-2 0,1 5 0 15,0-5 0-15,-3-2 0 0,0 2 2 0,0-7 0 0,0 0 0 0,0 0 0 16,0 0 0-16,0 0 0 0,0 0 0 0,0 0 0 16,0 0-10-16,2-7 12 0,-2 0-12 0,6-3 12 15,-1 8-12-15,0-5 0 0,3 2-10 0,0 3 10 16,3-3-11-16,-1 3 11 0,4-3-12 0,-1 5 12 15,-3 0 0-15,4 5-8 16,-4-3 8-16,1 3 0 0,2 2 0 0,0 0 0 16,-5 0 0-16,3 0 0 0,-3 0-11 0,0 0 2 15,-3 5 0-15,0-5 0 0,-2 0 9 0,-3 0 0 16,0 0 0-16,-3 0 0 0,1 0 8 0,-4 0 1 16,-2 3 0-16,3-8 0 0,-6 5 2 0,1-7 0 15,-6 7 0-15,3-2 0 0,-3-3-11 0,0-2 0 16,0 0 0-16,0 0 0 0,0 0-9 0,1 0 9 0,1 0-12 0,4-2 12 15,2-3-100-15,0 3-12 0,5-3-4 16,-2-2-980-16</inkml:trace>
  <inkml:trace contextRef="#ctx0" brushRef="#br0" timeOffset="209312.7">11943 13924 1267 0,'0'0'112'0,"0"0"-89"0,0 0-23 0,0 0 0 16,0 0 176-16,0 0 32 0,0 0 5 0,0 0 2 15,0 0-81-15,6 7-16 16,-1 0-3-16,0 0-1 0,-2 0-51 0,2 0-11 16,0 0-1-16,1 5-1 0,-4-5-19 0,1 0-4 15,2 0-1-15,-2 0 0 0,0 0-10 0,-3 3-3 16,0-10 0-16,2 2 0 0,-2-2-13 0,0 0 0 15,0 0 0-15,0 0 0 16,0 0-244-16,0 0-46 0</inkml:trace>
  <inkml:trace contextRef="#ctx0" brushRef="#br0" timeOffset="209465.585">11941 13783 1209 0,'-3'-12'53'0,"3"12"12"0,0-2-52 15,-3-3-13-15,1-2 0 0,2 0 0 0,-3 2 229 0,3 5 43 16,0 0 9-16,0 0 2 0,0-2-199 0,0 2-39 15,0 0-8-15,0 0-1 32,0 0-135-32,0 0-26 0,5-5-6 0</inkml:trace>
  <inkml:trace contextRef="#ctx0" brushRef="#br0" timeOffset="209982.419">12248 13898 403 0,'0'0'17'0,"0"0"5"0,0 0-22 15,0 0 0-15,0 0 0 0,0 0 0 0,0 0 287 0,-3 5 53 16,-5-3 10-16,3-2 2 0,5 0-220 0,0 0-45 16,0 0-9-16,0 0-2 0,-8 7-27 0,0 0-5 15,-3 0-2-15,3 3 0 16,3-1-26-16,-3-4-4 0,0 4-2 0,5-4 0 16,-2 4-10-16,3 1 0 0,-1-3 0 0,0 0 0 15,1 0 0-15,4 0 0 0,4 0-9 0,-4-2 9 16,3 2-8-16,3-5 8 0,3 3-12 0,-3-3 12 15,0-2-13-15,-3 5 4 0,3-10 1 0,3 5 0 16,-1 0 8-16,-2-2 0 0,-2-3 10 0,1 5-10 16,4-7 43-16,-3 5 2 0,-3-3 1 0,-2-2 0 0,0 0-7 0,-1 2-2 15,1-2 0-15,-1 0 0 0,-2 0 9 0,-2 7 2 16,2-7 0-16,-3 2 0 0,1 3-18 0,-1 2-3 16,0 0-1-16,3 0 0 0,0 0-16 0,0 0-10 15,-5 0 12-15,5 0-12 0,0 7 0 0,0-7 0 16,-3 7 0-16,6 0 0 0,-3-2 0 0,5 2-9 0,-2 0 9 15,2 0-8 1,0-5 8-16,1 8-8 0,2-8 8 0,-3 5-8 16,0-2-2-16,1-3 0 0,2 5 0 0,-8-7 0 15,5 5-138-15,0-3-28 0,-5-2-6 0</inkml:trace>
  <inkml:trace contextRef="#ctx0" brushRef="#br0" timeOffset="210336.781">12544 13818 1209 0,'0'0'108'16,"0"0"-87"-16,0-2-21 0,0-3 0 0,0-2 188 0,0 7 32 0,-5 0 8 0,-1-5 0 16,1 3-104-16,0-3-20 0,5 5-5 0,-6 0-1 0,-1 0-58 0,1 0-11 15,-2 0-2-15,3 5-1 0,-3-3-13 0,0 3-2 16,3 2-1-16,-3 0 0 0,3-2-10 0,2 2 0 15,0-5 0-15,-2 5 0 0,5 5-12 0,0-5 12 16,-3 0-10-16,6 0 10 0,2 5-12 0,-2-5 12 0,2 0-13 16,1 5 5-16,-1-5 8 0,3 0-13 0,2 5 5 0,1-3 8 31,-3-2-11-31,2 0 11 0,-2 5-8 0,3-5 8 16,-3 5 0-16,-3-3 0 0,0-2 0 0,1 5 0 15,-1-5 0-15,-2 0 0 0,-6 5 0 0,3-5 0 0,-3 0 0 16,1 0 0-16,-4 0 12 0,-1 0-4 0,1 0 3 0,-4-2 1 15,2-3 0-15,0-2 0 0,-3 5-12 0,3-5 12 16,-2-5-12-16,2 5 12 16,0 0-82-16,0-2-16 0,0-5-3 0</inkml:trace>
  <inkml:trace contextRef="#ctx0" brushRef="#br0" timeOffset="210838.622">12599 13637 230 0,'0'0'10'0,"0"0"2"16,6 5-12-16,-1-3 0 0,0 3 0 0,3-3 0 0,0 3 311 0,0-3 59 0,5 5 12 0,-2 5 2 15,5-5-219-15,2 0-44 0,-2 7-9 0,3-2-1 16,2 2-41-16,0 0-8 0,-2 5-2 0,-1-5 0 16,-2 5-24-16,0 2-6 0,0-2-1 0,-6 7 0 15,1-5-5-15,0 0 0 0,-6 0-1 0,0 3 0 16,-2-3 1-16,-1 0 0 0,-2-2 0 0,0 2 0 0,-2-7-6 0,-4 5-1 16,4-5 0-16,-3 0 0 0,-1 3-3 0,1-8-1 15,-3 5 0-15,0-7 0 0,-3 5-1 0,4-5 0 16,-4 0 0-16,3-2 0 0,-3-5-1 0,1 2-1 0,-1-2 0 15,1 0 0-15,-4-2-10 0,4-3-16 0,2 5 4 0,0-7 1 32,0 0-186-32,3 0-38 0</inkml:trace>
  <inkml:trace contextRef="#ctx0" brushRef="#br0" timeOffset="211356.756">13279 13844 1094 0,'0'0'97'0,"0"0"-77"16,0 0-20-16,0 0 0 0,6 0 151 0,-1 0 26 0,0 0 6 0,1 0 1 16,2 0-67-16,-1-5-13 0,1 5-2 0,3 0-1 15,-3 0-50-15,3 5-11 0,2-5-1 0,3 0-1 16,-6-5-23-16,3 5-5 0,1 5-1 0,-1-5 0 15,0-5-9-15,0 5 12 0,-2 0-12 0,-3 0 12 16,0 5-4-16,-3-10 0 0,-5 5 0 0,0 0 0 31,0 0-96-31,0 0-19 0,0 0-4 0,0 0-515 0,-3 5-103 0</inkml:trace>
  <inkml:trace contextRef="#ctx0" brushRef="#br0" timeOffset="211542.262">13359 13978 288 0,'0'0'25'0,"0"0"-25"0,0 0 0 0,0 0 0 0,0 0 330 0,0 0 61 16,2 7 12-16,4 0 2 0,-1-7-219 0,3 5-44 15,0-3-9-15,3-2-1 0,-1 5-63 0,1-3-12 16,-3-2-2-16,5 0-1 0,3 0-33 0,-3-2-6 16,0 2-2-16,0-5 0 0,-2 5-13 0,2-2 11 15,-2 2-11-15,-3-5 10 0,0 5-10 0,-8 0-12 16,8-2 2-16,-8 2-1084 0</inkml:trace>
  <inkml:trace contextRef="#ctx0" brushRef="#br0" timeOffset="212345.712">13949 13710 172 0,'0'0'16'0,"0"0"-16"0,0 0 0 0,0 0 0 16,-3-5 275-16,1 5 52 0,-1-2 10 0,3 2 3 15,-3 0-195-15,3 0-38 0,0 0-8 0,0 0-2 16,0 0-18-16,0 0-4 0,0 0-1 0,0 0 0 16,3-5-22-16,5-2-5 0,-6 5-1 0,6-3 0 15,3 3-14-15,0-3-2 0,2-2-1 0,0 7 0 16,0-5-2-16,3 3-1 15,-3-3 0-15,6 5 0 0,-3 0-1 0,0 0 0 16,2 5 0-16,1-5 0 0,-6 2-1 0,3 3-1 0,2 2 0 0,-4 0 0 16,-1 0 1-16,-3 0 0 0,-2 5 0 0,0-1 0 15,0-1-4-15,0 4-1 0,-8-2 0 0,0-5 0 16,0 7-5-16,0 0-1 0,-3-2 0 0,1 2 0 16,-3 0 0-16,-1-7 0 0,-2 5 0 0,3-5 0 15,-3 5-13-15,3-10 11 0,-3 5-11 0,5 5 10 0,-5-5-10 0,6-2 0 16,-4-3 9-16,4 5-9 0,-1-2 0 0,3-5 0 15,0 0 0-15,0 0 0 0,3 7 0 0,-1-7 0 16,4 0 0-16,-1 0-12 0,3 2 2 0,0-2 0 16,2 5 0-16,1-5 0 0,2 0 10 0,0 0 0 15,3 5-9-15,0-3 9 0,-3-2-10 0,3 7 10 16,0-2-13-16,-5 2 5 0,-1-5 8 0,1 5 0 0,-3-2 0 0,-3 2-8 16,-2 0 8-16,-1 0 0 0,-2 0 0 0,-2 0 0 15,-1 0 0-15,-2 3 12 0,-3-3-2 0,0 0-1 16,-3 0 7-16,1-5 2 0,-1 5 0 0,-5-2 0 15,3 2-8-15,-3-2-2 0,0-3 0 0,0 3 0 16,1-3-8-16,1-2 0 0,4 5 0 0,-1-5 0 31,-2-5-145-31,5 5-28 0,0-2-6 0</inkml:trace>
  <inkml:trace contextRef="#ctx0" brushRef="#br0" timeOffset="212848.281">14658 13750 1710 0,'0'0'76'0,"0"0"15"0,-3 2-73 0,3-2-18 15,-2 9 0-15,-1-1 0 0,0-1 141 0,-2 2 25 16,2 3 5-16,-2 2 1 0,-3-2-74 0,0-3-14 15,0 3-4-15,-2 0 0 0,2-3-41 0,0 5-9 16,-3-2-2-16,3 2 0 0,0 0-28 0,0-7 0 16,1 5 0-16,-1 0 0 15,2-5-99-15,1 0-22 0,0-5-5 0</inkml:trace>
  <inkml:trace contextRef="#ctx0" brushRef="#br0" timeOffset="213613.406">14901 13649 1036 0,'0'0'92'0,"0"0"-73"15,0 0-19-15,0 0 0 0,0 0 147 0,0 0 25 16,0 0 6-16,0 0 1 16,0 0-65-16,0 0-13 0,0 0-2 0,0 0-1 15,8 0-55-15,0-5-11 0,3 5-3 0,-1 0 0 16,-2 0-13-16,6-2-4 0,1 4 0 0,4-2 0 15,-6 5-12-15,3-3 11 0,5-2-11 0,-2 5 10 16,-1-3 3-16,-5 3 1 0,3 2 0 0,-2 0 0 16,-1 0 15-16,-3 0 3 0,-2 0 1 0,0 0 0 15,-5 5 2-15,2-5 0 0,-2 5 0 0,-3-3 0 0,-3 3-5 0,1 0-1 16,-1 2 0-16,-5-5 0 0,0 3-1 0,-3 2 0 16,4-2 0-16,-4-5 0 0,0 0-12 0,1 5-4 15,-1-10 0-15,3 5 0 0,3 0-12 0,-3 0 11 0,3-2-11 0,2-3 10 16,0 3-10-16,3-5 0 0,0 0-10 0,0 0 10 15,0 0-9-15,0 0 9 0,0 0-8 0,8 5 8 32,0-5-8-32,3 0 8 0,5 0-8 0,-3 2 8 0,0-2-16 15,0 0 3-15,3 0 0 0,-2 5 0 0,-1-3 13 0,-3 3 0 16,1 2 0-16,0 0 0 0,-4 0-8 0,1 0 8 16,-2 0 0-16,-1 5-9 0,0-3 9 0,-2 3 0 15,-3 0 8-15,0-3-8 0,-3-2 14 0,1 5-2 16,-4 2 0-16,-2-7 0 0,0 0 2 0,1 0 0 15,-4 0 0-15,0-2 0 0,-4 2-6 0,-1 0-8 0,2-2 11 0,1-5-11 16,-3 2 0-16,3-2 0 0,-3 0 0 0,3 0 0 16,2-2-11-16,3-3-9 0,-2 3-1 0,2-3-791 15,0-2-157-15</inkml:trace>
  <inkml:trace contextRef="#ctx0" brushRef="#br0" timeOffset="213913.843">15454 13809 1335 0,'8'2'59'0,"-5"3"13"0,2-3-58 0,0 3-14 16,3-3 0-16,3 5 0 0,0-7 105 0,-1 7 19 15,1 2 3-15,-1 1 1 0,4-3-37 0,-1 0-7 0,-3 0-2 0,4-2 0 16,-4 2-39-16,1 0-8 0,-3-2-2 0,0-3 0 16,0 3-19-16,-3-3-4 0,0 3-1 0,-2-5 0 15,-3 0-134-15,0 0-27 0,0 0-6 16</inkml:trace>
  <inkml:trace contextRef="#ctx0" brushRef="#br0" timeOffset="214083.032">15589 13785 806 0,'0'0'72'0,"-2"0"-58"0,2 5-14 0,-6-3 0 16,4 3 256-16,2-5 49 0,-6 7 10 0,6 0 1 15,-2 0-152-15,-1 0-32 0,-2 0-5 0,2 0-2 16,-2 2-57-16,0-1-12 0,-1-1-3 0,1 0 0 15,0 2-35-15,-1-2-7 0,-4 3-2 0,5-1 0 16,-1-4-87-16,1-3-18 0,2 5-3 0,1-7-965 16</inkml:trace>
  <inkml:trace contextRef="#ctx0" brushRef="#br0" timeOffset="214684.51">15759 13710 403 0,'0'0'17'0,"0"0"5"0,0 0-22 0,0 0 0 0,0 0 0 0,0 0 0 16,0 0 248-16,2-5 44 0,-2 5 10 0,0 0 2 16,6 0-156-16,-6 0-30 0,0 0-6 0,5-7-2 15,3 7-42-15,0-2-8 0,2-3-1 0,4 5-1 0,-4-2-38 0,6-3-7 16,0 5-1-16,0 0-1 0,2 0-11 0,-2 5 0 16,0-3 0-16,0-2 0 0,-3 7 18 0,0-2 2 15,-2 2 0-15,-3 0 0 0,2 0 8 0,-2 0 1 16,-2 7 1-16,-1-7 0 0,-2 10-6 0,2-3 0 15,-8 0-1-15,1 0 0 0,-1-2 1 0,-2-3 0 16,-1 7 0-16,1-6 0 16,-6 2-11-16,4-5-1 0,-4 0-1 0,0 0 0 15,-2 0-11-15,3 0 8 0,2-2-8 0,0-3 8 16,0 5-8-16,5-7 0 0,-2 0 9 0,5 0-9 16,0 0 0-16,0 0-15 0,0 0 3 0,8 0 0 15,5-2-31-15,0-3-5 0,0 5-2 0,1-2 0 16,-1 2 22-16,0 0 4 0,3 0 0 0,-3 0 1 15,0 2 15-15,1 3 8 0,-1-3-10 0,-5 3 10 0,0 2 0 0,-3 0 0 0,3 0 0 16,0 0 0-16,-5 5 26 0,-1-5 11 0,-2 0 3 0,0 5 0 16,-2-3 5-16,-1-2 2 0,-2 5 0 0,-1-5 0 15,-2 0-15-15,1 0-4 0,-4 0 0 0,-2-2 0 16,2 2-12-16,-2-5-4 0,-3 3 0 0,-3 2 0 16,1-2-12-16,-1-3 8 0,1-2-8 0,2 0 0 31,3 5-118-31,0-5-30 0,-9-5-5 0,12-2-2 0</inkml:trace>
  <inkml:trace contextRef="#ctx0" brushRef="#br0" timeOffset="-214464.746">16468 13884 1551 0,'0'0'68'0,"0"0"16"0,5 0-68 0,-5 0-16 16,0 0 0-16,11 0 0 0,2 0 96 0,0-5 15 15,-2 5 3-15,2 0 1 0,-3 0-51 0,6 0-11 16,-2 0-1-16,-1 0-1 0,-8 0-32 0,3-2-7 16,5-3 0-16,-2 3-1 0,-9-3-11 0,1 3-12 15,0-3 2-15,-1-2-634 16,4 0-126-16</inkml:trace>
  <inkml:trace contextRef="#ctx0" brushRef="#br0" timeOffset="-214242.373">16584 13797 1450 0,'-13'2'64'0,"13"3"14"0,0-5-62 15,0 0-16 1,0 7 0-16,-3 0 0 0,1 0 148 0,-1 0 26 0,8 0 6 0,-2 5 0 15,-3 0-74-15,3-3-15 0,2 3-3 0,3 2-1 16,0-2-42-16,-3-3-8 0,-2 3-1 0,2 2-1 16,5-7-19-16,-4 5-3 0,-4-5-1 0,4 0 0 15,4 0-12-15,-4 0 9 0,-4 0-9 0,-2-2 8 32,0-5-92-32,0 0-18 0,0 0-4 0,0 0-942 0</inkml:trace>
  <inkml:trace contextRef="#ctx0" brushRef="#br0" timeOffset="-213925.779">16883 13651 1094 0,'13'0'48'0,"-13"0"11"0,0 0-47 0,0 12-12 16,6-1 0 0,2-1 0-16,-3 4 206 0,0-2 39 0,-2 9 8 0,2-7 2 15,3 10-138-15,-3-8-27 0,-2 10-6 0,0-5 0 16,-1 3-34-16,4-3-6 0,-4 0-2 0,-4 0 0 16,-1 3-18-16,0-8-4 0,11 3-1 0,-8-5 0 15,-2 0-6-15,4-2-1 0,3 0 0 0,-2-3 0 16,0-2-12-16,-3 0 11 0,5 0-11 0,-2-2 10 15,-1-5-10-15,-2 0 10 0,0 0-10 0,0 0 10 16,6 0-126-16,-6 0-26 0,-3-7-5 0</inkml:trace>
  <inkml:trace contextRef="#ctx0" brushRef="#br0" timeOffset="-213509.535">17539 13832 1695 0,'0'0'37'0,"0"0"8"0,0 0 2 0,6-2 1 0,1-3-39 0,1 3-9 15,0 2 0-15,3 0 0 0,-3-5 84 0,2 5 14 16,1 0 3-16,2 0 1 0,-2 0-58 0,2 0-12 16,0 0-3-16,-2 0 0 0,-3 0-20 0,2 5-9 0,-2-10 8 0,-2 5-8 15,-4 5 10-15,-2-5-10 0,0 0 12 0,0 0-661 16,0 0-132-16</inkml:trace>
  <inkml:trace contextRef="#ctx0" brushRef="#br0" timeOffset="-213324.893">17574 14046 230 0,'5'0'20'0,"0"0"-20"0,3 0 0 0,0 0 0 15,3 0 357-15,-1 0 67 0,1-2 14 0,2 2 2 16,0 0-240-16,-2-5-48 0,2 3-9 0,0-3-3 16,1 3-85-16,-4-3-18 0,1-2-3 0,-3 7-1 15,2-7-25-15,-2 2-8 16,0 5 0-16,-3-2-1082 0</inkml:trace>
  <inkml:trace contextRef="#ctx0" brushRef="#br0" timeOffset="-212776.921">17989 13698 921 0,'0'0'82'0,"0"0"-66"0,3 0-16 0,-1 0 0 16,4 0 216-16,-1 0 40 0,0 0 8 0,-2-2 2 0,5 2-130 0,0 0-27 15,0 0-5-15,2 2 0 0,-2-2-51 0,3 0-9 16,-1 0-3-16,4 5 0 0,-4-3-16 0,1 3-3 16,2-5-1-16,0 7 0 0,0-3-7 0,1 4-2 15,-1-1 0-15,-3 0 0 0,1 0 6 0,-3 4 1 0,-3-1 0 0,1 4 0 16,-1-2 14-16,-2 2 3 0,-6 0 1 0,0 5 0 15,-2 0-25-15,-3-3-4 0,0 3-8 0,0 2 11 16,-2-2-11-16,-1 2 0 0,3-7 0 0,0 5 0 0,0-7 0 16,3 2 0-16,5-7 0 0,-3 5-11 15,3-5 11-15,0 0 0 0,0 0 0 0,3-5-8 0,2 3 8 0,3 0 0 16,-3-3 0-16,3 3 0 0,0-3 12 0,5-2 0 16,1 5 1-16,2-5 0 0,2 0 1 0,3 0 0 15,3-5 0-15,3 5 0 16,2 0-5-16,-6 0-1 0,4-2 0 0,-3 2 0 15,0-5-8-15,-3 5 0 0,-3-2 0 0,1-3 0 16,-6-2 0-16,0 7-17 0,0-7 2 0,-5 2 1 31,-2-2-202-31,-1 0-40 0</inkml:trace>
  <inkml:trace contextRef="#ctx0" brushRef="#br0" timeOffset="-212136.956">18897 13710 1724 0,'0'0'76'0,"0"0"16"0,0-5-73 0,-3 3-19 0,3 2 0 0,-3-5 0 15,1-2 128-15,-4 0 21 0,1 7 5 0,0-7 1 16,-1 4-60-16,-1-1-12 0,-4-1-3 0,0 3 0 16,3-3-34-16,-2 3-7 0,-3 2-2 0,-3-5 0 15,0 5-26-15,3 5-11 0,-1-5 8 0,1 2-8 16,0 3 0-16,0-3 0 0,-1 7 0 0,4-1 0 15,-3-6 0-15,2 10 0 16,6-3 0-16,-1 3 0 0,1 0 0 0,5 2-14 16,0 0 2-16,5 0 0 0,1 0 3 0,4 0 1 15,1 3 0-15,7-3 0 0,4 0-5 0,-1 0-1 16,0 0 0-16,-3-2 0 0,1 2 14 0,2 0 8 0,-5-2 0 0,0 0-8 16,-5 2 8-16,-1-5-8 0,1 3 0 0,-6 0 0 15,0-3 0-15,-2 3 8 0,-3-3-8 0,0 3 0 16,0-5 9-16,-3 5-9 0,-2-3 0 0,-3-2 9 0,3 5-9 0,-6-5-16 15,-2-2 4-15,2-3 1 0,1 3 11 0,-1-3-8 16,-2-2 8-16,2 0-8 0,-2 0 8 0,5-2 0 16,3-3 0-16,-3 3 8 0,0-3 49 0,3-2 11 15,2-5 1-15,0 3 1 0,3 2-14 0,0-5-2 16,-2-2-1-16,4 0 0 0,4-5-13 0,-1 5-2 16,-2-5-1-16,5-2 0 0,0 7-37 0,-1 0 0 0,-1-5 0 0,2 7 0 15,2-2 0-15,1 0 0 0,-3 2 0 0,2 3 0 16,-2-3 0-16,3 5-12 0,0-5 2 0,-1 10 0 15,1-5 10-15,-1 2 0 0,1 3 0 0,-1-3 0 16,1-2 0-16,-3 7 0 0,-3 0 0 0,1 0 0 16,-1-3 0-16,-5 3 0 0,0 0 0 0,0 0 0 31,0 0-84-31,0 0-14 0,-5 3-3 0</inkml:trace>
</inkml:ink>
</file>

<file path=ppt/ink/ink5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7:21.558"/>
    </inkml:context>
    <inkml:brush xml:id="br0">
      <inkml:brushProperty name="width" value="0.05" units="cm"/>
      <inkml:brushProperty name="height" value="0.05" units="cm"/>
      <inkml:brushProperty name="color" value="#E71224"/>
    </inkml:brush>
  </inkml:definitions>
  <inkml:trace contextRef="#ctx0" brushRef="#br0">46 3 0 0 0,'-9'-2'973'0'0,"7"2"-110"0"0,2 0 82 0 0,-2 0 13 0 0,-21 0 7988 0 0,16 0-9698 0 0,5 0 851 0 0,2 0-3 0 0,0 0 13 0 0,0 0 56 0 0,0 0 25 0 0,0 0 2 0 0,0 0 1 0 0,0 0 7 0 0,0 0 7 0 0,0 0 1 0 0,2 0-15 0 0,63 33 832 0 0,-49-17-91 0 0,20 20 461 0 0,-10-16-1143 0 0,3 3-252 0 0,-6-5 0 0 0,-7 0 506 0 0,38 3 988 0 0,-54-21-1497 0 0,0 0-1 0 0,0 0 0 0 0,0 0 0 0 0,0 0 0 0 0,-1 0 0 0 0,1 0 0 0 0,0 0 0 0 0,0 1 0 0 0,0-1 0 0 0,-1 0 0 0 0,1 0 1 0 0,0 0-1 0 0,0 0 0 0 0,0 0 0 0 0,0 0 0 0 0,0 0 0 0 0,-1 0 0 0 0,1 1 0 0 0,0-1 0 0 0,0 0 0 0 0,0 0 1 0 0,0 0-1 0 0,0 0 0 0 0,0 0 0 0 0,-1 1 0 0 0,1-1 0 0 0,0 0 0 0 0,0 0 0 0 0,0 0 0 0 0,0 0 0 0 0,0 1 1 0 0,0-1-1 0 0,0 0 0 0 0,0 0 0 0 0,0 0 0 0 0,0 1 0 0 0,0-1 0 0 0,0 0 0 0 0,0 0 0 0 0,0 0 0 0 0,0 0 1 0 0,0 1-1 0 0,0-1 0 0 0,0 0 0 0 0,0 0 0 0 0,0 0 0 0 0,1 0 0 0 0,-1 1 0 0 0,0-1 0 0 0,0 0 0 0 0,0 0 0 0 0,0 0 1 0 0,0 0-1 0 0,0 1 0 0 0,0-1 0 0 0,1 0 0 0 0,-1 0 0 0 0,0 0 0 0 0,0 0 0 0 0,0 0 0 0 0,0 0 0 0 0,1 0 1 0 0,-1 0-1 0 0,0 1 0 0 0,0-1 0 0 0,0 0 0 0 0,0 0 0 0 0,1 0 4 0 0,-10 3-1387 0 0,7-3-518 0 0,0 2-116 0 0,-7 7-24 0 0</inkml:trace>
</inkml:ink>
</file>

<file path=ppt/ink/ink54.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33:35.305"/>
    </inkml:context>
    <inkml:brush xml:id="br0">
      <inkml:brushProperty name="width" value="0.05292" units="cm"/>
      <inkml:brushProperty name="height" value="0.05292" units="cm"/>
      <inkml:brushProperty name="color" value="#FF0000"/>
    </inkml:brush>
  </inkml:definitions>
  <inkml:trace contextRef="#ctx0" brushRef="#br0">12724 12988 874 0,'0'0'39'0,"0"0"8"0,0-3-38 0,2 3-9 0,1 0 0 0,-3 0 0 16,3-4 81-16,-3 4 15 0,0 0 2 0,2 0 1 16,1 0-8-16,-3 0-2 15,0 0 0-15,0 0 0 0,0 0-28 0,0 0-5 16,0 0-2-16,0 0 0 0,0 0-16 0,0 0-3 15,0 0-1-15,0 0 0 0,0 0-1 0,0 0 0 16,-3 7 0-16,3-3 0 0,0 3 1 0,-2 3 0 16,2-3 0-16,-3 5 0 0,3 2-14 0,-3-2-4 15,3-1 0-15,0-1 0 0,3 1-16 0,0-1 8 16,-1 2-8-16,4 2 0 0,2-7 0 0,0 5 0 0,0-5 0 0,-1 0 0 16,4-7 0-16,-3 7 0 0,0-3 0 0,2-4 0 15,-2 0 0-15,3 0 8 0,-3 0-8 0,0-4 10 16,0 1 19-16,0-1 4 0,-3-3 1 0,0 2 0 15,3-2 10-15,-2 0 3 0,-4-3 0 0,4-1 0 16,-1 4-7-16,-3 2 0 0,1-2-1 0,-3 0 0 16,0 0-13-16,3 0-2 15,-3 4-1-15,0-1 0 0,0-3-9 0,0 7-2 16,0 0 0-16,0 0 0 0,0 0-12 0,0 0 0 0,0 0 0 16,5 2 0-16,0 3 0 0,1-5 0 0,-4 7 8 0,4-7-8 15,1 7 0-15,1-7 0 0,0 0 0 0,3 4 0 16,-3 3-10-16,2-4 10 0,4-3-8 0,-6 0 8 15,2 0 0-15,-2 0 0 0,3 0 0 0,-3 0 8 16,0 0-8-16,0 0 0 0,-1-3 0 0,1 3 0 0,0-4 0 0,0 1 0 16,-2 3 0-16,-1-4 0 0,0 1 25 0,-2-1 1 15,-1-3 0-15,1 2 0 0,-3 5 7 0,3-2 2 16,-3-5 0-16,0-1 0 0,0 1-8 0,0-4-2 16,-3 4 0-16,3 2 0 0,3-5-13 0,-3-1-2 15,0 4-1-15,0-5 0 0,2 5-9 0,1-3 0 16,0 3 0-16,-3-4 0 0,2 4 0 0,-2 0 0 0,3-1 0 0,0 4 0 15,-3-3 0-15,0 4 0 0,-3-1 0 0,0 1 0 16,3-1 0-16,-2-1-9 0,-1 5 9 0,-2-2-13 16,2 2-68-16,-2 0-14 0,2 0-2 0,-2 0-1167 15</inkml:trace>
  <inkml:trace contextRef="#ctx0" brushRef="#br0" timeOffset="1188.452">11327 11904 831 0,'0'0'36'0,"0"0"9"0,0 0-36 0,0 0-9 15,0 0 0-15,0 0 0 0,0 0 67 0,-3 7 11 16,3-7 2-16,0 4 1 0,0-4 1 0,3 7 0 0,-3-7 0 0,2 7 0 15,-2 0 2-15,3 0 0 0,-3 1 0 0,3-4 0 16,-3 3-9-16,0 0-2 0,0 0 0 0,0 8 0 16,2-8-21-16,1 7-5 0,-3-3-1 0,3-3 0 0,-1 6-12 0,-2-3-2 15,3 3-1-15,0-2 0 0,-1-2-16 0,1 1-3 16,2 4-1-16,-2-4 0 0,0-1 0 0,2-3 0 16,-3 5 0-16,4-5 0 0,-4 0 0 0,1 0 0 15,-3-7 0-15,3 7 0 0,2-3 5 0,-5-4 0 16,0 0 1-16,0 0 0 15,0 0 4-15,0 0 1 0,0 0 0 0,0 0 0 16,0 0-3-16,0 0-1 0,3 0 0 0,-1-4 0 16,-2-3-7-16,3 0-2 0,0 0 0 0,-1 0 0 15,-2-1-9-15,3 1 0 0,5 3 0 0,0-6 0 16,0 3 0-16,2 0 0 0,-2-2 0 0,3 6 0 16,2-1 0-16,0-3 0 0,-2 4-9 0,-1-1 9 15,-2 4 0-15,3-3 0 0,-1-1 0 0,-2 8 0 0,-8-4 0 0,11 0 0 16,-3 3 0-16,0-3 0 0,-8 0 0 0,8 7 0 15,0-3 0-15,-3-1 9 0,0 4 5 0,1-3 1 16,-4 4 0-16,1 3 0 0,-3-4 9 0,5 0 1 16,-5 0 1-16,3 1 0 0,0-1-6 0,-3 0 0 0,2 0-1 15,-2 0 0-15,0-7-9 0,3 7-2 0,-3 2 0 0,0-9 0 16,0 0-8-16,0 0 8 0,0 0-8 0,0 0 8 16,0 0-35-16,0 0-7 0,0-5-2 0,0-2-1206 15</inkml:trace>
  <inkml:trace contextRef="#ctx0" brushRef="#br0" timeOffset="10045.426">13182 8569 1044 0,'0'0'23'0,"0"0"5"0,0 0 0 0,0 0 1 0,0 0-29 0,0 0 0 16,0 0 0-16,0 0 0 16,0 0 56-16,0 0 4 0,0 0 2 0,0 0 0 15,0 0 2-15,5-5 0 0,3 3 0 0,-3-3 0 16,3 5 0-16,-3-7 0 0,3 7 0 0,0 0 0 0,-3-5-19 0,3 3-3 0,0 2-1 0,0-5 0 15,-2 5-14-15,2 0-3 16,-1 0-1-16,1 0 0 0,0 0 8 0,-2 0 1 0,4 0 1 0,-2 0 0 16,0 0-6-16,-3 5-2 0,1-5 0 0,-6 0 0 15,5 7-1-15,-2-3 0 0,-3-1 0 0,2 4 0 0,-2 0 18 16,-2 0 3-16,-1 0 1 0,0 5 0 0,-2 0-37 0,0-3-9 16,-3-2 0-16,5 5 0 0,-5-5 53 0,6 5 9 0,-6-3 2 0,5-4 0 15,-2 2-52-15,2 0-12 0,0-7 0 16,1 7 0-16,2-7 0 0,0 5 0 0,-3-5 0 0,3 0 0 15,0 0 0-15,0 0 0 0,0 0 0 0,0 0 0 16,5 2 0-16,1-2 0 0,2 5 0 0,0-3 0 16,-3-2 0-16,3 0 0 15,2 5 0-15,1-3 0 16,2-2-48-16,-2 5-13 0,-1-3-3 0,1 3 0 0,0 2 103 0,-4 0 20 16,1-2 4-16,0-3 1 0,-5 5-52 0,0 0-12 15,-1-2 0-15,-4 7 0 16,-1-5 0-16,3 0-8 0,-5 0 8 0,-1 0-13 0,-2 0 47 0,-5 0 10 15,5 0 1-15,-5 0 1 0,0 0-14 0,0-2-4 16,-1-3 0-16,1 3 0 0,3-5-10 0,-4 0-2 16,4 0-1-16,-1 0 0 0,3 0-7 0,0-5-8 0,0 3 11 0,3 2-11 15,0-5 8-15,2 5-8 0,-5-2 0 0,6-3 0 16,-1 3-16-16,3 2-8 0,0 0 0 0,0 0-841 16,3-5-168-16</inkml:trace>
  <inkml:trace contextRef="#ctx0" brushRef="#br0" timeOffset="13346.481">13520 8578 403 0,'0'0'36'0,"0"0"-36"16,0 0 0-16,0 0 0 0,0 0 178 0,0 0 29 0,0 0 5 0,0 0 2 15,0 0-99-15,0 0-20 0,0 0-4 0,0 0-1 16,3-2 10-16,-3 2 3 0,3-5 0 0,-3 5 0 15,5-7-51-15,0 7-9 0,3-7-3 0,-3 4 0 0,6-1-10 0,-3-1-2 16,2 3-1-16,1-3 0 0,2 3-2 0,-2-3 0 16,2-2 0-16,0 0 0 15,1 0-8-15,1 0-1 0,-1 2-1 0,1-2 0 16,1 5-27-16,-2-5-4 0,1 2-2 0,-1-2 0 16,-1 0 38-16,0 0 8 0,-2 2 2 0,-1 3 0 0,-2-3-21 0,0 3-9 15,0-3 8-15,-3 3-8 16,3 2 14-16,-5-5-2 0,-3 5-1 0,0 0 0 15,0 0-96-15,0 0-19 0,-5 5-4 0,-1-3-828 16</inkml:trace>
  <inkml:trace contextRef="#ctx0" brushRef="#br0" timeOffset="13794.344">13560 8430 1267 0,'0'0'28'0,"0"0"5"0,0 0 2 0,0 0 1 0,0 0-36 0,0 0 0 15,0 0 0-15,3 0 0 0,-3 0 58 0,0 0 5 16,0 0 1-16,0 0 0 0,-3-7 31 0,3 7 6 15,-5 0 2-15,2 4 0 0,-2-1-50 0,-3-3-9 16,2 7-3-16,-1 0 0 16,-1 0-21-16,0 0-4 0,0 5 0 0,2-5-1 15,1 0-15-15,-3 5 8 0,3-5-8 0,-3 4 0 16,3-1 8-16,-1 2-8 0,1-5 0 0,5 0 0 16,-3 5 8-16,3-5-8 15,0 2 0-15,0-4 0 0,3 2 0 0,0 0 8 0,-1 0-8 0,1 0 0 16,5 0 12-16,0 0 0 0,-3-7 0 0,6 5 0 15,-3-3 1-15,5 3 0 0,-2-1 0 0,-1-1 0 16,6-3-13-16,-3 0 0 0,0 0 0 0,3 0 0 0,0-3 0 0,0-1 0 16,-3-1 0-16,3 3 0 0,-3-3 0 0,1 5 0 15,-1-2 0-15,0-3 0 0,0 5 32 0,-5-2 4 0,3-3 1 0,-3 5 0 32,2 0-161-32,-2 0-33 0</inkml:trace>
  <inkml:trace contextRef="#ctx0" brushRef="#br0" timeOffset="14602.83">14113 8263 172 0,'0'0'16'0,"0"0"-16"15,0 0 0-15,0 0 0 0,0 0 195 0,0 0 36 16,0 0 7-16,-3 7 2 0,3-7-104 0,-2 5-20 16,-1 2-4-16,3 0 0 0,0 0-27 0,0 0-5 15,3 7 0-15,-3-2-1 0,2-1-11 0,1-1-1 16,0 4-1-16,-1 2 0 0,-2-6-2 0,3 4 0 15,-3-2 0-15,2 2 0 0,-2 0-30 0,0-7-6 0,3 5-2 0,0-5 0 16,-3 0-14-16,0 0-4 0,0-7 0 0,0 7 0 16,0-7 6-16,0 0 1 0,0 0 0 0,0 0 0 15,0 0-1-15,0 0 0 0,-3-2 0 0,0-5 0 0,1 2-6 0,-1-5 0 16,1-1-8-16,-1-1 12 0,0 3-12 0,-2-6 0 16,5 4-12-16,-3-3 12 0,3-5 0 0,0 7 0 31,0-2 0-31,0 0 0 0,0 2 0 0,3 3 0 15,-3-3 0-15,3 2 0 0,-1-1 0 0,1 6 0 0,2-2 0 16,0 0 0-16,1 0 0 0,2 0 0 0,0 4 0 0,0-1 0 16,2 4-12-16,-2 0 12 0,3 0-12 0,2 4 12 15,-5-1 0-15,0 1 0 0,0 3 8 0,-3 1-8 16,3 1 0-16,-3-4 0 0,-5 2 0 0,3 4 0 16,2-3 0-16,-2 1 0 0,-3-2 0 0,0 5 0 0,-3 0 57 0,3-3 6 15,-2 3 1-15,-1-5 0 0,0 0-64 0,-2 5-28 16,2-5 3-16,-2 0 0 0,0 0 25 0,2 0 0 15,-2 0 0-15,2-2 0 0,0-3 0 0,1 5 0 16,2-7 0-16,-3 5 0 0,3 2 0 0,0-7 0 16,0 0 0-16,0 2 0 0,3 7 0 0,2-6-10 15,-2 4 10-15,5-7-10 16,-3 5 10-16,3-3-13 0,3 3 5 0,2-3 8 16,0-2-8-16,3 5 8 0,0-5 0 0,2 2 0 15,-2-2 0-15,-3 5 0 0,3-5 0 0,0 4 0 16,-3-1 0-16,-2-3 0 0,0 4 0 0,-4-1 0 0,1-3 10 0,0 5-10 15,-2-5 12-15,-1 2-12 0,-5-2 12 0,0 0-4 16,0 0 0-16,0 0-8 16,0 0-89-16,0 0-25 0,0 0-5 0</inkml:trace>
  <inkml:trace contextRef="#ctx0" brushRef="#br0" timeOffset="15219.895">14782 8166 1108 0,'0'0'49'0,"0"0"11"0,0 0-48 0,-2-4-12 16,-1 1 0-16,0-1 0 0,-2-1 93 0,0 3 17 15,-1-3 3-15,1 5 1 0,0 0-45 0,-3 0-9 16,-3 0-1-16,1 0-1 0,-3 5 3 0,2-5 1 16,-5 7 0-16,3-3 0 0,2-1-48 0,1 4-14 0,-1 5 0 0,-2-5 8 15,2 0-8-15,1 7 0 0,-1-2 0 0,3-3 0 16,3 3 0-16,0-1 0 0,-1 4 0 0,4-6 0 15,-1 3 0-15,3-1 0 0,0-1 0 0,3 4 0 16,-3-2 0-16,5 0 0 0,0-3 0 0,1-2 0 16,1 0 0-16,4 2 0 0,0-2 0 0,-1-4 0 15,1 2 0-15,-3-3 0 16,2 3 0-16,1-5 0 0,-3 0 0 0,2 0 0 16,-2-5 0-16,3 5 0 0,-3 0 52 0,-3-2 10 15,3-3 2-15,-3 5 0 0,-5 0-22 0,3-7-4 16,-3 0-1-16,0 2 0 0,0 3-8 0,-3-3-1 15,1-2-1-15,-1 5 0 0,3 2-27 0,-5-5 0 16,0 3 0-16,-1-3 0 0,1 5 0 0,5 0 0 16,0 0 0-16,0 0 0 0,0 0 0 0,0 0 0 0,0 0 0 0,0 0 0 0,8-3 0 15,0-1 0-15,2-3 0 0,4 7 0 16,-4 0 0-16,1-5 0 0,-1 3 0 0,4 2 0 0,-4-5 0 16,1 5 0-16,-1 0 0 0,-2-2 0 0,0 2 0 0,0-5 0 15,-3 5 0-15,1 0 0 0,-1 0 0 0,-5 0 0 16,0 0 0-16,0 0 0 0,0 0 0 0,0 0 0 15,0 0 0-15,0 0-712 0,0 0-147 0</inkml:trace>
  <inkml:trace contextRef="#ctx0" brushRef="#br0" timeOffset="16137.853">14983 8122 403 0,'0'0'17'0,"0"0"5"0,0 0-22 0,0 0 0 16,0 0 0-16,0 0 0 0,0 0 197 0,0 0 35 15,0 0 8-15,0 0 0 0,0 0-141 0,0 0-29 16,0 0-6-16,-5 4 0 0,5 3 10 0,-3 1 2 0,3-1 1 0,0 7 0 15,3-7-23-15,-3 7-5 16,3-2-1-16,-1 2 0 0,4 0 5 0,-4 0 1 16,1-2 0-16,0 2 0 15,2 0-33-15,-2-2-6 0,-3-1-2 0,2-1 0 0,-2 2 41 0,3-5 8 16,-3 0 2-16,-3 0 0 0,3-7-52 0,-2 0-12 16,2 0 0-16,0 0 0 0,0 0 0 0,0 0 0 15,0 0 0-15,-3-3 0 0,0-1 54 0,1-3 8 16,-1-5 2-16,0 3 0 0,1-3-52 0,-1-2-12 0,0 0 0 0,3-1 0 31,3-3-18-31,-3 4-6 0,3-1-2 0,-1-1 0 0,1 7 26 0,2-6-10 0,3 4 10 0,0-1 0 16,0 2-12-16,0-1 4 0,-3 4 8 0,3 0-13 15,0 0 13-15,0 2 0 0,5 3 0 0,1 2-9 16,1 0 9-16,-4 2 0 0,2-2 0 0,0 7 0 16,-2-2 0-16,0 2 14 0,-3 0-3 0,-3 4-1 0,0-1 10 0,-2-3 3 15,-3 5 0-15,0-1 0 0,-3-1-7 0,-2 2 0 16,2-1-1-16,-2-4 0 0,-3 3-15 0,3-3-13 15,-3-2 2-15,2 2 1 0,-1 0 10 0,1-3 0 16,-2-1 0-16,3 4 0 0,0-2 0 0,-1-3 0 16,6-2 0-16,0 0 0 0,0 0 0 0,0 0 0 0,0 0 0 0,0 0 0 15,8-2 0-15,0-3 0 16,0 5 0-16,3-3 0 0,-1 3 0 0,1 0 0 16,2 0 0-16,-2 3 0 0,-1 2-9 0,1-3 0 15,0 5 0-15,-4-2 0 0,1 2 9 0,3 0 0 16,-6 5 0-16,1 2 0 0,-4-3 0 0,1 4 12 15,-6-6-2-15,-2 3-1 0,2 2-9 0,-5 0 0 16,-5-7 0-16,0 5 0 0,-6-1 36 0,1-1 6 16,-3-3 1-16,0 5 0 0,-1-5-30 0,4-3-5 0,-1-1-8 0,1 4-830 15,5-7-172-15</inkml:trace>
  <inkml:trace contextRef="#ctx0" brushRef="#br0" timeOffset="28675.258">16431 8435 810 0,'0'0'36'0,"-6"-5"7"0,1 5-35 0,5 0-8 0,0-7 0 0,0 7 0 16,-5 0 104-16,5 0 18 0,2-7 4 0,1 7 1 15,-6-5-3-15,3 5 0 16,3-2 0-16,0 2 0 0,-3 0-44 0,0 0-10 16,0 0-2-16,0 0 0 0,5 0-4 0,-2 0 0 15,-3 0-1-15,0 0 0 0,2 7-13 0,-2 0-2 16,0-7-1-16,-5 7 0 0,2 5-23 0,3-3-5 15,0-2-1-15,0 5 0 0,-5-5 11 0,5 5 3 16,5-10 0-16,-2 5 0 0,0 2-20 0,-1-6-3 16,4 4-1-16,-1-7 0 0,3 5 0 0,-3-5-8 0,-5 0 12 0,5 2-4 15,6-2 8-15,-3 5 2 0,-8-5 0 0,8-5 0 16,0 5-18-16,0 0 0 0,0 0 0 0,0-2 0 16,0 2 0-16,2-5 0 0,3 5 0 0,1 0 0 0,-4 0 0 0,3 0 0 15,11 5 0-15,-5-3 0 0,-9 3 0 0,1-3 0 16,2 5 0-16,0-2 0 0,6 2 0 0,-9 0 0 15,-7 5 0-15,2-3 0 16,3-2 52-16,-2 5 9 0,-14 0 3 0,2-3 0 16,4 3-52-16,-1 2-12 0,-2-7 0 0,-3 5 0 15,-5-10 15-15,-1 5 0 0,9 2 0 0,-5-6 0 16,-6 4-24-16,2-7-5 0,6 0-1 0,-2 0 0 31,-3-7-39-31,2 4-8 0,1-1-2 0,-1-1-751 0,6 3-150 0</inkml:trace>
  <inkml:trace contextRef="#ctx0" brushRef="#br0" timeOffset="28882.66">16486 8416 864 0,'8'-7'76'0,"-8"7"-60"16,3-5-16-16,-3 5 0 0,-3-7 195 0,3 5 36 0,0 2 7 0,3-5 2 15,-3 5-90-15,2-7-18 0,1 0-3 0,-3 7-1 16,5-7-51-16,3 7-10 0,0-5-3 0,0-2 0 15,3 7-51-15,2-2-13 0,0-5 0 0,8 2 0 0,6 5 0 0,-1-7 0 16,-2 7 0-16,0-3 0 0,-6 3 0 0,-2 0-12 16,0 3 3-16,-3-3 0 31,1 0-46-31,-4 4-9 0,1-1-1 0</inkml:trace>
  <inkml:trace contextRef="#ctx0" brushRef="#br0" timeOffset="29477.986">17343 8543 115 0,'0'0'10'0,"-2"0"-10"0,-1-5 0 0,1-2 0 0,-1 5 309 0,3-3 60 16,-5 3 12-16,5 2 3 0,-3-5-223 0,0 2-44 15,-2-1-9-15,0 1-1 0,2-1-22 0,-2 4-4 16,5 0-1-16,-6 0 0 0,-1 0-32 0,-4 0-8 0,3 0 0 16,0 4-1-16,-3-1-22 0,1 4-4 15,-1 0-1-15,1 0 0 0,4 0-12 0,-1 5 0 0,-7-5 0 0,4 5 0 16,7-3 0-16,0 3 0 0,-2 2 0 0,2-2 0 16,6-3-40-16,2 3-2 0,1 0 0 0,-1-3 0 0,6 3 34 0,-1-5 8 15,6 0 0-15,0-2 0 0,2-3 0 0,1 3 0 16,-1-3 0-16,4-4 0 15,-1-3-53-15,0 5-9 0,0-7-2 0,-2 4-546 16,2-6-110-16</inkml:trace>
  <inkml:trace contextRef="#ctx0" brushRef="#br0" timeOffset="29885.558">17507 8390 288 0,'0'0'12'0,"0"0"4"0,-5 0-16 0,3-3 0 16,2 3 0-16,0 0 0 0,0 0 361 0,0 0 70 15,0 0 13-15,-3 3 4 0,0 4-295 0,3 0-58 0,0 5-12 0,3 2-3 16,-3-2-28-16,3 2-5 0,2 0-2 0,-3 0 0 16,1 0-21-16,2 5-4 15,-2-5 0-15,0-2-1 0,-1 2-19 0,1 0 0 0,2-7 0 0,-2 5 0 16,5 2 0-16,-3-7 0 0,-2 5 0 0,-1-5 0 0,6 0 0 0,-2 0 0 15,-4 0 0-15,-2-7 0 0,0 0 55 0,0 0 7 16,6 0 2-16,-6 0 0 16,5-7-80-16,0 0-15 0,3 0-3 0,3 0-1 0,-1-5 10 0,1 5 1 15,-3-3 1-15,5 1 0 0,0 2 4 0,-2 0 1 16,-3 0 0-16,0 0 0 0,0 4 18 0,0-1-10 16,-3 4 10-16,3 0-8 15,-5 0 8-15,2 0 0 0,3 0-9 0,-8 0 9 16,0 0 11-16,2 7 6 0,4 0 2 0,-4 0 0 15,1 0-19-15,0-2 0 0,-1 2 0 0,1 5 0 16,2-5 0-16,-2 0 0 0,-3 0 0 0,2 0 0 16,-2-5 55-16,3 3 7 0,-3-5 2 0,3 7 0 15,-3-7-154-15,0 0-30 0,0 0-7 0,0 0-922 16</inkml:trace>
  <inkml:trace contextRef="#ctx0" brushRef="#br0" timeOffset="30380.39">18008 8543 1036 0,'0'0'46'0,"5"0"10"0,3-5-45 0,-6 5-11 16,-2 0 0-16,0 0 0 0,0 0 84 0,0 0 14 15,0 0 3-15,-5-2 1 0,-5-3-22 0,2 5-5 16,8 0-1-16,-8 0 0 0,-6 5-46 0,1-3-10 15,5 3-2-15,0-3 0 16,-2 7-16-16,2-6 0 0,0 4 0 0,3 0 0 16,-3-2 14-16,0 2-1 0,2 0 0 0,1 0 0 15,2 0-13-15,-2 0-18 0,3 0 4 0,-1 0 1 16,3 5 13-16,3-5 0 0,-1 0 0 0,1 0 0 0,2 0 25 0,3-2 8 16,0-5 2-16,0 7 0 0,0-7-25 0,2 0-10 15,1 0 8-15,2-5-8 16,-2 3 21-16,-3-3-1 0,2 5 0 0,1-7 0 0,0 5-12 0,-1-3-8 15,-2-2 10-15,0 0-10 0,0 2 37 0,0-2 2 0,-3 0 0 0,-2 0 0 16,-1 5-11-16,1-3-3 0,-3-2 0 0,0 7 0 16,0-3 12-16,0 3 3 0,0 0 0 0,0 0 0 15,0 0-13-15,0 0-3 0,0 0 0 0,0 0 0 16,0 0-24-16,0 0 0 0,0 0 0 0,3 3 0 16,2 4 0-16,0-7 0 15,-5 0 0-15,6 7 0 0,-1-2 12 0,0-3-4 16,1 3 0-16,-1-3 0 0,-5-2-8 0,5 5-11 15,0-3 3-15,3 3 0 0,-5-1 8 0,2-1 0 16,3-3 0-16,-8 0 0 16,0 0-115-16,3 5-21 0,2-3-4 0,-5-2 0 0</inkml:trace>
  <inkml:trace contextRef="#ctx0" brushRef="#br0" timeOffset="30804.936">18190 8536 1440 0,'0'0'64'0,"0"0"12"31,0 0-60-31,0 0-16 0,0 0 0 0,0 0 0 0,0 0 131 0,3 2 23 0,2 3 5 0,-2-5 1 16,-3 0-63-16,2 7-12 0,-2-3-2 0,3 4-1 16,0-6-42-16,-3 10-8 0,0-5-1 0,0 0-1 15,0 5-30-15,0-5 0 0,-3 0 0 0,0-5 0 16,1 5 57-16,-1 0 6 0,3-2 1 0,-3-1 0 15,3-1-52-15,0-3-12 0,-2 7 0 0,2-7 0 16,0 0 0-16,0 0 0 0,0 0 0 0,0 0 0 0,0 0 0 0,2-7 0 16,1 0 0-16,0 0 0 15,-1 0-38-15,4 0-10 0,-4-5-3 0,6 5 0 0,-2 0 22 0,1 2 4 16,4 3 1-16,-3-3 0 16,0 3 11-16,-3-3 2 0,0 3 1 0,1-3 0 0,-1 5 10 0,3 0-8 15,-3 0 8-15,3 0-8 0,-2 5 26 0,-1-3 6 16,0 3 0-16,0-3 1 0,1 3 31 0,-1 2 7 0,-2-3 1 0,-1-1 0 15,4 4-52-15,-6 0-12 0,2 0 0 0,-2 0 0 16,0 0 0-16,3 2 0 0,-3-6 0 0,0 4 0 0,0 0 0 0,-3-2 0 16,3-5 0-16,0 2 0 0,0 3 0 0,0-5 0 15,0 0 0-15,0 0 0 16,0 0-48-16,0 0-13 0,0 0-3 0,0 0 0 31,0 0-153-31,0 0-31 0,6-12-7 0,4-2-1 0</inkml:trace>
  <inkml:trace contextRef="#ctx0" brushRef="#br0" timeOffset="31206.015">18434 8571 1630 0,'0'0'36'0,"0"0"7"0,0 0 1 0,0 0 3 0,7 0-38 0,-1 0-9 16,-6 0 0-16,0 0 0 0,5 5 70 0,0-5 12 15,-5 0 2-15,0 0 1 0,0 0-13 0,6 7-2 16,-1-5-1-16,-2 3 0 0,-3 2-3 0,2-2-1 15,-2 2 0-15,0-5 0 0,0 5-25 0,0 0-4 16,3-2-2-16,0 2 0 0,-1-3-8 0,-2-4-2 0,0 0 0 0,0 0 0 31,3 3-10-31,-3-3-2 0,0 0-1 0,0 0 0 0,5 0-11 0,0-3 0 16,1-1-10-16,-1-3 10 0,0 2 0 0,1-2 0 16,-1 0 0-16,0 0 0 0,0 0-17 0,-2 0 2 15,5 2 1-15,-3-2 0 0,1 5-6 0,-1-3-2 16,-2-2 0-16,2 7 0 15,0-7-5-15,0 7-1 0,-5 0 0 0,0 0 0 0,0 0 28 0,6 0 0 16,-1 0 0-16,-5 0 0 0,0 0 0 0,5 5 0 0,1-3 0 0,-1 3 0 16,0-3 46-16,0 5 14 0,-5-7 4 0,3 7 0 15,0 2-64-15,-1-1 0 0,1 1-14 0,0-2 2 16,2 0 12-16,-2-2 16 0,-1 2-4 0,1 0-1 16,0 0-11-16,-3 0 0 0,0-2 0 0,0-5 0 15,2 2 0-15,-2-2 0 0,0 0 0 0,0 0 0 31,0 0-152-31,5 5-33 0,-5-5-7 0,0 0-792 0</inkml:trace>
  <inkml:trace contextRef="#ctx0" brushRef="#br0" timeOffset="31569.642">18706 8583 1497 0,'0'0'66'0,"0"0"14"0,0 0-64 0,5 2-16 0,-5-2 0 0,6 0 0 0,-1 5 100 0,3-5 16 16,-3 0 3-16,0 0 1 0,1 4-51 0,-1-4-9 15,3 3-3-15,-3-3 0 0,6 0-36 0,-6 0-7 16,3 0-2-16,0-3 0 0,0 3-12 0,0-4 8 16,0 4-8-16,0 0 0 0,0-7 13 0,0 7-3 15,0-5-1-15,0 5 0 0,-1-7-9 0,-1 5-12 16,-4-3 2-16,1-2 1 0,2 0 29 0,-5 0 7 0,0 2 1 0,0-2 0 16,0 5-16-16,-2-5-2 0,-1-1-1 0,0 4 0 15,-2-3 15-15,0 2 2 0,-3 3 1 0,0-3 0 16,0 5-41-16,-3 0-8 0,1 0-2 0,-1 0 0 15,-2 0 24-15,0 5 0 0,0-5 0 0,2 7 0 16,-2 0-10-16,2 0 10 0,1-2 0 0,2 4-9 16,0-2 9-16,2 0 0 15,1 5 0-15,2-5 0 0,1 5 0 0,2-3 0 16,0 3 0-16,2-5 0 0,1 5 23 0,5-5 3 16,-3 0 1-16,6 0 0 15,-3 0-43-15,2 0-9 0,1 0-2 0,0-2 0 0,2-3 27 0,-3 3 0 0,4-3 0 16,-6 3 8-1,2-5-92-15,-2 0-17 0,5 0-4 0,-2 0-827 0</inkml:trace>
  <inkml:trace contextRef="#ctx0" brushRef="#br0" timeOffset="31855.372">18997 8333 1728 0,'-8'-4'38'0,"8"4"8"0,0 0 2 0,0 0 0 16,0 0-39-16,0 7-9 0,3 0 0 0,-3 0 0 16,0 5 80-16,2-5 15 0,1 7 2 0,0 0 1 0,-1-2-38 0,4 9-7 15,-4-7-1-15,1 5-1 0,2 0-10 0,-2-3-1 16,0 0-1-16,-1 1 0 0,1-5-28 0,-1 2-11 15,4 0 8-15,-6 0-8 0,2-2 30 0,-2 0 1 0,3-3 0 0,-3-2 0 32,3-2-50-32,-3 2-9 0,0-7-3 0,0 0-1063 0</inkml:trace>
  <inkml:trace contextRef="#ctx0" brushRef="#br0" timeOffset="32255.837">19254 8449 1267 0,'0'0'28'0,"5"-5"5"0,0 5 2 0,1-2 1 0,-4-3-36 0,4 3 0 0,-4-3 0 0,-2 5 0 16,3 0 160-16,-3 0 26 0,0 0 5 0,0 0 1 16,0 0-103-16,0 0-20 0,-3 0-4 0,3 0-1 15,0 0-24-15,-8 0-6 0,3 5-1 0,-3-3 0 16,0-2-13-16,0 5-2 0,-2-3-1 0,2 3 0 0,0-3-9 0,0 3-8 15,0 2 12-15,0 0-12 0,3-2 0 0,-1 2 0 16,1-5 0-16,0 5 0 0,2 0 0 0,0-2 0 16,6 2 0-16,0 0-12 0,2 5 4 0,0-10 8 0,1 5-13 0,2 0 5 15,2 2 8-15,-2-1-8 0,0-1 8 0,-3 0-8 16,6 0 8-16,-3 0 0 0,0 0 8 0,0 0-8 16,0 5 21-16,0-5 0 0,2 0 0 0,-5 4 0 15,3-1 35-15,-2 2 6 0,-4-5 2 0,4 4 0 16,-6-1-52-16,-3-3-12 15,-2 0 0-15,-3 5 0 0,-3-5 54 0,-2 0 8 16,0 0 2-16,-3 0 0 0,-3 0-52 0,1-2-12 16,-1-3 0-16,-2 3 0 15,5-5-48-15,0 0-13 0,0 0-3 0,3 0-1152 0</inkml:trace>
  <inkml:trace contextRef="#ctx0" brushRef="#br0" timeOffset="37071.81">8996 198 288 0,'0'0'25'0,"0"0"-25"0,0 0 0 0,0 0 0 15,0 0 225-15,0 0 40 0,0 0 8 0,0 0 2 16,0 0-123-16,0 0-25 0,0 0-5 0,0 0-1 16,0 0-40-16,0 0-8 0,2 7-1 0,-2-2-1 15,0-5-8-15,0 7-2 16,0 0 0-16,6 5 0 0,-1-3 19 0,0-2 4 15,-5 5 1-15,6 2 0 0,2-2-33 0,-6 0-8 16,-2 4 0-16,0-4-1 0,3-3-35 0,0 10-8 16,-1-7 0-16,-2-3 0 0,0 10 42 0,3-7 6 15,-1-3 2-15,4 3 0 0,-6 2-33 0,0 0-6 16,2-7-2-16,-2 3 0 0,0-1-9 0,3-9 10 16,-3 0-10-16,0 0 10 0,0 0-10 0,0 0 0 0,0 0 0 0,0 0 0 0,5-7 0 0,-5 0 0 15,-5 2 0-15,2-4 0 16,3-3-100-16,-5-2-23 0,0 2-4 0,2 3-1025 15</inkml:trace>
  <inkml:trace contextRef="#ctx0" brushRef="#br0" timeOffset="37273.208">8993 203 691 0,'-13'-7'30'0,"10"7"7"0,1 0-29 0,-1 0-8 0,-2-5 0 0,2 5 0 16,3 0 232-16,0 0 44 0,0 0 10 0,0 0 2 15,0 0-135-15,0 0-26 0,0 0-6 0,-3 5-1 16,-2-5-89-16,3 7-19 0,-4-5-3 0,1 3-1 15,-3 2 45-15,0 0 9 0,0 0 2 0,-2 0 0 16,-1 0-52-16,3 5-12 16,-3 2 0-16,-2-2 0 0,0-3 0 0,0 10 0 15,2-7 0-15,1-3 0 16,-1 3-20-16,3 2-6 0,3-2-2 0,-1-3 0 16,4 3-170-16,-1-5-34 0</inkml:trace>
  <inkml:trace contextRef="#ctx0" brushRef="#br0" timeOffset="37474.111">8776 558 1728 0,'0'0'76'0,"8"0"16"0,3 0-73 0,-1 0-19 15,4 0 0-15,4 0 0 0,1 0 112 0,2 0 18 16,5-5 4-16,1 5 1 0,-1-2-39 0,3 2-7 16,0-5-1-16,-2 5-1 0,-1-2-48 0,-2 2-10 15,0-5-1-15,-3 5-1 16,0 0-11-16,-2 0-1 0,-3-7-1 0,0 7 0 15,-1 0-6-15,1 0 0 0,-5-7-8 0,-1 7 12 16,1-2-12-16,-3 2-8 0,-3-5 8 0,1 5-1200 16</inkml:trace>
  <inkml:trace contextRef="#ctx0" brushRef="#br0" timeOffset="38429.895">9864 158 1224 0,'0'0'54'0,"0"0"11"0,0 0-52 0,0 0-13 15,0 0 0-15,0 0 0 0,0 0 77 0,0 0 13 16,5 7 2-16,-2 3 1 0,2-8-1 0,0 5-1 16,-2 5 0-16,2-5 0 0,-2 0-5 0,2 7-1 15,-2-2 0-15,2-3 0 0,-2 3-21 0,-1 2-4 16,4 5 0-16,-6-5-1 0,5 5 7 0,-5-10 2 16,3 10 0-16,-1 0 0 0,-2-5-55 0,3 0-13 0,-1 5 0 0,1-10 0 15,-3 10 0-15,3-7-16 0,-1-3 3 0,1 3 1 16,0-5 12-16,-1 0 16 0,-2-2-3 0,0-5-1 15,0 0-12-15,0 0 0 0,0 0 0 0,8-5 0 16,0-2 14-16,-2-2-3 0,-1-1-1 0,3 1 0 0,-3-3-10 16,0-2 10-16,1 2-10 0,-1 3 10 0,3-3-21 0,-6-2-4 31,6 7-1-31,-2-5 0 0,-1 5 16 0,0-2 0 16,3-1 0-16,-2 3 0 0,1 5 0 0,-1-5-9 15,2 2 9-15,2-2 0 0,-2-2-10 0,3-1 10 0,-3 8-12 16,0-5 12-16,0 2-8 0,-3-2 8 0,3 7 0 0,-6-7 0 15,4 5 0-15,-4-3 11 0,4 5 0 0,-4-5 0 16,-2 5-11-16,0 0 0 0,0 0 0 0,0 0 0 16,0 0 0-16,-8 5 0 0,-2-5 0 0,-1 7 0 15,3 0-224-15,-2 0-48 0,-3-2-8 0,2-3-3 16,0 3-55-16,3-3-11 0,-2 8-3 0,2-8 0 16,0 5 227-16,0-7 45 0,3 7 8 0,-1-2 3 0,6-5 140 0,-2 7 28 15,2-7 5-15,0 0 2 0,0 0 79 0,0 0 16 16,0 0 3-16,0 0 1 0,2 2-54 0,-2-2-11 15,0 0-3-15,3 7 0 0,2-2-7 0,3 2-2 0,-2 0 0 0,-1-7 0 16,5 7-51-16,1-2-10 0,0 2-3 0,2-5 0 16,-3 3-6-16,1 0-2 0,5 4 0 0,-6-2 0 15,4-2-34-15,-6 2-7 0,2-5-2 0,1 5 0 0,-3-2-13 0,0 2 11 16,-3 0-11-16,3 0 10 0,-3-2-10 0,1-3 0 16,-6-2 0-16,5 5-800 31,-5-5-153-31</inkml:trace>
  <inkml:trace contextRef="#ctx0" brushRef="#br0" timeOffset="38794.066">10282 417 1728 0,'0'-5'38'0,"2"3"8"0,6 2 2 0,0 0 0 0,0-5-39 0,-3 5-9 15,3 0 0-15,3 0 0 0,0-7 68 0,-1 7 11 16,-2 0 2-16,3-7 1 0,-3 7-82 0,2-2-12 15,-2-3-5-15,3 0-1 0,-3 3 46 0,-3 2 8 16,3-7 3-16,-3 2 0 0,0-2-11 0,-2 7-3 16,0-7 0-16,-3 0 0 0,0 2-25 0,-3-2 0 15,3 5 0-15,-5-3 0 16,2-2 0-16,-2 0 0 0,-3 7 0 0,3 0 0 16,-3-7 0-16,-3 7 0 0,1-2 0 0,2 2 0 0,-6 2 0 15,4 5 0-15,-3-7 0 0,-1 7 0 0,4 0 0 0,-1 0 0 16,3 0 0-16,0 3 0 0,0-1 0 0,6 3 0 15,2-5-9-15,0 0 9 0,2 7-13 0,4-7 4 16,-1 5 1-16,6-3 0 0,-4-4 17 0,4 9 4 16,2-7 1-16,-2-2 0 0,2-3-14 0,0-2 0 0,-2 7 0 0,5-7 0 15,-6 5 0-15,4-5 0 0,-1-5-10 0,0 5 10 32,0-7-243-32,-2 5-43 0,10-10-9 0,-8-2-1 0</inkml:trace>
  <inkml:trace contextRef="#ctx0" brushRef="#br0" timeOffset="39078.918">10560 318 1638 0,'0'0'36'0,"0"0"7"0,0 0 1 0,0 0 3 0,0 0-38 0,0 0-9 15,5 5 0-15,-5-5 0 0,8 0 104 0,-3 7 20 16,0-5 3-16,3 5 1 0,-5-7-40 0,2 10-7 16,-2-8-1-16,2 5-1 0,-2 0-55 0,-1-2-12 15,1 2-1-15,0-5-1 0,2 8 18 0,-5-1 3 16,0-9 1-16,3 0 0 0,-3 7 0 0,0-2 0 0,0-5 0 0,0 0 0 0,0 0-32 0,0 0 0 15,0 0 0-15,0 0 0 0,0-5 0 0,2-2 0 16,-2 0 0-16,3-5 0 16,2 5-45-16,1 0-15 0,-1-7-4 0,3 7 0 15,0-5 0-15,2 3 0 0,-2-3 0 0,0 5 0 0,3 5 41 0,-3-8 8 16,0 8 2-16,0-3 0 0,2 3 13 0,-2 2-12 16,0-5 12-16,0 5-12 0,-3 0 12 0,-5 0 0 0,11 0 0 0,-3 0 0 31,0 0-90-31,-8 0-15 0,0 0-3 0,0 0-1 0</inkml:trace>
  <inkml:trace contextRef="#ctx0" brushRef="#br0" timeOffset="39448.206">10885 330 1324 0,'0'0'59'0,"0"0"12"0,0 0-57 0,0 0-14 16,3 2 0-16,-1 5 0 0,1 3 188 0,0-1 36 15,-3-9 6-15,2 7 2 0,3 5-104 0,-2 0-20 16,0-3-4-16,-1 3 0 0,1-3-57 0,-3-2-11 16,3-2-3-16,-1 9 0 0,1-7-17 0,-3-2-4 0,3 2-1 0,-3-5 0 0,2 3-11 0,-2-5 12 15,0 0-12-15,0 0 12 0,0 0-2 0,0 0 0 16,0 0 0-16,6-5 0 0,-1 3-10 0,-2-5-9 16,-1-5 9-16,3 3-13 15,1-3-28-15,2 0-6 0,0-2-1 0,0 5 0 16,0-3-41-16,-1 0-9 0,4 5-2 0,0-7 0 0,-1 2 80 0,-2 10 20 15,3-5 0-15,-1 7 0 16,-2-5 0-16,0 5 0 0,-3 0 0 0,3 0 0 16,3 0 41-16,-3 5 12 0,0-3 3 0,0 3 0 15,2 2 12-15,1 0 4 0,-3 0 0 0,0 0 0 16,0 5-58-16,-3-3-14 0,0 3 0 0,1-5 0 16,-4 5 24-16,1-5 3 0,0 2 0 0,-1-4 0 15,1 2-17-15,-3 0-10 0,0 5 12 0,0-10-12 16,0-2-78-16,0 0-22 0,0 5-5 0,0-5-1 0</inkml:trace>
  <inkml:trace contextRef="#ctx0" brushRef="#br0" timeOffset="39795.219">11279 405 1695 0,'0'0'37'0,"0"0"8"0,5 0 2 0,1 0 1 0,-4 5-39 0,-2-5-9 15,6 0 0-15,-1 0 0 0,0-5 96 0,3 5 16 16,0 0 4-16,3 0 1 0,-1-7-81 0,1 7-17 15,2-7-3-15,0 5-1 0,1-3-15 0,-1 0 11 16,0 3-11-16,-2-5 10 0,-1 2-10 0,-2-2 0 16,0 7 0-16,-3-7 0 0,1 0 0 0,-4 2 0 15,1-2 0-15,-6 5 0 16,1-5 29-16,-4 7 4 0,-2-5 1 0,1-2 0 16,-4 7-3-16,3 0-1 0,3 0 0 0,-3-7 0 15,-3 7-49-15,-2 0-9 16,2 0-3-16,1 7 0 0,-1-7-1 0,3 7-1 0,0-2 0 15,0 2 0-15,3-5 33 0,-3 10 0 0,3-5 0 0,2 7 0 16,1-2 0-16,2 0 0 0,2-3 0 0,-2 3 0 16,3-3 23-16,0 3 11 0,4-5 2 0,-1 0 1 0,4 5-15 0,1-10-3 15,0 5-1-15,2-2 0 0,0-5-6 0,0 5-2 16,3-5 0-16,-3 2 0 0,3-2-10 0,-3 0 0 16,3-7 0-16,-2 7-719 15,1-5-141-15</inkml:trace>
  <inkml:trace contextRef="#ctx0" brushRef="#br0" timeOffset="40033.52">11687 156 1728 0,'0'0'76'0,"0"0"16"0,0 0-73 0,0 0-19 16,2 7 0-16,-2-5 0 0,3 8 96 0,0-1 15 0,-1 3 3 0,1-3 1 15,2 3-30-15,-2 2-5 0,-1 0-2 0,1 5 0 16,0 2-14-16,-1-4-4 0,4-1 0 0,-4-2 0 16,-2 5-45-16,3-5-15 0,0 0 8 0,-1-2-8 15,4 2 35-15,-4-2 3 0,1-10 1 0,2 5 0 16,0 3-29-16,-2-1-10 0,-3-9 0 0,0 0-822 31,0 0-171-31</inkml:trace>
  <inkml:trace contextRef="#ctx0" brushRef="#br0" timeOffset="40450.042">12139 217 1497 0,'0'0'32'0,"0"0"8"0,0 0 0 0,0 0 4 0,0 0-36 0,0 0-8 0,-3 0 0 0,-2-2 0 16,3-3 53-16,2 5 9 0,0 0 2 0,0 0 0 15,-3 0 0-15,3 0 0 0,0 0 0 0,-3 0 0 16,-2 5-54-16,5-5-10 0,-3 2 0 0,-2-2 0 15,0 7 0-15,2-7 0 16,-2 0 0-16,2 7 0 0,3-7 0 0,0 0 0 16,0 0 0-16,-3 0 0 0,3 0 0 0,0 0 0 15,0 0 0-15,0 0 0 0,0 0 0 0,0 0 0 16,0 0 0-16,0 0 0 0,0 0 0 0,11 5 0 16,-11-5 0-16,8 0 0 0,0 0 0 0,-8 0 0 15,0 0 0-15,0 0 0 0,5 0 56 0,-5 0 6 0,0 0 2 16,0 0 0-16,0 0-103 0,0 0-20 0,0 0-4 0,0 0-1 0</inkml:trace>
  <inkml:trace contextRef="#ctx0" brushRef="#br0" timeOffset="40797.522">12158 452 1695 0,'0'0'75'0,"0"0"16"16,0 0-73-16,0 0-18 15,0 0 0-15,0 0 0 0,0 0 102 0,0 0 17 0,0 0 3 0,0 0 1 16,0 0-87-16,0 0-18 0,0 0-3 0,0 0-1 0,0 0 40 0,0 0 8 16,-3 5 2-16,3-3 0 0,0 5-64 0,0-7-15 15,-3 0-1-15,3 5-1 0,-2 2 17 0,2 0 0 16,0-7 0-16,0 0 0 0,0 0 0 0,5 7 0 15,0-7-8-15,3 0 8 0,-3 0 0 0,3 5 0 16,0-10 0-16,0 5 0 0,-2-7 14 0,2 7 3 0,-1-7 1 0,1 5 0 16,-8 2-18-16,8-5-17 0,-8 5 3 0,6-5 1 0,-6 5 13 0,0 0 0 15,0 0 0-15,0 0 10 16,0 0-52-16,0-7-10 0,-3 5-3 0,3-3-951 16</inkml:trace>
  <inkml:trace contextRef="#ctx0" brushRef="#br0" timeOffset="42354.994">13608 283 1497 0,'0'0'32'0,"0"0"8"0,0 0 0 0,0 0 4 0,0 0-36 0,0-5-8 16,0 5 0-16,0 0 0 0,0 0 80 0,0 0 15 16,0 0 2-16,0 0 1 0,7 0-26 0,1 0-4 15,3 5-2-15,-3-3 0 0,5 3-30 0,0-3-7 16,-2 3-1-16,5 2 0 0,-3 0 29 0,3 0 6 15,-3-2 1-15,3 2 0 0,0-5-64 0,0-2 0 0,-6 7-14 0,1-2 2 16,0-5 12-16,-4 5 0 0,-1-3 0 0,-1-2-707 16,-5 0-139-16</inkml:trace>
  <inkml:trace contextRef="#ctx0" brushRef="#br0" timeOffset="42571.367">13716 250 1152 0,'0'0'102'0,"0"0"-82"0,0 0-20 15,0 0 0-15,0 0 132 0,0 0 23 0,0 0 4 16,0 0 1-16,5 2-14 0,1-2-2 0,-1 5-1 0,-5 0 0 16,3-3-79-16,-3 5-16 0,0 0-4 0,-3 0 0 15,3 0-31-15,-5 3-13 0,2-1 11 0,-5 3-11 32,3 2 57-32,-1-2 6 0,1-3 1 0,0 3 0 15,0-3-64-15,2 1-26 0,3-1 2 0,-3-2 0 16,3-2-66-16,0-5-13 0,0 0-2 0,6 2-928 0</inkml:trace>
  <inkml:trace contextRef="#ctx0" brushRef="#br0" timeOffset="43521.084">14444 271 403 0,'0'0'36'0,"0"0"-36"0,0 0 0 0,0 0 0 15,0 0 216-15,5 0 36 0,0 7 7 0,0-7 1 16,-5 0-111-16,6 0-22 15,2 5-5-15,-3-3-1 0,3 3-57 0,0-5-11 16,0 2-2-16,0-2-1 0,0 5 18 16,0-5 4-16,0 0 1 0,0 5 0 0,-1-3-14 0,4 5-3 15,0-7-1-15,-1 0 0 0,1 0-44 0,-3 0-11 0,0 0 0 16,0 0 0 0,-3-7-152-16,-2 7-32 0</inkml:trace>
  <inkml:trace contextRef="#ctx0" brushRef="#br0" timeOffset="43721.583">14547 264 1324 0,'0'0'118'15,"0"0"-94"-15,0 0-24 0,5 7 0 16,-5-7 145-16,3 0 25 0,-3 0 5 0,2 7 1 16,1-2-64-16,-3 2-12 0,0 0-2 0,0 0-1 15,0 0-53-15,-3 5-10 0,3-5-2 0,-2-5-1 16,-1 5-31-16,0-2 0 0,1 2 0 0,-1 0 0 15,1-7 19-15,2 0-3 0,-3 7 0 0,3-7 0 16,-3 5-83-16,3-5-17 0,0 0-3 0,0 0-925 16</inkml:trace>
  <inkml:trace contextRef="#ctx0" brushRef="#br0" timeOffset="46353.046">14851 203 1364 0,'0'0'30'0,"0"0"6"0,0 0 2 0,0 0 0 0,5-7-30 0,-5 2-8 0,0 5 0 0,3-7 0 16,0 7 82-16,2-7 15 0,-2 0 3 0,2 7 1 15,3-5-29-15,-3 3-7 0,3-3-1 0,-3 3 0 16,1-3-2-16,2 3-1 0,2-3 0 0,3-2 0 16,1 7-27-16,1-7-6 0,1 5 0 0,0-3-1 15,0 5-9-15,0 0-2 16,-3-5 0-16,3 10 0 0,3-5 7 0,-4 7 1 15,-1 0 0-15,-1-7 0 0,-2 12-9 0,-1-5-2 16,-2 0 0-16,0 0 0 0,-3 7 31 0,-2-2 5 16,-3-5 2-16,0 5 0 0,-3-3-51 0,1 3-16 15,-4-5 0-15,1 2 0 0,0 1 16 0,-3-1 16 16,3-2-3-16,-3-2-1 0,2-3-12 0,-2 3 9 16,0-3-9-16,3 3 8 0,0-5 6 0,0 7 1 0,2 0 0 0,3-7 0 15,0 0-15-15,0 0 0 0,0 0 0 0,8 0 0 16,0 0-10-16,2 0 2 0,1 7 0 0,2-7 0 0,0 5 8 0,3-3 0 15,0 3-9-15,0-3 9 0,0 5 0 0,-3-2 0 16,-2 2-9-16,-1 0 9 0,-2 0 0 0,-2 5 0 16,-1-5 0-16,-3 0 0 0,-2 7 0 0,0-2 8 31,-2-3-8-31,-6 1 9 0,0-1 6 0,3-2 1 0,-3-2 0 16,-3-3 0-16,1 5 1 0,-4-2 1 0,4-5 0 0,-6 7 0 15,3-7-6-15,-6 7 0 0,-2-7-1 0,2 0 0 16,6 0-11-16,0-7 12 0,-3 7-12 0,6-7 12 15,4 7-32 1,1-5-5-16,0-2-2 0,2 5-1215 0</inkml:trace>
  <inkml:trace contextRef="#ctx0" brushRef="#br0" timeOffset="47133.134">16026 311 1497 0,'0'0'32'0,"0"0"8"0,-3 0 0 0,3 0 4 0,0 0-36 0,-2 0-8 16,-1 0 0-16,3 0 0 0,-5 7 53 0,2-2 9 15,0-3 2-15,3 5 0 0,-2 0-52 0,2-2-12 16,0 2 0-16,0 0 0 0,0 0 44 0,2 0 5 16,1 0 2-16,2-2 0 0,1 2-16 0,1-7-3 0,1 7-1 0,3 0 0 15,0-7-4-15,2 0-1 0,0 0 0 0,0 0 0 16,6-7 9-16,-3 7 1 0,0-9 1 0,-1-1 0 16,-1 8 8-16,2-5 2 0,-1-5 0 0,-4 3 0 15,-8-1-38-15,2 3-9 0,-2 0 0 0,-1 0 0 16,-2 0 53-16,3 0 9 0,2 7 2 0,0-2 0 15,1-3-64-15,-6 5-26 0,0 0 2 0,2 7 0 0,9-7 16 0,-6 7 8 16,-5-7-8-16,3 0 8 0,7 12 17 0,1-5 9 16,-11-7 2-16,5 2 0 15,1 5-74-15,4-2-14 0,3 2-4 0,1 0 0 0,-6 0 52 0,2-2 12 16,6-5 0-16,0 2 0 0,-5-4 48 0,2 2 13 16,0 0 3-16,3 0 0 15,-3-5-75-15,-2-2-14 0,-1 7-3 0,-2-7-1 0,3 5 46 0,-6-3 10 16,-2-2 1-16,-3 2 1 0,5-2-29 0,-5 0 0 15,0 0 0-15,0 0 0 0,-8 0 48 0,5 2 4 16,-2 3 1-16,0-5 0 0,-6 2-42 0,6 5-11 16,2-7 0-16,3 7 0 15,-8 0-40-15,3 0-11 0,5 0-1 0,0 0-758 16,0 0-151-16</inkml:trace>
  <inkml:trace contextRef="#ctx0" brushRef="#br0" timeOffset="47486.979">16608 330 1728 0,'-11'0'76'0,"11"0"16"16,14 0-73-16,-7 2-19 0,-7-2 0 0,8-2 0 15,6 2 55-15,-4 0 7 16,3 0 2-16,1-7 0 0,-6 7-3 0,2-5 0 16,6-2 0-16,-3 7 0 0,-2-7-46 0,-1 5-15 15,4-3 8-15,-1 0-8 0,-5 3 33 0,0 2 3 16,0-7 1-16,-3 7 0 0,-2-5-8 0,-1-2-1 15,-4 7-1-15,-1-7 0 0,3 5 6 0,-5-3 2 16,-3 0 0-16,-3 5 0 0,1-7-19 0,2 7-4 16,-3-2-1-16,-5 2 0 0,-5 0-11 0,5 2 0 0,6-2 0 0,-4 5 0 0,-4-3 0 0,5-2 0 15,2 10 0-15,3-1 0 0,0-2-10 0,-2 0 10 16,2 0 0-16,2 5-9 0,4-5 9 0,2 5-12 16,-6-3 12-16,6 3-12 0,6 2 4 0,-1-2 0 15,3-5 0-15,0 0 0 16,2 7-15-16,4-7-2 0,4-2-1 0,-5 2 0 0,-5-5 37 0,3 3 7 15,8-3 2-15,-4 3 0 32,-1-5-135-32,-1 0-26 0,3 0-6 0,0 0-502 0,-3 0-101 0</inkml:trace>
  <inkml:trace contextRef="#ctx0" brushRef="#br0" timeOffset="47655.744">16888 311 1497 0,'0'0'66'0,"0"0"14"16,0 0-64-16,0 0-16 0,0 0 0 0,8-7 0 0,-8 7 153 0,0 0 27 15,0 0 6-15,6 7 1 0,2 0-95 0,-3-7-18 16,-5 0-4-16,5 7-1 0,0 0-4 0,1 0-1 16,-4-2 0-16,4 2 0 0,-6 7-64 0,2-9 0 15,1 2-18-15,0-5 4 0,-3 3 14 0,2 2 10 16,4-7-2-16,-6 0 0 16,0 0-53-16,0 0-11 0,0 0-3 0,0 0-1052 0</inkml:trace>
  <inkml:trace contextRef="#ctx0" brushRef="#br0" timeOffset="47787.064">16949 205 1728 0,'6'-2'76'0,"-6"2"16"0,0-7-73 0,0 7-19 16,-3 0 0-16,3 0 0 0,5-5 92 0,-5 5 16 15,0 0 2-15,0 0 1 16,8 0-77-16,0 0-15 0,-3 0-3 0,3 5-1 16,3-5-113-1,-3 7-22-15,0-5-5 0</inkml:trace>
  <inkml:trace contextRef="#ctx0" brushRef="#br0" timeOffset="48234.797">17288 283 1209 0,'0'0'108'0,"0"0"-87"16,0 0-21-16,-3-5 0 0,-2-2 153 0,2 7 27 16,-2-7 4-16,-3 7 2 0,3-7-80 0,-3 7-16 15,0 0-3-15,0 0-1 0,-5 0-69 0,2 0-17 16,-2 7 0-16,-3 0 0 0,8 0 0 0,-5-2 0 0,-3-3 0 0,5 5 0 15,1-2 0-15,5 2 0 16,-3 0 0-16,2 5 0 0,-4-5 0 0,10 0 0 16,5 0 0-16,-2-2 0 0,-1 4 8 0,4-9-8 15,4 12 12-15,6-10-12 0,-5 3 0 0,2-5 0 16,0 2 0-16,0 3 0 0,1-5 0 0,-1 0 0 16,-3 0 0-16,-2 0 0 0,3 0 14 0,-6-5-4 15,3 5-1-15,-3-2 0 0,-5 2-19 0,6-7-4 16,-4 2-1-16,-2 5 0 0,6-7 63 0,-6 7 13 0,0 0 3 0,0 0 0 15,0 0-52-15,0 0-12 0,0 0 0 0,0 0 0 16,0 0 0-16,0 0 0 0,0 0 0 0,2 0 0 16,1 12 18-16,0-5 1 0,2-5 0 0,0 10 0 15,0 2-19-15,-2-2 0 0,2-5 0 0,-2 5 0 16,2-3 0-16,-5 5 12 0,3-2-3 0,-3 2 0 16,3-7 23-16,-3 5 5 0,-3-3 1 0,0 1 0 0,1-1-38 0,-4-2 0 15,-2 0 0-15,1 0-8 0,-4-2 17 0,0 2 4 16,1 0 1-16,-3 0 0 0,2-2-14 0,-2-3 0 15,-3 3 0-15,0-5 0 16,5 0-104-16,-2 0-13 0,0 0-3 0,-3-7-947 0</inkml:trace>
  <inkml:trace contextRef="#ctx0" brushRef="#br0" timeOffset="48651.422">17383 156 2048 0,'-10'0'91'0,"10"0"18"0,0 0-87 0,0 0-22 16,0 0 0-16,0 0 0 0,0 0 76 0,2 2 10 0,-2 5 2 0,3 5 1 15,-1-5-33-15,1 7-6 0,5-2-2 0,0 2 0 16,-5-2-14-16,2 2-3 16,-2-2-1-16,-3-3 0 0,0 5-30 0,0-7 0 0,2 5 0 0,1-5 0 15,-3 5 0-15,3-3 0 0,-1 3 0 0,-2-5 0 16,3 0 57-16,-3-7 6 0,0 0 1 0,0 0 0 0,0 0-52 15,0 0-12 1,0 0 0-16,0 0 0 0,5-7 0 0,3 7 0 16,-3-2 0-16,3-8 0 15,0 3-48-15,0 5-13 0,3-5-3 0,-1 2 0 0,4-2 42 0,-4 7 8 16,-2-7 2-16,3 7 0 0,-3-7 12 0,0 7 16 16,-1 0-3-16,-7 0-1 0,8 0-12 0,0 0 0 0,0 5 0 0,-2-3 0 15,-4 5 0-15,4 0 0 0,-1 0 0 0,0 0 0 16,0 0 0-16,-2-2 0 0,0 0 0 0,2 4 0 0,-2-2 54 0,2 0 8 15,-2-2 2-15,-1 2 0 0,3-2-52 0,-2-3-12 16,-3 5 0-16,3 0 0 0,-3-7 0 0,0 0 0 16,2 5 0-16,-2-5 0 0,0 0 0 0,0 0 0 15,8 0 0-15,0-5 0 16,-5-2-254-16,5 0-54 0,5-14-10 0,-5 0-641 0</inkml:trace>
  <inkml:trace contextRef="#ctx0" brushRef="#br0" timeOffset="48820.24">17724 130 1764 0,'0'0'78'0,"0"0"16"16,0 0-75-16,0 0-19 0,3 7 0 0,2 0 0 16,-2-2 85-16,2 4 14 0,-2-2 2 0,2 5 1 15,1 2-18-15,-4-2-3 16,1 2-1-16,2 0 0 0,0-2-27 0,-2-3-5 16,0 3-2-16,-3 2 0 0,2-2-22 0,-2-5-5 15,0 7-1-15,0-7 0 0,-2 0-18 0,-4-2 0 16,4 2 0-16,-4-5-781 15,1 3-160-15</inkml:trace>
  <inkml:trace contextRef="#ctx0" brushRef="#br0" timeOffset="48936.33">17687 257 1270 0,'0'0'56'0,"6"0"12"0,2 0-54 0,0-5-14 16,2 5 0-16,1-2 0 0,-1 2 76 0,1 0 13 16,5-5 3-16,0 5 0 0,0 0-72 0,-1 0-20 15,4 0 0-15,-3 0-708 0</inkml:trace>
  <inkml:trace contextRef="#ctx0" brushRef="#br0" timeOffset="49221.297">18164 184 460 0,'0'0'41'16,"0"0"-33"-16,0-7-8 0,0 5 0 16,0 2 283-16,0-5 54 0,-3 0 11 0,-2-2 3 0,2 7-180 15,-2-2-36-15,-3 2-7 0,0 0-2 0,-3 0-79 0,1 0-16 16,-3 2-3-16,-1-2-1 0,-2 7-17 0,3-7-10 15,0 5 12-15,0 2-12 0,2 0 0 0,3 5 0 16,0-5 0-16,6 0 0 0,2 0 0 0,0 7 0 16,0-9 0-16,5 4-12 0,5-2-10 0,1 5-2 0,-3-5 0 0,3 5 0 15,-1-3 33-15,1 1 7 0,-1-1 0 0,1 3 1 16,-3-5 0-16,0 2 0 0,0 3 0 0,-3-5 0 16,-2 7 11-16,-1-7 1 0,4 5 1 0,-6-5 0 0,0 5 6 0,0-3 2 15,-3-2 0-15,0-2 0 0,1 9-10 0,-6-7-1 16,0-2-1-16,0-3 0 0,-3 3-16 0,-2-3-10 31,-3 3 12-31,0-5-800 16,0 0-159-16</inkml:trace>
  <inkml:trace contextRef="#ctx0" brushRef="#br0" timeOffset="51669.532">9141 1280 1267 0,'0'0'28'0,"0"0"5"0,0 0 2 0,0 0 1 0,0 0-36 0,0 0 0 0,-2-5 0 16,2 5 0-16,0 0 109 0,0 0 15 0,0 0 4 0,0 0 0 15,0 0-52-15,0-7-9 0,0 0-3 0,-3 7 0 0,0 0-4 0,1 0 0 16,-4-2-1-16,1 2 0 0,-3 0-43 0,0 2-16 15,0-2 11-15,0 0-11 0,1 0 48 0,-4 5 3 16,0-3 1-16,1 5 0 0,-1-2-31 0,3-2-5 16,-2 4-2-16,-1 2 0 0,0-7-6 0,4 12-8 15,1-9 11-15,1 5-11 0,5 1 0 0,0-4 0 16,-3 8 0-16,3-8 0 16,-2 4 0-16,-1-4-9 0,6 0 9 0,-1 5-8 15,4-2 8-15,2-3-10 0,-3-3 10 0,3 3-10 16,5 0 10-16,0 1 0 0,-2-4 8 0,-1-1-8 15,6 1 11-15,-2-4-3 0,-1 0 0 0,3 0 0 16,-3 0 8-16,0 0 2 0,0-4 0 0,-2 1 0 16,2-1 7-16,-2 4 2 15,-3-8 0-15,0 1 0 0,0 0-5 0,-1 0-1 0,-1 0 0 0,2-5 0 0,0-2 5 0,-3 0 1 16,-2-7 0-16,-1-2 0 0,1 1-1 0,-3 1 0 16,0-7 0-16,-3 5 0 0,1-1-26 0,-1 0 0 15,-2-1 8-15,-1 3-8 0,1-3 0 0,0 3 0 0,-3 4 0 16,3-4 0-16,-1 8 0 0,1 0 0 15,0-5 0-15,-1 1 0 0,4 8 0 0,-4-2 0 16,1-2 0-16,2 7 0 0,1 0 0 0,-1 0 0 0,1 2 0 0,-1-2 0 0,3 7 0 0,0 0 0 16,0 0 0-16,0 0 0 0,0 0 0 0,5 7 0 15,-2 5 0-15,-1 0 0 0,1-3 0 0,2 10 0 16,1-5 0-16,-1 7 0 0,0 3 0 0,3-8 0 16,-2 6 0-16,-1 3 0 0,0 1 0 0,0 10 0 15,1-6 0-15,2-2 0 0,-3 1 0 0,0 1 0 16,-2-9 0-16,2 5 0 15,-2-5 34-15,2 1 5 0,-2-6 1 0,-3 0 0 16,2-1-27-16,1-4-5 0,0-4 0 0,-3 8-8 16,0-8 12-16,0-7-12 0,0 0 12 0,0 0-12 15,0 0 15-15,0 0-4 0,0 0-1 0,0 0 0 16,5 0-10-16,0 0 0 0,-2-3 0 0,0-9 0 16,2 5-76-16,-3-4-21 0,1 4-4 0,2-8-1179 15</inkml:trace>
  <inkml:trace contextRef="#ctx0" brushRef="#br0" timeOffset="52503.97">10078 979 1497 0,'0'0'32'0,"-3"-5"8"0,3-2 0 0,-5 7 4 0,5 0-36 0,0 0-8 0,0 0 0 0,0 0 0 0,-3-7 104 0,3 7 20 16,0 0 3-16,0 0 1 0,-2 7-54 0,-1 5-10 16,3-5-3-16,-3 7 0 0,3 0-27 0,3-2-6 15,-3 2 0-15,3 12-1 0,-1-12 0 0,1 7 0 16,-3-6 0-16,5 10 0 0,-2-10-11 0,2 3-3 16,-2 1 0-16,2-5 0 0,1 0 21 0,-4-2 4 15,3-2 1-15,-2 1 0 0,2-4-11 0,-5 0-3 0,3 0 0 0,-3-2 0 16,0-5 4-16,0 0 1 0,0 0 0 0,0 0 0 15,0 0-6-15,0 0-2 0,3-5 0 0,-1-4 0 16,-2-3-8-16,3 5-2 0,2-7 0 0,-2 2 0 0,2 3 3 16,0-3 0-16,1-7 0 0,2 5 0 0,2 3-24 0,-2-4-5 15,-2 1-1-15,1 0 0 0,4 2 15 0,0-2 0 32,-3 3 0-32,2 1 0 0,1-2 0 0,-1 3 10 15,-2 2-2-15,0-2 0 0,-3 6-8 0,1-4 0 0,-1 7 0 16,-5 0 0-16,0 0 0 0,0 0 0 0,3-5 0 0,-3 5 0 15,0 0-9-15,-6 5 9 0,4-5-12 0,-4 7 12 32,-1-7-60-32,-1 7-6 0,-6-2-1 0,4 4 0 0,2-2-46 15,0 0-10-15,8 1-1 0,-3-1-1 0,-2 2 78 0,0-2 16 0,2 2 3 0,0-1 1 0,1-1 27 0,-1 4 0 16,0-4 0-16,3 0 0 0,-2 5 21 0,2-5 3 16,2 0 1-16,4 0 0 0,-4 0-25 0,4 5 0 15,-6-2 0-15,2-1 0 0,4-2 36 0,-1 2 3 16,0-4 0-16,1 2 0 0,4-4-11 0,-2 4-3 15,0-3 0-15,-3 3 0 0,3-7 31 0,3 7 7 16,-3-7 1-16,0 7 0 16,0-2-74-16,0-5-14 0,2 3-4 0,-2 1 0 15,-3-4-28-15,3 0-5 0,-2 0-2 0</inkml:trace>
  <inkml:trace contextRef="#ctx0" brushRef="#br0" timeOffset="52889.831">10456 1156 1728 0,'0'0'76'0,"0"0"16"0,0 0-73 0,0 0-19 0,8 4 0 0,0-4 0 16,0-4 55-16,0 4 7 16,-3 0 2-16,3 0 0 0,0 0-4 0,0 0-1 0,3 0 0 0,-3-3 0 15,2 3-43-15,4 0-16 0,-4-7 11 0,-2 2-11 0,3 5 0 0,-3-7 0 16,-3 5 0-16,0-3 0 0,-2 3 0 0,-3 2 0 15,0 0 0-15,0 0 0 0,-3-12 30 0,-2 5 0 16,2 2 0-16,-2-2 0 16,0 7-48-16,-3-2-10 0,0-3-1 0,-3 5-1 0,1 0 30 0,-1-2 0 0,3 2 0 0,-5 2 0 15,2-2 0-15,3 0 0 0,-5 0 0 0,0 7 0 32,2 0 0-32,1-2 0 0,-1-2 0 0,3 1 0 15,0 8 0-15,3-10 0 0,0 12 0 0,2-7 0 0,0 5 0 16,3 0 0-16,3 4 0 0,0-4 0 0,-1 0 16 0,4-3 8 15,-1-2 3-15,0 5 0 0,3-2-19 0,-3 1-8 16,6-4 0-16,-3 0 8 0,3 5-8 0,2-9 12 16,0 6-12-16,0-7 12 15,3-2-102-15,-3 5-20 0,3-5-4 0,-5-5-504 0,-3 5-101 0</inkml:trace>
  <inkml:trace contextRef="#ctx0" brushRef="#br0" timeOffset="53206.654">10676 1156 230 0,'5'-3'20'0,"-2"3"-20"0,0 0 0 0,2 0 0 16,-5-7 235-16,0 7 42 16,0 0 9-16,0 0 2 0,0 0-82 0,0 0-16 15,5 7-3-15,0 0-1 0,1-4-93 0,-1 6-18 16,-5-2-4-16,5 2-1 0,1-4-5 0,-4 2-1 16,1 0 0-16,0 0 0 0,-3 0-10 0,2 0-2 15,-2 1-1-15,3-4 0 0,-1-1-25 0,1 4-5 16,-3-7-1-16,0 0 0 0,0 0-20 0,0 0 0 15,0 0-12-15,0 0 4 0,0 0 26 0,0 0 6 0,0 0 0 0,0 0 1 0,3-7-40 0,-1-3-8 16,1 5-1-16,0-4-1 16,-1 2-85-16,1-5-17 0,0 0-3 0,-1-2-1 15,4 7 36-15,-1-4 7 0,0 1 2 0,-2 5 0 16,2-9 31-16,-2 12 7 0,5-3 0 0,0 1 1 0,-6 1 47 0,4-4 0 16,1 7 0-16,-1-5 0 0,-1 5 0 0,0 5 10 15,1-5-10-15,-1 0 8 16,0 0 45-16,1 3 9 0,1 1 2 0,-1-1-615 15,-1 1-122-15</inkml:trace>
  <inkml:trace contextRef="#ctx0" brushRef="#br0" timeOffset="53607.736">10983 1160 864 0,'0'0'38'0,"0"0"8"0,0 0-37 0,0 0-9 16,0 0 0-16,0 0 0 0,0 0 220 0,0 0 43 15,5 7 8-15,-2 0 1 0,-1-2-141 0,1 4-29 16,2-1-6-16,1-1 0 0,-1 2-21 0,-2 0-4 16,-6-2-1-16,6 5 0 0,-1-5-26 0,1 0-6 15,-3 0-1-15,0 0 0 0,3 0-20 0,-3-2-4 0,0-5-1 0,0 0 0 0,0 0-1 0,0 0-1 16,0 0 0-16,0 0 0 0,0 0-10 0,0 0 0 16,0 0 0-16,7-5 0 0,-7-2 0 0,3 0 15 15,2 5-4-15,-2-7-1 0,2 2-18 0,1-3-4 16,-4-2-1-16,4 5 0 0,2 0 13 0,2 0 0 15,-5 0 0-15,3 2 0 0,0 5 0 0,0-7 0 16,0 5 0-16,-3-3 0 31,-5 5-44-31,8 0-16 0,0 0-4 0,0 0 0 0,0 0 52 0,-8 0 12 0,8 5 0 0,-3-3 0 16,3 5 48-16,0-2 13 0,-2 2 3 0,-1-4 0 16,3 6-52-16,-6-7-12 0,4 5 0 0,-1 0 0 15,-2 5 0-15,2-9 11 0,-2 4-11 0,2 4 10 16,-2-4-1-16,2 0 0 0,-5-7 0 0,3 5 0 15,2 2-9-15,-5-7 0 0,2 3 0 0,4 1 8 16,-6-4-185-16,5 0-38 0,6-4-7 0,-3 4-2 0</inkml:trace>
  <inkml:trace contextRef="#ctx0" brushRef="#br0" timeOffset="53954.791">11356 1163 1497 0,'0'0'66'0,"0"0"14"0,5 0-64 0,-2 0-16 15,2 0 0-15,0 0 0 0,3 0 102 0,0 0 17 16,0 0 3-16,0 0 1 0,3 0-46 0,-3 0-9 16,-3 0-1-16,6-3-1 0,-3 3-50 0,2 0-16 15,1-4 8-15,-3 4-8 16,2-3 0-16,-4-2 0 0,1-2 0 0,-1 7 0 0,-6 0 55 0,8-7 7 16,-6 0 2-16,-2 7 0 0,6-2-64 0,-4-7 0 0,-4 6-9 0,-1-4 0 15,3 7 9-15,-3 0 0 0,-7-5 10 0,-1-2-10 16,3 7 0-16,-2 7 0 0,-1-7 0 0,0 0 0 15,1 0 0-15,-1 5 0 0,1-2 0 0,-4 1-10 16,1-1 10-16,5 6-8 16,-2-7 8-16,2 5-8 0,0 0 16 0,0 5 4 0,3-9 1 0,-1 8 0 15,4 1-28-15,-1 2-5 0,3-4-2 0,3 1 0 0,2 3 14 0,0-2 8 16,-2-2-10-16,5-1 10 0,0 0 0 0,0-2 0 16,2-2 0-16,-2 2 0 0,3-7 8 0,-1 3-8 15,1-3 12-15,0 0-12 16,-1 0-90-16,3 0-25 0,1-3-5 0,-1 3-805 0</inkml:trace>
  <inkml:trace contextRef="#ctx0" brushRef="#br0" timeOffset="54177.632">11679 951 1152 0,'0'0'51'0,"0"0"10"15,0 0-49-15,0 0-12 0,0 0 0 0,-3 7 0 0,0 2 146 0,3 3 26 0,0-2 6 0,6 1 1 16,-4 3-107-16,4 1-22 0,-1-4-4 0,0 3-1 16,3 1 15-16,-5-4 4 0,5 3 0 0,-3-2 0 15,0-2-52-15,1 1-12 0,-1 3 0 0,0-2 0 16,-2-2 45-16,0 1 7 0,-1 3 0 0,1-6 1 16,-3-1-33-16,2 2-8 0,-2-9 0 0,0 0-1 31,3 2-60-31,-3-2-12 0,0 0-3 0</inkml:trace>
  <inkml:trace contextRef="#ctx0" brushRef="#br0" timeOffset="54641.571">12089 920 1728 0,'0'0'38'0,"0"0"8"0,0 0 2 0,-3 0 0 0,-2-7-39 0,0 7-9 0,2 0 0 0,-2-2 0 16,-3 2 53-16,0 0 9 0,2 0 2 0,-1 2 0 15,-1 3 0-15,0-3 0 0,0 5 0 0,2-7 0 16,1 5-64-16,-3 2-15 0,3-4-1 0,0 6-1 15,-1-7 17-15,4 5 0 0,-1 0 0 0,3-2 0 16,-5 2 0-16,5-4 0 0,2 8-8 0,1-4 8 0,0-2-8 0,-1-3 8 16,4 10-12-16,2-5 12 0,0-4 0 0,-3 6 0 15,3-2 0-15,2-5 0 0,1 5 0 0,-3 0 0 16,0-2 0-16,0-2 0 0,0 4 0 0,0-3 0 16,-6 3 8-16,4 0-8 0,-1 0 0 0,0-2 0 0,-2 2 0 15,-3-4 0-15,2 6 10 0,-2-7 9 0,0 5 1 0,-2 0 1 16,-1-2 23-16,0 2 4 0,1-4 0 0,-1 4 1 15,-2-3-25-15,0 3-6 0,-1-2-1 0,1-3 0 0,0 5 38 0,2-2 7 16,-2-5 2-16,2 7 0 16,0-7-154-16,3 0-30 0,-5 0-7 0,5 0-922 15</inkml:trace>
  <inkml:trace contextRef="#ctx0" brushRef="#br0" timeOffset="54879.026">12250 902 1209 0,'0'0'53'0,"0"0"12"0,0 0-52 0,0 0-13 15,0 0 0-15,0 0 0 0,0 0 179 0,0 0 33 0,0 0 6 0,0 0 2 16,3 4-124-16,0 1-24 0,-3-5-4 0,2 7-2 16,3 2-48-16,1-4-10 0,-6-5-8 0,5 7 12 15,0 0-12-15,1 0 8 16,2 0-8-16</inkml:trace>
  <inkml:trace contextRef="#ctx0" brushRef="#br0" timeOffset="55073.138">12351 1181 1958 0,'0'0'43'0,"0"0"9"0,2 7 1 0,-2-2 3 16,0-5-45-16,3 7-11 0,-3-7 0 0,0 3 0 0,3 6 72 0,-1-7 13 15,-2-2 3-15,0 0 0 16,3 7-106-16,-3-7-21 0</inkml:trace>
  <inkml:trace contextRef="#ctx0" brushRef="#br0" timeOffset="56483.734">13700 1000 1803 0,'0'0'40'0,"0"0"8"0,0 0 1 0,0 0 2 0,0 0-41 0,5-2-10 16,1 2 0-16,2 2 0 0,0 3 88 0,5-3 15 15,0 5 3-15,3-2 1 0,2-3-86 0,-2 6-21 16,-2-8 0-16,1 9 0 0,1-2 0 0,0 2 0 15,-3-9 0-15,1 0 0 0,-4 5 0 0,1 2 0 16,-1-7 0-16,-2 3 0 16,-8-3-50-16,0 0-14 0,0 0-4 0,0 0-836 0</inkml:trace>
  <inkml:trace contextRef="#ctx0" brushRef="#br0" timeOffset="56662.088">13822 967 1789 0,'0'0'39'0,"0"0"8"0,0 0 1 0,0 0 4 0,0 0-42 0,0 0-10 15,0 0 0-15,0 0 0 16,0 0 91-16,0 0 16 0,-5 7 3 0,2 1 1 16,3-1-89-16,-3 4-22 0,1 3 0 0,-4-2 0 15,-2-5 39-15,0 5 3 0,1-3 1 0,-1 3 0 16,0-2-18-16,0 1-3 0,2 3-1 0,-2-2 0 16,3-9-33-16,3 6-8 0,-4-2 0 0,4-5-684 15,2 5-137-15</inkml:trace>
  <inkml:trace contextRef="#ctx0" brushRef="#br0" timeOffset="57464.514">14616 972 864 0,'0'0'38'0,"0"0"8"0,0 0-37 0,0 0-9 0,0 0 0 0,8 2 0 16,-1 3 296-16,-1-5 58 0,-1 3 11 0,3-3 3 0,8 7-251 0,0-7-49 16,-3 4-11-16,3-4-1 0,0 5-38 0,-3-3-7 15,3-2-2-15,-3 5 0 0,0-3-9 0,-2-2 0 16,2 0 0-16,-5 0 0 15,-3 0-49-15,-5 0-12 0,6-7-3 0,-6 7-947 0</inkml:trace>
  <inkml:trace contextRef="#ctx0" brushRef="#br0" timeOffset="57665.034">14743 911 576 0,'0'0'51'0,"0"0"-41"0,0 0-10 0,0 0 0 15,0 0 309-15,0 0 60 0,0 0 12 0,0 0 3 0,0 2-205 0,0 5-41 16,-3 5-8-16,-2-2-2 0,2-1-52 0,0 0-10 31,-2 5-2-31,0-2-1 0,-3 0-50 0,0-3-13 16,3 3 0-16,-1-2 0 0,1-1 0 0,0 0 0 0,2-2 0 0,0 5 0 15,-2-9 36-15,5 4 1 0,-2-3 1 0,4 3 0 32,-2-7-170-32,0 0-35 0,0 0-6 0,5 0-2 0</inkml:trace>
  <inkml:trace contextRef="#ctx0" brushRef="#br0" timeOffset="58537.782">15034 892 1292 0,'5'-5'57'0,"-5"3"12"0,0 2-55 0,0-5-14 16,0 5 0-16,0 0 0 15,0 0 99-15,0 0 17 0,0 0 3 0,3-7 1 16,2 5-44-16,0-3-9 0,0 3-2 0,1 2 0 16,2-5-14-16,2 1-3 0,1 1-1 0,-1 3 0 15,4 0-24-15,-4-5-5 0,3 3-1 0,3 2 0 16,-2-5 38-16,-1 5 7 0,0 0 2 0,0 0 0 16,-2 0-52-16,-3 5-12 15,2-5 0-15,-2 7 0 0,0-4 0 0,3 6 0 0,-6-7 0 0,3 5 0 0,-3 0 54 0,1 7 8 16,-4-2 2-16,-2 0 0 0,0 2-52 0,-2-4-12 15,-1 1 0-15,0 3 0 0,-5 1 0 0,0-4 0 0,3-4 0 16,0 7 0-16,-3-2 0 0,0-5 0 0,3 0 0 0,-1 0 0 16,1 0 0-16,2 5 0 0,1-12 0 0,2 0 0 15,0 0 0-15,0 0 0 0,0 0 0 16,5 3 0-16,0 1 0 0,3-1 0 0,0 1 0 0,3-4 0 0,-1 5 0 0,4-3 0 16,-1 3 0-16,-2-3 0 15,2 5 0-15,-3-2 0 0,1 2 0 0,-3-4 0 0,0 6 0 0,-3-7 0 16,0 12 0-16,1-2 0 0,-6-9 0 0,0 8 0 15,-6-4 0-15,4 7 0 0,-6-6 54 0,2-1 8 16,-1 4 2-16,-1-4 0 0,-3 5-52 0,0-2-12 16,-2-3 0-16,0-3 0 15,0 3 0-15,0 0 0 0,-3 0 0 0,0-2 0 16,0 2 0-16,0-7 0 0,0 0 0 0,3 0 0 16,0 0-100-16,2-7-22 0,3 2-5 0,6-2-1 15</inkml:trace>
  <inkml:trace contextRef="#ctx0" brushRef="#br0" timeOffset="58791.219">15568 1000 1152 0,'0'0'102'0,"0"0"-82"15,0 0-20-15,0 0 0 0,0 0 144 0,11 0 25 16,-1 0 5-16,1 5 1 0,2-3-83 0,0 5-17 16,1-2-3-16,-1 2-1 0,3-4-23 0,0-3-5 15,-1 9-1-15,1-7 0 0,0-2-34 0,3 7-8 16,-1 0 0-16,-2-7 0 0,-3 5 0 0,-2-3 0 16,-3 3 0-16,0-5 0 15,-8 0-129-15,0 0-28 0,0 0-6 0,0 0-645 0</inkml:trace>
  <inkml:trace contextRef="#ctx0" brushRef="#br0" timeOffset="58985.196">15748 960 1789 0,'-8'0'79'0,"8"0"17"16,0 0-77-16,0 0-19 0,0 0 0 0,0 0 0 0,-3 7 98 0,1-2 16 16,2 2 3-16,-3-4 1 0,3 4-42 0,-3 4-8 15,1-4-1-15,-1 5-1 0,1-2-43 0,-1-1-9 16,0 0-2-16,1 5 0 0,-4-6 25 0,4 3 5 15,-1 3 1-15,0-2 0 16,1-5-115-16,-1-4-22 0,3 6-5 0,3-7-978 0</inkml:trace>
  <inkml:trace contextRef="#ctx0" brushRef="#br0" timeOffset="59571.107">16267 1073 1738 0,'-14'-4'38'0,"14"4"8"0,0 0 2 0,0 0 1 0,-8-8-39 0,8 8-10 31,0 0 0-31,0 0 0 0,-5-7 102 0,0 7 18 16,-3 0 4-16,-3 0 1 0,3 0-100 0,-5 0-25 16,-3 5 0-16,0 2 0 0,-2-4 0 0,2 8 0 15,0-6 0-15,0 4 0 0,0 3 0 0,3-2 0 0,0 1 0 16,5 3 0-16,3-2 0 0,-1-2 0 0,4 6 0 0,2-2 0 16,2-7 0-16,4 5 0 0,2-3 0 0,0 3 0 15,2-5 0-15,3-4 0 0,1-3 0 0,1 7 0 0,1-10 0 0,-2-1 0 16,-4 1 0-16,6-9 0 0,0 5 56 0,-5 0 7 15,-4-4 1-15,1 1 0 0,0-9-52 0,-2 5-12 16,-1-5 0-16,-10 3 0 0,-1-3 53 0,-2 0 8 16,0 1 2-16,3-4 0 0,-3 1-50 0,3 0-13 15,-3-2 0-15,3-1 0 0,-3 0 36 0,0-4 1 16,3 2 1-16,-3 10 0 0,5-8-10 0,-2 10-1 0,-1 0-1 0,4 2 0 31,-4 5-26-31,4-7 0 0,-1 12 0 0,0-8 0 16,3 10 0-16,0 0 0 0,0 0 0 0,0 0 0 0,0 0 0 0,3 10 0 0,0-8 0 0,2 12 0 15,3 0 0-15,0 5 0 0,3 7 0 0,2-5 0 0,3 8 56 16,2 3 7-16,1 1 1 0,-3-2 0 0,-1-3-64 0,1 0 0 31,-5-6-14-31,2 8 2 0,0-9 12 0,1 5 16 16,-6-5-4-16,-1 5-1 0,1-12-11 0,0 5 0 16,0-5 0-16,0 0 0 0,-3-7 0 0,1 5 0 15,2-5 0-15,0-4 0 0,-8-3 0 0,8 0 0 0,-8 0-12 0,8-3-908 16,2-4-180-16</inkml:trace>
  <inkml:trace contextRef="#ctx0" brushRef="#br0" timeOffset="60512.377">17185 982 921 0,'0'0'40'0,"0"-3"10"0,-6 3-40 0,4 0-10 0,2 0 0 0,-3-5 0 16,-5 5 156-16,3 0 30 0,5 0 6 0,0 0 0 16,-3 5-97-16,3-2-20 0,-2 1-4 0,2 3-1 15,5 0-38-15,-5 0-8 0,-5 5-2 0,5-5 0 16,2 5-22-16,1-3 9 15,-6-2-9-15,3 5 0 0,0-5 44 0,6 0 3 16,-1 0 0-16,3 0 0 0,-3-7-24 0,6 7-5 16,2-2-1-16,5-5 0 0,4 0-17 0,-1-5 0 15,0-2 0-15,0 0 0 0,3 0 0 0,-3 3 10 16,-2-3-10-16,-1-1 12 0,-7 1-12 0,2 0 0 16,-3 0 0-16,-2 5 0 0,-5-7 0 0,0 6 0 15,-1-4-10-15,-2 2 10 0,0 5 58 0,0 0 18 0,0 0 3 0,0 0 1 16,0 0-45-16,0 0-9 0,0 0-2 0,0 0 0 0,0 5 0 15,3 2 0-15,-3 0 0 0,5 0 0 0,1 0-24 0,4 0 0 16,1 5 0-16,2-9 0 16,-5 4-46-16,5-3-14 0,3 1-4 0,0-3 0 0,-6 5 103 0,6-7 20 15,0 7 4-15,0-7 1 0,-3 0-52 0,1 0-12 32,-7-7 0-32,4 7 0 0,-3-2 0 0,-3-3 0 0,3 5 0 0,-5-7 0 15,0 3 0-15,-1-3 9 0,1 4-9 0,-3-4 8 16,0-5 42-16,0 5 8 0,-3 0 2 0,1 0 0 15,-1 0-60-15,0 2-12 0,1-9-3 0,-1 7 0 16,0 3 15-16,1-3 0 0,-1-1 0 0,0 1 0 16,-2 0-12-16,2 7-4 0,1-7 0 0,2 7 0 15,0 0-139-15,0 0-28 0,0 0-5 0</inkml:trace>
  <inkml:trace contextRef="#ctx0" brushRef="#br0" timeOffset="60859.742">17949 1029 1958 0,'0'0'43'0,"0"0"9"0,0 0 1 0,0 0 3 0,0 0-45 0,6-3-11 16,2 3 0-16,0-7 0 0,2 7 40 0,3-5 5 16,-2-2 2-16,5 5 0 0,-6-3-24 0,4 3-5 15,-4-3-1-15,1 1 0 0,-3-3-17 0,2 4-11 16,-2-4 2-16,-2 2 0 0,-1-2 17 0,-3 5 3 15,1-3 1-15,-3 3 0 0,0-7-12 0,0 6 0 0,-3-9 0 0,1 5 0 16,-3 0 19-16,-1 5 11 0,1-7 2 0,0 6 1 16,-1-2-17-16,-2 5-3 0,-2-2-1 0,2 2 0 15,0 0-12-15,-5 0 0 0,-1 0 0 0,1 2 0 16,0 3 20-16,0-2-1 0,-3 8-1 0,0-4 0 16,3 5-18-16,0-5 0 0,2 5 0 0,0-3 0 15,3 3 0-15,3-2 0 0,5 1 0 0,-2-4 0 0,2 7 0 0,2-2 0 16,3 0 0-16,6-3 0 0,0-2 0 0,2 5 0 15,3-9 0-15,2 4 0 0,1-3-16 0,5 1-6 16,-6-3-2-16,3-2-678 16,0 5-136-16</inkml:trace>
  <inkml:trace contextRef="#ctx0" brushRef="#br0" timeOffset="61044.571">18285 960 1958 0,'0'0'43'0,"0"0"9"0,0 0 1 0,0 0 3 0,0 0-45 0,0 0-11 16,0 7 0-16,0 0 0 0,0-2 53 0,0-2 9 16,3 4 2-16,0 4 0 0,-1-4 0 0,4 5 0 15,-4-5 0-15,4-4 0 0,-1 8-52 0,0-4-12 0,-2 0 0 0,-1 0 0 16,4-2 0-16,-1-2 0 0,-5-3 0 0,0 0 0 16,0 0-151-16,0 0-33 0,0 0-6 15,0 0-2-15</inkml:trace>
  <inkml:trace contextRef="#ctx0" brushRef="#br0" timeOffset="61198.276">18262 833 2098 0,'-3'-7'46'0,"0"0"10"0,3 7 1 0,0-7 3 0,-5 0-48 0,5 2-12 16,0 5 0-16,0 0 0 0,0 0 22 0,0 0 2 15,5-7 1-15,3 7 0 0,0 0-25 0,3 7 0 16,-6-2 0-16,6-3-968 0</inkml:trace>
  <inkml:trace contextRef="#ctx0" brushRef="#br0" timeOffset="61677.838">18669 927 1929 0,'0'0'85'0,"0"0"19"0,-3-7-84 0,-5 0-20 0,3 5 0 0,0-3 0 31,-3 1 64-31,3 1 9 0,-3-2 2 0,0 3 0 16,0 4-51-16,-3-2-9 0,1 5-3 0,-4-2 0 0,1 1-12 0,3 1 0 0,-1-3 0 0,3 5 0 15,-3 0 0-15,4-2 0 0,-1 5 0 0,5-1 0 0,-2-7-9 0,2 5-5 32,3 0-1-32,3 5 0 0,-1-5 15 0,1-4 0 15,5 1 0-15,-3 3 0 0,6 0 0 0,-3 0 0 16,2-7 0-16,-2 0 0 15,0 5-12-15,3-5 12 0,-3 0-13 0,0 0 5 0,2 0 8 0,1-5 0 0,-3 5 0 16,2-7 8-16,1 5-8 0,-6-3 9 0,3 3-9 0,0-3 10 16,-3 1-10-16,1 1 0 0,2-1 0 0,-3 1 0 15,-5 3 53-15,5 0 9 0,0 0 2 0,-2 0 0 0,5 0-52 0,-3 0-12 16,1 3 0-16,2-3 0 0,0 7 0 0,-1-3 0 16,1 3 0-16,3 0 0 15,0 5-19-15,-1-2-6 0,-2 1-2 0,0 3 0 0,0-7 27 0,0 5 11 16,0 2-1-16,-6 0 0 0,1-2 6 0,0 0 0 15,-3-3 1-15,0 10 0 0,-6-5 38 0,1 0 7 16,0-2 2-16,-3-2 0 16,0 1-56-16,-5 3-8 0,0-9 0 0,-1 2-10 15,1 0 10-15,0-4 0 0,-3 1 10 0,3-4-10 16,-3 5 0-16,0-5 0 0,-3-5 0 0,4 1 0 16,1 1-105-16,1-4-27 0,0 0-6 0,2-7-1 15</inkml:trace>
  <inkml:trace contextRef="#ctx0" brushRef="#br0" timeOffset="62094.896">18767 800 1728 0,'0'0'76'0,"0"0"16"0,0 0-73 0,0 0-19 0,0 0 0 0,0 0 0 15,8 5 106-15,-3-3 18 16,-2 6 3-16,5 8 1 0,2-2-79 0,-2-4-15 15,3 8-3-15,-1 1-1 0,-2-9 3 0,0 8 1 16,-2-4 0-16,2 3 0 0,-3-8 9 0,-3 5 1 16,1-2 1-16,2-5 0 0,-2 5-21 0,-3-12-4 15,0 0 0-15,3 9-1 0,-3-9-19 0,0 0 0 16,0 0 0-16,0 0 0 0,0 0 34 0,0 0 3 16,0 0 1-16,0 0 0 0,8 0-10 0,-3 0-1 0,3 0-1 0,-3-7 0 15,3 0-72-15,-3 5-14 0,3-7-4 0,-2 6 0 16,2-1 44-16,-3-4 9 0,3 1 2 0,-3 7 0 15,3 0-3-15,-3 0 0 16,-2 0 0-16,2 0 0 0,-5 0 27 0,3 0 5 0,2 0 0 0,0 5 1 0,-2-3-21 0,2 3 0 16,3-2 0-16,-2 4 0 0,-1-3 0 0,0 3 0 15,0 0 0-15,1 0 0 0,-4 0 23 0,4 1 0 16,-4 1 0-16,1-2 0 0,-3-7 14 0,0 9 3 0,0-9 1 16,3 5 0-16,-3-5-33 0,0 0-8 0,0 0 0 0,0 0 0 15,0 0 0-15,0 0 0 0,0 0 0 0,2 0 0 31,4 0-154-31,-4 0-30 0,-2 0-5 0,0-5-2 0</inkml:trace>
  <inkml:trace contextRef="#ctx0" brushRef="#br0" timeOffset="62264.333">19084 739 1958 0,'0'0'43'0,"0"0"9"0,0 0 1 0,0 0 3 16,0 0-45-16,0 0-11 0,0 0 0 0,0 0 0 0,0 0 91 0,-2 7 16 15,4 5 3-15,1-3 1 0,2 10-75 0,1 0-16 16,4-5-2-16,-2 7-1 0,3-2-17 0,-1-5 0 0,-4 5 0 0,2-5 0 16,-1 0 0-16,-1-2 0 0,-4-2 0 0,-2-1 0 15,6 0 55-15,-6-2 7 0,-6 0 2 0,1-2-820 16,-3-2-163-16</inkml:trace>
  <inkml:trace contextRef="#ctx0" brushRef="#br0" timeOffset="62401.719">18973 932 1497 0,'0'0'32'0,"0"0"8"0,3-5 0 0,2 5 4 0,1-7-36 0,1 5-8 0,1-3 0 0,3 3 0 16,2-3 104-16,3 5 20 0,3-4 3 0,7 4 1 15,-2 0-52-15,2 0-9 0,1 0-3 0,-3 0 0 16,-1 0-51-16,1 0-13 0,-5 0 0 0,-1 0-646 16,1 0-132-16</inkml:trace>
  <inkml:trace contextRef="#ctx0" brushRef="#br0" timeOffset="62764.422">19537 767 1497 0,'-3'-9'66'0,"3"9"14"0,5-5-64 0,1 5-16 0,-6 0 0 0,0-7 0 16,0 0 106-16,0 7 18 0,0 0 3 0,0 0 1 16,-6-7-52-16,1 3-9 0,-5 4-3 0,-1-3 0 15,0-2 0-15,-2 5 0 0,0 0 0 0,0 0 0 0,0 8-51 0,-1-8-13 16,1 4 0-16,2 1 0 0,4-3 0 0,1 5-10 15,1 0 2-15,2 0 0 0,3 0 8 0,-2 3 11 32,2-1-3-32,2-2 0 0,1 5-18 0,0-2-4 15,-1 1-1-15,4-4 0 0,-1 5 24 0,3-2 5 16,-3 1 1-16,0-4 0 0,3 7-15 0,0-7 0 0,0 1 0 0,-3 3 0 16,1-4 54-16,-1 5 8 0,0-5 2 0,-2 5 0 15,0-10-22-15,-3 12-4 0,0-9-1 0,0 2 0 16,-3 0-8-16,-2 0-1 0,2 0-1 0,-5 0 0 15,-2 0-27-15,-1-7 0 0,0 5 0 0,1-3 0 0,2 3 0 0,-3-2 0 16,-2-3 0-16,0 4 0 16,-3 1-46-16,-3-5-14 0,-2 0-4 0,-3 0-1152 0</inkml:trace>
  <inkml:trace contextRef="#ctx0" brushRef="#br0" timeOffset="73036.241">20164 14126 806 0,'0'0'36'0,"0"0"7"0,0 0-35 0,0 0-8 16,0 0 0-16,-3-2 0 0,1-3 270 0,-1-2 52 16,0 5 10-16,-2-3 3 0,2-2-189 0,-2 2-38 15,0-2-7-15,2 0-1 0,1-2-32 0,-4-3-7 16,4 0-1-16,-1 3 0 0,0-5-14 0,3-3-3 15,-2 1-1-15,-1-3 0 0,3-2-11 0,-3-3-3 16,1 3 0-16,2-5 0 16,-3-2-2-16,3 0-1 0,-3-3 0 0,1 3 0 15,2 0-1-15,-3-5 0 0,0 0 0 0,1 0 0 16,2-7-2-16,-5 5-1 0,2-3 0 0,-2-2 0 16,2 0-4-16,0 5-1 0,-2-5 0 0,5 0 0 15,-3 7-5-15,1-7-2 0,-4 0 0 0,4-2 0 16,-4 2-9-16,6-5 8 0,-2 5-8 0,-1 0 8 15,1-2-8-15,-1-3 8 0,3 3-8 0,-3-3 8 0,1 3 0 0,-1-3 0 16,0 2 0-16,1-1 0 0,-1-3 4 0,0 7 0 0,-2-7 0 16,5 4 0-16,0-4-3 0,0 0 0 0,-5 0 0 0,2 3 0 15,3-3-9-15,0 0 12 0,0 0-12 0,-2 4 12 16,-1-4-12-16,3-2 12 0,0 2-12 0,0 4 12 16,-3-4-12-16,3 3 0 0,0-3 9 0,-2 0-9 15,2 4 0-15,-3-4 8 0,3 3-8 0,-3-4 0 0,3 1 0 0,-2 0 0 16,2 0 0-16,-3 7 8 0,3-7-8 0,-3 7 0 15,-2-7 0-15,0 7 0 0,-1-2 0 0,1-3 0 16,0-2 0-16,0 5 0 0,2-3 0 0,-2 3 8 16,-1-3-8-16,1 5 0 0,2-7 0 0,1 7 0 15,-1-7 0-15,0 7 8 0,-2-2-8 0,3-3 0 16,2 5 0-16,0 0 0 16,0-2 0-16,-3-3 0 0,3 10 0 0,-3-5 0 15,6-5 0-15,-3 5 0 0,-5 0 0 0,5 5 0 16,-3-5 0-16,3 0 8 0,-3 5-8 0,1-5 0 15,-1 2 0-15,0-2 8 0,3 0-8 0,-5 5 0 16,5-5 0-16,-3 0 8 0,3 5-8 0,-2-3 0 16,2-2 0-16,0 5 0 0,2-3 0 0,1-2 0 15,-6 5 0-15,3-5 0 0,3 0 0 0,-3 7 0 0,0-2 0 0,-3-3 0 16,3 3 0-16,0 2 0 0,-2-2 0 0,-1-3 8 0,1 5-8 16,-1-2 0-16,-2 0 0 0,2-3 8 0,-2 10-8 0,-1-5 0 15,1 0 0-15,2 5 0 0,-2-3 0 0,2-4 8 16,1 7-8-16,-1-3 0 0,1-2 0 0,-1 2 0 15,0 1 0-15,1-3 0 0,2 9 0 0,-3-1 0 16,-2-1 0-16,2 0 0 16,3 5 0-16,-3 0 8 0,-2-3-8 0,2 8 8 15,-2-8-8-15,2 8 8 0,1-3-8 0,-1 5 0 16,-2-5 8-16,2 5-8 0,1 2 0 0,-1-2 0 16,0 0 0-16,1 7 0 0,2-5 0 0,0 5 0 15,0-3 0-15,0-1 0 0,0 6 0 0,0-2 0 16,0 5 0-16,0-3 0 0,0 5 0 0,0 0 0 15,0 0 0-15,0-7 0 0,0 4 0 0,0 3 0 0,0 0 0 0,2-4 0 16,-2 4 0-16,0 0 0 0,0 0 0 0,6-3 0 16,-4-1 0-16,-2 4 0 0,6-5 0 0,-4 3 0 15,6 2 0-15,-3-5 0 0,1 5 0 0,2 0-8 16,0-2 8-16,2-3 0 0,-2 5 0 0,5-2 0 16,1-3 0-16,1 5 0 0,-1-3 0 0,2-1-8 15,2 1 8-15,6-1 0 0,5 1 0 0,0-1 0 0,5-3 0 0,1 2-8 16,2-2 8-16,3 0 0 0,7 0 0 0,4 0 0 15,12 0 0-15,-2 0-8 0,2-5 8 0,1 5 0 0,5 0 0 0,5-5 0 16,0 3 0-16,3-3 0 0,-1 5 0 0,4-5-8 16,2 5 8-16,0-2 0 0,-3-3 0 0,3 2 0 15,0-1 0-15,5 4 0 0,-2-1 0 0,-3 4 0 16,-3-6 0-16,6 6 0 16,5-3 0-16,-5 2 0 0,-3-2 0 0,2 4 0 15,6-1 0-15,-2 1 0 0,-1-1 0 0,-2 1 0 16,-6-1 0-16,6 1 0 0,-1-1 0 0,-2 4 0 15,-2-5 0-15,-1 3 0 0,3-3 0 0,-5 5 0 16,0-2 0-16,-6-3 0 0,3 5 0 0,-2-3 0 16,2-1 0-16,-3 4-8 0,-2 0 8 0,-6-3 0 15,1 3 0-15,-1 0 0 0,1 0 0 0,-6 0 0 0,0 0 0 0,-2 0 0 16,-6 3 0-16,-2-3 0 0,-3 0 0 0,2 0-8 16,1 0 8-16,0 0 0 0,-1 0 0 0,1 0 0 15,-3 0 0-15,0 0 0 16,-3 0 0-16,1 0-8 0,-4 0 8 0,-7 0 0 0,0 0 0 0,2 0 0 15,1 0 0-15,-1 4 0 0,0-4 0 0,1 3 0 16,-4-3 0-16,9 5 0 16,-5-3 0-16,-4 3-8 0,1-5 8 0,-5 2-10 0,2-4 10 15,-3 2-10-15,-2 2 10 0,-3-2-12 0,3-2 12 16,-3 2-12-16,0 0 12 0,0 0 0 0,1-5 0 0,-4 5 0 16,1 0 0-16,49 0 0 0</inkml:trace>
  <inkml:trace contextRef="#ctx0" brushRef="#br0" timeOffset="74111.586">20325 8543 172 0,'-10'-5'8'0,"10"5"1"16,0 0-9-16,0 0 0 0,0 0 0 0,0 0 0 16,0 0 305-16,0 0 59 0,0 0 12 0,0 0 3 0,0 0-228 0,0 0-46 15,0 0-9-15,0 0-1 0,0 0-11 0,0 0-1 16,0 0-1-16,-3 7 0 0,0 2-3 0,1 1-1 0,2-3 0 16,0 0 0-1,0 5-33-15,2 2-6 0,-2-7-2 0,3 7 0 16,0-2-16-16,2 2-3 0,0-2-1 0,-2-5 0 0,2 4-17 0,-2-3 0 15,0-1 0-15,2 0 0 0,0-5 0 0,0 5 0 0,-5-7 0 0,0 0 0 0,0 0 0 0,0 0 0 16,0 0 0-16,0 0 0 16,0 0-198-16,0 0-46 0,-2-2-10 0</inkml:trace>
  <inkml:trace contextRef="#ctx0" brushRef="#br0" timeOffset="74344.059">20124 8524 979 0,'0'0'87'0,"0"0"-70"0,0 0-17 0,0 0 0 16,0 0 196-16,6-2 35 0,-4-3 7 0,6 2 2 16,0-1-137-16,0 4-27 0,5 0-6 0,0-3-1 0,3 3-38 0,3-4-8 15,-1 4-2-15,4 0 0 0,4 0-21 0,0-5 0 0,1 5 0 16,2 5 0-16,-5-5 0 0,0 0 0 0,-3 4 0 0,-5-1 8 31,-3-3-76-31,-3 7-14 0,1-7-3 0,-8 7-794 0</inkml:trace>
  <inkml:trace contextRef="#ctx0" brushRef="#br0" timeOffset="74560.254">20272 8811 1958 0,'0'0'43'0,"0"0"9"0,0 0 1 0,8 0 3 0,0 0-45 0,3 0-11 16,-1 0 0-16,1 0 0 0,2 0 53 0,3-5 9 0,-3 3 2 0,3-3 0 15,-3-2 0-15,3 0 0 0,0 0 0 0,0 0 0 16,-3 0-52-16,3 0-12 0,-3 2 0 0,1-2 0 0,-4 0 0 16,1 5 0-16,-1-3 0 0,-2-2 0 15,0 7-48-15,0-7-13 0,-5 2-3 0,2 3-947 16</inkml:trace>
  <inkml:trace contextRef="#ctx0" brushRef="#br0" timeOffset="75083.894">21003 8423 1267 0,'0'0'56'0,"0"0"12"0,0 0-55 0,0 0-13 16,-3 0 0-16,0-7 0 0,1 7 105 0,-4-7 19 16,4 2 3-16,-4 5 1 0,4-7-52 0,-3 5-9 15,-1-3-3 1,4 5 0-16,-4-3 19 0,1-1 3 0,0 4 1 0,-1 0 0 16,-2 0-37-16,3 0-7 0,0 4-2 0,-3-1 0 15,0-3 19-15,0 5 3 0,0-3 1 0,0 5 0 16,0-7-52-16,3 7-12 0,-3 2 0 0,3-2 0 15,-1 1 0-15,1 1 0 0,0-2 0 0,2 5 0 16,3 0-16-16,0-3-7 0,0 3-1 0,3 2 0 16,2-2 24-16,3 2 0 0,0 0 0 0,0 0 0 0,3 0 0 0,-1 2 0 15,1-1 0-15,-1 1 0 0,-2-4 0 0,3 7 0 16,-3-10 0-16,-3 3 0 0,3 2 0 0,-5-7 10 16,2 7-10-16,-2-7 10 0,-1 3 6 0,1-3 0 15,-3 0 1-15,0-5 0 16,0-2-136-16,0 0-27 0,-3 5-6 0,-2-5 0 0</inkml:trace>
  <inkml:trace contextRef="#ctx0" brushRef="#br0" timeOffset="75231.115">20796 8656 748 0,'0'0'67'0,"0"0"-54"16,0 0-13-16,6-5 0 0,-1 5 220 0,3-2 42 15,2-3 8-15,4 2 2 0,-4-1-140 0,3 4-28 16,1-7-6-16,2 7-1 0,-3-5-50 0,5 3-11 0,-2-3-1 0,0 3-1 15,0-3-24-15,0 5-10 0,0-2 8 0,2-3-8 32,-2 5-31-32,0-2-11 0,-3-3-2 0</inkml:trace>
  <inkml:trace contextRef="#ctx0" brushRef="#br0" timeOffset="75685.468">21336 8435 864 0,'0'0'76'0,"0"0"-60"16,0-5-16-16,3-2 0 0,-1 7 144 0,-2-7 25 16,0 2 6-16,0 5 1 0,0 0-39 0,0 0-7 15,0 0-2-15,0 0 0 0,0 0-17 0,0 0-4 16,0 0-1-16,0 0 0 0,0 0-67 0,0 0-14 16,0 0-2-16,0 0-1 0,0 9 4 0,0-9 1 15,0 7 0-15,3 1 0 16,-3-1-121-16,3-5-24 0,-3-2-5 0</inkml:trace>
  <inkml:trace contextRef="#ctx0" brushRef="#br0" timeOffset="75863.473">21415 8625 1324 0,'0'0'118'0,"0"0"-94"0,0 0-24 0,0 0 0 16,3 0 175-16,-3 0 30 0,3 7 7 0,-3-7 0 15,0 0-127-15,0 0-25 0,0 0-6 0,0 0-1 16,0 0-27-16,2 5-6 0,-2-5 0 0,0 0-1 16,0 0-54-16,6 0-10 0,-1 0-3 0,-5 0-948 15</inkml:trace>
  <inkml:trace contextRef="#ctx0" brushRef="#br0" timeOffset="76834.421">22283 8451 1728 0,'0'0'38'0,"0"0"8"0,6-7 2 0,-1 5 0 0,3-5-39 0,0 2-9 0,5-2 0 0,0 7 0 16,0-7 53-16,1 2 9 15,1 3 2-15,1-3 0 0,0 3-52 0,0-3-12 16,-5 5 0-16,2 0 0 0,0-2 0 0,-5 2 0 15,3 2 0-15,-6-2-577 0,-5 0-119 0</inkml:trace>
  <inkml:trace contextRef="#ctx0" brushRef="#br0" timeOffset="77003.765">22405 8538 1638 0,'0'0'72'0,"8"0"16"0,0-7-71 0,2 7-17 15,1 0 0-15,0-2 0 0,-4-3 80 0,4 5 13 16,0-2 3-16,-3-3 0 0,2 2-54 0,3-1-10 16,-2 4-3-16,0 0 0 15,-3-3-29-15,2-1 0 0,3 4-11 0</inkml:trace>
  <inkml:trace contextRef="#ctx0" brushRef="#br0" timeOffset="78555.262">23725 8463 1425 0,'0'0'63'0,"0"0"13"0,0 0-60 0,0 0-16 16,0 0 0-16,0 0 0 0,0 0 124 0,0 0 21 15,0 0 5-15,0 0 1 0,0 0-39 0,0 0-7 16,0 0-1-16,0 0-1 0,-8 7-31 0,3-2-5 15,0 2-2-15,-1 0 0 0,-2 0-36 0,3 4-7 0,0-1-2 0,0 4 0 16,2-2-12-16,-2 2-8 0,2-2 10 0,-2-3-10 31,2 3 0-31,0 0 0 0,1-3 0 0,-1 3 0 0,3-5 0 0,0 0 0 16,0 0 0-16,0 0 0 16,0 0-109-16,0 0-15 0,0-7-4 0,0 5-580 15,-3-5-116-15</inkml:trace>
  <inkml:trace contextRef="#ctx0" brushRef="#br0" timeOffset="79594.048">24313 8315 1497 0,'0'0'66'0,"0"0"14"0,0 0-64 0,0 0-16 0,0 0 0 0,8-5 0 15,-3 5 0-15,3 0 0 0,2-2 0 0,-2 2 0 16,3 0 0-16,-1-5 0 0,1 5 0 0,2 0 0 15,-5 0 0-15,3 0 0 0,-3 0 0 0</inkml:trace>
  <inkml:trace contextRef="#ctx0" brushRef="#br0" timeOffset="79794.219">24371 8467 1728 0,'0'0'38'0,"0"0"8"0,0 0 2 0,8-4 0 0,-3 4-39 16,0-5-9-16,3 3 0 0,0 2 0 0,0-5 37 0,-3-2 6 15,3 5 1-15,3-3 0 0,-3-2-30 0,0 7-6 16,0-7 0-16,0 4-8 16,-3-1-85-16,3-3-24 0,2 0-5 0,1 0-1 0</inkml:trace>
  <inkml:trace contextRef="#ctx0" brushRef="#br0" timeOffset="82103.239">20505 9528 864 0,'0'0'76'0,"0"0"-60"16,0 0-16-16,0 0 0 0,0 0 144 0,0 0 25 16,0 0 6-16,0 0 1 0,0 0-90 0,6-2-18 15,-1 2-3-15,3-5-1 16,2 5 28-16,-2-2 6 0,5-3 1 0,-2 5 0 16,2 0-56-16,-2-2-11 0,-1-3-3 0,4 5 0 15,-1-2-29-15,3-3 0 0,0 5 0 0,2-5 0 16,-2 3 0-16,3-3 0 0,-4 5 0 0,-1-2 0 15,-6 2 0-15,-8 0 0 0,0 0 0 0,0 0 0 16,0 0-96-16,-6 2-26 0,1 3-5 0,-8 2-1 0</inkml:trace>
  <inkml:trace contextRef="#ctx0" brushRef="#br0" timeOffset="82297.333">20516 9674 1497 0,'0'0'32'0,"0"0"8"0,0 0 0 0,0 0 4 0,0 0-36 0,8 0-8 0,2 0 0 0,-2 0 0 0,0 0 94 0,3 0 17 16,-1 0 3-16,4-5 1 0,-1 5-82 0,0-2-16 16,6-3-3-16,-9 5-1 0,1-2-13 0,2-3 0 15,0 5 0-15,3-2 0 0,-3-3 35 0,1 5 4 16,-1-7 1-16,0 7 0 16,-2-7-168-16,-11 7-32 0,15-7-8 0,-15 7 0 0</inkml:trace>
  <inkml:trace contextRef="#ctx0" brushRef="#br0" timeOffset="82582.839">20585 9441 1497 0,'0'0'66'0,"0"0"14"0,0 0-64 0,0 0-16 0,0 0 0 0,0 0 0 16,0 0 102-16,0 0 17 0,0 0 3 0,0 12 1 16,0-5-43-16,0 5-9 0,2 2-2 0,1 0 0 15,0 0-4-15,-1 0-1 16,3 5 0-16,-2-5 0 0,0 0-51 0,-1-2-13 16,1 7 0-16,2-5 0 0,-2 0 0 0,0 0 0 15,-1-2 0-15,4-3 0 0,-4 3 0 0,-2 0 0 16,0-3 0-16,0-4 0 15,0-5-160-15,0 0-31 0,0 0-6 0,0 0-2 0</inkml:trace>
  <inkml:trace contextRef="#ctx0" brushRef="#br0" timeOffset="82783.765">20727 9453 1958 0,'0'0'43'0,"0"0"9"0,0 0 1 0,-2 7 3 16,2-7-45-16,-3 5-11 0,3 2 0 0,0 0 0 0,3 0 53 0,-3 0 9 15,5 7 2-15,-2 0 0 0,2 5 0 0,0 2 0 0,1-2 0 0,2 0 0 32,-6-3-52-32,4 3-12 0,-1-5 0 0,0 0 0 15,-2 5 54-15,-1-7 8 0,1-3 2 0,0-2 0 16,2 0-154-16,0 3-30 0,1-8-7 0,-1 5-581 0,0-2-116 0</inkml:trace>
  <inkml:trace contextRef="#ctx0" brushRef="#br0" timeOffset="83354.581">21056 9608 1728 0,'0'0'38'0,"0"0"8"0,0 0 2 0,0 0 0 0,0 0-39 0,0 0-9 0,0 7 0 0,-3 0 0 15,3 0 104-15,3 5 20 0,-3-5 3 0,2 7 1 16,-2-2-59-16,3 7-11 0,-1-5-2 0,1 0-1 15,-3 0 14-15,3 0 3 0,-1 3 1 0,-2-3 0 16,3-5-46-16,-3 3-10 0,0 2-1 0,0-2-1 16,3-3 27-16,-3-2 6 0,0-2 0 0,0 2 1 0,0-7-39 0,0 0-10 15,0 0 0-15,0 0 0 0,0 0 0 0,0-2 0 16,-3-3 0-16,3-7 0 0,-3 5 0 0,3-2 0 16,-2-8 0-16,-1 10 0 0,0-7 0 0,-2 0 0 15,3-5 0-15,-1 3 0 0,3-3 0 0,-3 0 0 0,1 5 0 16,-1-12 0-16,0 5 0 0,3 2 0 15,0 5 0-15,3-5 0 16,0 5 0-16,2 0 0 0,-2 7 0 0,2-5 0 16,0 5-49-16,3 5-12 0,0-5-3 0,3 2 0 0,-1 5 52 0,3 0 12 15,1 0 0-15,-1 5 0 0,3 2 0 0,-3-5 0 16,0 5 0-16,0 5 0 0,-2-5 0 0,-3 5 0 16,0-5 0-16,-3 0 0 0,0 0 48 0,1 5 13 15,-4-3 3-15,-4-2 0 0,-1 0-52 0,-2 5-12 16,0-5 0-16,-3 5 0 0,-3-5 0 0,3-5 0 0,0 3 0 0,-2 2 0 31,-1-2-71-31,0-3-17 0,3-2-3 0,3 0-707 0,3 0-142 0</inkml:trace>
  <inkml:trace contextRef="#ctx0" brushRef="#br0" timeOffset="83771.419">21402 9599 1497 0,'0'0'66'0,"0"0"14"0,0 0-64 0,0 0-16 16,0 0 0-16,0 0 0 0,0 0 106 0,0 0 18 0,0 0 3 16,0 0 1-16,0 0-72 0,0-5-13 0,0 5-3 0,0 0-1 31,0-2-11-31,0 2-3 0,-2-5 0 0,-4 5 0 0,4 0 31 0,-6 0 7 16,0 0 1-16,-3 5 0 0,6-3-52 0,-3 3-12 15,0-3 0-15,3 5 0 0,-3 0 0 0,2 0 0 16,1-2 0-16,2 7 0 0,1-5 0 0,-1 0 0 15,6 0 0-15,-1 0 0 0,1 0 0 0,5 0 0 16,0 0 0-16,0-2 0 0,3-3 0 0,-1 3 0 16,1-5 0-16,-1 2 0 0,4-2 0 0,-4 0-12 0,-2-2 3 0,-3 2 0 15,1-5 9-15,-1-2 0 0,0 5 8 0,-2-3-8 16,2-2 8-16,0 0-8 0,-2 2 10 0,2-4-10 16,-2 2 0-16,0-5 0 0,-1 5 0 0,-2 0 0 15,-2 0 0-15,2 0 0 0,-3 0 0 0,0 2 0 16,1-2 57-16,2 7 6 0,0 0 1 0,0 0 0 15,0 0-52-15,0 0-12 16,0 0 0-16,0 7 0 0,-3 0 0 0,6 0 0 16,-1 0 0-16,4 0 0 0,-1-2 0 0,0 2 0 15,-2 0 0-15,5 0 0 0,-6 0-13 0,6-2-6 16,-5-3-1-16,2 3 0 16,-5-5-72-16,8 0-14 0,-8 0-3 0</inkml:trace>
  <inkml:trace contextRef="#ctx0" brushRef="#br0" timeOffset="84072.161">21532 9554 1324 0,'10'0'118'15,"-4"0"-94"-15,-6 0-24 0,0 0 0 0,2 5 94 0,4-3 14 16,-4-2 4-16,4 7 0 0,-1-2 12 0,0 2 4 16,0 0 0-16,1 0 0 15,-4 0-52-15,1 0-9 0,-3 0-3 0,3 0 0 16,-1-2-22-16,-2 2-5 0,0 0-1 0,0 0 0 15,0-2-22-15,0-5-5 0,-2 2-1 0,2-2 0 16,0 0-8-16,0 0 0 0,0 0 9 0,0 0-9 16,0 0 0-16,0 0-20 0,-3 0 4 0,0-2 1 15,3-3-18-15,0-2-4 0,0 0-1 0,0 0 0 16,0-5-4-16,3 5-1 0,0-2 0 0,2-3 0 16,0 0-29-16,3 5-5 0,0-2-2 0,0 2 0 0,0-3 63 0,3 3 16 15,-3 5 0-15,-1-3 0 0,7 3 0 0,-6-3 0 0,0 3 0 16,-3 2 0-16,3 0 0 0,2 0 0 0,-4-5 0 0,-1 5-873 15</inkml:trace>
  <inkml:trace contextRef="#ctx0" brushRef="#br0" timeOffset="84525.815">21966 9554 1036 0,'0'0'46'0,"0"0"10"0,0 0-45 0,0 0-11 0,-3-7 0 0,0 7 0 15,-2-5 156-15,2 3 28 0,-2 2 7 0,-3-5 1 16,0 5-103-16,0 0-20 0,3 0-4 0,-3 0-1 16,-2 5 0-16,2-5 0 0,-3 7 0 0,3-2 0 15,0-3-42-15,0 5-9 0,0 0-1 0,0 0-1 0,3-2-11 0,0 2-16 16,-1 0 4-16,1 0 1 0,3 5 11 0,-1-5 0 15,0 0 0-15,1 5 0 0,2-5 0 0,0 0 0 16,0 0 0-16,2 0 0 0,4 0 0 0,-1 0 0 0,0-2 0 0,0-3 0 16,3 5 0-16,0-7 0 0,0 5 0 0,3-5 0 15,-3 0 0-15,2-5 0 0,1 5 0 0,0-7 0 16,-1 7 0-16,-2-7 0 0,3 5 0 0,-3-3 0 16,-1-2 0-16,-1 2 0 15,2-2 0-15,-6 0 0 0,4 0 28 0,-4 0 7 16,-2 0 1-16,3 2 1 0,-3 5-8 0,0 0-1 15,0-7-1-15,0 7 0 0,0 0-27 0,0 0 0 16,0 0 0-16,0 0 0 0,0 0 0 0,0 0 0 16,0 0 0-16,0 0 0 0,0 0 0 0,0 0 0 15,0 0 0-15,5 7 0 16,3-7-66-16,-5 5-18 0,-3-5-4 0,8 2-576 0,-3-2-114 0</inkml:trace>
  <inkml:trace contextRef="#ctx0" brushRef="#br0" timeOffset="85126.394">22079 9568 1958 0,'0'0'43'0,"0"0"9"0,0 0 1 0,6 5 3 0,-1-3-45 0,-2 3-11 0,2-3 0 16,0 3 0-16,1 2 53 0,-1 0 9 0,0 0 2 0,0 0 0 16,3 0 0-16,-2-2 0 0,-4 2 0 0,1 0 0 15,0 0-17-15,-1 0-3 0,1-2-1 0,-3-5 0 16,0 0-25-16,0 0-5 0,3 2-1 0,-3-2 0 15,0 0-12-15,0 0 11 16,0 0-11-16,0 0 10 0,0 0-10 0,0 0 0 16,0 0 0-16,0 0 0 0,2-2-12 0,4-5-8 15,-4 0-2-15,1-5 0 16,-1 5-14-16,4-5-2 0,-4 5-1 0,1-2 0 16,0-3-20-16,2 5-4 0,0-5-1 0,1 5 0 0,-4-7 36 0,3 7 8 15,1 2 0-15,-1-2 1 0,-2 7 11 0,2-2 8 16,0-3-12-16,-5 5 12 0,6 0 0 0,-6 0 19 0,5 0-3 0,0 7 0 15,0-7 46-15,1 7 9 0,-1 0 1 0,0 3 1 16,1-1-58-16,-1-2-15 0,0 0 0 0,1 0 0 16,-4 5 54-16,3-5 8 0,-2 0 2 0,0 0 0 15,2 5-52-15,-2-5-12 0,-3-2 0 0,0-5 0 16,2 2 0-16,-2-2 0 0,0 0 0 0,0 0 0 0,0 0 0 0,0 0 0 31,0 0 0-31,0 0 0 0,0 0 0 0,6 5 0 16,2-5 0-16,-3-5 0 0,0 5-11 0,3-7-5 15,-3 7 0-15,3-7-1 16,-2 2-24-16,2-2-5 0,-3 5-1 0,0-3 0 0,3-2 38 0,-3 5 9 0,1-3 0 0,2-2 0 16,-3 2 0-16,-2 3 0 0,-3 2 0 0,5 0 0 15,-5 0 0-15,0 0 0 0,0 0 0 0,5-5 0 16,-5 5 0-16,5 5 0 0,-5-5 0 0,6 2 0 0,-1 3 0 0,0 0 0 16,1-3 0-16,-1 5 0 0,0-2 24 0,3-3 6 15,-3 5 2-15,1 0 0 0,-1-2-15 0,-2 2-2 16,2-2-1-16,-2 2 0 0,-1-5 3 0,3 5 1 15,-5 0 0-15,0-7 0 0,3 5-9 0,-3-5-1 16,0 7-8-16,0-7 12 0,0 0-12 0,0 0 8 16,0 0-8-16,0 0 0 0,0 0-77 0,0 0-22 0,0 0-4 15</inkml:trace>
  <inkml:trace contextRef="#ctx0" brushRef="#br0" timeOffset="85511.653">22754 9526 1497 0,'0'0'32'0,"0"0"8"0,0 0 0 0,0 0 4 0,-2-7-36 0,2 2-8 0,-3 3 0 0,3 2 0 15,-5-5 104-15,-1-2 18 0,1 2 4 0,0 3 1 16,-1-3-50-16,1 5-9 0,0 0-3 0,-3-2 0 0,3 2-1 0,-1 0 0 15,-2 0 0-15,0 2 0 0,3-2-51 0,0 0-13 16,0 5 0-16,5-5 0 0,-6 2 54 0,6-2 8 16,-5 5 2-16,2 2 0 15,3-7-103-15,0 5-20 0,0 2-4 0,0 0-1 0,3 0 52 0,2 0 12 16,-2 0 0-16,5 0 0 0,0 0 0 0,2 5 0 16,1-5 0-16,2 0 0 15,-2 5 0-15,-1-5 0 0,1 2 0 0,0-2 0 16,-4 0 0-16,1 5 0 0,-2-5 0 0,-4 0 0 15,1 0 48-15,-3 0 13 0,-3 5 3 0,1-5 0 16,-6 0-52-16,0 0-12 0,-3-2 0 0,-2 2 0 16,0-5 0-16,0 3 0 0,-1-5 0 0,-2 0 0 0,1 5 0 15,1-5 0-15,1 0 0 0,3-5-1175 16</inkml:trace>
  <inkml:trace contextRef="#ctx0" brushRef="#br0" timeOffset="85974.417">23064 9467 1267 0,'0'0'56'0,"0"0"12"0,0 0-55 0,0 0-13 0,0 0 0 0,0 0 0 16,2 0 54-16,4 0 8 0,-4 0 2 0,6 0 0 16,-2 0 36-16,1 5 8 15,1-5 2-15,3 0 0 0,0 0-62 0,-3 0-12 16,2 0-2-16,1 0-1 0,-1 2-20 0,1-2-4 15,5 0-1-15,-3 0 0 0,0 5-8 0,-5-5 0 16,0 2 0-16,-8-2-905 0</inkml:trace>
  <inkml:trace contextRef="#ctx0" brushRef="#br0" timeOffset="86159.409">23098 9634 1879 0,'0'0'41'0,"8"0"9"0,5 0 2 0,-2 0 0 0,-1 5-41 16,1-5-11-16,5 0 0 0,0 2 0 0,-3-2 58 0,3 0 10 31,2 0 1-31,1 0 1 0,-3 0-40 0,0 0-8 16,0 0-2-16,-3 0 0 0,3 0-20 0,-6 0 0 16,-2-2 0-16,0 2-980 0</inkml:trace>
  <inkml:trace contextRef="#ctx0" brushRef="#br0" timeOffset="87177.026">21418 10469 946 0,'0'0'20'0,"0"0"5"0,0 0 1 0,0 0 2 0,0 0-28 0,0 0 0 0,0 0 0 0,0 0 0 16,0 0 76-16,0 0 9 0,0 0 3 0,0 0 0 0,0 0-19 0,5-5-3 15,-2 3-1-15,2-3 0 0,1 5 4 0,-1-7 1 16,3 7 0-16,2-5 0 0,-2 3-11 0,6-3-3 16,-4 3 0-16,-2-3 0 0,-3 5-43 0,3-7-13 15,0 7 0-15,3-7 8 0,-1 7 44 0,4-5 10 16,-4 3 2-16,6 2 0 0,-3 0-24 0,-2 2-5 16,-1 3-1-16,1 0 0 15,-3-3-7-15,0 5-2 0,0-2 0 0,-3 2 0 16,0 0 3-16,-2 0 0 0,0 5 0 0,-1-5 0 15,-4 0-4-15,2 0-1 0,-3 0 0 0,0 0 0 0,1 0-11 0,-3 5-3 16,-1-5 0-16,4 0 0 0,-1 0-9 0,-2-2 0 16,-1-3 0-16,1 3 8 0,0-3-8 0,-1 3 0 15,1-3 9-15,5-2-9 0,0 0 0 0,-2 5 9 16,2-5-9-16,0 0 0 0,0 0 8 0,0 0-8 0,0 0 0 0,7 2 0 16,1-2 0-16,3 5 0 0,2-5 0 0,0 2 0 15,3 3-12-15,-2-5-7 0,-1 7-1 0,0 0 0 16,0-2 32-16,-2 2 7 0,-3 0 1 0,-3 0 0 15,0 0-20-15,-2 0 0 0,0 5 0 0,-3-5 0 16,0 0 0-16,-6 0 0 0,-2 0 0 0,0 5 0 16,1-3 0-16,-4-2 0 15,-2-2 0-15,-1 2 0 0,1 0 0 0,0 0 0 16,0-2 0-16,-3 2 0 0,5-5 0 0,-2 3 0 16,0-5 0-16,2-5 0 15,1 5-48-15,2 0-12 0,0-2-4 0,0-3-1049 0</inkml:trace>
  <inkml:trace contextRef="#ctx0" brushRef="#br0" timeOffset="87515.508">21990 10558 1267 0,'0'0'56'0,"0"0"12"0,-6 0-55 0,4-2-13 0,2 2 0 0,-6-5 0 16,1 5 117-16,0-2 21 0,5 2 4 0,-6-5 1 16,6 5-44-16,0 0-9 0,-5 0-2 0,5 0 0 15,0 0-41-15,0 0-9 0,-5 0-2 0,5 0 0 16,-5 0-16-16,5 0-4 0,-6 0-1 0,6 0 0 16,0 0-15-16,0 0 0 0,0 0 0 0,0 0 0 15,0 0-16-15,0 0-8 0,0 0-3 0,0 0 0 0,6 7 40 0,-4-7 8 16,-2 0 2-16,8 5 0 0,-8-5-23 0,5 2 0 15,-5-2 0-15,6-2 8 0,-6 2-8 0,0 0 0 16,0 0 8-16,0 0-8 0,0 0 9 0,0 0-9 16,0 0 12-16,0 0-12 0,0 0 10 0,-3-5-10 15,-2 3 8-15,2-3-693 0,-2 5-139 0</inkml:trace>
  <inkml:trace contextRef="#ctx0" brushRef="#br0" timeOffset="89598.984">22995 10504 288 0,'0'0'25'0,"0"0"-25"16,0 0 0-16,0 0 0 0,0 0 192 0,0 0 34 16,0 0 6-16,0 0 2 0,0 0-74 0,0 0-16 15,0 0-2-15,0 0-1 0,0 0-37 0,0 0-8 0,3-5-2 0,-3 5 0 16,0 0-30-16,0 0-5 0,0 0-2 0,0 0 0 15,0 0-23-15,0 0-5 0,0 0-1 0,0 0 0 16,0 0-43-16,-6 5-9 0,1 0-1 0,0-3-1 0,5-2 46 0,0 0 8 16,0 0 3-16,-3 7 0 15,3-7-50-15,0 0-9 0,0 0-3 0,0 0 0 0,0 0 42 0,0 0 8 32,5 0 1-32,-5 0 1 0,0 0-33 0,0 0-8 15,8 0 0-15,-2 0-1 0,-1 0 21 0,-5 0 18 0,3-7-3 16,2 7-1-16,-3-7-14 0,-2 7 0 0,0 0 0 0,-2-5 0 15,2 5 0-15,-3-2 0 0,1-3 0 0,-4 5-660 16,1 0-136-16</inkml:trace>
  <inkml:trace contextRef="#ctx0" brushRef="#br0" timeOffset="91342.417">23850 10363 806 0,'0'0'36'0,"0"0"7"0,0 0-35 0,0 0-8 0,0 0 0 0,5 7 0 16,-5-7 136-16,5 0 24 16,3 0 6-16,0 0 1 0,-3 0-63 0,3 0-12 15,0 5-2-15,0-3-1 0,0-2 0 0,3 0 0 16,-1 0 0-16,3-2 0 0,1 2-53 0,-1 0-10 16,0 0-2-16,0 0-1 0,3 0-15 0,-3 0-8 15,-2 0 10-15,2 0-10 0,-5 0 10 0,0 2-10 16,-3-2 10-16,1 0-10 0,-1 0 0 0,-5 0 0 15,0 0 0-15,0 0-640 0,0 0-128 0</inkml:trace>
  <inkml:trace contextRef="#ctx0" brushRef="#br0" timeOffset="92377.63">23961 10370 1267 0,'0'0'56'0,"0"0"12"0,0 0-55 0,0 0-13 16,0 0 0-16,0 0 0 0,0 0 85 0,-6-5 15 16,1 3 2-16,2 2 1 0,3 0-19 0,-5 0-4 15,0 0-1-15,5 0 0 0,-5 0-55 0,-1 0-12 16,6 0-1-16,-5-5-1 0,5 5 39 0,0 0 8 16,-5 0 2-16,5 0 0 0,-6-2-43 0,6 2-16 15,-5 0 11-15,0-5-11 16,-3 5 37-16,3 0 2 0,-1 5 0 0,1-3 0 15,5-2-23-15,-8 0-5 0,3 5-1 0,-3-3 0 0,3 3-10 16,-1 0 0-16,6-5 9 0,-5 2-9 0,2 5 0 0,1-2 0 16,2-5 0-16,0 0 0 0,0 0 14 0,2 7-2 15,-2-5 0-15,6 3 0 0,-1-3-21 0,0-2-5 16,3 5-1-16,0-5 0 0,3 0 15 0,-1 0 0 16,3 0 0-16,-2-5 0 0,2 5 0 0,-2 0 0 0,-1 0 0 0,1-2 0 15,0-3 0-15,-3 3 13 0,-1-3-4 0,-1 5-1 16,-1-2-8-16,-5 2 12 0,0 0-12 0,0 0 12 15,-3-5 32-15,3-2 6 0,-5 7 2 0,0-7 0 16,-3 7-32-16,3 0-7 0,-3 0-1 0,0 0 0 16,0 0-12-16,3 0 0 0,-3 0 0 0,0 0 0 15,2 0 0-15,1 5 0 16,0-3 0-16,2 3 0 0,3-5 0 0,0 0 0 16,0 0 0-16,-3 7 0 0,3-7 0 0,0 2 0 15,0 5 0-15,3 0 0 0,2-2 0 0,-2-3 0 16,2 3 0-16,1 0 0 0,-1-3 0 0,3-2 0 0,0 5 0 15,0-5 0-15,0 0 0 0,2 0 0 16,-2 0 0-16,3-5 0 0,-1 5 0 0,-2 0 0 0,0-7 0 0,3 7 0 16,-6-5 0-16,3 3 0 0,-3-3 0 0,1 3 0 0,-4-3 0 15,1 3 0-15,-3-5 0 0,0 7 0 0,-3-5 54 0,1 3 8 16,-4-3 2-16,-2-2 0 0,0 7-52 0,1-7-12 16,-4 7 0-16,0 0 0 0,-2 0 0 0,3 0 0 15,-1 0 0-15,0 0 0 0,1 0 0 0,2 0 0 16,0 2 0-16,3 3 0 0,-3-5 0 0,2 0 0 15,4 5 0-15,2-5 0 16,-6 2 0-16,6-2 0 0,0 0 0 0,0 0 0 16,0 0 0-16,0 0-12 0,0 0 3 0,0 0 0 15,0 0-121-15,8 5-24 16,-2-3-5-16,2 3-1 0</inkml:trace>
  <inkml:trace contextRef="#ctx0" brushRef="#br0" timeOffset="92864.006">24220 10250 57 0,'0'0'0'0,"-3"-2"0"16,1-3 0-16,2 5 0 0,0 0 372 0,-3-7 68 15,0 7 15-15,3 0 2 16,0 0-258-16,0 0-52 0,0 0-11 0,0 0-1 16,0 0-59-16,0 0-11 0,-2 2-2 0,-1 8-1 15,3-1-48-15,0-4-14 0,3 2 0 0,-1 0 8 16,1 0 44-16,0 0 10 0,2 0 2 0,0 0 0 15,1 0-52-15,-1 0-12 0,-3-2 0 0,6 2 0 16,0 0 0-16,-2 0 0 0,-1-2 0 0,3-3 0 16,0 3 0-16,0-3 0 0,2 3 0 0,4-3 0 0,-1 3 0 0,3 2 0 15,-3-7 0-15,3 7 0 0,2 0 0 0,-2 0 9 0,-3 0-9 16,1-2 8-16,-4 2-8 0,-2 5 0 0,0-3 0 0,-5 3-11 16,-1-5 46-16,-2 5 9 0,-5-3 1 0,0 3 1 15,-6-5-22-15,1 0-5 0,-4 0-1 0,4 5 0 16,-6-10 6-16,0 5 2 0,0-7 0 0,-2 5 0 31,2-5-51-31,-3 0-11 0,6-5-1 0,-3 3-821 16,-2-5-164-16</inkml:trace>
  <inkml:trace contextRef="#ctx0" brushRef="#br0" timeOffset="93033.515">24233 10217 1382 0,'0'0'61'0,"3"0"13"0,5-2-59 0,0-3-15 0,0 5 0 0,2 0 0 16,1 0 165-16,5-2 31 0,-3 2 5 0,3 0 2 16,0-5-123-16,2 5-25 0,-5 0-5 0,3 0-1 15,0-2-61-15,-3 2-13 0,-2 0-3 0,0 0 0 16,-6 0-28-16,3-5-7 0,-8 5-1 0,0 0 0 0</inkml:trace>
  <inkml:trace contextRef="#ctx0" brushRef="#br0" timeOffset="93682.053">24622 10323 633 0,'0'0'56'0,"0"0"-44"16,0 0-12-16,5-5 0 0,1 5 194 0,2-2 37 16,0-3 7-16,0 5 2 0,2-2-103 0,1 2-20 15,-1 0-4-15,4-5-1 0,-4 5-45 0,6-2-10 16,-3-3-1-16,6 5-1 0,-3 0-35 0,-1-2-8 0,-1-3 0 0,-1 5-1 16,-2 0-11-16,2 0 0 0,-3 0 9 0,-10 0-9 31,0 0-89-31,0 0-23 0</inkml:trace>
  <inkml:trace contextRef="#ctx0" brushRef="#br0" timeOffset="93835.759">24702 10483 979 0,'0'0'87'0,"5"2"-70"0,5 3-17 0,1-3 0 0,2-2 160 0,3 5 28 16,3-5 5-16,-1 0 2 15,1 0-46-15,-1 0-9 0,1 0-1 0,-1 0-1 0,1 0-69 0,-3 0-13 16,2 0-4-16,-2 0 0 0,0 0-32 0,-6 0-8 0,1-5 0 0</inkml:trace>
  <inkml:trace contextRef="#ctx0" brushRef="#br0" timeOffset="144819.94">12705 196 172 0,'0'0'16'0,"0"0"-16"0,0 0 0 0,0 0 0 15,0 0 246-15,0 0 46 16,-2 0 10-16,2 0 2 0,0 0-168 0,0 0-34 16,0-12-6-16,0 12-2 0,0 0-19 0,0 0-4 15,0 0-1-15,0 0 0 0,0 0-9 0,0 0-1 16,0 0-1-16,0 0 0 0,0 0-10 0,0 0-1 15,0 0-1-15,0 0 0 0,0 0 2 0,5 12 1 16,-2-10 0-16,-1 5 0 0,1 5 11 0,0-5 3 16,-1 7 0-16,1-2 0 0,-3 0-64 0,0 4-10 0,2-4-3 0,-2 2-1 15,0 0 22-15,3-2 5 0,-3 2 1 0,3 0 0 0,-1-2-14 16,-2-3 0-16,3 3 0 0,0 2 0 0,-3-2 12 0,2-5 0 16,-2 0 0-16,3-2 0 0,0-3-4 0,-1 5 0 15,-2-7-8-15,0 0 12 0,0 0 27 0,0 0 5 16,0 0 0-16,3 0 1 0,2-9-45 0,1-1 0 31,-4 3 0-31,1 0 0 0,2 0 0 0,0-7 0 0,1 7 0 16,-1 0 9-16,0-5 1 0,-2-2 0 0,5 2 0 0,-3 5 0 15,0-2-10-15,1-3 0 0,-1 5 0 0,0-5 0 16,3 3 0-16,0 4-12 16,-3-2 0-16,1 0 1 0,-4 0 11 0,1 2 14 0,2-2-3 0,-2 5-1 15,0-5-10-15,2 2-14 0,-2-2 3 0,-1 7 1 16,1 0 10-16,-3 0 0 0,0 0 0 0,0 0 0 0,0 0 10 0,0 0 4 15,0 0 1-15,0 0 0 0,0 0-24 0,0 0-5 16,0 0-1-16,-5 0 0 0,-1 12 15 0,1-5 0 16,-3-5 0-16,3 5 10 0,5-7-26 0,-8 5-4 15,3 2-2-15,-1 0 0 16,-2 5-6-16,3-5-2 0,0-5 0 0,-1 8 0 0,1-1 11 0,0-9 3 16,2 7 0-16,1-2 0 0,-1 2 16 0,0 0 0 0,1-5 0 0,-1 8 0 15,3-8-55-15,-3 5-7 0,3 5-2 0,0-5 0 0,0-5 72 0,0 3 15 16,3 2 2-16,0 0 1 15,-1 0-42-15,1-2-8 0,2 4-1 0,0-2-1 0,1-2 46 0,2 9 10 16,-3-2 2-16,3-10 0 0,0 5-14 0,0 3-2 16,2-8-1-16,-2 5 0 0,3 5 1 0,-3-5 0 31,5-5 0-31,-5 3 0 0,0-3-8 16,-3-2 0-16,1 5-8 0,-1 0 12 0,-3-5-4 0,4 2-8 0,-4-2 11 0,4 0-11 15,-6 0 0-15,0 0 0 0,0 0 0 0,0 0 0 31,0 0-212-31,0 0-44 0</inkml:trace>
  <inkml:trace contextRef="#ctx0" brushRef="#br0" timeOffset="145205.042">13168 459 1389 0,'0'0'61'0,"0"0"14"0,0 0-60 0,0 0-15 0,0 0 0 0,0 0 0 16,0 0 128-16,0 0 22 0,0 0 5 0,0 0 1 16,6 7-48-16,-4 3-10 0,4-1-2 0,-4 3 0 15,1-5-27-15,-1 2-5 0,1 3-2 0,0-5 0 16,-3 5-20-16,2-3-4 0,-2 3-1 0,0-5 0 16,0 5-17-16,0-5-3 0,0 0-1 0,0 0 0 0,0-7-7 0,0 0-1 15,0 0-8-15,0 0 12 16,0 7-83-16,0-7-17 0,0 0-3 0,0 0-1033 0</inkml:trace>
  <inkml:trace contextRef="#ctx0" brushRef="#br0" timeOffset="146092.672">13922 123 990 0,'0'0'44'0,"0"0"8"0,0 0-41 0,0 0-11 16,0 0 0-16,0 0 0 15,0 0 115-15,0 0 21 0,0 0 4 0,0 0 0 16,0 0-28-16,0 0-5 0,3 7-2 0,0 0 0 15,-3 0-13-15,2 0-4 0,-2 0 0 0,3 0 0 16,-3 5-24-16,3 2-6 0,-3-2-1 0,2-5 0 16,-2 7-21-16,3-2-5 0,0-3-1 0,-1 3 0 15,1-5-9-15,-1 7-1 0,4-2-1 0,-4-5 0 16,-2 7 1-16,3-7 0 0,0 5 0 0,-1-10 0 0,-2 5-11 0,3-2-1 16,-3-5-8-16,0 7 12 0,3 0-12 0,-3-7 0 15,0 0-12-15,0 0 12 0,2 0 0 0,-2 0 0 16,0 0 0-16,6 0 0 0,-1 0 0 0,-2-7 0 15,2-5 0-15,3 5 0 0,-3-2 23 0,0-3 11 0,3 3 2 16,0-1 1-16,3 1-23 0,-3-3-5 0,0-2-1 16,0 2 0-16,2 3-8 0,-2-3 0 0,0 5-10 0,-3 0 10 15,1 2 0-15,-1-2 0 0,0 5-8 0,-2-3 8 0,0-2 0 0,-1 0 0 16,1 7 0-16,-1-2 0 0,-2-3 0 0,3 0 0 16,-3 5 0-16,0 0 0 15,0 0-83-15,0 0-17 0,-8 5-3 0,0 2-1 16,-2 0-70-16,2 0-14 0,-6 0-4 0,4 0 0 15,-1-2-28 1,1 2-7-16,-1 0-1 0,3 0 0 16,0 5 152-16,3-10 31 0,5-2 5 0,-5 7 2 0,-1 5 76 0,6-5 15 0,0-7 3 0,0 7 1 15,3-2 71-15,0-3 13 0,-1 3 3 0,4-3 1 16,-1 3-13-16,0 2-4 0,1 0 0 0,4 0 0 16,-5-2-32-16,3 2-8 0,0 0 0 0,0 0-1 15,-3-2-37-15,3 4-7 0,0-9-2 0,-2 7 0 16,2 0-22-16,-3 0-5 0,0-7-1 0,-2 5 0 15,2 2-92-15,-2 0-18 0</inkml:trace>
  <inkml:trace contextRef="#ctx0" brushRef="#br0" timeOffset="146425.213">14195 323 1152 0,'5'0'102'0,"0"0"-82"16,1-5-20-16,-1 5 0 0,3 0 132 0,-3-7 23 16,-2 7 4-16,2 0 1 0,3 0-41 0,0 0-8 15,-8 0-2-15,8 0 0 0,3 0-74 0,-3 0-15 16,-3 7-4-16,3-7 0 0,-8 0-16 0,8 5 8 0,-3-5-8 0,0 7 0 16,-5-7 0-16,6 2 0 0,-6 5 0 0,2 5 0 15,-4 2 58-15,-4-7 5 0,-4 5 1 0,-1 2 0 16,3 5-52-16,0-5-12 0,-5 0 0 0,8 0 0 15,2-2 0-15,-2 2 8 0,2 0-8 0,1-2 0 0,2-5 0 16,2 7 0-16,1-7 0 0,2 0 0 0,3 0 0 0,3-2 0 31,-1 0 0-31,3-3 0 0,1 5 0 0,2-7 0 16,-3 0 0-16,5 7 0 0,-2-7 0 0,0 0 0 16,-3 0 0-16,1-7 0 0,-1 7 0 0,-3 0 0 15,-2 0 0-15,3-7 0 0</inkml:trace>
  <inkml:trace contextRef="#ctx0" brushRef="#br0" timeOffset="153036.902">12856 920 230 0,'0'0'10'0,"0"0"2"0,3-2-12 0,-3 2 0 0,-3-5 0 0,3 5 0 16,0-7 232-16,0 7 43 0,0 0 9 0,0 0 1 15,0 0-141-15,0 0-29 0,0 0-6 0,0 0-1 16,3 7-25-16,-3 0-6 0,2 0-1 0,1 5 0 0,-3-5 10 0,3 5 2 16,-1-3 0-16,4 6 0 0,-4 1-20 0,1 0-4 15,0-4-1-15,-1 2 0 0,1 0-10 0,2 1-1 16,-2-4-1-16,-3 3 0 0,0 1-41 0,0 1-10 16,0-7 0-16,2 3 0 0,-2 2 53 0,6 0 9 15,-6 0 2-15,2 1 0 0,-2-6-52 0,3 0-12 16,0-2 0-16,-1 5 0 0,-2-9-8 0,0-3-5 0,0 0-1 0,0 0 0 15,0 0 22-15,0 0 5 0,3-3 1 0,2-1 0 16,1-4-14-16,-1 1 0 0,0-2 0 0,0-3 0 16,3 0 0-16,0-2 0 0,0 0 0 0,3-5 0 0,-1 3 0 0,1 0 0 15,0 1 0-15,-1-3 0 0,-5 8 14 0,3-2 0 16,0-4 0-16,3 7 0 0,-1-1-14 0,-2-2 0 31,0 5 0-31,0-4 0 0,0 4 0 0,-2 4 0 16,-1-4 0-16,0 2 0 0,0-2-8 0,1 7-5 0,-6 0-1 0,0 0 0 15,0 0 25-15,0 0 5 0,0 0 0 0,0 0 1 16,0 0-17-16,0 0 0 0,0 0 0 0,-6 7 0 31,4-7-21-31,-6 12-8 0,3-9-2 0,-3 1 0 0,0 3-11 0,0 0-2 16,-3 0-1-16,3 0 0 0,6-2 32 0,-6 2 13 0,0-4-11 0,2 6 11 16,6-9-40-16,-2 2-3 0,-4 5 0 0,4 0 0 0,2-7 18 0,-3 5 3 15,3 2 1-15,0-4 0 0,0 4 21 0,0-3 0 16,3 3 0-16,2 0 0 0,-2 0 47 0,2 1 13 15,-2-4 4-15,-1 3 0 0,6 0-52 0,-2 0-12 16,1 0 0-16,1 5 0 0,3-9 0 0,0 4 0 16,-3-3 0-16,2 3 0 15,3 0 0-15,-2 5 0 0,-3-5 0 0,0 0 0 16,2 0 54-16,1 0 8 0,-3 0 2 0,-3-2 0 16,3 2-103-16,-5-4-20 0,-3-3-4 0,5 7-752 15,-2-3-150-15</inkml:trace>
  <inkml:trace contextRef="#ctx0" brushRef="#br0" timeOffset="153253.64">13316 1167 2113 0,'0'0'93'0,"0"0"20"0,0 0-90 0,0 0-23 0,0 0 0 0,3 7 0 15,0 0 72-15,-3 5 11 0,2-5 1 0,1 5 1 16,0-3-17-16,-3 3-3 15,2-2-1-15,-2 1 0 0,0 1-21 0,0-3-5 16,3 3-1-16,-3-5 0 0,3 0-27 0,-3 0-10 16,0 0 0-16,0 5 9 0,0-12-9 0,0 0-17 15,2 3 4-15,-2-3-808 16,0 0-162-16</inkml:trace>
  <inkml:trace contextRef="#ctx0" brushRef="#br0" timeOffset="154094.488">14102 873 1641 0,'0'0'36'0,"0"0"7"0,0 0 1 0,0 0 4 0,3 7-39 0,0 5-9 15,-1-2 0-15,-2-1 0 0,3 0 104 0,-3 5 18 16,0 3 4-16,3-8 1 15,-1 5-47-15,1 1-10 0,-1 1-2 0,1-2 0 16,0 5-37-16,2-10-8 0,-5 10-2 0,3-9 0 16,-3 1 35-16,0 3 6 0,0-2 2 0,0 0 0 15,0-3-52-15,0-2-12 0,2 5 0 0,-2-9 0 16,3 4 0-16,-3-3 0 0,3 3 0 0,-3-7 0 16,0 0 39-16,0 0 5 0,0 0 0 0,2-7 1 15,-2-4-21-15,3 8-5 0,2-9-1 0,-2-2 0 0,2 3-18 0,-2 1 0 16,-1-9 0-16,4 8 0 0,-1 1 0 0,0-2 0 15,1-2 0-15,2 3 0 0,-3 3 0 0,0 1 0 16,0-7 0-16,3 3 0 0,0 4 0 0,3-3 0 0,-1-2 0 16,-2 5 0-16,3 5 0 0,-3-7 0 0,-3 6 0 0,3-4-12 15,-5 7 12-15,-3 0 0 0,0 0 12 0,0 0-12 16,0 0 0-16,0 0 0 16,2-5 0-16,-2 5-12 0,0 0 0 0,-2 0 1 15,-6 0 0-15,3 5 0 16,-3 2-29-16,0-4-5 0,-3 1-2 0,3 3 0 15,0 0-65-15,0 0-12 0,0-2-4 0,0 2 0 16,0-4 51-16,-2 8 9 0,5-4 3 0,-3 0 0 0,2 0 39 0,4-2 8 16,2-5 2-16,0 7 0 15,-3-4 16-15,3 1 9 0,0 1-1 0,3 2 0 0,-3-5 45 0,2 5 9 0,4-2 2 0,-1 2 0 16,0-4 7-16,3 4 1 0,-3-3 1 0,3 3 0 16,0-7-7-16,0 7-2 0,0 0 0 0,3-2 0 15,-3-2-51-15,2 1-13 0,1-1 0 0,-3 6 0 16,2-7 0-16,-2-2 0 0,0 5 0 0,3-3 0 0,-3 5 0 15,0-7 0-15,0 5 0 0,-3 2-782 16,0-7-159-16</inkml:trace>
  <inkml:trace contextRef="#ctx0" brushRef="#br0" timeOffset="154695.742">14438 1116 979 0,'0'0'87'0,"0"0"-70"0,0 0-17 0,0 0 0 15,0 0 170-15,0 0 30 0,0 0 7 0,0 0 1 16,0 0-104-16,0 0-21 0,0 0-4 0,0 0-1 16,6 0-22-16,-6 0-5 15,8 0-1-15,-3 0 0 0,0 0-40 0,3 4-10 0,-3-4 0 0,1 5 0 0,-1-3 44 0,0-2 8 16,3 5 0-16,-3-3 1 0,1 5-33 0,-1-7-8 16,-5 0 0-16,3 5-1 0,2 2 42 0,-2-4 9 15,-3-3 2-15,2 7 0 0,-2 2-52 0,0-2-12 16,0 2 0-16,0-1 0 0,-5-1 10 0,2 2-1 15,-2 0 0-15,2 6 0 0,-2-4 1 0,0 1 0 16,0 4 0-16,-1-4 0 0,1 0-10 0,2-3 0 0,1 6 0 0,2-8 0 16,0 4 0-16,0-4 0 0,2 0 0 0,1 1 0 15,0-4 0-15,2 3 0 0,0-7 0 0,6 3 0 16,-3-3-9-16,2 0 9 0,1 0 0 0,2 4 0 0,-2-4-8 16,5 0 8-16,-3 0 0 0,0 0 0 15,0-4-62-15,-2 4-6 0,-1 0 0 0</inkml:trace>
  <inkml:trace contextRef="#ctx0" brushRef="#br0" timeOffset="163693.446">21664 8317 990 0,'0'0'21'0,"0"0"5"0,0 0 1 0,0 0 1 0,0 0-28 0,0 0 0 16,0 0 0-16,0 0 0 0,0 0 68 0,0 0 7 16,3 7 1-16,-3-2 1 0,2 2 21 0,-2 5 4 15,0-5 1-15,0 0 0 0,0 0-15 0,0 4-4 0,0-1 0 0,0 2 0 0,0-3-22 16,3 3-5-16,0 0-1 0,-3-3 0 0,0 5-13 0,0-2-3 16,2 2-1-16,4-7 0 0,-4 5-5 0,-2-1-1 15,3-3 0-15,0 1 0 0,-1-2-9 0,1 0-1 16,-3-2-1-16,2 2 0 0,1 0-13 0,0 0-9 15,-3-7 12-15,2 5-12 0,-2-5-12 0,0 0-8 16,0 0-3-16,0 0 0 0,6 2 44 0,-4-2 9 0,4 0 2 0,-4 0 0 16,-2-2-16-16,6-3-4 0,-4 3 0 0,6-5 0 15,-5 2-12-15,2-2 8 0,0-5-8 0,1 5 0 16,2 0 0-16,-3 0 8 0,3-3-8 0,0-1 0 16,0 4 0-16,0 0 0 0,2-5 0 0,-2 0 0 15,0 5 0-15,0-2 0 0,0 2 0 0,-3-1 0 16,3-3 0-16,-5 4 0 15,2 2 0-15,-2-2 0 0,-1 5 0 0,1-3 8 16,2-2-8-16,-5 0 0 0,3 7 8 0,-3-7-8 16,0 7 0-16,3 0 0 0,-3-5 8 0,0 5-8 0,0 0 0 0,0 0 9 15,0 0-9-15,-6 0-14 16,-2 0 3-16,1 5 1 16,-1 2-29-16,2-3-5 0,-2-1-2 0,0 4 0 15,3 0-14-15,-3 0-4 0,0-2 0 0,3-3 0 0,-3 7 6 0,3-6 1 0,2 4 0 0,0 0 0 0,3-7 36 0,-2 7 7 16,2 0 2-16,0-2 0 0,0-5 12 0,0 7 0 15,0 0-10-15,0 0 10 0,2 0 0 0,-2 0 16 16,3-2-2-16,0 2-1 0,-3 0 23 0,2 0 5 16,4 0 1-16,-4 0 0 0,4 0-1 0,-4 0 0 15,6 2 0-15,0-1 0 0,-5-1-16 0,2-5-3 16,0 5-1-16,3 0 0 16,0-2-13-16,-2 2-8 0,-1-2 8 0,0-3-8 15,0 3 0-15,1-3-15 0,-6-2 3 0,8 0-682 16,-3 0-136-16</inkml:trace>
  <inkml:trace contextRef="#ctx0" brushRef="#br0" timeOffset="163863.308">22053 8576 748 0,'0'0'33'0,"0"0"7"15,0 0-32-15,0 0-8 0,3 2 0 0,-3 5 0 0,2-2 260 0,-2 2 51 0,0 0 9 0,0 0 3 16,0 0-197-16,0 5-39 0,-2-5-8 0,-1 7-2 15,3-2-10-15,-5-5-3 0,5 0 0 0,-3 0 0 16,3 5-51-16,-3-10-13 16,1 5 0-16,-1-2 0 15,1-3-100-15,-1 3-22 0</inkml:trace>
  <inkml:trace contextRef="#ctx0" brushRef="#br0" timeOffset="164881.755">23836 8176 1062 0,'0'0'23'0,"0"0"5"0,0 0 0 0,0 0 3 0,0 0-31 16,0 0 0-16,0 0 0 0,0 0 0 0,0 0 85 0,0 0 11 0,0 0 3 0,0 0 0 15,0 0-11-15,0 7-1 0,0 0-1 0,0 0 0 0,0 5 20 0,3 0 4 16,-3 2 1-16,0 0 0 0,0 0-46 0,3 0-9 16,-3 2-1-16,2 1-1 0,1 2-22 0,-3-5-4 15,0 0 0-15,3 0-1 0,-1 2-27 0,1-1 0 16,-3-6 0-16,0 3 0 0,2-5 56 0,-2 0 7 16,0 0 1-16,3 0 0 0,-3-2-52 0,0-5-12 15,0 0 0-15,0 0 0 16,0 0 0-16,0 0 0 0,0 0 0 0,0 0 0 15,0 0 0-15,0 0 0 0,0 0 0 0,5-7 0 16,-2 0 0-16,2 0 0 0,-2-5 0 0,0 0 0 16,2 5 0-16,-2-2 0 0,-1-3 0 0,4 0 0 0,-1 5 0 15,-3-2 0-15,4-3 0 0,-1 2 0 0,0-1 0 0,1 6 0 16,-1-2 0-16,3 0 0 0,-3 0 0 0,3 0 0 16,-3 2 0-16,3 3 0 0,-2-3 0 0,-1 5 0 0,0-7 0 0,0 7 0 15,-5 0 0-15,0 0 0 0,0 0 0 0,0 0 0 16,0 0 0-16,0 0 0 0,0 0 0 0,-5 0 0 31,0 0-107-31,-3 7-24 0,0-7-5 0,-3 5 0 16,4 2-38-16,-1-3-7 0,0-1-2 0,0 4 0 0,2 0 44 0,1-2 9 15,0-3 2-15,0 5 0 0,2-2-22 0,3 2-4 0,-3 0-1 0,1-2 0 0,-1 2 123 0,3 0 24 16,-3-5 8-16,1 3 0 0,2-5 92 0,-3 7 23 16,3 0 5-16,0 0 0 0,0-7 3 0,0 7 0 15,0-2 0-15,3 2 0 0,-1-5-16 0,4 3-3 16,-1 2-1-16,0-7 0 0,3 7-20 0,0-2-4 15,3-3-1-15,2 3 0 0,-3-3-40 0,1-2-8 0,2 5-2 16,0-3 0 0,1-2-19-16,-1 0-9 0,-5 5 8 0,2-5-632 15,-4 0-128-15</inkml:trace>
  <inkml:trace contextRef="#ctx0" brushRef="#br0" timeOffset="165213.892">24101 8475 230 0,'0'0'20'0,"0"0"-20"0,0 0 0 0,0 0 0 15,0 0 285-15,5-5 53 0,-2-2 10 0,-1 2 3 16,4 3-229-16,-6 2-46 0,2-5-8 0,6 5-3 16,-2-2-1-16,2-3 0 0,0 5 0 0,-1-2 0 15,1 2 0-15,0 0 0 16,0 2 0-16,-2-2 0 0,-1 0-51 0,0 7-13 15,0-7 0-15,1 7 0 0,-4-2 0 0,1 2 0 16,-3 5 0-16,0-3 0 0,-3 3 44 0,1-1 7 16,-4-1 1-16,-1 4 0 0,1 2-32 0,-2-1-7 15,-2-1-1-15,2 0 0 0,0 5-12 0,0-5 0 16,0 0 0-16,0 0 0 0,5-2 34 0,3-1 4 0,-2-1 1 0,2 2 0 16,2-3-11-16,1-4-3 0,5 7 0 0,0-5 0 15,0-5-71-15,2 5-14 0,1-2-4 0,0-3 0 0,-1-2 52 0,1 5 12 16,-1-5 0-16,4 0-720 15,-4 0-140-15</inkml:trace>
  <inkml:trace contextRef="#ctx0" brushRef="#br0" timeOffset="171339.12">22836 8289 172 0,'0'0'16'0,"0"0"-16"0,0 0 0 0,3-5 0 0,-3 5 246 0,0-7 46 16,0 5 10-16,2-5 2 0,-4 2-192 0,2 5-39 15,0 0-7-15,0 0-2 0,0 0 44 0,0 0 9 0,0-7 2 16,0 7 0-16,0 0-39 0,0 0-8 0,0 0-2 0,0 0 0 16,0 0-54-16,0 0-16 0,-3 7 8 0,3 0-8 15,-5 0 56-15,5 0 6 0,-3-2 2 0,3 6 0 16,-5-3-52-16,2 1-12 0,3-2 0 0,0 5 0 16,0-5 54-16,0 5 8 0,3-10 2 0,0 10 0 15,2-5-52-15,-2-3-12 16,2-1 0-16,0 4 0 0,3-2 0 0,0-3 0 15,5 3 0-15,-2-3 0 0,2-2 0 0,0 0 0 16,3 5 0-16,0-3 0 0,0 3 0 0,-3-5 0 16,0 0 0-16,1 7 0 0,-1-7 0 0,-3 7 0 15,-2-2 0-15,3 2 0 0,-3-5 37 0,0 5 5 16,-6 0 1-16,4 2 0 0,-4 1-13 0,-2-3-2 16,-2 0-1-16,-1 5 0 0,-2-5 2 0,-3 5 1 0,0-3 0 0,3-2 0 15,-6 5-15-15,0 0-3 0,4-5-1 0,-4 2 0 16,0-2-11-16,-2 2 0 0,3-1 0 0,-4-6 0 15,-2 3-89-15,3-3-17 0,-3 3-3 0,3-3-1135 16</inkml:trace>
  <inkml:trace contextRef="#ctx0" brushRef="#br0" timeOffset="171555.438">22841 8303 2149 0,'0'0'47'0,"0"0"9"0,6 0 3 0,2 0 2 0,0-3-49 0,5-1-12 0,-5 4 0 0,5-7 0 16,-2 7 63-16,2-5 9 16,0 3 3-16,3 2 0 0,0-5-75 0,-3 5 0 15,3 0-16-15,-3 0 2 0,3 0 22 0,-3 0 4 16,3 0 0-16,-3 0 1 0,1-2-13 0,-1 2 0 16,-3-5 0-16,6 5-714 15,0 0-146-15</inkml:trace>
  <inkml:trace contextRef="#ctx0" brushRef="#br0" timeOffset="172325.803">24746 8235 576 0,'-18'-5'25'0,"10"5"6"0,3 0-31 0,2 0 0 0,3 0 0 0,0 0 0 15,0 0 160-15,0 0 25 0,0 0 6 0,0 0 1 16,8-2-59-16,0-3-11 0,-3 5-2 0,1-2-1 15,-6 2-27-15,2 0-6 0,-2 0-1 0,0 0 0 0,0 0-25 0,0 0-6 16,0 0-1-16,0 0 0 0,0 0-1 0,0 0-1 16,3 2 0-16,-1 5 0 0,-2-7-31 0,-2 7-7 0,-1 5-1 15,-2-5 0-15,2 5 42 0,1-5 8 0,-4 0 2 0,4 0 0 16,-1 0-52-16,3 0-12 0,0 5 0 0,0-5 0 16,3 0 0-16,-1 0 0 0,4 0 0 0,-4-2 0 15,6 2 0-15,0-5 9 16,3 3-9-16,-1-3 8 0,-2 3-8 15,8 2 0-15,0-3 9 0,3-1-9 16,-6 4 8-16,3-2-8 0,-6 2 10 0,3-5-10 0,1 3 12 0,-1 2-3 16,-5-3-1-16,2 3 0 0,-2 1 4 0,0-1 1 15,-2-5 0-15,-4 5 0 0,1 5 7 0,-3-5 0 16,-5 0 1-16,2 0 0 0,-2 0 4 0,-3 0 1 16,-3-2 0-16,3 2 0 0,-5 0-13 0,0-7-2 0,-1 7-1 0,-1-2 0 31,-1-3-30-31,0-2-5 0,-3 0-2 0,3 0 0 15,-2 0-241-15,2 0-48 0</inkml:trace>
  <inkml:trace contextRef="#ctx0" brushRef="#br0" timeOffset="172495.308">24707 8223 1152 0,'-19'-10'51'0,"17"6"10"0,2 4-49 0,0 0-12 0,0 0 0 16,8-3 0-16,7-1 233 0,1 4 44 0,0-5 9 0,0 3 2 15,3 2-180-15,-1 0-35 16,1 0-7-16,4 0-2 0,-1 0-51 0,-4 2-13 0,3 3 0 0,-5-5 0 16,0 4 0-16,0-1 0 0,-5-3 0 0</inkml:trace>
  <inkml:trace contextRef="#ctx0" brushRef="#br0" timeOffset="174188.455">22275 10363 1267 0,'0'0'28'0,"0"0"5"0,0 0 2 0,0 0 1 0,0 0-36 0,0 0 0 16,0 0 0-16,0 0 0 0,-5 0 58 0,5 0 5 0,0 0 1 0,0 0 0 16,0 0 0-16,0 0 0 0,0 7 0 0,0-7 0 15,0 0 12-15,0 12 4 0,0-12 0 0,0 7 0 16,0 0-7-16,0 0-1 0,0-7 0 0,0 7 0 15,0 0-12-15,0 5-4 0,0-3 0 0,-3 3 0 0,1-5-6 0,-1 5-2 16,0-3 0-16,1-2 0 0,-1 5-28 0,0-5-7 31,3 0-1-31,0 5 0 0,3-3-12 0,0-4 8 16,-1 2-8-16,4 0 0 0,-1-2 0 0,3-3 8 0,3 3-8 16,-1-3 0-16,3 3 0 0,1-5 11 0,-1 0-11 0,0 0 10 15,3 0-10-15,2-5 12 0,-2 5-12 0,0 0 12 16,0 0-12-16,0 0 0 0,0 0 0 0,-3 0 0 15,3 0 9-15,-3 5-9 0,-2-3 10 0,-1 3-10 16,-2-3 8-16,0 5-8 0,0-2 0 0,0 2 9 0,-5 0 1 0,-1 5 0 16,1-5 0-16,-3 7 0 0,-3-7 6 0,1 5 2 15,-4-5 0-15,1 0 0 0,-3 0-18 0,-2 5 0 16,-1-5 0-16,0 2 0 0,-2-4 0 0,0 2 0 16,-6 0 0-16,4-2 0 15,-4-5-121-15,1 0-28 0,-1 0-6 0,0 0-969 0</inkml:trace>
  <inkml:trace contextRef="#ctx0" brushRef="#br0" timeOffset="174382.656">22273 10450 2188 0,'0'0'48'0,"0"0"11"0,5-5 1 0,0 3 1 0,1-5-49 0,1 2-12 0,4-2 0 0,-3 0 0 16,3 2 44-16,-1 3 7 0,1-3 1 0,2-2 0 15,5 7-37-15,-2-7-7 0,0 5-8 0,0-3 11 16,3 3-11-16,-1-3 12 0,-2 3-12 0,3-3 12 16,-4 5-12-16,-1 0-16 0,2-7 4 0,-1 7-698 15,-4 0-140-15</inkml:trace>
  <inkml:trace contextRef="#ctx0" brushRef="#br0" timeOffset="175154.337">23183 10323 1497 0,'0'0'32'0,"0"0"8"0,2-5 0 0,4-2 4 0,-6 7-36 0,2-2-8 16,1-3 0-16,0 3 0 0,-3 2 97 0,0 0 18 0,2-5 3 0,-2 5 1 16,0 0-37-16,0 0-7 0,0 0-2 0,0 0 0 15,6 0-7-15,-1 7-2 0,-2-2 0 0,-1 2 0 16,1 0-51-16,-3 0-13 0,0 0 0 0,0 5 0 15,2-3 54-15,1-2 8 0,-3 5 2 0,3 0 0 16,-1-3-55-16,1-2-9 0,2 5 0 0,1-5 0 16,-1 5 0-16,0-5 0 15,1-5 0-15,1 5 0 0,1-2 0 0,3 2 0 16,0-2 0-16,-1-3 0 0,1 5 9 0,2-2-9 16,0-3 10-16,0 3-10 0,1-3 12 0,-1 3-3 15,0-5-1-15,3 7 0 0,-3-2 0 0,0-3-8 16,1 5 12-16,-6-2-4 0,2-3 8 0,-5 5 2 0,1-2 0 15,-4-3 0-15,1 8 14 0,-6-3 4 0,-2 0 0 0,0 0 0 16,0 0 14-16,-6 0 3 0,-2 0 1 0,2 0 0 0,-2 0-54 0,0-2 0 16,-6-3-13-16,3 3 2 15,0-3-85-15,1-2-18 0,-4-2-3 0,3-3-723 16,0 3-145-16</inkml:trace>
  <inkml:trace contextRef="#ctx0" brushRef="#br0" timeOffset="175323.563">23281 10264 633 0,'-6'-7'56'0,"6"7"-44"0,0 0-12 0,3-7 0 15,0 7 360-15,2-7 69 0,0 2 15 0,3 3 2 16,0 2-266-16,0-5-54 0,3 5-10 0,5 0-3 16,-3 0-90-16,0 0-23 0,0 0 0 0,3 0 0 15,3 0 0-15,-3 0 0 0,2 5 0 0,1-5 0 0,-6 0 0 0,3 0 0 16,-3 0 0-16,-3 2-780 0,-2-2-161 15</inkml:trace>
  <inkml:trace contextRef="#ctx0" brushRef="#br0" timeOffset="188266.679">22206 11421 57 0,'0'0'0'0,"0"0"0"0,0 0 0 0,0 0 0 15,0 0 289-15,0 0 53 0,6-2 10 0,-4-3 3 16,1 5-260-16,0-7-52 0,2 7-11 0,-2-4-1 0,2 4 21 0,0-7 4 16,8 4 0-16,-2-4 1 0,0 0-8 0,-1 2-1 0,3-2-1 15,3 3 0-15,0-3-8 0,0 7-2 0,0-8 0 0,2 1 0 16,1 7-28-16,0-7-9 0,-4 7 0 0,4 0 0 15,-3 0 47-15,0 0 2 0,2 0 1 0,-2 5 0 16,-3-3-26-16,-2 3-4 0,2-3-2 0,-5 6 0 31,-3 3-18-31,1-4 0 0,-4 7 0 0,1 1-9 16,-3 1 49-16,-3 0 9 0,-2-4 3 0,2 2 0 0,-2 5-32 0,-3-5-7 16,0 5-1-16,3-2 0 0,-6-6-3 0,3 3-1 15,0-2 0-15,0-2 0 0,3-6-8 0,0 8 0 16,2-3 0-16,1-4 8 0,-6 2-8 0,8-7 0 15,0 0 9-15,0 0-9 0,0 0 0 0,0 0 9 16,5 3-9-16,-5-3 0 0,8 4 8 0,0-1-8 0,2 1 0 0,1-4 0 16,2 0 0-16,0 5 0 0,1-3 0 0,-1-2 0 15,3 0 0-15,-3 5 0 0,-2-3 0 0,2 3 0 16,-3-2 0-16,1 4 0 0,0-3 8 0,-3 3-8 16,-1-4 20-16,-1 8 1 0,-1-4 0 0,-5 1 0 15,-3-1 19-15,-5 4 4 0,1-4 1 0,-4 5 0 16,0-2-10-16,-5 1-3 0,1 1 0 0,-1-2 0 0,-5-3-17 0,-1 4-4 15,-4-4-1-15,2 0 0 0,0 0 8 0,0 1 2 16,1-1 0-16,2-3 0 0,-1-1-32 0,4 1-5 0,-1-4-2 16,3 0 0-1,1 0-109-15,1 0-21 0,4-4-5 0,-1 1-1 0</inkml:trace>
  <inkml:trace contextRef="#ctx0" brushRef="#br0" timeOffset="188751.166">22831 11341 1267 0,'-32'-2'56'0,"27"-3"12"0,2 5-55 0,3 0-13 0,0 0 0 0,0 0 0 16,0 0 54-16,0 0 8 15,0 0 2-15,8 0 0 0,3-2 0 0,2-3 0 16,8 5 0-16,-2 0 0 0,-6-4 0 0,3 4 0 16,0 0 0-16,5-3 0 0,0 3-16 0,0 0-2 0,-5-4-1 0,-3 4 0 15,3 0-25-15,-3 0-4 0,-2-3-2 0,2 3 0 16,-8 3-14-16,3-3 11 0,0 0-11 0,-2 0 10 15,-6 0 36-15,0 0 7 0,5 4 2 0,-2 3 0 16,-3 0-20-16,0 0-4 0,0 5-1 0,0-5 0 16,-3 5 10-16,0-3 3 0,1 3 0 0,2 2 0 0,-3 0-35 0,0 5-8 15,3-5 0-15,0 5 0 0,-2-2 53 0,2 1 9 16,-3-3 2-16,0 3 0 0,3 3-56 0,-2-6-8 16,-1 3 0-16,3-3-10 0,-3 3 22 0,3-4 4 15,0 1 0-15,0-4 1 0,-2 3-6 0,2-2-2 16,0-2 0-16,0 1 0 0,0-4-9 0,0 5 12 0,0-2-12 0,0-3 12 15,0-3-12-15,2 3 0 0,-2-7 9 0,0 0-9 16,0 0-35 0,0 0-11-16,0 0-2 0,0 0-1 0,0 0-143 0,3-7-28 0</inkml:trace>
  <inkml:trace contextRef="#ctx0" brushRef="#br0" timeOffset="188951.708">22947 11577 1612 0,'-10'-7'72'0,"7"7"14"0,-2-3-69 0,2-2-17 0,3 5 0 0,0 0 0 15,0 0 165-15,0 0 30 0,5 0 5 0,1 0 2 16,2 0-144-16,-3 0-29 0,0 0-5 0,6 0-2 0,-1 0-22 0,4 0 0 16,2 0 0-16,-1-2 0 0,4-3 21 0,2 5 0 15,-2 0 0-15,2 0 0 0,-3-2-21 0,-2 2 9 16,0-5-9-16,-3 5 0 15,1 0-144-15,-4 0-36 0,-5 0-8 0</inkml:trace>
  <inkml:trace contextRef="#ctx0" brushRef="#br0" timeOffset="189422.06">23278 11428 1209 0,'5'-7'108'0,"1"7"-87"16,-4-7-21-16,-2 3 0 0,0 1 149 0,0-1 26 0,-2 1 5 15,2-1 0-15,0 1-71 0,0 3-14 0,0 0-3 0,0 0-1 16,0 0-22-16,0 0-4 0,0 0-1 0,8 3 0 16,-3 1 0-16,3-1 0 0,-3 4 0 0,0 4 0 15,3-4-51-15,0 5-13 0,-2-5 0 0,-1 5 0 16,0-3 0-16,-2 3 0 15,2-2 0-15,-5 1 0 0,0 3 54 0,-3-2 8 16,3 2 2-16,-2-2 0 0,-4-3-51 0,1 6-13 16,3-8 0-16,-1 4 0 0,0 1 12 0,3-5-2 15,0 0-1-15,6 0 0 0,-4-2-9 0,6-3 12 16,3 5-12-16,-1-7 12 0,4 5-12 0,1-5 0 16,1 0 0-16,3 0 0 0,-1 3 0 0,1-3 0 15,2 0 0-15,0 0 12 0,-2 0-12 0,-3 4 10 0,-1-1-10 0,-7-3 10 16,0 4-10-16,-2-1 0 0,-4 1 0 0,1-4 0 15,2 7 0-15,-5-7 10 0,0 0-2 0,-2 7-8 16,-4 0 14-16,-2 1-4 0,-2-4-1 0,-1-1 0 16,-7 4-9-16,2-3 0 0,0 3-12 0,-3 0 12 15,-2-2-120-15,0 2-16 0,3-4-3 0,-4 1-1 16,1-1-121-16,-5-3-25 0,-22-7-5 0,14 4-1 0</inkml:trace>
  <inkml:trace contextRef="#ctx0" brushRef="#br0" timeOffset="189568.816">23185 11372 2199 0,'3'-12'48'0,"0"5"11"0,5 0 1 0,2-5 2 0,1 5-50 15,-1-4-12-15,4 1 0 0,-1 3 0 0,3-5 74 0,0 5 12 16,2 0 2-16,3 3 1 0,0-4-33 0,1 6-6 16,1-3-2-16,4-2 0 0,2 7-28 0,-5-2-5 15,2-3-2-15,1 5 0 0,-1 0-13 0,1 5 0 16,-4-5 8-16,-1 2-8 15,-4-2-84-15,3 7-20 0,-2-7-4 0</inkml:trace>
</inkml:ink>
</file>

<file path=ppt/ink/ink5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37:27.215"/>
    </inkml:context>
    <inkml:brush xml:id="br0">
      <inkml:brushProperty name="width" value="0.05292" units="cm"/>
      <inkml:brushProperty name="height" value="0.05292" units="cm"/>
      <inkml:brushProperty name="color" value="#FF0000"/>
    </inkml:brush>
  </inkml:definitions>
  <inkml:trace contextRef="#ctx0" brushRef="#br0">9731 593 1382 0,'0'0'61'0,"0"0"13"0,0 0-59 0,0 0-15 0,0 0 0 0,0 0 0 16,0 0 158-16,6 8 29 0,2 1 5 0,-3 0 2 15,0 3-80-15,0-3-16 0,1 10-3 0,-1 0-1 16,-2-5 27-16,2 0 6 0,-5 8 1 0,3-4 0 0,-3 3-103 0,0 5-25 16,0-4 0-16,2 3 0 0,-2-6 52 0,0 2 4 31,0-7 2-31,0 5 0 0,0 0-22 0,0-9-5 15,0 1-1-15,0-4 0 0,-2 5 8 0,2-5 2 16,0-7 0-16,0 0 0 0,0 0-40 0,0 0 0 0,0 0 0 16,0 0 0-16,-3-5 19 0,-2-2-1 0,2 0 0 0,-2-7 0 15,2 0-28-15,0-5-6 0,3-2 0 0,3-5-1 16,-6 5 65-16,3-5 12 0,-2 0 4 0,-1 0 0 16,-2-2-84-16,2 7-17 0,3-5-3 0,3 0-1 0,0 5 30 0,-1 2 11 15,3-6 0-15,3-4-9 0,3 8-9 0,0 2-2 16,-1-7 0-16,6 12 0 0,0 0 20 0,0 2 0 15,5 5 0-15,-3 0 0 0,6 7 0 0,-3 0 16 16,1 0-4-16,1 7 0 0,-1 0-12 0,-4 5-16 16,-2-5 3-16,0 12 1 0,-3-10 12 0,-2 10 0 15,-3-5 0-15,0 5 0 16,-3-5 0-16,-2 0 0 0,-1 5 0 0,-4 0 0 16,2-10 14-16,-3 10 6 0,-2 0 0 0,-1-5 1 15,-2 0-21-15,0 0 8 0,-2-2-8 0,-3 2 0 16,-1-2 0-16,1-5 0 0,-3-5 0 0,3 8 0 0,-3-8-16 0,3 5-5 15,0-7-1-15,2 0 0 0,1 0 30 0,-1 0 5 16,3 0 2-16,8 0 0 0,0 0-24 0,0 0-5 16,5-2-1-16,1-3 0 0,2 3 5 0,-1 2 1 15,4 0 0-15,2 0 0 0,1 0 0 0,1 0 0 0,7 2 0 16,-7-2 0-16,1 7 21 0,0 0 5 0,0-7 1 0,0 7 0 16,0 0-33-16,-3 5-6 0,3-5-2 0,2 7 0 15,-4-2 23-15,-4 0 0 0,1 4 0 0,-9-4 0 16,1-2 0-16,-3 1 0 0,-3 3 0 0,-4-2 8 15,-1-5 4-15,-3 0 0 16,0 0 0-16,1 5 0 0,-6-2-4 0,3-3-8 16,0 2 12-16,-3 0-4 0,-3-2-8 0,6-2 0 15,2-3 0-15,-2 3 0 0,0-2 0 0,2 1 0 16,1 1-9-16,-1-5 9 16,1-5-149-16,2 1-23 0,0 4-5 0,2-8-1 0</inkml:trace>
  <inkml:trace contextRef="#ctx0" brushRef="#br0" timeOffset="200.274">10356 866 1785 0,'0'0'159'0,"0"0"-127"0,0 0-32 0,0 0 0 0,0 0 156 0,0 0 26 16,2 7 5-16,4 0 1 0,-1 0-84 0,0 0-16 0,1 1-3 15,-4 3-1-15,4 3-40 0,-4-7-8 0,1 1-1 0,2 1-1 16,-2-7-14-16,-3 5-4 0,2 5 0 0,-2-12 0 15,0 0-6-15,0 0-2 0,-2 7 0 0,2-7 0 32,0 0-91-32,0 0-18 0,0 0-4 0,0 0-1111 0</inkml:trace>
  <inkml:trace contextRef="#ctx0" brushRef="#br0" timeOffset="354.039">10361 739 2037 0,'0'0'90'0,"0"0"19"0,3-7-87 0,-3 7-22 15,2-4 0-15,-2 4 0 0,0 0 89 0,6-3 14 16,-6 3 2-16,0 0 1 0,0 0-46 0,8 3-8 16,-8-3-3-16,5 0 0 0,3 4-49 0,-3 3 0 0,0 7-14 0,-2-9-1130 15</inkml:trace>
  <inkml:trace contextRef="#ctx0" brushRef="#br0" timeOffset="701.117">10493 833 1983 0,'6'0'88'0,"-4"7"18"0,4-2-85 0,-6 2-21 0,2-4 0 0,1 6 0 15,0-2 102-15,-3 2 16 0,2-2 3 0,1 0 1 16,-3 1-53-16,2 3-10 0,1-4-3 0,0 0 0 16,-1 5-39-16,1-9-8 0,-3 6-1 0,0-9-8 15,0 0 24-15,0 0-1 0,0 0-1 0,0 0 0 16,0 0 16-16,0 0 3 0,0 0 1 0,0 0 0 15,0 0-58-15,0 0-12 0,3-5-3 0,-1-2 0 16,1-5-10-16,2-2-3 0,1 3 0 0,2-4 0 16,-3 1-24-16,3 5-6 0,2-10-1 0,1 7 0 15,0-2 27-15,2 10 4 0,-3-6 2 0,4 5 0 0,-1-2 34 0,0 0 8 16,-2 7 0-16,2 0 0 0,0 0 49 0,-2 7 12 16,-1 0 3-16,1-2 0 0,2 2 0 0,-2 0 0 0,-1 7 0 0,1-2 0 15,-3-2 12-15,2 8 2 0,-2-4 1 0,0 1 0 16,-3-4-48-16,-2 3-10 0,2-2-1 0,-2-5-1 0,0 0-9 15,-1 0-2-15,-2-7 0 0,0 0 0 0,0 0-8 0,0 0 0 16,0 0 0-16,0 0 0 16,0 0-234-16,0 0-39 0</inkml:trace>
  <inkml:trace contextRef="#ctx0" brushRef="#br0" timeOffset="1123.029">11263 793 2275 0,'-8'-9'50'0,"3"4"10"0,0 3 3 0,-3-3 1 0,3 0-52 0,-6 3-12 0,0-5 0 0,1 7 0 0,-3-5 92 0,-1 5 15 15,-2 0 3-15,-2 0 1 0,-1 0-75 0,1 5-14 16,2-3-3-16,3 5-1 0,-3-7-34 0,5 10-8 16,3-8 0-16,0 12-1 0,-2-7 25 0,5 0 0 15,-1 5 0-15,4 2 0 0,4-2 0 0,1-2 0 16,0 1 0-16,2-4 0 0,0 5 0 0,3-5 0 15,-3 0 0-15,6 0 0 16,0-2 0-16,2-3 0 0,0 5 0 0,3-7 0 16,0 7 0-16,0-7 0 0,0 0 0 0,-1-7 0 15,-1 5 0-15,-4-3 0 0,3-2 0 0,-2 3 0 0,-3-4 0 16,0 6 0-16,-3-10 0 0,1 5 0 0,-1 0 0 0,-3 5 0 16,1-10 0-16,0 5 0 0,-1 2 0 0,-2-2 0 15,0 0 0-15,0 7 0 0,0 0 46 0,0 0 14 16,0 0 4-16,0 0 0 0,3 7-52 0,2 0-12 15,-2-2 0-15,0 2 0 0,-1-4 0 0,1 6 0 0,2 0 0 0,-2-2 0 16,2 5-14-16,0-2-6 0,3 1 0 0,-2-4-1 16,-1 5 21-16,0-5 0 0,1 0 0 0,-1 0 0 15,0 0-134 1,0 0-32-16,9-7-6 0,-4 0-2 0</inkml:trace>
  <inkml:trace contextRef="#ctx0" brushRef="#br0" timeOffset="1386.216">11422 815 1555 0,'0'0'138'0,"0"0"-110"16,0 0-28-16,0 0 0 0,0 0 183 0,0 0 31 16,5 9 6-16,1-2 2 0,-4 2-61 0,4 3-12 15,4 0-2-15,-5-3-1 16,3 3-117-16,-2-3-29 0,-1 3 0 0,0 0 0 16,1-3 36-16,-1-2 2 0,-2 1 0 0,-1 1 0 15,-2-9-10-15,5 2-1 0,-5-2-1 0,0 0 0 0,0 0-26 0,0 0-9 16,0 0 0-16,0 0 0 0,0-2 9 0,0-7 0 15,0 1 8-15,3-6-8 0,-6 0 8 0,9 2-8 16,-4-2 10-16,4-2-10 16,-1-3-45-16,0 7-15 0,3-2-4 0,0 7 0 15,3 0 0-15,-1-5 0 0,-2 5 0 0,3 0 0 16,-1 7 31-16,1-2 5 0,-3-3 2 0,0 0 0 0,0 5 14 0,2 0 2 0,-2 0 1 0</inkml:trace>
  <inkml:trace contextRef="#ctx0" brushRef="#br0" timeOffset="1755.429">11761 793 1630 0,'0'0'72'0,"0"0"16"0,0 0-71 16,0 0-17-16,0 0 0 0,8 7 0 0,-3-7 132 0,0 5 24 16,3-3 4-16,3 6 0 0,-3-4-53 0,2 3-11 15,1 0-3-15,-1 0 0 0,1-2-45 0,0 2-10 16,2-4-2-16,0 6 0 0,3-7-22 0,0 5-5 0,-3 0-1 0,0-7 0 15,1 5-8-15,-4-5 8 0,3-5-8 0,-2 5 8 16,0 0-8-16,-1-9 0 0,1 2 9 0,-1-2-9 0,-2-1 0 0,0-2 0 16,0 3 0-16,-3-3-12 0,1 0-4 0,-1-2 0 15,-2 5-1-15,-1-3 0 0,4 5 31 0,-6-5 6 16,0 5 2-16,0 0 0 0,0 7-35 0,0 0-7 16,0 0-2-16,0 0 0 0,0 0 42 0,0 0 9 0,-3 0 2 15,3 0 0-15,3 5 1 0,-3 4 1 0,0-2 0 0,0 7 0 31,2 12-33-31,-2-4 0 0,0 3 0 0,-2 1 0 16,-4 0 57-16,4-5 5 0,-4 5 1 0,1-5 0 16,-3 1-32-16,3-4-7 0,-1 8 0 0,1-12-1 15,-3 12-14-15,6-5-9 0,-1-2 12 0,-2 0-12 16,2-3-16-16,0-4-9 0,3-5-3 0,-2 0 0 16,2-2-80-16,-3-5-16 0,3 0-3 0,0 0-1 0</inkml:trace>
  <inkml:trace contextRef="#ctx0" brushRef="#br0" timeOffset="2388.816">13219 551 518 0,'0'0'23'0,"2"-5"5"0,-2 3-28 0,3-3 0 16,-6-2 0-16,3 0 0 0,0 0 325 0,0 2 60 16,0-2 12-16,-2 7 3 0,-1-2-218 0,-2-5-43 15,-3 2-9-15,2 5-2 0,-2 0-51 0,-2 0-10 16,-3 0-3-16,-3 5 0 0,3-3-22 0,-3 5-5 0,-3 0-1 0,3 3 0 16,-2-1-21-16,-3 3-5 0,-3-3-1 0,0 10 0 15,3-7-9-15,2 5 0 0,1 1 0 0,-6 3 0 16,5-2 17-16,4 2 2 0,4 5 0 0,3-4 0 15,3 8-19-15,5-9 0 0,5 5 0 0,0 0 0 16,6-2-21-16,0 1-8 0,2-3-2 0,3-4 0 16,2 1 50-16,3-5 9 0,3 0 3 0,5 1 0 0,-2-8-31 0,4 2-16 15,1-2 1-15,0 2 1 0,0-9 14 0,-1 0 10 16,-1 5-2-16,-4-5 0 0,-5 0-8 0,0-5 0 16,0-2 0-16,-2 0-1268 0</inkml:trace>
  <inkml:trace contextRef="#ctx0" brushRef="#br0" timeOffset="2674.038">13647 553 1094 0,'0'0'97'0,"3"0"-77"0,-3 0-20 0,5-7 0 15,-5 7 193-15,0 0 35 0,3 0 8 0,-3 0 0 16,0 0-76-16,5 5-16 16,0 2-4-16,1 0 0 0,-1 0-68 0,3 7-13 0,-3-2-3 0,3 2-1 15,0 7 1-15,0 5 1 0,3 3 0 0,2 1 0 16,-5-2-29-16,0 3-5 0,0-1-2 0,-3 3 0 16,0-7-21-16,1 0-18 15,-4-5 3-15,1 5 1 0,-1-12 38 0,-2 0 8 16,3 1 2-16,-3-4 0 15,0 1-72-15,-3-3-14 0,3-2-4 0,-2 1-1222 0</inkml:trace>
  <inkml:trace contextRef="#ctx0" brushRef="#br0" timeOffset="3074.667">14182 800 1958 0,'0'0'87'0,"0"-7"17"0,0 0-83 0,0 0-21 16,-3 5 0-16,0-3 0 0,1-2 107 0,-1 0 17 15,0 7 3-15,-2-5 1 0,-3-2-52 0,-2 7-9 16,-1 0-3-16,0 0 0 0,-2 7-51 0,-3-2-13 16,3-5 0-16,-3 7 0 0,3-5 0 0,0 8 0 0,2-3 0 0,3 2 0 31,0-2 0-31,3 5 0 0,2 0 0 0,3-3 0 0,3 3 0 0,0-5 0 0,2 0 0 0,3 0 0 16,3 0 0-16,2 0 0 0,-3 0 0 0,9 0 0 31,-6-2 0-31,3-2 0 0,0-3 0 0,-6 0 0 0,4-3 0 0,-4-2-16 0,1 3 3 0,-1-5 1 15,1 2 12-15,-3-2 16 16,2-2-3-16,1-3-1 0,-3 0-12 0,-3-4 0 16,3 4 0-16,-5 5 0 0,2-5 0 0,-5-2 0 15,3 12 0-15,-3-8 0 0,0 8 40 0,-3-5 6 16,3 7 1-16,0 0 0 0,0 0-24 0,0 0-5 16,0 0-1-16,3 7 0 0,-1-5-17 0,4 10 0 0,-4-5 0 15,1 0 0-15,5 5-12 0,-3-2-5 0,1 1-2 0,2 3 0 16,-1-2 19-16,1-5 0 0,3 0 0 0,-3 7 0 0,-3-9-9 0,0 2 9 15,3-5-13-15,-2 6-1231 16</inkml:trace>
  <inkml:trace contextRef="#ctx0" brushRef="#br0" timeOffset="3406.302">14674 652 2142 0,'-13'-7'95'0,"13"2"19"16,2 3-91-16,-4-3-23 0,-4 3 0 0,-2-3 0 16,0-2 66-16,0 7 9 0,-2 0 1 0,-3 0 1 15,2 0-23-15,-2 0-5 0,0 0-1 0,-1 7 0 16,1-2-32-16,0-3-8 0,2 3 0 0,1 2-8 0,2-7 14 0,0 7-4 16,0 0-1-16,5 0 0 0,1 5-9 0,-1-10 0 15,3 6 0-15,3 3 0 0,2-4 0 0,3 5 0 16,0-5 0-16,5 0 0 15,0 0-49-15,6 7-12 0,2-7-3 0,3 0 0 0,-6 3 52 0,3-1 12 0,1-2 0 16,1 5 0-16,-7-2 14 0,0-6 6 0,0 8 0 0,-3-3 1 16,-2-2 18-1,-6 1 3-15,0 1 1 0,-2-2 0 0,-3 2-17 16,0-9-3-16,-5 7-1 0,0-2 0 0,-6-3 12 0,0 6 2 16,-2-4 1-16,-3 1 0 0,0-3-22 0,-5 5-5 15,0 0-1-15,0-7 0 16,2 0-85-16,3 0-18 0,1 0-3 0</inkml:trace>
  <inkml:trace contextRef="#ctx0" brushRef="#br0" timeOffset="3759.988">15089 659 1555 0,'-18'-7'68'0,"18"7"16"0,2-7-68 0,1 2-16 16,-8-2 0-16,-1 5 0 0,-2-3 224 0,3-2 40 15,-5 7 9-15,-1-7 2 0,-5 7-178 0,3-2-35 16,-3 2-7-16,0 2-2 0,3-2-61 0,0 7-13 16,-1-7-3-16,4 7 0 0,-3-2 24 0,5-3 0 15,-3 5 0-15,3-2 0 0,6 2 0 0,-1 0 0 0,0 0 0 0,6 5 0 16,0-5 0-16,4 0 0 0,1 0 0 0,6 7 0 16,-1-7 0-16,5 1 0 15,1 3 0-15,-1-4 0 0,1 5 0 16,-3-5 0-16,-3-5 0 0,3 8 0 0,0-3 0 0,-3 2 0 15,0 3 0-15,-2-2 0 0,-1 1 0 0,-2-4-11 16,-5 7 11-16,2-2-8 0,-2-5 8 0,-6 0 0 16,1 0 8-16,-6 5-8 0,0-10 56 0,-3 6 6 15,-2-4 2-15,0 3 0 0,-3-2-52 0,0-5-12 16,-3 0 0-16,4 0 0 0,-4-5 15 0,6 5 0 0,-3-7 0 0,0 3-1311 16</inkml:trace>
  <inkml:trace contextRef="#ctx0" brushRef="#br0" timeOffset="4262.355">15478 671 1094 0,'0'0'97'0,"0"0"-77"16,0 0-20-16,0 0 0 0,0 0 128 0,0 0 23 0,5 0 4 15,-5 0 1-15,6 0-8 0,2 7 0 16,-3-5-1-16,0 3 0 0,1 2-66 0,-1 0-13 0,0 0-2 0,0 5-1 16,1-5-1-16,-4 0 0 0,4 7 0 0,-4-7 0 15,1 5 0-15,0 0 0 0,-1-10 0 0,1 12 0 16,-3-7-51-16,-3 0-13 0,3-7 0 0,-2 8 0 16,2-8-41-16,-8 4-11 0,2-4-3 0,1 0 0 15,0-4-219-15,-3 1-44 0</inkml:trace>
  <inkml:trace contextRef="#ctx0" brushRef="#br0" timeOffset="4409.683">15470 593 2206 0,'3'-9'98'0,"-1"4"20"0,-2-2-94 0,0 0-24 0,0 0 0 0,0 2 0 16,0-2 83-16,0 7 12 0,0 0 2 0,0 0 1 15,0 0-58-15,0 0-11 0,0 0-2 0,0 0-1 16,0 0-63-16,0 0-13 0,0 7-2 0,0-7-1075 15</inkml:trace>
  <inkml:trace contextRef="#ctx0" brushRef="#br0" timeOffset="4896.401">16100 445 979 0,'-3'-7'87'0,"1"-5"-70"16,-4 5-17-16,4 5 0 0,-1-5 156 0,3 2 27 15,-5-2 5-15,2 0 2 0,-5 0-86 0,6 2-18 16,-4 3-3-16,1 2-1 0,-3 2-14 0,-3-2-4 0,3 0 0 0,1 5 0 31,-4 0-24-31,3 4-6 0,-3-2-1 0,-4 5 0 0,-1-3-17 0,2 10-3 0,-1-7-1 0,-4 9 0 16,3-2-12-16,3 2 0 0,2 0 0 0,3-7 0 15,0 5 0-15,6 2 0 0,-1-2 0 0,3 0 0 16,0 0 0-16,5 2 0 0,3-4 0 0,0 1 0 16,3 4 13-16,0-4 7 15,-1 1 0-15,3 0 1 0,-2 2 0 0,-3-7 0 16,0 7 0-16,-3-6 0 0,0-4-6 0,-2 3-2 16,0-7 0-16,-3-7 0 0,-3 7-13 0,-2-2 11 15,-1-2-11-15,-1-3-1130 0</inkml:trace>
  <inkml:trace contextRef="#ctx0" brushRef="#br0" timeOffset="5035.149">15806 671 1893 0,'-8'0'84'0,"8"0"17"0,11 0-81 0,2 0-20 16,3 0 0-16,0 0 0 0,0 0 69 0,2 0 10 16,1 0 1-16,5 0 1 0,-3 0-58 0,8 2-12 15,0 3-3-15,0-5 0 0,-5 0-8 0,0 2-9 16,-1 3 9-16,-4-2-984 15</inkml:trace>
  <inkml:trace contextRef="#ctx0" brushRef="#br0" timeOffset="5213.893">16304 713 2419 0,'-11'-7'53'0,"11"7"11"0,0 0 3 0,0 0 1 0,0 0-55 0,0 7-13 16,0 0 0-16,5 1 0 0,6-4 54 0,-6 10 8 15,-2-7 2-15,5 5 0 0,2 0-52 0,1-5-12 0,-6 2 0 0,-2 5 0 16,5-2 28-16,-6-5 4 0,4 7 0 0,-4-9 0 31,-4 5-120-31,2-6-23 0,0-4-5 0</inkml:trace>
  <inkml:trace contextRef="#ctx0" brushRef="#br0" timeOffset="5352.797">16309 591 1267 0,'-13'-7'112'0,"13"7"-89"16,0 0-23-16,-3-12 0 0,-2 5 221 0,2-5 40 16,3 12 8-16,3-7 2 0,-3 7-162 0,0 0-32 15,0 0-6-15,8 0-2 0,2 0-56 0,1 5-13 0,-11-3 0 0,8 3-736 16,5 2-149-16</inkml:trace>
  <inkml:trace contextRef="#ctx0" brushRef="#br0" timeOffset="5652.723">16817 638 2239 0,'0'0'49'0,"0"0"11"0,0 0 1 0,0 0 2 0,0 0-51 0,-3-5-12 0,-7 3 0 0,2 2 0 16,8 0 58-16,-11 0 9 0,-7 2 1 0,-1-2 1 15,6 7-40-15,0-2-8 0,-3 0-1 0,-5-3-1 0,-1 5-10 0,4 5-1 16,-1-5-8-16,4 0 12 0,-1 0 6 0,2 0 1 16,4 7 0-16,2-7 0 0,3 5-19 0,-1 2 0 15,4-2 0-15,4-3 0 0,4 3 0 0,-1 2 0 16,3-2 0-16,2-2 0 16,9 1-26-16,2-4-9 0,-2 5-1 0,-1-5-1 15,3 0-79-15,6-2-15 0,-3-3-3 0,2-2-850 0</inkml:trace>
  <inkml:trace contextRef="#ctx0" brushRef="#br0" timeOffset="6015.932">17063 688 345 0,'-13'-10'15'0,"10"3"4"16,-5 7-19-16,6-5 0 16,2 5 0-16,-6-7 0 0,-2 0 413 0,3 7 79 15,5 0 16-15,-5 0 4 0,-1-2-366 0,-2 4-73 0,1 5-14 0,-1-7-3 16,-3 7-39-16,0-2-7 0,-2 4-2 0,0-1 0 15,2 3-8-15,-2 3 0 0,3-7 0 0,-4 5 0 16,9 2 0-16,0-7 0 0,2 5 0 0,3-5 0 16,0 5-12-16,3 4-7 0,7-9-1 0,-2 1-1 15,0-4 21-15,5 3-11 0,1 0 11 0,2 0-8 16,-1-7-25-16,-1 0-5 0,-1 0-1 0,3 0 0 0,5-7 39 0,-3 0 0 16,-7 0 0-16,2 3 0 0,-2 1 24 0,-6-4 12 15,-2 2 2-15,-1-2 1 0,-2 7-11 0,3-9-3 16,2 2 0-16,-5 7 0 0,-5-10 37 0,5 10 7 15,0 0 2-15,0 0 0 16,0 0-11-16,0 0-3 0,0 0 0 0,0 0 0 16,0 0-45-16,0 0-12 0,-3 10 0 0,6-1 0 15,5-2 0-15,0 5 0 0,-3-2 0 0,3 1 0 0,8 8 0 16,-5-9 0-16,-1-1 0 0,-2 0 0 0,0 3 0 0,0-5 0 16,3 0 0-16,-3-4 0 15,-6 1-130-15,4-4-28 0,1 5-6 0,-4-10-951 16</inkml:trace>
  <inkml:trace contextRef="#ctx0" brushRef="#br0" timeOffset="6254.221">17198 476 2203 0,'-3'-17'48'0,"1"10"11"0,-1 0 1 0,0 0 2 0,3 7-50 0,0 0-12 0,0-7 0 0,0 7 0 0,0 0 51 0,8 5 7 16,0-3 2-16,3 12 0 0,-3-7 3 0,5 5 1 15,0 9 0-15,0-7 0 0,3 12-52 0,-2-5-12 16,-1 5 0-16,0-4 0 0,-2-4 0 0,-1 8 0 16,-2 0 0-16,0-5 0 0,-3 0 54 0,1-2 8 15,2 7 2-15,-3-7 0 0,-3 4-52 0,-2-8-12 16,3-4 0-16,2 8 0 16,-5-9 0-16,3 1 0 0,-3-11 0 0,0 0-852 15,0 0-172-15</inkml:trace>
  <inkml:trace contextRef="#ctx0" brushRef="#br0" timeOffset="6586.568">17568 631 57 0,'6'9'0'0,"-6"-9"0"0,0 0 0 0,0 0 0 15,5 10 0-15,-5-8 0 0,0-2 222 0,3 7 39 16,2 0 8-16,-2 0 2 0,-1 0-84 0,1 1-17 16,-1 1-3-16,4 0-1 0,-1 3-19 0,0-2-4 15,-2-6-1-15,2 10 0 0,1-7-52 0,1 5-10 16,-4 0-3-16,2-5 0 0,1 2-3 0,-1 3-1 15,-2-5 0-15,-1 0 0 0,-2-7-41 0,3 7-8 0,-3 0-1 0,0-7-1 0,0 0-9 0,0 0-1 16,0 0-1-16,-3-7 0 16,-5 0-198-16,0-5-39 0,-7-16-8 0,1 7-2 0</inkml:trace>
  <inkml:trace contextRef="#ctx0" brushRef="#br0" timeOffset="7041.22">17190 640 921 0,'0'0'82'0,"0"0"-66"15,0 0-16-15,0 0 0 16,0 0 196-16,8 0 36 0,3 0 8 0,-4 0 0 16,1 0-86-16,3 0-18 0,2 0-3 0,0 0-1 15,-2 0-71-15,2-2-14 0,0 2-3 0,1 0-1 16,2-5-10-16,-3 5-1 0,3 0-1 0,-3 0 0 16,3 0-23-16,0-2-8 0,0 2 0 0,2 0 9 15,1 0-9-15,-6-5 10 0,-3 5-10 0,1-7 10 16,-3 7-10-16,-3 0 0 0,0 0 0 0,1-7-763 15,-4 0-145-15</inkml:trace>
  <inkml:trace contextRef="#ctx0" brushRef="#br0" timeOffset="7574.8">17674 551 1648 0,'0'0'36'0,"0"0"8"0,0 0 2 0,0-5 0 0,0 5-37 0,0 0-9 16,0 0 0-16,0 0 0 0,0-2 122 0,0 2 22 15,0 0 5-15,0 0 1 0,0 0-120 0,0 0-30 16,0 0 0-16,0 0 0 0,3 2 28 0,-1 3-1 15,-2-5 0-15,6 2 0 0,-4 8-27 0,-2-10 0 0,0 0 0 0,6 2-672 16,-1 5-140-16</inkml:trace>
  <inkml:trace contextRef="#ctx0" brushRef="#br0" timeOffset="8044.529">18015 652 979 0,'0'0'43'0,"-5"-2"9"0,-3-3-41 0,0 5-11 15,3 0 0-15,-3-5 0 0,-2 5 220 0,2 0 41 16,0 0 9-16,0 5 2 0,0-5-171 0,0 5-33 16,0-3-8-16,0 5 0 0,3 0-44 0,-3-2-16 15,-3 2 11-15,3 0-11 16,0 0 9-16,0 0-9 0,3 7 8 0,0-2-8 16,-1-5 0-16,6 7 0 0,0 0 0 0,0-2 0 15,0 0 0-15,6-3 0 0,2 5 0 0,0-6 0 0,0 3 0 16,5-4 0-16,0 0 0 0,6-2 0 0,2 2 15 0,-3-7 10 15,1 0 3-15,-1 0 0 0,3 0 6 0,1-7 2 16,-9 2 0-16,3-9 0 0,-3 7 20 0,0-5 4 16,-5 5 0-16,-3-7 1 0,1 5-4 0,-1-3-1 15,-2-7 0-15,-3 10 0 0,-3-8-36 0,0 10-7 0,1-7-1 0,-6 3-1 16,0 3 42-16,-3 1 9 0,1 0 2 0,-4 0 0 16,1-2-64-16,-3 4 0 0,0 0-9 0,3 5 0 31,5-7-52-31,0 7-11 0,-2 0-1 0,2 0-795 0,3 0-158 0</inkml:trace>
  <inkml:trace contextRef="#ctx0" brushRef="#br0" timeOffset="8476.632">18158 652 1497 0,'0'0'133'0,"0"0"-106"15,0 0-27-15,0 0 0 16,3 7 148-16,-3-7 25 0,3 7 5 0,2 0 1 15,-2 0-63-15,-1 5-12 0,1-5-2 0,2 7-1 16,-2-7-49-16,2 5-11 0,-2 2-1 0,2-7-1 0,-2 0-31 0,-1 0-8 16,4 5 0-16,-4-5 0 0,-2 0 55 0,0-7 6 15,3 7 2-15,-3-7 0 0,0 0-50 0,0 0-13 16,0 0 0-16,0 0 0 0,0 0 33 0,3-7 2 16,-1 0 0-16,1 0 0 0,-3 0-23 0,3 0-4 0,-1-5 0 0,1-2-8 15,2 3 0-15,0-4-11 0,1 1 0 0,2 3 0 31,2 1-36-31,1-2-7 0,-1-2-2 0,4 7 0 0,-4 0 26 0,1 2 5 0,7-2 1 0,-4 7 0 16,-4 0 14-16,3-7 10 0,1 7-12 0,-4 0 12 16,1 7 0-16,-1-2 16 0,1-3-2 0,5 3 0 15,-3-3 11-15,-2 8 3 16,-3-1 0-16,2-2 0 0,-2 0 3 0,-3 0 1 16,3 5 0-16,-2-5 0 0,-1 0 10 0,-3 0 2 15,1 0 1-15,2 1 0 0,-5-4-36 0,0 3-9 16,3 0 0-16,-3 0 0 0,0-2 0 0,0-5 0 15,0 0 0-15,0 2 0 0,0 3 15 0,0-5 1 16,0 0 0-16,0 0 0 0,0 0-26 0,0 0-5 16,0 0-1-16,0 0 0 0,0 0-89 0,0 0-19 0,-3 2-3 0,-2-4-1127 15</inkml:trace>
</inkml:ink>
</file>

<file path=ppt/ink/ink5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40:37.849"/>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50"/>
    </inkml:brush>
    <inkml:brush xml:id="br2">
      <inkml:brushProperty name="width" value="0.05292" units="cm"/>
      <inkml:brushProperty name="height" value="0.05292" units="cm"/>
      <inkml:brushProperty name="color" value="#0070C0"/>
    </inkml:brush>
    <inkml:brush xml:id="br3">
      <inkml:brushProperty name="width" value="0.05292" units="cm"/>
      <inkml:brushProperty name="height" value="0.05292" units="cm"/>
      <inkml:brushProperty name="color" value="#FFC000"/>
    </inkml:brush>
    <inkml:brush xml:id="br4">
      <inkml:brushProperty name="width" value="0.05292" units="cm"/>
      <inkml:brushProperty name="height" value="0.05292" units="cm"/>
      <inkml:brushProperty name="color" value="#002060"/>
    </inkml:brush>
  </inkml:definitions>
  <inkml:trace contextRef="#ctx0" brushRef="#br0">10303 6299 172 0,'0'0'16'0,"0"0"-16"16,0 0 0-16,0 0 0 0,0 0 184 0,0 0 35 15,0 0 6-15,0 0 2 0,0 0-89 0,0 0-18 16,0 0-3-16,-3-5-1 0,3 3-28 0,-2-3-7 0,-1 1-1 0,3 4 0 16,0 0-16-16,0 0-3 0,-3-3-1 0,3-1 0 15,0-4-37-15,-2 1-8 0,2 5-2 0,0-3 0 16,-3 3 41-16,3-3 8 0,0-2 2 0,0 3 0 16,-3 1 0-16,3-4 0 0,0 0 0 0,0 0 0 15,0 2-52-15,0-2-12 0,0 0 0 0,0 3 0 0,0-4 35 0,3 1 4 31,-6-2 1-31,3 0 0 0,0 2-14 0,3-1-2 16,-6 1-1-16,3 0 0 0,3 0-23 0,-3 0 0 16,3-5 0-16,-3 5 8 0,0 0 44 0,0 0 10 0,2 0 2 15,-2-4 0-15,3 3-52 0,-3 1-12 0,3 0 0 0,-3-2 0 16,0 0 0-16,2 1 0 0,-2 1 0 0,0 0 0 16,3 0 0-16,-3 5 0 0,0-3 0 0,3-2 0 15,-1 2 0-15,-2 5 0 0,0 0 0 0,0 0 0 0,0-7 0 0,3 7 0 16,-3 0 0-16,2-2 0 0,-2 2 0 0,0 0 0 15,0 0 0-15,0 0 0 0,0-5 0 0,0 5 0 16,6-2 0-16,-6 2 0 0,0 0 0 0,0 0 0 16,0 0 0-16,0 0 0 0,2-5 0 0,4 5 0 15,-6 0 0-15,5-2 0 0,0-3 0 0,-2 5 0 16,-3 0 0-16,0 0 0 16,5 0 0-16,-5 0-18 0,6 0 4 0,-1-2 1 15,-5 2 13-15,2 0 0 0,4-5 0 0,-6 5 0 16,0 0 0-16,5 0 0 0,0 0 0 0,1 0 0 15,-6 0 0-15,5 0 0 0,0-7 0 0,0 7 0 0,1 0 0 16,-1 0 0-16,0 0 0 0,1 0 0 0,-1 0 0 0,0 0 0 16,3 0 0-16,0 0 0 0,-3 0 0 0,3-5 0 15,0 5 0-15,0-2 0 0,0-3 0 0,3 5 0 0,-3-2 0 16,2 2 0-16,1-5 0 0,2 5 0 0,-2-7 0 0,-1 7 0 16,1 0 0-16,2-2 10 0,0 2-2 0,1 0 0 15,-4-5-8-15,3 5 0 0,1 0 0 0,-4-4 0 16,-2 4 0-16,3 0 10 0,-1 4-10 0,1-4 10 15,-1 0-10-15,1 0 0 0,2 5 0 0,3-3 0 16,-3-2 0-16,1 7 0 0,-1-7 0 0,3 0 0 0,-6 0 0 0,3 0 0 16,1 0 0-16,-1 0 0 0,-2 0 0 0,2 0 0 15,-3-2 0-15,4 2 0 0,-4 2 0 0,1-2 0 16,-1 0 0-16,4 0 0 0,-1 0 0 0,0-2 0 16,-2 2 0-16,-1-5 0 0,1 5 0 0,-3 0 0 15,0 5 0-15,0-5 0 0,-1 2 0 0,1-2 0 16,0-2 0-16,0 2 0 15,3 2 0-15,-3-2 0 0,2 0 0 0,1-2 0 16,0 2 0-16,-1 0 0 0,1 0 0 0,-1 0 0 16,1 0 0-16,-3 0 0 0,5 0 0 0,-2 2 0 15,-1-2 0-15,1 0 0 0,-1 0 0 0,1 5 0 0,0-5 0 0,-3 0 0 16,2 2 0-16,1-2 0 0,-1 5 0 0,-2-3 0 16,3-2 0-16,2 5 0 0,3-5 0 0,0 3 0 15,5 1-10-15,-3-4 10 0,4 5 0 0,-1-5 0 0,-3 0 0 16,3 0 10-16,-2-5-10 0,5 5 0 0,0 0 0 0,2 5 0 15,-2-10 0-15,-3 5 0 0,0 0-10 0,0 0 10 16,1 0 0-16,-1 5 0 0,-3-3 0 0,1-2 10 16,-1 0-10-16,-2 0 0 0,3 0 0 0,-1 0 0 15,-2 0 0-15,-3 0 0 0,-5 0 0 0,3 5 0 16,2-10 0-16,-5 10 0 16,0-3 0-16,0-2 0 0,2 0 0 0,1-2 0 15,-3 2 0-15,3 0 0 0,-1 0 0 0,3 0 0 16,1 0 0-16,-1 0 0 0,0-5 0 0,0 5 0 15,3 0 0-15,-3 0 0 0,1 0 0 0,-1 5 0 16,0-5 0-16,-2 2 0 0,2-2 0 0,0 0 0 16,-2 0-10-16,2 0 10 0,0 0 0 0,0 0 0 0,1 0 0 15,1 0 10-15,1 0-10 0,0 0 0 0,0 0-12 0,3 0 12 16,-3 0 0-16,2-7 0 0,-2 7 0 0,0-2 0 0,0 2 0 16,0 2 0-16,-1-9 8 0,1 7-8 0,0-4 0 0,-3 4 0 15,1 0 0-15,-1 0 0 0,0-3 0 0,-2 3 0 16,-3 0 0-16,2-5 0 0,-2 5 0 0,0 0 0 15,0 0 0-15,0 0 0 0,0 0 0 0,-3-2 0 16,0 2 0-16,1 0 0 0,-1 0 0 0,0 0 0 0,-5 0 0 0,8 2 0 16,-2-4 0-16,-1 2 0 0,-5 0 0 0,8 0 0 15,-3-5 0-15,3 5 0 0,-3 5 0 0,3-5 0 16,-2 0 0-16,-1 0 0 0,3 0 0 0,-3 0 0 16,3 0 0-16,-3 0 0 0,1 2 0 0,2-2 0 15,-3 0 0-15,3 0 0 0,-3 0 0 0,3 0 0 16,-3 0 0-16,1 0 0 15,-1 0 0-15,3-2 0 0,-3-3 0 0,0 3 0 16,1 2 0-16,-6 0 0 0,0 0 0 0,5-5 0 16,-5 5 0-16,0 0 0 0,0 0 0 0,0 0 0 15,0 0 0-15,0 0 0 0,8 0 0 0,-8 0 0 16,3-2 0-16,-3 2 0 0,0 0 0 0,0 0 0 0,0 0 0 16,0 0 0-16,0 0 0 0,0 0 0 15,0 0 0-15,5 2 0 0,-5-2 20 0,0 0 0 0,0 0-1 0,0 0 0 16,0 0-31-16,5 5-5 0,-5-5-2 0,0 0 0 0,0 0 19 0,0 0 0 15,0 0 0-15,0 0 0 0,5 0 0 0,-5 0 0 16,3 7 0-16,-3-7 0 0,0 0 20 0,0 0 8 16,0 0 2-16,0 0 0 0,0 0-20 0,0 0-10 15,0 0 10-15,0 0-10 0,0 0 9 0,5 0-9 16,-5 0 8-16,8 2-8 31,-8-2-26-31,0 0-10 0,0 0-3 0,6 0 0 0,-6 0 62 0,0 0 12 0,0 0 2 0,0 0 1 16,5 5-29-16,-5-5-9 0,3 3 0 0,-3-3 0 15,0 0 10-15,0 0-10 0,0 0 8 0,5 4-8 16,-5-4 9-16,0 0-9 0,0 0 10 0,0 0-10 16,0 7 18-16,2 0-2 0,-2-7-1 0,3 7 0 15,0-2-23-15,-3-3-5 0,0-2-1 0,0 7 0 0,2 1 14 0,-2 1 0 16,0-2 0-16,0 0 0 0,0 0 0 0,0-5 0 16,0 10 0-16,0-5 0 0,0 0 0 0,0-2 0 15,0 2 0-15,3-5 0 0,0 6 0 0,-3-1 0 16,2 2 0-16,-2-7 0 0,0 5 8 0,0-2 5 15,0 2 1-15,-2 0 0 0,2-4-22 0,0-3-5 16,0 0-1-16,0 9 0 0,-3 0 14 0,0 3 0 0,1-2 0 0,2-6 0 0,-3 3 0 16,0 5 0-16,1-3 0 0,2-1 0 0,0 3 0 0,-3 3 0 15,3-2 0-15,-2-2 0 0,2 1 0 0,0 3 0 32,-3 1 0-32,3-4 0 0,0 3 0 0,-3-7 0 0,3 5 0 0,0-2 0 0,-2 1 0 0,2 1 0 31,-3-2 0-31,3 1 0 0,-3-4 16 0,3 5-4 15,-2-2-1-15,-1-3 0 0,0 4-11 0,3-4-14 0,-2 5 3 0,-1-5 1 16,3 0 10-16,-3 0 0 0,3 5 0 0,0-3 0 16,0-1 0-16,0-1 0 0,-2-3 0 0,2 3 0 15,0 0 0-15,0 5 14 0,0-9-3 0,0 4-1 16,0 0-10-16,0 2-14 0,0-2 3 0,0 0 1 16,0 0 10-16,2-4 14 0,-2 4-3 0,0 0-1 15,0 2-10-15,0-2-14 0,0 0 3 0,0 0 1 0,0-4 10 0,0 4 14 16,0-3-3-16,0 3-1 0,3 0-10 0,-3 1-14 15,3-1 3-15,-3 0 1 0,0-7 10 0,0 4 14 16,0 8-3-16,2-2-1 0,-2-3-10 0,0 0-14 0,3 0 3 16,-3 4 1-16,0-4 10 0,0 1 0 0,3-1 0 0,-3 0 0 15,2-3 0-15,-2-1 0 0,0 1 0 0,3 3 0 32,-3 1 8-32,3-1 0 0,-3 0 0 0,0-3 0 15,0-4-8-15,0 7 0 0,0 0-11 0,0 1 11 0,2-4 0 0,-2 3 0 16,0-4 0-16,0 4 0 0,3-3 0 0,-3-4 0 15,0 3 10-15,0 1-10 0,0 3 8 0,0-7-8 16,0 0 8-16,0 0-8 0,0 0 8 0,0 0-8 16,0 8 8-16,0-8-8 0,0 0 8 0,0 0-8 15,0 0 0-15,0 0 8 0,0 0-8 0,0 0 0 0,0 0 0 0,0 0 8 32,0 0-40-32,0 0-9 0,-3 0-2 0,3 0-866 0,-5-3-174 0</inkml:trace>
  <inkml:trace contextRef="#ctx0" brushRef="#br0" timeOffset="38694.116">10766 5464 831 0,'8'7'18'0,"-8"-7"4"0,0 0 1 0,0 0 1 0,0 0-24 0,0 0 0 0,0 0 0 0,0 0 0 0,0 0 101 16,0 0 16-16,0 0 3 0,0 0 1 0,0 0-27 0,0 0-6 15,0 0 0-15,0 0-1 16,0 0-37-16,0 0-7 0,0 0-2 0,0 0 0 16,0 0 19-16,0 0 3 0,0 0 1 0,0 0 0 0,0 0-20 0,-3 5-4 15,1-3-1-15,2 5 0 0,0-2-11 0,-3 2-3 32,3 0 0-32,0 0 0 0,0 0 31 0,0 5 7 0,3-3 1 0,-3-2 0 15,0 5-52-15,0 0-12 0,0-3 0 0,0 3 0 16,2-5 0-16,-2 0 0 0,3 0 0 0,-1 0 0 15,1 0 30-15,-3-2 3 0,3 2 1 0,-1 5 0 16,-4-5-17-16,2-7-3 16,2 7-1-16,-2-7 0 0,3 2-1 0,-3-2 0 15,0 0 0-15,0 0 0 0,0 0-2 0,0 7-1 0,0-7 0 0,0 8 0 16,0-8-9-16,0 0 0 0,0 0 0 0,0 0-11 16,0 0 11-16,3 9 14 0,-3-9-3 0,0 0-1 15,0 0-10-15,0 0 0 0,0 0 0 0,0 0 0 0,0 0 8 0,2 7-8 16,1-5 0-16,-3-2 8 0,0 0-8 0,0 0 0 15,0 0 0-15,0 0 0 0,0 0 0 0,0 0 0 0,0 0-9 0,0 0 9 32,0 0-65-32,0 0-7 0,0 0 0 0</inkml:trace>
  <inkml:trace contextRef="#ctx0" brushRef="#br0" timeOffset="39178.877">10927 5443 1267 0,'0'0'56'0,"0"0"12"0,0 0-55 16,0 0-13-16,0 0 0 0,0 0 0 0,0 0 86 0,0 0 14 15,0 0 4-15,0 0 0 0,0-5-13 0,0 5-3 16,0 0 0-16,0 0 0 0,-2 5-32 0,2 2-8 16,0 0 0-16,2 0-1 0,-2 0-24 0,0 0-5 15,0 0-1-15,0 0 0 0,3 0-17 0,-3 0 0 0,3 3 0 0,-3-3 0 16,2 0 55-16,1 0 7 16,0-5 2-16,-1 3 0 0,6 2-52 0,-3-7-12 15,1 7 0-15,2-7 0 0,0 5 0 0,0-3 0 16,-1-2 0-16,1 0 0 0,0 0 0 0,3 5 0 15,-3-3 0-15,2 3 0 0,1-3 0 0,-3-2 0 16,3 5 0-16,-1-3 0 0,-2 3 54 0,0 2 8 16,0-2 2-16,-3-3 0 0,1 3-52 0,-4-3-12 15,1 3 0-15,-1 2 0 0,-2-5 0 0,0 3 0 16,0 2 0-16,-2 0 0 0,-3 0 0 0,-3-2 0 0,-3 2 0 0,0-5 0 16,1 3 30-16,-1-3 3 0,-2 3 1 0,5 2 0 15,-3-7-34-15,4 0-22 0,1 0 3 0,-2 5 1 16,0-5-129-16,3 2-25 0,-3-4-6 0,3-3-517 15,-3 5-103-15</inkml:trace>
  <inkml:trace contextRef="#ctx0" brushRef="#br0" timeOffset="39379.363">10980 5443 864 0,'0'0'38'0,"0"0"8"0,-2-5-37 0,2-2-9 0,0 0 0 0,0 7 0 15,0 0 229-15,0 0 44 0,0 0 9 0,0 0 2 0,5-5-160 0,0 3-32 16,0-3-7-16,1 5-1 0,-6 0-67 0,2 0-17 16,6-7 0-16,0 0 0 0,0 12 23 0,0-5 1 15,0 0 0-15,5-5 0 0,1 3-39 0,-4-3-7 16,3 10-2-16,-2 2 0 0,-3-7 4 0,2 2 1 16,-2 5 0-16,0-2-618 15,0-5-124-15</inkml:trace>
  <inkml:trace contextRef="#ctx0" brushRef="#br0" timeOffset="39942.774">11335 5565 1036 0,'0'0'23'0,"0"0"5"0,0 0 0 0,0 0 1 0,0 0-29 0,0 0 0 16,0 0 0-16,0 0 0 16,0 0 108-16,0 0 16 0,-3-7 4 0,3 7 0 15,0 0-52-15,0 0-9 0,0 0-3 0,0 0 0 16,0 0-51-16,0 0-13 0,0 0 0 0,0 0 0 16,0 0 0-16,0 0 0 0,0 0 0 0,0 0 0 15,-5 7 0-15,5-7 0 0,0 0 0 0,0 0 0 16,0 0 34-16,0 0 4 0,0 0 1 0,0 0 0 15,0 0-31-15,0 5-8 0,0-5 0 0,0 0 0 0,0 0 21 0,0 0 3 16,0 0 1-16,0 0 0 0,0 0-37 0,0 0-7 16,0 0-1-16,0 0-1 0,0 0 33 0,0 0 8 15,0 0 0-15,2-5 1 0,1 3-21 0,-3 2 0 0,0 0 0 16,3-5 0-16,-1-2 40 0,-2 7 4 0,0 0 1 0,0 0 0 16,-2-5-21-16,2 5-4 0,0 0 0 0,-6-2-1 15,6 2-3-15,0 0-1 16,0 0 0-16,-2 0 0 0,-3 0-7 0,5 0-8 15,0 0 11-15,0 0-11 0,0 0 8 0,0 0-8 16,0 0 0-16,0 0 0 16,0 0-114-16,0 0-30 0,0 0-5 0,0 0-2 0</inkml:trace>
  <inkml:trace contextRef="#ctx0" brushRef="#br0" timeOffset="40397.112">11528 5419 1436 0,'0'0'32'0,"0"0"6"0,0 0 2 0,0 0 0 0,0 0-32 0,0 0-8 16,0 0 0-16,0 0 0 0,5 0 66 0,-5 0 12 16,0 0 2-16,0 0 1 0,5 5-13 0,-2 2-4 15,0 0 0-15,-1-2 0 0,1 4 0 0,0-4 0 16,-1 7 0-16,-2-3 0 0,0 5-21 0,0 5-5 15,0-5-1-15,0 0 0 0,0-2-8 0,0 2-1 0,0 0-1 0,0-2 0 16,-2 2-27-16,2 0 0 0,0-2 0 0,2-5 0 16,-2 0 0-16,0 5 0 0,0-5 0 0,3-5 0 15,0 5 0-15,-3-7 0 0,0 0 0 0,2 0 0 16,1 5 32-16,2-2 2 0,-5-3 0 0,0 0 0 16,0 0-54-16,0 0-12 0,6 0-1 0,1-3-1 31,-7 3-127-31,6 0-26 0,-1-5-5 0,0 3-690 0</inkml:trace>
  <inkml:trace contextRef="#ctx0" brushRef="#br0" timeOffset="40775.824">11779 5492 864 0,'0'0'76'0,"3"0"-60"15,-3-7-16-15,0 5 0 0,0 2 144 0,0-5 25 16,-3-2 6-16,3 5 1 0,0 2-40 0,0 0-7 15,-2-5-1-15,2 5-1 0,-6 0-59 0,4 5-11 16,-4-3-2-16,4 5-1 0,-4 0-32 0,4 0-6 16,-3 0-2-16,2 5 0 0,-2 7-14 0,-1-5 0 15,4 7 0-15,-1-7 0 0,0 5 0 0,3-5 0 0,0 0 0 0,0-2 0 16,3 2 0-16,0-2 0 0,-1-3 0 0,4 3 0 16,-1-5 0-16,3 0 0 0,2-7 0 0,1 7 0 15,0-7 0-15,2 5 0 0,3-10 0 0,0 5 0 16,-3-2 0-16,5-3 0 0,-2 5 0 0,0-7 0 15,0 0 52-15,0-5 7 0,-3 3 1 0,0-3 1 0,-2-2 3 16,-1 2 0 0,-2-4 0-16,-2-3 0 0,2 5-52 0,-3-5-12 15,0 5 0-15,-5-5 0 16,0 5 68-16,-2-5 12 0,-4 5 1 0,-7-5 1 0,-3 10-34 0,3 2-8 16,0 0 0-16,2 0-1 0,-2-3-25 0,0 8-5 0,2-3-1 0,-2 5 0 15,2 0-8-15,-5 0 0 0,6-2 0 0,2 4 0 31,0 3-120-31,3 2-20 0,-1 0-4 0</inkml:trace>
  <inkml:trace contextRef="#ctx0" brushRef="#br1" timeOffset="47615.034">12822 7553 403 0,'0'0'36'0,"0"0"-36"0,0 0 0 0,0 0 0 0,0 0 118 0,0 0 17 15,0 0 3-15,0 0 1 0,0 0-41 0,0 0-8 0,0 0-2 0,0 0 0 16,0 0 12-16,0 0 1 0,0 0 1 0,0 0 0 15,0 0-19-15,0 0-4 16,0 0-1-16,0 0 0 0,0 0-2 0,0 0 0 16,0 0 0-16,0 0 0 0,0 0-16 0,2-7-3 0,1-1-1 0,0 4 0 15,-3-3-6-15,0 0-2 0,0 0 0 0,0 0 0 16,0-1-25-16,-3 4-6 0,0-3-1 0,3 0 0 16,0 0 20-16,0-5 3 0,-2 5 1 0,2-3 0 0,0-1-32 0,0 1-8 15,-3-2 0-15,0 5 0 0,3 0 8 0,-2 0 0 16,2-4 0-16,0 3 0 0,0 1-8 0,0 3 8 15,0-3-8-15,0 0 8 16,0 0-8-16,0 0 0 0,0-1 0 0,0 4 0 16,0 4 0-16,0 0 0 0,0-3 0 0,0 3 0 15,0-7 8-15,0 7 0 16,0 0 0-16,0-4 0 0,0 4-8 0,0 0 0 0,0 0 0 0,0 0 0 16,0 0 0-16,0 0 0 15,0 0 0-15,0 0 0 0,-3 0 0 0,3 0 8 0,0 0-8 0,0 0 8 16,0 0-8-16,0 0 0 0,0 0 0 0,0 0 0 15,0 0 0-15,0-3 0 0,0 3 0 0,0-4 0 0,0-3 0 0,3 7 0 16,-3 0 0-16,0 0 0 0,0 0 0 0,0 0 0 16,0-8 0-16,0 8 0 0,0-4 0 0,0 4 0 15,-3-3 0-15,3-1 0 0,-3 4 0 0,3 0 0 0,0 0 0 0,0 0 0 16,0 0 8-16,3-7 0 0,-6 4 0 0,3 3 0 16,0 0-8-16,0 0 0 0,0 0 0 0,0 0 0 15,0 0 0-15,0 0 0 16,0 0 0-16,0 0 0 0,0 0 0 0,0 0 0 15,0 0 0-15,0 0 0 0,0 0 0 0,0 0-12 16,8 0 4-16,-8 0 0 0,0 0 8 0,11 0 0 16,-3 0 0-16,3 0 0 15,-1 0 0-15,1 0 0 0,-3 0 0 0,2 3 0 16,1-3 0-16,2 0 0 0,0 0 0 0,3 0 0 0,-3 0 0 0,6 0 0 16,-3 0 0-16,0-3 0 0,-3 3 0 0,0 0 0 0,0 0 0 0,3 0 0 15,0 0 0-15,-3 3 0 0,3-3 0 0,0 0 0 0,0 0 0 16,0 0 0-16,0 0 0 0,2 0 0 0,1 0 0 0,-1 0 0 15,1-3 0-15,-1 3 0 0,3-4 0 16,3 1 0-16,0-1 0 0,0 1 0 0,0-2 15 0,0 1 5 16,5 1 0-16,0-1 1 0,-3 1-21 0,1-1 0 15,2 1 0-15,-3-1 0 16,1 1-12-16,-4-1-8 0,1 1 0 0,0-1-1 16,-3-4 21-16,0 8 0 0,1-4 0 0,-1 1 0 15,0-1 0-15,0 4 0 0,0-3 0 0,0 3 0 16,3-4 17-16,-3 1 2 0,1-1 0 0,-1-3 0 15,0 7-19-15,-3-8 0 0,1 8 0 0,2-7 0 16,-5 7 0-16,3-4 0 0,-4 1 0 0,1-1 0 16,0 4-12-16,0 0-5 0,-3-3-2 0,0-1 0 0,1 4 19 0,-1-7-8 15,0 7 8-15,-2-8 0 16,2 8 0-16,0-4 0 0,-2 1 0 0,-3 3 9 0,-3-4-9 0,3 4 0 16,3-3 0-16,-1 3 0 0,1-4 16 0,-1 4 0 0,1 0 1 0,2 0 0 15,0-3-17-15,1-1 0 0,-1 1 0 0,-3 3 0 16,4-4 0-16,-4 4 0 0,-2 0 0 0,3 0 0 15,-1 0-10-15,1-3-6 0,-1-1 0 0,1 4-1 0,-6 0 17 0,3 0 0 16,0 0 11-16,0 0-11 0,0-3 0 0,-3-2 0 16,1 5 0-16,-1 0 0 0,0 0 0 0,1 5 0 15,-4-5 0-15,3 0 0 0,1 0 0 0,-1-5 0 16,-2 5 0-16,2 0 0 0,0 0 0 0,1 0 0 16,-1 0 8-16,0 0-8 0,0-4 12 0,1 1-2 15,2 3 0-15,0 0 0 16,-3 0-10-16,3 0-14 0,-3 0 3 0,-2-4 1 15,5 4 10-15,-3 0 0 0,3 0 0 0,-3 0 0 16,1 0 0-16,-4 0 0 0,6-3 0 0,-5-1 0 16,-1 4 0-16,1 0 0 0,-3 0 0 0,3 0 8 15,2 0-8-15,0 0 0 0,1-3 0 0,-4 3 0 16,-2 0 0-16,3 3 0 0,2-3 0 0,-2 0 0 16,-3 0 0-16,2 0 12 0,4 0-4 0,-4 0 0 0,1 0-8 0,0 0 0 15,2 0 0-15,3 0 0 0,-3 0 0 0,0 0-10 0,3-3 10 16,-2 3-13-16,-1 3 13 0,0-3 8 0,1 0 0 0,-1 0-8 15,0 4 0-15,-2-4 0 0,-1-4-10 0,4 4 10 16,-4 0 0-16,4 0 0 0,-4 0 0 0,1 0 0 16,-3 0 0-16,3 0 0 0,-1 0 11 0,1 0-11 15,-3 0 0-15,3 4 0 16,-1-4 0-16,1 3 0 0,-3-3 0 0,3 0 0 16,-1 0 0-16,3 0 0 0,-2 0 0 0,0 0 0 15,-1 0 0-15,1 0 0 0,0 0 0 0,2 0 0 16,-2 0 0-16,-1 0 0 0,1 0 0 0,0 0 0 15,-1 0 0-15,1 0 0 0,-1 0 0 0,1 0 0 16,0 0 0-16,-1 0 0 0,1 0 0 0,2 0 0 16,-2 0 0-16,0 0 0 0,-1 0 0 0,1 0 0 0,0 0 0 0,2 0 0 15,-2 4 0-15,-3-4 0 0,2 0 0 0,1 0 0 16,-1 0 0-16,1 0 0 0,2 0 0 0,-2 0 0 16,0 0 0-16,-1 0 0 0,1 0 0 0,0 3 0 15,-3-3 0-15,2 0 0 0,1-3 0 0,0 3 0 16,2 3 0-16,-5-3 0 0,3 4 0 0,-1-4 0 0,1 0 0 15,-1 0 0 1,1 0 0-16,2 0 0 0,-2 0 0 0,0 0 0 0,2 0 0 16,0 0 0-16,-2 0 0 0,0 0 0 0,-1 0 0 0,1 0 0 15,-3 0 0-15,0 0 0 0,2 0 0 0,1 0 0 16,-3 0 0-16,3 0 0 0,2 0 0 0,-2 0 0 16,-1 0 0-16,-2 0 0 0,3 0 0 0,-3 0 0 15,5 0 0-15,-5 0 0 0,3 0 0 0,0 0 0 16,-3 0 0-16,2 0 0 0,-2 0 0 0,3 0 0 0,0 0 0 0,-1-4 0 15,-2 4 0-15,3 0 0 0,-3-3 0 0,5 3 0 16,0 0 0-16,-2 0 0 0,-3 0 0 0,3 0 0 16,2 0 0-16,0 0 0 0,-2 0 0 0,0 0 0 15,2-4 0-15,0 4 0 0,0 0 0 0,-2 0 0 16,-3 0 0-16,0 0 0 0,0 0 0 0,0 0 0 16,0 0 0-16,0 0 0 0,0 0 20 0,0 0-3 0,0 0 0 0,5 0 0 15,-2 0-27-15,2 0-6 0,-2 0 0 0,0 0-1 16,-3 0 17-16,2 0 0 0,-2 0 0 0,0 0 0 15,0 0 0-15,6 0 0 0,-6 0 0 0,0 0 0 16,5 0 0-16,0 0 0 0,0 0 0 0,-5 0 0 0,0 0 0 0,0 0 0 16,6 0 0-16,-6 0 0 0,2 0 12 0,-2 0 5 31,0 0 2-31,6 0 0 0,-1-3-19 0,-5 3 8 16,0 0-8-16,0 0 0 0,5 0-11 0,-5 0-9 0,3 0-1 15,-3 0-1-15,0 0 22 0,0 0 0 0,0 0 0 0,0 0 0 16,0 0 21-16,5 3 9 0,-5-3 2 0,0 0 0 15,5-3-20-15,-5 3-4 0,0 0-8 0,0 0 12 16,0 0-12-16,0 0 11 0,0 0-11 0,0 0 10 16,6-4-10-16,-6 4 0 0,0 0 9 0,0 0-9 0,0 0 0 0,0 0 0 15,2 7 0-15,-2-7 0 0,0 0 0 0,0 0 0 16,0 0 0-16,3 4 0 0,2 3 18 0,-5 1-1 16,0-8 0-16,3 4 0 0,-3 3-17 0,0 3 0 15,3-3 0-15,-1 0 0 0,-2 2-9 0,0-2-6 16,0 0-1-16,0 3 0 0,3 1 26 0,-3 1 5 15,0 2 1-15,0-4 0 16,0 6-16-16,0-2 0 0,0 0 0 0,3 1 0 16,-3 3-10-16,0-4-5 0,0 1-1 0,2-1 0 15,-2 0 16-15,0 5 0 0,0-5 0 0,0 0 0 0,3 5 0 16,-3-5 0-16,3 2 0 0,-1 1 0 0,1-3 0 0,-3 2 0 16,2-2 0-16,-2 0 0 0,3 5 12 0,0-2 3 15,-1-5 0-15,1 6 0 0,-3-4-15 0,3-4 0 16,-1 2 0-16,1 2 0 0,0-3 0 0,-1-3 0 0,1-1 0 0,-3 4 0 15,3-4 0-15,-1 0 0 0,1-4 0 0,-3 4 0 16,2-2 0-16,-2-5 0 0,3 7 0 0,-3-7 0 16,0 0 0-16,0 0 0 0,0 0 0 0,0 0 0 15,0 0 0-15,0 0 0 0,0 0 0 0,0 0 0 16,-5-7-48-16,-3 2-13 0,3 3-3 16,2-3 0-16</inkml:trace>
  <inkml:trace contextRef="#ctx0" brushRef="#br1" timeOffset="68538.11">13356 6687 633 0,'0'0'28'0,"0"0"6"0,0 0-34 0,0 0 0 16,0 0 0-16,0 0 0 0,0 0 185 0,0 2 31 15,3 6 5-15,-3-1 2 0,0-7-63 0,2 7-12 16,-2 9-2-16,3-7-1 0,0 6-65 0,-1-8-12 15,1 4-4-15,0 8 0 0,-1-5 52 0,1 0 9 16,-3 1 3-16,3-1 0 0,-1 2-103 0,1-2-25 16,-3-4 0-16,0 1 0 15,3 1 51-15,-1-2 5 0,-2-3 0 0,6 4 1 16,-6 1-31-16,2-5-6 0,1 0-2 0,-1 0 0 16,-2-7-10-16,0 3-8 0,6 1 12 0,-6-4-12 15,0 0 0-15,0 0-20 16,0 0 2-16,2 0 1 0,-2 0 33 0,0 0 6 0,6 0 2 0,-4-4 0 15,4 1-110-15,-4-1-22 0,-2-3-4 0,3 0-699 16,0-1-140-16</inkml:trace>
  <inkml:trace contextRef="#ctx0" brushRef="#br1" timeOffset="68893.735">13557 6718 1497 0,'0'0'66'0,"0"0"14"0,0 0-64 0,0 0-16 0,0 0 0 15,-5 4 0-15,2 3 106 0,-2 0 18 0,-3-2 3 16,5 5 1-16,-4-3-54 0,1 4-10 0,1 4-3 0,0-4 0 0,2 3-33 0,-2 1-6 16,2-1-2-16,3 0 0 0,0 5-11 0,0-5-9 15,3 2 12-15,2-2-12 0,3-4 0 0,-3 1 0 16,3 4 0-16,3-8 0 0,-3 0 0 0,5-3 0 16,-3 3 0-16,4-7 0 0,-4 3 9 0,4-6-9 15,-1 3 0-15,0 0 9 0,-2-4 7 0,-1-3 0 16,1 0 1-16,-1 0 0 15,-4-1 35-15,-1-3 6 0,0 4 2 0,0-7 0 16,-5-1-4-16,3 4 0 16,-3 1 0-16,-3-2 0 0,3-2-19 0,-2 3-4 0,-1-3-1 0,1-1 0 15,-4 1-24-15,-2-5-8 0,3 8 0 0,0 1 0 16,-3-1 0-16,0 3 0 0,0 1 0 0,0 0 0 16,0 3 0-16,3 1 0 0,-3 3 0 0,3-4 0 0,5 4 0 0,-6 0 0 15,1 4 0-15,0-4 0 16,5 7-150-16,-3-2-34 0,3-3-6 0</inkml:trace>
  <inkml:trace contextRef="#ctx0" brushRef="#br1" timeOffset="69310.045">13909 6816 1267 0,'0'0'56'0,"0"0"12"0,0 0-55 0,0 0-13 0,0 0 0 0,0 0 0 16,0 0 105-16,0 0 19 0,0 0 3 0,0 0 1 16,0 0 4-16,0 0 2 0,0 0 0 0,0 0 0 15,0 0-61-15,0 0-12 0,0 0-2 0,0 0-1 16,0 0-11-16,0 0-3 0,-5 0 0 0,-3 0 0 0,8 0-26 0,0 0-6 15,-3 8 0-15,3-8-1 0,-8 4-11 0,8-4 0 32,-2 7 0-32,2-7 8 0,-6 3-8 0,6-3 0 15,0 0 0-15,0 0 0 0,0 0 0 0,0 0 0 0,0 0 0 16,0 0 0-16,3 7 0 0,-3-7 0 0,0 0 0 0,0 0 0 16,5 0 0-16,-2 4 0 0,2-4 0 0,-2-4 0 15,0 4 0-15,2 0 0 0,-2 0 9 0,-1 0-9 16,3-3 8-16,-5-1-8 0,0 4 8 0,0 0-8 15,3 0 0-15,-3 0 0 0,0 0 0 0,0 0 0 0,0 0 0 0,0 0 0 16,0 0 0-16,0 0 0 16,0 0-68-16,0 0-19 0,-5 0-3 0</inkml:trace>
  <inkml:trace contextRef="#ctx0" brushRef="#br1" timeOffset="69743.216">14078 6687 1728 0,'0'0'38'0,"0"0"8"0,0 0 2 0,0 0 0 0,0 0-39 0,0 0-9 0,0 0 0 0,0 0 0 15,0 0 104-15,0 0 20 0,0 0 3 0,0 0 1 16,0 0-52-16,3 7-9 0,0 0-3 0,-1 0 0 15,-2 0 0-15,0 0 0 0,0 0 0 0,0 0 0 16,0 5-51-16,0-9-13 0,0 4 0 0,0 4 0 16,3-4 0-16,0 1 0 0,-3-1 0 0,2 0 0 15,4-3 0-15,-4 3 0 0,4-2 0 0,-1-3 0 0,0 3 54 0,0-2 8 16,3 4 2-16,0-3 0 0,0-4-52 0,-2 3-12 16,-1-3 0-16,3 0 0 0,0 4 0 0,2-1 0 15,1-3 0-15,-1 4 0 0,1-4 0 0,2 7 0 16,-2-2 0-16,-1-3 0 0,-2 6 0 0,3-4 0 15,-3-1 0-15,-3 4 0 0,1-3 54 0,-4-1 8 16,1 6 2-16,-3-9 0 16,0 7-52-16,0 0-12 0,-3 0 0 0,3-4 0 15,-5 4 0-15,2-7 0 0,-2 7 0 0,0-3 0 16,-1 4 0-16,-2-4 0 0,3-1 0 0,-3 4 0 16,0 0-100-16,3-7-22 0,-6 4-5 0,3-4-717 15,0 0-144-15</inkml:trace>
  <inkml:trace contextRef="#ctx0" brushRef="#br1" timeOffset="69974.396">14094 6668 1954 0,'6'-11'87'0,"-6"11"17"0,0 0-83 0,2-3-21 0,1-2 0 0,2 3 0 16,3-3 108-16,-3-2 16 0,1 7 4 0,2-4 1 15,2 1-59-15,-2 3-12 16,5 3-2-16,-2-3-1 0,0 0-37 0,2-3-7 15,-3-1-2-15,4 4 0 0,-4 4-9 0,1-1 0 16,-1 1 0-16,4 3 0 0,-1-7 0 0,0 7 0 16,0-7 0-16,1 8 0 0,-4-8 0 0,1 4 0 15,-3-1 0-15,-3 1 0 16,-2-1-152-16,-3-3-32 0,5 0-6 0,-5 0-2 0</inkml:trace>
  <inkml:trace contextRef="#ctx0" brushRef="#br2" timeOffset="75102.865">15216 8938 806 0,'0'0'72'0,"0"0"-58"15,0 0-14-15,0 0 0 0,0 0 125 0,0 0 23 16,0 0 4-16,0 0 0 0,0 0-34 0,0 0-7 0,0 0-2 0,0 0 0 16,0 0-25-16,0 0-4 0,0-7-2 0,0 7 0 15,0-5-22-15,0 3-4 0,0 2 0 0,0-7-1 0,3 0 10 0,-1 0 3 16,-2 2 0-16,3-2 0 0,0-5-20 0,-1 5-4 15,-2 0-1-15,3-2 0 0,0-3-17 0,-3 0-3 16,2 3-1-16,1-3 0 0,-3-2 15 0,0 2 3 31,3-5 1-31,-3 1 0 0,0 2-8 0,0 0-1 0,2 0-1 0,-2 0 0 16,0 2-27-16,0-2 0 0,0 2 0 0,-2 5 0 16,-1-3 17-16,3-1-1 0,0 6-1 0,-3-2 0 15,3 0-15-15,0 5 0 0,0-3 0 0,0 3 0 16,0-3 8-16,0 5-8 0,0 0 0 0,0 0 9 15,0-7-22-15,0 2-5 0,0 5-1 0,0 0 0 16,0-2 19-16,0 2 0 0,0 0 0 0,0 0 0 0,0 0 12 0,0 0 5 16,0 0 2-16,0 0 0 0,0 0-19 0,0 0 0 15,3 0 0-15,-3 0 0 0,0 0 0 0,5 0 0 16,-5 0 0-16,8-5 0 0,-5 5 0 0,2 0 0 16,-5 0 0-16,8 0 0 0,-3 0 0 0,3 0 0 15,-2 0 0-15,-1 0 0 0,3 0 0 0,0 0 0 16,0 0-8-16,0 0 8 15,-3 5 0-15,3-5 0 0,0 0 0 0,0 0 0 16,0 0 0-16,0 0 0 0,2 0 0 0,3 0 0 16,1 0 0-16,-1-5 0 0,3 10 0 0,-3-5 0 0,3-5 0 15,0 5 0-15,0 0 0 0,0 5 0 0,-3-5 0 0,3 0 0 16,-3 0 0-16,3 0 0 0,-3 0 0 0,3 2 0 16,0-2 0-16,0 5 0 0,-1-5 0 0,-1 0 0 15,2 0-8-15,-3 0 8 0,0 0-13 0,0 0 0 0,3 0 0 0,0 0 0 16,-3 0 21-16,6-5 4 0,-3 5 0 0,2-2 1 15,-2-3-13-15,3 5 0 0,2 0 0 0,0 0 0 16,0-2 0-16,0 2 0 0,0 0 0 0,3 2 0 16,0-2 0-16,-3 0 0 0,3 0 0 0,-3 0 0 15,-2 5 0-15,4-5 0 0,-4-5 0 0,5 5 0 16,0 0-12-16,-1 0 0 0,-1 0 1 0,4-2 0 0,-2-3 11 0,2 5 16 31,1 0-4-31,-6-2-1 0,3-3-11 0,-3 5 0 16,0 0 9-16,3 0-9 0,-8 0 0 0,2 0 0 15,-2 0 0-15,0 0 8 0,-3 0-8 0,1-2 0 0,1-3 0 0,-4 5 0 0,2 0 0 0,0 0 0 16,3 0 0-16,-2-3 0 0,-1 3 0 0,3-4 0 0,-3 4 0 16,3 0 0-1,0-5 0-15,-3 3 0 0,0 4 0 0,3-2 0 16,0-2-16-16,0 2 3 0,-3 0 0 0,3 0 0 16,-3 0 13-16,0 0 0 0,1 0 0 0,-1 0 0 0,-3 2 8 15,1-2 5-15,2 0 1 0,-2 0 0 0,-3 5-14 0,2-5 0 16,1 0 0-16,2 0 0 0,-2 0-8 0,-1 0-5 15,-2 0-1-15,3 0 0 0,-3 0 22 0,0-5 5 16,0 5 1-16,-3-2 0 0,3 2-22 0,0 0-5 0,0 0-1 0,0 0 0 16,0-5 23-16,2 5 5 0,-2 0 1 0,3-2 0 15,-3 2-15-15,2 0 0 0,1 0 0 0,-1 0 0 16,1 2 0-16,2-2 0 0,6 0 0 0,-1-2 0 16,-2 4 0-16,-5-2 0 0,-6 0 0 0,6 0 0 15,2-2 0-15,-5 2 0 0,-8 0 0 0,5 2 0 16,8-2 0-16,0 0 0 15,-2 0 8-15,-11 0-8 0,0 0 0 0,0 0 8 16,8 0-8-16,-8 0 0 0,0 0 11 0,-8 0-11 16,8 0 12-16,0 0-12 0,11 5 8 0,-3-5-8 15,-3 0 0-15,0 0 0 0,0 0 8 0,-5 0-8 16,0 0 0-16,6 2 0 0,-1-4 0 0,-5 2 0 0,-8 2 0 0,8-2 0 16,8-2 8-16,-5 2-8 0,-3 0 0 0,0 0 0 15,0 0 0-15,0 0 0 0,8 0 0 0,-3 0 0 16,-5 0 0-16,5 0 0 0,0 0 0 0,-2 0 0 15,-3 0-21-15,0 0-8 0,0 0-2 0,0 0 0 0,11 0 48 0,-3 0 10 16,0 0 1-16,-1-5 1 16,-4 5-46-16,-3 0-10 0,5 0-1 0,1 0-1 0,-6 0 46 0,5 0 10 15,3 0 1-15,-3 0 1 32,1 0-46-32,1 0-10 0,-1 0-1 0,-6 0-1 0,0 0 47 0,8 0 10 0,0-7 1 0,-3 7 1 15,3-2-30-15,-3 2 8 0,-5 0-8 0,5 0 0 16,-5 0-22-1,8-5-7-15,-8 5-2 0,6 0 0 0,-1 0 51 0,-5 0 11 0,0 0 1 0,0 0 1 16,5 0-1-16,1 0-1 0,-6 0 0 0,5 0 0 16,0 0-49-16,6 0-10 0,2 0-1 0,-2 0-1 15,-11 0 30-15,0 0 0 0,5 0 0 0,0 0 0 0,0 0 0 0,-5 0 0 16,0 0 0-16,0 0 0 0,0 0 0 0,0 0 0 16,0 0 0-16,0 0 0 0,0 0 0 0,6-2 0 15,4 2 8-15,-10 0-8 0,0 0 0 0,0 0 0 0,0 0 8 0,0 0-8 16,0 0 0-16,6 0 0 0,2 0 0 0,-1 2 0 15,-7-2 0-15,0 0 0 0,6 0 0 0,-1 5 0 16,-5-5 0-16,11 2 0 0,-1-2 0 0,-2 0 0 0,-8 0 0 0,0 0 0 31,0 0 0-31,0 0 0 0,-8 5 0 0,3-3 0 16,5-2 0-16,5 5 0 0,8 2 0 0,-5 0 0 16,-16-2 0-16,3-3 0 0,8 5 8 0,2 0-8 0,11-2 0 0,-3 2 0 0,-5 0 8 0,0 0-8 31,0 0 0-31,-3 0 0 0,-5 5 0 0,-2-1 0 15,2-1 0-15,0 4 0 0,5-2 21 0,-8 2-2 0,-5-7-1 0,3 7 0 16,2-2-26-16,3 2-6 0,-2 0-1 0,4 2 0 16,-2-1 24-16,3-6 5 0,-3 5 1 0,3 3 0 15,-1-8-15-15,-2 3-8 0,-2 2 8 0,2-2-13 16,0-3 13-16,-3 3 0 0,3 0 9 0,5-3-9 16,9-2 8-16,-9 5-8 0,-13-5 0 0,0 5 9 15,3-5-9-15,2 0 0 0,0 2 0 0,1 3 8 0,2-5-8 0,5 5 0 16,6-5 0-16,-1 0 0 0,1 0 0 0,-3 0 0 0,-6-2 0 0,-4-3 0 15,-4 5 0-15,4 0 0 0,10-7 0 0,-3 5 0 16,0-3 0-16,-5-2 0 0,-8 5 9 0,8-5-1 16,8 0-8-16,-5 0 0 0,-3 0 0 0,0 0-926 15,0 0-189-15</inkml:trace>
  <inkml:trace contextRef="#ctx0" brushRef="#br2" timeOffset="77952.391">15767 8061 57 0,'0'0'0'0,"0"0"0"16,0 0 0-16,0 0 0 0,0 0 258 0,0 0 46 16,0 0 10-16,-3 2 2 15,3-2-186-15,0 0-37 0,0 0-7 0,0 0-2 16,0 0-16-16,0 0-3 0,0 0-1 0,0 0 0 15,0 0-4-15,0 0 0 0,0 0-1 0,0 0 0 16,0 5-20-16,0-5-4 0,0 0-1 0,3 7 0 16,-3-7 1-16,0 7 0 0,2-3 0 0,-2-4 0 15,0 3 11-15,3 4 2 0,-3 0 1 0,2-2 0 16,-2 2-27-16,3 0-6 0,-3-7 0 0,0 11-1 0,0-3 4 0,0-1 1 16,3-5 0-16,-1 7 0 0,1-2 19 0,0-4 4 15,-3-3 1-15,5 7 0 16,-2 0-66-16,2-2-13 0,0-3-2 0,3-2-1 0,-3 5 38 0,1-3 0 0,2 3 0 0,0-5 0 15,0 4 0-15,-1-1 8 0,4-3-8 0,0 4 12 16,-1-1-12-16,1-3 10 0,2 5-10 0,0-3 10 16,1 3-10-16,-1-3 0 15,-3 3 9-15,1 2-9 0,-1 0 18 0,-2-3-1 16,0 3 0-16,0 1 0 0,-2-6-9 0,2 5-8 16,-6-2 9-16,3 6-9 0,1-1 57 0,-4-3 6 15,-4 0 1-15,2-2 0 0,-3 2-52 0,3 0-12 16,-3 0 0-16,-2 0 0 0,0-2 0 0,0-3 0 15,-1 3 0-15,1-3 0 0,-3 3 0 0,0-5 0 16,-2 2 0-16,-1 3 0 0,0-5-48 0,-2-5-13 0,3 3-3 16,-6 2 0-16,2-5-153 0,-1 3-31 0</inkml:trace>
  <inkml:trace contextRef="#ctx0" brushRef="#br2" timeOffset="78184.223">15745 8108 1861 0,'0'0'40'0,"0"0"9"0,0 0 2 0,0 0 2 0,3-5-42 0,0 3-11 0,-1-3 0 0,4 5 0 16,-4 0 64-16,4 0 10 0,-1-2 2 0,3 2 1 16,0 0-48-16,5 0-9 0,0-5-3 0,3 5 0 15,0-3-17-15,0-1 0 0,5 4 0 0,-3-7 0 0,4 7 0 0,-1-7 0 16,-3 7 8-16,3-5-8 0,-2 3 9 0,0-3-9 15,-4 5 0-15,-1-2 9 0,-1 2-9 0,-5 0-12 16,0 0 2-16,-3 2-643 16,0-2-129-16</inkml:trace>
  <inkml:trace contextRef="#ctx0" brushRef="#br2" timeOffset="78838.811">16444 8195 770 0,'-11'-5'34'0,"9"5"7"0,2 0-33 0,0 0-8 15,-3-2 0-15,0-3 0 0,-5 3 61 0,3-3 11 0,5 5 1 0,0 0 1 16,-5-3 39-16,2-1 8 0,3 4 2 0,0 0 0 15,0 0-54-15,-5 0-10 0,0 0-3 0,5 0 0 16,0 0-16-16,0 0-4 0,-8 0-1 0,2 0 0 16,6 0-9-16,0 0-2 0,-5 0 0 0,-3 4 0 15,3-1-15-15,0 2-9 0,5-5 10 0,-3 2-10 16,-8-2 0-16,9 5 0 0,2-5 0 0,0 0 0 0,-3 2 0 0,3-2 0 16,8 5 0-16,-3-5 0 0,-5 0 0 0,6 2 0 15,-1-4 0-15,3 2 0 0,2 0 0 0,-2 0 0 16,-8 0 0-16,8 0 0 0,0-5 14 0,0 3 3 15,-8 2 1-15,0 0 0 0,0 0 15 0,3-5 3 16,-3 5 1-16,0-7 0 0,-8 4-10 0,5-1-3 16,3 4 0-16,-5 0 0 15,-3 0-60-15,5 0-13 0,3 0-3 0,0 0-868 16</inkml:trace>
  <inkml:trace contextRef="#ctx0" brushRef="#br2" timeOffset="79423.916">16618 8016 1101 0,'-5'0'48'0,"5"0"12"0,0 0-48 0,0 0-12 0,0 0 0 0,0 0 0 15,-5 0 90-15,5 0 16 0,0 0 3 0,0 0 1 16,0 0-6-16,0 0 0 0,8 0-1 0,0 0 0 0,2 5-36 0,1-5-7 16,-3 2-2-16,2 3 0 0,6-5-22 0,-5 4-4 15,-6-1 0-15,6 1-1 0,5-1-9 0,-3 4-2 16,0-2 0-16,-5 2 0 0,3 0 3 0,-3 0 0 0,0 0 0 16,-3 5 0-16,-5-5-3 0,2 0 0 0,4 4 0 0,-6-1 0 15,-3-3-4-15,0 5-2 0,1-5 0 0,-1 0 0 16,1 7-14-16,-4-7-18 0,4 5 4 0,-4-1 1 15,4-1 37-15,-1 2 8 0,3-3 2 0,0 3 0 16,3 2-3-16,-1 0-1 0,4-2 0 0,-1-5 0 16,5 5-30-16,1-5 0 15,2 0 0-15,1 0 0 0,-1-3 0 0,5-1 0 16,-2 1 0-16,3-4 0 0,-1 0 0 0,-2 0 0 16,3 0 0-16,-4-4 0 0,4 4 0 0,-3 0 0 15,0 0 0-15,0 0 0 0,-6-3 0 0,3 3 0 16,-5 0 0-16,-2 0 0 15,-6 0-96-15,0 0-26 0,0 0-5 0,-19 3-922 0</inkml:trace>
  <inkml:trace contextRef="#ctx0" brushRef="#br3" timeOffset="86342.308">19058 5229 0 0,'0'0'0'0,"0"0"0"16,0 0 0-16,0 0 0 0,0 0 263 0,0 0-53 16,0 0 42-16,0 0 9 0,0 0-122 0,0 0-25 15,0 0-5-15,0 0-1 0,0 0-4 0,0 0 0 16,0 0-1-16,-3 2 0 0,3 5-14 0,0-7-2 15,0 5-1-15,0 2 0 16,0-2-4-16,0 2-1 0,0 0 0 0,3 2 0 16,-3-2-12-16,3 5-2 0,-3 0-1 0,0-3 0 15,2 3-14-15,1-5-2 0,2 5-1 0,-2-3 0 16,2 3-20-16,-2 2-4 0,-1-2-1 0,4 2 0 16,-1 0-5-16,-2 0-2 0,2 0 0 0,0 5 0 0,-2-5-17 15,0 0 8-15,-1 3-8 0,1-3 0 0,-1-5 0 16,4 3 0-16,-4-5 0 0,4 0 0 0,-4-2 0 0,1-3 0 15,-3 5 0-15,0-7 0 0,0 0 0 0,0 0 0 16,0 0 0-16,5-7 0 0,-2 5 0 0,0-5 0 0,-3 0 0 0,2-5-847 16,-2-2-176-16</inkml:trace>
  <inkml:trace contextRef="#ctx0" brushRef="#br3" timeOffset="86664.689">19333 5257 1724 0,'0'0'38'0,"0"0"8"0,0 0 2 0,0 0 0 0,0 0-39 0,0 0-9 15,0 0 0-15,0 0 0 16,0 0 60-16,0 0 9 0,0 0 3 0,0 0 0 16,0 0-12-16,-3 7-1 0,3-7-1 0,-2 5 0 15,2 2-26-15,-3 0-4 0,3 0-2 0,3 0 0 16,-3-2-6-16,2 2 0 0,4-5-1 0,-1 5 0 0,0 0-7 15,3-2-2-15,0 2 0 0,0-2 0 0,0-3-2 0,0 3 0 16,3-3 0-16,2 3 0 0,0-5 45 0,3 2 9 16,0 3 2-16,0-3 0 0,0 3-56 0,-3 2-8 15,0 0 0-15,-2 0-10 0,2 5 10 0,-5-3 0 16,0-2 10-16,-3 5-10 0,-5 0 57 0,0-3 6 0,-3 3 1 0,-5 2 0 16,0 0-52-16,-2-2-12 0,-3 2 0 0,-1-7 0 15,-1 5 0-15,-1-5 0 0,2 0 0 0,1 0 0 31,3-2-100-31,-1-3-22 0,3-2-5 0,3 0-649 16,-3-7-131-16</inkml:trace>
  <inkml:trace contextRef="#ctx0" brushRef="#br3" timeOffset="86880.398">19383 5210 1893 0,'0'0'84'0,"0"-2"17"0,3-8-81 0,0 8-20 0,-3-5 0 0,0 7 0 15,0 0 87-15,2-5 13 0,4 3 2 0,-1-3 1 16,3 5-48-16,0-2-10 0,2-3-1 0,4 5-1 16,-1 0-35-16,0 0-8 0,3 0 0 0,-3 0 0 15,3 0 0-15,-3 0 0 0,3 0 0 0,-3 0 0 0,3 5 0 0,-5-5 0 16,2 2 0-16,0-2 0 31,1 0-73-31,-4 5-17 0,-2-3-3 0,-3-2-888 0</inkml:trace>
  <inkml:trace contextRef="#ctx0" brushRef="#br3" timeOffset="87529.324">19876 5344 345 0,'0'0'15'0,"0"0"4"16,0 0-19-16,0 0 0 0,0 0 0 0,0 0 0 0,0 0 157 0,0 0 28 16,0 0 6-16,0 0 1 15,0 0-72-15,0 0-15 0,-3-2-2 0,-2-3-1 0,5 5-20 0,0 0-4 16,-3 0-1-16,-2 0 0 0,2 0-10 0,-2 0-3 16,2-5 0-16,3 5 0 15,-5 5-40-15,5-5-9 0,-3 0-2 0,3 0 0 16,-5 0 26-16,5 0 5 0,-5 5 0 0,2-3 1 15,-2 3-31-15,5-5-6 0,0 0-8 0,0 0 11 0,-3 2-11 16,3-2 0-16,0 0 0 0,0 0 8 0,0 0-8 0,0 0 0 16,0 0 0-16,0 0 0 0,0 0 0 0,0 0 12 15,0 0-12-15,8 5 12 0,-3-5 3 0,0 0 1 16,-5 0 0-16,0 0 0 0,0 0-16 0,0 0-15 0,6-5 3 0,-6 5 1 16,0 0 11-16,0 0 0 0,2-2 0 0,-2 2 0 15,0 0 0-15,0 0 0 0,0 0 0 0,0 0 0 31,0 0-53-31,0 0-9 0,0 0-2 0</inkml:trace>
  <inkml:trace contextRef="#ctx0" brushRef="#br3" timeOffset="87867.791">20114 5231 403 0,'0'0'17'0,"0"0"5"0,2-7-22 0,-2 7 0 16,0 0 0-16,0 0 0 0,0-2 274 0,0 2 50 16,0 0 11-16,0 0 1 0,0 0-190 0,0 0-38 15,6 7-8-15,-1-5-2 0,-2 5-20 0,-1 5-4 16,-2-5-1-16,3 5 0 0,-1-3-13 0,-2 8-2 0,3-8-1 0,-3 5 0 15,0-2-19-15,3 2-4 0,-1 0-1 0,1 5 0 16,-3-5-16-16,3 0-3 0,-1 0-1 0,1 5 0 16,2-5 0-16,-5 3 0 0,3-1 0 0,0-4 0 15,-1-3-13-15,1 3 0 0,-1-5 0 0,1 0 0 16,-3 0 0-16,0-7 0 0,0 0 0 0,0 0 0 31,0 0-165-31,0 0-36 0,0 0-7 0</inkml:trace>
  <inkml:trace contextRef="#ctx0" brushRef="#br3" timeOffset="88268.068">20288 5257 1306 0,'13'-2'58'0,"-7"2"12"15,-4-5-56-15,-2 5-14 0,6 0 0 0,-6 0 0 16,0 0 45-16,0 0 7 0,2 0 0 0,4-5 1 0,-1 3 36 0,0 4 7 15,-5-2 2-15,0 0 0 0,-2 10-56 0,-1-3-11 16,3 0-3-16,-3 2 0 0,-2-2-20 0,-3 5-8 31,3 0 0-31,-1-3 0 0,4 3 0 0,-1 0 0 0,3-3 0 0,0 5 0 16,5 3 0-16,-2-1 0 0,5 3 0 0,0-5 0 16,5 5 0-16,0-5 0 15,1-2 0-15,-1 2 0 0,-2-5 0 0,-1 3 0 0,1 0 0 0,-1-5 0 16,3-7 57-16,3 0 6 0,0-5 1 0,0 3 0 15,0-5 0-15,-3-3 0 0,3 1 0 0,-3 2 0 16,-2-5 0-16,-1-2 0 0,1 2 0 0,0-2 0 0,-6 0-22 0,3-5-4 16,0 3-1-16,-6 4 0 15,1-2-8-15,-3 2-1 0,-5-2-1 0,2 7 0 0,-2-5-15 0,0 3-4 16,-3-3 0-16,-6 0 0 0,4 3-8 0,-3-3-11 16,-1 5 3-16,1 0 0 0,0 0 8 0,2 0 0 0,-2 2 0 0,0 3 0 31,0-3-53-31,2 5-9 0,0 0-2 0,4 0-751 0,-4 5-150 0</inkml:trace>
  <inkml:trace contextRef="#ctx0" brushRef="#br3" timeOffset="88869.545">20839 5330 576 0,'0'0'25'0,"0"0"6"0,0 0-31 0,0 0 0 0,2-7 0 0,-2 2 0 16,0 5 196-16,0 0 34 0,0 0 6 0,0 0 2 15,0 0-106-15,0 0-20 0,0 0-5 0,6-2-1 16,-1 2-18-16,3-5-3 0,0 5-1 0,0 0 0 0,2 0-16 0,3 0-4 15,1 0-1-15,2 0 0 0,2 0-29 0,-2 0-6 16,-3-7 0-16,6 7-1 0,-3 0-17 0,-1 0-10 16,1 0 12-16,0 0-12 0,0 0 11 0,-5 0-11 15,2-2 10-15,-3-3-10 0,-2 5 8 0,-2-7-8 0,-1 7 0 16,-5 0 0 0,0 0-148-16,0 0-35 0,-5-5-7 0</inkml:trace>
  <inkml:trace contextRef="#ctx0" brushRef="#br3" timeOffset="89101.469">20968 5224 1497 0,'0'0'66'0,"0"0"14"0,0 0-64 0,0 0-16 0,0 0 0 0,0 0 0 16,3 7 104-16,0 0 18 0,-3-7 3 0,2 5 1 15,1 2-48-15,2 5-10 16,-2-3-1-16,-1-2-1 0,1 0 6 0,0 5 2 0,-1 0 0 0,1-3 0 15,-3-2-16-15,3 0-3 0,2 5-1 0,-2-5 0 16,-1 0-43-16,1 5-11 0,0 0 0 0,-3-5 0 31,0 0-16-31,2-5-4 0,-2 3-2 0,0-3 0 0,5 5 22 0,-2-7 0 16,-3 0 0-16,0 0 0 16,3 5-136-16,-3-5-28 0,0 0-7 0</inkml:trace>
  <inkml:trace contextRef="#ctx0" brushRef="#br3" timeOffset="89788.726">21434 5116 345 0,'10'-12'31'0,"-4"10"-31"15,-6-3 0-15,0 5 0 0,0 0 160 0,-3-7 25 0,0 0 6 0,1 5 1 16,2 2-27-16,0 0-5 0,0 0 0 0,0 0-1 15,0 0-50-15,0 0-9 0,0 0-3 0,-3 2 0 0,1 5-26 0,2 0-6 16,-3 5-1-16,3 0 0 0,3-3 0 0,-3 10 0 0,0-5 0 0,2 7 0 16,1-2 0-16,-1 7 0 0,6-5 0 0,0-2 0 15,-5-5 0-15,5 5 0 0,-3-3 0 0,-2-2 0 16,2-2-51-16,-2 2-13 0,2-2 0 16,0 0 0-16,-5-3 0 0,3 3 0 0,2-3 0 0,-2-4 0 15,-3 2 0-15,3 0 0 0,-1 0 0 0,1-7 0 31,-3 5-100-31,0-5-22 0,0 0-5 0,0 0-649 16,5-12-131-16</inkml:trace>
  <inkml:trace contextRef="#ctx0" brushRef="#br3" timeOffset="90189.769">21807 5163 1497 0,'-16'0'66'0,"11"0"14"15,-3 0-64-15,8 0-16 0,-3-5 0 0,1 5 0 16,-4 5 55-16,4-5 7 0,-4 7 2 0,-2-2 0 0,0 4 12 0,3 3 2 16,-5 0 1-16,-1 4 0 0,0 3-31 0,3 0-7 15,1-5-1-15,1 0 0 0,1 0-24 0,2 5-6 16,3-5-1-16,3 5 0 0,2-5-9 0,3 7 0 0,-3-7 0 0,3 0 0 16,6 3 0-16,-1-8 0 0,-3-2 0 0,4-2 0 31,-1 2 40-31,-2-7 7 0,2 0 1 0,0 0 0 0,0-12 2 0,0 5 1 0,3-7 0 0,0 0 0 15,-5 2-18-15,2-2-3 0,-2 0-1 0,-1 2 0 16,-2-2 26-16,-3 0 5 0,-2-5 0 0,0 3 1 16,-6-3-46-16,-2 0-15 15,-1-2 8-15,1 2-8 0,-5 3 55 0,-1-3 7 16,-2 0 2-16,2 0 0 0,3 10-52 0,-2-5-12 16,2-3 0-16,-3 8 0 0,3 4 0 0,0-2 0 15,0 5 0-15,0-3 0 0,0-2-12 0,3 7-6 16,0-5-1-16,2 5 0 15,-2 5-5-15,0-5-2 0,2 5 0 0,0-3 0 16,3 3-46-16,0-3-8 0,0 5-3 0,0 0 0 0,3-2-189 0,0 2-39 0,-1 7-7 16,-2-2-539-16</inkml:trace>
  <inkml:trace contextRef="#ctx0" brushRef="#br3" timeOffset="92432.48">22236 5262 1267 0,'0'0'28'0,"0"0"5"0,0 0 2 0,0 0 1 15,2-5-36-15,-2 5 0 0,0 0 0 0,0 0 0 16,0 0 58-16,3 0 5 0,0-2 1 0,-3 2 0 0,0 0 20 0,0 0 4 16,0 0 0-16,0 0 1 0,0 0-42 0,0 0-9 15,0 0-2-15,0 0 0 0,0 0-12 0,0 0-2 16,0 0-1-16,0 0 0 0,0 0-31 0,-3 2-6 15,-2-2-2-15,5 0 0 0,-6 7 42 0,4-2 8 0,2-5 1 16,0 0 1-16,-3 2-34 0,3-2 0 0,0 0 0 0,0 0 0 16,0 0 8-16,0 7-8 0,3-2 0 0,-3-5 0 15,8 0 10-15,-6 0-10 0,-2 0 8 0,8 0-8 16,-3-5 20-16,3 5-2 0,0 0 0 0,0-2 0 16,-2-3 13-16,-1 5 2 0,-5 0 1 0,5-7 0 15,-5 7 6-15,0 0 0 16,0-2 1-16,0 2 0 0,0 0-41 0,-2-5 0 15,-6 3 0-15,2-3 0 0,1 5 20 0,0-5 12 16,5 5 3-16,-3 0 0 16,-5 0-159-16,5 0-31 0,3 0-6 0</inkml:trace>
  <inkml:trace contextRef="#ctx0" brushRef="#br3" timeOffset="92864.852">22474 5043 1486 0,'16'-7'66'0,"-11"5"14"0,-5 2-64 0,0 0-16 0,0 0 0 0,0 0 0 15,0 0 84-15,0 0 13 0,0 0 3 0,0 0 1 16,0 0-57-16,-5 2-11 0,2 5-2 0,0 0-1 16,3 0 20-16,0 0 4 0,3 0 1 0,-3 5 0 0,5-5-37 0,1 7-7 15,1-2-2-15,1 0 0 0,0-3-9 0,0-2 0 16,3 0 0-16,-1 0 0 0,4 3 11 0,-4-3 0 16,1-5 0-16,-1 5 0 0,-2 0-11 0,3-2 0 15,0 2 0-15,-4 0 0 0,1-2 0 0,0-3-14 16,0 5 2-16,0 0 0 0,-2 0 60 0,1-2 13 15,-4 2 3-15,-3 0 0 16,-3 5-38-16,1-5-7 0,-3-5-2 0,2 5 0 16,0 3 5-16,-2-3 1 0,-3-5 0 0,0 5 0 0,3 0-13 15,-3-2-2-15,3-3-8 0,-3 3 12 0,2-3-12 0,-2 3 0 16,0-5-9-16,0 0 9 16,1 0-188-16,-1-5-31 0,-6 5-6 0</inkml:trace>
  <inkml:trace contextRef="#ctx0" brushRef="#br3" timeOffset="93049.718">22468 5022 1324 0,'0'0'118'0,"6"0"-94"0,2-5-24 0,0 3 0 16,2-3 145-16,3-2 25 0,-2 5 5 0,2-3 1 16,0-2-90-16,1 2-18 0,-1 5-3 0,-3-2-1 0,4-10-51 0,-1 5-13 15,0 7 0-15,0 5 0 0,6-5 0 0,-6 0 0 16,0 2 0-16,1-2 0 0,-4 0 0 0,3 0 0 15,-5-2 0-15,0 2-646 0,0 2-132 0</inkml:trace>
  <inkml:trace contextRef="#ctx0" brushRef="#br3" timeOffset="93551.299">23040 5217 1152 0,'0'0'102'0,"0"0"-82"16,0 0-20-16,0 0 0 15,0 0 88-15,0 0 14 0,0 0 2 0,0 0 1 0,5-2-15 0,-5 2-3 16,6-5-1-16,1 5 0 0,7-7-15 0,-4 7-3 16,1 0-1-16,2-5 0 0,3 3-35 0,0 2-6 0,0-5-2 0,2 3 0 15,-2 2-16-15,0-5-8 0,-3 5 8 0,0 0-8 16,-2-2 0-16,-11 2 8 0,0 0-8 0,0 0 0 15,0 0-171-15,0 0-39 0</inkml:trace>
  <inkml:trace contextRef="#ctx0" brushRef="#br3" timeOffset="93736.552">23106 5128 460 0,'0'0'20'0,"0"0"5"0,0 0-25 0,5 2 0 15,-2 3 0-15,-3-5 0 0,0 0 287 0,3 2 52 0,5 5 10 0,-6 0 3 16,1-2-188-16,0 9-38 0,4-2-7 0,-1-3-2 16,-4 3-64-16,4 0-13 0,-4-3-2 0,6-2-1 0,-2 5-25 0,-1-5-12 15,-5 0 10-15,0 0-10 0,0-2 0 0,-3 2 0 16,3-5 0-16,0 3-680 16,0-5-136-16</inkml:trace>
  <inkml:trace contextRef="#ctx0" brushRef="#br3" timeOffset="94170.015">23405 5010 1267 0,'-8'-9'56'0,"8"9"12"0,0 0-55 0,0 0-13 15,0-5 0-15,0-2 0 0,0 7 86 0,0 0 14 0,0 0 4 0,0 0 0 16,0 0 1-16,0 0 1 0,0 0 0 0,0 0 0 16,0 0-47-16,0 0-10 0,3 7-1 0,-1 5-1 15,4-5 13-15,-4 0 2 0,-2 0 1 0,3 5 0 16,2-3-51-16,1 3-12 0,-4-3 0 0,4 3 0 16,-1 2 0-16,0-2 0 15,-2-5 0-15,2 5 0 0,0-5 0 0,1 0 0 16,2-5 0-16,-3 5 0 0,0-2 54 0,3 2 8 15,3-7 2-15,-1 5 0 16,1-3-84-16,-3-2-16 0,5 5-3 0,-2-3-1 0,-1 3 40 0,3-3 0 16,1-2 0-16,-1 5 0 0,3-3 0 0,0 3 0 15,-6 2 0-15,3 0 0 0,-5 0 0 0,0-2 0 16,-2 2 8-16,-4-5-8 0,1 5 18 0,-3 0-2 0,-3 3 0 0,1-1 0 16,-4-4 4-16,-4 2 0 0,2-5 0 0,-5 3 0 15,-1 2-8-15,-2-7-2 0,1 5 0 0,1-3 0 16,-2-2-69-16,1 0-13 0,-1 0-4 0,2-7 0 15,-1 2-139-15,4 3-28 0</inkml:trace>
  <inkml:trace contextRef="#ctx0" brushRef="#br3" timeOffset="94370.61">23445 4930 1728 0,'2'-7'76'0,"-2"7"16"0,0 0-73 0,0 0-19 0,0-2 0 0,0 2 0 15,0 0 55-15,0 0 7 16,8-5 2-16,0 5 0 0,3 5-22 0,2-5-4 16,-2 0-1-16,-1 2 0 15,3-2-59-15,1 0-12 0,2 0-2 0,-1 5-1 0,7-3 61 0,-7-2 13 16,1 5 3-16,3-3 0 0,-1-2-40 0,-4 5 0 16,-4-5-14-16,1 5-605 15,-3-3-121-15</inkml:trace>
  <inkml:trace contextRef="#ctx0" brushRef="#br3" timeOffset="94841.484">23889 5121 288 0,'0'0'25'0,"0"0"-25"0,6 2 0 0,1 3 0 16,-7-5 69-16,6 2 9 0,-6-2 2 0,0 0 0 0,0 0-16 0,5 0-2 16,-5 0-1-16,5 0 0 0,-5 0-2 0,0 0-1 15,8 0 0-15,-8 0 0 0,6 0-39 0,-6 0-8 16,5 0-2-16,-5 0 0 0,0 0 44 0,3 0 9 15,-3 0 2-15,0 0 0 0,0 0 0 0,0 0 0 16,0 0 0-16,0 0 0 0,0 0 0 0,0 0 0 16,0 0 0-16,0 0 0 15,0 0-13-15,0 0-3 0,0 0 0 0,0 0 0 16,-3 0-25-16,3 0-6 0,-5 0-1 0,5 0 0 0,0 0-16 0,-6 0 0 16,6 0 0-16,0 0 0 0,0 0 0 0,0 0 0 15,0 0 0-15,0 0 0 0,0 0 0 0,0 0 0 16,0 0 0-16,0 0 0 0,0 0 0 0,0 0 0 15,0 0 0-15,8 0 0 0,-8 0 0 0,6 0 0 16,-6 0 0-16,0 0 0 0,5 0 0 0,-5 0 0 0,0 0 0 0,0 0 0 16,0 0 14-16,0 0-1 0,0 0 0 0,0 0-601 15,0-7-120-15</inkml:trace>
  <inkml:trace contextRef="#ctx0" brushRef="#br3" timeOffset="95559.247">24186 4968 57 0,'0'0'0'0,"0"0"0"0,0-7 0 0,2 0 0 0,-2 7 308 0,6-5 56 16,-1 5 11-16,0-7 2 0,-5 7-200 0,0 0-40 15,5 0-8-15,1-5-1 0,-4 3-48 0,4-3-10 16,4 5-2-16,-2-2 0 0,3-3-27 0,-3 3-5 16,5 2-2-16,0-5 0 0,3 5-34 0,3 0-17 15,-4 0 1-15,1 0 1 0,0 5 52 0,-3-5 11 16,1 2 1-16,-1-2 1 15,-5 7-29-15,0-2-5 0,-3-3-2 0,0 3 0 16,-5 9 40-16,0-2 8 0,-5-3 2 0,0 8 0 16,-6-1-52-16,1 3-12 0,-4 0 0 0,4-3 0 15,-1 3 0-15,-2 0 0 0,2 0 0 0,1 2 0 16,2-7 32-16,0 7 4 0,0-7 1 0,3 10 0 16,2-8-28-16,0-2-9 0,6-2 0 0,0 2 0 0,2-7 9 15,3 5-9-15,2-5 0 0,1 0 9 0,0-2-9 0,2-3 0 0,3 3 9 16,0-5-9-16,-1 0 8 0,1 0-8 0,3-5 10 0,-1 3-10 15,-2-3 0-15,0-2 0 0,0 0 0 0,3 0 0 32,-6 0-145-32,3-5-35 0</inkml:trace>
  <inkml:trace contextRef="#ctx0" brushRef="#br3" timeOffset="95828.55">24776 5017 1933 0,'0'0'42'0,"0"0"9"0,5 0 1 0,0-2 4 16,3 2-45-16,0-5-11 0,3 5 0 0,-3 0 0 0,2-2 64 15,1 2 12-15,-1 0 1 0,4-5 1 0,-4 5-44 0,3-2-9 16,1-3-1-16,-4 5-1 0,3 0-15 0,-2 0-8 0,0 0 8 0,-3 5-8 16,-3-3 0-16,-5-2 9 0,0 0-9 0</inkml:trace>
  <inkml:trace contextRef="#ctx0" brushRef="#br3" timeOffset="96014.504">24762 5184 1728 0,'0'0'38'0,"3"7"8"0,2-2 2 0,1-3 0 0,2 3-39 15,-1-5-9-15,4 5 0 0,0-3 0 16,-1-2 147-16,6 5 27 0,-3-3 6 0,3-2 0 0,-3 0-92 0,1 0-18 16,-1 0-4-16,0-2-1 0,-2 2-44 0,2 0-9 15,-5 2-1-15,-3-2-1 0,0-2-10 0,-5 2 0 0,0 0 0 0</inkml:trace>
  <inkml:trace contextRef="#ctx0" brushRef="#br3" timeOffset="97352.457">19479 6153 1267 0,'0'0'56'0,"0"0"12"0,0 0-55 0,0 0-13 16,2 0 0-16,-2 0 0 0,0 0 104 0,6-4 17 15,-1 1 4-15,-5 3 1 0,5 3-17 0,0 1-3 0,1 3-1 0,2 0 0 0,-6 0-13 0,6 5-2 16,-2 7-1-16,-1-3 0 0,0 3-20 0,0 2-4 16,1-2-1-16,2 2 0 0,-6 1-51 0,4-4-13 15,-1 4 0-15,0 1 0 0,0-6 0 0,1 1 0 16,-1-4 0-16,0 1 0 0,-2 1 0 0,0-7 0 15,-1 3 0-15,4-2 0 0,-4-3 0 0,1-3 0 16,0 3 0-16,-1-2 0 16,-2-5-24-16,0 0-7 0,0 0-1 0,5-5-1 15,1-2-203-15,-1 0-41 0,3-14-8 0,3-2-2 16</inkml:trace>
  <inkml:trace contextRef="#ctx0" brushRef="#br3" timeOffset="97669.261">19809 6149 1958 0,'0'0'87'0,"0"0"17"0,0 0-83 0,0 0-21 0,0 0 0 0,-2 4 0 15,2-4 56-15,0 7 6 0,0 0 2 0,0 0 0 16,0 5 0-16,0-2 0 0,-3 1 0 0,3-4 0 16,-3 7 0-16,3-2 0 0,0 0 0 0,0-3 0 31,3-2-103-31,-3 1-20 0,3 3-4 0,5-4-1 0,-3 5 103 0,6-5 20 15,2 0 4-15,0 0 1 0,3-7-52 0,2 7-12 16,1 0 0-16,-1-2 0 16,-2-3-48-16,3 5-13 0,-3 5-3 0,0-5 0 0,-3 0 103 0,-3 0 20 0,1 0 4 0,-3 1 1 15,0 3-52-15,-3-4-12 0,0 0 0 0,-2 5 0 16,-3-5 0-16,3 0 0 16,-6 0 0-16,3 0 0 0,-3 0 37 0,1-2 5 0,-4-3 1 0,-1 3 0 15,-7-2-43-15,1 1 0 0,5-1 0 0,-5-3-11 16,-3 0-177-16,0-3-35 0,-10-9-7 0,-1 5-2 0</inkml:trace>
  <inkml:trace contextRef="#ctx0" brushRef="#br3" timeOffset="97823.124">19807 6134 2062 0,'0'0'92'0,"0"0"18"0,0-2-88 0,2-3-22 0,1-2 0 0,5 5 0 15,-3 2 62-15,3-5 8 0,5 5 2 0,1-4 0 16,2 4-36-16,-1 0-8 0,7-3 0 0,-1-2-1 15,0 5-27-15,0 0 0 0,3 0 0 0,-3 0 0 16,0 0 0-16,0 0 0 16,1 0 0-16,-4 0-718 15,-5 5-139-15</inkml:trace>
  <inkml:trace contextRef="#ctx0" brushRef="#br3" timeOffset="98186.915">20288 6156 1465 0,'0'0'64'0,"0"0"15"16,0 0-63-16,0 0-16 0,0 0 0 0,0 0 0 0,0 0 42 0,0 0 6 16,0 0 0-16,0 0 1 0,0 0 17 0,-5 4 3 15,2 3 1-15,3-2 0 0,-2 2-42 0,-4 3-8 16,-2-3-1-16,1 9-1 0,1 0 37 0,-2 3 7 16,0 0 2-16,-2 2 0 15,4-2-52-15,1 2-12 0,3 0 0 0,-1 1 0 16,6-4 0-16,2 4 0 0,0-6 0 0,0-7 0 15,3 3 0-15,-5-5 0 0,5 0 0 0,0 0 0 16,0 0 0-16,2 0 0 0,1-7 0 0,7 5 0 16,1-10 0-16,0 5 0 0,-4-7 0 0,4 0 0 15,-1 0 54-15,-2-4 8 0,0 1 2 0,-3-9 0 16,1 8 0-16,-4-11 0 0,1 1 0 0,-6 2 0 16,0-2 0-16,-5 2 0 0,-2 3 0 0,-1 0 0 0,0-1-52 0,-2 1-12 15,-5 1 0-15,-1 6 0 0,0-3 0 0,-7 1 0 16,5 1 0-16,-3-2 0 0,0 5 24 0,3 0 1 15,7 7 1-15,-4-4 0 16,-1 1-144-16,1 3-29 0,10 0-5 0</inkml:trace>
  <inkml:trace contextRef="#ctx0" brushRef="#br3" timeOffset="98588.332">20926 6240 1728 0,'0'0'38'0,"0"0"8"0,0 0 2 0,3-4 0 0,-1-4-39 0,3 6-9 0,1-3 0 0,-1 5 0 15,3-2 53-15,0 2 9 16,0-5 2-16,2 5 0 0,4-2 0 0,-4-3 0 15,-2 5 0-15,5-2 0 0,1-3 0 0,-1 5 0 16,3-4 0-16,0 1 0 0,0 3-52 0,-1-4-12 16,4 1 0-16,-6 3 0 0,-2-5 0 0,-3 5 0 15,-3-7 0-15,-5 7-714 16,0 0-146-16</inkml:trace>
  <inkml:trace contextRef="#ctx0" brushRef="#br3" timeOffset="98788.84">21042 6149 864 0,'-5'-8'76'0,"5"8"-60"0,0 0-16 0,0 0 0 0,0 0 195 16,0 0 36-16,0 0 7 0,0 0 2 0,0 0-63 0,0 0-12 31,0 0-2-31,3 8-1 0,2-4-67 0,-2 3-14 0,-1 0-2 16,1 5-1-16,0-2-50 0,-1 1-9 0,3 3-3 0,3 0 0 15,-2 1-16-15,2 3 0 0,-3-6 0 0,3 2 0 16,-3-7 0-16,0 5 0 0,3-5 0 0,0 0 0 31,0-4-99-31,0 1-23 0,3-4-5 0,-1 0-1 0</inkml:trace>
  <inkml:trace contextRef="#ctx0" brushRef="#br3" timeOffset="99328.681">21881 5967 1728 0,'0'0'38'0,"0"0"8"0,0 0 2 0,0 0 0 0,0 0-39 0,0 0-9 0,0 0 0 0,0 0 0 0,-3 5 103 0,1-3 18 15,-4 3 4-15,4-2 1 0,-1 6-60 0,3 0-12 16,-5-2-2-16,5 0-1 0,0 5-29 0,0-5-6 15,-5 5 0-15,5-3-1 0,0-1 33 0,0 3 6 16,2-4 2-16,1 0 0 0,5-2-40 0,2 2-7 16,1-5-1-16,2 6-8 0,3-4 8 0,3-4-8 15,4 0 0-15,4 7 0 16,-1 0 0-16,3 0 0 0,1 0 0 0,-4 5 0 16,-2-5 8-16,0 5-8 0,-8-5 12 0,-1 3-12 0,-1 1 30 15,-6 3-1-15,-3-2 0 0,0-2 0 0,-2 1 0 0,-3 3 0 16,0 1 0-16,-6-4 0 0,-1-4-29 0,-4 5 0 15,-5-5 0-15,0 0 0 0,-2-4 0 0,-3 1 0 16,-3-1 0-16,-3-6 0 16,1-1-45-16,-1-3-15 0,4-1-4 0,1 1 0 15,1 0-153-15,3-7-31 0,2 7-7 0,3-5-1 0</inkml:trace>
  <inkml:trace contextRef="#ctx0" brushRef="#br3" timeOffset="99491.363">21876 5979 1958 0,'-8'-5'87'0,"8"5"17"0,5-7-83 0,0 5-21 16,1-3 0-16,2-2 0 0,0 7 107 0,5-2 17 16,-3-3 3-16,9 3 1 0,2-3-103 0,0 5-25 15,0 5 0-15,3-5 0 0,0 0 21 0,0 0-1 16,-3 0 0-16,0 2 0 0,0-2-32 0,-5 7-6 16,0-2-2-16,-3-3-706 0,1-2-142 0</inkml:trace>
  <inkml:trace contextRef="#ctx0" brushRef="#br3" timeOffset="99831.381">22508 6026 1728 0,'8'-7'76'0,"-8"7"16"16,0 0-73-16,0 0-19 0,0 0 0 0,0 0 0 0,-5 0 55 0,-1 0 7 16,1 0 2-16,-3 3 0 0,0 1 0 0,-2 3 0 0,-1 5 0 0,1-5 0 15,-6 3-40-15,5 1-7 0,-2 3-1 0,2-2-1 16,3 2-5-16,3 0-1 0,0-2 0 0,2 2 0 15,3 0-26-15,3 5-6 0,2-5-1 0,6 0 0 16,-1 0 24-16,3 1 0 0,6 3 0 0,-1-6 0 16,4-9 0-16,-1 4 0 0,3-3 0 0,-1-4 0 15,-4 0 47-15,-1-7 13 16,1 0 4-16,0 0 0 0,-1-5 0 0,-2 1 0 16,0-4 0-16,0 6 0 0,-3-5 0 0,-3-2 0 15,1-6 0-15,-6 8 0 0,1 2-28 0,-6 5-6 0,-3-2-1 0,0-3 0 16,-5 0-7-16,-2-2-2 0,-6 0 0 0,3 7 0 15,0-5 4-15,-1 5 0 0,1-7 0 0,2 7 0 16,1-5-24-16,2 5-10 0,0 0 1 0,3 0 0 16,-1 5-95-16,1-3-20 0,2-2-3 0,1 2-1 0</inkml:trace>
  <inkml:trace contextRef="#ctx0" brushRef="#br3" timeOffset="100295.277">23066 6026 1479 0,'0'0'65'0,"0"0"15"0,0 0-64 0,0 0-16 16,0 0 0-16,8 0 0 0,-2 5 88 0,-1-5 14 15,5 0 3-15,-2 2 1 0,0-2-12 0,3 5-2 16,0-3-1-16,2-2 0 0,0 0-3 0,0 5 0 0,3-5 0 0,3 0 0 16,-6 0-38-16,3-5-8 0,-6 5-2 0,4 0 0 15,-4-7-28-15,1 7-12 0,-6 0 11 0,0-2-11 16,-2-3 0-16,0 1 0 0,-3 4 0 0,-3-3-10 15,-2-2-248-15,-1-2-50 0,-4-7-9 0,2 3-3 0</inkml:trace>
  <inkml:trace contextRef="#ctx0" brushRef="#br3" timeOffset="100448.759">23175 5946 1958 0,'0'0'43'0,"0"0"9"0,0 0 1 0,0 0 3 0,0 7-45 0,0-2-11 0,8 2 0 0,-6-5 0 0,-4 5 87 0,2 5 15 0,5-5 3 0,-2 0 1 16,-1 0-40-16,-2 0-8 0,3 5-2 0,2 2 0 15,3-7-36-15,0-2-8 16,-8 2-2-16,3 0 0 0,5-4-10 0,0 1 0 16,0 3 0-16,-3 0 0 15,0-7-100-15,3 5-23 0,3-3-4 0</inkml:trace>
  <inkml:trace contextRef="#ctx0" brushRef="#br3" timeOffset="100835.238">23781 5819 1094 0,'0'0'97'0,"0"0"-77"0,0 0-20 0,0 0 0 16,0 7 144-16,-3 0 26 0,3 0 5 0,-3 5 1 0,6 0-49 0,-3 4-10 16,0 3-1-16,0 2-1 0,3-2-37 0,-1 0-7 15,1-3-2-15,2 3 0 0,-2 2-28 0,0-9-5 16,2 2-2-16,-2 0 0 0,2-2-17 0,-2 2-3 0,-1-7-1 15,1 5 0-15,-1-5-5 0,1 5 0 0,-3-10-8 0,3 5 12 16,-1 0-12-16,-2-7 0 0,0 0-12 0,0 0-751 31,0 0-150-31</inkml:trace>
  <inkml:trace contextRef="#ctx0" brushRef="#br3" timeOffset="101167.529">24106 5892 1436 0,'0'-7'64'0,"0"7"12"0,0 0-60 0,0 0-16 0,-5 2 0 0,0-2 0 16,-3 5 68-16,0-2 10 0,0 6 2 0,-3 0 1 16,1 5-22-16,-1 5-5 0,0-5-1 0,4 5 0 15,1 0-33-15,1-3-8 0,2-4 0 0,3 2-1 16,0 0 42-16,3-2 9 0,2 2 2 0,1-2 0 0,1-3-52 0,1-1-12 15,6 3 0-15,2-4 0 0,-1-2 0 0,4-3 0 0,-1 5 0 0,1-7 0 16,2 0 46-16,0 0 6 0,-5-2 2 0,3-3 0 31,-3-2-35-31,-3 0-7 0,-3 0-2 0,-2 0 0 16,3 0 43-16,-6-5 9 0,0-2 2 0,-2-5 0 16,-6 5-52-16,3 0-12 0,0-5 0 0,-5 3 0 15,-3-1 0-15,0 3 0 0,0-7 0 0,-2 7 0 0,-1 0 0 0,-2 2 0 16,0 0 0-16,0 3 0 15,2 4-100-15,0-2-22 0,-2 5-5 0,5-3-1 0</inkml:trace>
  <inkml:trace contextRef="#ctx0" brushRef="#br3" timeOffset="101468.481">24662 5880 1908 0,'0'0'42'0,"0"0"9"0,0 0 1 0,0 0 1 0,8 0-42 0,-3-2-11 0,3-3 0 0,-3 5 0 15,3 0 80-15,3-2 15 0,-1 2 2 0,4-5 1 16,-4 5-34-16,3-2-6 0,1-3-2 0,2 5 0 15,-3 0-26-15,3 5-6 16,0-5 0-16,-1 0-1 0,1 0-15 0,0 0-8 0,3-5 8 0,-6 5-8 0,-3 0 0 0,1 0 0 16,-11 0 0-16,0 0 0 15,0 0-188-15,0 0-41 0,0 0-9 0,-5 0-2 0</inkml:trace>
  <inkml:trace contextRef="#ctx0" brushRef="#br3" timeOffset="101621.957">24675 6040 1958 0,'0'0'43'0,"5"7"9"0,6-2 1 0,5-3 3 0,-3 6-45 0,3-8-11 0,-3 4 0 0,6-1 0 15,-3-3 104-15,-1 0 20 0,1-3 3 0,0 3 1 16,-5 0-103-16,2 0-25 0,-2 0 0 0,-1 0 0 16,-2 0 0-16,-8 0 0 0,8-4 0 0,-8 4 0 15</inkml:trace>
  <inkml:trace contextRef="#ctx0" brushRef="#br3" timeOffset="102386.393">21328 7019 1623 0,'0'0'36'0,"0"0"7"0,0 0 1 0,0 0 2 0,0 0-37 0,0 0-9 15,5-7 0-15,1 4 0 0,-1-1 75 0,0 1 13 0,1 3 2 0,4-4 1 16,1 4-27-16,-1-8-6 0,-4 6-1 0,7-3 0 15,0 5-38-15,6-4-8 0,-1-3-2 0,6 7 0 16,0-3 29-16,7-1 6 0,-1 1 0 0,-1-1 1 0,0 8-21 16,-5-4-4-16,-3 3 0 0,-3 1-1 0,1-1 10 0,-6 4 3 15,-5 4 0-15,3 4 0 0,-6-4 0 0,-5 3 0 32,0 5 0-32,-8-2 0 0,0 2 25 0,-3 2 6 15,1-2 1-15,-1 2 0 0,3-2-52 0,-2-1-12 0,-1-4 0 0,3 5 0 16,3-5 0-16,-3-4 0 0,5 2 0 0,1-1 0 15,2-1 0-15,2-3 0 0,1 0 0 0,2 2 0 16,6-6-15-16,-3-3-5 0,2 7-2 0,4-7 0 16,-1 0 22-16,3 0 0 0,-3 0 0 0,3-3 0 15,-3-1 14-15,0 4-2 0,-2-7-1 0,-1 2 0 0,4 2-3 0,-6-1-8 16,2-3 12-16,3 4-4 0,1-1-8 0,-4-3 0 16,1 4 0-16,-1-1 0 15,1 1-70-15,-3-2-19 0,-3 5-4 0,3-4-1093 0</inkml:trace>
  <inkml:trace contextRef="#ctx0" brushRef="#br3" timeOffset="102702.931">22164 7005 1152 0,'0'0'51'0,"0"0"10"0,0 0-49 0,0 0-12 0,0 0 0 0,5-3 0 16,-2-1 180-16,-3 4 32 0,0 0 8 0,0 0 0 15,0 0-85-15,5 7-18 0,1-3-3 0,-1 6-1 16,-2 1-32-16,-1 1-6 0,4-2-2 0,-4 1 0 16,-2 4 0-16,3-1 0 0,-1 0 0 0,-2 5 0 15,3-5-58-15,0 0-15 0,-3 2 0 0,2-2 0 0,1-7 29 0,-3 3 3 16,3 2 1-16,-1-1 0 0,-2-11-24 0,3 10-9 15,0-6 0-15,-1 3 9 0,-2-7 15 0,0 0 4 16,0 0 0-16,6 8 0 16,-1-1-227-16,-5-7-45 0,3-7-8 0,-1 7-3 0</inkml:trace>
  <inkml:trace contextRef="#ctx0" brushRef="#br3" timeOffset="103056.972">22550 6998 1094 0,'0'0'97'0,"0"0"-77"0,0 0-20 0,3-8 0 0,-3 1 74 0,0 7 11 15,0 0 3-15,0 0 0 0,-8 5 2 0,3-3 1 0,0 10 0 0,-3-2 0 16,0 1-22-16,0 4-4 0,0-4-1 0,0 3 0 16,3 8-2-16,2-4-1 0,0 1 0 0,1-2 0 15,2 1-19-15,0-3-4 0,2-1-1 0,6 5 0 16,0-8-23-16,5 3-5 0,1-7-1 0,2 5 0 15,-1-9-8-15,4 1 8 0,-6-1-8 0,3-3 8 16,-3 0 13-16,0-3 3 0,6-4 0 0,0-2 0 0,-4 2 21 0,1-7 5 16,-3 0 1-16,3-1 0 0,-5 1 13 0,0-5 4 15,-1-6 0-15,-5-1 0 0,1 5-56 0,-6-1-12 16,0 4 0-16,-3 3 0 0,-5-3 16 0,0 4 2 16,-2 4 1-16,-4-2 0 0,4 5 0 0,-3 0 0 0,-1 3 0 15,1-3 0 1,5 7-45-16,0 0-9 15,-2 0-1-15,-1 0-1 0,3 4-163 0,0-1-32 0,-8-3-6 16,16 0-2-16</inkml:trace>
  <inkml:trace contextRef="#ctx0" brushRef="#br3" timeOffset="105159.593">21016 6969 1306 0,'0'0'58'0,"0"0"12"0,0 0-56 0,0 0-14 0,0 0 0 0,0 0 0 16,5-4 80-16,-5 4 14 0,0 0 2 0,0 0 1 15,0 0 32-15,0 0 7 0,0 0 0 0,0 0 1 16,0 0-49-16,0 0-11 0,0 7-1 0,3-3-1 16,-1 8-9-16,-2-2-2 0,3 4 0 0,0-3 0 31,-3 4 0-31,5-1 0 0,-2 12 0 0,-1-5 0 15,4 5-51-15,-1-5-13 0,0 5 0 0,0-1 0 0,-2-3 0 0,2-1 0 16,-2 2 0-16,0-2 0 0,-1 5 24 0,1-4 1 16,0-1 1-16,-1-3 0 0,1 8-14 0,-3-4-2 15,0-1-1-15,3-2 0 0,-3-5 16 0,0 4 3 16,0 1 1-16,0-2 0 0,0-3-29 0,2-2 0 0,4 2 0 0,-1-7 0 16,-3 5 0-16,1-1 0 0,0-1-8 0,-1-3 8 15,1 0 0-15,0 0 0 0,-1-2 10 0,4 2-2 16,-1 0-8-16,0-3 8 0,-2-1-8 0,2-3 8 15,0 0-8-15,-2 0 9 0,-3 0-9 0,0 0 10 0,5 0-2 0,3 0-8 16,3-3 12-16,-3 3-4 0,0-4-8 0,0 4 0 16,5-3 0-16,0-1 0 0,3 1-9 0,0-1-7 15,0 4-2-15,2 0 0 0,1-5 18 0,2 5 0 32,3 0 0-32,5 0 0 0,3 0 10 0,-1 0 6 0,-1-3 0 15,4 3 1-15,3 0-27 0,0 0-6 0,-3 0 0 0,-2 0-1 16,-3-4 17-16,-8 4 0 0,3 0 0 0,5 0 0 15,-2 0 10-15,2-3 6 0,3 3 0 0,-1 0 1 16,6 0-17-16,11-4 0 0,-3 4 0 0,3 0 0 16,-6-3 0-16,-2 3 0 0,-6-4 0 0,3 4 0 15,-2-3 0-15,2-1 0 0,-3 4 0 0,3-3 0 0,-8 6-10 0,0-3-6 16,-2-3 0-16,-4 3-1 0,1-4 27 0,0 4 6 16,0 0 0-16,-3 4 1 0,-2-4-17 0,-4-4 0 15,-1 4 0-15,2 0 0 0,-3 0 0 0,5 0-22 0,1 0 3 16,2 0 1-16,-2-5 29 0,2 5 5 0,0-2 2 0,3 2 0 15,-6 0-29-15,1-5-5 0,-1 5-2 0,-2 0 0 32,-3 0 18-32,-2 0 0 0,7 0 0 0,-4 0 0 15,-4 0 13-15,4-3 7 0,-4-1 0 0,1 4 1 0,-3-3-33 16,2 3-8-16,-5-4 0 0,6 4-1 0,-3-3 21 0,0-1 0 16,0 4 0-16,-3-7 0 0,6 7 0 0,-3-3 0 15,-3-1 0-15,3 4 0 0,-3-5 0 0,1 5 0 16,1-3 0-16,1 3 0 0,6-4 0 0,-4 4 0 15,1 0 0-15,-1-3 0 0,4 3 0 0,-4 0 0 0,1 0 0 0,-3 0 0 16,0 0 0-16,0 0 0 0,-6 0 0 0,6 0 0 16,-8 0 0-16,3 0 0 0,2 0 0 0,-5 0 0 15,0 0 47-15,0 0 13 0,3-4 4 0,-3 4 0 16,0 0-52-16,0 0-12 0,2-3 0 0,4-1 0 16,-4 1-12-16,-2-1-6 0,0 4-1 0,6-3 0 15,-4-9 19-15,-2 8 14 0,0-3-2 0,3 4-1 0,-3-1-3 0,3-3-8 16,-3 4 12-16,0-6-4 0,0 7 0 0,0-10-8 15,0-5 12-15,-3 1-4 0,3 2-8 0,-3 0 0 16,1-5-12-16,-1 2 12 0,0-1 0 0,1-4 16 0,-4-4 0 16,1 1-1-16,0-1-15 0,0-2 0 0,-3 6 0 0,2-4 0 15,-2-2 8-15,3-2-8 0,0 6 0 0,-3 1 0 32,5 1 0-32,-2 4 0 0,2-4 0 0,1 4 0 15,-1 4 0-15,0-5 0 0,1 5 0 0,2-3 0 0,0 5 0 16,0-2-8-16,2 3 8 0,-2-4 0 0,0 8 0 0,0-4 0 15,0 1 0-15,0 3 0 0,0 0 0 0,0 2 0 16,0-2 0-16,0 7 0 0,-2-4 0 0,2 4 0 16,0 0-8-16,0 0 8 0,0 0 0 0,0 0 0 15,0-3 0-15,0 3 0 0,0 0 0 0,0 0 0 0,0 0 0 0,0 0 0 16,0 0 0-16,0 0 0 0,-6-4 0 0,4 1 0 16,2 3 0-16,0 0-8 0,0 0 8 0,0 0 0 15,0 0-11-15,-3 0 2 0,-2-4 0 0,-1 4 0 16,4 0 9-16,2 0 9 0,-8 0-1 0,3 0-8 15,-1 4 0-15,1-4 0 0,-3 0 0 0,0 3 0 16,0 1 0-16,0-1 0 16,0-3 0-16,-2 0 0 0,-1 4-8 0,-2-4 8 15,-3 0 0-15,-5 0-9 0,0 3 9 0,-3-3 0 16,0 4-9-16,-2-4 9 0,2 0 0 0,-3 5 0 16,-2-3-9-16,3-2 9 0,-3 0 0 0,2 0 0 0,-2 0 0 0,0-2 0 15,0 2 0-15,-3 0-8 0,0-5 8 0,1 5 0 16,-4 0 0-16,1 0 0 0,2 0 0 0,0-4 0 15,-2 8 0-15,5-4 0 0,-3-4 0 0,3 1 0 16,0 3 0-16,-3 0 0 0,3 0 0 0,-5 3 0 0,5-6 0 16,-3 3 0-16,3 0 0 0,0 0 0 0,0 0 0 0,2 0 0 15,1 0 0-15,2 0 0 0,-3 0 0 0,6 0 0 16,0 0 0-16,0 0 0 0,-3 3 0 0,3-3 0 16,-3-3 0-16,0 3 0 0,0 0 0 0,9 0-8 15,-7 0 8-15,4 0 0 0,-3 0 0 0,-3 0 0 0,-3 0 0 0,1 3 0 16,5 1 0-16,-8-4 0 0,0 5 0 0,5-3 0 15,5 3 0-15,3-2 0 0,1-3 0 0,-1 4 0 16,0-1 0-16,3 1 0 0,-1-4 0 0,4 3 0 16,-4-3 0-16,4 4 0 0,-1-4 0 0,-2 0 0 15,3 3 0-15,2-3 0 0,-3 0 0 0,0 0 0 16,-2 0 0-16,5 0 0 16,-2 0 0-16,2 0 0 0,-3 0 0 0,1 0 0 15,-1 0 0-15,0 0 0 0,1 0 0 0,2 0 0 16,-3 0 0-16,1 0 0 0,-1 4 0 0,3-4 0 15,0 0 0-15,0 0 0 0,-2 3 0 0,4-3 0 0,1 0 0 0,0-3 0 16,-3 3 0-16,3 3 0 0,5-3 0 0,0 0 0 16,-3-3 0-16,-2 3-8 0,2 0 8 0,3 0 0 15,0 0 0-15,0 0 0 0,-5 0 0 0,5 0 0 16,0 0 0-16,0 0 0 0,-6 0 0 0,6 0 0 16,0 0 0-16,0 0 0 0,0 0 0 0,0 0 0 0,0 0 0 0,0 0 0 15,0 0 0-15,0 0 0 0,0 0 0 0,0 0 0 16,0 0 0-16,0 0 0 0,0 0 0 0,0 0 0 15,0 0 0-15,0 0 0 0,0 0 0 0,0 0-8 16,0 0 8-16,0 0 0 16,0 7 0-16,0-7 0 0,0 0 0 0,0 0 0 15,0 5 0-15,0-5 0 0,0 0 0 0,0 0 0 16,3 2 0-16,-3-2 0 0,0 0 0 0,0 0 0 16,0 0 0-16,0 0 0 0,3 8 0 0,2-8 0 15,-5 0 0-15,0 0 0 0,3 7 0 0,-1-3 0 16,-2-4 0-16,0 0 0 0,0 0 0 0,6 3 0 15,2 1 0-15,-3-1-8 0,-3 1 8 0,6 1 0 0,0-3 0 0,-2 6 0 16,-6-8 0-16,-3 7 0 0,-2-3 0 0,-1 3 0 16,4 0 0-16,-1 0 0 0,0-2 0 0,1-2 0 0,-1 4 0 15,3 4 0-15,0-4 0 0,0 0 0 0,-2 0 0 16,4 5 0-16,-2-5 0 0,3-4 0 0,-1 4 0 0,4 0 0 16,-1 2 0-16,-2-6 0 0,2 4 0 0,-2-3 0 15,-1-1 0-15,-2-3-10 0,0 0 10 0,0 0-8 16,6 4-168-16,-6-4-34 0</inkml:trace>
  <inkml:trace contextRef="#ctx0" brushRef="#br3" timeOffset="123885.435">18889 4194 172 0,'10'0'16'0,"-7"0"-16"16,2 0 0-16,-2-2 0 0,2-3 219 0,-2 5 41 0,-1 0 8 0,-2-7 1 15,3 7-97-15,0 0-20 0,-3 0-4 0,0 0-1 16,0 0-25-16,0 0-5 0,0 0-1 0,2 7 0 16,-2-7-50-16,3 7-10 0,0 5-3 0,-1 0 0 15,1-3-12-15,0 5-2 0,2-2-1 0,0 7 0 16,-2-5 21-16,2 7 4 15,0-2 1-15,1 2 0 0,2-7-52 0,-3 5-12 16,3 2 0-16,-3-7 0 0,3 5 20 0,-3-5 0 16,3-2 1-16,0-5 0 0,-3 7-33 0,3-7-8 15,-2-2 0-15,2-3-1 0,-3 3 51 0,3-5 10 16,-3 0 3-16,3 0 0 0,-3-5-18 0,1-2-3 16,2 0-1-16,-3 0 0 0,3-7-21 0,0 2 0 15,0-2 0-15,2-5 0 0,-4 10 0 0,-1-5 0 0,0 2 0 0,-2 0 0 16,5 5 0-16,-3 0 0 0,-2 0 0 0,-3 7 0 15,2 0 0-15,1 0 0 0,0 0 0 0,2 7 0 16,0-2 0-16,1 2 0 0,1 0 0 0,1 5 0 16,3-3 0-16,0 3 0 0,-1-5 0 0,1 5 0 0,2-3 0 15,-2-2 0-15,-1 0 0 0,-2 0 0 0,0-2 0 0,0 2 0 16,0-7 0-16,0 5 0 0,-3-5 11 0,0-5-3 16,3 5 0-16,0-7 0 0,-2 2-8 0,2-2-11 15,-3 0 3-15,3-7 0 0,-3 0 46 0,0 0 10 0,1-5 1 0,-4 0 1 16,4-2-29-16,-1 2-5 0,-5 5-2 0,2-7 0 15,1 2-14-15,-3-2 11 0,0 7-11 0,-3-5 10 16,3 5-10-16,-2 2 0 0,-1-2 0 0,3 0 8 16,-5 7-8-1,2-5 8-15,1 5-8 0,-1 0 8 0,3 0-8 0,-3 0-16 16,3 2 4-16,0-2 1 0,0 7 11 0,0 0 11 16,0 0-3-16,0 0 0 15,3 0-97-15,0 0-20 0,-3 0-4 0,0 7-1168 16</inkml:trace>
  <inkml:trace contextRef="#ctx0" brushRef="#br3" timeOffset="124101.684">19645 4333 1958 0,'0'0'43'0,"0"0"9"0,0 0 1 0,0 0 3 0,6 0-45 0,-4 7-11 31,-2-7 0-31,6 0 0 0,-1 5 104 0,-3-3 20 16,4 5 3-16,-4 0 1 0,4-2-52 0,-6-3-9 16,2 3-3-16,1 2 0 0,0 0-51 0,-3-7-13 0,0 0 0 0,2 7 0 15,1-2 0-15,-3-5 0 0,0 0 0 0,0 0 0 32,0 0-61-32,0 0-15 0,0 0-4 0,0 0-1017 0</inkml:trace>
  <inkml:trace contextRef="#ctx0" brushRef="#br3" timeOffset="124239.623">19619 4166 1036 0,'8'-7'46'0,"-8"7"10"0,0-5-45 0,0 3-11 16,-3-3 0-16,1 3 0 0,-4-3 258 0,1 3 50 15,0-3 9-15,2 3 3 0,3 2-205 0,-3-5-41 16,3 5-8-16,0 0-2 16,0 0-102-1,0 0-21-15,0 0-4 0,0 0-1 0</inkml:trace>
  <inkml:trace contextRef="#ctx0" brushRef="#br3" timeOffset="124486.829">19923 4138 1785 0,'11'0'159'0,"-6"-5"-127"0,0 5-32 0,-5 0 0 15,0 0 0-15,0 0-20 0,6 5 4 0,-1-3 0 16,-2 3 72-16,-1 2 14 0,6 0 3 0,-3 0 1 15,3 0-16-15,-5 0-3 0,-8 5-1 0,7-3 0 16,9 8 8-16,-6-3 2 0,-7 0 0 0,-1 0 0 0,3 5 0 0,0 0 0 16,0-3 0-16,3-2 0 15,-3 5-74-15,2-7-14 0,1 2-4 0,0 0 0 0,-3-7 45 0,2 7 9 16,3-7 2-16,-5 3 0 16,0-8-196-16,0-2-40 0</inkml:trace>
  <inkml:trace contextRef="#ctx0" brushRef="#br3" timeOffset="124624.762">19854 4267 864 0,'14'-7'38'0,"-9"7"8"16,-2-2-37-16,2-3-9 0,3 3 0 0,-3-3 0 15,-5 5 192-15,3-5 36 0,2-2 7 0,6 5 1 0,-1 2-137 16,3-5-28-16,3 3-6 0,8-3-1 0,-5 5-49 0,2-2-15 16,-3 2 0-16,-2-5-862 15</inkml:trace>
  <inkml:trace contextRef="#ctx0" brushRef="#br3" timeOffset="124987.741">20137 4133 1800 0,'0'0'40'0,"0"0"8"0,0 0 1 0,0 0 1 16,0 0-40-16,0 0-10 0,3 0 0 0,-3 0 0 0,0 0 112 0,5 5 20 15,-2 2 4-15,2 0 0 0,3 5-50 0,-5-3-10 16,2 5-3-16,0-2 0 15,-2 0-37-15,0 2-8 0,2 2-2 0,0 3 0 0,-2-5 30 0,2 5 7 16,-2-5 1-16,2 0 0 0,1 5-52 0,-1 0-12 16,-5-10 0-16,2 8 0 0,1-8 0 0,0-4 0 15,-1 2 0-15,-2-5 0 0,0-2 0 0,0 0 0 0,8-2 0 0,-8 2 0 16,3-5 0-16,-3-2 0 0,0 0 0 0,3 0 0 16,2-5-48-16,-2-2-13 0,2 5-3 0,0-3 0 15,3-2 0-15,0 2 0 0,3 5 0 0,-1 0 0 0,-2 0 52 0,3 2 12 16,-3 5 0-16,0 0 0 0,0 0 0 0,-1 5 0 15,1-3 0-15,0 3 0 0,0 0 0 0,0-3 0 16,0 5 0-16,0-2 0 0,-3 2 48 0,3-5 13 16,-2 5 3-16,2 3 0 0,-1-1-52 0,1-2-12 0,-2 0 0 15,-1 0 0-15,3 0 0 0,-3-2 0 0,3 2 0 0</inkml:trace>
  <inkml:trace contextRef="#ctx0" brushRef="#br3" timeOffset="125319.473">20619 4220 1490 0,'11'-7'66'0,"-11"7"14"0,0 0-64 16,0 0-16-16,0 0 0 0,0 0 0 16,0 0 56-16,0 0 8 0,0 0 1 0,0 0 1 0,0 0 50 0,-3 5 9 15,-2-3 3-15,-1 3 0 0,1 2-97 0,-3 0-19 0,0 0-4 0,-2 0-8 16,2 7 0-16,2-7 0 15,4 5-10-15,-1-5 10 0,6 5 0 0,-1-3 0 0,4-2 0 0,-1 0 0 16,0 5 0-16,3-5 0 0,-3 0 0 0,3-2 0 0,0-3 44 0,3 5 16 16,0-7 3-16,-4 0 1 15,-1 0-52-15,-6 0-12 0,0 0 0 0,8-2 0 0,-3-5 0 0,0 2 0 32,3-4 0-32,3-3 0 0,-6 5 47 0,3-5 6 0,-3 3 2 0,-2-3 0 15,0 5-37-15,-1-5-7 0,-2 3-2 0,-2-3 0 16,-1 5-9-16,-2 0 0 0,-3 2 0 0,2 3 0 15,1-3 27-15,-3-2 3 0,-2 7 1 0,2-7 0 32,0 7-50-32,0 0-9 0,5 0-3 0,1 0 0 0,2 0-157 0,0 0-31 15</inkml:trace>
  <inkml:trace contextRef="#ctx0" brushRef="#br3" timeOffset="125689.085">20844 4213 1580 0,'5'0'35'0,"-5"0"7"0,0 0 2 0,0 0 0 0,0 0-36 0,0 0-8 16,5 5 0-16,-5-5 0 0,6 2 84 0,-4 5 16 0,-2-7 2 0,3 5 1 15,-6 2-34-15,6 0-6 0,0 0-2 0,-1 0 0 16,-2 0-13-16,0 0-4 0,6 0 0 0,-4 0 0 0,4-2-15 0,-4 2-3 16,-2-7-1-16,8 5 0 0,0-3-25 0,0-2 0 15,-8 0 0-15,5 0 0 16,3 0 56-16,0-2 7 0,-3-3 1 0,1-2 0 15,2 2-52-15,-3 3-12 0,3-5 0 16,-3 0 0-16,1 0 0 0,-1-5 0 0,0 5 0 0,0-5 0 16,1 5 0-16,-4 0 0 0,1 0 0 0,0 0 0 15,-3 7 13-15,0 0 0 0,0-7 0 0,0 7 0 16,0 0-13-16,0 0 9 0,0 0-9 0,0 0 8 16,0 7-8-16,-3 0 12 0,3-7-12 0,3 7 12 15,-3 0-28-15,2 0-6 0,1 5-1 0,2-5 0 0,-2 0 35 0,2 0 6 16,0 0 2-16,3 5 0 0,0-5-32 0,-2 0-7 15,-4 0-1-15,1-2 0 16,0 2-35-16,-1-5-7 0,-2-2-2 0,0 0-1049 0</inkml:trace>
  <inkml:trace contextRef="#ctx0" brushRef="#br3" timeOffset="125873.826">21196 4053 2088 0,'5'-2'46'0,"-5"2"10"0,0 0 1 0,0 0 1 0,8 0-46 0,-3 0-12 16,1 2 0-16,-6-2 0 0,0 7 76 0,5 0 12 16,5 0 4-16,-2 5 0 0,-2 2-40 0,-1-7-7 15,-2 5-1-15,2 2-1 0,0-2-17 0,-2-3-3 0,0 8-1 0,-1-1 0 16,6-9-13-16,-8 5-9 0,-3 0 12 0,3-3-12 31,3 3-50-31,-3 0-17 0,-3-3-3 0,-2-2-1048 0</inkml:trace>
  <inkml:trace contextRef="#ctx0" brushRef="#br3" timeOffset="126027.664">21183 4159 921 0,'10'0'82'0,"-2"-5"-66"16,0 5-16-16,0-2 0 0,3 2 234 0,2 0 43 16,0-5 9-16,3 5 2 0,-6 0-157 0,6 0-31 15,0 0-7-15,0 0-1 0,-3-2-57 0,1 2-12 16,-1 0-3-16,0 0 0 0,-2 2-20 0,-3-2-13 15,-1 0 1-15</inkml:trace>
  <inkml:trace contextRef="#ctx0" brushRef="#br3" timeOffset="126693.164">21820 3940 1728 0,'0'0'76'0,"0"0"16"0,0 0-73 0,0 0-19 16,0 0 0-16,5-2 0 0,3-3 106 0,3 5 18 0,2 0 3 0,3 0 1 16,-3-2-52-16,3 2-9 0,3 0-3 0,2 2 0 15,0-2 0-15,0 5 0 16,3-5 0-16,-3 7 0 15,-2-7-74-15,-1 0-15 0,-2 7-3 0,0-7-1 0,-3 7 46 0,-2-7 10 16,-3 7 1-16,0-2 1 16,-3-3-228-16,-2 3-45 0,-6 2-10 0,-10 0-2 0</inkml:trace>
  <inkml:trace contextRef="#ctx0" brushRef="#br3" timeOffset="126877.945">21873 4187 1875 0,'0'0'41'0,"0"0"9"0,5 5 2 0,3-3 0 0,0-2-41 0,0 5-11 16,0-5 0-16,0 7 0 0,-3-7 72 0,6 7 12 0,0-7 2 0,2 0 1 0,3 5-19 0,2-3-3 15,1-2-1-15,-1 0 0 0,1 0-51 0,-1 0-13 16,1 0 0-16,-3-7 0 0,0 5 22 0,-3-3 2 0,0 0 0 0,-2 3 0 31,-3-3-154-31,-3-2-30 0,0 7-7 0</inkml:trace>
  <inkml:trace contextRef="#ctx0" brushRef="#br3" timeOffset="127395.404">22328 4100 1094 0,'0'0'97'0,"0"0"-77"16,0 0-20-16,0 0 0 0,0 0 120 0,0 0 20 15,0 0 4-15,0 0 0 0,0 0-23 0,0 0-5 16,5 5 0-16,-2 2-1 0,2 0-33 0,1 0-6 0,-1 5-2 0,3-3 0 15,0-2-17-15,0 3-3 0,-6-1-1 0,1-2 0 16,2 0-7-16,-2 0-2 0,0-2 0 0,-1 2 0 16,1 0-17-16,-3 0-4 0,3-2-1 0,-3-5 0 15,0 2-34-15,0-2-8 0,0 0 0 0,0 0-1 16,0 0 68-16,0-2 13 0,-3-3 4 0,3-2 0 16,-3 0-103-16,3-5-20 0,0 5-4 0,0-2-1 15,3-3 14-15,-3 0 2 0,3 3 1 0,2-3 0 16,0 3-27-16,1-3-6 0,1 5 0 0,-1 2-1 0,2-2 81 0,0 0 16 15,0 0 3-15,2 2 1 0,1 3-5 0,-1 2-1 16,-2 0 0-16,3 0 0 0,-3 0 20 0,0 2 4 16,2 3 1-16,1 0 0 0,-6 2 13 0,3 2 2 15,0-9 1-15,-3 7 0 0,1 5-40 0,2-5-15 0,-3 0 11 0,-3 5-11 16,4-5 10-16,-4 0-10 0,1-2 10 0,0 2-10 16,-1 0 9-16,-2 2-9 0,0-9 8 0,0 0-8 15,0 0-108-15,0 0-28 0,0 0-4 16,0 0-918-16</inkml:trace>
  <inkml:trace contextRef="#ctx0" brushRef="#br3" timeOffset="127611.392">22688 3926 1969 0,'0'0'43'0,"0"0"9"0,0 0 1 0,0 0 3 0,0 0-44 0,3 7-12 0,2 0 0 0,0 3 0 15,-2-3 51-15,2 2 8 0,-2-2 1 0,2 7 1 0,0-2 2 0,-2 2 0 16,0-2 0-16,-1 2 0 0,1 0-50 0,0-2-13 16,-1-3 0-16,-2 3 0 0,0 2 0 0,0-7 0 15,0 0 0-15,-2 5 0 0,-1-5 0 0,0 0 0 16,1-2 0-16,2-5-1070 0</inkml:trace>
  <inkml:trace contextRef="#ctx0" brushRef="#br3" timeOffset="127749.735">22656 4058 806 0,'-2'-5'72'0,"2"5"-58"16,0 0-14-16,5 0 0 0,3-2 212 0,0 2 40 15,0-5 8-15,2 5 2 0,6 0-145 0,0 0-29 16,0-2-5-16,2 2-2 0,-2 0-57 0,3 0-11 16,-3-5-2-16,-3 5-1 15,3 0-34-15,-3 0-8 0,-2 0 0 0,-1 0-859 0</inkml:trace>
  <inkml:trace contextRef="#ctx0" brushRef="#br3" timeOffset="128097.709">22926 4067 172 0,'0'0'16'0,"3"0"-16"16,5 0 0-16,-6 0 0 0,6 5 248 0,-2-5 48 16,-1 0 8-16,0 0 3 0,3 0-136 0,0 0-27 15,0 0-6-15,0 0-1 0,0 0-62 0,2 0-13 16,-2-5-2-16,3 5-1 0,-3-2-31 0,-3 2-7 15,-2 0-1-15,2-5 0 0,0 5-20 0,1 0 8 16,-4-2-8-16,4-3 0 0,-1 3 12 0,0-3-1 0,-2-2-1 0,-3 0 0 16,0 2 8-16,0 3 2 0,-5-5 0 0,2 2 0 0,0-2-12 0,-2 0-8 15,2 5 9-15,-2-3-9 0,0-2 23 0,-3 7-2 16,3 0 0-16,-3 0 0 0,0 0-4 0,0 2-1 16,2 3 0-16,-4 0 0 0,2-3-3 0,-3 5-1 15,1 0 0-15,2 0 0 0,3 5-12 0,-1 2 0 16,1-2 0-16,5-5 0 0,3 7 0 0,-1-7 0 15,1 7 0-15,0-7 0 0,2-2 0 0,0 2 0 0,0 5 0 0,1-5 0 16,-1 0 0-16,3 0 0 0,0 0 0 0,0 0 0 16,0-2-92-16,0-3-12 15,0-2-3-15,2 5-526 0,-4-10-106 0</inkml:trace>
  <inkml:trace contextRef="#ctx0" brushRef="#br3" timeOffset="128366.863">23167 4053 57 0,'0'0'0'0,"0"0"0"15,0 0 0-15,0 0 0 16,0 0 318-16,0 0 58 0,0 0 12 0,0 0 3 0,0 0-221 0,0 0-44 16,0 0-9-16,0 0-1 0,8 5-24 0,-5-3-5 15,-3 3-1-15,2 2 0 0,9 0-18 0,-6 0-4 0,-8 0-1 0,6 0 0 16,2 0 1-16,1 0 1 0,-6-2 0 0,2 2 0 16,-4 0-65-16,2 0-12 0,2-7-4 0,-4 7 0 0,-4-7 26 0,4 5 5 15,2-5 1-15,0 0 0 0,0 0-16 0,0 0 0 16,0 0 0-16,0 0 0 0,8-5 0 0,-6-2 0 15,4 0 0-15,-4 0 0 16,6-5-28-16,-3 5-8 0,-2-7-1 0,2 7-1 16,3 0-18-16,0 0-3 0,0-5-1 0,0 5 0 31,-5 0 24-31,5 0 5 0,2 0 1 0,1 7 0 0,-6-5 30 0,3 3 0 0,0 2 0 0,3 0-655 16,-3 0-125-16</inkml:trace>
  <inkml:trace contextRef="#ctx0" brushRef="#br3" timeOffset="128698.995">23603 4027 1267 0,'0'0'28'0,"0"0"5"0,3-2 2 0,-3 2 1 0,0 0-36 0,0 0 0 0,0 0 0 0,0 0 0 15,0 0 109-15,0 0 15 0,-3-5 4 0,-2 3 0 0,0 2-20 0,0 2-4 16,-1-2-1-16,1 0 0 0,-3 5-63 0,-2 2-12 31,-1-2-2-31,0-3-1 0,-2 5-25 0,5 0 0 16,-2 0 0-16,2 0 0 0,0 5 28 0,2-5 0 16,1 0 0-16,2 5 0 0,1-5-8 0,-1 0 0 0,3 7-1 0,0-7 0 0,3 0-3 0,-1 0 0 31,-2-7 0-31,6 5 0 0,4 9-16 0,1-7 0 0,-3 0 0 0,2-7 0 15,1 7 0-15,0-7 0 0,2 0 0 0,0 5 0 16,3-5 0-16,-3 0 0 0,0 0 0 0,1-5 0 16,-4 5-198-16,1-2-46 0,-1-3-10 0,1-2-2 15</inkml:trace>
  <inkml:trace contextRef="#ctx0" brushRef="#br3" timeOffset="129000.265">23760 4084 345 0,'0'0'31'0,"0"0"-31"0,0 0 0 0,0 0 0 15,0 0 262-15,5 0 46 16,0 0 10-16,0-5 2 0,-5 5-174 0,8 0-34 15,0 0-8-15,-2 0 0 0,2 0-32 0,-3 0-5 0,0 0-2 0,0 0 0 16,1 0-29-16,-1-5-7 0,0 3-1 0,1 2 0 16,-6 0-28-16,5-5 0 0,-5 5 0 0,5-2 0 15,-5 2 12-15,5-5 10 16,-5 3 2-16,3-3 0 0,-3 5-39 0,0-2-7 16,-3-3-2-16,1-2 0 0,-3 7 48 0,2-7 10 15,-2 7 2-15,-1 0 0 0,1 0-28 0,-3 0-8 16,-2 0 0-16,2 0 0 0,-3 5 0 0,0-3 0 15,3 5 0-15,-2-2 0 0,-1 2 0 0,1 0 0 16,2 0 0-16,2 0 0 0,1 7 0 0,3-7 0 16,-1 5 0-16,3 2-9 0,0-7-19 0,3 7-4 0,-1-7-1 0,6 5 0 15,0-5 51-15,0 0 10 0,3 0 3 0,-1 0 0 16,-2-2-50-16,3-3-9 0,-3 3-3 0,2-5-632 16,1 0-126-16</inkml:trace>
  <inkml:trace contextRef="#ctx0" brushRef="#br3" timeOffset="129385.558">23929 4051 1324 0,'0'0'118'0,"0"0"-94"0,0 0-24 0,0 0 0 15,0 0 36-15,0 0 2 0,0 0 1 0,5 2 0 16,1 5 78-16,-4-2 16 0,1 2 3 0,2 5 1 16,-2-3-58-16,-1 3-12 0,1-3-3 0,2 3 0 15,-2 2 0-15,-3 0 0 0,3-2 0 0,-1 2 0 16,1 0 0-16,-3-2 0 0,3 2 0 0,-1-2 0 0,-2-5-51 0,3 5-13 15,-3-3 0-15,0-2 0 0,2 0 32 0,-2 0 4 16,0-7 1-16,0 0 0 0,0 0-8 0,0 0-1 16,0 0-1-16,-2-7 0 0,-1 5-27 0,1-5 0 15,-1-5 0-15,0-2 0 0,-2 2 0 0,2-2 0 16,-2 0 0-16,2-5-11 0,3 5-9 0,-2-5-1 16,-1-2-1-16,3 2 0 0,3 3-12 0,-1-3-2 0,1 0-1 0,5 5 0 15,-3-5 20-15,3 12 4 0,0-2 1 0,3 2 0 16,-1-5 12-16,4 5 16 0,-1 2-3 0,3 5-1 15,-3 0-25-15,3 5-6 0,0-3-1 0,-3 5 0 16,0 3 32-16,0-1 7 0,-2-2 1 0,-3 5 0 0,-3 0-12 0,0-3-8 16,-2-2 9-16,0 5-9 0,-9 2 24 0,4-7 0 15,-4 0-1-15,-1 0 0 16,-4 0-7-16,0 0-2 0,-2-2 0 0,0 2 0 16,0 0-22-16,-1-2-5 0,4-5-1 0,-1 2-807 15,-2-2-162-15</inkml:trace>
  <inkml:trace contextRef="#ctx0" brushRef="#br3" timeOffset="129639.735">24231 3846 1728 0,'0'0'38'0,"0"0"8"0,0 0 2 0,0 0 0 0,0 0-39 0,0 0-9 0,0 0 0 15,5 5 0 1,-3 2 104-16,1 0 20 0,0 7 3 0,-1-2 1 16,1 2-52-16,0 0-9 0,-3-2-3 0,2 2 0 15,1 5-51-15,0-5-13 0,-1 0 0 0,1 0 0 0,-3 0 0 0,3 3 0 16,-1-8 0-16,-2 3 0 0,0-5 18 0,0 0 1 16,0 0 0-16,0 0 0 0,-2 0-19 0,2-7 0 15,0 0-11-15,0 0-1089 16</inkml:trace>
  <inkml:trace contextRef="#ctx0" brushRef="#br3" timeOffset="129771.304">24225 3973 1267 0,'8'-14'56'0,"-3"12"12"0,1-3-55 0,4 3-13 0,1-3 0 0,0 5 0 15,2-5 156-15,3 3 29 0,0 2 6 0,2 0 1 16,1 0-103-16,-1 0-20 0,3 0-4 0,0 2-1 16,1 3 0-16,-4-5 0 15,-2 0 0-15,0 0 0 0,-3 5-51 0,-5-3-13 16,0-2 0-16</inkml:trace>
  <inkml:trace contextRef="#ctx0" brushRef="#br3" timeOffset="130656.876">19407 4721 1900 0,'-21'0'169'0,"13"0"-135"0,3-5-34 0,0 3 0 0,2-3 80 0,3 3 10 16,0-5 2-16,3 2 0 0,-1 3-79 0,6-3-13 15,-3-2 0-15,3 2-12 0,6 3 12 0,-1 2 11 16,3-5-3-16,2 5 0 0,3 0 15 0,3-2 2 16,3 2 1-16,-1 0 0 15,1-5-6-15,4 5 0 0,1 0-1 0,0 0 0 16,-3-2-7-16,5 2 0 0,6-5-1 0,0 5 0 15,2 0-11-15,0 0 8 0,6 0-8 0,0-2 8 16,-3-3-8-16,7-2 0 0,1 0 0 0,6 2 8 16,1-2-8-16,7 0 0 0,-4 0 0 0,1 0 0 15,2 0 0-15,0 0 8 0,5 0-8 0,-2 0 0 16,-5 0 0-16,-1 0 0 0,3-3 0 0,3 3 0 0,5 0 0 0,-8 0 8 16,-5 0-8-16,3 0 0 0,4 0 0 0,4 0 0 15,-3 0 0-15,-1-5 0 0,-4 5 0 0,-3 0 0 16,2 0 0-16,1 2 0 0,7-2 0 0,-5 0 8 15,1 5-8-15,-4-3 0 0,1-2 8 0,-1 0-8 0,3 2 8 16,-2-2-8-16,2 7 8 0,-3-7-8 0,1 5 0 0,-1-3 8 16,1 3-8-16,-3-3 12 0,-3 5-12 0,-3-7 12 15,-4 7-2-15,-1-7 0 0,0 7 0 0,-2-5 0 0,-3 5-1 16,0-2 0-16,2-3 0 0,-2 3 0 0,0-3 19 0,-2-2 3 16,-1 0 1-16,0 0 0 0,3 7-20 0,3-7-3 15,0 2-1-15,2 3 0 0,0 2 15 0,0-5 2 16,-2 3 1-16,0-3 0 0,-3 5-7 0,2 0-2 15,1 0 0-15,-3 0 0 16,0 5-1-16,-3-3 0 0,-5-2 0 0,0 5 0 16,-2-3 0-16,-4-2-1 0,-1 0 0 0,-4 5 0 15,-5-5-15-15,0 0 11 0,3 0-11 0,0-5 10 16,0 10-10-16,-3-5 10 0,-5 0-10 0,-3 2 10 16,0 3-10-16,-2-5 0 0,2-7 0 0,-5 7 0 15,0 2 0-15,-3-2-16 0,1 5 3 0,-6-5 0 16,0 0-107-16,0 0-20 0,0 0-5 0</inkml:trace>
  <inkml:trace contextRef="#ctx0" brushRef="#br4" timeOffset="134658.419">19447 8623 979 0,'0'0'87'0,"0"0"-70"0,0 0-17 0,0 0 0 16,3-5 68-16,-3 5 9 0,5-2 3 0,-5 2 0 15,0 0-13-15,0 0-3 0,5 0 0 0,3 2 0 16,-5-2 30-16,5 5 6 0,-6-3 0 0,6 5 1 16,-2 5-21-16,-1-5-5 0,0 5-1 0,0-3 0 15,3 8 6-15,0-3 0 16,-2 0 1-16,1 0 0 0,4 5-65 0,-6-5-16 15,-2 5 0-15,2-5 0 0,3 0 40 0,0 0 5 16,-5-2 1-16,-3-3 0 0,2 3-23 0,1 0-5 16,8-3-1-16,-6-4 0 0,-5 2-5 0,0-7-2 15,11 2 0-15,-3 3 0 0,-3 0 2 0,3-3 0 16,0-2 0-16,2-2 0 0,1-3 0 0,-3-2 0 16,0 0 0-16,2 2 0 0,-2-2 0 0,0-2 0 0,-3-3 0 0,3 5 0 15,-2 2 5-15,2-2 2 0,-3 0 0 0,0 0 0 16,1 5-19-16,-6 2 0 0,0 0 0 0,0 0 0 15,0 0 0-15,5 2 0 0,-5-2 0 0,5 5 0 16,3-3 0-16,-5 5 0 0,2 0-13 0,-2-2 5 0,-3 2 8 0,2 0 0 16,4-2 0-16,-1 2 0 0,-3-5 0 0,4 5 0 15,-1-2 0-15,0 2 0 0,3-5 0 0,3 3 0 0,-3 0 0 0,2-3 0 16,1-2 0-16,2 0 0 0,-2-2 0 0,2-3 0 16,0 5 11-16,0-7-3 0,-2 2 0 0,0-2 0 15,2 0-8-15,-3 0 0 0,-2-2 0 0,0-3 0 16,0 0 44-16,0-2 16 0,0 0 3 0,-3-5 1 31,1 5-64-31,-1-5-21 0,0-2 0 0,1 0 0 16,-4 0 21-16,1 2 0 0,0 0 0 0,-3 5 0 0,2 2 0 0,1-2 0 15,-3 0 0-15,2 7 0 0,-2-5 0 0,0 5 0 16,0 0 0-16,0-7 8 0,3 7-8 0,-3 2 0 16,-3-2 0-16,3 5 8 0,3-3-8 0,-3 5 0 15,0 0 0-15,0 0 0 0,0 0 0 0,0 0-12 16,0 0 0-16,0 0 1 15,0 0-129-15,0 0-25 0,8 5-6 0,-5 2-999 0</inkml:trace>
  <inkml:trace contextRef="#ctx0" brushRef="#br4" timeOffset="134906.096">20225 8752 1958 0,'0'0'43'0,"0"0"9"0,0 0 1 0,0 0 3 0,0 0-45 0,0 0-11 0,5 5 0 0,-5-5 0 15,-3 2 52-15,3 3 9 0,3 2 2 0,-3 0 0 16,0 0-8-16,0 0-2 0,3 0 0 0,-1-2 0 16,-2-5-33-16,0 7-6 0,3 0-2 0,-3 0 0 0,0-7-12 0,0 0 0 15,-3 7 0-15,3-7 0 16,0 0-32-16,0 0-10 0,0 0-2 0,0 0-646 15,0 0-130-15</inkml:trace>
  <inkml:trace contextRef="#ctx0" brushRef="#br4" timeOffset="135053.418">20267 8578 1857 0,'3'-9'40'15,"-3"9"9"-15,-6-5 2 0,4 3 2 0,-3-3-42 0,2-2-11 0,3 2 0 0,0 5 0 0,-3-2 54 0,3 2 9 16,0-5 1-16,0 5 1 0,0 0-48 0,0 0-9 15,0 0-8-15,0 0 9 16,0 0-176-16,0 0-35 0,0 0-7 0,0 0-2 0</inkml:trace>
  <inkml:trace contextRef="#ctx0" brushRef="#br4" timeOffset="135307.659">20455 8524 1324 0,'8'-2'118'0,"-8"2"-94"0,0 0-24 0,0 0 0 0,0 0 94 0,0 0 14 16,0 0 4-16,0 0 0 0,0 0-1 0,0 0 0 16,5 7 0-16,-2 0 0 0,-1 0-24 0,1 4-5 15,0-1-1-15,2 4 0 0,-2-2-65 0,-3 7-16 16,0-5 0-16,0 4 0 0,0-1 0 0,0-3 0 16,0 5 0-16,0-5 0 0,0-2 55 0,0 2 7 15,0-2 2-15,0-3 0 16,-3 3-103-16,3 0-20 0,3-3-4 0,-1-2-1 0,-4-2 76 0,4-3 16 15,4 3 2-15,-6-5 1 16,0 0-111-16,0 0-23 0,0 0-4 0,0 0-909 16</inkml:trace>
  <inkml:trace contextRef="#ctx0" brushRef="#br4" timeOffset="135477.108">20352 8656 633 0,'0'0'56'0,"0"0"-44"0,0 0-12 0,8-5 0 16,5 5 245-16,-5-2 47 0,0 2 10 0,2-5 2 15,1 5-192-15,2 0-39 0,0 0-7 0,1 0-2 16,-1 0 0-16,3 0-1 0,0 0 0 0,-3-3 0 16,-3 3-50-16,4 0-13 0,2-4 0 0,-6 4 0 15,1 0 0-15,-1 0 0 16,1-5 0-16,-1 3 0 16,1 2-97-16,0 0-25 0,-3-5-5 0</inkml:trace>
  <inkml:trace contextRef="#ctx0" brushRef="#br4" timeOffset="135924.914">20730 8496 921 0,'0'0'82'16,"0"0"-66"-16,-5 0-16 0,2 0 0 0,3 0 172 0,0 0 32 15,0 0 5-15,0 0 2 0,0 0-74 0,0 0-14 16,-2 2-3-16,2 7-1 0,-3-2-39 0,3 3-8 15,0-3-2-15,3 5 0 16,-3 2-15-16,2 5-3 0,1-5-1 0,-1 12 0 16,1-5-18-16,0 0-3 0,2 2-1 0,-2-1 0 15,-3-6-29-15,5 3 0 0,0-5 0 0,3 2 0 16,0-6 0-16,-3 4 0 0,1-2 0 0,-1-5 0 16,0 0 33-16,1 0 1 0,-6-7 0 0,0 5 0 15,0-5-24-15,0 0-10 0,0 0 8 0,0 0-8 16,8 0 0-16,-3 0 8 0,5-5-8 0,1-2 0 0,0 0 24 0,2 0 0 15,-3 2 0-15,4-2 0 0,7 5-24 0,-5-5 0 16,-6 2 0-16,3-2 0 0,1 7 0 0,-1-3 0 0,-5 3 0 16,0 0 0-16,0 0 0 0,0 3 0 0,-3-3 0 0,0 7 0 15,-2-2 0-15,0-3 0 0,5 3 0 0,-6 2 0 32,3 0-20-32,-2 0-10 0,0-2-2 0,-1 2 0 0,4-5 32 0,-1 5 0 0,-5 0 0 0,3-2 0 0,5 2 8 0,-6 0-8 15,1-7 0-15,2 7 0 16,-5-7-24-16,3 5-12 0,-3-5-3 0,0 0-1161 15</inkml:trace>
  <inkml:trace contextRef="#ctx0" brushRef="#br4" timeOffset="136426.505">21773 8456 1094 0,'0'0'97'0,"0"0"-77"0,0 0-20 0,0 0 0 16,0 0 132-16,0 0 24 0,0 0 4 0,0 0 0 16,0 0-41-16,0 0-9 0,2 7-2 0,1 0 0 15,2 5-32-15,0-3-6 0,-2 3-2 0,2-1 0 16,1 4-29-16,-1-6-7 0,0 10 0 0,-2-5-1 16,5 0 26-16,-6 3 6 0,-2-3 1 0,3 0 0 0,0-3-52 0,-3-1-12 15,0-3 0-15,2 0 0 0,-2 5-11 0,0-8-5 16,0-4 0-16,0 0-1 15,0 0-47-15,0 0-8 0,0-9-3 0,-2 2 0 16,-1 0-174-16,0 0-35 0,-10-19-8 0,3 10 0 0</inkml:trace>
  <inkml:trace contextRef="#ctx0" brushRef="#br4" timeOffset="136626.876">21569 8435 1728 0,'0'0'38'0,"0"0"8"0,0 0 2 0,2-5 0 0,-2 5-39 0,0 0-9 15,6 0 0-15,-4-3 0 0,6 3 85 0,3 0 15 16,-3 0 4-16,2 0 0 0,6-4-52 0,3 4-11 16,5 0-1-16,-1 4-1 0,4-1-31 0,-6-3-8 0,0 0 0 0,3 0 0 15,0 0 0-15,0 5 0 0,0-5 0 0,-3 2 8 16,0-2-8-16,-5 5 11 0,-3-3-11 0,0 3 12 16,-2-3-63-16,-6 3-12 0,0-3-2 0,-5-2-879 15</inkml:trace>
  <inkml:trace contextRef="#ctx0" brushRef="#br4" timeOffset="136842.749">21693 8783 1958 0,'0'0'43'0,"0"0"9"0,8 2 1 0,3 3 3 0,-3-3-45 0,2-2-11 0,-2 0 0 0,3 0 0 16,2 0 100-16,0-2 17 0,0 2 4 0,1-5 1 0,4 3-93 0,1-3-18 15,2 3-11-15,5-6 12 0,-2-1-12 0,0 7 0 16,0-3 0-16,-3-2 0 0,-3 5 53 0,1-3 9 16,-6-2 2-16,3 5 0 15,-5-3-154-15,-3-2-30 0,2 7-7 0,-2-5-922 0</inkml:trace>
  <inkml:trace contextRef="#ctx0" brushRef="#br4" timeOffset="137296.576">22217 8571 633 0,'0'0'56'0,"0"0"-44"0,0 0-12 0,0 0 0 16,0 0 219-16,0 0 41 0,0 0 9 0,0 0 2 15,5 5-113-15,-2 2-22 0,0-5-5 0,-1 7-1 16,1 1-28-16,-3-5-6 0,3 2 0 0,-3-5-1 16,2 5-25-16,1-2-5 0,-3-5-1 0,0 0 0 0,3 7-51 0,-3-7-13 15,0 0 0-15,0 7 0 0,0-7 0 0,0 0 0 16,0 0 0-16,0 0 0 0,0 0 0 0,0 0 0 16,0 0 0-16,0 0 0 0,5-7 0 0,0 0 0 15,-2 2 0-15,2-2 0 0,3 5 0 0,0-5-8 16,-3 0 8-16,3-1-13 0,-3-1 13 0,3 7 8 15,-2-5 0-15,2 2-8 16,0 3-44-16,-1-3-16 16,-1-2-4-16,2 7 0 0,-3-3 52 0,3-1 12 0,-3 4 0 0,1 0 0 15,1 0 0-15,1 0 0 0,-2 7 0 0,2-7 0 16,0 7 0-16,0-2 0 0,-1 2 0 0,1 0 0 16,0 0 48-16,0 0 13 0,0 0 3 0,-3 0 0 0,3 0-52 15,-5 5-12-15,2-5 0 0,1 0 0 0,-6 0 8 0,2 0 0 16,1-2-8-16,-3-5 12 15,0 0-66-15,0 0-14 0,0 0-2 0,0 0-1048 0</inkml:trace>
  <inkml:trace contextRef="#ctx0" brushRef="#br4" timeOffset="137527.914">22617 8411 1720 0,'0'0'76'0,"0"0"16"0,0 0-73 0,0 0-19 16,0 0 0-16,0 0 0 0,0 0 64 0,2 5 10 16,4-5 2-16,-4 7 0 0,1 0 8 0,-1 5 3 15,4-3 0-15,-1 3 0 0,0 0-41 0,-2-3-8 16,2 3-2-16,-2 2 0 0,2 0-5 0,1-2-2 0,-1-5 0 0,-3 7 0 16,1 0 1-16,2 0 0 0,-2-2 0 0,0 0 0 15,-3-3-30-15,2-2 0 0,-2 0 0 0,0 5 0 16,0-7-45-16,0-5-15 0,0 2-4 0,0-2-1049 15</inkml:trace>
  <inkml:trace contextRef="#ctx0" brushRef="#br4" timeOffset="137681.362">22585 8554 1670 0,'0'0'36'0,"0"0"8"0,0 0 2 0,5-4 2 0,0 4-39 0,3 0-9 0,-2 0 0 0,2-5 0 15,0 3 40-15,2 2 5 0,3 0 2 0,6-5 0 16,-3 5-31-16,0 0-7 0,2 0-1 0,-2 0 0 15,0 0-8-15,0 0 0 16,-3-2 0-16,0 2-832 16</inkml:trace>
  <inkml:trace contextRef="#ctx0" brushRef="#br4" timeOffset="138329.35">22886 8564 1479 0,'0'0'32'0,"0"0"8"0,0 0 0 0,0 0 2 0,8 0-34 0,0 0-8 0,-2 0 0 0,4-2 0 16,3-3 72-16,-2 5 13 0,-3 0 3 0,0-3 0 16,2-1-35-16,-2 4-6 0,0-7-2 0,3 7 0 15,-6-5-6-15,1-2-2 0,1 7 0 0,-1-2 0 0,-4-3-14 0,1-2-3 16,0 7-1-16,-3 0 0 0,0-7-3 0,0 0-1 31,-3 2 0-31,0 3 0 0,1-3-1 0,-4 5 0 16,-1-2 0-16,-1 2 0 0,0-5-28 0,-6 5-6 15,1 0 0-15,-5 0-1 0,2 5 41 0,-3-3 8 0,3-2 1 0,1 5 1 32,-1 2-48-32,2-3-10 0,1-1-1 0,3 4-1 0,-1 0 45 0,3 0 9 0,0 0 1 0,3 5 1 15,2-5-26-15,3 0 0 0,3 5-9 0,0-3 9 16,4 3-23-16,1 2 3 0,0-2 0 0,3 2 0 0,5-7 20 0,-3 5 18 16,0-3-3-16,3-2-1 0,0 2-14 0,0-6 0 15,0 4 0-15,-3-7 0 0,0 0-16 0,0 0-5 16,1 0-2-16,-4 0 0 15,1 0-128-15,-1-7-25 0,1 7-6 0,-3-7-1 16,0 0 44-16,0 2 9 0,-3-4 2 0,3 2-240 16,0-5-47-16,5-21 820 0,0 19-277 15,-10 7-56-15,0 2-58 0,-3-2-14 0,0 7 0 0,0 0 0 16,-3-2 133-16,3 2 24 0,0 0 5 0,0 0 1 16,0 0-61-16,0 0-12 0,0 0-2 0,0 0-1 15,0 0-14-15,0 7-2 0,3-5-1 0,-1 5 0 0,-2-7-5 16,6 12-1-16,-6-5 0 0,2 0 0 0,4 0-51 0,-4 0-13 31,-2-2 0-31,3 2 0 0,-3-3 54 0,0-4 8 16,0 0 2-16,0 0 0 0,0 0-52 0,0 0-12 0,0 0 0 0,0 0 0 15,0 0 0-15,5-4 0 0,0-3 0 0,1 0 0 16,2-5 0-16,-6 5 0 0,6 0 0 0,0-5 0 16,3 5 0-16,-1-2 0 0,-4-3 0 0,4 5 0 31,1 0-46-31,2 0-12 0,-2 2-2 0,-6 3-1 0,0-5 42 0,3 2 9 0,3 5 2 0,-1-3 0 0,-10 3 8 0,6 0 0 15,4-4 10-15,1 4-10 0,-3 0 0 0,0 0-20 16,-8 0 4-16,8 4 0 16,7-4-128-16,-1 3-26 0,-6-3-5 0</inkml:trace>
  <inkml:trace contextRef="#ctx0" brushRef="#br4" timeOffset="138845.884">23651 8529 1252 0,'0'0'56'0,"0"0"11"0,0 0-54 0,0 0-13 0,0-5 0 0,0 5 0 16,0 0 75-16,0 0 12 0,0 0 2 0,0 0 1 16,-5-2 13-16,0 2 2 0,-3 0 1 0,0 2 0 15,0-2-85-15,0 5-21 0,0-3 0 0,0 3 0 16,-3 2 47-16,1 0 5 0,2 0 0 0,0 0 1 0,0 0-33 0,0 0-8 16,0 5 0-16,3 0-1 0,-1-3-11 0,1-2 0 15,3 5 0-15,2 2 0 0,0-7 0 0,0 5 0 16,2-3 0-16,3 3 0 0,1 0 0 0,4-5 0 15,1 2 0-15,2-4 0 0,3 2 0 0,3 0 0 0,2-2 0 16,0-3 0-16,5-4 0 0,1-3 0 0,-1 3 0 0,1-3 0 31,-3-2-152-31,-3 2-32 0,-3-4-6 0,1-3-2 0</inkml:trace>
  <inkml:trace contextRef="#ctx0" brushRef="#br4" timeOffset="139168.741">23873 8564 1152 0,'0'0'102'0,"0"0"-82"16,0 0-20-16,0 0 0 0,0 0 81 0,0 0 12 16,8 0 3-16,-2 0 0 0,2-2 8 0,-1 2 1 15,1 0 1-15,3 0 0 0,0 0-67 0,-1 0-14 0,1 0-2 0,2 0-1 16,-2-5 10-16,-1 5 3 0,1-3 0 0,-1-1 0 16,1 4-21-16,-1 0-4 0,-4-5-1 0,2 3 0 15,-3 2 9-15,0-5 2 0,-2 3 0 0,0-3 0 0,-1 3-7 16,-4-3-1-16,-4 3 0 0,-2-3 0 0,0 2 0 0,0-1 0 15,-2 1 0-15,-1 3 0 0,1 0-4 0,-4 0-8 16,1 0 11-16,0 3-11 31,0 1-17-31,0-1-11 0,-1 2-1 0,1 2-1 0,5 0 58 0,-2 0 12 16,2 0 3-16,2 0 0 0,-2 5-35 0,3-3-8 0,2 3 0 0,3-5 0 16,0 5 16-16,3-3 5 0,0-2 1 0,5 5 0 31,2 2-69-31,4-2-13 0,1-5-4 0,4 0 0 0,-1 5 52 0,1-10 12 0,-1 3 0 0,1-5 0 15,0 0-156-15,-4 0-29 16,4-5-6-16,-3 5-589 0</inkml:trace>
  <inkml:trace contextRef="#ctx0" brushRef="#br4" timeOffset="139584.982">24215 8557 1036 0,'0'0'92'0,"0"0"-73"0,0 0-19 15,0 0 0-15,0 0 157 0,0 0 28 0,2 5 6 0,1 2 1 16,-3 2-68-16,0-2-14 0,0 5-2 0,3 0-1 15,-3 4-18-15,2 0-3 0,-2 1-1 0,0 2 0 0,3 0-68 16,-3-3-17-16,0 3 0 0,0-5 0 0,0 5 39 0,0-5 4 16,0-2 1-16,0-3 0 0,-3 3-22 0,3-5-4 15,0 0-1-15,0 0 0 0,0-7-5 0,0 0-2 16,0 0 0-16,0 0 0 0,-5 0-10 0,2-2-9 16,1-5 9-16,-4 0-13 15,4-5 13-15,-1 0 0 0,0-2 0 0,-2-5 0 16,3 5 0-16,-1-7 0 0,3 2 0 0,0-5 0 15,0 1-16-15,0 2 0 0,3 2 0 0,2-2 0 32,-3 7-25-32,6 0-6 0,0 2-1 0,-2-2 0 0,2 2 24 0,-3 5 5 0,3 0 1 0,0 0 0 15,-3 7 10-15,0-3 8 0,6 3-12 0,-1 0 12 16,4 3 0-16,-4 1 8 0,4-1 0 0,-4 4 1 0,1 0 5 0,-1 5 1 16,-2-5 0-16,-3 7 0 0,1-2 39 0,-4-3 8 15,1 3 2-15,-3 0 0 0,-3 2-52 0,1-5-12 16,-4 3 0-16,1 0 0 0,-5-5 0 0,-1 0 0 15,-2 0 0-15,2 0 0 0,-5-2 0 0,6-3 0 0,-1-2 0 0,1 0 0 32,2 0-253-32,-3 0-54 0,-5-2-10 15,0-10-3-15</inkml:trace>
  <inkml:trace contextRef="#ctx0" brushRef="#br4" timeOffset="139801.05">24426 8355 1728 0,'0'0'76'0,"0"0"16"0,0 0-73 0,-2 7-19 0,-4 0 0 0,4 7 0 15,2-2 55-15,0-3 7 0,0 7 2 0,0-1 0 16,2-1 0-16,1 0 0 0,2 7 0 0,1-2 0 16,-4-5-52-16,4 0-12 0,-4 5 0 0,4 0 0 15,-4-5 0-15,1 0 0 0,-1 0 0 0,1 0 0 16,0-2 30-16,-3 0 3 0,-3-10 1 0,0 5 0 15,1-2-208-15,2-5-42 0,10-12-8 0,-10 12-1 0</inkml:trace>
  <inkml:trace contextRef="#ctx0" brushRef="#br4" timeOffset="139932.305">24387 8524 806 0,'0'0'72'0,"5"0"-58"0,0-2-14 0,6-3 0 31,2 5 156-31,0 0 29 0,3 0 6 0,3 0 1 16,-1 0-103-16,1 0-20 0,5 0-4 0,-3 0-1 15,-3 0-18-15,-2 0-4 0,0 0-1 0,0 0 0 0,-3 5-41 0,-2-5 0 16,-1-5 0-16,-10 5 0 0</inkml:trace>
  <inkml:trace contextRef="#ctx0" brushRef="#br4" timeOffset="140867.2">19690 9213 1267 0,'-8'-2'112'16,"3"-3"-89"-16,0 3-23 0,2-3 0 16,-2 0 82-16,2 3 12 0,1-3 2 0,2 5 1 15,-3-7-80-15,3 7-17 0,0 0 0 0,0 0 0 0,0 0 0 0,0 0 0 0,0 0 0 0,5 0 0 16,0 0 13-16,1 0 3 0,4 0 1 0,1 0 0 15,2-2 4-15,0 2 1 0,6 0 0 0,-1-5 0 16,6 5 1-16,0 0 0 0,3-7 0 0,2 7 0 16,10-7 7-16,4 2 2 0,2 3 0 0,0-5 0 15,5 7-8-15,5-5-2 0,6-2 0 0,8 0 0 16,5 0-6-16,3 0-2 0,0 2 0 0,-3 3 0 0,5-3 1 0,-5 5 0 16,-2-2 0-16,2-3 0 0,5 5 1 0,-2 0 0 15,2 0 0-15,-7 0 0 0,-6 0-4 0,8 0 0 16,8-2 0-16,-3 2 0 0,-5 0-2 0,-2 0-1 15,2 0 0-15,-3-5 0 0,1 5 0 0,-1 0 0 16,-2 0 0-16,-3 5 0 0,-2-3 8 0,2 3 2 16,-3-3 0-16,-2-2 0 15,-3-2-7-15,1-3 0 0,-4 5-1 0,1 0 0 16,-3 0-11-16,2 0 12 0,1 0-12 0,-6 0 12 16,0 0 4-16,-5 0 0 0,-5 0 1 0,0-2 0 15,-6 2-1-15,0-5-1 0,1 5 0 0,-1-7 0 16,-2 7-1-16,0-7 0 0,2 7 0 0,-2-7 0 15,2 7-14-15,1-5 8 0,-6 3-8 0,5 2 0 16,-2-5 13-16,2 3-3 0,-2-5-1 0,0 2 0 0,2 5-9 0,3-7 0 0,6 7 0 0,1-2 0 16,-1-3 0-16,-1 5 0 0,0 0 0 0,-4 0 0 15,1 0 0-15,1-5 0 0,0 3 0 0,-1 2 0 16,1 0 0-16,0 0 8 0,-1 0-8 0,-2 0 0 16,-2 0 0-16,-1 0 0 0,-2 0 8 0,0 0-8 15,-1 0 0-15,1 0 0 0,-3 0 0 0,0-5 0 16,3 5 18-16,-3 0-2 15,0 0 0-15,-2-2 0 0,-1 2-16 0,1 0 0 16,-6 0 0-16,0-5 0 0,-2 3 8 0,-1 2 8 16,-5-5 2-16,3 5 0 0,0-2-5 0,-5-3-1 15,-1 5 0-15,-2-2 0 0,0-3 2 0,-8 5 0 16,0 0 0-16,0 0 0 0,0 0-6 0,0 0 0 16,-5 0-8-16</inkml:trace>
  <inkml:trace contextRef="#ctx0" brushRef="#br4" timeOffset="142195.468">19550 9977 57 0,'0'0'0'0,"0"0"0"0,-5 5 0 0,5-5 0 0,0 0 0 0,0 0 0 15,0 0 315-15,0 0 57 0,0 0 12 0,0 0 3 16,5-5-235-16,-5 5-46 0,0 0-10 0,8 0-1 16,5-2-24-16,-2 2-5 0,-3 0-1 0,0 0 0 15,2-5-15-15,6 3-3 0,0-3-1 0,0 5 0 0,-3 0-1 0,3 0 0 32,0 0 0-32,2 0 0 0,4 0-21 0,-4 0-4 15,3 0 0-15,0 7-1 0,-2-2-19 0,-1-3 0 16,-4 10 0-16,4-5 0 0,-5 0 25 0,1 5 2 0,-9 0 0 15,0 2 0-15,1-5-7 0,-6 10 0 0,-3-5-1 0,-5 5 0 16,0 2 5-16,-3-2 0 0,-2 0 1 0,0-3 0 16,0 3-25-16,2 0 0 0,6-3-12 0,0 3 12 15,-3-7 44-15,5 2 16 0,-2 0 3 0,5-2 1 16,5-3-103-16,-2 3-20 0,2-5-4 0,3 5-1 0,2-5 52 0,4 0 12 16,-4-5 0-16,6 3 0 0,5 2 0 0,0-7 0 15,-2 5 0-15,0-3 0 0,2-2 0 0,0-2 0 16,-3-3 0-16,4 0 0 0,-4 3 0 0,1-3 0 15,-1-2 0-15,1 0 0 0,-3-2 0 0,-1-3 0 16,1 7 0-16,-3-2-788 16,-2 0-154-16</inkml:trace>
  <inkml:trace contextRef="#ctx0" brushRef="#br4" timeOffset="142458.422">20222 10048 1958 0,'0'0'87'0,"0"0"17"0,0 0-83 0,0 0-21 0,0 0 0 0,0 0 0 15,0 0 69-15,0 0 10 0,0 0 1 0,0 0 1 16,5 2-23-16,-2 5-5 0,2 0-1 0,3 5 0 16,0 0-12-16,0-3-2 0,5 3-1 0,-5 2 0 15,3 5-12-15,-6-5-2 16,0 0-1-16,1 0 0 0,2 5-22 0,-3-5 0 15,-2 0 0-15,2-2 0 0,0 0 0 0,1-3 0 16,1-2 0-16,-4 0 0 0,0-2 0 0,-1 2 0 16,1-2 0-16,0-3 0 15,-3-2-100-15,0 0-24 0,0 0-4 0,0 0-920 0</inkml:trace>
  <inkml:trace contextRef="#ctx0" brushRef="#br4" timeOffset="142828.207">20643 10050 806 0,'0'0'72'0,"0"0"-58"0,0 0-14 0,0 0 0 0,0 0 251 0,0 0 47 0,0 0 10 0,-8 5 1 16,0-3-239-16,-3 5-48 0,3 5-10 0,-2 0-1 16,-1 2 42-16,1 0 9 0,-4 5 2 0,4 2 0 15,-1-2-52-15,1 2-12 0,2 0 0 0,2-2 0 16,6 2 54-16,3-7 8 0,0 5 2 0,-1-5 0 31,6-2-74-31,3 2-14 0,2-7-4 0,0 5 0 0,1-3 28 0,4-4-10 16,6 2 10-16,5 0 0 0,-5-7 0 0,2 0 0 15,-2-7 0-15,3 0 0 0,-6 0 20 0,-3 0 2 16,1-5 0-16,-6-2 0 0,-8 0 38 0,1 0 8 16,-6-5 2-16,0 0 0 0,0 0-5 0,-6 3-1 15,1-3 0-15,-3 0 0 0,0 3-51 0,-5-8-13 16,-3 10 0-16,0 0 0 0,0 0 54 0,3 2 8 15,-3 3 2-15,3-3 0 0,-3 5-64 0,3 2-16 0,2-2-2 0,3 0 0 16,0 5-25-16,3-3-5 0,0 5 0 0,2-2-1 16,-2-3-153-16,5 5-30 0,0 0-7 0,0 0-1 0</inkml:trace>
  <inkml:trace contextRef="#ctx0" brushRef="#br4" timeOffset="143383.21">21146 10203 1522 0,'37'0'33'0,"-30"0"7"0,-1 0 2 0,-1 0 2 0,3 0-36 0,-5 0-8 16,-3 0 0-16,5 0 0 0,6 0 48 0,-4 0 7 16,1 0 1-16,0 0 1 0,3 0 6 0,5 0 1 15,2 5 0-15,-2-5 0 0,-3 2-9 0,3-2-2 16,3-2 0-16,-3 2 0 0,-3-5-36 0,0 5-7 16,3-2-2-16,0-3 0 0,0 0-8 0,-6 3 0 15,-7 2 0-15,5-5-968 16</inkml:trace>
  <inkml:trace contextRef="#ctx0" brushRef="#br4" timeOffset="143615.02">21235 10170 979 0,'22'0'87'0,"-17"0"-70"0,0 0-17 0,1 0 0 15,-4 5 170-15,3-3 30 0,3 3 7 0,0-3 1 16,-5 5-83-16,0-2-16 0,5 7-3 0,-3-3-1 15,0 3-14-15,0-5-3 0,3 7-1 0,-2-7 0 16,-1 5-19-16,0-3-3 0,-5 3-1 0,3-5 0 16,5 5-51-16,-6-5-13 0,-2 0 0 0,3 0 0 15,0 0 0-15,-1-2 0 16,-2-5 0-16,0 0 0 16,0 2-58-16,0-2-14 0,0 0-4 0,0 0-663 15,0 0-133-15</inkml:trace>
  <inkml:trace contextRef="#ctx0" brushRef="#br4" timeOffset="165263.523">21696 9994 1566 0,'0'0'69'0,"0"0"15"32,0 0-68-32,0 2-16 0,-3 5 0 0,3-2 0 15,0 2 80-15,0 0 13 0,-2 5 3 0,2-3 0 16,-3 5 9-16,3-2 3 0,0 2 0 0,3 0 0 0,-3 3-45 0,2-1-9 15,1 3-2-15,-3-5 0 0,2 5-22 0,-2-5-5 16,3 5-1-16,0-5 0 0,-3 0 13 0,0 0 3 0,2-2 0 0,-2-3 0 16,3 3-16-16,-3-5-4 0,3 0 0 0,-1 0 0 15,-2-2-6-15,3-3-2 0,-3 3 0 0,0-5 0 0,0 0 16 0,3 7 4 16,-3-7 0-16,0 0 0 0,0 0-32 0,0 0 0 16,0 0 0-16,0 0 0 15,0 0-80-15,0 0-23 0,0 0-4 0,0 0-1095 0</inkml:trace>
  <inkml:trace contextRef="#ctx0" brushRef="#br4" timeOffset="165617.074">21918 10104 1598 0,'0'0'71'0,"0"0"14"16,-3-2-68-16,1-3-17 0,-1 3 0 0,-2-3 0 0,2 5 103 0,3 0 17 15,0 0 3-15,0 0 1 0,0 0-38 0,0 0-7 16,0 0-2-1,-5 7 0-15,0 0-51 0,2 5-10 0,0 0-3 0,3-3 0 16,-2 3 15-16,2 2 2 0,2 0 1 0,-2 0 0 16,6 5-31-16,-4-5 0 0,4-2 0 0,2 2 0 15,-1 0-10-15,4-7-5 0,0 5-1 0,2-5 0 16,0-2 16-16,0-3 0 0,1-2 0 0,1 0 0 16,-1 0 0-16,2 0 0 0,-3-7 0 0,3 5 0 15,-3-8 0-15,-3 3 0 0,1 0 0 0,0-2 0 0,-3-3 48 0,-3 0 13 16,-3 3 3-16,1-3 0 0,0-2-5 0,-3 0-1 15,0-5 0-15,0 5 0 16,0 0-32-16,-3-5-6 0,-2 5-2 0,0 2 0 16,-1 5-6-16,-2-2 0 0,3-1-1 0,-6 3 0 0,1 7-11 0,2-7 0 15,-3 5 0-15,3 2 0 32,-5-5-75-32,3 10-7 0,2-5-2 0,0 2-740 0,0-2-148 0</inkml:trace>
  <inkml:trace contextRef="#ctx0" brushRef="#br4" timeOffset="165864.324">22431 10184 1695 0,'14'-2'75'0,"-6"2"16"0,-1-5-73 0,1 5-18 0,0-2 0 0,-2 2 0 16,4-5 76-16,-2 3 12 0,0-3 3 0,3 5 0 0,-1-2-36 0,1-3-7 16,2 5-2-16,-2 0 0 0,-1 0-37 0,1-5-9 15,-3 3 0-15,0 2 0 0,0-5 0 0,-3 5 0 16,0 0 0-16,1 0 0 16,-6 0-58-16,0 0-14 0,0 0-2 0</inkml:trace>
  <inkml:trace contextRef="#ctx0" brushRef="#br4" timeOffset="166064.62">22516 10062 921 0,'0'0'82'0,"0"0"-66"16,0 0-16-16,0 0 0 0,0 0 272 0,0 0 52 16,0 0 9-16,3 7 3 0,-3-2-190 0,0 2-38 15,0 0-7-15,0 2-1 0,0-4-44 0,0 7-9 16,2-5-2-16,-2 2 0 0,0-2-36 0,3 0-9 0,-3-2 0 0,3 7 0 15,-1-10 0-15,1 5 0 0,2-2 0 0,1-3 8 32,-1 5-165-32,0-7-34 0,3 5-6 0,0-5-785 0</inkml:trace>
  <inkml:trace contextRef="#ctx0" brushRef="#br4" timeOffset="166365.253">22720 10022 2160 0,'0'0'48'0,"0"0"9"0,0 0 3 0,0 0 0 0,8 0-48 0,-3 5-12 16,0-5 0-16,-5 0 0 0,0 0 78 0,3 7 14 15,2-5 2-15,-2 10 1 0,5-5-47 0,-6 0-8 0,4 0-3 0,-4 0 0 16,1 0-14-16,2 5-3 0,-2-5-1 0,0 0 0 16,2 0-19-16,0 5 0 0,-5-5 0 0,6 0 0 15,-1 0-11-15,5 0-2 0,-2-2-1 0,3 2 0 0,-1 0 14 16,4-5 16-16,-1 5-3 0,5-2-1 0,-4 2-12 0,2-7 8 15,-3 7-8-15,3-2 0 0,-3-3 0 0,-3 5 0 32,1 0 0-32,-3 0 0 0,0-2 0 0,-3 2 12 15,-2-2-1-15,0 2-1 0,-6 0-26 0,0-5-4 0,1 5-2 0,-4-2 0 32,-4-3-85-32,-1 3-17 0,-2 0-3 0,0-3-922 0</inkml:trace>
  <inkml:trace contextRef="#ctx0" brushRef="#br4" timeOffset="166534.025">22741 10036 2127 0,'5'-7'47'0,"3"5"9"0,5-3 3 0,3-2 1 0,-2 2-48 0,4-2-12 16,-2 0 0-16,2 5 0 0,4-3 60 0,-4-2 9 15,-2 0 3-15,3 7 0 0,-4-5-51 0,-1 5-9 0,-1 0-3 0,0-2 0 16,0-3-58-16,-5 5-12 0,0 0-3 0,-3 0-947 15</inkml:trace>
  <inkml:trace contextRef="#ctx0" brushRef="#br4" timeOffset="166966.47">23217 10161 1465 0,'0'0'64'0,"0"0"15"0,5-5-63 0,1 5-16 15,2-5 0-15,-3 3 0 0,3 2 92 0,3-5 16 16,-4 5 4-16,4 0 0 0,0 0-70 0,-1 0-14 15,1-2-2-15,5-3-1 0,-3 5 31 0,0 0 7 0,-2 0 1 0,2 0 0 16,0 0-52-16,-2 0-12 0,-1 0 0 0,4 0 0 16,-6-2 0-16,2 2 0 0,-2-5 0 0,-3 5 0 31,-5 0-100-31,0 0-22 0,0 0-5 0,0 0-1 0</inkml:trace>
  <inkml:trace contextRef="#ctx0" brushRef="#br4" timeOffset="167151.095">23355 10102 1152 0,'0'0'102'0,"0"0"-82"16,0 0-20-16,0 0 0 0,0 0 176 0,0 0 30 0,0 0 6 0,8 7 2 15,-6-2-96-15,4-3-19 0,-4 5-4 0,1 5-1 32,0-3-54-32,-1-2-12 0,1 5-1 0,2 2-1 15,-2-2-16-15,-1-5-10 0,1 7 12 0,-3-2-12 16,3-3-35-16,-1-2-13 0,1 5-4 0,0-5-952 15</inkml:trace>
  <inkml:trace contextRef="#ctx0" brushRef="#br4" timeOffset="167520.537">23508 10017 1497 0,'0'0'66'0,"3"-7"14"0,2 5-64 0,-2-3-16 16,-1 3 0-16,1-3 0 0,5 5 106 0,0 0 18 15,3 0 3-15,-1-2 1 0,1 2-52 0,2 0-9 16,3 0-3-16,2 2 0 0,1-2-51 0,-1 5-13 16,1-3 0-16,-1 5 0 0,-2 0 0 0,0 3 0 15,-3-3 0-15,-2 2 0 0,0-2 47 0,-1 5 6 16,-5 2 2-16,-2 0 0 0,-3 0-37 0,0 5-7 15,0-5-2-15,-5 5 0 0,0 2-9 0,-3-2 0 0,-3 2 0 0,3-2 0 16,-3-5 32-16,4 0 5 0,1 0 1 0,1 5 0 0,2-5-30 16,1-2-8-16,2-5 0 0,5 5 0 15,-2-5-27-15,5 0-9 0,-1-5-3 0,4 3 0 0,2-5 83 0,1 2 16 16,-1-2 3-16,0-2 1 16,3-3-103-16,-3 3-20 0,3-5-4 0,0 0-1 15,-3-5 0-15,3 5 0 0,0-5 0 0,0-2 0 0</inkml:trace>
  <inkml:trace contextRef="#ctx0" brushRef="#br4" timeOffset="167868.62">24080 10097 1656 0,'0'0'73'0,"0"0"15"0,5 0-70 0,3 0-18 15,0 0 0-15,2-2 0 0,1 2 71 0,2-5 10 16,1 5 3-16,-1 0 0 16,-3 0-19-16,4 0-3 0,-4 0-1 0,3 0 0 15,-2 0-46-15,0 0-15 0,-4-2 8 0,7 2-8 16,-6 0 13-16,-3 0-1 0,3 0 0 0,-3 0 0 16,0 0-153-1,-5 0-31-15</inkml:trace>
  <inkml:trace contextRef="#ctx0" brushRef="#br4" timeOffset="168038.377">24170 10217 1450 0,'13'0'64'0,"-8"0"14"0,3 0-62 0,3 0-16 0,-3-2 0 0,2-3 0 16,-2 5 116-16,3-2 20 0,-1-3 4 0,-2 5 0 15,3-2-112-15,-1-3-28 16,-2 0 0-16,3 3 0 15,-3 2-20-15,0-5-11 0,0 5-1 0,-3-2-806 16</inkml:trace>
  <inkml:trace contextRef="#ctx0" brushRef="#br4" timeOffset="169026.828">22373 10932 691 0,'0'0'61'0,"0"0"-49"0,0 0-12 0,0 0 0 15,0 0 131-15,0 0 23 0,-5-5 5 0,5 5 1 0,0 0-79 16,0-2-15-16,0-3-3 0,0 5-1 0,3-7 13 0,-3 5 2 15,5-3 1-15,0 3 0 0,0-3-21 16,3-2-4-16,3 3-1 0,0 1 0 0,-1-2 16 0,3-2 2 16,1 5 1-16,1-3 0 0,1-2-26 0,0 5-5 0,0-3 0 0,0 5-1 15,0 0-11-15,0 0-1 0,0 0-1 0,-1 7 0 16,1-2-26-16,-2 2 0 0,-4 2-14 0,1 3 5 16,-1 2 38-16,-4 5 8 0,-1 0 2 0,-5-3 0 15,0 8-22-15,0-3-4 0,-5 5-1 0,2-3 0 16,-5 3-12-16,3-4 0 0,-6 3 0 0,3-6 0 15,3 2 28-15,0 1 4 0,-1-4 0 0,1-4 0 0,5 1-32 0,-3 1 0 16,3-2 0-16,3-7 0 16,-3 0-20-16,5 5-9 0,1-10-3 0,-1 5 0 0,3-2 52 0,2-3 9 15,4-2 3-15,7 0 0 0,5 0-32 0,-2-2 0 16,0-3 0-16,-3-2 0 0,3 0 0 0,0 0 0 16,-1 0 0-16,4 3 0 0,-6-6 0 0,0 3 12 15,0-5 0-15,-2 5 0 16,-3 3-112-16,0-4-22 0,-3 1-5 0,0 0-1 0</inkml:trace>
  <inkml:trace contextRef="#ctx0" brushRef="#br4" timeOffset="169428.345">22971 10960 576 0,'0'0'51'0,"0"0"-41"0,3-7-10 0,-1 0 0 15,1 5 231-15,0-5 44 16,5 2 9-16,-3-2 1 0,6 2-152 0,-4-2-30 16,4 5-7-16,2-3 0 0,3 3-30 0,3-3-6 15,-1 3 0-15,3-3-1 0,-5 5-41 0,0 5-8 16,-3-3-2-16,3 3 0 0,0-3 36 0,-3 5 8 0,-2 0 0 0,-3 0 1 15,2 5-33-15,-4 0-8 16,-1 2 0-16,-2 0-1 0,-6 5 42 0,0-2 9 0,-2 8 2 0,0-6 0 16,-6 2-52-16,3-2-12 0,3 2 0 0,-3-2 0 0,3 0-10 15,-3-3-5-15,5-1-1 0,-2-4 0 0,5 3 16 0,0-2 0 16,0-5 0-16,5 5 0 0,3-5 0 0,-3-5 0 16,1 5 0-16,4-2 0 0,1-2 0 0,5-3 0 15,-3 0-8-15,3 0 8 0,0 0 0 0,2-3 0 16,1-2 0-16,-3-2 0 0,2 5 0 0,1-5 0 15,-3-2-10-15,2 2-755 16,1-1-151-16</inkml:trace>
  <inkml:trace contextRef="#ctx0" brushRef="#br4" timeOffset="169876.533">23458 10892 1436 0,'0'0'32'0,"0"0"6"0,0 0 2 0,0 0 0 0,5 0-32 0,-5 0-8 0,0 0 0 0,8-4 0 0,0 4 72 0,3-3 14 15,-3 3 2-15,2 0 1 0,-2 0-17 0,3 0-3 16,2 0-1-16,0-5 0 0,6 5-19 0,-1 0-4 15,3-2-1-15,6-3 0 0,-1 3-9 0,-2-3-3 16,0 5 0-16,-3-7 0 0,-2 7-8 0,-3-7-1 16,-3 7-1-16,-3-4 0 0,-2 4 10 0,0-3 1 15,-2 3 1-15,-4 0 0 16,3 0 1-16,-5 0 0 0,0 0 0 0,0 0 0 16,3 7-7-16,-3 0 0 0,0 0-1 0,0 0 0 15,0 5-8-15,0 0-2 0,-3-3 0 0,3 5 0 16,0 5-2-16,-2 0-1 0,2-5 0 0,-3 7 0 15,3 1-2-15,0 1 0 0,0-2 0 0,-2 0 0 16,2-2-4-16,0 2 0 0,-3-2-8 0,3 0 12 16,0-3-1-16,0-1-1 0,0 1 0 0,0-2 0 0,0-4-2 0,-3 1-8 15,3-4 12-15,0 5-4 0,0-2-8 0,0-3 12 0,0 2-12 0,3-7 12 16,-3 5-12-16,0-2 0 0,3-3 9 0,-3-2-9 31,0 0-45-31,0 0-14 0,0 0-2 0,0 0-783 0,0 0-156 0</inkml:trace>
  <inkml:trace contextRef="#ctx0" brushRef="#br4" timeOffset="171279.955">24154 10819 806 0,'0'0'36'0,"0"0"7"16,0 0-35-16,0 0-8 0,0 0 0 0,0 0 0 0,5 7 198 0,0 0 38 31,1 5 7-31,-1-5 1 0,0 7-116 0,3 0-24 0,-2-2-5 0,1 7-1 16,1-3-46-16,-2 3-8 0,-1 2-3 0,0-2 0 15,3 7 19-15,-5-5 3 0,-1 0 1 0,4-2 0 16,-4 2-35-16,1 5-6 0,0-4-2 0,-1-4 0 16,1 1 0-16,0 2 0 0,-1-7 0 0,-2 1 0 15,3-4 1-15,-3 3 0 0,3 1 0 0,-1-4 0 16,1 3-22-16,0-2 0 0,-1-2 0 0,3 8 0 0,1-6 0 0,-4 2 0 16,4-2 0-16,-4-3 0 0,4 6 0 0,-4-4 0 15,1-4 0-15,0 7 0 0,-1-7 0 0,1 5 0 16,0-5 0-16,-1 0 0 0,1 0 0 0,-3-2 0 15,2-3 0-15,-2 6 0 0,0-4 24 0,3-1 1 16,-3 1 0-16,0-4 0 0,0 0-13 0,0 0-2 16,0 0-1-16,0 0 0 0,0 0 7 0,-5 0 0 0,-3 0 1 0,3 0 0 15,-1 0-3-15,-2 0-1 0,0 0 0 0,0 0 0 16,1 0-13-16,-4 0 0 0,3 0 0 0,-3 0 0 16,3 0 0-16,-5 0 0 0,0 0 0 0,-5 0 0 15,-1 3 33-15,0 1 4 0,-2-4 1 0,-3 0 0 0,1 0-38 16,-4 5 0-16,1-10 0 0,-1 5 0 0,1 0 0 0,-3 0 9 15,2 0-9-15,1 0 0 16,-1 0 8-16,1 0-8 0,-6 5 0 0,0-5 0 16,-5 2 0-16,3-2 0 0,-3 7 0 0,0-7 0 15,0 5 13-15,0-2-4 0,2 1-1 0,1-1 0 16,2 1-8-16,1-1 0 0,-4 1 0 0,1 3 0 16,-1-2 0-16,4-3 0 0,-6 5 0 0,-1-2 0 15,4-5 0-15,-3 3 0 0,-3 1 0 0,1-1 0 16,-4 1 8-16,-2-1-8 0,0 1 0 0,0-4 8 0,0 5 3 0,3-5 0 15,0 0 0-15,5 0 0 0,2 0-11 0,1-5 10 16,-3 5-10-16,0 0 10 0,0 0-10 0,2-4 0 16,-4 1 9-16,4 3-9 0,4 3 8 0,1-3-8 15,1-3 10-15,3 3-10 0,5 0 8 0,2 0-8 16,1 0 0-16,7 0 9 0,-2-4-9 0,2 4 0 16,3 0 0-16,3-3 0 15,0-1 0-15,2 4 0 0,-2 0 0 0,5 0 0 16,0 0-8-16,0 0 8 0,0 0-10 0,0 0 10 15,0 0 0-15,0 0 0 0,0 0-8 0,0 0 8 16,5 0 0-16,-2-3 0 0,-3 3 0 0,5-5 0 16,0 5 0-16,-5 0 0 0,6-2 0 0,-4-3 0 0,4 3 0 15,-4-3 10-15,1-2-10 0,0 0 8 0,-3 0-8 0,2 0 12 16,-2-5-12-16,3 1 12 0,-3 1-12 0,0-2 12 16,0-2-12-16,0 0 12 0,2 0-12 0,-2-5 8 0,0 1-8 0,0 1 8 15,0-2-8-15,-2-7 0 0,2 0 9 16,-3 5-9-16,3 0 8 0,-2-5-8 0,-1 0 8 0,0-2-8 15,1 2 0-15,-1-2 0 0,0-2 0 0,1-10 0 16,-1 4 0-16,-2 3 0 0,2 0 0 0,0 5 0 16,1 0 0-16,-1 2 0 0,0-4 0 0,1 6 0 0,-3-2 0 0,2 7 0 15,-2-7 0-15,2 10 0 0,-2-3 0 0,2 7 0 16,0-2 0-16,1 0 0 0,-1 7 0 0,0 2 0 16,3 3 0-16,-2-3 0 0,2 5 0 0,0 0-15 15,2-7 4-15,-2 7 1 0,0 0 10 0,0 0 0 16,0 0 0-16,6 5-8 0,-1-3 8 0,0 3-13 15,-5-5 5-15,6 2 8 16,-4 3-8-16,6-3 8 0,-3 3 0 0,3 0 0 16,-2-3 0-16,7 5 0 0,0-7 0 0,3 5 0 15,3-5-8-15,2 2 8 0,5-2 0 0,3 0 0 16,6 0-16-16,-1 0 0 0,8-2 1 0,-2-3 0 16,0 5 15-16,-1 0 0 0,6-2 0 0,11-3 0 0,-3 5 0 0,8-7 0 15,-8 7 0-15,0 0 0 0,-3-5 0 0,-8 3 0 16,9 2 0-16,1-5 0 0,-1 5 0 0,-1 0 0 15,-2 0 0-15,-1 0 0 0,1 0 0 0,-3 5 12 0,0-5-3 0,0 0 0 16,0 0-9-16,-3 0 0 0,-2 0 0 0,-3 0 0 16,-3 2 0-16,6-2-12 0,-8 0 2 0,-1 0 1 15,1 0 9-15,-3 0 0 0,-2-2 0 0,2 2 0 16,-5 0 0-16,2 0 0 0,1 0 0 0,-4 0 0 16,-4-5 0-16,-1 5 0 15,4 0 0-15,-4 5 0 0,-5-5 8 0,1 0 4 16,-1 0 1-16,0 0 0 0,3 0-13 0,-3 0-18 15,-2 0 4-15,-1 0 1 0,-4 0 13 0,2 0 0 16,-1 0 0-16,1 2 0 0,0 3 0 0,-2-5 0 16,-1 0 0-16,-5 0 0 0,0 0 0 0,0 0 0 15,3 0 0-15,-3 0 0 0,0 0 0 0,0 0 0 16,0 0 0-16,0 0 0 0,5 5 0 0,-5-5 0 0,0 0 0 0,0 0 0 16,0 0 0-16,0 0 0 0,-3-5 0 0,-2 0 0 15,5 5-54-15,-5-2-8 0,-3 2-2 0,0 0-819 16,-3 0-164-16</inkml:trace>
</inkml:ink>
</file>

<file path=ppt/ink/ink5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7:44.325"/>
    </inkml:context>
    <inkml:brush xml:id="br0">
      <inkml:brushProperty name="width" value="0.1" units="cm"/>
      <inkml:brushProperty name="height" value="0.1" units="cm"/>
      <inkml:brushProperty name="color" value="#FFC114"/>
    </inkml:brush>
  </inkml:definitions>
  <inkml:trace contextRef="#ctx0" brushRef="#br0">1 14 456 0 0,'0'0'987'0'0,"0"0"110"0"0,0 0 44 0 0,0 0-75 0 0,0 0-358 0 0,0 0-159 0 0,0 0-33 0 0,7-5 342 0 0,-6-3 2177 0 0,10 20-168 0 0,7 22-2970 0 0,-3 1 190 0 0,-8 1-87 0 0,5 11 1104 0 0,-12-22-168 0 0,0-24-775 0 0,0 0-29 0 0,0 40 547 0 0,-1-22-518 0 0,2 8 57 0 0,-1-21-154 0 0,0-3-10 0 0,2 1-32 0 0,7 14 174 0 0,-6-2-754 0 0,-3-16-5339 0 0</inkml:trace>
</inkml:ink>
</file>

<file path=ppt/ink/ink5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43:52.394"/>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Property name="color" value="#00B050"/>
    </inkml:brush>
  </inkml:definitions>
  <inkml:trace contextRef="#ctx0" brushRef="#br0">11123 3625 1497 0,'0'0'32'0,"0"0"8"0,0 0 0 0,0 0 4 0,0 0-36 0,0 0-8 16,0 0 0-16,0 0 0 0,0-7 104 0,0 5 20 0,-3-3 3 16,1 5 1-16,-3 0-72 0,2 0-13 0,-2 0-3 0,-1 0-1 15,1 5-11-15,-3-3-3 0,0 5 0 0,0 0 0 16,-2 0 1-16,-1 5 0 0,3 2 0 0,0-2 0 0,3 2-26 0,0 0 0 16,-1 0 0-16,4 3 0 0,-1-1 0 0,6-4 0 15,2-5 0-15,0 7 0 0,6-7-23 0,2 0 0 16,0-2 0-16,3 2 0 0,0-5 23 0,0 3 0 15,0-5 0-15,0-5 0 0,-3 3 40 0,-3-5 12 16,1 2 2-16,0-2 1 0,-1 0-6 0,-5-2-1 16,1-3 0-16,-4 5 0 15,1-5 33-15,0 3 7 0,-1-8 0 0,-4 8 1 16,-1-3-71-16,0-2-18 0,1 7 0 0,-4-5 0 16,1 3 0-16,0 2 0 0,-3-3 0 0,0 3 0 0,0 0 0 0,-3 5 0 15,6-3 0-15,-3 5 0 0,0 0 0 16,0 0 0-16,3 0 0 0,2 5 0 0,-2-3 0 15,0 5 0-15,0-2 0 0,2 2 0 16,0 7-209-16,1-2-46 0,-1-3-9 0</inkml:trace>
  <inkml:trace contextRef="#ctx0" brushRef="#br0" timeOffset="447.695">11102 4060 1267 0,'0'0'28'0,"-3"-2"5"0,1-3 2 0,-1 5 1 15,-2-2-36-15,-1-3 0 0,1 5 0 0,0-2 0 0,0 2 139 16,-3 2 21-16,0-2 4 0,0 7 0 0,2-2-58 0,-2-3-12 15,-2 10-2-15,2-5-1 0,0 5-75 0,0-3-16 16,0 3 0-16,6 0 0 0,-4 2 0 0,4-5 0 16,2 3 0-16,-3-5 0 0,6 7 0 0,-3-7 0 15,0 5 0-15,5-5-11 0,0 0 11 0,6 0-8 16,2 0 8-16,0 0-8 0,3-7 8 0,-3 5 0 0,3-5 0 0,0-5 0 16,-5 5 0-16,2-7 12 0,-3 5-2 0,1-3-1 15,-3-2 18-15,0 0 3 0,-5-5 1 0,2 5 0 16,-3-2 36-16,-2-3 7 0,0-2 2 0,-2 2 0 15,2 3-22-15,-5-3-4 0,-3 0-1 0,-3 5 0 16,3-2-24-16,-2 2-5 0,-4-3 0 0,4 8-1 16,-4-3-2-16,4 5 0 15,-1-2 0-15,11 2 0 16,-8 2-34-16,3-2-7 0,-3 5-2 0,0 2 0 16,3 0-189-16,2 0-37 0,-10 19-8 0,5-7-2 0</inkml:trace>
  <inkml:trace contextRef="#ctx0" brushRef="#br0" timeOffset="1001.953">11033 4669 576 0,'-3'0'51'0,"3"0"-41"16,-2-2-10-16,2 2 0 0,0 0 207 0,0 0 39 15,0 0 8-15,-5 2 2 0,-1 3-103 0,1-3-20 0,-6 3-4 0,3 7-1 16,1-3-102-16,-1 3-26 0,2-3 0 0,-2 3 0 16,3 2 36-16,2-2 3 0,-2 2 0 0,0 0 0 15,2 5-63-15,1-5-12 0,2-2-2 0,0-3-1 0,5 3 39 0,0 0 0 16,3-5 0-16,5-5 0 0,1 5 24 0,-1-7 12 15,-3 5 2-15,4-5 1 0,4-5-11 0,-2 3-3 16,-3-3 0-16,0 3 0 16,1-3 16-16,-4-4 3 0,3-1 1 0,-2 3 0 15,-3-2-21-15,0-3-4 0,-3-2 0 0,-2 0-1 16,-8-5 36-16,2 5 7 16,-5 0 2-16,0 2 0 0,0 0-17 0,-5 5-3 0,-3 0-1 0,0 0 0 15,0 0-6-15,0 7-1 0,-2 0 0 0,2 0 0 16,0 0-36-16,3 5-16 0,0-3 0 0,2 5 1 15,0 0-39-15,4 0-8 16,1 5-2-16,1 2-751 0,0 0-150 0</inkml:trace>
  <inkml:trace contextRef="#ctx0" brushRef="#br0" timeOffset="1466.182">11052 5264 1497 0,'0'0'32'0,"0"0"8"0,-6 5 0 0,1-3 4 0,-3-2-36 0,3 7-8 0,-3-2 0 0,3 2 0 16,-3 0 43-16,2 5 6 0,-2-5 2 0,-2 2 0 15,2 3-31-15,0 2-5 0,3-2-2 0,2-3 0 16,-2 8-5-16,2-8-8 0,3 3 11 0,0-3-11 0,3 3 0 0,2 2 0 16,-2-7 0-16,5-2-12 0,5 2 12 0,-3-2 0 15,1-3 0-15,0-2 0 0,-1-2 48 0,1-3 13 16,2-2 3-16,0 2 0 0,0-2-22 0,-2-2-4 0,5 2-1 15,-8-3 0-15,0 3 13 0,-3 0 2 0,3 0 1 0,-3 0 0 16,-2-2 2-16,0-3 0 0,-3 5 0 0,-3-5 0 16,-2-2-19-16,-6 2-4 15,1 5-1-15,-6 0 0 0,-3 5-12 0,6-3-3 16,2 5 0-16,-2 5 0 0,-3-3-16 0,3 5 0 16,-6 0 0-16,4 5 0 15,1 2-152-15,4 0-33 0,-1 3-7 0,3-1-792 16</inkml:trace>
  <inkml:trace contextRef="#ctx0" brushRef="#br0" timeOffset="1937.454">11020 5899 1324 0,'0'0'118'0,"0"5"-94"16,-5-3-24-16,-3 10 0 0,0-5 43 0,-3 3 4 15,3 1 1-15,0 3 0 0,-2-7 12 0,2 8 4 16,0 1 0-16,0-2 0 0,3 0-16 0,-1 0-4 16,1 0 0-16,0-2 0 0,2 2-32 0,3-2-12 15,0-3 9-15,3 3-9 0,-3 0 0 0,5-5 0 32,3 2 0-32,0-1 0 0,2-8 0 0,4 4 0 15,-1-4 11-15,0 0-11 0,3-4 16 0,-3 4-2 0,-2-8-1 0,2 1 0 16,3 5 41-16,-5-5 8 0,-1 0 2 0,1-2 0 0,-3 1-52 15,0-1-12-15,0-3 0 0,-6 5 0 16,3-4 64-16,-5 1 9 0,0-2 3 0,-2 3 0 0,-3 0-20 0,-3 1-3 16,-3 6-1-16,0-3 0 0,-2 3-41 0,3 2-11 15,-1 0 0-15,-2 2 0 0,-3 3 0 0,0 2 0 0,3 0 0 16,2 7 0 0,-2-2-152-16,2 2-32 0,-2 5-6 0</inkml:trace>
  <inkml:trace contextRef="#ctx0" brushRef="#br0" timeOffset="2406.974">10986 6687 460 0,'-6'-5'20'0,"6"5"5"0,-5 0-25 0,0 7 0 16,-1-7 0-16,-2 8 0 0,0-4 267 0,1 6 48 15,-4 1 9-15,3 3 3 0,-3-2-242 0,-2 2-48 0,3 0-9 0,-1 1-3 16,3-1 19-16,-2 2 3 0,2 1 1 0,2-6 0 15,4 3-30-15,-1 1-6 0,3-4 0 0,0 3-1 16,3-2-11-16,2-2 10 0,0-3-10 0,3-3 10 16,3 3 5-16,2-2 1 0,0-5 0 0,0 0 0 15,3 0 12-15,0-5 4 0,3 1 0 0,-1 1 0 16,-5-8-15-16,1 4-2 16,2 0-1-16,-1-8 0 0,-4 4 5 0,0 1 1 15,-3-2 0-15,-1 1 0 0,-4-3 16 0,0 0 4 16,-6-1 1-16,0 8 0 0,-2 0-29 0,-3-4-12 15,-5 3 11-15,-3 8-11 0,0-7 40 0,0 7 1 16,-2 7 1-16,-1-7 0 0,1 8-16 0,-1-1-3 0,1 4-1 16,2 3-797-16,0 1-159 0</inkml:trace>
  <inkml:trace contextRef="#ctx0" brushRef="#br0" timeOffset="2855.793">10956 7393 1659 0,'0'0'36'0,"0"0"8"0,0 0 2 0,-5 0 1 0,2 0-38 0,-2 0-9 16,0 4 0-16,-3-1 0 0,3 4 68 0,-3 0 12 15,0 5 3-15,-3 2 0 0,3-3-29 0,-2 4-6 16,-1 3 0-16,3 4-1 0,0-4-35 0,0-1-12 16,3 2 9-16,0 2-9 0,2-9 0 0,6 2 0 15,-3 0 0-15,5-2 0 0,-2-1 0 0,5-4 0 0,0-4 0 0,2 1 0 0,1-1 0 0,2-3 0 16,0-3 0-16,3-1 0 0,0-6 8 0,0-1 0 15,2 3 0-15,-4-3 0 0,-4-3 0 0,-2 0-8 16,3-5 12-16,-3 5-4 0,-3-1-8 0,0-3 0 16,-5 4 0-16,0-5 0 0,0 5 36 0,-3 0 8 15,-4 2 1-15,-1 2 1 0,0 6-17 0,-6-3-3 16,1 0-1-16,-3-1 0 16,3 8-3-16,-3 0-1 0,3 3 0 0,0 2 0 31,0 2-93-31,2 0-18 0,3 0-4 0,0 4-931 0</inkml:trace>
  <inkml:trace contextRef="#ctx0" brushRef="#br0" timeOffset="3356.946">10959 8169 1148 0,'0'0'51'0,"0"0"10"0,-5 0-49 0,-1 4-12 15,-1 4 0-15,1-6 0 0,-2 5 66 0,0-2 10 0,0 2 3 0,0 4 0 16,3-3-10-16,-3 1-1 0,3 7-1 0,-3-2 0 16,0-4-43-16,0 9-8 0,0-5-1 0,0 0-1 15,0 5-14-15,3 0 0 0,-3-5 0 0,5 0 0 16,1 0 0-16,2-2 0 0,2-5 0 0,4 0 0 16,-1 0 0-16,3-2 0 0,3-5 0 0,-1 0 0 15,1 0 0-15,-3-5 0 0,5 2 0 0,-3-4 0 0,1-4 0 0,0 4 0 16,2-5 0-16,0 2 0 0,-2-6 27 0,2 0-1 0,-2-3 0 15,-4 0 0-15,-1-2 24 0,-1 2 5 0,-5 5 1 0,-3-5 0 16,-2 5-39-16,0 0-7 0,-3 7-2 0,0-5 0 16,0 5 14-16,-3 0 2 0,1 0 1 0,2 4 0 15,-5-1 15-15,-1 4 4 0,1-3 0 0,3 6 0 16,-6-3-44-16,5 7 0 16,-2-7-8-16,0 7 8 15,-1 5-213-15,1-5-35 0,-13 19-8 0,7-5 0 0</inkml:trace>
  <inkml:trace contextRef="#ctx0" brushRef="#br0" timeOffset="3842.285">10843 8905 1152 0,'0'0'25'0,"0"0"6"0,-3 0 1 0,-5 0 0 0,0 5-32 0,3-3 0 0,0-2 0 0,-3 7 0 0,0-2 65 0,0-3 7 16,0 3 2-16,0 7 0 0,0-5-2 0,0 2-1 16,-3-2 0-16,1 7 0 0,2-2-45 0,-3 7-9 15,3-5-1-15,3 0-1 0,-3 0 23 0,5-2 5 16,3 2 1-16,3-7 0 0,0 7-34 0,5-9-10 16,5 2 0-16,0-7 0 0,3 5 20 0,0-10-2 15,2 5-1-15,1-5 0 0,-1 3 2 0,1-5 0 0,-3 0 0 0,0-5 0 16,2-2-8-16,-2 2-2 0,-5-2 0 0,2 5 0 31,-2-3 12-31,-1 0 3 0,-2-2 0 0,-5 2 0 16,-1 3 24-16,-2-5 6 0,3 2 1 0,-6 5 0 15,-2-5-24-15,0 5-5 0,-1 0-1 0,-1 0 0 0,-7 5-3 0,4-3-1 0,4 5 0 0,-2 0 0 16,-2 0-21-16,-1 5-10 16,1-3 1-16,-1-2-728 0,1 7-146 0</inkml:trace>
  <inkml:trace contextRef="#ctx0" brushRef="#br0" timeOffset="4342.155">10761 9507 633 0,'0'0'28'15,"0"0"6"-15,-3 0-34 0,-5 0 0 0,3 0 0 0,-1 0 0 16,1 0 148-16,-5 0 22 0,-1 7 5 0,-2 0 1 15,0 5-92-15,-1-3-19 0,-4 10-3 0,2-5-1 0,0 5-46 0,3 0-15 0,5-5 8 0,3 7-8 16,-3 0 32-16,2-2 2 0,4-5 1 0,2 5 0 16,0-5-35-16,-3 0 0 0,0 3 0 0,6-8 0 31,5 3-26-31,3-3-6 0,2-4 0 0,5 2-1 0,1-7 54 0,2 0 11 0,0 0 3 0,0-7 0 16,3 2-25-16,-5-2-10 0,2 0 8 0,-3-2-8 15,1-3 11-15,-6 0-3 16,0-2-8-16,1 0 12 0,-4 2 27 0,-2-2 5 15,0-2 0-15,-5-1 1 0,2 1 43 0,-2-8 8 16,-3 3 1-16,-3 0 1 0,-2 7-25 0,-1 0-5 16,-2-3 0-16,-5 10-1 0,3-2-3 0,-6 4 0 15,3-2 0-15,-6 7 0 0,3 0-51 0,3 5-13 16,-3-5 0-16,3 2 0 0,2 3 0 0,1-3 0 16,2 5 0-16,0 0 0 15,0-2-151-15,3 2-33 0,-1 7-6 0,4-7-795 0</inkml:trace>
  <inkml:trace contextRef="#ctx0" brushRef="#br0" timeOffset="4774.523">10771 10161 1497 0,'0'0'32'0,"0"-5"8"0,-2-2 0 0,-1 2 4 0,0-2-36 0,1 5-8 16,-1-3 0-16,-2 3 0 0,-3-3 39 0,0 5 5 15,0 0 2-15,-3 5 0 0,3-3 7 0,-5 5 2 16,3 0 0-16,-4 5 0 0,1-5-27 0,0 7-4 15,-3 5-2-15,3 0 0 0,5-3-12 0,3 3-2 0,-1 0-8 0,4 2 12 16,-1-7-12-16,3 5 0 0,-3-5 0 0,6 0-10 16,5 0 10-16,2-2 0 0,4 0-9 0,4-5 9 15,1-5 0-15,-1 3 0 0,6-10 8 0,0 5-8 16,-3-2 0-16,0-5-17 0,0-5 2 0,1 0 1 16,-7 5 24-16,4-7 5 0,-3 0 1 0,-6 2 0 15,1-2 52-15,-3 0 10 16,0-5 2-16,-3 5 1 0,0-5-4 0,-2 3-1 0,-3-3 0 15,-3 0 0-15,1-2-44 0,-4 2-10 0,1 5-2 0,-5 5 0 16,-1-3-20-16,0 7 0 0,-4-2 0 0,-1 5-767 16,0-3-157-16</inkml:trace>
  <inkml:trace contextRef="#ctx0" brushRef="#br0" timeOffset="8336.967">7496 10730 864 0,'0'0'76'0,"0"0"-60"16,0 0-16-16,0 0 0 0,-6-5 144 0,4 5 25 16,-4 0 6-16,6 0 1 0,0 0-90 0,0 0-18 15,0 0-3-15,0 0-1 0,0 0 38 0,0 0 7 0,0 0 2 0,0 0 0 16,6 0-75-16,-1-7-16 0,3 7-2 0,3-5-1 16,-4 3 38-16,1-3 7 0,3 5 2 0,0-2 0 15,2 2-52-15,-3-5-12 0,6 3 0 0,-3 2 0 16,3-5 54-16,0 5 8 0,-3 0 2 0,3 5 0 15,0-3-52-15,-3 3-12 0,1-3 0 0,-4 10 0 0,-2 0 0 0,0-3 0 32,3 3 0-32,-9 2 0 0,-4 0 0 0,-1 0 0 15,8-2 0-15,-5 7 0 0,-8-3 32 0,3 3 4 16,-3 2 1-16,3-2 0 0,-3 2-20 0,3 3-4 16,-6-3-1-16,1 0 0 0,4-2 3 0,1 0 0 0,-3-3 0 0,3 3 0 15,-1-5-15-15,4 5 0 0,2-5 0 0,-3 5 0 16,0-10 0-16,6 3-12 0,0 2 3 0,-1-7 0 15,-2 5 9-15,6-10 12 0,-1 6-2 0,6-4-1 0,-3 1-9 0,5-3 0 16,-3-2 0-16,9 7 0 0,5-7 0 0,-8 0 0 16,-9 0 0-16,9 0 0 0,8 0 0 0,-5 0 0 15,-3-7 0-15,-1 5 0 0,-1-3 0 0,2 1 0 16,-1 1 0-16,-4-2 0 16,-6 3-49-16,3-3-12 0,3 3-3 0,-6-3-751 15,-5-2-150-15</inkml:trace>
  <inkml:trace contextRef="#ctx0" brushRef="#br0" timeOffset="8917.721">8210 10737 1728 0,'8'-7'38'0,"-8"7"8"0,-5-5 2 0,2-2 0 0,6 0-39 0,-3 2-9 0,-8-2 0 0,2 5 0 0,6-3 104 0,0-2 20 16,-7 5 3-16,-1-3 1 0,-6 5-52 0,4-5-9 16,-1 3-3-16,1 2 0 0,-9 2-51 0,6 3-13 15,2-5 0-15,-2 7 0 0,0 0 54 0,0-2 8 16,2 2 2-16,3-5 0 0,0 5-52 0,0 5-12 15,0-5 0-15,6 5 0 0,2-5 0 0,-3 0 0 16,0 0 0-16,3 7 0 16,6-7-30-16,-4 0-9 0,6 5-1 0,-3 0-1 0,3-3 27 15,3 3 6-15,2-2 8 0,3 1-13 0,-3 1 13 0,1-3-12 16,-1 3 12-16,3 2-12 0,-3 0 12 0,-3-2 0 16,-4 2 0-16,2 0 0 0,5-2-11 0,-5 2 1 15,-11 0 0-15,6-2 0 0,2 2 27 0,-5-2 6 16,-2-3 1-16,-4 3 0 0,4 2 12 0,-6-7 4 15,5 5 0-15,-8-5 0 0,-2 0-32 0,3-2-8 0,4 2 0 0,-2-5 0 16,-5 3 0-16,5-5 0 0,3-5 0 0,5 5 0 16,-8 0 0-16,3-7 0 0,2-4 0 0,3 3 0 15,3-6 0-15,-3 5 0 0,0-8 0 0,5 1 0 16,3-3 30-16,0 0 5 0,-3 3 1 0,0-3 0 16,-5 0-36-16,11 0 0 0,8 3 0 0,-6-3-12 15,-8 0 12-15,6 5 0 16,7 0-10-16,-5 0 10 15,-7 2-26-15,4-2-1 0,3 2 0 0,1-2 0 0,-1 7 27 0,-5 0 0 16,-3-5 0-16,0 5 0 0,1 5 46 0,-1-5 14 16,-5 2 4-16,0-2 0 15,0 7-103-15,0 0-20 0,-5 0-4 0,-3-2-752 16,0 2-150-16</inkml:trace>
  <inkml:trace contextRef="#ctx0" brushRef="#br0" timeOffset="9287.675">8464 10906 1720 0,'0'0'38'0,"0"0"8"0,-5 0 2 0,5 0 0 16,0 0-39-16,0 0-9 0,-6 5 0 0,6-5 0 0,0 0 55 0,0 0 9 15,-5 2 1-15,3 3 1 0,2-5-53 0,-3 2-13 16,3-2 0-16,-5 0 0 0,-1 5 34 0,1-5 4 16,5 0 1-16,0 0 0 0,-5 7-20 0,2-7-4 0,3 0-1 0,0 0 0 15,0 0-14-15,0 0 11 0,0 0-11 0,0 0 10 16,0 0-10-16,0 0 0 0,0 0 0 0,8 0 0 15,0 0 0-15,0-5 0 0,-8 5 0 0,0 0 0 0,5-2 0 0,0-3 0 16,1 3 0-16,-6 2 0 0,-6-5 0 0,6 5 0 16,6-2 0-16,-6 2 0 0,-6-5 0 0,4 3 8 15,2 2-8-15</inkml:trace>
  <inkml:trace contextRef="#ctx0" brushRef="#br0" timeOffset="9874.198">8705 10744 864 0,'10'0'76'0,"-10"0"-60"0,0 0-16 0,0 0 0 0,0 0 144 0,0 0 25 16,0 0 6-16,0 0 1 0,-2-5-39 0,2 5-7 16,0 0-2-16,5-7 0 0,-2 7-51 0,2-7-10 0,0 7-3 0,1-2 0 15,1 2 0-15,4 0 0 0,-3 0 0 0,0 2 0 16,3 3-51-16,-1-3-13 0,1-2 0 0,2 5 0 16,0-3 0-16,0 5 0 0,-2-2 0 0,0-3 0 15,-4 3 0-15,4 2 0 0,2 0 0 0,-2 0 0 0,-1 0 0 0,1 0 0 16,0 5 9-16,-1 2-9 0,-4 0 19 0,-1 1-2 31,-3 3 0-31,-2-4 0 0,-2 5 7 0,-3-5 2 0,-1 5 0 16,-2 2 0-16,-2-7-3 0,4 5-1 0,-2-5 0 15,1 5 0-15,-1-5-22 0,2 0 0 0,1 1 0 0,2 1-8 16,3-7 8-16,0 3 0 0,-2 0 0 0,2-3 0 16,2-2 0-16,1-2 0 0,2 2 0 0,6-4 0 15,-1 1 0-15,1-4 0 0,2 3 0 0,3-3 0 16,0 0 0-16,3-3 0 0,2-1 0 0,-3 1 0 15,1-4-156-15,-1 2-28 0,1-9-7 0,-1 7-1 0</inkml:trace>
  <inkml:trace contextRef="#ctx0" brushRef="#br0" timeOffset="10422.409">9329 10779 1094 0,'-13'-7'97'0,"10"5"-77"0,3 2-20 0,0 0 0 0,0-5 144 0,0 1 26 16,-2 1 5-16,2-2 1 0,-3 3-2 0,-2-3 0 15,2-2 0-15,-2 5 0 16,2-3-74-16,-2 5-14 0,0-2-3 0,-1-3-1 16,1 5-66-16,0 0-16 0,-3-2 0 0,0 2 0 15,-3 2 0-15,1-2 0 0,-1 5 0 0,-2-3 0 16,2 5 0-16,1-2 0 0,-1 2 0 0,1 0 0 15,2 0 0-15,0 5 0 0,0-5 0 0,2 2 0 16,4 3 0-16,-1 0 0 0,3-3 0 0,0 3 0 16,5 2 16-16,1-7-1 0,-1 5 0 0,3-3 0 0,3 3-15 0,-1-5 0 15,-2 5-12-15,5-5 12 0,3 2-11 0,0 1 11 16,-3-1-10-16,3-2 10 0,0 5 0 0,0-5-9 16,-3 5 9-16,6-3 0 0,-6 5 0 0,0-2 0 15,-2 2 0-15,-1 0 0 0,-4-2 0 0,-1 0-8 16,-5-3 8-16,0 5 0 0,-5-2 0 0,-3 2 0 15,-3 0 0-15,0-2 0 16,-2 2 0-16,3-7 0 0,2 5 0 0,-3-5 0 16,3 0 0-16,0 0 0 0,0-7 0 0,3 5 0 15,-3-5 0-15,3 0 0 0,5 0 0 0,0 0 0 0,-6-5 0 0,1-2 0 16,5-5 0-16,0 3 0 0,0-5 46 0,3-2 14 16,-1-6 4-16,1 1 0 0,2 0-52 0,1-3-12 15,2 3 0-15,-3-5 0 0,3 5-17 0,2 2-7 16,1 3 0-16,2-3-1 0,-2 5 40 0,2 0 8 0,-2-2 1 0,-1 6 1 15,-2-2-25-15,0 5 0 0,0-4 0 0,-3 3 0 16,-2 6 56-16,0-3 7 0,-1-2 1 0,-2 7 0 16,0-2-52-16,0-3-12 0,-2 3 0 0,-1-3-919 15,-2 5-186-15</inkml:trace>
  <inkml:trace contextRef="#ctx0" brushRef="#br0" timeOffset="13458.476">9681 10859 518 0,'0'0'23'0,"5"0"5"0,3-2-28 0,0-3 0 15,3 5 0-15,-1 0 0 0,4-7 272 0,-1 7 50 0,0-5 10 0,3 3 1 16,0 2-197-16,-3-5-39 0,-5 5-8 0,3-2-1 16,-3-3-44-16,0 5-8 0,-1 0-1 0,1-2-1 15,-8 2-15-15,8 0-3 0,-2 2-1 0,-6-2 0 16,0 0-15-16,0 0 0 0,0 0 0 0,0 0-651 16,-3 5-135-16</inkml:trace>
  <inkml:trace contextRef="#ctx0" brushRef="#br0" timeOffset="13627.821">9660 11066 979 0,'0'0'43'0,"8"0"9"0,-3 0-41 0,6 0-11 0,-1 0 0 0,4 0 0 0,-4 0 168 0,6 0 32 15,0-4 7-15,0 1 1 0,-3 3-104 0,-2-5-21 16,4 3-4-16,-1-3-1 0,-1 5-59 0,-2 0-19 15,2-7 10-15,0 5-606 16,-2-3-122-16</inkml:trace>
  <inkml:trace contextRef="#ctx0" brushRef="#br0" timeOffset="14129.33">10115 10777 1497 0,'0'0'32'0,"0"0"8"0,0 0 0 0,0 0 4 0,0 0-36 0,0 0-8 16,0 0 0-16,8 0 0 0,3-5 104 0,-1 5 20 15,1 0 3-15,2 5 1 0,0-5-52 0,0 0-9 32,3 0-3-32,0 0 0 0,0 0-11 0,3 2-2 15,2-2-1-15,0 0 0 0,-3 0-29 0,1 0-5 16,-3 0-2-16,2 0 0 0,-4 5 19 0,-4-5 4 0,1 0 1 0,-3 2 0 15,0-2-10-15,-6 0-1 0,-2 0-1 0,0 0 0 16,0 0 30-16,3 7 7 0,-6-2 1 0,1 2 0 16,-4 5-25-16,1-3-5 0,-3-2-1 0,0 5 0 0,0 2-20 0,0 0-4 15,3-2-1-15,-3 9 0 0,3-7-8 0,-3 5 0 16,3 0 0-16,2-2 0 0,0 1 0 0,3 1 0 16,-2 2 0-16,-1 0 0 0,3-9 20 0,0 2 3 0,0 5 0 15,3-7 0-15,-3-3-36 0,2 3-7 0,-2-2-2 0,-2 1 0 16,2-4 22-16,-3 0 0 0,3-2 0 0,0-5 0 31,0 0-116-31,0 0-15 0,0 0-3 0,0 0-1077 0</inkml:trace>
  <inkml:trace contextRef="#ctx0" brushRef="#br0" timeOffset="14683.109">10726 10765 1728 0,'-2'-7'76'0,"2"7"16"16,-6-7-73-16,4 2-19 0,-1 5 0 0,-2-2 0 16,-3-3 106-16,0 3 18 0,-3-3 3 0,1 5 1 0,4-2-52 0,-4 2-9 15,-1 0-3-15,-2 2 0 0,0-2 0 0,2 5 0 16,-2-3 0-16,2 3 0 0,1-3-51 0,-1 3-13 31,3 2 0-31,0-4 0 0,0 6 0 0,6-2 0 0,-4 0 0 0,4-5 0 16,2 5 0-16,0 0-15 0,2 5 3 0,4-5 1 15,-1 0 11-15,3 0-10 0,0 0 10 0,5 5-10 16,6-5 21-16,-3 0 4 0,-1 0 1 0,1 5 0 16,5-5-30-16,1 0-6 0,-7 5 0 0,4-5-1 15,-6 0 21-15,3 5 0 0,0-3 0 0,-5 3 0 16,-1-3 10-16,-2-1 10 0,0 3 1 0,-5 1 1 0,-3-3-22 0,0 3 0 15,-6 0 0-15,1-3 0 0,-3 3 0 0,-2-5 0 16,-6 7 0-16,5-7 0 0,1 0 0 0,-4 0 0 16,-2-2 0-16,3 2 0 0,3-7 0 0,-1 7 0 15,3-7 0-15,0 0 0 0,-2-2 56 0,2-3 6 16,0 1 2-16,0-4 0 0,0 1-52 0,0 0-12 16,8-2 0-16,-3-3 0 0,3-2 18 0,0 2 1 0,0-6 0 0,6 8 0 15,4-4-19-15,-2-2 0 0,-3 1 0 0,3 1 0 16,8 0-10-16,-5 0 10 0,-1 0-10 0,4-2 10 0,-1 1-8 15,3 6 8-15,-3-3 0 0,0 0-9 0,-5 3 1 0,3 2 0 16,-1-5 0-16,-2 5 0 0,-3 0 8 0,1 2 0 16,-1 5 0-16,0-7 0 0,-2 7 0 0,-3 0 0 31,0-2 0-31,0 2-856 0,0 0-168 0</inkml:trace>
  <inkml:trace contextRef="#ctx0" brushRef="#br0" timeOffset="15215.054">10911 10725 1918 0,'8'0'85'0,"-8"0"18"0,0 0-83 0,0 0-20 16,0 0 0-16,0 0 0 0,0 0 64 0,0 0 9 15,0 5 2-15,3 2 0 16,0 0-9-16,-1-5-2 0,1 5 0 0,-3 5 0 16,0-5 0-16,0 5 0 0,0-3 0 0,0-2 0 15,0 5-52-15,0-5-12 0,3 5 0 0,2-3 0 16,-5-1 0-16,3 3 8 0,-1-4-8 0,6 0 10 0,0 0-10 0,0-2 0 16,0 2 0-16,0-7 0 0,-3 7 0 0,3-7 0 15,3 0 8-15,2 0-8 0,0 0 0 0,3-7 8 16,0 7-8-16,2-7 8 0,1 2 0 0,-1-4-8 0,-2 2 12 0,-2-5-4 15,-1 5-20-15,0-5-4 0,-2 3 0 0,-3-3-1 16,-1-2 17-16,-4 0 0 0,2 2 0 0,-5-2 0 16,0 2 0-16,-2 3 0 0,-4-3 0 0,1 0 0 31,0 3-55-31,-3 2-7 0,-3 0-2 0,3 0 0 0,0 2 52 0,3 0 12 0,-5 3 0 0,4 2 0 16,1 0 48-16,2 0 13 0,3 0 3 0,0 0 0 0,-2 7-52 0,2 0-12 15,2 0 0-15,1 0 0 0,0 5 0 0,2 0 0 16,3 2 0-16,0 0 0 0,0 0 54 0,0 5 8 15,-3-5 2-15,3 0 0 0,0 5-52 0,-5-5-12 16,2 5 0-16,-3-3 0 0,1 1 44 0,-3-1 7 16,3-4 1-16,-3 7 0 0,0-5-32 0,2 0-7 15,1 0-1-15,-3 0 0 16,0-2-12-16,0-5 0 0,3 0-9 0,-3 0 9 16,2 0-53-16,-2-7-5 0,0 0-1 0,0 0 0 15,0 0-113-15,0-7-24 0,0 0-4 0,-2-4 0 0</inkml:trace>
  <inkml:trace contextRef="#ctx0" brushRef="#br0" timeOffset="16117.404">10110 11381 1857 0,'0'0'40'0,"0"0"9"0,5 0 2 0,3 0 2 0,3 0-42 0,2-2-11 0,0-3 0 0,0 5 0 16,0 0 87-16,6-2 15 0,5-3 3 0,0 5 1 15,5 0-41-15,2-4-8 0,7 4-1 0,12-7-1 16,-3 4-19-16,6-4-4 0,6 2-1 0,7-2 0 0,0 0-14 0,-5 0-2 15,-6 0-1-15,3 0 0 0,-2 0-6 0,-3 2-8 16,0-2 11-16,0 0-11 0,-6 3 13 0,-7-3-4 16,0 4-1-16,-6-2 0 0,-5 3 42 0,0-3 8 0,-2 5 2 0,-6-7 0 15,3 7-45-15,-6-2-15 0,1-3 9 0,-3 5-9 16,-3-4 56-16,-2 1 7 0,-1 3 1 0,1-4 0 31,-6 4-52-31,-2 0-12 0,-3 0 0 0,0 0 0 0,0 0 0 0,0 0 0 16,0 0 0-16,0 0 0 15,-6-3-48-15,-2-2-13 0,-2 5-3 0,-1 0-1254 16</inkml:trace>
  <inkml:trace contextRef="#ctx0" brushRef="#br0" timeOffset="21320.787">20481 2407 1036 0,'3'0'23'0,"0"0"5"0,-3-7 0 0,0 7 1 0,0 0-29 0,0 0 0 16,0 0 0-16,2 0 0 0,4 0 57 0,-4-3 6 15,-2 3 1-15,0 0 0 0,3 0-4 0,2-4-1 16,1 4 0-16,-1 0 0 0,3 0 1 0,2 0 1 0,1 0 0 0,5 0 0 15,-6 0-13-15,4 4-2 16,-1-4-1-16,5-4 0 0,-2 4-14 0,5 4-3 0,3-1-1 0,3-3 0 16,2 0-11-16,16 0-3 0,-3 0 0 0,0 0 0 15,-5 0-13-15,6 0-18 0,-4 0 4 0,9 7 1 16,-3-7 13-16,0 0 0 16,3 0 0-16,2 0 0 0,-5 0 48 0,3 0 13 15,-3 0 3-15,2-7 0 0,3 7-52 0,-2 0-12 16,2 0 0-16,-2 0 0 0,2 0 0 0,-5 0 0 15,-2 0 0-15,-1 0 0 0,3 0 0 0,0 0 0 16,0 0 0-16,0 7 0 0,-8-7 32 0,0 0 3 16,0 0 1-16,-3 0 0 0,-2 0-22 0,-3 0-4 15,3 0-1-15,-3 0 0 0,3 0 4 0,-6 0 1 0,3 0 0 0,0 0 0 16,3 0 3-16,-5 0 1 0,-6 0 0 0,0 0 0 16,-3 0-18-16,1 0-17 0,-3 0 3 0,0 0 1 15,-3 0 39-15,0 0 8 0,-2 0 2 0,-1 0 0 0,-2 0-21 0,0 4-4 16,0-4-1-16,0 3 0 0,-3-3-10 0,3 0 8 15,0 4-8-15,-2-1 8 0,2-3 5 0,-1 0 1 16,4 5 0 0,0-5 0-16,-3 4-14 0,2-1 0 0,-2-3 0 0,5 0 0 15,-5 4 0-15,3-1-18 0,-1-3 4 0,-2 7 1 16,3-7 13-16,-6 4 0 0,-2-1 0 0,-3-3 10 16,0 0-10-16,0 0-12 0,0 0 2 0,0 0-760 15,-3 4-152-15</inkml:trace>
  <inkml:trace contextRef="#ctx0" brushRef="#br0" timeOffset="23246.848">13824 4749 576 0,'0'0'25'0,"0"0"6"15,0 0-31-15,0 0 0 0,0 0 0 0,0 0 0 16,0 0 108-16,6-2 16 0,-6 2 4 0,0 0 0 0,0 0-14 0,0 0-2 15,5-5-1-15,0 5 0 0,-5 0 9 0,0 0 3 16,0 0 0-16,0 0 0 0,0-7-30 0,0 7-5 16,0 0-2-16,0 0 0 0,0 0-18 0,0 0-4 0,0 0-1 0,-8 0 0 15,0 0-50-15,-2 5-13 0,-1-3 0 0,1 10 0 16,-3-3 0-16,-3 8 0 0,2-1 0 0,1-2 0 16,3 3 12-16,-1-3-2 0,3 0-1 0,0 0 0 0,3 0-9 0,5 5-12 15,0-7 2-15,2-3 1 16,4 3 9-16,4-5 0 0,1 0 0 0,2 0 0 15,3-7-12-15,3 0-1 0,-1 0 0 0,3 0 0 16,0-2 21-16,-2-3 5 0,-1-2 1 0,1 2 0 0,-3-2-14 0,0 5 0 16,0-5 0-16,-3 0 0 0,-3-5 51 0,1 5 10 15,-3-5 3-15,0 3 0 16,-5-3-52-16,2 0-12 0,-5 3 0 0,-3-5 0 16,-2 2 0-16,0 0 0 0,-3 3 0 0,0-3 0 15,-6 5 34-15,1 0 4 0,-3 0 1 0,1 2 0 16,-1 5-11-16,2 0-3 0,4 0 0 0,2 5 0 15,-3 2-71-15,1-7-14 0,2 7-4 0,2 0-751 16,4 7-150-16</inkml:trace>
  <inkml:trace contextRef="#ctx0" brushRef="#br0" timeOffset="23670.262">13859 5231 1728 0,'-11'-2'38'0,"11"2"8"0,-5 0 2 0,5 0 0 0,0 0-39 0,-3 0-9 16,-2 0 0-16,5 0 0 15,0 0 84-15,0 0 16 0,0 0 2 0,0 0 1 16,0 0-39-16,-5 2-7 0,-1 5-1 0,1-2-1 0,0 2-27 0,-3 0-6 0,0 0-1 0,0 5 0 15,0-5-21-15,3 5 8 16,0-3-8-16,-1 3 0 0,4-3 0 0,-1 3 0 0,3 2 0 0,0-2 0 16,3-3-11-16,2 8 11 0,0-8-13 0,6 3 5 15,-1-5-4-15,1 5-1 0,-3-10 0 0,2 5 0 16,6-2-14-16,0-5-2 0,0 2-1 0,0-2 0 0,-3-2 30 0,3-3 0 31,-3 5 0-31,3-7 0 0,-5 0 20 0,-1 0 11 16,1 2 1-16,-3-2 1 0,0 0 18 0,-6 0 3 0,1-2 1 15,-3-3 0-15,0-2-5 0,-5 0-1 0,-6-3 0 0,3 8 0 16,0-3-19-16,-2 3-4 0,-6-3-1 0,0 5 0 16,0 0-6-16,0 0-2 0,-2 0 0 0,-3 2 0 15,2 0-29-15,1 5-5 0,2 0-2 0,2 5-809 16,4 2-161-16</inkml:trace>
  <inkml:trace contextRef="#ctx0" brushRef="#br0" timeOffset="24250.055">13732 5960 1267 0,'0'0'56'0,"0"0"12"0,0 0-55 0,-3 0-13 16,1-7 0-16,-4 7 0 0,1-2 105 0,0-3 19 15,-1 5 3-15,-2 5 1 0,1-5-52 0,-1 2-9 16,-3 5-3-16,-2 5 0 0,0-5-51 0,2 7-13 16,-2-2 0-16,0 2 0 15,-1 0 0-15,4 0 0 0,4 1 0 0,-2-4 0 16,6 3 0-16,2-2 0 0,2-2 0 0,6 1 0 15,0 1 0-15,3-3 0 0,2-1 0 0,6-4 0 0,-3-4 0 0,2 3 0 16,3 1 0-16,0-4 0 0,-2-4 40 0,-1 1 6 16,1-1 1-16,-3-4 0 0,0 6-25 0,-6-3-5 15,-2-2-1-15,-5 0 0 0,2 0-16 0,0 0 0 16,-2 0 0-16,0 0 0 0,-6-5 74 0,0 1 8 0,3 4 2 0,-2-3 0 16,-1-2-43-16,-2 5-8 0,0 0-1 0,-3 0-1 15,-3 2-15-15,6-2-2 0,-6 7-1 0,1 0 0 16,-1 0-24-16,0 5-5 0,1-3 0 0,2 6-759 15,0-4-151-15</inkml:trace>
  <inkml:trace contextRef="#ctx0" brushRef="#br0" timeOffset="24751.568">13658 6704 979 0,'-5'-7'87'0,"2"7"-70"0,3-8-17 0,0 1 0 15,0 3 119-15,0-3 20 0,0 4 4 0,0-1 1 16,0-3-64-16,0 7-13 0,0 0-3 0,0 0 0 16,0-3 0-16,0 3 0 0,0 0 0 0,0 0 0 15,-5 7-51-15,-1 3-13 0,1 1 0 0,-3 4 0 16,0-1 34-16,-2 4 4 0,-1 1 1 0,-2 2 0 16,2 1-28-16,1-4-11 15,2 4 8-15,0-4-8 0,5 1 0 0,3-5 0 16,3 0 0-16,2-2 0 0,3-2-11 0,2-3 11 15,4 0-8-15,2-3 8 0,-1-4-8 0,1 0 8 16,0 0-8-16,0-4 8 0,3-3 0 0,-1 0 8 16,-2 0 0-16,0-3 0 0,-3-2 9 0,0 1 3 15,-2-4 0-15,0 1 0 0,-1 3 21 0,-5-6 5 16,-2-2 1-16,0 1 0 0,-6-1 1 0,3 5 1 0,-5-1 0 0,-1 1 0 0,-1 3-18 16,-1 1-4-16,-3 3-1 0,0 0 0 0,3 2 8 0,-2 1 2 15,-3 8 0-15,2-4 0 0,-2 7-49 0,2-2-10 16,1-2-1-16,-1 8-773 15,3-1-155-15</inkml:trace>
  <inkml:trace contextRef="#ctx0" brushRef="#br0" timeOffset="25237.782">13626 7306 1497 0,'0'-7'32'0,"3"4"8"0,-1-1 0 0,1-4 4 0,-3 1-36 0,3 3-8 15,-3 4 0-15,0 0 0 0,0 0 107 0,-3-3 19 16,0-4 4-16,-2 3 1 0,2 4-47 0,-2 4-8 16,-3-4-3-16,0 3 0 15,0 4-39-15,-2 4-8 0,-1 1-2 0,-2-2 0 0,0 1-24 0,-1-1 0 16,4 9 0-16,-1-5 0 0,1-3 0 0,4 4 0 16,4-1 0-16,-1 0 0 31,6 5-31-31,2-5-1 0,3-2-1 0,3 2 0 0,-1-7 33 0,3 0 0 0,1-7 0 0,1 0 0 15,1 0 18-15,3 0 10 0,-6-3 3 0,6-1 0 16,-6 1-19-16,0-4-3 0,0-4-1 0,-2-1 0 16,-1 5 4-16,1-7 0 15,-3 2 0-15,-3 2 0 0,1-1 20 0,-4 1 5 16,1-2 1-16,-3 1 0 0,-3 4-16 0,3 0-3 0,-2 0-1 0,-4 0 0 0,1-1-8 0,0 1-2 16,-3 0 0-16,0 0 0 0,-3 0 20 0,-2 3 3 15,-3-4 1-15,3 8 0 16,0 0-47-16,-1 0-9 0,4 0-1 0,-1 0-1 15,3 3-149-15,-2 2-29 0,2 6-7 0</inkml:trace>
  <inkml:trace contextRef="#ctx0" brushRef="#br0" timeOffset="25738.514">13674 7800 1335 0,'0'0'59'0,"0"0"13"15,0 0-58-15,-3-5-14 16,0 2 0-16,-2-1 0 0,2 4 80 0,3 0 12 16,-5-3 4-16,0 3 0 0,0 3 0 0,2-3 0 15,-2 4 0-15,-3-1 0 0,2 2-52 0,-2 2-9 0,1 0-3 0,-1 0 0 16,0 7-1-16,0-2-1 0,2 6 0 0,-2-1 0 16,1-1-30-16,1 1-21 0,1-3 3 0,2 5 1 15,1 0 17-15,2-5 0 0,2 4 0 0,4-8 0 0,2 2 0 0,-1-5 0 16,4 0 0-16,0 0 0 0,2-3 0 0,-3-1 0 15,4 2 0-15,-6-5 0 16,5 2-8-16,-3-4 8 0,1-3 0 0,-3 2 0 0,3-1 17 0,-1-3 11 16,-2-5 1-16,3 5 1 0,-3-3-5 0,-3-1-1 15,3-3 0-15,-3 0 0 0,-2 2 23 0,-1-2 4 16,-2-5 1-16,0 5 0 0,-5 0-32 0,2 2-7 0,-4 2-1 0,1-1 0 16,-2 4 16-16,0 0 2 0,-2 0 1 0,-1 2 0 15,-2 5-75-15,2-3-16 0,-4 3-2 0,1 3-704 16,1 4-141-16</inkml:trace>
  <inkml:trace contextRef="#ctx0" brushRef="#br0" timeOffset="26223.626">13584 8484 1324 0,'2'-7'118'0,"-2"7"-94"16,0-7-24-16,0 4 0 15,0-1 32-15,0 4 3 0,0 0 0 0,0 0 0 16,-2-7 65-16,2 7 12 0,-6 0 4 0,-2 7 0 16,-2-7-34-16,-1 7-6 0,-2 5-2 0,0-3 0 15,-3 3-51-15,0 2-11 0,0 7-1 0,3-2-1 16,5 0-10-16,-3 2 0 0,6-2 0 0,3-3 0 16,2 3 0-16,2 0-12 0,3-5 4 0,6-2 8 0,0-3-16 0,5 3 5 15,-1-10 1-15,4 3 0 0,-1 0-1 0,1-5 0 16,-1-5 0-16,1-2 0 0,-3 2 11 0,0-2 0 15,0-2 0-15,-3-3 0 0,0-2 16 0,0 2 1 0,-5-2 1 16,3 0 0-16,-6 0 41 0,0-5 8 0,3 0 1 0,-5 5 1 16,2 0-25-16,-2 2-4 0,-3-2-2 0,0 0 0 15,0 0-18-15,-3 2-4 0,-2-2-1 0,-3 0 0 16,0 7 20-16,-2-5 4 0,-1 5 1 0,-2 0 0 0,0 4-32 0,-1-1-8 16,1 4 0-16,0 0 0 15,0 0-143-15,2 7-29 0,0 0-7 0</inkml:trace>
  <inkml:trace contextRef="#ctx0" brushRef="#br0" timeOffset="26677.108">13615 9105 288 0,'-2'-12'12'0,"2"10"4"0,-3-3-16 0,3-4 0 0,0-1 0 0,-2 3 0 15,-1 0 301-15,0 5 58 0,-2-5 11 0,0 2 2 16,-1-2-209-16,-2 7-43 15,0 0-8-15,1 0-1 0,-1 7-38 0,-3 0-7 16,-5 0-2-16,3 5 0 0,0 7-51 0,-3-3-13 16,0 3 0-16,3 2 0 0,7 3 0 0,4-3-8 15,-1-2 8-15,0 2-13 0,-2-7 13 0,5 5 0 16,5-5 12-16,3 0-12 0,3-2 8 0,2-3-8 16,3-2 0-16,3 0 0 0,-1-2 0 0,3-5 0 15,-2 0 0-15,-1 0 0 0,-2-5 0 0,0 3 10 0,0-3-10 0,-3-2 8 16,0 0 33-16,-2-2 7 0,0-3 0 0,-3 0 1 15,-3 3-1-15,0-3-1 0,0 0 0 0,-2-2 0 16,-3 0-10-16,0-5-1 0,-3 5-1 0,-2-7 0 16,0 9-19-16,-6-9-3 0,-2 7-1 0,0 2 0 15,-3 5-77-15,3 0-16 0,-1 5-3 0,-1 2-1 0</inkml:trace>
  <inkml:trace contextRef="#ctx0" brushRef="#br0" timeOffset="27673.507">13340 10659 1497 0,'0'0'66'0,"-2"0"14"0,2-2-64 0,-3-5-16 31,3 2 0-31,0-2 0 0,0 0 93 0,0 0 15 0,-3 2 4 0,1-4 0 16,-1 4-15-16,0-2-2 0,-2 0-1 0,0 0 0 16,0 7-30-16,-1-5-7 0,1 3-1 0,-6 2 0 15,1 2-19-15,2-2-4 0,-3 5-1 0,1-3 0 16,-1 3-4-16,-2 2-2 0,0 0 0 0,-1 7 0 15,4-2-38-15,-1 0-8 0,1 2-2 0,-1 0 0 16,6 0 35-16,2 5 7 0,3-5 2 0,0 0 0 0,3 0-22 0,5 1 0 16,5-4 0-16,3 3 0 15,0-2-32-15,5 2-10 0,0-7-2 0,-2 5-1 0,-1-10 30 0,3 10 7 16,-2-5 8-16,2 0-13 0,0 0 13 0,-5 0 0 16,-3 5 0-16,0 2 0 0,1-7 0 0,-4 7 0 15,-2-7 0-15,-3 5 0 0,-5 0 24 0,-2-3-3 16,-1 3 0-16,-2 2 0 15,-3-7 5-15,-5 5 1 0,-3-2 0 0,0 1 0 16,3-4-11-16,-3 0-1 0,3 0-1 0,-1 0 0 16,1-2-14-16,0-5-18 0,2 0 4 0,1 0 1 0,2-5 13 15,3 3 0-15,-3-5 0 0,5 0 0 0,0-5 26 0,1 1 8 16,-1-4 2-16,3 1 0 0,3 0-28 0,-1-5-8 16,4 5 0-16,2-5 0 0,0-2 0 0,-1 2 0 15,4 3 0-15,0-3-9 16,2 0-19-16,0-2-4 0,0 2-1 0,3 5 0 0,-5-5 33 0,2 5 0 0,0 0 0 0,0 0 0 15,-2 7 44-15,-3-5 16 0,-5 5 4 0,-3 5 0 16,2-3-64-16,-2 5-18 0,0 0-1 0,0 0 0 16,0 0 19-16,0 0 0 0,0 0 0 0,0 0 0 15,0 0-240-15,0 7-50 0</inkml:trace>
  <inkml:trace contextRef="#ctx0" brushRef="#br0" timeOffset="28158.809">13708 10692 1728 0,'0'0'76'0,"0"0"16"16,0 0-73-16,0 0-19 0,-3 0 0 0,3 0 0 16,-5 0 89-16,2 0 15 0,-2 0 2 0,0 5 1 0,2-3-69 0,-2 5-14 15,2 0-2-15,1 5-1 0,-1-5 18 0,0 5 3 16,3-3 1-16,0 3 0 0,0 0-22 0,3-3-4 15,0-2-1-15,2 5 0 0,0-5-8 0,1 0-8 16,1 0 12-16,1 0-12 0,3-2 0 0,2-3 0 0,-2-2 0 0,2 5 0 16,0-10 55-16,1 5 7 0,1-2 2 0,-4-5 0 15,0 0-52-15,2 0-12 0,0-5 0 0,-2 5 0 16,-1-5 0-16,-2 5 0 0,3-7 0 0,-3 2 0 16,0-2 0-16,-3 0 0 0,0 0 0 0,0 2 0 15,-2-2 0-15,0 0 0 0,-3 7 0 0,-3 0 0 16,0-5 0-16,3 5 0 15,-5 5 0-15,3-3 0 0,2 5 54 0,-3-7 8 16,3 2 2-16,0 5 0 0,-5 0-64 0,5 0-15 16,0 0-1-16,0 0-1 0,-3 5 17 0,0 2 16 15,6 0-4-15,2 5 0 0,-2 2-12 0,2 0 11 16,-2 7-11-16,2-2 10 0,3 2 43 0,-3 1 9 16,-2 3 2-16,2 1 0 0,1-5-64 0,-4 5 0 15,1-5-16-15,-1-2 3 0,-2 7 13 0,3-5 0 0,2-2 9 0,-5-5-9 16,3 0 8-16,0 0-8 0,-1 3 0 0,-2-8 9 15,3 3-9-15,-3-5 8 0,3 0-8 0,-1 0 8 16,-2-7-108-16,0 0-23 0,0 0-4 0,0 0-717 16,0 0-144-16</inkml:trace>
  <inkml:trace contextRef="#ctx0" brushRef="#br0" timeOffset="28481.687">13192 11327 2260 0,'0'0'100'0,"5"-4"21"15,6 1-97-15,0 3-24 0,2-4 0 0,0-4 0 0,0 8 10 0,3-2-10 0,5-3 12 0,3 3-12 16,5-3 36-16,6-2 1 0,7 0 0 0,11 3 0 16,-3-3-19-16,3 4-4 0,0-4-1 0,5 0 0 15,0 0 31-15,-2 2 7 0,-3-2 1 0,-3 3 0 0,-5 1-42 0,-13-2-10 16,-3 5 0-16,-3-2 0 0,-4-3 21 0,-4 5 3 16,-2-2 0-16,-5-3 0 0,-3 5 12 0,-1-7 4 15,-4 0 0-15,-6 0-1296 16</inkml:trace>
  <inkml:trace contextRef="#ctx0" brushRef="#br0" timeOffset="29280.043">11785 4044 2840 0,'-8'-5'63'0,"2"5"13"0,4 5 2 0,2-5 1 0,2 2-63 0,9 10-16 16,2-3 0-16,6 3 0 0,15 9-16 0,0-9-5 15,1 9-2-15,7-2 0 0,1 7 23 0,4-3-11 16,9 8 11-16,-1 2-8 0,3 2 8 0,1 3 0 16,-1-1 0-16,3 3 8 0,0 0-8 0,2 0 0 0,3 5-8 0,-2-5 8 15,-6 0 0-15,-5 0-10 0,2 2 10 0,-2-4 0 16,0-3-11-16,-8-2 11 0,-2 0-10 0,-4-5 10 15,-2 0-22-15,0-2 2 0,-2 0 0 0,-6-5 0 16,-3 3 12-16,-5-8 8 0,-2 3-10 0,0 0 10 31,-9-5-168-31,1 0-27 0,-6 0-5 0</inkml:trace>
  <inkml:trace contextRef="#ctx0" brushRef="#br0" timeOffset="29587.984">12039 5175 1785 0,'15'2'159'0,"9"-2"-127"0,8 0-32 0,5 0 0 16,3-7 98-16,5 0 14 0,8 2 2 0,2-2 1 15,1 0-60-15,2-2-12 0,8 2-3 0,3-5 0 16,0 0-26-16,-1 5-6 0,-1 0 0 0,-4-2-8 16,-2-1 9-16,-3 3-9 0,0 5 0 0,-5-3-697 31,-5 3-147-31</inkml:trace>
  <inkml:trace contextRef="#ctx0" brushRef="#br0" timeOffset="29904.972">11792 6609 288 0,'-10'0'25'0,"7"-2"-25"15,3-3 0-15,3-2 0 0,2-4 612 0,8-3 118 0,3-8 23 0,8-4 5 32,5 1-625-32,8-6-125 0,3-2-24 0,2-5-6 15,6-2 22-15,0 1 0 0,4-4-9 0,4 3 9 16,8-4 0-16,-1 4 0 0,-5-8 0 0,8 1 0 0,3 0 0 0,3 0 0 0,-4 0 0 0,1 5 0 15,-3-3-13-15,-2 10 1 0,-1-3 0 0,-4-2 0 32,-4 0-82-32,-5 5-16 0,-2 7-3 0,-8-3-1 15,-6 10-134-15,-7 2-26 0</inkml:trace>
  <inkml:trace contextRef="#ctx0" brushRef="#br0" timeOffset="30268.166">11621 8230 2649 0,'2'-9'236'15,"3"-6"-189"-15,3-8-38 0,6-5-9 16,4-12 64-16,6-12 10 0,5-2 2 0,3-7 1 0,2-5-77 0,3 5-10 16,6-5-5-16,-1-2-1 0,-2-1 16 0,-1 1 0 0,4 5 0 0,2 2-9 15,0 2 9-15,5 5 0 0,-5 0 0 0,2 4 0 16,1-2-9-16,0 8 9 0,-3 1-10 0,2-4 10 31,-2 12-79-31,6-2-9 0,-4 4-3 0,-2 0 0 16,0 4-156-16,-5 4-31 0</inkml:trace>
  <inkml:trace contextRef="#ctx0" brushRef="#br0" timeOffset="30669.045">11483 9975 2592 0,'0'0'230'15,"0"-7"-184"-15,0 0-37 0,3-12-9 0,2-2 40 0,8-12 5 0,3 0 2 0,2 0 0 16,6-7-47-16,3 0-18 0,2-7 1 0,3-2 0 16,5-10 6-16,8 0 2 0,2-2 0 0,6-5 0 15,0-2 9-15,5 0 0 16,3-5-9-16,0 5 9 0,0-3-19 0,2 10 1 15,1-7 0-15,-3 7 0 16,-3 2-53-16,-3 7-10 0,-2-2-3 0,-2 7 0 16,-6 5 16-16,-3-3 2 0,0 5 1 0,-5 0 0 15,0 0 12-15,-5 5 2 0,0 2 1 0,-6 5-529 16,-2-3-105-16</inkml:trace>
  <inkml:trace contextRef="#ctx0" brushRef="#br0" timeOffset="30992.027">11790 10337 2800 0,'0'0'62'0,"8"0"13"0,2-2 2 0,9-8 1 0,2-4-62 0,6-7-16 0,7-5 0 0,6 0 0 16,-1-2-13-16,9 0-6 0,7-10-1 0,4 3 0 0,4-12 20 0,3 0 0 15,0-5 8-15,6-2-8 0,5-7 0 0,2 9 0 16,0-2 0-16,1 5 0 16,-6-3-18-16,-3 10-10 0,-2-3-1 0,-3 10-1 15,-5-3-26-15,-5 10-6 0,-3 0-1 0,-8 2 0 16,0 0-97-16,-6 7-19 0,-7-2-4 0,-6 7-1 0</inkml:trace>
  <inkml:trace contextRef="#ctx0" brushRef="#br0" timeOffset="31471.957">11607 7299 3052 0,'-29'-7'136'0,"19"2"27"16,2 2-131-16,0 3-32 0,5 8 0 0,3-8 0 15,8 7-24-15,5 11-11 0,0 1-2 0,6 9-1 16,2 5 8-16,6 7 2 0,4 3 0 0,6 4 0 0,3 12 28 0,5 2 0 15,8 0-8-15,0 9 8 0,0-1 0 0,5 3 0 16,0-3 0-16,3 4 0 0,8-1 0 0,-6 4 0 16,-4 4 0-16,-1-5 0 0,3-4 0 0,-6 1 0 0,1-1 0 0,-6 2 0 15,0-7 0-15,-2 2 0 0,-6-2 0 0,1-5-9 16,-4-2 9-16,1 2 0 0,0 0 8 0,-3-7-8 16,-3-2 0-16,-2-5 8 0,2-7-8 0,-5 0 0 15,3 0 0-15,-3-5-12 0,-2-2 2 0,-1 0-822 16,-2-12-164-16</inkml:trace>
  <inkml:trace contextRef="#ctx0" brushRef="#br0" timeOffset="32073.995">11065 9079 2379 0,'0'0'52'0,"0"0"12"0,-3-7 1 0,1 0 2 0,7 0-54 0,0 0-13 16,3-5 0-16,8-2 0 0,3-5 0 0,4-2 0 16,1 2 0-16,5-9-10 0,6 2 28 0,4-7 6 15,6-2 0-15,8-5 1 0,5-7-5 0,3 2-2 16,3 3 0-16,5-5 0 0,5 0-18 0,5-5 8 15,6-2-8-15,2-5 0 16,-2-2 8-16,2 0-8 0,3 2 0 0,3-2 0 16,-1 0 0-16,-2-1 8 0,0-3-8 0,-3 6 0 15,-7-2 8-15,-9 7-8 0,-2 2 0 0,-11 5 0 16,-13 7 0-16,-5 5 0 0,-8 9 0 0,-6-3-9 16,-7 8-15-16,-6 2-2 0,-5 5-1 0,-3 3-708 15,-2-4-141-15</inkml:trace>
  <inkml:trace contextRef="#ctx0" brushRef="#br0" timeOffset="32644.269">11655 5255 2649 0,'-11'-5'236'0,"1"5"-189"0,-3 0-38 0,5 0-9 15,2 0 31-15,6 7 4 0,0 0 1 0,6 7 0 31,4 3-59-31,3 4-11 0,6 7-2 0,2 5-1 0,8 9 23 0,3 10 5 16,2 9 1-16,9-2 0 0,2 2 8 0,2 7 0 16,4 10 0-16,-4-3 0 0,6 5 0 0,-3 0 0 15,-2-4 0-15,0 8-8 0,-1 3 8 0,-4 0 0 16,-4 0 0-16,-4 3-8 0,-4-3 8 0,-2 0 8 16,-5 0-8-16,0 0 11 0,0 0-11 0,-3-3 0 15,0-1 9-15,0-6-9 0,6-1 0 0,-3 4 9 16,-3 0-9-16,3-5 0 0,-1-2 0 0,1-7-12 0,5 2 0 0,-2-14 0 15,2 5 12-15,0-12 13 0,0 0-2 0,6-10-788 16,-1-6-158-16</inkml:trace>
  <inkml:trace contextRef="#ctx0" brushRef="#br0" timeOffset="33430.746">12592 4674 2476 0,'-30'-12'110'0,"22"5"22"0,1 5-105 0,-1-3-27 16,-3-2 0-16,6 0 0 16,-1 2-36-16,4 5-13 0,-3 0-3 0,-1 0 0 0,6 0 32 0,0 0 7 0,0 0 1 0,0 0 0 31,0 0-30-31,0 0-6 0,0 0 0 0,6 5-1 16,-1 2-21-16,0-2-4 0,0-3-1 0,3 5 0 15,3-2 30-15,-3-3 5 0,-3 3 2 0,3-3 0 0,0-2 38 0,-3 5 0 0,-5-5 0 0,6 2 0 16,2 3 36-16,-3 2 16 0,-3 0 2 0,4-7 1 0,-4 5 1 0,4-3 1 15,-1 3 0-15,3-3 0 0,-5 5-22 0,2 0-5 16,0-2-1-16,0 2 0 0,1 0 0 0,-1 0 0 16,0 0 0-16,3 0 0 0,-2-2-5 0,1 2-2 15,-1-2 0-15,2 2 0 0,0 2-2 0,-3-2 0 16,3 0 0-16,0 3 0 0,0-1-4 0,0 5-2 0,2-7 0 16,1 5 0-1,-1-5-2-15,4 7 0 0,-1-7 0 0,0 5 0 16,3 0 4-16,0-3 0 0,0 3 0 0,2 0 0 15,1-3 0-15,-1 5 0 0,3 0 0 0,1 5 0 0,4-5-2 16,-5 5 0-16,-5 2 0 0,3 10 0 0,4-3 2 0,1 7 1 16,0-2 0-16,3 0 0 0,-4 0-17 0,4-5 0 15,-1 10-8-15,-2-5 8 0,0 0 0 0,2 2 0 16,-2-2 0-16,3 0 0 0,-1 2 0 0,-2 3 0 0,-3-3 0 0,0-2 0 16,0-5 0-16,3 1 0 0,-3-4 10 0,1 1-10 15,1 0 0-15,-4 0 8 0,2-5-8 0,-2 0 0 16,-1 0 13-16,-2 3-2 0,0-8-1 0,0 3 0 15,-3 0-10-15,0-5 0 0,0 5 9 0,-2-5-9 16,0 0 0-16,-3-2 0 0,2 2 0 0,-2-7 8 16,5 5-21-16,-2-5-4 15,-3-5-1-15,0 5 0 16,0-2-199-16,0-3-40 0</inkml:trace>
  <inkml:trace contextRef="#ctx0" brushRef="#br0" timeOffset="34102.431">11504 4100 1958 0,'-8'0'174'0,"3"-7"-139"15,-6 7-35-15,3-2 0 0,8 2 67 0,0 0 6 16,0 0 2-16,8 2 0 0,6 5-75 0,-1-2-12 16,5-3-4-16,3 3-1 15,1 2 5-15,1 5 0 0,4-5 1 0,5 2 0 16,-1 3 11-16,6 2 0 0,0 7-9 0,3-2 9 16,8 2 0-16,-3 3-11 0,2-1 11 0,1 8-8 15,2 4 8-15,1-2 0 0,1 7 0 0,1-5 0 16,3 3 0-16,-1-3-8 0,-2 5 8 0,0 0 0 15,3 0 0-15,-1 0 0 0,4 7 0 0,-1-2 0 16,-3-5 0-16,1 0 0 0,0-5 0 0,-1 5 0 0,1 2 0 0,-3-2 0 16,-8 0 0-16,-3 0 0 0,0 0 10 0,1 0 1 15,-9 0 0-15,0-7 0 0,-2 0 2 0,-3-5 1 16,0 3 0-16,-5-8 0 0,0 3-2 0,0-5 0 0,-3 5 0 0,-3-7 0 16,-2 2 2-16,-2 0 0 0,1-2 0 0,1-5 0 31,-2-2-134-31,1 0-26 0</inkml:trace>
  <inkml:trace contextRef="#ctx0" brushRef="#br0" timeOffset="34536.07">11755 6642 1555 0,'-15'-7'138'0,"9"0"-110"0,-2 3-28 0,6-3 0 16,-4-3 291-16,9-6 53 0,0-1 10 0,5-9 2 31,2 0-327-31,6-2-65 0,3-5-14 0,7-2-2 0,1-3 32 0,2-2 6 0,5-2 2 0,3 2 0 16,0-5 12-16,3 5 0 15,-1-7 0-15,4-2-9 0,-1-3 9 0,3-7 0 16,8 5 0-16,0 0-8 0,-5 0 8 0,2-5 0 16,3 5 0-16,0-7 0 0,2 7 0 0,-4 2 0 15,-1 5 0-15,-3 5 0 0,-2 2 0 0,-5 0 0 16,-3 2 0-16,0 3 0 0,-8 2 0 0,0 0 0 15,0 5 0-15,-5 2 0 0,3 0-19 0,-6 3 2 16,-5-1 0-16,-6 10 0 0,4 0-71 0,-4 2-13 0,3 3-3 0,3-3-1 16,0 5-131-16,0 0-27 15</inkml:trace>
  <inkml:trace contextRef="#ctx0" brushRef="#br0" timeOffset="35169.449">11139 5189 2584 0,'0'0'115'0,"0"0"23"0,5-12-110 0,6-2-28 15,7-5 0-15,4 3 0 0,7-3 0 0,5-2-17 16,3-3 2-16,5 3 1 0,1 0 14 0,4 2-11 16,1-2 11-16,2 0-10 0,-2-3 10 0,5 3-13 15,2 0 5-15,4 0 8 0,1-5 0 0,1 0 0 0,-5 0 0 16,-3 3 0-1,2-3 0-15,-4 0 0 0,-4 7 0 0,-2-2 0 16,0 2 0-16,-2 5 0 0,-6-5 0 0,-3 10 0 16,-5-3-19-16,-2 3-9 0,-4-3-1 0,-2 5-1 15,1 0-214-15,-1 2-42 0</inkml:trace>
  <inkml:trace contextRef="#ctx0" brushRef="#br0" timeOffset="35640.146">11779 4512 864 0,'-5'0'76'0,"0"0"-60"16,-1 0-16-16,6 0 0 0,0 0 267 0,0 2 50 15,3 5 11-15,2 0 1 0,3 0-276 0,0 5-53 16,0 0-15-16,3 4-1 0,5-2 16 0,5 12 0 15,3 0 0-15,2 7 0 0,3 2 14 0,0 5 2 16,3 0 1-16,2 7 0 16,6 0-1-16,0 7 0 0,-1 12 0 0,6-5 0 15,8 10-4-15,-2-3 0 0,2 0-1 0,-3 5 0 16,3 0 1-16,2 2 1 0,3-4 0 0,1-3 0 16,2 0 13-16,-3 5 2 0,3 0 1 0,-3-5 0 15,-3-2-9-15,4 0-3 0,-1-5 0 0,-5 7 0 16,0-6-9-16,-6 1-8 0,-2-2 12 0,-2-7-12 15,-1 5 9-15,-2-5-9 0,-9-4 0 0,1 1 9 0,5-4-9 0,-2-4 0 16,-4-3 9-16,1 0-9 16,-3-7-68-16,0-1-17 0,0-6-4 0</inkml:trace>
  <inkml:trace contextRef="#ctx0" brushRef="#br0" timeOffset="47011.324">16044 5612 576 0,'0'0'25'0,"0"0"6"0,3 0-31 0,-3 0 0 0,0 0 0 0,3-7 0 15,-1 5 108-15,-2 2 16 0,0 0 4 0,3-5 0 16,-3-2 0-16,3 0 0 0,-3 2 0 0,0 5 0 15,0 0-52-15,0 0-9 0,0 0-3 0,0 0 0 16,-6-2 52-16,1-3 9 0,0 5 3 0,-1 0 0 16,1 5-103-16,-3-3-25 0,-2 3 0 0,2 2 0 15,0 0 32-15,-3 7 2 16,3-7 0-16,3 5 0 0,-3 2-34 0,3-2 0 16,2 2 0-16,3-4 0 15,3 1-23-15,-1 3-8 0,4-7-1 0,2 5-1 0,-1-5 33 0,4 0 0 16,0 5 0-16,2-10 0 0,0 3 32 0,3-5 12 0,0 0 4 15,-3 2 0-15,3-2-4 0,-3 0-1 0,0 0 0 0,1-2 0 16,2-3-22-16,-1 3-4 0,-4-3-1 0,8-2 0 16,-4 0 20-16,-1-5 3 0,-9 5 1 0,-2 0 0 0,4 0 4 0,-4-2 0 15,-3-3 1-15,-3 5 0 0,-7-5-36 0,-3 5-9 16,2 0 0-16,1 0 0 0,-6 0 0 0,5 2 0 16,-5-2 0-16,3 5 0 0,0 2 0 0,-3-5 0 15,3 5 0-15,-1 0 0 0,1 0 0 0,-3 0 0 16,3 0 0-16,5 5 0 15,0-5-49-15,3 2-12 16,0-2-3-16,5 0-751 0,0 0-150 0</inkml:trace>
  <inkml:trace contextRef="#ctx0" brushRef="#br0" timeOffset="47529.028">16110 6132 1922 0,'0'0'42'0,"0"0"9"0,0 0 1 0,0 0 3 0,0 0-44 0,0 0-11 15,0 0 0-15,0 0 0 0,0 0 80 0,0 0 15 16,6-5 2-16,-6 5 1 0,0 0-54 0,0 0-10 0,0 0-2 0,0 5-1 16,0 2-8-16,-3-5-2 0,0 6 0 0,-4 3 0 15,4 1 25-15,-5-3 5 0,3 3 1 0,-1 2 0 16,-2 0-42-16,3 5-10 0,0-5 0 0,2 0 0 15,1 1 0-15,2-4 0 0,2 3 0 0,4-6 0 16,-1-1 0-16,3 0 0 0,2-3 0 0,4 1 0 16,-1-3-28-16,0-4-7 0,3-3-1 0,-3-2-1 0,6 3 37 0,-3-3 0 0,-6-1 0 0,3 1 0 15,3-2 0-15,0-3 0 16,-5 5 0-16,-1-5 0 0,-4-2 46 0,-6 7 4 16,0-5 1-16,-3 5 0 0,-5 0-19 0,5 0-4 0,3 0-1 0,-5 0 0 15,-6 0-7-15,-2 0 0 0,3-5-1 0,-4 10 0 16,-1-7-19-16,1 6 0 0,1-1 0 0,2 1 0 15,1-2 55-15,-3 5 7 16,2 0 2-16,3 0 0 16,0 0-103-16,3 0-20 0,-3 5-4 0,0-2-820 15,5 1-164-15</inkml:trace>
  <inkml:trace contextRef="#ctx0" brushRef="#br0" timeOffset="48077.451">16126 6755 1216 0,'0'0'54'0,"0"0"11"0,0 0-52 0,0 0-13 16,-2 3 0-16,-4 1 0 0,1-4 106 0,0 3 18 15,0 1 4-15,-1 1 1 0,1-3-17 0,0 6-3 16,-1-1-1-16,-2 0 0 0,3 0-44 0,0 4-10 15,0-3-2-15,-1 6 0 0,-2-3-41 0,6-4-11 16,-4 8 0-16,1-1 0 0,2-3 0 0,1-4 0 16,2 8 0-16,2-8 0 15,1 0 0-15,2 4 0 0,1-3 0 0,2-1 0 0,0-3 0 16,5-1 0-16,0 1 0 0,0-4 0 0,3 0 12 0,3 0 0 16,-1 0 0-16,3-4 0 0,3-3-4 0,0 4 0 15,-6-4 0-15,-2-2 0 0,-5 2 28 16,-3 0 4-16,5 0 2 0,-5-3 0 0,-11-2-6 0,6 1 0 15,10 4-1-15,-10 0 0 0,-6-8 33 0,1 4 6 16,-1 1 2-16,3-1 0 0,-5 3-48 0,-1-3-8 0,-4 4-3 0,-3 4 0 16,2-1 15-16,-5 4 4 0,0-3 0 0,-2 3 0 15,-1 3-36-15,3-3 0 0,0 0 0 0,1 4 0 16,4-1-51 0,-2 1-10-16,2-1-3 0,3 1 0 0,0 1-169 15,3-3-35-15</inkml:trace>
  <inkml:trace contextRef="#ctx0" brushRef="#br0" timeOffset="48717.34">16087 7397 1465 0,'-3'-11'64'0,"3"11"15"0,0 0-63 0,0-3-16 15,0-1 0-15,-3-1 0 0,3 2 91 0,0 3 15 16,-5 0 3-16,0 0 1 0,0 0-15 0,-1 0-3 0,1 0-1 0,-3 8 0 0,0-4-25 0,-3-1-5 16,1 4-1-16,-1 7 0 0,1-2-44 0,-1 2-16 15,1 0 9-15,2-2-9 0,0 6 0 0,2-8 0 16,1 4 0-16,5-2 0 0,0 2 0 0,0-3 0 16,5-3 0-16,1 3 0 0,4-1 0 0,1-3 0 15,5 0 0-15,5-2 0 0,0-5 0 0,3-5 0 16,-3 5 0-16,-2-7 0 0,-1 0 56 0,1 0 7 0,-4 0 1 0,1 0 0 31,-2-5-64-31,-1 2-8 0,-3-1-4 0,-2-1-1 16,-2 9 51-16,2-4 10 0,2-4 3 0,-2 4 0 15,-5-5 1-15,-3 2 0 0,-3 3 0 0,-5 0 0 16,-2-4-34-16,-6 4-6 0,2 2-2 0,-1 2 0 0,-1-1-10 0,0-3 12 0,0 11-12 0,3-1 12 31,2-3-95-31,-2 4-18 0,0-1-4 0,2 6-730 0,3-2-145 16</inkml:trace>
  <inkml:trace contextRef="#ctx0" brushRef="#br0" timeOffset="49203.204">16068 7868 1094 0,'-2'-10'97'0,"2"10"-77"0,0 0-20 0,0-4 0 16,-3-1 93-16,3 5 15 0,-3-2 4 0,1 2 0 15,-1 0 12-15,-2 0 4 0,-3 0 0 0,0 7 0 0,0-7-52 0,0 7-9 16,0 0-3-16,-5 4 0 0,2-1 0 0,1 6 0 16,-4-2 0-16,1 1 0 0,3 6-51 0,2-2-13 15,5-5 0-15,0-3 0 0,6 4 0 0,0-6 0 0,2 3 0 0,5-5-10 16,-2 0 10-16,6 0-13 0,-1-7 5 0,3 5 8 16,0-5 0-16,-1 0 0 0,4-5 0 0,0 5 8 15,-4-7-8-15,-1 0 12 0,-1 0-12 0,0 0 12 16,-5-5 15-16,0 5 3 15,0-7 1-15,-3 7 0 0,0-5 1 0,-5 5 1 16,3-7 0-16,-3 7 0 0,0-7 10 0,-3 2 1 16,-2 2 1-16,0-1 0 0,0 4-21 0,-3 0-5 15,0 2-1-15,-3-2 0 0,1 4-18 0,-1 3 0 16,0 0 0-16,1 0 0 16,-1 3-110-16,1 1-22 0,-1-1-5 0,0 9-1 0</inkml:trace>
  <inkml:trace contextRef="#ctx0" brushRef="#br0" timeOffset="49619.487">16060 8317 1785 0,'-2'0'159'0,"-1"-2"-127"0,3-3-32 0,-3 3 0 16,1-3 60-16,-1 5 5 15,-5 0 2-15,5 0 0 0,3 0-3 0,-5 5 0 16,-3-5 0-16,3 2 0 0,0 3-41 0,-1-3-9 16,1 5-2-16,0 5 0 0,-1-5-3 0,1 5-1 15,5-3 0-15,-3 3 0 0,1 2-8 0,2-7 0 16,2 0 0-16,4 5 0 0,-1-5-9 0,6-3 9 15,-3-1-12-15,2 4 12 0,6-7 0 0,0 0 0 16,-3-2 0-16,0 2 0 0,3-5 0 0,0 2 0 0,-3-1 0 0,1-3 0 16,1 0 8-16,-1 0 9 0,-4 0 2 0,-2-5 0 15,-5 5 27-15,2-5 6 0,0 3 0 0,-2-6 1 16,-6 4 3-16,-2-1 0 0,3-2 0 0,-4 4 0 16,1-1-29-16,-6 4-6 0,3 0-1 0,-2-1 0 0,-1 4-8 0,-2-3-1 15,2 7-1-15,-2-3 0 0,3 3-21 0,-1 3-4 31,0-3-1-31,1 0-824 16,-1 7-166-16</inkml:trace>
  <inkml:trace contextRef="#ctx0" brushRef="#br0" timeOffset="50105.251">16100 8625 1677 0,'0'0'36'0,"0"0"8"0,0 0 2 0,0 0 2 0,-5 0-38 0,2 0-10 16,-5 0 0-16,3 5 0 0,-1-5 86 0,-1 2 15 15,-1 3 3-15,2 2 1 0,-2 0-40 0,0 5-8 0,0-5-1 0,3 7-1 16,0-7-34-16,0 7-6 0,-1-7-2 0,4 5 0 16,2 0-13-16,0-3 0 0,0-2 0 0,5 5 0 15,0-5 0-15,1 0 0 0,1-2 0 0,4-3 0 16,0 3 0-16,-1-5 0 0,3-5 0 0,1 3 0 15,-1-3 0-15,0-2 0 0,6 0 0 0,-6 0 0 16,0 0 19-16,0-5 1 0,-5-2 0 0,3 7 0 0,-1-5 19 0,1 5 4 16,-8 0 1-16,-1-3 0 0,1-1 10 0,-3 4 2 15,-3 0 1-15,-2 0 0 0,-3 2-30 0,-2-2-7 16,2 7 0-16,-3 0-1 0,0 0-19 0,1 0 0 16,2 4 0-16,-3 4-9 15,1-1-147-15,-1 0-28 0,-10 11-7 0,5-3-1 0</inkml:trace>
  <inkml:trace contextRef="#ctx0" brushRef="#br0" timeOffset="50522.672">16026 8966 1825 0,'0'0'40'0,"0"0"8"0,-3-2 1 0,3 2 3 0,0 0-41 0,-2-5-11 0,-1 5 0 0,3 0 0 16,-5 0 63-16,2 0 10 16,-2 5 3-16,-1-3 0 0,1 3-28 0,-3-3-4 15,5 10-2-15,-2-5 0 0,0 0-32 0,0 5-10 16,2-5 0-16,3 7 0 0,0-2 0 0,0-3-12 15,0 3 0-15,5 0 0 0,1-5 12 0,1 0 0 16,1 0 0-16,3-5-9 0,2 3-7 0,0-5-2 16,-2-5 0-16,2 5 0 0,1-7 18 0,-1 0 0 15,0 0 0-15,-2-7 0 0,-1 7 28 0,1-5 10 0,-3 3 2 0,0-3 0 16,-6 0 19-16,1 3 4 0,0 4 1 0,-1-2 0 0,-2 0-7 16,0 0-1-16,0 2 0 0,-2 3 0 0,-4-3-25 0,4-2-6 15,-6 5-1-15,2-3 0 0,-2 5-12 0,0 0-4 16,-2-2 0-16,2 2 0 15,0 0-67-15,0 2-13 0,0-2-4 0,3 5-717 16,-3-5-144-16</inkml:trace>
  <inkml:trace contextRef="#ctx0" brushRef="#br0" timeOffset="50986.636">16042 9300 1681 0,'0'0'36'0,"0"0"8"0,0 0 2 0,0 0 2 0,-6-2-38 0,1-3-10 16,5 5 0-16,-3 5 0 0,-2-5 78 0,0 2 14 16,0 3 2-16,2-3 1 0,-2 5-63 0,-1-2-12 15,4 2-2-15,-1 0-1 0,0 0-4 0,1 0-1 16,-4 0 0-16,1 0 0 16,5-2-12-16,0 7 0 0,0-5 0 0,3 0-10 15,-1-5 10-15,4 3-8 0,2-3 8 0,0 3-8 16,0-5 8-16,0 0 0 0,2-5 0 0,1 5 0 15,-1-2 0-15,1-5 0 0,2 2 0 0,-2-2 0 16,-1 0 33-16,-2 0 9 0,0 0 2 0,0 0 0 16,0-5 16-16,-3 5 3 0,-2-5 1 0,0 5 0 15,-1-7 0-15,-2 7 0 0,-2-5 0 0,-1 5 0 0,-2 0-32 0,-1 5-7 16,1-3-1-16,-3 3 0 0,0 2-12 0,-2 0-4 16,2 0 0-16,-3 2 0 0,1 3-8 0,4-3 0 15,-2 3 0-15,3-3 0 16,-3 3-171-16,0 2-36 0,0 0-7 0,0 5-2 0</inkml:trace>
  <inkml:trace contextRef="#ctx0" brushRef="#br0" timeOffset="51356.034">16113 9587 1566 0,'0'0'69'0,"-3"-5"15"0,-2 3-68 0,0 2-16 0,-3 0 0 0,0 0 0 15,0 0 61-15,-2 0 9 0,2 2 2 0,-3 3 0 16,0 2-13-16,1 0-3 0,-1 0 0 0,1 0 0 16,-1 5-38-16,3 2-8 0,0-2-2 0,-2-3 0 15,2 3-8-15,0 2 0 0,5-7 0 0,0 5 8 0,3-5-8 0,0 0 0 16,3 0 0-16,5 0-11 0,0-7 11 0,3 5 0 15,-4-5 0-15,7 0 0 0,-1-5 9 0,-2-2 4 16,2 5 1-16,0-8 0 0,0 3 9 0,0-7 1 0,-2 5 1 0,0-3 0 16,-3 0 31-16,-1-2 7 0,1 0 1 0,0 2 0 15,-8-2 0-15,3 0 0 0,-3 0 0 0,0 2 0 16,0-2 0-16,-3 7 0 16,1-5 0-16,-1 5 0 0,-2 0-64 0,-1 5-21 15,-1-3 0-15,1-2-820 16,1 7-164-16</inkml:trace>
  <inkml:trace contextRef="#ctx0" brushRef="#br0" timeOffset="52614.302">15597 10436 921 0,'0'0'40'0,"0"0"10"0,0 0-40 0,0 0-10 0,0 0 0 0,0 0 0 15,0 0 196-15,0 0 36 0,0 0 8 0,0 0 2 16,0 7-119-16,-2 0-24 0,2 0-5 0,2 7-1 16,-2 0-29-16,0-2-7 0,3 9-1 0,-3-7 0 15,2 5-9-15,-2 0-3 0,3-3 0 0,0 8 0 0,-1-8-28 0,1 3-7 16,0 0-1-16,-1-5 0 0,1 0-8 0,0 0 0 16,-3-2 0-16,0 2 0 0,0-7 0 0,0 5 0 15,0-5 0-15,2 0 0 0,4-2 0 0,-6-5 0 0,0 0 0 0,0 0 0 31,2 0-170-31,4-5-26 0,-4-2-6 0</inkml:trace>
  <inkml:trace contextRef="#ctx0" brushRef="#br0" timeOffset="52977.582">16015 10370 1663 0,'0'0'73'0,"-5"0"16"0,0 5-71 0,-3-3-18 0,2 3 0 0,-2-3 0 15,1 5 51-15,1 0 6 0,-4 5 2 0,-1 0 0 16,1 2-4-16,2 0-1 0,0 0 0 0,0 7 0 16,0-2-34-16,0 2-8 0,3-2 0 0,-1 2-1 15,4-2-11-15,-1 2 0 0,3-2 0 0,0 0 0 16,5-3 0-16,1-4 0 0,-1 2 0 0,3-7 0 16,5 0-11-16,-2 0 11 0,-1-2-8 0,3-5 8 0,1 0-10 0,1 0 10 15,-1-5-12-15,2-2 12 0,-3 0 16 0,0-2 11 16,0-3 1-16,1-2 1 0,-7 0 39 0,1-3 8 15,3 3 2-15,0-7 0 0,-6 2-14 0,0 5-4 0,0-7 0 16,-2 2 0-16,0-2-24 0,-3 2-4 0,-3 5-2 0,0-5 0 16,1 5-10-16,-4 0-3 0,-1 2 0 0,-1-2 0 15,-3 7 12 1,0 0 3-16,1 5 0 0,-3-3 0 0,-1 0-41 0,1 3-8 16,0 4-2-16,0 3 0 15,-3 0-87-15,3 2-18 0,2-5-3 0,0 10-1025 16</inkml:trace>
  <inkml:trace contextRef="#ctx0" brushRef="#br0" timeOffset="53247.303">15475 11181 1555 0,'0'0'68'0,"6"0"16"16,4 0-68-16,1 0-16 0,5-2 0 0,2-3 0 0,4 3 108 0,1-3 19 16,1-2 3-16,5 0 1 0,0-4-50 0,11 3-9 15,2-1-3-15,6-3 0 0,0-2-35 0,-1 7-7 0,1-5-2 0,-1 5 0 16,-2 0 17-16,-2 0 3 0,2 2 1 0,-8-2 0 16,-13 5-21-16,5-3-4 0,8 5-1 0,-8-7 0 15,-11 5 8 1,4-3 0-16,-4 5 1 0,-2-2 0 0,-5-3-21 0,-11 5-8 15,0 0 0-15,0 0 9 16,7-4-91-16,-7 1-18 0,-7-2-4 0</inkml:trace>
  <inkml:trace contextRef="#ctx0" brushRef="#br0" timeOffset="54114.157">14192 5175 1324 0,'-16'-7'59'0,"11"2"12"0,0 5-57 0,2-7-14 0,-5 2 0 0,3-2 0 16,2 0 78-16,-2 5 13 0,2-3 2 0,3 5 1 0,3-9-43 0,0 4-9 16,2 0-2-16,3 3 0 0,2-3-12 0,4 10-4 15,4-3 0-15,3 10 0 0,1 0 8 0,4 2 0 16,6 5 1-16,2 2 0 0,1-2-18 0,2 4-4 15,0 3-1-15,8-5 0 0,2 5-10 0,9-5 0 16,5 5 0-16,-3 0 0 0,0 2 0 0,3-4 8 16,-6-1-8-16,6 3 0 0,-5 7 0 0,-3-5 0 0,-3-2 8 0,-5-5-8 15,-8 5 14-15,0-7 1 0,3 0 0 0,-6-3 0 16,-2-1 22-16,0 1 5 0,-1-7 1 0,-7 5 0 16,-8-2-21-16,-3 0-4 0,1-3-1 0,-4-4 0 15,1 2-1-15,-6 0 0 0,-10 0 0 0,5-7 0 16,0 0-117-16,0 0-24 0,0 0-5 15</inkml:trace>
  <inkml:trace contextRef="#ctx0" brushRef="#br0" timeOffset="54615.839">14335 5887 403 0,'0'0'36'0,"0"0"-36"0,0 0 0 0,0 0 0 15,0 0 124-15,0 0 19 0,0 0 3 0,0 0 1 16,0 0-62-16,0 0-12 0,0 0-2 0,0 0-1 0,0 0-15 0,0 0-3 16,0 0-1-16,0 0 0 0,8 0 9 0,-8 0 1 15,5 5 1-15,3-2 0 0,-8-3 2 0,11 4 0 16,2 3 0-16,-2 0 0 0,2-2-6 0,5-3-1 0,4 5 0 0,7 1 0 15,5 3-32-15,11-4-6 0,3 0-2 16,7 0 0-16,3 0-2 0,1 1-1 16,4-4 0-16,3 3 0 0,0 0-4 0,-2-2-1 0,-1-3 0 0,-7 5 0 0,0-7 12 0,-3 5 3 15,-3-2 0-15,-3 1 0 16,-2 3-10-16,-8-7-2 0,-2 7 0 0,-3-2 0 0,-1-3 8 0,-4-2 2 16,-3 5 0-16,-3-5 0 0,-5-5 6 0,-3 5 2 15,0 0 0-15,-2 0 0 16,-6 0-69-16,0 0-13 0,-2-2-4 0,-3-3-993 0</inkml:trace>
  <inkml:trace contextRef="#ctx0" brushRef="#br0" timeOffset="54970.191">14237 6889 115 0,'-13'-4'0'0,"8"1"10"0,2-1-10 0,0 4 0 16,3-7 0-16,3-1 0 0,0 1 284 0,5 0 54 15,2 3 11-15,3-10 3 0,3-1-227 0,3 1-45 16,5 3-8-16,5-6-3 0,3-6 6 0,5 1 1 16,2-6 0-16,12-2 0 0,1 1-23 0,9 1-4 15,5-2-1-15,-2-1 0 0,-6 0-26 0,0-1-6 16,3-1 0-16,-3 4-1 0,-7 1-3 0,-4 2-1 0,1 0 0 0,-6 1 0 16,-7 3 1-16,-6 4 0 0,-3-4 0 0,-5 8 0 15,1 3-55-15,-7 3-10 0,-1-1-3 0</inkml:trace>
  <inkml:trace contextRef="#ctx0" brushRef="#br0" timeOffset="55271.441">13938 7701 115 0,'0'0'10'0,"8"0"-10"16,-3-7 0-16,9 0 0 0,2-5 501 0,5-2 99 15,5-3 19-15,6-6 4 0,2-5-506 0,14-5-101 16,2-3-16-16,8-1-11 0,-5 1 11 0,0 4 0 16,6-1-9-16,4-7 9 0,-5 4 0 0,0-1 0 15,6-3 0-15,-6 0 0 0,-2 4 0 0,-1 4 0 16,-4 3 0-16,-6 3 0 0,-3 5 0 0,-2-2 0 0,-3 6 0 0,-3-2 0 15,-8 8 11-15,-2 4-3 0,-5-3-8 0,-9 3 12 16,1 3-140-16,-8 1-29 0</inkml:trace>
  <inkml:trace contextRef="#ctx0" brushRef="#br0" timeOffset="55525.93">14190 8141 1900 0,'0'0'84'0,"0"0"18"0,0 0-82 0,0 0-20 0,5 0 0 0,8-5 0 16,0-2 52-16,6 0 5 0,5-5 2 0,2-2 0 16,3-3-50-16,6-6-9 0,-1-5 0 0,8-5 0 0,3 0 0 0,3-2 0 15,5-3 0-15,2-4 0 0,4 2 0 0,-6 0 11 16,-3 0-11-16,3 0 12 0,2 0-12 0,-2 7 10 15,-5 5-10-15,-3-1 10 0,-3-1 3 0,-5 9 1 16,-2-5 0-16,-9 7 0 0,-2 5-6 0,-6 4-8 16,-4-4 11-16,-6 2-994 15</inkml:trace>
  <inkml:trace contextRef="#ctx0" brushRef="#br0" timeOffset="55826.562">13589 9166 1382 0,'-5'7'123'0,"-1"-2"-99"0,1-3-24 0,5-2 0 16,0 0 249-16,8-2 45 0,3-5 9 0,5-5 1 15,7-9-264-15,6-5-54 0,6-7-10 0,10 0-3 16,5-2 18-16,11-10 9 15,2 5-10-15,14-14 10 0,-5 0 0 0,4 0 0 16,1 2 0-16,13-2 0 0,-8 7 0 0,-18 7 0 16,2 0 0-16,2 0 0 0,-1-2 0 0,-1 2 0 15,-3 0 0-15,1 7 0 0,-6 0 0 0,16-10 0 16,-13 11 9-16,-8 1-9 0,-13 10 9 0,-9 4-9 16,-2 1 8-16,-10 6-716 15,-6-1-144-15</inkml:trace>
  <inkml:trace contextRef="#ctx0" brushRef="#br0" timeOffset="56089.432">14110 9286 1497 0,'0'0'66'0,"8"0"14"0,0 0-64 0,3 0-16 0,2-7 0 0,5 0 0 15,9-5 187-15,5-2 33 16,7-7 8-16,6-5 0 0,6 5-187 0,2-10-41 16,5 3 0-16,5-7 0 0,1 2 0 0,2 0 0 15,0-5 0-15,3 3 0 0,-3 2 0 0,0 0 0 16,0-2 0-16,6-3 0 16,-11 8 0-16,-6-3 0 0,-2 2 0 0,0 0 0 0,-8 8 0 0,-8-3 0 15,-5 5 8-15,-6 0-692 0,-5 2-140 16</inkml:trace>
  <inkml:trace contextRef="#ctx0" brushRef="#br0" timeOffset="56444.148">13959 8042 2592 0,'-15'-3'230'0,"9"3"-184"0,6 0-37 0,0 0-9 16,0 0 0-16,6 3 0 0,7 1 9 0,5 6-9 16,3-3-15-16,9 12-7 0,1 0-2 0,12 2 0 15,-1 7 24-15,8 5-9 0,6 5 9 0,2 1 0 0,0 1 0 0,0 0 0 16,3 0 0-16,8 3 0 0,-3-8 0 0,-5 3 0 15,3 2 0-15,-4 0 0 0,-4-7 0 0,-3 2 0 16,-5-2 0-16,2 0 0 0,-5-7 11 0,-3-3-11 16,-2 3 12-16,-3 0-12 15,-5-7 11-15,-3-3-11 0,-5 3 10 0,-1-5-10 0,-1-2 0 0,-4 0 0 0,-2-3 0 0,0-2 0 16,-3 0-142-16,-5-7-34 0</inkml:trace>
  <inkml:trace contextRef="#ctx0" brushRef="#br0" timeOffset="56729.268">14425 7447 2296 0,'0'0'102'0,"0"0"21"15,0 0-99-15,0 0-24 0,5 4 0 0,3 4 0 16,8-1 0-16,0 7-12 0,5 0 0 0,6 5 1 0,2 6-3 0,10 8-1 16,6-4 0-16,3 11 0 0,0 0 15 0,7 7 0 15,9 4 0-15,5-1 0 0,-6 1 0 0,3-1 0 0,-2-3 0 16,5 5 0-16,5-5 12 0,-8 0-4 0,-11-7 0 16,1-5-8-16,-6-2 16 0,-5 0-3 0,-8-7-1 0,0 0 0 15,-5-8-4-15,-6-1 0 0,-4-5-8 0,-7-5-675 31,-4-7-141-31</inkml:trace>
  <inkml:trace contextRef="#ctx0" brushRef="#br0" timeOffset="57077.234">14330 6795 2170 0,'-21'-14'96'0,"10"9"20"0,3-2-92 0,3 3-24 15,0 1 0-15,-1 3 0 0,6-7 0 0,3 3-15 16,2 8 3-16,3-1 0 0,3-3-4 0,2 4 0 0,3 3 0 0,5 8 0 15,3-1 16-15,2 12 0 0,3-5-10 0,6 5 10 16,7 6 0-16,6-3 0 0,5 4 10 0,2 0-10 16,1 7 9-16,5-8-9 0,2 8 0 0,9-4 9 15,4 4-9-15,-2 0 0 0,-2-3 9 0,-3-4-9 0,-6-2 13 0,-2-1-1 16,-8-1-1-16,-3-8 0 16,-10-2-82-16,-6-1-16 0,-10-8-3 0</inkml:trace>
  <inkml:trace contextRef="#ctx0" brushRef="#br0" timeOffset="57525.2">14108 7466 1555 0,'5'-12'138'0,"-5"12"-110"16,3-3-28-16,4-4 0 0,4-4 137 0,5 1 23 15,0-6 4-15,8-1 0 0,2-6-136 0,6 2-28 16,2-5 0-16,3-2-8 16,-2-1 8-16,4-1 0 0,4-6 0 0,2-4 0 15,2 0 0-15,6 1 0 0,5-9 0 0,1 1 0 16,-1 0 0-16,0 0 0 0,0-4 0 0,3 1 8 15,5-4-8-15,-5 2 0 0,-8 5 0 0,-5 7 0 0,-3 5 0 16,-8 5-13-16,-6 1 1 0,-7 8 1 16,-8 2-113-16,-3 8-24 0,-7 1-4 0</inkml:trace>
  <inkml:trace contextRef="#ctx0" brushRef="#br0" timeOffset="57933.081">14237 6085 1958 0,'-10'-12'174'0,"7"12"-139"0,0-7-35 0,3 3 0 0,0-4 28 0,6 1-2 15,-1 5 0-15,3-3 0 0,0 5-26 0,2 0-11 16,6 0 1-16,5 7 0 0,3-2 20 0,3 2 4 16,2 3 1-16,0 6 0 0,3 0 4 0,5 8 1 15,5-3 0-15,6 7 0 0,-1 12-20 0,6 7 10 0,0-2-10 0,0 2 8 16,0 3-8-16,0-3 0 0,0 4 0 0,0 1 0 15,2 4 10-15,-2-4-10 0,-5-5 12 0,-6 0-12 16,-5 0 22-16,-2-7-2 0,-4-4-1 0,-2-3 0 16,-2-5-19-16,-1 5 0 0,-2-10 0 0,-5 1 0 15,-1-8-33-15,-5-2-1 0,-7 0 0 16,-4-2-927 0</inkml:trace>
  <inkml:trace contextRef="#ctx0" brushRef="#br0" timeOffset="58265.085">14436 5645 2026 0,'-8'-2'90'0,"5"2"18"0,0 0-86 0,3 0-22 16,0 0 0-16,6 2 0 31,-4 5-19-31,4 0-8 0,7 5-1 0,0 2-1 0,6 5 15 0,-1-5 3 0,9 12 1 0,2-2 0 16,2 13 10-16,7 3 0 0,1 2 0 0,1 10 0 16,2-5 0-16,1 0 0 0,-1-7 0 0,6 5 0 15,-1-3 0-15,3 5 8 0,3-2-8 0,0-3 0 16,-2 3 9-16,-6-10-9 0,-1 1 12 0,-4-6-12 15,-5-2 0-15,-4-6 0 0,-2-4 0 0,-2-4 0 16,-9-2-170-16,-2-5-31 0</inkml:trace>
  <inkml:trace contextRef="#ctx0" brushRef="#br0" timeOffset="58765.776">14256 6125 1152 0,'0'0'102'0,"8"-12"-82"15,10 5-20-15,6-7 0 0,8-5 90 0,5 0 14 16,0-2 2-16,5-7 1 0,6-3-75 0,7 3-16 16,6 0-2-16,0-3-1 0,-3 10-3 0,-2-5-1 15,2-2 0-15,-5 9 0 0,3-2-9 0,-4 0 12 16,-4 2-12-16,-3 0 12 0,-3 3-12 0,-2 0 10 15,-6 1-10-15,-4 6 10 0,-7-5-10 0,-1 2 0 0,-4 7-10 0</inkml:trace>
  <inkml:trace contextRef="#ctx0" brushRef="#br0" timeOffset="59213.883">14494 5511 115 0,'3'-12'10'0,"-3"12"-10"0,0 0 0 0,0 0 0 15,0 0 192-15,2-2 36 0,1 2 7 0,2-5 1 16,-2 3-133-16,5-3-27 0,5 5-6 0,5 0-1 15,4 0-6-15,4-2-2 0,3-3 0 0,6-2 0 16,10 12-16-16,0-5-3 16,5-5-1-16,3 3 0 0,2-3-24 0,6 0-5 15,0 3 0-15,2-3-1 0,-7 5-3 0,0 0-8 16,-6-2 12-16,-2-3-4 0,-4 3 1 0,-6-3 0 16,-7 5 0-16,-2 0 0 15,-5-2-110-15</inkml:trace>
  <inkml:trace contextRef="#ctx0" brushRef="#br0" timeOffset="59770.453">14621 5217 1036 0,'0'0'46'0,"0"0"10"0,0 0-45 0,0 0-11 15,8 7 0-15,0 0 0 0,0-2 27 0,5 2 3 16,3 0 1-16,2 5 0 16,6 2 23-16,0-5 5 0,2 10 1 0,6 0 0 15,0 2-14-15,0 5-2 0,10 0-1 0,0 7 0 16,3 2-15-16,3 0-4 0,5 5 0 0,2 0 0 16,1-2-15-16,-3 2-9 0,-3-5 10 0,6 5-10 15,2-7 12-15,-13-5-4 0,-5-2-8 0,-1 7 12 0,-2-5 7 16,-2 5 1-16,-4-2 0 0,-1-3 0 0,-4-7 7 0,0 8 1 15,-2-4 1-15,-5-6 0 0,-3 2-11 0,-6-9-2 0,1-5-1 0,-3 5 0 32,-3-3-52-32,-2-4-11 0,2-3-1 0</inkml:trace>
  <inkml:trace contextRef="#ctx0" brushRef="#br1" timeOffset="70521.361">7734 12155 1267 0,'-16'-9'112'0,"16"9"-89"0,3-3-23 0,-1-1 0 16,-4-3 0-16,2 0-8 0,2 0 0 0,3 4 0 15,3-2 56-15,-2-2 12 0,-6 7 3 0,8-4 0 16,2 1 5-16,-4-1 2 0,-6 4 0 0,0 0 0 0,0 0-3 0,5-3-1 16,-5 3 0-16,0 0 0 0,0 0-7 0,0 0-2 15,10 7 0-15,-4 0 0 0,-6 0-1 0,-3 8 0 0,6-4 0 0,-3-1 0 16,0 6 2-16,-3 1 0 0,3 1 0 0,3 1 0 16,5 2-14-16,-6 1-4 0,-4-4 0 0,2 1 0 15,8-2-26-15,-3-1-6 0,-8-2 0 0,-2 0-8 16,5 1 15-1,0-4-4-15,3-4-1 0,-6 3 0 0,-5-6 1 0,5 4 0 16,3-8 0-16,0 0 0 0,-8 4-11 0,3-1 8 16,5-3-8-16,0 0 8 0,3-7 20 0,-1-1 4 15,-4 1 1-15,4-4 0 0,6-3-33 0,-5-1 0 16,-8-3-15-16,2 3 5 0,8-3 10 0,-2-3 0 16,-3 2 0-16,-3-2 0 0,3 2 0 0,3-2 0 15,0 6 0-15,-3-3 0 0,-6 4 0 0,4-1 0 0,2 1 0 0,0 3 0 16,-6-1 0-16,4 5 0 0,2 0 0 0,2 4 8 15,4-4-8-15,-6 3 9 0,0 4-9 0,8 0 10 16,2 0-10-16,-2 0 0 0,-8 0 9 0,3 7-9 16,7 0 0-16,4 0 0 0,-4 0 0 0,1 5 0 15,-1-1 0-15,6-1 0 0,3 1 0 0,-1 8 0 16,-2-5 0-16,3 0 0 16,4 5 0-16,1-5 0 0,-3 1 0 0,1 3 0 15,-4-8 0-15,3 6-8 0,3-2 8 0,-5-4 0 0,-9 1 0 16,3-3 0-16,6-1 8 0,-6 0 0 0,-5-3 0 0,0-1 0 15,3 1 4-15,-3-4 2 0,-8 0 0 0,0 0 0 16,0 0 16-16,0 0 3 0,5-4 1 0,-5-3 0 16,-5-3-6-16,2-2-2 0,6 1 0 0,-3-3 0 15,-3-8-16-15,-2 8-10 0,2-4 12 0,6-1-12 0,2-2 8 0,-2 2-8 16,-9 2 0-16,9-2 0 0,5 5 0 0,-3-4 0 16,-7 3 0-16,2 1 0 0,2 3 0 0,1-4 0 15,-1 4 0-15,-4-3 0 0,-3 4 0 0,2-2 0 16,6 8 0-16,-3-3 0 0,-8 0 8 0,5 0-8 15,6-1 0-15,-6 8 0 0,0-2 0 0,-2 2 0 16,5 0 0-16,0 0-9 16,0 0-157-16,0 0-31 0,0 0-7 0</inkml:trace>
  <inkml:trace contextRef="#ctx0" brushRef="#br1" timeOffset="71037.445">8475 12226 1324 0,'-8'0'118'0,"5"0"-94"15,3 0-24-15,0 0 0 0,-3-3 78 0,3 3 11 16,0 0 3-16,0 0 0 0,0 0-25 0,0 0-5 16,0 0-1-16,6 7 0 0,4 0-26 0,-4 1-6 15,-6-1-1-15,2 4 0 0,6-8 0 0,0 8 0 16,-3-3 0-16,-2 6 0 16,0-3 1-16,2-4 0 0,0 8 0 0,-2-8 0 15,-6 0-10-15,6 0-3 0,7-3 0 0,-2 3 0 16,-2-4-8-16,2 2-8 0,0-5 12 0,2 0-12 15,6-5 23-15,-3 2-3 0,-2-4 0 0,-1 3 0 16,9-3 22-16,-6-3 4 0,-5-2 1 0,3 5 0 16,-3-4-6-16,0-3-1 0,-3 2 0 0,0 2 0 15,0-1-10-15,-2 1-2 0,2-2-1 0,1 1 0 0,-4 8-7 0,-2-1 0 16,3-3-1-16,-3 7 0 0,0 0 9 0,0 0 1 0,0 0 1 16,0 0 0-16,0 0-18 0,0 0-3 0,0 4-1 15,0 3 0-15,3 0-8 0,2 0 0 0,-2 1 0 0,2 3 0 16,0-1 0-16,0-3 0 0,3 5 0 0,0-5 0 15,0 0-10-15,-2 0 10 0,1 0 0 0,1-3-9 16,0 3-58-16,0-2-11 0,-5 2-2 0,2-4-1 16,-5-3-142-16,6 4-28 0</inkml:trace>
  <inkml:trace contextRef="#ctx0" brushRef="#br1" timeOffset="71585.536">8885 12216 1382 0,'0'0'123'0,"0"0"-99"0,0 0-24 0,0 0 0 0,0 0 150 0,0 7 25 0,0-4 5 0,2 4 0 15,-2 2-60-15,3 1-12 0,0-3-2 0,-1 4-1 16,1-4-37-16,-3 1-7 0,3 6-1 0,-1-7-1 16,1 0-21-16,0-3-4 0,-3 3-1 0,0 1 0 15,0-8-13-15,0 0-2 0,0 0-1 0,0 0 0 0,0 0-7 0,0 0-2 16,0 0 0-16,0 0 0 0,0 0 0 0,5-3 0 0,-3-2 0 0,4-2 0 15,-1 0-8-15,0 0 0 0,-2-4 0 0,5 4 0 16,3-5 0-16,-1 5-11 0,-2-7 3 0,0 7 0 16,3-5-4-16,-4 5 0 0,1 0 0 0,0 0 0 15,0 4 12-15,3-1 0 0,-1 4 0 0,-2 0 0 16,-8 0 0-16,8 0-10 16,3 7 10-16,-3-3-10 0,-3 3 10 0,0-4 8 15,3 8-8-15,-2-3 11 0,2-1 7 0,-3-3 2 16,0 3 0-16,-2 0 0 0,5 0 1 0,-6-4 1 15,1 6 0-15,-3-9 0 0,0 0 0 0,0 0 0 16,0 0 0-16,0 0 0 0,0 0-4 0,0 0-1 16,0 0 0-16,0 0 0 0,0 0-5 0,0 0-2 15,11-4 0-15,-1-1 0 0,-7-2-10 0,2 0 0 0,3 0 0 0,0 0 8 16,3 0-8-16,-3-5 0 0,0 2 0 0,-1 3 0 16,-1-4 0-16,2 3 0 0,5 1-9 0,0 0 9 15,-2 0 0-15,-1 0-8 0,1 3 8 0,-3 1 0 16,2-1 0-16,-2 4 0 0,0-3 0 0,0 3 0 15,-2 0 0-15,-1 3 0 0,3 1-8 0,0-1 8 16,0 4 0-16,0 0 0 0,-3 0 0 0,3-3 0 0,-3 8 0 0,0-2 9 16,-2-3-1-16,0 0 0 0,2-3 4 0,-2 8 1 0,-3-5 0 15,2 0 0-15,-2 3-5 0,6-6 0 0,-6-4-8 0,0 0 12 16,0 0-12-16,0 0 0 0,0 0 0 0,0 0-10 31,0 0-185-31,0 0-37 0</inkml:trace>
  <inkml:trace contextRef="#ctx0" brushRef="#br1" timeOffset="72340.716">9959 11965 1728 0,'-16'-3'76'0,"8"3"16"0,3 3-73 0,5-3-19 16,0 0 0-16,0 0 0 0,-3 4 109 0,3 8 19 16,-2-2 3-16,7 1 1 0,-3-1-63 0,6 1-12 15,0 4-2-15,3-1-1 0,0 2-16 0,2 1-3 16,0-3-1-16,3 5 0 0,0-1-5 0,0-4-1 15,-1 5 0-15,-1-2 0 0,-1 2 5 0,0-1 1 16,-2-4 0-16,-3 1 0 16,0-4-7-16,0-4-2 0,-3 0 0 0,0 1 0 15,0-1-1-15,-2-3 0 0,2-1 0 0,-2-3 0 16,0-7-2-16,-1 7-1 0,4-7 0 0,-4-5 0 16,4 2-10-16,-1-1-3 0,-3-4 0 0,1 4 0 15,5-3-8-15,0 4 0 0,3-6 0 0,2 6 8 0,0 3-8 16,0 0 0-16,0 3 0 0,3-4 0 0,-5 8 0 0,2 0 0 15,-2 0 0-15,-1 5 0 0,1 2 0 0,-3 0 0 0,2 0 0 0,-2 3 0 16,0 1 0-16,0 1 0 0,-2-2 0 0,1 1 0 16,-1-4 0-16,2 8 0 0,-3-4 0 0,0-4 0 15,3 0 10-15,-2 5-10 0,-1-5 12 0,3-4-12 16,-3 4 13-16,-5-7-4 0,8 0-1 0,0 0 0 16,0 0 8-16,-3-3 2 0,0-1 0 0,1-3 0 15,2-5 2-15,-3 2 0 0,0 3 0 0,-2-4 0 0,0-4-3 0,-1 1 0 16,3-4 0-16,1 3 0 0,-1-3-6 0,-2 1-2 15,-1 1 0-15,1 2 0 0,2-1-9 0,-2 4 0 16,0-6 0-16,-1 5 0 0,-2-2 0 0,3 3 0 16,0-3 0-16,-1-1 0 0,-2 4 0 0,3 4 0 15,-3-8 0-15,0 8 0 0,2-4 0 0,1 4-12 16,-3 0 2-16,0-1 1 31,3 1-70-31,-1 0-13 0,1 3-4 0,-3 4-819 0,0 0-164 0</inkml:trace>
  <inkml:trace contextRef="#ctx0" brushRef="#br1" timeOffset="72810.245">10692 12237 1267 0,'-3'0'112'0,"3"0"-89"15,0 0-23-15,0 0 0 0,0-4 181 0,0 4 32 16,0-3 7-16,3 3 0 0,2 0-124 0,3 0-24 16,0 0-6-16,3 0-1 0,-1 0-33 0,6 0-8 15,-3 0 0-15,3-4-1 0,3 4-23 0,-3-3 0 16,-1-1 0-16,4-3 0 0,-6 0 8 0,3 4 3 15,-3-2 1-15,0-2 0 0,-2 3 6 0,-3-3 2 0,0 4 0 0,0-4 0 16,-5 3 16-16,-3 4 3 0,0-7 1 0,0 7 0 16,-3-3 1-16,0-6 1 0,-2 6 0 0,-3-1 0 15,0 1-23-15,-3 3-5 0,4-4-1 0,-4 8 0 16,0-4-13-16,1 3 11 0,-3-3-11 0,2 4 10 0,-2-1-10 0,0 1 0 16,-1 4-12-16,1-1 12 0,-5 4 0 0,7-1 0 15,-2 1 0-15,2 1 0 0,1-2 0 0,-1 1 0 0,6 4 0 0,-1-1 0 16,4 0-13-16,2-2 5 0,2 2 8 0,4-3-13 15,4-1 13-15,1 2 0 0,-3-1 0 0,5-1 0 16,0-6 0-16,3-1 0 0,0 1 0 0,0-1 0 16,2 2 0-16,1-5-9 0,-1 0 9 0,4-5-8 31,1 2-112-31,1-1-23 0,-3-3-4 0,3 0-1 0</inkml:trace>
  <inkml:trace contextRef="#ctx0" brushRef="#br1" timeOffset="73142.415">11147 12176 2120 0,'0'0'94'0,"0"0"19"0,-5 0-90 0,5 0-23 0,0 0 0 15,0 0 0-15,0 7 64 0,0 0 9 0,0 0 2 0,5 5 0 16,0-2-1-16,0-3 0 0,-2 4 0 0,-3 4 0 16,3-8-38-16,-1 0-8 0,1 4-2 0,0-3 0 15,-3-1-13-15,0 0-2 0,2 0-1 0,-2 0 0 0,0-3-10 0,0-4 8 16,0 0-8-16,0 0 8 0,0 0-24 0,-5 0-6 15,2 0-1-15,3 0 0 32,-2-4-57-32,-4-6-11 0,1 3-2 0,0-4-1 15,2-1-10-15,1 2-3 0,-6-1 0 0,0-8 0 16,0 2-2-16,3-2-1 0,-3 5 0 0,2-4 0 16,1 3 34-16,0 4 8 0,2-3 0 0,-2-1 1 0,-1 4 105 0,4-3 21 0,-3 4 4 0,2-2 1 15,0 5 76-15,1-4 15 0,-1 4 3 0,3 0 1 16,3-1-22-16,-3 1-4 0,-6 3-1 0,4 1 0 15,2 3-77-15,0 0-16 0,0 0-3 0,0 0-1 0,0 0-35 0,0 0 0 16,0 0-15-16,0 0-799 16,0 0-160-16</inkml:trace>
  <inkml:trace contextRef="#ctx0" brushRef="#br1" timeOffset="73790.505">11454 12158 921 0,'0'0'82'0,"-3"-3"-66"0,6-2-16 0,-1 5 0 15,-2 0 152-15,0 0 26 0,0 0 6 0,0 0 0 0,0 0-69 0,0 0-15 16,-10-7-2-16,10 7-1 0,0 0-38 0,0 0-8 16,-11 0-2-16,-2 0 0 0,0 0-13 0,0 3-2 15,-1 1-1-15,1 4 0 0,0-1-12 0,2-3-2 16,-2 6-1-16,3-3 0 0,-1-3-18 0,0 3 0 15,1 8 0-15,2-8 0 0,3 4 0 0,2-4 0 0,0 5 0 0,3-2 0 32,0-3-11-32,6 4 11 0,-1-3-12 0,3-1 12 15,0 0-10-15,2 0 10 0,4 0-8 0,1-7 8 16,4 4 0-16,-1-4 8 0,-4 0 0 0,-1 0 0 0,-3-4-8 0,6 1 9 16,0-1-9-16,-3 1 10 0,-5-1 15 0,3-3 3 15,-3 0 1-15,0-1 0 0,-3 4 11 0,0 1 3 16,-2-1 0-16,-3 4 0 0,5-7-17 0,-5 7-3 15,0-3-1-15,0 3 0 0,6-4 1 0,-6 4 0 0,0 0 0 0,0 0 0 16,0 0-23-16,2 7 0 0,4 0 0 0,-1-3 0 16,3 3-9-16,0 1-7 0,2-1 0 0,1 4-1 15,-3-1 17-15,0 1 0 0,2 1 0 0,-2 2 0 16,3-4 0-16,-6 2-8 0,1 2 8 0,-1 0 0 16,0-2 0-16,-2-1 0 0,-6-1 0 0,0 1 9 15,1-4 6-15,-6 8 1 16,0-8 0-16,-5 4 0 0,-3-4 1 0,0 1 1 15,-3-1 0-15,-4 0 0 0,-1 0-10 0,0 0-8 16,11-3 9-16,-3-1-9 0,-3 2 0 0,1-5-8 16,2 2-1-16,5-4 0 15,1 2-176-15,-1-8-35 0</inkml:trace>
  <inkml:trace contextRef="#ctx0" brushRef="#br1" timeOffset="74329.002">11605 11976 633 0,'0'0'28'0,"0"0"6"0,0 0-34 0,0 0 0 15,0 0 0-15,0 0 0 0,8 0 218 0,-8 0 37 16,0 0 7-16,0 0 2 0,0 0-118 0,8 0-23 16,-3 0-5-16,3 7-1 0,-3 1-24 0,0-1-5 0,1 0 0 0,2 4-1 15,-3 4-34-15,3-1-6 0,-6-3-2 0,4 3 0 16,4 5-11-16,-4-5-2 0,-1 5-1 0,0-5 0 15,-2 0-3-15,2 1-1 0,-2-1 0 0,-3-3 0 16,0 4-11-16,0-4-1 0,2-1-1 0,-2-3 0 0,0-7-6 16,0 0-8-16,0 0 11 0,0 0-11 0,0 0 11 0,0 0-11 15,0 0 10-15,3-3-10 0,2 3 13 0,1-4-3 16,-1-3-1-16,3 4 0 0,0-4-9 0,0 3 0 16,5-4 0-16,0 1 0 0,-2 3 0 0,-1 1 0 15,4-1 0-15,-1 1 8 16,3-1-8-16,0 4-14 0,-3 4 3 0,0-1 1 15,6-3 10-15,-4 7 0 0,-4-3-9 0,-3 3 9 16,3 1 0-16,-4 3 0 0,1-1 0 0,-2-3 0 16,-1 5 0-16,0-5 10 0,1 0-1 0,-4 4 0 15,-2-4 3-15,3 5 1 0,-3-5 0 0,0 0 0 16,0-4-13-16,0 4 8 0,0-7-8 0,0 0 0 16,0 0-51-16,0 0-16 0,0 0-3 0,-3-7-1131 0</inkml:trace>
  <inkml:trace contextRef="#ctx0" brushRef="#br1" timeOffset="74560.442">12046 11896 2322 0,'0'0'103'0,"-2"5"21"0,-1 2-100 0,3 0-24 16,0 0 0-16,5 0 0 0,-2 7 8 0,2 1-8 15,1 3 0-15,-1-3 8 0,0 6 15 0,3-5 2 16,-2 1 1-16,1-3 0 0,-4 5-13 0,5-1-2 15,0-4-1-15,-5 1 0 0,2-1 2 0,-2-3 1 32,2 4 0-32,-2-1 0 0,-1-7-13 0,1 0-10 0,-6 5 2 0,3-5 0 31,0-7-96-31,0 0-18 0,0 0-4 0,0 0-1 16,0 0-56-16,0 0-11 0,0 0-2 0</inkml:trace>
  <inkml:trace contextRef="#ctx0" brushRef="#br1" timeOffset="75076.841">12462 12075 921 0,'-16'-12'40'0,"13"12"10"0,-2-7-40 0,2 3-10 0,3-3 0 0,-5 4 0 15,2-1 197-15,1-3 38 0,-1-1 7 0,-2 8 2 16,2-7-152-16,-2 3-31 0,2 4-5 0,3 0-2 16,-5 0-13-16,2 0-2 0,-2 0-1 0,5 0 0 15,-5 0-4-15,0 4-1 16,-3 3 0-16,2 1 0 0,4-1-18 0,-1-3-4 16,-2 3-1-16,2 0 0 0,3 0-10 0,0 5 0 15,0-5 0-15,3 3 0 0,-1-3-11 0,4 4 11 16,2-3-8-16,2-1 8 0,3 4-9 0,1-4 9 0,-1 0-10 15,-3 5 10-15,1-2 0 0,0-3 0 0,2 4 0 0,0-4 0 16,-5 8 0-16,0-4 0 0,-5-4 0 0,-1 5 0 16,4-2 31-16,-6-3 5 0,-3 0 2 0,-2 4 0 15,2-3 12-15,0-1 2 0,-7 0 1 0,-1 0 0 0,1 0-21 16,-4-3-4-16,1-4 0 0,-3 3-1 0,-5 1-27 0,3 1-19 16,-1-5 3-16,0 0-768 15,4-5-153-15</inkml:trace>
  <inkml:trace contextRef="#ctx0" brushRef="#br1" timeOffset="75578.168">12838 11925 691 0,'0'0'61'0,"2"-3"-49"15,-2 3-12-15,3-4 0 0,-3 1 156 0,0 3 29 16,0 0 6-16,0 0 1 0,0 0-89 0,0 0-18 16,3-4-3-16,-3 4-1 0,0 0-20 0,0 0-4 15,0 0-1-15,0 0 0 16,0 0-4-16,0 0 0 0,0 0-1 0,-6 4 0 16,-2-1-12-16,3 4-3 0,0-7 0 0,-1 4 0 15,-2-1-8-15,6 1-1 0,-6 1-1 0,5-3 0 16,-5-2-15-16,6 8-3 0,-4-8-8 0,6 0 12 15,-5 4-12-15,5-4 0 0,0 0 0 0,0 0 0 16,0 0 0-16,0 0 0 0,0 0-9 0,0 0 9 16,0 0 0-16,8 0 0 0,0 0 0 0,0 0 0 0,0-4 0 0,0 4 0 15,-3-3 0-15,0-2 0 0,1 5 0 0,-6 0 0 16,0 0 0-16,0 0 0 0,0 0 8 0,0 0-8 0,0 0 12 0,0 0-12 31,0 0-143-31,0 0-35 0</inkml:trace>
  <inkml:trace contextRef="#ctx0" brushRef="#br1" timeOffset="75917.268">12920 12252 1375 0,'0'0'60'0,"0"-7"14"0,0 7-59 0,0-8-15 0,2 1 0 0,-2 0 0 16,-2 0 97-16,4 0 17 0,1 0 3 0,-3-2 1 16,0 2-33-16,3 0-6 0,-1 4-2 0,1-1 0 15,-1-3-23-15,-2 7-5 0,0 0-1 0,0 0 0 16,0 0-4-16,0 0-2 0,0 0 0 0,0 0 0 16,0 0-20-16,0 0-4 0,0 0-1 0,0 0 0 0,0 0-17 0,0 0 0 0,0 0 0 0,0 0 0 15,-5 4 0-15,5-4 0 0,0 0 0 0,0 7 0 16,0-7 0-16,-2 3 0 0,2-3 0 0,2 7 0 15,-2-7 9-15,0 0-9 0,0 0 0 0,0 4 9 16,5-4-9-16,-5 0 0 0,0 0 0 0,0 0 0 16,0 0-15-16,6 7-5 0,-6-7 0 0,0 0-701 31,0 0-140-31</inkml:trace>
  <inkml:trace contextRef="#ctx0" brushRef="#br1" timeOffset="76837.392">9223 13141 1238 0,'-5'-5'55'0,"5"5"11"0,0 0-53 0,0 0-13 0,0 0 0 0,-3-2 0 16,-2-3 99-16,5 5 17 0,0 0 3 0,0 0 1 0,0 0-20 0,0 0-4 15,0 0-1-15,0 0 0 0,0 0-39 0,5 5-7 16,1-3-1-16,2-2-1 0,5 0-9 0,0 0-2 16,3 0 0-16,5 5 0 0,3-5 9 0,0 0 2 0,0 0 0 0,5-5 0 15,0 5-29-15,0 0-6 0,-3-2 0 0,1 2-1 16,-3-5 17-16,-1 5 4 0,-4-3 1 15,0-1 0 1,-4 4 5-16,-1 0 1 0,-4 0 0 0,3 0 0 0,-5 0-3 0,0 4-1 16,-8-4 0-16,3 8 0 0,-3-8-7 0,3 2-2 15,-3 10 0-15,0-5 0 0,-3 0-7 0,-2 5-2 16,2-5 0-16,-2 2 0 0,-1 7-5 0,-2-6-2 16,3 2 0-16,0-1 0 0,-3 3-2 0,3-4-8 15,-3 4 12-15,2-2-4 0,1 2-8 0,0 0 0 16,2 2 9-16,1-1-9 0,-1-6 0 0,0 3 9 0,1 2-9 0,2 0 0 15,-3 2 10-15,3-6-10 0,-3 4 8 0,3-2-8 16,3-1 12-16,-3-1-4 0,0-3 0 0,0 5 0 16,0-5 0-16,-3 7-8 0,1-9 12 0,2 2-4 15,-3 0-8-15,-2-5 10 0,2 3-10 0,0 2 10 16,-2-7-10-16,3 7 0 0,-1-7 9 0,-2 0-9 31,-1 0-50-31,4 0-14 0,2 0-4 0,0 0-851 16,-6 0-170-16</inkml:trace>
  <inkml:trace contextRef="#ctx0" brushRef="#br1" timeOffset="77370.803">10059 13263 1612 0,'0'-2'144'0,"-2"-6"-116"15,2 4-28-15,0 1 0 0,2-1 97 0,-2-3 14 16,0 2 2-16,0 3 1 0,0-5-7 0,3-1-2 16,-3 4 0-16,-3-3 0 0,1 4-25 0,-1-1-4 0,1-1-2 0,-4 3 0 15,1 2-26-15,0 0-4 0,-3 0-2 0,0 0 0 16,0 0-19-16,0 0-4 0,-3 2-1 0,-2 3 0 16,0 2-10-16,0-3-8 0,-3 3 12 0,3 3-12 15,2-5 0-15,0 2 0 0,3 4 0 0,0-1 0 16,6-3 16-16,2 0-4 0,0 5-1 0,2-5 0 0,6 5-26 0,0-3-5 31,3 3 0-31,0-1-1 0,4-1 21 0,1 2-11 0,0-3 11 16,0 3-8-16,3 0 8 0,-4 2 0 0,1 0-9 0,-2-2 9 15,-1-3 0-15,-3 3 0 0,-2-1 0 0,0-1 0 16,-5 2 0-16,0-3-11 0,-3 3 3 0,-3-5 0 16,-2 5 24-16,-1-3 6 0,-2-4 1 0,-2 2 0 15,-1 0-9-15,1 0-2 0,-4-2 0 0,1-3 0 16,-3-2 0-16,3 0 0 0,2 0 0 0,-2 0 0 0,3-7 15 0,-1 0 2 15,3 0 1-15,3 0 0 0,-3-5-11 0,3 3-3 16,2-3 0-16,3-2 0 0,-3 0-16 0,6-1 8 16,0-1-8-16,2 0 0 0,0-3 0 0,3 7 0 15,0-5 0-15,0-1 0 0,3 6 0 0,-3-2 0 16,2 0 0-16,1 2-9 0,-1 3 9 0,1-3 0 16,2 5 0-16,-2-5-8 15,-1 5 8-15,1 0 0 0,-3 0 0 0,0 0 0 16,0 4 0-16,-3-1 0 0,-2-3 0 0,-3 7 0 15,0 0-68-15,0 0-14 0,0 0-3 0</inkml:trace>
  <inkml:trace contextRef="#ctx0" brushRef="#br1" timeOffset="77941.55">10380 13213 345 0,'0'0'15'0,"0"0"4"0,0 0-19 0,0 0 0 16,0 0 0-16,0 0 0 0,2-4 265 0,-2 4 50 15,0 0 9-15,0 0 3 0,0 0-151 0,0 0-31 16,0 0-5-16,0 0-2 0,0 0-42 0,3 7-9 0,-3-7-2 0,0 7 0 16,0 0-22-16,0 2-5 0,-3 1-1 0,3-3 0 15,0 0-29-15,3 5-7 0,-3 2-1 0,5-7 0 0,-5 5 9 0,5-5 2 16,1 4 0-16,-1-1 0 0,3-6-31 0,0 4 0 16,3 1 0-16,-1-4 0 0,1-3 0 0,2 3 8 15,0-5-8-15,0 4 9 0,3-4-9 0,0-4 0 16,-3 4 0-16,1-7 0 0,-4 7 12 0,-5-5-4 0,1 3 0 0,-1-3 0 15,3-2 4-15,-5 0 1 0,-1 0 0 0,1 0 0 16,-3 0-5-16,0-5-8 0,0 5 11 0,0 0-11 16,-3-5 10-16,1 5-10 0,4 0 8 0,-2 0-8 15,-2 0 0-15,2 0 0 0,0 7 0 0,0 0 0 16,0 0 0-16,0 0 0 0,0 0 8 0,0 0-8 16,0 0 27-16,0 0 0 15,0 0 0-15,0 7 0 0,-3 0-17 0,3 5-10 16,3-3 12-16,-3 7-12 0,0-6 19 0,2 4-3 15,-2 5-1-15,0 0 0 0,3-5-1 0,0 7 0 16,-1-2 0-16,-2 0 0 0,0-3-14 0,0-4 0 16,3 7 8-16,0-5-8 0,-3 0 9 0,2-2-1 15,-2-3 0-15,-2 3 0 0,2-5-8 0,0 5-17 0,0-10 4 0,0-2 1 16,0 0-39-16,0 0-7 0,0 0-2 0,0 0-1241 16</inkml:trace>
  <inkml:trace contextRef="#ctx0" brushRef="#br1" timeOffset="78374.083">10962 13336 57 0,'0'0'0'0,"0"0"0"16,0 0 0-16,0 0 0 0,0 0 337 0,0 0 63 0,0 0 12 16,0 0 2-16,0 0-216 0,0 0-43 0,0 0-9 0,0 0-2 15,0 0-68-15,0 0-13 0,-6 4-3 0,1-1-1 31,0-3-30-31,5 0-5 0,-5 5-2 0,2-3 0 16,-5 3-9-16,5-3-1 0,3-2-1 0,0 0 0 0,-5 5-11 0,5-5 0 16,0 0 9-16,0 0-9 0,-3 7 0 0,3-7 0 15,0 0 0-15,0 0 0 0,0 0 0 0,6 0-10 16,-1 4 10-16,3-1 0 0,-3-6 0 0,0 3 0 16,3-4 0-16,-2 4 0 0,-1-5 0 0,3 3-12 15,-3-3 12-15,1 5-13 0,-6 0 42 0,2-2 9 0,1-3 2 0,-3 5 0 16,0 0-22-16,0 0-4 0,0 0-1 0,-5-2 0 31,2-3-54-31,3 5-11 0,-8 0-3 0</inkml:trace>
  <inkml:trace contextRef="#ctx0" brushRef="#br1" timeOffset="79044.175">11538 13195 979 0,'0'0'43'0,"0"0"9"0,0-7-41 0,0 2-11 0,0 5 0 0,0-7 0 16,-2 5 216-16,-3-3 40 0,-3-2 9 0,0 7 2 15,0-7-125-15,-5 7-25 0,-1-3-5 0,1 3 0 16,2 0-53-16,-2 0-11 0,0-4-1 0,-3 4-1 16,0 7-22-16,-2-3-4 0,2-1 0 0,-3 1-1 15,6-1-8-15,-3 4-2 0,0 0 0 0,6 0 0 16,-1 2-9-16,3 1 0 15,0-3 9-15,3 5-9 0,0-1 0 0,2-1 0 16,3 4 0-16,0-2 0 0,5 2 0 0,3 5 0 0,0-5-9 16,3 0 9-16,5 7 0 0,2-5-11 0,3-1 11 0,1-1-8 15,-4 4 8-15,1-3 0 0,-1-6 0 0,-2 3-8 16,-3 2 8-16,0-2 0 0,-2-5 0 0,-3 0 0 16,-3 0 0-16,-2 5 11 0,0-5-1 0,-3 0 0 15,-3-5 6-15,0 3 2 0,-2 2 0 0,0-3 0 0,-3-1 2 0,0-3 0 16,0 0 0-16,0 0 0 0,-3 0-20 0,1-7 0 15,-3 0 0-15,2 2 0 0,-2 3 27 0,2-3-2 16,1-2 0-16,-1 0 0 0,3-7 3 0,0 9 0 16,3 3 0-16,0-5 0 0,2-5-13 0,3 5-3 15,0-5 0-15,3 5 0 0,2 0-12 0,0-2 9 16,3-3-9-16,0 0 8 0,0 3-8 0,5-3 0 0,0 2 0 0,6-1 0 16,-3-1 0-16,-3 5 0 0,0-7 0 0,0 2 0 15,3 5 0-15,0-2 8 0,-3 1-8 0,-2 1 12 16,-3-2 0-16,3 7 1 0,-4-3 0 0,-1-2 0 15,-6 7-1-15,0 0 0 0,0 0 0 0,0 0 0 16,-3-2-4-16,-2-3 0 0,-3 5-8 0,0 0 12 31,3 0-97-31,-3 5-20 0,-5-5-4 0,-1 2-1173 0</inkml:trace>
  <inkml:trace contextRef="#ctx0" brushRef="#br1" timeOffset="79629.468">11753 13223 1267 0,'0'0'112'0,"0"0"-89"15,0 0-23-15,2-7 0 0,1 4 159 0,-3 3 27 16,0 0 6-16,0 0 0 15,0 0-66-15,0 0-14 0,0 0-2 0,0 0-1 16,0 0-47-16,0 0-10 0,0 0-1 0,-3 8-1 16,3-6-20-16,-2 10-4 0,2-5-1 0,-3 7 0 15,3-2-2-15,0-3-1 0,0 3 0 0,0 0 0 16,0-3-22-16,3 3 0 0,2-1 0 0,6-4 8 16,-3 3-8-16,5-3 9 0,0-2-9 0,-2 2 10 15,-1-7-10-15,6 4 12 0,3-1-12 0,-1-3 12 0,-2-3-2 0,3-1 0 16,-1 4 0-16,-2-5 0 0,-3 3 2 0,0-3 0 0,-2-2 0 0,0 5 0 15,-3-6-1-15,-1 1 0 0,-4-4 0 0,2 4 0 16,-2 0 0-16,0-5 0 0,-3 5 0 0,-3-7 0 16,0 7-11-16,1-5 10 0,-1 5-10 0,0 0 10 15,-2-5-10-15,3 5 0 0,-1 5 0 0,-2-3 0 16,-1-2 10-16,4 4-10 0,2 3 12 0,0 0-12 0,-3-4 15 0,3 4-4 16,0 0-1-16,0 0 0 0,0 7 7 0,0 0 2 31,-5-2 0-31,5 2 0 0,5 4-19 0,-2-1 0 0,-3 2 0 0,0 2 0 0,2 0 20 0,1 5 0 15,2-1 0-15,1-1 0 0,-4 2-12 0,1 7-8 16,2-5 9-16,-2 0-9 0,-1-2 8 0,1 2-8 31,0-2 0-31,2-1 9 0,-2-1-9 0,-1-5 8 0,-2 2-8 0,3 0 8 16,-3-2-8-16,0-1 0 0,0-1 9 0,0-5-9 16,0 2 9-16,0-7-9 0,0 0 12 0,0 0-12 0,0 0 8 0,0 0-8 15,-5-5 0-15,-1 3 0 16,1-10-75-16,-3 0-18 0,3 3-4 0,-3-3-1229 0</inkml:trace>
  <inkml:trace contextRef="#ctx0" brushRef="#br1" timeOffset="80130.705">12671 13296 576 0,'8'7'51'0,"-6"-7"-41"0,1 0-10 0,0 0 0 16,-1 0 214-16,4 0 41 0,-4 0 8 0,4 0 1 15,-4 0-96-15,6 0-19 0,-2 0-4 0,1 0-1 0,1 5-37 0,3-5-8 16,-3 0-2-16,5 2 0 0,0-2-39 0,1 0-8 16,-1 0-2-16,3 0 0 0,2 0-21 0,-2 0-5 15,0 0-1-15,3-2 0 0,-4 2-13 0,4 0-8 16,-1-5 10-16,-4 3-10 0,-1-3 8 0,0 5-8 15,-5 0 0-15,0-3 9 16,-5-1-57-16,-3 4-12 0,0 0-3 0,0 0-692 0,-6-3-138 0</inkml:trace>
  <inkml:trace contextRef="#ctx0" brushRef="#br1" timeOffset="80362.264">12838 13195 1782 0,'0'0'79'0,"0"0"16"0,0 0-76 0,0 0-19 0,0 0 0 0,5 0 0 16,0 7 110-16,-2-3 18 0,-1-1 4 0,6 4 1 16,-2 0-34-16,-1 0-7 0,3 5-2 0,0-1 0 15,-3-1-41-15,3 4-8 0,3 5-1 0,-3-5-1 16,-3-2-17-16,0 2-3 0,3 0-1 0,-3-2 0 16,3 2-10-16,-2-2-8 0,-1-3 9 0,-2 3-9 15,2-5 0-15,-2 5 0 0,-1-10 0 0,-2 5 0 16,0-7-72-16,0 0-15 0,0 0-2 0,0 0-687 15,0 0-136-15</inkml:trace>
  <inkml:trace contextRef="#ctx0" brushRef="#br1" timeOffset="81148.946">13774 13086 57 0,'0'0'0'0,"-2"-4"0"15,-1 1 0-15,0-1 0 0,3 1 362 0,-5-1 67 16,2-3 14-16,-2 0 2 15,-3 0-261-15,3 2-52 0,0 2-10 0,-1-1-2 16,-2 4-38-16,0-3-7 0,3-1-2 0,-3 4 0 16,0 0-30-16,0 4-7 0,0-4 0 0,-2 3-1 15,2-3-13-15,-3 4-2 0,3-4-1 0,-2 3 0 0,2 2-10 0,0-3-1 16,0 3-8-16,3-3 12 0,2 3-12 0,-2 2 0 16,2 0 0-16,0-3 0 0,6 3-13 0,-3 1 4 15,0-1 1-15,3 4 0 0,2-1 8 0,3 2-8 0,-3-3 8 0,3 7-8 16,0-6 8-16,3 4 0 0,-1-2 0 0,3 2 0 15,1 0 0-15,-4-2 0 0,3 2 0 0,1-2 0 16,-1-3 0-16,-2 3 0 0,-1-1 0 0,1-1 0 16,-6-3 0-16,3 5 0 0,0 2 0 0,-5-2 8 15,-3-3 4-15,0-4 0 0,-3 9 1 0,-2-7 0 16,-1 5 3-16,-2-5 0 16,0 0 0-16,-2 4 0 0,5-3-5 0,-6-1-1 15,0-5 0-15,3 3 0 0,-2-3-10 0,2-2 10 16,-3 0-10-16,3-2 10 0,0-3-2 0,1-2 0 15,-4 0 0-15,6 0 0 0,-1 0-8 0,1-5 12 16,-3 3-12-16,5-3 12 0,-2 0-12 0,5 3 0 16,0-3 9-16,0-2-9 0,5 2 8 0,-2-2-8 0,0 0 8 15,2 0-8-15,3 2 12 0,0 2-1 0,3-4-1 0,-1-2 0 16,1 6 14-16,-1-4 2 0,1 3 1 0,-1-1 0 16,4 2 11-16,-4-1 2 0,1 4 1 0,-3 2 0 15,-3-2-9-15,3 5-1 0,0-3-1 0,-3 5 0 0,-5 0-18 0,0 0-3 16,0 0-1-16,0 0 0 0,0 0-8 0,0 0 0 15,0 0 9-15,0 0-9 0,0 0-12 0,0 0-6 16,0 0-2-16,0 0 0 31,0 0-192-31,0 0-40 0</inkml:trace>
  <inkml:trace contextRef="#ctx0" brushRef="#br1" timeOffset="81696.961">14015 13061 1267 0,'0'0'56'0,"0"0"12"0,3-7-55 0,-1 2-13 0,-2 5 0 0,0 0 0 16,0 0 168-16,0 0 32 0,0 0 5 0,0 0 2 15,0 0-92-15,0 0-19 0,0 0-3 0,3 7-1 0,-3 2-37 0,3 1-8 16,-3-3-2-16,0 5 0 0,0 2-14 0,0-3-3 16,0-1-1-16,0 2 0 0,2-1-15 0,1-1-2 15,0 2-1-15,2-3 0 0,0-4-9 0,0 2 0 16,3 0 0-16,3 0 0 16,-3-3 0-16,2-4 0 0,4 3 0 0,-4-3 0 15,3 0 8-15,3-3-8 0,0-1 8 0,-3 1-8 16,3-1 19-16,0-3-2 0,-5-5 0 0,-1 5 0 15,1 0-17-15,-3 0 0 0,0-3-11 0,0-1 11 16,-3-1 0-16,-2 5 14 0,-1-3-1 0,-2-1 0 16,3 4-13-16,0-1 11 0,-9 1-11 0,6 0 10 15,-2 0-1-15,-1-2 0 0,3 7 0 0,0 2 0 0,0 0 9 0,0 0 2 16,0 0 0-16,0 0 0 0,0 0 0 0,0 0 0 16,-3 7 0-16,3 0 0 0,0 4-5 0,0-1-1 15,0-3 0-15,3 5 0 0,0 2-5 0,2 0-1 16,-5 2 0-16,3 1 0 0,-3 2-8 0,2-5 12 0,-2 7-12 15,3-5 12-15,0 1-12 0,-3-3 12 0,2 5-12 0,-2 0 12 32,0-5-12-32,0 0 10 0,3-2-10 0,-3-3 10 15,0 3-10-15,0 2 8 0,0-7-8 0,0 0 8 16,0 0-8-16,0-7 0 0,0 0 0 0,0 0 0 16,0 0-55-16,0 0-13 0,-3 5-2 0,-2-5-802 15,0-5-161-15</inkml:trace>
  <inkml:trace contextRef="#ctx0" brushRef="#br1" timeOffset="82151.451">14642 13209 1519 0,'0'0'67'0,"0"0"14"0,0 0-65 0,0 0-16 15,0 0 0-15,0 0 0 0,0 0 97 0,0 0 16 16,0 0 3-16,0 0 1 0,0 0-49 0,0 0-9 16,0 0-3-16,-8 4 0 0,8-4-38 0,-8 3-8 15,0 4-2-15,8-7 0 0,0 0-8 0,0 0 0 0,0 0 0 0,0 0 0 16,0 0 0-16,0 0 0 0,0 0 0 0,3 5 0 16,0-5 0-16,-1 2 0 0,1-4 0 0,2 2 8 15,0 0 13-15,-2-5 3 0,-3 5 0 0,0 0 0 16,3 0 8-16,-3 0 1 0,0 0 1 0,0 0 0 15,2-2 0-15,-2-3 0 0,0 5 0 0,0 0 0 16,0 0-22-16,0 0-12 16,0 0 12-16,0 0-12 15,0 0-40-15,0 0-16 0,0 0-2 0</inkml:trace>
  <inkml:trace contextRef="#ctx0" brushRef="#br1" timeOffset="82583.134">14960 13101 806 0,'0'0'36'0,"0"0"7"0,5-5-35 0,-5 5-8 0,0 0 0 0,2 0 0 16,1-2 196-16,2-3 38 0,-5 5 7 0,0-3 2 0,6 3-92 0,-6 0-19 15,0 0-3-15,0 0-1 0,0 0-44 0,0 0-8 16,0 0-3-16,0 0 0 0,2 10-14 0,1 2-3 15,2 2-1-15,-2 0 0 0,0 5-18 0,2 0-3 0,3-5-1 0,-3 7 0 16,3-2-6-16,-3 2-2 0,-2-2 0 0,5-1 0 16,0 4-5-16,-3-4-2 0,0-1 0 0,-2-3 0 15,0 2 1-15,-1-1 0 0,1-1 0 0,0 0 0 16,-1-2-19-16,-2-3 0 0,3-2 0 0,-3-7 0 0,0 0 0 0,0 0 0 16,0 0 0-16,0 0 0 15,-3-7-216-15,3 0-49 0,-2 0-11 0</inkml:trace>
  <inkml:trace contextRef="#ctx0" brushRef="#br1" timeOffset="82936.779">15285 13166 2016 0,'-5'-11'89'0,"5"11"19"0,0 0-87 0,0 0-21 0,-6 4 0 0,4-1 0 16,-4 1 57-16,4 4 7 0,-3-6 2 0,2 10 0 15,-5-5-17-15,5 7-3 0,-5 0-1 0,6-2 0 0,-4 2-29 0,1 0-7 16,0 0-1-16,0 5 0 0,2-5-8 0,0-2 0 16,3 6 0-16,3-8 0 0,2 4 0 0,0-2 0 0,1 0 0 0,2-3 0 15,0-2 0-15,2-2-12 0,-2 2 2 0,5-7 1 16,-2 0 9-16,2 0 0 0,3-7 0 0,-3 2-8 16,3-4 23-16,-3-3 5 0,6 5 0 0,-6-7 1 15,0 2 43-15,3-2 8 16,-5 0 1-16,-1 0 1 0,1-5-4 15,-3 5-1-15,-5-5 0 0,-1 5 0 0,4 0-15 0,-6-1-3 16,-3-3-1-16,0 6 0 0,-5-2-22 0,0 4-4 16,-2-1 0-16,-1 4-1 0,1 0-12 0,-4-1-3 15,1 1 0-15,0 0 0 0,0 3-8 0,-1-3 12 16,4 7-12-16,2-5 12 16,-3 5-113-16,3 0-23 0,1 0-4 0,1 0-1213 0</inkml:trace>
  <inkml:trace contextRef="#ctx0" brushRef="#br1" timeOffset="83299.616">15941 13199 57 0,'0'0'0'0,"0"0"0"15,0 0 0-15,0 0 0 0,5-4 443 0,3 4 83 16,-2 0 17-16,2-5 3 0,-8 5-359 0,10 5-72 15,3-5-15-15,1 0-2 0,2 0-40 0,-3 4-8 0,3-1-2 0,-3-3 0 16,3 0-24-16,-3 4-6 0,0-1-1 0,0-3 0 16,1 4-8-16,-4-1-1 0,-2-3-8 0,-3 5 12 15,-2-5-12-15,-3 0 0 0,0 0 0 0,-5 7-784 16,-8 0-151-16</inkml:trace>
  <inkml:trace contextRef="#ctx0" brushRef="#br1" timeOffset="83468.476">16013 13395 2422 0,'0'0'53'0,"10"0"11"0,3 0 3 0,6 0 1 0,-3 0-54 0,2 0-14 0,3-5 0 0,1 5 0 16,-1-2 75-16,0 2 12 0,-2-5 2 0,2 2 1 16,0-1-53-16,-8 1-10 0,-2 3-3 0,2-4 0 0,0-1-24 15,-5 3 0-15,-3 2 0 0,-5 0-834 16,0 0-172-16</inkml:trace>
  <inkml:trace contextRef="#ctx0" brushRef="#br1" timeOffset="87440.834">16894 13021 748 0,'-8'-5'33'0,"8"5"7"0,2-2-32 0,-2-3-8 0,-2 3 0 0,2 2 0 16,0 0 208-16,2-5 39 0,-2-2 8 0,-2 4 1 16,-4 3-76-16,4 0-16 0,2 0-4 0,0 0 0 15,-8 7-82-15,3-4-17 0,-1 4-3 0,4-2-1 0,-4 9-16 0,-2-7-3 16,-2 7-1-16,5-2 0 0,-1 2-2 0,-2 0-1 16,-8 5 0-16,6 2 0 0,-1-2-34 0,3 7 0 15,-5-5-10-15,0 5 10 0,0-5 0 0,2 5 0 16,6-5 0-16,-3 5 12 0,-5-1-12 0,5-1 0 15,8 0 0-15,0-8 0 0,-6 8 0 0,6-8 0 16,6-4 0-16,2 2 0 16,5 0 0-16,-3-7 0 0,-2 5 0 0,3 0 0 15,7-10 8-15,-2 5-8 0,-2-2 8 0,-1-3-8 16,3-2 16-16,-3-2-3 0,0-3 0 0,-2-2 0 16,-3 5 11-16,0-6 1 0,2-3 1 0,-2-1 0 15,-8 5 2-15,5-7 0 0,1 0 0 0,-4 7 0 0,-2-5-8 16,-2-2-2-16,2 2 0 0,-3 3 0 0,0-3-5 0,1 5-1 15,-9 0 0-15,3 0 0 0,6 2-2 0,-6 5-1 0,-6 0 0 16,4-2 0-16,2 2-9 0,0 0-17 0,-3 0 4 0,-2 2 1 16,0-2 12-16,5 5 12 0,3-5-3 0,-1 0 0 15,-4 2-20-15,2-2-4 0,8 0-1 0,0 0 0 32,0 0-80-32,0 0-16 0,0 0-3 0,0 0-715 0,13 5-143 0</inkml:trace>
  <inkml:trace contextRef="#ctx0" brushRef="#br1" timeOffset="87996.174">17357 13126 1706 0,'0'0'76'0,"0"-4"15"0,5-3-73 0,-2 0-18 0,-3 0 0 0,2 2 0 16,-2 5 86-16,0 0 14 0,3 0 2 0,-3 0 1 16,0 0 0-16,0 0 0 0,0 0 0 0,0 0 0 15,3-7-39-15,-3 7-7 0,0 0-1 0,0 0-1 16,-3 7-19-16,0 0-3 0,1 5-1 0,-4 2 0 15,4 0-5-15,-1 2-2 0,-5 1 0 0,0 2 0 16,3-1-9-16,-3-1-3 16,3 2 0-16,-3 2 0 0,2-2-5 0,1 2-8 15,0-2 11-15,0 2-11 0,-1-2 8 0,4 2-8 16,-1-2 0-16,3 0 0 0,-5-5 0 0,5 0 0 16,0 0 0-16,2 0 0 0,1-2 0 0,0 2 0 15,-1-7 0-15,6 0 0 0,0 5 8 0,-3-5-8 16,1-3 0-16,2-1 0 0,2 2 8 0,-2-5-8 15,3 0 0-15,-1-5 0 0,1 2 8 0,-1-1-8 0,1-3 9 0,-3 2-9 16,0-4 17-16,0 2-2 0,-5 2-1 0,4-5 0 16,-4-1 10-16,0 4 1 0,-3-5 1 0,0 5 0 0,0-7-8 15,-3 2-2-15,-2 3 0 0,0-3 0 0,-3 5-3 0,0 0-1 16,-3 2 0-16,0 3 0 0,-2-3-1 0,3 3-1 16,-4 2 0-16,4-5 0 0,-3 5-10 0,-1 0 0 15,1 0 0-15,3 5 0 16,-1-5 0-16,3 2-14 0,-3 3 3 0,1-3 1 31,5-2-129-31,-1 5-25 0,1 2-6 0</inkml:trace>
  <inkml:trace contextRef="#ctx0" brushRef="#br1" timeOffset="88397.916">17661 13484 1036 0,'0'0'46'0,"0"0"10"0,0 0-45 0,0 0-11 16,0 0 0-16,0 0 0 0,0 0 253 0,0 0 49 16,3 5 10-16,-1 2 1 0,1 0-153 0,-3 0-32 0,0-2-5 0,-3 4-2 15,3 3-44-15,-2-1-9 0,-1-1-1 0,0 2-1 16,1 2-26-16,-1 0-4 0,-2 0-2 0,-1-2 0 16,1-1-18-16,0 4-4 0,2-6-1 0,1 3 0 15,-4 2-11-15,4-2 0 0,2-3 0 0,-3-2 8 16,0 5-8-16,3-5 0 0,0-7 0 0,0 7 0 15,0-7 0-15,0 0 0 0,0 0 0 0,0 0 0 16,8 7-16-16,-8-7-8 0,0 0-1 0,0 0-1 16,0 0-146-16,0-2-28 0,0-5-7 0</inkml:trace>
  <inkml:trace contextRef="#ctx0" brushRef="#br1" timeOffset="90171.355">18113 13049 288 0,'3'-10'12'0,"0"6"4"16,-3-3-16-16,2 0 0 0,-2 2 0 0,3 3 0 0,-3-5 234 0,0 7 44 16,0 0 9-16,0 0 1 0,0 0-142 0,0 0-29 15,3-5-5-15,-3 5-2 0,0 0-9 0,0 0-1 16,0 0-1-16,0 0 0 0,-6 0-23 0,4 5-5 15,2-5-1 1,-3 7 0-16,-2 0-18 0,2 0-3 0,-2 7-1 0,-3-2 0 16,0-1-13-16,0 6-3 0,-3 2-1 0,1 2 0 15,-1-2-16-15,1 2-3 0,-4 0-1 0,6 2 0 16,1-1-3-16,-1-1 0 0,2 0 0 0,4 2 0 16,4-1-8-16,1-1 8 0,0-7-8 0,5 5 8 15,2 0-8-15,1-5 0 0,-1 0 9 0,1-7-9 16,-1 5 8-16,1-10-8 0,0 5 10 0,2-2-10 0,0-3 15 0,-2-2-3 15,-3 5-1-15,5-5 0 0,3-5 5 0,-3 3 0 16,0 2 1-16,-2-5 0 0,2-2 11 0,-2 0 1 16,-6-3 1-16,3-1 0 0,-3 4-2 0,-2-5-1 15,-1-2 0-15,-2 0 0 0,-2 2-9 0,-1 5-2 16,0-3 0-16,1-1 0 0,-1-1-4 0,-2 5-2 0,-6 5 0 16,6-3 0-1,0 2 0-15,-6-1 0 0,1 4 0 0,-1 0 0 16,0 0-10-16,1 4 0 0,-3-1 0 0,-3 2 8 15,2 2-8-15,-1-5 0 0,1 3-12 0,1 2 12 16,0 0-30-16,2 0 2 0,-2-7 0 0,0 7 0 16,2-2-51-16,3-3-9 0,6-2-3 0,2 0 0 15,-6 0-130-15,6 0-27 0</inkml:trace>
  <inkml:trace contextRef="#ctx0" brushRef="#br1" timeOffset="90819.808">18796 13108 57 0,'3'0'0'15,"-1"-5"0"-15,-2 3 0 0,3-5 0 0,2 2 315 0,-2-2 57 16,-8-3 12-16,2 3 3 0,0-2-210 0,1 7-41 0,-6-5-9 0,0-1-2 15,-3 4-14-15,1-3-3 0,2 7-1 0,-3-7 0 16,-5 2-35-16,0 3-6 0,6 9-2 0,-3-7 0 16,2 4-44-16,-8 3-8 0,1 0-3 0,2 3 0 15,5-5-9-15,1 2 0 0,-3 0 9 0,2 4-9 16,3-1 0-16,0 2 0 0,3 2 0 0,0-3 0 16,-3-1 0-16,8 2 0 15,0-1 0-15,8-1 0 0,0-3 0 0,-1 0 0 16,4 0-8-16,5 2 8 0,2-6-8 0,1 1 8 15,2-4-8-15,3 0 8 0,-3 0 0 0,3-4 0 16,-3 1 0-16,0-1 0 0,-2-3 0 0,-3 2 9 16,-3-2-1-16,-3 7-8 0,1-7 33 0,0 4 0 0,-6-8 0 15,-2 8 0-15,-3 3 11 0,2-9 3 0,1 7 0 0,-3 2 0 16,-3-5-9-16,3 5-2 0,0 0 0 0,0 0 0 16,-5 0-14-16,2 5-3 0,1-3-1 0,-1 7 0 15,0 1-18-15,1-3 0 0,2 5 0 0,0-3 0 0,2 3 0 0,-2 2 0 16,6 0 0-16,-4 2 0 0,4-1 0 0,2-1 0 15,-3 0 0-15,0 0 0 0,0 0 0 0,1 2 0 16,2-1 0-16,-3-6 0 0,-2 3 0 0,-1 2 0 16,1 0 0-16,-1-7 0 0,-2 2 0 0,3-2 0 0,-3 3 8 0,0-3-8 15,0-7 0-15,0 0 0 0,-3 7-11 0,3-7 11 32,0 0-94-32,0 0-12 0,0 0-2 0,0 0-723 0,-5 0-144 0</inkml:trace>
  <inkml:trace contextRef="#ctx0" brushRef="#br1" timeOffset="91267.512">19251 13028 1152 0,'0'0'51'0,"-3"0"10"0,1-7-49 0,-1 2-12 0,3 3 0 0,-2 2 0 16,-1-5 240-16,-2 5 46 0,2-2 9 0,0 2 1 15,3 0-162-15,-2 2-33 0,-4-2-6 0,4 5-2 0,-4 2-45 16,-2 0-8-16,1 4-3 0,-1-1 0 0,0 2-12 0,0-1-2 16,0-1-1-16,-3 4 0 0,1 5-6 0,2-5-2 15,-3 5 0-15,3-1 0 0,0-1-5 0,0 2-1 16,0 2 0-16,0-2 0 0,0 0-8 0,1-3 0 16,1 3 0-16,1 0 0 15,2-1 0-15,3-1 0 0,3-3 0 0,0 2 0 16,2-1 0-16,0-6 0 0,6 3 0 0,-1-5 0 15,-2 0 0-15,6 0 0 0,-1 0 0 0,3-7 0 16,-3 0 0-16,3 0 0 0,0 0 9 0,-1 0-9 16,-1-2 15-16,-1-3-2 0,0 3 0 0,0-3 0 15,-2-2 7-15,0 4 2 0,-4-4 0 0,-4-2 0 16,0 2 3-16,-3 0 1 0,0 0 0 0,0-7 0 0,-3 7-5 0,-5 2-1 16,0-2 0-16,-2 0 0 0,-1 0-4 0,-2 0 0 15,-3 4-1-15,-3-1 0 0,-2 4-15 0,0-5 11 16,0 5-11-16,5 0 10 0,0 0-10 0,3 0 0 0,0 5 0 0,0-5 0 31,7 0-45-31,1 4-5 0,2-4-1 0,3 0-871 0,0 0-174 0</inkml:trace>
</inkml:ink>
</file>

<file path=ppt/ink/ink5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7:56.076"/>
    </inkml:context>
    <inkml:brush xml:id="br0">
      <inkml:brushProperty name="width" value="0.1" units="cm"/>
      <inkml:brushProperty name="height" value="0.1" units="cm"/>
      <inkml:brushProperty name="color" value="#66CC00"/>
    </inkml:brush>
  </inkml:definitions>
  <inkml:trace contextRef="#ctx0" brushRef="#br0">0 0 920 0 0,'0'0'221'0'0,"0"0"595"0"0,0 0 264 0 0,0 0 52 0 0,0 0-82 0 0,0 0-391 0 0,0 0-167 0 0,0 0-38 0 0,0 0-18 0 0,0 0-52 0 0,0 0-28 0 0,0 0-4 0 0,0 0-15 0 0,0 0-61 0 0,0 0-27 0 0,0 0-7 0 0,0 0-32 0 0,9 7 276 0 0,0-4-252 0 0,1 0 0 0 0,0-1 0 0 0,1 0 1 0 0,-1-1-1 0 0,0 0 0 0 0,0 0 0 0 0,1-1 1 0 0,-1 0-1 0 0,8-2-234 0 0,17 1 222 0 0,-21 1-131 0 0,59-10 408 0 0,-45 6-295 0 0,-19 4-135 0 0,-7 0 226 0 0,-2 0 91 0 0,0 0 20 0 0,0 0-40 0 0,0 0-171 0 0,0 0-71 0 0,0 0-17 0 0,0 0 22 0 0,0 0 106 0 0,0 0 42 0 0,2 1 10 0 0,5 4-37 0 0,-5-4-149 0 0,-2-1-106 0 0,0 0-280 0 0,0 0-82 0 0,0 0-7 0 0</inkml:trace>
</inkml:ink>
</file>

<file path=ppt/ink/ink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31:22.290"/>
    </inkml:context>
    <inkml:brush xml:id="br0">
      <inkml:brushProperty name="width" value="0.05292" units="cm"/>
      <inkml:brushProperty name="height" value="0.05292" units="cm"/>
      <inkml:brushProperty name="color" value="#FF0000"/>
    </inkml:brush>
  </inkml:definitions>
  <inkml:trace contextRef="#ctx0" brushRef="#br0">13380 6403 1036 0,'0'0'23'0,"0"0"5"0,0 0 0 0,0 0 1 16,0 0-29-16,0 0 0 0,0 0 0 0,0 0 0 0,0 0 108 0,0 0 16 16,0 0 4-16,0 0 0 0,0 0-59 0,0 0-11 15,0 0-2-15,0 0-1 0,0 0 8 0,0 0 1 16,0 0 1-16,5 4 0 0,-5-4 6 0,3 7 1 16,0 0 0-16,-1 0 0 0,1 0-58 0,0 1-14 15,2-1 0-15,-3 0 0 0,1 4 54 0,2-4 8 16,3 5 2-16,-2-2 0 0,-6 1-52 0,2-4-12 15,4 5 0-15,1-2 0 0,-1-3 0 0,2 4 0 0,0 1 0 0,0-2 0 16,2-3 0-16,1 4 0 0,-3-4 0 0,2 5 0 16,1-5 54-16,-1-4 8 0,-2 4 2 0,0 2 0 15,0-2-52-15,0-5-12 0,-3 6 0 0,1-4 0 16,-6-4 37-16,5 3 5 0,0 1 1 0,-5-4 0 16,0 0-19-16,0 0-3 0,0 0-1 0,0 0 0 15,0 0-20-15,0 0 0 0,0 0 0 0,0 0 8 16,0 0-8-16,0 0 0 0,-5-4 0 0,2-3 0 15,-2 4 0-15,2-2 0 0,-2 3 0 0,3-3 0 16,-6 3-204-16,5-3-41 0,-2 5-9 0,2-4-2 0</inkml:trace>
  <inkml:trace contextRef="#ctx0" brushRef="#br0" timeOffset="468.676">13430 6527 831 0,'0'0'36'0,"0"0"9"0,0 0-36 0,0 0-9 0,0 0 0 0,0 0 0 15,0 0 99-15,0 0 17 16,3-5 4-16,-3 5 1 0,0 0-16 0,0 0-3 0,0 0-1 0,0 0 0 16,0 0-8-16,0 0-1 0,0 0-1 0,0 0 0 15,0 0-22-15,0 0-4 0,0 8-1 0,-5-1 0 16,-1-3-42-16,4 3-9 0,-1 5-1 0,-5-2-1 15,-2-3 5-15,2 0 0 0,0 4 1 0,0 3 0 16,0-2 15-16,0-2 4 0,3 1 0 0,-3-4 0 16,5 5-51-16,-2-2-9 0,2-6-3 0,-2 8 0 0,2-5 27 0,3 0 0 15,-3-4 0-15,1 4 0 0,2-7 21 0,0 0 3 16,0 0 1-16,0 0 0 0,0 0-25 0,0 0 0 16,0 0 0-16,0 0 0 0,0 0 0 0,0 0 0 15,2-3 0-15,-2 3 0 16,0 0-213-16,0 0-48 0,16-11-10 0,-16 11-1 0</inkml:trace>
  <inkml:trace contextRef="#ctx0" brushRef="#br0" timeOffset="1025.505">13713 6624 230 0,'0'0'20'0,"0"0"-20"16,0 0 0-16,0 0 0 0,0 0 164 0,0 0 28 16,0 0 5-16,0 0 2 0,0 0-88 0,0 0-18 15,0 0-3-15,0 0-1 0,0 0-20 0,0 0-4 16,0 0-1-16,0 0 0 0,0 0 0 0,0 7 0 16,-2 4 0-16,-1 1 0 0,3-2 0 0,0-3 0 15,0 4 0-15,0 1 0 0,0-2-21 0,0-3-5 16,0 4-1-16,3-4 0 0,-3 5-9 0,2-2-3 15,-2-3 0-15,3 4 0 0,0 1-9 0,-1-5-1 16,-2 0-1-16,3-4 0 0,-3-3-4 0,0 7-1 16,0-7 0-16,0 0 0 0,0 0-9 0,0 0 12 15,0 0-12-15,0 0 12 16,0 0-150-16,0 0-30 0,0 0-5 0</inkml:trace>
  <inkml:trace contextRef="#ctx0" brushRef="#br0" timeOffset="2793.497">11774 4714 846 0,'0'0'37'0,"0"0"8"0,0 0-36 0,0 0-9 16,0 0 0-16,0 0 0 0,0 0 82 0,0 0 14 15,0 0 4-15,0 0 0 0,0 0-16 0,0 0-2 16,0 0-1-16,0 0 0 0,0 0-13 0,0 0-4 0,0 0 0 0,0 0 0 16,3 7 0-16,2-5 0 0,0 10 0 0,-2-5 0 15,2 0-20-15,3 5-5 0,-3 0-1 0,1-3 0 16,2 5-12-16,-3-2-2 0,3 7-1 0,0-5 0 16,2 0 1-16,1 0 0 0,0 0 0 0,4 5 0 15,-1-5-7-15,-1 0-1 0,0-2 0 0,-2 2 0 16,-1-2 6-16,1-3 1 0,-3 3 0 0,0-5 0 15,0 5 1-15,0-5 1 0,-3 0 0 0,0 0 0 16,-2 0-5-16,-1-2 0 0,1-3-1 0,0 5 0 16,-3-7-7-16,2 5-2 0,-2-3 0 0,3-2 0 15,-3 0-2-15,0 0-8 0,0 0 12 0,0 0-4 16,0 0-68-16,0 0-13 0,-8-2-3 0,3-3-656 16,0 3-130-16</inkml:trace>
  <inkml:trace contextRef="#ctx0" brushRef="#br0" timeOffset="3137.527">11867 4935 288 0,'0'0'25'0,"0"0"-25"16,0 0 0-16,-3-5 0 0,-2 5 184 0,-1-2 32 15,-2 2 7-15,3 0 1 0,-3-5-93 16,6 5-19-16,2 0-3 0,0 0-1 16,-6 0-22-16,1 0-5 0,0 0-1 0,-3 0 0 0,2 5-16 15,1-3-4-15,0 3-1 0,0-3 0 0,-3 3-15 0,2 2-4 16,-2 0 0-16,3 0 0 0,0 0-18 0,0 5-4 16,-1-5-1-16,1 0 0 0,0 5-8 0,-1-5-1 0,4 0-8 0,-1 0 12 15,0 0-12-15,1 0-8 0,2-2 8 0,0-3-13 16,0 5 13-16,0 0 0 0,0-7 0 0,0 0 0 15,0 0 14-15,0 0 6 16,0 0 0-16,0 0 1 0,0 0-33 0,0 0-8 16,0 0 0-16,0 0-1 0,0 0-137 0,8 0-27 0</inkml:trace>
  <inkml:trace contextRef="#ctx0" brushRef="#br0" timeOffset="3746.41">12181 5043 288 0,'0'0'25'0,"0"0"-25"0,0 0 0 0,0 0 0 15,0 0 120-15,0 0 20 0,0 0 3 0,0 0 1 16,0 0-9-16,0 0-2 0,0 0 0 0,0 0 0 16,0 0-59-16,6 0-12 0,4-2-2 0,-10 2-1 15,0 0 4-15,0 0 1 0,6 0 0 0,-6 0 0 16,0 0-52-16,0 0-12 16,0 0 0-16,10 2 0 0,-2 3 0 0,0-5 0 0,-3 2 0 0,3 3 0 0,0-3 0 0,-8-2 0 15,-2 7 0-15,2-2 0 16,-3 2 36-16,3 0 5 0,0 0 1 0,-3 0 0 15,1 0-21-15,-1 0-4 0,0 5-1 0,-2-5 0 0,-3 0-8 0,0 5-8 16,6-5 12-16,-4 5-12 0,1-3 0 0,0-2 0 16,2 0 0-16,3 5 0 0,0-5 36 0,3 0 1 15,-3 0 0-15,5 0 0 0,3 0-29 0,-3-2-8 16,-2-3 0-16,2 8 0 16,3-8 0-16,8 3 9 0,2-3-9 0,1-2 10 0,-1 0 10 0,1 0 1 15,0 0 1-15,-1 0 0 0,-2 0-6 0,-3 0-2 16,3 0 0-16,-5 0 0 0,-1 0-3 0,-2-2-1 15,-3 2 0-15,1-5 0 0,-1 5-10 0,-5 0 0 16,0 0 0-16</inkml:trace>
</inkml:ink>
</file>

<file path=ppt/ink/ink6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8:11.310"/>
    </inkml:context>
    <inkml:brush xml:id="br0">
      <inkml:brushProperty name="width" value="0.05" units="cm"/>
      <inkml:brushProperty name="height" value="0.05" units="cm"/>
      <inkml:brushProperty name="color" value="#E71224"/>
    </inkml:brush>
  </inkml:definitions>
  <inkml:trace contextRef="#ctx0" brushRef="#br0">0 62 456 0 0,'0'0'564'0'0,"0"0"51"0"0,0 0 22 0 0,0 0 54 0 0,0 0 213 0 0,0 0 96 0 0,0 0 21 0 0,0 0 3 0 0,0 0 0 0 0,0 0 0 0 0,0 0 0 0 0,0 0-99 0 0,0 0-413 0 0,0 0-179 0 0,0 0-39 0 0,0 0-18 0 0,0 0-52 0 0,0 0-28 0 0,11-10 241 0 0,61-20 1298 0 0,-63 28-1558 0 0,6-3-60 0 0,-1 1-1 0 0,1 1 1 0 0,0 0 0 0 0,0 1 0 0 0,0 1 0 0 0,0 0 0 0 0,0 1 0 0 0,16 2-117 0 0,-17 16 739 0 0,-29-3-1322 0 0,5-4-1380 0 0,10-9-3218 0 0</inkml:trace>
</inkml:ink>
</file>

<file path=ppt/ink/ink61.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45:53.718"/>
    </inkml:context>
    <inkml:brush xml:id="br0">
      <inkml:brushProperty name="width" value="0.05292" units="cm"/>
      <inkml:brushProperty name="height" value="0.05292" units="cm"/>
      <inkml:brushProperty name="color" value="#FF0000"/>
    </inkml:brush>
  </inkml:definitions>
  <inkml:trace contextRef="#ctx0" brushRef="#br0">15809 3176 1036 0,'-11'0'46'0,"11"0"10"0,0 0-45 0,0 0-11 0,0 0 0 0,0 0 0 16,-2 0 104-16,2 0 20 0,0 0 3 0,0 0 1 16,0 0-8-16,0 0 0 0,2 4-1 0,1-1 0 15,-3-3-44-15,5 0-9 0,1 5-2 0,1-3 0 16,1-2-17-16,3 7-4 0,2-7-1 0,0 7 0 15,6-7-10-15,-3 0-1 16,2 0-1-16,4 0 0 0,1 0-6 0,4 5-2 16,-1-5 0-16,1 0 0 0,2-5-5 0,0 5-1 15,3-7 0-15,2 7 0 0,0-2-8 0,3-3-8 16,3 5 12-16,0 5-12 0,2-5 10 0,-5 0-10 16,0 0 8-16,-5 0-8 0,-3 2 8 0,0-2-8 0,0 0 8 0,0 0-8 15,-2 0 12-15,2 0-4 0,0 0 0 0,0 5 0 16,-2-3 5-16,-4-2 1 0,4 5 0 0,-3-5 0 0,0 4 2 0,-6-1 0 15,1-3 0-15,-1 0 0 0,-2 4 1 0,0-1 1 16,-3-3 0-16,-2 0 0 0,-1 0 0 0,1 0 0 16,-3 7 0-16,2-7 0 0,-2 0 0 0,3 0 0 15,-3 0 0-15,0 0 0 0,0 0-26 0,0 0-6 16,0 0-1-16,0 0 0 0,-3 0 46 0,3 0 9 16,0 0 1-16,2 0 1 0,1 0-27 0,-3 0-6 0,-3 0-1 0,3 0 0 15,5 0 0-15,0 0-8 0,-2-7 12 0,0 7-4 16,-1 0-8-16,-2 0 12 0,0-3-12 0,3 3 12 15,-1 0-12-15,-2 0 10 0,3 3-10 0,-3-3 10 16,-3-3-10-16,3-1 0 0,0 4 0 0,-5-3 8 16,-3 3-8-16,0 0 0 0,5-4 0 0,-5 4 8 15,0 0-8-15,0 0 0 16,-3-5 0-16,1 5 0 16,-4-2-113-16,1-3-22 0,-6 5-4 0</inkml:trace>
  <inkml:trace contextRef="#ctx0" brushRef="#br0" timeOffset="670.545">17624 3268 345 0,'8'0'15'0,"-8"0"4"15,0 0-19-15,0 0 0 0,0 2 0 0,2 5 0 0,1-7 205 0,-3 0 38 16,0 0 7-16,0 0 2 0,0 7-100 0,0-2-19 16,3-3-4-16,-1 3-1 0,4-5-48 0,2 7-9 15,2-7-3-15,1 4 0 16,5-1-3-16,2 4-1 0,-2-7 0 0,3 0 0 16,-4 0-51-16,4 5-13 0,5-5 0 0,2 0 0 15,3 0 40-15,3 0 4 0,5 0 2 0,0 2 0 16,3-2-31-16,-8 5-7 0,-3-5 0 0,0 0-8 15,0-5 12-15,3 5-12 0,-1-2 12 0,4 2-12 16,-1 0 13-16,1 2-4 0,-1-2-1 0,8 5 0 0,-5-5 43 16,-5 0 8-16,0 0 1 0,-3 0 1 0,-5 0-48 0,-3 0-13 15,-2 0 0-15,-1 0 0 0,1-5 29 0,2 5 1 16,-3-2 0-16,1 2 0 0,-3 0-12 0,0 0-2 0,-1 0-1 0,-1 2 0 16,-1-2-4-16,-3 0-1 0,1 5 0 0,-3-5 0 15,0 0-10-15,-5 0 10 0,2 0-10 0,-5 0 10 16,0 0-10-16,0 0-16 0,0 0 4 0,0 0-832 31,-5 2-166-31</inkml:trace>
  <inkml:trace contextRef="#ctx0" brushRef="#br0" timeOffset="3027.941">13983 13731 806 0,'0'0'72'0,"0"-2"-58"16,0-3-14-16,0-2 0 15,0 7 161-15,0-5 30 0,-5-2 5 0,2 7 2 16,3 0-69-16,0 0-13 0,-5-2-4 0,0 2 0 16,-3 2-36-16,0-2-8 0,0 7-2 0,3 2 0 15,-6 1-22-15,3-3-4 0,-2 5 0 0,-1 7-1 16,0-5-24-16,3 0-5 0,0 0-1 0,6 5 0 16,-1-5-9-16,1 0 0 0,4 5 0 0,3-5 0 15,3 0 0-15,0 0 0 0,0-2 0 0,6-5 0 0,-1 5-12 0,0-5 12 16,3-5-12-16,0 3 12 0,2-5-16 0,1 0 5 0,-3-5 1 15,0 5 0-15,-1-7 10 0,1 0 8 0,-3 0-8 0,1 0 11 16,-4-5 36-16,1 5 7 0,-3-7 2 0,2 2 0 16,-4 3 18-16,-1-5 4 0,-2-1 1 0,-1 4 0 15,1-1-30-15,-6-2-5 0,1 0-2 0,-4 2 0 16,1 5-10-16,-3 0-1 16,0-7-1-16,-2 7 0 0,2 2-21 0,-6-2-9 15,4 0 8-15,-3 5-8 16,-1-3-143-16,4-2-33 0,-3 7-8 0</inkml:trace>
  <inkml:trace contextRef="#ctx0" brushRef="#br0" timeOffset="5389.373">17788 13630 1036 0,'0'0'46'0,"0"0"10"16,0 0-45-16,0 0-11 0,0 0 0 0,0 0 0 15,0 0 187-15,0 0 35 0,0 0 7 0,0 0 2 16,3-5-98-16,-3 5-19 0,5-2-4 0,3 2-1 0,5-5-47 0,0 3-10 16,3-3-1-16,3 5-1 0,-1-2-22 0,1 2-5 0,-1 2-1 0,3-2 0 15,3 5-13-15,-3-3-9 0,-2 3 12 0,-3-3-12 16,0 10 16-16,-6-5-3 0,-2 0-1 0,-5 0 0 16,2 5 12-16,-5-5 3 0,0 7 0 0,-5 0 0 15,-3-2-5-15,-3 2-1 0,1 0 0 0,-6 2 0 16,3-1-9-16,-6-1-3 0,6 0 0 0,2 0 0 15,1-2-9-15,2-3 0 16,-3 3 0-16,3 2 8 0,6-7-8 0,-1 5 0 16,3-5 0-16,0 0 0 0,3 0 0 0,5 0 0 15,-3 0 0-15,5-2 0 0,6-5-23 0,0 0 3 16,3 2 1-16,2 3 0 16,3-10-43-16,-3 3-9 0,3 2-1 0,2 0-690 15,3-5-138-15</inkml:trace>
  <inkml:trace contextRef="#ctx0" brushRef="#br0" timeOffset="5697.012">18441 13731 806 0,'-7'0'36'0,"1"0"7"16,1-2-35-16,0 2-8 0,-3 0 0 0,0 0 0 0,2 2 307 0,-4-2 59 16,-3 5 12-16,2 2 2 15,-2-5-268-15,0 10-53 0,-1-5-11 0,1 5-3 16,-3 2-27-16,3 0-6 0,-3 0 0 0,0-2-1 15,6 2-11-15,2 0 0 0,0 5 0 0,3-5 0 16,2 0-13-16,6 0-2 0,2-2 0 0,0 0 0 31,3-5-29-31,3 0-7 0,-1-5-1 0,9 3 0 16,5-3 21-16,-6-2 4 0,3-2 1 0,-2-3 0 0,2 3 78 0,-3-5 15 0,4-5 3 0,-4-2 1 0,-2 2 52 0,-3-2 10 16,-5 0 3-16,3 2 0 0,-1-9-29 0,-2 2-6 15,-5 5-1-15,0-7 0 0,2 2-48 0,-2 5-9 16,-6 0-3-16,-2 0 0 0,-1 2-18 0,1 0-4 15,-3 5-1-15,0 0 0 0,0 0-17 0,-5 0 0 16,-6 5-8-16,-4-3 8 16,-4 5-202-16,1 5-34 0</inkml:trace>
  <inkml:trace contextRef="#ctx0" brushRef="#br0" timeOffset="14412.442">13523 13644 806 0,'0'0'72'0,"0"0"-58"0,0 0-14 0,0 0 0 15,0 0 50-15,0 0 7 0,0 0 2 0,0 0 0 16,0 0 26-16,0 0 6 0,0 0 1 0,0 0 0 16,0 0-24-16,0 0-4 0,0-7 0 0,0 7-1 0,0 0-3 15,0 0-1-15,0 0 0 0,0 0 0 0,0 0-3 0,0 0-1 16,0 0 0-16,0 0 0 16,0 0-12-16,3 7-3 0,2 0 0 0,0 0 0 15,0 0 2-15,-2 5 0 0,0-5 0 0,2 7 0 16,-2-2 2-16,2 2 1 0,-2-2 0 0,-3 2 0 15,5 5-20-15,-3-3-4 0,-2-2-1 0,3 5 0 16,0 0-2-16,-1 2-1 0,1-7 0 0,-3 5 0 16,0 0 2-16,3-5 0 0,-3 5 0 0,0-5 0 15,0-5 7-15,0 3 2 0,0 2 0 0,0-7 0 0,-3 5-28 0,3-5 0 16,0 0 0-16,-3 0 0 0,1-2 11 0,2-5-3 16,0 0-8-16,0 0 12 0,0 0-12 0,0 0 11 15,-6 0-11-15,6 0 10 0,0 0-20 0,0 0-4 16,-2-5-1-16,-1-2-802 15,1 0-161-15</inkml:trace>
</inkml:ink>
</file>

<file path=ppt/ink/ink62.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50:04.660"/>
    </inkml:context>
    <inkml:brush xml:id="br0">
      <inkml:brushProperty name="width" value="0.05292" units="cm"/>
      <inkml:brushProperty name="height" value="0.05292" units="cm"/>
      <inkml:brushProperty name="color" value="#FF0000"/>
    </inkml:brush>
  </inkml:definitions>
  <inkml:trace contextRef="#ctx0" brushRef="#br0">7776 410 1407 0,'24'0'62'0,"-24"0"14"0,-8 0-61 0,5 0-15 15,3 0 0-15,8 0 0 0,-8 0 111 0,0 0 19 16,0 7 4-16,3-5 1 0,8 5-31 0,-4 5-7 0,-4 2-1 0,2-2 0 16,11 9-26-16,-8-7-6 15,0 5 0-15,-3 2-1 0,3-7-12 0,-2 5-3 16,4 0 0-16,-4-5 0 0,-4 0-9 0,1 0-3 16,5 3 0-16,0-8 0 0,-8 3-16 0,2-3-3 15,1-1-1-15,0 1 0 0,-1 0 0 0,1-2-1 16,-6-2 0-16,3-5 0 15,0 0-63-15,0 0-13 0,-5-5-3 0,0-2 0 16,-1 0-128-16,1-4-25 0,-3 1-6 0,-2-2-730 0</inkml:trace>
  <inkml:trace contextRef="#ctx0" brushRef="#br0" timeOffset="185.109">7705 424 1663 0,'-14'-12'73'0,"14"12"16"15,0 0-71-15,3-2-18 0,0-3 0 0,-3-2 0 16,2 0 110-16,1 5 18 15,5-3 4-15,-3 0 1 0,-5 3-45 0,8-3-8 16,5 3-3-16,6 2 0 0,-6 0-25 0,6 0-6 16,2 0-1-16,5 0 0 0,6 0-21 0,-3 0-4 15,-2 0 0-15,2 0-1 0,5 0-29 0,-5 0-6 16,-5 0 0-16,0 0-1 0,5 0 27 0,-8 2 6 0,-8 3 0 16,3-5 1-1,0 2-135-15,-5-2-27 0,-6 5-6 0,-5-5-542 0,-8 5-109 0</inkml:trace>
  <inkml:trace contextRef="#ctx0" brushRef="#br0" timeOffset="564.212">8120 619 1958 0,'0'0'43'0,"0"0"9"0,0 0 1 0,0 0 3 0,0 0-45 0,0 0-11 0,0 0 0 0,0 0 0 15,-8 7 53-15,8-7 9 0,0 0 2 0,-3 5 0 16,-7-3-52-16,5 5-12 0,5 5 0 0,0-5 0 16,0 5 54-16,-6-5 8 15,4 3 2-15,2-1 0 16,0 0-52-16,2 3-12 0,1-5 0 0,2 0 0 0,1 0 0 0,4 0 0 16,-2 0 0-16,8-2 0 0,0 2 0 0,0-5 0 15,2-2 0-15,1 0 0 0,-1 0 0 0,-2-2 0 16,3-5 0-16,-3 2 0 0,-6-2 0 0,1-7 0 0,-3 10 0 0,0-6 0 15,-6-2 54-15,-2 5 8 0,0-4 2 0,0 3 0 16,0 1-27-16,-5 0-5 0,-6-7 0 0,1 7-1 0,-1 0 1 0,-2 0 1 16,-6 2 0-16,1-2 0 0,2 0-33 0,3 5-9 15,5-3-1-15,-3 1 0 16,-2 4-140-16,8 0-28 0,5 0-6 0,0 0 0 0</inkml:trace>
  <inkml:trace contextRef="#ctx0" brushRef="#br0" timeOffset="764.763">8483 431 2185 0,'0'0'48'0,"0"0"9"0,0 0 3 0,0 0 2 0,0 0-50 0,5 7-12 15,-3 0 0-15,1 5 0 0,2-3 55 0,1 3 8 16,-1 7 1-16,-2-5 1 0,2 0-52 0,0 7-13 15,1-2 0-15,-1 0 0 0,0-2 12 0,-2-6 0 16,-1 8 0-16,1-5 0 0,0 0-12 0,-1-7-16 16,-2 5 3-16,0-5 1 15,0 0-75-15,0-7-14 0,0 0-3 0</inkml:trace>
  <inkml:trace contextRef="#ctx0" brushRef="#br0" timeOffset="903.229">8414 558 806 0,'5'0'72'0,"0"0"-58"16,-5 0-14-16,6-5 0 0,2 5 223 0,2 0 41 15,-2-2 9-15,0-3 2 0,0 10-149 0,5-5-30 16,6 2-5-16,-6-2-2 0,-5 0-60 0,8 0-12 16,8 5-2-16,-3-5-1 15,-5 0-109-15,2 5-21 0,3-3-5 0,-2-2-1 16</inkml:trace>
  <inkml:trace contextRef="#ctx0" brushRef="#br0" timeOffset="1267.021">8850 539 1951 0,'0'0'43'0,"0"0"9"0,0 0 1 0,0 0 2 0,0 0-44 0,0 0-11 0,0 0 0 0,0 0 0 16,-2 0 55-16,-4 0 9 0,1 5 1 0,-3-3 1 15,-2 3-23-15,-1 2-5 0,-2 0-1 0,2 0 0 16,1 5-25-16,-1-5-4 0,3 0-8 0,0 0 11 16,3 0 8-16,2 7 1 0,1-9 1 0,2 2 0 31,0 0-39-31,5 0-8 0,-3 0-2 0,6 0 0 0,0-7 28 0,0 5 0 15,3-5 0-15,-1 2 0 0,-2 3 0 0,3-5 8 16,2-5 0-16,0 5 0 0,-2-2-8 0,-3 2 0 16,0-5 0-16,-8 5 0 15,5-7 0-15,0 7 14 0,1-9-3 0,-4 4-1 0,-2-7 1 0,3 10 0 16,0-3 0-16,-1-2 0 0,-2 0 41 0,0 0 9 16,0 7 2-16,0 0 0 0,0 0-32 0,0 0-7 15,0 0 0-15,0 0-1 0,6 5-23 0,-1-3 0 0,-2 5 0 0,2 0 0 16,3-2 0-16,2 4 0 0,1-4 0 0,2 2 0 0,-2 0 0 0,-1 0 0 15,4-2 0-15,-1 2 8 0,0-5-8 0,-2 6 0 16,-1-8 0-16,3 4 0 16,-2-4-73-16,0 0-10 0,-1 0-1 0</inkml:trace>
  <inkml:trace contextRef="#ctx0" brushRef="#br0" timeOffset="1489.961">9094 377 2091 0,'-8'-12'46'0,"8"12"10"0,0 0 1 0,0 0 2 0,0 0-47 0,0 0-12 0,2 0 0 0,4 5 0 15,2 2 75-15,-3 0 13 0,3 7 2 0,0 5 1 0,0-5 4 0,0 7 1 16,2 5 0-16,-2 0 0 0,0-7-43 0,0 2-8 16,-3 0-1-16,1-2-1 0,-4-2-15 0,4 1-4 15,-4-4 0-15,1-2 0 0,0 2-16 0,-1-2-8 16,1-3 8-16,2-1-8 0,-5 1 0 0,3-7 8 15,-3-2-8-15,5 7 0 16,-5-7-130-16,5 0-31 0,3-9-7 0</inkml:trace>
  <inkml:trace contextRef="#ctx0" brushRef="#br0" timeOffset="2324.567">9586 426 1177 0,'16'5'25'0,"-14"-5"6"0,1-5 1 0,-3 5 2 0,0-2-34 0,0-3 0 0,-3 3 0 15,3-3 0-15,0 3 78 0,0 2 9 0,0-5 1 0,-2-2 1 0,4 7-20 0,-2 0-4 16,0 0-1-16,0 0 0 0,-2-7 0 0,2 7 0 16,0 0 0-16,0 0 0 0,0 0-4 0,0 0 0 15,-6 0-1-15,1 7 0 0,0-7-43 0,5 0-16 16,-5 7 11-16,5-7-11 0,-6 5 11 0,4 2-11 16,2-7 12-16,0 0-12 0,0 0 0 0,0 0 0 15,0 0 0-15,0 0-12 0,0 0 12 0,0 0 0 0,8 0 0 0,0 0 10 16,-3-5-10-16,0 3 0 0,-5 2 9 0,8 0-9 15,-3-5 13-15,-5 5-1 0,0 0-1 0,3-7 0 16,0 7 28-16,-3 0 5 0,0-7 2 0,0 7 0 16,0 0-37-16,-3-7-9 0,0 7 0 0,3 0 0 0,-5-5 0 0,0 5 0 15,2 0 0-15,-2 5 0 0,0-5 0 0,5 0 0 32,0 0 0-32,0 0 0 15,0 0-58-15,0 0-14 0,0 7-2 0,2 7-926 0</inkml:trace>
  <inkml:trace contextRef="#ctx0" brushRef="#br0" timeOffset="2656.592">9721 640 172 0,'-5'0'16'0,"2"-2"-16"15,3 2 0-15,0 0 0 0,-5-5 353 0,2 5 68 16,-2 0 14-16,5 0 2 16,0 0-246-16,0 0-50 0,-6 0-9 0,6 0-3 15,-5 0-57-15,5 0-12 0,-5 5-3 0,5-5 0 16,-6 2-45-16,-1 3-12 0,7-5 0 0,0 0 0 16,0 0-11-16,-3 5-4 0,3-5-1 0,0 0 0 0,0 0 26 0,0 0 5 15,0 0 1-15,0 0 0 0,0 0-16 0,3 2-15 16,-3-2 3-16,5 0 1 0,0 0 11 0,3 0 12 15,-5 0-2-15,2-2-1 0,3-3-9 0,-5 5 0 16,2-5 0-16,-2 5 8 0,-3-7 25 0,0 7 5 0,0 0 1 0,0 0 0 16,0-2-19-16,0 2-3 0,0 0-1 0,0 0 0 31,-3-5-108-31,3 5-21 0</inkml:trace>
  <inkml:trace contextRef="#ctx0" brushRef="#br0" timeOffset="3878.737">10054 419 1267 0,'16'0'56'0,"-16"0"12"0,0-2-55 0,0 2-13 0,-3 0 0 0,3-5 0 0,-2 3 105 0,2 2 19 0,2-5 3 0,1-2 1 32,-3 7-52-32,5 0-9 0,1-7-3 0,4 5 0 15,1-3 0-15,-1-2 0 0,6 2 0 0,0 3 0 16,-3-10 0-16,3 12 0 0,5-7 0 0,1 7 0 0,-1-7-13 0,3 2-3 15,-3 5-1-15,0 0 0 0,-3 0-34 0,-2 5-13 16,0 2 11-16,-5 0-11 0,-1 5 16 0,-4 2-4 16,-6 0 0-16,0 5 0 0,-6-5 16 0,1 12 4 15,-3-5 0-15,-5 5 0 0,0-7 0 0,-1 2 0 16,1 0 0-16,0 0 0 0,0-2-32 0,2 2 0 16,3-9 0-16,3 2 0 0,2 5 0 0,3-10 0 0,-2 3 0 0,2-5 0 15,5 7 0-15,3-7 0 0,-6-7 0 0,6 8 0 16,6-4 0-16,-4-4 0 0,3 0 0 0,1-4 0 15,2 4 0-15,-1-8 9 0,1 6-9 0,3-10 8 16,-3 5-104-16,2 0-22 0,-2-5-4 0,3 5-1 0</inkml:trace>
  <inkml:trace contextRef="#ctx0" brushRef="#br0" timeOffset="4216.833">10758 412 1958 0,'0'0'87'0,"0"0"17"0,0 0-83 0,0 0-21 0,0 0 0 0,0 0 0 0,0 0 84 0,0 0 13 15,0 0 3-15,-5 5 0 0,-3-3-58 0,0 5-11 16,3 3-3-16,-3-1 0 0,-3 3 29 0,6-5 6 16,-1 5 1-16,4-3 0 0,-1 3-52 0,3-3-12 15,0 3 0-15,8-5 0 0,0 7 0 0,3-7 0 16,2 0 0-16,3-2 0 0,2 2 0 0,1 0 0 15,-3 0 0-15,-1-2 0 16,1-5 0-16,0 7 0 0,3-7 0 0,-3 2-10 16,-1 3 10-16,1-2 0 0,0 1 8 0,3 3-8 15,-6 0 0-15,0 0 0 0,-5 0 0 0,-3 0 0 0,-2-2 56 16,-3 2 6-16,-3 7 2 0,-2-2 0 0,0-10-52 0,-8 6-12 16,-1 1 0-16,1 0 0 0,-3-2 0 0,3-2 0 15,0-3 0-15,0 3 0 0,-3-2 0 0,3 1 0 16,-3-8 0-16,-3 4-851 15,1-3-173-15</inkml:trace>
  <inkml:trace contextRef="#ctx0" brushRef="#br0" timeOffset="4364.091">10694 337 2282 0,'6'-7'50'0,"-1"0"10"0,6 7 3 0,-1-5 1 0,1-2-51 0,2 0-13 15,3 5 0-15,0-3 0 0,2 5 33 0,3 0 4 16,1 0 1-16,1 7 0 0,1-7-30 0,0 7-8 15,3-7 0-15,2 0 0 16,2 7-132-16,-7-7-28 0</inkml:trace>
  <inkml:trace contextRef="#ctx0" brushRef="#br0" timeOffset="4733.923">11250 332 979 0,'0'0'87'0,"0"0"-70"0,0 0-17 0,0-2 0 0,0-5 203 0,0 2 37 16,0 5 7-16,0 0 1 0,-3 0-113 0,3 0-23 16,-5 0-5-16,0 7-1 0,-3 0-49 0,0 0-9 0,-3 5-3 15,1 7 0-15,2-5-45 0,0 7-15 0,-3-7 0 0,1 5 0 16,2 7 15-16,3-5 0 0,2-2 0 0,3 0 0 16,3-3 9-16,2-2 5 0,0 5 1 0,3-7 0 15,0-3-26-15,3 3-5 0,2-5 0 0,3 7-1 16,0-14 27-16,-1 5 6 15,1-5 0-15,3-5 1 0,-1 5-29 0,1 0-5 16,2-7-2-16,0 0 0 0,0-4 31 0,6 1 5 16,-3-2 2-16,-3-9 0 0,-3 7 45 0,-2-12 10 15,-3 5 2-15,-2-5 0 0,-6 7-20 0,-2-7-3 16,-3 5-1-16,-3-5 0 0,-5 5-8 0,-2 0-1 16,-1 2-1-16,-5 3 0 0,0 4-4 0,1 0-1 15,-1-2 0-15,2 2 0 0,1 5-22 0,5 5-5 16,3-3-1-16,2 3 0 0,1 2-9 0,2 0-9 0,0 0 9 0,0 0-13 15,0 0-112-15,0 7-23 0,0-5-4 0</inkml:trace>
  <inkml:trace contextRef="#ctx0" brushRef="#br0" timeOffset="6777.376">11824 497 1267 0,'3'7'28'0,"0"-5"5"0,-3-2 2 0,0 0 1 0,0 0-36 0,0 0 0 0,5-2 0 0,3-3 0 15,-3 3 105-15,6 2 15 0,-3-5 2 0,5 5 1 31,0 0-43-31,0-7-9 0,6 7-2 0,-1 0 0 16,3 0-4-16,1 0-1 0,-1 0 0 0,0 0 0 0,0 0-55 0,-2-7-9 16,-3 7 0-16,-3 0-10 0,3-7 10 0,0 7 0 15,-6 0 10-15,1 0-10 16,-3-5-116-16,-6 5-30 0,-2 0-6 0</inkml:trace>
  <inkml:trace contextRef="#ctx0" brushRef="#br0" timeOffset="6994.133">11935 445 1612 0,'0'0'144'0,"0"0"-116"0,0 0-28 0,0 0 0 15,14 7 59-15,-9-2 5 0,-5-5 2 0,5 9 0 16,-2 3 38-16,-1 2 8 16,1-2 2-16,2-3 0 0,-2 3-51 0,2 7-11 15,-2-10-1-15,0 3-1 0,2 2-28 0,-2-7-6 16,-1 5 0-16,4-5-1 0,-4 0-7 0,1 0 0 15,-3-7-8-15,5 12 12 0,-5-12-12 0,0 0 8 16,0 0-8-16,0 0-745 0,0 0-153 16</inkml:trace>
  <inkml:trace contextRef="#ctx0" brushRef="#br0" timeOffset="7664.674">12517 379 864 0,'0'0'76'0,"0"0"-60"16,-2-2-16-16,2 2 0 16,0 0 92-16,0 0 16 0,0 0 4 0,0 0 0 15,0 0 11-15,0 0 2 0,0 0 1 0,0 0 0 16,0 0-64-16,2 2-13 0,1 3-2 0,2 2-1 15,-2 0-2-15,0 0-1 0,2 5 0 0,-2-3 0 16,2 3-2-16,-2 2 0 0,2-7 0 0,3 0 0 0,0 5-33 0,0-5-8 16,2 0 0-16,-2 0 0 0,3 0 16 0,-3 0 2 15,2-2 0-15,4 0 0 0,-1-3-7 0,0 5-2 16,3 0 0-16,2-2 0 0,-2-5-9 0,3 2 12 16,-1 5-12-16,1-7 12 0,2 5-12 0,-5 2 8 15,2 0-8-15,-2 0 8 0,-3 0 4 0,-2 0 0 0,-3 1 0 0,0 3 0 16,-3-4 2-16,-2 5 1 0,-3-5 0 0,-3 0 0 15,-2 7 38-15,-3-2 8 0,-3-5 2 0,1-5 0 16,-6 6-34-16,3-4-6 16,-3 3-2-16,-3 0 0 0,1-7-21 0,-6 7 0 15,3-2 0-15,-3-5 8 16,3 0-126-16,-6 0-25 0,1-5-5 0,5 5-914 16</inkml:trace>
  <inkml:trace contextRef="#ctx0" brushRef="#br0" timeOffset="7849.257">12507 391 1728 0,'3'-12'76'0,"-3"12"16"15,5 0-73-15,0 0-19 0,0-2 0 0,1 2 0 16,2 0 92-16,2 0 16 0,3 0 2 0,3 0 1 16,3 0-75-16,2 0-16 0,3 0-2 0,0 0-1 0,-1 0-17 0,-1 0 10 15,1 2-10-15,1-2 8 0,0 0-8 0,0 0 0 16,-3 5 0-16,0-5-982 0</inkml:trace>
  <inkml:trace contextRef="#ctx0" brushRef="#br0" timeOffset="8234.219">13272 478 288 0,'-8'0'12'0,"2"0"4"0,-2-2-16 0,3 2 0 16,0 2 0-16,-3-2 0 0,0 7 272 0,-3 0 51 16,1-2 10-16,-1 2 3 0,1-5-219 0,-4 10-43 15,1 2-9-15,3 0-1 0,-1-2-48 0,0 9-16 0,-2-9 9 0,5 7-9 16,0-3 0-16,6 3 0 0,-6-5 0 0,5 5 0 16,6-5 0-16,-1 0 0 0,4 0 0 0,2-2 0 15,2-5 0-15,3 0 0 0,3 5 0 0,5-12 0 16,1 0 40-16,1 2 12 0,1 3 2 0,-3-5 1 15,1 0-37-15,-1-7-7 0,2 2-2 0,1-2 0 0,-3-7 44 0,1 7 9 32,-1-5 2-32,5-9 0 0,-5 9 0 0,-5-2 0 15,-2-7 0-15,-7 7 0 0,1-5-22 0,-5 5-4 16,0 0-1-16,-9-5 0 0,-4 5 8 0,-3 2 2 16,-6-4 0-16,1 4 0 0,-1 0-12 0,-2 5-3 0,0 0 0 15,2-2 0-15,1 4-24 0,2 0-8 0,3 5 0 0,2 0 0 31,0 0-63-31,3 0-19 0,3 5-4 0,0 0-1091 0</inkml:trace>
  <inkml:trace contextRef="#ctx0" brushRef="#br0" timeOffset="8582.199">13785 504 1738 0,'-19'-5'38'16,"11"5"8"-16,0 5 2 0,-2-5 1 0,-1 0-39 0,1 2-10 0,-1 10 0 0,-2-5 0 16,0 0 51-16,-1 5 8 0,1-3 1 0,0 3 1 15,5 7-49-15,-3-10-12 0,3 3 0 0,1 2 0 0,-1 0 0 0,5 5 0 16,3-5 0-16,0-2 0 0,0-2 0 0,5 1 0 16,1-4 0-16,4 5 0 0,-2-10 0 0,5 3 0 15,3 2 0-15,0-2 0 0,0-5 31 0,2 0 3 16,4 0 1-16,-1-5 0 0,0 1 7 0,-3-4 2 15,-2 6 0-15,3-10 0 0,-3 5 2 0,0-4 1 0,-3 1 0 0,0-9 0 16,-2 5-1-16,-1 0 0 0,-4-5 0 0,1 0 0 16,-7 5-9-16,0-7-1 0,3 2-1 0,-6 5 0 15,1 0-7-15,-6 2 0 0,0-2-1 0,-3 0 0 0,-2 2-3 0,0 5 0 16,-6 0 0-16,-2-2 0 0,0-1-24 0,3 8 0 16,2 2 0-16,0 2 0 15,3 3-208-15,5 0-41 0</inkml:trace>
  <inkml:trace contextRef="#ctx0" brushRef="#br0" timeOffset="9135.947">14174 459 691 0,'-8'-7'30'0,"8"7"7"15,0 0-29-15,0-7-8 0,-3 7 0 0,1-7 0 0,-1 0 163 0,0 2 31 16,3 5 6-16,-2-2 2 0,-1-5-93 0,3 7-18 16,0 0-4-16,0 0-1 0,0 0-18 0,0 0-3 15,-5 2-1-15,-1-2 0 0,1 7 0 0,0-2 0 16,-3 2 0-16,3 0 0 0,-1 5-51 0,-2-5-13 16,0 0 0-16,-2 7 0 0,-1 5 54 0,3-5 8 0,-2 0 2 0,-4 7 0 15,1-2-52-15,3 2-12 0,4-4 0 0,4 4 0 16,-1-12 0-16,6 10 0 0,-1 0 0 0,6-9 0 15,0-1 0-15,3 0 0 0,-1-2 0 0,6 0 0 0,3-2 0 0,-3-2 0 16,2-3 0-16,1 0 0 0,-1 0 0 0,1 0 0 16,2-8 0-16,-3 1 0 0,-2 0 54 0,0 0 8 15,3-4 2-15,-3 1 0 0,-3-9-52 0,3 5-12 16,-3 0 0-16,0-7 0 0,-5 2 54 0,-3 0 8 16,-2-2 2-16,-6 2 0 0,1 0-52 0,-6 3-12 0,-3-3 0 0,-5 0 0 15,6 12 54-15,-3-9 8 0,-3 6 2 0,0 3 0 16,3 0-52-16,-1 5-12 0,4-3 0 0,2-2 0 31,-3 7-100-31,1 0-22 0,4 0-5 0,-2 0-1 0</inkml:trace>
  <inkml:trace contextRef="#ctx0" brushRef="#br0" timeOffset="9685.47">14624 565 633 0,'0'0'56'0,"0"0"-44"15,0 0-12-15,0 0 0 0,7-2 173 0,4-3 33 16,-6 0 6-16,6 5 2 0,0 0-86 0,2 0-16 16,0-7-4-16,0 7-1 0,3 0-40 0,3 0-8 0,-1-2-2 0,3 2 0 15,-2-5-33-15,-3 5-6 0,2 0-2 0,1-7 0 16,-3 7-5-16,-6 0-2 16,1-7 0-16,-1 7 0 0,-2-2-1 0,0-3-8 0,-2 5 12 0,-6 0-632 15,0 0-128-15</inkml:trace>
  <inkml:trace contextRef="#ctx0" brushRef="#br0" timeOffset="9901.646">14692 504 1497 0,'-13'-12'66'0,"13"12"14"0,0 0-64 0,0 0-16 16,0 0 0-16,0 0 0 0,0 0 131 0,5 7 22 0,1 0 5 15,2 0 1 1,-3 5-62-16,0 2-12 0,-2 0-2 0,2-2-1 0,3 2-53 0,0-2-10 15,0 2-3-15,3 0 0 0,-1-2-16 0,-2-3 10 16,0 3-10-16,0 2 8 0,0-2-8 0,0-5 0 16,-3-4 9-16,0 1-9 0,1 3 0 0,-6-7-10 15,0 0 1-15,0 0-1071 16</inkml:trace>
  <inkml:trace contextRef="#ctx0" brushRef="#br0" timeOffset="12154.254">15163 426 403 0,'0'0'17'0,"0"0"5"0,3-2-22 0,2-3 0 15,-2 3 0-15,-3 2 0 0,0 0 248 0,0 0 44 16,3-5 10-16,-1 3 2 0,1-3-192 0,-1-2-39 16,-2 7-7-16,6-7-2 0,-4 7 22 0,4-2 4 15,-6 2 1-15,5-5 0 0,0 5-40 0,3-5-8 0,0 10-2 0,0-5 0 16,0 0-41-16,5 0 0 0,-2 0 0 0,-1 0 0 15,4 5 47-15,-1-3 13 0,3-2 4 0,5 7 0 0,-5 5-64 16,0-3-10-16,-3 3-3 0,0 2-1 0,-2 0 22 16,-6 5 5-16,0 0 1 0,-5-3 0 0,0 3 14 0,-2-5 4 15,-4 5 0-15,1 7 0 0,-3-12-8 0,0 7 0 32,-2-7-1-32,2 5 0 0,0 0-11 0,0-5-3 15,0 0 0-15,3-2 0 0,-1-2 3 0,4 1 1 0,2-11 0 0,0 14 0 16,0-7-13-16,2 0 0 0,1-7 0 0,2 10 0 15,0-8 0-15,3-2-16 0,3 5 1 0,0-5 1 16,-1-5 62-16,3 5 13 0,3 0 3 0,0 0 0 16,3-7-52-16,-3 0-12 0,2 2 0 0,1-2 0 15,-1 0-100-15,-2-7-22 0,0 2-5 0,-3 10-1 0</inkml:trace>
  <inkml:trace contextRef="#ctx0" brushRef="#br0" timeOffset="12617.525">15669 365 1728 0,'0'0'38'0,"2"-7"8"0,1 7 2 0,2-7 0 0,3 7-39 0,0-2-9 0,0 2 0 0,0-5 0 15,3 5 52-15,-1 0 9 0,6 0 2 0,-3 0 0 16,3 0-50-16,0 0-13 16,3 0 0-16,-1 0 0 0,1 0 56 0,-1 0 7 0,1-5 1 0,-4 5 0 15,1-2-52-15,-2 2-12 0,-1 0 0 0,-3-5 0 0,-2 5 34 0,0-2 4 16,-5 4 1-16,0-2 0 0,2 5-11 0,-5-5-3 15,-3 2 0-15,1 3 0 0,-1 2 31 0,-2 0 7 16,2 0 1-16,-5-2 0 16,3 2-51-16,-1 5-13 0,1-3 0 0,-3 10 0 0,3-10 16 0,-3 10-1 15,3-5-1-15,-1 12 0 0,1-7-14 0,2 2 9 16,1-2-9-16,-1 0 8 16,1-3 1-16,-1-2 0 0,0-2 0 0,3 2 0 0,0 0-9 15,0-7 0-15,3 5 9 0,0 2-9 0,-3-7 31 0,2 0 1 16,-2 1 1-16,0 1 0 0,3 0-41 0,-1-9-9 15,-2 7-2-15,0-7 0 16,0 5-72-16,0-5-14 0,0 0-3 0,0 0-1033 16</inkml:trace>
  <inkml:trace contextRef="#ctx0" brushRef="#br0" timeOffset="13034.321">16110 650 1728 0,'0'0'38'0,"0"0"8"0,0 0 2 0,0 0 0 0,0 0-39 0,0 0-9 16,0 0 0-16,0 0 0 0,0 0 83 0,0 0 14 16,3 9 3-16,0-2 1 0,-3-2-59 0,0 2-12 15,0-5-2-15,-3 6-1 0,3 3 35 0,-3-4 7 0,-2 5 2 0,5-10 0 16,-2 10-33-16,2 2-6 0,-3-7-2 0,0-2 0 15,1 4-16-15,-1 1-3 0,3-3-1 0,-3 2 0 16,3-2 6-16,-2-2 0 0,2-3 1 0,0 6 0 16,0-8-26-16,0 0-6 0,0 4-1 0,0-4 0 15,0 0-122-15,0 0-25 0,0 0-5 0</inkml:trace>
  <inkml:trace contextRef="#ctx0" brushRef="#br0" timeOffset="14159.073">16470 466 806 0,'0'0'36'0,"0"0"7"15,-2-7-35-15,2 7-8 0,0 0 0 0,2-2 0 16,-2-3 104-16,0 5 20 0,0 0 3 0,0 0 1 16,0 0-18-16,0 0-3 0,0 0-1 0,0 0 0 15,0 0-46-15,0 0-8 0,-2-7-3 0,2 7 0 0,0 0-9 0,0 0-3 16,-3 7 0-16,-2-7 0 0,-1 0-27 0,1 5-10 16,5-5 0-16,-5 2 9 0,-3 5-9 0,3-2 0 15,2 9 0-15,0-7 0 0,-5-2 0 0,3 2 0 16,0-5 0-16,2 10 0 0,6-5 0 0,-6 0 0 0,-2 0 0 0,0-2 0 15,5-5 20-15,0 0 11 0,-3 2 2 0,0 5 1 16,3-7-25-16,0 0-9 16,0 0 0-16,0 0 9 0,-5 5-9 0,5-5 10 15,0 0-10-15,0 0 10 0,-5 0 1 0,5 0 0 16,0 0 0-16,0 0 0 0,0 0-11 0,0 0 12 16,0 0-12-16,0 0 12 0,8 5-12 0,-8-5 0 15,0 0 0-15,0 0 8 0,0 0-8 0,0 0 0 16,0 0 0-16,0-5 0 0,0 5 0 0,0 0 0 15,0-5 0-15,-3 3 0 0,0-3 0 0,3 5 0 0,0 0 0 0,0 0 0 16,-2-2 0-16,2 2 8 0,0 0-8 0,0 0 0 16,0 0 0-16,0 0 0 0,0 0 0 0,0 0 0 15,8 0 0-15,-8 0 0 0,0 0-9 0,0 0 9 16,0 0 0-16,0 0 0 0,0 0 0 0,0 0 0 16,0 0 0-16,0 0 0 0,2-5 8 0,-2 5-8 0,-5 0 0 0,5 0 0 15,0 0 0-15,0 0-10 0,0 0 10 0,0 0 0 16,5-7 0-16,-2 0 0 0,-3 7 0 0,0 0 0 15,0 0 0-15,0 0 0 0,5 0 0 0,-5 0 0 16,0 0 0-16,0 0 0 0,0 0-8 0,0 0 0 0,0 0 0 0,0 0 0 31,0 0-35-31,0 0-6 0,0 0-2 0,0 0 0 0,-2-7 36 0,2 7 15 0,0 0-12 0,0 0 12 16,0 0-13-16,0 0 5 16,0 0 8-16,5 0-13 0,3-5 13 0,-8 5 0 15,0 0 0-15,0 0-9 16,5 0-32-16,-5 0-7 0,0 0 0 0,0 0-1 0,0 0 23 0,0 0 5 15,0 0 1-15,0 0 0 16,-3 0-20-16,3 0-3 0,0 0-1 0,0 0 0 16,-5-7 12-16,5 7 3 0,0 0 0 0,0 0 0 15,0 0-5-15,0 0-1 0,0 0 0 0,0 0 0 0,0 0-23 0,0 0-5 16,0 0-1-16,0 0-435 0</inkml:trace>
  <inkml:trace contextRef="#ctx0" brushRef="#br0" timeOffset="24240.758">16386 551 1036 0,'-11'-5'46'0,"6"5"10"0,2 0-45 0,3 0-11 16,0 0 0-16,0 0 0 0,-10 0 104 0,7 0 20 15,3 0 3-15,0 0 1 0,0 0-8 0,0 0 0 0,0 0-1 16,0 0 0-16,5-2-44 0,3 2-9 0,-8 0-2 0,8-5 0 16,8 5-7-16,-5 0-1 0,-4-7-1 0,4 7 0 15,2-7-13-15,1 5-2 0,-1-8-1 0,0 3 0 0,-2 5-6 0,4-5-1 16,7-5 0-16,-4 5 0 0,-7-5-12 0,7 5-2 16,6 0-1-16,-3 0 0 0,-8-2-3 0,1-1-1 15,2 10 0-15,2-7 0 0,3 5 1 0,-2-5 0 16,-9 7 0-16,1 0 0 0,5-5 14 0,-6 5 2 15,-10 0 1-15,0 0 0 0,8 5-31 0,-2-5 0 16,-6 0 0-16,0 0 0 16,0 7 0-16,0 0 0 0,0-7 0 0,0 7 0 15,-6 7 0-15,4-2 0 0,2-3 0 0,0 1 0 16,-6-1 57-16,4 3 6 0,2-5 1 0,0 2 0 16,2 3-64-16,-2-5-20 0,0 5 0 0,0-5 0 15,6 0 20-15,-6 7 0 0,-6-7 0 0,4 5 0 0,-4-2 0 0,4 1 0 16,-1-4 0-16,-5 7 0 0,-5-2 20 0,2 2-3 15,9-2 0-15,-4-3 0 0,-7 3-17 0,5 2 0 16,6-2 0-16,2-2 0 0,-6-1 0 0,1 0-11 16,2 3 2-16,3-3 0 0,8 1 9 0,-8-8 12 15,-2 5-2-15,4 0-1 0,6 5-9 0,-5-10 0 0,-8 6 0 0,-1-4 0 16,6 3 0-16,0 0 0 0,0-7 0 0,-2 0 0 16,-6 7 9-16,8-7 0 0,0 0 0 0,0 0 0 15,-8 0-9-15,8 0 12 0,0 0-12 0,8-7 12 0,-6 0-22 0,1-4-4 16,-3 3-1-16,3 6 0 31,7-3-78-31,-4-2-16 0,-6 7-3 0,0 0-1158 0</inkml:trace>
  <inkml:trace contextRef="#ctx0" brushRef="#br0" timeOffset="24695.958">16944 504 1425 0,'16'-5'63'0,"-16"5"13"0,0 0-60 0,0-2-16 0,8-3 0 0,0-2 0 15,-3 0 70-15,0 5 11 0,1-3 3 0,4 5 0 16,6-5-4-16,-3-2-1 16,-5 7 0-16,3 0 0 0,5 0-39 0,0 0-8 15,-3 0-2-15,3 0 0 0,-3 7-10 0,0 3-1 16,0-1-1-16,-2-2 0 0,-3 0-18 0,-3 0 0 16,0 5 0-16,-2 2 0 0,-8-2 58 0,2 2 5 15,-5 7 1-15,-2-2 0 0,2 2-1 0,-6-7 0 16,-4 5 0-16,7 0 0 0,9-2-50 0,-6 1-13 15,-5-4 0-15,5 3 0 0,2-1 0 0,4-4 0 0,-4 0 0 0,1-5 0 16,0 2 0-16,5 3 0 0,0-10 0 0,2 6 0 0,1-4 0 16,2 1 0-16,9-3 0 0,4 3 0 0,-5-10 0 0,6 5 0 15,-1 0 0-15,4-2 0 0,-1-3 0 0,0 1 0 16,0-4 0-16,-2 6 0 16,-4-3-46-16,4-2-14 0,-3 0-4 0,-3 5-682 15,0-5-137-15</inkml:trace>
  <inkml:trace contextRef="#ctx0" brushRef="#br0" timeOffset="25043.567">17455 544 1479 0,'0'0'65'0,"0"-5"15"0,0-2-64 0,0 0-16 0,0 7 0 0,-3-7 0 0,0 2 109 0,3 5 19 15,0 0 4-15,0 0 1 0,0 0-4 0,-5 0-1 16,-3 5 0-16,3 9 0 0,-3-7-102 0,0 0-26 15,0 5 0-15,0 2 0 0,0 5 37 0,3-5 3 16,-1 0 0-16,4 0 0 0,-1 5-32 0,1 0-8 16,2-10 0-16,2 3 0 0,-2 2 0 0,5-2 0 15,1-5 0-15,2 0 0 0,2-2 0 0,4-3-8 0,-1 5 8 0,3-7-8 0,0 0 29 0,2 0 7 16,1-7 0-16,-1 5 1 0,-2-3-29 0,2-7 0 16,1 5 0-16,-3-7 0 0,0 7 0 0,0-5 0 15,-3-2 0-15,-3-7 0 0,1 7 0 0,-3-5-12 16,0 0 1-16,-5-2 0 0,-1 7 11 0,-4 0 9 15,-1-5-1-15,0 7-8 0,-2 3 10 0,0-3-10 16,-3-2 8-16,-3 7-8 16,-5 2 56-16,6-2 7 0,-1 0 1 0,-5 7 0 31,-2-7-132-31,4 7-27 0,4 0-5 0,2 7-1079 0</inkml:trace>
  <inkml:trace contextRef="#ctx0" brushRef="#br0" timeOffset="25359.845">18100 518 806 0,'0'0'36'0,"0"0"7"0,0 0-35 0,0 0-8 16,0 0 0-16,8-5 0 0,-3 5 264 0,3-2 50 16,3-3 10-16,-3 5 3 0,0 0-216 0,2 0-43 0,-2 0-9 0,6 0-2 15,-1 0-45-15,3 0-12 0,0-2 0 0,2 2 0 16,-2 0 24-16,0 0 4 0,-3 2 0 0,-2-2 0 15,-3 0-96-15,-3 5-20 0,-3-3-3 0,-4 3-1 16</inkml:trace>
  <inkml:trace contextRef="#ctx0" brushRef="#br0" timeOffset="25529.428">18111 659 1969 0,'0'0'87'0,"8"0"18"0,2 7-84 0,-2-7-21 15,3 5 0-15,-3-5 0 0,2 2 108 0,4-2 18 16,-1 5 3-16,0-5 1 0,3 0-57 0,2-5-11 0,4 5-2 0,-1-2-1 16,0 2-36-16,-3 0-7 0,-2 0-2 0,0-5 0 0,0-2-14 0,-5 7 0 15,-3 0 0-15,-1-7-1196 16</inkml:trace>
  <inkml:trace contextRef="#ctx0" brushRef="#br0" timeOffset="28260.461">18793 283 1375 0,'3'0'30'0,"-3"0"6"0,-3-5 2 0,-2 5 1 0,2 0-31 0,3-7-8 16,-2 7 0-16,-1 0 0 0,3 0 109 0,0 0 21 16,-3 0 4-16,1-7 1 0,2 7-35 0,0 0-8 15,0 0 0-15,0 0-1 0,0 0-33 0,0 0-6 16,10-2-2-16,-4-3 0 16,-6 5-29-16,10 0-5 0,-2-5-2 0,3 5 0 15,-1-7 19-15,-2 7 4 0,3 0 1 0,-3 0 0 16,0 0-24-16,5 0-5 0,0-2-1 0,3 2 0 0,0 0-8 0,0 0 10 15,0 0-10-15,5 2 10 0,-3-2 2 0,1 5 1 16,-6-3 0-16,0 8 0 0,-2-1 5 0,-3 3 1 16,0-5 0-16,-5 5 0 0,-1 4 7 0,-4-4 2 15,-4 2 0-15,1 0 0 0,-6 5-9 0,3-7-2 0,-2 4 0 16,-1-2 0-16,-2-2-17 0,2 9 0 0,1-14 0 0,2 10 0 16,0-8 25-16,3 3 2 0,-1-5 0 0,4 2 0 31,-1-4-43-31,0 2-9 0,3-7-2 0,0 7 0 0,3-7 27 0,0 7 0 0,-1-7 0 0,4 0 0 15,4 5 18-15,1-5 9 0,-1-5 1 0,6 5 1 16,0 0-46-16,3 0-10 0,-1 0-1 0,1 0-1 0,2 0 29 0,0 5 0 16,-5-3 0-16,-3 5 0 0,0-2 9 0,1 2 8 15,-4 7 2-15,-2-2 0 0,-3-5-31 0,1 0-5 16,-4 7-2-16,-2-2 0 0,0-3 42 0,-2 3 8 16,-4 2 1-16,1-2 1 0,0-2-1 0,-3 1-1 15,0-4 0-15,-3 5 0 0,-2-5-31 0,0 0 0 16,0 0 0-16,0 0 0 15,-3-7 0-15,0 7 0 0,0-2 0 0,3-5 0 16,-1 0 0-16,1 0 0 0,0 0 0 0,2 0 0 16,1 0-45-16,2-5-15 0,0-2-4 0,5 7-1254 15</inkml:trace>
  <inkml:trace contextRef="#ctx0" brushRef="#br0" timeOffset="28646.673">19383 436 1728 0,'-15'-17'38'0,"12"15"8"0,3 2 2 0,0 0 0 0,0-7-39 0,0 2-9 16,3-2 0-16,-1 7 0 0,1-7 81 0,2 0 15 15,0 7 2-15,3-5 1 0,6 5-56 0,-4-2-11 16,3 2-3-16,1-5 0 0,4 10-29 0,1-5 0 15,4 0 0-15,1 0 0 0,3 2 40 0,-3 3 1 16,-1 9 1-16,-1-7 0 0,-7-2 10 0,-1 4 1 16,-6 3 1-16,-1 9 0 0,-7-7 0 0,-5 5 0 15,0 0 0-15,-6 2 0 0,-5 0-10 0,1 5-1 0,-1-7-1 0,-3 2 0 0,1-2-42 16,2 0 0-16,5-3-8 0,-2-2 8 0,5 3 0 0,0-1 0 16,3-9 0-16,5 1 12 0,0 1-12 0,2 0 0 15,4-9 0-15,2 7 0 0,2-2 0 0,6-5 0 16,0 0 0-16,5 2 0 0,0-2 0 0,3-2-9 15,0 2 0-15,0 0 0 0,-3 0-1 0,0-5 0 16,-2-2 0-16,-3 7 0 16,-1 0-182-16,-1-7-36 0,-6 5-7 0,2-3-1 0</inkml:trace>
  <inkml:trace contextRef="#ctx0" brushRef="#br0" timeOffset="28832.008">19889 671 979 0,'0'0'87'0,"0"0"-70"16,0 0-17-16,8 0 0 0,-8 0 212 0,5 0 40 16,0 7 7-16,-5-7 1 0,0 0-96 0,3 2-20 15,-3 6-4-15,0 3-1 0,0-4-44 0,-5 5-9 16,2-5-2-16,-5 0 0 0,3 7-32 0,-1-2-6 16,1-5-2-16,0 5 0 0,-3-3-35 0,3 5-9 0,-1-7 0 0,1 5 0 15,2-5 0-15,1 0 0 0,-1 0 0 0,0 0 0 16,3-7-244-16,0 0-50 0</inkml:trace>
  <inkml:trace contextRef="#ctx0" brushRef="#br0" timeOffset="29464.056">20545 337 1965 0,'0'-5'43'0,"-3"3"9"0,3-5 1 0,-2-5 3 0,2 5-44 0,0 0-12 16,-3 0 0-16,0 0 0 0,1 2 76 0,-1-2 14 15,-2 0 2-15,-1 5 1 0,-1-3-48 0,-1 0-9 16,0 5-3-16,-6 0 0 0,1 0 14 0,-3 5 2 15,0 0 1-15,-2 4 0 0,-1-2-38 0,1 5-12 0,-1-5 0 0,6 7 0 16,3-2 16-16,4 2-3 0,-2-2-1 0,3 4 0 16,5-4-25-16,0 0-6 0,0 4-1 0,5-4 0 15,-2-3 20-15,2 3-12 0,6 7 12 0,-1-12-10 16,4 0 10-16,-1 0-10 0,3 0 10 0,0 5-10 16,2-10 32-16,1 3 6 0,-3-5 2 0,-1 0 0 15,-1 0-30-15,-1 0 0 0,-3-5 0 0,1 3 0 0,-3-10 0 0,0 5 0 16,-3 0 0-16,0 0 0 0,-2 0 0 0,0 2 0 15,-3 5 0-15,0 0 0 0,2-7 41 0,-2 7 3 16,0 0 0-16,0 0 0 0,0 0-22 0,0 0-4 16,-2 12-1-16,-1-5 0 0,3 5-17 0,0-3 0 0,3 10 0 15,-1-5 0-15,-2 0 0 0,6 5 0 0,-4-5 0 0,4 5 0 16,-4-5 0-16,4 0 0 16,-4 0 9-16,1 0-9 0,-3-4 0 0,3-1 0 15,-3 3 0-15,2-3 0 16,-2-1-45-16,3-4-15 0,-3 3-4 0,0 0-1152 15</inkml:trace>
  <inkml:trace contextRef="#ctx0" brushRef="#br0" timeOffset="29895.757">20780 370 1497 0,'16'0'66'0,"-10"0"14"0,-6 0-64 0,0 0-16 16,5-5 0-16,0 5 0 0,3 0 96 0,-3 0 15 16,-5 0 3-16,11 0 1 0,0 5-39 0,2-5-8 15,0 0-2-15,-2 0 0 0,2 2-44 0,3 3-9 0,0-5-1 0,-1 0-1 16,4 0 1-16,-1 0 0 0,1 0 0 0,0 0 0 15,-1 0-12-15,1 0 0 0,-1 2 9 0,-2-2-9 0,-3 0 12 0,-2-2-3 16,-3 2 0-16,-3 0 0 0,3 2 25 0,-8-2 5 16,0 0 1-16,0 0 0 0,0 0 19 0,-5 5 4 15,-3-5 1-15,2 7 0 16,-2 0-20-16,-2 0-3 0,-1 5-1 0,1-3 0 0,-1 10-12 0,3-7-4 16,0 2 0-16,-2 12 0 0,2-10-24 0,0 3-19 15,3 2 3-15,-3-2 1 0,5 0 15 0,-2-5 0 0,-1 0 0 0,4 0 0 16,-4-2 8-16,4 2-8 0,-1-7 12 0,0 5-12 15,3-2 8-15,-2-6-8 0,2 3 0 0,-3 0 0 16,6-7 0-16,-3 0 0 0,0 0 0 0,0 0-12 16,0 0-238-16,0 0-47 0</inkml:trace>
  <inkml:trace contextRef="#ctx0" brushRef="#br0" timeOffset="30281.145">21267 339 1242 0,'11'-7'55'0,"-11"7"11"0,0 0-53 16,0 0-13-16,0 0 0 0,-3 7 0 0,1-2 60 0,-6 2 8 15,0 7 3-15,0-2 0 0,-3 2 19 0,-2 0 4 16,0 5 1-16,-1 2 0 0,9-2-50 0,-3 2-9 15,0 0-3-15,3-2 0 0,2 0-46 0,1 0-10 16,-1-3-1-16,0-2-1 16,6 5 25-16,5-5 0 0,0-7 0 0,2 5-8 15,4-5-24-15,2 0-5 0,2 0-1 0,1-7 0 16,2 0 70-16,-3 0 13 0,1-7 3 0,2 7 1 16,-2-9 24-16,2-1 5 0,-3 1 1 0,-5-3 0 15,-2-2 16-15,0 2 3 0,2-2 1 0,-3-7 0 16,1 2-24-16,-3-7-5 0,-3 5-1 0,1-12 0 0,-6 10-25 15,-3-3-6-15,-2 0-1 0,-3 7 0 0,-3-2 7 0,3 2 2 16,-2 5 0-16,-1 0 0 0,0 2-22 0,1 5-5 16,-1-7-1-16,1 7 0 15,-1 2-60-15,3 3-12 0,-2-3-2 0,2 5-1291 0</inkml:trace>
</inkml:ink>
</file>

<file path=ppt/ink/ink6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0.484"/>
    </inkml:context>
    <inkml:brush xml:id="br0">
      <inkml:brushProperty name="width" value="0.1" units="cm"/>
      <inkml:brushProperty name="height" value="0.1" units="cm"/>
      <inkml:brushProperty name="color" value="#66CC00"/>
    </inkml:brush>
  </inkml:definitions>
  <inkml:trace contextRef="#ctx0" brushRef="#br0">37 3 11976 0 0,'-1'-1'114'0'0,"0"1"0"0"0,0 0 1 0 0,0-1-1 0 0,0 1 0 0 0,0 0 1 0 0,0 0-1 0 0,0 0 0 0 0,-1-1 1 0 0,1 1-1 0 0,0 1 0 0 0,0-1 1 0 0,0 0-1 0 0,0 0 0 0 0,0 0 0 0 0,0 0 1 0 0,-1 1-1 0 0,1-1 0 0 0,0 1 1 0 0,0-1-1 0 0,0 1 0 0 0,0-1 1 0 0,0 1-1 0 0,0-1 0 0 0,0 1 1 0 0,0 0-1 0 0,1 0 0 0 0,-1-1 1 0 0,0 1-1 0 0,0 0 0 0 0,1 0 1 0 0,-1 0-1 0 0,0 0 0 0 0,1 0 1 0 0,-1 0-1 0 0,1 0 0 0 0,-1 0 1 0 0,1 0-1 0 0,-1 0 0 0 0,1 0 1 0 0,0 0-1 0 0,0 0 0 0 0,-1 1 1 0 0,1-1-1 0 0,0 0 0 0 0,0 0 0 0 0,0 0 1 0 0,0 1-115 0 0,12 41 1361 0 0,16 35-272 0 0,54 124 511 0 0,-44-104-1536 0 0,-33-92-197 0 0,-4-5-564 0 0,-1-1-263 0 0,1-1-1148 0 0,3-7-4369 0 0</inkml:trace>
</inkml:ink>
</file>

<file path=ppt/ink/ink6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0.859"/>
    </inkml:context>
    <inkml:brush xml:id="br0">
      <inkml:brushProperty name="width" value="0.1" units="cm"/>
      <inkml:brushProperty name="height" value="0.1" units="cm"/>
      <inkml:brushProperty name="color" value="#66CC00"/>
    </inkml:brush>
  </inkml:definitions>
  <inkml:trace contextRef="#ctx0" brushRef="#br0">25 1 10136 0 0,'0'0'230'0'0,"0"0"30"0"0,0 0 19 0 0,0 0 37 0 0,0 0 125 0 0,0 0 58 0 0,0 0 12 0 0,0 0-15 0 0,0 0-68 0 0,0 0-32 0 0,0 0-4 0 0,0 0-23 0 0,0 0-94 0 0,0 0-41 0 0,0 0-8 0 0,-2 0-18 0 0,-18 2 372 0 0,19-1-523 0 0,0 5-47 0 0,7 1-10 0 0,20 3 0 0 0,-2-10-169 0 0,-23 0-711 0 0,-1 0-302 0 0</inkml:trace>
</inkml:ink>
</file>

<file path=ppt/ink/ink6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1.171"/>
    </inkml:context>
    <inkml:brush xml:id="br0">
      <inkml:brushProperty name="width" value="0.1" units="cm"/>
      <inkml:brushProperty name="height" value="0.1" units="cm"/>
      <inkml:brushProperty name="color" value="#66CC00"/>
    </inkml:brush>
  </inkml:definitions>
  <inkml:trace contextRef="#ctx0" brushRef="#br0">2 0 6448 0 0,'0'0'297'0'0,"0"0"-9"0"0,0 0-117 0 0,0 0 205 0 0,0 0 110 0 0,0 0 24 0 0,0 0 2 0 0,0 0 0 0 0,0 0 0 0 0,0 0 0 0 0,0 0 0 0 0,0 0 0 0 0,0 0 0 0 0,0 0 0 0 0,0 2-70 0 0,-1 5-292 0 0,0 1-134 0 0,2 1-16 0 0,-1 4-884 0 0,1-12-3536 0 0</inkml:trace>
</inkml:ink>
</file>

<file path=ppt/ink/ink6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1.905"/>
    </inkml:context>
    <inkml:brush xml:id="br0">
      <inkml:brushProperty name="width" value="0.1" units="cm"/>
      <inkml:brushProperty name="height" value="0.1" units="cm"/>
      <inkml:brushProperty name="color" value="#66CC00"/>
    </inkml:brush>
  </inkml:definitions>
  <inkml:trace contextRef="#ctx0" brushRef="#br0">0 99 6912 0 0,'0'0'528'0'0,"0"0"-150"0"0,0 0 637 0 0,0 0 312 0 0,0 0 66 0 0,0 0-106 0 0,0 0-503 0 0,0 0-220 0 0,0 0-42 0 0,0 0-14 0 0,5 1 456 0 0,31 5-578 0 0,0-1 1 0 0,0-2-1 0 0,0-2 0 0 0,0-1 0 0 0,0-2 0 0 0,-1-1 1 0 0,4-2-387 0 0,13 0 81 0 0,1014-71 259 0 0,-605 56-85 0 0,-350 23 1310 0 0,-110-3-1373 0 0,-1 0 6 0 0,0 0 20 0 0,0 0 6 0 0,0 0 0 0 0,-1 0-22 0 0,-28-4-757 0 0,11 2-4907 0 0,3 1-1562 0 0</inkml:trace>
</inkml:ink>
</file>

<file path=ppt/ink/ink6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4.095"/>
    </inkml:context>
    <inkml:brush xml:id="br0">
      <inkml:brushProperty name="width" value="0.1" units="cm"/>
      <inkml:brushProperty name="height" value="0.1" units="cm"/>
      <inkml:brushProperty name="color" value="#66CC00"/>
    </inkml:brush>
  </inkml:definitions>
  <inkml:trace contextRef="#ctx0" brushRef="#br0">4 1 5064 0 0,'0'0'389'0'0,"0"0"-4"0"0,0 0 911 0 0,0 0 428 0 0,0 0 90 0 0,0 0-106 0 0,0 0-487 0 0,0 8 2688 0 0,-4 16-2528 0 0,4-23-1322 0 0,0-1-19 0 0,0 0-296 0 0,0 0-839 0 0,0 0-360 0 0,0 0-73 0 0,0 0-8 0 0</inkml:trace>
</inkml:ink>
</file>

<file path=ppt/ink/ink6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7.017"/>
    </inkml:context>
    <inkml:brush xml:id="br0">
      <inkml:brushProperty name="width" value="0.1" units="cm"/>
      <inkml:brushProperty name="height" value="0.1" units="cm"/>
      <inkml:brushProperty name="color" value="#66CC00"/>
    </inkml:brush>
  </inkml:definitions>
  <inkml:trace contextRef="#ctx0" brushRef="#br0">138 1 10136 0 0,'0'0'464'0'0,"-8"0"150"0"0,-24 5 4372 0 0,7 29-4433 0 0,18-23-140 0 0,-2 3-382 0 0,0 1-1 0 0,1 0 0 0 0,1 1 1 0 0,0 0-1 0 0,1 0 0 0 0,1 0 1 0 0,1 1-1 0 0,0-1 0 0 0,-2 18-30 0 0,6-28 0 0 0,6 73 0 0 0,-4-76 11 0 0,-1 0 0 0 0,1 0 0 0 0,0 0-1 0 0,-1 0 1 0 0,1 0 0 0 0,1-1 0 0 0,-1 1-1 0 0,0-1 1 0 0,1 1 0 0 0,-1-1 0 0 0,1 0-1 0 0,0 0 1 0 0,0 0 0 0 0,-1 0 0 0 0,1 0-1 0 0,1-1 1 0 0,-1 0 0 0 0,0 1 0 0 0,0-1-1 0 0,0 0 1 0 0,1 0 0 0 0,-1-1-1 0 0,0 1 1 0 0,1-1 0 0 0,-1 1 0 0 0,1-1-1 0 0,-1 0 1 0 0,1-1 0 0 0,-1 1 0 0 0,0-1-1 0 0,1 1 1 0 0,-1-1 0 0 0,0 0 0 0 0,1 0-1 0 0,-1 0 1 0 0,3-2-11 0 0,2-2 199 0 0,0 0 0 0 0,0 0 0 0 0,-1-1-1 0 0,1 0 1 0 0,-1 0 0 0 0,0-1 0 0 0,-1 0 0 0 0,0 0 0 0 0,0 0-1 0 0,-1-1 1 0 0,1 0 0 0 0,-2 0 0 0 0,1-1 0 0 0,-1 1 0 0 0,0-1-1 0 0,-1 0 1 0 0,0 0 0 0 0,-1 0 0 0 0,0 0 0 0 0,0 0 0 0 0,-1-1-1 0 0,0 1 1 0 0,0-8-199 0 0,-2 12-39 0 0,0-1 0 0 0,0 1 0 0 0,-1 0 0 0 0,1-1 0 0 0,-1 1 0 0 0,0 0 0 0 0,-1 0 0 0 0,1 1 0 0 0,-1-1 0 0 0,0 0 0 0 0,0 1 0 0 0,-1 0 1 0 0,1-1-1 0 0,-1 2 0 0 0,0-1 0 0 0,0 0 0 0 0,0 1 0 0 0,0-1 0 0 0,-1 1 0 0 0,0 0 0 0 0,1 1 0 0 0,-1-1 0 0 0,0 1 0 0 0,0 0 0 0 0,-4-1 39 0 0,-5 0-7673 0 0</inkml:trace>
</inkml:ink>
</file>

<file path=ppt/ink/ink6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5.564"/>
    </inkml:context>
    <inkml:brush xml:id="br0">
      <inkml:brushProperty name="width" value="0.1" units="cm"/>
      <inkml:brushProperty name="height" value="0.1" units="cm"/>
      <inkml:brushProperty name="color" value="#66CC00"/>
    </inkml:brush>
  </inkml:definitions>
  <inkml:trace contextRef="#ctx0" brushRef="#br0">0 137 7832 0 0,'0'0'356'0'0,"0"0"-7"0"0,0 0-65 0 0,0 0 540 0 0,0 0 264 0 0,0 0 52 0 0,0 0-39 0 0,6-4 1389 0 0,112-7-307 0 0,-34-5-2759 0 0,-83 16-3545 0 0,-1 0-1437 0 0</inkml:trace>
  <inkml:trace contextRef="#ctx0" brushRef="#br0" timeOffset="249.941">11 337 11976 0 0,'0'0'266'0'0,"0"0"44"0"0,16 0 415 0 0,77-6 1335 0 0,7-15-824 0 0,-26-4-3443 0 0,-55 18 1361 0 0</inkml:trace>
  <inkml:trace contextRef="#ctx0" brushRef="#br0" timeOffset="609.232">416 17 9672 0 0,'0'0'748'0'0,"17"-2"2465"0"0,52-5 309 0 0,53 17-3252 0 0,-118-10-217 0 0,0 1 1 0 0,0-1 0 0 0,0 1-1 0 0,0 0 1 0 0,0 0 0 0 0,0 1 0 0 0,0-1-1 0 0,0 1 1 0 0,-1 0 0 0 0,1 0-1 0 0,-1 0 1 0 0,1 0 0 0 0,-1 1-1 0 0,0-1 1 0 0,0 1 0 0 0,0 0-1 0 0,0 0 1 0 0,0 0 0 0 0,-1 0-1 0 0,1 1 1 0 0,-1-1 0 0 0,0 1-1 0 0,0-1 1 0 0,0 1 0 0 0,-1 0-1 0 0,1-1 1 0 0,-1 1 0 0 0,0 0-1 0 0,0 0 1 0 0,0 0 0 0 0,0 0-1 0 0,-1 1 1 0 0,0-1 0 0 0,0 0-1 0 0,0 3-53 0 0,-3 9 287 0 0,-1-1-1 0 0,-1 0 0 0 0,0 0 0 0 0,-1-1 1 0 0,0 0-1 0 0,-1 0 0 0 0,-4 5-286 0 0,-34 93 238 0 0,46-109-233 0 0,0 0 0 0 0,0 0-1 0 0,0 0 1 0 0,0 0 0 0 0,1 0 0 0 0,-1-1 0 0 0,1 1 0 0 0,0-1 0 0 0,0 1 0 0 0,0-1 0 0 0,0 1 0 0 0,0-1 0 0 0,0 0 0 0 0,0 0 0 0 0,1 0 0 0 0,-1 0 0 0 0,1-1 0 0 0,0 1-1 0 0,0 0 1 0 0,-1-1 0 0 0,1 0 0 0 0,0 0 0 0 0,0 0 0 0 0,0 0 0 0 0,0 0 0 0 0,0-1 0 0 0,0 1 0 0 0,0-1 0 0 0,0 0 0 0 0,1 0 0 0 0,-1 0-5 0 0,1 1-19 0 0,6 1 16 0 0,1-1 0 0 0,0 0 0 0 0,0-1 0 0 0,0 0 0 0 0,0-1 0 0 0,0 0 0 0 0,0-1 0 0 0,0 0 0 0 0,5-2 3 0 0,32-9-4390 0 0,-33 9 1301 0 0,1-2-3028 0 0</inkml:trace>
  <inkml:trace contextRef="#ctx0" brushRef="#br0" timeOffset="952.9">1018 24 10136 0 0,'-3'6'9243'0'0,"-4"21"-9159"0"0,5-15 317 0 0,1-10-342 0 0,0 1-1 0 0,1-1 1 0 0,0 1-1 0 0,-1 0 1 0 0,1 0-1 0 0,0-1 1 0 0,0 1-1 0 0,0 0 1 0 0,0-1 0 0 0,1 1-1 0 0,-1 0 1 0 0,1-1-1 0 0,0 1 1 0 0,0 0-1 0 0,0-1 1 0 0,0 1 0 0 0,0-1-1 0 0,0 1 1 0 0,2 0-59 0 0,50 31 494 0 0,53 6-716 0 0,-102-37 218 0 0,0 0 1 0 0,-1 0 0 0 0,1 0-1 0 0,-1 1 1 0 0,1-1 0 0 0,-1 1 0 0 0,0 0-1 0 0,-1 0 1 0 0,1 0 0 0 0,0 0-1 0 0,-1 0 1 0 0,0 1 0 0 0,0-1-1 0 0,-1 1 1 0 0,1-1 0 0 0,-1 1-1 0 0,0 0 1 0 0,0-1 0 0 0,0 1 0 0 0,-1 0-1 0 0,0 0 1 0 0,0 0 0 0 0,0-1-1 0 0,0 1 1 0 0,-1 0 0 0 0,0 0-1 0 0,-1 3 4 0 0,1-2-5 0 0,0-1 0 0 0,-1 0 0 0 0,0 0-1 0 0,-1 1 1 0 0,1-1 0 0 0,-1-1-1 0 0,0 1 1 0 0,0 0 0 0 0,0-1 0 0 0,-1 1-1 0 0,1-1 1 0 0,-1 0 0 0 0,0 0 0 0 0,-1-1-1 0 0,1 1 1 0 0,0-1 0 0 0,-1 0-1 0 0,0 0 1 0 0,0 0 0 0 0,0-1 0 0 0,0 1-1 0 0,0-1 1 0 0,-3 0 5 0 0,-14-4-1990 0 0,8-3-2706 0 0,5-1-1488 0 0</inkml:trace>
  <inkml:trace contextRef="#ctx0" brushRef="#br0" timeOffset="1124.734">1033 1 8752 0 0,'0'0'673'0'0,"0"0"-266"0"0,0 0 503 0 0,2 1 273 0 0,93 8 3485 0 0,-41-5-4539 0 0,-30-4-4230 0 0,-22 0 3561 0 0,11 0-4653 0 0</inkml:trace>
</inkml:ink>
</file>

<file path=ppt/ink/ink7.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33:53.519"/>
    </inkml:context>
    <inkml:brush xml:id="br0">
      <inkml:brushProperty name="width" value="0.05292" units="cm"/>
      <inkml:brushProperty name="height" value="0.05292" units="cm"/>
      <inkml:brushProperty name="color" value="#FF0000"/>
    </inkml:brush>
  </inkml:definitions>
  <inkml:trace contextRef="#ctx0" brushRef="#br0">11237 12266 1209 0,'0'0'53'0,"0"0"12"0,-3 0-52 0,3 0-13 15,0 0 0-15,0 0 0 0,0 0 91 0,0 0 15 16,0 0 3-16,0 0 1 0,6-3-31 0,-4-1-7 16,3-3 0-16,3 7-1 0,0-7-8 0,0 4-2 15,3-6 0-15,-1 6 0 0,1-4-10 0,5 0-3 16,0 0 0-16,5-5 0 0,0 1-16 0,3 1-4 15,5-4-1-15,3-2 0 0,2 2-6 0,3-3-1 16,0-6 0-16,3 1 0 0,2 4-1 0,3-3-1 0,0-5 0 16,0 4 0-16,0-3 4 0,-2 3 1 0,-4 4 0 0,-2-4 0 15,-2 4 11-15,-4 1 2 0,-4-2 1 0,-3 5 0 16,-3-5-2-16,0 8-1 0,-5-3 0 0,0 4 0 16,-3-2-1-16,-2 1 0 0,-4 4 0 0,1 0 0 15,-5 4-17-15,0-4-3 0,-3 2-1 0,2-2 0 31,-4 3-68-31,2 4-13 0,-6-3-3 0</inkml:trace>
  <inkml:trace contextRef="#ctx0" brushRef="#br0" timeOffset="1640.236">14428 12332 1555 0,'-13'0'138'0,"7"0"-110"0,1 0-28 0,0 0 0 15,-1 0 75-15,4-3 9 0,-1-2 3 0,0-2 0 16,1 3-27-16,2 1-6 0,0-4-1 0,2 3 0 16,1-3-17-16,0 0-4 0,-1-1-1 0,4-3 0 0,-1 4-9 0,0-3-2 15,3-2 0-15,0 1 0 0,-3 1-5 0,3-1-2 16,6-4 0-16,-4 4 0 0,-2-3-1 0,3-1-1 16,2 1 0-16,3-4 0 0,-3 3-1 0,6 1 0 15,-4 0 0-15,7-5 0 0,-4 5 5 0,3-5 1 16,-2 5 0-16,2-4 0 0,3 3 3 0,0 1 1 15,-1 0 0-15,1-2 0 0,0 6 0 0,0-1 1 16,-3-4 0-16,0 8 0 0,-2-4-6 0,-1 4-2 16,6 0 0-16,-3 4 0 0,3-2-2 0,2 3-1 15,1-3 0-15,2 5 0 0,-3 0 0 0,4 0 0 16,1 0 0-16,-4 5 0 0,2-3 5 0,-3 6 1 16,1-4 0-16,-1 3 0 0,-2 0 8 0,0 0 1 15,0 5 1-15,-3-2 0 0,-3 4 8 0,1-3 2 0,-1 4 0 0,-2-1 0 16,-2 2-1-16,-1-2 0 0,3 3 0 0,-6-6 0 15,3 4-7-15,1-1 0 0,-4-3-1 0,3 4 0 16,1-8-4-16,-4 0-1 0,1 4 0 0,-3-4 0 16,2 1-2-16,1-1 0 0,0-3 0 0,-6 3 0 15,3-4 0-15,0 1 0 0,-3-1 0 0,3 1 0 16,-3 1-6-16,3-2-2 0,-5-3 0 0,5 7 0 16,-8-7-12-16,5 0 9 0,-5 0-9 0,3 0 8 15,2 0-8-15,-5 0 0 0,0 0 9 0,0 0-9 16,5 0 0-16,-5 0 0 0,6 0 0 0,-6 0 8 15,5-3-27-15,-2-1-5 0,-3 4 0 0,2-3-1 16,1-2-150-16,-1-2-29 0</inkml:trace>
  <inkml:trace contextRef="#ctx0" brushRef="#br0" timeOffset="2719.518">17888 11744 633 0,'0'0'56'0,"0"0"-44"0,0 0-12 0,0 0 0 0,0 0 155 0,0 0 29 0,-2-3 5 0,2 3 2 15,0 0-79-15,0 0-15 0,0 0-3 0,0 0-1 16,0 0 11-16,0 0 1 0,0 0 1 0,0 7 0 15,2 0-25-15,-2 0-5 0,3 0 0 0,0 5-1 16,-3-5-14-16,2 3-2 0,-2 1-1 0,0 1 0 0,-2-2-2 16,2 1-1-16,2 3 0 0,-4-2 0 0,2 2-27 0,-3 0-6 15,0 1-1-15,1-1 0 0,2 2 19 0,-3 1 3 16,3-3 1-16,-2 5 0 0,2-5-32 0,-3 4-12 16,3 1 11-16,0-5-11 0,3 0 14 0,-3 5-3 15,-3-5-1-15,3 1 0 0,0 3-2 0,3-4 0 16,-3 1 0-16,0-1 0 0,0 0 5 0,0 2 1 15,2-2 0-15,1-7 0 0,-3 8 10 0,0-8 3 16,2 4 0-16,-2-1 0 0,0-3-27 0,0 2 0 16,0-6 0-16,6 4 0 0,-4-3 0 0,6-1 12 15,-5 1-4-15,0-1 0 0,2 1 8 0,3-4 2 16,0 0 0-16,0 0 0 0,2 0-10 0,4 0-8 0,-1 0 9 16,3 0-9-16,2 0 17 0,3 0-2 0,1 0-1 0,1-4 0 15,4 1-14-15,2-1 0 0,3 1 0 0,5-1 0 16,5 4 20-16,3-7-3 0,-3 7 0 0,3-3 0 15,-2-1-25-15,-4 4-6 0,-2 0-1 0,0 0 0 16,0 0 15-16,1 0 0 0,-9 0 0 0,0 0 0 16,-3 4 19-16,-2-1-3 0,0-3-1 0,-3 7 0 15,-5-7-15-15,-3 0 8 0,3 0-8 0,-5 0 0 16,-1 0 12-16,-2 0-3 0,0 0-1 0,0 0 0 16,-8 0 1-16,0 0 0 0,0 0 0 0,8-7 0 31,-3 0-122-31,-2-1-25 0</inkml:trace>
</inkml:ink>
</file>

<file path=ppt/ink/ink7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4.439"/>
    </inkml:context>
    <inkml:brush xml:id="br0">
      <inkml:brushProperty name="width" value="0.1" units="cm"/>
      <inkml:brushProperty name="height" value="0.1" units="cm"/>
      <inkml:brushProperty name="color" value="#66CC00"/>
    </inkml:brush>
  </inkml:definitions>
  <inkml:trace contextRef="#ctx0" brushRef="#br0">1 10 11976 0 0,'0'0'266'0'0,"0"0"44"0"0,0 0 15 0 0,0 0-26 0 0,0 2-198 0 0,4 24 791 0 0,11 43 3361 0 0,-8-23-3356 0 0,15 72 401 0 0,-12-84-525 0 0,2-18-1634 0 0,-11-15-323 0 0,-1-1-66 0 0</inkml:trace>
  <inkml:trace contextRef="#ctx0" brushRef="#br0" timeOffset="359.29">309 78 11976 0 0,'0'0'546'0'0,"0"0"-10"0"0,0 0-216 0 0,-4 3 1234 0 0,-40 57 1874 0 0,40-49-3345 0 0,0 0 0 0 0,0 0 0 0 0,1 0 0 0 0,0 1 0 0 0,1-1 0 0 0,1 1-1 0 0,0 0 1 0 0,0 7-83 0 0,1-11 32 0 0,1 0 0 0 0,-1-1 0 0 0,2 1 0 0 0,-1-1 0 0 0,1 1-1 0 0,0-1 1 0 0,0 0 0 0 0,1 1 0 0 0,0-1 0 0 0,0 0 0 0 0,1-1-1 0 0,2 4-31 0 0,-4-7 1 0 0,0 0 0 0 0,0-1 0 0 0,0 1 0 0 0,1-1 0 0 0,-1 1 0 0 0,1-1-1 0 0,-1 0 1 0 0,1 0 0 0 0,0 0 0 0 0,-1-1 0 0 0,1 1 0 0 0,0-1 0 0 0,0 1 0 0 0,0-1-1 0 0,0 0 1 0 0,1 0 0 0 0,-1 0 0 0 0,0-1 0 0 0,0 1 0 0 0,1-1 0 0 0,-1 1-1 0 0,0-1 1 0 0,0 0 0 0 0,1-1 0 0 0,-1 1 0 0 0,0-1 0 0 0,0 1 0 0 0,1-1 0 0 0,-1 0-1 0 0,0 0 0 0 0,6-3 120 0 0,0 0 0 0 0,-1-1 0 0 0,0 0 0 0 0,0 0 0 0 0,0-1 0 0 0,-1 0 0 0 0,0 0 0 0 0,0-1 0 0 0,0 0 0 0 0,-1 0 0 0 0,0 0 0 0 0,-1-1 0 0 0,1 0 0 0 0,-2 0 0 0 0,1 0 0 0 0,-1-1 0 0 0,0 0 0 0 0,-1 0 0 0 0,0 0 0 0 0,0 0 0 0 0,0-6-120 0 0,0 7 63 0 0,-1-1 0 0 0,-1 1-1 0 0,0-1 1 0 0,0 0-1 0 0,0 0 1 0 0,-1 0 0 0 0,-1 1-1 0 0,1-1 1 0 0,-2 0-1 0 0,1 0 1 0 0,-1 1 0 0 0,0-1-1 0 0,-1 1 1 0 0,0-1-1 0 0,0 1 1 0 0,-1 0 0 0 0,0 0-1 0 0,0 0 1 0 0,-1 1-1 0 0,0 0 1 0 0,-1 0 0 0 0,1 0-1 0 0,-3-1-62 0 0,0 0-348 0 0,-5-2-467 0 0,2 8-6044 0 0,10 2 234 0 0</inkml:trace>
</inkml:ink>
</file>

<file path=ppt/ink/ink7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3.174"/>
    </inkml:context>
    <inkml:brush xml:id="br0">
      <inkml:brushProperty name="width" value="0.1" units="cm"/>
      <inkml:brushProperty name="height" value="0.1" units="cm"/>
      <inkml:brushProperty name="color" value="#66CC00"/>
    </inkml:brush>
  </inkml:definitions>
  <inkml:trace contextRef="#ctx0" brushRef="#br0">0 235 5528 0 0,'0'0'249'0'0,"0"0"-1"0"0,0 0 84 0 0,0 0 927 0 0,0 0 429 0 0,3 8 3162 0 0,-3 7-4550 0 0,0-15-5554 0 0</inkml:trace>
  <inkml:trace contextRef="#ctx0" brushRef="#br0" timeOffset="390.504">174 80 11976 0 0,'0'0'266'0'0,"0"0"44"0"0,7-3 314 0 0,0-1-428 0 0,-6 4 304 0 0,-1 0 150 0 0,0 0 29 0 0,0 0-20 0 0,0 0-117 0 0,0 0-50 0 0,0 0-11 0 0,3 17 894 0 0,-2-13-1353 0 0,0-1 1 0 0,0 1-1 0 0,1-1 0 0 0,-1 0 0 0 0,1 1 1 0 0,0-1-1 0 0,-1 0 0 0 0,2 0 0 0 0,-1 0 0 0 0,0-1 1 0 0,0 1-1 0 0,1 0 0 0 0,0-1 0 0 0,-1 0 1 0 0,1 1-1 0 0,0-1 0 0 0,0 0 0 0 0,0-1 1 0 0,0 1-1 0 0,1 0 0 0 0,-1-1 0 0 0,0 0 1 0 0,1 0-1 0 0,-1 0 0 0 0,1 0 0 0 0,-1 0 0 0 0,1-1 1 0 0,0 1-1 0 0,1-1-22 0 0,19 7 36 0 0,44 10-116 0 0,-63-15 80 0 0,0 0 0 0 0,0 0 0 0 0,0 0 0 0 0,0 0 0 0 0,-1 1 0 0 0,1 0 0 0 0,-1 0 0 0 0,0 0 0 0 0,1 0 0 0 0,-1 1 0 0 0,-1-1 0 0 0,1 1 0 0 0,-1 0 0 0 0,1 0 0 0 0,-1 1 0 0 0,0-1 0 0 0,0 1 0 0 0,-1-1 0 0 0,0 1 0 0 0,1 1 0 0 0,-2-2 90 0 0,0 0 0 0 0,-1 0 0 0 0,1 0 0 0 0,-1 0 0 0 0,0 0 0 0 0,0 0 0 0 0,0 0 0 0 0,0 0 0 0 0,-1 0 0 0 0,1 0 0 0 0,-1 0 0 0 0,0 0 0 0 0,-1 0 0 0 0,1 0 0 0 0,-1 0 0 0 0,0 1-90 0 0,2-4 22 0 0,-1 2 2 0 0,-1 0 1 0 0,1 0-1 0 0,0 0 0 0 0,-1-1 1 0 0,1 1-1 0 0,-1-1 1 0 0,0 1-1 0 0,0-1 0 0 0,0 1 1 0 0,0-1-1 0 0,-1 0 1 0 0,1 0-1 0 0,0 0 0 0 0,-1-1 1 0 0,0 1-1 0 0,1 0 1 0 0,-1-1-1 0 0,0 0 0 0 0,0 1 1 0 0,0-1-1 0 0,1 0 1 0 0,-1-1-1 0 0,-1 1-24 0 0,-47 4-4105 0 0,34-5 2572 0 0</inkml:trace>
  <inkml:trace contextRef="#ctx0" brushRef="#br0" timeOffset="640.444">207 44 13560 0 0,'0'0'306'0'0,"0"0"46"0"0,0 0 23 0 0,2-1-44 0 0,8-3-19 0 0,0 1 1 0 0,1 0 0 0 0,0 0 0 0 0,0 1 0 0 0,0 1-1 0 0,0 0 1 0 0,0 0 0 0 0,6 1-313 0 0,19-2 501 0 0,61-15-42 0 0,-60 11-3499 0 0,-29 6-2594 0 0</inkml:trace>
</inkml:ink>
</file>

<file path=ppt/ink/ink7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2.643"/>
    </inkml:context>
    <inkml:brush xml:id="br0">
      <inkml:brushProperty name="width" value="0.1" units="cm"/>
      <inkml:brushProperty name="height" value="0.1" units="cm"/>
      <inkml:brushProperty name="color" value="#66CC00"/>
    </inkml:brush>
  </inkml:definitions>
  <inkml:trace contextRef="#ctx0" brushRef="#br0">59 27 7368 0 0,'0'0'568'0'0,"0"0"-203"0"0,0 0 540 0 0,0 0 278 0 0,0 0 53 0 0,0 0-40 0 0,0 0-211 0 0,0 0-90 0 0,0 0-20 0 0,0 0-96 0 0,0 0-384 0 0,0 0-166 0 0,1 2-34 0 0,14 85 2150 0 0,-13-81-2345 0 0,0-1 0 0 0,1 0 0 0 0,0 1 0 0 0,0-1 0 0 0,0 0 0 0 0,1-1 0 0 0,0 1 0 0 0,0-1 0 0 0,0 1 0 0 0,0-1 0 0 0,1-1 0 0 0,-1 1 0 0 0,1 0 0 0 0,0-1 0 0 0,0 0 0 0 0,5 2 0 0 0,79 22 0 0 0,-56-16 0 0 0,26 17 0 0 0,-46-18-114 0 0,-12-9 170 0 0,0 0-1 0 0,1-1 1 0 0,-1 1-1 0 0,0 0 0 0 0,0 0 1 0 0,1-1-1 0 0,-1 1 1 0 0,0 0-1 0 0,0 0 0 0 0,0 1 1 0 0,0-1-1 0 0,0 0 1 0 0,0 0-1 0 0,-1 0 0 0 0,1 0 1 0 0,0 1-1 0 0,-1-1 1 0 0,1 0-1 0 0,0 1 0 0 0,-1-1 1 0 0,0 1-1 0 0,1-1 1 0 0,-1 1-1 0 0,0-1 0 0 0,0 0 1 0 0,0 1-1 0 0,0-1 1 0 0,0 1-1 0 0,0-1 1 0 0,0 1-1 0 0,0-1 0 0 0,-1 1 1 0 0,1-1-1 0 0,0 0 1 0 0,-1 1-1 0 0,1-1 0 0 0,-1 1-55 0 0,-2 2 44 0 0,1 0 1 0 0,0 0-1 0 0,-1-1 0 0 0,0 1 0 0 0,0-1 0 0 0,0 0 0 0 0,0 0 0 0 0,0 0 1 0 0,-1 0-1 0 0,1-1 0 0 0,-1 1 0 0 0,0-1 0 0 0,0 0 0 0 0,0 0 0 0 0,0 0 1 0 0,0-1-1 0 0,0 1 0 0 0,-1-1 0 0 0,1 0 0 0 0,0 0 0 0 0,-1-1 0 0 0,1 1 0 0 0,0-1 1 0 0,-1 0-1 0 0,-3 0-44 0 0,-56-8-1259 0 0,4-8-3483 0 0,24 3 2397 0 0,5-2-20 0 0</inkml:trace>
  <inkml:trace contextRef="#ctx0" brushRef="#br0" timeOffset="171.834">0 50 10136 0 0,'0'0'464'0'0,"2"0"-10"0"0,70-17 1164 0 0,63-6 363 0 0,-80 17-2094 0 0,-36 3 5 0 0</inkml:trace>
</inkml:ink>
</file>

<file path=ppt/ink/ink7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18.781"/>
    </inkml:context>
    <inkml:brush xml:id="br0">
      <inkml:brushProperty name="width" value="0.1" units="cm"/>
      <inkml:brushProperty name="height" value="0.1" units="cm"/>
      <inkml:brushProperty name="color" value="#66CC00"/>
    </inkml:brush>
  </inkml:definitions>
  <inkml:trace contextRef="#ctx0" brushRef="#br0">283 28 4608 0 0,'0'0'208'0'0,"-11"-7"32"0"0,2 3 830 0 0,1 1 0 0 0,-1 0 0 0 0,0 0 0 0 0,0 1 0 0 0,0 0 0 0 0,0 1 0 0 0,0 0 0 0 0,0 0 0 0 0,-3 1-1070 0 0,10 0 482 0 0,2 0-12 0 0,0 0-38 0 0,0 0-16 0 0,-15 14 709 0 0,-66 55 321 0 0,74-61-1413 0 0,0 0-1 0 0,0 0 1 0 0,1 1 0 0 0,0 0 0 0 0,0 0 0 0 0,1 1-1 0 0,0-1 1 0 0,1 1 0 0 0,0 0 0 0 0,-2 9-33 0 0,-12 128-4 0 0,18-139 11 0 0,0 0 0 0 0,1-1 0 0 0,0 1 0 0 0,1 0 1 0 0,-1-1-1 0 0,2 1 0 0 0,-1-1 0 0 0,1 1 1 0 0,0-1-1 0 0,0 0 0 0 0,1 0 0 0 0,0-1 0 0 0,0 1 1 0 0,0-1-1 0 0,1 0 0 0 0,0 0 0 0 0,6 5-7 0 0,0-2 20 0 0,0-1 0 0 0,1 0 0 0 0,0-1 0 0 0,0 0 0 0 0,0-1 0 0 0,1-1 0 0 0,0 0 0 0 0,0 0-1 0 0,1-1 1 0 0,-1-1 0 0 0,1 0 0 0 0,0-1 0 0 0,3 0-20 0 0,105 1-291 0 0,-103-7 291 0 0</inkml:trace>
  <inkml:trace contextRef="#ctx0" brushRef="#br0" timeOffset="390.535">594 318 4608 0 0,'0'0'353'0'0,"-3"-13"1490"0"0,-11-6 7031 0 0,13 18-8066 0 0,1 1-243 0 0,-6 0 983 0 0,1 4-1503 0 0,1 0 0 0 0,-1 0 0 0 0,1 1-1 0 0,-1-1 1 0 0,2 1 0 0 0,-1 0-1 0 0,0 0 1 0 0,1 0 0 0 0,0 1-1 0 0,0-1 1 0 0,1 1 0 0 0,-1 0 0 0 0,1 0-1 0 0,0 0 1 0 0,1-1 0 0 0,-1 2-1 0 0,1 1-44 0 0,0-3-15 0 0,1 0-1 0 0,0 1 1 0 0,0-1-1 0 0,0 1 0 0 0,0-1 1 0 0,1 0-1 0 0,0 1 1 0 0,0-1-1 0 0,0 0 0 0 0,1 0 1 0 0,0 0-1 0 0,0 0 1 0 0,0 0-1 0 0,0 0 0 0 0,1 0 1 0 0,0-1-1 0 0,0 1 1 0 0,0-1-1 0 0,1 0 0 0 0,3 4 16 0 0,-4-6-2 0 0,1 0-1 0 0,-1 1 0 0 0,1-1 1 0 0,0-1-1 0 0,0 1 0 0 0,0 0 1 0 0,0-1-1 0 0,0 0 0 0 0,0 0 1 0 0,0 0-1 0 0,1-1 0 0 0,-1 1 1 0 0,0-1-1 0 0,0 0 0 0 0,1 0 1 0 0,-1 0-1 0 0,0-1 0 0 0,0 1 1 0 0,1-1-1 0 0,-1 0 0 0 0,0-1 1 0 0,0 1-1 0 0,0-1 0 0 0,0 1 1 0 0,-1-1-1 0 0,1 0 0 0 0,3-3 3 0 0,-5 4 0 0 0,3-1 8 0 0,0 0 0 0 0,-1-1 0 0 0,1 0 0 0 0,-1 0-1 0 0,0 0 1 0 0,0 0 0 0 0,0-1 0 0 0,0 0 0 0 0,0 1 0 0 0,-1-1-1 0 0,1-1 1 0 0,-1 1 0 0 0,0 0 0 0 0,-1-1 0 0 0,1 0-1 0 0,-1 1 1 0 0,0-1 0 0 0,0 0 0 0 0,0 0 0 0 0,-1 0-1 0 0,1-2-7 0 0,-2 4 8 0 0,1 1-1 0 0,-1 0 0 0 0,1 0 1 0 0,-1 0-1 0 0,0-1 0 0 0,1 1 1 0 0,-1 0-1 0 0,0 0 0 0 0,-1-1 0 0 0,1 1 1 0 0,0 0-1 0 0,-1 0 0 0 0,1 0 1 0 0,-1-1-1 0 0,0 1 0 0 0,1 0 1 0 0,-1 0-1 0 0,0 0 0 0 0,0 0 0 0 0,-1 0 1 0 0,1 0-1 0 0,0 1 0 0 0,-1-1 1 0 0,1 0-1 0 0,-1 1 0 0 0,1-1 1 0 0,-1 1-1 0 0,0-1 0 0 0,0 1 0 0 0,1 0 1 0 0,-1-1-1 0 0,0 1 0 0 0,0 0 1 0 0,0 0-1 0 0,0 1 0 0 0,-1-1 1 0 0,1 0-1 0 0,0 1 0 0 0,0-1 0 0 0,-2 1-7 0 0,-77 4-154 0 0,51 5-3814 0 0,22-6-1733 0 0</inkml:trace>
  <inkml:trace contextRef="#ctx0" brushRef="#br0" timeOffset="952.9">935 282 5064 0 0,'0'0'389'0'0,"0"0"-60"0"0,0 0 675 0 0,0 0 322 0 0,0 0 67 0 0,0 0-38 0 0,0 0-217 0 0,0 0-91 0 0,0 2-20 0 0,-3 35 1660 0 0,22 65-235 0 0,-15-80-2258 0 0,-4-20-93 0 0,0-2-1 0 0,0 0-11 0 0,0 0-37 0 0,0 0-138 0 0,0 0-14 0 0,0-20 10 0 0,0 13 24 0 0,0 0-1 0 0,1 1 0 0 0,0-1 0 0 0,0 0 0 0 0,1 1 0 0 0,-1-1 1 0 0,2 1-1 0 0,-1 0 0 0 0,1 0 0 0 0,0 0 0 0 0,0 0 0 0 0,0 0 1 0 0,1 0-1 0 0,0 1 0 0 0,0 0 0 0 0,1-1 67 0 0,12-8-923 0 0,-10 13 1042 0 0,-1 2 0 0 0,0-1-1 0 0,0 1 1 0 0,0 0 0 0 0,0 0-1 0 0,0 0 1 0 0,0 1 0 0 0,0 0-1 0 0,0 0 1 0 0,-1 1 0 0 0,1 0-1 0 0,-1 0 1 0 0,1 0 0 0 0,-1 0-1 0 0,0 1 1 0 0,0 0-119 0 0,21 23 372 0 0,18 22 1052 0 0,-14 1-212 0 0,-16-23-607 0 0,-10-12-230 0 0,-3-14-294 0 0,7 1-2202 0 0,-8-2 210 0 0</inkml:trace>
  <inkml:trace contextRef="#ctx0" brushRef="#br0" timeOffset="1312.195">1340 312 13040 0 0,'34'19'3782'0'0,"104"129"835"0"0,-136-146-4567 0 0,0 0-1 0 0,0 0 0 0 0,1 0 0 0 0,-1-1 1 0 0,0 1-1 0 0,1-1 0 0 0,-1 0 0 0 0,1 0 1 0 0,0 0-1 0 0,-1 0 0 0 0,1 0 0 0 0,0-1 1 0 0,0 1-1 0 0,-1-1 0 0 0,1 1 1 0 0,0-1-1 0 0,0 0 0 0 0,0 0 0 0 0,-1-1 1 0 0,1 1-1 0 0,0 0 0 0 0,0-1 0 0 0,-1 0 1 0 0,1 0-1 0 0,0 1 0 0 0,-1-2 0 0 0,1 1 1 0 0,-1 0-1 0 0,1 0 0 0 0,-1-1 0 0 0,1 1 1 0 0,-1-1-1 0 0,0 0 0 0 0,0 0 0 0 0,0 0 1 0 0,0 0-1 0 0,1-1-49 0 0,18-29 64 0 0,-1-1 1 0 0,-2-1-1 0 0,-2 0 0 0 0,5-14-64 0 0,-17 29 1118 0 0,-4 18-1206 0 0,-4-1-473 0 0,1 0-3830 0 0,3 2 2633 0 0</inkml:trace>
</inkml:ink>
</file>

<file path=ppt/ink/ink7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27.798"/>
    </inkml:context>
    <inkml:brush xml:id="br0">
      <inkml:brushProperty name="width" value="0.1" units="cm"/>
      <inkml:brushProperty name="height" value="0.1" units="cm"/>
      <inkml:brushProperty name="color" value="#66CC00"/>
    </inkml:brush>
  </inkml:definitions>
  <inkml:trace contextRef="#ctx0" brushRef="#br0">1 156 3224 0 0,'0'0'300'0'0,"0"0"52"0"0,0 0 28 0 0,0 0 4 0 0,0 0-52 0 0,8-4-504 0 0,-4 5 8036 0 0,-2 1-7654 0 0,1 0 1 0 0,0 0 0 0 0,0 0 0 0 0,0 0 0 0 0,0 0 0 0 0,0 0-1 0 0,0-1 1 0 0,0 0 0 0 0,0 1 0 0 0,1-1 0 0 0,-1 0-1 0 0,1-1 1 0 0,-1 1 0 0 0,0-1 0 0 0,1 1 0 0 0,-1-1-1 0 0,2 0-209 0 0,221-17 3028 0 0,-155 11-2875 0 0,-13 9 1205 0 0,-57-2-1207 0 0,-1-1-79 0 0,15 11 190 0 0,-15-10-979 0 0,0-1-261 0 0,0 0-1138 0 0,0 0-4331 0 0</inkml:trace>
  <inkml:trace contextRef="#ctx0" brushRef="#br0" timeOffset="375.14">253 1 8720 0 0,'0'0'398'0'0,"0"0"-3"0"0,15 2-236 0 0,111 25 3127 0 0,8 6-2715 0 0,-129-32-435 0 0,1 1 0 0 0,0-1 0 0 0,0 1 0 0 0,-1 0 0 0 0,1 1 0 0 0,-1-1 0 0 0,1 1 0 0 0,-1 0 1 0 0,0 0-1 0 0,0 1 0 0 0,-1 0 0 0 0,1 0 0 0 0,-1 0 0 0 0,0 0 0 0 0,0 1 0 0 0,0-1 0 0 0,0 1 0 0 0,-1 0 0 0 0,2 3-136 0 0,-3-3 260 0 0,0 1-1 0 0,-1-1 0 0 0,0 0 0 0 0,0 0 1 0 0,0 1-1 0 0,0-1 0 0 0,-1 1 1 0 0,0-1-1 0 0,0 0 0 0 0,-1 1 1 0 0,1-1-1 0 0,-1 1 0 0 0,0-1 1 0 0,-1 0-1 0 0,1 0 0 0 0,-2 2-259 0 0,-1 7 222 0 0,-1 0 0 0 0,-1-1 0 0 0,0 1 0 0 0,-1-1 0 0 0,-1-1 0 0 0,1 0 0 0 0,-2 0 0 0 0,0 0 0 0 0,-2 1-222 0 0,-50 29-422 0 0,59-41-18 0 0,2-1-706 0 0,-1-1-314 0 0,-5-1-62 0 0</inkml:trace>
</inkml:ink>
</file>

<file path=ppt/ink/ink7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57.568"/>
    </inkml:context>
    <inkml:brush xml:id="br0">
      <inkml:brushProperty name="width" value="0.1" units="cm"/>
      <inkml:brushProperty name="height" value="0.1" units="cm"/>
      <inkml:brushProperty name="color" value="#5B2D90"/>
    </inkml:brush>
  </inkml:definitions>
  <inkml:trace contextRef="#ctx0" brushRef="#br0">27 83 6448 0 0,'-19'-10'669'0'0,"12"5"1669"0"0,9 4 958 0 0,4 0-2767 0 0,81-5 911 0 0,93 5-832 0 0,-34-6-608 0 0,138-18 0 0 0,111 7 840 0 0,145 10-382 0 0,-361 20-45 0 0,-71-15-1854 0 0,-116 3 787 0 0</inkml:trace>
</inkml:ink>
</file>

<file path=ppt/ink/ink7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58.349"/>
    </inkml:context>
    <inkml:brush xml:id="br0">
      <inkml:brushProperty name="width" value="0.1" units="cm"/>
      <inkml:brushProperty name="height" value="0.1" units="cm"/>
      <inkml:brushProperty name="color" value="#5B2D90"/>
    </inkml:brush>
  </inkml:definitions>
  <inkml:trace contextRef="#ctx0" brushRef="#br0">158 1 7136 0 0,'0'0'330'0'0,"-1"0"-8"0"0,-1 0-105 0 0,-24 0 4210 0 0,14 10-2779 0 0,-3 5-1388 0 0,0 1 1 0 0,1 1 0 0 0,1 0 0 0 0,0 1-1 0 0,2 0 1 0 0,0 1 0 0 0,-1 3-261 0 0,10-15-27 0 0,-1 1 0 0 0,1-1 0 0 0,0 1 0 0 0,1 0 0 0 0,0 0 0 0 0,0-1 0 0 0,1 1 0 0 0,0 0 0 0 0,0 0 0 0 0,1 1 26 0 0,-1 7 275 0 0,0-9-210 0 0,0 1 0 0 0,1 0 1 0 0,0 0-1 0 0,0-1 1 0 0,1 1-1 0 0,0 0 1 0 0,0-1-1 0 0,1 0 0 0 0,0 1 1 0 0,1-1-1 0 0,-1 0 1 0 0,1-1-1 0 0,0 1 1 0 0,1-1-1 0 0,4 6-64 0 0,-3-8 70 0 0,-1 0 1 0 0,1 0-1 0 0,0-1 0 0 0,0 1 1 0 0,0-2-1 0 0,0 1 0 0 0,0 0 1 0 0,1-1-1 0 0,-1-1 0 0 0,1 1 1 0 0,-1-1-1 0 0,1 0 0 0 0,0 0 1 0 0,-1-1-1 0 0,1 0 0 0 0,0 0 1 0 0,0 0-1 0 0,-1-1 0 0 0,1 0 1 0 0,0-1-71 0 0,1-1 116 0 0,0 0 0 0 0,0 0-1 0 0,0-1 1 0 0,0-1 0 0 0,-1 1 0 0 0,0-1 0 0 0,0 0 0 0 0,0-1 0 0 0,0 0 0 0 0,-1 0 0 0 0,0 0-1 0 0,0-2-115 0 0,31-44 44 0 0,-28 29-125 0 0,-6 18 118 0 0,0 0-1 0 0,0-1 1 0 0,-1 1-1 0 0,1-1 0 0 0,-1 0 1 0 0,-1 0-1 0 0,1 0 1 0 0,-1 0-1 0 0,0 0 1 0 0,-1 0-1 0 0,1 0 0 0 0,-1 0 1 0 0,0 0-1 0 0,-1-1 1 0 0,0 1-1 0 0,0 0 1 0 0,0 0-1 0 0,0 0 1 0 0,-1 0-1 0 0,0 1 0 0 0,-2-4-36 0 0,2 4 16 0 0,0 1-1 0 0,0-1 1 0 0,-1 1-1 0 0,0 0 0 0 0,0 0 1 0 0,0 0-1 0 0,-1 0 1 0 0,1 0-1 0 0,-1 1 0 0 0,0-1 1 0 0,0 1-1 0 0,0 0 1 0 0,0 0-1 0 0,0 0 0 0 0,-1 1 1 0 0,0 0-1 0 0,1 0 1 0 0,-1 0-1 0 0,0 0 1 0 0,0 1-1 0 0,0 0 0 0 0,0 0 1 0 0,0 0-1 0 0,0 0 1 0 0,0 1-1 0 0,0 0 0 0 0,-2 0-15 0 0,0 2-2060 0 0,7-2 40 0 0</inkml:trace>
</inkml:ink>
</file>

<file path=ppt/ink/ink7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59.021"/>
    </inkml:context>
    <inkml:brush xml:id="br0">
      <inkml:brushProperty name="width" value="0.1" units="cm"/>
      <inkml:brushProperty name="height" value="0.1" units="cm"/>
      <inkml:brushProperty name="color" value="#5B2D90"/>
    </inkml:brush>
  </inkml:definitions>
  <inkml:trace contextRef="#ctx0" brushRef="#br0">26 251 7112 0 0,'14'-10'337'0'0,"-13"9"-144"0"0,-2 1-22 0 0,-5 0-86 0 0,5 0 171 0 0,1 0 63 0 0,-7 8 361 0 0,-3 11 280 0 0,9-18-449 0 0,0 1 1 0 0,-12 44 1536 0 0,12-43-1941 0 0,1 0 0 0 0,1-1 0 0 0,-1 1 0 0 0,0 0 0 0 0,1-1 1 0 0,-1 1-1 0 0,1-1 0 0 0,0 1 0 0 0,-1-1 0 0 0,1 1 0 0 0,1-1 0 0 0,-1 1 1 0 0,0-1-1 0 0,1 0 0 0 0,-1 0 0 0 0,1 0 0 0 0,-1 0 0 0 0,1 0 0 0 0,0 0 1 0 0,0 1-108 0 0,-1-3 1 0 0,2 3 39 0 0,0-1 0 0 0,0 0 1 0 0,1 1-1 0 0,-1-1 0 0 0,1-1 1 0 0,-1 1-1 0 0,1 0 0 0 0,0-1 1 0 0,-1 0-1 0 0,1 0 1 0 0,0 0-1 0 0,0 0 0 0 0,0-1 1 0 0,0 1-1 0 0,0-1 0 0 0,0 0 1 0 0,0 0-1 0 0,0-1 0 0 0,0 1 1 0 0,0-1-1 0 0,0 0 1 0 0,3-1-41 0 0,12-4 352 0 0,-14 5-298 0 0,1-1 0 0 0,-1 1 1 0 0,0-1-1 0 0,0 0 1 0 0,0-1-1 0 0,0 1 0 0 0,0-1 1 0 0,-1 0-1 0 0,1 0 1 0 0,-1 0-1 0 0,0-1 0 0 0,0 0 1 0 0,0 0-1 0 0,0 0 0 0 0,1-1-54 0 0,1-4 0 0 0,6 42 624 0 0,-10-30-634 0 0,1 0-1 0 0,-1 0 1 0 0,1 0-1 0 0,0 0 0 0 0,0-1 1 0 0,0 1-1 0 0,0-1 0 0 0,0 0 1 0 0,1 0-1 0 0,-1 0 1 0 0,1 0-1 0 0,-1-1 0 0 0,1 1 1 0 0,0-1-1 0 0,0 0 0 0 0,0 0 1 0 0,-1 0-1 0 0,1-1 1 0 0,0 1-1 0 0,0-1 0 0 0,0 0 1 0 0,0 0-1 0 0,0 0 0 0 0,0-1 1 0 0,0 1-1 0 0,0-1 1 0 0,0 0-1 0 0,-1 0 0 0 0,1-1 1 0 0,0 1-1 0 0,-1-1 0 0 0,4-1 11 0 0,-4 2 83 0 0,0 0 0 0 0,0 0 0 0 0,0-1 0 0 0,0 1 0 0 0,0-1 0 0 0,0 1 0 0 0,0-1 0 0 0,-1 0 0 0 0,1 0 0 0 0,0 0 0 0 0,-1-1 0 0 0,0 1 0 0 0,0 0-1 0 0,0-1 1 0 0,2-2-83 0 0,6-23 408 0 0,-12 10-304 0 0,-13-30-202 0 0,14 44-185 0 0,1 2-2465 0 0,0 2-3218 0 0</inkml:trace>
  <inkml:trace contextRef="#ctx0" brushRef="#br0" timeOffset="343.668">509 287 3224 0 0,'0'0'143'0'0,"7"1"26"0"0,141-2 5461 0 0,-97-6-5170 0 0,-25 0 980 0 0,-21 6-1290 0 0,-3-6-62 0 0,-1 6 282 0 0,-4-7 628 0 0,2 7-976 0 0,1 0 0 0 0,-1 0 1 0 0,1 0-1 0 0,-1 0 0 0 0,0 0 1 0 0,0 0-1 0 0,0 0 0 0 0,1 0 0 0 0,-1 0 1 0 0,0 0-1 0 0,0 0 0 0 0,0 0 1 0 0,0 1-1 0 0,0-1 0 0 0,-1 0 1 0 0,1 1-1 0 0,0-1 0 0 0,0 1 1 0 0,0-1-1 0 0,-1 1 0 0 0,1 0 1 0 0,0-1-1 0 0,0 1 0 0 0,-1 0 1 0 0,1 0-1 0 0,0 0 0 0 0,-2 0-22 0 0,-1-1 6 0 0,-28-14 924 0 0,23 15-828 0 0,1 0-1 0 0,0 0 1 0 0,-1 1 0 0 0,1 0-1 0 0,0 1 1 0 0,0 0-1 0 0,0 0 1 0 0,0 0-1 0 0,0 1 1 0 0,0 0 0 0 0,-3 3-102 0 0,-38 24 0 0 0,46-28-17 0 0,0 1 0 0 0,0 0 0 0 0,0 0 1 0 0,1 0-1 0 0,-1 0 0 0 0,1 0 1 0 0,-1 1-1 0 0,1-1 0 0 0,0 1 1 0 0,1 0-1 0 0,-1-1 0 0 0,1 1 1 0 0,-1 0-1 0 0,1 0 0 0 0,0 0 1 0 0,1 0-1 0 0,-1 0 0 0 0,1 0 1 0 0,0 0-1 0 0,-1 0 0 0 0,2 0 0 0 0,-1 0 1 0 0,0 0-1 0 0,1 0 0 0 0,0 0 1 0 0,0 0-1 0 0,0 0 0 0 0,1 0 1 0 0,-1 0-1 0 0,1 0 0 0 0,0-1 1 0 0,0 1-1 0 0,0-1 0 0 0,0 1 1 0 0,1-1-1 0 0,-1 0 0 0 0,1 0 17 0 0,16 11-1114 0 0,-5-7-2489 0 0,-3-4-702 0 0</inkml:trace>
  <inkml:trace contextRef="#ctx0" brushRef="#br0" timeOffset="593.609">868 280 10136 0 0,'-15'0'1085'0'0,"19"17"366"0"0,26 61 1003 0 0,-30-77-3504 0 0,0-1-386 0 0,3-1-79 0 0,8-5-18 0 0</inkml:trace>
  <inkml:trace contextRef="#ctx0" brushRef="#br0" timeOffset="781.065">868 139 11976 0 0,'0'0'256'0'0,"0"0"64"0"0,0 0 0 0 0,0 0 32 0 0,7-4-288 0 0,-7 4-64 0 0,0 0 0 0 0,0 0 0 0 0,8-3 0 0 0,-1 3 0 0 0,1 3 0 0 0,-1-3-5312 0 0</inkml:trace>
  <inkml:trace contextRef="#ctx0" brushRef="#br0" timeOffset="1171.602">1225 277 3224 0 0,'0'0'143'0'0,"1"-2"-3"0"0,1-28 1505 0 0,-15 13 4891 0 0,-18 19-4546 0 0,-6 16-414 0 0,30-13-1574 0 0,0 1-1 0 0,1 0 0 0 0,0 0 1 0 0,1 0-1 0 0,-1 1 0 0 0,1 0 1 0 0,0 0-1 0 0,1 0 0 0 0,0 1 1 0 0,0 0-1 0 0,1-1 0 0 0,0 1 1 0 0,-3 8-2 0 0,6 2-12 0 0,1-16 7 0 0,0 1 0 0 0,0 0 1 0 0,0-1-1 0 0,0 1 1 0 0,0-1-1 0 0,1 0 0 0 0,-1 1 1 0 0,1-1-1 0 0,-1 0 1 0 0,1 0-1 0 0,0 0 0 0 0,0 0 1 0 0,0 0-1 0 0,0 0 1 0 0,0 0-1 0 0,0-1 0 0 0,0 1 1 0 0,1-1-1 0 0,-1 0 1 0 0,1 1-1 0 0,-1-1 0 0 0,1 0 1 0 0,-1-1-1 0 0,1 1 1 0 0,-1 0-1 0 0,1-1 1 0 0,2 1 4 0 0,0-1 29 0 0,1-1 0 0 0,-1 1 1 0 0,1-1-1 0 0,0 0 0 0 0,-1 0 1 0 0,1-1-1 0 0,-1 0 0 0 0,0 0 1 0 0,0 0-1 0 0,1 0 0 0 0,-1-1 1 0 0,-1 0-1 0 0,1 0 0 0 0,0 0 1 0 0,1-2-30 0 0,23-31-95 0 0,-28 34 14 0 0,2 0 115 0 0,-2 1 233 0 0,-1 1 108 0 0,0 0 28 0 0,0 0-36 0 0,12 34 162 0 0,54 95-507 0 0,-65-126 11 0 0,0 0 0 0 0,0 0 0 0 0,-1 0 0 0 0,1 0 0 0 0,-1 0 0 0 0,1 1-1 0 0,-1-1 1 0 0,0 0 0 0 0,-1 0 0 0 0,1 0 0 0 0,0 1 0 0 0,-1-1 0 0 0,0 0 0 0 0,1 0 0 0 0,-1 0 0 0 0,-1 0 0 0 0,1 0 0 0 0,0 0 0 0 0,-1 0 0 0 0,1-1 0 0 0,-1 1 0 0 0,0 0 0 0 0,0-1 0 0 0,0 1 0 0 0,0-1 0 0 0,0 0 0 0 0,-1 1 0 0 0,1-1 0 0 0,-1 0-1 0 0,1-1 1 0 0,-1 1 0 0 0,0 0 0 0 0,0-1 0 0 0,0 0 0 0 0,0 1 0 0 0,0-1 0 0 0,0 0 0 0 0,0-1 0 0 0,-1 1-33 0 0,-70 4-1801 0 0,59-10 536 0 0</inkml:trace>
  <inkml:trace contextRef="#ctx0" brushRef="#br0" timeOffset="1577.752">1347 66 2760 0 0,'0'0'125'0'0,"0"0"259"0"0,0 0 1003 0 0,2 1 438 0 0,23 20 3017 0 0,-4 33-2574 0 0,-17-39-1659 0 0,15 73 2453 0 0,-12-36-723 0 0,11-59-2461 0 0,31-26-7 0 0,-5 8-463 0 0,-12 17-167 0 0,-22 13 238 0 0,7 13 544 0 0,2 42 1835 0 0,-15-51-1787 0 0,-3-3-6 0 0,-1-5-25 0 0,0-1-101 0 0,0 0-47 0 0,0 0-1276 0 0,0 0-5062 0 0</inkml:trace>
  <inkml:trace contextRef="#ctx0" brushRef="#br0" timeOffset="1858.936">1719 0 12352 0 0,'0'0'564'0'0,"7"3"186"0"0,15 21-167 0 0,-18-15-278 0 0,33 71 2768 0 0,-22-17-1701 0 0,-15-38-1005 0 0,-5 1-1143 0 0,4-25 537 0 0,1 0 1 0 0,-1 0-1 0 0,0 0 0 0 0,0-1 0 0 0,0 1 1 0 0,0 0-1 0 0,0-1 0 0 0,0 1 1 0 0,0-1-1 0 0,0 1 0 0 0,0-1 0 0 0,0 1 1 0 0,0-1-1 0 0,-1 0 0 0 0,1 0 0 0 0,0 0 1 0 0,0 1-1 0 0,0-1 0 0 0,0 0 0 0 0,-1 0 1 0 0,1 0-1 0 0,0-1 0 0 0,0 1 1 0 0,0 0-1 0 0,0 0 0 0 0,0-1 0 0 0,0 1 1 0 0,-1 0-1 0 0,1-1 0 0 0,0 1 0 0 0,0-1 1 0 0,0 0-1 0 0,0 1 0 0 0,0-1 0 0 0,1 0 1 0 0,-1 0-1 0 0,0 0 239 0 0,0 1-39 0 0,-13-7-2007 0 0</inkml:trace>
  <inkml:trace contextRef="#ctx0" brushRef="#br0" timeOffset="2030.77">1682 132 7512 0 0,'6'14'328'0'0,"-6"-14"80"0"0,0 0-328 0 0,5-4-80 0 0,1 4 0 0 0,3 0 0 0 0,4 4 600 0 0,0-4 104 0 0,-2-7 16 0 0,7 3 8 0 0,-3 8-624 0 0,0-4-104 0 0,0 3 0 0 0,3-6-3016 0 0,-3-1-552 0 0</inkml:trace>
  <inkml:trace contextRef="#ctx0" brushRef="#br0" timeOffset="2233.847">2197 102 6912 0 0,'-4'-4'148'0'0,"-63"-38"3998"0"0,26 32-1576 0 0,-18 23-1080 0 0,55-11-1464 0 0,2-1-25 0 0,0 0 0 0 0,1-1 0 0 0,-1 1 0 0 0,1 0 0 0 0,-1 0 0 0 0,1 0 0 0 0,-1 0 0 0 0,1 0 0 0 0,-1 0 0 0 0,1 1 0 0 0,0-1 0 0 0,0 0 0 0 0,0 1 0 0 0,0-1 0 0 0,0 1 0 0 0,0-1 0 0 0,0 1 0 0 0,0-1 0 0 0,1 1 0 0 0,-1 0 0 0 0,0-1 0 0 0,1 1 0 0 0,-1 0 0 0 0,1 0 0 0 0,0-1 0 0 0,0 1 0 0 0,0 0 0 0 0,0 1-1 0 0,1 5-15 0 0,2 0-1 0 0,-1 0 1 0 0,1 0 0 0 0,0 0 0 0 0,0-1 0 0 0,1 0 0 0 0,0 1 0 0 0,1-1 0 0 0,-1-1 0 0 0,1 1 0 0 0,2 1 15 0 0,47 48 170 0 0,-48-52-167 0 0,-1 0 0 0 0,0 0 0 0 0,0 0 0 0 0,-1 1 0 0 0,1 0 1 0 0,-1 0-1 0 0,0 0 0 0 0,0 0 0 0 0,-1 1 0 0 0,0-1 1 0 0,0 1-1 0 0,0 0 0 0 0,0 0-3 0 0,-7 13 851 0 0,1-16-802 0 0,1 0 0 0 0,-1 0 1 0 0,0 0-1 0 0,0-1 1 0 0,0 1-1 0 0,0-1 0 0 0,0 0 1 0 0,0 0-1 0 0,-1 0 1 0 0,1 0-1 0 0,-1 0 0 0 0,0-1 1 0 0,1 0-1 0 0,-1 1 1 0 0,0-1-1 0 0,0-1 0 0 0,1 1 1 0 0,-1-1-1 0 0,0 1-49 0 0,-13-1-1541 0 0,1 0-4144 0 0</inkml:trace>
  <inkml:trace contextRef="#ctx0" brushRef="#br0" timeOffset="2921.186">1540 597 5064 0 0,'9'4'389'0'0,"-7"-4"-132"0"0,-2 0 374 0 0,0 0 192 0 0,0 0 38 0 0,-2 13 1682 0 0,15 59 2035 0 0,0 8-2469 0 0,20-7-909 0 0,32 74-202 0 0,-28-61 100 0 0,-13-9-163 0 0,24 87 1094 0 0,-30-85-2017 0 0,0 18-12 0 0,-7-33 71 0 0,-10-62 294 0 0,-1-2 122 0 0,0 0 22 0 0,0 0-66 0 0,14-11-679 0 0,-12 10-191 0 0,2 0 528 0 0,-2-2-7478 0 0,2-5-142 0 0</inkml:trace>
  <inkml:trace contextRef="#ctx0" brushRef="#br0" timeOffset="3280.477">1510 1419 10592 0 0,'0'0'488'0'0,"2"1"-12"0"0,38 41 289 0 0,26 33 1658 0 0,-52-62-1969 0 0,95 69 2979 0 0,-105-78-3299 0 0,0-1 0 0 0,1 0-1 0 0,-1 0 1 0 0,1 0 0 0 0,-1-1 0 0 0,1 0-1 0 0,0 0 1 0 0,0 0 0 0 0,0 0-1 0 0,0-1 1 0 0,0 0 0 0 0,0 0-1 0 0,0 0 1 0 0,0 0 0 0 0,0-1-1 0 0,1 0 1 0 0,-1 0 0 0 0,0 0-1 0 0,0-1 1 0 0,1 0 0 0 0,-1 0-1 0 0,0 0 1 0 0,0-1 0 0 0,0 0-1 0 0,0 0 1 0 0,-1 0 0 0 0,1 0 0 0 0,0-1-1 0 0,-1 1 1 0 0,0-1 0 0 0,1 0-1 0 0,-1-1 1 0 0,0 1 0 0 0,3-5-134 0 0,2-10 400 0 0,-1-1 0 0 0,0 0 0 0 0,-1 0 0 0 0,-2-1 0 0 0,3-13-400 0 0,3-10 300 0 0,11-36-202 0 0,-6 28-98 0 0,-10 38-1253 0 0,-2 7 554 0 0</inkml:trace>
</inkml:ink>
</file>

<file path=ppt/ink/ink7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9:54.162"/>
    </inkml:context>
    <inkml:brush xml:id="br0">
      <inkml:brushProperty name="width" value="0.1" units="cm"/>
      <inkml:brushProperty name="height" value="0.1" units="cm"/>
      <inkml:brushProperty name="color" value="#5B2D90"/>
    </inkml:brush>
  </inkml:definitions>
  <inkml:trace contextRef="#ctx0" brushRef="#br0">4 155 8288 0 0,'0'0'190'0'0,"0"0"28"0"0,0 0 7 0 0,0 0 94 0 0,0 0 370 0 0,0 0 160 0 0,0 0 30 0 0,0 0-46 0 0,-1 2-222 0 0,-1 43 1992 0 0,9 8-1116 0 0,4 18-207 0 0,36 92 614 0 0,-42-125-1436 0 0,-5-37-370 0 0,0-1 35 0 0,0 0 18 0 0,0 0 3 0 0,-7-4 195 0 0,4 1-284 0 0,0 0 0 0 0,1 0-1 0 0,0 0 1 0 0,-1-1 0 0 0,1 1 0 0 0,0-1 0 0 0,1 0 0 0 0,-1 1-1 0 0,1-1 1 0 0,-1 0 0 0 0,1 0 0 0 0,0 0 0 0 0,1 0 0 0 0,-1 0-1 0 0,1 0 1 0 0,0 0 0 0 0,0 0 0 0 0,0-3-55 0 0,-4-29 102 0 0,-4-85-40 0 0,15 20-200 0 0,-13 20 914 0 0,5 74-736 0 0,1 8-40 0 0,1-1 0 0 0,-1 0 0 0 0,0 0 0 0 0,0 0 0 0 0,0 0 0 0 0,0 0 0 0 0,0 1 0 0 0,1-1 0 0 0,-1 0 0 0 0,0 0 0 0 0,0 0 0 0 0,0 0 0 0 0,0 0 0 0 0,1 0 0 0 0,-1 0 0 0 0,0 0 0 0 0,0 0 0 0 0,0 0 0 0 0,1 1 0 0 0,-1-1 0 0 0,0 0 0 0 0,0 0 0 0 0,0 0 0 0 0,1 0 0 0 0,-1 0 0 0 0,0-1 0 0 0,0 1 0 0 0,0 0 0 0 0,1 0 0 0 0,-1 0 0 0 0,0 0 0 0 0,0 0 0 0 0,0 0 0 0 0,1 0 0 0 0,-1 0 0 0 0,0 0 0 0 0,0 0 0 0 0,0-1 0 0 0,0 1 0 0 0,1 0 0 0 0,-1 0 0 0 0,0 0 0 0 0,0 0 0 0 0,0 0 0 0 0,0-1 0 0 0,0 1 0 0 0,0 0 0 0 0,1 0 0 0 0,-1 0 0 0 0,0 0 0 0 0,0-1 0 0 0,14 17 0 0 0,-14-16 0 0 0,73 55-632 0 0,-64-48 631 0 0,0-1-1 0 0,0 0 1 0 0,0 0-1 0 0,1-1 1 0 0,-1 0-1 0 0,1-1 1 0 0,0 0-1 0 0,1-1 1 0 0,-1 0-1 0 0,1 0 1 0 0,-1-1-1 0 0,1-1 1 0 0,0 0-1 0 0,3 0 2 0 0,-11-2 19 0 0,1-1-1 0 0,0 1 1 0 0,0-1-1 0 0,-1 0 1 0 0,1 0-1 0 0,-1 0 1 0 0,1-1-1 0 0,-1 1 1 0 0,0-1 0 0 0,0 0-1 0 0,0 0 1 0 0,0 0-1 0 0,-1 0 1 0 0,1 0-1 0 0,-1 0 1 0 0,0-1-1 0 0,0 1 1 0 0,0-1 0 0 0,0 0-1 0 0,-1 0 1 0 0,1 0-1 0 0,-1 1 1 0 0,1-4-19 0 0,3-4 18 0 0,32-43 228 0 0,-29 35-356 0 0,3 36 108 0 0,16 61-12 0 0,17 60 78 0 0,-7-48 0 0 0,-12-29 34 0 0,-25-60-194 0 0,0-1-58 0 0,0 0-7 0 0,3 1-224 0 0,13 1-2629 0 0,-15-2 1230 0 0</inkml:trace>
  <inkml:trace contextRef="#ctx0" brushRef="#br0" timeOffset="468.643">902 347 7632 0 0,'0'0'348'0'0,"0"0"-7"0"0,-1 0-220 0 0,-1-3-11 0 0,1 2 386 0 0,-6-16 3120 0 0,5 16-3479 0 0,1-1 1 0 0,-1 0-1 0 0,0 1 1 0 0,0-1-1 0 0,0 1 1 0 0,0 0 0 0 0,0-1-1 0 0,0 1 1 0 0,-1 0-1 0 0,1 0 1 0 0,0 1-1 0 0,0-1 1 0 0,-1 0-1 0 0,1 1 1 0 0,-1-1 0 0 0,1 1-1 0 0,0 0 1 0 0,-1 0-1 0 0,1 0 1 0 0,-1 0-1 0 0,1 0 1 0 0,-1 1 0 0 0,1-1-1 0 0,0 1 1 0 0,-1-1-1 0 0,1 1 1 0 0,0 0-1 0 0,0 0 1 0 0,-1 0 0 0 0,1 0-1 0 0,0 0 1 0 0,0 1-1 0 0,0-1 1 0 0,-2 2-138 0 0,-64 59 429 0 0,68-62-424 0 0,-2 3 0 0 0,-1 0-1 0 0,1 0 0 0 0,0 1 0 0 0,0-1 1 0 0,0 1-1 0 0,1 0 0 0 0,-1-1 0 0 0,1 1 0 0 0,0 0 1 0 0,0 0-1 0 0,0 0 0 0 0,1 0 0 0 0,-1 0 0 0 0,1 0 1 0 0,0 0-1 0 0,0-1 0 0 0,0 1 0 0 0,1 0 0 0 0,-1 2-4 0 0,5 2 11 0 0,0-6 32 0 0,0 0 0 0 0,1-1 0 0 0,-1 1 0 0 0,0-1 0 0 0,1 0 0 0 0,-1-1 0 0 0,1 1 0 0 0,-1-1 0 0 0,0 0 0 0 0,1-1 1 0 0,-1 1-1 0 0,1-1 0 0 0,-1 0 0 0 0,0-1 0 0 0,1 1 0 0 0,-1-1 0 0 0,0 0 0 0 0,2-1-43 0 0,0 1 52 0 0,-1-1 0 0 0,0 1 0 0 0,0-1 0 0 0,0-1 1 0 0,0 1-1 0 0,0-1 0 0 0,-1 0 0 0 0,0 0 0 0 0,0-1 1 0 0,0 1-1 0 0,0-1 0 0 0,-1 0 0 0 0,1-1 0 0 0,-1 1 0 0 0,0-2-52 0 0,0-1 54 0 0,-4 7 218 0 0,1 3 77 0 0,0 4-300 0 0,0 0 0 0 0,1 0 0 0 0,-1 0 0 0 0,1 0 0 0 0,1-1 0 0 0,-1 1 0 0 0,1-1 0 0 0,0 1 0 0 0,0-1 0 0 0,1 0 0 0 0,0 0 0 0 0,-1-1 0 0 0,2 1 0 0 0,-1-1 0 0 0,0 1 0 0 0,2-1-49 0 0,-2-1-354 0 0,0 0 0 0 0,0 0 0 0 0,0-1-1 0 0,0 0 1 0 0,1 0 0 0 0,-1 0 0 0 0,0-1 0 0 0,1 1 0 0 0,0-1 0 0 0,-1 0-1 0 0,1 0 1 0 0,0-1 0 0 0,3 1 354 0 0,-7-1-1150 0 0</inkml:trace>
  <inkml:trace contextRef="#ctx0" brushRef="#br0" timeOffset="734.2">1096 380 456 0 0,'5'-2'381'0'0,"-4"1"1595"0"0,16 2 6013 0 0,-2 1-3655 0 0,50 21-2151 0 0,43 10-1760 0 0,-76-30-1564 0 0,-13-9-3132 0 0,-18 5 942 0 0,-1 1-594 0 0</inkml:trace>
  <inkml:trace contextRef="#ctx0" brushRef="#br0" timeOffset="906.038">1318 327 1840 0 0,'0'0'456'0'0,"0"0"1243"0"0,0 0 542 0 0,-4 8 3620 0 0,-10 31-2112 0 0,-61 48-1652 0 0,61-73-2047 0 0,-4 5-278 0 0,6-8-4591 0 0,5-4-743 0 0</inkml:trace>
  <inkml:trace contextRef="#ctx0" brushRef="#br0" timeOffset="1562.13">1470 56 6792 0 0,'-6'-12'813'0'0,"5"12"-340"0"0,1 0 139 0 0,0 0 27 0 0,0 0-42 0 0,4 38 699 0 0,44 43 2067 0 0,4 60-478 0 0,-45-56-1798 0 0,-7-84-931 0 0,0-1-128 0 0,-1 0 1 0 0,1 1 0 0 0,-1-1-1 0 0,1 0 1 0 0,-1 1 0 0 0,1-1-1 0 0,-1 0 1 0 0,1 0 0 0 0,-1 0-1 0 0,1 1 1 0 0,-1-1 0 0 0,0 0-1 0 0,1 0 1 0 0,-1 0 0 0 0,1 0-1 0 0,-1 0 1 0 0,0 0 0 0 0,1 0-1 0 0,-1 0 1 0 0,1 0 0 0 0,-1-1-1 0 0,1 1 1 0 0,-1 0 0 0 0,1 0-1 0 0,-1 0 1 0 0,0-1 0 0 0,1 1-1 0 0,-1 0 1 0 0,1-1 0 0 0,-1 1-1 0 0,1 0 1 0 0,0-1 0 0 0,-1 1-1 0 0,1-1 1 0 0,-1 1 0 0 0,1 0-1 0 0,0-1 1 0 0,-1 1 0 0 0,1-1-1 0 0,0 1 1 0 0,-1-1 0 0 0,1 1-1 0 0,0-1 1 0 0,0 0-29 0 0,-31-72 540 0 0,27 53-602 0 0,0 0 0 0 0,2 0 0 0 0,0 0 0 0 0,2 0 0 0 0,1-15 62 0 0,-1 5-286 0 0,0 20 236 0 0,1 1 0 0 0,0-1 0 0 0,0 0 0 0 0,1 1 0 0 0,0-1 0 0 0,1 1 0 0 0,0 0 0 0 0,0 0 0 0 0,1 0 0 0 0,3-4 50 0 0,-6 10-12 0 0,0 1 0 0 0,0 0 1 0 0,1 0-1 0 0,-1 0 0 0 0,1 0 0 0 0,0 0 0 0 0,0 1 0 0 0,-1-1 0 0 0,1 0 1 0 0,0 1-1 0 0,0-1 0 0 0,1 1 0 0 0,-1 0 0 0 0,0 0 0 0 0,0 0 0 0 0,1 0 1 0 0,-1 0-1 0 0,2 0 12 0 0,52 26-118 0 0,-49-19 104 0 0,25 37 548 0 0,-30-40-521 0 0,-1-1 0 0 0,0 1 0 0 0,0 0-1 0 0,0 0 1 0 0,0 0 0 0 0,-1-1 0 0 0,1 1-1 0 0,-1 0 1 0 0,0 0 0 0 0,0 0-1 0 0,0 0 1 0 0,0 0 0 0 0,0 0 0 0 0,-1 0-1 0 0,1 0 1 0 0,-1 0 0 0 0,0 0 0 0 0,0-1-1 0 0,0 1 1 0 0,0 0 0 0 0,-2 2-13 0 0,2-3 87 0 0,-38 38 394 0 0,6-24-7039 0 0,26-12 4457 0 0</inkml:trace>
  <inkml:trace contextRef="#ctx0" brushRef="#br0" timeOffset="1921.454">1790 284 6912 0 0,'0'0'528'0'0,"-12"4"1173"0"0,9-3-1450 0 0,0 0 0 0 0,0 0 0 0 0,0 1 1 0 0,0 0-1 0 0,0-1 0 0 0,0 1 0 0 0,1 0 0 0 0,-1 1 0 0 0,0-1 0 0 0,1 0 1 0 0,0 1-1 0 0,0-1 0 0 0,-1 1 0 0 0,2 0 0 0 0,-1 0 0 0 0,0 0 0 0 0,0 0 1 0 0,1 0-1 0 0,0 0 0 0 0,-1 1-251 0 0,1-1 14 0 0,-1 1-1 0 0,1-1 1 0 0,0 1 0 0 0,0 0 0 0 0,0 0-1 0 0,1-1 1 0 0,-1 1 0 0 0,1 0 0 0 0,0 0-1 0 0,0 0 1 0 0,0 0 0 0 0,1 0 0 0 0,-1-1 0 0 0,1 1-1 0 0,0 0 1 0 0,0 0 0 0 0,0-1 0 0 0,1 1-1 0 0,-1 0 1 0 0,1-1 0 0 0,0 0 0 0 0,0 1-1 0 0,0-1 1 0 0,0 0 0 0 0,1 0 0 0 0,-1 0 0 0 0,3 2-14 0 0,-1-2 25 0 0,0-1 1 0 0,1 0 0 0 0,-1 0-1 0 0,1 0 1 0 0,-1 0-1 0 0,1-1 1 0 0,0 0 0 0 0,-1 0-1 0 0,1 0 1 0 0,0-1 0 0 0,0 1-1 0 0,0-1 1 0 0,-1 0 0 0 0,1 0-1 0 0,0-1 1 0 0,0 0 0 0 0,-1 1-1 0 0,1-2 1 0 0,0 1 0 0 0,-1 0-1 0 0,1-1 1 0 0,-1 0 0 0 0,1 0-1 0 0,-1 0 1 0 0,0-1 0 0 0,0 0-1 0 0,0 1 1 0 0,0-1 0 0 0,2-2-26 0 0,4-5 114 0 0,-8 9-64 0 0,1-1 1 0 0,0 0 0 0 0,0 0 0 0 0,-1-1 0 0 0,0 1 0 0 0,1-1 0 0 0,-1 1 0 0 0,0-1 0 0 0,0 0 0 0 0,0 1 0 0 0,0-1 0 0 0,-1 0 0 0 0,1 0 0 0 0,-1-1 0 0 0,0 1 0 0 0,0 0 0 0 0,0 0 0 0 0,0 0 0 0 0,-1-1 0 0 0,1 1 0 0 0,-1-1 0 0 0,0 1 0 0 0,0 0 0 0 0,0-3-51 0 0,-1 3 113 0 0,-1 0 0 0 0,1 0 0 0 0,-1 0 1 0 0,0 1-1 0 0,0-1 0 0 0,0 0 0 0 0,0 1 1 0 0,-1 0-1 0 0,1-1 0 0 0,-1 1 0 0 0,1 0 1 0 0,-1 0-1 0 0,0 0 0 0 0,0 1 0 0 0,0-1 0 0 0,0 1 1 0 0,0 0-1 0 0,0-1 0 0 0,0 1 0 0 0,0 1 1 0 0,0-1-1 0 0,-1 0 0 0 0,1 1 0 0 0,0-1 0 0 0,-2 1-113 0 0,-7-2 91 0 0,-10 0 57 0 0,8 6-3917 0 0,14-4 1892 0 0</inkml:trace>
  <inkml:trace contextRef="#ctx0" brushRef="#br0" timeOffset="2233.849">2068 331 7568 0 0,'0'0'348'0'0,"0"0"-7"0"0,0 0-133 0 0,-1 6 851 0 0,-15 16-433 0 0,13-19-478 0 0,0 0 1 0 0,0 0-1 0 0,0 0 1 0 0,1 0-1 0 0,-1 1 0 0 0,1 0 1 0 0,0-1-1 0 0,0 1 1 0 0,0 0-1 0 0,0 0 1 0 0,1 0-1 0 0,0 0 1 0 0,0 0-1 0 0,0 0 0 0 0,0 0 1 0 0,0 0-1 0 0,1 1 1 0 0,0-1-1 0 0,0 0 1 0 0,0 0-1 0 0,0 1 1 0 0,1 1-149 0 0,1 2 0 0 0,15 16 0 0 0,-14-23 77 0 0,-1-1 0 0 0,0 0 1 0 0,1 0-1 0 0,-1 0 1 0 0,1 0-1 0 0,-1 0 1 0 0,1 0-1 0 0,-1 0 1 0 0,0-1-1 0 0,1 0 0 0 0,-1 1 1 0 0,0-1-1 0 0,1 0 1 0 0,-1 0-1 0 0,0 0 1 0 0,0 0-1 0 0,0 0 1 0 0,0-1-1 0 0,0 1 0 0 0,0-1 1 0 0,0 1-1 0 0,0-1 1 0 0,0 0-1 0 0,-1 0 1 0 0,1 0-1 0 0,-1 0 1 0 0,0 0-1 0 0,1 0 0 0 0,-1 0 1 0 0,0 0-1 0 0,0 0 1 0 0,0-1-1 0 0,0 1 1 0 0,-1 0-1 0 0,1-2-77 0 0,0 0 73 0 0,1-1-1 0 0,-1 1 0 0 0,0 0 1 0 0,-1-1-1 0 0,1 1 0 0 0,-1-1 1 0 0,0 1-1 0 0,0-1 0 0 0,0 1 1 0 0,-1-1-1 0 0,0 1 0 0 0,0 0 1 0 0,0-1-1 0 0,0 1 0 0 0,0 0 1 0 0,-1 0-1 0 0,0 0 0 0 0,0 0 1 0 0,0 0-1 0 0,-1 0 0 0 0,1 0 1 0 0,-1 1-1 0 0,0-1 0 0 0,1 1 1 0 0,-2 0-1 0 0,1 0 0 0 0,-1-1-72 0 0,-1-4-1381 0 0,1 0-4629 0 0</inkml:trace>
  <inkml:trace contextRef="#ctx0" brushRef="#br0" timeOffset="2515.031">2209 61 5984 0 0,'0'0'464'0'0,"0"0"-148"0"0,0 0 516 0 0,0 0 257 0 0,0 0 51 0 0,1 2-60 0 0,21 35 1585 0 0,-1 29-975 0 0,-14-38-1258 0 0,-2 0 0 0 0,-1 0 1 0 0,-2 0-1 0 0,0 0 0 0 0,-2 0 1 0 0,-1 0-1 0 0,-2 6-432 0 0,2-25 72 0 0,-3-1-1452 0 0,4-8 554 0 0</inkml:trace>
  <inkml:trace contextRef="#ctx0" brushRef="#br0" timeOffset="2780.593">2451 24 12152 0 0,'3'-7'1097'0'0,"17"-6"-816"0"0,-19 12 20 0 0,6-2-463 0 0,-1 3 3406 0 0,-6 0-9381 0 0</inkml:trace>
  <inkml:trace contextRef="#ctx0" brushRef="#br0" timeOffset="3030.563">2569 288 9560 0 0,'0'0'416'0'0,"0"0"96"0"0,0 0-408 0 0,0 0-104 0 0,0 0 0 0 0,0 0 0 0 0,8 10 560 0 0,-8-10 88 0 0,0 0 24 0 0,0 0 0 0 0,0 0-544 0 0,0 0-128 0 0,0 0 0 0 0,0 0-3520 0 0,0 0-736 0 0</inkml:trace>
</inkml:ink>
</file>

<file path=ppt/ink/ink7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1.567"/>
    </inkml:context>
    <inkml:brush xml:id="br0">
      <inkml:brushProperty name="width" value="0.1" units="cm"/>
      <inkml:brushProperty name="height" value="0.1" units="cm"/>
      <inkml:brushProperty name="color" value="#FFC114"/>
    </inkml:brush>
  </inkml:definitions>
  <inkml:trace contextRef="#ctx0" brushRef="#br0">0 0 11976 0 0,'0'0'546'0'0,"0"0"-10"0"0,0 0-232 0 0,0 0 294 0 0,0 0 159 0 0,0 0 38 0 0,0 0-73 0 0,4 6-65 0 0,21 50 987 0 0,-21-49-1564 0 0</inkml:trace>
</inkml:ink>
</file>

<file path=ppt/ink/ink8.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1:34:32.071"/>
    </inkml:context>
    <inkml:brush xml:id="br0">
      <inkml:brushProperty name="width" value="0.05292" units="cm"/>
      <inkml:brushProperty name="height" value="0.05292" units="cm"/>
      <inkml:brushProperty name="color" value="#FF0000"/>
    </inkml:brush>
    <inkml:brush xml:id="br1">
      <inkml:brushProperty name="width" value="0.05292" units="cm"/>
      <inkml:brushProperty name="height" value="0.05292" units="cm"/>
    </inkml:brush>
    <inkml:brush xml:id="br2">
      <inkml:brushProperty name="width" value="0.05292" units="cm"/>
      <inkml:brushProperty name="height" value="0.05292" units="cm"/>
      <inkml:brushProperty name="color" value="#00B050"/>
    </inkml:brush>
  </inkml:definitions>
  <inkml:trace contextRef="#ctx0" brushRef="#br0">10311 1501 230 0,'-8'0'20'0,"3"-4"-20"16,-1 1 0-16,4 3 0 0,2-4 336 0,0-4 62 0,2 8 13 0,4-7 2 15,-1 5-296-15,5-3-59 0,-2-2-12 0,6 0-2 16,-1-5 16-16,5 3 4 0,1-3 1 0,-1-2 0 15,4 2-16-15,4-6-3 0,6-4-1 0,5 4 0 16,3-4-22-16,7-3-5 0,1 3-1 0,5-3 0 0,-3-4-5 16,3 8 0-16,8-9-1 0,5-6 0 0,-8 15-11 0,3-9 0 15,-5 8 0-15,2-11 0 0,-5 5 36 0,-3 7 6 16,-5 0 1-16,-3-3 0 0,-5-1 8 0,-5 8 1 16,-3-2 1-16,-5 5 0 0,0 2 6 0,-8-4 1 15,-1 4 0-15,-1 5 0 0,-4-5-23 0,-2 3-4 16,3 2-1-16,-6-3 0 0,0 8-12 0,1-3-4 15,-1 3 0-15,0-3 0 0,-2-2-16 0,2 0 0 32,-5 7 0-32,3 0 0 0,2-7 0 0,-5 7 0 15,0 0 0-15,0 0 0 0,0 0-9 0,0 0-9 0,0 0-2 0,-5 7 0 16,0 0-125-16,-1 0-26 0,-2 5-5 0</inkml:trace>
  <inkml:trace contextRef="#ctx0" brushRef="#br0" timeOffset="989.222">12856 1266 921 0,'0'0'82'0,"0"0"-66"15,0 0-16-15,0 0 0 0,0 0 92 0,0 0 16 16,0 0 2-16,0 0 1 0,0 0 9 0,0 0 3 16,0 0 0-16,0 0 0 0,0 0-24 0,3-5-5 15,-1-2-1-15,1 0 0 0,2 0-23 0,1 0-5 16,-1 2-1-16,0-4 0 0,3 2-15 0,0-2-3 15,3 2-1-15,-1-1 0 0,1-1-8 0,2-3-1 16,3 1-1-16,0 1 0 0,0-2-7 0,0 5 0 0,5-7-1 0,3 2 0 16,-3-2-15-16,3 0-2 0,-1 0-1 0,6 2 0 15,-5-2-9-15,3 2 8 0,-3-2-8 0,-1 7 8 16,4-4-8-16,-1 1 0 0,1 3 0 0,-1 2 0 31,6-2-23-31,0 0-6 0,2 7-2 0,0 0 0 0,-2 0 49 0,0 7 10 0,-3-7 1 0,0 7 1 16,-2 5-22-16,-1-5-8 0,1 0 0 0,-1 0 9 15,0 7-9-15,4-7 8 0,-7 1-8 0,6 3 8 16,1-4 1-16,-4 0 0 0,-2 5 0 0,2-9 0 16,-5 4-9-16,3 4 10 0,-5-4-10 0,-1 0 10 15,-2 1 13-15,3-1 2 0,-3-3 1 0,-6 1 0 16,1-3 20-16,-1 5 4 0,-2-7 1 0,0 7 0 0,0 0-41 0,-3 1-10 16,3-8 0-16,3 7 0 0,-3-3 44 0,3 1 8 15,-4-3 0-15,1 5 1 0,-2-7-33 0,2 7-8 16,-3-2 0-16,0-5-1 0,-2 3 9 0,2 1 3 15,-2-4 0-15,2 3 0 0,-2-3-23 0,-1 4 0 16,1-4 0-16,-3 0 0 0,0 0 37 0,3 0 3 16,-1 0 1-16,4 0 0 15,-6 0-84-15,0 0-17 0,0 0-3 0,0 0-957 16,0 0-191-16</inkml:trace>
  <inkml:trace contextRef="#ctx0" brushRef="#br1" timeOffset="8801.728">16486 619 1267 0,'-5'-7'56'0,"2"7"12"0,-2 0-55 0,5 0-13 15,0 0 0-15,0 0 0 0,-5 0 58 0,5 0 9 16,0 0 1-16,0 0 1 0,0 0 43 0,2 7 9 15,-2 5 2-15,0-10 0 0,3 10-55 0,0-5-10 16,-6 7-2-16,6-2-1 0,-1-5-37 0,1 5-7 16,-6-3-2-16,1 10 0 0,-1 2 44 0,0-2 9 15,1 2 2-15,-4 0 0 0,-2-2-52 0,3 10-12 0,3-4 0 16,-4 1 0-16,-4 0 16 0,2-5 1 0,2 5 0 0,4 0 0 16,-4-2 4-16,1 1 1 0,0-3 0 0,2 8 0 15,6-11 2-15,-3 2 1 0,-8-4 0 0,5 1 0 16,6 4-25-16,-3-4 0 0,-5 1 0 0,-1 0 0 15,4-3 22-15,2-1-1 0,2-4 0 0,-2 3 0 16,-8-6 18-16,6-1 3 0,7 0 1 0,-2-3 0 16,-6 3-32-16,3-7-11 0,0 0 0 0,0 0 9 15,5 7 7-15,-5-7 0 0,0 0 1 0,0 0 0 16,11 0-2-16,-6 8-1 0,-5-8 0 0,0 0 0 16,8 0-6-16,0 4 0 0,-8-4-8 0,5 0 12 0,-5 0 9 0,8 0 2 15,3 3 0-15,-3 1 0 0,-5-4-38 0,4 3-7 16,7-3-2-16,-1 4 0 0,0-4 24 0,3 0 0 15,0 5-9-15,8-5 9 0,2 0 0 0,-2 0 0 16,-6 0-8-16,6 0 8 0,8 2 0 0,-3-2 0 16,-2 0 0-16,-4 0 0 0,4 0 0 0,-1 0 0 15,-2 0 0-15,0 5 0 0,0-5 0 0,0-5 0 16,2 5 0-16,-2 5 0 16,-6-5-35-16,4 2 0 0,7-2 0 0,2 0 0 0,-4 7 57 0,-3-7 11 15,2 0 3-15,1 5 0 0,-4-5-36 0,-1 3 0 16,-1 1 0-16,-3-4 0 0,-2 0 29 0,0 3-1 15,0-3 0-15,0 4 0 0,-3-1-28 0,-2-3 0 16,2 0 0-16,-5 0 0 16,0 4-13-16,0-4-9 0,-3 0-2 0,0 0 0 0,0 0 24 0,3 0 0 15,-2 5 0-15,-1-5 0 0,0 0 13 0,-2 0-2 16,-3 0-1-16,0 0 0 0,0 0 1 0,3-5 0 0,-1 1 0 0,-2-3 0 16,0 4 33-16,0-1 8 0,0-4 0 0,0 1 1 15,-2-2-33-15,2-3-8 0,0 1 0 0,0-6-1 16,-3-2 5-16,3-2 0 0,3 2 1 0,-3-9 0 15,2-3-9-15,1 6-8 0,2-4 12 0,0 1-12 16,-2 2-12-16,2-2-8 0,3-3-3 0,-2-1 0 16,-1 3 23-16,3 1 0 0,-3-5 0 0,3 0 0 15,-3 7 10-15,3-2 6 0,-2-5 2 0,-1 7 0 16,0 5-29-16,0 2-5 0,3 3-2 0,0-1 0 16,0 3 32-16,-5-4 6 0,2 8 2 0,-2-2 0 0,-3-2-35 15,3 2-7-15,-1 3-2 0,-2 4 0 0,0-2 31 0,-2-2 7 16,2 4 0-16,0 5 1 0,0 0-17 0,0-4 0 15,-3 1 0-15,3 3 0 0,0 0 0 0,0 0 0 16,0-5 0-16,0 5 0 0,0 0-15 0,0 0 0 16,-5-2 0-16,2 2 0 0,0-5 24 0,1 3 5 15,-1 2 1-15,-2 0 0 0,-3-5-15 0,0-2 0 16,-3 7 8-16,1 0-8 0,-6-7 0 0,0 7 0 16,0-2 8-16,-2-3-8 0,-6 5 0 0,3 0 0 15,-1-5 0-15,-1 5 0 0,-1-2-15 0,0-3-2 16,-3 5-1-16,-7-2 0 0,-3-3 18 0,3 5 0 15,7-7 0-15,-5 7 0 0,-7-7 8 0,7 5 6 16,3-3 1-16,5 0 0 0,-2 5-24 0,2-2-5 16,0-3-1-16,0 3 0 0,6-5 15 0,-6 2 0 15,-3-2 0-15,4 7 0 0,1-7 0 0,4 7 0 16,-1-2 0-16,1-3 0 0,-1 5 0 0,3 0 15 0,16 0-3 16,-7 5-1-16,-9-3-3 0,8-2-8 0,8 7 12 0,0-7-4 31,-3 7-95-31,3 0-19 0,3 0-4 0,5 0-832 0,8 3-166 0</inkml:trace>
  <inkml:trace contextRef="#ctx0" brushRef="#br0" timeOffset="12733.524">16645 584 403 0,'0'0'36'16,"0"0"-36"-16,0 0 0 0,0 0 0 15,0 0 96-15,0 0 13 0,0 0 3 0,0 0 0 16,5-5-4-16,-5 5 0 0,0 0 0 0,0 0 0 0,0 0-32 0,0 0-8 16,0 0 0-16,0 0-1 15,-8 5 2-15,3-5 1 0,5 0 0 0,-5 7 0 0,-3-5-27 0,-3 6-6 16,6 1-1-16,-3 0 0 0,3-2-19 0,-6 0-4 16,-2 5-1-16,2 2 0 0,3-2-12 0,0-5 11 15,-2 3-11-15,2 1 10 0,0 8-10 0,0-9 10 16,0 1-10-16,3-4 10 0,-1 7-10 0,4-7 0 15,2 5 0-15,0-5 0 0,0-7 0 0,-3 0-16 16,8 7 4-16,1-7 1 0,-6 0 2 0,8 0 0 16,-3 0 0-16,6 0 0 0,2-9 1 0,-3 2 0 15,4 2 0-15,2-2 0 0,5 0 8 0,-3-5 0 16,1-2 0-16,2 2 0 0,5 5 0 0,1-7 0 16,-6 3 0-16,0 3-8 0,-5-1 8 0,0-3 0 15,0 5 0-15,-3 0 0 0,-8 2 14 0,3-2-2 16,0 7 0-16,-8 0 0 0,0 0 39 0,0 0 7 15,0 0 2-15,0 0 0 0,0 0 3 0,-5 5 1 16,-6-3 0-16,3 3 0 0,3 9-42 0,-6-7-8 0,-4-2-2 16,-1 4 0-16,0 3-12 0,-3 2 0 0,1-2 0 0,-1-2 0 15,-2 8 0-15,3-6 0 0,2 7 0 0,0-3 0 16,-3-2-8-16,3-2 8 0,6 9 0 0,-1-9 0 16,3 2-15-16,0 0 4 0,6-7 1 0,-1 0 0 15,6 1-11-15,-3 1-3 0,0-7 0 0,2 5 0 16,6-7 0-16,0 0-1 0,-2 0 0 0,2 0 0 15,5-2 10-15,-3-3 3 0,4-2 0 0,1-5 0 16,4 10-1-16,5-10 0 0,2-2 0 0,1 3 0 16,-4 1 13-16,1-4 0 0,3 2 9 0,-3 0-9 0,-6-2 0 15,1 5 0-15,-4 2 0 0,1-3 0 0,3 3 0 0,-6 5 0 16,-5-10 0-16,3 12 0 0,-1-7 0 0,-4 5 0 16,-6 2 0-16,0 0 0 0,0 0 33 0,0 0 1 15,0 0 0-15,0 0 0 0,-8 9 6 0,2 3 0 16,-2-3 1-16,-2 3 0 0,-6 2-25 0,3 5-6 15,-6 0-1-15,1 2 0 0,-1-7-9 0,-5 7 8 16,-2-2-8-16,-1 2 8 0,6-2-8 0,-3-5 0 16,1 8 0-16,-1-4-11 0,5 1 0 0,3 0 0 15,-2-10 0-15,2 10 0 0,-3-9 2 0,6 1 0 16,5 3 0-16,3-2 0 16,-3-9-19-16,3 6-3 0,2-2-1 0,0-5 0 0,3-2 13 0,0 0 3 15,3 7 0-15,2-7 0 0,3 5 0 0,-2-5 0 16,-1-5 0-16,6 5 0 0,2 0 16 0,3-7 0 15,-6-2-8-15,6 0 8 0,8-1-22 0,2-2-1 16,3-6 0-16,-2 1 0 0,-1-2 23 0,3 5-9 0,3-7 9 16,-3-2 0-16,-5 1-10 0,5 1 10 0,3-7-8 0,5 2 8 31,-5 0 0-31,2 7 0 0,-2-2 0 0,2 2 0 16,-5 3 0-16,-2-1 0 0,-3 3 0 0,-6 0 8 0,-2 3 0 0,0 3 0 0,-5 1 0 0,-1 0 0 15,-5 0 16-15,3 0 3 0,-2 3 1 0,-4 1 0 16,1-2 28-16,-3 5 7 0,-5 0 1 0,2 0 0 15,-2 0-32-15,-3 0-7 0,-3 8-1 0,-2-4 0 16,0 3-6-16,-8 0-2 0,-1 5 0 0,-1 2 0 16,-1 0-16-16,-5 7 0 0,-6 5 0 0,-2 0 0 15,3 2-23-15,-3 5 2 0,-3-7 0 0,-8 10 0 0,-2-6-3 16,0 3 0-16,8 0 0 0,-6-2 0 16,6-6-2-16,2 8-1 0,11-4 0 0,2-4 0 0,1 6 18 0,5-15 9 15,2 6-10-15,6-4 10 0,5 1-12 0,0-7 3 16,3-5 1-16,2 2 0 15,3-4-22-15,0-5-4 0,0 0-1 0,11 0 0 0,-1-5 19 0,6-2 4 16,3-2 1-16,-1-7 0 0,1 1-1 0,5-3-1 16,10-4 0-16,6-3 0 0,-3 1 13 0,5-2-9 15,0-2 9-15,3-3-8 0,-5 6 8 0,0-4 0 16,2 3 0-16,3 1 0 0,-3-4 0 0,-2 8 0 16,-5-5 0-16,-4 7 0 0,1-2 0 0,-3 3 0 15,-5 3 0-15,-3-1 0 0,-2 4 8 0,-6 5-8 16,-3-5 10-16,-2 5-10 15,-2 0 16-15,-1 5-4 0,-2-8 0 0,-1 10 0 0,-2 0-12 0,0 0 0 16,0 0 0-16,0 0 0 16,-5 0-135-16,0 5-29 0,-11 9-7 0,0 0-525 0</inkml:trace>
  <inkml:trace contextRef="#ctx0" brushRef="#br2" timeOffset="17589.116">17391 871 345 0,'0'0'31'0,"0"0"-31"15,0-5 0-15,0 3 0 0,0-7 140 0,0 9 21 0,0 0 5 0,0 0 1 16,5-8-80-16,-5 1-16 0,3 0-3 0,0 0-1 16,-3 7-15-16,0-7-2 0,2 3-1 0,-2 4 0 15,0 0 11-15,0 0 3 0,3-8 0 0,-3 8 0 16,0 0 9-16,0 0 3 0,0 0 0 0,0 0 0 16,-5 0-17-16,-1 0-3 0,-4 5-1 0,-1-2 0 15,-2 8-24-15,2-4-5 0,-4 5-1 0,-1 2 0 16,-3 0 7-16,-2 5 1 0,0-9 0 0,-3 6 0 0,0-2-32 0,-2 5 0 15,-1-10-11-15,1 10 11 0,-1-9 0 0,6 6 0 16,3-2 0-16,-1-4 0 0,-5 1 0 0,6 3 0 16,2-2 11-16,0-2-11 0,3-1 0 0,0 0 0 15,-3 3 0-15,2-5 0 0,7 0 0 0,-7 0 0 16,4 0 0-16,-1 0 0 0,1-2 0 0,2 2 0 16,0-4 0-16,0 1 0 0,0 3 12 0,0-2-3 15,3-5-1-15,-3 2 0 0,0-2-8 0,5 0 0 16,3 0 0-16,0 0 0 0,0-7 0 0,0 7-11 15,3-4 3-15,5 1 0 0,0-1-4 0,-3-4 0 16,5 1 0-16,4 0 0 0,2 0-8 0,-3 5-1 16,-3-10-1-16,6 0 0 0,5-2 22 0,-2 3 0 15,-1 1 0-15,4-9 8 0,-1 10-8 0,3-3 0 16,5-7 0-16,-3 5 0 0,-2 3 0 0,0-4 0 16,0 6 0-16,-3-3 8 0,-3 5-8 0,1-5 0 15,-6 5 0-15,0 0-11 0,0 0 11 0,-5 7 0 0,-2-4 0 0,-6 4 0 16,0 0 24-16,0 0 6 0,0 0 2 0,0 0 0 15,0 4-32-15,-3 3 0 0,-2-2 0 0,-6 4 0 16,1-4 12-16,-4 5-3 0,-1 1-1 0,-9-4 0 16,-5 7-8-16,2 1 0 0,3 1 0 0,-2 0 0 15,-3 1 0-15,2-1-11 0,-2 6 3 0,3-4 0 16,5 1-11-16,-1 0-1 0,-1 2-1 0,1 0 0 16,4 5-5-16,-3-12-1 0,0 8 0 0,-1-4 0 15,1 3-37-15,3-6-7 0,-3 3-1 0,-1-3-1 16,-1-4 23-16,4 1 5 0,11-3 1 0,0 3 0 15,0-5 33-15,0 0 11 0,3-2 0 0,5-5 0 0,0 0 0 0,0 0 19 16,0 0-3-16,0 0 0 16,13-9-16-16,3 6 0 0,-3-8-8 0,11-4 8 0,8 4-16 15,-3 1 2-15,3-9 1 0,2-2 0 0,-2 0 13 0,5-2-11 16,3 1 11-16,2 4-10 0,-2-4 10 0,2-3 0 16,0 3 0-16,3 4 0 0,-5-4 0 0,-6 8 0 15,-2 0 0-15,0-5 0 0,-6 10 0 0,-2-8 0 16,-3 10 0-16,-2-7 0 0,-6 7 14 0,-2 3-2 15,-3-3 0-15,-3 7 0 0,-5 0 67 0,0 0 13 16,0 0 2-16,-5 0 1 0,-6 7-50 0,-2-3-9 16,-3 3-3-16,0 7 0 0,-2-2-1 0,-4 0 0 15,1-3 0-15,-3 5 0 0,-2-2-32 0,2 2 0 16,0 0 0-16,3-2 0 0,3 0-8 0,-4-3-9 16,1 5-2-16,5-2 0 0,11 0 31 0,-5-3 5 15,-4-2 2-15,1 5 0 16,5-9-47-16,3 8-10 0,0-4-2 0,-1 0 0 0,-2-7 19 0,6 5 3 0,2-5 1 0,0 0 0 15,0 0 7-15,0 0 2 16,8 0 0-16,0-5 0 0,2-2 8 0,1 5 0 0,5-5 0 0,-1-2 0 16,7 6-15-16,-1-9-4 0,0-2-1 0,-3 7 0 15,4-4 20-15,-4 8-10 0,-2-9 10 0,0 5-8 16,-6 0 8-16,4 5 0 0,-4-7 8 0,1 6-8 16,-6-1 20-16,-5 4 0 0,0 0 0 0,0 0 0 15,0 0 10-15,0 0 2 0,0 0 0 0,0 0 0 16,-2 4 0-16,-6 8 0 0,0-5 0 0,-3 2 0 15,-2 3-16-15,0-2-4 16,-6-1 0-16,3 0 0 0,0 10-12 0,0-7 0 16,-5-3 0-16,0 10 0 0,0-9 0 0,5 1 0 0,6 3 0 0,2-6 0 0,-8-1 0 0,8 2 0 15,5-7 0-15,3-2 0 0,-3 7-10 0,3-7-5 16,0 0-1-16,6 0 0 16,2 0-9-16,2 0-3 0,1 0 0 0,5-7 0 0,5 7 7 0,0-7 1 15,0 0 0-15,-2 0 0 0,2 7 20 0,0-5-11 16,-2-4 11-16,-1 2-8 0,1-2 8 0,-3 9 0 15,-3-3 8-15,0-1-8 0,0 1 0 0,-5-1 0 16,-3 4 0-16,-5 0-8 0,0 0 20 0,0 0 4 16,3 7 0-16,-6 0 1 0,-2 2 24 0,0 0 5 15,-3 3 1-15,-3-5 0 0,3 5-28 0,-5-3-6 16,3-2-1-16,-1 5 0 0,0-5-12 0,3 0 0 16,1 0 0-16,-1 0 0 0,2 1 0 0,4-4 0 15,2-4 0-15,0 0 0 0,0 0 0 0,0 0-10 16,0 0 2-16,10 0 0 0,1 0 8 0,2-4-8 0,0-4 8 0,3 1-8 15,-3 0-10-15,1 3-2 0,2-3 0 0,2 0 0 16,-5-1 20-16,0-1 16 0,3 2-4 0,-2-2 0 16,-4 6-12-16,1-1 0 0,-3 1 0 0,0-2 0 15,-3 5 0-15,0 0 11 0,-5 0-2 0,0 0 0 16,0 0 37-16,-2 5 7 0,-4 2 2 0,1 0 0 16,-3 0-33-16,5 0-6 0,-5 0-2 0,3-2 0 15,0 2-5-15,-3 0-1 0,3-4 0 0,-1 6 0 16,1-7-8-16,2 5 0 0,3-7 0 0,-5 8-11 15,5-8 11-15,0 0 0 0,0 0 8 0,0 0-764 16,0 0-153-16</inkml:trace>
</inkml:ink>
</file>

<file path=ppt/ink/ink8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1.755"/>
    </inkml:context>
    <inkml:brush xml:id="br0">
      <inkml:brushProperty name="width" value="0.1" units="cm"/>
      <inkml:brushProperty name="height" value="0.1" units="cm"/>
      <inkml:brushProperty name="color" value="#FFC114"/>
    </inkml:brush>
  </inkml:definitions>
  <inkml:trace contextRef="#ctx0" brushRef="#br0">24 1 8752 0 0,'0'0'384'0'0,"0"0"88"0"0,0 0-376 0 0,0 0-96 0 0,0 0 0 0 0,0 0 0 0 0,0 0 1088 0 0,0 0 208 0 0,0 0 40 0 0,0 0 8 0 0,0 0-1024 0 0,-9 2-208 0 0,5 2-40 0 0,-7-8-8 0 0</inkml:trace>
</inkml:ink>
</file>

<file path=ppt/ink/ink8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17.600"/>
    </inkml:context>
    <inkml:brush xml:id="br0">
      <inkml:brushProperty name="width" value="0.1" units="cm"/>
      <inkml:brushProperty name="height" value="0.1" units="cm"/>
      <inkml:brushProperty name="color" value="#FFC114"/>
    </inkml:brush>
  </inkml:definitions>
  <inkml:trace contextRef="#ctx0" brushRef="#br0">3389 407 2304 0 0,'0'-10'3343'0'0,"-1"6"3359"0"0,1 3-6556 0 0,0 0-1 0 0,0 0 1 0 0,0 0 0 0 0,-1 0-1 0 0,1 0 1 0 0,0 0 0 0 0,-1 0-1 0 0,1 1 1 0 0,-1-1 0 0 0,1 0-1 0 0,-1 0 1 0 0,1 0 0 0 0,-1 1-1 0 0,0-1 1 0 0,1 0 0 0 0,-1 1-1 0 0,0-1 1 0 0,0 1 0 0 0,1-1-1 0 0,-1 1 1 0 0,0-1 0 0 0,0 1-1 0 0,0-1 1 0 0,1 1 0 0 0,-1 0-1 0 0,0-1 1 0 0,0 1 0 0 0,0 0-1 0 0,0 0 1 0 0,0 0 0 0 0,0 0-1 0 0,0 0 1 0 0,0 0 0 0 0,0 0-1 0 0,0 0 1 0 0,0 0 0 0 0,0 0-1 0 0,1 0 1 0 0,-2 1-146 0 0,-1 0 24 0 0,0-1-1 0 0,0 1 1 0 0,0 0 0 0 0,0 1-1 0 0,0-1 1 0 0,1 0 0 0 0,-1 1-1 0 0,0 0 1 0 0,1-1 0 0 0,-1 1-1 0 0,1 0 1 0 0,0 0 0 0 0,0 1-1 0 0,0-1 1 0 0,0 0-1 0 0,0 1 1 0 0,0-1 0 0 0,0 1-1 0 0,1 0 1 0 0,-1-1 0 0 0,1 1-1 0 0,0 0 1 0 0,0 0 0 0 0,0 0-1 0 0,0 0 1 0 0,1 0 0 0 0,-1 0-1 0 0,1 0 1 0 0,0 0-1 0 0,-1 0 1 0 0,1 0 0 0 0,1 0-1 0 0,-1 0 1 0 0,1 2-24 0 0,54 54-521 0 0,-14-6-321 0 0,-29-24 1501 0 0,-7-11-18 0 0,-5-17-620 0 0,1 0-1 0 0,-1 0 0 0 0,1 0 1 0 0,-1 0-1 0 0,1 0 0 0 0,-1 0 0 0 0,0 1 1 0 0,1-1-1 0 0,-1 0 0 0 0,0 0 1 0 0,0 0-1 0 0,0 0 0 0 0,0 1 1 0 0,0-1-1 0 0,0 0 0 0 0,0 0 0 0 0,-1 0 1 0 0,1 0-1 0 0,0 1 0 0 0,-1-1 1 0 0,1 0-1 0 0,0 0 0 0 0,-1 0 1 0 0,0 0-1 0 0,1 0 0 0 0,-1 0 0 0 0,0 1-20 0 0,-22 25 1544 0 0,-57-1 781 0 0,23-24-5319 0 0,35-4-4360 0 0</inkml:trace>
  <inkml:trace contextRef="#ctx0" brushRef="#br0" timeOffset="1031.007">4600 222 8288 0 0,'4'0'756'0'0,"28"13"4651"0"0,-8 30-3424 0 0,-20-33-1614 0 0,13 79 1643 0 0,2 7-236 0 0,-27-10-1272 0 0,8-41-1981 0 0,0-40 570 0 0</inkml:trace>
  <inkml:trace contextRef="#ctx0" brushRef="#br0" timeOffset="2515.032">5977 447 9184 0 0,'0'0'208'0'0,"0"0"33"0"0,0 0 14 0 0,2 0-42 0 0,41 1 944 0 0,23 10 1655 0 0,-23-17-2586 0 0,13-16 267 0 0,-44-8-106 0 0,-19 10-259 0 0,7 19-73 0 0,-1 0 0 0 0,0 0 1 0 0,0 0-1 0 0,0-1 1 0 0,0 1-1 0 0,0 1 1 0 0,0-1-1 0 0,-1 0 1 0 0,1 0-1 0 0,0 0 0 0 0,0 1 1 0 0,-1-1-1 0 0,1 0 1 0 0,0 1-1 0 0,-1-1 1 0 0,1 1-1 0 0,0 0 1 0 0,-1-1-1 0 0,1 1 1 0 0,-1 0-1 0 0,1 0 0 0 0,-1 0 1 0 0,1 0-1 0 0,0 0 1 0 0,-1 0-1 0 0,1 0 1 0 0,-1 1-1 0 0,1-1 1 0 0,-1 0-1 0 0,1 1 0 0 0,0-1 1 0 0,-1 1-1 0 0,1 0 1 0 0,-1 0-56 0 0,-46 32 146 0 0,26-4-146 0 0,16-9 0 0 0,4-16 0 0 0,0-1 0 0 0,1 1 0 0 0,-1 0 0 0 0,1 0 0 0 0,0 0 0 0 0,0 0 0 0 0,0 0 0 0 0,1 0 0 0 0,0 0 0 0 0,-1 0 0 0 0,1 0 0 0 0,1 0 0 0 0,-1 0 0 0 0,0 0 0 0 0,1 0 0 0 0,0 0 0 0 0,0 0 0 0 0,0 0 0 0 0,1 0 0 0 0,-1-1 0 0 0,1 1 0 0 0,0 0 0 0 0,0-1 0 0 0,58 52 83 0 0,-27-45-4912 0 0,-19-9-568 0 0</inkml:trace>
  <inkml:trace contextRef="#ctx0" brushRef="#br0" timeOffset="2905.565">6352 394 6912 0 0,'0'0'528'0'0,"0"9"593"0"0,10 26 2927 0 0,2-3-1557 0 0,7 2-832 0 0,2 14 872 0 0,-20-47-2172 0 0,-1-1-58 0 0,0 0-12 0 0,0 0-9 0 0,0 0-34 0 0,-7 0 204 0 0,4-10-226 0 0,26-20-1069 0 0,-6-4-1107 0 0,20-9-1678 0 0,6 21 1720 0 0,-31 19 1588 0 0,26 6 192 0 0,13 34 3009 0 0,-13 9-74 0 0,-2 11-1356 0 0,-38-42-823 0 0,1-12-6242 0 0,1-3-737 0 0</inkml:trace>
  <inkml:trace contextRef="#ctx0" brushRef="#br0" timeOffset="3280.478">6835 436 10136 0 0,'0'0'137'0'0,"0"1"0"0"0,0-1 0 0 0,0 0 0 0 0,0 1 0 0 0,0-1 0 0 0,0 0 0 0 0,0 0 0 0 0,-1 1 0 0 0,1-1 0 0 0,0 0 0 0 0,0 1 0 0 0,0-1 0 0 0,0 0 0 0 0,0 0 0 0 0,0 1 0 0 0,0-1 0 0 0,-1 0 0 0 0,1 0 0 0 0,0 1 1 0 0,0-1-1 0 0,0 0 0 0 0,-1 0 0 0 0,1 0 0 0 0,0 0 0 0 0,0 1 0 0 0,0-1 0 0 0,-1 0 0 0 0,1 0 0 0 0,0 0 0 0 0,0 0 0 0 0,-1 0-137 0 0,31 16 1718 0 0,-30-16-1700 0 0,85 11 1172 0 0,-77-10-1140 0 0,0 0 0 0 0,1 0-1 0 0,-1 0 1 0 0,0-1 0 0 0,0-1-1 0 0,1 1 1 0 0,-1-1 0 0 0,0-1-1 0 0,0 0 1 0 0,0 0 0 0 0,0 0 0 0 0,0-1-1 0 0,-1 0 1 0 0,1 0 0 0 0,-1-1-1 0 0,0 0 1 0 0,0-1 0 0 0,6-4-50 0 0,6-36 124 0 0,-19 44-106 0 0,0-1 0 0 0,0 1 0 0 0,0 0 1 0 0,0 0-1 0 0,-1 0 0 0 0,1 0 0 0 0,0 0 1 0 0,-1-1-1 0 0,1 1 0 0 0,-1 0 0 0 0,1 0 1 0 0,-1 0-1 0 0,0 0 0 0 0,1 0 0 0 0,-1 0 1 0 0,0 0-1 0 0,0 1 0 0 0,1-1 0 0 0,-1 0 0 0 0,0 0 1 0 0,0 1-1 0 0,0-1 0 0 0,0 0 0 0 0,0 1 1 0 0,0-1-1 0 0,0 1 0 0 0,0-1 0 0 0,-1 1 1 0 0,1 0-1 0 0,0-1 0 0 0,0 1 0 0 0,0 0 0 0 0,0 0 1 0 0,0 0-1 0 0,-1 0 0 0 0,1 0 0 0 0,0 0-18 0 0,-4 0 26 0 0,0-1 0 0 0,0 2 0 0 0,0-1-1 0 0,0 1 1 0 0,0-1 0 0 0,0 1 0 0 0,0 1-1 0 0,1-1 1 0 0,-1 1 0 0 0,0 0 0 0 0,1 0-1 0 0,-1 0 1 0 0,1 0 0 0 0,0 1 0 0 0,0 0-1 0 0,-3 2-25 0 0,-48 41-220 0 0,48-38 239 0 0,1-1 0 0 0,0 1-1 0 0,0 0 1 0 0,1 0 0 0 0,0 1-1 0 0,1-1 1 0 0,0 1 0 0 0,0 0-1 0 0,0 0 1 0 0,2 1 0 0 0,-1-1-1 0 0,0 4-18 0 0,3-9-11 0 0,0-1 0 0 0,0 0-1 0 0,1 1 1 0 0,-1-1 0 0 0,1 1 0 0 0,-1-1-1 0 0,1 0 1 0 0,0 0 0 0 0,0 1-1 0 0,1-1 1 0 0,-1 0 0 0 0,1 0-1 0 0,-1 0 1 0 0,1 0 0 0 0,0 0-1 0 0,0-1 1 0 0,0 1 0 0 0,1-1-1 0 0,-1 1 1 0 0,0-1 0 0 0,1 0-1 0 0,0 0 1 0 0,0 0 0 0 0,-1 0 0 0 0,1 0-1 0 0,0 0 1 0 0,0-1 0 0 0,1 0-1 0 0,-1 1 1 0 0,0-1 0 0 0,0-1-1 0 0,1 1 1 0 0,-1 0 0 0 0,0-1-1 0 0,2 1 12 0 0,83-1-2429 0 0,-39-11-400 0 0,-23 2-2288 0 0</inkml:trace>
  <inkml:trace contextRef="#ctx0" brushRef="#br0" timeOffset="1437.163">5031 497 3224 0 0,'6'-36'7050'0'0,"-9"26"-2923"0"0,-11-3-2572 0 0,13 12-1271 0 0,0 0 219 0 0,0 1-36 0 0,-5 2-443 0 0,0 0-1 0 0,0 0 0 0 0,1 1 1 0 0,-1 0-1 0 0,1 0 1 0 0,0 0-1 0 0,-1 1 1 0 0,2-1-1 0 0,-1 1 1 0 0,0 0-1 0 0,1 1 0 0 0,-1 1-23 0 0,3-5 17 0 0,0 1-1 0 0,0 0 1 0 0,1 0-1 0 0,-1 0 1 0 0,1 0-1 0 0,0 0 1 0 0,0 1-1 0 0,0-1 1 0 0,0 0-1 0 0,0 1 1 0 0,0-1-1 0 0,0 0 1 0 0,1 1-1 0 0,-1-1 1 0 0,1 1-1 0 0,0-1 1 0 0,0 1-1 0 0,-1-1 1 0 0,2 1-1 0 0,-1-1 0 0 0,0 1 1 0 0,1-1-1 0 0,-1 1 1 0 0,1-1-1 0 0,-1 1 1 0 0,1-1-1 0 0,0 0 1 0 0,1 3-17 0 0,43 38 198 0 0,-41-41-221 0 0,0 0 0 0 0,0 0 0 0 0,1 0 0 0 0,-1 0 0 0 0,1-1 0 0 0,-1 1-1 0 0,1-1 1 0 0,-1 0 0 0 0,1-1 0 0 0,0 1 0 0 0,-1-1 0 0 0,1 0-1 0 0,0 0 1 0 0,-1 0 0 0 0,1-1 0 0 0,-1 0 0 0 0,1 1 0 0 0,0-2-1 0 0,2 0 24 0 0,-3 1 83 0 0,0 0 0 0 0,0-1 0 0 0,0 1 0 0 0,0-1-1 0 0,-1 0 1 0 0,1 0 0 0 0,-1-1 0 0 0,1 1 0 0 0,-1 0-1 0 0,0-1 1 0 0,0 0 0 0 0,0 0 0 0 0,0 0 0 0 0,-1 0-1 0 0,1 0 1 0 0,-1-1 0 0 0,0 1 0 0 0,0-1-1 0 0,0 0 1 0 0,0 1 0 0 0,0-3-83 0 0,-1-1 13 0 0,-2-2-13 0 0,-2 3 0 0 0,25 32-16 0 0,0 2-72 0 0,27-4-928 0 0,-38-24 672 0 0</inkml:trace>
  <inkml:trace contextRef="#ctx0" brushRef="#br0" timeOffset="1702.728">5416 243 15144 0 0,'0'0'340'0'0,"0"0"50"0"0,0 0 26 0 0,0 0-44 0 0,1 1-241 0 0,16 60 299 0 0,9 28 1653 0 0,4 9-454 0 0,-14-22-1213 0 0,-14-72-138 0 0,0-1-3408 0 0,-2-3-3609 0 0</inkml:trace>
  <inkml:trace contextRef="#ctx0" brushRef="#br0" timeOffset="1890.208">5665 246 10136 0 0,'0'0'777'0'0,"3"7"627"0"0,3 58 4447 0 0,0-1-4029 0 0,5 61-365 0 0,-7-106-1226 0 0,0 0-906 0 0,-1-2-3475 0 0,-3-17 2441 0 0</inkml:trace>
  <inkml:trace contextRef="#ctx0" brushRef="#br0" timeOffset="2124.501">5412 407 9672 0 0,'0'0'440'0'0,"0"0"-6"0"0,2 1-278 0 0,52 21 5143 0 0,13-12-2167 0 0,84-24-804 0 0,-83-2-5436 0 0,-57 13 1602 0 0</inkml:trace>
  <inkml:trace contextRef="#ctx0" brushRef="#br0" timeOffset="609.232">4296 255 8288 0 0,'3'-17'825'0'0,"-2"15"-669"0"0,-1 0-1 0 0,1 0 0 0 0,-1 0 1 0 0,0 0-1 0 0,0-1 1 0 0,0 1-1 0 0,0 0 1 0 0,0 0-1 0 0,0 0 1 0 0,0 0-1 0 0,-1 0 1 0 0,1-1-1 0 0,-1 1 1 0 0,1 0-1 0 0,-1 0 1 0 0,0 0-1 0 0,0 0 1 0 0,0 0-1 0 0,0 1 1 0 0,0-1-1 0 0,-1 0 0 0 0,1 0 1 0 0,-1 0-156 0 0,-24-16 3293 0 0,21 16-3179 0 0,1 1-1 0 0,0 1 0 0 0,0-1 1 0 0,-1 0-1 0 0,1 1 0 0 0,0 0 1 0 0,-1 0-1 0 0,1 1 1 0 0,-1-1-1 0 0,1 1 0 0 0,0 0 1 0 0,0 0-1 0 0,0 0 0 0 0,-1 0 1 0 0,1 1-1 0 0,0 0 1 0 0,1 0-1 0 0,-1 0 0 0 0,0 0 1 0 0,0 1-1 0 0,1-1 0 0 0,0 1 1 0 0,-1 0-1 0 0,1 0 1 0 0,0 0-1 0 0,0 0 0 0 0,1 1 1 0 0,-1-1-1 0 0,1 1 0 0 0,-2 3-113 0 0,2-4 0 0 0,1 1 0 0 0,0 0 0 0 0,0-1 0 0 0,0 1 0 0 0,0 0 0 0 0,1 0 0 0 0,-1 0 0 0 0,1 0 0 0 0,0 0 0 0 0,0-1 0 0 0,1 1 0 0 0,-1 0 0 0 0,1 0 0 0 0,0 0 0 0 0,0 0 0 0 0,0-1 0 0 0,0 2 0 0 0,11 71 14 0 0,-4-48 89 0 0,29 65-12 0 0,11-5 397 0 0,-22-37-980 0 0,-26-50 492 0 0,0-1-1 0 0,1 0 0 0 0,-1 1 0 0 0,1-1 0 0 0,-1 0 1 0 0,1 1-1 0 0,-1-1 0 0 0,0 0 0 0 0,1 1 0 0 0,-1-1 0 0 0,0 1 1 0 0,1-1-1 0 0,-1 1 0 0 0,0-1 0 0 0,0 1 0 0 0,1-1 1 0 0,-1 1-1 0 0,0-1 0 0 0,0 1 0 0 0,0 0 0 0 0,0-1 0 0 0,0 1 1 0 0,0-1-1 0 0,0 1 0 0 0,0-1 0 0 0,0 1 0 0 0,0 0 1 0 0,0-1-1 0 0,0 1 0 0 0,0-1 0 0 0,0 1 0 0 0,-1-1 0 0 0,1 1 1 0 0,0-1-1 0 0,0 1 0 0 0,-1-1 0 0 0,1 1 0 0 0,0-1 1 0 0,-1 1-1 0 0,1-1 0 0 0,0 0 0 0 0,-1 1 0 0 0,1-1 0 0 0,-1 1 1 0 0,1-1-1 0 0,0 0 0 0 0,-1 1 0 0 0,1-1 0 0 0,-1 0 1 0 0,1 0-1 0 0,-1 1 0 0 0,1-1 0 0 0,-1 0 0 0 0,0 0 1 0 0,1 0-1 0 0,-1 0 0 0 0,1 0 0 0 0,-1 0 0 0 0,1 0 0 0 0,-1 0 1 0 0,1 0-1 0 0,-1 0 1 0 0,-38-2-2249 0 0,37 2 2230 0 0,-31-5-1514 0 0</inkml:trace>
  <inkml:trace contextRef="#ctx0" brushRef="#br0" timeOffset="874.794">3995 525 11456 0 0,'7'0'256'0'0,"0"0"48"0"0,4 0 16 0 0,4-2 0 0 0,4-1-256 0 0,-1 3-64 0 0,5 0 0 0 0,-1-4 0 0 0,0 4 128 0 0,4-3 8 0 0,4-1 8 0 0,-1 1 0 0 0,-3 0-144 0 0,5-1 0 0 0,-5-3 0 0 0,2 2-5296 0 0</inkml:trace>
  <inkml:trace contextRef="#ctx0" brushRef="#br0" timeOffset="-2062.012">1137 480 10136 0 0,'0'0'777'0'0,"0"0"-436"0"0,0 0 43 0 0,0 0 68 0 0,0 0 18 0 0,0 0 12 0 0,0 2 45 0 0,15 62 2663 0 0,2-18-2574 0 0,-6-18-585 0 0,-11-27-4176 0 0,0-1-1540 0 0</inkml:trace>
  <inkml:trace contextRef="#ctx0" brushRef="#br0" timeOffset="-1905.802">1126 335 8288 0 0,'0'0'736'0'0,"0"0"-584"0"0,0 0-152 0 0,0 0 0 0 0,0 0 1184 0 0,0 0 216 0 0,0 0 40 0 0,0 0 0 0 0,0 0-1080 0 0,0 0-216 0 0,11 2-48 0 0,-5 3 0 0 0,3-5-192 0 0,-2 2-32 0 0,3 2 0 0 0,1 2-8 0 0</inkml:trace>
  <inkml:trace contextRef="#ctx0" brushRef="#br0" timeOffset="-1515.265">1367 536 11976 0 0,'0'0'266'0'0,"0"0"44"0"0,0 0 15 0 0,0 0-26 0 0,0 0-86 0 0,0 0 379 0 0,0 0 189 0 0,3 4 1607 0 0,27 24-1004 0 0,-24-27-1273 0 0,-5-1-18 0 0,-1 0 16 0 0,0 0 3 0 0,0 0-2 0 0,0 0-13 0 0,26-37 168 0 0,36-17-420 0 0,-53 49 73 0 0,-7 3 75 0 0,0 1 1 0 0,1 0-1 0 0,-1 0 0 0 0,0 0 1 0 0,1 0-1 0 0,-1 0 0 0 0,1 1 1 0 0,-1-1-1 0 0,1 1 0 0 0,-1-1 1 0 0,1 1-1 0 0,-1 0 0 0 0,1 0 1 0 0,-1 0-1 0 0,1 1 0 0 0,0-1 1 0 0,-1 1-1 0 0,1-1 0 0 0,-1 1 1 0 0,0 0-1 0 0,1 0 0 0 0,-1 0 1 0 0,0 0-1 0 0,1 0 0 0 0,-1 0 1 0 0,0 1-1 0 0,0-1 0 0 0,0 1 1 0 0,0-1-1 0 0,0 1 0 0 0,0 0 1 0 0,-1 0-1 0 0,1 0 7 0 0,69 65 1865 0 0,-53-45-1257 0 0,-6-4-3377 0 0,-12-18 1746 0 0</inkml:trace>
  <inkml:trace contextRef="#ctx0" brushRef="#br0" timeOffset="-1062.245">1864 529 5064 0 0,'3'6'7258'0'0,"1"2"-3531"0"0,8 44-1993 0 0,3 27 305 0 0,3 3-456 0 0,2-5-1051 0 0,-7-47 301 0 0,-28-34-266 0 0,13 2-557 0 0,-1-1 0 0 0,1 1 0 0 0,-1-1 0 0 0,1 0 0 0 0,0 0 0 0 0,0 0 0 0 0,0 0 0 0 0,1 0 0 0 0,-1 0 0 0 0,1 0 0 0 0,0 0 0 0 0,-1-1 1 0 0,1 1-1 0 0,1 0 0 0 0,-1-1-10 0 0,-8-21-1 0 0,4 9-27 0 0,1 0 0 0 0,0 0 0 0 0,1 0 0 0 0,0 0 0 0 0,1-1 0 0 0,1-9 28 0 0,0 15-73 0 0,1 0-74 0 0,0 0 1 0 0,1 0-1 0 0,1 0 1 0 0,-1 0-1 0 0,2 1 1 0 0,-1-1-1 0 0,2 1 1 0 0,-1-1-1 0 0,5-7 147 0 0,35-46-408 0 0,-41 59 397 0 0,1 1 0 0 0,0-1 0 0 0,1 1 0 0 0,-1-1 0 0 0,1 1 0 0 0,-1 0 0 0 0,1 0 0 0 0,1 1 0 0 0,-1-1 0 0 0,0 1 0 0 0,1 0 0 0 0,0 0 0 0 0,-1 0 0 0 0,1 1 0 0 0,0-1 0 0 0,1 1 0 0 0,-1 1 0 0 0,0-1 0 0 0,1 1 0 0 0,-1 0 0 0 0,0 0 0 0 0,1 0 0 0 0,-1 1 0 0 0,1 0-1 0 0,-1 0 1 0 0,1 0 0 0 0,-1 1 0 0 0,1-1 0 0 0,1 2 11 0 0,-1 3 93 0 0,0-1 0 0 0,-1 2-1 0 0,0-1 1 0 0,0 1 0 0 0,0-1-1 0 0,-1 1 1 0 0,0 1 0 0 0,0-1-1 0 0,0 1 1 0 0,-1-1 0 0 0,0 1-1 0 0,0 0 1 0 0,-1 0 0 0 0,2 6-93 0 0,-3-8 23 0 0,0-1 0 0 0,0 0 1 0 0,-1 0-1 0 0,0 1 0 0 0,1-1 1 0 0,-2 0-1 0 0,1 0 0 0 0,0 1 0 0 0,-1-1 1 0 0,0 0-1 0 0,0 0 0 0 0,0 0 1 0 0,0 0-1 0 0,-1 0 0 0 0,0 0 1 0 0,1 0-1 0 0,-1 0 0 0 0,-1-1 1 0 0,1 1-1 0 0,-1-1 0 0 0,1 1 1 0 0,-1-1-1 0 0,0 0 0 0 0,0 0 0 0 0,0 0 1 0 0,-1-1-1 0 0,1 1 0 0 0,-1-1 1 0 0,1 0-1 0 0,-1 1 0 0 0,-3 0-23 0 0,-15 2-3304 0 0,11-5 1292 0 0</inkml:trace>
  <inkml:trace contextRef="#ctx0" brushRef="#br0" timeOffset="-671.71">2261 476 7832 0 0,'0'0'602'0'0,"0"0"-248"0"0,0 0 426 0 0,0 0 225 0 0,0 0 47 0 0,19 5 4082 0 0,-6 21-3710 0 0,-10-20-1301 0 0,-1 0 1 0 0,1 0-1 0 0,1 0 0 0 0,-1 0 0 0 0,1-1 1 0 0,0 0-1 0 0,0 1 0 0 0,0-2 0 0 0,1 1 0 0 0,5 4-123 0 0,-7-7 16 0 0,0 1-1 0 0,0-1 1 0 0,0 0-1 0 0,0 0 0 0 0,0-1 1 0 0,1 1-1 0 0,-1 0 0 0 0,1-1 1 0 0,0 0-1 0 0,-1 0 0 0 0,1 0 1 0 0,0-1-1 0 0,-1 1 1 0 0,1-1-1 0 0,0 0 0 0 0,0 0 1 0 0,0 0-1 0 0,-1 0 0 0 0,2-1-15 0 0,58-25-224 0 0,11-29 620 0 0,-65 49-300 0 0,-1 0-1 0 0,0-1 0 0 0,-1 0 0 0 0,0 0 1 0 0,0-1-1 0 0,0 0 0 0 0,-1 0 1 0 0,0 0-1 0 0,-1-1 0 0 0,0 0 0 0 0,2-3-95 0 0,-5 6 32 0 0,-1 4 126 0 0,-1 2 20 0 0,0 0-2 0 0,0 0-9 0 0,0 0-40 0 0,0 0-21 0 0,19 29-139 0 0,-11-17 2 0 0,0 0 1 0 0,1-1-1 0 0,0-1 0 0 0,1 1 1 0 0,0-1-1 0 0,0-1 0 0 0,1 0 1 0 0,1-1-1 0 0,4 4 31 0 0,-8-7-114 0 0,-6-4-6 0 0,0 1 0 0 0,-1-1 0 0 0,1 1 0 0 0,0-1 0 0 0,0 0 0 0 0,0 0 0 0 0,0 0 0 0 0,0 0 1 0 0,0 0-1 0 0,0-1 0 0 0,0 1 0 0 0,0 0 0 0 0,1-1 0 0 0,-1 0 0 0 0,0 1 0 0 0,0-1 0 0 0,0 0 0 0 0,1 0 0 0 0,-1 0 0 0 0,0-1 0 0 0,0 1 0 0 0,1 0 120 0 0,5-3-6825 0 0</inkml:trace>
  <inkml:trace contextRef="#ctx0" brushRef="#br0" timeOffset="-406.154">2933 269 9672 0 0,'0'0'440'0'0,"0"0"-6"0"0,2-1-278 0 0,2-2 70 0 0,-3 3 852 0 0,-1 0 372 0 0,0 17 2212 0 0,0 12-2198 0 0,11 53 217 0 0,-7-68-1525 0 0,-2 1 0 0 0,0-1-1 0 0,-1 1 1 0 0,0 0-1 0 0,-1-1 1 0 0,-1 1 0 0 0,0 2-156 0 0,-13 12-3767 0 0,9-21-2715 0 0</inkml:trace>
  <inkml:trace contextRef="#ctx0" brushRef="#br0" timeOffset="-156.213">2851 497 2304 0 0,'7'-5'200'0'0,"1"5"-200"0"0,-1-2 0 0 0,-7 2 0 0 0,0 0 1720 0 0,4-3 296 0 0,3-1 64 0 0,5 1 16 0 0,-1-1-1200 0 0,3-1-248 0 0,1 0-40 0 0,4 3-3880 0 0,-1-2-776 0 0</inkml:trace>
  <inkml:trace contextRef="#ctx0" brushRef="#br0" timeOffset="-3186.745">1 391 6160 0 0,'0'0'281'0'0,"0"0"-6"0"0,1-1-178 0 0,71-22 4628 0 0,-38 17-2649 0 0,38 0-498 0 0,112 12 117 0 0,-96 3-1416 0 0,-78-5-98 0 0,-9-1-4983 0 0,-6 11 17 0 0</inkml:trace>
  <inkml:trace contextRef="#ctx0" brushRef="#br0" timeOffset="-2936.808">164 701 11976 0 0,'8'-1'576'0'0,"129"-5"1082"0"0,-88 2-1000 0 0,-1-3-1 0 0,0-1 0 0 0,0-2 0 0 0,14-7-657 0 0,-29 9 3 0 0,-20 6-3848 0 0,-13 2 2456 0 0</inkml:trace>
  <inkml:trace contextRef="#ctx0" brushRef="#br0" timeOffset="-2671.245">186 262 8664 0 0,'0'0'397'0'0,"-6"3"150"0"0,4 40 2489 0 0,3 4-816 0 0,12 184 199 0 0,-12-124-2143 0 0,-3-91-1881 0 0,1-14 619 0 0,1-2-6 0 0</inkml:trace>
  <inkml:trace contextRef="#ctx0" brushRef="#br0" timeOffset="-2452.547">416 335 5528 0 0,'0'0'422'0'0,"0"0"17"0"0,0 0 1100 0 0,0 5 3115 0 0,1 10-1946 0 0,11 36 243 0 0,28 89-1665 0 0,22 1-1432 0 0,-46-124-2604 0 0,-16-17 1727 0 0</inkml:trace>
  <inkml:trace contextRef="#ctx0" brushRef="#br0" timeOffset="3795.983">7398 374 6448 0 0,'0'0'297'0'0,"0"0"-9"0"0,0 0-49 0 0,0 0 491 0 0,0 0 240 0 0,0 0 43 0 0,0 0-60 0 0,0 0-287 0 0,0 0-122 0 0,0 0-28 0 0,-7 3 82 0 0,5-1-555 0 0,0-1 0 0 0,-1 0 0 0 0,1 0 0 0 0,0 1 0 0 0,0 0 1 0 0,0-1-1 0 0,0 1 0 0 0,0 0 0 0 0,0 0 0 0 0,1 0 0 0 0,-1 0 0 0 0,1 0 0 0 0,-1 0 0 0 0,1 0 0 0 0,0 1 0 0 0,0-1 0 0 0,0 1 0 0 0,0-1 0 0 0,0 1 0 0 0,0-1 0 0 0,1 1 0 0 0,-1 0-43 0 0,-1 4 196 0 0,1-3-159 0 0,-1 1 0 0 0,1-1 0 0 0,-1 1 0 0 0,1-1 0 0 0,1 1 0 0 0,-1-1 0 0 0,1 1 0 0 0,-1 0 0 0 0,1-1 0 0 0,1 1 0 0 0,-1-1 0 0 0,1 1 0 0 0,0 0 0 0 0,0-1 0 0 0,0 2-37 0 0,0-3 25 0 0,-1-1 1 0 0,0 0-1 0 0,1 0 1 0 0,0 0 0 0 0,-1 1-1 0 0,1-1 1 0 0,0 0-1 0 0,0 0 1 0 0,0 0 0 0 0,0 0-1 0 0,0-1 1 0 0,1 1-1 0 0,-1 0 1 0 0,1 0 0 0 0,-1-1-1 0 0,1 1 1 0 0,-1-1-1 0 0,1 1 1 0 0,0-1 0 0 0,0 0-1 0 0,0 0 1 0 0,0 1-1 0 0,0-1 1 0 0,0-1 0 0 0,0 1-1 0 0,0 0 1 0 0,0 0-1 0 0,0-1 1 0 0,0 1 0 0 0,2-1-26 0 0,11-4 199 0 0,1 0 1 0 0,-1-1-1 0 0,0-1 1 0 0,0 0-1 0 0,-1-1 1 0 0,1 0 0 0 0,-2-2-1 0 0,1 1 1 0 0,-1-2-1 0 0,7-6-199 0 0,39-56 1254 0 0,-20-7-744 0 0,-38 73-474 0 0,1 0 28 0 0,0 0-1 0 0,-1-1 1 0 0,0 1-1 0 0,0-1 1 0 0,0 1-1 0 0,-1-1 1 0 0,0 0-1 0 0,0 1 1 0 0,0-1 0 0 0,-1 1-1 0 0,-1-4-63 0 0,-5-19 549 0 0,3 11-470 0 0,-1 1 0 0 0,0 0-1 0 0,-1 0 1 0 0,-1 0 0 0 0,0 1-1 0 0,-3-4-78 0 0,-20-42 42 0 0,20 43-20 0 0,23 60-28 0 0,28 67 128 0 0,-22 15 1366 0 0,11 51-897 0 0,-16-113-2356 0 0,-13-59-474 0 0,-1-2-4923 0 0</inkml:trace>
  <inkml:trace contextRef="#ctx0" brushRef="#br0" timeOffset="4967.611">2818 410 6304 0 0,'0'0'289'0'0,"0"0"-8"0"0,0 0-75 0 0,0 0 355 0 0,0 0 170 0 0,0 0 34 0 0,0 0-56 0 0,0 0-271 0 0,0 0-118 0 0,0 0-28 0 0,0 0 26 0 0,6 0 390 0 0,-3 0 3792 0 0,61-3-3526 0 0,63 6-1027 0 0,-121-3-77 0 0,-5 0-558 0 0,-1 0-275 0 0,-3-1-871 0 0,-11-5-3270 0 0</inkml:trace>
  <inkml:trace contextRef="#ctx0" brushRef="#br0" timeOffset="6701.545">264 964 2760 0 0,'18'-2'432'0'0,"15"0"8897"0"0,12 3-7396 0 0,-11 0-1075 0 0,237-5 1084 0 0,-104 1-1749 0 0,130-10-65 0 0,-27 9-128 0 0,13-5 16 0 0,-104 5 344 0 0,-51-2-10 0 0,-60 2-877 0 0,-42 0-2570 0 0,15 1 3061 0 0,40-2 627 0 0,-18 1-301 0 0,138-6 1571 0 0,32 10-1411 0 0,202 0 1276 0 0,-131-7-1814 0 0,-96 0 530 0 0,176-9-860 0 0,-107 13 450 0 0,-99 6 1036 0 0,152-3-917 0 0,397 0 574 0 0,-572 4-725 0 0,166 5 0 0 0,-176-2-72 0 0,-97-7 72 0 0,126-6 0 0 0,-16-4 0 0 0,-29 13 0 0 0,175-3 64 0 0,-94 21-64 0 0,-5-12 0 0 0,-133-13 0 0 0,72 8 23 0 0,-42-2 712 0 0,-100-2-469 0 0,7 0 764 0 0,-1 0-1048 0 0,-6 0-131 0 0,-2 0-66 0 0,0 0-995 0 0,0 0-4144 0 0,0 0-1769 0 0</inkml:trace>
</inkml:ink>
</file>

<file path=ppt/ink/ink8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7.051"/>
    </inkml:context>
    <inkml:brush xml:id="br0">
      <inkml:brushProperty name="width" value="0.1" units="cm"/>
      <inkml:brushProperty name="height" value="0.1" units="cm"/>
      <inkml:brushProperty name="color" value="#FFC114"/>
    </inkml:brush>
  </inkml:definitions>
  <inkml:trace contextRef="#ctx0" brushRef="#br0">4 1 3224 0 0,'19'0'60'0'0,"-5"0"7293"0"0,-25 12-4470 0 0,-8 28 338 0 0,18-37-3117 0 0,0-1-1 0 0,0 1 1 0 0,0-1 0 0 0,0 1 0 0 0,1-1-1 0 0,-1 1 1 0 0,1 0 0 0 0,0-1 0 0 0,0 1-1 0 0,0 0 1 0 0,0-1 0 0 0,0 1-1 0 0,0-1 1 0 0,1 1 0 0 0,-1 0 0 0 0,1-1-1 0 0,0 1 1 0 0,0 0-104 0 0,2 10 399 0 0,38 26 445 0 0,28-26-756 0 0,-63-13-19 0 0,0 0 0 0 0,0-1-1 0 0,0 0 1 0 0,-1 1 0 0 0,1-2 0 0 0,0 1-1 0 0,-1-1 1 0 0,1 0 0 0 0,-1 0-1 0 0,0 0 1 0 0,1-1 0 0 0,-1 0-1 0 0,0 0 1 0 0,-1 0 0 0 0,1-1 0 0 0,0 1-1 0 0,-1-1 1 0 0,0 0 0 0 0,1-1-69 0 0,43-65-126 0 0,-44 25 414 0 0,-4 43-249 0 0,0 2-128 0 0,0 0-11 0 0,0 0 38 0 0,0 0 122 0 0,0 2 55 0 0,7 83 1018 0 0,13 122 67 0 0,-10-177-1328 0 0,-10-24-34 0 0,0-5-681 0 0,0-1-285 0 0,2-1-51 0 0,3-5-5 0 0</inkml:trace>
</inkml:ink>
</file>

<file path=ppt/ink/ink8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7.364"/>
    </inkml:context>
    <inkml:brush xml:id="br0">
      <inkml:brushProperty name="width" value="0.1" units="cm"/>
      <inkml:brushProperty name="height" value="0.1" units="cm"/>
      <inkml:brushProperty name="color" value="#FFC114"/>
    </inkml:brush>
  </inkml:definitions>
  <inkml:trace contextRef="#ctx0" brushRef="#br0">1 6 8288 0 0,'24'-5'1861'0'0,"-22"4"-781"0"0,-2 1 52 0 0,0 0-45 0 0,0 0-234 0 0,0 0-100 0 0,0 0-17 0 0,-26 14 2241 0 0,36-2-2787 0 0,5-8-180 0 0,10-11 133 0 0,-14-4-1707 0 0,-9 5-4734 0 0</inkml:trace>
</inkml:ink>
</file>

<file path=ppt/ink/ink8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7.942"/>
    </inkml:context>
    <inkml:brush xml:id="br0">
      <inkml:brushProperty name="width" value="0.1" units="cm"/>
      <inkml:brushProperty name="height" value="0.1" units="cm"/>
      <inkml:brushProperty name="color" value="#FFC114"/>
    </inkml:brush>
  </inkml:definitions>
  <inkml:trace contextRef="#ctx0" brushRef="#br0">0 51 7688 0 0,'15'-5'696'0'0,"-13"-17"4058"0"0,17 5-3479 0 0,-18 16-1112 0 0,10-2 155 0 0,2 1-122 0 0,-1 2 0 0 0,1 0 1 0 0,-1 0-1 0 0,1 1 0 0 0,-1 1 0 0 0,0 0 0 0 0,0 0 0 0 0,1 1 0 0 0,-2 1 0 0 0,11 4-196 0 0,-19-7 66 0 0,1 1 0 0 0,0 0-1 0 0,0 0 1 0 0,-1 0-1 0 0,0 0 1 0 0,1 0-1 0 0,-1 1 1 0 0,0-1-1 0 0,0 1 1 0 0,0 0 0 0 0,0 0-1 0 0,-1 0 1 0 0,1 1-1 0 0,-1-1 1 0 0,0 0-1 0 0,0 1 1 0 0,0 0-1 0 0,0-1 1 0 0,-1 1 0 0 0,1 0-1 0 0,-1 0 1 0 0,0 0-1 0 0,0 0 1 0 0,-1 0-1 0 0,1 0 1 0 0,-1 0-1 0 0,0 0 1 0 0,0 0 0 0 0,0 0-1 0 0,0 0 1 0 0,-1 0-1 0 0,0 0 1 0 0,1 0-1 0 0,-2 0 1 0 0,1 0-1 0 0,-1 1-65 0 0,-18 37 706 0 0,15-33-550 0 0,0 0 0 0 0,0 0 0 0 0,1 0-1 0 0,0 1 1 0 0,1 0 0 0 0,0-1 0 0 0,1 1 0 0 0,0 0 0 0 0,1 0-1 0 0,-1 2-155 0 0,3-10 1 0 0,-1 0-1 0 0,0 0 0 0 0,1 0 0 0 0,-1 0 1 0 0,1 0-1 0 0,0 0 0 0 0,-1 0 0 0 0,1 0 0 0 0,0 0 1 0 0,0 0-1 0 0,1 0 0 0 0,-1 0 0 0 0,0-1 1 0 0,1 1-1 0 0,-1 0 0 0 0,1-1 0 0 0,-1 1 1 0 0,1-1-1 0 0,-1 0 0 0 0,1 0 0 0 0,0 1 1 0 0,0-1-1 0 0,0 0 0 0 0,0 0 0 0 0,0-1 0 0 0,0 1 1 0 0,0 0-1 0 0,0-1 0 0 0,0 1 0 0 0,2-1 0 0 0,69 4-87 0 0,-19-14-2735 0 0,-38 5-3939 0 0</inkml:trace>
</inkml:ink>
</file>

<file path=ppt/ink/ink85.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8.301"/>
    </inkml:context>
    <inkml:brush xml:id="br0">
      <inkml:brushProperty name="width" value="0.1" units="cm"/>
      <inkml:brushProperty name="height" value="0.1" units="cm"/>
      <inkml:brushProperty name="color" value="#FFC114"/>
    </inkml:brush>
  </inkml:definitions>
  <inkml:trace contextRef="#ctx0" brushRef="#br0">10 38 9440 0 0,'15'-4'432'0'0,"-12"4"-6"0"0,-3 0-167 0 0,0 0 322 0 0,0 0 171 0 0,0 0 31 0 0,1 1-28 0 0,1 2-596 0 0,-1 0 1 0 0,0 1 0 0 0,0-1 0 0 0,0 0 0 0 0,-1 1-1 0 0,1-1 1 0 0,-1 0 0 0 0,0 1 0 0 0,0-1-1 0 0,0 1 1 0 0,0-1 0 0 0,0 1 0 0 0,-1-1 0 0 0,0 0-1 0 0,1 1 1 0 0,-1-1 0 0 0,-1 0 0 0 0,1 1-1 0 0,-1 1-158 0 0,-9 21 653 0 0,9-22-630 0 0,0 0-1 0 0,0-1 1 0 0,0 1-1 0 0,0 0 1 0 0,1 0-1 0 0,-1 1 1 0 0,1-1-1 0 0,0 0 1 0 0,1 0-1 0 0,-1 1 1 0 0,1-1-1 0 0,0 0 1 0 0,0 1-1 0 0,0-1 1 0 0,0 0-1 0 0,1 1 1 0 0,-1-1-1 0 0,1 0 1 0 0,1 0-1 0 0,-1 1 1 0 0,0-1-1 0 0,3 3-23 0 0,8 17-147 0 0,24 24 734 0 0,-32-45-529 0 0,0-1-1 0 0,0 0 0 0 0,1 0 1 0 0,-1 0-1 0 0,1 0 0 0 0,-1-1 1 0 0,1 1-1 0 0,-1-1 0 0 0,1-1 1 0 0,0 1-1 0 0,-1 0 0 0 0,1-1 1 0 0,0 0-1 0 0,0 0 0 0 0,0-1 1 0 0,-1 1-1 0 0,1-1 0 0 0,0 0 1 0 0,-1-1-1 0 0,1 1 0 0 0,-1-1 1 0 0,1 1-58 0 0,0-2 88 0 0,0 0 0 0 0,1 0 0 0 0,-1 0 0 0 0,0-1 1 0 0,-1 1-1 0 0,1-1 0 0 0,-1-1 0 0 0,1 1 0 0 0,-1 0 1 0 0,0-1-1 0 0,-1 0 0 0 0,1 0 0 0 0,-1 0 0 0 0,0 0 1 0 0,0-1-1 0 0,-1 1 0 0 0,0-1 0 0 0,0 1 0 0 0,0-1 1 0 0,0 0-1 0 0,-1-4-88 0 0,4-86 1018 0 0,-7 91-963 0 0,1 0-1 0 0,-1-1 0 0 0,0 1 0 0 0,-1 0 0 0 0,1 0 1 0 0,-1 0-1 0 0,0 1 0 0 0,0-1 0 0 0,0 0 0 0 0,-1 1 0 0 0,1 0 1 0 0,-1 0-1 0 0,0 0 0 0 0,0 1 0 0 0,-1-1 0 0 0,1 1 1 0 0,-1 0-1 0 0,0 0 0 0 0,0 0 0 0 0,-2 0-54 0 0,-48-18-2402 0 0,53 21 1072 0 0</inkml:trace>
</inkml:ink>
</file>

<file path=ppt/ink/ink86.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5.864"/>
    </inkml:context>
    <inkml:brush xml:id="br0">
      <inkml:brushProperty name="width" value="0.1" units="cm"/>
      <inkml:brushProperty name="height" value="0.1" units="cm"/>
      <inkml:brushProperty name="color" value="#FFC114"/>
    </inkml:brush>
  </inkml:definitions>
  <inkml:trace contextRef="#ctx0" brushRef="#br0">5 1 7512 0 0,'0'0'166'0'0,"0"0"29"0"0,0 0 13 0 0,0 0 75 0 0,0 0 286 0 0,0 0 126 0 0,0 0 29 0 0,0 0-23 0 0,0 0-112 0 0,0 0-49 0 0,0 0-10 0 0,0 0-10 0 0,0 0-35 0 0,0 0-18 0 0,0 0-3 0 0,0 0 10 0 0,0 6 588 0 0,-4 42 645 0 0,8-4-180 0 0,-3-40-1468 0 0,0 0 0 0 0,0 0 0 0 0,1 0 0 0 0,-1-1 0 0 0,1 1 0 0 0,0 0 1 0 0,0-1-1 0 0,0 0 0 0 0,1 1 0 0 0,-1-1 0 0 0,1 0 0 0 0,0 0 0 0 0,0 0 0 0 0,0 0 0 0 0,0-1 0 0 0,0 1 0 0 0,0-1 0 0 0,1 0 0 0 0,-1 0 0 0 0,1 0 1 0 0,0 0-1 0 0,0-1 0 0 0,-1 0 0 0 0,1 1 0 0 0,0-1 0 0 0,0 0 0 0 0,0-1 0 0 0,0 1 0 0 0,0-1 0 0 0,0 0 0 0 0,0 0 0 0 0,1 0 0 0 0,-1-1 0 0 0,1 1-59 0 0,-5 0 1 0 0,85-11 153 0 0,23-1-86 0 0,-88 11 290 0 0,-1 4-363 0 0,-17-2-986 0 0,-2-1-373 0 0,0 0-76 0 0</inkml:trace>
  <inkml:trace contextRef="#ctx0" brushRef="#br0" timeOffset="312.428">343 6 12240 0 0,'0'0'561'0'0,"1"0"-17"0"0,4-2-239 0 0,-3 2 295 0 0,-2 0 168 0 0,0 0 31 0 0,0 0-26 0 0,0 0-140 0 0,7 29 1409 0 0,4 31-749 0 0,4 56 308 0 0,-14-105-1504 0 0,0 0 0 0 0,1 0 0 0 0,0-1 0 0 0,0 1 0 0 0,2 0 1 0 0,-1-1-1 0 0,1 1 0 0 0,1-1 0 0 0,1 1-97 0 0,15 55 468 0 0,-20-63-511 0 0,-1 4 46 0 0,0-6-15 0 0,0-1-318 0 0,0 0-146 0 0,0 0-941 0 0,1-1-3824 0 0,5-5-1640 0 0</inkml:trace>
  <inkml:trace contextRef="#ctx0" brushRef="#br0" timeOffset="609.23">647 201 10136 0 0,'0'0'464'0'0,"0"0"-10"0"0,0 0-163 0 0,0-5 906 0 0,1 3 4890 0 0,13 1-5621 0 0,-14-3-306 0 0</inkml:trace>
</inkml:ink>
</file>

<file path=ppt/ink/ink8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0:28.621"/>
    </inkml:context>
    <inkml:brush xml:id="br0">
      <inkml:brushProperty name="width" value="0.1" units="cm"/>
      <inkml:brushProperty name="height" value="0.1" units="cm"/>
      <inkml:brushProperty name="color" value="#FFC114"/>
    </inkml:brush>
  </inkml:definitions>
  <inkml:trace contextRef="#ctx0" brushRef="#br0">1 218 10160 0 0,'0'0'230'0'0,"0"0"30"0"0,0 0 19 0 0,0 0-30 0 0,1 0-158 0 0,5 2 57 0 0,48 9 4625 0 0,29-11-3540 0 0,-41-1-369 0 0,-14 0-65 0 0,-1-1-4304 0 0,-27 2-2252 0 0</inkml:trace>
  <inkml:trace contextRef="#ctx0" brushRef="#br0" timeOffset="265.592">12 422 7832 0 0,'60'0'6420'0'0,"-1"-13"-2543"0"0,34 4-2721 0 0,-64 7-982 0 0,-16 3-5964 0 0,-13-1-95 0 0</inkml:trace>
  <inkml:trace contextRef="#ctx0" brushRef="#br0" timeOffset="7698.832">417 89 2304 0 0,'0'0'101'0'0,"-1"-5"1250"0"0,1 4-1058 0 0,0 0 0 0 0,-1-1 0 0 0,1 1 0 0 0,0-1 0 0 0,0 1 0 0 0,0-1 0 0 0,1 1 0 0 0,-1 0 0 0 0,0-1 0 0 0,0 1 0 0 0,1-1 0 0 0,-1 1 0 0 0,1 0 0 0 0,-1-1 0 0 0,1 1 0 0 0,-1 0 0 0 0,1 0 0 0 0,0-1 0 0 0,0 1 0 0 0,0 0 0 0 0,0 0 0 0 0,0 0 0 0 0,0 0 0 0 0,0 0 0 0 0,0 0-293 0 0,60-30 42 0 0,-44 25 997 0 0,53-8 79 0 0,-12 29 516 0 0,-49-10-1502 0 0,-1 11 550 0 0,-9 21 812 0 0,-4-17-1413 0 0,2-13 98 0 0,0 0-1 0 0,-1 0 0 0 0,0 0 0 0 0,0-1 0 0 0,0 1 0 0 0,-1-1 1 0 0,1 0-1 0 0,-2-1 0 0 0,1 1 0 0 0,-1-1 0 0 0,1 0 0 0 0,-4 2-178 0 0,4-3-3 0 0,-7 29 175 0 0,12-33-119 0 0,0 0-17 0 0,0 0-108 0 0,0 0-10 0 0,0 0 36 0 0,0 0 112 0 0,2 0 15 0 0,37 9-8 0 0,75 31-302 0 0,-104-34 219 0 0,25 25 9 0 0,-35-30 15 0 0,1 0 0 0 0,0 0-1 0 0,-1 0 1 0 0,1 0-1 0 0,0 0 1 0 0,-1 0 0 0 0,0 0-1 0 0,1 0 1 0 0,-1 1-1 0 0,0-1 1 0 0,1 0 0 0 0,-1 0-1 0 0,0 1 1 0 0,0-1-1 0 0,0 0 1 0 0,0 0 0 0 0,0 0-1 0 0,0 1 1 0 0,-1-1-1 0 0,1 0 1 0 0,0 0 0 0 0,-1 1-1 0 0,1-1 1 0 0,-1 0-1 0 0,1 0 1 0 0,-1 0 0 0 0,1 0-1 0 0,-1 0 1 0 0,0 0-1 0 0,1 0 1 0 0,-1 0 0 0 0,0 0-1 0 0,0 0 1 0 0,0 0-1 0 0,0 0 1 0 0,0-1 0 0 0,0 1-1 0 0,0 0 1 0 0,0-1-1 0 0,0 1-13 0 0,-10 7 105 0 0,-1-1 0 0 0,0-1 0 0 0,0 0 0 0 0,0 0 0 0 0,-1-1 0 0 0,0-1 0 0 0,0 0 0 0 0,0-1 0 0 0,0 0 0 0 0,0-1 0 0 0,-1-1 0 0 0,1 0 0 0 0,-1 0 0 0 0,-2-2-105 0 0,-22-11-2848 0 0,36 11 2292 0 0,1 0-6069 0 0</inkml:trace>
  <inkml:trace contextRef="#ctx0" brushRef="#br0" timeOffset="8183.091">926 75 6912 0 0,'0'0'528'0'0,"0"0"-236"0"0,0 0 273 0 0,0 0 156 0 0,0 0 30 0 0,5-5 2585 0 0,134 10-1121 0 0,-69 35-1807 0 0,-68-36-268 0 0,-1-1 0 0 0,1 1 1 0 0,-1 0-1 0 0,0 0 1 0 0,0-1-1 0 0,0 1 1 0 0,0 0-1 0 0,-1 0 1 0 0,0 0-1 0 0,1 0 0 0 0,-2 0 1 0 0,1 0-1 0 0,0 0 1 0 0,-1 0-1 0 0,1 0 1 0 0,-1 0-1 0 0,0 0 1 0 0,-1 0-1 0 0,1 0 0 0 0,-1 0-140 0 0,1 0 158 0 0,-30 116 671 0 0,28-102-621 0 0,2-15-218 0 0,0 1 0 0 0,1-1 0 0 0,-1 0 0 0 0,1 1 0 0 0,-1-1 0 0 0,1 1 0 0 0,0-1 0 0 0,1 1-1 0 0,-1-1 1 0 0,0 1 0 0 0,1-1 0 0 0,0 0 0 0 0,0 1 0 0 0,0-1 0 0 0,0 0 0 0 0,0 1 0 0 0,1-1-1 0 0,-1 0 1 0 0,1 0 10 0 0,9 14-36 0 0,-8-15 30 0 0,-1 1 0 0 0,1-1 0 0 0,0 1 0 0 0,0-1 0 0 0,0 0 0 0 0,1 0 0 0 0,-1-1 0 0 0,0 1 0 0 0,1-1 0 0 0,-1 1-1 0 0,1-1 1 0 0,-1 0 0 0 0,1-1 0 0 0,0 1 0 0 0,-1 0 0 0 0,1-1 0 0 0,0 0 0 0 0,0 0 0 0 0,-1 0 0 0 0,1 0 0 0 0,0-1-1 0 0,-1 0 1 0 0,1 1 0 0 0,0-1 0 0 0,-1-1 0 0 0,1 1 0 0 0,-1 0 0 0 0,1-1 0 0 0,-1 0 0 0 0,1 0 6 0 0,40-19-812 0 0,-32 15-778 0 0</inkml:trace>
  <inkml:trace contextRef="#ctx0" brushRef="#br0" timeOffset="8604.895">1631 86 8288 0 0,'0'0'190'0'0,"0"0"28"0"0,0 0 7 0 0,-1 0-33 0 0,-1-3-9 0 0,2 2 558 0 0,-2 0 235 0 0,1 0-865 0 0,-1 1 1 0 0,0 0-1 0 0,0 0 1 0 0,1 0-1 0 0,-1-1 1 0 0,0 1-1 0 0,0 1 1 0 0,0-1-1 0 0,0 0 1 0 0,1 0-1 0 0,-1 1 0 0 0,0-1 1 0 0,0 1-1 0 0,1 0 1 0 0,-1-1-1 0 0,0 1 1 0 0,1 0-1 0 0,-1 0 1 0 0,1 0-1 0 0,-1 0 1 0 0,1 0-1 0 0,0 0 1 0 0,-1 0-1 0 0,1 1 0 0 0,0-1 1 0 0,0 1-1 0 0,0-1 1 0 0,0 0-1 0 0,0 1 1 0 0,0 0-1 0 0,0-1 1 0 0,0 1-1 0 0,0 0 1 0 0,1-1-1 0 0,-1 2-111 0 0,-10 12 414 0 0,3-6-325 0 0,0 1 0 0 0,1 0 0 0 0,0 0 0 0 0,1 1 0 0 0,0 0 0 0 0,1 0 0 0 0,0 1 0 0 0,0 0 0 0 0,1-1 0 0 0,1 1 0 0 0,0 1 0 0 0,1-1 0 0 0,0 0 0 0 0,1 1 0 0 0,0 8-89 0 0,2-17 9 0 0,0 0 0 0 0,0 0 0 0 0,0 0 0 0 0,1 0-1 0 0,0 0 1 0 0,0 0 0 0 0,0-1 0 0 0,0 1 0 0 0,0 0-1 0 0,1-1 1 0 0,-1 0 0 0 0,1 0 0 0 0,0 0 0 0 0,0 0-1 0 0,0 0 1 0 0,0 0 0 0 0,1-1 0 0 0,-1 0-1 0 0,1 1 1 0 0,0-1 0 0 0,-1-1 0 0 0,1 1 0 0 0,0 0-1 0 0,0-1 1 0 0,0 0 0 0 0,0 0 0 0 0,0 0 0 0 0,0-1-1 0 0,1 1 1 0 0,-1-1 0 0 0,0 0 0 0 0,0 0-1 0 0,0 0 1 0 0,0-1 0 0 0,1 1 0 0 0,-1-1 0 0 0,0 0-1 0 0,0 0 1 0 0,2-1-9 0 0,12-2 163 0 0,1-1-1 0 0,-1 0 1 0 0,0-2-1 0 0,0 0 1 0 0,0 0 0 0 0,-1-2-1 0 0,-1 0 1 0 0,1-1-1 0 0,-2-1 1 0 0,1-1-1 0 0,-2 0 1 0 0,1 0-1 0 0,-1-2-162 0 0,-9 10 98 0 0,-1-1 0 0 0,0 1 0 0 0,0-1 0 0 0,-1 1-1 0 0,1-1 1 0 0,-1 0 0 0 0,0-1 0 0 0,0 1-1 0 0,-1 0 1 0 0,1-1 0 0 0,-1 0 0 0 0,-1 1-1 0 0,1-1 1 0 0,-1 0 0 0 0,0 0 0 0 0,0 0 0 0 0,0 0-1 0 0,-1 0 1 0 0,0 0 0 0 0,0 0 0 0 0,-1 0-1 0 0,0 0 1 0 0,0 0 0 0 0,0 0 0 0 0,-1 1 0 0 0,0-1-1 0 0,0 0 1 0 0,0 1 0 0 0,0-1 0 0 0,-2-1-98 0 0,-1 3 61 0 0,1 1 1 0 0,0-1-1 0 0,-1 1 0 0 0,1 0 1 0 0,-1 0-1 0 0,0 1 1 0 0,0 0-1 0 0,0 0 1 0 0,0 0-1 0 0,-1 0 1 0 0,1 1-1 0 0,0 0 0 0 0,-1 0 1 0 0,1 0-1 0 0,-1 0 1 0 0,1 1-1 0 0,-1 0 1 0 0,1 1-1 0 0,-1-1 1 0 0,1 1-1 0 0,0 0 0 0 0,-1 0 1 0 0,1 0-1 0 0,-1 1-61 0 0,-16 8-282 0 0,18-3-1132 0 0</inkml:trace>
</inkml:ink>
</file>

<file path=ppt/ink/ink8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08:19.073"/>
    </inkml:context>
    <inkml:brush xml:id="br0">
      <inkml:brushProperty name="width" value="0.05" units="cm"/>
      <inkml:brushProperty name="height" value="0.05" units="cm"/>
      <inkml:brushProperty name="color" value="#E71224"/>
    </inkml:brush>
    <inkml:brush xml:id="br1">
      <inkml:brushProperty name="width" value="0.1" units="cm"/>
      <inkml:brushProperty name="height" value="0.1" units="cm"/>
      <inkml:brushProperty name="color" value="#66CC00"/>
    </inkml:brush>
    <inkml:brush xml:id="br2">
      <inkml:brushProperty name="width" value="0.1" units="cm"/>
      <inkml:brushProperty name="height" value="0.1" units="cm"/>
      <inkml:brushProperty name="color" value="#5B2D90"/>
    </inkml:brush>
    <inkml:brush xml:id="br3">
      <inkml:brushProperty name="width" value="0.1" units="cm"/>
      <inkml:brushProperty name="height" value="0.1" units="cm"/>
      <inkml:brushProperty name="color" value="#FFC114"/>
    </inkml:brush>
  </inkml:definitions>
  <inkml:trace contextRef="#ctx0" brushRef="#br0">947 1721 1840 0 0,'0'0'83'0'0,"-1"-2"153"0"0,-4-6 12067 0 0,-7 17-11931 0 0,10-8-318 0 0,2-1 10 0 0,0 0 4 0 0,0 0 12 0 0,0 0-7 0 0,0 0 12 0 0,0 0-15 0 0</inkml:trace>
  <inkml:trace contextRef="#ctx0" brushRef="#br1" timeOffset="79460.305">2605 995 13824 0 0,'0'0'314'0'0,"1"-1"46"0"0,13-33 2305 0 0,-14 32-1651 0 0,0 2-61 0 0,0 0-288 0 0,0 0-121 0 0,0 0-28 0 0,0 0-101 0 0,0 0-395 0 0,8 17-757 0 0,-1-6-44 0 0,1 4-5033 0 0,-8-4-200 0 0</inkml:trace>
  <inkml:trace contextRef="#ctx0" brushRef="#br1" timeOffset="79616.516">2713 1305 11976 0 0,'0'0'528'0'0,"0"0"112"0"0,0 0-512 0 0,4 6-128 0 0,-4-6 0 0 0,3 7 0 0 0,-3-7 776 0 0,4 9 128 0 0,-4-9 24 0 0,0 0 7 0 0,0 0-487 0 0,0 0-104 0 0,4 5-24 0 0,-4-5 0 0 0,0 0-320 0 0,0 0 0 0 0,0 0-88 0 0,0 0-7183 0 0</inkml:trace>
  <inkml:trace contextRef="#ctx0" brushRef="#br1" timeOffset="80100.778">368 1599 13824 0 0,'-45'-3'1388'0'0,"38"2"-1276"0"0,3 1-31 0 0,4 0 276 0 0,0 0 114 0 0,0 0 17 0 0,0 0-2 0 0,19 10 858 0 0,4-3-1069 0 0,0-2 0 0 0,1-1-1 0 0,-1 0 1 0 0,1-2 0 0 0,0-1-1 0 0,20-1-274 0 0,394-5 1312 0 0,-222 0-1130 0 0,297-3-127 0 0,-321 9-25 0 0,147 6 167 0 0,-37-3 1051 0 0,-283-7-984 0 0,-17-5-2329 0 0,-51-7-2858 0 0,15 11 2368 0 0</inkml:trace>
  <inkml:trace contextRef="#ctx0" brushRef="#br1" timeOffset="77710.716">305 856 6448 0 0,'0'0'141'0'0,"0"0"23"0"0,0 0 13 0 0,0-15 2361 0 0,-1 10 1203 0 0,0 3-3565 0 0,1 1 0 0 0,-1-1 0 0 0,0 1 1 0 0,0 0-1 0 0,0-1 0 0 0,0 1 0 0 0,0 0 0 0 0,0 0 1 0 0,0 0-1 0 0,-1 0 0 0 0,1 0 0 0 0,0 0 0 0 0,-1 0 1 0 0,1 0-1 0 0,0 0 0 0 0,-1 1 0 0 0,1-1 0 0 0,-1 0 0 0 0,1 1 1 0 0,-1 0-1 0 0,0-1 0 0 0,1 1 0 0 0,-1 0 0 0 0,1 0 1 0 0,-2-1-177 0 0,-67 16 1349 0 0,63-13-1283 0 0,-67 44 264 0 0,3 27-270 0 0,45-16-336 0 0,14-29 196 0 0,11-26 92 0 0,0 1 1 0 0,-1-1-1 0 0,1 0 1 0 0,0 1-1 0 0,0 0 1 0 0,0-1-1 0 0,1 1 0 0 0,-1-1 1 0 0,1 1-1 0 0,-1 0 1 0 0,1-1-1 0 0,0 1 0 0 0,0 0 1 0 0,0 0-1 0 0,0-1 1 0 0,1 1-1 0 0,-1 0 1 0 0,1-1-1 0 0,0 1 0 0 0,0 1-12 0 0,18 78-233 0 0,-8-68 249 0 0,0 1 0 0 0,1-2 1 0 0,1 0-1 0 0,0 0 0 0 0,1-2 0 0 0,0 1 0 0 0,1-2 0 0 0,14 9-16 0 0,-9-7-103 0 0,1-1-1 0 0,0-1 1 0 0,1-1 0 0 0,0-1-1 0 0,0-1 1 0 0,1-1-1 0 0,0 0 1 0 0,0-2-1 0 0,0-1 1 0 0,18 0 103 0 0,0-7-2952 0 0,-19 1 1419 0 0</inkml:trace>
  <inkml:trace contextRef="#ctx0" brushRef="#br1" timeOffset="78101.249">768 1209 10224 0 0,'-32'-29'1214'0'0,"30"28"-1012"0"0,0 0-1 0 0,0 0 1 0 0,0 0-1 0 0,0 0 0 0 0,0 1 1 0 0,0-1-1 0 0,0 0 1 0 0,0 1-1 0 0,0 0 1 0 0,0 0-1 0 0,0-1 0 0 0,0 1 1 0 0,0 0-1 0 0,-1 1 1 0 0,1-1-1 0 0,0 0 0 0 0,0 0 1 0 0,0 1-1 0 0,0 0 1 0 0,0-1-1 0 0,0 1 1 0 0,0 0-1 0 0,0 0 0 0 0,0 0 1 0 0,1 0-1 0 0,-1 0 1 0 0,0 0-1 0 0,0 1 0 0 0,0 0-201 0 0,-6 3 8 0 0,1 0-1 0 0,0 0 1 0 0,0 1-1 0 0,1 0 1 0 0,0 0-1 0 0,0 1 0 0 0,0 0 1 0 0,1 0-1 0 0,0 0 1 0 0,0 1-1 0 0,1-1 1 0 0,0 1-1 0 0,0 0 0 0 0,-1 5-7 0 0,8 29 0 0 0,-2-39 0 0 0,-1 0 0 0 0,1-1 0 0 0,0 1 0 0 0,0-1 0 0 0,0 1 0 0 0,0 0 0 0 0,0-1 0 0 0,1 0 0 0 0,-1 1 0 0 0,1-1 0 0 0,0 0 0 0 0,-1 0 0 0 0,1 0 0 0 0,0 0 0 0 0,0 0 0 0 0,1 0 0 0 0,-1 0 0 0 0,0-1 0 0 0,0 1 0 0 0,1-1 0 0 0,-1 0 0 0 0,1 0 0 0 0,-1 0 0 0 0,1 0 0 0 0,2 1 0 0 0,7 4 0 0 0,-6-4 38 0 0,1 1 0 0 0,-1-1 0 0 0,1 0 0 0 0,0 0 0 0 0,-1-1 0 0 0,1 0 0 0 0,0 0 0 0 0,0 0 0 0 0,0-1 0 0 0,0 0 0 0 0,0-1 0 0 0,0 1-1 0 0,0-1 1 0 0,-1-1 0 0 0,1 1 0 0 0,0-1 0 0 0,0 0 0 0 0,0-1-38 0 0,82-59 1327 0 0,-85 58-1323 0 0,1-1 1 0 0,-1 1-1 0 0,0-1 1 0 0,0 0-1 0 0,0 0 1 0 0,-1-1-1 0 0,0 1 1 0 0,0-1-1 0 0,0 1 0 0 0,-1-1 1 0 0,0 0-1 0 0,0 0 1 0 0,0 0-1 0 0,-1 0 1 0 0,0 0-1 0 0,0-1 1 0 0,0-3-5 0 0,-2 8 65 0 0,1-1 0 0 0,-1 1 1 0 0,1 0-1 0 0,-1 0 1 0 0,0 0-1 0 0,0 0 0 0 0,1 0 1 0 0,-1 1-1 0 0,-1-1 0 0 0,1 0 1 0 0,0 0-1 0 0,0 1 0 0 0,-1-1 1 0 0,1 0-1 0 0,-1 1 1 0 0,1 0-1 0 0,-1-1 0 0 0,0 1 1 0 0,1 0-1 0 0,-1 0 0 0 0,0 0 1 0 0,0 0-1 0 0,0 0 1 0 0,0 0-1 0 0,0 0 0 0 0,0 1 1 0 0,0-1-1 0 0,-2 0-65 0 0,-42-9-1515 0 0,29 7-735 0 0,4 2-395 0 0,8 1-166 0 0,5 0 877 0 0</inkml:trace>
  <inkml:trace contextRef="#ctx0" brushRef="#br1" timeOffset="78476.167">1077 1177 4608 0 0,'0'0'353'0'0,"0"0"-23"0"0,0 0 760 0 0,-3 3 1874 0 0,-2 43 3404 0 0,3-39-6053 0 0,0 0 1 0 0,1 0-1 0 0,-1 0 0 0 0,2 0 1 0 0,-1 1-1 0 0,1-1 1 0 0,0 0-1 0 0,1 0 0 0 0,-1 0 1 0 0,1 0-1 0 0,1 1-315 0 0,5 34 292 0 0,-6-41 91 0 0,-1-1 113 0 0,0 0 14 0 0,2 1-67 0 0,17-6-291 0 0,-19 4-139 0 0,20-57 2 0 0,-17 52-15 0 0,0 1 0 0 0,0 0 0 0 0,0 0 0 0 0,0 1 1 0 0,1-1-1 0 0,0 0 0 0 0,0 1 0 0 0,0 0 0 0 0,1 0 0 0 0,-1 0 0 0 0,1 1 0 0 0,3-2 0 0 0,40-16-60 0 0,-8 27 72 0 0,-27 1-12 0 0,32 26 0 0 0,-11 10 1472 0 0,-8-6-864 0 0,-20-34-945 0 0,-4-3-1422 0 0,5 0-625 0 0</inkml:trace>
  <inkml:trace contextRef="#ctx0" brushRef="#br1" timeOffset="78788.59">1521 1209 14512 0 0,'0'0'662'0'0,"0"0"-11"0"0,2 2-415 0 0,34 46 2324 0 0,-34-44-2423 0 0,1 0-1 0 0,1-1 1 0 0,-1 1 0 0 0,0-1 0 0 0,1 0-1 0 0,0 0 1 0 0,-1 0 0 0 0,1 0 0 0 0,1 0 0 0 0,-1-1-1 0 0,0 0 1 0 0,0 0 0 0 0,1 0 0 0 0,0-1 0 0 0,-1 1-1 0 0,1-1 1 0 0,0 0 0 0 0,-1 0 0 0 0,1-1 0 0 0,0 1-1 0 0,0-1 1 0 0,0 0 0 0 0,-1 0 0 0 0,1-1-1 0 0,0 0 1 0 0,0 1 0 0 0,-1-2 0 0 0,1 1 0 0 0,0 0-1 0 0,-1-1 1 0 0,1 0 0 0 0,-1 0-137 0 0,5-6 73 0 0,0 1-1 0 0,-1-2 1 0 0,0 1 0 0 0,0-1-1 0 0,-1 0 1 0 0,0 0 0 0 0,5-11-73 0 0,2-1 12 0 0,-10 15 77 0 0,0 0 0 0 0,-1-1 0 0 0,0 1-1 0 0,0-1 1 0 0,0 0 0 0 0,-1 0 0 0 0,0 0 0 0 0,0 0-1 0 0,-1 0 1 0 0,1-6-89 0 0,-2 11 298 0 0,0 2-64 0 0,0 0-30 0 0,-4-4-163 0 0,0 1-3315 0 0,-2 1-2243 0 0,-2 2-1564 0 0</inkml:trace>
  <inkml:trace contextRef="#ctx0" brushRef="#br1" timeOffset="79210.365">1967 935 13328 0 0,'0'0'298'0'0,"7"-12"744"0"0,-4 8-907 0 0,0 0 0 0 0,0 1 0 0 0,1-1 0 0 0,-1 1 0 0 0,1 0 0 0 0,0 0 0 0 0,-1 1 0 0 0,1-1 0 0 0,1 1 0 0 0,-1 0 0 0 0,0 0 0 0 0,0 0-1 0 0,1 0 1 0 0,-1 1 0 0 0,1 0 0 0 0,-1 0 0 0 0,1 0 0 0 0,0 0 0 0 0,-1 1 0 0 0,2 0-135 0 0,69 6 0 0 0,-46 3 332 0 0,-23-8-241 0 0,0 0 0 0 0,-1 0 0 0 0,1 0-1 0 0,0 1 1 0 0,-1 0 0 0 0,0 1 0 0 0,1-1-1 0 0,-1 1 1 0 0,0 0 0 0 0,0 0 0 0 0,-1 0-1 0 0,1 1 1 0 0,-1 0 0 0 0,0-1-1 0 0,1 2 1 0 0,-2-1 0 0 0,1 0 0 0 0,0 1-1 0 0,-1 0-90 0 0,0 3 108 0 0,0 1 0 0 0,-1 0 0 0 0,0 0 0 0 0,-1 0-1 0 0,1 0 1 0 0,-2 0 0 0 0,1 0 0 0 0,-2 0-1 0 0,1 0 1 0 0,-1 0 0 0 0,0 0 0 0 0,-1 0 0 0 0,0 0-1 0 0,0-1 1 0 0,-1 1 0 0 0,0-1 0 0 0,-1 1 0 0 0,0-1-1 0 0,-3 5-107 0 0,-47 76 0 0 0,50-81 0 0 0,1-1 0 0 0,-1 0 0 0 0,1 1 0 0 0,1 0 0 0 0,-1 0 0 0 0,1 0 0 0 0,1 0 0 0 0,0 0 0 0 0,0 0 0 0 0,0 0 0 0 0,1 0 0 0 0,0 0 0 0 0,1 1 0 0 0,0 5 0 0 0,1-11 3 0 0,-1 0 1 0 0,0-1-1 0 0,1 1 0 0 0,-1-1 0 0 0,1 0 0 0 0,-1 1 0 0 0,1-1 0 0 0,0 0 0 0 0,0 0 0 0 0,0 0 0 0 0,1 0 0 0 0,-1 0 1 0 0,0-1-1 0 0,1 1 0 0 0,-1-1 0 0 0,1 1 0 0 0,-1-1 0 0 0,1 0 0 0 0,0 0 0 0 0,0 0 0 0 0,-1 0 0 0 0,1-1 0 0 0,0 1 1 0 0,0-1-1 0 0,0 0 0 0 0,0 1 0 0 0,1-1-3 0 0,80-13-1036 0 0,-54 3-3918 0 0,3 1-1731 0 0</inkml:trace>
  <inkml:trace contextRef="#ctx0" brushRef="#br1" timeOffset="84446.245">620 2731 11976 0 0,'0'0'546'0'0,"0"0"-10"0"0,2 0-344 0 0,44 6 1771 0 0,80-17 55 0 0,-63 3-1882 0 0,-47 8 88 0 0,12-1-2813 0 0,-28 1-2869 0 0</inkml:trace>
  <inkml:trace contextRef="#ctx0" brushRef="#br1" timeOffset="84711.807">653 2912 13304 0 0,'115'-14'3105'0'0,"-63"9"-1576"0"0,-26 2-2167 0 0,1 1-4001 0 0,-16 2-806 0 0</inkml:trace>
  <inkml:trace contextRef="#ctx0" brushRef="#br1" timeOffset="85008.642">1140 2670 8752 0 0,'0'0'398'0'0,"-1"0"-3"0"0,-4-1-252 0 0,6-2 63 0 0,0 2 782 0 0,-1 1 338 0 0,0 0 67 0 0,0 0-53 0 0,0 0-279 0 0,0 0-121 0 0,0 0-20 0 0,0 0-113 0 0,0 1-450 0 0,-11 44 40 0 0,11 4 515 0 0,26-22-520 0 0,163 48-308 0 0,-187-74-66 0 0,0 1 1 0 0,0-1-1 0 0,0 0 0 0 0,0 0 0 0 0,0 1 0 0 0,0-1 0 0 0,-1 1 0 0 0,1 0 0 0 0,-1 0 0 0 0,1-1 0 0 0,-1 1 0 0 0,1 0 0 0 0,-1 0 0 0 0,0 0 0 0 0,0 0 0 0 0,0 1 1 0 0,0-1-1 0 0,-1 0 0 0 0,1 0 0 0 0,-1 0 0 0 0,1 1 0 0 0,-1-1 0 0 0,0 0 0 0 0,1 1 0 0 0,-1-1 0 0 0,-1 0 0 0 0,1 1 0 0 0,0-1 0 0 0,-1 2-18 0 0,-1-1 17 0 0,0 1 1 0 0,0 0-1 0 0,-1-1 0 0 0,1 0 0 0 0,-1 1 0 0 0,0-1 0 0 0,0 0 0 0 0,0-1 0 0 0,-1 1 0 0 0,1 0 0 0 0,-1-1 1 0 0,1 0-1 0 0,-1 0 0 0 0,0 0 0 0 0,1 0 0 0 0,-1-1 0 0 0,0 1 0 0 0,-1-1 0 0 0,1 0 0 0 0,0 0-17 0 0,-34 4-6479 0 0,23-5-63 0 0</inkml:trace>
  <inkml:trace contextRef="#ctx0" brushRef="#br1" timeOffset="85274.174">1117 2654 13824 0 0,'4'-2'242'0'0,"0"-1"0"0"0,1 1 0 0 0,-1 1 0 0 0,1-1 1 0 0,-1 1-1 0 0,1 0 0 0 0,0 0 0 0 0,-1 0 0 0 0,1 1 0 0 0,0-1 1 0 0,0 1-1 0 0,0 0 0 0 0,-1 1 0 0 0,1-1 0 0 0,0 1 1 0 0,0 0-1 0 0,2 1-242 0 0,48-2-436 0 0,86-8-131 0 0,-126 7-3586 0 0,0-2-1352 0 0</inkml:trace>
  <inkml:trace contextRef="#ctx0" brushRef="#br1" timeOffset="85555.36">1696 2698 10104 0 0,'0'0'464'0'0,"-5"0"150"0"0,-8 2-523 0 0,13-2 286 0 0,-2 1 118 0 0,-1 0-363 0 0,0 1 0 0 0,0-1-1 0 0,0 1 1 0 0,0 0 0 0 0,0 0 0 0 0,1 0 0 0 0,-1 0 0 0 0,1 0-1 0 0,-1 0 1 0 0,1 1 0 0 0,0-1 0 0 0,0 1 0 0 0,0 0-1 0 0,0 0 1 0 0,-1 2-132 0 0,-14 17 638 0 0,-9 27 226 0 0,7 23-16 0 0,21-44-551 0 0,-3-24-251 0 0,1 0 1 0 0,0 1-1 0 0,0-1 0 0 0,0 0 1 0 0,1 0-1 0 0,-1 1 0 0 0,1-1 1 0 0,0 0-1 0 0,0 0 0 0 0,1 0 1 0 0,-1 0-1 0 0,1 0 0 0 0,0 0 1 0 0,0-1-1 0 0,0 1 0 0 0,0-1 1 0 0,1 1-1 0 0,0-1 0 0 0,-1 0 1 0 0,1 0-1 0 0,0 0 0 0 0,0 0 1 0 0,1 0-1 0 0,-1-1 0 0 0,1 1-46 0 0,3-1 73 0 0,0 0-1 0 0,1-1 1 0 0,-1 1 0 0 0,1-2-1 0 0,0 1 1 0 0,-1-1-1 0 0,1 0 1 0 0,-1 0-1 0 0,1-1 1 0 0,0 0-1 0 0,-1-1 1 0 0,0 1-1 0 0,1-2 1 0 0,-1 1-1 0 0,0-1 1 0 0,0 0-1 0 0,0 0 1 0 0,0-1-1 0 0,-1 0 1 0 0,1 0-1 0 0,-1 0 1 0 0,0-1-1 0 0,2-2-72 0 0,-1 2 59 0 0,-1-1-1 0 0,1 1 1 0 0,-1-1-1 0 0,-1 0 1 0 0,1 0-1 0 0,-1-1 1 0 0,0 0-1 0 0,-1 0 0 0 0,1 0 1 0 0,-2 0-1 0 0,1-1 1 0 0,-1 1-1 0 0,0-1 1 0 0,0 0-1 0 0,-1 0 1 0 0,0 0-1 0 0,0 0 0 0 0,-1-2-58 0 0,-1 7-4 0 0,-1 0-1 0 0,1 1 1 0 0,-1-1-1 0 0,0 1 1 0 0,1-1-1 0 0,-1 1 1 0 0,0-1-1 0 0,-1 1 1 0 0,1 0-1 0 0,0-1 1 0 0,-1 1-1 0 0,1 0 1 0 0,-1 0 0 0 0,0 0-1 0 0,0 0 1 0 0,0 0-1 0 0,0 0 1 0 0,0 1-1 0 0,0-1 1 0 0,0 1-1 0 0,0 0 1 0 0,-1-1-1 0 0,1 1 1 0 0,-1 0-1 0 0,1 0 1 0 0,-1 0-1 0 0,1 1 1 0 0,-1-1-1 0 0,1 0 1 0 0,-1 1-1 0 0,1 0 1 0 0,-1 0-1 0 0,0 0 1 0 0,1 0-1 0 0,-2 0 5 0 0,-22-6-1855 0 0,15 2 35 0 0</inkml:trace>
  <inkml:trace contextRef="#ctx0" brushRef="#br1" timeOffset="85945.892">2067 2743 7832 0 0,'-4'-3'4188'0'0,"-14"23"-1902"0"0,-45 89 533 0 0,47-43-2473 0 0,18-50-346 0 0,-2-13 0 0 0,-1-1 0 0 0,1 1 0 0 0,0-1 0 0 0,1 1 0 0 0,-1-1 0 0 0,0 1 0 0 0,1-1 0 0 0,0 1 0 0 0,-1-1 0 0 0,1 0 0 0 0,0 1 0 0 0,0-1 0 0 0,0 0 0 0 0,0 0 0 0 0,1 0 0 0 0,-1 1 0 0 0,1-1 0 0 0,-1-1 0 0 0,1 1 0 0 0,1 1 0 0 0,1 1 15 0 0,0-2 0 0 0,0 1 0 0 0,0 0 0 0 0,1-1 0 0 0,-1 0 0 0 0,1 0 0 0 0,-1 0 0 0 0,1 0 0 0 0,0-1 0 0 0,-1 1 0 0 0,1-1 0 0 0,0-1 0 0 0,0 1 0 0 0,0-1 0 0 0,0 0 0 0 0,0 0-1 0 0,0 0 1 0 0,0 0 0 0 0,0-1 0 0 0,-1 0 0 0 0,1 0 0 0 0,0-1 0 0 0,0 1 0 0 0,-1-1 0 0 0,1 0 0 0 0,-1 0 0 0 0,1 0 0 0 0,-1-1 0 0 0,0 0-15 0 0,3-1 86 0 0,0-2 1 0 0,0 1-1 0 0,-1 0 1 0 0,0-1 0 0 0,0 0-1 0 0,-1-1 1 0 0,0 1-1 0 0,0-1 1 0 0,0 0-1 0 0,-1-1 1 0 0,0 1-1 0 0,0-1 1 0 0,-1 1-1 0 0,0-1 1 0 0,0 0 0 0 0,-1 0-1 0 0,0-1 1 0 0,0 1-1 0 0,-1 0 1 0 0,0-1-1 0 0,-1 1 1 0 0,0 0-1 0 0,0-4-86 0 0,0 10 52 0 0,-1 0 0 0 0,0 0 0 0 0,1-1 0 0 0,-1 1 0 0 0,0 0 0 0 0,0 0 0 0 0,0 0 0 0 0,-1 0 0 0 0,1 0 0 0 0,0 0 0 0 0,-1 1 0 0 0,1-1 0 0 0,-1 0 0 0 0,0 1 0 0 0,1-1 0 0 0,-1 1 0 0 0,0-1 0 0 0,0 1 0 0 0,0 0 0 0 0,0 0 0 0 0,0 0 0 0 0,0 0 0 0 0,0 0 0 0 0,0 0 0 0 0,-1 1 0 0 0,1-1 0 0 0,0 1 0 0 0,0 0 0 0 0,-1-1 0 0 0,0 1-52 0 0,-11-6-270 0 0,12 6-1138 0 0,2 0-502 0 0,0 0-101 0 0</inkml:trace>
  <inkml:trace contextRef="#ctx0" brushRef="#br1" timeOffset="86289.565">2494 2743 10280 0 0,'0'0'230'0'0,"0"0"30"0"0,-2 1 20 0 0,-92 71 2071 0 0,90-69-2282 0 0,1 1 1 0 0,0-1-1 0 0,0 1 1 0 0,0 0-1 0 0,0 0 1 0 0,1 0-1 0 0,0 0 0 0 0,-1 0 1 0 0,2 1-1 0 0,-1-1 1 0 0,0 1-1 0 0,1-1 1 0 0,0 1-1 0 0,0 0 1 0 0,0-1-1 0 0,0 1 0 0 0,1 0 1 0 0,0 0-1 0 0,0-1 1 0 0,0 1-1 0 0,1 0 1 0 0,0 0-1 0 0,0-1 1 0 0,0 1-1 0 0,0-1 0 0 0,1 1 1 0 0,-1-1-1 0 0,1 1 1 0 0,0-1-1 0 0,1 0 1 0 0,-1 0-1 0 0,1 0 1 0 0,-1 0-1 0 0,1 0 1 0 0,1 0-70 0 0,5 2 97 0 0,0-1 0 0 0,0 0 1 0 0,1-1-1 0 0,0 0 1 0 0,0 0-1 0 0,0-1 1 0 0,0 0-1 0 0,0-1 1 0 0,1 0-1 0 0,-1 0 0 0 0,1-1 1 0 0,-1-1-1 0 0,1 0 1 0 0,-1 0-1 0 0,1-1 1 0 0,-1-1-1 0 0,1 1 1 0 0,-1-2-1 0 0,0 1 0 0 0,0-2 1 0 0,0 1-1 0 0,0-1 1 0 0,6-4-98 0 0,-9 4 184 0 0,-1-1 0 0 0,1 0 0 0 0,-1 0 0 0 0,0-1 0 0 0,0 0 0 0 0,0 0 0 0 0,-1-1 0 0 0,0 1 0 0 0,0-1 0 0 0,-1 0 0 0 0,1 0 0 0 0,-2-1 0 0 0,1 1 0 0 0,-1-1 0 0 0,0 0 0 0 0,-1 0 0 0 0,0 0 0 0 0,0 0 0 0 0,0-4-184 0 0,-1 7 108 0 0,0 1 0 0 0,-1-1 0 0 0,0 1 1 0 0,0-1-1 0 0,0 0 0 0 0,0 1 0 0 0,-1-1 1 0 0,0 1-1 0 0,0-1 0 0 0,0 1 0 0 0,0 0 1 0 0,-1-1-1 0 0,1 1 0 0 0,-1 0 0 0 0,0 0 0 0 0,-1 0 1 0 0,1 0-1 0 0,-1 0 0 0 0,1 1 0 0 0,-1-1 1 0 0,0 1-1 0 0,-4-3-108 0 0,-30-21 1601 0 0,0 10-3721 0 0,36 17-388 0 0,-2-3-5207 0 0</inkml:trace>
  <inkml:trace contextRef="#ctx0" brushRef="#br1" timeOffset="83115.695">2691 2107 10136 0 0,'0'0'464'0'0,"0"0"-10"0"0,0 0-154 0 0,0 0 443 0 0,0 0 228 0 0,0 0 42 0 0,0 0-17 0 0,0 0-111 0 0,4 8 1904 0 0,3 10-3753 0 0,-7-18-5527 0 0</inkml:trace>
  <inkml:trace contextRef="#ctx0" brushRef="#br1" timeOffset="83506.225">2833 1954 920 0 0,'0'0'500'0'0,"0"0"1764"0"0,0-1 773 0 0,9-17 3250 0 0,6 9-3474 0 0,42 8-1852 0 0,-20 1-725 0 0,-15 6-228 0 0,-16-6 25 0 0,0 0 0 0 0,0 1 0 0 0,0 0 0 0 0,0 1 0 0 0,0-1 0 0 0,-1 1 0 0 0,1 0 0 0 0,-1 1 0 0 0,1-1 0 0 0,-1 1 0 0 0,0 0 1 0 0,0 0-1 0 0,0 1 0 0 0,0 0 0 0 0,-1 0 0 0 0,1 0 0 0 0,-1 0 0 0 0,0 0 0 0 0,0 1 0 0 0,-1 0 0 0 0,1 0 0 0 0,-1 0 0 0 0,1 2-33 0 0,-3-1 115 0 0,-1 1 0 0 0,0-1-1 0 0,0 0 1 0 0,0 1 0 0 0,-1-1 0 0 0,0 0-1 0 0,0 0 1 0 0,0 0 0 0 0,-1 1 0 0 0,0-1-1 0 0,0-1 1 0 0,0 1 0 0 0,-1 0 0 0 0,-1 2-115 0 0,-10 25 286 0 0,-12 67 734 0 0,29-71-948 0 0,9-15-6 0 0,-8-11-165 0 0,1-1 1 0 0,0 1 0 0 0,0-1-1 0 0,0 0 1 0 0,0-1 0 0 0,0 1 0 0 0,0-1-1 0 0,0 0 1 0 0,0 0 0 0 0,0-1-1 0 0,1 1 1 0 0,-1-1 0 0 0,0 0-1 0 0,0-1 1 0 0,1 1 0 0 0,-1-1-1 0 0,0 0 1 0 0,0-1 0 0 0,2 0 98 0 0,12-3-1074 0 0</inkml:trace>
  <inkml:trace contextRef="#ctx0" brushRef="#br1" timeOffset="83883.88">3427 1994 9216 0 0,'0'0'706'0'0,"2"-13"-143"0"0,-3 11 5236 0 0,-27 43-4628 0 0,17-27-1057 0 0,0 1-1 0 0,2-1 0 0 0,0 2 1 0 0,0 0-1 0 0,2 0 0 0 0,0 0 1 0 0,0 1-1 0 0,2 0 0 0 0,-2 7-113 0 0,6-20 32 0 0,-1-1 0 0 0,1 1 0 0 0,0 0 0 0 0,0-1 0 0 0,0 1-1 0 0,0 0 1 0 0,1-1 0 0 0,-1 1 0 0 0,1 0 0 0 0,0 0 0 0 0,1 0-1 0 0,-1-1 1 0 0,0 1 0 0 0,1 0 0 0 0,0 0 0 0 0,0-1 0 0 0,0 1-1 0 0,0 0 1 0 0,1-1 0 0 0,-1 1 0 0 0,1-1 0 0 0,0 0-1 0 0,0 0 1 0 0,0 1 0 0 0,1-1 0 0 0,-1-1 0 0 0,1 1 0 0 0,-1 0-1 0 0,1 0 1 0 0,0-1 0 0 0,0 0 0 0 0,0 0 0 0 0,0 1 0 0 0,1-2-1 0 0,-1 1 1 0 0,0 0 0 0 0,1-1 0 0 0,0 1 0 0 0,1-1-32 0 0,0-2 108 0 0,0-1 0 0 0,0 1 0 0 0,0-1 0 0 0,-1-1 0 0 0,1 1 0 0 0,-1-1 0 0 0,1 1 0 0 0,-1-1 0 0 0,0 0 0 0 0,0-1 0 0 0,0 1 0 0 0,0-1 0 0 0,-1 0 1 0 0,1 0-1 0 0,-1 0 0 0 0,0 0 0 0 0,0 0 0 0 0,-1-1 0 0 0,1 0 0 0 0,-1 1 0 0 0,0-1 0 0 0,0-2-108 0 0,2-3 92 0 0,0 0-1 0 0,-1 1 1 0 0,0-1 0 0 0,0 0-1 0 0,-1-1 1 0 0,-1 1 0 0 0,0 0-1 0 0,0 0 1 0 0,-1-10-92 0 0,0 16-38 0 0,0 0 0 0 0,-1-1-1 0 0,0 1 1 0 0,1 0 0 0 0,-1 0 0 0 0,0 0 0 0 0,-1 1-1 0 0,1-1 1 0 0,-1 0 0 0 0,0 0 0 0 0,1 1 0 0 0,-2-1 0 0 0,1 1-1 0 0,0-1 1 0 0,-1 1 0 0 0,1 0 0 0 0,-1 0 0 0 0,0 0-1 0 0,0 0 1 0 0,-1 1 0 0 0,1-1 0 0 0,0 1 0 0 0,-1 0-1 0 0,1 0 1 0 0,-1 0 0 0 0,-1 0 38 0 0,-12-9-3625 0 0,12 8-104 0 0,-3-3-2563 0 0</inkml:trace>
  <inkml:trace contextRef="#ctx0" brushRef="#br1" timeOffset="82475.219">1919 2001 5064 0 0,'4'-22'802'0'0,"13"14"7242"0"0,-5 5-6845 0 0,-12 3-691 0 0,1 1 11 0 0,21 40 2128 0 0,-15-6-1087 0 0,-2 134-208 0 0,-5-161-1311 0 0,1 1 0 0 0,0-1 0 0 0,0 0 0 0 0,1 0-1 0 0,0 0 1 0 0,0 0 0 0 0,1 0 0 0 0,0 0 0 0 0,1-1 0 0 0,0 0-1 0 0,0 1 1 0 0,0-1 0 0 0,2 1-41 0 0,27 19-332 0 0,3-28-3075 0 0,-29-5 1471 0 0</inkml:trace>
  <inkml:trace contextRef="#ctx0" brushRef="#br1" timeOffset="82850.131">2290 1984 920 0 0,'0'0'411'0'0,"0"0"1389"0"0,0 0 609 0 0,0 0 119 0 0,-1 1 248 0 0,-1 3-2131 0 0,-4 11-273 0 0,1-1 1 0 0,1 1-1 0 0,0 0 0 0 0,1 0 1 0 0,1 0-1 0 0,0 0 1 0 0,1 11-373 0 0,-2 8 1114 0 0,3-23-888 0 0,0 0-1 0 0,0 0 1 0 0,1 0-1 0 0,0 0 1 0 0,1 0-1 0 0,0-1 1 0 0,1 1-1 0 0,3 8-225 0 0,31 25 833 0 0,-34-43-749 0 0,0 0-1 0 0,0 0 0 0 0,0 0 1 0 0,0 0-1 0 0,0-1 0 0 0,0 1 0 0 0,0-1 1 0 0,0 0-1 0 0,1 0 0 0 0,-1 0 1 0 0,0 0-1 0 0,0 0 0 0 0,0-1 0 0 0,0 0 1 0 0,0 0-1 0 0,0 1 0 0 0,0-2 1 0 0,0 1-1 0 0,0 0 0 0 0,0-1 0 0 0,0 1 1 0 0,-1-1-1 0 0,1 0 0 0 0,-1 0 1 0 0,1 0-1 0 0,-1 0 0 0 0,0 0 0 0 0,1 0 1 0 0,-1-1-1 0 0,1-1-83 0 0,3-4 75 0 0,0 1 1 0 0,-1-1-1 0 0,0-1 1 0 0,0 1-1 0 0,-1-1 1 0 0,0 1-1 0 0,0-1 0 0 0,-1-1 1 0 0,0 1-1 0 0,-1 0 1 0 0,0-1-1 0 0,0 1 1 0 0,-1-1-1 0 0,0-5-75 0 0,-6-48 67 0 0,4 57-67 0 0,-1 0 1 0 0,0 0 0 0 0,0 1 0 0 0,0-1-1 0 0,-1 1 1 0 0,0-1 0 0 0,0 1 0 0 0,0 0 0 0 0,-1 0-1 0 0,1 0 1 0 0,-1 1 0 0 0,0-1 0 0 0,-1 1-1 0 0,-1-2 0 0 0,0 1-140 0 0,-27-4-1400 0 0,14 9-2398 0 0,17 0 1893 0 0</inkml:trace>
  <inkml:trace contextRef="#ctx0" brushRef="#br1" timeOffset="81694.155">1162 1965 11976 0 0,'0'0'266'0'0,"0"0"44"0"0,0 0 15 0 0,0 0-26 0 0,0 0-59 0 0,0 0 490 0 0,0 0 240 0 0,0 0 43 0 0,0 0-65 0 0,0 0-311 0 0,-1 1-130 0 0,-2 2-434 0 0,0 1 0 0 0,0 0 0 0 0,0-1 0 0 0,1 1 1 0 0,0 0-1 0 0,0 0 0 0 0,0 0 0 0 0,0 0 0 0 0,0 0 0 0 0,1 1 1 0 0,0-1-1 0 0,0 1 0 0 0,0-1 0 0 0,0 0 0 0 0,1 1 0 0 0,0 2-73 0 0,0-4 3 0 0,0-1-1 0 0,0 1 1 0 0,0 0-1 0 0,0 0 0 0 0,1 0 1 0 0,-1-1-1 0 0,1 1 0 0 0,0 0 1 0 0,0 0-1 0 0,0-1 0 0 0,0 1 1 0 0,1-1-1 0 0,-1 1 0 0 0,1-1 1 0 0,-1 0-1 0 0,1 1 1 0 0,0-1-1 0 0,0 0 0 0 0,0 0 1 0 0,2 2-3 0 0,7 7 240 0 0,-6-6-154 0 0,0 0 0 0 0,1-1 0 0 0,0 0 0 0 0,0 0 0 0 0,0 0 0 0 0,0-1 0 0 0,1 0 0 0 0,-1 0 0 0 0,1 0 0 0 0,0-1 0 0 0,0 0 0 0 0,7 1-86 0 0,45 18 107 0 0,3 21 218 0 0,-60-40-293 0 0,-1 0 0 0 0,1 0 0 0 0,-1 0-1 0 0,1 0 1 0 0,-1 0 0 0 0,0 1-1 0 0,0-1 1 0 0,0 0 0 0 0,0 1 0 0 0,0-1-1 0 0,0 1 1 0 0,-1-1 0 0 0,1 1 0 0 0,-1-1-1 0 0,0 1 1 0 0,0-1 0 0 0,0 1 0 0 0,0 0-1 0 0,0-1 1 0 0,0 1 0 0 0,-1-1-1 0 0,1 1 1 0 0,-1-1 0 0 0,0 1 0 0 0,0 1-32 0 0,-2-1 47 0 0,0 0 0 0 0,1 0-1 0 0,-1 0 1 0 0,0 0 0 0 0,0 0 0 0 0,-1-1 0 0 0,1 1 0 0 0,0-1 0 0 0,-1 0 0 0 0,0 0 0 0 0,1 0 0 0 0,-1-1 0 0 0,0 1 0 0 0,0-1-1 0 0,0 0 1 0 0,0 0 0 0 0,0 0 0 0 0,0-1 0 0 0,0 1 0 0 0,-1-1 0 0 0,-2 0-47 0 0,-93-5-3355 0 0,82-1 1667 0 0</inkml:trace>
  <inkml:trace contextRef="#ctx0" brushRef="#br1" timeOffset="81928.472">1125 1954 9216 0 0,'0'0'421'0'0,"0"0"-12"0"0,2 0-263 0 0,67-2 5966 0 0,-33 4-5466 0 0,98-1 979 0 0,-77 0-1444 0 0,-24 1-6095 0 0,-31-2 384 0 0</inkml:trace>
  <inkml:trace contextRef="#ctx0" brushRef="#br1" timeOffset="82147.171">1667 2137 15344 0 0,'-11'6'1755'0'0,"11"-5"-1313"0"0,0-1 124 0 0,0 0 30 0 0,0 0-76 0 0,-1 0-340 0 0,8 19 290 0 0,-10-5-89 0 0,3-13-651 0 0,-1 3 413 0 0,2 0-3137 0 0,-1-4-3283 0 0</inkml:trace>
  <inkml:trace contextRef="#ctx0" brushRef="#br1" timeOffset="80678.769">383 1994 5528 0 0,'0'-9'317'0'0,"0"7"3725"0"0,0-2 4334 0 0,6 47-6657 0 0,-9 11-823 0 0,14 14-553 0 0,19-30-277 0 0,29-4 9 0 0,29 18 128 0 0,-86-51-185 0 0,0 1 0 0 0,0-1 0 0 0,-1 1 0 0 0,1 0 1 0 0,-1 0-1 0 0,0 0 0 0 0,1-1 0 0 0,-1 1 0 0 0,0 0 0 0 0,0 1 1 0 0,0-1-1 0 0,0 0 0 0 0,-1 0 0 0 0,1 0 0 0 0,0 0 0 0 0,-1 1 1 0 0,0-1-1 0 0,1 0 0 0 0,-1 1 0 0 0,0-1 0 0 0,0 0 0 0 0,0 0 1 0 0,-1 1-1 0 0,1-1 0 0 0,-1 0 0 0 0,1 0 0 0 0,-1 1 0 0 0,1-1 1 0 0,-1 0-1 0 0,0 0 0 0 0,0 0 0 0 0,0 0 0 0 0,-1 0 1 0 0,1 0-1 0 0,-1 1-18 0 0,-1 1 23 0 0,0-1 0 0 0,-1 1 0 0 0,1-1 0 0 0,-1 0 1 0 0,0 0-1 0 0,0 0 0 0 0,0-1 0 0 0,0 1 0 0 0,0-1 0 0 0,-1 0 1 0 0,1 0-1 0 0,-1 0 0 0 0,1-1 0 0 0,-1 0 0 0 0,0 0 0 0 0,0 0-23 0 0,-47-4-3665 0 0,37-3-3273 0 0</inkml:trace>
  <inkml:trace contextRef="#ctx0" brushRef="#br1" timeOffset="80850.601">357 1935 10136 0 0,'0'0'464'0'0,"0"0"-10"0"0,0-1-294 0 0,2-4 38 0 0,10 1 1980 0 0,44-12 1359 0 0,43 10-3057 0 0,-36 12 304 0 0,-37-4-984 0 0,-10 3-4635 0 0,-5-2-889 0 0</inkml:trace>
  <inkml:trace contextRef="#ctx0" brushRef="#br1" timeOffset="81256.756">820 2160 2760 0 0,'0'0'125'0'0,"0"-3"755"0"0,2 3 8531 0 0,29 21-5276 0 0,-22-19-2657 0 0,8 26 148 0 0,-16-27-1824 0 0,1 0 548 0 0,1-2-2940 0 0,6-3-3923 0 0</inkml:trace>
  <inkml:trace contextRef="#ctx0" brushRef="#br2" timeOffset="104603.093">2707 3327 2760 0 0,'-19'0'400'0'0,"18"0"383"0"0,1 0 246 0 0,0 0 40 0 0,0 0-74 0 0,0 0-351 0 0,0 0-151 0 0,0 0-28 0 0,0 0 1 0 0,0 0 31 0 0,0 0 14 0 0,0 0 1 0 0,0 0 0 0 0,0 0 0 0 0,0 0 0 0 0,-4 8 442 0 0,-9 15-789 0 0,11-21-103 0 0,0 0-1 0 0,1 0 1 0 0,-1 0-1 0 0,1 0 0 0 0,0 0 1 0 0,-1 1-1 0 0,1-1 1 0 0,0 0-1 0 0,0 1 1 0 0,1-1-1 0 0,-1 1 0 0 0,1-1 1 0 0,-1 1-1 0 0,1 0 1 0 0,0-1-1 0 0,-1 1 0 0 0,2-1 1 0 0,-1 1-62 0 0,7 80 991 0 0,-7-77-930 0 0,1-1 0 0 0,-1 0 1 0 0,1 1-1 0 0,0-1 0 0 0,0 0 1 0 0,1 0-1 0 0,0 0 1 0 0,0 0-1 0 0,0 0 0 0 0,0 0 1 0 0,1-1-1 0 0,-1 1 0 0 0,1-1 1 0 0,0 0-1 0 0,1 1 0 0 0,-1-1 1 0 0,1-1-1 0 0,0 1 1 0 0,0 0-1 0 0,0-1 0 0 0,0 0 1 0 0,1 0-1 0 0,-1 0 0 0 0,1-1 1 0 0,-1 1-1 0 0,1-1 1 0 0,0 0-1 0 0,0-1 0 0 0,0 1 1 0 0,1-1-1 0 0,-1 0 0 0 0,0 0 1 0 0,4 0-62 0 0,-2-2 103 0 0,1 1-1 0 0,-1-1 1 0 0,0-1 0 0 0,1 1-1 0 0,-1-1 1 0 0,0 0 0 0 0,0-1 0 0 0,0 0-1 0 0,-1 0 1 0 0,1-1 0 0 0,-1 1-1 0 0,1-1 1 0 0,-1-1 0 0 0,0 1 0 0 0,-1-1-1 0 0,1 0 1 0 0,-1 0 0 0 0,0-1-1 0 0,0 0 1 0 0,-1 0 0 0 0,1 0 0 0 0,-2 0-1 0 0,1 0 1 0 0,0-1 0 0 0,0-2-103 0 0,-3 5 59 0 0,1 1 0 0 0,-1 0-1 0 0,1-1 1 0 0,-1 1 0 0 0,0 0 0 0 0,0-1 0 0 0,-1 0 0 0 0,1 1 0 0 0,-1-1 0 0 0,0 1 0 0 0,0-1 0 0 0,0 0 0 0 0,0 1-1 0 0,-1-1 1 0 0,1 1 0 0 0,-1-1 0 0 0,0 1 0 0 0,0-1 0 0 0,0 1 0 0 0,0-1 0 0 0,-1 1 0 0 0,0 0 0 0 0,1 0 0 0 0,-1 0 0 0 0,0 0-1 0 0,0 0 1 0 0,-2-1-59 0 0,-67-52 1076 0 0,49 42-2408 0 0,21 14 1072 0 0,1 0-789 0 0,0 0-346 0 0,0 0-991 0 0,0 0-3699 0 0</inkml:trace>
  <inkml:trace contextRef="#ctx0" brushRef="#br2" timeOffset="105503.71">2792 3769 6448 0 0,'0'0'297'0'0,"0"0"-9"0"0,-2 5 6116 0 0,-5 20-5775 0 0,26 64 1790 0 0,-15-36-675 0 0,7 26-158 0 0,-19-45-1235 0 0,8 30-18 0 0,0-58-274 0 0,0-4 6 0 0,0-2-1 0 0,0 0-28 0 0,5 2 445 0 0,-2-1-2280 0 0,-2 0-4021 0 0,-1-1-37 0 0</inkml:trace>
  <inkml:trace contextRef="#ctx0" brushRef="#br2" timeOffset="105956.732">2646 4063 3224 0 0,'0'0'240'0'0,"-2"0"-27"0"0,1 20 4866 0 0,1-14-4619 0 0,0 0-145 0 0,0-1 0 0 0,0 0 0 0 0,0 1 1 0 0,1-1-1 0 0,-1 0 0 0 0,1 1 0 0 0,1-1 0 0 0,-1 0 1 0 0,1 0-1 0 0,0 0 0 0 0,0 0 0 0 0,1 2-315 0 0,27 46 1868 0 0,24-18-476 0 0,-15-37-275 0 0,-31-1-924 0 0,-1-1-1 0 0,0 1 0 0 0,0-1 0 0 0,-1 0 0 0 0,1-1 1 0 0,-1 0-1 0 0,0 0 0 0 0,0 0 0 0 0,0-1 0 0 0,-1 0 1 0 0,0 0-1 0 0,0 0 0 0 0,0 0 0 0 0,-1-1 0 0 0,0 0 1 0 0,0 0-1 0 0,2-7-192 0 0,-2 7 40 0 0,37-76 590 0 0,-38 73-429 0 0,-2 4-4381 0 0,-1 6-2258 0 0</inkml:trace>
  <inkml:trace contextRef="#ctx0" brushRef="#br3" timeOffset="143281.75">5081 1 6480 0 0,'0'0'141'0'0,"0"0"23"0"0,0 0 13 0 0,0 0 90 0 0,-15 3 1833 0 0,-44 24 3881 0 0,31-4-5521 0 0,-25 20 1407 0 0,-22 16-179 0 0,27-15-1222 0 0,-100 91-778 0 0,92-79 312 0 0,31-36 7 0 0,21-18 7 0 0,0 1 0 0 0,0 0 0 0 0,0 0 0 0 0,0 1 0 0 0,0-1 0 0 0,1 1-1 0 0,-1 0 1 0 0,1 0 0 0 0,0 0 0 0 0,1 0 0 0 0,-1 0 0 0 0,0 1 0 0 0,1-1 0 0 0,0 1-14 0 0,-51 87 982 0 0,12-27-219 0 0,-33 39-815 0 0,38-48 224 0 0,6-3-43 0 0,-3 6-141 0 0,-15 62 650 0 0,32-50-628 0 0,-6-29 65 0 0,-8 8 210 0 0,9-15-269 0 0,6-6-4 0 0,4 12 112 0 0,-12 8-124 0 0,9-28 0 0 0,-13 51 228 0 0,16-39-168 0 0,-15 37-48 0 0,0-11 30 0 0,18-43 168 0 0,4 7 4 0 0,-9 26 260 0 0,15-2-474 0 0,-13 3-116 0 0,0 8 296 0 0,4-1-180 0 0,-4 2 64 0 0,7-36-10 0 0,0 7 28 0 0,-2-10-82 0 0,-6 36 0 0 0,-7 23 64 0 0,12-23 0 0 0,7-46-39 0 0,0-1 0 0 0,0 0 0 0 0,-1 1 0 0 0,-1-1 0 0 0,0 0 0 0 0,0 0-1 0 0,-1 0 1 0 0,0 0 0 0 0,-3 6-25 0 0,2 9 0 0 0,-10 46 0 0 0,3-21 0 0 0,-7 20 0 0 0,7 5 0 0 0,7-46 11 0 0,-1-3 42 0 0,-2 46-53 0 0,-3 24 0 0 0,6-28 0 0 0,-3-8 118 0 0,9-35-108 0 0,-5 31-10 0 0,-7 31 64 0 0,6-69-10 0 0,0 33 20 0 0,0 58-10 0 0,5-71-64 0 0,1 38 75 0 0,-2-42-22 0 0,4-9-53 0 0,16 52 0 0 0,-11-44 64 0 0,2 25 0 0 0,8 5 0 0 0,-11-31-10 0 0,-4-13-44 0 0,3-1 44 0 0,30 58 74 0 0,-11-8-43 0 0,-15-12 179 0 0,15 2-45 0 0,-11-34-73 0 0,-8 1-146 0 0,9 34 118 0 0,-10-34-108 0 0,14 18-10 0 0,-3-11 0 0 0,-13 15 64 0 0,-4-10 0 0 0,8 1 0 0 0,-2-9-64 0 0,-1 11 64 0 0,-2-11-64 0 0,2 11 0 0 0,5 25 0 0 0,1-31 54 0 0,4 13-44 0 0,-6-20-10 0 0,5 7 0 0 0,-4 9 0 0 0,-2-8 54 0 0,4 8-44 0 0,-8-25-10 0 0,14 16 0 0 0,-8-8 27 0 0,2-1 626 0 0,14 36-653 0 0,-22-51 0 0 0,4 19 0 0 0,3-9 0 0 0,-8-5 0 0 0,1 5 0 0 0,3 7 0 0 0,0-12 0 0 0,1 5 0 0 0,3 3-107 0 0,4 6-370 0 0,-11-22 477 0 0,-1-2 23 0 0,0-17-4822 0 0,-5 6 2703 0 0</inkml:trace>
  <inkml:trace contextRef="#ctx0" brushRef="#br3" timeOffset="144047.19">3893 4994 12408 0 0,'0'0'281'0'0,"0"0"40"0"0,0 0 22 0 0,0 0-40 0 0,-8 4 1569 0 0,8-4-1839 0 0,0 1 1 0 0,-1-1 0 0 0,1 1 0 0 0,0-1 0 0 0,-1 1 0 0 0,1 0 0 0 0,0-1 0 0 0,0 1-1 0 0,0-1 1 0 0,-1 1 0 0 0,1-1 0 0 0,0 1 0 0 0,0 0 0 0 0,0-1 0 0 0,0 1 0 0 0,0 0-1 0 0,0-1 1 0 0,0 1 0 0 0,0-1 0 0 0,0 1 0 0 0,1 0 0 0 0,-1-1 0 0 0,0 1 0 0 0,0-1-1 0 0,0 1 1 0 0,1 0 0 0 0,-1-1 0 0 0,0 1 0 0 0,1-1 0 0 0,-1 1 0 0 0,0-1 0 0 0,1 1-1 0 0,-1-1 1 0 0,1 1 0 0 0,-1-1 0 0 0,1 0 0 0 0,-1 1 0 0 0,1-1 0 0 0,-1 0 0 0 0,1 1-34 0 0,2 1 172 0 0,2 17 964 0 0,20 10 152 0 0,23 20 208 0 0,20-9-957 0 0,60-1 69 0 0,-75-35 333 0 0,-52-5-837 0 0,16-1 328 0 0,-16 1-342 0 0,-1 1 54 0 0,0 0 14 0 0,0 0-14 0 0,0 0-58 0 0,1 0-1 0 0,6-1-13 0 0,33-35 229 0 0,13-67 111 0 0,6-8-89 0 0,-19 65-378 0 0,-26 34-35 0 0,-13 11 44 0 0,-1 1 108 0 0,0 0 46 0 0,0 0 10 0 0,0 0-6 0 0,0 0-33 0 0,1 0-24 0 0,5-3-97 0 0,-5 2-230 0 0,-1 1-104 0 0,0 0-1065 0 0,0 0-4362 0 0,0 0-1868 0 0</inkml:trace>
  <inkml:trace contextRef="#ctx0" brushRef="#br0" timeOffset="155952.364">3968 2869 6448 0 0,'4'2'152'0'0,"2"3"16"0"0,-2 7 342 0 0,10 18 7016 0 0,-13-29-6996 0 0,-1-1-8 0 0,0 0-25 0 0,0 0-95 0 0,0 0-39 0 0,0 0-10 0 0,0 0 7 0 0,0 0 34 0 0,0 0 12 0 0,0 0 2 0 0,0 0-1 0 0,0 0-6 0 0,8-34 1286 0 0,7-55-735 0 0,18-16-359 0 0,-7 39-177 0 0,10 18-786 0 0,-34 43 391 0 0,12-25 272 0 0,0 8-239 0 0,13 8-108 0 0,48-3-74 0 0,57 5 80 0 0,255-16-192 0 0,-220 22 240 0 0,115 0 0 0 0,18 2 0 0 0,90-3 0 0 0,-207 7 0 0 0,24-3 368 0 0,-74 3-520 0 0,-20 7 40 0 0,17 0 112 0 0,46 2 0 0 0,-26-12 0 0 0,65 6 0 0 0,-99 4 186 0 0,84-20-308 0 0,-82 6 122 0 0,-21 4 96 0 0,-97 3-4 0 0,0 0-16 0 0,0 0-5 0 0,0 0 0 0 0,18 7-75 0 0,13 9 82 0 0,13 3-78 0 0,-15-1-96 0 0,-22 7 96 0 0,1-4 0 0 0,22 186 216 0 0,-25-179-152 0 0,1-1-1 0 0,2 1 1 0 0,1-1-1 0 0,7 16-63 0 0,0-2 85 0 0,-16-41-84 0 0,0 3 5 0 0,1-1 0 0 0,0 0 0 0 0,0 1-1 0 0,0-1 1 0 0,0 1 0 0 0,0-1 0 0 0,0 0 0 0 0,1 0 0 0 0,-1 0 0 0 0,1 0 0 0 0,0 0 0 0 0,-1 0 0 0 0,1 0 0 0 0,0 0 0 0 0,0-1 0 0 0,0 1 0 0 0,0-1 0 0 0,1 1 0 0 0,-1-1-1 0 0,0 0 1 0 0,1 0 0 0 0,-1 0 0 0 0,1 0-6 0 0,-2 0 59 0 0,-1-1-18 0 0,-14-1-2782 0 0,5-2 1274 0 0</inkml:trace>
  <inkml:trace contextRef="#ctx0" brushRef="#br0" timeOffset="161115.565">6036 229 5496 0 0,'7'-4'265'0'0,"10"-8"167"0"0,-15 11 193 0 0,-2 1 201 0 0,0 0 35 0 0,0 0 6 0 0,0 0-17 0 0,0 0-8 0 0,0 0-2 0 0,0 0-32 0 0,0 0-135 0 0,0 0-58 0 0,-68-12 3328 0 0,-49 15-2567 0 0,45 6-1272 0 0,2 12-104 0 0,52-9 0 0 0,3 12 0 0 0,3 32 0 0 0,9 27 1883 0 0,4 29-1718 0 0,-1-13 1146 0 0,14-34-715 0 0,-1-45-409 0 0,-12-19-102 0 0,-1-1-42 0 0,11-21-2393 0 0,-11 1-730 0 0,0 7 609 0 0</inkml:trace>
  <inkml:trace contextRef="#ctx0" brushRef="#br0" timeOffset="161365.506">5698 510 11976 0 0,'0'0'266'0'0,"0"0"44"0"0,0 0 15 0 0,0 0-26 0 0,2 0-198 0 0,51-10 1934 0 0,40 7-2019 0 0,0 6-16 0 0,-16-10-830 0 0,-66 3-116 0 0</inkml:trace>
  <inkml:trace contextRef="#ctx0" brushRef="#br0" timeOffset="161771.688">6451 282 4608 0 0,'0'0'353'0'0,"0"-5"-221"0"0,0 2 4120 0 0,-5-5-2143 0 0,5 7-1960 0 0,0 0 0 0 0,-1 0 1 0 0,1 0-1 0 0,-1 0 0 0 0,1 0 1 0 0,-1 1-1 0 0,1-1 0 0 0,-1 0 0 0 0,1 0 1 0 0,-1 0-1 0 0,0 1 0 0 0,0-1 1 0 0,1 0-1 0 0,-1 1 0 0 0,0-1 1 0 0,0 1-1 0 0,0-1 0 0 0,0 1 1 0 0,1-1-1 0 0,-1 1 0 0 0,0-1 0 0 0,0 1 1 0 0,0 0-1 0 0,0 0 0 0 0,0-1 1 0 0,0 1-1 0 0,0 0 0 0 0,0 0 1 0 0,0 0-1 0 0,0 0 0 0 0,0 0 1 0 0,0 0-150 0 0,-4 0 351 0 0,1 0-194 0 0,-1 0 1 0 0,1-1-1 0 0,0 2 0 0 0,-1-1 1 0 0,1 0-1 0 0,0 1 0 0 0,0 0 1 0 0,-1 0-1 0 0,1 0 1 0 0,0 1-1 0 0,0-1 0 0 0,0 1 1 0 0,0 0-1 0 0,1 0 0 0 0,-4 2-157 0 0,-18 13 303 0 0,20-15-284 0 0,0 1-1 0 0,0 0 1 0 0,0 0-1 0 0,0 1 1 0 0,0-1-1 0 0,1 1 1 0 0,0 0-1 0 0,0 0 1 0 0,0 1-1 0 0,0-1 1 0 0,0 1-1 0 0,1 0 0 0 0,0 0 1 0 0,0 0-1 0 0,-1 4-18 0 0,-22 61-12 0 0,24-60 105 0 0,0 0 0 0 0,0 0 0 0 0,1 0 0 0 0,1 1-1 0 0,0-1 1 0 0,0 0 0 0 0,1 1 0 0 0,0-1 0 0 0,1 0-1 0 0,0 1-92 0 0,13 57 0 0 0,-8-60 72 0 0,0-1 0 0 0,0 0 0 0 0,1 0 0 0 0,0 0 0 0 0,1-1 0 0 0,-1 0 0 0 0,1-1 0 0 0,0 0-1 0 0,0 0 1 0 0,1-1 0 0 0,0 0 0 0 0,-1-1 0 0 0,10 2-72 0 0,-2 0-191 0 0,-1-1 0 0 0,1-1 0 0 0,0-1-1 0 0,0-1 1 0 0,-1 0 0 0 0,1-1 0 0 0,0 0 0 0 0,0-2 0 0 0,0 0 0 0 0,0-1-1 0 0,8-3 192 0 0,-10 3-6911 0 0</inkml:trace>
  <inkml:trace contextRef="#ctx0" brushRef="#br0" timeOffset="162334.027">7075 463 8288 0 0,'0'0'190'0'0,"0"0"28"0"0,0 0 7 0 0,0 0 43 0 0,0 0 159 0 0,0 0 70 0 0,-16 1 2239 0 0,-54 42-341 0 0,68-41-2326 0 0,-1 0 0 0 0,1 1 0 0 0,0-1 0 0 0,0 0 0 0 0,0 1 0 0 0,0-1 0 0 0,0 1 0 0 0,0 0 0 0 0,1-1 0 0 0,0 1 0 0 0,-1 0 0 0 0,1 0 1 0 0,0 0-1 0 0,0 0 0 0 0,0 0 0 0 0,1 0 0 0 0,-1 1 0 0 0,1-1 0 0 0,0 0 0 0 0,0 0 0 0 0,0 0 0 0 0,0 0 0 0 0,0 1 0 0 0,1-1 0 0 0,-1 0 0 0 0,2 2-69 0 0,-1-1 15 0 0,1 0-1 0 0,0 0 0 0 0,0 0 0 0 0,1 0 0 0 0,-1-1 0 0 0,1 1 0 0 0,0-1 0 0 0,0 1 0 0 0,0-1 0 0 0,0 0 1 0 0,0 0-1 0 0,1-1 0 0 0,-1 1 0 0 0,1-1 0 0 0,0 0 0 0 0,0 1 0 0 0,0-2 0 0 0,0 1 0 0 0,0 0 0 0 0,0-1 0 0 0,1 0-14 0 0,15 3 14 0 0,0-2 0 0 0,1 0 0 0 0,-1-1 0 0 0,0-2 0 0 0,1 0 0 0 0,10-2-14 0 0,32-14-4994 0 0,-48 11-343 0 0</inkml:trace>
  <inkml:trace contextRef="#ctx0" brushRef="#br0" timeOffset="162677.725">7457 430 6912 0 0,'0'0'528'0'0,"0"0"-194"0"0,0 0 453 0 0,-5-6 1301 0 0,-22 0 725 0 0,7 16-991 0 0,17-9-1777 0 0,0 0 1 0 0,1 1 0 0 0,-1 0 0 0 0,1 0 0 0 0,0 0-1 0 0,-1 0 1 0 0,1 0 0 0 0,0 0 0 0 0,0 0-1 0 0,0 1 1 0 0,0-1 0 0 0,1 1 0 0 0,-1-1 0 0 0,1 1-1 0 0,-1 0 1 0 0,1-1 0 0 0,0 1 0 0 0,0 0 0 0 0,0 0-1 0 0,1 0 1 0 0,-1 0 0 0 0,1 0 0 0 0,-1 0 0 0 0,1 0-1 0 0,0 0 1 0 0,0 2-46 0 0,11 42 205 0 0,-6-36-205 0 0,28 27 0 0 0,-28-36 28 0 0,0 0-1 0 0,0 0 0 0 0,0 0 0 0 0,1 0 0 0 0,-1-1 1 0 0,0 0-1 0 0,1 0 0 0 0,0 0 0 0 0,-1-1 0 0 0,1 0 1 0 0,-1 0-1 0 0,1 0 0 0 0,0-1 0 0 0,-1 0 0 0 0,1 0 1 0 0,-1 0-1 0 0,0 0 0 0 0,1-1 0 0 0,-1 0 0 0 0,0 0 1 0 0,0-1-1 0 0,0 0 0 0 0,0 1 0 0 0,0-2 0 0 0,2-1-27 0 0,-5 3 4 0 0,0 1 0 0 0,0-1 0 0 0,0 0 0 0 0,0 0 0 0 0,-1 0 0 0 0,1 0 0 0 0,0 0-1 0 0,-1 0 1 0 0,0-1 0 0 0,1 1 0 0 0,-1 0 0 0 0,0-1 0 0 0,0 1 0 0 0,0-1 0 0 0,-1 1-1 0 0,1-1 1 0 0,-1 0 0 0 0,1 1 0 0 0,-1-1 0 0 0,0 0 0 0 0,0 1 0 0 0,0-1 0 0 0,0 0-1 0 0,0 1 1 0 0,-1-1 0 0 0,1 1 0 0 0,-1-1 0 0 0,0 0 0 0 0,0 1 0 0 0,0-1-1 0 0,0 0-3 0 0,-29-25 0 0 0,-20 11-977 0 0,47 17-523 0 0,0-2-3958 0 0</inkml:trace>
  <inkml:trace contextRef="#ctx0" brushRef="#br0" timeOffset="163208.822">7646 454 3224 0 0,'7'3'1924'0'0,"8"27"4929"0"0,-2 6-2032 0 0,-7-21-4009 0 0,-6-13-487 0 0,7 4 770 0 0,1-6-406 0 0,11-60-341 0 0,-17 55-393 0 0,0 0 0 0 0,1 0 0 0 0,0 0-1 0 0,0 0 1 0 0,0 0 0 0 0,0 1 0 0 0,1-1 0 0 0,0 1-1 0 0,0 0 1 0 0,0 0 0 0 0,0 1 0 0 0,1-1-1 0 0,2-1 46 0 0,1 0-13 0 0,7 4-54 0 0,-1 5 67 0 0,-6 13 0 0 0,10 51 1702 0 0,-18-67-1616 0 0,0-1-11 0 0,17-6 108 0 0,40-67-193 0 0,4 43-415 0 0,-32 30 358 0 0,-10 10 67 0 0,13 91 307 0 0,-23-86-283 0 0,-7-7 5 0 0,-1-7-1491 0 0,-1-1-5651 0 0</inkml:trace>
  <inkml:trace contextRef="#ctx0" brushRef="#br0" timeOffset="163630.597">8185 451 11976 0 0,'0'0'546'0'0,"0"0"-10"0"0,2 6-322 0 0,0 21 442 0 0,6 19 2335 0 0,20 75 1792 0 0,-21-78-4174 0 0,-11-38 97 0 0,-3-109-445 0 0,9-14-1729 0 0,-1 105 1135 0 0,1 1 0 0 0,0 0 0 0 0,1 0 0 0 0,0 0 0 0 0,1 0 0 0 0,1 0 0 0 0,5-9 333 0 0,-9 19-1 0 0,0 0-1 0 0,0-1 1 0 0,1 1-1 0 0,-1 0 1 0 0,1 0-1 0 0,0 0 0 0 0,-1 0 1 0 0,1 0-1 0 0,0 0 1 0 0,0 1-1 0 0,0-1 0 0 0,0 1 1 0 0,1-1-1 0 0,-1 1 1 0 0,0 0-1 0 0,1 0 1 0 0,-1 0-1 0 0,1 0 0 0 0,-1 0 1 0 0,1 0-1 0 0,-1 1 1 0 0,1-1-1 0 0,-1 1 1 0 0,1 0-1 0 0,0 0 0 0 0,-1 0 1 0 0,1 0-1 0 0,0 0 1 0 0,-1 1-1 0 0,1-1 0 0 0,-1 1 1 0 0,1-1-1 0 0,-1 1 1 0 0,1 0-1 0 0,-1 0 1 0 0,1 0-1 0 0,-1 0 0 0 0,1 1 2 0 0,-1-1 53 0 0,0 1 0 0 0,0-1-1 0 0,1 1 1 0 0,-1 0-1 0 0,0 0 1 0 0,0 0 0 0 0,-1 0-1 0 0,1 0 1 0 0,0 0-1 0 0,-1 0 1 0 0,1 0 0 0 0,-1 1-1 0 0,0-1 1 0 0,0 1-1 0 0,0-1 1 0 0,0 1 0 0 0,0-1-1 0 0,0 1 1 0 0,-1 0-1 0 0,1-1 1 0 0,-1 1 0 0 0,0 0-1 0 0,0-1 1 0 0,0 1-1 0 0,0 0 1 0 0,0 0 0 0 0,0-1-1 0 0,-1 1 1 0 0,1 0-1 0 0,-1-1 1 0 0,0 1 0 0 0,0-1-1 0 0,0 1 1 0 0,-1 1-53 0 0,-2 3-60 0 0,0 0 1 0 0,0 1-1 0 0,0-1 1 0 0,-1-1-1 0 0,-1 1 1 0 0,1-1-1 0 0,-1 0 1 0 0,0 0-1 0 0,0-1 1 0 0,-5 4 59 0 0,-3-4-6097 0 0,10-3-155 0 0</inkml:trace>
  <inkml:trace contextRef="#ctx0" brushRef="#br0" timeOffset="163958.644">8501 381 10136 0 0,'0'0'230'0'0,"0"0"30"0"0,0 0 19 0 0,-1 0-40 0 0,0 0-130 0 0,-1-1 0 0 0,1 1 0 0 0,0 0 0 0 0,-1 0 0 0 0,1 0 0 0 0,0 0 0 0 0,0 0 1 0 0,-1 1-1 0 0,1-1 0 0 0,0 0 0 0 0,-1 0 0 0 0,1 1 0 0 0,0-1 0 0 0,0 1 0 0 0,0-1 1 0 0,-1 1-1 0 0,1 0 0 0 0,0-1 0 0 0,0 1 0 0 0,0 0 0 0 0,0 0 0 0 0,0 0 0 0 0,0 0 1 0 0,0 0-1 0 0,1 0 0 0 0,-1 0 0 0 0,0 0 0 0 0,0 0 0 0 0,1 0 0 0 0,-1 0 0 0 0,1 0 0 0 0,-1 1 1 0 0,1-1-1 0 0,-1 0 0 0 0,1 0 0 0 0,0 1 0 0 0,0-1 0 0 0,-1 1-109 0 0,-18 80 1781 0 0,23-43-1501 0 0,-3-37-264 0 0,0 0-1 0 0,0 0 0 0 0,0-1 0 0 0,0 1 0 0 0,0 0 0 0 0,0 0 0 0 0,1-1 0 0 0,-1 1 0 0 0,0 0 0 0 0,1-1 0 0 0,0 1 0 0 0,-1-1 0 0 0,1 0 0 0 0,0 0 0 0 0,-1 1 0 0 0,1-1 0 0 0,0 0 1 0 0,0-1-1 0 0,0 1 0 0 0,0 0 0 0 0,0 0 0 0 0,0-1 0 0 0,0 1 0 0 0,0-1 0 0 0,0 0 0 0 0,1 0 0 0 0,-1 0 0 0 0,0 0 0 0 0,0 0 0 0 0,0 0 0 0 0,0 0 0 0 0,0-1 0 0 0,0 1 0 0 0,1-1-15 0 0,42-12 560 0 0,-5-23 136 0 0,-40 35-689 0 0,2-2 8 0 0,0 0 0 0 0,-1-1 1 0 0,1 0-1 0 0,-1 1 0 0 0,0-1 0 0 0,0 0 0 0 0,0 0 0 0 0,0 0 0 0 0,-1 0 0 0 0,1 1 1 0 0,-1-1-1 0 0,0 0 0 0 0,-1 0 0 0 0,1 0 0 0 0,0 0 0 0 0,-1 0 0 0 0,0-1-15 0 0,-34-38 0 0 0,22 34-856 0 0,13 8-3603 0 0,4-1-1577 0 0</inkml:trace>
  <inkml:trace contextRef="#ctx0" brushRef="#br0" timeOffset="164349.177">8664 358 10136 0 0,'0'0'464'0'0,"1"0"-10"0"0,0 0-313 0 0,0 0 0 0 0,-1 0 1 0 0,1 0-1 0 0,0 1 0 0 0,0-1 0 0 0,0 0 0 0 0,-1 1 0 0 0,1-1 0 0 0,0 0 0 0 0,-1 1 0 0 0,1-1 0 0 0,0 1 0 0 0,-1-1 0 0 0,1 1 0 0 0,0 0 0 0 0,-1-1 0 0 0,1 1 0 0 0,-1 0 0 0 0,1-1 1 0 0,-1 1-1 0 0,1 0 0 0 0,-1 0 0 0 0,0-1 0 0 0,1 1 0 0 0,-1 0 0 0 0,0 0 0 0 0,0-1 0 0 0,0 1 0 0 0,1 0 0 0 0,-1 0 0 0 0,0 0 0 0 0,0 0 0 0 0,0-1 0 0 0,0 1 0 0 0,0 0 0 0 0,-1 0 1 0 0,1 0-142 0 0,2 9-30 0 0,30 92 3425 0 0,-18-79-3231 0 0,-13-22 220 0 0,-1-1 28 0 0,4 1 550 0 0,15-45-502 0 0,15-9-938 0 0,-30 47 445 0 0,0 1-1 0 0,1 0 0 0 0,0 1 0 0 0,0-1 0 0 0,0 1 1 0 0,0 0-1 0 0,1 0 0 0 0,0 1 0 0 0,0-1 0 0 0,0 1 0 0 0,0 1 1 0 0,0-1-1 0 0,0 1 0 0 0,1 0 34 0 0,-5 1-32 0 0,21 41 73 0 0,-13-5 331 0 0,-5-18-352 0 0,10 4 406 0 0,-5-18-6562 0 0,-10-3-633 0 0</inkml:trace>
  <inkml:trace contextRef="#ctx0" brushRef="#br0" timeOffset="164677.225">8997 358 4144 0 0,'8'0'371'0'0,"10"9"-37"0"0,-18-9 1205 0 0,9 2 3025 0 0,7 6-1949 0 0,-7-4-2006 0 0,-4-2-438 0 0,-1 0 0 0 0,1-1 0 0 0,0 0 0 0 0,0 0 0 0 0,0 0 0 0 0,1-1 1 0 0,-1 0-1 0 0,0 0 0 0 0,0 0 0 0 0,0 0 0 0 0,0-1 0 0 0,0 0 1 0 0,0 0-1 0 0,0 0 0 0 0,0-1 0 0 0,0 1 0 0 0,-1-1 0 0 0,1-1 0 0 0,0 1-171 0 0,-3 1 227 0 0,-2 1 72 0 0,0 0 11 0 0,-1-12 108 0 0,0 10-408 0 0,0 0-1 0 0,0-1 1 0 0,-1 1 0 0 0,1 0 0 0 0,-1 0 0 0 0,1 0 0 0 0,-1 0-1 0 0,0 1 1 0 0,0-1 0 0 0,1 0 0 0 0,-1 1 0 0 0,0-1-1 0 0,-1 1 1 0 0,1 0 0 0 0,0 0 0 0 0,0 0 0 0 0,0 0 0 0 0,-1 0-1 0 0,1 0 1 0 0,-1 0 0 0 0,1 1 0 0 0,0-1 0 0 0,-1 1-1 0 0,1 0 1 0 0,-1 0 0 0 0,1 0 0 0 0,-1 0 0 0 0,1 0 0 0 0,-1 0-1 0 0,1 1 1 0 0,-1-1 0 0 0,1 1 0 0 0,-1 0 0 0 0,1-1-1 0 0,0 1 1 0 0,0 0 0 0 0,-1 1 0 0 0,1-1 0 0 0,0 0 0 0 0,0 1-1 0 0,-1 0-9 0 0,-23 19 260 0 0,11-5-171 0 0,-6 24-90 0 0,20-36 19 0 0,1 0 0 0 0,0 1-1 0 0,0-1 1 0 0,0 0-1 0 0,0 0 1 0 0,1 1 0 0 0,-1-1-1 0 0,1 0 1 0 0,0 0-1 0 0,0 0 1 0 0,1 0 0 0 0,-1 0-1 0 0,1 0 1 0 0,0 0-1 0 0,0 0 1 0 0,1-1 0 0 0,-1 1-1 0 0,1-1 1 0 0,-1 1-1 0 0,4 1-17 0 0,-4-2-12 0 0,1 0 0 0 0,0-1-1 0 0,0 0 1 0 0,0 0 0 0 0,0 0-1 0 0,0 0 1 0 0,1 0-1 0 0,-1-1 1 0 0,0 1 0 0 0,1-1-1 0 0,-1 0 1 0 0,1 0 0 0 0,0 0-1 0 0,-1-1 1 0 0,1 1-1 0 0,0-1 1 0 0,-1 0 0 0 0,2 0 12 0 0,58-10-3523 0 0,-49 4-577 0 0,-3 3-1062 0 0</inkml:trace>
  <inkml:trace contextRef="#ctx0" brushRef="#br0" timeOffset="165052.136">9299 338 8288 0 0,'0'0'381'0'0,"0"0"-6"0"0,0 0-89 0 0,0 0 524 0 0,0 0 255 0 0,7 4 1135 0 0,-3 1-1699 0 0,0 0 1 0 0,0 0-1 0 0,-1 1 1 0 0,1-1-1 0 0,-1 1 1 0 0,0-1-1 0 0,-1 1 1 0 0,1 0-1 0 0,-1 0 1 0 0,0 0-1 0 0,0 3-501 0 0,17 41 2168 0 0,-18-49-2034 0 0,3 6 530 0 0,32-53-278 0 0,12-26-1556 0 0,-22 54-340 0 0,-25 19 1400 0 0,5 4 266 0 0,-1 0 0 0 0,0 1-1 0 0,-1-1 1 0 0,1 1 0 0 0,-1 0-1 0 0,0 0 1 0 0,0 0 0 0 0,-1 0-1 0 0,0 1 1 0 0,0-1 0 0 0,0 1-1 0 0,-1 1-155 0 0,36 41 820 0 0,-37-48-849 0 0,-1 0 1 0 0,1 0-1 0 0,0 0 0 0 0,0 0 0 0 0,0-1 0 0 0,0 1 0 0 0,0 0 0 0 0,0-1 0 0 0,0 1 0 0 0,0 0 0 0 0,0-1 1 0 0,0 1-1 0 0,0-1 0 0 0,0 0 0 0 0,0 1 0 0 0,0-1 0 0 0,0 0 0 0 0,1 0 0 0 0,-1 0 0 0 0,0 0 0 0 0,0 0 1 0 0,0 0-1 0 0,0 0 0 0 0,1 0 0 0 0,-1 0 0 0 0,0 0 0 0 0,0-1 0 0 0,0 1 0 0 0,0 0 0 0 0,0-1 1 0 0,0 1-1 0 0,1-1 0 0 0,-1 1 0 0 0,0-1 0 0 0,0 0 0 0 0,-1 1 0 0 0,1-1 0 0 0,0 0 0 0 0,0 0 0 0 0,0 0 1 0 0,0 1-1 0 0,-1-1 0 0 0,1-1 29 0 0,3-6-850 0 0</inkml:trace>
  <inkml:trace contextRef="#ctx0" brushRef="#br0" timeOffset="165286.456">9665 113 10136 0 0,'0'0'777'0'0,"16"8"1091"0"0,-12-5-1558 0 0,0 1 1 0 0,0-1-1 0 0,-1 1 1 0 0,1 0-1 0 0,-1 0 0 0 0,0 0 1 0 0,0 0-1 0 0,0 0 1 0 0,-1 1-1 0 0,1 0 0 0 0,-1-1 1 0 0,0 1-1 0 0,0 0 1 0 0,0 5-311 0 0,6 8 644 0 0,-1 1-137 0 0,-1 0-1 0 0,-1 0 1 0 0,0 0-1 0 0,-2 1 1 0 0,0-1-1 0 0,-1 1 1 0 0,-1 12-507 0 0,-8 17 290 0 0,-4-33-1028 0 0,-18-25-5542 0 0,26 2 747 0 0</inkml:trace>
  <inkml:trace contextRef="#ctx0" brushRef="#br0" timeOffset="165442.842">9625 299 6912 0 0,'0'0'528'0'0,"0"0"-194"0"0,0 0 453 0 0,7-7 1301 0 0,26-2 1403 0 0,24 12-2409 0 0,42 6-934 0 0,-47-16 118 0 0,-33 5-4174 0 0,-4 1-1124 0 0</inkml:trace>
  <inkml:trace contextRef="#ctx0" brushRef="#br0" timeOffset="165755.102">10204 163 9096 0 0,'0'0'200'0'0,"0"0"33"0"0,0 0 16 0 0,0 0 75 0 0,0 0 264 0 0,0 0 110 0 0,0 0 26 0 0,0 0-22 0 0,0 0-106 0 0,0 0-48 0 0,0 0-10 0 0,0 0-12 0 0,0 0-36 0 0,0 0-12 0 0,0 0-4 0 0,0 0-27 0 0,0 0-99 0 0,-23 12 1186 0 0,17-7-1454 0 0,3 4-22 0 0,42 5 388 0 0,-25-14-845 0 0,-13 0 402 0 0,-1 0-99 0 0,0 0-14 0 0</inkml:trace>
  <inkml:trace contextRef="#ctx0" brushRef="#br0" timeOffset="166083.145">10126 526 5984 0 0,'0'0'464'0'0,"0"0"-108"0"0,0 0 685 0 0,0 0 335 0 0,0 0 61 0 0,0 0-50 0 0,0 0-279 0 0,0 0-127 0 0,0 0-21 0 0,0 0-65 0 0,0 0-249 0 0,0 0-108 0 0,0 0-24 0 0,0 0-18 0 0,0 0-66 0 0,0 0-29 0 0,0 0-8 0 0,-1 2-11 0 0,-12 26 883 0 0,-10 11-346 0 0,19-26-842 0 0,4-12-138 0 0,0-1-75 0 0,0 0-22 0 0,15-7-2762 0 0,-15 7 1408 0 0</inkml:trace>
  <inkml:trace contextRef="#ctx0" brushRef="#br0" timeOffset="167145.422">5731 867 1376 0 0,'7'-8'2681'0'0,"-1"5"6114"0"0,177 23-4046 0 0,119-27-3459 0 0,302-39-822 0 0,65 30 303 0 0,-30-11-94 0 0,-172 8 462 0 0,-245 14-728 0 0,24 5 599 0 0,-68-2-866 0 0,-89-8 32 0 0,-26 7-214 0 0,-26 3 398 0 0,-7 3-611 0 0,100-3 1276 0 0,11 7-649 0 0,-123-7-96 0 0,16-4-208 0 0,11 4-18 0 0,-41-1 182 0 0,3-1-3271 0 0,-7 2-5187 0 0</inkml:trace>
  <inkml:trace contextRef="#ctx0" brushRef="#br0" timeOffset="169334.49">4613 1421 6416 0 0,'9'3'295'0'0,"3"-6"1105"0"0,3-1 1105 0 0,13-9-1889 0 0,31 6-222 0 0,-11 16 1154 0 0,-6 9-2 0 0,-39-17-1465 0 0,-1 1-1 0 0,0 0 1 0 0,1-1 0 0 0,-1 1 0 0 0,0 0 0 0 0,0 0 0 0 0,0 0 0 0 0,0 1 0 0 0,-1-1 0 0 0,1 0 0 0 0,-1 1 0 0 0,1-1 0 0 0,-1 1 0 0 0,0-1 0 0 0,0 1 0 0 0,0 0 0 0 0,0 0 0 0 0,0-1 0 0 0,-1 1 0 0 0,1 0 0 0 0,-1 0 0 0 0,0 2-81 0 0,-11 33 705 0 0,-1-24-528 0 0,-6 0-177 0 0,16-7 0 0 0,2-6-4 0 0,0 0-1 0 0,0 0 0 0 0,0 1 0 0 0,1-1 1 0 0,-1 0-1 0 0,1 0 0 0 0,-1 0 0 0 0,1 0 0 0 0,-1 0 1 0 0,1 0-1 0 0,-1 0 0 0 0,1 0 0 0 0,0 0 1 0 0,0 0-1 0 0,-1 0 0 0 0,1 0 0 0 0,0 0 0 0 0,0-1 1 0 0,0 1-1 0 0,0 0 0 0 0,0 0 0 0 0,0-1 1 0 0,0 1-1 0 0,0-1 0 0 0,0 1 0 0 0,0-1 0 0 0,1 0 1 0 0,-1 1-1 0 0,0-1 0 0 0,1 0 5 0 0,17 11-86 0 0,59 42-125 0 0,-77-51 217 0 0,1-1 0 0 0,-1 0 0 0 0,1 1 0 0 0,-1-1 0 0 0,0 1 0 0 0,0 0 0 0 0,1-1 0 0 0,-1 1 0 0 0,0 0 0 0 0,-1 0 0 0 0,1 0 0 0 0,0-1 0 0 0,0 1 0 0 0,-1 0 0 0 0,1 0 0 0 0,-1 0 0 0 0,0 0 0 0 0,0 0 0 0 0,1 0 0 0 0,-1 0-1 0 0,0 1 1 0 0,-1-1 0 0 0,1 0 0 0 0,0 0 0 0 0,-1 0 0 0 0,1 0-6 0 0,-1 12 163 0 0,1-13-1 0 0,-12 15 376 0 0,-29 1 516 0 0,-29-9-934 0 0,38 0-1902 0 0,31-7 772 0 0</inkml:trace>
  <inkml:trace contextRef="#ctx0" brushRef="#br0" timeOffset="169740.641">5015 1463 6448 0 0,'0'0'141'0'0,"0"0"23"0"0,0 0 13 0 0,2 1-19 0 0,26 4-52 0 0,32 3 2300 0 0,50 11-702 0 0,-57-6 176 0 0,-50-11-1795 0 0,0-1 0 0 0,-1 1 1 0 0,1-1-1 0 0,-1 1 1 0 0,0 0-1 0 0,0 0 0 0 0,1 0 1 0 0,-1 1-1 0 0,-1-1 1 0 0,1 0-1 0 0,0 1 0 0 0,0-1 1 0 0,-1 1-1 0 0,0 0 1 0 0,1-1-1 0 0,-1 1 0 0 0,0 0 1 0 0,0 0-1 0 0,-1 0 1 0 0,1 0-1 0 0,0 0 0 0 0,-1 0 1 0 0,0 0-1 0 0,0 0 1 0 0,0 0-1 0 0,0 0 1 0 0,0 0-1 0 0,-1 0 0 0 0,1 0 1 0 0,-1 0-1 0 0,0-1 1 0 0,0 1-1 0 0,0 0 0 0 0,0 0 1 0 0,0 0-1 0 0,-1 0-85 0 0,-26 101 2666 0 0,23-75-2520 0 0,5-27-146 0 0,0 1 0 0 0,0-1 0 0 0,1 1 0 0 0,-1-1 0 0 0,1 0 0 0 0,-1 1 0 0 0,1-1 0 0 0,0 0 0 0 0,0 1 0 0 0,0-1 0 0 0,0 0 0 0 0,0 0 0 0 0,1 0 1 0 0,-1 0-1 0 0,0 0 0 0 0,1 0 0 0 0,0 0 0 0 0,-1-1 0 0 0,1 1 0 0 0,0 0 0 0 0,0-1 0 0 0,0 1 0 0 0,0-1 0 0 0,0 0 0 0 0,0 0 0 0 0,1 0 0 0 0,-1 0 0 0 0,0 0 0 0 0,1 0 0 0 0,-1-1 0 0 0,0 1 0 0 0,1-1 0 0 0,-1 1 0 0 0,1-1 0 0 0,-1 0 0 0 0,1 0 0 0 0,-1 0 0 0 0,0 0 0 0 0,1-1 0 0 0,-1 1 0 0 0,1-1 0 0 0,-1 1 0 0 0,0-1 0 0 0,2-1 0 0 0,81-31 0 0 0,-70 26-157 0 0,0 1-630 0 0</inkml:trace>
  <inkml:trace contextRef="#ctx0" brushRef="#br0" timeOffset="170146.805">5657 1456 8288 0 0,'0'0'381'0'0,"-1"0"-6"0"0,-17-6-81 0 0,16 6-127 0 0,0 0 0 0 0,0 0 1 0 0,1 0-1 0 0,-1 1 0 0 0,0-1 0 0 0,0 1 0 0 0,1-1 0 0 0,-1 1 0 0 0,0-1 0 0 0,1 1 0 0 0,-1 0 0 0 0,0 0 0 0 0,1 0 0 0 0,-1 0 0 0 0,1 0 0 0 0,-1 0 0 0 0,1 0 0 0 0,0 0 0 0 0,-1 1 0 0 0,1-1 0 0 0,0 0 0 0 0,0 1-167 0 0,-16 13 1681 0 0,11-9-1602 0 0,0-1-1 0 0,1 1 1 0 0,0 0-1 0 0,1 1 0 0 0,-1-1 1 0 0,1 1-1 0 0,0 0 1 0 0,1 0-1 0 0,0 0 1 0 0,0 1-1 0 0,0-1 1 0 0,1 1-1 0 0,0 0 1 0 0,0-1-1 0 0,1 1 0 0 0,0 0 1 0 0,1 0-1 0 0,0 0 1 0 0,0 0-1 0 0,0 0 1 0 0,1 0-1 0 0,1-1 1 0 0,-1 1-1 0 0,1 0 0 0 0,1 1-78 0 0,-1-5 3 0 0,0 0 0 0 0,0 0-1 0 0,0-1 1 0 0,1 1-1 0 0,-1-1 1 0 0,1 1-1 0 0,0-1 1 0 0,0 0-1 0 0,0 0 1 0 0,0-1-1 0 0,1 1 1 0 0,-1-1 0 0 0,1 1-1 0 0,0-1 1 0 0,0 0-1 0 0,0 0 1 0 0,0-1-1 0 0,0 1 1 0 0,0-1-1 0 0,0 0 1 0 0,3 0-3 0 0,2 1 40 0 0,-1 0 0 0 0,0-1 1 0 0,0-1-1 0 0,0 1 0 0 0,1-1 1 0 0,-1-1-1 0 0,0 1 0 0 0,0-1 1 0 0,0-1-1 0 0,1 0 0 0 0,-1 0 1 0 0,-1 0-1 0 0,1-1 0 0 0,0 0 1 0 0,-1-1-1 0 0,1 1 0 0 0,-1-2 1 0 0,0 1-1 0 0,0-1 0 0 0,2-2-40 0 0,-4 2 91 0 0,-1 1-1 0 0,1-1 1 0 0,-1 0-1 0 0,0-1 1 0 0,0 1-1 0 0,0-1 1 0 0,-1 0-1 0 0,0 0 1 0 0,0 0-1 0 0,-1 0 1 0 0,1 0-1 0 0,-2-1 1 0 0,1 1-1 0 0,0-1 0 0 0,-1 1 1 0 0,0-1-1 0 0,-1 0 1 0 0,0 0-1 0 0,0 1 1 0 0,0-4-91 0 0,0 7 55 0 0,0 1 0 0 0,0-1 0 0 0,-1 1-1 0 0,1-1 1 0 0,-1 1 0 0 0,1-1 0 0 0,-1 1 0 0 0,0-1 0 0 0,0 1 0 0 0,0 0 0 0 0,0 0 0 0 0,0-1 0 0 0,0 1 0 0 0,-1 0 0 0 0,1 0 0 0 0,-1 0 0 0 0,1 0 0 0 0,-1 0-1 0 0,0 1 1 0 0,0-1 0 0 0,0 0 0 0 0,0 1 0 0 0,0 0 0 0 0,0-1 0 0 0,0 1 0 0 0,0 0 0 0 0,-1 0 0 0 0,1 0 0 0 0,0 0 0 0 0,-1 0 0 0 0,1 1 0 0 0,-1-1-1 0 0,1 1 1 0 0,-1 0 0 0 0,1 0-55 0 0,-86-21 1899 0 0,87 21-2118 0 0,1 0-103 0 0,0 0-416 0 0,-3 6-2327 0 0,2-5-3841 0 0</inkml:trace>
  <inkml:trace contextRef="#ctx0" brushRef="#br0" timeOffset="170756.055">6088 1583 456 0 0,'0'0'1836'0'0,"0"0"219"0"0,0 0 96 0 0,0 0-200 0 0,0 0-932 0 0,-11-5 987 0 0,11 5-1680 0 0,-23 0 1455 0 0,9 16-544 0 0,14-15-1073 0 0,-1 0-10 0 0,-2 24 32 0 0,3-24-15 0 0,0-1 24 0 0,0 0-3 0 0,21-12 136 0 0,-20 11-256 0 0,-1 1 0 0 0,0 0 14 0 0,0 0 61 0 0,0 0 21 0 0,0 0 6 0 0,0 0 14 0 0,0 0 50 0 0,0 0 18 0 0,0 0 6 0 0,0 0-12 0 0,0 0-62 0 0,0 0-27 0 0,0 0-8 0 0,0 0-15 0 0,-5-5-1502 0 0,5 5-4873 0 0</inkml:trace>
  <inkml:trace contextRef="#ctx0" brushRef="#br0" timeOffset="171568.335">6395 1397 7976 0 0,'0'-15'785'0'0,"-2"6"-503"0"0,2 8-143 0 0,0 0 1 0 0,0-1-1 0 0,0 1 0 0 0,0 0 0 0 0,0-1 1 0 0,-1 1-1 0 0,1 0 0 0 0,0 0 0 0 0,-1-1 1 0 0,1 1-1 0 0,-1 0 0 0 0,1 0 0 0 0,-1 0 1 0 0,0-1-1 0 0,1 1 0 0 0,-1 0 0 0 0,0 0 1 0 0,0 0-1 0 0,0 0 0 0 0,0 0 0 0 0,0 0 1 0 0,0 1-1 0 0,0-1 0 0 0,0 0 0 0 0,0 0 1 0 0,-1 0-140 0 0,-16-4 2048 0 0,-11 11-1432 0 0,3 11 160 0 0,0 13-371 0 0,-11 9-301 0 0,36-36-107 0 0,-1-1 1 0 0,1 1-1 0 0,0 0 1 0 0,1-1 0 0 0,-1 1-1 0 0,0 0 1 0 0,1-1-1 0 0,-1 1 1 0 0,1 0-1 0 0,0 0 1 0 0,0 0-1 0 0,0-1 1 0 0,1 1-1 0 0,-1 0 1 0 0,0 0-1 0 0,1-1 1 0 0,0 1-1 0 0,0 0 1 0 0,0-1 0 0 0,0 1-1 0 0,0 0 1 0 0,0-1-1 0 0,1 0 1 0 0,-1 1-1 0 0,1-1 1 0 0,-1 0-1 0 0,1 0 1 0 0,0 1-1 0 0,0-2 1 0 0,0 1-1 0 0,0 0 1 0 0,1 0-1 0 0,1 1 3 0 0,173 85-649 0 0,-173-86 771 0 0,0 0-1 0 0,0 0 1 0 0,0 0-1 0 0,-1 1 1 0 0,1 0-1 0 0,0-1 1 0 0,-1 1 0 0 0,0 0-1 0 0,0 1 1 0 0,0-1-1 0 0,0 1 1 0 0,0-1-1 0 0,-1 1 1 0 0,1 0-1 0 0,-1 0 1 0 0,0 0 0 0 0,0 0-1 0 0,-1 0 1 0 0,1 1-1 0 0,-1-1 1 0 0,0 0-1 0 0,0 1 1 0 0,0-1-1 0 0,-1 3-121 0 0,-11 17 1616 0 0,9-22-1579 0 0,0 0-1 0 0,0-1 0 0 0,-1 1 0 0 0,1-1 0 0 0,-1 1 0 0 0,1-1 0 0 0,-1 0 1 0 0,1 0-1 0 0,-1 0 0 0 0,0 0 0 0 0,1 0 0 0 0,-1 0 0 0 0,0-1 0 0 0,0 0 1 0 0,0 1-1 0 0,0-1 0 0 0,1 0 0 0 0,-1-1 0 0 0,0 1 0 0 0,0 0 0 0 0,0-1 1 0 0,1 1-1 0 0,-1-1 0 0 0,0 0 0 0 0,1 0 0 0 0,-1 0 0 0 0,0 0 1 0 0,1-1-37 0 0,-8 0 11 0 0,7 1-11 0 0,-1 1 0 0 0,1-1 0 0 0,0 0 0 0 0,-1 0 0 0 0,1 0 0 0 0,0 0 0 0 0,-1-1 0 0 0,1 1 0 0 0,0-1 0 0 0,0 0 0 0 0,0 0 0 0 0,1 0 0 0 0,-1 0 0 0 0,0 0 0 0 0,1-1 0 0 0,-1 1 0 0 0,1-1 0 0 0,0 0 0 0 0,0 0 0 0 0,0 1 0 0 0,0-1 0 0 0,1-1 0 0 0,-1 1 0 0 0,1 0 0 0 0,-1 0 0 0 0,1-1 0 0 0,0 1 0 0 0,1 0 0 0 0,-1-1 0 0 0,0 1 0 0 0,1-1 0 0 0,0 1 0 0 0,0-1 0 0 0,0 1 0 0 0,0-1 0 0 0,1 1 0 0 0,-1-1 0 0 0,1 1 0 0 0,0 0 0 0 0,0-1 0 0 0,0 1 0 0 0,0 0 0 0 0,1-2 0 0 0,48-48 0 0 0,-2 19 0 0 0,-11 0 0 0 0,-19-2 76 0 0,-18 34 312 0 0,0 2 110 0 0,0 0 12 0 0,0 0-255 0 0,0 0-1082 0 0,-10-2-1866 0 0,2 2 1286 0 0</inkml:trace>
  <inkml:trace contextRef="#ctx0" brushRef="#br0" timeOffset="172099.466">6593 1400 10136 0 0,'0'0'230'0'0,"0"0"30"0"0,0 0 19 0 0,0 0 61 0 0,0 0 227 0 0,0 0 103 0 0,0 0 24 0 0,0 7 542 0 0,4 57 1661 0 0,7-46-2119 0 0,-9-15-768 0 0,0 0 0 0 0,0 0-1 0 0,0 0 1 0 0,0-1 0 0 0,1 1-1 0 0,-1-1 1 0 0,1 1-1 0 0,0-1 1 0 0,0 0 0 0 0,0 0-1 0 0,0 0 1 0 0,0-1 0 0 0,0 1-1 0 0,0-1 1 0 0,0 0-1 0 0,0 0 1 0 0,1 0 0 0 0,-1 0-1 0 0,1 0 1 0 0,-1-1 0 0 0,1 1-1 0 0,-1-1 1 0 0,1 0-10 0 0,20 3 826 0 0,-21-2-817 0 0,-1-1 1 0 0,0 1-1 0 0,0 0 0 0 0,0-1 1 0 0,0 1-1 0 0,0-1 0 0 0,1 0 1 0 0,-1 0-1 0 0,0 0 0 0 0,0 0 0 0 0,1 0 1 0 0,-1 0-1 0 0,0-1 0 0 0,0 1 1 0 0,0-1-1 0 0,1 1 0 0 0,-1-1 1 0 0,0 0-1 0 0,0 0 0 0 0,0 0 0 0 0,0 0 1 0 0,0 0-1 0 0,-1 0 0 0 0,1-1 1 0 0,0 1-1 0 0,-1-1 0 0 0,1 1 1 0 0,0-1-1 0 0,-1 0 0 0 0,0 1 0 0 0,2-3-9 0 0,38-36 0 0 0,-12 7 623 0 0,-29 32-635 0 0,1 1 1 0 0,-1 0-1 0 0,1-1 0 0 0,-1 1 1 0 0,0-1-1 0 0,1 1 0 0 0,-1-1 1 0 0,0 1-1 0 0,1-1 0 0 0,-1 1 1 0 0,0-1-1 0 0,1 1 0 0 0,-1-1 1 0 0,0 1-1 0 0,0-1 0 0 0,0 1 0 0 0,0-1 1 0 0,0 1-1 0 0,0-1 0 0 0,0 0 1 0 0,0 1-1 0 0,0-1 0 0 0,0 1 1 0 0,0-1-1 0 0,0 0 0 0 0,0 1 1 0 0,0-1-1 0 0,0 1 0 0 0,0-1 1 0 0,-1 1-1 0 0,1-1 0 0 0,0 1 1 0 0,0-1-1 0 0,-1 1 0 0 0,1-1 1 0 0,0 1-1 0 0,-1-1 0 0 0,1 1 0 0 0,-1-1 13 0 0,-3-11 165 0 0,4 10 152 0 0,0 2 30 0 0,0 0-44 0 0,-6-3-71 0 0,12 10-172 0 0,0 2 31 0 0,-2-4-68 0 0,0 0-1 0 0,-1 0 0 0 0,0 0 1 0 0,0 1-1 0 0,0-1 0 0 0,-1 1 0 0 0,1-1 1 0 0,-1 1-1 0 0,-1 0 0 0 0,1 0 1 0 0,-1 0-1 0 0,0 0 0 0 0,0 0 0 0 0,-1 2-23 0 0,17 101 1722 0 0,1-27-1140 0 0,8-26-294 0 0,-10-32-130 0 0,-11-34-1817 0 0,-4 0 672 0 0</inkml:trace>
  <inkml:trace contextRef="#ctx0" brushRef="#br0" timeOffset="172427.509">7193 1480 10136 0 0,'0'0'230'0'0,"0"0"30"0"0,0 0 19 0 0,8 3 85 0 0,41 7 2575 0 0,3-20-891 0 0,-14 7-945 0 0,15-4-1087 0 0,-33 4-16 0 0,-9-10 0 0 0,-16-15-4047 0 0,-5 13 2575 0 0</inkml:trace>
  <inkml:trace contextRef="#ctx0" brushRef="#br0" timeOffset="172677.449">7376 1381 11256 0 0,'-11'-14'1022'0'0,"3"22"93"0"0,4 26 2777 0 0,5 24-1415 0 0,2 25-882 0 0,7-49-1501 0 0,-9-32-46 0 0,-1 3-49 0 0,0-4-314 0 0,0-1-1047 0 0,0 0-420 0 0</inkml:trace>
  <inkml:trace contextRef="#ctx0" brushRef="#br0" timeOffset="173286.683">7839 1332 1376 0 0,'12'-1'136'0'0,"-14"-2"294"0"0,0-1 1 0 0,-1 1-1 0 0,1 0 1 0 0,-1 0-1 0 0,0 0 1 0 0,0 0-1 0 0,0 1 1 0 0,0-1-1 0 0,0 1 1 0 0,-1 0-1 0 0,1 0 1 0 0,-1 0-1 0 0,1 0 1 0 0,-1 0-1 0 0,0 1 1 0 0,0 0-1 0 0,0 0 1 0 0,0 0-1 0 0,0 0 1 0 0,0 0-1 0 0,0 1 1 0 0,0 0-1 0 0,0 0 1 0 0,0 0-1 0 0,0 0 1 0 0,0 1-1 0 0,0-1 1 0 0,0 1-1 0 0,0 0 1 0 0,1 0-1 0 0,-1 1 1 0 0,-2 0-431 0 0,-32 9 768 0 0,5 9-299 0 0,22 8-43 0 0,14-13-82 0 0,1-4-477 0 0,1 1 0 0 0,0-1-1 0 0,0 0 1 0 0,1 0 0 0 0,1-1-1 0 0,0 0 1 0 0,0 0 0 0 0,1 0 0 0 0,0-1-1 0 0,1 0 1 0 0,0-1 0 0 0,7 6 133 0 0,32 38 1373 0 0,-33-6-264 0 0,-14-41-940 0 0,0-1 0 0 0,0 1 1 0 0,-1 0-1 0 0,0-1 0 0 0,0 1 0 0 0,0 0 0 0 0,0 0 0 0 0,-1-1 1 0 0,0 1-1 0 0,0-1 0 0 0,0 1 0 0 0,0-1 0 0 0,-1 1 0 0 0,0-1 1 0 0,0 0-1 0 0,-1 2-169 0 0,2-4 15 0 0,1-1 1 0 0,-1 1-1 0 0,0-1 1 0 0,0 0 0 0 0,0 1-1 0 0,0-1 1 0 0,0 0-1 0 0,0 0 1 0 0,0 0 0 0 0,-1 0-1 0 0,1 0 1 0 0,0 0-1 0 0,-1 0 1 0 0,1 0 0 0 0,0 0-1 0 0,-1-1 1 0 0,1 1-1 0 0,-1-1 1 0 0,1 1 0 0 0,-1-1-1 0 0,0 1 1 0 0,1-1-1 0 0,-1 0 1 0 0,1 0 0 0 0,-1 0-1 0 0,0 1 1 0 0,1-2-1 0 0,-1 1 1 0 0,1 0 0 0 0,-1 0-1 0 0,0-1 1 0 0,1 1-1 0 0,-1 0 1 0 0,1-1 0 0 0,-1 0-1 0 0,1 1 1 0 0,-1-1-1 0 0,1 0 1 0 0,0 0 0 0 0,-1 0-1 0 0,1 1 1 0 0,0-2-1 0 0,-1 1-15 0 0,0-3 20 0 0,-1-1-1 0 0,1 0 0 0 0,0 1 0 0 0,1-1 0 0 0,-1 0 0 0 0,1 0 0 0 0,0 0 1 0 0,0-1-1 0 0,0 1 0 0 0,1 0 0 0 0,-1 0 0 0 0,1 0 0 0 0,1-1 1 0 0,-1 1-1 0 0,1 0 0 0 0,0 0 0 0 0,0 0 0 0 0,0 0 0 0 0,1-2-19 0 0,-1 4-37 0 0,1-7 5 0 0,1 0 1 0 0,0-1-1 0 0,1 1 1 0 0,0 0-1 0 0,1 1 1 0 0,0-1-1 0 0,0 1 1 0 0,1 0-1 0 0,0 0 1 0 0,0 0-1 0 0,3-1 32 0 0,54-58 0 0 0,-21 39 0 0 0,-15 25 12 0 0,-26 4 47 0 0,-1 0-966 0 0,0 0-4084 0 0,0 0-1757 0 0</inkml:trace>
  <inkml:trace contextRef="#ctx0" brushRef="#br0" timeOffset="173817.806">8085 1308 1376 0 0,'0'0'411'0'0,"0"0"1186"0"0,0 0 519 0 0,0 0 105 0 0,-5 8 1776 0 0,4-5-3841 0 0,0-1 1 0 0,0 0-1 0 0,0 1 0 0 0,0-1 0 0 0,0 1 0 0 0,1-1 0 0 0,-1 1 1 0 0,1 0-1 0 0,-1-1 0 0 0,1 1 0 0 0,0-1 0 0 0,0 1 1 0 0,0 0-1 0 0,1-1 0 0 0,-1 1 0 0 0,1 0 0 0 0,-1-1 0 0 0,1 1 1 0 0,0-1-1 0 0,0 1 0 0 0,0-1 0 0 0,0 0 0 0 0,0 1-156 0 0,1 1 66 0 0,-1-1-1 0 0,1 1 1 0 0,0 0 0 0 0,0-1-1 0 0,0 1 1 0 0,0-1 0 0 0,0 0-1 0 0,1 0 1 0 0,0 0 0 0 0,0 0-1 0 0,-1 0 1 0 0,2 0 0 0 0,-1-1-1 0 0,0 1 1 0 0,0-1-1 0 0,1 0 1 0 0,-1 0 0 0 0,1 0-1 0 0,0-1 1 0 0,0 1 0 0 0,-1-1-1 0 0,1 0 1 0 0,0 0 0 0 0,0 0-1 0 0,0-1 1 0 0,0 1 0 0 0,0-1-1 0 0,0 0 1 0 0,0 0-1 0 0,4-1-65 0 0,32-9 64 0 0,-5-7-64 0 0,-14-11 0 0 0,-10-15 1399 0 0,-11 42-1175 0 0,0 1-7 0 0,0-1-37 0 0,0-10-5 0 0,0 9 9 0 0,0 2 21 0 0,0 0-3 0 0,0 0-29 0 0,0 0-12 0 0,0 0-1 0 0,0 2 2 0 0,12 57 676 0 0,-11 6-18 0 0,9 42 51 0 0,-2-58-658 0 0,17 42-213 0 0,-21-85-85 0 0,-4-5-363 0 0,0-1-173 0 0,0 0-1383 0 0,0 0-5405 0 0</inkml:trace>
  <inkml:trace contextRef="#ctx0" brushRef="#br0" timeOffset="174270.823">8619 1444 6448 0 0,'13'6'286'0'0,"-18"-8"978"0"0,5 2-1181 0 0,0 0 0 0 0,0-1-1 0 0,-1 1 1 0 0,1 0 0 0 0,0 0-1 0 0,0 0 1 0 0,0 0 0 0 0,-1 0-1 0 0,1-1 1 0 0,0 1 0 0 0,0 0-1 0 0,-1 0 1 0 0,1 0 0 0 0,0 0-1 0 0,0 0 1 0 0,-1 0 0 0 0,1 0-1 0 0,0 0 1 0 0,0 0 0 0 0,-1 0-1 0 0,1 0 1 0 0,0 0 0 0 0,0 0-1 0 0,-1 0 1 0 0,1 0 0 0 0,0 0-1 0 0,0 0 1 0 0,-1 0 0 0 0,1 1-1 0 0,0-1 1 0 0,0 0 0 0 0,0 0-1 0 0,-1 0 1 0 0,1 0 0 0 0,0 0-1 0 0,0 1 1 0 0,0-1 0 0 0,-1 0-1 0 0,1 0 1 0 0,0 0 0 0 0,0 1-1 0 0,0-1 1 0 0,0 0 0 0 0,0 0-1 0 0,-1 1 1 0 0,1-1 0 0 0,0 0-1 0 0,0 0 1 0 0,0 1 0 0 0,0-1-1 0 0,0 0 1 0 0,0 0 0 0 0,0 1-1 0 0,0-1 1 0 0,0 0 0 0 0,0 0-1 0 0,0 1 1 0 0,0-1 0 0 0,0 0-1 0 0,0 0 1 0 0,0 1 0 0 0,0-1-1 0 0,0 0 1 0 0,1 0 0 0 0,-1 0-1 0 0,0 1 1 0 0,0-1 0 0 0,0 0-83 0 0,-9 2 1229 0 0,13 1-1144 0 0,-13-3 317 0 0,37 10 1625 0 0,-26-10-2093 0 0,-2 0-41 0 0,0 0-12 0 0,0-5 19 0 0,0 3-4809 0 0,0 2-273 0 0</inkml:trace>
  <inkml:trace contextRef="#ctx0" brushRef="#br0" timeOffset="174692.601">8923 1256 5984 0 0,'0'0'464'0'0,"0"0"-216"0"0,0 0 229 0 0,0 0 130 0 0,0 0 29 0 0,5 13 3904 0 0,5 98 50 0 0,2-29-2914 0 0,-5-28-1155 0 0,-4-9 726 0 0,-2-42-1166 0 0,5 3-25 0 0,8-13-3562 0 0,-15-9 1597 0 0,0 12-11 0 0</inkml:trace>
  <inkml:trace contextRef="#ctx0" brushRef="#br0" timeOffset="175067.513">9202 1325 920 0 0,'0'-1'67'0'0,"3"-4"290"0"0,-2 4 1430 0 0,-1 1 622 0 0,0 0 119 0 0,0 0-246 0 0,-15 46 973 0 0,-4-9-1992 0 0,12-16-443 0 0,-11 54 943 0 0,18-73-1728 0 0,0 1-1 0 0,0-1 1 0 0,0 1-1 0 0,1-1 1 0 0,-1 1-1 0 0,1-1 0 0 0,-1 1 1 0 0,1-1-1 0 0,0 1 1 0 0,0-1-1 0 0,0 0 1 0 0,0 1-1 0 0,0-1 1 0 0,0 0-1 0 0,1 0 1 0 0,-1 0-1 0 0,1 0 1 0 0,-1 0-1 0 0,1 0 1 0 0,0 0-1 0 0,0-1 1 0 0,0 1-1 0 0,0-1 1 0 0,0 1-1 0 0,0-1 1 0 0,0 0-1 0 0,0 0 1 0 0,2 1-35 0 0,3 1 122 0 0,-4-1-56 0 0,-1-1 1 0 0,2 1-1 0 0,-1-1 0 0 0,0 0 1 0 0,0 0-1 0 0,0 0 0 0 0,1 0 1 0 0,-1 0-1 0 0,0-1 0 0 0,1 1 1 0 0,-1-1-1 0 0,1 0 0 0 0,-1 0 1 0 0,0 0-1 0 0,1-1 0 0 0,-1 1 1 0 0,1-1-1 0 0,-1 0 0 0 0,2-1-66 0 0,32-9 912 0 0,-31 8-864 0 0,-1-1 0 0 0,0 1 0 0 0,-1-1 0 0 0,1 0 0 0 0,0 0 0 0 0,-1 0 0 0 0,0-1 0 0 0,0 1 0 0 0,-1-1 0 0 0,1 0 0 0 0,-1 0 0 0 0,0 0 0 0 0,0-1 0 0 0,-1 1 0 0 0,1-1 0 0 0,0-4-48 0 0,-1 5 102 0 0,0 0-1 0 0,0-1 0 0 0,-1 1 0 0 0,0-1 0 0 0,0 1 1 0 0,0-1-1 0 0,-1 1 0 0 0,1-1 0 0 0,-1 1 0 0 0,-1-1 1 0 0,1 0-1 0 0,-1 1 0 0 0,0-1 0 0 0,0 1 0 0 0,-1-1 0 0 0,1 1 1 0 0,-1 0-1 0 0,0 0 0 0 0,-1 0 0 0 0,-1-2-101 0 0,-37-27 16 0 0,-6 12-1689 0 0,46 21-242 0 0,1 1-105 0 0</inkml:trace>
  <inkml:trace contextRef="#ctx0" brushRef="#br0" timeOffset="175411.183">9691 1322 6448 0 0,'9'2'669'0'0,"56"-8"3198"0"0,-4-3-118 0 0,-17 1-2996 0 0,-45 9-4426 0 0,-1 5-1388 0 0</inkml:trace>
  <inkml:trace contextRef="#ctx0" brushRef="#br0" timeOffset="175645.5">9715 1482 11976 0 0,'0'0'266'0'0,"1"1"44"0"0,61-2 426 0 0,3-4 1208 0 0,-29 1 29 0 0,-21-3-1888 0 0,-13 7-814 0 0,-1-2-3262 0 0,6-6-1411 0 0</inkml:trace>
  <inkml:trace contextRef="#ctx0" brushRef="#br0" timeOffset="179067.938">7996 2031 6448 0 0,'0'0'297'0'0,"0"1"-9"0"0,0 4-117 0 0,0-4 205 0 0,0-1 110 0 0,0 0 24 0 0,0 0 2 0 0,0 0 0 0 0,0 0 0 0 0,7-8 442 0 0,15-12-788 0 0,27 4-166 0 0,31 26 442 0 0,-41 10 1148 0 0,-14 11-813 0 0,-17 30 414 0 0,-43 75 840 0 0,35-133-2026 0 0,0 0-1 0 0,0 0 0 0 0,0 0 0 0 0,0 0 0 0 0,0 0 0 0 0,1-1 1 0 0,-1 1-1 0 0,1 0 0 0 0,0 0 0 0 0,0-1 0 0 0,0 1 0 0 0,0 0 1 0 0,0-1-1 0 0,0 1 0 0 0,1-1 0 0 0,1 3-4 0 0,2-2-21 0 0,0 0 0 0 0,1-1 0 0 0,-1 1-1 0 0,1-1 1 0 0,0 0 0 0 0,-1 0 0 0 0,1-1-1 0 0,0 0 1 0 0,0 0 0 0 0,0 0 0 0 0,0-1 0 0 0,0 0-1 0 0,0 0 1 0 0,0 0 0 0 0,2-1 21 0 0,8 1 10 0 0,74-26-1570 0 0,-76 23 914 0 0</inkml:trace>
  <inkml:trace contextRef="#ctx0" brushRef="#br0" timeOffset="179536.583">8414 1961 2304 0 0,'2'-1'373'0'0,"22"-1"4980"0"0,25-1-3137 0 0,18 13-1254 0 0,29-7-962 0 0,-63-9 0 0 0,-27 9 74 0 0,-4-3 309 0 0,-2 0 113 0 0,4 7 1293 0 0,-4 30-709 0 0,-11-19-414 0 0,-3 22 731 0 0,2 45-399 0 0,16 18 6 0 0,3-15-382 0 0,-7-87-670 0 0,0-1-467 0 0,0 0-205 0 0,0 0-43 0 0</inkml:trace>
  <inkml:trace contextRef="#ctx0" brushRef="#br0" timeOffset="179817.761">8849 2304 6448 0 0,'2'2'316'0'0,"0"0"1"0"0,0 0-1 0 0,0 0 1 0 0,0 0 0 0 0,-1 1-1 0 0,1-1 1 0 0,-1 0-1 0 0,1 1 1 0 0,-1 0-1 0 0,0-1 1 0 0,0 1 0 0 0,0-1-1 0 0,-1 1 1 0 0,1 0-1 0 0,0 0 1 0 0,-1 0-1 0 0,0-1 1 0 0,0 1-1 0 0,0 0 1 0 0,0 0 0 0 0,0 1-317 0 0,-3 99 2614 0 0,3-101-8236 0 0</inkml:trace>
  <inkml:trace contextRef="#ctx0" brushRef="#br0" timeOffset="180614.476">9034 1952 2760 0 0,'2'-2'359'0'0,"21"-8"4535"0"0,19 8-3764 0 0,-34 2-651 0 0,14 0 51 0 0,8 3 154 0 0,22-16-288 0 0,-18 6-263 0 0,-33 9-93 0 0,2 0 2791 0 0,6 0-2435 0 0,-8-1-286 0 0,10 13 344 0 0,-8-8-380 0 0,-3 38 592 0 0,-2 103 909 0 0,16-75-1287 0 0,-6-41-48 0 0,7 3 99 0 0,-9-13-234 0 0,-5-19-46 0 0,-1-2 9 0 0,0 0-84 0 0,0 0-393 0 0,0 0-190 0 0,0 0-44 0 0</inkml:trace>
  <inkml:trace contextRef="#ctx0" brushRef="#br0" timeOffset="181270.541">9510 1978 5240 0 0,'0'0'235'0'0,"0"0"102"0"0,0 0 264 0 0,0 0 115 0 0,0 0 20 0 0,0 0-11 0 0,0 0-70 0 0,0 0-30 0 0,0 0-7 0 0,1 0-84 0 0,42-12 422 0 0,17-5 242 0 0,-4 13-373 0 0,-53 6-758 0 0,0-1 0 0 0,0 1 0 0 0,1-1 0 0 0,-2 1 1 0 0,1 0-1 0 0,0 0 0 0 0,0 1 0 0 0,-1-1 0 0 0,1 1 0 0 0,-1-1 0 0 0,1 1 1 0 0,-1 0-1 0 0,0-1 0 0 0,0 1 0 0 0,-1 0 0 0 0,1 0 0 0 0,-1 1 1 0 0,1-1-1 0 0,-1 0 0 0 0,0 0 0 0 0,0 1 0 0 0,0-1 0 0 0,-1 1 0 0 0,1-1 1 0 0,-1 4-68 0 0,-25 141 2471 0 0,28-60-2031 0 0,0-84-442 0 0,1 0 0 0 0,-1 0-1 0 0,0 0 1 0 0,1-1-1 0 0,0 1 1 0 0,0-1-1 0 0,0 0 1 0 0,1 0-1 0 0,-1 0 1 0 0,1-1-1 0 0,-1 0 1 0 0,1 0-1 0 0,0 0 1 0 0,0 0 0 0 0,-1-1-1 0 0,1 1 1 0 0,1-1-1 0 0,-1-1 1 0 0,0 1-1 0 0,0-1 1 0 0,0 0-1 0 0,0 0 1 0 0,0 0-1 0 0,0-1 1 0 0,1 0-1 0 0,-1 0 3 0 0,65-12 11 0 0,-3-13-735 0 0,-38 12-2084 0 0,-17 4-2742 0 0</inkml:trace>
  <inkml:trace contextRef="#ctx0" brushRef="#br0" timeOffset="181739.18">10219 1925 1376 0 0,'0'0'65'0'0,"-9"-3"1706"0"0,-10 10 3506 0 0,-12 9-2658 0 0,-9 44-2487 0 0,6 25-132 0 0,26-58 0 0 0,6-20 37 0 0,0 0 1 0 0,1 1 0 0 0,0-1 0 0 0,0 1 0 0 0,0 0 0 0 0,1-1-1 0 0,0 1 1 0 0,1-1 0 0 0,0 1 0 0 0,0 0 0 0 0,0-1-1 0 0,1 0 1 0 0,0 1 0 0 0,3 5-38 0 0,-3-10 43 0 0,1 0-1 0 0,0 0 1 0 0,1 0-1 0 0,-1 0 1 0 0,1 0-1 0 0,-1-1 1 0 0,1 0-1 0 0,0 0 1 0 0,-1 0-1 0 0,1 0 1 0 0,0 0 0 0 0,0-1-1 0 0,1 1 1 0 0,-1-1-1 0 0,0 0 1 0 0,0-1-1 0 0,1 1 1 0 0,-1-1-1 0 0,0 0 1 0 0,1 0-1 0 0,-1 0 1 0 0,0 0 0 0 0,1-1-1 0 0,-1 0 1 0 0,0 0-1 0 0,0 0 1 0 0,0 0-1 0 0,0-1 1 0 0,0 0-1 0 0,0 1 1 0 0,0-1-1 0 0,0-1 1 0 0,0 1 0 0 0,2-3-43 0 0,20-13-31 0 0,-17 13 236 0 0,-1 0 0 0 0,0 0-1 0 0,-1-1 1 0 0,1 0-1 0 0,-1-1 1 0 0,0 0 0 0 0,-1 0-1 0 0,1-1 1 0 0,-2 1 0 0 0,5-8-205 0 0,1-3 494 0 0,-1-1 1 0 0,-1 0 0 0 0,-1 0 0 0 0,0-1 0 0 0,-2 0-1 0 0,0 0 1 0 0,-1-1 0 0 0,-1-1-495 0 0,-4 19 78 0 0,1-1-1 0 0,-1 1 0 0 0,0-1 1 0 0,-1 1-1 0 0,1 0 1 0 0,-1-1-1 0 0,1 1 1 0 0,-1-1-1 0 0,0 1 1 0 0,0 0-1 0 0,0-1 1 0 0,-1 1-1 0 0,1 0 1 0 0,-1 0-1 0 0,0 0 0 0 0,0 0 1 0 0,0 0-1 0 0,0 1 1 0 0,0-1-1 0 0,-1 1 1 0 0,0-1-78 0 0,-1 0 44 0 0,-1 2 1 0 0,0-1 0 0 0,0 1 0 0 0,1-1-1 0 0,-1 1 1 0 0,0 0 0 0 0,0 1-1 0 0,0 0 1 0 0,-1-1 0 0 0,1 1 0 0 0,0 1-1 0 0,0-1 1 0 0,0 1 0 0 0,0 0-1 0 0,-3 1-44 0 0,-28 10-21 0 0,2-1-1912 0 0,17-5-1850 0 0,15-6 1833 0 0</inkml:trace>
</inkml:ink>
</file>

<file path=ppt/ink/ink8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32.153"/>
    </inkml:context>
    <inkml:brush xml:id="br0">
      <inkml:brushProperty name="width" value="0.05" units="cm"/>
      <inkml:brushProperty name="height" value="0.05" units="cm"/>
      <inkml:brushProperty name="color" value="#E71224"/>
    </inkml:brush>
  </inkml:definitions>
  <inkml:trace contextRef="#ctx0" brushRef="#br0">0 155 920 0 0,'9'0'320'0'0,"-7"0"1008"0"0,-2 0 441 0 0,0 0 88 0 0,0 0-122 0 0,0 0-595 0 0,0 0-256 0 0,0 0-55 0 0,0 0-57 0 0,0 0-190 0 0,0 0-81 0 0,0 0-18 0 0,0 0-19 0 0,0 0-67 0 0,0 0-28 0 0,2 2-7 0 0,11 27 1241 0 0,-12-17-1117 0 0,1-2-159 0 0,4 37 984 0 0,-3 8-403 0 0,0-14-794 0 0,2 87 1607 0 0,16 55 435 0 0,-17-138-2431 0 0,4 14 227 0 0,7 4 336 0 0,3 29 128 0 0,-10-56-512 0 0,-6 43 96 0 0,-2-25 608 0 0,28-48-130 0 0,32-7-712 0 0,39-2-618 0 0,-18-7 852 0 0,43-6 738 0 0,-14 9-380 0 0,79-7-170 0 0,-84-4-73 0 0,-46 7-332 0 0,81-11 327 0 0,76 6 462 0 0,-142 16-916 0 0,65-10 344 0 0,-46 6 424 0 0,-16-3-444 0 0,-18 7-249 0 0,40-5 382 0 0,-5 7 79 0 0,44-5-192 0 0,-30-4 0 0 0,111 7 0 0 0,-120-4 0 0 0,-43 1 33 0 0,59 6 62 0 0,-6 5-41 0 0,103-5 62 0 0,-209-2 42 0 0,32 1 392 0 0,-16-6 401 0 0,1-8-908 0 0,12-16-43 0 0,-13-10 136 0 0,-9 3-125 0 0,0-53 401 0 0,0-50-875 0 0,-2 28 463 0 0,-13-73 0 0 0,5 103 0 0 0,-4-7 0 0 0,-2-17 16 0 0,9 84-16 0 0,-2 13 0 0 0,-1 3 0 0 0,0-4 0 0 0,2 2-161 0 0,-2 4-671 0 0,0 2-268 0 0,0 3-48 0 0,-2 7-11 0 0</inkml:trace>
</inkml:ink>
</file>

<file path=ppt/ink/ink9.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256" units="dev"/>
          <inkml:channel name="T" type="integer" max="2.14748E9" units="dev"/>
        </inkml:traceFormat>
        <inkml:channelProperties>
          <inkml:channelProperty channel="X" name="resolution" value="377.95276" units="1/cm"/>
          <inkml:channelProperty channel="Y" name="resolution" value="425.28058" units="1/cm"/>
          <inkml:channelProperty channel="F" name="resolution" value="0" units="1/dev"/>
          <inkml:channelProperty channel="T" name="resolution" value="1" units="1/dev"/>
        </inkml:channelProperties>
      </inkml:inkSource>
      <inkml:timestamp xml:id="ts0" timeString="2019-08-05T17:58:09.300"/>
    </inkml:context>
    <inkml:brush xml:id="br0">
      <inkml:brushProperty name="width" value="0.05292" units="cm"/>
      <inkml:brushProperty name="height" value="0.05292" units="cm"/>
      <inkml:brushProperty name="color" value="#0070C0"/>
    </inkml:brush>
  </inkml:definitions>
  <inkml:trace contextRef="#ctx0" brushRef="#br0">19606 7138 45 0,'-34'-11'22'0,"43"22"-24"15,-1-15 22-15,9 1-20 16,5-12 1-16,3 3-4 0,5-7 1 16,-4-3-8-16,-14-1 1 15</inkml:trace>
</inkml:ink>
</file>

<file path=ppt/ink/ink90.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37.981"/>
    </inkml:context>
    <inkml:brush xml:id="br0">
      <inkml:brushProperty name="width" value="0.1" units="cm"/>
      <inkml:brushProperty name="height" value="0.1" units="cm"/>
      <inkml:brushProperty name="color" value="#5B2D90"/>
    </inkml:brush>
  </inkml:definitions>
  <inkml:trace contextRef="#ctx0" brushRef="#br0">145 0 3224 0 0,'0'0'445'0'0,"0"0"662"0"0,0 0 291 0 0,0 0 61 0 0,6 0 517 0 0,-4 2 6542 0 0,-2-2-8512 0 0,0 3 48 0 0,1 0 1 0 0,-1 1 0 0 0,0-1-1 0 0,0 0 1 0 0,0 0 0 0 0,-1 1 0 0 0,1-1-1 0 0,-1 0 1 0 0,1 0 0 0 0,-1 0 0 0 0,0 0-1 0 0,-1 1 1 0 0,1-1 0 0 0,0-1 0 0 0,-1 1-1 0 0,0 0 1 0 0,1 0 0 0 0,-1-1-1 0 0,0 1 1 0 0,0-1 0 0 0,-1 1 0 0 0,1-1-1 0 0,-1 1-54 0 0,-72 59 0 0 0,37-12 1008 0 0,25 1-1230 0 0,39-26 660 0 0,54-14 158 0 0,-49-10-472 0 0,116 0 923 0 0,-114 5-711 0 0,-7 0 121 0 0,-25-5-390 0 0,-1-1 10 0 0,0 1-10 0 0,0 0-123 0 0,-1 1 0 0 0,1-1 1 0 0,0 1-1 0 0,-1-1 0 0 0,1 0 0 0 0,-1 1 0 0 0,1-1 1 0 0,-1 0-1 0 0,0 0 0 0 0,0 0 0 0 0,1 1 0 0 0,-1-1 1 0 0,0 0-1 0 0,0 0 0 0 0,0 0 0 0 0,0 0 1 0 0,0 0-1 0 0,-1 0 0 0 0,1-1 0 0 0,0 1 0 0 0,0 0 1 0 0,-1-1-1 0 0,1 1 0 0 0,-1 0 56 0 0,-2 1-422 0 0,-19 14-6366 0 0,9-9 383 0 0</inkml:trace>
</inkml:ink>
</file>

<file path=ppt/ink/ink91.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38.965"/>
    </inkml:context>
    <inkml:brush xml:id="br0">
      <inkml:brushProperty name="width" value="0.1" units="cm"/>
      <inkml:brushProperty name="height" value="0.1" units="cm"/>
      <inkml:brushProperty name="color" value="#5B2D90"/>
    </inkml:brush>
  </inkml:definitions>
  <inkml:trace contextRef="#ctx0" brushRef="#br0">87 1 1376 0 0,'11'0'299'0'0,"-9"0"715"0"0,-2 0 313 0 0,0 0 66 0 0,0 0-106 0 0,0 0-503 0 0,7 0 22 0 0,-7 1 5700 0 0,-21 20-5448 0 0,-38 55 59 0 0,33-5-1037 0 0,26-69-46 0 0,0-1-1 0 0,0 1 0 0 0,0 0 1 0 0,0-1-1 0 0,1 1 0 0 0,-1-1 0 0 0,1 1 1 0 0,-1-1-1 0 0,1 1 0 0 0,-1-1 1 0 0,1 1-1 0 0,0-1 0 0 0,0 0 0 0 0,-1 1 1 0 0,1-1-1 0 0,0 0 0 0 0,0 0 0 0 0,1 0 1 0 0,-1 1-1 0 0,0-1 0 0 0,0 0 1 0 0,0-1-1 0 0,1 1 0 0 0,-1 0 0 0 0,0 0 1 0 0,1 0-1 0 0,-1-1 0 0 0,2 1-33 0 0,4 5 126 0 0,-1-3-34 0 0,0 1 1 0 0,-1 0 0 0 0,1-1-1 0 0,1 0 1 0 0,-1-1-1 0 0,0 0 1 0 0,1 0 0 0 0,-1 0-1 0 0,1 0 1 0 0,0-1-1 0 0,0 0 1 0 0,-1-1 0 0 0,1 1-1 0 0,4-2-92 0 0,19 4 64 0 0,64 7 1437 0 0,-21-7-912 0 0,-72-3-482 0 0,-1 0-10 0 0,0 0-5 0 0,0 0-17 0 0,0 0-36 0 0,0 0-1069 0 0,0 0-4056 0 0,0 0-1723 0 0</inkml:trace>
</inkml:ink>
</file>

<file path=ppt/ink/ink92.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39.637"/>
    </inkml:context>
    <inkml:brush xml:id="br0">
      <inkml:brushProperty name="width" value="0.1" units="cm"/>
      <inkml:brushProperty name="height" value="0.1" units="cm"/>
      <inkml:brushProperty name="color" value="#5B2D90"/>
    </inkml:brush>
  </inkml:definitions>
  <inkml:trace contextRef="#ctx0" brushRef="#br0">131 2 6448 0 0,'0'0'297'0'0,"1"0"-9"0"0,13-1 2245 0 0,-12 3 2083 0 0,-4 2-4318 0 0,-24 34 956 0 0,-3 0-671 0 0,16-22-374 0 0,1 1 0 0 0,2 0 0 0 0,-1 1 0 0 0,2 0 0 0 0,-7 19-209 0 0,12-25 92 0 0,0 0 0 0 0,1 0 1 0 0,0 0-1 0 0,1 1 0 0 0,0-1 0 0 0,1 0 0 0 0,1 1 0 0 0,0 0 0 0 0,1 9-92 0 0,1-14 23 0 0,0 0 0 0 0,0 0-1 0 0,0 0 1 0 0,1 0 0 0 0,0 0-1 0 0,1 0 1 0 0,0-1 0 0 0,0 0-1 0 0,1 0 1 0 0,0 0 0 0 0,0 0-1 0 0,0-1 1 0 0,1 1 0 0 0,0-1-1 0 0,0-1 1 0 0,1 1 0 0 0,-1-1-1 0 0,1-1 1 0 0,0 1 0 0 0,5 1-23 0 0,-7-3 31 0 0,1 0 0 0 0,-1-1 1 0 0,1 0-1 0 0,0 0 1 0 0,-1 0-1 0 0,1-1 0 0 0,0 0 1 0 0,0 0-1 0 0,0 0 0 0 0,0-1 1 0 0,0 0-1 0 0,0 0 0 0 0,0-1 1 0 0,0 0-1 0 0,0 0 1 0 0,0 0-1 0 0,0 0 0 0 0,0-1 1 0 0,-1 0-1 0 0,1 0 0 0 0,-1-1 1 0 0,1 0-1 0 0,-1 0 0 0 0,0 0 1 0 0,1-1-32 0 0,-4 3 37 0 0,-1-1 0 0 0,1 0 0 0 0,0 0 0 0 0,-1 1 0 0 0,1-1 0 0 0,-1 0 0 0 0,0 0 0 0 0,0-1 0 0 0,0 1 0 0 0,0 0 0 0 0,0 0 0 0 0,0 0 0 0 0,0-1 0 0 0,-1 1 0 0 0,1 0 0 0 0,-1-1 1 0 0,0 1-1 0 0,0-1 0 0 0,0 1 0 0 0,0 0 0 0 0,0-1 0 0 0,0 1 0 0 0,-1 0 0 0 0,1-1 0 0 0,-1 1 0 0 0,1 0 0 0 0,-1-1 0 0 0,0 1 0 0 0,0 0 0 0 0,0 0 0 0 0,0 0 0 0 0,0 0 0 0 0,-1 0 0 0 0,1 0 0 0 0,-1 0 0 0 0,1 0 0 0 0,-1 0 0 0 0,0 1 1 0 0,1-1-1 0 0,-1 1 0 0 0,0-1 0 0 0,-2 0-37 0 0,-107-4 230 0 0,60 15-1129 0 0,33-3-6188 0 0,17-5 1370 0 0</inkml:trace>
  <inkml:trace contextRef="#ctx0" brushRef="#br0" timeOffset="499.882">596 39 8288 0 0,'0'0'381'0'0,"0"0"-6"0"0,-1 2-171 0 0,-55 75 4244 0 0,16-15-2508 0 0,26-36-1294 0 0,-25 73 1122 0 0,35-74-1443 0 0,2-18-268 0 0,0-1-1 0 0,1 1 1 0 0,-1 0-1 0 0,2-1 1 0 0,-1 1-1 0 0,1 0 1 0 0,0 0-1 0 0,0 0 0 0 0,1 0 1 0 0,0-1-1 0 0,0 1 1 0 0,0 0-1 0 0,1-1 1 0 0,0 1-1 0 0,1-1 1 0 0,-1 1-1 0 0,1-1-56 0 0,-1-3 15 0 0,-1 0 0 0 0,1 0 1 0 0,0 0-1 0 0,0-1 0 0 0,0 1 0 0 0,0-1 0 0 0,1 1 0 0 0,-1-1 0 0 0,1 0 0 0 0,-1 0 0 0 0,1 0 0 0 0,0 0 0 0 0,0 0 0 0 0,-1-1 0 0 0,1 1 0 0 0,1-1 0 0 0,-1 0 0 0 0,1 1-15 0 0,10 2 111 0 0,47 1-267 0 0,-57-5 195 0 0,-1 1 1 0 0,1-1 0 0 0,-1-1 0 0 0,1 1-1 0 0,-1-1 1 0 0,1 1 0 0 0,-1-1-1 0 0,0 0 1 0 0,1 0 0 0 0,-1 0-1 0 0,0-1 1 0 0,0 1 0 0 0,0-1 0 0 0,0 0-1 0 0,0 0 1 0 0,0 0 0 0 0,0 0-1 0 0,0 0 1 0 0,-1-1 0 0 0,1 1-1 0 0,-1-1 1 0 0,0 0 0 0 0,0 1 0 0 0,0-1-1 0 0,0 0 1 0 0,0 0 0 0 0,-1-1-1 0 0,1 1 1 0 0,-1 0 0 0 0,0 0 0 0 0,0-1-1 0 0,0 1 1 0 0,0-1 0 0 0,-1 1-1 0 0,1-1 1 0 0,-1-1-40 0 0,-2 2 32 0 0,0 0 0 0 0,-1 0 0 0 0,1 0 0 0 0,-1 0 0 0 0,1 1 0 0 0,-1-1 0 0 0,0 1 1 0 0,0 0-1 0 0,0-1 0 0 0,-1 1 0 0 0,1 1 0 0 0,0-1 0 0 0,-1 0 0 0 0,1 1 0 0 0,-1 0 0 0 0,0-1 0 0 0,1 2 0 0 0,-1-1 0 0 0,0 0 0 0 0,0 1 0 0 0,1-1 0 0 0,-5 1-32 0 0,-78 0-496 0 0,45 7-4978 0 0,38-6 3541 0 0</inkml:trace>
  <inkml:trace contextRef="#ctx0" brushRef="#br0" timeOffset="1187.225">833 145 10136 0 0,'0'0'464'0'0,"0"0"-10"0"0,0 0-222 0 0,7 7 1154 0 0,1 45 2064 0 0,3 30-1267 0 0,0-10-622 0 0,-11-72-1506 0 0,1 1 0 0 0,-1-1 0 0 0,1 0 0 0 0,-1 1 0 0 0,1-1 0 0 0,-1 1 0 0 0,1-1 0 0 0,-1 0 0 0 0,1 1 0 0 0,-1-1 0 0 0,1 0 1 0 0,-1 0-1 0 0,1 1 0 0 0,-1-1 0 0 0,1 0 0 0 0,0 0 0 0 0,-1 0 0 0 0,1 0 0 0 0,-1 0 0 0 0,1 0 0 0 0,0 0 0 0 0,-1 0 0 0 0,1 0 0 0 0,0 0 0 0 0,-1 0 0 0 0,1 0 0 0 0,-1 0 0 0 0,1 0 0 0 0,0-1 0 0 0,-1 1 0 0 0,1 0 0 0 0,-1 0 0 0 0,1-1 0 0 0,-1 1 0 0 0,1 0 0 0 0,-1-1 1 0 0,1 1-1 0 0,-1-1 0 0 0,1 1 0 0 0,-1-1 0 0 0,0 1 0 0 0,1 0 0 0 0,-1-1 0 0 0,0 1 0 0 0,1-1 0 0 0,-1 0 0 0 0,0 1 0 0 0,1-1 0 0 0,-1 1 0 0 0,0-1 0 0 0,0 1 0 0 0,0-1 0 0 0,0 0 0 0 0,0 1 0 0 0,0-1-55 0 0,1 1 138 0 0,36-71 342 0 0,-29 56-536 0 0,2-1 0 0 0,-1 1 0 0 0,2 1-1 0 0,0 0 1 0 0,1 0 0 0 0,5-3 56 0 0,4 4 203 0 0,-16 9-146 0 0,-5 9-802 0 0,-52 54-6720 0 0,-29 20-1726 0 0,69-47 5925 0 0,12-31 3492 0 0,1 15 1774 0 0,13 3 3313 0 0,22 0-1779 0 0,-13-7-2245 0 0,45 17 803 0 0,-3 16-298 0 0,-64-44-1724 0 0,0 0 4 0 0,1 2-58 0 0</inkml:trace>
</inkml:ink>
</file>

<file path=ppt/ink/ink93.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42.652"/>
    </inkml:context>
    <inkml:brush xml:id="br0">
      <inkml:brushProperty name="width" value="0.1" units="cm"/>
      <inkml:brushProperty name="height" value="0.1" units="cm"/>
      <inkml:brushProperty name="color" value="#5B2D90"/>
    </inkml:brush>
  </inkml:definitions>
  <inkml:trace contextRef="#ctx0" brushRef="#br0">1 1 1376 0 0,'0'0'299'0'0,"0"0"715"0"0,0 0 313 0 0,0 0 66 0 0,0 0-81 0 0,0 0-395 0 0,0 0-169 0 0,0 0-38 0 0,0 0-57 0 0,0 0-213 0 0,0 1-96 0 0,15 51 1795 0 0,3 0-91 0 0,-10-10-512 0 0,14 47-157 0 0,-11-33 320 0 0,-11-55-1759 0 0,0-1-47 0 0,0 0 33 0 0,0 0-62 0 0,0 0-727 0 0,0 0-353 0 0,0 0-78 0 0</inkml:trace>
</inkml:ink>
</file>

<file path=ppt/ink/ink94.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1:43.292"/>
    </inkml:context>
    <inkml:brush xml:id="br0">
      <inkml:brushProperty name="width" value="0.1" units="cm"/>
      <inkml:brushProperty name="height" value="0.1" units="cm"/>
      <inkml:brushProperty name="color" value="#5B2D90"/>
    </inkml:brush>
  </inkml:definitions>
  <inkml:trace contextRef="#ctx0" brushRef="#br0">1 0 456 0 0,'18'0'3451'0'0,"-17"0"-1542"0"0,-1 0-191 0 0,0 0-844 0 0,0 0-372 0 0,0 0-76 0 0,0 0-41 0 0,0 0-128 0 0,0 0-53 0 0,0 0-10 0 0,0 0-6 0 0,0 0-18 0 0,0 0-8 0 0,4 7 766 0 0,3 31 1666 0 0,-7-39-2567 0 0,0 1-1 0 0,0 0 0 0 0,0-1 0 0 0,0 1 1 0 0,1 0-1 0 0,-1-1 0 0 0,0 1 0 0 0,0 0 1 0 0,0-1-1 0 0,1 1 0 0 0,-1 0 1 0 0,0 0-1 0 0,0-1 0 0 0,1 1 0 0 0,-1 0 1 0 0,0 0-1 0 0,0 0 0 0 0,1-1 1 0 0,-1 1-1 0 0,0 0 0 0 0,1 0 0 0 0,-1 0 1 0 0,0 0-1 0 0,1 0 0 0 0,-1 0 1 0 0,0-1-1 0 0,1 1 0 0 0,-1 0 0 0 0,0 0 1 0 0,1 0-1 0 0,-1 0 0 0 0,0 0 1 0 0,1 0-1 0 0,-1 0 0 0 0,1 1 0 0 0,-1-1 1 0 0,0 0-1 0 0,1 0 0 0 0,-1 0 0 0 0,0 0 1 0 0,1 0-1 0 0,-1 0 0 0 0,0 1 1 0 0,0-1-1 0 0,1 0 0 0 0,-1 0 0 0 0,0 1 1 0 0,0-1-1 0 0,1 0 0 0 0,-1 0 1 0 0,0 1-1 0 0,0-1 0 0 0,1 0 0 0 0,-1 0 1 0 0,0 1-1 0 0,0-1 0 0 0,0 0 1 0 0,0 1-1 0 0,0-1-26 0 0,0-1 175 0 0,0 1 1 0 0,0 0-6 0 0,0 0-22 0 0,0 0-11 0 0,0 0-1 0 0,0 0-9 0 0,0 0-40 0 0,-1 1-31 0 0,-17 20-176 0 0,27-13-319 0 0,-3-8 233 0 0</inkml:trace>
</inkml:ink>
</file>

<file path=ppt/ink/ink95.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52:00.392"/>
    </inkml:context>
    <inkml:brush xml:id="br0">
      <inkml:brushProperty name="width" value="0.05292" units="cm"/>
      <inkml:brushProperty name="height" value="0.05292" units="cm"/>
      <inkml:brushProperty name="color" value="#FF0000"/>
    </inkml:brush>
  </inkml:definitions>
  <inkml:trace contextRef="#ctx0" brushRef="#br0">15915 4326 403 0,'0'0'36'0,"-3"0"-36"0,3-5 0 0,-5 5 0 16,2 0 189-16,0 0 31 0,3 0 7 0,0 0 1 0,-2-2-96 0,2 2-18 16,-3 0-4-16,3 0-1 0,0 0 2 0,0 0 0 15,0 0 0-15,0 0 0 0,0 0-32 0,0 0-7 16,5-5 0-16,1 5-1 0,2-2-35 0,0 2-8 16,2 0 0-16,3-5-1 0,1 5-11 0,-1 0-1 15,3 0-1-15,2-2 0 0,3-3 40 0,1 5 8 0,-1 0 2 0,3-2 0 16,2-3-52-16,1 5-12 0,4-7 0 0,9 2 0 15,0 5 0-15,2-7 0 0,3 7 0 0,3-2 0 16,-9-3 0-16,1 3 0 0,2-3 0 0,3 5 0 16,0-2 0-16,0-3 0 0,6 5 0 0,-4 0 0 0,1-2 0 15,-1 2 0-15,-4 0 0 0,2 0 0 0,0 0 19 0,5 0 1 16,-2-5 0-16,-1 5 0 0,1 0-32 0,-6 0-7 16,3 0-1-16,0 0 0 15,0 0 20-15,0 0 0 0,8-5 0 0,-5 3 0 16,-1 4 28-16,-2-2 8 0,3-2 3 0,-3 2 0 15,0-5-27-15,0 5-12 0,2 0 10 0,4 0-10 16,-4-2 22-16,-2-3-2 0,0 5 0 0,-2 0 0 16,-4 0-20-16,1 0-16 0,-3-2 2 0,3 2 1 15,-1 0 13-15,1 0 0 0,0 0 0 0,-1 2 0 16,1-2 0-16,-3 0 8 0,-2 5-8 0,-1-3 0 0,-5-2 13 0,5 0-4 16,1 0-1-16,5 0 0 0,-6 0-8 0,6 0 0 15,-3 0 0-15,-3 0 0 0,0 0 0 0,1 0 0 16,-3 5 0-16,-3-5 0 0,0 2 0 0,0-2 0 15,3 5 0-15,-1-5 0 0,4 5 0 0,-1-3 0 16,1-2 0-16,-4 7 0 0,4-7 8 0,-6 5-8 0,0-5 12 0,0 2-4 31,-5 3 4-31,2-3 0 0,-2 3 0 0,0-3 0 0,0-2-12 16,0 5-12-16,2-5 2 0,1 0 1 0,-1 0-1 0,0 2 0 16,1 3 0-16,-3-5 0 15,0 0 24-15,-1 5 5 0,1-3 1 0,-3-2 0 0,0 0-32 0,-2 5-7 16,0-5-1-16,-4 2 0 0,1-2 41 0,0 0 8 15,0 5 2-15,3-3 0 0,-1-2-31 0,1 0 0 16,-1 0 0-16,1 5 0 0,-1-3 8 0,3-2-8 0,-2 5 0 0,-1-5 0 16,1 0 10-16,-3 0-10 0,0 2 10 0,-1 3-10 15,-1-5 11-15,-1 5-11 0,0-5 12 0,0 2-12 16,-2-2 15-16,0 5-4 0,-3-5-1 0,2 0 0 16,-5 2-10-16,3-2 8 0,0 0-8 0,-2 0 8 15,-1 0 0-15,-5 0-8 0,5 0 12 0,0 0-4 16,-2 0-8-16,-3 0 10 0,0 0-10 0,0 0 10 0,8 0-10 0,-3 0 0 15,-5 0 9-15,6-7-9 0,-6 7 0 0,5 0 8 16,-5 0-8-16,3-2 0 0,-3 2 11 0,5-5-3 0,0 0 0 0,-5 5 0 16,5-2-8-16,-5 2 0 15,0 0 0-15,3-5 0 0,2 5 0 0,-5 0 0 0,0 0 0 16,6-2 0 0,-6 2-32-16,0 0-6 0,0 0-1 0,5-5 0 15,-5 5 2-15,0 0 0 0,0 0 0 0,0 0 0 16,0 0-3-16,0 0 0 0,0 0 0 0,0 0 0 15,0 0-171-15,0 0-34 0</inkml:trace>
  <inkml:trace contextRef="#ctx0" brushRef="#br0" timeOffset="3639.955">12824 12745 518 0,'0'0'23'0,"0"0"5"0,0 0-28 0,0 0 0 16,0 0 0-16,0 0 0 0,0 0 190 0,0 0 33 0,0 0 6 0,0 0 2 15,6-4-104-15,-6 4-21 0,5 0-4 0,0-3-1 16,1 3-26-16,-1 0-6 0,3-4-1 0,0 4 0 31,2 0-14-31,1 0-3 0,-1 0-1 0,6 0 0 16,-5 0-13-16,5 0-2 0,0-3-1 0,0 3 0 0,5 0-9 0,-3 0-1 15,-5 0-1-15,3 3 0 0,3-3-3 0,-1 0 0 16,4 0 0-16,-4 4 0 0,1-1-1 0,-4-3-1 16,4 4 0-16,-3-1 0 0,0 2 2 0,-3-5 1 15,-2 0 0-15,2 2 0 0,-3 3-1 0,1-5-1 16,-3 0 0-16,0 0 0 0,-3 0 5 0,0 4 2 0,1-1 0 0,-1-3 0 16,-5 0-2-16,0 0 0 0,3 7 0 0,-3-7 0 15,0 0-7-15,0 0-1 0,0 0-1 0,0 0 0 16,-3 7-5-16,3-7-1 0,-5 4 0 0,-1-1 0 15,1 2-9-15,0 2 10 0,-3-7-10 0,3 4 10 16,-3-4-10-16,0 0 8 0,0 3-8 0,0-3 8 16,-3 0-8-16,1 0 0 15,2 0 0-15,-3-3 8 0,-2 3-8 0,0-4 0 16,2 4 0-16,-2 0 0 0,0-5 0 0,-3 3 0 16,-3 2 8-16,6-5-8 0,2 5 0 0,1 0 0 15,-1-3 0-15,1-1 0 0,-1 4 0 0,-2-3 0 0,2-1 0 0,1 1 0 16,2-1 0-16,0 4 0 0,-3 0 9 0,3-3-9 15,0-1 0-15,0 4 0 0,6 0 0 0,-4-5-12 16,1 5 12-16,-3 0 0 0,6 0 0 0,2 0 0 0,-6 0 0 0,6 0 0 16,-2 0 0-16,2 0-8 0,0 0 8 0,0 0-8 15,0 0 8-15,0 0-8 0,0 0 8 0,0 0 0 16,0 0-9-16,0 0 9 0,0 0 0 0,5 5-11 16,3-5 11-16,2 4-8 0,-2-1 8 0,6-3-8 15,-1 0 8-15,3 0-8 0,2 0 8 0,1 0 0 16,-3 0 0-16,2 0 0 0,1 0 0 0,2 0 0 0,-3 0 0 0,4 0-8 15,-4 0 8-15,1 0 0 0,-1 0 0 0,-2 0 0 16,-5 4 0-16,2-1 0 0,0-3 0 0,-5 0 0 16,3 0 0-16,-3 0 0 0,-3 0 0 0,-5 0 8 15,0 0-8-15,0 0 9 0,0 0-9 0,0 0 10 16,0 0 0-16,0 0 0 0,0 0 0 0,0 0 0 16,-5 4-2-16,-3-1 0 15,0-3 0-15,0 0 0 0,0 4-8 0,-3-4 8 16,1 0-8-16,-1 0 8 0,0 3-8 0,1-3 0 15,-1 0 0-15,1 0 0 0,-1-3-20 0,1 6-2 16,2-3-1-16,0 0 0 16,-3 0-113-16,3 0-24 0,3 5-4 0</inkml:trace>
</inkml:ink>
</file>

<file path=ppt/ink/ink96.xml><?xml version="1.0" encoding="utf-8"?>
<inkml:ink xmlns:inkml="http://www.w3.org/2003/InkML">
  <inkml:definitions>
    <inkml:context xml:id="ctx0">
      <inkml:inkSource xml:id="inkSrc0">
        <inkml:traceFormat>
          <inkml:channel name="X" type="integer" max="9600" units="cm"/>
          <inkml:channel name="Y" type="integer" max="7200" units="cm"/>
          <inkml:channel name="F" type="integer" max="4096" units="dev"/>
          <inkml:channel name="T" type="integer" max="2.14748E9" units="dev"/>
        </inkml:traceFormat>
        <inkml:channelProperties>
          <inkml:channelProperty channel="X" name="resolution" value="369.51501" units="1/cm"/>
          <inkml:channelProperty channel="Y" name="resolution" value="415.70438" units="1/cm"/>
          <inkml:channelProperty channel="F" name="resolution" value="0" units="1/dev"/>
          <inkml:channelProperty channel="T" name="resolution" value="1" units="1/dev"/>
        </inkml:channelProperties>
      </inkml:inkSource>
      <inkml:timestamp xml:id="ts0" timeString="2022-07-27T22:56:52.719"/>
    </inkml:context>
    <inkml:brush xml:id="br0">
      <inkml:brushProperty name="width" value="0.05292" units="cm"/>
      <inkml:brushProperty name="height" value="0.05292" units="cm"/>
      <inkml:brushProperty name="color" value="#FF0000"/>
    </inkml:brush>
  </inkml:definitions>
  <inkml:trace contextRef="#ctx0" brushRef="#br0">1598 2527 1490 0,'0'0'32'0,"0"0"8"0,0 0 0 0,0 0 3 0,0 0-35 0,0 0-8 16,0 0 0-16,0 0 0 0,0 0 104 0,0 0 18 16,0 0 4-16,0 0 1 15,0 0-43-15,-3 0-8 0,-2 0-1 0,3 0-1 16,-6 7-29-16,0-7-5 0,5 0-2 0,-5 11 0 16,0-8-14-16,0 6-4 0,0 1 0 0,-2 1 0 15,-1-1-10-15,0 6-2 0,4 1-8 0,-4-3 12 16,-2 5-12-16,2 2-10 0,3-2 2 0,0 7 0 15,6-12 8-15,-1 7 0 0,-2-2 0 0,10 2 0 16,-2-2 0-16,5-1 11 0,0-1-3 0,2-5 0 0,6 2-8 0,-5-2 0 16,7-5 0-16,1 0 0 0,-4-3 8 0,4-1 0 15,0-3 0-15,-1 0 0 0,1 0 3 0,-4-3 0 0,-1-6 0 0,2 2 0 16,-6 0 15-16,6-7 3 0,-5 2 1 0,-1-2 0 16,3 0 33-16,-2-7 6 0,-3 2 2 0,-5 5 0 15,2-5-57-15,-3 5-14 0,-2-7 0 0,0 2 0 16,-2 0 32-16,-3 2 3 0,-3-1 1 0,-3-4 0 0,3 4-3 0,-2 4 0 15,-1-1 0-15,0 4 0 0,-5 1-12 0,9-2-2 16,-4 5-1-16,0-4 0 0,3 8-18 0,-5-1 0 16,8 1 0-16,-3-1 0 0,3 4 0 0,2 4 0 15,0-1-8-15,-5 1 8 16,8-1-111-16,-5 4-16 0,3 0-3 0,2 0-1150 0</inkml:trace>
  <inkml:trace contextRef="#ctx0" brushRef="#br0" timeOffset="332.44">2077 2517 1267 0,'-5'-9'56'0,"5"9"12"0,-8 0-55 0,2 0-13 0,4-2 0 0,-3 2 0 15,-1 2 205-15,6-2 39 0,-5 5 7 0,2-5 1 16,3 7-148-16,-5 0-29 0,5 0-7 0,0 4 0 16,0-3-4-16,0-1 0 15,0 7 0-15,5-3 0 0,-5-1-52 0,0 6-12 16,3-6 0-16,-3 2 0 16,5 2 0-16,-5-7 0 0,0 4 0 0,3-1 0 0,0 2 55 0,2-1 7 15,-5-1 2-15,0-3 0 0,0 0-52 0,2 2-12 16,-2-9 0-16,0 0 0 0,0 3 0 0,0-3 0 15,0 0 0-15,0 0 0 0,0 0 0 0,0 0 0 16,0 0 0-16,0 0 0 0,0 0 0 0,0-3 0 0,0-6 0 0,6 7 0 16,-4-6-171-16,-2 4-37 0,6-3-7 0</inkml:trace>
  <inkml:trace contextRef="#ctx0" brushRef="#br0" timeOffset="1033.772">2013 2574 403 0,'0'0'36'0,"0"0"-36"0,0 0 0 0,0 0 0 0,0 0 191 0,0 0 31 15,0 0 6-15,0 0 2 0,0 0-74 0,0 0-14 16,0 0-3-16,0 0-1 0,0 7-59 0,-2 0-12 31,2-2-3-31,0 2 0 0,0 0 0 0,0 0 0 16,0 4 0-16,2-1 0 0,-2 2 0 0,6-1 0 0,-4-1 0 0,4 4 0 16,-4 5 0-16,6-5 0 0,-5 2 0 0,2-6 0 15,6 1-51-15,-3-1-13 0,-6 2 0 0,6-5 0 16,0 0 0-16,3 0 0 0,-1 5 0 0,-2-12 0 15,-8 0 0-15,16 0 0 0,-3 0 0 0,3 0 0 16,-5-5 0-16,5-2 0 0,-6 0 0 0,1 0 0 0,2-5 0 0,-5 3 0 16,3-6 0-16,-3 4 0 0,-3-3 54 0,0-5 8 15,3 0 2-15,-8 2 0 0,8-1-55 0,-5 4-9 16,-3 2 0-16,2-2 0 0,-2 0 0 0,6-1 0 16,-6 4 12-16,-6 4-4 0,6-5 4 0,0 9 1 15,0-8 0-15,-2 11 0 0,2-7-1 0,0 7-1 16,0 0 0-16,0 0 0 15,0 0-11-15,0 0 0 0,0 7 9 0,0 4-9 16,0 1 0-16,0-2 8 0,0 1-8 0,0 4 0 16,8-1 9-16,-8 0-9 0,0-2 12 0,2 2-12 0,4 0 12 15,-4 0-12-15,1 5 12 0,2-5-12 0,-2-2 9 0,2-1-9 16,-2-1 0-16,5 4 9 0,-8-7 6 0,8 0 1 16,-8 2 0-16,2 1 0 0,4-3-16 0,-4-3-15 15,-2-1 3-15,0-3 1 16,8 5-49-16,-5-5-9 0,-3 0-3 0,5-5-794 0,3-2-159 0</inkml:trace>
  <inkml:trace contextRef="#ctx0" brushRef="#br0" timeOffset="1265.889">2553 2426 2102 0,'0'0'46'0,"0"0"10"0,0 0 1 0,0 0 3 0,0 0-48 0,0 0-12 15,-2 7 0-15,-4 7 0 0,6-3 72 0,0 4 13 16,0 6 3-16,6-7 0 0,-4 5-35 0,4-1-6 16,-6 4-2-16,0-1 0 15,0-2-21-15,2 7-4 0,-2-8 0 0,-2-1-1 16,2 2-19-16,2 2 0 0,-2-9 0 0,0 2 0 0,0 0 0 16,0-7 0-16,3 7 0 0,-3-9 0 15,0 2-48-15,0-7-12 0,0 0-4 0,0 0-682 16,0 0-137-16</inkml:trace>
  <inkml:trace contextRef="#ctx0" brushRef="#br0" timeOffset="1403.347">2471 2644 633 0,'0'0'28'0,"-2"-9"6"0,2 7-34 0,0-3 0 0,0-2 0 0,0 7 0 15,0-7 250-15,0 7 43 0,5-7 9 0,8 7 2 16,-5-7-141-16,3 7-28 0,-1 0-6 0,6 0-1 16,5 0-70-16,-2 0-14 0,-3 0-4 0,2 0 0 15,-2 0-25-15,3 0-6 0,-6 0-1 0,0 0 0 31,-2 4-131-31,-1-4-26 0</inkml:trace>
  <inkml:trace contextRef="#ctx0" brushRef="#br0" timeOffset="1851.254">2802 2607 1267 0,'0'0'112'0,"0"0"-89"0,0 0-23 0,0 0 0 16,3 7 192-16,-1 0 35 0,-2 5 6 0,0-5 2 0,0 4-88 0,6-1-18 15,-6 4-3-15,0-2-1 16,0 2-51-16,-6-3-10 0,6 8-3 0,0-9 0 0,-2 4-27 0,2 5-6 16,0-5 0-16,-3 7-1 0,3-2-2 0,0 0 0 15,3-5 0-15,-3 0 0 0,0 5-16 0,-3-8-9 16,3-1 10-16,0-3-10 0,0 0 9 0,0 0-9 0,0 0 8 0,0-7-8 16,0 0 10-16,0 0-10 0,0 0 12 0,0 0-12 15,0 0 12-15,0 0-12 0,0-9 12 0,0-3-12 16,0 5 9-16,0-7-9 0,0-5 0 0,0-2 9 15,0-1-18-15,3 1-4 0,-1-9-1 0,4-3 0 16,1 0-22-16,-4 5-4 0,2 2 0 0,6 5-1 16,-3 2 13-16,3 2 4 15,-4 1 0-15,4 2 0 0,0 0 12 0,-3 4 4 16,2 1 0-16,3 6 0 0,-2-4 8 0,2 7 0 16,0 0 0-16,1 3 0 0,-1 1 16 0,-3-1 8 15,4 6 1-15,-1 1 1 0,-5-3 2 0,-3 4 1 16,3-1 0-16,-3 2 0 0,-2 2-29 0,0-2-20 15,-3-1 4-15,5-1 0 0,-10 4 44 0,-1-2 10 0,1-5 2 0,-3 7 0 16,3-7-13-16,-8 5-3 0,-1-5 0 0,-1 0 0 0,4 0-24 0,0-3-17 16,-2-1 2-16,0 4 1 15,5-7-80-15,-3 0-16 0,-2 0-3 0,5 0-725 16,3 0-145-16</inkml:trace>
  <inkml:trace contextRef="#ctx0" brushRef="#br0" timeOffset="2320.584">3146 2581 1209 0,'0'0'108'0,"0"0"-87"15,0 0-21-15,0 0 0 0,0 0 130 0,8 4 22 16,-8-1 4-16,2 2 0 16,4 2-32-16,-6 0-8 0,5 0 0 0,0 0-1 0,-5 5-48 0,3-1-10 0,-3-4-1 0,5 3-1 15,-2 4-16-15,0-7-3 0,2 5-1 0,-2-5 0 32,2 0 2-32,3 5 1 0,-3-12 0 0,3 7 0 0,0-3-30 0,0-4-8 15,2 0 0-15,1 0 0 0,2-9 0 0,-7 7 0 16,1-3 0-16,1-2 0 0,3 0 0 0,-3-3 0 15,-3 1 0-15,1-5 0 0,1 0 0 0,1 4 0 16,-2-9 0-16,-1 8 0 0,0-3 0 0,-5 2 0 16,3 5 0-16,-3 0 0 0,-3 0 33 0,3 0 6 15,0 7 1-15,0 0 0 0,-5 0-9 0,5 0-2 0,0 0 0 0,0 7 0 16,0 0-29-16,0 0 0 0,0 0 0 0,5 5-10 16,3-5 18-16,-8 7 4 0,3-2 1 0,5-1 0 15,0-1-13-15,-6 1-18 0,4-1 4 0,-6-3 1 16,5 5 13-16,0-5 0 0,3 0 0 0,-8 0 0 15,3-2 0-15,-3-5 0 0,8 2 0 0,-6 3 0 16,4-10-234-16,-1 3-44 0</inkml:trace>
  <inkml:trace contextRef="#ctx0" brushRef="#br0" timeOffset="2483.494">3482 2418 1324 0,'0'0'118'0,"0"-4"-94"15,0 4-24-15,0 0 0 0,0 0 226 0,0 0 41 0,0 4 8 0,5 4 1 31,-2 6-148-31,2-3-29 0,0 8-7 0,1-2 0 0,2 2-26 0,-6-1-5 16,4 3-1-16,-1-6 0 0,0 3-33 0,-5-1-7 16,3 2-2-16,-3 0 0 0,0-8-6 0,-3-1-2 15,3 4 0-15,-5 0 0 16,0-5-78-16,-1 1-16 0,4-3-4 0,-6-3-738 16,2-4-148-16</inkml:trace>
  <inkml:trace contextRef="#ctx0" brushRef="#br0" timeOffset="2636.377">3410 2574 1209 0,'6'-3'108'0,"-4"-1"-87"0,6 4-21 0,0-3 0 16,0-1 222-16,3 4 40 0,-1-3 8 0,4 3 2 16,4 0-141-16,-7 0-28 0,5 0-6 0,2 0-1 15,-5 0-48-15,1 0-9 0,4 0-3 0,1 0 0 16,-6 0-24-16,0 0-4 16,6 0-8-16,-6 0 11 15,0 0-127-15,0 0-24 0,19-9-6 0,-13 6-1 0</inkml:trace>
  <inkml:trace contextRef="#ctx0" brushRef="#br0" timeOffset="3285.342">4366 2430 172 0,'0'0'16'0,"0"0"-16"16,0 0 0-16,0 0 0 0,0 0 297 0,0 0 57 15,2-9 11-15,4 6 3 0,-6 3-192 0,0 0-39 16,0 0-7-16,0 0-2 0,5 3-14 0,-2 2-3 16,2 2-1-16,-5 0 0 0,0 7-42 0,2 2-9 15,-2-6-2-15,3 4 0 0,0 5-25 0,-3-5-6 16,2 4-1-16,-2 1 0 16,3-2 31-16,-3 2 7 0,5 2 1 0,-5-9 0 15,0 6-52-15,0-1-12 0,3-3 0 0,2-2 0 16,-2 2 0-16,0-2 0 0,2-1 0 0,3-1 0 15,-3 1 0-15,0-1 0 0,3-3 0 0,-2-2 0 16,2 2 34-16,5 0 4 0,-5-7 1 0,5 7 0 16,3-7-11-16,-3 0-3 0,3 0 0 0,2 0 0 15,1-7-25-15,5 7-12 0,-6-7 0 0,1 7 1 0,-1-3 11 0,1-1 16 16,-1 4-4-16,1-5-1 0,-6 5-11 0,0-2 0 16,3 2 0-16,-8-5 0 0,0 5 0 0,3-7 0 15,-6 7-11-15,0 0 11 16,3 0-155-16,-8 0-25 0,0 0-6 0,0 0-1 0</inkml:trace>
  <inkml:trace contextRef="#ctx0" brushRef="#br0" timeOffset="3686.261">5085 2625 403 0,'-13'-11'17'0,"8"4"5"0,2 4-22 0,-2-1 0 15,0-3 0-15,-6 2 0 0,3-2 437 0,0 4 83 16,-8-1 17-16,6 1 3 15,-1-1-375-15,-2 4-75 0,2 0-15 0,1 0-3 16,-1 0-48-16,3 4-8 0,-2-1-3 0,2 4 0 16,-3-3-13-16,3-1 0 0,0 4 0 0,3 2 0 15,-3-2 0-15,3 3 0 0,-1-6 0 0,4 4 0 16,-1-1 0-16,3 0 0 0,-3 0 0 0,3 0 0 16,0 0 0-16,3-3-15 0,2 4 5 0,1-1 1 15,-1-3 9-15,8 3 0 0,-5-4 0 0,3 4-8 0,2-7 8 0,0 0 16 16,0 4-4-16,1-4-1 0,-1-4-11 0,0 4-11 0,-5 0 3 15,3-7 0-15,-3 4 8 0,-3-1 0 0,0-3 8 0,-2 2-8 16,2 3 18-16,0-6-1 0,-5 4 0 0,3-3 0 16,-3 0 11-16,0 4 3 0,3-1 0 0,-3 4 0 15,0-3 1-15,0 3 0 0,0 0 0 0,0 0 0 16,0 0-17 0,0 0-3-16,0 0-1 0,8 0 0 0,-6 0-11 0,6 0 0 15,0 3 0-15,0-3 0 0,-3 7 0 0,3-3 0 16,0-1 0-16,0 1 0 0,0-1 0 0,-3 4 0 15,1 0 0-15,-1-2 0 16,-5-5-68-16,0 0-8 0,5 0-3 0,-5 0-749 16,0 0-151-16</inkml:trace>
  <inkml:trace contextRef="#ctx0" brushRef="#br0" timeOffset="4054.861">5165 2611 1749 0,'0'0'77'0,"0"0"17"15,0 0-75-15,0 0-19 0,0 0 0 0,2 3 0 16,4-3 101-16,-4 0 17 0,4 7 3 0,1 0 1 15,-4-2-13-15,2-3-2 0,6 7-1 0,-6-6 0 16,1 4-67-16,4-3-14 16,-5-1-2-16,3 4-1 0,-2-7 5 0,-1 4 1 15,-2-1 0-15,2-3 0 16,0 0-45-16,1 0-9 0,1 0-2 0,-4 0 0 0,2 0 74 0,1-3 14 0,-1-1 4 0,0-3 0 31,-2 4-83-31,2-1-16 0,-2-3-3 0,2 0-1 0,0 0 15 0,-5-1 4 0,3 4 0 0,0-6 0 16,-1 3 5-16,-2 3 2 0,3-1 0 0,-3 5 0 15,3-7 13-15,-3 7-9 0,0 0 9 0,0 0-8 0,0 0 8 0,0 0 11 16,0 0-3-16,0 0 0 0,0 7 9 0,0-2 2 16,0 2 0-16,0 0 0 15,0 4 24-15,0-1 5 0,-3 2 0 0,0 2 1 0,1 5-39 0,-1-5-10 16,0 0 0-16,-7 9 0 0,2-6 0 0,3 2 0 16,-3-1 0-16,0-1 0 0,2-1 53 0,1-2 9 15,3 1 2-15,-4-6 0 0,4 3-64 0,-1 2-24 0,0-7 0 0,3-2 1 16,0 2-65-16,0-3-14 0,0-4-2 15,0 0-730-15,6-4-146 0</inkml:trace>
  <inkml:trace contextRef="#ctx0" brushRef="#br0" timeOffset="4408.496">5421 2654 1911 0,'0'0'84'0,"0"0"19"0,0 0-83 0,0 0-20 0,0 0 0 0,11 0 0 15,-11 0 110-15,8 0 18 16,2 4 3-16,4-1 1 0,-6-6-99 0,0 6-19 0,2-3-4 0,-2 0-1 16,3 0 44-16,-3-3 9 0,0 3 2 0,2-4 0 15,-2 4-64-15,0-3 0 0,-3-1-14 0,6 1 2 0,-9-1 12 0,4-3 16 16,-1 7-4-16,0-8-1 0,-5 4-11 0,0-3 0 16,0 0 0-16,0 0 0 0,-8 2 0 0,3-2 0 15,0 4 0-15,0-1 0 0,-6-3 27 0,3 7 3 16,-3 0 1-16,1 0 0 15,-1 0-50-15,3 0-9 0,-10 0-3 0,10 7 0 0,-5-7 47 0,2 7 8 16,3 0 3-16,-2-2 0 16,-4 6-43-16,6-1-9 15,8 2-2-15,-5-1 0 0,2-1 27 0,3-3 0 0,0 7 0 0,3-2 0 16,2-1 0-16,-5 3 0 0,8-4 0 0,3 2 0 16,-6-5 0-16,8 0 0 0,-5 0 0 0,3 0 0 15,0 0 0-15,-1-7 0 0,3 5 0 0,1-5 0 16,-4 0-159-16,3 0-26 0,1-5-6 0,-6 5-1 0</inkml:trace>
  <inkml:trace contextRef="#ctx0" brushRef="#br0" timeOffset="4709.093">5741 2588 1728 0,'-7'5'76'0,"7"-5"16"0,0 0-73 0,0 0-19 0,0 0 0 0,-3 2 0 16,0 7 156-16,3-2 27 0,0 3 5 0,0-3 2 15,0 0-99-15,0 5-20 0,0-5-4 0,3 7-1 0,-3-7-2 0,3 5 0 16,-1-5 0-16,1 0 0 0,5 4-51 0,-8-3-13 15,2-6 0-15,1 7 0 0,2-6 54 0,-5-3 8 16,0 0 2-16,0 0 0 0,0 0-52 0,0 0-12 16,0 0 0-16,0-3 0 0,0-8 0 0,0 3 0 15,3-3 0-15,-3 1 0 32,-3-1-48-32,6-4-13 0,2-3-3 0,1 4 0 0,2 2 52 0,-3 2 12 0,5-1 0 0,6-1 0 15,-8 2-45-15,5-1-7 16,-2 4 0-16,2 4-1 0,-7-9 35 0,4 12 7 0,3-4 2 0,3 1 0 15,-8 3 9-15,3-4-10 0,-1 8 10 0,1-4-10 16,-1 3 10-16,1 1 0 0,-3-4 0 0,3 0 0 16,-6 8 0-16,3-4 9 0,0-4-9 0</inkml:trace>
  <inkml:trace contextRef="#ctx0" brushRef="#br0" timeOffset="5172.554">6236 2379 1497 0,'0'0'32'0,"0"0"8"16,0 0 0-16,0 0 4 0,-8-5-36 0,6 2-8 0,2 3 0 0,0 0 0 15,-6 0 104-15,1 0 20 0,0 0 3 0,5 0 1 16,-6 0-52-16,4 0-9 0,-3 0-3 0,2 0 0 0,3 0-21 16,-5 3-5-16,-1 2-1 0,1-3 0 0,5-2-9 0,-3 0-1 15,1 5-1-15,2-5 0 0,-3 4-26 0,3-1 0 16,0 1 8-16,0-4-8 0,-5 3 0 0,5-3 0 15,0 0 0-15,0 0 0 0,0 0 0 0,0 0 12 16,5 7-12-16,0-7 12 0,1 0-3 0,-6 0 0 0,8 4 0 0,0-1 0 16,-1-3-19-16,4 0-4 0,-11 0-1 0,0 0 0 15,5 0 15-15,3-7 0 0,0 7 0 0,-8 0 0 16,0 0 0-16,0 0 0 16,0 0 0-16,0 0 0 0,0 0 0 0,0 0 0 15,0 0 0-15,0 0 0 0,0 0 48 0,0 0 13 16,0 0 3-16,0 0 0 15,0 0-125-15,6 4-25 0,-4-1-5 0,1 4-994 0</inkml:trace>
  <inkml:trace contextRef="#ctx0" brushRef="#br0" timeOffset="5511.831">6268 2640 633 0,'0'0'56'0,"0"0"-44"0,0 0-12 0,0 0 0 16,5 0 245-16,1-5 47 0,-6 5 10 0,5 0 2 15,-2 0-141-15,-3 0-28 0,0 0-6 0,0 0-1 16,0 0-51-16,0 0-10 0,0 0-3 0,0 0 0 16,0 0 0-16,0 0 0 0,-3 5 0 0,-2-1 0 15,-3-1-21-15,0 4-5 0,5-7-1 0,-5 7 0 16,3-3-26-16,0-1-11 0,2 4 8 0,3-7-8 15,0 0 0-15,0 0 0 0,0 0 0 0,0 0 0 0,0 0 8 0,0 0-8 16,0 5 8-16,0-5-8 0,8 0 20 0,0 0 0 16,-8 0-1-16,5 0 0 0,-5 0-29 0,5-5-6 15,3 5 0-15,-2 0-1 0,-1-3 17 0,-5 3 0 16,0 0-8-16,5-4 8 0,-5 4 0 0,0 0 0 16,3-3 0-16,-3 3 0 15,0 0-44-15,0 0-12 0,0 0-3 0,0 0-741 16,0 0-148-16</inkml:trace>
  <inkml:trace contextRef="#ctx0" brushRef="#br0" timeOffset="8206.673">1564 3183 2102 0,'0'0'46'0,"0"0"10"0,0 0 1 0,0 0 3 0,5 7-48 0,3 0-12 15,-5 0 0-15,-1-2 0 16,6 2-30-16,-3-7-8 0,3 4-2 0,-2-1 0 0,2 4 60 0,0-7 11 0,2 0 2 0,3 5 1 16,-7-5-5-16,10 0-1 0,2-5 0 0,11 5 0 15,6-7 0-15,7 7 0 0,3-7 0 0,8 0 0 16,-3 0-13-16,11-5-3 0,10 2-1 0,1-1 0 0,2 8-11 0,8-8 0 16,0 6 0-16,3-2 0 0,5 0 0 0,-1 0 0 15,1 0 0-15,3 2 0 0,5-2 11 0,0 0 0 16,-6 5 0-16,6-6 0 15,0 4 3-15,3-3 1 0,-9 4 0 0,4 3 0 16,-4-9 5-16,1 7 0 0,10 2 1 0,-5-5 0 16,5-2 4-16,3 7 1 0,-6 0 0 0,6 0 0 15,3 0-3-15,-11 0-1 0,-8 0 0 0,0 0 0 16,5 0 4-16,-5 0 1 0,-11 0 0 0,-2 5 0 16,2-5-10-16,-2 0-1 0,-3 0-1 0,-24 2 0 15,1-2 0-15,-1 0 0 0,-2 0 0 0,2 5 0 0,-5-5 2 0,-6 0 1 16,1 0 0-16,5 0 0 0,-8-5-26 0,-8 3-6 15,-5-3-1-15,-8 5 0 0,-3-7 35 0,-5 7 8 16,-3-3 0-16,-5 3 1 16,0-4-58-16,-7-3-12 0,-4 7-3 0,-2-5-813 15,-11 5-163-15</inkml:trace>
  <inkml:trace contextRef="#ctx0" brushRef="#br0" timeOffset="8924.225">2847 3684 1728 0,'0'0'38'0,"-8"0"8"0,-3 4 2 0,3-1 0 0,1-3-39 0,-4 5-9 16,-2-3 0-16,-1 5 0 0,1 0 31 0,0 0 4 15,-3 5 1-15,0-5 0 0,3 7 6 0,-5-2 2 16,2 2 0-16,0 0 0 0,3 5-4 0,-3-5-1 15,5 7 0-15,1-2 0 0,-4 2 6 0,12-7 2 16,-6 5 0-16,5 2 0 0,3 3-4 0,3-3-1 16,-1 7 0-16,4-9 0 0,2 2-12 0,5 5-2 15,5 0-1-15,3-5 0 0,-2 0-8 0,7-4-2 0,-4-1 0 0,7-4 0 0,2-3-5 0,7 1 0 16,-4-8-1-16,11 3 0 16,-8-3 1-16,8-2 1 0,-8-2 0 0,0-3 0 0,-3 3-13 15,-4-3 0-15,4-2 0 0,-8 0 0 0,1-5 0 0,-6 5 0 16,-5-2-11-16,0-3-1194 15</inkml:trace>
  <inkml:trace contextRef="#ctx0" brushRef="#br0" timeOffset="9595.236">3712 4067 1497 0,'0'0'32'0,"0"0"8"0,0 0 0 0,0 0 4 0,0 0-36 0,0 0-8 0,8 5 0 0,-5-5 0 16,5 2 104-16,-8 3 20 0,0-5 3 0,8 12 1 15,-3-3-9-15,3-2-2 0,-3-2 0 0,3 7 0 0,-8-5-33 0,5 0-8 16,3 2 0-16,-2-4-1 0,-6 2-60 0,0-7-15 16,0 0 0-16,5 7 0 0,-5-7 0 0,0 0 0 15,0 0 0-15,0 0 0 0,0 0 0 0,0 0 0 16,0 0 0-16,0 0 0 0,0 0 54 0,0 0 8 15,0-7 2-15,0 0 0 0,5 2-52 0,-5-2-12 16,0-2 0-16,0-3 0 0,3 0 0 0,2 5 0 0,3-7 0 0,-3 0 0 0,3 7 0 0,0-5 0 16,3 5 0-16,2 0 0 15,-2 0-48-15,2 0-13 0,0 2-3 0,-2 5 0 16,-1 0 52-16,1 0 12 0,2 5 0 0,-2-3 0 0,4 8 48 0,-4-1 13 16,2-2 3-16,8 7 0 0,-2-2-52 0,-6 2-12 15,0 0 0-15,1-2 0 0,-4 2 0 0,-2-2 0 16,0-3 0-16,-3 3 0 15,-2 0 22-15,0-3 2 0,2-2 0 0,-5-2 0 16,0 2-24-16,0 0 0 0,0-2 0 0,-5-3 8 16,5-2-8-16,0 5 0 0,-3-5 0 0,3 0 0 15,0 0-181-15,-3 0-38 16</inkml:trace>
  <inkml:trace contextRef="#ctx0" brushRef="#br0" timeOffset="9950.547">4170 4093 1555 0,'0'0'68'0,"0"0"16"0,0 0-68 0,0 0-16 16,0 0 0-16,0 0 0 0,0 0 144 0,0 0 26 15,5 0 5-15,3 0 1 0,-3 7-96 0,1-7-20 0,7 0-3 0,-5 7-1 16,2-7-41-16,1 0-15 16,0 5 9-16,2-5-9 0,0 0 8 0,-2 0-8 15,2 0 0-15,-5-5 8 0,2 5-8 0,-4-2 12 16,2-3-12-16,-3 5 12 0,3-7 1 0,-8 0 1 15,0 0 0-15,2 0 0 0,-2 2 25 0,-2-2 5 16,2 0 0-16,-5 5 1 0,2-3-36 0,-5-2-9 16,0 0 0-16,-3 7 0 0,1-5 0 0,2 5 0 15,-8 0 0-15,3 5 0 0,0-5 0 0,-1 7 0 0,-7 0 0 0,8 0 0 16,2-2 0-16,3 2 0 0,-5 0 0 0,8 7 0 16,-3-7-12-16,0 7-5 0,5-7-1 0,3 5 0 15,0 0 18-15,6-3 0 0,-1 3 0 0,6-5 0 0,-4 5 0 16,9-3 0-16,-2-2 0 0,1 0 0 15,1 3 0-15,3-3 0 0,-1-5 0 0,1 3 0 32,-6-5-60-32,6 0-9 0,2 0-2 0,-8-5-652 0,6-2-130 15</inkml:trace>
  <inkml:trace contextRef="#ctx0" brushRef="#br0" timeOffset="10298.356">4514 4027 1926 0,'0'0'42'0,"0"0"9"0,0 0 1 0,0 0 3 0,0 0-44 0,0 0-11 0,-5 5 0 0,2 2 0 0,0 0 82 0,3 0 14 16,3 5 4-16,0-5 0 0,-3 5-36 0,0-3-6 16,0 5-2-16,5-2 0 0,-5-5-28 0,2 5-7 15,4-5-1-15,-4 0 0 0,6 5-12 0,-5-5-8 16,2-5 8-16,-2 5-8 0,7 0 0 0,-2-7 9 16,0 0-9-16,0 0 0 0,3-7 8 0,5 7-8 15,-8-7 0-15,2 0 0 0,1 0 9 0,-3 0-9 0,0-5 0 0,0 3 9 16,-3-3 3-16,3 0 1 0,-3-2 0 0,-5 5 0 15,3-3-13-15,-1 0 0 0,-2 5 0 0,0 0 0 0,-2-2 0 16,2 4 0-16,-3-2 0 0,3 7 0 0,0 0 0 0,0 0 0 16,0 0 0-16,0 0 0 0,-5 7 0 0,5 0 0 15,0 0 0-15,5 0 0 0,-5 5 0 0,3-5 0 16,2 7 0 0,0 0 0-16,1-7 0 0,-1 0 0 0,0 5 0 0,3 0 0 15,0-5 32-15,-5 0 4 0,2 0 1 0,-2 0 0 16,5-2-25-16,-6-3-12 0,1 5 10 0,-3-7-10 31,0 0-106-31,0 0-27 0,5-2-6 0,3-3-1 0</inkml:trace>
  <inkml:trace contextRef="#ctx0" brushRef="#br0" timeOffset="10599.507">4797 4020 1958 0,'0'0'87'0,"0"0"17"0,0 0-83 0,0 0-21 15,0 0 0-15,0 0 0 0,5 5 107 0,-5 2 17 16,0 5 3-16,3-3 1 0,-3-2-52 0,5 5-9 15,-5 2-3-15,0 0 0 0,3-7 0 0,-1 5 0 16,1-5 0-16,2 0 0 16,1 5-51-16,-6-10-13 0,0 5 0 0,0-7 0 15,0 0 54-15,0 0 8 0,2 5 2 0,-2-5 0 0,0 0-52 0,0 0-12 16,3-5 0-16,2 3 0 0,-2-5 0 0,2-5 0 16,-2 3 0-16,2-3 0 15,-2 0-48-15,-1-2-13 0,6-5-3 0,-2 5 0 0,-1 5 52 0,3-3 12 16,5 0 0-16,-8 5 0 15,1-7-54-15,2 7-8 0,-3 0-2 0,3 2 0 0,5 3 52 0,-8 2 12 0,3-5 0 0,-2 5 0 16,-1 5 0-16,3-5 0 0,0 2 0 0,-3 3 0 16,0-5 0-16,-2 2 0 0,2 3 0 0,1 2 0 15,-6-7-171-15,0 7-31 16</inkml:trace>
  <inkml:trace contextRef="#ctx0" brushRef="#br0" timeOffset="10938.727">5112 4006 1497 0,'0'0'32'0,"0"0"8"0,0 0 0 0,0 0 4 0,0 0-36 0,0 0-8 16,0 0 0-16,0 0 0 0,0 0 53 0,-3 7 9 16,-2-7 2-16,0 7 0 0,-3-2 0 0,0 2 0 0,0 0 0 0,-3 5 0 0,1-3-29 15,-4 5-6-15,9-2-1 0,-3 2 0 0,-5-2-4 0,8 0 0 16,-1-3-1-16,4 3 0 0,2-5-12 0,2 0-3 15,4 0 0-15,-4 0 0 0,6 0-8 0,3 0 10 16,-1-7-10-16,4 5 10 0,-4-5-10 0,6-5 0 16,-8 5 0-16,5 0 0 0,-2-7 0 0,2 0 0 15,-5 0 0-15,3 0 0 0,-4 0 0 0,-1-5 0 0,-1 5 0 0,0-7 0 16,-2 2 26-16,0-2 3 0,-6 0 1 0,3 0 0 16,0 2 3-16,-5-2 1 0,2 2 0 0,-5 5 0 15,0 0-34-15,0-2 0 0,0-3 0 0,0 7 0 16,3 3 0-16,-6 2 0 0,4 0 0 0,7 0 0 15,0 0-147-15,0 0-36 0,0 0-7 16,0 0-2-16</inkml:trace>
  <inkml:trace contextRef="#ctx0" brushRef="#br0" timeOffset="11301.377">5233 3997 1958 0,'-5'0'87'0,"5"0"17"0,0 0-83 0,0 2-21 0,0 3 0 0,0 4 0 15,5-9 97-15,-5 12 15 0,0-5 4 0,3 7 0 0,2-2-32 0,-2 2-7 16,5-2-1-16,-8-3 0 0,5 5-60 0,-2-2-16 16,2 0 0-16,-2-3 0 0,2-2 44 0,0-2 5 15,-5 2 2-15,0 0 0 0,0-7-35 0,0 0-6 16,6 5-2-16,-6-5 0 0,0 0-8 0,0 0 10 16,0 0-10-16,2-5 10 0,4-2-10 0,-1 0 0 15,-2 0 0-15,5-5 0 16,-1-2 0-16,1 0 0 0,6-5 0 0,-4 5 0 15,3-5-49-15,-2 5-12 0,5 0-3 16,2 2 0-16,-7-2 52 0,5 2 12 0,-6 5 0 0,6 5 0 16,-8-3 0-16,3-2 0 0,-1 7 0 0,1-2 0 15,-6 2 0-15,6 0 0 0,-3 2 0 0,-3 5 0 16,3-2 0-16,0 2 0 0,-3 0 0 0,1 7 0 0,-1-7 0 0,3 5 0 16,-6-5 0-16,4 7 0 0,-1-2 0 0,0-5 0 15,-2 7 0-15,2-7 0 0,-5 0 27 0,6 0 8 16,-6 0 1-16,2 0 1 15,-2-7-111-15,0 0-22 0,0 0-5 0,0 0-1034 0</inkml:trace>
  <inkml:trace contextRef="#ctx0" brushRef="#br0" timeOffset="11657.413">5760 3910 1094 0,'0'-12'48'0,"0"12"11"0,5-5-47 0,1 5-12 16,-4-2 0-16,4-3 0 0,-4 3 212 0,3-3 41 15,1 3 8-15,-6-3 2 0,0 5-127 0,0 0-26 16,0 0-5-16,0 0-1 0,0 0-31 0,0 0-6 16,-11 0-2-16,1 0 0 0,4 0-52 0,-7 0-13 0,2 5 0 0,1-3 0 15,-1 3 0-15,1-3 0 0,2 5 0 0,0-2 0 16,0 2 0-16,0-2 0 0,5 2 0 0,-5 2 0 16,6-9 0-16,2 7 0 0,2 0 0 0,1 3 0 0,5-1 0 0,0-2 0 15,0 0 0-15,2 0 0 0,1 0 0 0,2 3 0 16,-2-1 0-16,2-2 0 0,0 0 0 0,1 5 0 15,-1-5 0-15,-5 5 0 0,2-5 0 0,-2 2 0 16,0-2 0-16,3 5 0 0,-11-5 39 0,2 0 5 0,1 0 0 16,-3 0 1-16,-3 5-5 0,1-7-2 15,-4-3 0-15,1 5 0 0,-3 0-11 0,0-2-3 0,-5-3 0 0,2 3 0 16,1 2-12-16,-1-7-2 0,-5 7-1 0,3-7 0 16,5 5-100-16,0-3-20 15,3-2-4-15,0 0-1 0</inkml:trace>
  <inkml:trace contextRef="#ctx0" brushRef="#br0" timeOffset="11842.289">6104 4107 2473 0,'0'0'54'0,"0"0"11"0,-3 5 3 0,-2-5 2 16,0 7-56-16,2 0-14 0,-2-2 0 0,2 2 0 0,-2 0 67 0,2 0 10 15,1 5 3-15,-1 2 0 0,-2 0-38 0,-1 0-7 16,-2-2-2-16,3-3 0 0,0 5-33 0,2-2 0 16,-5 0 0-16,3-3 0 0,-3 3 0 0,3 0 0 15,-1-3 0-15,-2-2-1273 16</inkml:trace>
  <inkml:trace contextRef="#ctx0" brushRef="#br0" timeOffset="12862.414">2982 5057 1267 0,'0'0'56'0,"0"0"12"0,0 0-55 0,0-7-13 15,0 0 0-15,0 0 0 0,0 7 123 0,-5-7 21 0,2 2 5 16,3-2 1-16,-8 5-17 0,5-3-3 0,-5-2-1 0,3 7 0 16,2-7-39-16,-4 7-8 0,-1-2-2 0,0-3 0 15,8 5-44-15,-11 0-8 0,0 5-3 0,-4-3 0 16,1 3 31-16,-1-3 7 0,-4 5 1 0,3 0 0 0,0 0-64 0,-2 5-26 15,4 2 2-15,-4 0 0 0,-1-2 38 0,4 2 8 16,-4 0 2-16,3 5 0 0,-2 0-24 0,7-3 0 16,-5 3 0-16,6 7 0 0,-1-7 0 0,6 2 0 15,2 0 0-15,-2-2 0 0,5 2-12 0,5 0-6 16,-5-2-2-16,8 2 0 0,-3-2 32 0,3 0 7 16,0 2 1-16,8-2 0 15,-5-5-20-15,5 7 0 0,-3-7 0 0,5 0 0 16,3-2 0-16,3-5-17 0,3 0 3 0,-1 0 1 15,1-7 13-15,-1 5 0 0,8-10 0 0,-4 5 0 16,1-2 0-16,-2-5 0 0,-2 0 0 0,-1 0 0 16,-7-5 23-16,-1 5 7 0,1 0 2 0,-3 0 0 15,-6 0-78-15,4 0-15 0,-1 2-3 0,-5-7-1 0</inkml:trace>
  <inkml:trace contextRef="#ctx0" brushRef="#br0" timeOffset="13341.467">3596 5344 748 0,'0'0'33'0,"0"0"7"0,0 0-32 0,0 0-8 0,0 0 0 0,0 0 0 15,2-7 191-15,-2 7 36 0,6-5 7 0,-6 5 2 16,0 0-91-16,0 0-17 0,0 0-4 0,0 0-1 16,0 0-31-16,5 5-7 15,-2 0-1-15,2-3 0 0,0 5-15 0,-5 0-3 16,8 0-1-16,-8-2 0 0,5 7-25 0,1-3-4 15,-6-4-2-15,2 4 0 0,-2-2-22 0,6-2-4 16,-4 2 0-16,-2 0-8 0,3 0-10 0,0-2-9 16,-3-5-1-16,0 0-1 15,0 0-189-15,0 0-38 0,0 0-7 0,2-12-665 0</inkml:trace>
  <inkml:trace contextRef="#ctx0" brushRef="#br0" timeOffset="13494.43">3643 5250 1958 0,'0'0'43'0,"0"0"9"0,0 0 1 0,0-7 3 16,-2 2-45-16,2 5-11 0,0 0 0 0,2 0 0 0,-2 0 53 0,0 0 9 16,6-7 2-16,-6 7 0 0,5 0-52 0,0 0-12 15,3 0 0-15,0 7 0 16,-3-7-151-16,9 5-33 0,4 2-6 0,-5 0-2 0</inkml:trace>
  <inkml:trace contextRef="#ctx0" brushRef="#br0" timeOffset="13810.5">3995 5264 1922 0,'0'0'42'0,"0"0"9"0,0 0 1 0,0-7 3 0,-2 5-44 0,-1-3-11 16,0-2 0-16,1 2 0 0,2 5 61 0,-3-2 11 16,-5-3 1-16,0 5 1 0,0 0-8 0,0 0-2 15,0 0 0-15,3 7 0 0,-8-7 0 0,7 5 0 16,-1 2 0-16,-1 0 0 0,2-2-80 0,4 2-17 0,2 0-3 15,0 0-1-15,5 0 29 0,0 0 8 0,8 0 0 0,-2 0 0 16,0 0 0-16,-1 0 0 0,3-2 0 0,1-3 0 16,2 8 0-16,-1-3 0 0,4-5 0 0,-1 5 0 15,-4 0 0-15,4 0 0 0,-2 5 8 0,-5-5-8 0,-6 0 19 0,-2 0-2 16,2 0 0-16,-10 0 0 0,2 5 51 0,-8-5 9 31,-2 0 3-31,3 0 0 0,-1-2-49 0,0-3-10 16,-2 3-1-16,0 2-1 0,0-7-9 0,0 5-2 15,-6-3 0-15,0-2 0 16,1 0-54-16,2 0-11 0,0-2-3 0,3-3-1203 0</inkml:trace>
  <inkml:trace contextRef="#ctx0" brushRef="#br0" timeOffset="14179.527">4495 5177 1094 0,'0'0'97'0,"0"0"-77"0,3-7-20 0,0 7 0 15,-1-7 136-15,4 0 23 0,7 7 5 0,-3-5 0 16,-7-2-36-16,10 5-8 0,6-3-2 0,-1 5 0 16,9-7-44-16,-6 5-9 0,5-3-1 0,1 5-1 15,-1-2-33-15,1 2-6 0,-9-5-2 0,3 10 0 16,-2-5-22-16,-3 0 0 0,0 2 0 0,-8-2 0 15,-3 7-67-15,-5-7-17 0,0 0-4 0,-5 5-1 0</inkml:trace>
  <inkml:trace contextRef="#ctx0" brushRef="#br0" timeOffset="14348.497">4527 5276 1947 0,'0'0'43'0,"0"0"9"0,5 0 1 0,3 0 2 0,-8 0-44 0,11-5-11 0,5 3 0 0,5-3 0 15,3 5 95-15,0-2 17 0,2-3 3 0,0-2 1 16,1 2-81-16,-1 3-16 0,-2-3-3 0,3-2-1 16,-4 5 19-16,-1-3 4 0,-4-2 1 0,1 5 0 0,-6-3-31 0,-5 3-8 15,2-3 0-15,-7 0-1136 16</inkml:trace>
  <inkml:trace contextRef="#ctx0" brushRef="#br0" timeOffset="14548.96">4561 5057 979 0,'0'0'87'0,"0"0"-70"15,0 0-17-15,0 0 0 0,6-2 221 0,-6 2 41 16,0 0 8-16,5 2 2 0,3 5-116 0,0-2-22 16,-3 2-5-16,0 5-1 0,3-3-51 0,-2 5-10 15,4 5-3-15,-7 0 0 0,2-5-51 0,1 0-13 16,-4 5 0-16,9-5 0 0,-11 0 0 0,2-2 0 15,4-5 0-15,-6 7 0 0,2-7 0 0,-2 0 0 16,0-7 0-16,0 0-782 0,0 0-159 0</inkml:trace>
  <inkml:trace contextRef="#ctx0" brushRef="#br0" timeOffset="14727.327">4739 5057 1940 0,'0'0'86'0,"0"0"18"0,0 0-84 0,0 0-20 16,5 0 0-16,0 7 0 0,3 0 111 0,-5 5 17 15,5 0 4-15,2 2 1 0,-2 7-55 0,3-7-11 0,-3 10-3 0,2-8 0 16,-2 3 0-16,0 0 0 0,-2-3 0 0,4 1 0 16,-7-3-51-16,2-5-13 0,0 3 0 0,1 2 0 31,2-7-116-31,-8-2-27 0,5 4-5 0,-5-9 0 0</inkml:trace>
  <inkml:trace contextRef="#ctx0" brushRef="#br0" timeOffset="15228.704">5334 5170 403 0,'0'0'36'0,"0"0"-36"0,0 0 0 0,0 0 0 16,-3-7 250-16,1 0 43 0,-1 2 9 0,3 5 2 0,-3-7-141 0,3 7-28 16,0-2-6-16,0 2-1 0,0 0-51 0,0 0-10 15,-10-5-3-15,5 5 0 0,-3 0 0 0,0 0 0 16,-6 5 0-16,4-3 0 0,-1 5-51 0,-2-2-13 16,2 7 0-16,1-3 0 0,-1-2 54 0,6 5 8 15,-8-5 2-15,7 7 0 0,-1-2-52 0,1-3-12 16,6 3 0-16,0 2 0 0,0-2 0 0,0-5 0 0,6 5 0 0,1-3 0 15,1 3 0-15,6-5 0 0,-1 0 0 0,5-5 0 16,6 3 16-16,0 2 1 0,0-7 0 0,5 5 0 16,-3-10-27-16,-2 5-6 0,5-2 0 0,-5-3-777 15,0-2-155-15</inkml:trace>
  <inkml:trace contextRef="#ctx0" brushRef="#br0" timeOffset="15451.674">5567 4982 1659 0,'-5'-5'73'0,"5"5"16"0,-3 0-71 0,3 0-18 0,-5 0 0 0,5 0 0 16,0 0 121-16,-3 5 21 0,0 2 4 0,3 0 1 0,0 0-67 0,0 0-12 16,3 5-4-16,0 2 0 0,2 7 0 0,3-2 0 15,0 0 0-15,2-3 0 0,-7 8-51 0,2-8-13 16,3 3 0-16,3 0 0 0,-9-5 0 0,6 5 0 15,0-5 0-15,-5-5 0 0,2 3 54 0,-2 0 8 16,2-3 2-16,-2-4 0 16,5 2-154-16,-8-7-30 0,0 0-7 0,0 0-1025 15</inkml:trace>
  <inkml:trace contextRef="#ctx0" brushRef="#br0" timeOffset="15846.48">5990 5189 864 0,'0'0'76'0,"0"-5"-60"16,0-2-16-16,0 5 0 0,0-3 246 0,0-2 46 0,0 0 10 0,-5 2 2 16,0 3-141-16,-3-3-28 0,-3 3-6 0,3-3-1 15,-5 3-51-15,0 2-10 0,-1 0-3 0,1 0 0 16,-5 2-51-16,2 3-13 0,0-3 0 0,3 5 0 16,-6 5 0-16,6-5 0 0,0 0 0 0,2 0 0 15,3 0 0-15,3 0 0 0,2 5 0 0,3-5 0 16,0-2 0-16,3 4 0 15,0-2 0-15,2-2 0 0,0 2 0 0,8 0 0 16,6 0 0-16,-3 0 0 0,2-2 0 0,1-3 0 16,-1 3 0-16,1-5 0 0,-1 0 12 0,-4 0 0 15,-1-5 0-15,0 3 0 0,-2-3-12 0,-3-2-16 16,2 5 3-16,-7-5 1 0,2 2 12 0,0-2 0 16,-2 2 0-16,0-2 0 0,-1 0 0 0,-2 5 0 0,0-3 0 0,3-2 0 15,-6 5 48-15,3 2 13 0,0 0 3 0,0 0 0 16,0 0-103-16,0 0-20 0,0 0-4 0,0 0-1 0,0 0 52 0,6 7 12 15,-1-5 0-15,0 5 0 0,3 0 0 0,-3 0 0 16,3-2 0-16,3 2 0 0,-3 0 0 0,0-2 0 16,0-3 0-16,0 5 0 0,0-2 0 0,-3-3 0 15,3-2 0-15,0 0-1180 16</inkml:trace>
  <inkml:trace contextRef="#ctx0" brushRef="#br0" timeOffset="16185.658">6392 5071 1785 0,'0'0'159'16,"-5"-2"-127"-1,2-3-32-15,-2-2 0 0,0 0 110 0,0 5 16 16,-3-3 3-16,-3 5 1 0,0-7-39 0,1 7-8 16,-1 0-2-16,1 0 0 0,-1 0-42 0,1 0-9 15,-4 0-2-15,4 5 0 16,-1-3-28-16,1 3 0 0,2-3 0 0,-3 5 0 0,3 0 0 0,-3-2 0 0,4 2 0 15,1 5 0-15,-2-3 0 0,6-2 8 0,-1-2-8 0,6 7 0 16,-1-3 0-16,6-2 0 0,-2 5 0 0,4-5 0 0,1 5 0 0,5-3 0 16,-3-2 0-16,3 0 0 0,0 0 0 0,-3 3 0 15,0-3 0-15,0 0 0 0,-2 2 0 0,-1-2-12 16,1-2 3-16,-6 2 0 0,3 0 9 0,-2 0 11 16,-4 0-3-16,1 0 0 0,-3-2-8 0,-3 2 0 15,1-2 0-15,-9-3 0 0,3 5 41 0,-11-2 3 16,6-3 1-16,0-2 0 15,-8 5-31-15,5-3-6 0,3-2-8 0,-3 0 11 16,3 0-110-16,2-2-21 0,0 2-5 16,9-5-1-16</inkml:trace>
  <inkml:trace contextRef="#ctx0" brushRef="#br0" timeOffset="16518.253">6509 5111 1782 0,'0'0'79'0,"0"0"16"0,5-7-76 0,0 5-19 0,1-5 0 0,-4 2 0 16,6-2 94-16,-5 5 15 0,-3 2 3 0,0 0 1 16,0-5-39-16,0 5-8 0,0 0-2 0,-8-5 0 15,0 3 0-15,-3 4 0 0,3 3 0 0,-5-5 0 16,0 7-51-16,0-2-13 16,2 2 0-16,3-5 0 15,0 5 0-15,0-2 0 0,3-3 0 0,2 3 0 0,-2 2 0 0,3 0 0 16,2-2 0-16,5 4 0 0,0-2 0 0,3 5 0 15,5-5 0-15,0 5 0 0,3-3 0 0,0-2 0 16,-3-2 0-16,3 7 0 0,0-5 0 0,-3 2 0 16,-5-2 0-16,0-2 0 0,-2 2 0 0,-1 5 0 0,-2-5 0 0,-3 2 0 15,-3-4 0-15,0 2 0 0,-2-2 0 0,0-3 0 16,-1 5 54-16,-2-2 8 0,-2-3 2 0,2 5 0 16,-3-7-52-16,1 5-12 0,-1-3 0 0,-2 3 0 15,5-5-48-15,0 0-13 0,3 0-3 0,-1-5-1152 16</inkml:trace>
  <inkml:trace contextRef="#ctx0" brushRef="#br0" timeOffset="16856.99">6707 5158 1854 0,'0'0'82'0,"3"5"17"0,-1-5-79 0,1 0-20 0,2 0 0 0,3 0 0 15,-2 0 78-15,2 0 12 0,-3 0 2 0,3 0 1 16,5 0-30-16,-2 0-7 15,-1-5 0-15,1 3-1 0,2 2-37 0,-2 0-7 16,-3-5-2-16,-3-2 0 0,0 7-9 0,-2-2 0 16,2-5 0-16,-2 2 0 0,-9-2 0 0,4 0 0 15,2 0 0-15,0 0 0 0,-8 0 40 0,3 0 5 16,-6 0 2-16,3-3 0 0,-5 8-24 0,2-3-5 16,-2 5-1-16,-3-2 0 0,3-3-17 0,-3 5 0 15,0 0 0-15,-2 7 0 0,4-7 0 0,-4 5 0 0,2 2 0 0,5 0 0 16,-4 0 0-16,7 0 0 0,0 5 0 0,2-5 0 15,4 7 0-15,-1-2 0 0,6-3 0 0,-1 8 0 0,6-8 0 0,0 5 0 16,5 3 0-16,1-3 0 0,4-5 0 0,-2-2 0 16,0 5 0-16,0-5 0 15,2 0-70-15,-2-2-8 0,3-3-2 0,-3 3-653 16,-3-5-131-16</inkml:trace>
  <inkml:trace contextRef="#ctx0" brushRef="#br0" timeOffset="17220.978">7078 5076 691 0,'8'-7'61'0,"-6"2"-49"0,-2-2-12 0,0 0 0 16,0 0 182-16,0 0 34 0,-2-5 6 0,2 5 2 15,-3 0-26-15,-2 5-5 0,-3-3-1 0,2-2 0 0,-2 7-92 0,1-7-20 16,-4 7-3-16,3 0-1 0,-3 0-32 0,-2 5-8 16,3-3 0-16,-4-2-1 0,4 7-24 0,-3-7-11 15,2 5 10-15,-2 2-10 0,5-5 16 0,3 3-4 16,-3 2 0-16,2 0 0 0,4 5-23 0,-1-3-5 15,6-2 0-15,-1 5-1 0,9 0 27 0,-1-5 6 16,4 2 0-16,-1-2 1 0,3 3-17 0,0-1 0 0,2-2 0 0,1 0 0 16,-3 0 0-16,5-2 0 0,-11 2 0 0,6 0 0 0,-3 5 0 0,1-5 0 15,-4 0 0-15,-2 0 0 0,0 0-12 0,-3 5-7 32,1-5-1-32,-4-5 0 0,-2 5 32 0,0 0 7 15,3 3 1-15,-6-8 0 0,1 5 35 0,-4 0 7 16,-2 0 2-16,-2-2 0 0,-3 2 0 0,-1 0 1 0,-1-2 0 0,-1-3 0 15,0 3-43-15,0-3-9 0,-3 3-1 0,6-5-1 16,3 2-11-16,-4-2-9 0,4 0 9 0,-3 0-13 31,7 0-217-31,1-2-43 0,-6-3-9 0,1-2-2 0</inkml:trace>
  <inkml:trace contextRef="#ctx0" brushRef="#br0" timeOffset="19199.463">1995 6522 1497 0,'0'0'32'0,"0"0"8"0,0 0 0 0,0 0 4 0,0 0-36 0,0 0-8 0,0 0 0 0,0 0 0 16,0 0 53-16,0 0 9 0,0 0 2 0,0 0 0 15,0 0 0-15,8 5 0 0,-5-5 0 0,4 0 0 16,-1 0 0-16,4 3 0 0,-7-3 0 0,10 4 0 16,-7-4-18-16,7 3-3 0,-3-3-1 0,1 0 0 15,0 0-21-15,2 0-4 16,5-3-1-16,-5-1 0 0,1 4-5 0,-1-3-2 16,3-2 0-16,0-2 0 0,-6 5 0 0,-2-3 0 15,3-2 0-15,-3 3 0 0,-6-3-9 0,6-1-17 16,-8 1 4-16,0 5 1 0,-2-5 50 0,2-2 10 15,-8 2 3-15,0 0 0 0,-8 4-31 0,5-2-5 16,-5 5-2-16,3-2 0 0,-5-3-13 0,2 5 0 16,5 0 0-16,1 7 0 0,-6-7 0 0,0 8 0 0,3-4 0 0,-3 3 0 15,5 0 0-15,-5 5 0 0,6-3 0 0,-6-1 0 16,5 3 0-16,3 3 0 0,-2-2 0 0,2-2 0 0,-3 6 0 16,6-2 0-16,2 0 0 0,-2 0 0 0,2 0 0 0,3 1 0 15,3 1 0-15,2 1 0 0,-2-3 0 0,5-3 0 16,0 4 0-16,2-4 0 0,6 3 18 0,-2-2 1 31,1-5 0-31,9 0 0 0,-3 0-19 0,6-4-16 16,-3 1 4-16,5-8-787 0,-3 4-157 15</inkml:trace>
  <inkml:trace contextRef="#ctx0" brushRef="#br0" timeOffset="19615.099">2577 6548 1598 0,'-8'-7'71'0,"3"3"14"0,0 4-68 0,-3-3-17 16,0-1 0-16,0 1 0 0,-3-2 84 0,1 5 12 15,2 0 4-15,-3 0 0 0,-2 0 22 0,5 0 5 16,-3 0 1-16,1 5 0 0,-1-2-104 0,3 4-24 16,-8-3 0-16,6 3 0 0,-1 0 0 0,-2 5 0 0,2-5 0 0,3 3 0 15,-2 1 0-15,2 1 0 0,5-2 0 0,-5 4 0 16,6-3 0-16,2 1 0 0,0-2 0 0,2 1 0 15,1 3 0-15,5-2 0 0,5-2 0 0,-2-3 0 0,2-3 0 16,3 3 0-16,2-7 0 16,1 0 0-16,5 0 28 0,-6-7-1 0,-7 7 0 0,5-7 0 0,-3 0-27 0,0 0 0 31,-2-5-9-31,-1 5 9 16,-2-4 28-16,0 4 12 0,-5-3 2 0,2-2 1 15,-5 1-35-15,0 4-8 0,0-3 0 0,-5 3 0 0,2 0 0 0,-2 2 0 16,2-2 0-16,3 7 0 0,0 0 53 0,0 0 9 15,0 0 2-15,0 0 0 0,0 0-46 0,0 0-9 16,-2 7-1-16,2 0-8 0,0-7 0 0,5 7 0 0,0 5-10 0,-2-2 10 16,2 1 0-16,6 1 0 0,-3-2 0 0,0-3 8 0,-3 4-8 0,0 1 0 15,3-2-10-15,-3-3 10 16,1 4-58-16,2-4-6 0,-6-7 0 0,-2 0-1152 16</inkml:trace>
  <inkml:trace contextRef="#ctx0" brushRef="#br0" timeOffset="19884.536">3003 6530 1728 0,'-3'-10'38'0,"-5"5"8"0,3 3 2 0,0-3 0 15,-3-2-39-15,-3 7-9 0,3-4 0 0,0 1 0 16,-2-1 104-16,2 4 20 0,-3 0 3 0,-2 0 1 0,3 7-103 0,-1-3-25 15,0 3 0-15,-2 0 0 0,3 5 56 0,2-2 7 16,-3 1 1-16,3 3 0 0,0 1-52 0,0-1-12 0,3 4 0 0,5-3 0 16,-5 3 0-16,2-3 0 0,3 3 0 0,8-4 0 15,-3 1 0-15,3-4 0 0,5-4 0 0,1 0 0 32,2 0-48-32,2-2-13 0,1-5-3 0,-1 0 0 0,6 0 0 0,-6-5 0 0,4-2 0 0,1 0-844 15</inkml:trace>
  <inkml:trace contextRef="#ctx0" brushRef="#br0" timeOffset="20262.505">3037 6348 1728 0,'-8'-9'76'0,"8"9"16"16,0 0-73-16,0 0-19 0,0 0 0 0,0 0 0 15,0 0 157-15,0 0 28 0,8 2 6 0,-5 10 1 16,5-2-103-16,0 6-20 0,0 0-4 0,0 3-1 0,2 2 0 0,-2-2 0 15,-2 2 0-15,2 1 0 0,-3-4-51 0,3 4-13 16,-8-4 0-16,5 1 0 0,0-5 0 0,-5 0 0 16,3 5 0-16,-3-5 0 0,5-2 0 0,-2-5 0 15,-3 3 0-15,3-3 0 0,2-3 0 0,-5 3 0 16,8-7 0-16,-8 0 0 0,0 0 0 0,2 0 0 0,4-7 0 0,-1 3 0 16,3-6 0-16,-3 3 0 0,1-5 0 0,2 1 0 31,-1 1-34-31,4-2-6 0,-3-2-2 0,0 7 0 0,0-4 17 0,0 4 3 0,0-1 1 0,2 6 0 15,-2-3 21-15,3 5 0 16,-3 0 0-16,0 0 0 0,-3 7 0 0,3-2 0 16,-3-2 0-16,6 4 0 0,-9 4 47 0,6-4 13 15,0-2 4-15,0-3 0 0,0 10-52 0,-5-5-12 16,5-4 0-16,-6 4 0 0,4-3 0 0,-6 3 0 16,0-2 0-16,0-5 0 15,0 0-48-15,0 0-13 0,0 0-3 0,0 0-1152 0</inkml:trace>
  <inkml:trace contextRef="#ctx0" brushRef="#br0" timeOffset="21938.211">3950 6534 896 0,'0'0'40'0,"0"0"8"0,0 0-39 0,6-4-9 0,-6-4 0 0,0 8 0 15,0 0 136-15,0 0 24 0,0 0 6 0,0 0 1 16,0 0-20-16,7 0-4 0,-7 0-1 0,3 0 0 15,-3 0-32-15,8 5-6 0,-8-2-2 0,8 4 0 16,-8-3-21-16,5 3-4 0,-2 0-1 0,0 5 0 0,-1-2-60 0,4-3-16 16,-6-3 0-16,2 3 0 0,-2 0 54 0,0-7 8 0,0 0 2 15,0 0 0-15,0 0-52 0,0 0-12 0,0 0 0 0,0 0 0 16,0 0 0-16,0 0 8 0,0 0-8 0,0 0 0 16,0 0 9-16,5-7-9 0,-5 0 8 0,0 3-8 15,0-3 0-15,0 0 0 0,3-1-12 0,0-1 12 16,2-3 0-16,-2 5 0 0,5-5 0 0,0 5 0 0,-1 0 0 0,4 0-9 15,5 3 9-15,-5-3-13 0,4 4 13 0,4-2-12 16,-6 5 12-16,6 0-12 0,-1 5 12 0,-2-2 13 16,3 4-2-16,-6-3-1 0,0 3-10 0,-2 0 0 15,2 5 0-15,-3-5 0 16,-2 0 16-16,0 0 2 0,3 5 0 0,-3-2 0 16,-6-3-29-16,1 4-5 0,0-4-2 0,-3 5 0 15,0-2 49-15,-3-3 9 0,3 0 3 0,-3 2 0 16,1-7-33-16,2 5-10 15,0-7 0-15,0 0 0 0,-5 0 0 0,5 0 0 0,-3 0 0 0,3 0 0 16,0 0-144-16,0-7-24 0,3 0-4 0</inkml:trace>
  <inkml:trace contextRef="#ctx0" brushRef="#br0" timeOffset="22293.374">4379 6508 1728 0,'0'0'76'0,"0"0"16"0,0 0-73 0,0 0-19 0,0 0 0 0,0 0 0 15,0 0 120-15,0 0 21 0,3 7 4 0,2-2 1 16,3-3-80-16,2 3-16 0,-4-2-3 0,2-3-1 31,-1 0 14-31,1 0 4 0,3 0 0 0,0 0 0 0,2-3-52 0,-3 3-12 16,6-5 0-16,-2 3 0 0,1-3-11 0,1-2-5 16,-3 0 0-16,1 3-1 0,-4-3 27 0,-7 4 6 15,5-4 0-15,-5 0 1 0,-3-5-17 0,0 5 0 16,-3 0 0-16,0 0 0 0,-5 0 0 0,0 2 0 15,0 3 0-15,6-3 0 0,-6 1 0 0,0 1 0 16,-3 3 0-16,1 0 0 0,-6 3 0 0,5 1 0 0,-7 3 0 0,5 0 0 16,2 1 0-16,-2 3 0 0,5-4 0 0,-8 12 0 0,5-9 0 15,3 4 0-15,0-3 0 0,6 4 0 0,2-1 16 0,0 2 0 16,0-2 0-16,0-4 0 0,5 1-25 0,3 1-6 16,0-2-1-16,3-3 0 15,2-3 16-15,0-1 0 0,6 1 0 0,-1-4 0 31,1 0-54-31,2 0-8 0,-3-4-2 0,1 1 0 16,-1-1-153-16,3 1-31 0</inkml:trace>
  <inkml:trace contextRef="#ctx0" brushRef="#br0" timeOffset="22640.715">4784 6447 1728 0,'-6'-7'38'0,"6"7"8"0,0 0 2 0,0 0 0 0,0 0-39 0,0 0-9 0,0 0 0 0,0 0 0 0,0 0 104 0,0 0 20 16,0 0 3-16,0 7 1 0,-2 0 0 0,-1 0 0 15,3 0 0-15,0 5 0 0,3-2-92 0,-3-3-19 16,2 0-3-16,4 4-1 0,-6-4 5 0,2 1 1 16,1-1 0-16,2 0 0 0,3-3-19 0,-5 3 10 15,2 0-10-15,3-7 8 0,3 0-8 0,-6 0 0 16,8 0 0-16,-5 0 8 0,-5-7-8 0,5 7 8 0,0-7-8 0,-3 0 8 16,3 0-8-16,0-5 0 0,-3 5 9 0,0-7-9 0,-2 3 20 0,0 1-1 15,-1-2 0-15,-2 1 0 0,0 4-19 0,0-3 0 16,0 5 0-16,-2-2 0 0,2 0 0 0,0 7 0 15,0 0 0-15,0 0 0 0,0 0 0 0,0 0 0 16,0 0 0-16,2 7 0 0,4 0 0 0,-6 1 0 16,2-4 0-16,1 3 0 15,2 0-13-15,3 5-7 0,0-3 0 0,-3 3-1 16,3-2 33-16,0-1 8 0,-2 0 0 0,4-4 1 16,-7 2-32-16,2-4-6 0,0 1-2 0,1 3 0 15,-6-7-123-15,0 0-25 0,8 0-5 16</inkml:trace>
  <inkml:trace contextRef="#ctx0" brushRef="#br0" timeOffset="22910.277">5075 6414 1728 0,'0'0'76'0,"0"0"16"0,0 0-73 16,0 0-19-16,0 0 0 0,0 0 0 0,0 0 106 0,5 3 18 16,0 6 3-16,3 0 1 0,-2-1 0 0,-6 3 1 0,5-4 0 0,0 5 0 15,3-5-64-15,-8 0-13 16,3 3-2-16,-1-6-1 0,1 3-27 0,2-2-6 15,-5-5 0-15,3 2-1 0,-3-2-15 0,0 0 9 16,0 0-9-16,3 7 8 0,-3-7-8 0,0 0 10 16,8-7-10-16,-6 7 10 0,1-7-10 0,-1 0-14 15,4 0 3-15,2-5 1 16,-6 5-24-16,4-7-5 0,-1 7-1 0,5-4 0 16,-4-4-38-16,-1 1-8 0,3 7-2 0,0 0 0 0,-3-5 71 0,3 5 17 15,3 0 0-15,-6 3 0 0,3 1 0 0,-3-1 0 0,3 1 0 0,0-2 0 16,-3 5 0-16,1 0-10 0,2-2 10 0,0 4-1076 15</inkml:trace>
  <inkml:trace contextRef="#ctx0" brushRef="#br0" timeOffset="23242.743">5535 6414 1728 0,'0'0'38'0,"0"0"8"0,-5 0 2 0,0 0 0 0,-3 0-39 0,0 0-9 0,2 0 0 0,-7 0 0 16,3 7 104-16,-1-7 20 0,0 5 3 0,-2 2 1 16,5 0-64-16,3 3-13 0,-8-3-3 0,7 4 0 15,6-4-25-15,-8 5-6 0,1-2-1 0,1 1 0 0,6-4 1 0,0 5 0 16,3-2 0-16,0-3 0 0,-1 2-27 0,6-2-6 16,3 0 0-16,2-4-1 0,-5 1 17 0,10-1 0 15,-4-3 0-15,4 0 0 0,1 0 15 0,-3-3 6 16,-1-1 2-16,1 4 0 0,-5-8-8 0,2 1-2 15,-5 0 0-15,0-4 0 0,-3 4 9 0,1-3 2 16,-1-2 0-16,-5 1 0 0,0-4-16 0,0 8-8 0,0-7 8 0,-8 7-8 16,0 0 0-16,3 0 0 0,-1-5 0 0,-2 10 0 15,0-3 0-15,6 1 0 0,-3 1 0 0,5 3-780 16,0 0-161-16</inkml:trace>
  <inkml:trace contextRef="#ctx0" brushRef="#br0" timeOffset="23544.055">5662 6395 1497 0,'0'0'66'0,"0"0"14"0,3 8-64 0,-3-8-16 15,2 7 0-15,-2-3 0 0,3 8 148 0,2-3 27 0,-5 3 5 0,3-5 0 16,0 7-56-16,-1-7-11 0,4 8-2 0,1-4-1 16,-1 3-65-16,-4-2-13 0,4-2-2 0,-1 1-1 15,0-4 28-15,-2 0 6 0,0 1 1 0,-1-1 0 0,-2-7-52 0,0 0-12 16,0 0 0-16,8 0 0 0,-3-3 0 0,1-1 0 15,-1-4 0-15,3 1 0 0,0 0 0 0,0 0 0 16,-3 0 0-16,6-5 0 0,7-2 0 0,-5 3 0 16,1 1 0-16,-1-2 0 0,0 5 0 0,6-7 0 15,-6 7 0-15,0 3 0 0,0-4 0 0,-2 8 0 16,2-2 0-16,-5 2 0 16,0-5 0-16,3 10 0 0,-1-3 0 0,1 6 0 15,-3-1 0-15,2 0 0 0,-4 4 0 0,2-4 0 16,-3 5 15-16,0-2 0 0,-5-3 0 0,5 4 0 15,-5 1-24-15,3-5-5 0,-3 0-1 0,-3-4-1274 16</inkml:trace>
  <inkml:trace contextRef="#ctx0" brushRef="#br0" timeOffset="24214.386">2371 7346 1756 0,'0'0'39'0,"0"0"8"0,0 0 1 0,0 0 1 0,0 0-39 0,0 0-10 0,0 0 0 0,0 0 0 15,0 0 101-15,2 4 19 0,4-1 3 0,-4 4 1 16,6 0-36-16,-5 5-6 16,5 2-2-16,0 0 0 0,0-7-28 0,-6 9-7 15,4 1-1-15,-1-5 0 0,0 2-35 0,-2-3-9 16,2 3 0-16,3-2 0 0,-8-2 53 0,3-3 9 15,-1 0 2-15,-2-3 0 0,0-4-52 0,0 0-12 16,6 0 0-16,-6 0 0 0,0 0 0 0,0-4 0 16,2 1 0-16,4-8 0 0,-4 4 0 0,-2-8 0 15,0 1 0-15,3 0 0 0,2-5-48 0,-5 5-13 0,8-4-3 0,0 6 0 16,-3-5 52-16,3 1 12 0,0 2 0 0,3 4 0 16,2-1 0-16,-2 4 0 0,2-5 0 0,3 5 0 15,0 0 0-15,-6 7 0 0,9-7 0 0,-3 7 0 0,2 0 0 16,1 0 0-16,-4-3 0 0,4 3 0 0,-6 0 0 0,0 3 0 15,6-3 0-15,-8 7 0 0,4-7 0 0,-4 4-9 32,-3-1 9-32,3 4-8 15,-1-7-151-15,-5 4-29 0</inkml:trace>
  <inkml:trace contextRef="#ctx0" brushRef="#br0" timeOffset="24545.758">2910 7466 921 0,'0'0'82'0,"0"0"-66"16,0 0-16-16,0 0 0 0,8-5 264 0,-2 3 50 16,7 2 10-16,-3-8 1 0,6 4-197 0,-2 1-39 15,1-4-8-15,4 3-1 0,-3-6-37 0,2 1-7 16,-4 2-2-16,1 0 0 0,1 0-18 0,-2-3-4 16,-1 1-1-16,-8 2 0 0,3 0-3 0,-3 0 0 15,-2 0 0-15,-3 0 0 0,0 0 4 0,-3-1 1 0,-2 1 0 0,-3 0 0 16,-2 3-3-16,-1 1-1 0,-5-1 0 0,3 4 0 15,-8 0-9-15,-1 0 0 0,-1 4 0 0,4-1 8 0,1 4-8 16,4 0 0-16,-4 0 0 0,-1 5 0 0,-2-1 0 16,8-1 0-16,2 1 0 0,-4 8 0 0,4-5 0 0,6 1 0 15,2-1 0-15,3 0 0 0,0 5 0 0,3-1 0 32,5-4 0-32,2-2 0 0,3 2 0 0,1-4 0 0,1-6 0 15,4 4 0-15,2-1 0 0,3 0 0 0,2-3 0 0,-4-1 0 31,1-6-120-31,-1-1-20 0,1 4-4 0,-4-7-554 0,-3 0-110 0</inkml:trace>
  <inkml:trace contextRef="#ctx0" brushRef="#br0" timeOffset="24930.896">3276 7393 691 0,'0'0'30'0,"0"0"7"0,0 0-29 0,0 0-8 16,0 0 0-16,0 0 0 0,0 0 295 0,0 4 57 15,5 6 12-15,-5 2 3 0,0-1-203 0,0 3-41 16,8 1-8-16,-6 3-2 0,-2-1-39 0,6 2-8 15,-4-1-2-15,6 1 0 0,-8 2 0 0,0-4 0 16,0 2 0-16,0-1 0 16,3-3-51-16,-3 3-13 0,0-8 0 0,0 6 0 15,5-6 0-15,-5-3 0 0,-5 0 0 0,5 0 0 16,0-7 0-16,0 0 0 0,0 0 0 0,-3-2 0 16,-2-3 0-16,0-5 0 0,5-1 0 0,0-3 0 0,-8-5 0 0,2-2 0 15,6-1 0-15,-2-3 0 0,-3 3 0 0,2-4 0 16,3 1 0-16,3-1 0 15,2 0-48-15,-5 5-13 0,8 0-3 0,-6-1 0 0,9 4 44 0,-3-1 9 0,-3 5 2 0,6 4 0 16,-3-6 9-16,5 9-8 0,0 0 8 0,0 4-8 16,1-1 8-16,4 4 0 0,-7 0 0 0,2 4 0 15,0 3 13-15,-2 0 5 0,5 0 1 0,-11 5 0 16,8-2 13-16,-10 4 4 0,2-3 0 0,0 4 0 16,-5-1-12-16,0-3-1 0,-5 4-1 0,0-1 0 15,2-3-22-15,-10 4 0 0,8-1 0 0,-11 0 0 0,5-2 0 0,-7-1 0 16,-1-1 0-16,1 1 0 15,2-3-47-15,0-1-13 0,3-7-4 0,-1 0 0 16,1 0-153-16,5 0-31 0</inkml:trace>
  <inkml:trace contextRef="#ctx0" brushRef="#br0" timeOffset="25262.035">3606 7357 921 0,'0'0'40'0,"0"0"10"15,0 0-40-15,0 0-10 0,0 0 0 0,0 0 0 0,0 0 298 0,0 0 58 16,0 0 11-16,3 7 2 0,-3-4-208 0,3 4-41 16,-1 5-9-16,-2-5-2 0,3 7-51 0,2-7-10 15,-5 5-3-15,0 2 0 0,0-7-20 0,0 5-4 0,0 2-1 16,0-7 0-16,0 7-20 0,0-7 0 0,0-2 0 0,0 2 0 16,0-7 0-16,0 0 0 0,0 4 0 0,0-4 0 15,-5-7 16-15,5-2-2 0,0 6 0 0,0-8 0 16,0 4-22-16,5-7-5 15,-5 2-1-15,3 2 0 0,2-1-49 0,-5-3-9 0,5 2-3 16,3-2 0 0,-2 4 20-16,-1-2 4 0,0 1 1 0,3 4 0 0,-5 0 33 0,2 0 6 15,0 0 2-15,3-1 0 0,0 4 9 0,0 4-10 16,3-3 10-16,5 3-10 0,-6-4 10 0,1 4 0 16,2 4-9-16,-2-4 9 15,-1 0-98-15,1 3-15 0,-3-3-3 0</inkml:trace>
  <inkml:trace contextRef="#ctx0" brushRef="#br0" timeOffset="25563.278">3802 7397 403 0,'0'0'36'0,"0"0"-36"16,0 0 0-16,8 3 0 0,3-3 240 0,-1 0 40 15,1 0 9-15,-1 0 2 0,4 0-125 0,-6 0-25 16,5-3-5-16,-3 3 0 0,4-4-55 0,-4 4-10 16,1-7-3-16,-1 4 0 0,4-1-34 0,-7-4-7 15,4 4-2-15,-3-3 0 0,-3 0-9 0,1 0-1 0,2 0-1 0,-6 4 0 16,3-6 3-16,-5 2 1 0,0 4 0 0,0-4 0 15,-5 0-3-15,3 3-1 0,-9-3 0 0,3-1 0 16,0 4-6-16,-8 1 0 0,3 3-8 0,0 0 12 16,-1 0-4-16,-4 3 0 0,2 1-8 0,0-4 12 15,3 8 0-15,0-1-1 0,0 0 0 0,5 4 0 16,-3-4-11-16,3 1 0 16,0 6 0-16,3-7 0 0,2 4 0 0,3-1 0 15,0 6 0-15,3-6 0 16,2 1-27-16,3 4-1 0,0-4 0 0,11 3 0 0,-9 1 28 0,3-8 0 15,9 0 0-15,-9 0 0 16,0-3-108-16,5-1-16 0,-4-3-3 0,-1 0-513 16,5-3-102-16</inkml:trace>
  <inkml:trace contextRef="#ctx0" brushRef="#br0" timeOffset="25863.937">4239 7252 1958 0,'0'0'43'0,"0"-3"9"0,0-2 1 0,0-2 3 0,-6 3-45 0,6 1-11 16,-5-4 0-16,2 3 0 0,-5-3 101 0,-2 7 19 15,2 0 3-15,-3 0 1 0,-2 0-45 0,0 0-9 16,-3 7-2-16,0-3 0 16,3 3-54-16,5 0-14 0,-3 0 0 0,6 1 0 15,2-1 0-15,-2 4 0 0,5-4 0 0,0 0 0 16,0 8 0-16,5-4 0 0,3-1-8 0,3 2 8 16,0-5 0-16,-1 4 0 0,3-1 0 0,6-3 9 15,-6-3-9-15,0 4-12 0,1-1 2 0,-1 4 1 16,-3-1 9-16,-2-3 0 0,-2 2 0 0,-1 1 0 15,3-3 0-15,-8 0 9 0,0 5-9 0,0-5 10 0,-5 0-10 0,2 4 0 16,-2-8 9-16,-6 4-9 0,-2 0 0 0,0 5 0 16,-1-5 0-16,1-7 0 0,0 4 0 0,5-4 0 15,-3 3 0-15,-2-3 0 16,5-3-200-16,-2-1-45 0,-4-3-9 0,6-5-2 0</inkml:trace>
  <inkml:trace contextRef="#ctx0" brushRef="#br0" timeOffset="26518.864">4352 7371 1440 0,'0'0'128'0,"8"0"-103"0,-5 0-25 0,2 3 0 0,6-3 120 0,-3 0 20 15,-6 5 3-15,6-5 1 0,0 0-33 0,0 0-7 16,3 0 0-16,-3 0-1 0,-3 0-47 0,3-5-8 16,0 2-3-16,-3-1 0 0,6 1-17 0,-9-1-3 0,4 1-1 0,-6-1 0 15,0-3 5-15,0 0 1 0,0 4 0 0,-6-6 0 16,4 2-8-16,2 0-2 0,-8 4 0 0,3-4 0 15,-1 0-10-15,-2 3-2 0,0-4-8 0,0 4 12 16,-2 4 12-16,2 0 3 0,-3 0 0 0,1 0 0 16,-3 4-27-16,2-1 0 0,-2 2 0 0,5 2 0 15,-5 0-20-15,2 0-8 0,0 4-3 0,3-3 0 0,1 6 31 0,4-7-9 16,3 0 9-16,0 4 0 0,0-3-8 0,3 3 8 16,2-1-8-16,0-3 8 0,3 5 0 0,5 2-8 15,1-3 8-15,-4-4 0 0,3-4-25 0,1 2 0 16,-1 2 0-16,5-3 0 0,-7-4 25 0,5 0 0 15,-3-4 0-15,0-3 0 16,0 2-121-16,1-2-19 0,-4 4-4 0,4-4-1 16,-1-7-96-16,-3 2-19 0,-2 1-4 0,-5 1-1 15,2-1 65-15,0-1 12 0,1 2 4 0,-6-1 0 0,0 4 184 0,0 0 33 16,-6-1 9-16,1 4 2 0,3 1 206 0,-1-1 42 16,3 4 8-16,0 0 1 0,0 0-93 0,0 0-20 15,0 0-3-15,0 0-1 0,0 0-108 0,0 0-23 16,0 7-4-16,5 0-1 0,0 2 6 0,-5-2 1 15,0 0 0-15,-2 0 0 0,2 0-24 0,2 0-5 0,-2 1-1 0,6-1 0 16,-6 0 31-16,0-7 7 0,0 0 1 0,2 4 0 16,4-1-52-16,-6-3-12 0,0 0 0 0,0 0 0 15,0 0-12-15,0 0-6 0,0 0-1 0,5 0 0 16,3-3 19-16,0-4 0 0,-3 0 0 0,6-2 0 16,-3-1-40-16,2-1-4 0,1 4 0 0,-3-3-1 15,2 1 36-15,1 2 9 16,-3 4 0-16,2-1 0 0,-2 1 0 0,3-1 0 15,-3 1 0-15,0 3 0 0,-3 3 0 0,3-3 0 16,5 4 0-16,-5-1 0 0,0 1 0 0,0 3 0 16,5 1 10-16,-2 3-10 0,2-4 11 0,-2 3-11 15,-1 1 12-15,-2-3-12 0,-2-1 0 0,4 4-11 16,-2-4 0-16,3 0 0 0,-3 5 11 0,-3-2 0 0,3-6 0 0,0 3 0 16,-3 0 0-16,-2 1 0 0,-3-8 0 0,0 0 0 15,0 0-192-15,0 0-36 0,2-8-7 0,4-3-1 0</inkml:trace>
  <inkml:trace contextRef="#ctx0" brushRef="#br0" timeOffset="26819.69">4892 7122 57 0,'0'0'0'0,"0"0"0"15,0 0 0-15,0 0 0 0,0 0 424 0,0 0 79 0,0 0 16 0,0 7 3 16,3 0-311-16,2 0-63 0,-5 3-12 0,5 6-2 16,-2-2-56-16,2 3-11 0,3 6-3 0,-2-6 0 15,-1 6 4-15,0-6 0 0,-2 2 0 0,2 2 0 16,-5-2-45-16,0-5-9 0,0 0-2 0,0-2 0 15,0 6-12-15,0-8 8 0,0-6-8 0,0 4 0 32,-8-1-81-32,8-3-23 0,0-4-4 0,0 0 0 15,0 0-98-15,-8-4-19 0,0-3-4 0,0-1-1 16,6-3 118-16,-4 1 24 0,1-1 5 0,5-1 1 16,-5 5 28-16,2-7 6 0,-2 4 0 0,0-2 1 0,5 8 84 0,-3-3 17 0,6 0 3 0,-1 0 1 15,1 0 4-15,5 7 1 0,2-8 0 0,4 4 0 16,-9 1-28-16,8-1-6 0,0 1-1 0,6-1 0 15,-3 1-18-15,0-1-10 0,2 4 10 0,3 0-10 0,0-3 0 0,3-1-10 16,0 4 0-16</inkml:trace>
  <inkml:trace contextRef="#ctx0" brushRef="#br0" timeOffset="27082.648">5302 7205 633 0,'0'0'56'0,"0"0"-44"16,0 0-12-16,3-8 0 0,-3 4 245 0,0 4 47 16,0 0 10-16,0-3 2 0,-3-4-99 0,1 3-19 15,-6 4-4-15,2 0-1 16,-2-3-85-16,-2 3-16 0,-1 0-4 0,1 0-1 15,-4 3-60-15,1 1-15 0,0-1 0 0,-6 4 0 16,4 0 0-16,-1 2 0 0,3-2 0 0,2 0 0 16,0 3 0-16,6-3 0 0,-3 5 0 0,5-5 0 15,1 4 12-15,2-4-1 0,2 0 0 0,9 5 0 16,-3-2-11-16,3-3 0 0,2 0 0 0,3 5-11 16,-3-5 11-16,3 0-13 0,0 0 5 0,-3 0 8 0,3 4 0 0,0-3 10 15,-6 3 1-15,3-1 0 0,-2 1 1 0,-3 1 1 0,0-2 0 16,-3-3 0-16,-5 0 22 0,0 0 4 15,-5 5 1-15,0-5 0 0,-3 0-32 0,-6 0-8 16,1 0 0-16,-5-3 0 16,-1-4-101-16,-2 3-22 0,-8 2-4 0,5-1-1025 0</inkml:trace>
  <inkml:trace contextRef="#ctx0" brushRef="#br0" timeOffset="27852.341">2887 8188 403 0,'0'0'36'0,"0"0"-36"0,0 0 0 0,-3 2 0 15,3-2 284-15,0 0 51 0,-5 5 9 0,5 2 3 16,0 0-187-16,0 7-36 0,5 0-8 0,-2 5-2 15,2-5-30-15,-5 5-7 16,3 2-1-16,-1 2 0 0,3 1-20 0,-5-5-4 16,8 7 0-16,-5-5-1 0,2-2-12 0,-2-3-3 0,-3 3 0 0,0-5 0 15,0 2-28-15,3-1-8 16,-6-8 0-16,3 2 0 0,0-4 0 0,0 2 0 16,-3-7 0-16,3 0 0 15,0 0 25-15,0-5 4 0,0 3 1 0,3-10 0 16,-3 5-18-16,0-7-4 0,-3 2-8 0,3-2 12 0,-5-7-12 0,5 2 0 0,0-2 0 0,0 2-10 15,0-5 10-15,5 1-12 0,-5 2 12 0,6-5-12 32,7 5-12-32,-3 0-2 0,-2 2-1 0,6 0 0 0,-1 2 27 0,0 1 0 0,3 7 0 0,0-3 0 0,-3 5 0 0,3 0 0 15,-5 0 0-15,4 2 0 0,-1 3 0 0,-1 4 0 16,-5 3 0-16,5-1 0 0,-2 3 0 0,-3 0 0 16,-1 3 0-16,1 2 0 0,-5-1 37 0,2 6 13 15,-2-3 2-15,-6 5 1 0,3-5-33 0,-8 5-8 16,6-5 0-16,-11 0-1 0,2 2-11 0,-5-1 0 15,3-6 0-15,-6 3 0 0,1-5 0 0,-3 0 0 0,2 0 0 0,-2-2 0 16,2-3 0-16,1 3 0 0,-1-3 0 0,4-2 0 16,-1-2-181-16,5-3-39 0,0 3-7 0,1-3-1 15</inkml:trace>
  <inkml:trace contextRef="#ctx0" brushRef="#br0" timeOffset="28168.733">3418 8190 1094 0,'0'0'48'0,"0"0"11"0,0 0-47 0,0 0-12 0,-8 5 0 0,3-3 0 15,-3 3 244-15,3 2 48 0,0 0 8 0,-1 0 3 16,4 0-151-16,-4 5-29 0,6-5-7 0,0 7 0 16,0-2-82-16,0-3-16 0,6 3-3 0,-6 0-1 0,8-3 40 0,-8 3 8 15,2-5 2-15,1 5 0 0,2-5-52 0,-5 0-12 16,0-5 0-16,0-2 0 0,0 0 0 0,0 0 0 15,0 0 0-15,0 0 0 0,0 0 0 0,0 0 0 16,0-7 0-16,3 0 0 0,-3 0 0 0,0-7 0 16,5 2 0-16,-2 3 0 31,-1-6-48-31,4-1-13 0,-4 2-3 0,6 0 0 0,-2 2 0 16,-1 3 0-16,8-3 0 0,-8-2 0 0,3 7 42 0,3-5 8 0,-3 5 2 0,5 0 0 15,-8 0 12-15,9 0 0 0,-9 2-10 0,3 3 10 16,0-3 0-16,2 5 0 0,4-2 0 0,-6 2 0 15,2 2-12-15,-2-2 12 0,-3 0-12 0,3 5-1033 16</inkml:trace>
  <inkml:trace contextRef="#ctx0" brushRef="#br0" timeOffset="28506.809">3802 8223 1868 0,'-16'-2'83'0,"14"-3"17"0,2 5-80 0,2 0-20 15,-2-7 0-15,-2 7 0 0,2-7 73 0,-6 7 11 0,-2 0 3 0,3 0 0 0,-3 0-18 0,0 0-3 16,0 7-1-16,-2-3 0 16,2 4-51-16,0-1-14 0,0 0 0 0,0 7 0 0,3-3 56 0,-3-1 7 15,-3 2 1-15,3 2 0 0,3 0-52 0,0-2-12 16,2 2 0-16,3-2 0 0,0-3 0 0,3 3 0 16,2-1 0-16,3-1 0 0,2-5 0 0,4 2 0 15,-4-5 0-15,6 3 0 16,-3-5 0-16,6 0 0 0,-1-5 0 0,6 3 0 15,-5-5 0-15,-3-1 0 0,2-3 0 0,1-1 0 16,-11 5 0-16,2-2 0 0,-2-3 0 0,-3 0 0 16,-5-2 16-16,-2 4 0 0,-1-6 0 0,-2 7 0 15,2-3-5-15,-7 2-1 0,-4-1 0 0,1 4 0 16,0 2-10-16,2 3 0 0,-2-5 0 0,-3 2 0 16,6 5-144-16,-4-3-27 0,9 3-5 0</inkml:trace>
  <inkml:trace contextRef="#ctx0" brushRef="#br0" timeOffset="28891.929">3950 8075 1094 0,'0'0'97'0,"0"0"-77"16,0 0-20-16,0 0 0 0,0 0 164 0,0 0 30 15,0 0 6-15,0 0 0 0,8 0-77 0,-3 7-16 16,-2 0-3-16,5 0-1 0,-5 0-13 0,5 5-2 15,-6-1-1-15,6-1 0 0,-2 4-33 0,-4 2-6 16,3 1-2-16,6 2 0 0,-8 2-46 0,2-7 0 16,-2 5 0-16,2-5 0 0,-2-2 44 0,-1-5 16 0,-2 0 4 0,5 5 0 15,-5-10-64-15,0 5 0 0,0-7-9 0,0 0 0 16,0 0 9-16,0 0 12 0,0 0-2 0,8-2-1 16,-8-5-9-16,11-1 0 0,-3 1 0 0,-3-4 0 15,3 4-49-15,5-5-12 0,-2 5-3 0,-3 0 0 16,3-5 0-16,-1 5 0 0,1 5 0 0,2-3 0 0,-5 3 52 0,2-3 12 15,-2 5 0-15,-2 0 0 0,2 5-9 0,0-3 1 16,-3 3 0-16,0-3 0 0,0 5 19 0,-2 2 4 0,-3 1 1 16,0-3 0-16,-3 0 32 0,-2 5 6 0,-5-1 2 0,2-1 0 15,-6-3-45-15,1 5-11 0,0-5 0 0,-6 7 0 16,6-2 0-16,0-3 0 0,-6-2 0 0,11 5 0 16,-7-5-203-1,4-2-42-15,-8 4-9 0,1-4-2 0</inkml:trace>
  <inkml:trace contextRef="#ctx0" brushRef="#br0" timeOffset="29286.485">4498 8223 1825 0,'0'0'40'0,"-3"-2"8"0,-2-3 1 0,0 2 3 15,5 3-41-15,-3-4-11 0,-2-3 0 0,-3 7 0 16,-3-5 96-16,3 5 18 0,-2 0 3 0,2 5 1 15,-5-5-58-15,2 7-11 0,-2-7-2 0,5 7-1 0,-5 0-26 0,5 0-4 16,2 5-2-16,-4-5 0 0,2 4-14 0,3-1 0 16,2 2 0-16,3-5 0 0,0 0-10 0,0 0-2 15,3 0 0-15,2 0 0 16,3-2 12-16,2 2 0 16,-2-7 0-16,6 7 0 0,-4-7 0 0,3 0 0 0,1 0 0 0,1 0 0 15,1 0 0-15,3-3 0 0,-9-1 0 0,6 4 0 16,-8-5 0-16,3 3 0 0,-9-3 0 0,4-2 0 15,-1 5 0-15,0-3 0 0,-5 5 0 0,0 0 0 16,0-3 32-16,0 3 9 0,0 0 2 0,0 0 0 16,0 0-18-16,0 0-3 0,0 0-1 0,0 0 0 0,0 0-21 0,0 0 0 15,0 0 0-15,3 3 0 0,2 4 0 0,-2 0 0 16,0-2 0-16,-1 2 0 0,3-3 0 0,1-1 0 16,2 1 0-16,-3-1 0 0,0-3 0 0,3 0 0 15,-8 0 0-15,0 0 0 16,6-3-160-16,-1-1-36 0,3-10-7 0,0 2-1 0</inkml:trace>
  <inkml:trace contextRef="#ctx0" brushRef="#br0" timeOffset="29671.833">4559 8046 1324 0,'-11'-4'59'0,"11"4"12"0,0 0-57 0,0 0-14 15,0 0 0-15,0 0 0 0,0 0 216 0,0 0 41 16,11 0 8-16,-9 0 2 0,4 7-136 0,4 0-27 15,-2 0-6-15,0 9-1 0,3-1-34 0,-3-1-7 0,2 0-2 0,-2 5 0 16,0-5-18-16,3 4-3 0,-3-1-1 0,-3 2 0 16,0-5-32-16,3 0-22 0,-8 2 3 0,5-6 1 15,-5 2 40-15,3-5 8 0,0 0 2 0,-3 0 0 16,2 0-24-16,-2-7-8 0,0 0 0 0,0 0 9 16,0 0-35-16,6-3-7 0,-1-1-2 0,3-3 0 0,0 0 23 0,-3 2 4 15,3-4 8-15,3 1-13 16,-3-3-43-16,2 4-8 0,-2 0-1 0,0 2-1 15,5-2 9-15,-5 5 1 0,0-3 1 0,0 5 0 0,0 5 44 0,3-5 11 16,-6 2 0-16,3 5 0 0,-3 0 0 0,3 2 0 16,-8-2 0-16,5 3 0 0,-2-3 49 0,-3 5 12 15,0-5 3-15,0 7 0 16,0-7-52-16,-3 5-12 0,-2-5 0 0,0 0 0 16,-3 5 0-16,0-5 0 0,3-5 0 0,-6 5 0 15,3-2 0-15,0 2 0 0,-2-7 0 0,2 4 0 16,-3-4-48-16,3 0-13 0,0-4-3 0,0 4-682 15,0-7-137-15</inkml:trace>
  <inkml:trace contextRef="#ctx0" brushRef="#br0" timeOffset="29872.498">4958 8176 1152 0,'0'0'51'0,"0"0"10"0,0 0-49 0,0 0-12 0,0 0 0 0,0 0 0 16,0 5 242-16,6 2 46 0,-6-5 8 0,0 10 3 15,0-5-146-15,0 5-29 16,2-3-5-16,-2 3-2 0,3 2-93 0,0 0-24 16,2-2 0-16,0-5 0 0,-5 0 56 0,0 0 6 15,0-2 2-15,0-5 0 16,0 0-103-16,0 0-20 0,0 0-4 0,0 0-1 16,0 0-153-16,0 0-31 0,0-5-7 0,3-5-1 0</inkml:trace>
  <inkml:trace contextRef="#ctx0" brushRef="#br0" timeOffset="29988.401">4895 8039 1728 0,'0'0'76'0,"0"0"16"16,0 0-73-16,5-4-19 0,-5 4 0 0,0-7 0 0,0 7 55 0,0 0 7 15,0 0 2-15,8 0 0 0,3 0 0 0,-3 4 0 16,2-4 0-16</inkml:trace>
  <inkml:trace contextRef="#ctx0" brushRef="#br0" timeOffset="30218.84">5207 7999 2113 0,'0'0'46'0,"0"0"10"0,0 0 1 0,0 0 3 0,0 0-48 16,0 3-12-16,0 4 0 0,3 5 0 0,-1-1 71 0,1-1 11 15,0 4 2-15,2-2 1 0,-2 6-17 0,4-3-4 16,-4-1-1-16,2 4 0 0,-2-3-50 0,0-1-13 15,2 0 0-15,-5 0 0 0,3-2 0 0,-1 2 0 16,1 0 0-16,-3-2 0 0,0-5 0 0,0 4 0 0,0-3 0 0,0-6 0 31,3 5-46-31,-3-7-14 0,0 0-4 0,0 0-682 0,0 0-137 0</inkml:trace>
  <inkml:trace contextRef="#ctx0" brushRef="#br0" timeOffset="30396.152">5350 8136 1670 0,'0'0'74'0,"0"0"15"0,0 0-71 0,0 0-18 0,3 7 0 0,-1 0 0 16,-2 2 143-16,5-2 25 0,-5 3 4 0,3-3 2 15,-3 5-65-15,5-1-13 0,-5-1-2 0,0 2-1 16,3-5-70-16,0 4-15 0,-3-4-8 0,0 0 10 16,2 1-10-16,-2-1 0 0,0-5 0 0,0-2 0 15,0 0-152-15,0 0-32 0,0 0-6 16,6-14-2-16</inkml:trace>
  <inkml:trace contextRef="#ctx0" brushRef="#br0" timeOffset="30543.276">5323 7988 1695 0,'0'0'75'0,"0"0"16"0,0-3-73 0,0-1-18 0,0 4 0 0,6-5 0 16,-1 3 62-16,3-3 9 15,-8 5 1-15,5 0 1 0,1 0-29 0,1 0-7 16,1 0-1-16,0 0 0 15,3 0-108-15,-6 0-23 0</inkml:trace>
  <inkml:trace contextRef="#ctx0" brushRef="#br0" timeOffset="30728.817">5437 8002 1267 0,'5'0'112'0,"-5"0"-89"0,8 4-23 0,-8-1 0 15,0 4 107-15,3 0 17 0,2 2 3 0,1 1 1 16,-4-3-31-16,4 5-5 0,-1 2-2 0,0 0 0 15,-2-2-42-15,2 2-8 0,0-3-1 0,-5 4-1 16,3-6 20-16,2 3 4 0,-10-1 1 0,5-1 0 16,0-3-41-16,-3 5-8 0,-2-5-2 0,-3 0 0 15,3 0-67-15,0-2-13 0,-1-3-4 0,-2-2-613 0,-5 5-123 0</inkml:trace>
  <inkml:trace contextRef="#ctx0" brushRef="#br0" timeOffset="30844.811">5390 8176 1173 0,'0'0'52'0,"5"0"11"0,8-3-51 0,0-1-12 0,-2 1 0 0,-6-1 0 15,8 4 75-15,1-3 12 16,2-1 2-16,-1 4 1 0,-1-5-72 0,2 3-18 16,2-3 0-16,-5 5 0 0,0-2 0 0,3-3 0 15,-2 5 0-15,-1-3-662 16</inkml:trace>
  <inkml:trace contextRef="#ctx0" brushRef="#br0" timeOffset="31014.112">5702 8115 1159 0,'0'0'51'0,"0"0"11"0,0 0-50 0,0 0-12 0,0 0 0 0,0 7 0 15,-6 0 116-15,6-3 21 0,6-1 4 0,-6 4 1 16,8-2-12-16,-6-3-2 0,1 7-1 0,5-6 0 16,3 1-56-16,-4-1-11 0,-1 1-3 0,2-1 0 0,2 2-37 0,-2-5-8 15,-8 0-2-15,0 0 0 16,6 0-10-16,-1-5 0 0,3 2 0 0,-6-1 0 31,1 4-196-31,5-7-36 0,-3 0-6 0,-2 0-571 0</inkml:trace>
  <inkml:trace contextRef="#ctx0" brushRef="#br0" timeOffset="31199.231">5845 8049 1630 0,'0'0'36'0,"0"0"7"0,0 0 1 0,0 0 3 0,0 0-38 0,0 0-9 0,0 0 0 0,0 0 0 15,0 0 107-15,5 5 19 0,-5 2 4 0,5 0 1 16,-5 0-25-16,0 4-5 0,0-1-1 0,0 2 0 0,0 2-20 0,0 0-5 16,-8 0-1-16,6 5 0 0,-4 2-21 0,4 2-4 15,-6-1-1-15,0 6 0 0,3-2-48 0,-1 0 0 16,1 2 0-16,-3-7-9 0,3 5 58 0,5 0 12 15,-8-7 3-15,5 2 0 0,1-7-52 0,2 5-12 16,-3-5 0-16,3-7 0 16,0 5-100-16,3-5-22 0,-1-5-5 0</inkml:trace>
  <inkml:trace contextRef="#ctx0" brushRef="#br0" timeOffset="32404.817">1558 6697 57 0,'0'0'0'0,"0"0"0"16,0 0 0-16,0 0 0 0,0-3 172 0,0 3 28 16,-5-7 7-16,5-2 1 0,5 2-72 0,-5 7-13 15,0 0-3-15,0-3-1 0,0-4-38 0,0 0-7 16,0 7-2-16,0 0 0 15,0 0-8-15,0 0-3 0,0-5 0 0,0 5 0 16,0-7-9-16,0 7-1 0,0-7-1 0,0 3 0 16,0 4-26-16,-5-3-4 0,2-1-2 0,3 4 0 15,0-3 25-15,0 3 5 0,-7 0 0 0,1 0 1 16,4-4-27-16,-6 4-6 0,5 0 0 0,-5 0-1 16,5 4-15-16,-5-1 0 0,1 1 0 0,1 3 0 15,1 0 0-15,-3-2 0 0,8-3 0 0,-8 6 0 0,8-1 0 0,-3 0 0 16,3-7 0-16,3 4 0 0,-3-4 0 0,3 7 0 15,2 0 0-15,3-7 0 0,-3 0 0 0,3 0 0 16,0 0 0-16,3-2 0 0,-3-3 0 0,2-2 0 0,3 7 0 0,-2-4 0 16,-3-3 22-16,0 4 2 0,-3-4 0 0,1 2 0 15,-4-2 12-15,3 5 4 0,-2-7 0 0,-3 9 0 16,0 0-4-16,0-3 0 0,-3-1 0 0,-2-3 0 0,3 7-6 0,-6 0-2 16,5 0 0-16,-5-3 0 0,0 3-28 0,0-5 0 15,5 10 0-15,-4-2 0 0,-1-3 24 0,0 4-2 16,0-1 0-16,5 1 0 0,-5-1-35 0,5 1-7 15,-2 3-2-15,3-2 0 0,2 2 22 0,0-7 0 16,0 0 0-16,0 7 0 0,2 3 0 0,3-6 0 16,-2 3 0-16,5-7 0 15,0 5 0-15,0-3 0 0,-3-2 0 0,3 0 0 16,-3 0 0-16,6 0 0 0,-3 0 0 0,3-7 0 16,-3 3 0-16,-1 1 0 0,1 3 0 0,-2 0 0 15,-1-4 0-15,-5 4 0 0,0-3 0 0,0 3 0 16,0 0 26-16,0-7 10 0,0 0 1 0,-8 2 1 0,5-2-10 15,-5 5-1-15,1-3-1 0,-1-2 0 0,-3 3 3 0,3 1 1 16,-3 3 0-16,4 0 0 16,-4 0-48-16,3 0-10 0,3 0-1 0,2-4-1 0,-5 4 51 0,8 0 11 0,0 0 1 15,0 0 1 1,-3 0-54-16,3 0-12 0,0 0-1 0,0 0-1 0,0 0 49 0,0 0 9 0,0 0 3 0,8 4 0 31,-5-1-248-31,5 1-50 0,5-4-9 0,-13 0-3 0</inkml:trace>
  <inkml:trace contextRef="#ctx0" brushRef="#br0" timeOffset="33841.002">2897 8858 864 0,'0'0'38'0,"0"0"8"0,0 0-37 0,0 0-9 0,0 0 0 0,0 0 0 0,0 0 180 0,5 7 33 16,-5 0 7-16,0 0 2 0,3 5-87 0,2 2-18 16,-5 0-3-16,3 5-1 0,-3-5-37 0,5 7-8 15,-2 3-2-15,0-3 0 0,-6 0-28 0,3 0-6 16,0 3 0-16,0-3-1 0,0 0 26 0,3-2 6 15,2-5 1-15,-2 5 0 32,2-5-75-32,-2 0-14 0,-6-2-3 0,3-3-1 0,0-4-5 15,0 2-1-15,0-7 0 0,0 0 0 0,0 0-177 0,-5-5-35 0,2-4-7 16,-2-5-2-16</inkml:trace>
  <inkml:trace contextRef="#ctx0" brushRef="#br0" timeOffset="34010.086">2770 9077 1497 0,'0'0'66'0,"0"0"14"0,0 0-64 0,0 0-16 16,0 0 0-16,5-5 0 0,3 0 101 0,3 3 17 16,0 2 3-16,4-5 1 0,-1 3-41 0,2 2-8 15,2-5-1-15,6 5-1 0,5-2-58 0,5-3-13 0,-7 3 0 0,2-3 0 16,-3 3 0-16,1-3 0 0,-9-2 0 0,4 7 0 31,-9-5-162-31,5 3-33 0</inkml:trace>
  <inkml:trace contextRef="#ctx0" brushRef="#br0" timeOffset="34372.46">3130 8870 2178 0,'0'0'48'0,"0"0"9"0,0 0 3 0,0 0 1 0,0 0-49 0,0 0-12 0,0 0 0 0,0 7 0 15,0 0 91-15,0 2 15 16,0 3 3-16,5 2 1 0,-2 5-71 0,5-5-15 0,-8 5-2 0,3 0-1 0,2 2 19 0,-5-2 4 15,2-3 1-15,-2 3 0 0,6-5-21 0,-6 0-4 0,0-2 0 0,0 2-1 16,0 0-19-16,0-7 0 0,0 0 0 0,0 5 0 31,0-7 0-31,0-5 0 0,0 0 0 0,0 0 0 0,0 0 0 0,2-5 0 16,6 0 0-16,0-2 0 0,-2 0 0 0,2 0 0 16,5 0 0-16,-8 0 0 15,3 0-48-15,3 0-12 0,-3 2-4 0,5-2 0 0,-8 5 36 0,8-3 6 0,-7 3 2 0,1-3 0 16,1 5 32-16,-2 0 6 0,-6 0 2 0,10 5 0 15,-7-3-20-15,2 5 0 0,-2 0 0 0,0-2 0 16,-3 2 0-16,5 5 0 16,-5-3 0-16,0-2 0 0,0 5 0 0,0-5 0 15,0 0 0-15,0 0 0 0,2 0 29 0,-2 0 3 16,0-2 0-16,6 2 0 16,-12 0-64-16,6 0-13 0,6-7-3 0,-6 0-742 15,0 0-149-15</inkml:trace>
  <inkml:trace contextRef="#ctx0" brushRef="#br0" timeOffset="34773.123">3567 9077 1497 0,'0'0'66'0,"0"0"14"0,0 0-64 0,0 0-16 0,0 0 0 0,0-5 0 16,0-2 106-16,0 7 18 0,-3-5 3 0,0 3 1 15,3 2-52-15,-2-5-9 0,-6 5-3 0,-3 0 0 0,3 0-16 0,-5 5-4 16,2-3-1-16,-2 5 0 0,5-2-18 0,-8 2-3 15,6 0-1-15,-1 5 0 0,3-5-21 0,-2 0 0 16,2 5 0-16,2-5 0 0,6 2 0 0,0-2 0 0,0 0 0 0,6 3 0 16,-1-8 0-16,8 5 0 0,-5-7 0 0,5 5 0 15,1-3 0-15,-1-2 0 0,3 0 0 0,0-2 0 32,-3-3 0-32,3 3 0 0,-8-3 0 0,0-2 0 0,2 2 0 0,-2 3 0 15,-3-5 0-15,1 2 0 0,-4-2 56 0,-2 5 6 16,6-3 2-16,-6-2 0 0,0 7-52 0,0 0-12 15,0-2 0-15,0 2 0 0,0 0 54 0,0 0 8 16,0 0 2-16,0 0 0 0,0 0-52 0,0 0-12 16,-6 2 0-16,4 10 0 0,2-5 0 0,2 0 0 15,-2 2 0-15,6 3 0 0,-4-5 0 0,4 0 0 0,-1 5 0 0,0-5 0 16,3 5 0-16,3-5-8 0,-3 2 8 0,-3-4-13 16,3 2 13-16,5-2 0 0,-8-3 0 0,9-2 0 15,-9 5-85-15,8-5-18 0,-5-5-3 0</inkml:trace>
  <inkml:trace contextRef="#ctx0" brushRef="#br0" timeOffset="35305.568">3813 8893 1267 0,'16'-7'28'0,"-14"5"5"0,-2 2 2 0,3-5 1 0,2 5-36 0,-5 0 0 0,0 0 0 0,0 0 0 15,0 0 152-15,0 0 23 0,0 0 5 0,0 0 0 0,-5 5-70 0,2 9-14 16,1-2-4-16,2 2 0 0,-6 0-36 0,6 5-7 16,0 2-1-16,0 0-1 0,0-2-38 0,0 2-9 15,6-7 0-15,-6 5 0 0,0 0 53 0,0-3 9 16,0 3 2-16,0-7 0 15,-6-3-110-15,4 3-22 0,-4-5-4 0,1 0-1032 0</inkml:trace>
  <inkml:trace contextRef="#ctx0" brushRef="#br0" timeOffset="35459.12">3731 9086 345 0,'0'0'31'15,"0"0"-31"-15,0 0 0 0,8-2 0 16,-3-3 350-16,8 3 64 0,-2-3 13 0,7 5 2 15,1-7-277-15,5 7-56 0,5-5-12 0,5 3-1 0,-2-3-15 0,0 3-4 16,-3-3 0-16,0 5 0 0,-3-2-64 0,1-3-22 16,-1 3 0-16,-2 2-682 0,-6-5-136 0</inkml:trace>
  <inkml:trace contextRef="#ctx0" brushRef="#br0" timeOffset="35844.26">4850 8797 1324 0,'18'0'118'0,"-12"2"-94"0,-6-2-24 0,2 0 0 15,1 5 94-15,0 2 14 0,-1 5 4 0,-2-3 0 16,0 3 9-16,-2 2 3 0,2-2 0 0,-3 2 0 15,0 0-45-15,1 5-9 0,-4-5-2 0,4 0 0 16,-4 0-3-16,1 0-1 16,0-2 0-16,2 2 0 15,-5-2-102-15,3-5-21 0,0 0-4 0,-1 0-683 16,1-2-137-16</inkml:trace>
  <inkml:trace contextRef="#ctx0" brushRef="#br0" timeOffset="36013.432">4733 8945 345 0,'0'0'31'0,"0"0"-31"0,0 0 0 0,8 0 0 16,0 0 323-16,3-2 58 0,-1 2 12 0,6-5 3 15,0 5-276-15,0-7-54 0,5 2-11 0,0 3-3 0,-2-5-52 16,2 2-24-16,6-2 1 0,-1 0 1 16,3 0-67-16,-2 0-14 0,-6 2-2 0,3-2-1 0</inkml:trace>
  <inkml:trace contextRef="#ctx0" brushRef="#br0" timeOffset="36345.498">5117 8792 1497 0,'0'0'66'0,"0"0"14"0,0 0-64 0,-8 0-16 0,5 5 0 0,1-3 0 16,-1 3 106-16,1 2 18 0,2 0 3 0,0 0 1 16,0 0 16-16,0 5 4 0,5 2 1 0,0 5 0 0,-2-5-73 0,5 7-14 15,-3-7-3-15,3 3-1 0,3-3-30 0,-6 0-5 16,-3 0-2-16,4-2 0 0,-1-3-11 0,-2 3-2 0,-1-5-8 0,1 0 12 15,0 0-3-15,-1-7-1 0,-2 0 0 0,0 0 0 32,0 0 2-32,0 0 0 0,0 0 0 0,6 0 0 15,1-2-10-15,-1-3 0 0,2-2 9 0,2 0-9 16,-2 2-9-16,5-2-7 0,-2 0 0 0,2 0-1 16,-2 0-24-16,2 0-5 0,3 2-1 0,-5 3 0 15,-6 2 38-15,5 0 9 0,-4 0 0 0,-1 0 0 16,-5 0 0-16,8 2 14 0,-3 3-3 0,3 2-1 0,-3-2-10 15,3 2-14-15,-8 0 3 0,3 2 1 0,8-4 10 0,-3 2 0 16,-8 0 0-16,2 0 0 0,-2-2 16 0,3-3 6 16,-6 5 1-16,3-2 0 0,-5-3-37 0,5-2-7 15,0 0-2-15,0 0-773 0,0 0-154 0</inkml:trace>
  <inkml:trace contextRef="#ctx0" brushRef="#br0" timeOffset="36677.064">5466 9018 1497 0,'0'0'66'0,"3"0"14"0,5-5-64 0,-3 5-16 16,3 0 0-16,5 0 0 0,-5-2 86 0,3-3 14 15,-1 3 2-15,6-3 1 0,3-2-63 0,-9 5-12 16,1-3-2-16,2-2-1 0,-2 0 12 0,-1 2 3 16,1-2 0-16,-3 0 0 0,-5-2-22 0,2-1-4 15,3 3-1-15,-8 5 0 16,0-5-1-16,0 0-1 0,0 0 0 0,-8-3 0 15,3 3 27-15,-6 5 6 0,0-3 0 0,1 5 1 16,-6 0-13-16,0 0-4 0,-5 5 0 0,2-3 0 16,1 3-2-16,-1 2-1 0,-4 0 0 0,1 5 0 0,1-3 4 15,5 3 1-15,3 2 0 0,3-7 0 0,4 5-30 0,4 2 0 16,-1 0 0-16,3 0 0 0,3-2 0 0,5 2 0 16,2 0 0-16,6 0 0 0,0 5 0 0,2-7 0 15,4-5 0-15,1 7 0 0,1-7 0 0,-3-2 0 0,-2-3 0 0,2 3 0 16,3-5 0-16,-6-5 0 0,1 3 0 0,2-3 0 31,0 3-148-31,3-3-35 0</inkml:trace>
  <inkml:trace contextRef="#ctx0" brushRef="#br0" timeOffset="37219.578">2725 9775 1479 0,'0'0'65'0,"0"0"15"0,0 0-64 0,0 0-16 0,0 0 0 16,0 0 0-16,8 0 58 0,-8 0 9 0,5 5 1 0,1-3 1 15,-1 3 32-15,-2-3 7 0,-3-2 0 0,5 7 1 0,0 0-21 0,1 5-4 16,-6 0 0-16,2-3-1 0,3-2-67 0,-5 5-16 15,3 0 0-15,-3-3 0 0,-3-2 0 0,3-2 0 16,0 2 0-16,0 0 0 0,0-2 0 0,0-5 0 16,-5 2 0-16,5-2 0 31,0 0-201-31,0 0-44 0,-2 0-9 0,-6-7-2 0</inkml:trace>
  <inkml:trace contextRef="#ctx0" brushRef="#br0" timeOffset="37378.835">2741 9667 1728 0,'0'0'38'0,"0"-7"8"0,-3 2 2 0,3-2 0 16,3 5-39-16,-3-5-9 0,0 2 0 0,0-2 0 0,0 7 53 0,0 0 9 15,0 0 2-15,0 0 0 0,0 0 0 0,0 0 0 16,0 0 0-16,0 0 0 16,0 0-103-16,0 0-20 0,8 0-4 0</inkml:trace>
  <inkml:trace contextRef="#ctx0" brushRef="#br0" timeOffset="37980.653">2902 9822 1324 0,'0'0'118'0,"0"0"-94"31,0 0-24-31,0 0 0 0,-5-2 162 0,5 2 28 0,0 0 6 0,0 0 0 16,0 0-88-16,0 0-19 0,5 7-3 0,-5 0-1 15,3-5-9-15,2 5-1 0,3 3-1 0,-5-1 0 16,-3-4 2-16,3 4 0 0,-3-2 0 0,5-2 0 16,-2-3-61-16,-3-2-15 0,0 0 0 0,0 5 0 15,0-5 0-15,0 0 0 0,0 0 0 0,0 0 0 16,0 0 0-16,0 0 0 0,8 0 0 0,-8 0 0 16,0 0 0-16,7-5 0 0,9 3 0 0,-5-3 0 0,-3-2 0 0,-3 0 0 15,3 0 0-15,0-2 0 0,3-3 0 0,-3 5 0 16,-1-5 0-16,1 5 0 15,3 0-48-15,-3 0-13 0,3 0-3 0,-4 2 0 0,1-2 52 0,3 5 12 16,-3-3 0-16,0 5 0 0,0 0 0 0,-3 0 0 16,3 0 0-16,0 5 0 0,0-3 24 0,0-2 8 0,-6 7 2 0,6-2 0 15,0 2-6 1,0-5 0-16,-2 8-1 0,-1-3 0 0,3 0-19 0,-6 2-8 16,4-4 0-16,-4 2 8 15,6 0 23-15,-8-2 4 0,0-5 1 0,0 0 0 0,0 0-7 0,0 0-1 16,0 0 0-16,8 2 0 0,-8-2-28 0,3 0 0 15,0-2 0-15,2-3 0 0,-2 3-12 0,2-3-8 16,3-2-1-16,-6 2-1 16,6-2-16-16,-5 0-3 0,2 0-1 0,1 0 0 0,1 0 42 0,-1 2 19 0,2-2-2 0,-3 5 0 15,0-3-27-15,3 5-6 0,-8 0 0 0,0 0-1 16,0 0 17-16,0 0 9 0,6 0-1 0,-1 5 0 16,-3-3-8-16,4-2 0 0,-4 7 0 0,4-2-11 15,-4 2 11-15,1 0 0 0,2 5 0 0,3-3 8 16,-5-2 3-16,5 5 1 0,-8-5 0 0,8 5 0 15,-8-10 0-15,2 5 0 16,4-2 0-16,-6 2 0 16,0 0-35-16,0-2-6 0,0-5-2 0,0 0 0 15,0 0-129-15,0 0-25 0,0 0-6 0,18 2-1 0</inkml:trace>
  <inkml:trace contextRef="#ctx0" brushRef="#br0" timeOffset="38514.302">3606 9820 1472 0,'0'0'65'0,"0"-5"14"0,3-2-63 0,0 2-16 16,2 3 0-16,0-3 0 0,-2 3 60 0,2-3 8 16,-5 3 3-16,0 2 0 0,3-5 29 0,-3 5 5 15,0 0 2-15,0 0 0 0,0 0-18 0,0 0-3 16,-3-2-1-16,3 2 0 0,-5 0-25 0,-3 0-6 16,0 2-1-16,3 3 0 0,-3-3-34 0,-3 5-7 0,3-2-2 0,0 2 0 15,-2 5-10-15,2-3 0 0,-3 3 0 0,6 0 0 16,2-3 0-16,-2-2 0 0,5 0 0 0,0 5 0 15,5-5 0-15,-5 5 0 0,3-5 0 0,2 0 0 16,0-5 0-16,1 3 0 0,-4 2 0 0,4-7 0 16,-4 5 0-16,4-3 0 0,-4-2 0 0,6 0 0 15,-5 0 0-15,2 0 0 16,0 0 0-16,1-7 0 0,-4 7 0 0,4-7 0 16,-1 7 0-16,0-5 0 0,3-2 21 0,-5 5-1 0,2-5 0 0,0 0 0 15,1-3-32-15,-4 3-6 0,4-2-2 16,-6-3 0-16,2 5 20 0,-2-5 0 15,3 3 0-15,0-3 0 0,-3 5 21 0,0-5 8 0,0 5 2 0,-3 0 0 16,3 0-23-16,-3 5-8 0,1-3 0 0,2-2 9 16,-6 5-1-16,4-3 0 0,2 5 0 0,0 0 0 0,0 0-8 0,0 0 8 15,0 0-8-15,0 0 8 0,0 0-8 0,0 0 0 16,-6 5 0-16,6-5 0 0,-5 2 0 0,5 5 0 16,-5-2 0-16,5 2 0 0,0 0 0 0,0 0 0 15,5 5 0-15,-5-3 0 0,3-2-10 0,5 0 10 16,-6 5-13-16,4 0 5 0,-4-3 8 0,4-2 0 15,-1 5 0-15,0 2 0 16,-2-7 20-16,2 0 5 0,-2 5 2 0,-1-5 0 16,4 0-27-16,-6 0 0 0,2 0 0 0,4-2 0 15,-6-3 0-15,0 5 0 0,0-2 0 0,0-5 0 16,0 0 0-16,0 0 0 0,0 0 0 0,0 0 0 16,0 0 0-16,0 0 0 0,0 0 0 0,0 0 0 15,-6-5-148-15,4-2-36 0,2 5-6 0</inkml:trace>
  <inkml:trace contextRef="#ctx0" brushRef="#br0" timeOffset="39000.576">4008 9768 1728 0,'0'0'76'0,"-7"-2"16"0,7-3-73 0,-8 5-19 16,2 0 0-16,4-5 0 0,-6 5 111 0,5-2 18 15,-8 2 4-15,4 0 1 0,-1 0-65 0,-3 0-13 16,3 2-2-16,-8 3-1 0,6 2-37 0,-1-2-7 0,-5 2-1 0,6 0-8 16,-9 2 0-16,11-4 0 0,0 7 0 0,0-3 0 0,6-2 0 0,-6 5 0 15,10-5 0-15,4 0 0 0,2 0 0 0,-3 0 0 16,8 0 0-16,-2 0 0 0,5-7-8 0,-3 0-3 15,3 0 0-15,-1 0 0 0,-1 0 11 16,-1 0 16-16,0-2-4 0,3-3-1 0,-3 5-11 0,1-2 0 16,-7-3 0-16,4-2 0 0,-3 5 0 0,3-3 0 0,-4-2 0 0,1 0 0 15,-8 2 53-15,0 5 9 0,0 0 2 0,0 0 0 16,0 0-64-16,0 0-15 0,0 0-1 0,0 0-1 16,0 0 17-16,6 5 0 0,-1-3 0 0,3 8 0 15,-5-1 8-15,2 3 8 0,0-5 1 0,0 2 1 16,3 3-18-16,-2 0 0 0,-1-3 0 0,3 10 0 15,0-7-12-15,-3 2-7 16,3 0-1-16,-3 0 0 0,1-2 29 0,-1-3 6 16,-5 3 1-16,0 0 0 0,-5-5-2 0,-1 2 0 15,-2-4 0-15,-2 2 0 0,2 0 0 0,-5 0 0 16,-1 0 0-16,1 0 0 0,0-2-14 0,2-3 0 16,-2 3 0-16,0-5 0 15,-3 0-175-15,6 0-31 0</inkml:trace>
  <inkml:trace contextRef="#ctx0" brushRef="#br0" timeOffset="39340.018">4202 9874 1612 0,'0'0'72'0,"0"0"14"16,0 0-69-16,5 0-17 0,0 0 0 0,8 0 0 0,-5 0 152 0,3 0 28 16,-3 0 4-16,2 0 2 15,4 0-118-15,-1-5-24 0,-3 5-5 0,6-2-1 16,-8 2-30-16,6-5-8 0,-4 3 0 0,3-3 0 15,-7-2 52-15,2 2 10 0,-3-2 2 0,3 0 0 16,-8 0-64-16,2 0 0 0,-2 0-14 0,0 0 2 16,0 2 32-16,-2-4 7 0,-3 2 1 0,2 2 0 15,-8-2-12-15,3 0-1 0,-2 2-1 0,2 3 0 16,-5 2-14-16,-1 0 8 0,1 0-8 0,0 2 0 0,0 3 8 0,-1 0-8 16,-1 2 0-16,1 0 9 0,-4 2-9 0,5-2 12 15,-1 5-12-15,1 2 12 0,3 0-12 0,2-2 0 16,8 2 0-16,-3 0 8 0,-2-2 9 0,10 2 2 15,-2 5 0-15,7-5 0 0,3-2-19 0,6-3 0 0,-3 5 0 16,5-9 0-16,0 7 0 0,0-10 0 0,3 5 0 0,0-7 0 31,0 0-99-31,5-7-23 0,5 5-5 0,-5-8-1 0</inkml:trace>
  <inkml:trace contextRef="#ctx0" brushRef="#br0" timeOffset="39703.27">5027 9787 403 0,'0'0'36'0,"0"0"-36"0,0 0 0 0,0 0 0 16,0 0 340-16,0 0 60 0,0 0 13 0,0 0 3 16,0 0-227-16,0 0-45 15,0 9-8-15,3-2-3 0,2 5-46 0,-5-5-10 16,3 5-1-16,2-3-1 0,-2 3-60 0,-1 0-15 15,4-5 0-15,-6 2 0 0,0-4 0 0,2 2 0 16,-2-7 0-16,3 7 0 16,-3-2-100-16,0-5-22 0,0 0-5 0,0 0-1 0</inkml:trace>
  <inkml:trace contextRef="#ctx0" brushRef="#br0" timeOffset="39826.123">5080 9653 1670 0,'0'0'74'0,"0"0"15"15,3-5-71-15,-1-2-18 0,-2 7 0 0,0 0 0 16,0 0 66-16,3 0 10 0,2-2 1 0,1 2 1 31,-1-5-96-31,3 10-19 0,0-3-4 0</inkml:trace>
  <inkml:trace contextRef="#ctx0" brushRef="#br0" timeOffset="40143.653">5347 9667 172 0,'0'0'16'0,"-5"0"-16"0,5 0 0 0,-5 0 0 16,-3-5 348-16,2 5 68 0,6 0 12 0,0 0 4 0,-10 0-248 0,-1 0-48 16,6 0-11-16,-6 0-1 0,3 5-56 0,1-3-10 15,-1 3-2-15,0-5-1 0,0 7-32 0,2 0-7 16,1-2 0-16,2-3-1 0,-4 5-15 0,4-2 0 16,3 2 0-16,0-5 0 0,0 8-10 0,5-3 10 15,0 0-8-15,-2 0 8 0,5-5 0 0,3 5 0 16,5-2 9-16,-1 2-9 15,1 5 0-15,5-5-11 0,-2 0 0 0,2 2 0 16,3 3 11-16,-6 2 16 0,-2-2-4 0,0-5-1 16,-3 7 42-16,-2-7 9 0,-6 5 2 0,1-5 0 15,-6 7-52-15,0-7-12 0,-6 5 0 0,-2-5 0 0,0 0 54 16,0 0 8-16,-2 0 2 0,-3-2 0 0,-1 2-64 0,-1-5-15 16,-4-2-1-16,3 5-1 15,3-3-146-15,-6-2-29 0,-26-7-5 0,6 0-2 0</inkml:trace>
  <inkml:trace contextRef="#ctx0" brushRef="#br0" timeOffset="40745.698">3117 10412 1728 0,'0'0'38'0,"0"0"8"0,0 0 2 0,0 0 0 0,-5-2-39 0,5 2-9 0,-3 0 0 0,-2 2 0 15,-3 3 104-15,2-5 20 0,-7 0 3 0,8 7 1 16,-3 0-103-16,-5 0-25 15,2 0 0-15,3 0 0 0,3 5 0 0,-3 0 0 16,-5-3 0-16,7 3 0 0,-2 2 32 0,8-2 2 16,-5-3 0-16,3 3 0 0,-1 0-3 0,6-3-1 15,4-2 0-15,1 0 0 0,-2-2-30 0,7 2 0 16,-3-2 0-16,6-3 0 0,-2-2 0 0,1 0 0 16,1 0 0-16,3-7 0 0,-6 2 0 0,3 3 0 15,0-10 0-15,-3 5 0 0,3-2 0 0,-5-3 0 0,2 0 0 0,-8 3 0 16,8-3 57-16,-10 5 6 0,5-5 1 0,0-2 0 0,-6 5-52 0,4-3-12 15,-6 0 0-15,0 3 0 0,-6-3 54 0,4 5 8 16,-6 2 2-16,3 3 0 0,-6 2-52 0,3 0-12 16,-3 0 0-16,4 2 0 15,-4 3-48-15,0 0-13 0,1-3-3 0,2 5 0 32,0-2-153-32,0-3-31 0,-3 5-7 0,11-7-1 0</inkml:trace>
  <inkml:trace contextRef="#ctx0" brushRef="#br0" timeOffset="41046.246">3651 10297 1900 0,'-10'-14'42'0,"2"9"9"0,5 3 1 0,-5-5 1 0,0 0-42 0,6 0-11 16,-1 0 0-16,0-3 0 0,1 3 96 0,-4 0 16 15,4 0 4-15,-9 5 1 0,6-3-39 0,-3-2-8 16,0 5-2-16,3-3 0 0,-3 5-24 0,-3 0-4 15,3 0-2-15,-2 5 0 0,2-3-17 0,-6 3-3 0,4 2-1 16,-1 2 0-16,1-2 12 0,-4 5 3 0,4 2 0 0,2-2 0 0,0-3-32 0,3 3 0 16,-1 2 0-16,6 5 0 0,0 0 0 0,6-3 0 15,-6 8 0-15,8-1 0 16,5 1-45-16,-3-3-15 0,-2-2-4 0,3-3 0 0,2 3 103 0,-5-5 20 16,3 0 4-16,-3-2 1 0,-3 2-52 0,3-7-12 15,-3 0 0-15,-2-2 0 31,-3-5-48-31,0 0-13 0,0 0-3 0,0 0-751 0,-3 0-150 0</inkml:trace>
  <inkml:trace contextRef="#ctx0" brushRef="#br0" timeOffset="41178.046">3344 10485 1497 0,'-10'-2'66'0,"10"2"14"0,0 0-64 0,0 0-16 0,0 0 0 0,8-5 0 16,-6 3 55-16,9-3 7 0,5-2 2 0,0 0 0 15,2 2 27-15,1 3 5 0,7-3 2 0,-2 3 0 0,2-3-59 0,1 3-12 16,-1-3-3-16,6 5 0 0,0-2-24 0,-8-3 0 15,-3 5 8-15,3 0-650 0,-3-7-130 0</inkml:trace>
  <inkml:trace contextRef="#ctx0" brushRef="#br0" timeOffset="41609.313">4424 10255 403 0,'0'0'36'0,"0"0"-36"16,0 0 0-16,0 0 0 0,0 0 301 0,0 0 54 0,-8 2 10 0,5 3 3 15,1 2-192-15,-1 0-39 0,3 5-7 0,-3-3-2 31,3 5-51-31,3 0-10 0,-3 5-3 0,3 0 0 0,-1-5-35 0,1 7-7 16,0-2-2-16,-3-5 0 0,5 5 0 0,-5-5 0 16,0 0 0-16,0 0 0 0,-5-2-11 0,5 2-9 15,-3-7 12-15,0 0-12 16,1 0-81-16,-4-2-23 0,1 0-5 0,0-5-930 16</inkml:trace>
  <inkml:trace contextRef="#ctx0" brushRef="#br0" timeOffset="41763.003">4297 10436 403 0,'0'0'36'0,"0"0"-36"0,2 0 0 0,6 0 0 16,3 0 250-16,0-5 43 0,2 5 9 0,-3 0 2 15,6 0-192-15,3-2-39 0,-1-3-7 0,3 5-2 16,3-7-51-16,-3 7-13 16,3-7 0-16,3 2 0 0,-3 3 0 0,-1-3 0 15,1-2 0-15,-3 5-765 0</inkml:trace>
  <inkml:trace contextRef="#ctx0" brushRef="#br0" timeOffset="42110.702">4567 10297 1728 0,'0'0'76'0,"0"0"16"0,0 0-73 0,0 0-19 16,0 0 0-16,0 0 0 0,2 7 55 0,6-2 7 16,-5-3 2-16,2 5 0 0,3 0 51 0,3 5 10 15,-9 0 3-15,6-3 0 0,3 10-54 0,0 0-10 16,2-3-3-16,-5 3 0 0,2-5-46 0,-2 5-15 15,-3-5 8-15,3 0-8 0,-2-7 27 0,-1 5 1 16,-2 0 1-16,-3-3 0 0,5-4 5 0,-5 2 1 0,5 0 0 0,-2 0 0 16,-3-7-49-16,0 0-10 0,0 0-1 0,5 0-1 15,0-2 26-15,3-3 0 0,0 3 0 0,0-3 0 16,0-2-33-16,0 2-5 0,3-4-1 0,-3 4 0 16,0-2 18-16,2 0 3 0,1 0 1 0,-1 7 0 15,-2-5 7-15,0 3 2 0,0-3 0 0,0 5 0 16,0 0 8-16,3 0 0 15,-9 5 0-15,4-3 0 0,-1 3 0 0,0-3 0 16,-2 3 0-16,2 2 0 0,-2 0 9 0,2 0 4 16,-5 0 1-16,3-2 0 0,-1 2-3 0,-2-2-1 15,0-3 0-15,0-2 0 0,-2 7-10 0,2-7-17 0,0 0 4 16,2 0-764-16,-2 0-153 0</inkml:trace>
  <inkml:trace contextRef="#ctx0" brushRef="#br0" timeOffset="42464.218">5183 10462 1728 0,'-13'-10'38'0,"10"8"8"0,3 2 2 0,-2-5 0 0,-1 3-39 0,3-3-9 16,-8-2 0-16,3 5 0 0,0-3 89 0,-1-2 16 15,-4 7 3-15,2-5 1 0,-3 5-21 0,1 0-4 16,-6 0 0-16,0 5-1 16,3-5-71-16,-3 7-12 0,-3-2 0 0,3 2-12 15,3-5 12-15,5 5 0 0,-5-2 0 0,8 2 0 16,-3 0 0-16,2 0 8 0,6 0-8 0,0 0 10 15,3 0-22-15,0-2-5 0,5 2-1 0,-3 0 0 16,8 0 18-16,0-7-8 0,3 5 8 0,0-3 0 16,-3 3 0-16,3-5 0 0,0 0 0 0,-3 0 0 15,1 0 0-15,-4 0 0 0,1-5 0 0,-1 3 0 0,-2 2 8 0,0-5 0 16,3 5-8-16,-6 0 12 0,0 0 13 0,1-2 3 16,-6 2 0-16,0 0 0 0,0 0 4 0,5 2 0 15,-5-2 1-15,5 5 0 0,0 2-17 0,-2-5-4 0,2 3-1 16,1 2 0-16,2 0-11 0,0 0 0 0,-3 0 0 0,5-2 8 15,-4-3-8-15,2 3 0 0,0-3 0 0,2-2 0 16,-4 0 0 0,1 0 0-16,-1-2 0 0,-1 2 0 15,3-5-252-15,-5-2-55 0</inkml:trace>
  <inkml:trace contextRef="#ctx0" brushRef="#br0" timeOffset="42633.196">5278 10264 1958 0,'0'0'87'0,"0"0"17"0,0 0-83 0,0 0-21 0,0 0 0 0,0 7 0 16,0-2 56-16,0 2 6 0,0 5 2 0,0-3 0 16,6 5 0-16,-4-2 0 0,4 2 0 0,-1 5 0 15,3 2 0-15,-3-7 0 0,-5 5 0 0,3-5 0 16,7 0-103-16,-10-2-20 0,-10-5-4 0,7 0-1 16,-2 0-153-16,0-2-31 0,-17 4-7 15,12-4-564-15</inkml:trace>
  <inkml:trace contextRef="#ctx0" brushRef="#br0" timeOffset="42748.958">5207 10450 1497 0,'0'0'32'0,"0"0"8"0,8 0 0 0,3-5 4 0,-4 5-36 0,7 0-8 0,4-2 0 0,-5-3 0 15,6 5 53-15,-6 0 9 0,6 0 2 0,-1 0 0 16,3 0-52-16,-2 5-12 16,-1-5 0-16,9-5 0 0</inkml:trace>
  <inkml:trace contextRef="#ctx0" brushRef="#br0" timeOffset="43397.5">3183 11087 1324 0,'-3'0'118'16,"-2"-2"-94"-16,2-3-24 0,-2-2 0 0,0 5 140 15,-1-3 24-15,4 5 5 0,-6-4 1 0,-3 1-80 0,3 3-16 32,-2 0-3-32,-3 7-1 0,2-7-5 0,0 7-1 15,-4-2 0-15,4-3 0 0,-5 5-64 0,3 0-14 16,-3 1-2-16,5 3-1 0,-7 1 27 0,10-3 6 0,3 6 0 0,-1 3 1 15,-2-4-33-15,0-2-6 0,3 2-2 0,0 0 0 16,0 5 24-16,2-5-11 0,6-2 11 0,2 2-8 31,0-2-23-31,3-3-4 0,8-2-1 0,0 5 0 0,5-5 54 0,3-2 10 0,-3-3 3 0,3 3 0 16,5-5-50-16,-8 0-9 0,3-5-3 0,2 5 0 0,-4-7 31 0,1 3 0 16,-1-3 0-16,1-1 0 15,-9 6-160-15,1-10-25 0</inkml:trace>
  <inkml:trace contextRef="#ctx0" brushRef="#br0" timeOffset="43635.476">3310 10960 2250 0,'-8'-2'49'0,"8"2"11"0,0 0 1 0,0 0 3 0,0 0-52 0,0 0-12 15,0 0 0-15,5 2 0 0,3 5 40 0,-5 5 6 16,5-5 1-16,-6 7 0 0,4 1 13 0,2 3 4 15,2-4 0-15,-2-2 0 0,3 9-52 0,-3-7-12 16,0 5 0-16,2 2 0 0,-2-2 54 0,3 2 8 16,-3-2 2-16,-3 2 0 0,0-6-52 0,3 3-12 0,-5-6 0 0,2-2 0 15,-5 1 0-15,3-4 0 0,-1 5 0 0,-2-10 0 32,0-2-52-32,0 0-12 0,0 0-4 0,0 0-744 0,0 0-150 0</inkml:trace>
  <inkml:trace contextRef="#ctx0" brushRef="#br0" timeOffset="44029.668">3924 11142 1522 0,'0'0'33'0,"-6"-8"7"0,-1 8 2 0,-7-7 2 0,4 7-36 0,-3-7-8 0,-3 7 0 0,5-7 0 16,-7 7 48-16,4 0 7 0,4-2 1 0,-1-3 1 15,1 5-45-15,-4 5-12 0,4-3 0 0,2-2 0 0,-3 7 43 16,3-2 6-16,-2-3 2 0,2 5 0 0,0 1-31 0,0 3-5 16,3-4-2-16,-3 5 0 0,-3-3-13 0,6 3 0 15,2 0 0-15,-5-3 0 0,6-2 17 0,2 1 1 16,0 3 0-16,2-4 0 0,6 0-18 0,-5 0 0 0,5-2 0 0,2-2 0 16,1 1 0-16,2-4 8 0,-2 0-8 0,5 0 0 15,2 0 25-15,-5 0-1 0,3-4-1 0,3 1 0 16,-1-2 3-16,-2-2 1 0,0 0 0 0,3 0 0 15,-9 3 17-15,1-3 3 0,-3-1 1 0,0 6 0 16,-1-3 20-16,-4 3 4 16,5-3 0-16,-8 5 1 0,0 0-7 0,0 0-2 15,0 0 0-15,0 0 0 0,0 0-51 0,0 0-13 16,0 0 0-16,0 7 0 0,0 0 0 0,0 1 0 16,0-4 0-16,8 3 0 0,-5 0 0 0,2 0 0 15,0-2 0-15,1 2 0 0,1-4-14 0,-4 1-6 16,5-4 0-16,-5 3-821 15,-3-3-164-15</inkml:trace>
  <inkml:trace contextRef="#ctx0" brushRef="#br0" timeOffset="44398.558">4318 11094 1324 0,'0'0'118'0,"0"-2"-94"15,-3-5-24-15,3 0 0 0,-8 0 145 0,3 2 25 0,0-2 5 0,0 2 1 16,-6 3-76-16,3-3-14 0,-5 5-3 0,5-2-1 16,-5 2-29-16,-1 0-5 0,1 0-2 0,3 2 0 15,-4-2-12-15,1 7-2 0,0-2-1 0,0-2 0 16,2 1-23-16,1 3-8 0,-1-2 0 0,3-3 9 16,-3 5-34-16,6 0-7 0,2 1-2 0,3 1 0 0,0 0 34 0,0-2 0 15,3 0 0-15,5 5 0 0,0-5 0 0,5 5 0 16,0-3 0-16,1-2 0 0,4 5 0 0,-2-5 0 15,0 0 0-15,0 0 0 0,2 0 0 0,-4 1 0 16,-1-1 0-16,-3 4 0 0,1-4 0 0,-3-2 0 16,0 2 0-16,-3 0 0 0,0 0 44 0,3 0 16 15,-8 0 4-15,0-2 0 0,0 2-64 0,-5-5 0 0,0 6-9 0,-1-4 0 16,4 3 9-16,-11-2 12 0,2-3-2 0,0 5-1 16,1-7-21-16,2 5-4 0,-8-5 0 0,8 2-759 15,-2-2-151-15</inkml:trace>
  <inkml:trace contextRef="#ctx0" brushRef="#br0" timeOffset="44737.066">4559 11118 1497 0,'0'0'32'0,"2"-5"8"0,4-2 0 0,-6 0 4 0,0 2-36 0,0 5-8 0,0-2 0 0,0-3 0 15,0-2 104-15,0 5 20 0,-8-3 3 0,2 5 1 0,-1 0-52 0,1 0-9 16,-2 0-3-16,-2 0 0 0,2 5 0 0,-3-3 0 16,3-2 0-16,0 7 0 0,3-2-51 0,0-3-13 15,-1 6 0-15,6 1 0 0,-2-2 0 0,4 0 0 16,4 2 0-16,-6-1 0 0,5-1 0 0,3 4 0 16,3 1 0-16,-3-3 0 0,5-1-8 0,-3 3-5 15,1-4-1-15,-1 5 0 16,4-2 14-16,-4-3 10 0,1 2-2 0,-1 0 0 15,-4-2 50-15,2 1 10 0,-3-4 1 0,0 3 1 16,-5 0-51-16,0 0-11 0,0 0-8 0,-10 0 12 0,2-2 20 16,-3-2 4-16,3 4 0 0,-8 2 1 0,6-7-21 0,-6 5-5 15,0-7-1-15,3 5 0 16,-3-3-50-16,3-2-11 0,5 0-1 0,-8-2-1158 16</inkml:trace>
  <inkml:trace contextRef="#ctx0" brushRef="#br0" timeOffset="52422.314">11052 2882 1497 0,'0'0'32'0,"0"0"8"0,0 0 0 0,0 0 4 0,-6-7-36 0,1 7-8 16,0 0 0-16,-3 0 0 0,-3 0 83 15,3 0 14-15,0 7 3 0,0-7 1 0,-2 5-59 0,-1 2-12 16,-2-5-2-16,2 10-1 0,-4-5 29 0,1 0 7 16,1 0 1-16,0 7 0 0,-3-2-52 0,3 2-12 15,-3-2 0-15,0 2 0 0,3 5 54 0,-3-3 8 16,3 3 2-16,-1 0 0 0,4 2-52 0,2 0-12 16,-3 2 0-16,6-1 0 0,2-1 0 0,6 0 0 0,0 2 0 0,5-1 0 15,0-4 21-15,5-1 2 0,3-3 0 0,2 2 0 16,1-6-6-16,5 2-1 0,-1-5 0 0,4 0 0 15,-1-7-3-15,3 4-1 0,1-8 0 0,-1 4 0 16,0-3 6-16,-3-1 1 0,-2-3 0 0,0 0 0 16,-6-5-1-16,1 5 0 0,-6-5 0 0,0-2 0 15,-2 0 4-15,-6 4 1 16,0-6 0-16,1 2 0 0,-4 0-5 0,-2 2-1 16,-2 5 0-16,-1-3 0 0,-2 3-17 0,0 3 0 15,-1-3 0-15,1 0 0 16,-3 7-48-16,5 0-12 0,-2-7-4 0,5 7 0 15,-3-5-102-15,3 5-21 0,0-7-4 0,3 4-1 16,-3-1 83-16,5-3 16 0,-5 2 3 0,3-2 1 0,-3 0 89 0,3 0 22 16,-3 7 2-16,2-3 1 0,-2-4 88 0,0 3 18 0,0 1 3 0,0 3 1 15,0-9-46-15,0 9-9 0,0 0-1 0,-2-2-1 0,-1-3-29 0,3 5-5 16,0 0-2-16,0-2 0 0,0-3-13 0,0-2-2 16,-3 0-1-16,3 7 0 0,0-7-2 0,-2 2 0 15,-1 3 0-15,0-3 0 0,3-2-7 0,-2 0-1 16,-1 4-1-16,0-4 0 0,1 0-15 0,-3 3 0 15,2-3 0-15,-2 2 0 0,-1-2 40 0,1 0 4 0,0 0 2 0,-1 4 0 16,-1-1-27-16,-1-1-6 0,0-2-1 0,0 5 0 16,-3-3-4-16,3 2-8 0,-2-1 11 0,-4 1-11 15,4-1 8-15,-1 4-8 0,1-3 0 0,2 3 0 16,0-4 0-16,2 4 0 0,-1 0 0 0,1 0 0 16,1 0 0-16,-3-3 0 0,3 3 0 0,5 0 0 15,0 0 0-15,0 0 0 16,-6 0-11-16,6 0 11 15,0 0-116-15,0 0-16 0,0 0-3 0,0 0-1103 0</inkml:trace>
  <inkml:trace contextRef="#ctx0" brushRef="#br0" timeOffset="52986.12">11438 3129 1497 0,'0'0'66'0,"0"0"14"0,0 0-64 0,0 0-16 15,0 0 0-15,0 0 0 0,-3 4 118 0,3-1 20 16,0-3 4-16,-2 7 1 0,-1-2-75 0,3 2-16 0,3 4-2 0,-3-4-1 16,0 3 12-16,0 2 3 0,2-3 0 0,1 3 0 15,2 2-52-15,1-2-12 0,1-1 0 0,1-4 0 16,6 1 0-16,-4-1 0 0,1-5 0 0,2 3 0 15,0-3 28-15,-2-2 4 0,-1 0 0 0,4 0 0 0,-4-7-16 16,1 5-4-16,-3-5 0 0,2-1 0 0,-2 1 7 0,0-4 1 16,-2 4 0-16,-1-5 0 0,0 2-20 0,0-1 0 15,-2-1 0-15,2-2 0 0,-2 4 55 0,0-1 7 16,-1-1 2-16,-2-2 0 0,0 7-52 0,0 0-12 31,0 2 0-31,0 5 0 0,0 0 0 0,0 0 0 16,0 0 0-16,0 0 0 0,0 0 0 0,3 5 0 0,-3-3 0 0,5 7 0 15,-2 1 0-15,2-3 0 0,-2 5 0 0,5-1 0 16,-3-4 0-16,0 3 0 0,3-3 0 0,-2 7 0 16,-1-5 0-16,3 1 0 0,-3-3 0 0,0 5 0 15,1-12 0-15,2 7 0 0,-3-3 0 0,0-4 0 16,0 0-139-16,1 0-30 0,-1-9-7 0</inkml:trace>
  <inkml:trace contextRef="#ctx0" brushRef="#br0" timeOffset="53155.223">11843 2915 1555 0,'0'0'138'0,"0"0"-110"0,0 0-28 0,0 0 0 16,0 0 151-16,0 0 25 0,0 0 4 0,2 7 2 15,-2 0-80-15,3 7-16 16,0-2-3-16,-1 2-1 0,4 5-34 0,-4-5-6 16,4 7-2-16,-4-2 0 0,1 0-13 0,2-1-3 15,-2-1-1-15,-3 2 0 0,0-5-37 0,-3 0-7 16,3 0-2-16,-5 2 0 15,2-6-84-15,-2-3-17 0,0 0-3 0</inkml:trace>
  <inkml:trace contextRef="#ctx0" brushRef="#br0" timeOffset="53309.083">11777 3129 1267 0,'0'0'56'0,"0"0"12"0,0 0-55 0,0 0-13 0,8 0 0 0,-1-3 0 16,1-1 110-16,0 4 19 0,3-5 4 0,2 3 1 15,0 2-61-15,3-5-12 0,3 5-2 0,-1 0-1 16,1 0-9-16,-3 0-1 0,-3 5-1 0,3-5 0 15,-3 0-38-15,0 0-9 16,-2 2 0-16,-1-4-628 16,-2 2-128-16</inkml:trace>
  <inkml:trace contextRef="#ctx0" brushRef="#br0" timeOffset="53694.943">12139 3070 1728 0,'0'0'76'0,"0"0"16"0,3 9-73 0,-1-2-19 0,-2 0 0 0,3 3 0 0,-3-3 106 0,0 5 18 15,0 2 3-15,0 5 1 0,3-5 0 0,-3 5 0 16,0-3 0-16,0 3 0 0,2 2-103 0,4 3-25 16,-4-8 0-16,4 3 0 0,-4 2 39 0,3-5 2 15,1-1 1-15,-1-6 0 0,-2 5-28 0,2-2-6 16,-2-5 0-16,2 0-8 0,-2 5 19 0,2-12-3 16,-2 7-1-16,-3-7 0 0,0 0-15 0,0 0 0 0,0 0 0 0,2-7 0 15,-2 0 0-15,0-5 0 0,0-2 0 0,0 2-10 16,0-4-13-16,-2-3-2 0,2 0-1 0,-3-14 0 15,0 5-58-15,3 2-11 0,0 0-2 0,3 2-1 16,0 1 27-16,-1 9 6 0,-2-7 1 0,5 7 0 0,6-1 47 0,0 4 17 16,-1-1-12-16,3 10 12 0,-2-5 0 0,2 2 0 31,3 5 0-31,-3 0 10 0,1 0 40 0,-1 5 8 0,0 2 2 16,0 4 0-16,-2-8-12 0,-3 8-1 0,0-1-1 0,-3 4 0 15,0-5-19-15,-2 1-4 0,-3 9-1 0,-3-8 0 16,1-1-22-16,-4 2 0 0,-2-3 0 0,-5 3 0 15,0-1 56-15,0-1 6 0,-3 2 2 0,0-5 0 32,-3 0-154-32,1 0-30 0,2-7-7 0,3 7-649 0,2-7-131 0</inkml:trace>
  <inkml:trace contextRef="#ctx0" brushRef="#br0" timeOffset="54074.289">12565 3103 2127 0,'0'0'47'0,"0"0"9"0,3 7 3 0,-1 0 1 15,-2-7-48-15,-2 5-12 0,2 6 0 0,-3-1 0 16,3 2 52-16,0-5 8 0,0 0 1 0,3 4 1 0,-1-1-34 16,4-3-8-16,-1 0 0 0,0 2-1 0,-2-2-19 0,5 3 0 15,0-10 0-15,2 7 0 0,1-2 0 0,-3-5 0 16,2 0 0-16,1-5 0 0,2-2 0 0,0 7 0 0,-5-10 0 0,6-1 0 15,-4 6 0-15,3-4 0 0,-5-3 0 0,0 5 0 16,0-3 0-16,-2-1 0 0,2-1 0 16,-3-2 0-16,-3 7 55 0,1 2 7 0,0-2 2 0,-3 7 0 15,0 0-52-15,0 0-12 0,0 0 0 0,0 0 0 16,0 0 42-16,0 7 6 0,-3-2 0 0,3 2 1 16,3 7-34-16,-3-2-7 15,2-1-8-15,4-1 11 0,-1 4-11 0,0-2 0 16,1 2 0-16,1 0-11 0,-1-7 19 0,2 0 4 15,0 5 1-15,-3-5 0 0,3 0-13 0,0-2-15 16,-3-3 3-16,0-2 1 16,3 0-136-16,-2 0-27 0,-1-7-6 0,0 0 0 0</inkml:trace>
  <inkml:trace contextRef="#ctx0" brushRef="#br0" timeOffset="54228.236">12914 2929 2131 0,'0'0'94'0,"0"0"20"16,0 0-91-16,0 0-23 0,0 7 0 0,0 0 0 0,0 2 68 15,6 1 10-15,-4 4 2 0,4 2 0 0,-1-2-14 0,0 1-2 16,-2-1-1-16,2 0 0 0,-2 5-50 0,-3-5-13 16,2 5 0-16,1-3 0 0,0-4 0 0,-3 7 0 0,-3-1 0 0,0-8 0 31,1 2-46-31,2-3-14 0,-6-2-4 0</inkml:trace>
  <inkml:trace contextRef="#ctx0" brushRef="#br0" timeOffset="54359.429">12920 3082 864 0,'0'0'76'0,"2"0"-60"16,4 0-16-16,1 0 0 0,-1 4 240 0,4-4 46 16,4 0 9-16,-1 0 1 0,3 3-180 0,2 1-36 15,-2-1-7-15,3 2-1 0,2-5-16 0,0 2-4 16,-5-2 0-16,2 0-732 16,4 5-146-16</inkml:trace>
  <inkml:trace contextRef="#ctx0" brushRef="#br0" timeOffset="55047.09">13682 2865 1436 0,'0'0'64'0,"0"0"12"0,0 0-60 0,0 0-16 0,0 0 0 0,0 0 0 15,0 0 111-15,5 3 19 0,-5-3 4 0,5 7 1 16,-2 0-49-16,2 0-10 0,0 5-1 0,-2-1-1 16,0 3 16-16,-1-4 3 0,1 6 1 0,-3 1 0 15,5 2-44-15,-2-5-9 0,0 7-1 0,-1-2-1 16,4 0-12-16,-4-1-3 0,3-4 0 0,-2 3 0 0,2-1 2 0,1-6 0 15,-1 4 0-15,0-2 0 0,3-1-14 0,-2-4-2 16,1 3-1-16,4-3 0 0,-3-2-9 0,3-3 0 16,2 3 0-16,3-1 0 0,0-4 0 0,2 0 0 0,3 0 0 0,-2-4 0 15,2 4 53-15,3-5 9 16,-6 5 2-16,3 0 0 0,-5-7-52 0,3 7-12 0,-6-2 0 16,0-3 0-16,0 5 0 0,-5 0 0 15,0 0 0-15,0-2 0 0,-2 2 0 0,-6 0 0 16,5-5 0-16,-5 5 0 15,5 0-151-15,0 0-33 0,-5 0-6 0,0 0-2 0</inkml:trace>
  <inkml:trace contextRef="#ctx0" brushRef="#br0" timeOffset="55432.442">14446 3068 1497 0,'0'0'133'0,"-2"-5"-106"0,-4 3-27 0,1-3 0 16,0 5 114-16,-3-7 18 0,0 4 3 0,0-1 1 15,-3 4-28-15,-2-3-6 0,0 3-1 0,0 0 0 0,-3 3-58 0,3-3-12 16,-3 4-3-16,0-1 0 0,3 4-20 0,-1-7-8 31,4 5 0-31,2 2 9 0,0 0-9 0,0 0-17 16,0 0 4-16,3 0 1 0,5 0 12 0,-3 0 0 16,3 0 0-16,3 5 0 0,-1-5 0 0,6 0 0 0,0 0 0 0,0-2 0 15,5 2 0-15,1-3 0 0,-1 3 0 0,3-4 0 16,0 1 0-16,-1-1 0 0,1 2 0 0,0-3 0 15,-3-2 0-15,1 0 0 0,-4 0 0 0,-2 0 0 16,3 0 0-16,-3-2 0 0,0-3 0 0,-8 5 0 0,2-3 0 0,-2 3 0 16,6-4 0-16,-6 4 0 0,0 0 48 0,0-7 13 15,0 7 3-15,0 0 0 0,0 0-52 0,0 0-12 16,0 0 0-16,0 0 0 0,0 0 0 0,0 0 0 16,0 0 0-16,0 0 0 0,8 0 0 0,-1 7 0 15,-1-3 0-15,2-1 0 0,0-3 0 0,0 5 0 16,-8-5 0-16,8 0 0 0,-3 2 0 0,3-2 0 0,-8 0 0 0,5 0-782 31,-5 0-159-31</inkml:trace>
  <inkml:trace contextRef="#ctx0" brushRef="#br0" timeOffset="55780.714">14547 3049 1958 0,'0'0'87'0,"0"0"17"0,0 0-83 0,0 0-21 16,5 7 0-16,-2-2 0 0,2 2 107 0,0 4 17 0,3-8 3 0,0 8 1 15,0-3-52-15,3 1-9 0,-3-2-3 0,5 2 0 16,-3-6-51-16,-2 4-13 0,3 0 0 0,0-7 0 16,2 5 0-16,-3-5 0 0,1 2 0 0,-3-4 0 15,2 2 0-15,1-5 0 16,-3 5 0-16,0-7 0 0,0 0-48 0,-3 4-13 0,0-6-3 0,-2 2 0 0,2 0 52 0,-2 0 12 16,0 0 0-16,-3 0 0 15,2 0 0-15,1 0 0 0,-3 2 0 0,0 3 0 0,0 2 0 0,0 0-9 16,0 0 9-16,0 0-8 0,0 0 60 0,0 0 13 15,0 0 3-15,0 0 0 0,0 0-36 0,0 0-8 16,0 7 0-16,0 7-1 0,0-3 12 0,-3 4 2 0,1-1 1 0,-4 7 0 31,4-7 23-31,-4 9 5 0,1-6 1 0,-5 9 0 16,-1-7-54-16,3 2-13 0,-3-2 0 0,4-1 0 16,-1-1 0-16,0 2 0 0,0-5 0 0,0 0 0 0,5-2 0 0,-2-1 0 15,0-3 10-15,2 1-2 16,3-9-61-16,0 0-12 0,0 0-3 0,0 0-816 15,0 0-164-15</inkml:trace>
  <inkml:trace contextRef="#ctx0" brushRef="#br0" timeOffset="56119.577">14920 3117 2156 0,'0'0'48'0,"0"0"9"0,0 0 3 0,0 0 0 0,0 0-48 0,5 0-12 0,0 0 0 0,3 5 0 16,-2-5 60-16,2 0 11 15,0 0 1-15,2 0 1 0,3 0-24 0,1 0-5 16,-1 0 0-16,0 0-1 0,0-5-18 0,1 3-3 16,-4-3-1-16,3 5 0 0,1-7-21 0,-7 5 0 15,4-3 0-15,-6 2 0 0,3-4 0 0,-5 3 0 16,-3-3 0-16,0 0 0 0,-3 2 13 0,-2-2 2 0,-6 0 0 0,1 0 0 16,-3 4-7-16,-3-1-8 0,0 4 11 0,0 0-11 15,-3 0 8-15,6 0-8 0,-3 0 0 0,3 4 0 16,3-1 0-16,-1 4 0 0,0 0 0 0,3 0 0 0,3-2 0 0,-3 6 0 15,6-4 8-15,-1 3-8 0,0-3 0 0,3 7 0 16,3-5 0-16,0 8 0 0,2-5-8 0,3 2 8 16,2 0-13-16,-2-7 5 15,0 5-5-15,3-5-1 0,2-3 0 0,0-1 0 16,1 4-53-16,-1-7-10 0,5 0-3 0,3 0-656 0,-2 0-132 0</inkml:trace>
  <inkml:trace contextRef="#ctx0" brushRef="#br0" timeOffset="56421.041">15298 3035 979 0,'-10'-5'87'0,"10"5"-70"0,0 0-17 0,-3 0 0 16,3 0 234-16,0 0 43 0,-5-7 9 0,5 7 2 16,0 0-131-16,0 0-25 15,0 0-6-15,0 7-1 0,0 2-59 0,0 1-12 16,2 2-2-16,1-3-1 0,0 3 10 0,-1-1 3 16,1-1 0-16,0 4 0 0,-1-2-52 0,1 2-12 15,0-2 0-15,-3-1 0 0,2-4 54 0,1 0 8 0,-1 3 2 0,-2-5 0 16,0-5-52-16,0 0-12 0,0 0 0 0,0 0 0 15,0 0 0-15,6-5 0 0,-1 3 0 0,0-3 0 16,1-2 0-16,-1-3 0 0,0-1 0 0,0-1 0 16,1-2-48-16,2-5-13 0,2 2-3 0,1 3 0 0,-3-2 52 0,2 2 12 15,4 4 0-15,-4-1 0 16,1-1-24-16,-1 5-3 0,4 0 0 0,-4 0 0 0,3 4 27 0,-2-1-10 16,2-1 10-16,0 5 0 0,1-2-8 0,-1 2 8 15,-2 2 0-15,-1-2 0 31,1 0-84-31,-1 5-9 0,-2-5-3 0,-3 0-1036 0</inkml:trace>
  <inkml:trace contextRef="#ctx0" brushRef="#br0" timeOffset="56605.95">15690 2769 2419 0,'0'0'53'0,"0"0"11"0,0 0 3 0,0 0 1 0,0 0-55 0,5 5-13 0,-2-1 0 0,2 3 0 16,-2 3 54-16,2-6 8 0,0 4 2 0,1 3 0 15,-1-4-40-15,3 3-7 0,0-3-1 0,-3 7-810 32,0-5-162-32</inkml:trace>
  <inkml:trace contextRef="#ctx0" brushRef="#br0" timeOffset="56768.645">15809 3056 172 0,'0'0'8'0,"0"0"1"0,0 0-9 0,0 0 0 0,0 0 0 0,0 5 0 16,-3 2 450-16,3-7 88 0,6 2 18 0,-4 7 3 16,-2-9-396-16,3 3-79 0,2 4-16 0,-2 0-755 15,-3-7-150-15</inkml:trace>
  <inkml:trace contextRef="#ctx0" brushRef="#br0" timeOffset="57423.202">10906 3698 2070 0,'0'0'45'0,"5"0"10"0,1-7 1 0,2 7 3 0,2-3-47 0,1-1-12 0,2 4 0 0,3 0 0 15,5 0 44-15,3 0 8 0,5 0 0 0,3 0 1 16,2 4-9-16,1-4-1 0,2 0-1 0,8 0 0 15,0-4-10-15,10 4-3 0,6-5 0 0,10 3 0 16,-7-10-17-16,13 5-4 0,5-2-8 0,10-8 12 16,-7 8 0-16,2-3 0 0,6-2 0 0,10 0 0 15,-13 0-12-15,3-3 0 0,4 3 8 0,15 0-8 0,-17 0 0 0,5 7 8 16,1-12-8-16,13 5 0 0,-22 2 13 0,4 5-3 16,-1-2-1-16,8-3 0 0,-13 0-9 0,0 5 0 15,-3 0 9-15,8-7-9 0,-7 7 0 0,-6 2 0 16,-3 3 0-16,6-3 8 0,-11-2 12 0,-5 7 2 15,-3-2 1-15,0-3 0 0,-10 5-3 0,-3 0 0 16,-1-2 0-16,-1 2 0 0,-6 0 11 0,0 0 1 0,-6 2 1 0,1-2 0 31,-6 0 3-31,-2 0 0 0,0 0 0 0,-3 5 0 16,-3-3-11-16,-2-2-1 0,0 0-1 0,-3 0 0 16,0 0-11-16,1 0-1 0,-7 5-1 0,4-3 0 0,-3-2-10 0,-6 0 8 0,1 0-8 0,0 0 8 0,-3 0-8 0,0 0 0 15,-1 0 9-15,-1 0-9 0,-4 0 0 0,1 0-15 31,-3 0 3-31,0 0-928 0,0 0-186 0</inkml:trace>
  <inkml:trace contextRef="#ctx0" brushRef="#br0" timeOffset="58257.992">11991 4093 1101 0,'0'0'48'0,"0"0"12"0,0-7-48 0,0 7-12 15,0-2 0-15,0-3 0 0,-3-2 138 0,3 0 26 0,-5 2 4 0,2 5 2 16,-2-2-38-16,0 2-7 0,-1-5-1 0,-1 3-1 15,-1 2-47-15,-3-5-8 0,0 5-3 0,1 0 0 32,-3 5-21-32,-1-3-4 0,-1 3 0 0,-1-3-1 15,0 3-11-15,0 2-1 0,0 0-1 0,0 5 0 16,0-3-15-16,3-2-3 0,0 5-8 0,0 2 12 16,-1 0 12-16,4 5 1 0,-1-5 1 0,6 0 0 0,-3 5-11 0,3 0-3 15,2 2 0-15,3 0 0 0,3-2 1 0,-3 7 0 16,0-5 0-16,5 5 0 0,0-5-13 0,3 0 0 15,-3 5 0-15,6-7 0 0,2 2 24 0,1-7 3 16,-1 0 0-16,5 5 0 0,1-5-10 0,2-2-1 16,3 0-1-16,5-3 0 0,0-2-4 0,-3 0-1 0,1 0 0 15,2-2 0-15,-5 0-10 0,5-3 0 0,5-2 9 0,3-2-9 0,0-3 10 16,3 5-2-16,-3-7-8 0,5 2 12 16,-5-2-171-16,-5-2-34 0</inkml:trace>
  <inkml:trace contextRef="#ctx0" brushRef="#br0" timeOffset="58512.357">12348 4281 1681 0,'0'0'36'0,"3"0"8"0,2 0 2 0,3 0 2 0,0-2-38 0,3 2-10 16,-1 0 0-16,3 0 0 0,1 0 98 0,4 0 18 16,-2 0 3-16,5 2 1 0,0-2-41 0,3 0-8 15,3 0-2-15,-6 0 0 16,0 0-42-16,0 0-9 0,-2 0-2 0,-1 0 0 0,-2-2 39 0,-3-3 7 0,-2 5 2 0,-3-2 0 31,-3-3-103-31,-5 5-20 0,-3-2-4 0,-2-3-1050 16</inkml:trace>
  <inkml:trace contextRef="#ctx0" brushRef="#br0" timeOffset="58728.956">12502 4192 1555 0,'0'0'138'0,"0"0"-110"16,0 0-28-16,0 0 0 0,0 0 160 0,0 0 26 0,0 0 6 0,0 0 0 15,5 2-81-15,0 3-17 0,3 2-3 0,0 0-1 16,0 5-34-16,0-3-6 0,0 3-2 0,0 2 0 15,-3-2-19-15,-2 2-4 0,-1-2-1 0,1 2 0 16,2 0 11-16,-2 0 1 0,-3-2 1 0,-3-3 0 16,6 5-26-16,-3-2-11 0,-3 0 8 0,3-3-8 15,0-4 0-15,0-3 0 0,0-2 0 0,0 0-881 16,0 0-177-16</inkml:trace>
  <inkml:trace contextRef="#ctx0" brushRef="#br0" timeOffset="59107.912">13171 3992 2113 0,'0'0'46'0,"0"0"10"0,0 0 1 0,0 0 3 0,0 0-48 0,0 0-12 0,0 0 0 0,3 5 0 16,-1 2 71-16,1 2 11 0,-6-2 2 0,6 5 1 15,-3 0-17-15,3-3-3 0,-3 3-1 0,2 2 0 16,1 0-51-16,-3-7-13 0,2 5 0 0,4 2 0 0,-4-2 54 0,4-3 8 16,2-2 2-16,0 5 0 0,2-5-52 0,1 0-12 31,-1 0 0-31,4-2 0 0,1-3 0 0,-1 3 0 15,2-5 0-15,-1 0 0 0,1 0 0 0,0 0 0 16,0-5 0-16,0 5 0 0,0-7 0 0,0 0 0 16,0 5 0-16,-3-5 0 0,0-5 54 0,-2 5 8 0,-1 0 2 0,-2-5 0 31,0 5-205-31,-3-7-41 0,-2 7-8 0,0-5-616 0,-3 5-123 0</inkml:trace>
  <inkml:trace contextRef="#ctx0" brushRef="#br0" timeOffset="59308.795">13446 3992 864 0,'0'0'76'0,"0"0"-60"16,0 0-16-16,0 0 0 0,0 0 246 0,0 0 46 15,0 0 10-15,0 0 2 0,0 0-90 0,3 7-18 16,2 0-3-16,-2 0-1 0,2 7-102 0,3 3-21 16,-5-1-4-16,5 3-1 0,-3 2 0 0,3 5 0 15,-3-5 0-15,0 5 0 16,1-5-14-16,-1 5-3 16,0-5-1-16,1 10 0 0,-1-10-22 0,0 5-5 0,0-5-1 0,1 0 0 15,-1-2-18-15,0 0 0 0,-2-3 0 0,0-4 0 16,2-5 12-16,-3 0 0 0,-2-7-1 0,0 0 0 0,0 0-11 15,0 0 0-15,3-7-10 0,0-2-990 16,-3-3-197-16</inkml:trace>
  <inkml:trace contextRef="#ctx0" brushRef="#br0" timeOffset="60668.515">14319 4119 1321 0,'-8'0'58'0,"8"0"13"0,0 0-57 0,0-5-14 0,-2 3 0 0,2 2 0 16,0 0 93-16,0 0 16 0,0 0 3 0,0 0 1 15,0 0-3-15,0 0-1 0,0 0 0 0,8 12 0 16,-3-3-36-16,0-2-7 0,6 5-2 0,-3 0 0 15,-3-3-10-15,0 5-2 16,1-2-1-16,2 2 0 0,-6-2-4 0,3-3-1 16,-2 3 0-16,0 0 0 0,2-3-19 0,-5-2-4 15,3 5-1-15,-1-5 0 0,1 0 5 0,-3-7 1 16,0 0 0-16,0 0 0 0,0 0-28 0,0 0-9 16,0 0 0-16,-3-7 0 0,1 0 9 0,2 0 0 15,0 0 8-15,0-5-8 0,2 3 0 0,1-3-10 16,0 5 1-16,2-5 0 0,0-2 18 0,3 2 4 0,0 5 1 0,3-2 0 15,-3-3-41-15,2 5-8 0,1 2-1 0,-1-2-1 16,-2 7 28-16,0-2 9 0,0-3 0 0,0 5 0 16,-3 0 0-16,3 5 0 0,0-3 0 0,0 3 0 0,3 2 0 0,-3 0 0 15,2 0 0-15,1 0 0 0,-1 7 34 0,1-7 1 16,-3 5 0-16,3 0 0 0,-6-3-35 0,3 3 0 16,-3-5 0-1,0 7 0-15,-2-7 0 0,2 5 0 0,-2-5-15 0,0 5 5 16,-1-5 10-16,1-5 12 0,-3-2-2 0,0 0-1 31,0 0-58-31,0 0-12 0,0 0-3 0,0 0-751 0,0 0-150 0</inkml:trace>
  <inkml:trace contextRef="#ctx0" brushRef="#br0" timeOffset="61039.026">14769 4166 1324 0,'0'0'118'0,"3"0"-94"16,-1 5-24-16,1-5 0 0,-3 0 145 0,3 2 25 15,2 3 5-15,-2-3 1 0,2 5-90 0,0-7-18 16,0 0-3-16,1 7-1 0,-1-2-34 0,3-5-7 16,0 7-2-16,0-7 0 0,0 5-33 0,2-5-8 0,-2 0 0 0,3 0-1 15,-1-5 21-15,-2 5 0 0,0 0 0 0,3-5 0 0,-3 3 28 0,-3-3 9 16,0 3 3-16,-2-3 0 0,2-2-25 0,-5 5-5 16,3-3-1-16,-3-2 0 0,0 7 0 0,-3-7 0 15,-2 2 0-15,5 5 0 0,-5-2-9 0,5 2 10 16,-8-5-10-16,0 5 10 0,0 0-10 0,3 0 12 15,-3 5-12-15,0-3 12 16,0 3-12-16,-3 0 0 0,3 2 9 0,-2 0-9 16,2 2 0-16,0-4 8 0,0 2-8 0,3 5 0 15,-3-3 0-15,2 5 0 0,4-2 0 0,-1 2 0 16,3-2 0-16,0-3 0 0,3 8 0 0,2-8 0 16,0 5 0-16,1-9-13 0,2 2 3 0,2 0 1 15,1 0 9-15,-1 0 0 0,1-7 0 0,0 5 0 16,2-3-128-16,0-4-24 0,-2-3-5 0,2 3-760 0</inkml:trace>
  <inkml:trace contextRef="#ctx0" brushRef="#br0" timeOffset="61402.893">15102 4180 345 0,'0'0'31'0,"0"0"-31"0,0 0 0 0,0 0 0 31,0 0 364-31,0 0 68 0,0 0 12 0,0 0 4 0,0 0-273 0,-2 7-55 16,2-7-10-16,-3 7-2 0,3-7-70 0,3 5-14 15,-3 7-2-15,0-3-1 16,2-2 11-16,1 0 1 0,2 0 1 0,-2 5 0 0,2-5-3 0,-2 0-1 16,5 0 0-16,0 0 0 0,0 0-30 0,-3-2 0 15,3 0 0-15,3-3 0 0,-3-2 0 0,-1 0 0 16,4-2 0-16,-3-3 0 0,0-2 0 0,0 2 0 0,0 3 0 0,0-3 0 16,-3-2 0-16,-2 0 0 0,2 0 0 0,-5 5 0 15,3-8 0-15,-3 3 0 0,2 0 0 0,-2 5 0 16,3-3 0-16,-3-2 0 0,0 7 0 0,0-2 0 15,0 2 13-15,0 0-3 0,0 0-1 0,0 0 0 16,0 0 1-16,0 0 0 0,0 0 0 0,0 0 0 16,3 2-23-16,-1 5-5 15,1 0-1-15,-1 0 0 16,1-2 19-16,0 2 0 0,-1 0 0 0,4 5 0 0,-4-5 0 0,1 2 0 16,2-4 0-16,1 2 0 0,-4 5 0 0,4-5 0 15,-4-5 0-15,3 3 0 16,-5-5-55-16,0 0-7 0,0 0-2 0,6 0-1049 0</inkml:trace>
  <inkml:trace contextRef="#ctx0" brushRef="#br0" timeOffset="61704.487">15428 4194 1911 0,'0'0'42'0,"0"0"9"0,0 0 1 0,0 0 2 0,0 0-43 0,0 0-11 16,0 0 0-16,0 0 0 0,0 0 104 0,3 5 18 16,-3 2 4-16,0 0 1 0,2 0-45 0,1 0-9 15,-1 0-1-15,-2 0-1 0,0 5-51 0,3 2-11 16,2-7-1-16,-2 0-8 0,0 0 58 0,-3 5 5 0,2-5 1 0,1 0 0 15,0 0-52-15,-3-2-12 0,2-3 0 0,-2 3 0 16,0-5 0-16,0 0 0 0,0 0 0 0,0 0 0 16,0 0 0-16,3-7 0 0,0 2 0 0,2-2 0 15,-5 0 0-15,5-7 0 0,-2 2 0 0,-1 3 0 16,4-3-48-16,-4 5-13 0,4 0-3 0,2-5 0 31,-3 5 35-31,3 0 6 0,2 0 2 0,1 0 0 16,0 0-18-16,-3 2-3 0,2-2-1 0,3 7 0 0,-2-7 55 0,-1 7 12 0,1-2 1 15,0-3 1 1,-3 5-42-16,0 0-8 0,-1 5-1 0,-1-5-1 16,-1 2-30-16,-5-2-7 0,5 7-1 0,-5-7-947 0</inkml:trace>
  <inkml:trace contextRef="#ctx0" brushRef="#br0" timeOffset="62058.774">15899 4180 921 0,'-8'-2'82'0,"3"2"-66"16,-1-5-16-16,-2 5 0 0,0-2 213 0,-5-3 39 16,-3 5 8-16,6 0 2 15,-1 0-130-15,6 0-27 0,-3 0-5 0,0 5 0 16,0-3-60-16,3-2-11 0,-3 5-2 0,3-3-1 16,-3 5-26-16,0-2 0 0,0-3 0 0,2 5 0 15,-2 5 0-15,3-5 0 0,0 0 0 0,0 0 0 0,-1 5 0 0,4-5 0 16,-4 5 0-16,4-3 0 0,2-2 0 0,0 5 0 15,0-5 8-15,2 5-8 0,1-5 0 0,2 0 0 16,1 0 0-16,2 0 0 0,-1 0 27 0,1-2 0 0,3-3 0 16,0-2 0-16,2 5-27 0,0-5 0 0,-2-5 0 15,2 5 0-15,0-7 0 0,-2 7 0 0,-3-7 0 0,2 0 0 16,-2 2 0-16,0 3 0 0,-3-5 0 0,1 0 0 16,-4-5 56-16,1 5 7 0,-3 0 1 0,0-5 0 15,-3 5-52-15,-2 0-12 0,0-7 0 0,-1 7 0 16,-2 2 0-16,1-2 0 15,1 0 0-15,-2 7 0 16,3-7-100-16,0 7-22 0,-1-7-5 0</inkml:trace>
  <inkml:trace contextRef="#ctx0" brushRef="#br0" timeOffset="62427.738">15878 4180 1958 0,'-3'0'87'0,"3"0"17"16,0 0-83-16,0 7-21 15,0-7 0-15,3 7 0 0,-1-2 107 0,4 2 17 0,2 0 3 0,-3 0 1 16,0 0-52-16,3 0-9 0,-3 5-3 0,1-5 0 0,2 5-51 0,-3-3-13 16,0 3 0-16,3 2 0 0,-5-7 54 0,5 0 8 15,-6 0 2-15,4-2 0 0,-6-5-52 0,2 7-12 16,-2-7 0-16,0 0 0 0,0 0 0 0,6 0 0 0,-1-7 0 16,0 2 0-16,0 3 0 0,3-5 0 0,-2-5 0 0,2 5 0 31,2-5-32-31,-2 3-8 0,3-3-3 0,-3 3 0 15,0-3-11-15,2 5-2 0,-2-5-1 0,0 5 0 0,0 0 36 0,0 0 7 0,0 2 2 0,0 3 0 16,-3-3-4-16,3 5 0 0,0 0 0 0,0-7 0 16,0 7 28-16,0 7 6 15,-8-7 1-15,10 0 0 0,1 5 21 0,-3 2 4 16,-3-5 0-16,3 8 1 0,-8-10-45 0,8 7 0 16,-3 0 0-16,-2 0 0 0,2 0 0 0,-2 0 0 15,0 0 0-15,-1 0 9 0,1 0-9 0,-3-2 0 16,2-3 0-16,-2-2 0 15,8 5-101-15,-8-5-23 0,0 0-4 0,0 0-920 0</inkml:trace>
  <inkml:trace contextRef="#ctx0" brushRef="#br0" timeOffset="62774.953">16618 4133 1555 0,'-21'-14'68'0,"13"7"16"0,0 2-68 0,1 3-16 15,-1-3 0-15,-3-2 0 0,3 0 186 0,0 5 34 31,3-3 6-31,-3 0 2 0,-3 3-160 0,3 2-31 16,3 0-6-16,0 0-2 0,-3 0-29 0,3 0-21 0,-3 0 3 0,0 2 1 16,2 3 27-16,-2 0 6 0,-5-3 0 0,3 3 1 15,2-3-17-15,0 5 0 0,0 0 0 0,0-2 0 16,0 2-15-16,3 0 0 0,5 0 0 0,-3 0 0 16,0 0 15-16,3-2 10 0,6 2-2 0,-1 0 0 15,-2 0-8-15,5 0-11 0,-1 0 3 0,7 0 0 0,-1 0 8 0,0 3 0 16,-2-1 0-16,2-2 0 0,0 0 0 0,0 5 0 15,-2-5 0-15,-3 0 0 0,0 0 0 0,0 5 0 16,-3-5 0-16,0 0 0 0,-2 0 49 0,0-2 12 16,-3 2 3-16,0 2 0 0,-6-2 0 0,1 3 0 15,0-1 0-15,-3-4 0 0,-3-3-52 0,1 3-12 16,-4-3 0-16,1 3 0 0,0-3 54 0,-5-2 8 0,2 0 2 0,-3 0 0 16,3 0-103-16,0 0-20 0,-2 0-4 0,5 0-1255 15</inkml:trace>
  <inkml:trace contextRef="#ctx0" brushRef="#br0" timeOffset="64638.007">16846 4380 1522 0,'-8'-5'68'16,"8"5"13"-16,0 0-65 0,0 0-16 0,0 0 0 0,0 0 0 15,-5 5 100-15,2 2 17 0,1 0 3 0,-1 5 1 0,-8-3 6 0,3 3 1 16,0 7 0-16,3-5 0 0,-5 5-52 0,2-3-9 16,-6 3-3-16,6-5 0 0,6 5-51 0,-6-5-13 15,-3 0 0-15,3-2 0 0,8 2 15 0,-2-7 0 16,-6 5 0-16,2-3 0 0,4-4-15 0,2 2 0 0,2 0 0 16,-4 0 0-1,-9-7-120-15,11 0-21 0,3 0-4 0,-3 0-907 16</inkml:trace>
  <inkml:trace contextRef="#ctx0" brushRef="#br0" timeOffset="65673.791">12200 5457 1497 0,'13'-7'66'0,"-10"2"14"0,-6-2-64 0,3 0-16 16,0 0 0-16,0 0 0 0,0 0 94 0,-2-5 15 0,-1 5 3 0,-2 0 1 15,5 0-11-15,-3 0-2 0,-2 2-1 0,2 3 0 16,-5-3-26-16,3 3-5 16,-1-3 0-16,-1 5-1 0,-4 0-21 0,3-2-4 0,0 2-1 0,-2 2 0 15,-1-2-41-15,-2 5 0 0,2 2 0 0,1-5 0 16,-1 5 0-16,0 3 0 0,1-1 0 0,4 3 0 15,-1-3 0-15,-1 3 0 0,0 7 0 0,5-5 0 0,-2 5 0 0,5-3 0 32,-3-2 0-32,6 5 0 0,-1-5 0 0,1 5 0 15,2 2 8-15,1-2-8 0,2 2 0 0,-1 3 0 16,4-3 0-16,2 5 0 0,-2-3 19 0,-3-4 1 16,0-5 1-16,0 5 0 0,0-5 18 0,0 0 3 0,-3 1 1 0,0 1 0 0,0-7-35 0,1 3-8 0,-4 0 0 15,1-3 0 1,-3 5 0-16,0-7 0 0,0-2 0 0,-5 2 0 15,2-2-152-15,-5-5-32 0,-10-9-6 16,-4 1-898-16</inkml:trace>
  <inkml:trace contextRef="#ctx0" brushRef="#br0" timeOffset="65842.683">11904 5765 1670 0,'0'0'148'0,"0"0"-118"0,8 0-30 0,-1-7 0 15,4 2 80-15,0 3 11 0,2-3 1 0,0 3 1 16,6-3 7-16,-1 3 0 0,3-3 1 0,3 3 0 15,3-3-69-15,-1-2-15 0,3 2-2 0,3-2-1 16,-3 5-14-16,-3-3 0 0,1-2 0 0,-3 7 0 16,-3-2-48-16,-3-3-13 0,-2 5-3 0,-5-4-947 15</inkml:trace>
  <inkml:trace contextRef="#ctx0" brushRef="#br0" timeOffset="66037.084">12414 5678 1728 0,'0'0'38'0,"0"0"8"0,0 0 2 0,0 0 0 0,0 0-39 0,0 0-9 16,0 0 0-16,0 0 0 0,0 0 129 0,6 7 24 16,-6-7 5-16,5 7 1 0,0-2-50 0,0 2-9 0,3 2-3 0,-2-4 0 0,-1 7-77 0,-2-3-20 15,2-2 0-15,0 5 0 0,-2-5 39 0,-1 5 4 16,1-5 1-16,2 0 0 0,-5-7-34 0,0 7-10 16,3-5 0-16,-3-2 0 0,0 0 21 0,0 0-2 15,0 0-1-15,0 0 0 16,0 0-172-16,-3 0-34 0,3-7-8 0,-2 5-539 15,-1-5-108-15</inkml:trace>
  <inkml:trace contextRef="#ctx0" brushRef="#br0" timeOffset="66159.61">12483 5598 1497 0,'0'-12'32'0,"3"10"8"0,-3-3 0 0,0-2 4 0,0 0-36 0,0 5-8 0,0-3 0 0,0-2 0 16,0 2 148-16,0 5 28 0,0 0 6 0,0 0 1 15,0 0-110-15,0 0-21 0,0 0-5 0,5 5-1 16,0-5-66-16,1 7-14 0,2 0-2 0,-3 0-1 0</inkml:trace>
  <inkml:trace contextRef="#ctx0" brushRef="#br0" timeOffset="66523.369">12769 5697 1900 0,'0'0'42'0,"0"0"9"0,0 0 1 0,0 0 1 0,0 0-42 0,0 0-11 15,0 0 0-15,0 0 0 0,0 0 42 0,0 0 6 16,0 0 2-16,8 7 0 0,-3-5-10 0,3 5-3 16,-3-2 0-16,3 2 0 0,-3-2-6 0,1-3-2 15,-6-2 0-15,5 7 0 16,0-2-1-16,1-3 0 0,-6-2 0 0,5 7 0 16,-5-7-28-16,0 0 0 0,5 5 0 0,-5-5 0 15,6 2 0-15,-6-2 0 0,0 0 0 0,0 0 0 16,0 0 0-16,0 0 0 0,0 0 0 0,0 0 0 15,0 0 0-15,5-7 0 0,-3 5 0 0,4-5 0 16,-6 0 28-16,2 0 0 0,1-5 0 0,0 7 0 16,-3-4-28-16,2-3 0 0,4 1 0 0,-4 1 0 0,4 5-26 0,-4-4 2 15,4-3 0-15,-1 5 0 0,3 0 24 0,0 2 0 16,0 3 0-16,-3-3 0 0,5-2 0 0,1 7 0 16,0-7 0-16,-3 5 0 0,2-3 0 0,1 5 0 15,-6 0 0-15,6 0 0 16,-3 0-56-16,0 0-7 0,-1 0-1 0,-1 0-947 0</inkml:trace>
  <inkml:trace contextRef="#ctx0" brushRef="#br0" timeOffset="66893.211">13330 5551 1728 0,'0'0'38'0,"0"0"8"0,0 0 2 0,0 0 0 0,0 0-39 0,0 0-9 0,-3 0 0 0,0-5 0 16,-2 3 104-16,2 2 20 0,-4 0 3 0,1 0 1 15,1 0-60-15,-3 2-12 0,0 3-3 0,0-5 0 16,0 7-33-16,-2-7-8 0,2 7 0 0,0-2-1 0,-3 2-11 0,3-5 0 31,0 5 0-31,6-2 0 0,-4 2 0 0,1 0 0 16,2 5 0-16,3-5 0 0,0-7 17 0,3 7 2 0,2 0 0 0,3 7 0 15,0-7-19-15,3 0 0 0,-3 5 0 0,2-5-9 16,1 5 9-16,0-5 0 0,-4 0 0 0,1 0-8 16,0 0-4-16,-2 0-1 0,2 0 0 0,-3-2 0 15,-3 2 29-15,1-5 7 0,-3-2 1 0,3 7 0 16,-3-7-4-16,-3 8-1 0,0 1 0 0,-2-2 0 0,3-5-5 0,-4 5-1 16,6-7 0-16,-8 0 0 15,0 7-77-15,3-2-16 0,-3-5-4 0</inkml:trace>
  <inkml:trace contextRef="#ctx0" brushRef="#br0" timeOffset="67093.565">13478 5424 2016 0,'0'0'179'16,"0"5"-143"-16,3-3-36 0,-1 5 0 15,3-2 76-15,1 2 9 0,-1 0 2 0,3 7 0 0,0 5 1 0,0-5 1 16,-3 0 0-16,0 7 0 0,3-4-71 0,0-1-18 31,-5-2 0-31,2 5 0 0,-2-5 0 0,-3 0 0 16,0-2 0-16,0 2 0 15,-3-2-48-15,-2-5-12 0,0 0-4 0,-1 0-1049 0</inkml:trace>
  <inkml:trace contextRef="#ctx0" brushRef="#br0" timeOffset="67225.409">13428 5603 1497 0,'0'0'66'0,"0"0"14"0,0 0-64 0,8-5-16 15,2 5 0-15,3-5 0 0,1 3 106 0,1-3 18 16,4 3 3-16,2 2 1 0,-2-5-52 0,2 5-9 16,0 0-3-16,0 0 0 0,0-2-51 0,1-3-13 15,-4 5 0-15,6-2-646 16,2-3-132-16</inkml:trace>
  <inkml:trace contextRef="#ctx0" brushRef="#br0" timeOffset="67710.603">14716 5405 921 0,'-8'-9'40'0,"8"9"10"0,0-5-40 0,0-2-10 16,-2 0 0-16,2 0 0 0,-3 0 180 0,0 2 33 15,1-2 7-15,2 0 2 0,-3 5-90 0,0-3-17 16,-2-2-4-16,0 7-1 0,-1-5-33 0,1 5-6 15,5 0-2-15,-8 0 0 16,0 5-21-16,-2-3-5 0,-4 3-1 0,4 0 0 16,-1-3-20-16,-2 5-4 0,2 0-1 0,-2 0 0 15,0 5-5-15,2-5 0 0,-2 7-1 0,0 0 0 0,0 5-2 0,2-5 0 16,-2 5 0-16,2 0 0 0,1-3-9 0,2 3 0 16,0 2 0-16,3-2 0 0,2 0 0 0,3-3 0 15,3 3 0-15,2-5 0 0,0 5 0 0,3-7 0 16,0-3 0-16,0 3 0 0,3 2 13 0,2-7 1 0,5 5 0 15,4-5 0-15,-1 0-14 0,10 0 0 16,1 0 8-16,0-2-8 16,0-3-76-16,-3-2-17 0,0 0-4 0</inkml:trace>
  <inkml:trace contextRef="#ctx0" brushRef="#br0" timeOffset="68127.082">15311 5506 172 0,'0'0'16'0,"0"0"-16"0,0-2 0 0,0 2 0 0,-2-5 328 0,-3 3 64 16,5 2 12-16,-3 0 2 0,3 0-254 0,-3-5-50 0,-5 5-10 0,3 0-3 16,0 0-20-16,-3 0-4 0,0 5-1 0,-3-5 0 15,1 0 0-15,-4 7 0 0,4-7 0 0,-3 7 0 0,-1 0-51 0,-1 0-13 16,1 0 0-16,4 0 0 0,-1 5 54 0,1-5 8 15,2 5 2-15,2-3 0 0,1-2-52 0,5 5-12 16,-3-5 0-16,6 5 0 31,2-3-29-31,3-4-9 0,3 2-2 0,-1 0 0 0,4 0 30 0,-1-2 10 0,3-3 0 0,0 3-9 16,-1-5 9-16,4 0 0 0,-6 0 0 0,3-5 0 16,-3 5 0-16,1-2 0 0,-1-3 0 0,-5-2 8 15,0 0-26-15,0 2-5 0,-3-2-1 0,3 0 0 16,-6 0 71-16,4 0 13 0,-4 0 4 0,1 0 0 15,-3 0-74-15,0 2-14 0,0-2-4 16,0 7 0-16,0 0 45 0,0 0 9 0,0 0 2 0,0 0 0 0,0 0-28 0,0 0 0 16,0 0 0-16,3 7 0 0,2-2-9 0,0 2-7 15,1-5-2-15,-1 8 0 0,-2-8 18 0,2 5 0 16,5-2 0-16,-2 2 0 0,0-5-9 0,3 3 9 16,-6 2-13-16,3-7-1131 0</inkml:trace>
  <inkml:trace contextRef="#ctx0" brushRef="#br0" timeOffset="68411.936">15605 5506 1656 0,'0'0'73'0,"0"0"15"0,0 0-70 0,5 5-18 16,-2 2 0-16,0 0 0 0,-1 0 122 0,1 0 21 16,0 0 4-16,-1 5 1 15,1 0-16-15,0-3-4 0,-1 3 0 0,1 2 0 16,0-7-73-16,-1 5-15 0,1-10-4 0,-3 5 0 15,2-2-20-15,-2-5-4 0,0 0 0 0,0 0-1 16,0 0-1-16,0 0 0 0,0 0 0 0,0 0 0 16,0 0-10-16,0 0 0 0,0-5 9 0,3-2-9 15,0 0-13-15,-1 0-7 0,1-2-2 0,0-3 0 16,2 0-13-16,0-2-2 0,1 0-1 0,-1 7 0 16,3 0-72-16,0 0-14 0,0 2-4 0,0-2 0 0,0 0 103 0,-3 0 25 15,3 2 0-15,0 3 0 16,2-3-56-16,-2 3-7 0,-2 2-1 0,-1-5-546 15,3 5-110-15</inkml:trace>
  <inkml:trace contextRef="#ctx0" brushRef="#br0" timeOffset="68728.875">15812 5504 1267 0,'-8'12'56'0,"8"-12"12"0,0 0-55 0,0 0-13 16,0 2 0-16,2 5 0 0,6 0 85 0,0-2 15 16,-5-3 2-16,2 3 1 0,0-5-11 0,3 0-3 15,0 2 0-15,3-2 0 0,2 0-71 0,0-2-18 16,0 2 0-16,-2 0 0 0,0-5 42 0,-1 5 5 15,1-2 1-15,-1-3 0 0,1-2-26 0,-3 7-5 16,-3-9-1-16,6-1 0 0,-3 3-16 0,-3 0 0 0,-2 0 0 0,-1 0 0 16,4 0 0-16,-6 0 0 0,-3 0 0 0,-2 2 0 15,2 3 0-15,-2-3 0 0,-3 3 0 0,0-3 0 16,0 5 40-16,0 0 5 0,-5 5 1 0,0-5 0 16,-3 2-30-16,0 3-5 0,3-3-2 0,-3 10 0 15,0-5 0-15,3 5 0 0,-3 2 0 0,5-5 0 16,3 3-9-16,6 2 0 0,2-2 0 0,2 2 0 0,1 5 0 0,5-10 0 15,2 8 0-15,4-8-11 0,-1 5 11 0,3-2 0 16,0-5 0-16,2 5 0 0,-2-5 0 0,2-5 9 16,4 5-9-16,1 1 0 0,1 1 0 0,0-7 0 15,3 3 0-15,-1-5-1074 0</inkml:trace>
  <inkml:trace contextRef="#ctx0" brushRef="#br0" timeOffset="69615.705">12499 6421 172 0,'0'0'16'0,"0"0"-16"0,-3 0 0 0,-2 0 0 15,2-7 210-15,1 3 39 0,-1 4 8 0,-2-7 2 16,2 7-107-16,-2-8-20 0,0 6-5 0,2-3-1 0,-5 5-38 0,3-2-8 16,-1-3-2-16,1 5 0 0,-3 0-22 0,0-2-4 15,0-3 0-15,0 5-1 0,-2 0-35 0,-1 5-6 16,3-3-2-16,-2 5 0 0,2-7-8 0,-6 7 0 15,4 1 0-15,-3-1 0 0,2-3 0 0,-2 8 10 16,0-3-10-16,-1 3 10 0,9-2-10 0,-3 1 0 16,-2-4 0-16,4 0 0 15,9 1 0-15,-3-1 0 0,-3 0-8 0,6 4 8 16,5-4 0-16,0 1 0 0,2-1 0 0,1-3 0 16,5 3 0-16,2 0 0 0,1-2 0 0,-1-3 8 15,1 6 10-15,-3-4 2 0,0-1 0 0,0 4 0 16,-1-3 9-16,1 3 3 0,-5-2 0 0,-1-3 0 15,-2 5 23-15,0 5 5 0,-2-5 0 0,-4 0 1 0,-2 5-21 16,-2-2-4-16,-1-3 0 0,-2 4-1 0,-3 3 4 0,0-2 1 16,-3-5 0-16,-2 0 0 0,0 0-29 0,-3 0-11 0,0 0 8 15,0-2-8-15,-2 2 0 0,2-4 0 16,-3-3 0-16,3 0 0 16,3 0-108-16,0 0-26 0,0 0-6 0</inkml:trace>
  <inkml:trace contextRef="#ctx0" brushRef="#br0" timeOffset="70032.11">12785 6490 1882 0,'0'0'41'0,"0"-8"9"0,0 1 2 0,-3 5 1 0,3 2-42 0,-3-5-11 15,-2 3 0-15,0-3 0 0,-3 5 70 0,0-4 12 0,0 8 2 0,-3-4 1 16,-2 5-28-16,0-3-5 0,-3 5-2 0,0 0 0 15,-2 1-30-15,2 3-5 0,-3 3-2 0,1-2 0 16,5-2-13-16,-1 1-16 0,1 3 3 0,5 1 1 16,0-4 12-16,6 3 0 0,-1-2 0 0,3-2 0 0,3 1 0 15,4-4 0-15,4 0 0 0,0 1 0 0,5-4 0 0,-1-1-9 16,4 1 9-16,2-8-8 0,0 4 8 0,0-7-8 16,-2 4 8-16,-1-2-8 0,1-2 8 0,0 0 0 0,-6 0 0 15,-3 0 0-15,1 0 0 0,-3 0 8 0,-3-5-8 16,0 1 11-16,-2 4 18 0,0 0 4 0,-1-1 1 0,-2 1 0 15,-2 0-21-15,2 3-4 0,0 4-1 0,-6-3 0 16,4 3 24-16,-1-4 4 0,-2 8 0 0,2-4 1 16,1 3-25-16,-1 1-12 15,0 3 10-15,3-7-10 0,0 0 0 0,3 7 0 16,0 5 0-16,2-2-10 0,3-6 10 0,-3 3 0 16,3 5 0-16,0-5 0 0,0 3 18 0,2-6-1 15,1 3 0-15,0-2 0 16,-6 2-91-16,6-5-18 0,-4-2-4 0,1 0-1016 0</inkml:trace>
  <inkml:trace contextRef="#ctx0" brushRef="#br0" timeOffset="70554.253">13076 6497 1670 0,'-3'4'148'16,"0"-4"-118"-16,1 0-30 0,2 0 0 0,0 0 121 0,0 0 19 15,0 3 3-15,0 6 1 0,0-7-13 0,0 10-3 31,0-5 0-31,2 3 0 0,4-1-102 0,-4 0-26 16,1 3 0-16,0-2 0 0,2 1 0 0,-2-4 0 0,-1 5 0 16,1-5 0-16,0 0 0 0,-1 0 0 0,-2-7 0 0,0 0 0 15,0 0 0-15,0 0 0 0,-2 7 0 0,2-7 0 16,0 0 0-16,0 0 0 0,0 0 0 0,2-7 0 16,1 0 0-16,2 0 0 0,-5-5 0 0,5 5 0 15,1-4 0-15,-4 4 0 0,6-7 0 0,0 4 0 0,0-2 0 0,3 5 0 16,-1-4 0-16,1 3 0 15,-3 1-21-15,2 0-10 0,-2 0-1 0,0 7-1 0,0 0 53 0,-2 0 10 16,1 0 2-16,-1 0 1 0,-1 3-33 0,0 1 0 16,1 3 0-16,2 0 0 0,-3 1 0 0,0-1 0 15,-2 0 0-15,2 4 0 0,-2-4 58 0,2 1 5 16,-2-1 1-16,2 0 0 0,-2-3-64 0,-1 3-16 0,-2-2-2 0,6-3 0 16,-4 3 18-16,-2-5 0 0,5 0 0 0,1-5 0 15,-6 5 0-15,5 0 0 0,0-2 0 0,3-3 9 16,0-2 4-16,-2 3 1 0,-1-3 0 0,3-3 0 15,0 3-14-15,0 0 0 0,2-2 0 0,-2 2 0 16,-3 4-48-16,1-1-13 0,2 1-3 0,0-2 0 0,2 5 52 0,-2-2 12 31,-3 2 0-31,1 2 0 0,2-2 14 0,2 5 6 16,-4-2 0-16,1 1 1 0,-1 3-33 0,2 0-8 16,-3 0 0-16,6 0-1 0,-3 1 46 0,-1-1 10 0,1 4 1 0,-2 1 1 15,2-5-23-15,-3 0-5 0,3 3-1 0,0-6 0 16,2 3-8-16,-4 0 0 0,2 0 0 0,-3-7-836 15,-5 0-161-15</inkml:trace>
  <inkml:trace contextRef="#ctx0" brushRef="#br0" timeOffset="72763.12">11673 5704 1036 0,'0'0'46'0,"0"0"10"15,0 0-45-15,0 0-11 0,0 0 0 0,-2-5 0 16,-1 5 104-16,0-2 20 0,1-3 3 0,-3 5 1 0,2-2-16 16,3 2-4-16,-3 0 0 0,1-5 0 0,-4 5-19 0,1 0-4 15,2 0-1-15,1 0 0 0,-4 0-67 0,4 0-17 16,-3 5 0-16,-1-3 0 0,4-2 55 0,-4 5 7 16,4-3 2-16,-4 5 0 0,1 0-64 0,0-2 0 0,-1 2-9 0,1 0 0 15,0 0 9-15,2 0 8 0,-2 5-8 0,2-5 11 16,1 0-11-16,-1 0 0 0,0 0 0 0,3-2 8 15,0-3-8-15,0-2 0 0,3 7 0 0,-3-7 0 16,0 0 0-16,8 5 0 0,0-5 0 0,2 0 0 16,-2-5 0-16,0 5 0 0,3-7 0 0,-3 5 0 15,0-3 36-15,-3-2 3 0,-2 0 0 0,2 0 0 0,0 2-8 0,-2-2-2 16,0 0 0-16,-1 5 0 0,-2-3 0 0,0 5 0 16,3-7 0-16,-3 7 0 0,-3-7-9 0,3 7-1 15,0 0-1-15,0 0 0 0,0 0-4 0,0 0-1 16,0 0 0-16,-5 0 0 0,2 0-1 0,-2 0-1 15,5 0 0-15,-5 5 0 0,2-3-11 0,-2 3-16 16,5-5 4-16,-3 2 1 16,3-2 11-16,-2 7 16 0,-1 0-4 0,3-7-1 15,-3 5-11-15,3-5-16 0,0 0 4 0,0 0 1 16,0 0 11-16,0 0 0 0,0 0 0 0,0 0 0 0,0 0 0 0,0 0 0 16,8 2 0-16,-3-2 0 0,3 0 0 0,0 0 14 15,-2-2-3-15,2-3-1 0,-3 5-10 0,3-2-14 16,-6-3 3-16,4-2 1 0,-1 5 18 0,-2-3 3 15,-1-2 1-15,-2 0 0 0,0 7 2 0,-2-5 1 0,-1-2 0 0,-2 7 0 16,-1-2 1-16,-2-3 1 0,-2 3 0 0,5-3 0 16,-6 5-8-16,0 0-1 0,1 0-8 0,-1 0 12 15,3 0-12-15,0 0 0 0,0 5 0 0,1-5 0 16,-1 2 0-16,5-2-12 0,-2 0 3 0,2 5 0 31,0-3-158-31,3-2-31 0,3 5-6 0</inkml:trace>
  <inkml:trace contextRef="#ctx0" brushRef="#br0" timeOffset="73713.886">11610 7724 1209 0,'0'0'53'0,"0"0"12"0,0 0-52 0,0 0-13 0,0 0 0 0,0 0 0 16,0 0 67-16,-3 3 10 0,-2-3 3 0,5 0 0 16,0 0 3-16,0 0 1 0,0 0 0 0,-3 4 0 0,3-1-34 0,-2 4-6 15,2-7-2-15,-6 4 0 0,4-1 5 0,-4 1 1 16,4-1 0-16,-1 4 0 0,-2-2-24 0,0 2-5 15,-1-3-1-15,4 3 0 0,-1-4-18 0,0 4 0 0,-2-2 0 0,5-3 0 16,0-2 31-16,0 0 2 0,0 0 1 0,0 0 0 16,5 5-34-16,1-1 0 0,2-1 0 0,0-3 0 15,-1-3 13-15,1-1-4 16,3 4-1-16,-3 0 0 0,3-7 5 0,-4 2 1 16,1 2 0-16,3-4 0 0,-6 3 16 0,1-3 3 15,-1 4 1-15,0-6 0 0,-5 7 18 0,3-3 4 16,-3-2 1-16,0 0 0 0,-3 4-15 0,0-1-3 15,1-3-1-15,-3 4 0 0,-1-1-14 0,1 4-4 16,0 0 0-16,-3 0 0 0,0 0-12 0,3 4-8 16,-1-1 10-16,-2-3-10 0,3 4 0 0,0-1 0 0,-1 4 0 0,4-3 0 15,-4-1-11-15,4 4-5 0,-1-2 0 0,3-5-1 16,0 0 25-16,0 7 4 0,-2-3 2 0,2-4 0 16,2 3-14-16,-2-3 0 0,0 0 0 0,0 0 0 15,0 0-11-15,5 4-1 0,1-4-1 0,2 3 0 16,-8-3 13-16,5-3 0 0,0-1 0 0,3 4 0 0,-5 0 0 15,5-7 0-15,-3 7 0 0,0-5 0 0,1 3 0 0,-1-3 13 32,-5 5-2-32,0 0-1 15,3-3-74-15,-3 3-16 0,0-4-2 0,0 4-1131 0</inkml:trace>
  <inkml:trace contextRef="#ctx0" brushRef="#br0" timeOffset="74347.283">12052 7988 1324 0,'0'0'59'0,"-6"4"12"0,1-4-57 0,0 3-14 0,5-3 0 0,-3 0 0 16,3 0 144-16,-5 4 25 0,5-4 6 0,0 0 1 16,0 0-39-16,0 0-7 0,0 0-2 0,0 0 0 0,0 0-51 0,0 0-10 15,0-7-3-15,3 3 0 0,-3-3 0 0,2-5 0 16,1 2 0-16,2-1 0 0,-2-3-51 0,2-5-13 16,0 2 0-16,3-2 0 15,-2-6 8-15,2 3 0 0,2-3-8 0,-2 6 12 16,0-2-12-16,0-1-8 0,0-3 8 0,0 3-13 0,2-3 13 0,1 6 0 15,-3-2 0-15,3-5 0 16,-4 5 0-16,1 2 0 0,-2 2 0 0,-1 5 0 16,0 1 24-16,1 4 7 0,-4 0 1 0,-2 7 1 15,3-7-1-15,-3 7-1 0,0 0 0 0,0 0 0 16,5 7-31-16,0 0 0 0,3 4 0 0,-2-4 0 0,-1 8 0 0,3 3 0 16,0-1 0-16,0 6 0 15,2-1 0-15,1-1 0 0,2 5 0 0,6 7 0 16,-3-5 0-16,-1 2 0 0,1-6 0 0,-2 6 0 0,-4-8 0 0,1 3 0 15,-3-8 0-15,0 2 0 0,0-5 0 0,-3 0 0 16,0-2 0-16,0-1 0 16,-2-3-45-16,0-6-15 0,-3-2-4 0,-3 5 0 15,0-5-51-15,-2-5-10 0,2 5-3 0</inkml:trace>
  <inkml:trace contextRef="#ctx0" brushRef="#br0" timeOffset="74500.825">12189 7832 1918 0,'0'0'85'0,"0"0"18"15,0 0-83-15,0 0-20 0,0 0 0 0,6 0 0 16,-1-4 51-16,3 4 5 0,-3-3 2 0,3 3 0 0,3-4-11 0,2 4-3 16,0-3 0-16,8-1 0 0,0 4-32 0,-2-7-12 31,2 7 0-31,-2-5 9 0,-1 3-9 0,3-3 0 16,-5 5 0-16,3-3 0 0,-3-1-75 0,0 1-20 0,-3-1-4 0</inkml:trace>
  <inkml:trace contextRef="#ctx0" brushRef="#br0" timeOffset="75218.567">13049 7727 518 0,'-2'0'46'0,"-4"0"-37"0,1-7-9 0,-3 7 0 15,0-7 140-15,0 7 25 0,6-5 6 0,-4 2 1 16,-2-1-41-16,0 4-8 0,6-3-2 0,-1-1 0 0,-2 4-24 0,0 0-5 16,5 0 0-16,-6 0-1 0,1 0-24 0,0 0-5 15,-1 4-1-15,-2-4 0 0,0 3-24 0,1 1-5 16,-1-1 0-16,2 2-1 0,-2-5-16 0,0 7-3 15,3-7-1-15,-3 7 0 0,0-3-11 0,3-1 10 16,0 4-10-16,-1-3 10 0,1-1 1 0,2 4 0 16,1-2 0-16,-1 2 0 0,1 0-11 0,2 0 12 0,2-3-12 0,-2 3 12 0,3 1-12 0,-1-1 0 15,4 0 9-15,-1 0-9 0,0 0 0 0,6 0 8 16,-3 0-8-16,2 5 0 0,1-5 0 0,-3 0 0 16,-3 0 0-16,3 0 8 0,0-2 4 0,0 2 0 15,0 0 1-15,0-3 0 0,-3 3-13 0,-2 0 0 16,2-4 0-16,-5 4 0 0,0-2 0 0,0-5 0 15,-2 7 0-15,-4 0 0 16,1-3 54-16,0 3 8 0,-3-4 2 0,0 4 0 31,-3-7-103-31,3 5-20 0,-2-5-4 0,2 2-683 0,-3-2-137 0</inkml:trace>
  <inkml:trace contextRef="#ctx0" brushRef="#br0" timeOffset="75550.212">13295 7792 1670 0,'-2'0'148'0,"2"0"-118"15,0 0-30-15,0 0 0 0,0 0 44 0,0 0 2 16,-8-4 1-16,2 4 0 0,4 4 28 0,-3-1 5 0,-3-3 2 0,0 7 0 31,0 2-34-31,0-2-8 0,2 0 0 0,-1 3-1 0,-1 2 1 0,2-1 0 16,4-1 0-16,-1 4 0 0,0-7-32 0,1 5-8 15,4-1 0-15,4-1 0 0,-4 2 0 0,6-5 0 16,0 4 0-16,3-4 0 0,2-4 0 0,-2 2 0 16,-1-3 0-16,1-2 0 0,5 0 0 0,-3 0 0 15,0-2 0-15,-2-3 0 0,2-2 0 0,0 0 0 16,3 0 0-16,-5 0 0 0,-9 0 52 0,4-5 10 0,-4 5 2 0,1-7 0 16,-6 2-52-16,1 2-12 0,-4-1 0 0,4-3 0 15,-9 2 38-15,3 5 5 0,-3-3 1 0,1 3 0 16,-1-2-34-16,1 7-10 0,-4-3 0 0,4 2 0 15,-1 3-116-15,3-4-31 0,0 4-5 0</inkml:trace>
  <inkml:trace contextRef="#ctx0" brushRef="#br0" timeOffset="76173.975">13869 7459 230 0,'6'0'20'0,"-6"0"-20"31,0 0 0-31,0 0 0 0,0 0 337 0,0 0 63 16,-6 2 13-16,4 3 3 0,-3 6-238 0,2-1-47 15,0-3-10-15,-2 9-1 0,5-2-38 0,0 3-7 16,0 6-2-16,3-1 0 0,-3-1-58 0,5 0-15 0,0 5 0 0,3-7 0 16,-3 2 30-16,1 0 3 0,-1-2 1 0,0-5 0 15,1 0-3-15,-1-2-1 0,-5-1 0 0,5-1 0 16,0-3-30-16,1-2 0 0,-6-5 0 0,0 0 0 0,0 0 0 0,0 0 0 16,0 0 0-16,0 0 0 0,5-5 0 0,0-2 0 15,3 4 0-15,0-8 0 0,-3 4 0 0,6-7 0 16,2 6 0-16,-2 1 0 0,2-4 0 0,0 4-13 15,1 0 2-15,-1 0 1 0,3 2 10 0,-3 5-12 16,-3 0 12-16,4 0-12 0,-4 0 24 0,1 0 4 16,-1 5 0-16,-2-3 1 15,3 3-26-15,-3 6-6 0,-3-1-1 0,1-3 0 16,-1 5 16-16,0-1 16 0,-2-1-3 0,-3 1-1 16,0-1-12-16,0 2 9 0,2-1-9 0,-2-1 8 15,-2-3-8-15,2 5 0 0,-3-5 0 0,3 0 0 16,3 0 0-16,-3-3 0 0,0-4 0 0,0 0 0 15,8 3-176-15,-3-3-36 0,3 0-8 0,0 0-736 16</inkml:trace>
  <inkml:trace contextRef="#ctx0" brushRef="#br0" timeOffset="76552.877">14549 7713 1324 0,'0'0'118'0,"0"0"-94"15,-2-5-24-15,-1 2 0 0,-5-4 147 0,6 3 25 0,2 4 4 0,-3-3 2 16,-2-1-69-16,-1 1-13 0,-2-1-4 0,0 4 0 0,-5 0-29 0,3 4-7 15,-1-4 0-15,0 3-1 0,1 4-34 0,-3 0-6 16,-3 0-2-16,5-2 0 0,6 2-13 0,-3 0 0 16,-5 4 0-16,7-1 0 0,4-3 0 0,2 5 0 15,-3-5 0-15,3 4 0 0,0-1 0 0,3-3-10 16,5 2 10-16,0 1-8 0,0-6 8 0,2 3-8 16,1-4 8-16,-1 2-8 15,1-3 8-15,0-2 0 0,2 0 0 0,0 0 0 16,0 0 0-16,-2 0 0 0,-1-2 0 0,4-3 0 15,-1 2 0-15,-5-1 11 0,-8 4-3 0,5-7 0 16,0 0 5-16,1 4 1 0,2-6 0 0,-6 7 0 16,4-6 2-16,-4 4 1 0,3-3 0 0,-5 7 0 15,0-7-4-15,0 7-1 0,0 0 0 0,0 0 0 0,0 0 0 16,0 0-1-16,0 0 0 0,0 0 0 0,0 0-27 0,0 0-4 16,0 0-2-16,0 0 0 0,0 0 22 0,6 4 0 15,-1-1 0-15,0-3 0 0,1 4 0 0,-1-1 0 0,-2 1 0 0,2-1 0 16,0-3 0-16,6 5-9 0,-1-5 9 0,-10 0-787 15,0 0-153-15</inkml:trace>
  <inkml:trace contextRef="#ctx0" brushRef="#br0" timeOffset="76853.618">14737 7665 1958 0,'0'0'43'0,"0"0"9"0,0 0 1 0,0 0 3 0,6 0-45 0,-1 0-11 0,-5 0 0 0,5 3 0 16,0-3 100-16,3 5 19 0,0 2 3 0,3-3 1 15,-3 3-57-15,2-4-11 0,1 4-3 0,-3 0 0 16,0 0-28-16,0-2-5 0,2 2-2 0,-2 0 0 16,0 0 38-16,0-7 7 0,0 4 2 0,0-1 0 0,0 1-64 0,0-4-21 15,0 0 0-15,-3 0 0 0,1-4 21 0,1 4 10 16,-4-3-1-16,2-1 0 0,1-3 0 0,-1 0 0 15,0-5 0-15,1 5 0 0,-1-3-9 0,-3 3 0 0,4-4 9 16,-1 4-9-16,-5-5 0 0,0 5 0 0,5 0 0 0,-5 0 0 31,3 0-122-31,0-1-29 0,-3 4-5 0,5-3-2 0</inkml:trace>
  <inkml:trace contextRef="#ctx0" brushRef="#br0" timeOffset="77176.335">15182 7687 1958 0,'0'0'43'0,"0"0"9"0,0 0 1 0,2 0 3 0,4-3-45 0,-1-1-11 15,3-3 0-15,-3 2 0 0,3 2 83 0,3-4 14 16,-6 3 3-16,3-3 1 0,3 0-59 0,-3 0-12 0,-1-1-2 0,1 1-1 16,3 0-27-16,-6 0 0 0,1 0 0 0,-1 3 0 15,0-3 56-15,0 7 7 0,-2-5 1 0,-3-2 0 16,0 4-52-16,-3-1-12 0,1 1 0 0,-3-1 0 0,-6 4 0 0,-2 0 0 15,-3 4 0-15,-3-1 0 0,1 1 0 0,-6 3 0 16,3 1 0-16,-3 3 0 0,3-1 0 0,0 4 0 16,2-2 0-1,3 6 0-15,3-8 19 0,2 9 1 16,4-5 0-16,1 0 0 0,9 5-20 0,0-5 0 0,4 0 0 0,4 5-9 16,2-5 9-16,3-2-8 0,3 2 8 0,2-3-8 15,-3-4-4-15,4 3 0 0,1-5 0 0,-2 2 0 16,1-3 12-16,-1-1 0 0,0-3 0 0,-2 0 0 15,2 0 0-15,-5-3 0 0,2 3 0 0,-2-4-787 16,0-1-155-16</inkml:trace>
  <inkml:trace contextRef="#ctx0" brushRef="#br0" timeOffset="77979.73">12023 8594 1425 0,'0'0'63'0,"0"0"13"0,0 0-60 0,0 0-16 16,0 0 0 0,0 0 0-16,0 0 121 0,0 0 22 0,0 0 4 0,0 0 1 0,0 0-68 0,-3 8-12 15,0-6-4-15,1 10 0 0,2-3 0 0,-3 3 0 16,-2 0 0-16,2-3 0 15,3 3-52-15,-2 2-12 0,-1 0 0 0,3 5 0 0,0-5 0 0,3-2 0 16,-1-3 0-16,3 3 0 0,1-5 0 0,2 5 0 16,0-10 0-16,2 5 0 0,1-2 0 0,2-3 0 15,-2-4 0-15,4-3 0 0,1 3 0 0,0-10 0 0,0 5 0 0,-3 0 0 16,-2-5 55-16,-1 3 7 0,-2-3 2 0,0 5 0 16,0-5-52-16,-2 3-12 0,2-3 0 0,-1 2 0 15,-4-1 0-15,2 6 0 0,-2-2 0 0,-3 5 0 16,-3-3 0-16,-2 5 0 15,5 0 0-15,0 0 0 0,-3 0 32 0,3 0 4 16,0 12 1-16,3-5 0 16,-3 0-59-16,5 0-12 0,3 0-2 0,0 0-1 15,3 0 37-15,2 0 0 0,0-2 0 0,3 2 0 16,0-7 0-16,3 5 0 0,-4-5 0 0,1 2 0 0,0-4 0 0,-5-3 0 16,-1 0 0-16,4 3 0 0,-1-3 17 0,-3-2 11 0,1-2 3 0,0 2 0 15,-1-5 1-15,1 0 1 0,-1 5 0 0,-2-7 0 0,-2 0-1 0,-4 2-1 16,1 3 0-16,0-3 0 0,-3-2-6 0,0 2-1 15,-3 3 0-15,-2-3 0 0,2 0-11 0,-2 5-2 16,-1 0-1-16,-2 0 0 0,0 0-10 0,3 7 0 16,0-7 0-16,-3 7 8 15,3 0-60-15,-1 0-12 0,1 0-2 0,-3 0-1 32,3 7-141-32,0-3-29 0</inkml:trace>
  <inkml:trace contextRef="#ctx0" brushRef="#br0" timeOffset="78312.646">12742 8792 1728 0,'11'0'76'0,"-11"0"16"16,5 0-73-16,-5 0-19 0,0 0 0 0,0 0 0 0,0 0 106 0,0 0 18 15,0 5 3-15,0-3 1 0,-2 5 0 0,-1 3 0 16,0-1 0-16,-2 3 0 0,0-3-103 0,-1 8-25 16,-2-3 0-16,-2 0 0 0,-1 0 41 0,1 5 3 15,-4-5 1-15,4 0 0 16,-1 0-31-16,1 0-6 0,-1 3-8 0,3-8 11 15,0 3-11-15,3 0 8 0,2-3-8 0,-2-2 8 16,0 0-101-16,-1-2-21 16,4-3-4-16,2-2-1029 0</inkml:trace>
  <inkml:trace contextRef="#ctx0" brushRef="#br0" timeOffset="78976.662">13110 8477 1706 0,'0'0'37'0,"0"0"8"0,-3-2 2 0,3 2 1 16,-5-5-38-16,5 5-10 0,0 0 0 0,0 0 0 15,0 0 58-15,0 7 10 0,0 0 1 0,0 5 1 0,3-1-5 0,-1 4-1 16,1-6 0-16,0 10 0 0,2 0-1 0,0-3-1 16,1 8 0-16,-4-8 0 0,6 8 3 0,-5-8 1 15,2 3 0-15,-2-5 0 0,2 5-53 0,-2-5-13 0,2-2 0 0,-5-3 0 16,0-2 0-16,0 2 0 0,3-6 0 0,-3-3 0 16,0 0 0-16,0 0 0 0,2 5 0 0,1-10 0 15,0 5 0-15,-1-7 0 0,4 2 0 0,-1-2 0 16,3 0 54-16,0 0 8 15,0-2 2-15,2-3 0 0,1 5-52 0,-1-5-12 16,4 3 0-16,2-3 0 16,-6 5-18-16,6 2-6 0,-3 3-2 0,0-3 0 0,-2 5 17 0,2 0 9 15,0 5-10-15,-2-3 10 0,-3 5 0 0,3 2 0 16,-1-1 8-16,-2-1-8 0,0 2 27 0,-3-2-2 16,-2 5 0-16,0 0 0 0,5-3-25 0,-3 3 0 15,-3 2 0-15,1-7 0 0,-3 5 0 0,3-3 0 0,-1-4 0 0,1 2 0 16,0-2 0-16,2-3 0 0,-5-2 0 0,0 0 0 15,0 0 0-15,0 0 0 0,0 0 0 0,0 0 0 16,0 0-46-16,5 0-14 0,1-2-4 0,-1-3-751 16,0 0-150-16</inkml:trace>
  <inkml:trace contextRef="#ctx0" brushRef="#br0" timeOffset="79183.859">13772 8785 2167 0,'0'0'96'0,"0"0"20"0,-3 5-93 0,0-3-23 0,-2 3 0 0,2-3 0 15,1 3 60-15,-4 7 8 0,4-3 2 0,-4-2 0 0,-1 7 25 0,4 3 5 16,-5-3 0-16,5-5 1 0,-5 8-59 0,3-3-12 16,0-5-2-16,-1 3-1 15,-1 2-27-15,1-7 0 0,-2 5 0 0,3-5 0 16,0 5 0-16,-1-3 0 0,1-4 0 0,3 2 0 15,-4 0-53-15,4-5-16 0,-1 3-3 0,0 0-738 0,3-5-147 0</inkml:trace>
  <inkml:trace contextRef="#ctx0" brushRef="#br0" timeOffset="79948.006">14319 8491 288 0,'0'0'25'0,"0"0"-25"16,0 0 0-16,0 0 0 0,6-2 168 0,-6 2 28 15,0 0 5-15,0 0 2 0,0 0-41 0,0 0-8 16,0-7-2-16,-6 2 0 0,1 5-30 0,0-2-6 0,-1-3-2 0,-2 5 0 15,-2 0-46-15,-1 5-8 0,3-3-3 0,0-2 0 0,6 5-28 0,-6 2-5 16,0-5-2-16,0 5 0 0,3 5-10 0,-3-5-1 16,0 5-1-16,0-5 0 0,3 0-10 0,-1 4 12 15,4-1-12-15,-1 2 12 0,0-3 12 0,3 3 4 16,0 2 0-16,0 0 0 0,6 5-28 0,-4-7-9 16,6-3 0-16,3 3 0 0,-1 0 9 0,4-3 12 15,-1-2-2-15,5 0-1 0,1 0-9 0,-1-2 0 0,4 2 0 0,-1-7 0 16,0 7 0-16,-5-7 0 0,2 0 0 0,-2 0 0 15,0 0 53-15,-3-2 9 0,3-3 2 0,-3 3 0 32,1-3-174-32,-1-2-34 0,0 7-8 0,0-5-872 0</inkml:trace>
  <inkml:trace contextRef="#ctx0" brushRef="#br0" timeOffset="80534.485">14663 8670 1090 0,'0'0'24'0,"0"0"4"0,0 0 2 0,0 0 2 0,0 0-32 0,0 0 0 16,0 0 0-16,0 0 0 0,8 0 100 0,-8 0 15 0,0 0 2 0,0 0 1 16,0 0-47-16,0 0-10 0,5 2-1 0,-2 3-1 15,-3-5-12-15,5 0-3 16,3 4 0-16,-2-1 0 0,-1 2-19 0,0-3-4 15,3 3-1-15,0 2 0 0,3-5 36 0,2 5 6 16,-3-2 2-16,1 2 0 0,5 5 0 0,-3-3 0 16,-2-2 0-16,-3 0 0 0,5 5-52 0,-5-5-12 15,0 0 0-15,-3 5 0 0,3-5 40 0,-3 0 4 16,3 0 2-16,-2-2 0 0,-4-3-32 0,1 5-6 16,-1-2-8-16,-2-5 11 0,0 0-11 0,0 0 0 0,0 0 9 0,0 0-9 15,0 0-119-15,0 0-28 16,-5-5-5-16,0 3-531 0,5-5-105 0</inkml:trace>
  <inkml:trace contextRef="#ctx0" brushRef="#br0" timeOffset="81452.795">15200 8623 1728 0,'0'0'38'0,"0"0"8"0,-5 2 2 0,5-2 0 0,-3 5-39 0,-2-3-9 16,0 7 0-16,0 1 0 0,-1-3 92 0,1 5 16 16,-3-1 3-16,0-1 1 0,3 9-26 0,-1-5-5 15,-1 0-1-15,1 5 0 16,-2-5-64-16,6 0-16 0,-4 5 0 0,4-5 0 15,-4-2 0-15,4-3 0 0,-1 3 0 0,3-5 0 16,3 0 0-16,-1 0 0 0,-2-7 0 0,3 5 0 16,2-5-104-16,-5 0-25 0,0 0-5 0,8-5-1 0</inkml:trace>
  <inkml:trace contextRef="#ctx0" brushRef="#br0" timeOffset="81906.746">15618 8364 1267 0,'0'0'28'0,"0"0"5"0,0 0 2 0,0-2 1 0,-2-3-36 0,-1 3 0 0,-2-3 0 0,2-2 0 15,0 7 109-15,-2-3 15 0,-3-1 4 0,3 4 0 16,0 0-19-16,-1 0-3 0,-2 0-1 0,1 0 0 16,-4 4-65-16,0-1-14 0,1 4-2 0,2-2-1 0,0-3 11 0,0 5 2 15,0 0 1-15,-3 5 0 0,3-5-20 0,1 5-4 16,-1-5-1-16,-3 7 0 0,3 0-4 0,3 0-8 15,0-2 11-15,2 2-11 0,0-2 13 0,3-3-4 0,0 7-1 0,3-1 0 16,2-6-8-16,0 3 0 0,3 0 0 0,3-3 0 16,2 3 0-16,-2-5 0 0,-1 0 0 0,6 0 0 15,0 0 0-15,0-2 0 0,0-3 0 0,2 3 0 16,-2-3 0-16,3-2 0 0,-3 0 0 0,0 0 0 16,-3 0-97-16,0 0-25 15,0 0-5-15,-2 0-513 16,2-2-102-16</inkml:trace>
  <inkml:trace contextRef="#ctx0" brushRef="#br0" timeOffset="82424.238">15819 8564 691 0,'0'0'61'0,"0"0"-49"0,0 0-12 0,0 0 0 15,0 0 227-15,0 0 42 0,0 0 9 0,0 0 2 16,6 0-167-16,-1 5-33 0,3-3-6 0,-3 5-2 15,3-2-13-15,0-3-3 0,0 3-1 0,0-1 0 16,0-1-37-16,3 4-7 0,2-2-2 0,0-3 0 16,-2 3 20-16,-1-3 4 0,1-2 1 0,-3 7 0 0,-3-7-3 0,3 0-1 15,-3-2 0-15,3 2 0 16,-3-5-75-16,1 3-15 0,-1-3-4 0,0 5 0 16,3-2-51-16,-2-3-10 0,-4 3-3 0,3-3 0 15,1-2 31-15,-1 2 5 0,-2-2 2 0,2 7 0 16,-2-7 49-16,-3 7 9 0,2-2 3 0,1-3 0 0,0 5 63 0,-3 0 13 15,0 0 2-15,0 0 1 16,0 0 93-16,0 0 18 0,0 0 4 0,-8 0 1 16,2 7-57-16,-2 0-11 0,3-2-2 0,-3 6-1 0,3-1-25 0,0 4-5 15,-3-2-1-15,2 2 0 0,1 0 0 0,0-2 0 16,-3 7 0-16,3-5 0 0,-1 0-51 0,1-2-13 16,0-3 0-16,-3 5 0 0,2-2 0 0,1-5 0 15,0 5 0-15,0-5 0 16,2 0-72-16,-2 0-16 0,-1 0-4 0,1 0-706 0,2-2-141 0</inkml:trace>
</inkml:ink>
</file>

<file path=ppt/ink/ink97.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03.687"/>
    </inkml:context>
    <inkml:brush xml:id="br0">
      <inkml:brushProperty name="width" value="0.05" units="cm"/>
      <inkml:brushProperty name="height" value="0.05" units="cm"/>
      <inkml:brushProperty name="color" value="#E71224"/>
    </inkml:brush>
  </inkml:definitions>
  <inkml:trace contextRef="#ctx0" brushRef="#br0">23 36 456 0 0,'0'0'1159'0'0,"0"0"129"0"0,0 0 58 0 0,0 0-115 0 0,0 0-537 0 0,0 0-234 0 0,0 0-48 0 0,0 0-8 0 0,0 0 10 0 0,0 0 2 0 0,0 0 0 0 0,4 8 308 0 0,15 21 992 0 0,-5-15-1503 0 0,-10-12-70 0 0,0 0 0 0 0,1 0-1 0 0,-1-1 1 0 0,0 1 0 0 0,1-1 0 0 0,-1 0 0 0 0,1 0-1 0 0,0 0 1 0 0,-1-1 0 0 0,1 0 0 0 0,0 0 0 0 0,-1 0-1 0 0,4-1-142 0 0,0 1-93 0 0,38-6 173 0 0,-14 2-16 0 0,-19-2-64 0 0,-4 1-5 0 0,-8 5 6 0 0,-1-1 0 0 0,1 1 0 0 0,0 0 0 0 0,-1 0 0 0 0,1 0 0 0 0,0 0 0 0 0,-1-1 0 0 0,1 1 0 0 0,0 0 0 0 0,-1 0 0 0 0,1-1 0 0 0,0 1 0 0 0,-1-1 0 0 0,1 1 0 0 0,-1 0 0 0 0,1-1 0 0 0,-1 1 0 0 0,1-1 0 0 0,-1 1 0 0 0,1-1 0 0 0,-1 0 0 0 0,0 1 0 0 0,1-1 0 0 0,-1 1 0 0 0,0-1 0 0 0,1 0 0 0 0,-1 1 0 0 0,0-1 0 0 0,0 0 0 0 0,0 1 0 0 0,0-1 0 0 0,1 0 0 0 0,-1 0 0 0 0,0 1 0 0 0,0-1 0 0 0,0 0 0 0 0,0 1 0 0 0,-1-1 0 0 0,1 0 0 0 0,0 1-1 0 0,0-1 1 0 0,0 0 0 0 0,0 1 0 0 0,-1-1 0 0 0,1 0 0 0 0,0 1 0 0 0,-1-1 0 0 0,1 0 0 0 0,0 1 0 0 0,-1-1 0 0 0,1 1 0 0 0,-1-1-1 0 0,-41-31 1408 0 0,26 21-1054 0 0,-38 5-57 0 0,52 6-169 0 0,-19 0 323 0 0,-7 9-963 0 0,15-8 484 0 0,4 3 28 0 0,7-3 0 0 0,-1 0 0 0 0,1 0 0 0 0,0 0 0 0 0,0 1 0 0 0,0-1 0 0 0,0 1 0 0 0,0 0 0 0 0,1 0 0 0 0,-1-1 0 0 0,0 1 0 0 0,1 0 0 0 0,-1 0 0 0 0,1 1 0 0 0,0-1 0 0 0,-1 0 0 0 0,1 0 0 0 0,0 1 0 0 0,1-1 0 0 0,-1 0 0 0 0,0 1 0 0 0,1-1 0 0 0,-1 1 0 0 0,-20 70 202 0 0,17-2 657 0 0,23 29-193 0 0,-13-83-502 0 0,17 10-672 0 0,-15-24 492 0 0,0 0 0 0 0,1-1 0 0 0,-1 0 0 0 0,1 0 0 0 0,0-1-1 0 0,-1 0 1 0 0,1-1 0 0 0,0 0 0 0 0,0 0 0 0 0,-1-1 0 0 0,1 0-1 0 0,0 0 1 0 0,-1-1 0 0 0,1-1 0 0 0,-1 1 0 0 0,1-2 16 0 0,29-6-463 0 0,-35 9-838 0 0,3-4-4028 0 0</inkml:trace>
</inkml:ink>
</file>

<file path=ppt/ink/ink98.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05.084"/>
    </inkml:context>
    <inkml:brush xml:id="br0">
      <inkml:brushProperty name="width" value="0.05" units="cm"/>
      <inkml:brushProperty name="height" value="0.05" units="cm"/>
      <inkml:brushProperty name="color" value="#E71224"/>
    </inkml:brush>
  </inkml:definitions>
  <inkml:trace contextRef="#ctx0" brushRef="#br0">131 1 4776 0 0,'0'0'101'0'0,"0"0"22"0"0,0 0 8 0 0,0 0 81 0 0,0 0 298 0 0,0 0 129 0 0,0 0 29 0 0,0 0-31 0 0,0 0-145 0 0,0 0-63 0 0,0 0-11 0 0,0 0-34 0 0,0 0-134 0 0,0 0-55 0 0,0 0-16 0 0,0 0-7 0 0,0 0-18 0 0,0 0-8 0 0,0 0-2 0 0,0 0-8 0 0,0 0-35 0 0,0 0-18 0 0,0 0-3 0 0,-4 13 402 0 0,-29 39 2505 0 0,-5 27-2020 0 0,24-42 120 0 0,-5 11-677 0 0,18-47-346 0 0,1-1 5 0 0,0 1 8 0 0,-4 4-10 0 0,-1 0-54 0 0,3 1-13 0 0,-8 7-20 0 0,9-12-86 0 0,1-1-48 0 0,0 0-7 0 0,0 0-166 0 0,0 0-672 0 0,0 0-296 0 0,0 0-60 0 0,0 0-11 0 0</inkml:trace>
</inkml:ink>
</file>

<file path=ppt/ink/ink99.xml><?xml version="1.0" encoding="utf-8"?>
<inkml:ink xmlns:inkml="http://www.w3.org/2003/InkML">
  <inkml:definitions>
    <inkml:context xml:id="ctx0">
      <inkml:inkSource xml:id="inkSrc0">
        <inkml:traceFormat>
          <inkml:channel name="X" type="integer" min="-2.14748E9" max="2.14748E9" units="cm"/>
          <inkml:channel name="Y" type="integer" min="-2.14748E9" max="2.14748E9" units="cm"/>
          <inkml:channel name="F" type="integer" max="32767" units="dev"/>
          <inkml:channel name="OA" type="integer" max="360" units="deg"/>
          <inkml:channel name="OE" type="integer" max="90" units="deg"/>
        </inkml:traceFormat>
        <inkml:channelProperties>
          <inkml:channelProperty channel="X" name="resolution" value="1000" units="1/cm"/>
          <inkml:channelProperty channel="Y" name="resolution" value="1000" units="1/cm"/>
          <inkml:channelProperty channel="F" name="resolution" value="0" units="1/dev"/>
          <inkml:channelProperty channel="OA" name="resolution" value="1000" units="1/deg"/>
          <inkml:channelProperty channel="OE" name="resolution" value="1000" units="1/deg"/>
        </inkml:channelProperties>
      </inkml:inkSource>
      <inkml:timestamp xml:id="ts0" timeString="2022-07-28T01:12:19.897"/>
    </inkml:context>
    <inkml:brush xml:id="br0">
      <inkml:brushProperty name="width" value="0.05" units="cm"/>
      <inkml:brushProperty name="height" value="0.05" units="cm"/>
      <inkml:brushProperty name="color" value="#E71224"/>
    </inkml:brush>
  </inkml:definitions>
  <inkml:trace contextRef="#ctx0" brushRef="#br0">0 8 5984 0 0,'0'0'273'0'0,"0"-1"-5"0"0,4-2-172 0 0,2 0 208 0 0,-5 3 1217 0 0,2 21 5219 0 0,8 11-4157 0 0,0 1-1059 0 0,-5-9-934 0 0,0-3 11 0 0,-1-1 0 0 0,-1 1 0 0 0,-1 0-1 0 0,-1 1 1 0 0,0 19-601 0 0,-4 56 344 0 0,-4-18-48 0 0,9-75-296 0 0,23-45 0 0 0,-23 36-7 0 0,0-2-110 0 0,0 0 0 0 0,1 0-1 0 0,0 0 1 0 0,0 0 0 0 0,1 1 0 0 0,0 0-1 0 0,0 0 1 0 0,1 0 0 0 0,-1 0 0 0 0,1 1 0 0 0,0 0-1 0 0,1 0 1 0 0,-1 1 0 0 0,1 0 0 0 0,0 0 0 0 0,0 0-1 0 0,4 0 118 0 0,-9 3 0 0 0,1 0 0 0 0,-1 0 0 0 0,1 1 0 0 0,-1-1 0 0 0,1 1 0 0 0,0 0 0 0 0,-1-1 0 0 0,1 1 0 0 0,-1 0 0 0 0,1 1 0 0 0,-1-1 0 0 0,1 0 0 0 0,0 1 0 0 0,-1 0 0 0 0,0-1 0 0 0,1 1 0 0 0,-1 0 0 0 0,1 0 0 0 0,-1 0 0 0 0,0 1 0 0 0,0-1 0 0 0,0 1 0 0 0,1-1 0 0 0,-1 1 0 0 0,-1 0 0 0 0,1-1 0 0 0,0 1 0 0 0,0 0 0 0 0,-1 0 0 0 0,1 0 0 0 0,-1 1 0 0 0,1 0 0 0 0,5 7-27 0 0,-4-5 136 0 0,1-1 0 0 0,0 1 0 0 0,-1 0 0 0 0,0 1 0 0 0,-1-1 0 0 0,1 0 0 0 0,-1 1 0 0 0,0 0 0 0 0,0-1 1 0 0,-1 1-1 0 0,1 0 0 0 0,-1 0 0 0 0,-1 0 0 0 0,1 0 0 0 0,-1 0 0 0 0,0 0 0 0 0,0 1-109 0 0,-2-2 14 0 0,0 1 0 0 0,0-1-1 0 0,-1 0 1 0 0,1 0 0 0 0,-1 0 0 0 0,-1 0-1 0 0,1 0 1 0 0,0 0 0 0 0,-1-1 0 0 0,0 1 0 0 0,0-1-1 0 0,-1 0-13 0 0,-30 20 60 0 0,19-25-3708 0 0,8-6 1628 0 0</inkml:trace>
  <inkml:trace contextRef="#ctx0" brushRef="#br0" timeOffset="390.529">568 330 13824 0 0,'8'0'1470'0'0,"43"4"-452"0"0,18-8-12 0 0,-64 3-906 0 0,0 0 1 0 0,0 0-1 0 0,-1 0 0 0 0,1 0 0 0 0,-1-1 1 0 0,1 0-1 0 0,-1 0 0 0 0,1 0 0 0 0,-1 0 1 0 0,0-1-1 0 0,0 0 0 0 0,0 0 0 0 0,-1 0 1 0 0,1 0-1 0 0,-1 0 0 0 0,1-1 0 0 0,-1 1 1 0 0,0-1-1 0 0,0 0 0 0 0,-1 0 0 0 0,2-3-100 0 0,-3 5 17 0 0,0 0 0 0 0,0-1 0 0 0,0 1 0 0 0,0 0 0 0 0,-1 0 0 0 0,1-1-1 0 0,-1 1 1 0 0,0-1 0 0 0,1 1 0 0 0,-1-1 0 0 0,0 1 0 0 0,0 0 0 0 0,-1-1 0 0 0,1 1-1 0 0,0-1 1 0 0,-1 1 0 0 0,0 0 0 0 0,1-1 0 0 0,-1 1 0 0 0,0 0 0 0 0,0 0 0 0 0,0-1-1 0 0,-1 1 1 0 0,1 0 0 0 0,0 0 0 0 0,-1 0 0 0 0,1 1 0 0 0,-1-1 0 0 0,0 0-1 0 0,0 0 1 0 0,1 1 0 0 0,-1-1 0 0 0,0 1 0 0 0,0 0 0 0 0,-1 0 0 0 0,1-1 0 0 0,0 1-1 0 0,0 0 1 0 0,0 1 0 0 0,-1-1 0 0 0,1 0 0 0 0,0 1 0 0 0,-1-1 0 0 0,1 1 0 0 0,-1 0-1 0 0,-1 0-16 0 0,-9 0 81 0 0,-1 1 0 0 0,0 0 0 0 0,1 1 0 0 0,-1 1 0 0 0,1 0 0 0 0,0 1 0 0 0,0 0 0 0 0,0 1 0 0 0,1 1 0 0 0,-1 0 0 0 0,1 0 0 0 0,0 1 0 0 0,1 1 0 0 0,0 0 0 0 0,0 0 0 0 0,1 1 0 0 0,0 1 0 0 0,0-1 0 0 0,-5 10-81 0 0,10-13-7 0 0,1 1 0 0 0,0 0 1 0 0,0 0-1 0 0,1 0 0 0 0,0 0 0 0 0,1 1 0 0 0,-1-1 0 0 0,1 1 1 0 0,1-1-1 0 0,-1 1 0 0 0,1 0 0 0 0,1 0 0 0 0,-1-1 0 0 0,1 1 0 0 0,1 0 1 0 0,0 0-1 0 0,0 0 0 0 0,0-1 0 0 0,1 1 0 0 0,0 0 0 0 0,0-1 1 0 0,1 0-1 0 0,0 1 0 0 0,0-1 0 0 0,1 0 0 0 0,0-1 0 0 0,0 1 1 0 0,1-1-1 0 0,-1 0 0 0 0,2 0 0 0 0,-1 0 0 0 0,5 4 7 0 0,-1-3 20 0 0,1-1 0 0 0,-1 0 0 0 0,1-1-1 0 0,0 0 1 0 0,0 0 0 0 0,1-1 0 0 0,-1-1 0 0 0,1 1-1 0 0,0-2 1 0 0,0 0 0 0 0,0 0 0 0 0,3-1-20 0 0,48-3-5781 0 0,-50-1-1075 0 0</inkml:trace>
</inkml:ink>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Shape 2"/>
        <p:cNvGrpSpPr/>
        <p:nvPr/>
      </p:nvGrpSpPr>
      <p:grpSpPr>
        <a:xfrm>
          <a:off x="0" y="0"/>
          <a:ext cx="0" cy="0"/>
          <a:chOff x="0" y="0"/>
          <a:chExt cx="0" cy="0"/>
        </a:xfrm>
      </p:grpSpPr>
      <p:sp>
        <p:nvSpPr>
          <p:cNvPr id="3" name="Google Shape;3;n"/>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a:noFill/>
          <a:ln w="9525" cap="flat" cmpd="sng">
            <a:solidFill>
              <a:srgbClr val="000000"/>
            </a:solidFill>
            <a:prstDash val="solid"/>
            <a:round/>
            <a:headEnd type="none" w="sm" len="sm"/>
            <a:tailEnd type="none" w="sm" len="sm"/>
          </a:ln>
        </p:spPr>
      </p:sp>
      <p:sp>
        <p:nvSpPr>
          <p:cNvPr id="4" name="Google Shape;4;n"/>
          <p:cNvSpPr txBox="1">
            <a:spLocks noGrp="1"/>
          </p:cNvSpPr>
          <p:nvPr>
            <p:ph type="body" idx="1"/>
          </p:nvPr>
        </p:nvSpPr>
        <p:spPr>
          <a:xfrm>
            <a:off x="685800" y="4343400"/>
            <a:ext cx="5486400" cy="4114800"/>
          </a:xfrm>
          <a:prstGeom prst="rect">
            <a:avLst/>
          </a:prstGeom>
          <a:noFill/>
          <a:ln>
            <a:noFill/>
          </a:ln>
        </p:spPr>
        <p:txBody>
          <a:bodyPr spcFirstLastPara="1" wrap="square" lIns="91425" tIns="91425" rIns="91425" bIns="91425" anchor="t" anchorCtr="0"/>
          <a:lstStyle>
            <a:lvl1pPr marL="457200" lvl="0" indent="-317500">
              <a:spcBef>
                <a:spcPts val="0"/>
              </a:spcBef>
              <a:spcAft>
                <a:spcPts val="0"/>
              </a:spcAft>
              <a:buSzPts val="1400"/>
              <a:buChar char="●"/>
              <a:defRPr sz="1100"/>
            </a:lvl1pPr>
            <a:lvl2pPr marL="914400" lvl="1" indent="-317500">
              <a:spcBef>
                <a:spcPts val="0"/>
              </a:spcBef>
              <a:spcAft>
                <a:spcPts val="0"/>
              </a:spcAft>
              <a:buSzPts val="1400"/>
              <a:buChar char="○"/>
              <a:defRPr sz="1100"/>
            </a:lvl2pPr>
            <a:lvl3pPr marL="1371600" lvl="2" indent="-317500">
              <a:spcBef>
                <a:spcPts val="0"/>
              </a:spcBef>
              <a:spcAft>
                <a:spcPts val="0"/>
              </a:spcAft>
              <a:buSzPts val="1400"/>
              <a:buChar char="■"/>
              <a:defRPr sz="1100"/>
            </a:lvl3pPr>
            <a:lvl4pPr marL="1828800" lvl="3" indent="-317500">
              <a:spcBef>
                <a:spcPts val="0"/>
              </a:spcBef>
              <a:spcAft>
                <a:spcPts val="0"/>
              </a:spcAft>
              <a:buSzPts val="1400"/>
              <a:buChar char="●"/>
              <a:defRPr sz="1100"/>
            </a:lvl4pPr>
            <a:lvl5pPr marL="2286000" lvl="4" indent="-317500">
              <a:spcBef>
                <a:spcPts val="0"/>
              </a:spcBef>
              <a:spcAft>
                <a:spcPts val="0"/>
              </a:spcAft>
              <a:buSzPts val="1400"/>
              <a:buChar char="○"/>
              <a:defRPr sz="1100"/>
            </a:lvl5pPr>
            <a:lvl6pPr marL="2743200" lvl="5" indent="-317500">
              <a:spcBef>
                <a:spcPts val="0"/>
              </a:spcBef>
              <a:spcAft>
                <a:spcPts val="0"/>
              </a:spcAft>
              <a:buSzPts val="1400"/>
              <a:buChar char="■"/>
              <a:defRPr sz="1100"/>
            </a:lvl6pPr>
            <a:lvl7pPr marL="3200400" lvl="6" indent="-317500">
              <a:spcBef>
                <a:spcPts val="0"/>
              </a:spcBef>
              <a:spcAft>
                <a:spcPts val="0"/>
              </a:spcAft>
              <a:buSzPts val="1400"/>
              <a:buChar char="●"/>
              <a:defRPr sz="1100"/>
            </a:lvl7pPr>
            <a:lvl8pPr marL="3657600" lvl="7" indent="-317500">
              <a:spcBef>
                <a:spcPts val="0"/>
              </a:spcBef>
              <a:spcAft>
                <a:spcPts val="0"/>
              </a:spcAft>
              <a:buSzPts val="1400"/>
              <a:buChar char="○"/>
              <a:defRPr sz="1100"/>
            </a:lvl8pPr>
            <a:lvl9pPr marL="4114800" lvl="8" indent="-317500">
              <a:spcBef>
                <a:spcPts val="0"/>
              </a:spcBef>
              <a:spcAft>
                <a:spcPts val="0"/>
              </a:spcAft>
              <a:buSzPts val="1400"/>
              <a:buChar char="■"/>
              <a:defRPr sz="1100"/>
            </a:lvl9pPr>
          </a:lstStyle>
          <a:p>
            <a:endParaRPr/>
          </a:p>
        </p:txBody>
      </p:sp>
    </p:spTree>
  </p:cSld>
  <p:clrMap bg1="lt1" tx1="dk1" bg2="dk2" tx2="lt2" accent1="accent1" accent2="accent2" accent3="accent3" accent4="accent4" accent5="accent5" accent6="accent6" hlink="hlink" folHlink="folHlink"/>
  <p:notes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42.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43.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45.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50.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67.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87"/>
        <p:cNvGrpSpPr/>
        <p:nvPr/>
      </p:nvGrpSpPr>
      <p:grpSpPr>
        <a:xfrm>
          <a:off x="0" y="0"/>
          <a:ext cx="0" cy="0"/>
          <a:chOff x="0" y="0"/>
          <a:chExt cx="0" cy="0"/>
        </a:xfrm>
      </p:grpSpPr>
      <p:sp>
        <p:nvSpPr>
          <p:cNvPr id="88" name="Google Shape;88;g35f391192_00: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89" name="Google Shape;89;g35f391192_00: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dirty="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1823519093"/>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100" b="0" i="0" u="none" strike="noStrike" cap="none" dirty="0">
                <a:solidFill>
                  <a:srgbClr val="000000"/>
                </a:solidFill>
                <a:effectLst/>
                <a:latin typeface="Arial"/>
                <a:ea typeface="Arial"/>
                <a:cs typeface="Arial"/>
                <a:sym typeface="Arial"/>
              </a:rPr>
              <a:t>✍️ 15x10 + 5x10 + 2x2 = 210</a:t>
            </a:r>
          </a:p>
          <a:p>
            <a:pPr rtl="0" fontAlgn="base"/>
            <a:r>
              <a:rPr lang="en-US" sz="1100" b="0" i="0" u="none" strike="noStrike" cap="none" dirty="0">
                <a:solidFill>
                  <a:srgbClr val="000000"/>
                </a:solidFill>
                <a:effectLst/>
                <a:latin typeface="Arial"/>
                <a:ea typeface="Arial"/>
                <a:cs typeface="Arial"/>
                <a:sym typeface="Arial"/>
              </a:rPr>
              <a:t>✍️ With Intercept: 210 + (10 + 5 + 2) = 227</a:t>
            </a:r>
          </a:p>
          <a:p>
            <a:endParaRPr lang="en-US" dirty="0"/>
          </a:p>
        </p:txBody>
      </p:sp>
    </p:spTree>
    <p:extLst>
      <p:ext uri="{BB962C8B-B14F-4D97-AF65-F5344CB8AC3E}">
        <p14:creationId xmlns:p14="http://schemas.microsoft.com/office/powerpoint/2010/main" val="296184375"/>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100" b="0" i="0" u="none" strike="noStrike" cap="none" dirty="0">
                <a:solidFill>
                  <a:srgbClr val="000000"/>
                </a:solidFill>
                <a:effectLst/>
                <a:latin typeface="Arial"/>
                <a:ea typeface="Arial"/>
                <a:cs typeface="Arial"/>
                <a:sym typeface="Arial"/>
              </a:rPr>
              <a:t>Draw a large fully connected NN</a:t>
            </a:r>
          </a:p>
          <a:p>
            <a:pPr rtl="0" fontAlgn="base"/>
            <a:r>
              <a:rPr lang="en-US" sz="1100" b="0" i="0" u="none" strike="noStrike" cap="none" dirty="0">
                <a:solidFill>
                  <a:srgbClr val="000000"/>
                </a:solidFill>
                <a:effectLst/>
                <a:latin typeface="Arial"/>
                <a:ea typeface="Arial"/>
                <a:cs typeface="Arial"/>
                <a:sym typeface="Arial"/>
              </a:rPr>
              <a:t>✍️  28x28 = 784</a:t>
            </a:r>
          </a:p>
          <a:p>
            <a:pPr rtl="0" fontAlgn="base"/>
            <a:r>
              <a:rPr lang="en-US" sz="1100" b="0" i="0" u="none" strike="noStrike" cap="none" dirty="0">
                <a:solidFill>
                  <a:srgbClr val="000000"/>
                </a:solidFill>
                <a:effectLst/>
                <a:latin typeface="Arial"/>
                <a:ea typeface="Arial"/>
                <a:cs typeface="Arial"/>
                <a:sym typeface="Arial"/>
              </a:rPr>
              <a:t>✍️ 784x84 + 84x10 = 66,696</a:t>
            </a:r>
          </a:p>
        </p:txBody>
      </p:sp>
    </p:spTree>
    <p:extLst>
      <p:ext uri="{BB962C8B-B14F-4D97-AF65-F5344CB8AC3E}">
        <p14:creationId xmlns:p14="http://schemas.microsoft.com/office/powerpoint/2010/main" val="1262710644"/>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pPr rtl="0" fontAlgn="base"/>
            <a:r>
              <a:rPr lang="en-US" sz="1100" b="0" i="0" u="none" strike="noStrike" cap="none" dirty="0">
                <a:solidFill>
                  <a:srgbClr val="000000"/>
                </a:solidFill>
                <a:effectLst/>
                <a:latin typeface="Arial"/>
                <a:ea typeface="Arial"/>
                <a:cs typeface="Arial"/>
                <a:sym typeface="Arial"/>
              </a:rPr>
              <a:t>✍️ Conv1: 5 * 5 * 1 * 10 = 250</a:t>
            </a:r>
          </a:p>
          <a:p>
            <a:pPr rtl="0" fontAlgn="base"/>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MaxPool</a:t>
            </a:r>
            <a:r>
              <a:rPr lang="en-US" sz="1100" b="0" i="0" u="none" strike="noStrike" cap="none" dirty="0">
                <a:solidFill>
                  <a:srgbClr val="000000"/>
                </a:solidFill>
                <a:effectLst/>
                <a:latin typeface="Arial"/>
                <a:ea typeface="Arial"/>
                <a:cs typeface="Arial"/>
                <a:sym typeface="Arial"/>
              </a:rPr>
              <a:t>: 0 weights</a:t>
            </a:r>
          </a:p>
          <a:p>
            <a:pPr rtl="0" fontAlgn="base"/>
            <a:r>
              <a:rPr lang="en-US" sz="1100" b="0" i="0" u="none" strike="noStrike" cap="none" dirty="0">
                <a:solidFill>
                  <a:srgbClr val="000000"/>
                </a:solidFill>
                <a:effectLst/>
                <a:latin typeface="Arial"/>
                <a:ea typeface="Arial"/>
                <a:cs typeface="Arial"/>
                <a:sym typeface="Arial"/>
              </a:rPr>
              <a:t>✍️ Conv2: 5 * 5 * 10 * 20 = 5000</a:t>
            </a:r>
          </a:p>
          <a:p>
            <a:pPr rtl="0" fontAlgn="base"/>
            <a:r>
              <a:rPr lang="en-US" sz="1100" b="0" i="0" u="none" strike="noStrike" cap="none" dirty="0">
                <a:solidFill>
                  <a:srgbClr val="000000"/>
                </a:solidFill>
                <a:effectLst/>
                <a:latin typeface="Arial"/>
                <a:ea typeface="Arial"/>
                <a:cs typeface="Arial"/>
                <a:sym typeface="Arial"/>
              </a:rPr>
              <a:t>✍️ </a:t>
            </a:r>
            <a:r>
              <a:rPr lang="en-US" sz="1100" b="0" i="0" u="none" strike="noStrike" cap="none" dirty="0" err="1">
                <a:solidFill>
                  <a:srgbClr val="000000"/>
                </a:solidFill>
                <a:effectLst/>
                <a:latin typeface="Arial"/>
                <a:ea typeface="Arial"/>
                <a:cs typeface="Arial"/>
                <a:sym typeface="Arial"/>
              </a:rPr>
              <a:t>MaxPool</a:t>
            </a:r>
            <a:r>
              <a:rPr lang="en-US" sz="1100" b="0" i="0" u="none" strike="noStrike" cap="none" dirty="0">
                <a:solidFill>
                  <a:srgbClr val="000000"/>
                </a:solidFill>
                <a:effectLst/>
                <a:latin typeface="Arial"/>
                <a:ea typeface="Arial"/>
                <a:cs typeface="Arial"/>
                <a:sym typeface="Arial"/>
              </a:rPr>
              <a:t>: 0 weights</a:t>
            </a:r>
          </a:p>
          <a:p>
            <a:pPr rtl="0" fontAlgn="base"/>
            <a:r>
              <a:rPr lang="en-US" sz="1100" b="0" i="0" u="none" strike="noStrike" cap="none" dirty="0">
                <a:solidFill>
                  <a:srgbClr val="000000"/>
                </a:solidFill>
                <a:effectLst/>
                <a:latin typeface="Arial"/>
                <a:ea typeface="Arial"/>
                <a:cs typeface="Arial"/>
                <a:sym typeface="Arial"/>
              </a:rPr>
              <a:t>✍️ # Inputs Flattened: 4*4*20 = 320</a:t>
            </a:r>
          </a:p>
          <a:p>
            <a:pPr rtl="0" fontAlgn="base"/>
            <a:r>
              <a:rPr lang="en-US" sz="1100" b="0" i="0" u="none" strike="noStrike" cap="none" dirty="0">
                <a:solidFill>
                  <a:srgbClr val="000000"/>
                </a:solidFill>
                <a:effectLst/>
                <a:latin typeface="Arial"/>
                <a:ea typeface="Arial"/>
                <a:cs typeface="Arial"/>
                <a:sym typeface="Arial"/>
              </a:rPr>
              <a:t>✍️ Weights in FC: 320*84 + 84*10 = 27,720</a:t>
            </a:r>
          </a:p>
          <a:p>
            <a:pPr rtl="0" fontAlgn="base"/>
            <a:r>
              <a:rPr lang="en-US" sz="1100" b="0" i="0" u="none" strike="noStrike" cap="none" dirty="0">
                <a:solidFill>
                  <a:srgbClr val="000000"/>
                </a:solidFill>
                <a:effectLst/>
                <a:latin typeface="Arial"/>
                <a:ea typeface="Arial"/>
                <a:cs typeface="Arial"/>
                <a:sym typeface="Arial"/>
              </a:rPr>
              <a:t>✍️ Total Weights Learned: 250 + 5000 + 27,720 = 32,970</a:t>
            </a:r>
          </a:p>
        </p:txBody>
      </p:sp>
    </p:spTree>
    <p:extLst>
      <p:ext uri="{BB962C8B-B14F-4D97-AF65-F5344CB8AC3E}">
        <p14:creationId xmlns:p14="http://schemas.microsoft.com/office/powerpoint/2010/main" val="4207388857"/>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MNIST </a:t>
            </a:r>
          </a:p>
        </p:txBody>
      </p:sp>
    </p:spTree>
    <p:extLst>
      <p:ext uri="{BB962C8B-B14F-4D97-AF65-F5344CB8AC3E}">
        <p14:creationId xmlns:p14="http://schemas.microsoft.com/office/powerpoint/2010/main" val="173381681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4073266294"/>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WOS:</a:t>
            </a:r>
          </a:p>
          <a:p>
            <a:pPr lvl="1"/>
            <a:r>
              <a:rPr lang="en-US" dirty="0"/>
              <a:t>Input Layer</a:t>
            </a:r>
          </a:p>
          <a:p>
            <a:pPr lvl="1"/>
            <a:r>
              <a:rPr lang="en-US" dirty="0"/>
              <a:t>Hidden Layers</a:t>
            </a:r>
          </a:p>
          <a:p>
            <a:pPr lvl="1"/>
            <a:r>
              <a:rPr lang="en-US" dirty="0"/>
              <a:t>Output Layer</a:t>
            </a:r>
          </a:p>
        </p:txBody>
      </p:sp>
    </p:spTree>
    <p:extLst>
      <p:ext uri="{BB962C8B-B14F-4D97-AF65-F5344CB8AC3E}">
        <p14:creationId xmlns:p14="http://schemas.microsoft.com/office/powerpoint/2010/main" val="465684539"/>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First hidden: sign(2*0+3*1+2) = sign(5) = 1</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Second hidden: sign(1*0-2*1+1) = sign(-1) = 0</a:t>
            </a:r>
          </a:p>
          <a:p>
            <a:pPr marL="457200" marR="0" lvl="0" indent="-317500" algn="l" defTabSz="914400" rtl="0" eaLnBrk="1" fontAlgn="auto" latinLnBrk="0" hangingPunct="1">
              <a:lnSpc>
                <a:spcPct val="100000"/>
              </a:lnSpc>
              <a:spcBef>
                <a:spcPts val="0"/>
              </a:spcBef>
              <a:spcAft>
                <a:spcPts val="0"/>
              </a:spcAft>
              <a:buClr>
                <a:srgbClr val="000000"/>
              </a:buClr>
              <a:buSzPts val="1400"/>
              <a:buFont typeface="Arial"/>
              <a:buChar char="●"/>
              <a:tabLst/>
              <a:defRPr/>
            </a:pPr>
            <a:r>
              <a:rPr lang="en-US" dirty="0"/>
              <a:t>Output: sign(2*1+3*0-1) = sign(1) = 1</a:t>
            </a:r>
          </a:p>
          <a:p>
            <a:endParaRPr lang="en-US" dirty="0"/>
          </a:p>
        </p:txBody>
      </p:sp>
    </p:spTree>
    <p:extLst>
      <p:ext uri="{BB962C8B-B14F-4D97-AF65-F5344CB8AC3E}">
        <p14:creationId xmlns:p14="http://schemas.microsoft.com/office/powerpoint/2010/main" val="1709450025"/>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Show input image with label dog</a:t>
            </a:r>
          </a:p>
          <a:p>
            <a:r>
              <a:rPr lang="en-US" dirty="0"/>
              <a:t>Draw forward pass and prediction</a:t>
            </a:r>
          </a:p>
          <a:p>
            <a:r>
              <a:rPr lang="en-US" dirty="0"/>
              <a:t>Draw compare and actual</a:t>
            </a:r>
          </a:p>
          <a:p>
            <a:r>
              <a:rPr lang="en-US" dirty="0"/>
              <a:t>Draw backwards pass</a:t>
            </a:r>
          </a:p>
        </p:txBody>
      </p:sp>
    </p:spTree>
    <p:extLst>
      <p:ext uri="{BB962C8B-B14F-4D97-AF65-F5344CB8AC3E}">
        <p14:creationId xmlns:p14="http://schemas.microsoft.com/office/powerpoint/2010/main" val="4021821564"/>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Bayesian optimization tries to model the function that maps hyperparameter choices to validation error. It uses the model to predict which hyperparameter is likely to have the best performance, when you try that and get the validation error, it improves its performance.</a:t>
            </a:r>
          </a:p>
        </p:txBody>
      </p:sp>
    </p:spTree>
    <p:extLst>
      <p:ext uri="{BB962C8B-B14F-4D97-AF65-F5344CB8AC3E}">
        <p14:creationId xmlns:p14="http://schemas.microsoft.com/office/powerpoint/2010/main" val="3855434889"/>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Human brain has 80-100B neurons</a:t>
            </a:r>
          </a:p>
          <a:p>
            <a:r>
              <a:rPr lang="en-US" dirty="0"/>
              <a:t>GPT3 has 175B</a:t>
            </a:r>
          </a:p>
          <a:p>
            <a:r>
              <a:rPr lang="en-US" dirty="0"/>
              <a:t>Dall-E-2 has 3.5B</a:t>
            </a:r>
          </a:p>
          <a:p>
            <a:r>
              <a:rPr lang="en-US" dirty="0"/>
              <a:t>Dall-E has 12B</a:t>
            </a:r>
          </a:p>
          <a:p>
            <a:r>
              <a:rPr lang="en-US" dirty="0"/>
              <a:t>Dall-E Mini has 0.4B</a:t>
            </a:r>
          </a:p>
          <a:p>
            <a:r>
              <a:rPr lang="en-US" dirty="0"/>
              <a:t>Comparison of Dall-E and Dall-E Mini:</a:t>
            </a:r>
          </a:p>
          <a:p>
            <a:pPr lvl="1"/>
            <a:r>
              <a:rPr lang="en-US" dirty="0"/>
              <a:t>https://</a:t>
            </a:r>
            <a:r>
              <a:rPr lang="en-US" dirty="0" err="1"/>
              <a:t>wandb.ai</a:t>
            </a:r>
            <a:r>
              <a:rPr lang="en-US" dirty="0"/>
              <a:t>/</a:t>
            </a:r>
            <a:r>
              <a:rPr lang="en-US" dirty="0" err="1"/>
              <a:t>dalle</a:t>
            </a:r>
            <a:r>
              <a:rPr lang="en-US" dirty="0"/>
              <a:t>-mini/</a:t>
            </a:r>
            <a:r>
              <a:rPr lang="en-US" dirty="0" err="1"/>
              <a:t>dalle</a:t>
            </a:r>
            <a:r>
              <a:rPr lang="en-US" dirty="0"/>
              <a:t>-mini/reports/DALL-E-Mini-Explained--Vmlldzo4NjIxODA#:~:text=DALL%2DE%20uses%20a%2012,parameter%20version%20of%20GPT%2D3.</a:t>
            </a:r>
          </a:p>
        </p:txBody>
      </p:sp>
    </p:spTree>
    <p:extLst>
      <p:ext uri="{BB962C8B-B14F-4D97-AF65-F5344CB8AC3E}">
        <p14:creationId xmlns:p14="http://schemas.microsoft.com/office/powerpoint/2010/main" val="61920393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Draw RGB above 3</a:t>
            </a:r>
          </a:p>
          <a:p>
            <a:r>
              <a:rPr lang="en-US" dirty="0"/>
              <a:t># inputs: 3 * 32 * 32  + 1 =3072</a:t>
            </a:r>
          </a:p>
          <a:p>
            <a:pPr lvl="1"/>
            <a:r>
              <a:rPr lang="en-US" dirty="0"/>
              <a:t>Means if you want 4 hidden neurons, that’s over 12000 weights to learn!</a:t>
            </a:r>
          </a:p>
          <a:p>
            <a:pPr lvl="0"/>
            <a:r>
              <a:rPr lang="en-US" dirty="0"/>
              <a:t>For 3@200x200 =&gt; 120,000</a:t>
            </a:r>
          </a:p>
          <a:p>
            <a:pPr lvl="0"/>
            <a:endParaRPr lang="en-US" dirty="0"/>
          </a:p>
          <a:p>
            <a:pPr lvl="0"/>
            <a:endParaRPr lang="en-US" dirty="0"/>
          </a:p>
        </p:txBody>
      </p:sp>
    </p:spTree>
    <p:extLst>
      <p:ext uri="{BB962C8B-B14F-4D97-AF65-F5344CB8AC3E}">
        <p14:creationId xmlns:p14="http://schemas.microsoft.com/office/powerpoint/2010/main" val="3561531023"/>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en-US" dirty="0"/>
              <a:t>Different use of the word kernel :/ </a:t>
            </a:r>
          </a:p>
        </p:txBody>
      </p:sp>
    </p:spTree>
    <p:extLst>
      <p:ext uri="{BB962C8B-B14F-4D97-AF65-F5344CB8AC3E}">
        <p14:creationId xmlns:p14="http://schemas.microsoft.com/office/powerpoint/2010/main" val="1952311370"/>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US" dirty="0"/>
          </a:p>
        </p:txBody>
      </p:sp>
    </p:spTree>
    <p:extLst>
      <p:ext uri="{BB962C8B-B14F-4D97-AF65-F5344CB8AC3E}">
        <p14:creationId xmlns:p14="http://schemas.microsoft.com/office/powerpoint/2010/main" val="96472553"/>
      </p:ext>
    </p:extLst>
  </p:cSld>
  <p:clrMapOvr>
    <a:masterClrMapping/>
  </p:clrMapOvr>
</p:notes>
</file>

<file path=ppt/slideLayouts/_rels/slideLayout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type="title">
  <p:cSld name="Title">
    <p:spTree>
      <p:nvGrpSpPr>
        <p:cNvPr id="1" name="Shape 9"/>
        <p:cNvGrpSpPr/>
        <p:nvPr/>
      </p:nvGrpSpPr>
      <p:grpSpPr>
        <a:xfrm>
          <a:off x="0" y="0"/>
          <a:ext cx="0" cy="0"/>
          <a:chOff x="0" y="0"/>
          <a:chExt cx="0" cy="0"/>
        </a:xfrm>
      </p:grpSpPr>
      <p:pic>
        <p:nvPicPr>
          <p:cNvPr id="3" name="Picture 2">
            <a:extLst>
              <a:ext uri="{FF2B5EF4-FFF2-40B4-BE49-F238E27FC236}">
                <a16:creationId xmlns:a16="http://schemas.microsoft.com/office/drawing/2014/main" id="{76CD9732-38F6-429A-80B4-0D5E5CCEE5CB}"/>
              </a:ext>
            </a:extLst>
          </p:cNvPr>
          <p:cNvPicPr>
            <a:picLocks noChangeAspect="1"/>
          </p:cNvPicPr>
          <p:nvPr/>
        </p:nvPicPr>
        <p:blipFill>
          <a:blip r:embed="rId2"/>
          <a:stretch>
            <a:fillRect/>
          </a:stretch>
        </p:blipFill>
        <p:spPr>
          <a:xfrm>
            <a:off x="4569101" y="-300"/>
            <a:ext cx="4602079" cy="5143500"/>
          </a:xfrm>
          <a:prstGeom prst="rect">
            <a:avLst/>
          </a:prstGeom>
        </p:spPr>
      </p:pic>
      <p:sp>
        <p:nvSpPr>
          <p:cNvPr id="10" name="Google Shape;10;p2"/>
          <p:cNvSpPr/>
          <p:nvPr/>
        </p:nvSpPr>
        <p:spPr>
          <a:xfrm flipH="1">
            <a:off x="-688" y="0"/>
            <a:ext cx="4575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1" name="Google Shape;11;p2"/>
          <p:cNvSpPr txBox="1">
            <a:spLocks noGrp="1"/>
          </p:cNvSpPr>
          <p:nvPr>
            <p:ph type="ctrTitle"/>
          </p:nvPr>
        </p:nvSpPr>
        <p:spPr>
          <a:xfrm>
            <a:off x="468925" y="2387250"/>
            <a:ext cx="3636600" cy="2259000"/>
          </a:xfrm>
          <a:prstGeom prst="rect">
            <a:avLst/>
          </a:prstGeom>
        </p:spPr>
        <p:txBody>
          <a:bodyPr spcFirstLastPara="1" wrap="square" lIns="91425" tIns="91425" rIns="91425" bIns="91425" anchor="t" anchorCtr="0"/>
          <a:lstStyle>
            <a:lvl1pPr lvl="0">
              <a:spcBef>
                <a:spcPts val="0"/>
              </a:spcBef>
              <a:spcAft>
                <a:spcPts val="0"/>
              </a:spcAft>
              <a:buClr>
                <a:srgbClr val="F67031"/>
              </a:buClr>
              <a:buSzPts val="3000"/>
              <a:buNone/>
              <a:defRPr sz="3000" b="1">
                <a:solidFill>
                  <a:srgbClr val="B57BA6"/>
                </a:solidFill>
              </a:defRPr>
            </a:lvl1pPr>
            <a:lvl2pPr lvl="1">
              <a:spcBef>
                <a:spcPts val="0"/>
              </a:spcBef>
              <a:spcAft>
                <a:spcPts val="0"/>
              </a:spcAft>
              <a:buClr>
                <a:srgbClr val="F67031"/>
              </a:buClr>
              <a:buSzPts val="3000"/>
              <a:buNone/>
              <a:defRPr sz="3000" b="1">
                <a:solidFill>
                  <a:srgbClr val="F67031"/>
                </a:solidFill>
              </a:defRPr>
            </a:lvl2pPr>
            <a:lvl3pPr lvl="2">
              <a:spcBef>
                <a:spcPts val="0"/>
              </a:spcBef>
              <a:spcAft>
                <a:spcPts val="0"/>
              </a:spcAft>
              <a:buClr>
                <a:srgbClr val="F67031"/>
              </a:buClr>
              <a:buSzPts val="3000"/>
              <a:buNone/>
              <a:defRPr sz="3000" b="1">
                <a:solidFill>
                  <a:srgbClr val="F67031"/>
                </a:solidFill>
              </a:defRPr>
            </a:lvl3pPr>
            <a:lvl4pPr lvl="3">
              <a:spcBef>
                <a:spcPts val="0"/>
              </a:spcBef>
              <a:spcAft>
                <a:spcPts val="0"/>
              </a:spcAft>
              <a:buClr>
                <a:srgbClr val="F67031"/>
              </a:buClr>
              <a:buSzPts val="3000"/>
              <a:buNone/>
              <a:defRPr sz="3000" b="1">
                <a:solidFill>
                  <a:srgbClr val="F67031"/>
                </a:solidFill>
              </a:defRPr>
            </a:lvl4pPr>
            <a:lvl5pPr lvl="4">
              <a:spcBef>
                <a:spcPts val="0"/>
              </a:spcBef>
              <a:spcAft>
                <a:spcPts val="0"/>
              </a:spcAft>
              <a:buClr>
                <a:srgbClr val="F67031"/>
              </a:buClr>
              <a:buSzPts val="3000"/>
              <a:buNone/>
              <a:defRPr sz="3000" b="1">
                <a:solidFill>
                  <a:srgbClr val="F67031"/>
                </a:solidFill>
              </a:defRPr>
            </a:lvl5pPr>
            <a:lvl6pPr lvl="5">
              <a:spcBef>
                <a:spcPts val="0"/>
              </a:spcBef>
              <a:spcAft>
                <a:spcPts val="0"/>
              </a:spcAft>
              <a:buClr>
                <a:srgbClr val="F67031"/>
              </a:buClr>
              <a:buSzPts val="3000"/>
              <a:buNone/>
              <a:defRPr sz="3000" b="1">
                <a:solidFill>
                  <a:srgbClr val="F67031"/>
                </a:solidFill>
              </a:defRPr>
            </a:lvl6pPr>
            <a:lvl7pPr lvl="6">
              <a:spcBef>
                <a:spcPts val="0"/>
              </a:spcBef>
              <a:spcAft>
                <a:spcPts val="0"/>
              </a:spcAft>
              <a:buClr>
                <a:srgbClr val="F67031"/>
              </a:buClr>
              <a:buSzPts val="3000"/>
              <a:buNone/>
              <a:defRPr sz="3000" b="1">
                <a:solidFill>
                  <a:srgbClr val="F67031"/>
                </a:solidFill>
              </a:defRPr>
            </a:lvl7pPr>
            <a:lvl8pPr lvl="7">
              <a:spcBef>
                <a:spcPts val="0"/>
              </a:spcBef>
              <a:spcAft>
                <a:spcPts val="0"/>
              </a:spcAft>
              <a:buClr>
                <a:srgbClr val="F67031"/>
              </a:buClr>
              <a:buSzPts val="3000"/>
              <a:buNone/>
              <a:defRPr sz="3000" b="1">
                <a:solidFill>
                  <a:srgbClr val="F67031"/>
                </a:solidFill>
              </a:defRPr>
            </a:lvl8pPr>
            <a:lvl9pPr lvl="8">
              <a:spcBef>
                <a:spcPts val="0"/>
              </a:spcBef>
              <a:spcAft>
                <a:spcPts val="0"/>
              </a:spcAft>
              <a:buClr>
                <a:srgbClr val="F67031"/>
              </a:buClr>
              <a:buSzPts val="3000"/>
              <a:buNone/>
              <a:defRPr sz="3000" b="1">
                <a:solidFill>
                  <a:srgbClr val="F67031"/>
                </a:solidFill>
              </a:defRPr>
            </a:lvl9pPr>
          </a:lstStyle>
          <a:p>
            <a:r>
              <a:rPr lang="en-US"/>
              <a:t>Click to edit Master title style</a:t>
            </a:r>
            <a:endParaRPr dirty="0"/>
          </a:p>
        </p:txBody>
      </p:sp>
      <p:sp>
        <p:nvSpPr>
          <p:cNvPr id="12" name="Google Shape;12;p2"/>
          <p:cNvSpPr/>
          <p:nvPr/>
        </p:nvSpPr>
        <p:spPr>
          <a:xfrm>
            <a:off x="4574900" y="-150"/>
            <a:ext cx="185400" cy="5143500"/>
          </a:xfrm>
          <a:prstGeom prst="rect">
            <a:avLst/>
          </a:prstGeom>
          <a:gradFill>
            <a:gsLst>
              <a:gs pos="0">
                <a:srgbClr val="000014">
                  <a:alpha val="49803"/>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Tree>
    <p:extLst>
      <p:ext uri="{BB962C8B-B14F-4D97-AF65-F5344CB8AC3E}">
        <p14:creationId xmlns:p14="http://schemas.microsoft.com/office/powerpoint/2010/main" val="407361875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Blank" type="blank">
  <p:cSld name="Blank">
    <p:spTree>
      <p:nvGrpSpPr>
        <p:cNvPr id="1" name="Shape 85"/>
        <p:cNvGrpSpPr/>
        <p:nvPr/>
      </p:nvGrpSpPr>
      <p:grpSpPr>
        <a:xfrm>
          <a:off x="0" y="0"/>
          <a:ext cx="0" cy="0"/>
          <a:chOff x="0" y="0"/>
          <a:chExt cx="0" cy="0"/>
        </a:xfrm>
      </p:grpSpPr>
      <p:sp>
        <p:nvSpPr>
          <p:cNvPr id="2" name="Rectangle 1">
            <a:extLst>
              <a:ext uri="{FF2B5EF4-FFF2-40B4-BE49-F238E27FC236}">
                <a16:creationId xmlns:a16="http://schemas.microsoft.com/office/drawing/2014/main" id="{5B881ACC-0101-4777-9DD7-47FE1EDFF82F}"/>
              </a:ext>
            </a:extLst>
          </p:cNvPr>
          <p:cNvSpPr/>
          <p:nvPr/>
        </p:nvSpPr>
        <p:spPr>
          <a:xfrm>
            <a:off x="0" y="0"/>
            <a:ext cx="9144000" cy="5143451"/>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4" name="Google Shape;71;p11">
            <a:extLst>
              <a:ext uri="{FF2B5EF4-FFF2-40B4-BE49-F238E27FC236}">
                <a16:creationId xmlns:a16="http://schemas.microsoft.com/office/drawing/2014/main" id="{64282F53-10A8-4398-9AFF-ECCF60AD1F5D}"/>
              </a:ext>
            </a:extLst>
          </p:cNvPr>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2857474114"/>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1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360843651"/>
      </p:ext>
    </p:extLst>
  </p:cSld>
  <p:clrMapOvr>
    <a:masterClrMapping/>
  </p:clrMapOvr>
  <p:transition>
    <p:fade thruBlk="1"/>
  </p:transition>
  <p:hf hdr="0" ftr="0" dt="0"/>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Title + 1 column" preserve="1" userDrawn="1">
  <p:cSld name="1_Title + 1 column">
    <p:spTree>
      <p:nvGrpSpPr>
        <p:cNvPr id="1" name="Shape 32"/>
        <p:cNvGrpSpPr/>
        <p:nvPr/>
      </p:nvGrpSpPr>
      <p:grpSpPr>
        <a:xfrm>
          <a:off x="0" y="0"/>
          <a:ext cx="0" cy="0"/>
          <a:chOff x="0" y="0"/>
          <a:chExt cx="0" cy="0"/>
        </a:xfrm>
      </p:grpSpPr>
      <p:sp>
        <p:nvSpPr>
          <p:cNvPr id="33" name="Google Shape;33;p6"/>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endParaRPr dirty="0"/>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16" name="Google Shape;363;p47">
            <a:extLst>
              <a:ext uri="{FF2B5EF4-FFF2-40B4-BE49-F238E27FC236}">
                <a16:creationId xmlns:a16="http://schemas.microsoft.com/office/drawing/2014/main" id="{3541BDF9-5784-074C-A08C-87376337677D}"/>
              </a:ext>
            </a:extLst>
          </p:cNvPr>
          <p:cNvGrpSpPr/>
          <p:nvPr userDrawn="1"/>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340844541"/>
      </p:ext>
    </p:extLst>
  </p:cSld>
  <p:clrMapOvr>
    <a:masterClrMapping/>
  </p:clrMapOvr>
  <p:transition spd="slow">
    <p:push dir="u"/>
  </p:transition>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userDrawn="1">
  <p:cSld name="2_Blank">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1D40F63F-3C9C-CD48-8D2C-3427CCC7325A}"/>
              </a:ext>
            </a:extLst>
          </p:cNvPr>
          <p:cNvSpPr>
            <a:spLocks noGrp="1"/>
          </p:cNvSpPr>
          <p:nvPr>
            <p:ph type="sldNum" idx="10"/>
          </p:nvPr>
        </p:nvSpPr>
        <p:spPr/>
        <p:txBody>
          <a:body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939449525"/>
      </p:ext>
    </p:extLst>
  </p:cSld>
  <p:clrMapOvr>
    <a:masterClrMapping/>
  </p:clrMapOvr>
  <p:transition spd="slow">
    <p:push dir="u"/>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Subtitle">
  <p:cSld name="Subtitle">
    <p:spTree>
      <p:nvGrpSpPr>
        <p:cNvPr id="1" name="Shape 13"/>
        <p:cNvGrpSpPr/>
        <p:nvPr/>
      </p:nvGrpSpPr>
      <p:grpSpPr>
        <a:xfrm>
          <a:off x="0" y="0"/>
          <a:ext cx="0" cy="0"/>
          <a:chOff x="0" y="0"/>
          <a:chExt cx="0" cy="0"/>
        </a:xfrm>
      </p:grpSpPr>
      <p:sp>
        <p:nvSpPr>
          <p:cNvPr id="14" name="Google Shape;14;p3"/>
          <p:cNvSpPr/>
          <p:nvPr/>
        </p:nvSpPr>
        <p:spPr>
          <a:xfrm flipH="1">
            <a:off x="-7125" y="0"/>
            <a:ext cx="2592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5" name="Google Shape;15;p3"/>
          <p:cNvSpPr/>
          <p:nvPr/>
        </p:nvSpPr>
        <p:spPr>
          <a:xfrm>
            <a:off x="2585478"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6" name="Google Shape;16;p3"/>
          <p:cNvSpPr txBox="1">
            <a:spLocks noGrp="1"/>
          </p:cNvSpPr>
          <p:nvPr>
            <p:ph type="ctrTitle"/>
          </p:nvPr>
        </p:nvSpPr>
        <p:spPr>
          <a:xfrm>
            <a:off x="277100" y="284200"/>
            <a:ext cx="2024100" cy="3678000"/>
          </a:xfrm>
          <a:prstGeom prst="rect">
            <a:avLst/>
          </a:prstGeom>
        </p:spPr>
        <p:txBody>
          <a:bodyPr spcFirstLastPara="1" wrap="square" lIns="91425" tIns="91425" rIns="91425" bIns="91425" anchor="b" anchorCtr="0"/>
          <a:lstStyle>
            <a:lvl1pPr lvl="0" rtl="0">
              <a:spcBef>
                <a:spcPts val="0"/>
              </a:spcBef>
              <a:spcAft>
                <a:spcPts val="0"/>
              </a:spcAft>
              <a:buClr>
                <a:srgbClr val="F67031"/>
              </a:buClr>
              <a:buSzPts val="2400"/>
              <a:buNone/>
              <a:defRPr>
                <a:solidFill>
                  <a:srgbClr val="B57BA6"/>
                </a:solidFill>
              </a:defRPr>
            </a:lvl1pPr>
            <a:lvl2pPr lvl="1" rtl="0">
              <a:spcBef>
                <a:spcPts val="0"/>
              </a:spcBef>
              <a:spcAft>
                <a:spcPts val="0"/>
              </a:spcAft>
              <a:buClr>
                <a:srgbClr val="F67031"/>
              </a:buClr>
              <a:buSzPts val="2400"/>
              <a:buNone/>
              <a:defRPr>
                <a:solidFill>
                  <a:srgbClr val="F67031"/>
                </a:solidFill>
              </a:defRPr>
            </a:lvl2pPr>
            <a:lvl3pPr lvl="2" rtl="0">
              <a:spcBef>
                <a:spcPts val="0"/>
              </a:spcBef>
              <a:spcAft>
                <a:spcPts val="0"/>
              </a:spcAft>
              <a:buClr>
                <a:srgbClr val="F67031"/>
              </a:buClr>
              <a:buSzPts val="2400"/>
              <a:buNone/>
              <a:defRPr>
                <a:solidFill>
                  <a:srgbClr val="F67031"/>
                </a:solidFill>
              </a:defRPr>
            </a:lvl3pPr>
            <a:lvl4pPr lvl="3" rtl="0">
              <a:spcBef>
                <a:spcPts val="0"/>
              </a:spcBef>
              <a:spcAft>
                <a:spcPts val="0"/>
              </a:spcAft>
              <a:buClr>
                <a:srgbClr val="F67031"/>
              </a:buClr>
              <a:buSzPts val="2400"/>
              <a:buNone/>
              <a:defRPr>
                <a:solidFill>
                  <a:srgbClr val="F67031"/>
                </a:solidFill>
              </a:defRPr>
            </a:lvl4pPr>
            <a:lvl5pPr lvl="4" rtl="0">
              <a:spcBef>
                <a:spcPts val="0"/>
              </a:spcBef>
              <a:spcAft>
                <a:spcPts val="0"/>
              </a:spcAft>
              <a:buClr>
                <a:srgbClr val="F67031"/>
              </a:buClr>
              <a:buSzPts val="2400"/>
              <a:buNone/>
              <a:defRPr>
                <a:solidFill>
                  <a:srgbClr val="F67031"/>
                </a:solidFill>
              </a:defRPr>
            </a:lvl5pPr>
            <a:lvl6pPr lvl="5" rtl="0">
              <a:spcBef>
                <a:spcPts val="0"/>
              </a:spcBef>
              <a:spcAft>
                <a:spcPts val="0"/>
              </a:spcAft>
              <a:buClr>
                <a:srgbClr val="F67031"/>
              </a:buClr>
              <a:buSzPts val="2400"/>
              <a:buNone/>
              <a:defRPr>
                <a:solidFill>
                  <a:srgbClr val="F67031"/>
                </a:solidFill>
              </a:defRPr>
            </a:lvl6pPr>
            <a:lvl7pPr lvl="6" rtl="0">
              <a:spcBef>
                <a:spcPts val="0"/>
              </a:spcBef>
              <a:spcAft>
                <a:spcPts val="0"/>
              </a:spcAft>
              <a:buClr>
                <a:srgbClr val="F67031"/>
              </a:buClr>
              <a:buSzPts val="2400"/>
              <a:buNone/>
              <a:defRPr>
                <a:solidFill>
                  <a:srgbClr val="F67031"/>
                </a:solidFill>
              </a:defRPr>
            </a:lvl7pPr>
            <a:lvl8pPr lvl="7" rtl="0">
              <a:spcBef>
                <a:spcPts val="0"/>
              </a:spcBef>
              <a:spcAft>
                <a:spcPts val="0"/>
              </a:spcAft>
              <a:buClr>
                <a:srgbClr val="F67031"/>
              </a:buClr>
              <a:buSzPts val="2400"/>
              <a:buNone/>
              <a:defRPr>
                <a:solidFill>
                  <a:srgbClr val="F67031"/>
                </a:solidFill>
              </a:defRPr>
            </a:lvl8pPr>
            <a:lvl9pPr lvl="8" rtl="0">
              <a:spcBef>
                <a:spcPts val="0"/>
              </a:spcBef>
              <a:spcAft>
                <a:spcPts val="0"/>
              </a:spcAft>
              <a:buClr>
                <a:srgbClr val="F67031"/>
              </a:buClr>
              <a:buSzPts val="2400"/>
              <a:buNone/>
              <a:defRPr>
                <a:solidFill>
                  <a:srgbClr val="F67031"/>
                </a:solidFill>
              </a:defRPr>
            </a:lvl9pPr>
          </a:lstStyle>
          <a:p>
            <a:r>
              <a:rPr lang="en-US"/>
              <a:t>Click to edit Master title style</a:t>
            </a:r>
            <a:endParaRPr dirty="0"/>
          </a:p>
        </p:txBody>
      </p:sp>
      <p:sp>
        <p:nvSpPr>
          <p:cNvPr id="17" name="Google Shape;17;p3"/>
          <p:cNvSpPr txBox="1">
            <a:spLocks noGrp="1"/>
          </p:cNvSpPr>
          <p:nvPr>
            <p:ph type="subTitle" idx="1"/>
          </p:nvPr>
        </p:nvSpPr>
        <p:spPr>
          <a:xfrm>
            <a:off x="277100" y="3983050"/>
            <a:ext cx="2024100" cy="784800"/>
          </a:xfrm>
          <a:prstGeom prst="rect">
            <a:avLst/>
          </a:prstGeom>
        </p:spPr>
        <p:txBody>
          <a:bodyPr spcFirstLastPara="1" wrap="square" lIns="91425" tIns="91425" rIns="91425" bIns="91425" anchor="t" anchorCtr="0"/>
          <a:lstStyle>
            <a:lvl1pPr lvl="0" rtl="0">
              <a:spcBef>
                <a:spcPts val="0"/>
              </a:spcBef>
              <a:spcAft>
                <a:spcPts val="0"/>
              </a:spcAft>
              <a:buClr>
                <a:srgbClr val="999999"/>
              </a:buClr>
              <a:buSzPts val="1400"/>
              <a:buFont typeface="Georgia"/>
              <a:buNone/>
              <a:defRPr i="1">
                <a:solidFill>
                  <a:srgbClr val="999999"/>
                </a:solidFill>
                <a:latin typeface="Georgia"/>
                <a:ea typeface="Georgia"/>
                <a:cs typeface="Georgia"/>
                <a:sym typeface="Georgia"/>
              </a:defRPr>
            </a:lvl1pPr>
            <a:lvl2pPr lvl="1"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2pPr>
            <a:lvl3pPr lvl="2"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3pPr>
            <a:lvl4pPr lvl="3"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4pPr>
            <a:lvl5pPr lvl="4"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5pPr>
            <a:lvl6pPr lvl="5"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6pPr>
            <a:lvl7pPr lvl="6"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7pPr>
            <a:lvl8pPr lvl="7"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8pPr>
            <a:lvl9pPr lvl="8" rtl="0">
              <a:spcBef>
                <a:spcPts val="0"/>
              </a:spcBef>
              <a:spcAft>
                <a:spcPts val="0"/>
              </a:spcAft>
              <a:buClr>
                <a:srgbClr val="999999"/>
              </a:buClr>
              <a:buSzPts val="3000"/>
              <a:buFont typeface="Georgia"/>
              <a:buNone/>
              <a:defRPr sz="3000" i="1">
                <a:solidFill>
                  <a:srgbClr val="999999"/>
                </a:solidFill>
                <a:latin typeface="Georgia"/>
                <a:ea typeface="Georgia"/>
                <a:cs typeface="Georgia"/>
                <a:sym typeface="Georgia"/>
              </a:defRPr>
            </a:lvl9pPr>
          </a:lstStyle>
          <a:p>
            <a:r>
              <a:rPr lang="en-US"/>
              <a:t>Click to edit Master subtitle style</a:t>
            </a:r>
            <a:endParaRPr dirty="0"/>
          </a:p>
        </p:txBody>
      </p:sp>
      <p:sp>
        <p:nvSpPr>
          <p:cNvPr id="18" name="Google Shape;18;p3"/>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solidFill>
                  <a:srgbClr val="FFFFFF"/>
                </a:solidFill>
              </a:defRPr>
            </a:lvl1pPr>
            <a:lvl2pPr lvl="1">
              <a:buNone/>
              <a:defRPr>
                <a:solidFill>
                  <a:srgbClr val="FFFFFF"/>
                </a:solidFill>
              </a:defRPr>
            </a:lvl2pPr>
            <a:lvl3pPr lvl="2">
              <a:buNone/>
              <a:defRPr>
                <a:solidFill>
                  <a:srgbClr val="FFFFFF"/>
                </a:solidFill>
              </a:defRPr>
            </a:lvl3pPr>
            <a:lvl4pPr lvl="3">
              <a:buNone/>
              <a:defRPr>
                <a:solidFill>
                  <a:srgbClr val="FFFFFF"/>
                </a:solidFill>
              </a:defRPr>
            </a:lvl4pPr>
            <a:lvl5pPr lvl="4">
              <a:buNone/>
              <a:defRPr>
                <a:solidFill>
                  <a:srgbClr val="FFFFFF"/>
                </a:solidFill>
              </a:defRPr>
            </a:lvl5pPr>
            <a:lvl6pPr lvl="5">
              <a:buNone/>
              <a:defRPr>
                <a:solidFill>
                  <a:srgbClr val="FFFFFF"/>
                </a:solidFill>
              </a:defRPr>
            </a:lvl6pPr>
            <a:lvl7pPr lvl="6">
              <a:buNone/>
              <a:defRPr>
                <a:solidFill>
                  <a:srgbClr val="FFFFFF"/>
                </a:solidFill>
              </a:defRPr>
            </a:lvl7pPr>
            <a:lvl8pPr lvl="7">
              <a:buNone/>
              <a:defRPr>
                <a:solidFill>
                  <a:srgbClr val="FFFFFF"/>
                </a:solidFill>
              </a:defRPr>
            </a:lvl8pPr>
            <a:lvl9pPr lvl="8">
              <a:buNone/>
              <a:defRPr>
                <a:solidFill>
                  <a:srgbClr val="FFFFFF"/>
                </a:solidFill>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716078428"/>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 1 column" type="tx">
  <p:cSld name="Title + 1 column">
    <p:spTree>
      <p:nvGrpSpPr>
        <p:cNvPr id="1" name="Shape 32"/>
        <p:cNvGrpSpPr/>
        <p:nvPr/>
      </p:nvGrpSpPr>
      <p:grpSpPr>
        <a:xfrm>
          <a:off x="0" y="0"/>
          <a:ext cx="0" cy="0"/>
          <a:chOff x="0" y="0"/>
          <a:chExt cx="0" cy="0"/>
        </a:xfrm>
      </p:grpSpPr>
      <p:pic>
        <p:nvPicPr>
          <p:cNvPr id="3" name="Picture 2">
            <a:extLst>
              <a:ext uri="{FF2B5EF4-FFF2-40B4-BE49-F238E27FC236}">
                <a16:creationId xmlns:a16="http://schemas.microsoft.com/office/drawing/2014/main" id="{9BF2B598-DA07-4F30-BC18-EBBE2AB51D02}"/>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3596784514"/>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bg>
      <p:bgPr>
        <a:solidFill>
          <a:srgbClr val="D89F39"/>
        </a:solidFill>
        <a:effectLst/>
      </p:bgPr>
    </p:bg>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5" name="Google Shape;35;p6"/>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spTree>
    <p:extLst>
      <p:ext uri="{BB962C8B-B14F-4D97-AF65-F5344CB8AC3E}">
        <p14:creationId xmlns:p14="http://schemas.microsoft.com/office/powerpoint/2010/main" val="4135796817"/>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PollEverywhere - Pair" preserve="1">
  <p:cSld name="PollEverywhere - Pair">
    <p:bg>
      <p:bgPr>
        <a:solidFill>
          <a:srgbClr val="6093C5"/>
        </a:solidFill>
        <a:effectLst/>
      </p:bgPr>
    </p:bg>
    <p:spTree>
      <p:nvGrpSpPr>
        <p:cNvPr id="1" name="Shape 77"/>
        <p:cNvGrpSpPr/>
        <p:nvPr/>
      </p:nvGrpSpPr>
      <p:grpSpPr>
        <a:xfrm>
          <a:off x="0" y="0"/>
          <a:ext cx="0" cy="0"/>
          <a:chOff x="0" y="0"/>
          <a:chExt cx="0" cy="0"/>
        </a:xfrm>
      </p:grpSpPr>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smtClean="0"/>
              <a:t>‹#›</a:t>
            </a:fld>
            <a:endParaRPr lang="en"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72;p10">
            <a:extLst>
              <a:ext uri="{FF2B5EF4-FFF2-40B4-BE49-F238E27FC236}">
                <a16:creationId xmlns:a16="http://schemas.microsoft.com/office/drawing/2014/main" id="{584BC1AE-CA48-4C7B-8CBC-68108A32BE75}"/>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2" name="Google Shape;72;p10">
            <a:extLst>
              <a:ext uri="{FF2B5EF4-FFF2-40B4-BE49-F238E27FC236}">
                <a16:creationId xmlns:a16="http://schemas.microsoft.com/office/drawing/2014/main" id="{F852DD33-53F1-4722-BB85-ED3D938F9553}"/>
              </a:ext>
            </a:extLst>
          </p:cNvPr>
          <p:cNvSpPr txBox="1"/>
          <p:nvPr/>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
        <p:nvSpPr>
          <p:cNvPr id="14" name="Google Shape;72;p10">
            <a:extLst>
              <a:ext uri="{FF2B5EF4-FFF2-40B4-BE49-F238E27FC236}">
                <a16:creationId xmlns:a16="http://schemas.microsoft.com/office/drawing/2014/main" id="{E5C3909F-2BF1-4878-B056-B094EF44F0EB}"/>
              </a:ext>
            </a:extLst>
          </p:cNvPr>
          <p:cNvSpPr txBox="1"/>
          <p:nvPr userDrawn="1"/>
        </p:nvSpPr>
        <p:spPr>
          <a:xfrm>
            <a:off x="231975" y="1052565"/>
            <a:ext cx="2046300" cy="6885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 sz="2400" dirty="0">
                <a:solidFill>
                  <a:srgbClr val="FFFFFF"/>
                </a:solidFill>
              </a:rPr>
              <a:t>Think</a:t>
            </a:r>
            <a:endParaRPr sz="2400" dirty="0">
              <a:solidFill>
                <a:srgbClr val="FFFFFF"/>
              </a:solidFill>
            </a:endParaRPr>
          </a:p>
          <a:p>
            <a:pPr marL="0" lvl="0" indent="0" algn="l" rtl="0">
              <a:spcBef>
                <a:spcPts val="0"/>
              </a:spcBef>
              <a:spcAft>
                <a:spcPts val="0"/>
              </a:spcAft>
              <a:buNone/>
            </a:pPr>
            <a:endParaRPr sz="2400" dirty="0">
              <a:solidFill>
                <a:srgbClr val="FFFFFF"/>
              </a:solidFill>
            </a:endParaRPr>
          </a:p>
        </p:txBody>
      </p:sp>
    </p:spTree>
    <p:extLst>
      <p:ext uri="{BB962C8B-B14F-4D97-AF65-F5344CB8AC3E}">
        <p14:creationId xmlns:p14="http://schemas.microsoft.com/office/powerpoint/2010/main" val="3755503097"/>
      </p:ext>
    </p:extLst>
  </p:cSld>
  <p:clrMapOvr>
    <a:masterClrMapping/>
  </p:clrMapOvr>
  <p:transition>
    <p:fade thruBlk="1"/>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PollEverywhere - Pair" preserve="1">
  <p:cSld name="1_PollEverywhere - Pair">
    <p:bg>
      <p:bgPr>
        <a:solidFill>
          <a:srgbClr val="6093C5"/>
        </a:solidFill>
        <a:effectLst/>
      </p:bgPr>
    </p:bg>
    <p:spTree>
      <p:nvGrpSpPr>
        <p:cNvPr id="1" name="Shape 77"/>
        <p:cNvGrpSpPr/>
        <p:nvPr/>
      </p:nvGrpSpPr>
      <p:grpSpPr>
        <a:xfrm>
          <a:off x="0" y="0"/>
          <a:ext cx="0" cy="0"/>
          <a:chOff x="0" y="0"/>
          <a:chExt cx="0" cy="0"/>
        </a:xfrm>
      </p:grpSpPr>
      <p:sp>
        <p:nvSpPr>
          <p:cNvPr id="78" name="Google Shape;78;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79" name="Google Shape;79;p11"/>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rtl="0">
              <a:spcBef>
                <a:spcPts val="600"/>
              </a:spcBef>
              <a:spcAft>
                <a:spcPts val="0"/>
              </a:spcAft>
              <a:buSzPts val="1400"/>
              <a:buChar char="▪"/>
              <a:defRPr/>
            </a:lvl1pPr>
            <a:lvl2pPr marL="914400" lvl="1" indent="-317500" rtl="0">
              <a:spcBef>
                <a:spcPts val="0"/>
              </a:spcBef>
              <a:spcAft>
                <a:spcPts val="0"/>
              </a:spcAft>
              <a:buSzPts val="1400"/>
              <a:buChar char="-"/>
              <a:defRPr/>
            </a:lvl2pPr>
            <a:lvl3pPr marL="1371600" lvl="2" indent="-317500" rtl="0">
              <a:spcBef>
                <a:spcPts val="0"/>
              </a:spcBef>
              <a:spcAft>
                <a:spcPts val="0"/>
              </a:spcAft>
              <a:buSzPts val="1400"/>
              <a:buChar char="-"/>
              <a:defRPr/>
            </a:lvl3pPr>
            <a:lvl4pPr marL="1828800" lvl="3" indent="-317500" rtl="0">
              <a:spcBef>
                <a:spcPts val="0"/>
              </a:spcBef>
              <a:spcAft>
                <a:spcPts val="0"/>
              </a:spcAft>
              <a:buSzPts val="1400"/>
              <a:buChar char="-"/>
              <a:defRPr/>
            </a:lvl4pPr>
            <a:lvl5pPr marL="2286000" lvl="4" indent="-317500" rtl="0">
              <a:spcBef>
                <a:spcPts val="0"/>
              </a:spcBef>
              <a:spcAft>
                <a:spcPts val="0"/>
              </a:spcAft>
              <a:buSzPts val="1400"/>
              <a:buChar char="-"/>
              <a:defRPr/>
            </a:lvl5pPr>
            <a:lvl6pPr marL="2743200" lvl="5" indent="-317500" rtl="0">
              <a:spcBef>
                <a:spcPts val="0"/>
              </a:spcBef>
              <a:spcAft>
                <a:spcPts val="0"/>
              </a:spcAft>
              <a:buSzPts val="1400"/>
              <a:buChar char="-"/>
              <a:defRPr/>
            </a:lvl6pPr>
            <a:lvl7pPr marL="3200400" lvl="6" indent="-317500" rtl="0">
              <a:spcBef>
                <a:spcPts val="0"/>
              </a:spcBef>
              <a:spcAft>
                <a:spcPts val="0"/>
              </a:spcAft>
              <a:buSzPts val="1400"/>
              <a:buChar char="-"/>
              <a:defRPr/>
            </a:lvl7pPr>
            <a:lvl8pPr marL="3657600" lvl="7" indent="-317500" rtl="0">
              <a:spcBef>
                <a:spcPts val="0"/>
              </a:spcBef>
              <a:spcAft>
                <a:spcPts val="0"/>
              </a:spcAft>
              <a:buSzPts val="1400"/>
              <a:buChar char="-"/>
              <a:defRPr/>
            </a:lvl8pPr>
            <a:lvl9pPr marL="4114800" lvl="8" indent="-317500" rtl="0">
              <a:spcBef>
                <a:spcPts val="0"/>
              </a:spcBef>
              <a:spcAft>
                <a:spcPts val="0"/>
              </a:spcAft>
              <a:buSzPts val="1400"/>
              <a:buChar char="-"/>
              <a:defRPr/>
            </a:lvl9pPr>
          </a:lstStyle>
          <a:p>
            <a:pPr lvl="0"/>
            <a:r>
              <a:rPr lang="en-US"/>
              <a:t>Edit Master text styles</a:t>
            </a:r>
          </a:p>
        </p:txBody>
      </p:sp>
      <p:pic>
        <p:nvPicPr>
          <p:cNvPr id="80" name="Google Shape;80;p11"/>
          <p:cNvPicPr preferRelativeResize="0"/>
          <p:nvPr/>
        </p:nvPicPr>
        <p:blipFill>
          <a:blip r:embed="rId2">
            <a:alphaModFix/>
          </a:blip>
          <a:stretch>
            <a:fillRect/>
          </a:stretch>
        </p:blipFill>
        <p:spPr>
          <a:xfrm>
            <a:off x="0" y="0"/>
            <a:ext cx="2585475" cy="1357368"/>
          </a:xfrm>
          <a:prstGeom prst="rect">
            <a:avLst/>
          </a:prstGeom>
          <a:noFill/>
          <a:ln>
            <a:noFill/>
          </a:ln>
        </p:spPr>
      </p:pic>
      <p:sp>
        <p:nvSpPr>
          <p:cNvPr id="81" name="Google Shape;8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rtl="0">
              <a:buNone/>
              <a:defRPr/>
            </a:lvl1pPr>
            <a:lvl2pPr lvl="1" rtl="0">
              <a:buNone/>
              <a:defRPr/>
            </a:lvl2pPr>
            <a:lvl3pPr lvl="2" rtl="0">
              <a:buNone/>
              <a:defRPr/>
            </a:lvl3pPr>
            <a:lvl4pPr lvl="3" rtl="0">
              <a:buNone/>
              <a:defRPr/>
            </a:lvl4pPr>
            <a:lvl5pPr lvl="4" rtl="0">
              <a:buNone/>
              <a:defRPr/>
            </a:lvl5pPr>
            <a:lvl6pPr lvl="5" rtl="0">
              <a:buNone/>
              <a:defRPr/>
            </a:lvl6pPr>
            <a:lvl7pPr lvl="6" rtl="0">
              <a:buNone/>
              <a:defRPr/>
            </a:lvl7pPr>
            <a:lvl8pPr lvl="7" rtl="0">
              <a:buNone/>
              <a:defRPr/>
            </a:lvl8pPr>
            <a:lvl9pPr lvl="8" rtl="0">
              <a:buNone/>
              <a:defRPr/>
            </a:lvl9pPr>
          </a:lstStyle>
          <a:p>
            <a:pPr marL="0" lvl="0" indent="0" algn="r" rtl="0">
              <a:spcBef>
                <a:spcPts val="0"/>
              </a:spcBef>
              <a:spcAft>
                <a:spcPts val="0"/>
              </a:spcAft>
              <a:buNone/>
            </a:pPr>
            <a:fld id="{00000000-1234-1234-1234-123412341234}" type="slidenum">
              <a:rPr lang="en"/>
              <a:t>‹#›</a:t>
            </a:fld>
            <a:endParaRPr dirty="0"/>
          </a:p>
        </p:txBody>
      </p:sp>
      <p:sp>
        <p:nvSpPr>
          <p:cNvPr id="83" name="Google Shape;83;p11"/>
          <p:cNvSpPr txBox="1">
            <a:spLocks noGrp="1"/>
          </p:cNvSpPr>
          <p:nvPr>
            <p:ph type="title"/>
          </p:nvPr>
        </p:nvSpPr>
        <p:spPr>
          <a:xfrm>
            <a:off x="269575" y="1700325"/>
            <a:ext cx="2046300" cy="393600"/>
          </a:xfrm>
          <a:prstGeom prst="rect">
            <a:avLst/>
          </a:prstGeom>
        </p:spPr>
        <p:txBody>
          <a:bodyPr spcFirstLastPara="1" wrap="square" lIns="91425" tIns="91425" rIns="91425" bIns="91425" anchor="t" anchorCtr="0"/>
          <a:lstStyle>
            <a:lvl1pPr lvl="0" rtl="0">
              <a:spcBef>
                <a:spcPts val="0"/>
              </a:spcBef>
              <a:spcAft>
                <a:spcPts val="0"/>
              </a:spcAft>
              <a:buNone/>
              <a:defRPr sz="1800"/>
            </a:lvl1pPr>
            <a:lvl2pPr lvl="1" rtl="0">
              <a:spcBef>
                <a:spcPts val="0"/>
              </a:spcBef>
              <a:spcAft>
                <a:spcPts val="0"/>
              </a:spcAft>
              <a:buNone/>
              <a:defRPr/>
            </a:lvl2pPr>
            <a:lvl3pPr lvl="2" rtl="0">
              <a:spcBef>
                <a:spcPts val="0"/>
              </a:spcBef>
              <a:spcAft>
                <a:spcPts val="0"/>
              </a:spcAft>
              <a:buNone/>
              <a:defRPr/>
            </a:lvl3pPr>
            <a:lvl4pPr lvl="3" rtl="0">
              <a:spcBef>
                <a:spcPts val="0"/>
              </a:spcBef>
              <a:spcAft>
                <a:spcPts val="0"/>
              </a:spcAft>
              <a:buNone/>
              <a:defRPr/>
            </a:lvl4pPr>
            <a:lvl5pPr lvl="4" rtl="0">
              <a:spcBef>
                <a:spcPts val="0"/>
              </a:spcBef>
              <a:spcAft>
                <a:spcPts val="0"/>
              </a:spcAft>
              <a:buNone/>
              <a:defRPr/>
            </a:lvl5pPr>
            <a:lvl6pPr lvl="5" rtl="0">
              <a:spcBef>
                <a:spcPts val="0"/>
              </a:spcBef>
              <a:spcAft>
                <a:spcPts val="0"/>
              </a:spcAft>
              <a:buNone/>
              <a:defRPr/>
            </a:lvl6pPr>
            <a:lvl7pPr lvl="6" rtl="0">
              <a:spcBef>
                <a:spcPts val="0"/>
              </a:spcBef>
              <a:spcAft>
                <a:spcPts val="0"/>
              </a:spcAft>
              <a:buNone/>
              <a:defRPr/>
            </a:lvl7pPr>
            <a:lvl8pPr lvl="7" rtl="0">
              <a:spcBef>
                <a:spcPts val="0"/>
              </a:spcBef>
              <a:spcAft>
                <a:spcPts val="0"/>
              </a:spcAft>
              <a:buNone/>
              <a:defRPr/>
            </a:lvl8pPr>
            <a:lvl9pPr lvl="8" rtl="0">
              <a:spcBef>
                <a:spcPts val="0"/>
              </a:spcBef>
              <a:spcAft>
                <a:spcPts val="0"/>
              </a:spcAft>
              <a:buNone/>
              <a:defRPr/>
            </a:lvl9pPr>
          </a:lstStyle>
          <a:p>
            <a:r>
              <a:rPr lang="en-US"/>
              <a:t>Click to edit Master title style</a:t>
            </a:r>
            <a:endParaRPr/>
          </a:p>
        </p:txBody>
      </p:sp>
      <p:sp>
        <p:nvSpPr>
          <p:cNvPr id="84" name="Google Shape;84;p11"/>
          <p:cNvSpPr/>
          <p:nvPr/>
        </p:nvSpPr>
        <p:spPr>
          <a:xfrm>
            <a:off x="1594518" y="1100842"/>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85" name="Google Shape;85;p11"/>
          <p:cNvSpPr/>
          <p:nvPr/>
        </p:nvSpPr>
        <p:spPr>
          <a:xfrm>
            <a:off x="1659574" y="1331991"/>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pic>
        <p:nvPicPr>
          <p:cNvPr id="86" name="Google Shape;86;p11"/>
          <p:cNvPicPr preferRelativeResize="0"/>
          <p:nvPr/>
        </p:nvPicPr>
        <p:blipFill rotWithShape="1">
          <a:blip r:embed="rId3">
            <a:alphaModFix/>
          </a:blip>
          <a:srcRect t="5436" b="5436"/>
          <a:stretch/>
        </p:blipFill>
        <p:spPr>
          <a:xfrm>
            <a:off x="1" y="3395354"/>
            <a:ext cx="2585474" cy="1748146"/>
          </a:xfrm>
          <a:prstGeom prst="rect">
            <a:avLst/>
          </a:prstGeom>
          <a:noFill/>
          <a:ln>
            <a:noFill/>
          </a:ln>
        </p:spPr>
      </p:pic>
      <p:sp>
        <p:nvSpPr>
          <p:cNvPr id="87" name="Google Shape;87;p11"/>
          <p:cNvSpPr txBox="1"/>
          <p:nvPr/>
        </p:nvSpPr>
        <p:spPr>
          <a:xfrm>
            <a:off x="25" y="3928800"/>
            <a:ext cx="2585400" cy="505500"/>
          </a:xfrm>
          <a:prstGeom prst="rect">
            <a:avLst/>
          </a:prstGeom>
          <a:noFill/>
          <a:ln>
            <a:noFill/>
          </a:ln>
        </p:spPr>
        <p:txBody>
          <a:bodyPr spcFirstLastPara="1" wrap="square" lIns="91425" tIns="91425" rIns="91425" bIns="91425" anchor="t" anchorCtr="0">
            <a:noAutofit/>
          </a:bodyPr>
          <a:lstStyle/>
          <a:p>
            <a:pPr marL="0" lvl="0" indent="0" algn="ctr" rtl="0">
              <a:spcBef>
                <a:spcPts val="0"/>
              </a:spcBef>
              <a:spcAft>
                <a:spcPts val="0"/>
              </a:spcAft>
              <a:buNone/>
            </a:pPr>
            <a:r>
              <a:rPr lang="en" sz="1700" b="1" dirty="0">
                <a:solidFill>
                  <a:srgbClr val="FFFFFF"/>
                </a:solidFill>
                <a:latin typeface="Nunito Sans"/>
                <a:ea typeface="Nunito Sans"/>
                <a:cs typeface="Nunito Sans"/>
                <a:sym typeface="Nunito Sans"/>
              </a:rPr>
              <a:t>pollev.com/cs416</a:t>
            </a:r>
            <a:endParaRPr sz="1700" b="1" dirty="0">
              <a:solidFill>
                <a:srgbClr val="FFFFFF"/>
              </a:solidFill>
              <a:latin typeface="Nunito Sans"/>
              <a:ea typeface="Nunito Sans"/>
              <a:cs typeface="Nunito Sans"/>
              <a:sym typeface="Nunito Sans"/>
            </a:endParaRPr>
          </a:p>
        </p:txBody>
      </p:sp>
      <p:sp>
        <p:nvSpPr>
          <p:cNvPr id="88" name="Google Shape;88;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13" name="Google Shape;84;p11">
            <a:extLst>
              <a:ext uri="{FF2B5EF4-FFF2-40B4-BE49-F238E27FC236}">
                <a16:creationId xmlns:a16="http://schemas.microsoft.com/office/drawing/2014/main" id="{5D953DEC-1E95-4367-BB58-B5E94D1B8086}"/>
              </a:ext>
            </a:extLst>
          </p:cNvPr>
          <p:cNvSpPr/>
          <p:nvPr/>
        </p:nvSpPr>
        <p:spPr>
          <a:xfrm>
            <a:off x="1411630" y="1234456"/>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6" name="Google Shape;85;p11">
            <a:extLst>
              <a:ext uri="{FF2B5EF4-FFF2-40B4-BE49-F238E27FC236}">
                <a16:creationId xmlns:a16="http://schemas.microsoft.com/office/drawing/2014/main" id="{05A67550-2E3D-49EB-9EB6-FB935C412A8A}"/>
              </a:ext>
            </a:extLst>
          </p:cNvPr>
          <p:cNvSpPr/>
          <p:nvPr/>
        </p:nvSpPr>
        <p:spPr>
          <a:xfrm>
            <a:off x="1842276" y="1147824"/>
            <a:ext cx="182888" cy="195070"/>
          </a:xfrm>
          <a:custGeom>
            <a:avLst/>
            <a:gdLst/>
            <a:ahLst/>
            <a:cxnLst/>
            <a:rect l="l" t="t" r="r" b="b"/>
            <a:pathLst>
              <a:path w="15247" h="16075" fill="none" extrusionOk="0">
                <a:moveTo>
                  <a:pt x="9401" y="10717"/>
                </a:moveTo>
                <a:lnTo>
                  <a:pt x="9401" y="10717"/>
                </a:lnTo>
                <a:lnTo>
                  <a:pt x="9085" y="10692"/>
                </a:lnTo>
                <a:lnTo>
                  <a:pt x="9085" y="9596"/>
                </a:lnTo>
                <a:lnTo>
                  <a:pt x="9085" y="9596"/>
                </a:lnTo>
                <a:lnTo>
                  <a:pt x="9401" y="9377"/>
                </a:lnTo>
                <a:lnTo>
                  <a:pt x="9718" y="9133"/>
                </a:lnTo>
                <a:lnTo>
                  <a:pt x="10010" y="8866"/>
                </a:lnTo>
                <a:lnTo>
                  <a:pt x="10302" y="8573"/>
                </a:lnTo>
                <a:lnTo>
                  <a:pt x="10546" y="8232"/>
                </a:lnTo>
                <a:lnTo>
                  <a:pt x="10765" y="7867"/>
                </a:lnTo>
                <a:lnTo>
                  <a:pt x="10984" y="7502"/>
                </a:lnTo>
                <a:lnTo>
                  <a:pt x="11155" y="7088"/>
                </a:lnTo>
                <a:lnTo>
                  <a:pt x="11155" y="7088"/>
                </a:lnTo>
                <a:lnTo>
                  <a:pt x="11228" y="7112"/>
                </a:lnTo>
                <a:lnTo>
                  <a:pt x="11228" y="7112"/>
                </a:lnTo>
                <a:lnTo>
                  <a:pt x="11374" y="7112"/>
                </a:lnTo>
                <a:lnTo>
                  <a:pt x="11496" y="7039"/>
                </a:lnTo>
                <a:lnTo>
                  <a:pt x="11617" y="6942"/>
                </a:lnTo>
                <a:lnTo>
                  <a:pt x="11715" y="6771"/>
                </a:lnTo>
                <a:lnTo>
                  <a:pt x="11812" y="6601"/>
                </a:lnTo>
                <a:lnTo>
                  <a:pt x="11910" y="6381"/>
                </a:lnTo>
                <a:lnTo>
                  <a:pt x="11958" y="6138"/>
                </a:lnTo>
                <a:lnTo>
                  <a:pt x="12007" y="5870"/>
                </a:lnTo>
                <a:lnTo>
                  <a:pt x="12007" y="5870"/>
                </a:lnTo>
                <a:lnTo>
                  <a:pt x="12031" y="5626"/>
                </a:lnTo>
                <a:lnTo>
                  <a:pt x="12007" y="5383"/>
                </a:lnTo>
                <a:lnTo>
                  <a:pt x="11983" y="5188"/>
                </a:lnTo>
                <a:lnTo>
                  <a:pt x="11934" y="4993"/>
                </a:lnTo>
                <a:lnTo>
                  <a:pt x="11885" y="4823"/>
                </a:lnTo>
                <a:lnTo>
                  <a:pt x="11812" y="4677"/>
                </a:lnTo>
                <a:lnTo>
                  <a:pt x="11715" y="4579"/>
                </a:lnTo>
                <a:lnTo>
                  <a:pt x="11593" y="4506"/>
                </a:lnTo>
                <a:lnTo>
                  <a:pt x="11593" y="4506"/>
                </a:lnTo>
                <a:lnTo>
                  <a:pt x="11666" y="4141"/>
                </a:lnTo>
                <a:lnTo>
                  <a:pt x="11690" y="3800"/>
                </a:lnTo>
                <a:lnTo>
                  <a:pt x="11690" y="3483"/>
                </a:lnTo>
                <a:lnTo>
                  <a:pt x="11690" y="3191"/>
                </a:lnTo>
                <a:lnTo>
                  <a:pt x="11666" y="2899"/>
                </a:lnTo>
                <a:lnTo>
                  <a:pt x="11617" y="2631"/>
                </a:lnTo>
                <a:lnTo>
                  <a:pt x="11544" y="2387"/>
                </a:lnTo>
                <a:lnTo>
                  <a:pt x="11471" y="2144"/>
                </a:lnTo>
                <a:lnTo>
                  <a:pt x="11374" y="1924"/>
                </a:lnTo>
                <a:lnTo>
                  <a:pt x="11276" y="1705"/>
                </a:lnTo>
                <a:lnTo>
                  <a:pt x="11155" y="1510"/>
                </a:lnTo>
                <a:lnTo>
                  <a:pt x="11009" y="1340"/>
                </a:lnTo>
                <a:lnTo>
                  <a:pt x="10862" y="1169"/>
                </a:lnTo>
                <a:lnTo>
                  <a:pt x="10716" y="1023"/>
                </a:lnTo>
                <a:lnTo>
                  <a:pt x="10400" y="755"/>
                </a:lnTo>
                <a:lnTo>
                  <a:pt x="10034" y="561"/>
                </a:lnTo>
                <a:lnTo>
                  <a:pt x="9669" y="366"/>
                </a:lnTo>
                <a:lnTo>
                  <a:pt x="9304" y="244"/>
                </a:lnTo>
                <a:lnTo>
                  <a:pt x="8938" y="146"/>
                </a:lnTo>
                <a:lnTo>
                  <a:pt x="8573" y="73"/>
                </a:lnTo>
                <a:lnTo>
                  <a:pt x="8232" y="25"/>
                </a:lnTo>
                <a:lnTo>
                  <a:pt x="7915" y="0"/>
                </a:lnTo>
                <a:lnTo>
                  <a:pt x="7623" y="0"/>
                </a:lnTo>
                <a:lnTo>
                  <a:pt x="7623" y="0"/>
                </a:lnTo>
                <a:lnTo>
                  <a:pt x="7282" y="25"/>
                </a:lnTo>
                <a:lnTo>
                  <a:pt x="6990" y="98"/>
                </a:lnTo>
                <a:lnTo>
                  <a:pt x="6746" y="171"/>
                </a:lnTo>
                <a:lnTo>
                  <a:pt x="6527" y="293"/>
                </a:lnTo>
                <a:lnTo>
                  <a:pt x="6332" y="390"/>
                </a:lnTo>
                <a:lnTo>
                  <a:pt x="6186" y="536"/>
                </a:lnTo>
                <a:lnTo>
                  <a:pt x="6040" y="658"/>
                </a:lnTo>
                <a:lnTo>
                  <a:pt x="5943" y="780"/>
                </a:lnTo>
                <a:lnTo>
                  <a:pt x="5943" y="780"/>
                </a:lnTo>
                <a:lnTo>
                  <a:pt x="5943" y="780"/>
                </a:lnTo>
                <a:lnTo>
                  <a:pt x="5943" y="780"/>
                </a:lnTo>
                <a:lnTo>
                  <a:pt x="5553" y="853"/>
                </a:lnTo>
                <a:lnTo>
                  <a:pt x="5188" y="975"/>
                </a:lnTo>
                <a:lnTo>
                  <a:pt x="4871" y="1145"/>
                </a:lnTo>
                <a:lnTo>
                  <a:pt x="4603" y="1316"/>
                </a:lnTo>
                <a:lnTo>
                  <a:pt x="4360" y="1535"/>
                </a:lnTo>
                <a:lnTo>
                  <a:pt x="4165" y="1754"/>
                </a:lnTo>
                <a:lnTo>
                  <a:pt x="4019" y="2022"/>
                </a:lnTo>
                <a:lnTo>
                  <a:pt x="3897" y="2290"/>
                </a:lnTo>
                <a:lnTo>
                  <a:pt x="3799" y="2558"/>
                </a:lnTo>
                <a:lnTo>
                  <a:pt x="3726" y="2826"/>
                </a:lnTo>
                <a:lnTo>
                  <a:pt x="3678" y="3118"/>
                </a:lnTo>
                <a:lnTo>
                  <a:pt x="3629" y="3410"/>
                </a:lnTo>
                <a:lnTo>
                  <a:pt x="3629" y="3702"/>
                </a:lnTo>
                <a:lnTo>
                  <a:pt x="3629" y="3970"/>
                </a:lnTo>
                <a:lnTo>
                  <a:pt x="3678" y="4482"/>
                </a:lnTo>
                <a:lnTo>
                  <a:pt x="3678" y="4482"/>
                </a:lnTo>
                <a:lnTo>
                  <a:pt x="3678" y="4506"/>
                </a:lnTo>
                <a:lnTo>
                  <a:pt x="3678" y="4506"/>
                </a:lnTo>
                <a:lnTo>
                  <a:pt x="3556" y="4555"/>
                </a:lnTo>
                <a:lnTo>
                  <a:pt x="3459" y="4652"/>
                </a:lnTo>
                <a:lnTo>
                  <a:pt x="3385" y="4798"/>
                </a:lnTo>
                <a:lnTo>
                  <a:pt x="3312" y="4969"/>
                </a:lnTo>
                <a:lnTo>
                  <a:pt x="3264" y="5164"/>
                </a:lnTo>
                <a:lnTo>
                  <a:pt x="3239" y="5383"/>
                </a:lnTo>
                <a:lnTo>
                  <a:pt x="3215" y="5626"/>
                </a:lnTo>
                <a:lnTo>
                  <a:pt x="3239" y="5870"/>
                </a:lnTo>
                <a:lnTo>
                  <a:pt x="3239" y="5870"/>
                </a:lnTo>
                <a:lnTo>
                  <a:pt x="3288" y="6138"/>
                </a:lnTo>
                <a:lnTo>
                  <a:pt x="3337" y="6381"/>
                </a:lnTo>
                <a:lnTo>
                  <a:pt x="3434" y="6601"/>
                </a:lnTo>
                <a:lnTo>
                  <a:pt x="3532" y="6771"/>
                </a:lnTo>
                <a:lnTo>
                  <a:pt x="3629" y="6942"/>
                </a:lnTo>
                <a:lnTo>
                  <a:pt x="3751" y="7039"/>
                </a:lnTo>
                <a:lnTo>
                  <a:pt x="3873" y="7112"/>
                </a:lnTo>
                <a:lnTo>
                  <a:pt x="4019" y="7112"/>
                </a:lnTo>
                <a:lnTo>
                  <a:pt x="4019" y="7112"/>
                </a:lnTo>
                <a:lnTo>
                  <a:pt x="4092" y="7088"/>
                </a:lnTo>
                <a:lnTo>
                  <a:pt x="4092" y="7088"/>
                </a:lnTo>
                <a:lnTo>
                  <a:pt x="4262" y="7502"/>
                </a:lnTo>
                <a:lnTo>
                  <a:pt x="4481" y="7867"/>
                </a:lnTo>
                <a:lnTo>
                  <a:pt x="4701" y="8232"/>
                </a:lnTo>
                <a:lnTo>
                  <a:pt x="4969" y="8573"/>
                </a:lnTo>
                <a:lnTo>
                  <a:pt x="5236" y="8866"/>
                </a:lnTo>
                <a:lnTo>
                  <a:pt x="5529" y="9133"/>
                </a:lnTo>
                <a:lnTo>
                  <a:pt x="5845" y="9377"/>
                </a:lnTo>
                <a:lnTo>
                  <a:pt x="6162" y="9596"/>
                </a:lnTo>
                <a:lnTo>
                  <a:pt x="6162" y="10668"/>
                </a:lnTo>
                <a:lnTo>
                  <a:pt x="6162" y="10668"/>
                </a:lnTo>
                <a:lnTo>
                  <a:pt x="5650" y="10717"/>
                </a:lnTo>
                <a:lnTo>
                  <a:pt x="5650" y="10717"/>
                </a:lnTo>
                <a:lnTo>
                  <a:pt x="5066" y="10814"/>
                </a:lnTo>
                <a:lnTo>
                  <a:pt x="4506" y="10936"/>
                </a:lnTo>
                <a:lnTo>
                  <a:pt x="3946" y="11058"/>
                </a:lnTo>
                <a:lnTo>
                  <a:pt x="3410" y="11228"/>
                </a:lnTo>
                <a:lnTo>
                  <a:pt x="2923" y="11423"/>
                </a:lnTo>
                <a:lnTo>
                  <a:pt x="2460" y="11642"/>
                </a:lnTo>
                <a:lnTo>
                  <a:pt x="2022" y="11886"/>
                </a:lnTo>
                <a:lnTo>
                  <a:pt x="1632" y="12153"/>
                </a:lnTo>
                <a:lnTo>
                  <a:pt x="1267" y="12421"/>
                </a:lnTo>
                <a:lnTo>
                  <a:pt x="950" y="12738"/>
                </a:lnTo>
                <a:lnTo>
                  <a:pt x="682" y="13079"/>
                </a:lnTo>
                <a:lnTo>
                  <a:pt x="439" y="13420"/>
                </a:lnTo>
                <a:lnTo>
                  <a:pt x="268" y="13810"/>
                </a:lnTo>
                <a:lnTo>
                  <a:pt x="122" y="14199"/>
                </a:lnTo>
                <a:lnTo>
                  <a:pt x="49" y="14638"/>
                </a:lnTo>
                <a:lnTo>
                  <a:pt x="0" y="15076"/>
                </a:lnTo>
                <a:lnTo>
                  <a:pt x="0" y="15076"/>
                </a:lnTo>
                <a:lnTo>
                  <a:pt x="49" y="15125"/>
                </a:lnTo>
                <a:lnTo>
                  <a:pt x="244" y="15222"/>
                </a:lnTo>
                <a:lnTo>
                  <a:pt x="414" y="15295"/>
                </a:lnTo>
                <a:lnTo>
                  <a:pt x="633" y="15393"/>
                </a:lnTo>
                <a:lnTo>
                  <a:pt x="901" y="15490"/>
                </a:lnTo>
                <a:lnTo>
                  <a:pt x="1267" y="15563"/>
                </a:lnTo>
                <a:lnTo>
                  <a:pt x="1705" y="15661"/>
                </a:lnTo>
                <a:lnTo>
                  <a:pt x="2216" y="15758"/>
                </a:lnTo>
                <a:lnTo>
                  <a:pt x="2825" y="15831"/>
                </a:lnTo>
                <a:lnTo>
                  <a:pt x="3556" y="15928"/>
                </a:lnTo>
                <a:lnTo>
                  <a:pt x="4384" y="15977"/>
                </a:lnTo>
                <a:lnTo>
                  <a:pt x="5309" y="16026"/>
                </a:lnTo>
                <a:lnTo>
                  <a:pt x="6381" y="16050"/>
                </a:lnTo>
                <a:lnTo>
                  <a:pt x="7599" y="16075"/>
                </a:lnTo>
                <a:lnTo>
                  <a:pt x="7599" y="16075"/>
                </a:lnTo>
                <a:lnTo>
                  <a:pt x="8792" y="16050"/>
                </a:lnTo>
                <a:lnTo>
                  <a:pt x="9864" y="16026"/>
                </a:lnTo>
                <a:lnTo>
                  <a:pt x="10814" y="15977"/>
                </a:lnTo>
                <a:lnTo>
                  <a:pt x="11642" y="15928"/>
                </a:lnTo>
                <a:lnTo>
                  <a:pt x="12372" y="15831"/>
                </a:lnTo>
                <a:lnTo>
                  <a:pt x="12981" y="15758"/>
                </a:lnTo>
                <a:lnTo>
                  <a:pt x="13517" y="15661"/>
                </a:lnTo>
                <a:lnTo>
                  <a:pt x="13955" y="15563"/>
                </a:lnTo>
                <a:lnTo>
                  <a:pt x="14321" y="15490"/>
                </a:lnTo>
                <a:lnTo>
                  <a:pt x="14613" y="15393"/>
                </a:lnTo>
                <a:lnTo>
                  <a:pt x="14832" y="15295"/>
                </a:lnTo>
                <a:lnTo>
                  <a:pt x="15003" y="15222"/>
                </a:lnTo>
                <a:lnTo>
                  <a:pt x="15173" y="15125"/>
                </a:lnTo>
                <a:lnTo>
                  <a:pt x="15246" y="15076"/>
                </a:lnTo>
                <a:lnTo>
                  <a:pt x="15246" y="15076"/>
                </a:lnTo>
                <a:lnTo>
                  <a:pt x="15198" y="14613"/>
                </a:lnTo>
                <a:lnTo>
                  <a:pt x="15125" y="14175"/>
                </a:lnTo>
                <a:lnTo>
                  <a:pt x="15003" y="13761"/>
                </a:lnTo>
                <a:lnTo>
                  <a:pt x="14832" y="13371"/>
                </a:lnTo>
                <a:lnTo>
                  <a:pt x="14589" y="13006"/>
                </a:lnTo>
                <a:lnTo>
                  <a:pt x="14321" y="12665"/>
                </a:lnTo>
                <a:lnTo>
                  <a:pt x="14004" y="12373"/>
                </a:lnTo>
                <a:lnTo>
                  <a:pt x="13639" y="12080"/>
                </a:lnTo>
                <a:lnTo>
                  <a:pt x="13249" y="11813"/>
                </a:lnTo>
                <a:lnTo>
                  <a:pt x="12811" y="11593"/>
                </a:lnTo>
                <a:lnTo>
                  <a:pt x="12324" y="11374"/>
                </a:lnTo>
                <a:lnTo>
                  <a:pt x="11812" y="11204"/>
                </a:lnTo>
                <a:lnTo>
                  <a:pt x="11252" y="11033"/>
                </a:lnTo>
                <a:lnTo>
                  <a:pt x="10668" y="10911"/>
                </a:lnTo>
                <a:lnTo>
                  <a:pt x="10034" y="10790"/>
                </a:lnTo>
                <a:lnTo>
                  <a:pt x="9401" y="10717"/>
                </a:lnTo>
                <a:lnTo>
                  <a:pt x="9401" y="10717"/>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7" name="Google Shape;82;p11">
            <a:extLst>
              <a:ext uri="{FF2B5EF4-FFF2-40B4-BE49-F238E27FC236}">
                <a16:creationId xmlns:a16="http://schemas.microsoft.com/office/drawing/2014/main" id="{8862DC09-B271-4C5C-A463-62732B63ADF1}"/>
              </a:ext>
            </a:extLst>
          </p:cNvPr>
          <p:cNvSpPr txBox="1"/>
          <p:nvPr/>
        </p:nvSpPr>
        <p:spPr>
          <a:xfrm>
            <a:off x="234450" y="1051100"/>
            <a:ext cx="2046300" cy="708300"/>
          </a:xfrm>
          <a:prstGeom prst="rect">
            <a:avLst/>
          </a:prstGeom>
          <a:noFill/>
          <a:ln>
            <a:noFill/>
          </a:ln>
        </p:spPr>
        <p:txBody>
          <a:bodyPr spcFirstLastPara="1" wrap="square" lIns="91425" tIns="91425" rIns="91425" bIns="91425" anchor="t" anchorCtr="0">
            <a:noAutofit/>
          </a:bodyPr>
          <a:lstStyle/>
          <a:p>
            <a:pPr marL="0" lvl="0" indent="0" algn="l" rtl="0">
              <a:spcBef>
                <a:spcPts val="0"/>
              </a:spcBef>
              <a:spcAft>
                <a:spcPts val="0"/>
              </a:spcAft>
              <a:buNone/>
            </a:pPr>
            <a:r>
              <a:rPr lang="en-US" sz="2400" dirty="0">
                <a:solidFill>
                  <a:srgbClr val="FFFFFF"/>
                </a:solidFill>
              </a:rPr>
              <a:t>Group</a:t>
            </a:r>
            <a:endParaRPr sz="2400" dirty="0">
              <a:solidFill>
                <a:srgbClr val="FFFFFF"/>
              </a:solidFill>
            </a:endParaRPr>
          </a:p>
        </p:txBody>
      </p:sp>
    </p:spTree>
    <p:extLst>
      <p:ext uri="{BB962C8B-B14F-4D97-AF65-F5344CB8AC3E}">
        <p14:creationId xmlns:p14="http://schemas.microsoft.com/office/powerpoint/2010/main" val="3084042987"/>
      </p:ext>
    </p:extLst>
  </p:cSld>
  <p:clrMapOvr>
    <a:masterClrMapping/>
  </p:clrMapOvr>
  <p:transition>
    <p:fade thruBlk="1"/>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itle + 1 column" type="tx" preserve="1">
  <p:cSld name="1_Title + 1 column">
    <p:spTree>
      <p:nvGrpSpPr>
        <p:cNvPr id="1" name="Shape 32"/>
        <p:cNvGrpSpPr/>
        <p:nvPr/>
      </p:nvGrpSpPr>
      <p:grpSpPr>
        <a:xfrm>
          <a:off x="0" y="0"/>
          <a:ext cx="0" cy="0"/>
          <a:chOff x="0" y="0"/>
          <a:chExt cx="0" cy="0"/>
        </a:xfrm>
      </p:grpSpPr>
      <p:pic>
        <p:nvPicPr>
          <p:cNvPr id="16" name="Picture 15">
            <a:extLst>
              <a:ext uri="{FF2B5EF4-FFF2-40B4-BE49-F238E27FC236}">
                <a16:creationId xmlns:a16="http://schemas.microsoft.com/office/drawing/2014/main" id="{9CF693F7-8485-4342-A45C-2880CB1A3855}"/>
              </a:ext>
            </a:extLst>
          </p:cNvPr>
          <p:cNvPicPr>
            <a:picLocks noChangeAspect="1"/>
          </p:cNvPicPr>
          <p:nvPr/>
        </p:nvPicPr>
        <p:blipFill>
          <a:blip r:embed="rId2"/>
          <a:stretch>
            <a:fillRect/>
          </a:stretch>
        </p:blipFill>
        <p:spPr>
          <a:xfrm>
            <a:off x="1" y="4274433"/>
            <a:ext cx="2585474" cy="869067"/>
          </a:xfrm>
          <a:prstGeom prst="rect">
            <a:avLst/>
          </a:prstGeom>
        </p:spPr>
      </p:pic>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5" name="Google Shape;35;p6"/>
          <p:cNvSpPr txBox="1">
            <a:spLocks noGrp="1"/>
          </p:cNvSpPr>
          <p:nvPr>
            <p:ph type="title"/>
          </p:nvPr>
        </p:nvSpPr>
        <p:spPr>
          <a:xfrm>
            <a:off x="234450" y="575500"/>
            <a:ext cx="2046300" cy="3643109"/>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a:t>‹#›</a:t>
            </a:fld>
            <a:endParaRPr/>
          </a:p>
        </p:txBody>
      </p:sp>
      <p:grpSp>
        <p:nvGrpSpPr>
          <p:cNvPr id="25" name="Google Shape;55;p9">
            <a:extLst>
              <a:ext uri="{FF2B5EF4-FFF2-40B4-BE49-F238E27FC236}">
                <a16:creationId xmlns:a16="http://schemas.microsoft.com/office/drawing/2014/main" id="{B37EAD93-95EB-9841-84F5-9921CB1AF447}"/>
              </a:ext>
            </a:extLst>
          </p:cNvPr>
          <p:cNvGrpSpPr/>
          <p:nvPr/>
        </p:nvGrpSpPr>
        <p:grpSpPr>
          <a:xfrm>
            <a:off x="234447" y="3686127"/>
            <a:ext cx="304009" cy="326513"/>
            <a:chOff x="616425" y="2329600"/>
            <a:chExt cx="361700" cy="388475"/>
          </a:xfrm>
        </p:grpSpPr>
        <p:sp>
          <p:nvSpPr>
            <p:cNvPr id="26" name="Google Shape;56;p9">
              <a:extLst>
                <a:ext uri="{FF2B5EF4-FFF2-40B4-BE49-F238E27FC236}">
                  <a16:creationId xmlns:a16="http://schemas.microsoft.com/office/drawing/2014/main" id="{DFA692B1-A617-944F-854B-4334549512DD}"/>
                </a:ext>
              </a:extLst>
            </p:cNvPr>
            <p:cNvSpPr/>
            <p:nvPr/>
          </p:nvSpPr>
          <p:spPr>
            <a:xfrm>
              <a:off x="616425" y="2329600"/>
              <a:ext cx="361700" cy="388475"/>
            </a:xfrm>
            <a:custGeom>
              <a:avLst/>
              <a:gdLst/>
              <a:ahLst/>
              <a:cxnLst/>
              <a:rect l="l" t="t" r="r" b="b"/>
              <a:pathLst>
                <a:path w="14468" h="15539" fill="none" extrusionOk="0">
                  <a:moveTo>
                    <a:pt x="14273" y="13030"/>
                  </a:moveTo>
                  <a:lnTo>
                    <a:pt x="9621" y="6479"/>
                  </a:lnTo>
                  <a:lnTo>
                    <a:pt x="9621" y="2338"/>
                  </a:lnTo>
                  <a:lnTo>
                    <a:pt x="10303" y="1656"/>
                  </a:lnTo>
                  <a:lnTo>
                    <a:pt x="10303" y="1656"/>
                  </a:lnTo>
                  <a:lnTo>
                    <a:pt x="10400" y="1559"/>
                  </a:lnTo>
                  <a:lnTo>
                    <a:pt x="10474" y="1437"/>
                  </a:lnTo>
                  <a:lnTo>
                    <a:pt x="10522" y="1291"/>
                  </a:lnTo>
                  <a:lnTo>
                    <a:pt x="10571" y="1169"/>
                  </a:lnTo>
                  <a:lnTo>
                    <a:pt x="10571" y="1023"/>
                  </a:lnTo>
                  <a:lnTo>
                    <a:pt x="10571" y="877"/>
                  </a:lnTo>
                  <a:lnTo>
                    <a:pt x="10547" y="731"/>
                  </a:lnTo>
                  <a:lnTo>
                    <a:pt x="10498" y="609"/>
                  </a:lnTo>
                  <a:lnTo>
                    <a:pt x="10498" y="609"/>
                  </a:lnTo>
                  <a:lnTo>
                    <a:pt x="10449" y="463"/>
                  </a:lnTo>
                  <a:lnTo>
                    <a:pt x="10352" y="366"/>
                  </a:lnTo>
                  <a:lnTo>
                    <a:pt x="10254" y="244"/>
                  </a:lnTo>
                  <a:lnTo>
                    <a:pt x="10157" y="171"/>
                  </a:lnTo>
                  <a:lnTo>
                    <a:pt x="10035" y="98"/>
                  </a:lnTo>
                  <a:lnTo>
                    <a:pt x="9889" y="49"/>
                  </a:lnTo>
                  <a:lnTo>
                    <a:pt x="9767" y="25"/>
                  </a:lnTo>
                  <a:lnTo>
                    <a:pt x="9621" y="0"/>
                  </a:lnTo>
                  <a:lnTo>
                    <a:pt x="4848" y="0"/>
                  </a:lnTo>
                  <a:lnTo>
                    <a:pt x="4848" y="0"/>
                  </a:lnTo>
                  <a:lnTo>
                    <a:pt x="4701" y="25"/>
                  </a:lnTo>
                  <a:lnTo>
                    <a:pt x="4580" y="49"/>
                  </a:lnTo>
                  <a:lnTo>
                    <a:pt x="4433" y="98"/>
                  </a:lnTo>
                  <a:lnTo>
                    <a:pt x="4312" y="171"/>
                  </a:lnTo>
                  <a:lnTo>
                    <a:pt x="4214" y="244"/>
                  </a:lnTo>
                  <a:lnTo>
                    <a:pt x="4117" y="366"/>
                  </a:lnTo>
                  <a:lnTo>
                    <a:pt x="4019" y="463"/>
                  </a:lnTo>
                  <a:lnTo>
                    <a:pt x="3971" y="609"/>
                  </a:lnTo>
                  <a:lnTo>
                    <a:pt x="3971" y="609"/>
                  </a:lnTo>
                  <a:lnTo>
                    <a:pt x="3922" y="731"/>
                  </a:lnTo>
                  <a:lnTo>
                    <a:pt x="3898" y="877"/>
                  </a:lnTo>
                  <a:lnTo>
                    <a:pt x="3898" y="1023"/>
                  </a:lnTo>
                  <a:lnTo>
                    <a:pt x="3898" y="1169"/>
                  </a:lnTo>
                  <a:lnTo>
                    <a:pt x="3946" y="1291"/>
                  </a:lnTo>
                  <a:lnTo>
                    <a:pt x="3995" y="1437"/>
                  </a:lnTo>
                  <a:lnTo>
                    <a:pt x="4068" y="1559"/>
                  </a:lnTo>
                  <a:lnTo>
                    <a:pt x="4166" y="1656"/>
                  </a:lnTo>
                  <a:lnTo>
                    <a:pt x="4848" y="2338"/>
                  </a:lnTo>
                  <a:lnTo>
                    <a:pt x="4848" y="6479"/>
                  </a:lnTo>
                  <a:lnTo>
                    <a:pt x="196" y="13030"/>
                  </a:lnTo>
                  <a:lnTo>
                    <a:pt x="196" y="13030"/>
                  </a:lnTo>
                  <a:lnTo>
                    <a:pt x="123" y="13152"/>
                  </a:lnTo>
                  <a:lnTo>
                    <a:pt x="50" y="13274"/>
                  </a:lnTo>
                  <a:lnTo>
                    <a:pt x="25" y="13395"/>
                  </a:lnTo>
                  <a:lnTo>
                    <a:pt x="1" y="13517"/>
                  </a:lnTo>
                  <a:lnTo>
                    <a:pt x="1" y="13639"/>
                  </a:lnTo>
                  <a:lnTo>
                    <a:pt x="25" y="13785"/>
                  </a:lnTo>
                  <a:lnTo>
                    <a:pt x="50" y="13907"/>
                  </a:lnTo>
                  <a:lnTo>
                    <a:pt x="98" y="14029"/>
                  </a:lnTo>
                  <a:lnTo>
                    <a:pt x="585" y="15003"/>
                  </a:lnTo>
                  <a:lnTo>
                    <a:pt x="585" y="15003"/>
                  </a:lnTo>
                  <a:lnTo>
                    <a:pt x="658" y="15125"/>
                  </a:lnTo>
                  <a:lnTo>
                    <a:pt x="756" y="15222"/>
                  </a:lnTo>
                  <a:lnTo>
                    <a:pt x="829" y="15320"/>
                  </a:lnTo>
                  <a:lnTo>
                    <a:pt x="951" y="15393"/>
                  </a:lnTo>
                  <a:lnTo>
                    <a:pt x="1073" y="15441"/>
                  </a:lnTo>
                  <a:lnTo>
                    <a:pt x="1194" y="15490"/>
                  </a:lnTo>
                  <a:lnTo>
                    <a:pt x="1316" y="15539"/>
                  </a:lnTo>
                  <a:lnTo>
                    <a:pt x="1462" y="15539"/>
                  </a:lnTo>
                  <a:lnTo>
                    <a:pt x="13006" y="15539"/>
                  </a:lnTo>
                  <a:lnTo>
                    <a:pt x="13006" y="15539"/>
                  </a:lnTo>
                  <a:lnTo>
                    <a:pt x="13153" y="15539"/>
                  </a:lnTo>
                  <a:lnTo>
                    <a:pt x="13274" y="15490"/>
                  </a:lnTo>
                  <a:lnTo>
                    <a:pt x="13396" y="15441"/>
                  </a:lnTo>
                  <a:lnTo>
                    <a:pt x="13518" y="15393"/>
                  </a:lnTo>
                  <a:lnTo>
                    <a:pt x="13640" y="15320"/>
                  </a:lnTo>
                  <a:lnTo>
                    <a:pt x="13713" y="15222"/>
                  </a:lnTo>
                  <a:lnTo>
                    <a:pt x="13810" y="15125"/>
                  </a:lnTo>
                  <a:lnTo>
                    <a:pt x="13883" y="15003"/>
                  </a:lnTo>
                  <a:lnTo>
                    <a:pt x="14370" y="14029"/>
                  </a:lnTo>
                  <a:lnTo>
                    <a:pt x="14370" y="14029"/>
                  </a:lnTo>
                  <a:lnTo>
                    <a:pt x="14419" y="13907"/>
                  </a:lnTo>
                  <a:lnTo>
                    <a:pt x="14443" y="13785"/>
                  </a:lnTo>
                  <a:lnTo>
                    <a:pt x="14468" y="13639"/>
                  </a:lnTo>
                  <a:lnTo>
                    <a:pt x="14468" y="13517"/>
                  </a:lnTo>
                  <a:lnTo>
                    <a:pt x="14443" y="13395"/>
                  </a:lnTo>
                  <a:lnTo>
                    <a:pt x="14419" y="13274"/>
                  </a:lnTo>
                  <a:lnTo>
                    <a:pt x="14346" y="13152"/>
                  </a:lnTo>
                  <a:lnTo>
                    <a:pt x="14273" y="13030"/>
                  </a:lnTo>
                  <a:lnTo>
                    <a:pt x="14273" y="1303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57;p9">
              <a:extLst>
                <a:ext uri="{FF2B5EF4-FFF2-40B4-BE49-F238E27FC236}">
                  <a16:creationId xmlns:a16="http://schemas.microsoft.com/office/drawing/2014/main" id="{819CE10C-5124-9B42-B42E-C453A6058A63}"/>
                </a:ext>
              </a:extLst>
            </p:cNvPr>
            <p:cNvSpPr/>
            <p:nvPr/>
          </p:nvSpPr>
          <p:spPr>
            <a:xfrm>
              <a:off x="704725" y="2545750"/>
              <a:ext cx="185125" cy="25"/>
            </a:xfrm>
            <a:custGeom>
              <a:avLst/>
              <a:gdLst/>
              <a:ahLst/>
              <a:cxnLst/>
              <a:rect l="l" t="t" r="r" b="b"/>
              <a:pathLst>
                <a:path w="7405" h="1" fill="none" extrusionOk="0">
                  <a:moveTo>
                    <a:pt x="7404" y="0"/>
                  </a:moveTo>
                  <a:lnTo>
                    <a:pt x="0"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58;p9">
              <a:extLst>
                <a:ext uri="{FF2B5EF4-FFF2-40B4-BE49-F238E27FC236}">
                  <a16:creationId xmlns:a16="http://schemas.microsoft.com/office/drawing/2014/main" id="{04B3A3EE-6444-0346-A1E0-D3B65F3DA229}"/>
                </a:ext>
              </a:extLst>
            </p:cNvPr>
            <p:cNvSpPr/>
            <p:nvPr/>
          </p:nvSpPr>
          <p:spPr>
            <a:xfrm>
              <a:off x="811875" y="2626125"/>
              <a:ext cx="31075" cy="31075"/>
            </a:xfrm>
            <a:custGeom>
              <a:avLst/>
              <a:gdLst/>
              <a:ahLst/>
              <a:cxnLst/>
              <a:rect l="l" t="t" r="r" b="b"/>
              <a:pathLst>
                <a:path w="1243" h="1243" fill="none" extrusionOk="0">
                  <a:moveTo>
                    <a:pt x="1" y="633"/>
                  </a:moveTo>
                  <a:lnTo>
                    <a:pt x="1" y="633"/>
                  </a:lnTo>
                  <a:lnTo>
                    <a:pt x="25" y="487"/>
                  </a:lnTo>
                  <a:lnTo>
                    <a:pt x="50" y="390"/>
                  </a:lnTo>
                  <a:lnTo>
                    <a:pt x="98" y="268"/>
                  </a:lnTo>
                  <a:lnTo>
                    <a:pt x="171" y="171"/>
                  </a:lnTo>
                  <a:lnTo>
                    <a:pt x="269" y="98"/>
                  </a:lnTo>
                  <a:lnTo>
                    <a:pt x="390" y="49"/>
                  </a:lnTo>
                  <a:lnTo>
                    <a:pt x="488" y="24"/>
                  </a:lnTo>
                  <a:lnTo>
                    <a:pt x="634" y="0"/>
                  </a:lnTo>
                  <a:lnTo>
                    <a:pt x="634" y="0"/>
                  </a:lnTo>
                  <a:lnTo>
                    <a:pt x="756" y="24"/>
                  </a:lnTo>
                  <a:lnTo>
                    <a:pt x="853" y="49"/>
                  </a:lnTo>
                  <a:lnTo>
                    <a:pt x="975" y="98"/>
                  </a:lnTo>
                  <a:lnTo>
                    <a:pt x="1072" y="171"/>
                  </a:lnTo>
                  <a:lnTo>
                    <a:pt x="1146" y="268"/>
                  </a:lnTo>
                  <a:lnTo>
                    <a:pt x="1194" y="390"/>
                  </a:lnTo>
                  <a:lnTo>
                    <a:pt x="1243" y="487"/>
                  </a:lnTo>
                  <a:lnTo>
                    <a:pt x="1243" y="633"/>
                  </a:lnTo>
                  <a:lnTo>
                    <a:pt x="1243" y="633"/>
                  </a:lnTo>
                  <a:lnTo>
                    <a:pt x="1243" y="755"/>
                  </a:lnTo>
                  <a:lnTo>
                    <a:pt x="1194" y="853"/>
                  </a:lnTo>
                  <a:lnTo>
                    <a:pt x="1146" y="974"/>
                  </a:lnTo>
                  <a:lnTo>
                    <a:pt x="1072" y="1072"/>
                  </a:lnTo>
                  <a:lnTo>
                    <a:pt x="975" y="1145"/>
                  </a:lnTo>
                  <a:lnTo>
                    <a:pt x="853" y="1194"/>
                  </a:lnTo>
                  <a:lnTo>
                    <a:pt x="756" y="1242"/>
                  </a:lnTo>
                  <a:lnTo>
                    <a:pt x="634" y="1242"/>
                  </a:lnTo>
                  <a:lnTo>
                    <a:pt x="634" y="1242"/>
                  </a:lnTo>
                  <a:lnTo>
                    <a:pt x="488" y="1242"/>
                  </a:lnTo>
                  <a:lnTo>
                    <a:pt x="390" y="1194"/>
                  </a:lnTo>
                  <a:lnTo>
                    <a:pt x="269" y="1145"/>
                  </a:lnTo>
                  <a:lnTo>
                    <a:pt x="171" y="1072"/>
                  </a:lnTo>
                  <a:lnTo>
                    <a:pt x="98" y="974"/>
                  </a:lnTo>
                  <a:lnTo>
                    <a:pt x="50" y="853"/>
                  </a:lnTo>
                  <a:lnTo>
                    <a:pt x="25" y="755"/>
                  </a:lnTo>
                  <a:lnTo>
                    <a:pt x="1" y="633"/>
                  </a:lnTo>
                  <a:lnTo>
                    <a:pt x="1" y="63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59;p9">
              <a:extLst>
                <a:ext uri="{FF2B5EF4-FFF2-40B4-BE49-F238E27FC236}">
                  <a16:creationId xmlns:a16="http://schemas.microsoft.com/office/drawing/2014/main" id="{74D3972D-6F5C-6042-B46B-62B9642BF4F5}"/>
                </a:ext>
              </a:extLst>
            </p:cNvPr>
            <p:cNvSpPr/>
            <p:nvPr/>
          </p:nvSpPr>
          <p:spPr>
            <a:xfrm>
              <a:off x="751000" y="2568275"/>
              <a:ext cx="54200" cy="53600"/>
            </a:xfrm>
            <a:custGeom>
              <a:avLst/>
              <a:gdLst/>
              <a:ahLst/>
              <a:cxnLst/>
              <a:rect l="l" t="t" r="r" b="b"/>
              <a:pathLst>
                <a:path w="2168" h="2144" fill="none" extrusionOk="0">
                  <a:moveTo>
                    <a:pt x="1096" y="2144"/>
                  </a:moveTo>
                  <a:lnTo>
                    <a:pt x="1096" y="2144"/>
                  </a:lnTo>
                  <a:lnTo>
                    <a:pt x="877" y="2119"/>
                  </a:lnTo>
                  <a:lnTo>
                    <a:pt x="658" y="2071"/>
                  </a:lnTo>
                  <a:lnTo>
                    <a:pt x="487" y="1973"/>
                  </a:lnTo>
                  <a:lnTo>
                    <a:pt x="317" y="1827"/>
                  </a:lnTo>
                  <a:lnTo>
                    <a:pt x="195" y="1681"/>
                  </a:lnTo>
                  <a:lnTo>
                    <a:pt x="98" y="1486"/>
                  </a:lnTo>
                  <a:lnTo>
                    <a:pt x="25" y="1291"/>
                  </a:lnTo>
                  <a:lnTo>
                    <a:pt x="0" y="1072"/>
                  </a:lnTo>
                  <a:lnTo>
                    <a:pt x="0" y="1072"/>
                  </a:lnTo>
                  <a:lnTo>
                    <a:pt x="25" y="853"/>
                  </a:lnTo>
                  <a:lnTo>
                    <a:pt x="98" y="658"/>
                  </a:lnTo>
                  <a:lnTo>
                    <a:pt x="195" y="463"/>
                  </a:lnTo>
                  <a:lnTo>
                    <a:pt x="317" y="317"/>
                  </a:lnTo>
                  <a:lnTo>
                    <a:pt x="487" y="171"/>
                  </a:lnTo>
                  <a:lnTo>
                    <a:pt x="658" y="73"/>
                  </a:lnTo>
                  <a:lnTo>
                    <a:pt x="877" y="0"/>
                  </a:lnTo>
                  <a:lnTo>
                    <a:pt x="1096" y="0"/>
                  </a:lnTo>
                  <a:lnTo>
                    <a:pt x="1096" y="0"/>
                  </a:lnTo>
                  <a:lnTo>
                    <a:pt x="1315" y="0"/>
                  </a:lnTo>
                  <a:lnTo>
                    <a:pt x="1510" y="73"/>
                  </a:lnTo>
                  <a:lnTo>
                    <a:pt x="1681" y="171"/>
                  </a:lnTo>
                  <a:lnTo>
                    <a:pt x="1851" y="317"/>
                  </a:lnTo>
                  <a:lnTo>
                    <a:pt x="1973" y="463"/>
                  </a:lnTo>
                  <a:lnTo>
                    <a:pt x="2070" y="658"/>
                  </a:lnTo>
                  <a:lnTo>
                    <a:pt x="2144" y="853"/>
                  </a:lnTo>
                  <a:lnTo>
                    <a:pt x="2168" y="1072"/>
                  </a:lnTo>
                  <a:lnTo>
                    <a:pt x="2168" y="1072"/>
                  </a:lnTo>
                  <a:lnTo>
                    <a:pt x="2144" y="1291"/>
                  </a:lnTo>
                  <a:lnTo>
                    <a:pt x="2070" y="1486"/>
                  </a:lnTo>
                  <a:lnTo>
                    <a:pt x="1973" y="1681"/>
                  </a:lnTo>
                  <a:lnTo>
                    <a:pt x="1851" y="1827"/>
                  </a:lnTo>
                  <a:lnTo>
                    <a:pt x="1681" y="1973"/>
                  </a:lnTo>
                  <a:lnTo>
                    <a:pt x="1510" y="2071"/>
                  </a:lnTo>
                  <a:lnTo>
                    <a:pt x="1315" y="2119"/>
                  </a:lnTo>
                  <a:lnTo>
                    <a:pt x="1096" y="2144"/>
                  </a:lnTo>
                  <a:lnTo>
                    <a:pt x="1096" y="2144"/>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60;p9">
              <a:extLst>
                <a:ext uri="{FF2B5EF4-FFF2-40B4-BE49-F238E27FC236}">
                  <a16:creationId xmlns:a16="http://schemas.microsoft.com/office/drawing/2014/main" id="{D4D028A4-89DB-2C43-848E-358101808AF1}"/>
                </a:ext>
              </a:extLst>
            </p:cNvPr>
            <p:cNvSpPr/>
            <p:nvPr/>
          </p:nvSpPr>
          <p:spPr>
            <a:xfrm>
              <a:off x="769875" y="2662650"/>
              <a:ext cx="23775" cy="23775"/>
            </a:xfrm>
            <a:custGeom>
              <a:avLst/>
              <a:gdLst/>
              <a:ahLst/>
              <a:cxnLst/>
              <a:rect l="l" t="t" r="r" b="b"/>
              <a:pathLst>
                <a:path w="951" h="951" fill="none" extrusionOk="0">
                  <a:moveTo>
                    <a:pt x="0" y="463"/>
                  </a:moveTo>
                  <a:lnTo>
                    <a:pt x="0" y="463"/>
                  </a:lnTo>
                  <a:lnTo>
                    <a:pt x="0" y="366"/>
                  </a:lnTo>
                  <a:lnTo>
                    <a:pt x="25" y="293"/>
                  </a:lnTo>
                  <a:lnTo>
                    <a:pt x="73" y="195"/>
                  </a:lnTo>
                  <a:lnTo>
                    <a:pt x="146" y="122"/>
                  </a:lnTo>
                  <a:lnTo>
                    <a:pt x="220" y="73"/>
                  </a:lnTo>
                  <a:lnTo>
                    <a:pt x="293" y="25"/>
                  </a:lnTo>
                  <a:lnTo>
                    <a:pt x="390" y="0"/>
                  </a:lnTo>
                  <a:lnTo>
                    <a:pt x="487" y="0"/>
                  </a:lnTo>
                  <a:lnTo>
                    <a:pt x="487" y="0"/>
                  </a:lnTo>
                  <a:lnTo>
                    <a:pt x="585" y="0"/>
                  </a:lnTo>
                  <a:lnTo>
                    <a:pt x="658" y="25"/>
                  </a:lnTo>
                  <a:lnTo>
                    <a:pt x="755" y="73"/>
                  </a:lnTo>
                  <a:lnTo>
                    <a:pt x="828" y="122"/>
                  </a:lnTo>
                  <a:lnTo>
                    <a:pt x="877" y="195"/>
                  </a:lnTo>
                  <a:lnTo>
                    <a:pt x="926" y="293"/>
                  </a:lnTo>
                  <a:lnTo>
                    <a:pt x="950" y="366"/>
                  </a:lnTo>
                  <a:lnTo>
                    <a:pt x="950" y="463"/>
                  </a:lnTo>
                  <a:lnTo>
                    <a:pt x="950" y="463"/>
                  </a:lnTo>
                  <a:lnTo>
                    <a:pt x="950" y="561"/>
                  </a:lnTo>
                  <a:lnTo>
                    <a:pt x="926" y="658"/>
                  </a:lnTo>
                  <a:lnTo>
                    <a:pt x="877" y="755"/>
                  </a:lnTo>
                  <a:lnTo>
                    <a:pt x="828" y="804"/>
                  </a:lnTo>
                  <a:lnTo>
                    <a:pt x="755" y="877"/>
                  </a:lnTo>
                  <a:lnTo>
                    <a:pt x="658" y="926"/>
                  </a:lnTo>
                  <a:lnTo>
                    <a:pt x="585" y="950"/>
                  </a:lnTo>
                  <a:lnTo>
                    <a:pt x="487" y="950"/>
                  </a:lnTo>
                  <a:lnTo>
                    <a:pt x="487" y="950"/>
                  </a:lnTo>
                  <a:lnTo>
                    <a:pt x="390" y="950"/>
                  </a:lnTo>
                  <a:lnTo>
                    <a:pt x="293" y="926"/>
                  </a:lnTo>
                  <a:lnTo>
                    <a:pt x="220" y="877"/>
                  </a:lnTo>
                  <a:lnTo>
                    <a:pt x="146" y="804"/>
                  </a:lnTo>
                  <a:lnTo>
                    <a:pt x="73" y="755"/>
                  </a:lnTo>
                  <a:lnTo>
                    <a:pt x="25" y="658"/>
                  </a:lnTo>
                  <a:lnTo>
                    <a:pt x="0" y="561"/>
                  </a:lnTo>
                  <a:lnTo>
                    <a:pt x="0" y="463"/>
                  </a:lnTo>
                  <a:lnTo>
                    <a:pt x="0" y="463"/>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1" name="Google Shape;61;p9">
              <a:extLst>
                <a:ext uri="{FF2B5EF4-FFF2-40B4-BE49-F238E27FC236}">
                  <a16:creationId xmlns:a16="http://schemas.microsoft.com/office/drawing/2014/main" id="{AE6D05E6-CEDE-394C-BE71-260CFAE39A5E}"/>
                </a:ext>
              </a:extLst>
            </p:cNvPr>
            <p:cNvSpPr/>
            <p:nvPr/>
          </p:nvSpPr>
          <p:spPr>
            <a:xfrm>
              <a:off x="799700" y="2503125"/>
              <a:ext cx="24375" cy="23775"/>
            </a:xfrm>
            <a:custGeom>
              <a:avLst/>
              <a:gdLst/>
              <a:ahLst/>
              <a:cxnLst/>
              <a:rect l="l" t="t" r="r" b="b"/>
              <a:pathLst>
                <a:path w="975" h="951" fill="none" extrusionOk="0">
                  <a:moveTo>
                    <a:pt x="1" y="463"/>
                  </a:moveTo>
                  <a:lnTo>
                    <a:pt x="1" y="463"/>
                  </a:lnTo>
                  <a:lnTo>
                    <a:pt x="25" y="366"/>
                  </a:lnTo>
                  <a:lnTo>
                    <a:pt x="49" y="293"/>
                  </a:lnTo>
                  <a:lnTo>
                    <a:pt x="98" y="195"/>
                  </a:lnTo>
                  <a:lnTo>
                    <a:pt x="147" y="122"/>
                  </a:lnTo>
                  <a:lnTo>
                    <a:pt x="220" y="73"/>
                  </a:lnTo>
                  <a:lnTo>
                    <a:pt x="293" y="25"/>
                  </a:lnTo>
                  <a:lnTo>
                    <a:pt x="390" y="0"/>
                  </a:lnTo>
                  <a:lnTo>
                    <a:pt x="488" y="0"/>
                  </a:lnTo>
                  <a:lnTo>
                    <a:pt x="488" y="0"/>
                  </a:lnTo>
                  <a:lnTo>
                    <a:pt x="585" y="0"/>
                  </a:lnTo>
                  <a:lnTo>
                    <a:pt x="683" y="25"/>
                  </a:lnTo>
                  <a:lnTo>
                    <a:pt x="756" y="73"/>
                  </a:lnTo>
                  <a:lnTo>
                    <a:pt x="829" y="122"/>
                  </a:lnTo>
                  <a:lnTo>
                    <a:pt x="877" y="195"/>
                  </a:lnTo>
                  <a:lnTo>
                    <a:pt x="926" y="293"/>
                  </a:lnTo>
                  <a:lnTo>
                    <a:pt x="951" y="366"/>
                  </a:lnTo>
                  <a:lnTo>
                    <a:pt x="975" y="463"/>
                  </a:lnTo>
                  <a:lnTo>
                    <a:pt x="975" y="463"/>
                  </a:lnTo>
                  <a:lnTo>
                    <a:pt x="951" y="561"/>
                  </a:lnTo>
                  <a:lnTo>
                    <a:pt x="926" y="658"/>
                  </a:lnTo>
                  <a:lnTo>
                    <a:pt x="877" y="731"/>
                  </a:lnTo>
                  <a:lnTo>
                    <a:pt x="829" y="804"/>
                  </a:lnTo>
                  <a:lnTo>
                    <a:pt x="756" y="877"/>
                  </a:lnTo>
                  <a:lnTo>
                    <a:pt x="683" y="902"/>
                  </a:lnTo>
                  <a:lnTo>
                    <a:pt x="585" y="950"/>
                  </a:lnTo>
                  <a:lnTo>
                    <a:pt x="488" y="950"/>
                  </a:lnTo>
                  <a:lnTo>
                    <a:pt x="488" y="950"/>
                  </a:lnTo>
                  <a:lnTo>
                    <a:pt x="390" y="950"/>
                  </a:lnTo>
                  <a:lnTo>
                    <a:pt x="293" y="902"/>
                  </a:lnTo>
                  <a:lnTo>
                    <a:pt x="220" y="877"/>
                  </a:lnTo>
                  <a:lnTo>
                    <a:pt x="147" y="804"/>
                  </a:lnTo>
                  <a:lnTo>
                    <a:pt x="98" y="731"/>
                  </a:lnTo>
                  <a:lnTo>
                    <a:pt x="49" y="658"/>
                  </a:lnTo>
                  <a:lnTo>
                    <a:pt x="25" y="561"/>
                  </a:lnTo>
                  <a:lnTo>
                    <a:pt x="1" y="463"/>
                  </a:lnTo>
                  <a:lnTo>
                    <a:pt x="1" y="46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2" name="Google Shape;62;p9">
              <a:extLst>
                <a:ext uri="{FF2B5EF4-FFF2-40B4-BE49-F238E27FC236}">
                  <a16:creationId xmlns:a16="http://schemas.microsoft.com/office/drawing/2014/main" id="{31D6B255-C828-F849-BC3B-8F826C8EFB9B}"/>
                </a:ext>
              </a:extLst>
            </p:cNvPr>
            <p:cNvSpPr/>
            <p:nvPr/>
          </p:nvSpPr>
          <p:spPr>
            <a:xfrm>
              <a:off x="766825" y="2388050"/>
              <a:ext cx="60925" cy="25"/>
            </a:xfrm>
            <a:custGeom>
              <a:avLst/>
              <a:gdLst/>
              <a:ahLst/>
              <a:cxnLst/>
              <a:rect l="l" t="t" r="r" b="b"/>
              <a:pathLst>
                <a:path w="2437" h="1" fill="none" extrusionOk="0">
                  <a:moveTo>
                    <a:pt x="2436" y="0"/>
                  </a:moveTo>
                  <a:lnTo>
                    <a:pt x="1" y="0"/>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8" name="Google Shape;63;p9">
              <a:extLst>
                <a:ext uri="{FF2B5EF4-FFF2-40B4-BE49-F238E27FC236}">
                  <a16:creationId xmlns:a16="http://schemas.microsoft.com/office/drawing/2014/main" id="{D4E630D5-D9A0-6444-BE4F-9631A278F7A7}"/>
                </a:ext>
              </a:extLst>
            </p:cNvPr>
            <p:cNvSpPr/>
            <p:nvPr/>
          </p:nvSpPr>
          <p:spPr>
            <a:xfrm>
              <a:off x="769875" y="2456250"/>
              <a:ext cx="31075" cy="31075"/>
            </a:xfrm>
            <a:custGeom>
              <a:avLst/>
              <a:gdLst/>
              <a:ahLst/>
              <a:cxnLst/>
              <a:rect l="l" t="t" r="r" b="b"/>
              <a:pathLst>
                <a:path w="1243" h="1243" fill="none" extrusionOk="0">
                  <a:moveTo>
                    <a:pt x="0" y="633"/>
                  </a:moveTo>
                  <a:lnTo>
                    <a:pt x="0" y="633"/>
                  </a:lnTo>
                  <a:lnTo>
                    <a:pt x="0" y="512"/>
                  </a:lnTo>
                  <a:lnTo>
                    <a:pt x="49" y="390"/>
                  </a:lnTo>
                  <a:lnTo>
                    <a:pt x="98" y="268"/>
                  </a:lnTo>
                  <a:lnTo>
                    <a:pt x="171" y="195"/>
                  </a:lnTo>
                  <a:lnTo>
                    <a:pt x="268" y="122"/>
                  </a:lnTo>
                  <a:lnTo>
                    <a:pt x="366" y="49"/>
                  </a:lnTo>
                  <a:lnTo>
                    <a:pt x="487" y="24"/>
                  </a:lnTo>
                  <a:lnTo>
                    <a:pt x="609" y="0"/>
                  </a:lnTo>
                  <a:lnTo>
                    <a:pt x="609" y="0"/>
                  </a:lnTo>
                  <a:lnTo>
                    <a:pt x="731" y="24"/>
                  </a:lnTo>
                  <a:lnTo>
                    <a:pt x="853" y="49"/>
                  </a:lnTo>
                  <a:lnTo>
                    <a:pt x="975" y="122"/>
                  </a:lnTo>
                  <a:lnTo>
                    <a:pt x="1048" y="195"/>
                  </a:lnTo>
                  <a:lnTo>
                    <a:pt x="1145" y="268"/>
                  </a:lnTo>
                  <a:lnTo>
                    <a:pt x="1194" y="390"/>
                  </a:lnTo>
                  <a:lnTo>
                    <a:pt x="1218" y="512"/>
                  </a:lnTo>
                  <a:lnTo>
                    <a:pt x="1242" y="633"/>
                  </a:lnTo>
                  <a:lnTo>
                    <a:pt x="1242" y="633"/>
                  </a:lnTo>
                  <a:lnTo>
                    <a:pt x="1218" y="755"/>
                  </a:lnTo>
                  <a:lnTo>
                    <a:pt x="1194" y="877"/>
                  </a:lnTo>
                  <a:lnTo>
                    <a:pt x="1145" y="974"/>
                  </a:lnTo>
                  <a:lnTo>
                    <a:pt x="1048" y="1072"/>
                  </a:lnTo>
                  <a:lnTo>
                    <a:pt x="975" y="1145"/>
                  </a:lnTo>
                  <a:lnTo>
                    <a:pt x="853" y="1193"/>
                  </a:lnTo>
                  <a:lnTo>
                    <a:pt x="731" y="1242"/>
                  </a:lnTo>
                  <a:lnTo>
                    <a:pt x="609" y="1242"/>
                  </a:lnTo>
                  <a:lnTo>
                    <a:pt x="609" y="1242"/>
                  </a:lnTo>
                  <a:lnTo>
                    <a:pt x="487" y="1242"/>
                  </a:lnTo>
                  <a:lnTo>
                    <a:pt x="366" y="1193"/>
                  </a:lnTo>
                  <a:lnTo>
                    <a:pt x="268" y="1145"/>
                  </a:lnTo>
                  <a:lnTo>
                    <a:pt x="171" y="1072"/>
                  </a:lnTo>
                  <a:lnTo>
                    <a:pt x="98" y="974"/>
                  </a:lnTo>
                  <a:lnTo>
                    <a:pt x="49" y="877"/>
                  </a:lnTo>
                  <a:lnTo>
                    <a:pt x="0" y="755"/>
                  </a:lnTo>
                  <a:lnTo>
                    <a:pt x="0" y="633"/>
                  </a:lnTo>
                  <a:lnTo>
                    <a:pt x="0" y="633"/>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Tree>
    <p:extLst>
      <p:ext uri="{BB962C8B-B14F-4D97-AF65-F5344CB8AC3E}">
        <p14:creationId xmlns:p14="http://schemas.microsoft.com/office/powerpoint/2010/main" val="1211923972"/>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 1 column" preserve="1">
  <p:cSld name="1_Title + 1 column">
    <p:spTree>
      <p:nvGrpSpPr>
        <p:cNvPr id="1" name="Shape 32"/>
        <p:cNvGrpSpPr/>
        <p:nvPr/>
      </p:nvGrpSpPr>
      <p:grpSpPr>
        <a:xfrm>
          <a:off x="0" y="0"/>
          <a:ext cx="0" cy="0"/>
          <a:chOff x="0" y="0"/>
          <a:chExt cx="0" cy="0"/>
        </a:xfrm>
      </p:grpSpPr>
      <p:sp>
        <p:nvSpPr>
          <p:cNvPr id="33" name="Google Shape;33;p6"/>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4" name="Google Shape;34;p6"/>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sp>
        <p:nvSpPr>
          <p:cNvPr id="36" name="Google Shape;36;p6"/>
          <p:cNvSpPr txBox="1">
            <a:spLocks noGrp="1"/>
          </p:cNvSpPr>
          <p:nvPr>
            <p:ph type="body" idx="1"/>
          </p:nvPr>
        </p:nvSpPr>
        <p:spPr>
          <a:xfrm>
            <a:off x="3090625" y="575500"/>
            <a:ext cx="5596200" cy="3981000"/>
          </a:xfrm>
          <a:prstGeom prst="rect">
            <a:avLst/>
          </a:prstGeom>
        </p:spPr>
        <p:txBody>
          <a:bodyPr spcFirstLastPara="1" wrap="square" lIns="91425" tIns="91425" rIns="91425" bIns="91425" anchor="t" anchorCtr="0"/>
          <a:lstStyle>
            <a:lvl1pPr marL="457200" lvl="0" indent="-317500">
              <a:spcBef>
                <a:spcPts val="600"/>
              </a:spcBef>
              <a:spcAft>
                <a:spcPts val="0"/>
              </a:spcAft>
              <a:buSzPts val="1400"/>
              <a:buChar char="▪"/>
              <a:defRPr/>
            </a:lvl1pPr>
            <a:lvl2pPr marL="914400" lvl="1" indent="-317500">
              <a:spcBef>
                <a:spcPts val="0"/>
              </a:spcBef>
              <a:spcAft>
                <a:spcPts val="0"/>
              </a:spcAft>
              <a:buSzPts val="1400"/>
              <a:buChar char="-"/>
              <a:defRPr/>
            </a:lvl2pPr>
            <a:lvl3pPr marL="1371600" lvl="2" indent="-317500">
              <a:spcBef>
                <a:spcPts val="0"/>
              </a:spcBef>
              <a:spcAft>
                <a:spcPts val="0"/>
              </a:spcAft>
              <a:buSzPts val="1400"/>
              <a:buChar char="-"/>
              <a:defRPr/>
            </a:lvl3pPr>
            <a:lvl4pPr marL="1828800" lvl="3" indent="-317500">
              <a:spcBef>
                <a:spcPts val="0"/>
              </a:spcBef>
              <a:spcAft>
                <a:spcPts val="0"/>
              </a:spcAft>
              <a:buSzPts val="1400"/>
              <a:buChar char="-"/>
              <a:defRPr/>
            </a:lvl4pPr>
            <a:lvl5pPr marL="2286000" lvl="4" indent="-317500">
              <a:spcBef>
                <a:spcPts val="0"/>
              </a:spcBef>
              <a:spcAft>
                <a:spcPts val="0"/>
              </a:spcAft>
              <a:buSzPts val="1400"/>
              <a:buChar char="-"/>
              <a:defRPr/>
            </a:lvl5pPr>
            <a:lvl6pPr marL="2743200" lvl="5" indent="-317500">
              <a:spcBef>
                <a:spcPts val="0"/>
              </a:spcBef>
              <a:spcAft>
                <a:spcPts val="0"/>
              </a:spcAft>
              <a:buSzPts val="1400"/>
              <a:buChar char="-"/>
              <a:defRPr/>
            </a:lvl6pPr>
            <a:lvl7pPr marL="3200400" lvl="6" indent="-317500">
              <a:spcBef>
                <a:spcPts val="0"/>
              </a:spcBef>
              <a:spcAft>
                <a:spcPts val="0"/>
              </a:spcAft>
              <a:buSzPts val="1400"/>
              <a:buChar char="-"/>
              <a:defRPr/>
            </a:lvl7pPr>
            <a:lvl8pPr marL="3657600" lvl="7" indent="-317500">
              <a:spcBef>
                <a:spcPts val="0"/>
              </a:spcBef>
              <a:spcAft>
                <a:spcPts val="0"/>
              </a:spcAft>
              <a:buSzPts val="1400"/>
              <a:buChar char="-"/>
              <a:defRPr/>
            </a:lvl8pPr>
            <a:lvl9pPr marL="4114800" lvl="8" indent="-317500">
              <a:spcBef>
                <a:spcPts val="0"/>
              </a:spcBef>
              <a:spcAft>
                <a:spcPts val="0"/>
              </a:spcAft>
              <a:buSzPts val="1400"/>
              <a:buChar char="-"/>
              <a:defRPr/>
            </a:lvl9pPr>
          </a:lstStyle>
          <a:p>
            <a:pPr lvl="0"/>
            <a:r>
              <a:rPr lang="en-US"/>
              <a:t>Edit Master text styles</a:t>
            </a:r>
          </a:p>
        </p:txBody>
      </p:sp>
      <p:sp>
        <p:nvSpPr>
          <p:cNvPr id="37" name="Google Shape;37;p6"/>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grpSp>
        <p:nvGrpSpPr>
          <p:cNvPr id="16" name="Google Shape;363;p47">
            <a:extLst>
              <a:ext uri="{FF2B5EF4-FFF2-40B4-BE49-F238E27FC236}">
                <a16:creationId xmlns:a16="http://schemas.microsoft.com/office/drawing/2014/main" id="{3541BDF9-5784-074C-A08C-87376337677D}"/>
              </a:ext>
            </a:extLst>
          </p:cNvPr>
          <p:cNvGrpSpPr/>
          <p:nvPr/>
        </p:nvGrpSpPr>
        <p:grpSpPr>
          <a:xfrm>
            <a:off x="234451" y="613658"/>
            <a:ext cx="372594" cy="360301"/>
            <a:chOff x="1247825" y="5001950"/>
            <a:chExt cx="443300" cy="428675"/>
          </a:xfrm>
        </p:grpSpPr>
        <p:sp>
          <p:nvSpPr>
            <p:cNvPr id="17" name="Google Shape;364;p47">
              <a:extLst>
                <a:ext uri="{FF2B5EF4-FFF2-40B4-BE49-F238E27FC236}">
                  <a16:creationId xmlns:a16="http://schemas.microsoft.com/office/drawing/2014/main" id="{572CE08A-2EDE-ED40-8929-A4D030F473E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8" name="Google Shape;365;p47">
              <a:extLst>
                <a:ext uri="{FF2B5EF4-FFF2-40B4-BE49-F238E27FC236}">
                  <a16:creationId xmlns:a16="http://schemas.microsoft.com/office/drawing/2014/main" id="{E3272AF4-EF81-B947-99F7-208AC87C7B41}"/>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19" name="Google Shape;366;p47">
              <a:extLst>
                <a:ext uri="{FF2B5EF4-FFF2-40B4-BE49-F238E27FC236}">
                  <a16:creationId xmlns:a16="http://schemas.microsoft.com/office/drawing/2014/main" id="{584652AF-EDE0-DE40-8E38-1CC1E523A7C4}"/>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0" name="Google Shape;367;p47">
              <a:extLst>
                <a:ext uri="{FF2B5EF4-FFF2-40B4-BE49-F238E27FC236}">
                  <a16:creationId xmlns:a16="http://schemas.microsoft.com/office/drawing/2014/main" id="{C22F9A86-3FF7-6945-90B2-1F66B4E0EEB8}"/>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1" name="Google Shape;368;p47">
              <a:extLst>
                <a:ext uri="{FF2B5EF4-FFF2-40B4-BE49-F238E27FC236}">
                  <a16:creationId xmlns:a16="http://schemas.microsoft.com/office/drawing/2014/main" id="{35E00376-99D9-274D-A292-AFECD22C8F81}"/>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2" name="Google Shape;369;p47">
              <a:extLst>
                <a:ext uri="{FF2B5EF4-FFF2-40B4-BE49-F238E27FC236}">
                  <a16:creationId xmlns:a16="http://schemas.microsoft.com/office/drawing/2014/main" id="{D11F13E6-7749-5D4B-A7A0-EFE5A88346CC}"/>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2" name="TextBox 1">
            <a:extLst>
              <a:ext uri="{FF2B5EF4-FFF2-40B4-BE49-F238E27FC236}">
                <a16:creationId xmlns:a16="http://schemas.microsoft.com/office/drawing/2014/main" id="{F8F7C7F8-C034-EF43-941C-B3BC5BC5855C}"/>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pic>
        <p:nvPicPr>
          <p:cNvPr id="14" name="Picture 13">
            <a:extLst>
              <a:ext uri="{FF2B5EF4-FFF2-40B4-BE49-F238E27FC236}">
                <a16:creationId xmlns:a16="http://schemas.microsoft.com/office/drawing/2014/main" id="{BDC002A9-6F71-4260-AC7A-CA8BDE8488C1}"/>
              </a:ext>
            </a:extLst>
          </p:cNvPr>
          <p:cNvPicPr>
            <a:picLocks noChangeAspect="1"/>
          </p:cNvPicPr>
          <p:nvPr/>
        </p:nvPicPr>
        <p:blipFill>
          <a:blip r:embed="rId2"/>
          <a:stretch>
            <a:fillRect/>
          </a:stretch>
        </p:blipFill>
        <p:spPr>
          <a:xfrm>
            <a:off x="1" y="4274433"/>
            <a:ext cx="2585474" cy="869067"/>
          </a:xfrm>
          <a:prstGeom prst="rect">
            <a:avLst/>
          </a:prstGeom>
        </p:spPr>
      </p:pic>
      <p:sp>
        <p:nvSpPr>
          <p:cNvPr id="15" name="Google Shape;33;p6">
            <a:extLst>
              <a:ext uri="{FF2B5EF4-FFF2-40B4-BE49-F238E27FC236}">
                <a16:creationId xmlns:a16="http://schemas.microsoft.com/office/drawing/2014/main" id="{7D0330C4-488F-4E11-BF3D-EA5DF26F0A65}"/>
              </a:ext>
            </a:extLst>
          </p:cNvPr>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23" name="Google Shape;34;p6">
            <a:extLst>
              <a:ext uri="{FF2B5EF4-FFF2-40B4-BE49-F238E27FC236}">
                <a16:creationId xmlns:a16="http://schemas.microsoft.com/office/drawing/2014/main" id="{9AA0ECA5-9FBC-4C4B-A996-F0E3B3EC796D}"/>
              </a:ext>
            </a:extLst>
          </p:cNvPr>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24" name="Google Shape;363;p47">
            <a:extLst>
              <a:ext uri="{FF2B5EF4-FFF2-40B4-BE49-F238E27FC236}">
                <a16:creationId xmlns:a16="http://schemas.microsoft.com/office/drawing/2014/main" id="{CA4C0B63-61BC-42D7-B10C-C17E378D6BB3}"/>
              </a:ext>
            </a:extLst>
          </p:cNvPr>
          <p:cNvGrpSpPr/>
          <p:nvPr/>
        </p:nvGrpSpPr>
        <p:grpSpPr>
          <a:xfrm>
            <a:off x="234451" y="613658"/>
            <a:ext cx="372594" cy="360301"/>
            <a:chOff x="1247825" y="5001950"/>
            <a:chExt cx="443300" cy="428675"/>
          </a:xfrm>
        </p:grpSpPr>
        <p:sp>
          <p:nvSpPr>
            <p:cNvPr id="25" name="Google Shape;364;p47">
              <a:extLst>
                <a:ext uri="{FF2B5EF4-FFF2-40B4-BE49-F238E27FC236}">
                  <a16:creationId xmlns:a16="http://schemas.microsoft.com/office/drawing/2014/main" id="{E6339F27-6884-43C4-ACA3-533ECC8D4189}"/>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6" name="Google Shape;365;p47">
              <a:extLst>
                <a:ext uri="{FF2B5EF4-FFF2-40B4-BE49-F238E27FC236}">
                  <a16:creationId xmlns:a16="http://schemas.microsoft.com/office/drawing/2014/main" id="{2F61311E-6ABC-4FA5-88CF-1E1E49177CE2}"/>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7" name="Google Shape;366;p47">
              <a:extLst>
                <a:ext uri="{FF2B5EF4-FFF2-40B4-BE49-F238E27FC236}">
                  <a16:creationId xmlns:a16="http://schemas.microsoft.com/office/drawing/2014/main" id="{FFA797A4-32D0-4B07-A937-80B9B4AE6CCC}"/>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8" name="Google Shape;367;p47">
              <a:extLst>
                <a:ext uri="{FF2B5EF4-FFF2-40B4-BE49-F238E27FC236}">
                  <a16:creationId xmlns:a16="http://schemas.microsoft.com/office/drawing/2014/main" id="{F55FF81A-18F9-4036-9BA4-D4E796DF3A27}"/>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29" name="Google Shape;368;p47">
              <a:extLst>
                <a:ext uri="{FF2B5EF4-FFF2-40B4-BE49-F238E27FC236}">
                  <a16:creationId xmlns:a16="http://schemas.microsoft.com/office/drawing/2014/main" id="{B47BC9E7-AA0A-4513-BB74-8438AC3B4E9D}"/>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30" name="Google Shape;369;p47">
              <a:extLst>
                <a:ext uri="{FF2B5EF4-FFF2-40B4-BE49-F238E27FC236}">
                  <a16:creationId xmlns:a16="http://schemas.microsoft.com/office/drawing/2014/main" id="{ADB9D0F2-9906-4BBA-9EAB-C51BE4A408F4}"/>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31" name="TextBox 30">
            <a:extLst>
              <a:ext uri="{FF2B5EF4-FFF2-40B4-BE49-F238E27FC236}">
                <a16:creationId xmlns:a16="http://schemas.microsoft.com/office/drawing/2014/main" id="{E07FEEEE-A528-47C9-8C2A-34EE7D884265}"/>
              </a:ext>
            </a:extLst>
          </p:cNvPr>
          <p:cNvSpPr txBox="1"/>
          <p:nvPr/>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
        <p:nvSpPr>
          <p:cNvPr id="32" name="Google Shape;33;p6">
            <a:extLst>
              <a:ext uri="{FF2B5EF4-FFF2-40B4-BE49-F238E27FC236}">
                <a16:creationId xmlns:a16="http://schemas.microsoft.com/office/drawing/2014/main" id="{53A4D85C-5E0B-4D4B-9707-F8AAAA28BF91}"/>
              </a:ext>
            </a:extLst>
          </p:cNvPr>
          <p:cNvSpPr/>
          <p:nvPr userDrawn="1"/>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35" name="Google Shape;34;p6">
            <a:extLst>
              <a:ext uri="{FF2B5EF4-FFF2-40B4-BE49-F238E27FC236}">
                <a16:creationId xmlns:a16="http://schemas.microsoft.com/office/drawing/2014/main" id="{20CD7153-7E98-4F00-9DC5-47C8E65B6DDD}"/>
              </a:ext>
            </a:extLst>
          </p:cNvPr>
          <p:cNvSpPr/>
          <p:nvPr userDrawn="1"/>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dirty="0"/>
          </a:p>
        </p:txBody>
      </p:sp>
      <p:grpSp>
        <p:nvGrpSpPr>
          <p:cNvPr id="38" name="Google Shape;363;p47">
            <a:extLst>
              <a:ext uri="{FF2B5EF4-FFF2-40B4-BE49-F238E27FC236}">
                <a16:creationId xmlns:a16="http://schemas.microsoft.com/office/drawing/2014/main" id="{8DCBFD1A-2B6B-402A-8A9C-C0A7F356FA91}"/>
              </a:ext>
            </a:extLst>
          </p:cNvPr>
          <p:cNvGrpSpPr/>
          <p:nvPr userDrawn="1"/>
        </p:nvGrpSpPr>
        <p:grpSpPr>
          <a:xfrm>
            <a:off x="234451" y="613658"/>
            <a:ext cx="372594" cy="360301"/>
            <a:chOff x="1247825" y="5001950"/>
            <a:chExt cx="443300" cy="428675"/>
          </a:xfrm>
        </p:grpSpPr>
        <p:sp>
          <p:nvSpPr>
            <p:cNvPr id="39" name="Google Shape;364;p47">
              <a:extLst>
                <a:ext uri="{FF2B5EF4-FFF2-40B4-BE49-F238E27FC236}">
                  <a16:creationId xmlns:a16="http://schemas.microsoft.com/office/drawing/2014/main" id="{1191B949-F779-4070-8EE1-A9EE91623D46}"/>
                </a:ext>
              </a:extLst>
            </p:cNvPr>
            <p:cNvSpPr/>
            <p:nvPr/>
          </p:nvSpPr>
          <p:spPr>
            <a:xfrm>
              <a:off x="1247825" y="5168175"/>
              <a:ext cx="373875" cy="221650"/>
            </a:xfrm>
            <a:custGeom>
              <a:avLst/>
              <a:gdLst/>
              <a:ahLst/>
              <a:cxnLst/>
              <a:rect l="l" t="t" r="r" b="b"/>
              <a:pathLst>
                <a:path w="14955" h="8866" fill="none" extrusionOk="0">
                  <a:moveTo>
                    <a:pt x="12178" y="8865"/>
                  </a:moveTo>
                  <a:lnTo>
                    <a:pt x="12178" y="8865"/>
                  </a:lnTo>
                  <a:lnTo>
                    <a:pt x="12325" y="8841"/>
                  </a:lnTo>
                  <a:lnTo>
                    <a:pt x="12471" y="8792"/>
                  </a:lnTo>
                  <a:lnTo>
                    <a:pt x="12592" y="8695"/>
                  </a:lnTo>
                  <a:lnTo>
                    <a:pt x="12666" y="8573"/>
                  </a:lnTo>
                  <a:lnTo>
                    <a:pt x="12666" y="8573"/>
                  </a:lnTo>
                  <a:lnTo>
                    <a:pt x="12958" y="8037"/>
                  </a:lnTo>
                  <a:lnTo>
                    <a:pt x="13323" y="7331"/>
                  </a:lnTo>
                  <a:lnTo>
                    <a:pt x="13688" y="6454"/>
                  </a:lnTo>
                  <a:lnTo>
                    <a:pt x="13883" y="5991"/>
                  </a:lnTo>
                  <a:lnTo>
                    <a:pt x="14078" y="5480"/>
                  </a:lnTo>
                  <a:lnTo>
                    <a:pt x="14249" y="4944"/>
                  </a:lnTo>
                  <a:lnTo>
                    <a:pt x="14419" y="4360"/>
                  </a:lnTo>
                  <a:lnTo>
                    <a:pt x="14565" y="3775"/>
                  </a:lnTo>
                  <a:lnTo>
                    <a:pt x="14711" y="3166"/>
                  </a:lnTo>
                  <a:lnTo>
                    <a:pt x="14809" y="2533"/>
                  </a:lnTo>
                  <a:lnTo>
                    <a:pt x="14882" y="1875"/>
                  </a:lnTo>
                  <a:lnTo>
                    <a:pt x="14931" y="1218"/>
                  </a:lnTo>
                  <a:lnTo>
                    <a:pt x="14955" y="536"/>
                  </a:lnTo>
                  <a:lnTo>
                    <a:pt x="14955" y="536"/>
                  </a:lnTo>
                  <a:lnTo>
                    <a:pt x="14955" y="438"/>
                  </a:lnTo>
                  <a:lnTo>
                    <a:pt x="14906" y="341"/>
                  </a:lnTo>
                  <a:lnTo>
                    <a:pt x="14857" y="244"/>
                  </a:lnTo>
                  <a:lnTo>
                    <a:pt x="14809" y="146"/>
                  </a:lnTo>
                  <a:lnTo>
                    <a:pt x="14711" y="97"/>
                  </a:lnTo>
                  <a:lnTo>
                    <a:pt x="14614" y="24"/>
                  </a:lnTo>
                  <a:lnTo>
                    <a:pt x="14516" y="0"/>
                  </a:lnTo>
                  <a:lnTo>
                    <a:pt x="14395" y="0"/>
                  </a:lnTo>
                  <a:lnTo>
                    <a:pt x="3338" y="0"/>
                  </a:lnTo>
                  <a:lnTo>
                    <a:pt x="3338" y="0"/>
                  </a:lnTo>
                  <a:lnTo>
                    <a:pt x="3216" y="0"/>
                  </a:lnTo>
                  <a:lnTo>
                    <a:pt x="3118" y="24"/>
                  </a:lnTo>
                  <a:lnTo>
                    <a:pt x="3021" y="97"/>
                  </a:lnTo>
                  <a:lnTo>
                    <a:pt x="2924" y="146"/>
                  </a:lnTo>
                  <a:lnTo>
                    <a:pt x="2875" y="244"/>
                  </a:lnTo>
                  <a:lnTo>
                    <a:pt x="2826" y="341"/>
                  </a:lnTo>
                  <a:lnTo>
                    <a:pt x="2777" y="438"/>
                  </a:lnTo>
                  <a:lnTo>
                    <a:pt x="2777" y="536"/>
                  </a:lnTo>
                  <a:lnTo>
                    <a:pt x="2777" y="536"/>
                  </a:lnTo>
                  <a:lnTo>
                    <a:pt x="2777" y="706"/>
                  </a:lnTo>
                  <a:lnTo>
                    <a:pt x="2777" y="706"/>
                  </a:lnTo>
                  <a:lnTo>
                    <a:pt x="2558" y="633"/>
                  </a:lnTo>
                  <a:lnTo>
                    <a:pt x="2363" y="585"/>
                  </a:lnTo>
                  <a:lnTo>
                    <a:pt x="2144" y="560"/>
                  </a:lnTo>
                  <a:lnTo>
                    <a:pt x="1949" y="536"/>
                  </a:lnTo>
                  <a:lnTo>
                    <a:pt x="1949" y="536"/>
                  </a:lnTo>
                  <a:lnTo>
                    <a:pt x="1755" y="560"/>
                  </a:lnTo>
                  <a:lnTo>
                    <a:pt x="1560" y="585"/>
                  </a:lnTo>
                  <a:lnTo>
                    <a:pt x="1365" y="633"/>
                  </a:lnTo>
                  <a:lnTo>
                    <a:pt x="1194" y="706"/>
                  </a:lnTo>
                  <a:lnTo>
                    <a:pt x="1024" y="779"/>
                  </a:lnTo>
                  <a:lnTo>
                    <a:pt x="853" y="877"/>
                  </a:lnTo>
                  <a:lnTo>
                    <a:pt x="707" y="999"/>
                  </a:lnTo>
                  <a:lnTo>
                    <a:pt x="561" y="1120"/>
                  </a:lnTo>
                  <a:lnTo>
                    <a:pt x="439" y="1242"/>
                  </a:lnTo>
                  <a:lnTo>
                    <a:pt x="342" y="1413"/>
                  </a:lnTo>
                  <a:lnTo>
                    <a:pt x="244" y="1559"/>
                  </a:lnTo>
                  <a:lnTo>
                    <a:pt x="147" y="1729"/>
                  </a:lnTo>
                  <a:lnTo>
                    <a:pt x="98" y="1900"/>
                  </a:lnTo>
                  <a:lnTo>
                    <a:pt x="50" y="2095"/>
                  </a:lnTo>
                  <a:lnTo>
                    <a:pt x="1" y="2289"/>
                  </a:lnTo>
                  <a:lnTo>
                    <a:pt x="1" y="2484"/>
                  </a:lnTo>
                  <a:lnTo>
                    <a:pt x="1" y="2484"/>
                  </a:lnTo>
                  <a:lnTo>
                    <a:pt x="25" y="2850"/>
                  </a:lnTo>
                  <a:lnTo>
                    <a:pt x="98" y="3191"/>
                  </a:lnTo>
                  <a:lnTo>
                    <a:pt x="220" y="3556"/>
                  </a:lnTo>
                  <a:lnTo>
                    <a:pt x="366" y="3872"/>
                  </a:lnTo>
                  <a:lnTo>
                    <a:pt x="561" y="4213"/>
                  </a:lnTo>
                  <a:lnTo>
                    <a:pt x="780" y="4530"/>
                  </a:lnTo>
                  <a:lnTo>
                    <a:pt x="1024" y="4822"/>
                  </a:lnTo>
                  <a:lnTo>
                    <a:pt x="1292" y="5090"/>
                  </a:lnTo>
                  <a:lnTo>
                    <a:pt x="1584" y="5334"/>
                  </a:lnTo>
                  <a:lnTo>
                    <a:pt x="1901" y="5577"/>
                  </a:lnTo>
                  <a:lnTo>
                    <a:pt x="2242" y="5772"/>
                  </a:lnTo>
                  <a:lnTo>
                    <a:pt x="2583" y="5943"/>
                  </a:lnTo>
                  <a:lnTo>
                    <a:pt x="2924" y="6089"/>
                  </a:lnTo>
                  <a:lnTo>
                    <a:pt x="3265" y="6186"/>
                  </a:lnTo>
                  <a:lnTo>
                    <a:pt x="3605" y="6259"/>
                  </a:lnTo>
                  <a:lnTo>
                    <a:pt x="3946" y="6284"/>
                  </a:lnTo>
                  <a:lnTo>
                    <a:pt x="3946" y="6284"/>
                  </a:lnTo>
                  <a:lnTo>
                    <a:pt x="4068" y="6625"/>
                  </a:lnTo>
                  <a:lnTo>
                    <a:pt x="4214" y="6941"/>
                  </a:lnTo>
                  <a:lnTo>
                    <a:pt x="4507" y="7574"/>
                  </a:lnTo>
                  <a:lnTo>
                    <a:pt x="4799" y="8110"/>
                  </a:lnTo>
                  <a:lnTo>
                    <a:pt x="5067" y="8573"/>
                  </a:lnTo>
                  <a:lnTo>
                    <a:pt x="5067" y="8573"/>
                  </a:lnTo>
                  <a:lnTo>
                    <a:pt x="5140" y="8695"/>
                  </a:lnTo>
                  <a:lnTo>
                    <a:pt x="5262" y="8792"/>
                  </a:lnTo>
                  <a:lnTo>
                    <a:pt x="5408" y="8841"/>
                  </a:lnTo>
                  <a:lnTo>
                    <a:pt x="5554" y="8865"/>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0" name="Google Shape;365;p47">
              <a:extLst>
                <a:ext uri="{FF2B5EF4-FFF2-40B4-BE49-F238E27FC236}">
                  <a16:creationId xmlns:a16="http://schemas.microsoft.com/office/drawing/2014/main" id="{8293C9EA-D70A-410E-ABFA-8BA80092CF40}"/>
                </a:ext>
              </a:extLst>
            </p:cNvPr>
            <p:cNvSpPr/>
            <p:nvPr/>
          </p:nvSpPr>
          <p:spPr>
            <a:xfrm>
              <a:off x="1275850" y="5209575"/>
              <a:ext cx="60900" cy="87075"/>
            </a:xfrm>
            <a:custGeom>
              <a:avLst/>
              <a:gdLst/>
              <a:ahLst/>
              <a:cxnLst/>
              <a:rect l="l" t="t" r="r" b="b"/>
              <a:pathLst>
                <a:path w="2436" h="3483" fill="none" extrusionOk="0">
                  <a:moveTo>
                    <a:pt x="0" y="828"/>
                  </a:moveTo>
                  <a:lnTo>
                    <a:pt x="0" y="828"/>
                  </a:lnTo>
                  <a:lnTo>
                    <a:pt x="0" y="658"/>
                  </a:lnTo>
                  <a:lnTo>
                    <a:pt x="49" y="512"/>
                  </a:lnTo>
                  <a:lnTo>
                    <a:pt x="122" y="366"/>
                  </a:lnTo>
                  <a:lnTo>
                    <a:pt x="244" y="244"/>
                  </a:lnTo>
                  <a:lnTo>
                    <a:pt x="366" y="146"/>
                  </a:lnTo>
                  <a:lnTo>
                    <a:pt x="487" y="73"/>
                  </a:lnTo>
                  <a:lnTo>
                    <a:pt x="658" y="25"/>
                  </a:lnTo>
                  <a:lnTo>
                    <a:pt x="828" y="0"/>
                  </a:lnTo>
                  <a:lnTo>
                    <a:pt x="828" y="0"/>
                  </a:lnTo>
                  <a:lnTo>
                    <a:pt x="950" y="0"/>
                  </a:lnTo>
                  <a:lnTo>
                    <a:pt x="1072" y="25"/>
                  </a:lnTo>
                  <a:lnTo>
                    <a:pt x="1340" y="122"/>
                  </a:lnTo>
                  <a:lnTo>
                    <a:pt x="1559" y="268"/>
                  </a:lnTo>
                  <a:lnTo>
                    <a:pt x="1754" y="414"/>
                  </a:lnTo>
                  <a:lnTo>
                    <a:pt x="1754" y="414"/>
                  </a:lnTo>
                  <a:lnTo>
                    <a:pt x="1803" y="780"/>
                  </a:lnTo>
                  <a:lnTo>
                    <a:pt x="1876" y="1169"/>
                  </a:lnTo>
                  <a:lnTo>
                    <a:pt x="2046" y="1997"/>
                  </a:lnTo>
                  <a:lnTo>
                    <a:pt x="2265" y="2801"/>
                  </a:lnTo>
                  <a:lnTo>
                    <a:pt x="2436" y="3483"/>
                  </a:lnTo>
                  <a:lnTo>
                    <a:pt x="2436" y="3483"/>
                  </a:lnTo>
                  <a:lnTo>
                    <a:pt x="2241" y="3434"/>
                  </a:lnTo>
                  <a:lnTo>
                    <a:pt x="2022" y="3361"/>
                  </a:lnTo>
                  <a:lnTo>
                    <a:pt x="1827" y="3264"/>
                  </a:lnTo>
                  <a:lnTo>
                    <a:pt x="1608" y="3142"/>
                  </a:lnTo>
                  <a:lnTo>
                    <a:pt x="1413" y="3020"/>
                  </a:lnTo>
                  <a:lnTo>
                    <a:pt x="1194" y="2874"/>
                  </a:lnTo>
                  <a:lnTo>
                    <a:pt x="999" y="2704"/>
                  </a:lnTo>
                  <a:lnTo>
                    <a:pt x="804" y="2533"/>
                  </a:lnTo>
                  <a:lnTo>
                    <a:pt x="634" y="2338"/>
                  </a:lnTo>
                  <a:lnTo>
                    <a:pt x="487" y="2143"/>
                  </a:lnTo>
                  <a:lnTo>
                    <a:pt x="341" y="1924"/>
                  </a:lnTo>
                  <a:lnTo>
                    <a:pt x="219" y="1729"/>
                  </a:lnTo>
                  <a:lnTo>
                    <a:pt x="122" y="1510"/>
                  </a:lnTo>
                  <a:lnTo>
                    <a:pt x="49" y="1267"/>
                  </a:lnTo>
                  <a:lnTo>
                    <a:pt x="0" y="1047"/>
                  </a:lnTo>
                  <a:lnTo>
                    <a:pt x="0" y="828"/>
                  </a:lnTo>
                  <a:lnTo>
                    <a:pt x="0" y="828"/>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1" name="Google Shape;366;p47">
              <a:extLst>
                <a:ext uri="{FF2B5EF4-FFF2-40B4-BE49-F238E27FC236}">
                  <a16:creationId xmlns:a16="http://schemas.microsoft.com/office/drawing/2014/main" id="{BBC7879E-D63D-41D3-A9D9-B546210068D3}"/>
                </a:ext>
              </a:extLst>
            </p:cNvPr>
            <p:cNvSpPr/>
            <p:nvPr/>
          </p:nvSpPr>
          <p:spPr>
            <a:xfrm>
              <a:off x="1247825" y="5391625"/>
              <a:ext cx="443300" cy="39000"/>
            </a:xfrm>
            <a:custGeom>
              <a:avLst/>
              <a:gdLst/>
              <a:ahLst/>
              <a:cxnLst/>
              <a:rect l="l" t="t" r="r" b="b"/>
              <a:pathLst>
                <a:path w="17732" h="1560" fill="none" extrusionOk="0">
                  <a:moveTo>
                    <a:pt x="16611" y="1559"/>
                  </a:moveTo>
                  <a:lnTo>
                    <a:pt x="1121" y="1559"/>
                  </a:lnTo>
                  <a:lnTo>
                    <a:pt x="1121" y="1559"/>
                  </a:lnTo>
                  <a:lnTo>
                    <a:pt x="1000" y="1535"/>
                  </a:lnTo>
                  <a:lnTo>
                    <a:pt x="878" y="1510"/>
                  </a:lnTo>
                  <a:lnTo>
                    <a:pt x="780" y="1462"/>
                  </a:lnTo>
                  <a:lnTo>
                    <a:pt x="683" y="1389"/>
                  </a:lnTo>
                  <a:lnTo>
                    <a:pt x="488" y="1218"/>
                  </a:lnTo>
                  <a:lnTo>
                    <a:pt x="318" y="999"/>
                  </a:lnTo>
                  <a:lnTo>
                    <a:pt x="196" y="755"/>
                  </a:lnTo>
                  <a:lnTo>
                    <a:pt x="98" y="487"/>
                  </a:lnTo>
                  <a:lnTo>
                    <a:pt x="25" y="244"/>
                  </a:lnTo>
                  <a:lnTo>
                    <a:pt x="1" y="0"/>
                  </a:lnTo>
                  <a:lnTo>
                    <a:pt x="17731" y="0"/>
                  </a:lnTo>
                  <a:lnTo>
                    <a:pt x="17731" y="0"/>
                  </a:lnTo>
                  <a:lnTo>
                    <a:pt x="17707" y="244"/>
                  </a:lnTo>
                  <a:lnTo>
                    <a:pt x="17634" y="487"/>
                  </a:lnTo>
                  <a:lnTo>
                    <a:pt x="17537" y="755"/>
                  </a:lnTo>
                  <a:lnTo>
                    <a:pt x="17415" y="999"/>
                  </a:lnTo>
                  <a:lnTo>
                    <a:pt x="17244" y="1218"/>
                  </a:lnTo>
                  <a:lnTo>
                    <a:pt x="17049" y="1389"/>
                  </a:lnTo>
                  <a:lnTo>
                    <a:pt x="16952" y="1462"/>
                  </a:lnTo>
                  <a:lnTo>
                    <a:pt x="16855" y="1510"/>
                  </a:lnTo>
                  <a:lnTo>
                    <a:pt x="16733" y="1535"/>
                  </a:lnTo>
                  <a:lnTo>
                    <a:pt x="16611" y="1559"/>
                  </a:lnTo>
                  <a:lnTo>
                    <a:pt x="16611" y="1559"/>
                  </a:lnTo>
                  <a:close/>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2" name="Google Shape;367;p47">
              <a:extLst>
                <a:ext uri="{FF2B5EF4-FFF2-40B4-BE49-F238E27FC236}">
                  <a16:creationId xmlns:a16="http://schemas.microsoft.com/office/drawing/2014/main" id="{481F88CF-7FD8-41AB-966F-D3CCE08549C9}"/>
                </a:ext>
              </a:extLst>
            </p:cNvPr>
            <p:cNvSpPr/>
            <p:nvPr/>
          </p:nvSpPr>
          <p:spPr>
            <a:xfrm>
              <a:off x="1454850" y="5001950"/>
              <a:ext cx="17075" cy="114475"/>
            </a:xfrm>
            <a:custGeom>
              <a:avLst/>
              <a:gdLst/>
              <a:ahLst/>
              <a:cxnLst/>
              <a:rect l="l" t="t" r="r" b="b"/>
              <a:pathLst>
                <a:path w="683" h="4579" fill="none" extrusionOk="0">
                  <a:moveTo>
                    <a:pt x="683" y="0"/>
                  </a:moveTo>
                  <a:lnTo>
                    <a:pt x="683" y="0"/>
                  </a:lnTo>
                  <a:lnTo>
                    <a:pt x="658" y="171"/>
                  </a:lnTo>
                  <a:lnTo>
                    <a:pt x="610" y="317"/>
                  </a:lnTo>
                  <a:lnTo>
                    <a:pt x="512" y="439"/>
                  </a:lnTo>
                  <a:lnTo>
                    <a:pt x="415" y="585"/>
                  </a:lnTo>
                  <a:lnTo>
                    <a:pt x="415" y="585"/>
                  </a:lnTo>
                  <a:lnTo>
                    <a:pt x="269" y="731"/>
                  </a:lnTo>
                  <a:lnTo>
                    <a:pt x="147" y="950"/>
                  </a:lnTo>
                  <a:lnTo>
                    <a:pt x="74" y="1072"/>
                  </a:lnTo>
                  <a:lnTo>
                    <a:pt x="49" y="1194"/>
                  </a:lnTo>
                  <a:lnTo>
                    <a:pt x="1" y="1364"/>
                  </a:lnTo>
                  <a:lnTo>
                    <a:pt x="1" y="1535"/>
                  </a:lnTo>
                  <a:lnTo>
                    <a:pt x="1" y="1535"/>
                  </a:lnTo>
                  <a:lnTo>
                    <a:pt x="1" y="1705"/>
                  </a:lnTo>
                  <a:lnTo>
                    <a:pt x="49" y="1851"/>
                  </a:lnTo>
                  <a:lnTo>
                    <a:pt x="74" y="1997"/>
                  </a:lnTo>
                  <a:lnTo>
                    <a:pt x="147" y="2095"/>
                  </a:lnTo>
                  <a:lnTo>
                    <a:pt x="269" y="2314"/>
                  </a:lnTo>
                  <a:lnTo>
                    <a:pt x="415" y="2484"/>
                  </a:lnTo>
                  <a:lnTo>
                    <a:pt x="415" y="2484"/>
                  </a:lnTo>
                  <a:lnTo>
                    <a:pt x="512" y="2606"/>
                  </a:lnTo>
                  <a:lnTo>
                    <a:pt x="610" y="2728"/>
                  </a:lnTo>
                  <a:lnTo>
                    <a:pt x="658" y="2874"/>
                  </a:lnTo>
                  <a:lnTo>
                    <a:pt x="683" y="3045"/>
                  </a:lnTo>
                  <a:lnTo>
                    <a:pt x="683" y="3045"/>
                  </a:lnTo>
                  <a:lnTo>
                    <a:pt x="658" y="3239"/>
                  </a:lnTo>
                  <a:lnTo>
                    <a:pt x="610" y="3385"/>
                  </a:lnTo>
                  <a:lnTo>
                    <a:pt x="512" y="3507"/>
                  </a:lnTo>
                  <a:lnTo>
                    <a:pt x="415" y="3629"/>
                  </a:lnTo>
                  <a:lnTo>
                    <a:pt x="415" y="3629"/>
                  </a:lnTo>
                  <a:lnTo>
                    <a:pt x="269" y="3800"/>
                  </a:lnTo>
                  <a:lnTo>
                    <a:pt x="147" y="3994"/>
                  </a:lnTo>
                  <a:lnTo>
                    <a:pt x="74" y="4116"/>
                  </a:lnTo>
                  <a:lnTo>
                    <a:pt x="49" y="4262"/>
                  </a:lnTo>
                  <a:lnTo>
                    <a:pt x="1" y="4408"/>
                  </a:lnTo>
                  <a:lnTo>
                    <a:pt x="1"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3" name="Google Shape;368;p47">
              <a:extLst>
                <a:ext uri="{FF2B5EF4-FFF2-40B4-BE49-F238E27FC236}">
                  <a16:creationId xmlns:a16="http://schemas.microsoft.com/office/drawing/2014/main" id="{F61E5366-EABA-4308-98B3-45E5E5A848F3}"/>
                </a:ext>
              </a:extLst>
            </p:cNvPr>
            <p:cNvSpPr/>
            <p:nvPr/>
          </p:nvSpPr>
          <p:spPr>
            <a:xfrm>
              <a:off x="1411025" y="5001950"/>
              <a:ext cx="17075" cy="114475"/>
            </a:xfrm>
            <a:custGeom>
              <a:avLst/>
              <a:gdLst/>
              <a:ahLst/>
              <a:cxnLst/>
              <a:rect l="l" t="t" r="r" b="b"/>
              <a:pathLst>
                <a:path w="683" h="4579" fill="none" extrusionOk="0">
                  <a:moveTo>
                    <a:pt x="682" y="0"/>
                  </a:moveTo>
                  <a:lnTo>
                    <a:pt x="682" y="0"/>
                  </a:lnTo>
                  <a:lnTo>
                    <a:pt x="658" y="171"/>
                  </a:lnTo>
                  <a:lnTo>
                    <a:pt x="609" y="317"/>
                  </a:lnTo>
                  <a:lnTo>
                    <a:pt x="536" y="439"/>
                  </a:lnTo>
                  <a:lnTo>
                    <a:pt x="414" y="585"/>
                  </a:lnTo>
                  <a:lnTo>
                    <a:pt x="414" y="585"/>
                  </a:lnTo>
                  <a:lnTo>
                    <a:pt x="268" y="731"/>
                  </a:lnTo>
                  <a:lnTo>
                    <a:pt x="146" y="950"/>
                  </a:lnTo>
                  <a:lnTo>
                    <a:pt x="97" y="1072"/>
                  </a:lnTo>
                  <a:lnTo>
                    <a:pt x="49" y="1194"/>
                  </a:lnTo>
                  <a:lnTo>
                    <a:pt x="24" y="1364"/>
                  </a:lnTo>
                  <a:lnTo>
                    <a:pt x="0" y="1535"/>
                  </a:lnTo>
                  <a:lnTo>
                    <a:pt x="0" y="1535"/>
                  </a:lnTo>
                  <a:lnTo>
                    <a:pt x="24" y="1705"/>
                  </a:lnTo>
                  <a:lnTo>
                    <a:pt x="49" y="1851"/>
                  </a:lnTo>
                  <a:lnTo>
                    <a:pt x="97" y="1997"/>
                  </a:lnTo>
                  <a:lnTo>
                    <a:pt x="146" y="2095"/>
                  </a:lnTo>
                  <a:lnTo>
                    <a:pt x="268" y="2314"/>
                  </a:lnTo>
                  <a:lnTo>
                    <a:pt x="414" y="2484"/>
                  </a:lnTo>
                  <a:lnTo>
                    <a:pt x="414" y="2484"/>
                  </a:lnTo>
                  <a:lnTo>
                    <a:pt x="536" y="2606"/>
                  </a:lnTo>
                  <a:lnTo>
                    <a:pt x="609" y="2728"/>
                  </a:lnTo>
                  <a:lnTo>
                    <a:pt x="658" y="2874"/>
                  </a:lnTo>
                  <a:lnTo>
                    <a:pt x="682" y="3045"/>
                  </a:lnTo>
                  <a:lnTo>
                    <a:pt x="682" y="3045"/>
                  </a:lnTo>
                  <a:lnTo>
                    <a:pt x="658" y="3239"/>
                  </a:lnTo>
                  <a:lnTo>
                    <a:pt x="609" y="3385"/>
                  </a:lnTo>
                  <a:lnTo>
                    <a:pt x="536" y="3507"/>
                  </a:lnTo>
                  <a:lnTo>
                    <a:pt x="414" y="3629"/>
                  </a:lnTo>
                  <a:lnTo>
                    <a:pt x="414" y="3629"/>
                  </a:lnTo>
                  <a:lnTo>
                    <a:pt x="268" y="3800"/>
                  </a:lnTo>
                  <a:lnTo>
                    <a:pt x="146" y="3994"/>
                  </a:lnTo>
                  <a:lnTo>
                    <a:pt x="97" y="4116"/>
                  </a:lnTo>
                  <a:lnTo>
                    <a:pt x="49" y="4262"/>
                  </a:lnTo>
                  <a:lnTo>
                    <a:pt x="24"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44" name="Google Shape;369;p47">
              <a:extLst>
                <a:ext uri="{FF2B5EF4-FFF2-40B4-BE49-F238E27FC236}">
                  <a16:creationId xmlns:a16="http://schemas.microsoft.com/office/drawing/2014/main" id="{34066517-94FE-4AAC-BAE5-0935C13C18E1}"/>
                </a:ext>
              </a:extLst>
            </p:cNvPr>
            <p:cNvSpPr/>
            <p:nvPr/>
          </p:nvSpPr>
          <p:spPr>
            <a:xfrm>
              <a:off x="1498700" y="5001950"/>
              <a:ext cx="16450" cy="114475"/>
            </a:xfrm>
            <a:custGeom>
              <a:avLst/>
              <a:gdLst/>
              <a:ahLst/>
              <a:cxnLst/>
              <a:rect l="l" t="t" r="r" b="b"/>
              <a:pathLst>
                <a:path w="658" h="4579" fill="none" extrusionOk="0">
                  <a:moveTo>
                    <a:pt x="658" y="0"/>
                  </a:moveTo>
                  <a:lnTo>
                    <a:pt x="658" y="0"/>
                  </a:lnTo>
                  <a:lnTo>
                    <a:pt x="658" y="171"/>
                  </a:lnTo>
                  <a:lnTo>
                    <a:pt x="585" y="317"/>
                  </a:lnTo>
                  <a:lnTo>
                    <a:pt x="512" y="439"/>
                  </a:lnTo>
                  <a:lnTo>
                    <a:pt x="390" y="585"/>
                  </a:lnTo>
                  <a:lnTo>
                    <a:pt x="390" y="585"/>
                  </a:lnTo>
                  <a:lnTo>
                    <a:pt x="268" y="731"/>
                  </a:lnTo>
                  <a:lnTo>
                    <a:pt x="122" y="950"/>
                  </a:lnTo>
                  <a:lnTo>
                    <a:pt x="73" y="1072"/>
                  </a:lnTo>
                  <a:lnTo>
                    <a:pt x="25" y="1194"/>
                  </a:lnTo>
                  <a:lnTo>
                    <a:pt x="0" y="1364"/>
                  </a:lnTo>
                  <a:lnTo>
                    <a:pt x="0" y="1535"/>
                  </a:lnTo>
                  <a:lnTo>
                    <a:pt x="0" y="1535"/>
                  </a:lnTo>
                  <a:lnTo>
                    <a:pt x="0" y="1705"/>
                  </a:lnTo>
                  <a:lnTo>
                    <a:pt x="25" y="1851"/>
                  </a:lnTo>
                  <a:lnTo>
                    <a:pt x="73" y="1997"/>
                  </a:lnTo>
                  <a:lnTo>
                    <a:pt x="122" y="2095"/>
                  </a:lnTo>
                  <a:lnTo>
                    <a:pt x="268" y="2314"/>
                  </a:lnTo>
                  <a:lnTo>
                    <a:pt x="390" y="2484"/>
                  </a:lnTo>
                  <a:lnTo>
                    <a:pt x="390" y="2484"/>
                  </a:lnTo>
                  <a:lnTo>
                    <a:pt x="512" y="2606"/>
                  </a:lnTo>
                  <a:lnTo>
                    <a:pt x="585" y="2728"/>
                  </a:lnTo>
                  <a:lnTo>
                    <a:pt x="658" y="2874"/>
                  </a:lnTo>
                  <a:lnTo>
                    <a:pt x="658" y="3045"/>
                  </a:lnTo>
                  <a:lnTo>
                    <a:pt x="658" y="3045"/>
                  </a:lnTo>
                  <a:lnTo>
                    <a:pt x="658" y="3239"/>
                  </a:lnTo>
                  <a:lnTo>
                    <a:pt x="585" y="3385"/>
                  </a:lnTo>
                  <a:lnTo>
                    <a:pt x="512" y="3507"/>
                  </a:lnTo>
                  <a:lnTo>
                    <a:pt x="390" y="3629"/>
                  </a:lnTo>
                  <a:lnTo>
                    <a:pt x="390" y="3629"/>
                  </a:lnTo>
                  <a:lnTo>
                    <a:pt x="268" y="3800"/>
                  </a:lnTo>
                  <a:lnTo>
                    <a:pt x="122" y="3994"/>
                  </a:lnTo>
                  <a:lnTo>
                    <a:pt x="73" y="4116"/>
                  </a:lnTo>
                  <a:lnTo>
                    <a:pt x="25" y="4262"/>
                  </a:lnTo>
                  <a:lnTo>
                    <a:pt x="0" y="4408"/>
                  </a:lnTo>
                  <a:lnTo>
                    <a:pt x="0" y="4579"/>
                  </a:lnTo>
                </a:path>
              </a:pathLst>
            </a:custGeom>
            <a:noFill/>
            <a:ln w="12175" cap="rnd" cmpd="sng">
              <a:solidFill>
                <a:srgbClr val="FFFFFF"/>
              </a:solidFill>
              <a:prstDash val="solid"/>
              <a:round/>
              <a:headEnd type="none" w="sm" len="sm"/>
              <a:tailEnd type="none" w="sm" len="sm"/>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grpSp>
      <p:sp>
        <p:nvSpPr>
          <p:cNvPr id="45" name="TextBox 44">
            <a:extLst>
              <a:ext uri="{FF2B5EF4-FFF2-40B4-BE49-F238E27FC236}">
                <a16:creationId xmlns:a16="http://schemas.microsoft.com/office/drawing/2014/main" id="{5A507FA3-FC75-4C42-BA4F-F0ECF5658D96}"/>
              </a:ext>
            </a:extLst>
          </p:cNvPr>
          <p:cNvSpPr txBox="1"/>
          <p:nvPr userDrawn="1"/>
        </p:nvSpPr>
        <p:spPr>
          <a:xfrm>
            <a:off x="650763" y="624705"/>
            <a:ext cx="1629987" cy="400110"/>
          </a:xfrm>
          <a:prstGeom prst="rect">
            <a:avLst/>
          </a:prstGeom>
          <a:noFill/>
        </p:spPr>
        <p:txBody>
          <a:bodyPr wrap="square" rtlCol="0" anchor="ctr">
            <a:spAutoFit/>
          </a:bodyPr>
          <a:lstStyle/>
          <a:p>
            <a:pPr algn="r"/>
            <a:r>
              <a:rPr lang="en-US" sz="2000" dirty="0">
                <a:solidFill>
                  <a:schemeClr val="bg1"/>
                </a:solidFill>
                <a:latin typeface="Open Sans" panose="020B0606030504020204" pitchFamily="34" charset="0"/>
                <a:ea typeface="Open Sans" panose="020B0606030504020204" pitchFamily="34" charset="0"/>
                <a:cs typeface="Open Sans" panose="020B0606030504020204" pitchFamily="34" charset="0"/>
              </a:rPr>
              <a:t>Brain Break</a:t>
            </a:r>
          </a:p>
        </p:txBody>
      </p:sp>
    </p:spTree>
    <p:extLst>
      <p:ext uri="{BB962C8B-B14F-4D97-AF65-F5344CB8AC3E}">
        <p14:creationId xmlns:p14="http://schemas.microsoft.com/office/powerpoint/2010/main" val="3603615077"/>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 2 columns" type="twoColTx">
  <p:cSld name="Title + 2 columns">
    <p:spTree>
      <p:nvGrpSpPr>
        <p:cNvPr id="1" name="Shape 65"/>
        <p:cNvGrpSpPr/>
        <p:nvPr/>
      </p:nvGrpSpPr>
      <p:grpSpPr>
        <a:xfrm>
          <a:off x="0" y="0"/>
          <a:ext cx="0" cy="0"/>
          <a:chOff x="0" y="0"/>
          <a:chExt cx="0" cy="0"/>
        </a:xfrm>
      </p:grpSpPr>
      <p:pic>
        <p:nvPicPr>
          <p:cNvPr id="8" name="Picture 7">
            <a:extLst>
              <a:ext uri="{FF2B5EF4-FFF2-40B4-BE49-F238E27FC236}">
                <a16:creationId xmlns:a16="http://schemas.microsoft.com/office/drawing/2014/main" id="{C559A83B-C13C-4757-9F87-A8ACFB64DCB1}"/>
              </a:ext>
            </a:extLst>
          </p:cNvPr>
          <p:cNvPicPr>
            <a:picLocks noChangeAspect="1"/>
          </p:cNvPicPr>
          <p:nvPr/>
        </p:nvPicPr>
        <p:blipFill>
          <a:blip r:embed="rId2"/>
          <a:stretch>
            <a:fillRect/>
          </a:stretch>
        </p:blipFill>
        <p:spPr>
          <a:xfrm>
            <a:off x="1" y="4274433"/>
            <a:ext cx="2585474" cy="869067"/>
          </a:xfrm>
          <a:prstGeom prst="rect">
            <a:avLst/>
          </a:prstGeom>
        </p:spPr>
      </p:pic>
      <p:sp>
        <p:nvSpPr>
          <p:cNvPr id="66" name="Google Shape;66;p11"/>
          <p:cNvSpPr/>
          <p:nvPr/>
        </p:nvSpPr>
        <p:spPr>
          <a:xfrm flipH="1">
            <a:off x="2472375" y="0"/>
            <a:ext cx="113100" cy="5143500"/>
          </a:xfrm>
          <a:prstGeom prst="rect">
            <a:avLst/>
          </a:prstGeom>
          <a:gradFill>
            <a:gsLst>
              <a:gs pos="0">
                <a:srgbClr val="000014">
                  <a:alpha val="20000"/>
                </a:srgbClr>
              </a:gs>
              <a:gs pos="100000">
                <a:srgbClr val="000014">
                  <a:alpha val="0"/>
                </a:srgbClr>
              </a:gs>
            </a:gsLst>
            <a:lin ang="0" scaled="0"/>
          </a:gradFill>
          <a:ln>
            <a:noFill/>
          </a:ln>
        </p:spPr>
        <p:txBody>
          <a:bodyPr spcFirstLastPara="1" wrap="square" lIns="91425" tIns="45700" rIns="91425" bIns="45700" anchor="ctr" anchorCtr="0">
            <a:noAutofit/>
          </a:bodyPr>
          <a:lstStyle/>
          <a:p>
            <a:pPr marL="0" marR="0" lvl="0" indent="0" algn="ctr" rtl="0">
              <a:spcBef>
                <a:spcPts val="0"/>
              </a:spcBef>
              <a:spcAft>
                <a:spcPts val="0"/>
              </a:spcAft>
              <a:buNone/>
            </a:pPr>
            <a:endParaRPr sz="1800">
              <a:solidFill>
                <a:srgbClr val="FFFFFF"/>
              </a:solidFill>
              <a:latin typeface="Calibri"/>
              <a:ea typeface="Calibri"/>
              <a:cs typeface="Calibri"/>
              <a:sym typeface="Calibri"/>
            </a:endParaRPr>
          </a:p>
        </p:txBody>
      </p:sp>
      <p:sp>
        <p:nvSpPr>
          <p:cNvPr id="67" name="Google Shape;67;p11"/>
          <p:cNvSpPr/>
          <p:nvPr/>
        </p:nvSpPr>
        <p:spPr>
          <a:xfrm>
            <a:off x="2585475" y="0"/>
            <a:ext cx="6558600" cy="5143500"/>
          </a:xfrm>
          <a:prstGeom prst="rect">
            <a:avLst/>
          </a:prstGeom>
          <a:solidFill>
            <a:srgbClr val="FFFF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a:p>
        </p:txBody>
      </p:sp>
      <p:sp>
        <p:nvSpPr>
          <p:cNvPr id="68" name="Google Shape;68;p11"/>
          <p:cNvSpPr txBox="1">
            <a:spLocks noGrp="1"/>
          </p:cNvSpPr>
          <p:nvPr>
            <p:ph type="title"/>
          </p:nvPr>
        </p:nvSpPr>
        <p:spPr>
          <a:xfrm>
            <a:off x="234450" y="575500"/>
            <a:ext cx="2046300" cy="3981000"/>
          </a:xfrm>
          <a:prstGeom prst="rect">
            <a:avLst/>
          </a:prstGeom>
        </p:spPr>
        <p:txBody>
          <a:bodyPr spcFirstLastPara="1" wrap="square" lIns="91425" tIns="91425" rIns="91425" bIns="91425" anchor="t" anchorCtr="0"/>
          <a:lstStyle>
            <a:lvl1pPr lvl="0">
              <a:spcBef>
                <a:spcPts val="0"/>
              </a:spcBef>
              <a:spcAft>
                <a:spcPts val="0"/>
              </a:spcAft>
              <a:buSzPts val="2400"/>
              <a:buNone/>
              <a:defRPr/>
            </a:lvl1pPr>
            <a:lvl2pPr lvl="1">
              <a:spcBef>
                <a:spcPts val="0"/>
              </a:spcBef>
              <a:spcAft>
                <a:spcPts val="0"/>
              </a:spcAft>
              <a:buSzPts val="2400"/>
              <a:buNone/>
              <a:defRPr/>
            </a:lvl2pPr>
            <a:lvl3pPr lvl="2">
              <a:spcBef>
                <a:spcPts val="0"/>
              </a:spcBef>
              <a:spcAft>
                <a:spcPts val="0"/>
              </a:spcAft>
              <a:buSzPts val="2400"/>
              <a:buNone/>
              <a:defRPr/>
            </a:lvl3pPr>
            <a:lvl4pPr lvl="3">
              <a:spcBef>
                <a:spcPts val="0"/>
              </a:spcBef>
              <a:spcAft>
                <a:spcPts val="0"/>
              </a:spcAft>
              <a:buSzPts val="2400"/>
              <a:buNone/>
              <a:defRPr/>
            </a:lvl4pPr>
            <a:lvl5pPr lvl="4">
              <a:spcBef>
                <a:spcPts val="0"/>
              </a:spcBef>
              <a:spcAft>
                <a:spcPts val="0"/>
              </a:spcAft>
              <a:buSzPts val="2400"/>
              <a:buNone/>
              <a:defRPr/>
            </a:lvl5pPr>
            <a:lvl6pPr lvl="5">
              <a:spcBef>
                <a:spcPts val="0"/>
              </a:spcBef>
              <a:spcAft>
                <a:spcPts val="0"/>
              </a:spcAft>
              <a:buSzPts val="2400"/>
              <a:buNone/>
              <a:defRPr/>
            </a:lvl6pPr>
            <a:lvl7pPr lvl="6">
              <a:spcBef>
                <a:spcPts val="0"/>
              </a:spcBef>
              <a:spcAft>
                <a:spcPts val="0"/>
              </a:spcAft>
              <a:buSzPts val="2400"/>
              <a:buNone/>
              <a:defRPr/>
            </a:lvl7pPr>
            <a:lvl8pPr lvl="7">
              <a:spcBef>
                <a:spcPts val="0"/>
              </a:spcBef>
              <a:spcAft>
                <a:spcPts val="0"/>
              </a:spcAft>
              <a:buSzPts val="2400"/>
              <a:buNone/>
              <a:defRPr/>
            </a:lvl8pPr>
            <a:lvl9pPr lvl="8">
              <a:spcBef>
                <a:spcPts val="0"/>
              </a:spcBef>
              <a:spcAft>
                <a:spcPts val="0"/>
              </a:spcAft>
              <a:buSzPts val="2400"/>
              <a:buNone/>
              <a:defRPr/>
            </a:lvl9pPr>
          </a:lstStyle>
          <a:p>
            <a:r>
              <a:rPr lang="en-US"/>
              <a:t>Click to edit Master title style</a:t>
            </a:r>
            <a:endParaRPr/>
          </a:p>
        </p:txBody>
      </p:sp>
      <p:sp>
        <p:nvSpPr>
          <p:cNvPr id="69" name="Google Shape;69;p11"/>
          <p:cNvSpPr txBox="1">
            <a:spLocks noGrp="1"/>
          </p:cNvSpPr>
          <p:nvPr>
            <p:ph type="body" idx="1"/>
          </p:nvPr>
        </p:nvSpPr>
        <p:spPr>
          <a:xfrm>
            <a:off x="3062200"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0" name="Google Shape;70;p11"/>
          <p:cNvSpPr txBox="1">
            <a:spLocks noGrp="1"/>
          </p:cNvSpPr>
          <p:nvPr>
            <p:ph type="body" idx="2"/>
          </p:nvPr>
        </p:nvSpPr>
        <p:spPr>
          <a:xfrm>
            <a:off x="5956701" y="575500"/>
            <a:ext cx="2730000" cy="3981000"/>
          </a:xfrm>
          <a:prstGeom prst="rect">
            <a:avLst/>
          </a:prstGeom>
        </p:spPr>
        <p:txBody>
          <a:bodyPr spcFirstLastPara="1" wrap="square" lIns="91425" tIns="91425" rIns="91425" bIns="91425" anchor="t" anchorCtr="0"/>
          <a:lstStyle>
            <a:lvl1pPr marL="457200" lvl="0" indent="-298450">
              <a:spcBef>
                <a:spcPts val="600"/>
              </a:spcBef>
              <a:spcAft>
                <a:spcPts val="0"/>
              </a:spcAft>
              <a:buSzPts val="1100"/>
              <a:buChar char="▪"/>
              <a:defRPr sz="1100"/>
            </a:lvl1pPr>
            <a:lvl2pPr marL="914400" lvl="1" indent="-298450">
              <a:spcBef>
                <a:spcPts val="0"/>
              </a:spcBef>
              <a:spcAft>
                <a:spcPts val="0"/>
              </a:spcAft>
              <a:buSzPts val="1100"/>
              <a:buChar char="-"/>
              <a:defRPr sz="1100"/>
            </a:lvl2pPr>
            <a:lvl3pPr marL="1371600" lvl="2" indent="-298450">
              <a:spcBef>
                <a:spcPts val="0"/>
              </a:spcBef>
              <a:spcAft>
                <a:spcPts val="0"/>
              </a:spcAft>
              <a:buSzPts val="1100"/>
              <a:buChar char="-"/>
              <a:defRPr sz="1100"/>
            </a:lvl3pPr>
            <a:lvl4pPr marL="1828800" lvl="3" indent="-298450">
              <a:spcBef>
                <a:spcPts val="0"/>
              </a:spcBef>
              <a:spcAft>
                <a:spcPts val="0"/>
              </a:spcAft>
              <a:buSzPts val="1100"/>
              <a:buChar char="-"/>
              <a:defRPr sz="1100"/>
            </a:lvl4pPr>
            <a:lvl5pPr marL="2286000" lvl="4" indent="-298450">
              <a:spcBef>
                <a:spcPts val="0"/>
              </a:spcBef>
              <a:spcAft>
                <a:spcPts val="0"/>
              </a:spcAft>
              <a:buSzPts val="1100"/>
              <a:buChar char="-"/>
              <a:defRPr sz="1100"/>
            </a:lvl5pPr>
            <a:lvl6pPr marL="2743200" lvl="5" indent="-298450">
              <a:spcBef>
                <a:spcPts val="0"/>
              </a:spcBef>
              <a:spcAft>
                <a:spcPts val="0"/>
              </a:spcAft>
              <a:buSzPts val="1100"/>
              <a:buChar char="-"/>
              <a:defRPr sz="1100"/>
            </a:lvl6pPr>
            <a:lvl7pPr marL="3200400" lvl="6" indent="-298450">
              <a:spcBef>
                <a:spcPts val="0"/>
              </a:spcBef>
              <a:spcAft>
                <a:spcPts val="0"/>
              </a:spcAft>
              <a:buSzPts val="1100"/>
              <a:buChar char="-"/>
              <a:defRPr sz="1100"/>
            </a:lvl7pPr>
            <a:lvl8pPr marL="3657600" lvl="7" indent="-298450">
              <a:spcBef>
                <a:spcPts val="0"/>
              </a:spcBef>
              <a:spcAft>
                <a:spcPts val="0"/>
              </a:spcAft>
              <a:buSzPts val="1100"/>
              <a:buChar char="-"/>
              <a:defRPr sz="1100"/>
            </a:lvl8pPr>
            <a:lvl9pPr marL="4114800" lvl="8" indent="-298450">
              <a:spcBef>
                <a:spcPts val="0"/>
              </a:spcBef>
              <a:spcAft>
                <a:spcPts val="0"/>
              </a:spcAft>
              <a:buSzPts val="1100"/>
              <a:buChar char="-"/>
              <a:defRPr sz="1100"/>
            </a:lvl9pPr>
          </a:lstStyle>
          <a:p>
            <a:pPr lvl="0"/>
            <a:r>
              <a:rPr lang="en-US"/>
              <a:t>Edit Master text styles</a:t>
            </a:r>
          </a:p>
        </p:txBody>
      </p:sp>
      <p:sp>
        <p:nvSpPr>
          <p:cNvPr id="71" name="Google Shape;71;p11"/>
          <p:cNvSpPr txBox="1">
            <a:spLocks noGrp="1"/>
          </p:cNvSpPr>
          <p:nvPr>
            <p:ph type="sldNum" idx="12"/>
          </p:nvPr>
        </p:nvSpPr>
        <p:spPr>
          <a:xfrm>
            <a:off x="8556784" y="4749851"/>
            <a:ext cx="548700" cy="3936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1055745981"/>
      </p:ext>
    </p:extLst>
  </p:cSld>
  <p:clrMapOvr>
    <a:masterClrMapping/>
  </p:clrMapOvr>
  <p:hf hdr="0" ftr="0" dt="0"/>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234450" y="575500"/>
            <a:ext cx="2046300" cy="3981000"/>
          </a:xfrm>
          <a:prstGeom prst="rect">
            <a:avLst/>
          </a:prstGeom>
          <a:noFill/>
          <a:ln>
            <a:noFill/>
          </a:ln>
        </p:spPr>
        <p:txBody>
          <a:bodyPr spcFirstLastPara="1" wrap="square" lIns="91425" tIns="91425" rIns="91425" bIns="91425" anchor="t" anchorCtr="0"/>
          <a:lstStyle>
            <a:lvl1pPr lvl="0">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1pPr>
            <a:lvl2pPr lvl="1">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2pPr>
            <a:lvl3pPr lvl="2">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3pPr>
            <a:lvl4pPr lvl="3">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4pPr>
            <a:lvl5pPr lvl="4">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5pPr>
            <a:lvl6pPr lvl="5">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6pPr>
            <a:lvl7pPr lvl="6">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7pPr>
            <a:lvl8pPr lvl="7">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8pPr>
            <a:lvl9pPr lvl="8">
              <a:spcBef>
                <a:spcPts val="0"/>
              </a:spcBef>
              <a:spcAft>
                <a:spcPts val="0"/>
              </a:spcAft>
              <a:buClr>
                <a:srgbClr val="FFFFFF"/>
              </a:buClr>
              <a:buSzPts val="2400"/>
              <a:buFont typeface="Nunito Sans"/>
              <a:buNone/>
              <a:defRPr sz="2400">
                <a:solidFill>
                  <a:srgbClr val="FFFFFF"/>
                </a:solidFill>
                <a:latin typeface="Nunito Sans"/>
                <a:ea typeface="Nunito Sans"/>
                <a:cs typeface="Nunito Sans"/>
                <a:sym typeface="Nunito Sans"/>
              </a:defRPr>
            </a:lvl9pPr>
          </a:lstStyle>
          <a:p>
            <a:endParaRPr/>
          </a:p>
        </p:txBody>
      </p:sp>
      <p:sp>
        <p:nvSpPr>
          <p:cNvPr id="7" name="Google Shape;7;p1"/>
          <p:cNvSpPr txBox="1">
            <a:spLocks noGrp="1"/>
          </p:cNvSpPr>
          <p:nvPr>
            <p:ph type="body" idx="1"/>
          </p:nvPr>
        </p:nvSpPr>
        <p:spPr>
          <a:xfrm>
            <a:off x="3090625" y="575500"/>
            <a:ext cx="5596200" cy="3981000"/>
          </a:xfrm>
          <a:prstGeom prst="rect">
            <a:avLst/>
          </a:prstGeom>
          <a:noFill/>
          <a:ln>
            <a:noFill/>
          </a:ln>
        </p:spPr>
        <p:txBody>
          <a:bodyPr spcFirstLastPara="1" wrap="square" lIns="91425" tIns="91425" rIns="91425" bIns="91425" anchor="t" anchorCtr="0"/>
          <a:lstStyle>
            <a:lvl1pPr marL="457200" lvl="0" indent="-317500">
              <a:lnSpc>
                <a:spcPct val="115000"/>
              </a:lnSpc>
              <a:spcBef>
                <a:spcPts val="60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1pPr>
            <a:lvl2pPr marL="914400" lvl="1"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2pPr>
            <a:lvl3pPr marL="1371600" lvl="2"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3pPr>
            <a:lvl4pPr marL="1828800" lvl="3"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4pPr>
            <a:lvl5pPr marL="2286000" lvl="4"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5pPr>
            <a:lvl6pPr marL="2743200" lvl="5"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6pPr>
            <a:lvl7pPr marL="3200400" lvl="6"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7pPr>
            <a:lvl8pPr marL="3657600" lvl="7"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8pPr>
            <a:lvl9pPr marL="4114800" lvl="8" indent="-317500">
              <a:lnSpc>
                <a:spcPct val="115000"/>
              </a:lnSpc>
              <a:spcBef>
                <a:spcPts val="0"/>
              </a:spcBef>
              <a:spcAft>
                <a:spcPts val="0"/>
              </a:spcAft>
              <a:buClr>
                <a:srgbClr val="CCCCCC"/>
              </a:buClr>
              <a:buSzPts val="1400"/>
              <a:buFont typeface="Nunito Sans"/>
              <a:buChar char="-"/>
              <a:defRPr>
                <a:solidFill>
                  <a:srgbClr val="666666"/>
                </a:solidFill>
                <a:latin typeface="Nunito Sans"/>
                <a:ea typeface="Nunito Sans"/>
                <a:cs typeface="Nunito Sans"/>
                <a:sym typeface="Nunito Sans"/>
              </a:defRPr>
            </a:lvl9pPr>
          </a:lstStyle>
          <a:p>
            <a:endParaRPr/>
          </a:p>
        </p:txBody>
      </p:sp>
      <p:sp>
        <p:nvSpPr>
          <p:cNvPr id="8" name="Google Shape;8;p1"/>
          <p:cNvSpPr txBox="1">
            <a:spLocks noGrp="1"/>
          </p:cNvSpPr>
          <p:nvPr>
            <p:ph type="sldNum" idx="12"/>
          </p:nvPr>
        </p:nvSpPr>
        <p:spPr>
          <a:xfrm>
            <a:off x="8556784" y="4749851"/>
            <a:ext cx="548700" cy="393600"/>
          </a:xfrm>
          <a:prstGeom prst="rect">
            <a:avLst/>
          </a:prstGeom>
          <a:noFill/>
          <a:ln>
            <a:noFill/>
          </a:ln>
        </p:spPr>
        <p:txBody>
          <a:bodyPr spcFirstLastPara="1" wrap="square" lIns="91425" tIns="91425" rIns="91425" bIns="91425" anchor="ctr" anchorCtr="0">
            <a:noAutofit/>
          </a:bodyPr>
          <a:lstStyle>
            <a:lvl1pPr lvl="0" algn="r">
              <a:buNone/>
              <a:defRPr sz="1000">
                <a:solidFill>
                  <a:srgbClr val="CCCCCC"/>
                </a:solidFill>
                <a:latin typeface="Nunito Sans"/>
                <a:ea typeface="Nunito Sans"/>
                <a:cs typeface="Nunito Sans"/>
                <a:sym typeface="Nunito Sans"/>
              </a:defRPr>
            </a:lvl1pPr>
            <a:lvl2pPr lvl="1" algn="r">
              <a:buNone/>
              <a:defRPr sz="1000">
                <a:solidFill>
                  <a:srgbClr val="CCCCCC"/>
                </a:solidFill>
                <a:latin typeface="Nunito Sans"/>
                <a:ea typeface="Nunito Sans"/>
                <a:cs typeface="Nunito Sans"/>
                <a:sym typeface="Nunito Sans"/>
              </a:defRPr>
            </a:lvl2pPr>
            <a:lvl3pPr lvl="2" algn="r">
              <a:buNone/>
              <a:defRPr sz="1000">
                <a:solidFill>
                  <a:srgbClr val="CCCCCC"/>
                </a:solidFill>
                <a:latin typeface="Nunito Sans"/>
                <a:ea typeface="Nunito Sans"/>
                <a:cs typeface="Nunito Sans"/>
                <a:sym typeface="Nunito Sans"/>
              </a:defRPr>
            </a:lvl3pPr>
            <a:lvl4pPr lvl="3" algn="r">
              <a:buNone/>
              <a:defRPr sz="1000">
                <a:solidFill>
                  <a:srgbClr val="CCCCCC"/>
                </a:solidFill>
                <a:latin typeface="Nunito Sans"/>
                <a:ea typeface="Nunito Sans"/>
                <a:cs typeface="Nunito Sans"/>
                <a:sym typeface="Nunito Sans"/>
              </a:defRPr>
            </a:lvl4pPr>
            <a:lvl5pPr lvl="4" algn="r">
              <a:buNone/>
              <a:defRPr sz="1000">
                <a:solidFill>
                  <a:srgbClr val="CCCCCC"/>
                </a:solidFill>
                <a:latin typeface="Nunito Sans"/>
                <a:ea typeface="Nunito Sans"/>
                <a:cs typeface="Nunito Sans"/>
                <a:sym typeface="Nunito Sans"/>
              </a:defRPr>
            </a:lvl5pPr>
            <a:lvl6pPr lvl="5" algn="r">
              <a:buNone/>
              <a:defRPr sz="1000">
                <a:solidFill>
                  <a:srgbClr val="CCCCCC"/>
                </a:solidFill>
                <a:latin typeface="Nunito Sans"/>
                <a:ea typeface="Nunito Sans"/>
                <a:cs typeface="Nunito Sans"/>
                <a:sym typeface="Nunito Sans"/>
              </a:defRPr>
            </a:lvl6pPr>
            <a:lvl7pPr lvl="6" algn="r">
              <a:buNone/>
              <a:defRPr sz="1000">
                <a:solidFill>
                  <a:srgbClr val="CCCCCC"/>
                </a:solidFill>
                <a:latin typeface="Nunito Sans"/>
                <a:ea typeface="Nunito Sans"/>
                <a:cs typeface="Nunito Sans"/>
                <a:sym typeface="Nunito Sans"/>
              </a:defRPr>
            </a:lvl7pPr>
            <a:lvl8pPr lvl="7" algn="r">
              <a:buNone/>
              <a:defRPr sz="1000">
                <a:solidFill>
                  <a:srgbClr val="CCCCCC"/>
                </a:solidFill>
                <a:latin typeface="Nunito Sans"/>
                <a:ea typeface="Nunito Sans"/>
                <a:cs typeface="Nunito Sans"/>
                <a:sym typeface="Nunito Sans"/>
              </a:defRPr>
            </a:lvl8pPr>
            <a:lvl9pPr lvl="8" algn="r">
              <a:buNone/>
              <a:defRPr sz="1000">
                <a:solidFill>
                  <a:srgbClr val="CCCCCC"/>
                </a:solidFill>
                <a:latin typeface="Nunito Sans"/>
                <a:ea typeface="Nunito Sans"/>
                <a:cs typeface="Nunito Sans"/>
                <a:sym typeface="Nunito Sans"/>
              </a:defRPr>
            </a:lvl9pPr>
          </a:lstStyle>
          <a:p>
            <a:pPr marL="0" lvl="0" indent="0" algn="r" rtl="0">
              <a:spcBef>
                <a:spcPts val="0"/>
              </a:spcBef>
              <a:spcAft>
                <a:spcPts val="0"/>
              </a:spcAft>
              <a:buNone/>
            </a:pPr>
            <a:fld id="{00000000-1234-1234-1234-123412341234}" type="slidenum">
              <a:rPr lang="en" smtClean="0"/>
              <a:t>‹#›</a:t>
            </a:fld>
            <a:endParaRPr lang="en"/>
          </a:p>
        </p:txBody>
      </p:sp>
    </p:spTree>
    <p:extLst>
      <p:ext uri="{BB962C8B-B14F-4D97-AF65-F5344CB8AC3E}">
        <p14:creationId xmlns:p14="http://schemas.microsoft.com/office/powerpoint/2010/main" val="52895590"/>
      </p:ext>
    </p:extLst>
  </p:cSld>
  <p:clrMap bg1="lt1" tx1="dk1" bg2="dk2" tx2="lt2" accent1="accent1" accent2="accent2" accent3="accent3" accent4="accent4" accent5="accent5" accent6="accent6" hlink="hlink" folHlink="folHlink"/>
  <p:sldLayoutIdLst>
    <p:sldLayoutId id="2147483672" r:id="rId1"/>
    <p:sldLayoutId id="2147483673" r:id="rId2"/>
    <p:sldLayoutId id="2147483674" r:id="rId3"/>
    <p:sldLayoutId id="2147483675" r:id="rId4"/>
    <p:sldLayoutId id="2147483676" r:id="rId5"/>
    <p:sldLayoutId id="2147483677" r:id="rId6"/>
    <p:sldLayoutId id="2147483678" r:id="rId7"/>
    <p:sldLayoutId id="2147483679" r:id="rId8"/>
    <p:sldLayoutId id="2147483680" r:id="rId9"/>
    <p:sldLayoutId id="2147483681" r:id="rId10"/>
    <p:sldLayoutId id="2147483682" r:id="rId11"/>
    <p:sldLayoutId id="2147483667" r:id="rId12"/>
    <p:sldLayoutId id="2147483668" r:id="rId13"/>
  </p:sldLayoutIdLst>
  <p:transition>
    <p:fade thruBlk="1"/>
  </p:transition>
  <p:hf hdr="0" ftr="0" dt="0"/>
  <p:txStyles>
    <p:title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1pPr>
      <a:lvl2pPr marR="0" lvl="1"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2pPr>
      <a:lvl3pPr marR="0" lvl="2"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3pPr>
      <a:lvl4pPr marR="0" lvl="3"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4pPr>
      <a:lvl5pPr marR="0" lvl="4"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5pPr>
      <a:lvl6pPr marR="0" lvl="5"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6pPr>
      <a:lvl7pPr marR="0" lvl="6"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7pPr>
      <a:lvl8pPr marR="0" lvl="7"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8pPr>
      <a:lvl9pPr marR="0" lvl="8" algn="l" rtl="0" eaLnBrk="1" hangingPunct="1">
        <a:lnSpc>
          <a:spcPct val="100000"/>
        </a:lnSpc>
        <a:spcBef>
          <a:spcPts val="0"/>
        </a:spcBef>
        <a:spcAft>
          <a:spcPts val="0"/>
        </a:spcAft>
        <a:buClr>
          <a:srgbClr val="000000"/>
        </a:buClr>
        <a:buFont typeface="Arial"/>
        <a:defRPr sz="1400" b="0" i="0" u="none" strike="noStrike" cap="none">
          <a:solidFill>
            <a:srgbClr val="000000"/>
          </a:solidFill>
          <a:latin typeface="Arial"/>
          <a:ea typeface="Arial"/>
          <a:cs typeface="Arial"/>
          <a:sym typeface="Arial"/>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customXml" Target="../ink/ink1.xml"/><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emf"/></Relationships>
</file>

<file path=ppt/slides/_rels/slide10.xml.rels><?xml version="1.0" encoding="UTF-8" standalone="yes"?>
<Relationships xmlns="http://schemas.openxmlformats.org/package/2006/relationships"><Relationship Id="rId3" Type="http://schemas.openxmlformats.org/officeDocument/2006/relationships/customXml" Target="../ink/ink7.xml"/><Relationship Id="rId2" Type="http://schemas.openxmlformats.org/officeDocument/2006/relationships/image" Target="../media/image9.emf"/><Relationship Id="rId1" Type="http://schemas.openxmlformats.org/officeDocument/2006/relationships/slideLayout" Target="../slideLayouts/slideLayout3.xml"/><Relationship Id="rId4" Type="http://schemas.openxmlformats.org/officeDocument/2006/relationships/image" Target="../media/image11.png"/></Relationships>
</file>

<file path=ppt/slides/_rels/slide11.xml.rels><?xml version="1.0" encoding="UTF-8" standalone="yes"?>
<Relationships xmlns="http://schemas.openxmlformats.org/package/2006/relationships"><Relationship Id="rId3" Type="http://schemas.openxmlformats.org/officeDocument/2006/relationships/customXml" Target="../ink/ink8.xml"/><Relationship Id="rId2" Type="http://schemas.openxmlformats.org/officeDocument/2006/relationships/image" Target="../media/image10.emf"/><Relationship Id="rId1" Type="http://schemas.openxmlformats.org/officeDocument/2006/relationships/slideLayout" Target="../slideLayouts/slideLayout3.xml"/><Relationship Id="rId4" Type="http://schemas.openxmlformats.org/officeDocument/2006/relationships/image" Target="../media/image13.png"/></Relationships>
</file>

<file path=ppt/slides/_rels/slide12.xml.rels><?xml version="1.0" encoding="UTF-8" standalone="yes"?>
<Relationships xmlns="http://schemas.openxmlformats.org/package/2006/relationships"><Relationship Id="rId3" Type="http://schemas.openxmlformats.org/officeDocument/2006/relationships/customXml" Target="../ink/ink9.xml"/><Relationship Id="rId2" Type="http://schemas.openxmlformats.org/officeDocument/2006/relationships/image" Target="../media/image11.emf"/><Relationship Id="rId1" Type="http://schemas.openxmlformats.org/officeDocument/2006/relationships/slideLayout" Target="../slideLayouts/slideLayout3.xml"/><Relationship Id="rId4" Type="http://schemas.openxmlformats.org/officeDocument/2006/relationships/image" Target="NULL"/></Relationships>
</file>

<file path=ppt/slides/_rels/slide13.xml.rels><?xml version="1.0" encoding="UTF-8" standalone="yes"?>
<Relationships xmlns="http://schemas.openxmlformats.org/package/2006/relationships"><Relationship Id="rId8" Type="http://schemas.openxmlformats.org/officeDocument/2006/relationships/customXml" Target="../ink/ink11.xml"/><Relationship Id="rId13" Type="http://schemas.openxmlformats.org/officeDocument/2006/relationships/image" Target="../media/image16.png"/><Relationship Id="rId18" Type="http://schemas.openxmlformats.org/officeDocument/2006/relationships/customXml" Target="../ink/ink16.xml"/><Relationship Id="rId3" Type="http://schemas.openxmlformats.org/officeDocument/2006/relationships/hyperlink" Target="https://www.craiyon.com/" TargetMode="External"/><Relationship Id="rId21" Type="http://schemas.openxmlformats.org/officeDocument/2006/relationships/image" Target="../media/image21.png"/><Relationship Id="rId7" Type="http://schemas.openxmlformats.org/officeDocument/2006/relationships/image" Target="../media/image17.png"/><Relationship Id="rId12" Type="http://schemas.openxmlformats.org/officeDocument/2006/relationships/customXml" Target="../ink/ink13.xml"/><Relationship Id="rId17" Type="http://schemas.openxmlformats.org/officeDocument/2006/relationships/image" Target="../media/image19.png"/><Relationship Id="rId25" Type="http://schemas.openxmlformats.org/officeDocument/2006/relationships/image" Target="../media/image23.png"/><Relationship Id="rId2" Type="http://schemas.openxmlformats.org/officeDocument/2006/relationships/notesSlide" Target="../notesSlides/notesSlide6.xml"/><Relationship Id="rId16" Type="http://schemas.openxmlformats.org/officeDocument/2006/relationships/customXml" Target="../ink/ink15.xml"/><Relationship Id="rId20" Type="http://schemas.openxmlformats.org/officeDocument/2006/relationships/customXml" Target="../ink/ink17.xml"/><Relationship Id="rId1" Type="http://schemas.openxmlformats.org/officeDocument/2006/relationships/slideLayout" Target="../slideLayouts/slideLayout5.xml"/><Relationship Id="rId6" Type="http://schemas.openxmlformats.org/officeDocument/2006/relationships/customXml" Target="../ink/ink10.xml"/><Relationship Id="rId11" Type="http://schemas.openxmlformats.org/officeDocument/2006/relationships/image" Target="../media/image15.png"/><Relationship Id="rId24" Type="http://schemas.openxmlformats.org/officeDocument/2006/relationships/customXml" Target="../ink/ink19.xml"/><Relationship Id="rId5" Type="http://schemas.openxmlformats.org/officeDocument/2006/relationships/image" Target="../media/image13.jpg"/><Relationship Id="rId15" Type="http://schemas.openxmlformats.org/officeDocument/2006/relationships/image" Target="../media/image18.png"/><Relationship Id="rId23" Type="http://schemas.openxmlformats.org/officeDocument/2006/relationships/image" Target="../media/image22.png"/><Relationship Id="rId10" Type="http://schemas.openxmlformats.org/officeDocument/2006/relationships/customXml" Target="../ink/ink12.xml"/><Relationship Id="rId19" Type="http://schemas.openxmlformats.org/officeDocument/2006/relationships/image" Target="../media/image20.png"/><Relationship Id="rId4" Type="http://schemas.openxmlformats.org/officeDocument/2006/relationships/image" Target="../media/image12.jpg"/><Relationship Id="rId9" Type="http://schemas.openxmlformats.org/officeDocument/2006/relationships/image" Target="../media/image14.png"/><Relationship Id="rId14" Type="http://schemas.openxmlformats.org/officeDocument/2006/relationships/customXml" Target="../ink/ink14.xml"/><Relationship Id="rId22" Type="http://schemas.openxmlformats.org/officeDocument/2006/relationships/customXml" Target="../ink/ink18.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3" Type="http://schemas.openxmlformats.org/officeDocument/2006/relationships/customXml" Target="../ink/ink20.xml"/><Relationship Id="rId2" Type="http://schemas.openxmlformats.org/officeDocument/2006/relationships/notesSlide" Target="../notesSlides/notesSlide7.xml"/><Relationship Id="rId1" Type="http://schemas.openxmlformats.org/officeDocument/2006/relationships/slideLayout" Target="../slideLayouts/slideLayout3.xml"/><Relationship Id="rId6" Type="http://schemas.openxmlformats.org/officeDocument/2006/relationships/image" Target="../media/image24.png"/><Relationship Id="rId5" Type="http://schemas.openxmlformats.org/officeDocument/2006/relationships/customXml" Target="../ink/ink21.xml"/><Relationship Id="rId4" Type="http://schemas.openxmlformats.org/officeDocument/2006/relationships/image" Target="../media/image180.png"/></Relationships>
</file>

<file path=ppt/slides/_rels/slide16.xml.rels><?xml version="1.0" encoding="UTF-8" standalone="yes"?>
<Relationships xmlns="http://schemas.openxmlformats.org/package/2006/relationships"><Relationship Id="rId2" Type="http://schemas.openxmlformats.org/officeDocument/2006/relationships/image" Target="../media/image25.gif"/><Relationship Id="rId1" Type="http://schemas.openxmlformats.org/officeDocument/2006/relationships/slideLayout" Target="../slideLayouts/slideLayout3.xml"/></Relationships>
</file>

<file path=ppt/slides/_rels/slide17.xml.rels><?xml version="1.0" encoding="UTF-8" standalone="yes"?>
<Relationships xmlns="http://schemas.openxmlformats.org/package/2006/relationships"><Relationship Id="rId3" Type="http://schemas.openxmlformats.org/officeDocument/2006/relationships/customXml" Target="../ink/ink22.xml"/><Relationship Id="rId2" Type="http://schemas.openxmlformats.org/officeDocument/2006/relationships/notesSlide" Target="../notesSlides/notesSlide8.xml"/><Relationship Id="rId1" Type="http://schemas.openxmlformats.org/officeDocument/2006/relationships/slideLayout" Target="../slideLayouts/slideLayout3.xml"/><Relationship Id="rId6" Type="http://schemas.openxmlformats.org/officeDocument/2006/relationships/image" Target="../media/image26.png"/><Relationship Id="rId5" Type="http://schemas.openxmlformats.org/officeDocument/2006/relationships/customXml" Target="../ink/ink23.xml"/><Relationship Id="rId4" Type="http://schemas.openxmlformats.org/officeDocument/2006/relationships/image" Target="../media/image201.png"/></Relationships>
</file>

<file path=ppt/slides/_rels/slide18.xml.rels><?xml version="1.0" encoding="UTF-8" standalone="yes"?>
<Relationships xmlns="http://schemas.openxmlformats.org/package/2006/relationships"><Relationship Id="rId2" Type="http://schemas.openxmlformats.org/officeDocument/2006/relationships/image" Target="../media/image27.gif"/><Relationship Id="rId1" Type="http://schemas.openxmlformats.org/officeDocument/2006/relationships/slideLayout" Target="../slideLayouts/slideLayout3.xml"/></Relationships>
</file>

<file path=ppt/slides/_rels/slide19.xml.rels><?xml version="1.0" encoding="UTF-8" standalone="yes"?>
<Relationships xmlns="http://schemas.openxmlformats.org/package/2006/relationships"><Relationship Id="rId3" Type="http://schemas.openxmlformats.org/officeDocument/2006/relationships/customXml" Target="../ink/ink24.xml"/><Relationship Id="rId2" Type="http://schemas.openxmlformats.org/officeDocument/2006/relationships/image" Target="../media/image28.png"/><Relationship Id="rId1" Type="http://schemas.openxmlformats.org/officeDocument/2006/relationships/slideLayout" Target="../slideLayouts/slideLayout3.xml"/><Relationship Id="rId4" Type="http://schemas.openxmlformats.org/officeDocument/2006/relationships/image" Target="../media/image200.png"/></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20.xml.rels><?xml version="1.0" encoding="UTF-8" standalone="yes"?>
<Relationships xmlns="http://schemas.openxmlformats.org/package/2006/relationships"><Relationship Id="rId2" Type="http://schemas.openxmlformats.org/officeDocument/2006/relationships/image" Target="../media/image29.png"/><Relationship Id="rId1" Type="http://schemas.openxmlformats.org/officeDocument/2006/relationships/slideLayout" Target="../slideLayouts/slideLayout3.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3.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3.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3.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3.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3.xml"/></Relationships>
</file>

<file path=ppt/slides/_rels/slide26.xml.rels><?xml version="1.0" encoding="UTF-8" standalone="yes"?>
<Relationships xmlns="http://schemas.openxmlformats.org/package/2006/relationships"><Relationship Id="rId3" Type="http://schemas.openxmlformats.org/officeDocument/2006/relationships/customXml" Target="../ink/ink25.xml"/><Relationship Id="rId2" Type="http://schemas.openxmlformats.org/officeDocument/2006/relationships/image" Target="../media/image35.png"/><Relationship Id="rId1" Type="http://schemas.openxmlformats.org/officeDocument/2006/relationships/slideLayout" Target="../slideLayouts/slideLayout3.xml"/><Relationship Id="rId4" Type="http://schemas.openxmlformats.org/officeDocument/2006/relationships/image" Target="../media/image300.png"/></Relationships>
</file>

<file path=ppt/slides/_rels/slide27.xml.rels><?xml version="1.0" encoding="UTF-8" standalone="yes"?>
<Relationships xmlns="http://schemas.openxmlformats.org/package/2006/relationships"><Relationship Id="rId3" Type="http://schemas.openxmlformats.org/officeDocument/2006/relationships/customXml" Target="../ink/ink26.xml"/><Relationship Id="rId2" Type="http://schemas.openxmlformats.org/officeDocument/2006/relationships/image" Target="../media/image36.png"/><Relationship Id="rId1" Type="http://schemas.openxmlformats.org/officeDocument/2006/relationships/slideLayout" Target="../slideLayouts/slideLayout3.xml"/><Relationship Id="rId6" Type="http://schemas.openxmlformats.org/officeDocument/2006/relationships/image" Target="../media/image37.png"/><Relationship Id="rId5" Type="http://schemas.openxmlformats.org/officeDocument/2006/relationships/customXml" Target="../ink/ink27.xml"/><Relationship Id="rId4" Type="http://schemas.openxmlformats.org/officeDocument/2006/relationships/image" Target="../media/image320.png"/></Relationships>
</file>

<file path=ppt/slides/_rels/slide28.xml.rels><?xml version="1.0" encoding="UTF-8" standalone="yes"?>
<Relationships xmlns="http://schemas.openxmlformats.org/package/2006/relationships"><Relationship Id="rId3" Type="http://schemas.openxmlformats.org/officeDocument/2006/relationships/customXml" Target="../ink/ink28.xml"/><Relationship Id="rId2" Type="http://schemas.openxmlformats.org/officeDocument/2006/relationships/image" Target="../media/image38.gif"/><Relationship Id="rId1" Type="http://schemas.openxmlformats.org/officeDocument/2006/relationships/slideLayout" Target="../slideLayouts/slideLayout3.xml"/><Relationship Id="rId6" Type="http://schemas.openxmlformats.org/officeDocument/2006/relationships/image" Target="../media/image39.png"/><Relationship Id="rId5" Type="http://schemas.openxmlformats.org/officeDocument/2006/relationships/customXml" Target="../ink/ink29.xml"/><Relationship Id="rId4" Type="http://schemas.openxmlformats.org/officeDocument/2006/relationships/image" Target="../media/image340.png"/></Relationships>
</file>

<file path=ppt/slides/_rels/slide29.xml.rels><?xml version="1.0" encoding="UTF-8" standalone="yes"?>
<Relationships xmlns="http://schemas.openxmlformats.org/package/2006/relationships"><Relationship Id="rId3" Type="http://schemas.openxmlformats.org/officeDocument/2006/relationships/slideLayout" Target="../slideLayouts/slideLayout5.xml"/><Relationship Id="rId2" Type="http://schemas.microsoft.com/office/2007/relationships/media" Target="../media/media1.mp4"/><Relationship Id="rId1" Type="http://schemas.openxmlformats.org/officeDocument/2006/relationships/video" Target="NULL" TargetMode="External"/><Relationship Id="rId4" Type="http://schemas.openxmlformats.org/officeDocument/2006/relationships/image" Target="../media/image40.png"/></Relationships>
</file>

<file path=ppt/slides/_rels/slide3.xml.rels><?xml version="1.0" encoding="UTF-8" standalone="yes"?>
<Relationships xmlns="http://schemas.openxmlformats.org/package/2006/relationships"><Relationship Id="rId2" Type="http://schemas.openxmlformats.org/officeDocument/2006/relationships/image" Target="../media/image5.tiff"/><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slideLayout" Target="../slideLayouts/slideLayout6.xml"/><Relationship Id="rId7" Type="http://schemas.openxmlformats.org/officeDocument/2006/relationships/customXml" Target="../ink/ink31.xml"/><Relationship Id="rId2" Type="http://schemas.openxmlformats.org/officeDocument/2006/relationships/video" Target="../media/media1.mp4"/><Relationship Id="rId1" Type="http://schemas.microsoft.com/office/2007/relationships/media" Target="../media/media1.mp4"/><Relationship Id="rId6" Type="http://schemas.openxmlformats.org/officeDocument/2006/relationships/image" Target="../media/image370.png"/><Relationship Id="rId5" Type="http://schemas.openxmlformats.org/officeDocument/2006/relationships/customXml" Target="../ink/ink30.xml"/><Relationship Id="rId4" Type="http://schemas.openxmlformats.org/officeDocument/2006/relationships/image" Target="../media/image41.png"/></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customXml" Target="../ink/ink32.xml"/><Relationship Id="rId2" Type="http://schemas.openxmlformats.org/officeDocument/2006/relationships/image" Target="../media/image43.png"/><Relationship Id="rId1" Type="http://schemas.openxmlformats.org/officeDocument/2006/relationships/slideLayout" Target="../slideLayouts/slideLayout3.xml"/><Relationship Id="rId4" Type="http://schemas.openxmlformats.org/officeDocument/2006/relationships/image" Target="../media/image390.png"/></Relationships>
</file>

<file path=ppt/slides/_rels/slide33.xml.rels><?xml version="1.0" encoding="UTF-8" standalone="yes"?>
<Relationships xmlns="http://schemas.openxmlformats.org/package/2006/relationships"><Relationship Id="rId8" Type="http://schemas.openxmlformats.org/officeDocument/2006/relationships/image" Target="../media/image46.png"/><Relationship Id="rId3" Type="http://schemas.openxmlformats.org/officeDocument/2006/relationships/customXml" Target="../ink/ink33.xml"/><Relationship Id="rId7" Type="http://schemas.openxmlformats.org/officeDocument/2006/relationships/customXml" Target="../ink/ink35.xml"/><Relationship Id="rId2" Type="http://schemas.openxmlformats.org/officeDocument/2006/relationships/image" Target="../media/image44.tiff"/><Relationship Id="rId1" Type="http://schemas.openxmlformats.org/officeDocument/2006/relationships/slideLayout" Target="../slideLayouts/slideLayout3.xml"/><Relationship Id="rId6" Type="http://schemas.openxmlformats.org/officeDocument/2006/relationships/image" Target="../media/image45.png"/><Relationship Id="rId5" Type="http://schemas.openxmlformats.org/officeDocument/2006/relationships/customXml" Target="../ink/ink34.xml"/><Relationship Id="rId4" Type="http://schemas.openxmlformats.org/officeDocument/2006/relationships/image" Target="../media/image410.png"/></Relationships>
</file>

<file path=ppt/slides/_rels/slide34.xml.rels><?xml version="1.0" encoding="UTF-8" standalone="yes"?>
<Relationships xmlns="http://schemas.openxmlformats.org/package/2006/relationships"><Relationship Id="rId3" Type="http://schemas.openxmlformats.org/officeDocument/2006/relationships/image" Target="../media/image44.tiff"/><Relationship Id="rId2" Type="http://schemas.openxmlformats.org/officeDocument/2006/relationships/notesSlide" Target="../notesSlides/notesSlide9.xml"/><Relationship Id="rId1" Type="http://schemas.openxmlformats.org/officeDocument/2006/relationships/slideLayout" Target="../slideLayouts/slideLayout3.xml"/></Relationships>
</file>

<file path=ppt/slides/_rels/slide35.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5.xml"/></Relationships>
</file>

<file path=ppt/slides/_rels/slide36.xml.rels><?xml version="1.0" encoding="UTF-8" standalone="yes"?>
<Relationships xmlns="http://schemas.openxmlformats.org/package/2006/relationships"><Relationship Id="rId3" Type="http://schemas.openxmlformats.org/officeDocument/2006/relationships/image" Target="../media/image48.png"/><Relationship Id="rId2" Type="http://schemas.openxmlformats.org/officeDocument/2006/relationships/image" Target="../media/image47.png"/><Relationship Id="rId1" Type="http://schemas.openxmlformats.org/officeDocument/2006/relationships/slideLayout" Target="../slideLayouts/slideLayout6.xml"/></Relationships>
</file>

<file path=ppt/slides/_rels/slide37.xml.rels><?xml version="1.0" encoding="UTF-8" standalone="yes"?>
<Relationships xmlns="http://schemas.openxmlformats.org/package/2006/relationships"><Relationship Id="rId8" Type="http://schemas.openxmlformats.org/officeDocument/2006/relationships/image" Target="../media/image50.png"/><Relationship Id="rId13" Type="http://schemas.openxmlformats.org/officeDocument/2006/relationships/customXml" Target="../ink/ink41.xml"/><Relationship Id="rId18" Type="http://schemas.openxmlformats.org/officeDocument/2006/relationships/image" Target="../media/image55.png"/><Relationship Id="rId26" Type="http://schemas.openxmlformats.org/officeDocument/2006/relationships/image" Target="../media/image59.png"/><Relationship Id="rId3" Type="http://schemas.openxmlformats.org/officeDocument/2006/relationships/customXml" Target="../ink/ink36.xml"/><Relationship Id="rId21" Type="http://schemas.openxmlformats.org/officeDocument/2006/relationships/customXml" Target="../ink/ink45.xml"/><Relationship Id="rId7" Type="http://schemas.openxmlformats.org/officeDocument/2006/relationships/customXml" Target="../ink/ink38.xml"/><Relationship Id="rId12" Type="http://schemas.openxmlformats.org/officeDocument/2006/relationships/image" Target="../media/image52.png"/><Relationship Id="rId17" Type="http://schemas.openxmlformats.org/officeDocument/2006/relationships/customXml" Target="../ink/ink43.xml"/><Relationship Id="rId25" Type="http://schemas.openxmlformats.org/officeDocument/2006/relationships/customXml" Target="../ink/ink47.xml"/><Relationship Id="rId2" Type="http://schemas.openxmlformats.org/officeDocument/2006/relationships/image" Target="../media/image47.png"/><Relationship Id="rId16" Type="http://schemas.openxmlformats.org/officeDocument/2006/relationships/image" Target="../media/image54.png"/><Relationship Id="rId20" Type="http://schemas.openxmlformats.org/officeDocument/2006/relationships/image" Target="../media/image56.png"/><Relationship Id="rId29" Type="http://schemas.openxmlformats.org/officeDocument/2006/relationships/customXml" Target="../ink/ink49.xml"/><Relationship Id="rId1" Type="http://schemas.openxmlformats.org/officeDocument/2006/relationships/slideLayout" Target="../slideLayouts/slideLayout10.xml"/><Relationship Id="rId6" Type="http://schemas.openxmlformats.org/officeDocument/2006/relationships/image" Target="../media/image49.png"/><Relationship Id="rId11" Type="http://schemas.openxmlformats.org/officeDocument/2006/relationships/customXml" Target="../ink/ink40.xml"/><Relationship Id="rId24" Type="http://schemas.openxmlformats.org/officeDocument/2006/relationships/image" Target="../media/image58.png"/><Relationship Id="rId32" Type="http://schemas.openxmlformats.org/officeDocument/2006/relationships/image" Target="../media/image62.png"/><Relationship Id="rId5" Type="http://schemas.openxmlformats.org/officeDocument/2006/relationships/customXml" Target="../ink/ink37.xml"/><Relationship Id="rId15" Type="http://schemas.openxmlformats.org/officeDocument/2006/relationships/customXml" Target="../ink/ink42.xml"/><Relationship Id="rId23" Type="http://schemas.openxmlformats.org/officeDocument/2006/relationships/customXml" Target="../ink/ink46.xml"/><Relationship Id="rId28" Type="http://schemas.openxmlformats.org/officeDocument/2006/relationships/image" Target="../media/image60.png"/><Relationship Id="rId10" Type="http://schemas.openxmlformats.org/officeDocument/2006/relationships/image" Target="../media/image51.png"/><Relationship Id="rId19" Type="http://schemas.openxmlformats.org/officeDocument/2006/relationships/customXml" Target="../ink/ink44.xml"/><Relationship Id="rId31" Type="http://schemas.openxmlformats.org/officeDocument/2006/relationships/customXml" Target="../ink/ink50.xml"/><Relationship Id="rId4" Type="http://schemas.openxmlformats.org/officeDocument/2006/relationships/image" Target="../media/image44.png"/><Relationship Id="rId9" Type="http://schemas.openxmlformats.org/officeDocument/2006/relationships/customXml" Target="../ink/ink39.xml"/><Relationship Id="rId14" Type="http://schemas.openxmlformats.org/officeDocument/2006/relationships/image" Target="../media/image53.png"/><Relationship Id="rId22" Type="http://schemas.openxmlformats.org/officeDocument/2006/relationships/image" Target="../media/image57.png"/><Relationship Id="rId27" Type="http://schemas.openxmlformats.org/officeDocument/2006/relationships/customXml" Target="../ink/ink48.xml"/><Relationship Id="rId30" Type="http://schemas.openxmlformats.org/officeDocument/2006/relationships/image" Target="../media/image61.png"/></Relationships>
</file>

<file path=ppt/slides/_rels/slide38.xml.rels><?xml version="1.0" encoding="UTF-8" standalone="yes"?>
<Relationships xmlns="http://schemas.openxmlformats.org/package/2006/relationships"><Relationship Id="rId3" Type="http://schemas.openxmlformats.org/officeDocument/2006/relationships/customXml" Target="../ink/ink51.xml"/><Relationship Id="rId2" Type="http://schemas.openxmlformats.org/officeDocument/2006/relationships/image" Target="../media/image63.gif"/><Relationship Id="rId1" Type="http://schemas.openxmlformats.org/officeDocument/2006/relationships/slideLayout" Target="../slideLayouts/slideLayout8.xml"/><Relationship Id="rId4" Type="http://schemas.openxmlformats.org/officeDocument/2006/relationships/image" Target="../media/image460.pn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0.xml.rels><?xml version="1.0" encoding="UTF-8" standalone="yes"?>
<Relationships xmlns="http://schemas.openxmlformats.org/package/2006/relationships"><Relationship Id="rId3" Type="http://schemas.openxmlformats.org/officeDocument/2006/relationships/image" Target="../media/image65.gif"/><Relationship Id="rId7" Type="http://schemas.openxmlformats.org/officeDocument/2006/relationships/image" Target="../media/image66.png"/><Relationship Id="rId2" Type="http://schemas.openxmlformats.org/officeDocument/2006/relationships/image" Target="../media/image64.tiff"/><Relationship Id="rId1" Type="http://schemas.openxmlformats.org/officeDocument/2006/relationships/slideLayout" Target="../slideLayouts/slideLayout3.xml"/><Relationship Id="rId6" Type="http://schemas.openxmlformats.org/officeDocument/2006/relationships/customXml" Target="../ink/ink53.xml"/><Relationship Id="rId5" Type="http://schemas.openxmlformats.org/officeDocument/2006/relationships/image" Target="../media/image490.png"/><Relationship Id="rId4" Type="http://schemas.openxmlformats.org/officeDocument/2006/relationships/customXml" Target="../ink/ink52.xml"/></Relationships>
</file>

<file path=ppt/slides/_rels/slide41.xml.rels><?xml version="1.0" encoding="UTF-8" standalone="yes"?>
<Relationships xmlns="http://schemas.openxmlformats.org/package/2006/relationships"><Relationship Id="rId3" Type="http://schemas.openxmlformats.org/officeDocument/2006/relationships/customXml" Target="../ink/ink54.xml"/><Relationship Id="rId2" Type="http://schemas.openxmlformats.org/officeDocument/2006/relationships/image" Target="../media/image67.tiff"/><Relationship Id="rId1" Type="http://schemas.openxmlformats.org/officeDocument/2006/relationships/slideLayout" Target="../slideLayouts/slideLayout3.xml"/><Relationship Id="rId4" Type="http://schemas.openxmlformats.org/officeDocument/2006/relationships/image" Target="../media/image510.png"/></Relationships>
</file>

<file path=ppt/slides/_rels/slide42.xml.rels><?xml version="1.0" encoding="UTF-8" standalone="yes"?>
<Relationships xmlns="http://schemas.openxmlformats.org/package/2006/relationships"><Relationship Id="rId8" Type="http://schemas.openxmlformats.org/officeDocument/2006/relationships/image" Target="../media/image540.png"/><Relationship Id="rId3" Type="http://schemas.openxmlformats.org/officeDocument/2006/relationships/slideLayout" Target="../slideLayouts/slideLayout5.xml"/><Relationship Id="rId7" Type="http://schemas.openxmlformats.org/officeDocument/2006/relationships/customXml" Target="../ink/ink55.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69.png"/><Relationship Id="rId5" Type="http://schemas.openxmlformats.org/officeDocument/2006/relationships/image" Target="../media/image68.png"/><Relationship Id="rId4" Type="http://schemas.openxmlformats.org/officeDocument/2006/relationships/notesSlide" Target="../notesSlides/notesSlide10.xml"/></Relationships>
</file>

<file path=ppt/slides/_rels/slide43.xml.rels><?xml version="1.0" encoding="UTF-8" standalone="yes"?>
<Relationships xmlns="http://schemas.openxmlformats.org/package/2006/relationships"><Relationship Id="rId8" Type="http://schemas.openxmlformats.org/officeDocument/2006/relationships/image" Target="../media/image560.png"/><Relationship Id="rId3" Type="http://schemas.openxmlformats.org/officeDocument/2006/relationships/slideLayout" Target="../slideLayouts/slideLayout6.xml"/><Relationship Id="rId7" Type="http://schemas.openxmlformats.org/officeDocument/2006/relationships/customXml" Target="../ink/ink56.xml"/><Relationship Id="rId2" Type="http://schemas.microsoft.com/office/2007/relationships/media" Target="../media/media1.mp4"/><Relationship Id="rId1" Type="http://schemas.openxmlformats.org/officeDocument/2006/relationships/video" Target="NULL" TargetMode="External"/><Relationship Id="rId6" Type="http://schemas.openxmlformats.org/officeDocument/2006/relationships/image" Target="../media/image69.png"/><Relationship Id="rId5" Type="http://schemas.openxmlformats.org/officeDocument/2006/relationships/image" Target="../media/image70.png"/><Relationship Id="rId10" Type="http://schemas.openxmlformats.org/officeDocument/2006/relationships/image" Target="../media/image71.png"/><Relationship Id="rId4" Type="http://schemas.openxmlformats.org/officeDocument/2006/relationships/notesSlide" Target="../notesSlides/notesSlide11.xml"/><Relationship Id="rId9" Type="http://schemas.openxmlformats.org/officeDocument/2006/relationships/customXml" Target="../ink/ink57.xml"/></Relationships>
</file>

<file path=ppt/slides/_rels/slide44.xml.rels><?xml version="1.0" encoding="UTF-8" standalone="yes"?>
<Relationships xmlns="http://schemas.openxmlformats.org/package/2006/relationships"><Relationship Id="rId8" Type="http://schemas.openxmlformats.org/officeDocument/2006/relationships/image" Target="../media/image73.png"/><Relationship Id="rId3" Type="http://schemas.openxmlformats.org/officeDocument/2006/relationships/customXml" Target="../ink/ink58.xml"/><Relationship Id="rId7" Type="http://schemas.openxmlformats.org/officeDocument/2006/relationships/customXml" Target="../ink/ink60.xml"/><Relationship Id="rId2" Type="http://schemas.openxmlformats.org/officeDocument/2006/relationships/notesSlide" Target="../notesSlides/notesSlide12.xml"/><Relationship Id="rId1" Type="http://schemas.openxmlformats.org/officeDocument/2006/relationships/slideLayout" Target="../slideLayouts/slideLayout3.xml"/><Relationship Id="rId6" Type="http://schemas.openxmlformats.org/officeDocument/2006/relationships/image" Target="../media/image72.png"/><Relationship Id="rId5" Type="http://schemas.openxmlformats.org/officeDocument/2006/relationships/customXml" Target="../ink/ink59.xml"/><Relationship Id="rId4" Type="http://schemas.openxmlformats.org/officeDocument/2006/relationships/image" Target="../media/image570.png"/></Relationships>
</file>

<file path=ppt/slides/_rels/slide45.xml.rels><?xml version="1.0" encoding="UTF-8" standalone="yes"?>
<Relationships xmlns="http://schemas.openxmlformats.org/package/2006/relationships"><Relationship Id="rId26" Type="http://schemas.openxmlformats.org/officeDocument/2006/relationships/customXml" Target="../ink/ink72.xml"/><Relationship Id="rId21" Type="http://schemas.openxmlformats.org/officeDocument/2006/relationships/image" Target="../media/image80.png"/><Relationship Id="rId42" Type="http://schemas.openxmlformats.org/officeDocument/2006/relationships/customXml" Target="../ink/ink80.xml"/><Relationship Id="rId47" Type="http://schemas.openxmlformats.org/officeDocument/2006/relationships/image" Target="../media/image93.png"/><Relationship Id="rId63" Type="http://schemas.openxmlformats.org/officeDocument/2006/relationships/image" Target="../media/image101.png"/><Relationship Id="rId68" Type="http://schemas.openxmlformats.org/officeDocument/2006/relationships/customXml" Target="../ink/ink93.xml"/><Relationship Id="rId7" Type="http://schemas.openxmlformats.org/officeDocument/2006/relationships/image" Target="../media/image590.png"/><Relationship Id="rId71" Type="http://schemas.openxmlformats.org/officeDocument/2006/relationships/image" Target="../media/image105.png"/><Relationship Id="rId2" Type="http://schemas.openxmlformats.org/officeDocument/2006/relationships/notesSlide" Target="../notesSlides/notesSlide13.xml"/><Relationship Id="rId16" Type="http://schemas.openxmlformats.org/officeDocument/2006/relationships/customXml" Target="../ink/ink67.xml"/><Relationship Id="rId29" Type="http://schemas.openxmlformats.org/officeDocument/2006/relationships/image" Target="../media/image84.png"/><Relationship Id="rId11" Type="http://schemas.openxmlformats.org/officeDocument/2006/relationships/image" Target="../media/image75.png"/><Relationship Id="rId24" Type="http://schemas.openxmlformats.org/officeDocument/2006/relationships/customXml" Target="../ink/ink71.xml"/><Relationship Id="rId32" Type="http://schemas.openxmlformats.org/officeDocument/2006/relationships/customXml" Target="../ink/ink75.xml"/><Relationship Id="rId37" Type="http://schemas.openxmlformats.org/officeDocument/2006/relationships/image" Target="../media/image88.png"/><Relationship Id="rId40" Type="http://schemas.openxmlformats.org/officeDocument/2006/relationships/customXml" Target="../ink/ink79.xml"/><Relationship Id="rId45" Type="http://schemas.openxmlformats.org/officeDocument/2006/relationships/image" Target="../media/image92.png"/><Relationship Id="rId53" Type="http://schemas.openxmlformats.org/officeDocument/2006/relationships/image" Target="../media/image96.png"/><Relationship Id="rId58" Type="http://schemas.openxmlformats.org/officeDocument/2006/relationships/customXml" Target="../ink/ink88.xml"/><Relationship Id="rId66" Type="http://schemas.openxmlformats.org/officeDocument/2006/relationships/customXml" Target="../ink/ink92.xml"/><Relationship Id="rId5" Type="http://schemas.openxmlformats.org/officeDocument/2006/relationships/image" Target="../media/image580.png"/><Relationship Id="rId61" Type="http://schemas.openxmlformats.org/officeDocument/2006/relationships/image" Target="../media/image100.png"/><Relationship Id="rId19" Type="http://schemas.openxmlformats.org/officeDocument/2006/relationships/image" Target="../media/image79.png"/><Relationship Id="rId14" Type="http://schemas.openxmlformats.org/officeDocument/2006/relationships/customXml" Target="../ink/ink66.xml"/><Relationship Id="rId22" Type="http://schemas.openxmlformats.org/officeDocument/2006/relationships/customXml" Target="../ink/ink70.xml"/><Relationship Id="rId27" Type="http://schemas.openxmlformats.org/officeDocument/2006/relationships/image" Target="../media/image83.png"/><Relationship Id="rId30" Type="http://schemas.openxmlformats.org/officeDocument/2006/relationships/customXml" Target="../ink/ink74.xml"/><Relationship Id="rId35" Type="http://schemas.openxmlformats.org/officeDocument/2006/relationships/image" Target="../media/image87.png"/><Relationship Id="rId43" Type="http://schemas.openxmlformats.org/officeDocument/2006/relationships/image" Target="../media/image91.png"/><Relationship Id="rId48" Type="http://schemas.openxmlformats.org/officeDocument/2006/relationships/customXml" Target="../ink/ink83.xml"/><Relationship Id="rId56" Type="http://schemas.openxmlformats.org/officeDocument/2006/relationships/customXml" Target="../ink/ink87.xml"/><Relationship Id="rId64" Type="http://schemas.openxmlformats.org/officeDocument/2006/relationships/customXml" Target="../ink/ink91.xml"/><Relationship Id="rId69" Type="http://schemas.openxmlformats.org/officeDocument/2006/relationships/image" Target="../media/image104.png"/><Relationship Id="rId8" Type="http://schemas.openxmlformats.org/officeDocument/2006/relationships/customXml" Target="../ink/ink63.xml"/><Relationship Id="rId51" Type="http://schemas.openxmlformats.org/officeDocument/2006/relationships/image" Target="../media/image95.png"/><Relationship Id="rId3" Type="http://schemas.openxmlformats.org/officeDocument/2006/relationships/image" Target="../media/image44.tiff"/><Relationship Id="rId12" Type="http://schemas.openxmlformats.org/officeDocument/2006/relationships/customXml" Target="../ink/ink65.xml"/><Relationship Id="rId17" Type="http://schemas.openxmlformats.org/officeDocument/2006/relationships/image" Target="../media/image78.png"/><Relationship Id="rId25" Type="http://schemas.openxmlformats.org/officeDocument/2006/relationships/image" Target="../media/image82.png"/><Relationship Id="rId33" Type="http://schemas.openxmlformats.org/officeDocument/2006/relationships/image" Target="../media/image86.png"/><Relationship Id="rId38" Type="http://schemas.openxmlformats.org/officeDocument/2006/relationships/customXml" Target="../ink/ink78.xml"/><Relationship Id="rId46" Type="http://schemas.openxmlformats.org/officeDocument/2006/relationships/customXml" Target="../ink/ink82.xml"/><Relationship Id="rId59" Type="http://schemas.openxmlformats.org/officeDocument/2006/relationships/image" Target="../media/image99.png"/><Relationship Id="rId67" Type="http://schemas.openxmlformats.org/officeDocument/2006/relationships/image" Target="../media/image103.png"/><Relationship Id="rId20" Type="http://schemas.openxmlformats.org/officeDocument/2006/relationships/customXml" Target="../ink/ink69.xml"/><Relationship Id="rId41" Type="http://schemas.openxmlformats.org/officeDocument/2006/relationships/image" Target="../media/image90.png"/><Relationship Id="rId54" Type="http://schemas.openxmlformats.org/officeDocument/2006/relationships/customXml" Target="../ink/ink86.xml"/><Relationship Id="rId62" Type="http://schemas.openxmlformats.org/officeDocument/2006/relationships/customXml" Target="../ink/ink90.xml"/><Relationship Id="rId70" Type="http://schemas.openxmlformats.org/officeDocument/2006/relationships/customXml" Target="../ink/ink94.xml"/><Relationship Id="rId1" Type="http://schemas.openxmlformats.org/officeDocument/2006/relationships/slideLayout" Target="../slideLayouts/slideLayout3.xml"/><Relationship Id="rId6" Type="http://schemas.openxmlformats.org/officeDocument/2006/relationships/customXml" Target="../ink/ink62.xml"/><Relationship Id="rId15" Type="http://schemas.openxmlformats.org/officeDocument/2006/relationships/image" Target="../media/image77.png"/><Relationship Id="rId23" Type="http://schemas.openxmlformats.org/officeDocument/2006/relationships/image" Target="../media/image81.png"/><Relationship Id="rId28" Type="http://schemas.openxmlformats.org/officeDocument/2006/relationships/customXml" Target="../ink/ink73.xml"/><Relationship Id="rId36" Type="http://schemas.openxmlformats.org/officeDocument/2006/relationships/customXml" Target="../ink/ink77.xml"/><Relationship Id="rId49" Type="http://schemas.openxmlformats.org/officeDocument/2006/relationships/image" Target="../media/image94.png"/><Relationship Id="rId57" Type="http://schemas.openxmlformats.org/officeDocument/2006/relationships/image" Target="../media/image98.png"/><Relationship Id="rId10" Type="http://schemas.openxmlformats.org/officeDocument/2006/relationships/customXml" Target="../ink/ink64.xml"/><Relationship Id="rId31" Type="http://schemas.openxmlformats.org/officeDocument/2006/relationships/image" Target="../media/image85.png"/><Relationship Id="rId44" Type="http://schemas.openxmlformats.org/officeDocument/2006/relationships/customXml" Target="../ink/ink81.xml"/><Relationship Id="rId52" Type="http://schemas.openxmlformats.org/officeDocument/2006/relationships/customXml" Target="../ink/ink85.xml"/><Relationship Id="rId60" Type="http://schemas.openxmlformats.org/officeDocument/2006/relationships/customXml" Target="../ink/ink89.xml"/><Relationship Id="rId65" Type="http://schemas.openxmlformats.org/officeDocument/2006/relationships/image" Target="../media/image102.png"/><Relationship Id="rId4" Type="http://schemas.openxmlformats.org/officeDocument/2006/relationships/customXml" Target="../ink/ink61.xml"/><Relationship Id="rId9" Type="http://schemas.openxmlformats.org/officeDocument/2006/relationships/image" Target="../media/image74.png"/><Relationship Id="rId13" Type="http://schemas.openxmlformats.org/officeDocument/2006/relationships/image" Target="../media/image76.png"/><Relationship Id="rId18" Type="http://schemas.openxmlformats.org/officeDocument/2006/relationships/customXml" Target="../ink/ink68.xml"/><Relationship Id="rId39" Type="http://schemas.openxmlformats.org/officeDocument/2006/relationships/image" Target="../media/image89.png"/><Relationship Id="rId34" Type="http://schemas.openxmlformats.org/officeDocument/2006/relationships/customXml" Target="../ink/ink76.xml"/><Relationship Id="rId50" Type="http://schemas.openxmlformats.org/officeDocument/2006/relationships/customXml" Target="../ink/ink84.xml"/><Relationship Id="rId55" Type="http://schemas.openxmlformats.org/officeDocument/2006/relationships/image" Target="../media/image97.png"/></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customXml" Target="../ink/ink95.xml"/><Relationship Id="rId2" Type="http://schemas.openxmlformats.org/officeDocument/2006/relationships/image" Target="../media/image106.tiff"/><Relationship Id="rId1" Type="http://schemas.openxmlformats.org/officeDocument/2006/relationships/slideLayout" Target="../slideLayouts/slideLayout3.xml"/><Relationship Id="rId4" Type="http://schemas.openxmlformats.org/officeDocument/2006/relationships/image" Target="../media/image610.png"/></Relationships>
</file>

<file path=ppt/slides/_rels/slide48.xml.rels><?xml version="1.0" encoding="UTF-8" standalone="yes"?>
<Relationships xmlns="http://schemas.openxmlformats.org/package/2006/relationships"><Relationship Id="rId2" Type="http://schemas.openxmlformats.org/officeDocument/2006/relationships/image" Target="../media/image11.emf"/><Relationship Id="rId1" Type="http://schemas.openxmlformats.org/officeDocument/2006/relationships/slideLayout" Target="../slideLayouts/slideLayout3.xml"/></Relationships>
</file>

<file path=ppt/slides/_rels/slide49.xml.rels><?xml version="1.0" encoding="UTF-8" standalone="yes"?>
<Relationships xmlns="http://schemas.openxmlformats.org/package/2006/relationships"><Relationship Id="rId2" Type="http://schemas.openxmlformats.org/officeDocument/2006/relationships/image" Target="../media/image107.png"/><Relationship Id="rId1" Type="http://schemas.openxmlformats.org/officeDocument/2006/relationships/slideLayout" Target="../slideLayouts/slideLayout3.xml"/></Relationships>
</file>

<file path=ppt/slides/_rels/slide5.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notesSlide" Target="../notesSlides/notesSlide2.xml"/><Relationship Id="rId1" Type="http://schemas.openxmlformats.org/officeDocument/2006/relationships/slideLayout" Target="../slideLayouts/slideLayout3.xml"/><Relationship Id="rId5" Type="http://schemas.openxmlformats.org/officeDocument/2006/relationships/image" Target="NULL"/><Relationship Id="rId4" Type="http://schemas.openxmlformats.org/officeDocument/2006/relationships/customXml" Target="../ink/ink2.xml"/></Relationships>
</file>

<file path=ppt/slides/_rels/slide50.xml.rels><?xml version="1.0" encoding="UTF-8" standalone="yes"?>
<Relationships xmlns="http://schemas.openxmlformats.org/package/2006/relationships"><Relationship Id="rId3" Type="http://schemas.openxmlformats.org/officeDocument/2006/relationships/image" Target="../media/image108.png"/><Relationship Id="rId2" Type="http://schemas.openxmlformats.org/officeDocument/2006/relationships/notesSlide" Target="../notesSlides/notesSlide14.xml"/><Relationship Id="rId1" Type="http://schemas.openxmlformats.org/officeDocument/2006/relationships/slideLayout" Target="../slideLayouts/slideLayout3.xml"/></Relationships>
</file>

<file path=ppt/slides/_rels/slide51.xml.rels><?xml version="1.0" encoding="UTF-8" standalone="yes"?>
<Relationships xmlns="http://schemas.openxmlformats.org/package/2006/relationships"><Relationship Id="rId3" Type="http://schemas.openxmlformats.org/officeDocument/2006/relationships/image" Target="../media/image110.png"/><Relationship Id="rId2" Type="http://schemas.openxmlformats.org/officeDocument/2006/relationships/image" Target="../media/image109.png"/><Relationship Id="rId1" Type="http://schemas.openxmlformats.org/officeDocument/2006/relationships/slideLayout" Target="../slideLayouts/slideLayout3.xml"/></Relationships>
</file>

<file path=ppt/slides/_rels/slide52.xml.rels><?xml version="1.0" encoding="UTF-8" standalone="yes"?>
<Relationships xmlns="http://schemas.openxmlformats.org/package/2006/relationships"><Relationship Id="rId2" Type="http://schemas.openxmlformats.org/officeDocument/2006/relationships/image" Target="../media/image111.png"/><Relationship Id="rId1" Type="http://schemas.openxmlformats.org/officeDocument/2006/relationships/slideLayout" Target="../slideLayouts/slideLayout3.xml"/></Relationships>
</file>

<file path=ppt/slides/_rels/slide53.xml.rels><?xml version="1.0" encoding="UTF-8" standalone="yes"?>
<Relationships xmlns="http://schemas.openxmlformats.org/package/2006/relationships"><Relationship Id="rId3" Type="http://schemas.openxmlformats.org/officeDocument/2006/relationships/image" Target="../media/image113.png"/><Relationship Id="rId2" Type="http://schemas.openxmlformats.org/officeDocument/2006/relationships/image" Target="../media/image112.png"/><Relationship Id="rId1" Type="http://schemas.openxmlformats.org/officeDocument/2006/relationships/slideLayout" Target="../slideLayouts/slideLayout3.xml"/><Relationship Id="rId4" Type="http://schemas.openxmlformats.org/officeDocument/2006/relationships/image" Target="../media/image114.jpeg"/></Relationships>
</file>

<file path=ppt/slides/_rels/slide54.xml.rels><?xml version="1.0" encoding="UTF-8" standalone="yes"?>
<Relationships xmlns="http://schemas.openxmlformats.org/package/2006/relationships"><Relationship Id="rId3" Type="http://schemas.openxmlformats.org/officeDocument/2006/relationships/image" Target="../media/image115.png"/><Relationship Id="rId2" Type="http://schemas.openxmlformats.org/officeDocument/2006/relationships/hyperlink" Target="http://pjreddie.com/yolo/" TargetMode="External"/><Relationship Id="rId1" Type="http://schemas.openxmlformats.org/officeDocument/2006/relationships/slideLayout" Target="../slideLayouts/slideLayout3.xml"/><Relationship Id="rId4" Type="http://schemas.openxmlformats.org/officeDocument/2006/relationships/image" Target="../media/image116.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5.xml"/></Relationships>
</file>

<file path=ppt/slides/_rels/slide56.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7.xml.rels><?xml version="1.0" encoding="UTF-8" standalone="yes"?>
<Relationships xmlns="http://schemas.openxmlformats.org/package/2006/relationships"><Relationship Id="rId8" Type="http://schemas.openxmlformats.org/officeDocument/2006/relationships/customXml" Target="../ink/ink99.xml"/><Relationship Id="rId13" Type="http://schemas.openxmlformats.org/officeDocument/2006/relationships/image" Target="../media/image121.png"/><Relationship Id="rId18" Type="http://schemas.openxmlformats.org/officeDocument/2006/relationships/customXml" Target="../ink/ink104.xml"/><Relationship Id="rId26" Type="http://schemas.openxmlformats.org/officeDocument/2006/relationships/customXml" Target="../ink/ink108.xml"/><Relationship Id="rId3" Type="http://schemas.openxmlformats.org/officeDocument/2006/relationships/image" Target="../media/image720.png"/><Relationship Id="rId21" Type="http://schemas.openxmlformats.org/officeDocument/2006/relationships/image" Target="../media/image125.png"/><Relationship Id="rId7" Type="http://schemas.openxmlformats.org/officeDocument/2006/relationships/image" Target="../media/image118.png"/><Relationship Id="rId12" Type="http://schemas.openxmlformats.org/officeDocument/2006/relationships/customXml" Target="../ink/ink101.xml"/><Relationship Id="rId17" Type="http://schemas.openxmlformats.org/officeDocument/2006/relationships/image" Target="../media/image123.png"/><Relationship Id="rId25" Type="http://schemas.openxmlformats.org/officeDocument/2006/relationships/image" Target="../media/image127.png"/><Relationship Id="rId2" Type="http://schemas.openxmlformats.org/officeDocument/2006/relationships/customXml" Target="../ink/ink96.xml"/><Relationship Id="rId16" Type="http://schemas.openxmlformats.org/officeDocument/2006/relationships/customXml" Target="../ink/ink103.xml"/><Relationship Id="rId20" Type="http://schemas.openxmlformats.org/officeDocument/2006/relationships/customXml" Target="../ink/ink105.xml"/><Relationship Id="rId29" Type="http://schemas.openxmlformats.org/officeDocument/2006/relationships/image" Target="../media/image129.png"/><Relationship Id="rId1" Type="http://schemas.openxmlformats.org/officeDocument/2006/relationships/slideLayout" Target="../slideLayouts/slideLayout10.xml"/><Relationship Id="rId6" Type="http://schemas.openxmlformats.org/officeDocument/2006/relationships/customXml" Target="../ink/ink98.xml"/><Relationship Id="rId11" Type="http://schemas.openxmlformats.org/officeDocument/2006/relationships/image" Target="../media/image120.png"/><Relationship Id="rId24" Type="http://schemas.openxmlformats.org/officeDocument/2006/relationships/customXml" Target="../ink/ink107.xml"/><Relationship Id="rId5" Type="http://schemas.openxmlformats.org/officeDocument/2006/relationships/image" Target="../media/image117.png"/><Relationship Id="rId15" Type="http://schemas.openxmlformats.org/officeDocument/2006/relationships/image" Target="../media/image122.png"/><Relationship Id="rId23" Type="http://schemas.openxmlformats.org/officeDocument/2006/relationships/image" Target="../media/image126.png"/><Relationship Id="rId28" Type="http://schemas.openxmlformats.org/officeDocument/2006/relationships/customXml" Target="../ink/ink109.xml"/><Relationship Id="rId10" Type="http://schemas.openxmlformats.org/officeDocument/2006/relationships/customXml" Target="../ink/ink100.xml"/><Relationship Id="rId19" Type="http://schemas.openxmlformats.org/officeDocument/2006/relationships/image" Target="../media/image124.png"/><Relationship Id="rId4" Type="http://schemas.openxmlformats.org/officeDocument/2006/relationships/customXml" Target="../ink/ink97.xml"/><Relationship Id="rId9" Type="http://schemas.openxmlformats.org/officeDocument/2006/relationships/image" Target="../media/image119.png"/><Relationship Id="rId14" Type="http://schemas.openxmlformats.org/officeDocument/2006/relationships/customXml" Target="../ink/ink102.xml"/><Relationship Id="rId22" Type="http://schemas.openxmlformats.org/officeDocument/2006/relationships/customXml" Target="../ink/ink106.xml"/><Relationship Id="rId27" Type="http://schemas.openxmlformats.org/officeDocument/2006/relationships/image" Target="../media/image128.png"/></Relationships>
</file>

<file path=ppt/slides/_rels/slide58.xml.rels><?xml version="1.0" encoding="UTF-8" standalone="yes"?>
<Relationships xmlns="http://schemas.openxmlformats.org/package/2006/relationships"><Relationship Id="rId3" Type="http://schemas.openxmlformats.org/officeDocument/2006/relationships/customXml" Target="../ink/ink110.xml"/><Relationship Id="rId2" Type="http://schemas.openxmlformats.org/officeDocument/2006/relationships/image" Target="../media/image130.png"/><Relationship Id="rId1" Type="http://schemas.openxmlformats.org/officeDocument/2006/relationships/slideLayout" Target="../slideLayouts/slideLayout3.xml"/><Relationship Id="rId4" Type="http://schemas.openxmlformats.org/officeDocument/2006/relationships/image" Target="../media/image640.png"/></Relationships>
</file>

<file path=ppt/slides/_rels/slide59.xml.rels><?xml version="1.0" encoding="UTF-8" standalone="yes"?>
<Relationships xmlns="http://schemas.openxmlformats.org/package/2006/relationships"><Relationship Id="rId3" Type="http://schemas.openxmlformats.org/officeDocument/2006/relationships/customXml" Target="../ink/ink111.xml"/><Relationship Id="rId2" Type="http://schemas.openxmlformats.org/officeDocument/2006/relationships/image" Target="../media/image131.png"/><Relationship Id="rId1" Type="http://schemas.openxmlformats.org/officeDocument/2006/relationships/slideLayout" Target="../slideLayouts/slideLayout3.xml"/><Relationship Id="rId4" Type="http://schemas.openxmlformats.org/officeDocument/2006/relationships/image" Target="../media/image750.png"/></Relationships>
</file>

<file path=ppt/slides/_rels/slide6.xml.rels><?xml version="1.0" encoding="UTF-8" standalone="yes"?>
<Relationships xmlns="http://schemas.openxmlformats.org/package/2006/relationships"><Relationship Id="rId3" Type="http://schemas.openxmlformats.org/officeDocument/2006/relationships/customXml" Target="../ink/ink3.xml"/><Relationship Id="rId2" Type="http://schemas.openxmlformats.org/officeDocument/2006/relationships/notesSlide" Target="../notesSlides/notesSlide3.xml"/><Relationship Id="rId1" Type="http://schemas.openxmlformats.org/officeDocument/2006/relationships/slideLayout" Target="../slideLayouts/slideLayout5.xml"/><Relationship Id="rId4" Type="http://schemas.openxmlformats.org/officeDocument/2006/relationships/image" Target="NULL"/></Relationships>
</file>

<file path=ppt/slides/_rels/slide60.xml.rels><?xml version="1.0" encoding="UTF-8" standalone="yes"?>
<Relationships xmlns="http://schemas.openxmlformats.org/package/2006/relationships"><Relationship Id="rId2" Type="http://schemas.openxmlformats.org/officeDocument/2006/relationships/image" Target="../media/image132.png"/><Relationship Id="rId1" Type="http://schemas.openxmlformats.org/officeDocument/2006/relationships/slideLayout" Target="../slideLayouts/slideLayout3.xml"/></Relationships>
</file>

<file path=ppt/slides/_rels/slide61.xml.rels><?xml version="1.0" encoding="UTF-8" standalone="yes"?>
<Relationships xmlns="http://schemas.openxmlformats.org/package/2006/relationships"><Relationship Id="rId2" Type="http://schemas.openxmlformats.org/officeDocument/2006/relationships/image" Target="../media/image133.png"/><Relationship Id="rId1" Type="http://schemas.openxmlformats.org/officeDocument/2006/relationships/slideLayout" Target="../slideLayouts/slideLayout3.xml"/></Relationships>
</file>

<file path=ppt/slides/_rels/slide6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3.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64.xml.rels><?xml version="1.0" encoding="UTF-8" standalone="yes"?>
<Relationships xmlns="http://schemas.openxmlformats.org/package/2006/relationships"><Relationship Id="rId2" Type="http://schemas.openxmlformats.org/officeDocument/2006/relationships/hyperlink" Target="https://cacm.acm.org/magazines/2020/12/248800-green-ai/fulltext" TargetMode="External"/><Relationship Id="rId1" Type="http://schemas.openxmlformats.org/officeDocument/2006/relationships/slideLayout" Target="../slideLayouts/slideLayout3.xml"/></Relationships>
</file>

<file path=ppt/slides/_rels/slide65.xml.rels><?xml version="1.0" encoding="UTF-8" standalone="yes"?>
<Relationships xmlns="http://schemas.openxmlformats.org/package/2006/relationships"><Relationship Id="rId2" Type="http://schemas.openxmlformats.org/officeDocument/2006/relationships/image" Target="../media/image134.tiff"/><Relationship Id="rId1" Type="http://schemas.openxmlformats.org/officeDocument/2006/relationships/slideLayout" Target="../slideLayouts/slideLayout3.xml"/></Relationships>
</file>

<file path=ppt/slides/_rels/slide66.xml.rels><?xml version="1.0" encoding="UTF-8" standalone="yes"?>
<Relationships xmlns="http://schemas.openxmlformats.org/package/2006/relationships"><Relationship Id="rId3" Type="http://schemas.openxmlformats.org/officeDocument/2006/relationships/image" Target="../media/image135.png"/><Relationship Id="rId2" Type="http://schemas.openxmlformats.org/officeDocument/2006/relationships/hyperlink" Target="https://arxiv.org/abs/1805.12177" TargetMode="External"/><Relationship Id="rId1" Type="http://schemas.openxmlformats.org/officeDocument/2006/relationships/slideLayout" Target="../slideLayouts/slideLayout3.xml"/></Relationships>
</file>

<file path=ppt/slides/_rels/slide67.xml.rels><?xml version="1.0" encoding="UTF-8" standalone="yes"?>
<Relationships xmlns="http://schemas.openxmlformats.org/package/2006/relationships"><Relationship Id="rId3" Type="http://schemas.openxmlformats.org/officeDocument/2006/relationships/slideLayout" Target="../slideLayouts/slideLayout3.xml"/><Relationship Id="rId7" Type="http://schemas.openxmlformats.org/officeDocument/2006/relationships/image" Target="../media/image138.jpg"/><Relationship Id="rId2" Type="http://schemas.openxmlformats.org/officeDocument/2006/relationships/video" Target="../media/media2.mp4"/><Relationship Id="rId1" Type="http://schemas.microsoft.com/office/2007/relationships/media" Target="../media/media2.mp4"/><Relationship Id="rId6" Type="http://schemas.openxmlformats.org/officeDocument/2006/relationships/image" Target="../media/image137.jpg"/><Relationship Id="rId5" Type="http://schemas.openxmlformats.org/officeDocument/2006/relationships/image" Target="../media/image136.png"/><Relationship Id="rId4" Type="http://schemas.openxmlformats.org/officeDocument/2006/relationships/notesSlide" Target="../notesSlides/notesSlide15.xml"/></Relationships>
</file>

<file path=ppt/slides/_rels/slide68.xml.rels><?xml version="1.0" encoding="UTF-8" standalone="yes"?>
<Relationships xmlns="http://schemas.openxmlformats.org/package/2006/relationships"><Relationship Id="rId3" Type="http://schemas.openxmlformats.org/officeDocument/2006/relationships/image" Target="../media/image140.png"/><Relationship Id="rId2" Type="http://schemas.openxmlformats.org/officeDocument/2006/relationships/image" Target="../media/image139.tiff"/><Relationship Id="rId1" Type="http://schemas.openxmlformats.org/officeDocument/2006/relationships/slideLayout" Target="../slideLayouts/slideLayout3.xml"/></Relationships>
</file>

<file path=ppt/slides/_rels/slide69.xml.rels><?xml version="1.0" encoding="UTF-8" standalone="yes"?>
<Relationships xmlns="http://schemas.openxmlformats.org/package/2006/relationships"><Relationship Id="rId3" Type="http://schemas.openxmlformats.org/officeDocument/2006/relationships/hyperlink" Target="https://archive.ics.uci.edu/ml/datasets/adult" TargetMode="External"/><Relationship Id="rId2" Type="http://schemas.openxmlformats.org/officeDocument/2006/relationships/hyperlink" Target="https://godatadriven.com/blog/towards-fairness-in-ml-with-adversarial-networks/" TargetMode="External"/><Relationship Id="rId1" Type="http://schemas.openxmlformats.org/officeDocument/2006/relationships/slideLayout" Target="../slideLayouts/slideLayout3.xml"/></Relationships>
</file>

<file path=ppt/slides/_rels/slide7.xml.rels><?xml version="1.0" encoding="UTF-8" standalone="yes"?>
<Relationships xmlns="http://schemas.openxmlformats.org/package/2006/relationships"><Relationship Id="rId3" Type="http://schemas.openxmlformats.org/officeDocument/2006/relationships/image" Target="../media/image7.png"/><Relationship Id="rId7" Type="http://schemas.openxmlformats.org/officeDocument/2006/relationships/image" Target="NULL"/><Relationship Id="rId2" Type="http://schemas.openxmlformats.org/officeDocument/2006/relationships/notesSlide" Target="../notesSlides/notesSlide4.xml"/><Relationship Id="rId1" Type="http://schemas.openxmlformats.org/officeDocument/2006/relationships/slideLayout" Target="../slideLayouts/slideLayout3.xml"/><Relationship Id="rId6" Type="http://schemas.openxmlformats.org/officeDocument/2006/relationships/customXml" Target="../ink/ink5.xml"/><Relationship Id="rId5" Type="http://schemas.openxmlformats.org/officeDocument/2006/relationships/image" Target="NULL"/><Relationship Id="rId4" Type="http://schemas.openxmlformats.org/officeDocument/2006/relationships/customXml" Target="../ink/ink4.xml"/></Relationships>
</file>

<file path=ppt/slides/_rels/slide70.xml.rels><?xml version="1.0" encoding="UTF-8" standalone="yes"?>
<Relationships xmlns="http://schemas.openxmlformats.org/package/2006/relationships"><Relationship Id="rId3" Type="http://schemas.openxmlformats.org/officeDocument/2006/relationships/hyperlink" Target="https://deepmind.com/blog/alphago-zero-learning-scratch/" TargetMode="External"/><Relationship Id="rId2" Type="http://schemas.openxmlformats.org/officeDocument/2006/relationships/hyperlink" Target="http://colah.github.io/posts/2015-08-Understanding-LSTMs/" TargetMode="External"/><Relationship Id="rId1" Type="http://schemas.openxmlformats.org/officeDocument/2006/relationships/slideLayout" Target="../slideLayouts/slideLayout3.xml"/><Relationship Id="rId6" Type="http://schemas.openxmlformats.org/officeDocument/2006/relationships/image" Target="../media/image141.tiff"/><Relationship Id="rId5" Type="http://schemas.openxmlformats.org/officeDocument/2006/relationships/hyperlink" Target="https://cacm.acm.org/magazines/2020/12/248800-green-ai/fulltext" TargetMode="External"/><Relationship Id="rId4" Type="http://schemas.openxmlformats.org/officeDocument/2006/relationships/hyperlink" Target="https://skymind.com/wiki/generative-adversarial-network-gan" TargetMode="External"/></Relationships>
</file>

<file path=ppt/slides/_rels/slide7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8.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notesSlide" Target="../notesSlides/notesSlide5.xml"/><Relationship Id="rId1" Type="http://schemas.openxmlformats.org/officeDocument/2006/relationships/slideLayout" Target="../slideLayouts/slideLayout3.xml"/><Relationship Id="rId5" Type="http://schemas.openxmlformats.org/officeDocument/2006/relationships/image" Target="../media/image9.png"/><Relationship Id="rId4" Type="http://schemas.openxmlformats.org/officeDocument/2006/relationships/customXml" Target="../ink/ink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solidFill>
          <a:srgbClr val="B57BA6"/>
        </a:solidFill>
        <a:effectLst/>
      </p:bgPr>
    </p:bg>
    <p:spTree>
      <p:nvGrpSpPr>
        <p:cNvPr id="1" name="Shape 90"/>
        <p:cNvGrpSpPr/>
        <p:nvPr/>
      </p:nvGrpSpPr>
      <p:grpSpPr>
        <a:xfrm>
          <a:off x="0" y="0"/>
          <a:ext cx="0" cy="0"/>
          <a:chOff x="0" y="0"/>
          <a:chExt cx="0" cy="0"/>
        </a:xfrm>
      </p:grpSpPr>
      <p:sp>
        <p:nvSpPr>
          <p:cNvPr id="91" name="Google Shape;91;p15"/>
          <p:cNvSpPr txBox="1">
            <a:spLocks noGrp="1"/>
          </p:cNvSpPr>
          <p:nvPr>
            <p:ph type="ctrTitle"/>
          </p:nvPr>
        </p:nvSpPr>
        <p:spPr>
          <a:prstGeom prst="rect">
            <a:avLst/>
          </a:prstGeom>
        </p:spPr>
        <p:txBody>
          <a:bodyPr spcFirstLastPara="1" wrap="square" lIns="91425" tIns="91425" rIns="91425" bIns="91425" anchor="t" anchorCtr="0">
            <a:noAutofit/>
          </a:bodyPr>
          <a:lstStyle/>
          <a:p>
            <a:pPr lvl="0"/>
            <a:r>
              <a:rPr lang="en" dirty="0"/>
              <a:t>CSE/STAT 416</a:t>
            </a:r>
            <a:br>
              <a:rPr lang="en" dirty="0"/>
            </a:br>
            <a:r>
              <a:rPr lang="en" sz="1600" dirty="0"/>
              <a:t>Convolutional Neural Networks</a:t>
            </a:r>
            <a:br>
              <a:rPr lang="en" sz="1600" dirty="0"/>
            </a:br>
            <a:r>
              <a:rPr lang="en" sz="1600" dirty="0"/>
              <a:t> </a:t>
            </a:r>
            <a:br>
              <a:rPr lang="en" sz="1800" dirty="0"/>
            </a:br>
            <a:br>
              <a:rPr lang="en" sz="1800" dirty="0"/>
            </a:br>
            <a:r>
              <a:rPr lang="en" sz="1000" dirty="0"/>
              <a:t>Amal </a:t>
            </a:r>
            <a:r>
              <a:rPr lang="en" sz="1000" dirty="0" err="1"/>
              <a:t>Nanavati</a:t>
            </a:r>
            <a:br>
              <a:rPr lang="en" sz="1000" dirty="0"/>
            </a:br>
            <a:r>
              <a:rPr lang="en" sz="1000" dirty="0"/>
              <a:t>University of Washington</a:t>
            </a:r>
            <a:br>
              <a:rPr lang="en" sz="1000" dirty="0"/>
            </a:br>
            <a:r>
              <a:rPr lang="en-US" sz="1000" dirty="0"/>
              <a:t>July 27, 2022</a:t>
            </a:r>
            <a:br>
              <a:rPr lang="en-US" sz="1000" dirty="0"/>
            </a:br>
            <a:br>
              <a:rPr lang="en-US" sz="1000" dirty="0"/>
            </a:br>
            <a:r>
              <a:rPr lang="en-US" sz="1000" dirty="0"/>
              <a:t>Adapted from Hunter Schafer’s slides</a:t>
            </a:r>
            <a:endParaRPr sz="1000" dirty="0"/>
          </a:p>
        </p:txBody>
      </p:sp>
      <mc:AlternateContent xmlns:mc="http://schemas.openxmlformats.org/markup-compatibility/2006" xmlns:p14="http://schemas.microsoft.com/office/powerpoint/2010/main">
        <mc:Choice Requires="p14">
          <p:contentPart p14:bwMode="auto" r:id="rId3">
            <p14:nvContentPartPr>
              <p14:cNvPr id="2" name="Ink 1"/>
              <p14:cNvContentPartPr/>
              <p14:nvPr/>
            </p14:nvContentPartPr>
            <p14:xfrm>
              <a:off x="995040" y="1154160"/>
              <a:ext cx="9360" cy="14040"/>
            </p14:xfrm>
          </p:contentPart>
        </mc:Choice>
        <mc:Fallback xmlns="">
          <p:pic>
            <p:nvPicPr>
              <p:cNvPr id="2" name="Ink 1"/>
              <p:cNvPicPr/>
              <p:nvPr/>
            </p:nvPicPr>
            <p:blipFill>
              <a:blip r:embed="rId4"/>
              <a:stretch>
                <a:fillRect/>
              </a:stretch>
            </p:blipFill>
            <p:spPr>
              <a:xfrm>
                <a:off x="992520" y="1151640"/>
                <a:ext cx="14400" cy="19080"/>
              </a:xfrm>
              <a:prstGeom prst="rect">
                <a:avLst/>
              </a:prstGeom>
            </p:spPr>
          </p:pic>
        </mc:Fallback>
      </mc:AlternateContent>
    </p:spTree>
  </p:cSld>
  <p:clrMapOvr>
    <a:masterClrMapping/>
  </p:clrMapOvr>
  <p:transition spd="slow">
    <p:push dir="u"/>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CDD0E5-A0B7-F545-9F5E-8B80E8A28435}"/>
              </a:ext>
            </a:extLst>
          </p:cNvPr>
          <p:cNvSpPr>
            <a:spLocks noGrp="1"/>
          </p:cNvSpPr>
          <p:nvPr>
            <p:ph type="title"/>
          </p:nvPr>
        </p:nvSpPr>
        <p:spPr/>
        <p:txBody>
          <a:bodyPr/>
          <a:lstStyle/>
          <a:p>
            <a:r>
              <a:rPr lang="en-US" dirty="0"/>
              <a:t>Image Features</a:t>
            </a:r>
          </a:p>
        </p:txBody>
      </p:sp>
      <p:sp>
        <p:nvSpPr>
          <p:cNvPr id="3" name="Text Placeholder 2">
            <a:extLst>
              <a:ext uri="{FF2B5EF4-FFF2-40B4-BE49-F238E27FC236}">
                <a16:creationId xmlns:a16="http://schemas.microsoft.com/office/drawing/2014/main" id="{EA4062B9-B73E-1C45-BEF8-28F53D464797}"/>
              </a:ext>
            </a:extLst>
          </p:cNvPr>
          <p:cNvSpPr>
            <a:spLocks noGrp="1"/>
          </p:cNvSpPr>
          <p:nvPr>
            <p:ph type="body" idx="1"/>
          </p:nvPr>
        </p:nvSpPr>
        <p:spPr/>
        <p:txBody>
          <a:bodyPr/>
          <a:lstStyle/>
          <a:p>
            <a:pPr marL="139700" indent="0">
              <a:buNone/>
            </a:pPr>
            <a:r>
              <a:rPr lang="en-US" dirty="0"/>
              <a:t>Features in computer vision are local detectors </a:t>
            </a:r>
          </a:p>
          <a:p>
            <a:r>
              <a:rPr lang="en-US" dirty="0"/>
              <a:t>Combine features to make prediction</a:t>
            </a:r>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endParaRPr lang="en-US" dirty="0"/>
          </a:p>
          <a:p>
            <a:pPr marL="139700" indent="0">
              <a:buNone/>
            </a:pPr>
            <a:r>
              <a:rPr lang="en-US" dirty="0"/>
              <a:t>In reality, these features are much more low level (e.g. Corner?)</a:t>
            </a:r>
          </a:p>
        </p:txBody>
      </p:sp>
      <p:sp>
        <p:nvSpPr>
          <p:cNvPr id="4" name="Slide Number Placeholder 3">
            <a:extLst>
              <a:ext uri="{FF2B5EF4-FFF2-40B4-BE49-F238E27FC236}">
                <a16:creationId xmlns:a16="http://schemas.microsoft.com/office/drawing/2014/main" id="{EEAE8CA5-7A26-FF41-9BB0-F934089B18F1}"/>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10</a:t>
            </a:fld>
            <a:endParaRPr lang="en"/>
          </a:p>
        </p:txBody>
      </p:sp>
      <p:pic>
        <p:nvPicPr>
          <p:cNvPr id="5" name="Picture 4">
            <a:extLst>
              <a:ext uri="{FF2B5EF4-FFF2-40B4-BE49-F238E27FC236}">
                <a16:creationId xmlns:a16="http://schemas.microsoft.com/office/drawing/2014/main" id="{276350E0-FEDC-3847-AA07-F82BBE6756CE}"/>
              </a:ext>
            </a:extLst>
          </p:cNvPr>
          <p:cNvPicPr>
            <a:picLocks noChangeAspect="1"/>
          </p:cNvPicPr>
          <p:nvPr/>
        </p:nvPicPr>
        <p:blipFill>
          <a:blip r:embed="rId2"/>
          <a:stretch>
            <a:fillRect/>
          </a:stretch>
        </p:blipFill>
        <p:spPr>
          <a:xfrm>
            <a:off x="3773537" y="1655881"/>
            <a:ext cx="5057597" cy="2489653"/>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5064E2B6-1C87-4DBF-ACC6-0298D43D6727}"/>
                  </a:ext>
                </a:extLst>
              </p14:cNvPr>
              <p14:cNvContentPartPr/>
              <p14:nvPr/>
            </p14:nvContentPartPr>
            <p14:xfrm>
              <a:off x="4044240" y="4214880"/>
              <a:ext cx="2747520" cy="225000"/>
            </p14:xfrm>
          </p:contentPart>
        </mc:Choice>
        <mc:Fallback xmlns="">
          <p:pic>
            <p:nvPicPr>
              <p:cNvPr id="6" name="Ink 5">
                <a:extLst>
                  <a:ext uri="{FF2B5EF4-FFF2-40B4-BE49-F238E27FC236}">
                    <a16:creationId xmlns:a16="http://schemas.microsoft.com/office/drawing/2014/main" id="{5064E2B6-1C87-4DBF-ACC6-0298D43D6727}"/>
                  </a:ext>
                </a:extLst>
              </p:cNvPr>
              <p:cNvPicPr/>
              <p:nvPr/>
            </p:nvPicPr>
            <p:blipFill>
              <a:blip r:embed="rId4"/>
              <a:stretch>
                <a:fillRect/>
              </a:stretch>
            </p:blipFill>
            <p:spPr>
              <a:xfrm>
                <a:off x="4034880" y="4205520"/>
                <a:ext cx="2766240" cy="243720"/>
              </a:xfrm>
              <a:prstGeom prst="rect">
                <a:avLst/>
              </a:prstGeom>
            </p:spPr>
          </p:pic>
        </mc:Fallback>
      </mc:AlternateContent>
    </p:spTree>
    <p:extLst>
      <p:ext uri="{BB962C8B-B14F-4D97-AF65-F5344CB8AC3E}">
        <p14:creationId xmlns:p14="http://schemas.microsoft.com/office/powerpoint/2010/main" val="2983435789"/>
      </p:ext>
    </p:extLst>
  </p:cSld>
  <p:clrMapOvr>
    <a:masterClrMapping/>
  </p:clrMapOvr>
  <p:transition spd="slow">
    <p:push dir="u"/>
  </p:transition>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66D55BE-6C46-524F-BFE8-369A6FDF667A}"/>
              </a:ext>
            </a:extLst>
          </p:cNvPr>
          <p:cNvSpPr>
            <a:spLocks noGrp="1"/>
          </p:cNvSpPr>
          <p:nvPr>
            <p:ph type="title"/>
          </p:nvPr>
        </p:nvSpPr>
        <p:spPr/>
        <p:txBody>
          <a:bodyPr/>
          <a:lstStyle/>
          <a:p>
            <a:r>
              <a:rPr lang="en-US" dirty="0"/>
              <a:t>The Past</a:t>
            </a:r>
          </a:p>
        </p:txBody>
      </p:sp>
      <p:sp>
        <p:nvSpPr>
          <p:cNvPr id="3" name="Text Placeholder 2">
            <a:extLst>
              <a:ext uri="{FF2B5EF4-FFF2-40B4-BE49-F238E27FC236}">
                <a16:creationId xmlns:a16="http://schemas.microsoft.com/office/drawing/2014/main" id="{AD396FAE-68E3-7E4F-BB87-6DA4F8C7F404}"/>
              </a:ext>
            </a:extLst>
          </p:cNvPr>
          <p:cNvSpPr>
            <a:spLocks noGrp="1"/>
          </p:cNvSpPr>
          <p:nvPr>
            <p:ph type="body" idx="1"/>
          </p:nvPr>
        </p:nvSpPr>
        <p:spPr/>
        <p:txBody>
          <a:bodyPr/>
          <a:lstStyle/>
          <a:p>
            <a:pPr marL="139700" indent="0">
              <a:buNone/>
            </a:pPr>
            <a:r>
              <a:rPr lang="en-US" dirty="0"/>
              <a:t>A popular approach to computer vision was to make hand-crafted features for object detection</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Relies on coming up with these features by hand (yuck!)</a:t>
            </a:r>
          </a:p>
          <a:p>
            <a:pPr marL="139700" indent="0">
              <a:buNone/>
            </a:pPr>
            <a:endParaRPr lang="en-US" dirty="0"/>
          </a:p>
        </p:txBody>
      </p:sp>
      <p:sp>
        <p:nvSpPr>
          <p:cNvPr id="4" name="Slide Number Placeholder 3">
            <a:extLst>
              <a:ext uri="{FF2B5EF4-FFF2-40B4-BE49-F238E27FC236}">
                <a16:creationId xmlns:a16="http://schemas.microsoft.com/office/drawing/2014/main" id="{96746977-E28B-D448-924F-FF33155829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11</a:t>
            </a:fld>
            <a:endParaRPr lang="en"/>
          </a:p>
        </p:txBody>
      </p:sp>
      <p:pic>
        <p:nvPicPr>
          <p:cNvPr id="5" name="Picture 4">
            <a:extLst>
              <a:ext uri="{FF2B5EF4-FFF2-40B4-BE49-F238E27FC236}">
                <a16:creationId xmlns:a16="http://schemas.microsoft.com/office/drawing/2014/main" id="{122FC181-8B3B-4F44-9464-AF96AE67D5E9}"/>
              </a:ext>
            </a:extLst>
          </p:cNvPr>
          <p:cNvPicPr>
            <a:picLocks noChangeAspect="1"/>
          </p:cNvPicPr>
          <p:nvPr/>
        </p:nvPicPr>
        <p:blipFill>
          <a:blip r:embed="rId2"/>
          <a:stretch>
            <a:fillRect/>
          </a:stretch>
        </p:blipFill>
        <p:spPr>
          <a:xfrm>
            <a:off x="3090625" y="1617147"/>
            <a:ext cx="5596201" cy="2072208"/>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28D7B883-2546-4B3B-B17F-B5499A57A9C0}"/>
                  </a:ext>
                </a:extLst>
              </p14:cNvPr>
              <p14:cNvContentPartPr/>
              <p14:nvPr/>
            </p14:nvContentPartPr>
            <p14:xfrm>
              <a:off x="3704400" y="169560"/>
              <a:ext cx="2612880" cy="371160"/>
            </p14:xfrm>
          </p:contentPart>
        </mc:Choice>
        <mc:Fallback xmlns="">
          <p:pic>
            <p:nvPicPr>
              <p:cNvPr id="6" name="Ink 5">
                <a:extLst>
                  <a:ext uri="{FF2B5EF4-FFF2-40B4-BE49-F238E27FC236}">
                    <a16:creationId xmlns:a16="http://schemas.microsoft.com/office/drawing/2014/main" id="{28D7B883-2546-4B3B-B17F-B5499A57A9C0}"/>
                  </a:ext>
                </a:extLst>
              </p:cNvPr>
              <p:cNvPicPr/>
              <p:nvPr/>
            </p:nvPicPr>
            <p:blipFill>
              <a:blip r:embed="rId4"/>
              <a:stretch>
                <a:fillRect/>
              </a:stretch>
            </p:blipFill>
            <p:spPr>
              <a:xfrm>
                <a:off x="3695040" y="160200"/>
                <a:ext cx="2631600" cy="389880"/>
              </a:xfrm>
              <a:prstGeom prst="rect">
                <a:avLst/>
              </a:prstGeom>
            </p:spPr>
          </p:pic>
        </mc:Fallback>
      </mc:AlternateContent>
    </p:spTree>
    <p:extLst>
      <p:ext uri="{BB962C8B-B14F-4D97-AF65-F5344CB8AC3E}">
        <p14:creationId xmlns:p14="http://schemas.microsoft.com/office/powerpoint/2010/main" val="754505323"/>
      </p:ext>
    </p:extLst>
  </p:cSld>
  <p:clrMapOvr>
    <a:masterClrMapping/>
  </p:clrMapOvr>
  <p:transition spd="slow">
    <p:push dir="u"/>
  </p:transition>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28715A3-926D-0549-9943-548C78192CA6}"/>
              </a:ext>
            </a:extLst>
          </p:cNvPr>
          <p:cNvSpPr>
            <a:spLocks noGrp="1"/>
          </p:cNvSpPr>
          <p:nvPr>
            <p:ph type="title"/>
          </p:nvPr>
        </p:nvSpPr>
        <p:spPr/>
        <p:txBody>
          <a:bodyPr/>
          <a:lstStyle/>
          <a:p>
            <a:r>
              <a:rPr lang="en-US" dirty="0"/>
              <a:t>NNs to the Rescue</a:t>
            </a:r>
          </a:p>
        </p:txBody>
      </p:sp>
      <p:sp>
        <p:nvSpPr>
          <p:cNvPr id="3" name="Text Placeholder 2">
            <a:extLst>
              <a:ext uri="{FF2B5EF4-FFF2-40B4-BE49-F238E27FC236}">
                <a16:creationId xmlns:a16="http://schemas.microsoft.com/office/drawing/2014/main" id="{1169A4CF-332F-524D-846A-0FB3A19D0652}"/>
              </a:ext>
            </a:extLst>
          </p:cNvPr>
          <p:cNvSpPr>
            <a:spLocks noGrp="1"/>
          </p:cNvSpPr>
          <p:nvPr>
            <p:ph type="body" idx="1"/>
          </p:nvPr>
        </p:nvSpPr>
        <p:spPr/>
        <p:txBody>
          <a:bodyPr/>
          <a:lstStyle/>
          <a:p>
            <a:pPr marL="139700" indent="0">
              <a:buNone/>
            </a:pPr>
            <a:r>
              <a:rPr lang="en-US" dirty="0"/>
              <a:t>Neural Networks implicitly find these low level features for us!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Each layer learns more and more complex features</a:t>
            </a:r>
          </a:p>
        </p:txBody>
      </p:sp>
      <p:sp>
        <p:nvSpPr>
          <p:cNvPr id="4" name="Slide Number Placeholder 3">
            <a:extLst>
              <a:ext uri="{FF2B5EF4-FFF2-40B4-BE49-F238E27FC236}">
                <a16:creationId xmlns:a16="http://schemas.microsoft.com/office/drawing/2014/main" id="{617679E7-2999-554E-95BE-85053D80E56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12</a:t>
            </a:fld>
            <a:endParaRPr lang="en"/>
          </a:p>
        </p:txBody>
      </p:sp>
      <p:pic>
        <p:nvPicPr>
          <p:cNvPr id="5" name="Picture 4">
            <a:extLst>
              <a:ext uri="{FF2B5EF4-FFF2-40B4-BE49-F238E27FC236}">
                <a16:creationId xmlns:a16="http://schemas.microsoft.com/office/drawing/2014/main" id="{ACE31B96-0394-2941-AFD8-A379C0A1D2D3}"/>
              </a:ext>
            </a:extLst>
          </p:cNvPr>
          <p:cNvPicPr>
            <a:picLocks noChangeAspect="1"/>
          </p:cNvPicPr>
          <p:nvPr/>
        </p:nvPicPr>
        <p:blipFill>
          <a:blip r:embed="rId2"/>
          <a:stretch>
            <a:fillRect/>
          </a:stretch>
        </p:blipFill>
        <p:spPr>
          <a:xfrm>
            <a:off x="2763748" y="587000"/>
            <a:ext cx="6380252" cy="3452921"/>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p14:cNvContentPartPr/>
              <p14:nvPr/>
            </p14:nvContentPartPr>
            <p14:xfrm>
              <a:off x="7045920" y="2534400"/>
              <a:ext cx="54000" cy="35640"/>
            </p14:xfrm>
          </p:contentPart>
        </mc:Choice>
        <mc:Fallback xmlns="">
          <p:pic>
            <p:nvPicPr>
              <p:cNvPr id="6" name="Ink 5"/>
              <p:cNvPicPr/>
              <p:nvPr/>
            </p:nvPicPr>
            <p:blipFill>
              <a:blip r:embed="rId4"/>
              <a:stretch>
                <a:fillRect/>
              </a:stretch>
            </p:blipFill>
            <p:spPr>
              <a:xfrm>
                <a:off x="7039800" y="2528640"/>
                <a:ext cx="65880" cy="47520"/>
              </a:xfrm>
              <a:prstGeom prst="rect">
                <a:avLst/>
              </a:prstGeom>
            </p:spPr>
          </p:pic>
        </mc:Fallback>
      </mc:AlternateContent>
    </p:spTree>
    <p:extLst>
      <p:ext uri="{BB962C8B-B14F-4D97-AF65-F5344CB8AC3E}">
        <p14:creationId xmlns:p14="http://schemas.microsoft.com/office/powerpoint/2010/main" val="1138761351"/>
      </p:ext>
    </p:extLst>
  </p:cSld>
  <p:clrMapOvr>
    <a:masterClrMapping/>
  </p:clrMapOvr>
  <p:transition spd="slow">
    <p:push dir="u"/>
  </p:transition>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05ED34A6-8C8A-DA45-A0EE-1412068AE679}"/>
              </a:ext>
            </a:extLst>
          </p:cNvPr>
          <p:cNvSpPr>
            <a:spLocks noGrp="1"/>
          </p:cNvSpPr>
          <p:nvPr>
            <p:ph type="body" idx="1"/>
          </p:nvPr>
        </p:nvSpPr>
        <p:spPr>
          <a:xfrm>
            <a:off x="2585544" y="-1"/>
            <a:ext cx="2404241" cy="5143451"/>
          </a:xfrm>
        </p:spPr>
        <p:txBody>
          <a:bodyPr/>
          <a:lstStyle/>
          <a:p>
            <a:r>
              <a:rPr lang="en-US" dirty="0"/>
              <a:t>The models we have seen so far have </a:t>
            </a:r>
            <a:br>
              <a:rPr lang="en-US" dirty="0"/>
            </a:br>
            <a:r>
              <a:rPr lang="en-US" dirty="0"/>
              <a:t>≤ 100 parameters (weights, biases). How many parameters do you think DALL-E Mini has?</a:t>
            </a:r>
          </a:p>
          <a:p>
            <a:pPr marL="139700" indent="0">
              <a:buNone/>
            </a:pPr>
            <a:endParaRPr lang="en-US" dirty="0"/>
          </a:p>
          <a:p>
            <a:pPr marL="482600" indent="-342900">
              <a:buAutoNum type="alphaLcParenBoth"/>
            </a:pPr>
            <a:r>
              <a:rPr lang="en-US" dirty="0"/>
              <a:t>0.4B </a:t>
            </a:r>
          </a:p>
          <a:p>
            <a:pPr marL="482600" indent="-342900">
              <a:buAutoNum type="alphaLcParenBoth"/>
            </a:pPr>
            <a:r>
              <a:rPr lang="en-US" dirty="0"/>
              <a:t>1B </a:t>
            </a:r>
          </a:p>
          <a:p>
            <a:pPr marL="482600" indent="-342900">
              <a:buAutoNum type="alphaLcParenBoth"/>
            </a:pPr>
            <a:r>
              <a:rPr lang="en-US" dirty="0"/>
              <a:t>12B </a:t>
            </a:r>
          </a:p>
          <a:p>
            <a:pPr marL="482600" indent="-342900">
              <a:buAutoNum type="alphaLcParenBoth"/>
            </a:pPr>
            <a:r>
              <a:rPr lang="en-US" dirty="0"/>
              <a:t>90B </a:t>
            </a:r>
          </a:p>
          <a:p>
            <a:pPr marL="482600" indent="-342900">
              <a:buAutoNum type="alphaLcParenBoth"/>
            </a:pPr>
            <a:r>
              <a:rPr lang="en-US" dirty="0"/>
              <a:t>175B</a:t>
            </a:r>
          </a:p>
          <a:p>
            <a:pPr marL="139700" indent="0">
              <a:buNone/>
            </a:pPr>
            <a:endParaRPr lang="en-US" dirty="0"/>
          </a:p>
          <a:p>
            <a:pPr marL="139700" indent="0">
              <a:buNone/>
            </a:pPr>
            <a:r>
              <a:rPr lang="en-US" dirty="0">
                <a:hlinkClick r:id="rId3"/>
              </a:rPr>
              <a:t>https://www.craiyon.com/</a:t>
            </a:r>
            <a:r>
              <a:rPr lang="en-US" dirty="0"/>
              <a:t> (formerly Dall-E Mini)</a:t>
            </a:r>
          </a:p>
        </p:txBody>
      </p:sp>
      <p:sp>
        <p:nvSpPr>
          <p:cNvPr id="3" name="Slide Number Placeholder 2">
            <a:extLst>
              <a:ext uri="{FF2B5EF4-FFF2-40B4-BE49-F238E27FC236}">
                <a16:creationId xmlns:a16="http://schemas.microsoft.com/office/drawing/2014/main" id="{7697E31F-E6BF-5B4F-969E-4FC71D0C2F8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13</a:t>
            </a:fld>
            <a:endParaRPr lang="en" dirty="0"/>
          </a:p>
        </p:txBody>
      </p:sp>
      <p:sp>
        <p:nvSpPr>
          <p:cNvPr id="4" name="Title 3">
            <a:extLst>
              <a:ext uri="{FF2B5EF4-FFF2-40B4-BE49-F238E27FC236}">
                <a16:creationId xmlns:a16="http://schemas.microsoft.com/office/drawing/2014/main" id="{B1EDE377-9B48-1241-995C-FBE7C880AC08}"/>
              </a:ext>
            </a:extLst>
          </p:cNvPr>
          <p:cNvSpPr>
            <a:spLocks noGrp="1"/>
          </p:cNvSpPr>
          <p:nvPr>
            <p:ph type="title"/>
          </p:nvPr>
        </p:nvSpPr>
        <p:spPr/>
        <p:txBody>
          <a:bodyPr/>
          <a:lstStyle/>
          <a:p>
            <a:r>
              <a:rPr lang="en-US" dirty="0"/>
              <a:t>1 min</a:t>
            </a:r>
          </a:p>
        </p:txBody>
      </p:sp>
      <p:pic>
        <p:nvPicPr>
          <p:cNvPr id="10" name="Picture 9" descr="A collage of people working on computers&#10;&#10;Description automatically generated with low confidence">
            <a:extLst>
              <a:ext uri="{FF2B5EF4-FFF2-40B4-BE49-F238E27FC236}">
                <a16:creationId xmlns:a16="http://schemas.microsoft.com/office/drawing/2014/main" id="{9324D79E-42F0-474E-A4CB-29C11020F62F}"/>
              </a:ext>
            </a:extLst>
          </p:cNvPr>
          <p:cNvPicPr>
            <a:picLocks noChangeAspect="1"/>
          </p:cNvPicPr>
          <p:nvPr/>
        </p:nvPicPr>
        <p:blipFill>
          <a:blip r:embed="rId4"/>
          <a:stretch>
            <a:fillRect/>
          </a:stretch>
        </p:blipFill>
        <p:spPr>
          <a:xfrm>
            <a:off x="4989785" y="1832906"/>
            <a:ext cx="2702485" cy="3310544"/>
          </a:xfrm>
          <a:prstGeom prst="rect">
            <a:avLst/>
          </a:prstGeom>
        </p:spPr>
      </p:pic>
      <p:pic>
        <p:nvPicPr>
          <p:cNvPr id="6" name="Picture 5" descr="Graphical user interface&#10;&#10;Description automatically generated">
            <a:extLst>
              <a:ext uri="{FF2B5EF4-FFF2-40B4-BE49-F238E27FC236}">
                <a16:creationId xmlns:a16="http://schemas.microsoft.com/office/drawing/2014/main" id="{FF736E2F-49BF-FB40-ACBD-B911DA112A5B}"/>
              </a:ext>
            </a:extLst>
          </p:cNvPr>
          <p:cNvPicPr>
            <a:picLocks noChangeAspect="1"/>
          </p:cNvPicPr>
          <p:nvPr/>
        </p:nvPicPr>
        <p:blipFill>
          <a:blip r:embed="rId5"/>
          <a:stretch>
            <a:fillRect/>
          </a:stretch>
        </p:blipFill>
        <p:spPr>
          <a:xfrm>
            <a:off x="6441515" y="-1"/>
            <a:ext cx="2702485" cy="3310544"/>
          </a:xfrm>
          <a:prstGeom prst="rect">
            <a:avLst/>
          </a:prstGeom>
        </p:spPr>
      </p:pic>
      <mc:AlternateContent xmlns:mc="http://schemas.openxmlformats.org/markup-compatibility/2006" xmlns:p14="http://schemas.microsoft.com/office/powerpoint/2010/main">
        <mc:Choice Requires="p14">
          <p:contentPart p14:bwMode="auto" r:id="rId6">
            <p14:nvContentPartPr>
              <p14:cNvPr id="5" name="Ink 4">
                <a:extLst>
                  <a:ext uri="{FF2B5EF4-FFF2-40B4-BE49-F238E27FC236}">
                    <a16:creationId xmlns:a16="http://schemas.microsoft.com/office/drawing/2014/main" id="{D19593C3-5565-473D-86EE-25D21697586B}"/>
                  </a:ext>
                </a:extLst>
              </p14:cNvPr>
              <p14:cNvContentPartPr/>
              <p14:nvPr/>
            </p14:nvContentPartPr>
            <p14:xfrm>
              <a:off x="302040" y="2094840"/>
              <a:ext cx="4229280" cy="1963800"/>
            </p14:xfrm>
          </p:contentPart>
        </mc:Choice>
        <mc:Fallback xmlns="">
          <p:pic>
            <p:nvPicPr>
              <p:cNvPr id="5" name="Ink 4">
                <a:extLst>
                  <a:ext uri="{FF2B5EF4-FFF2-40B4-BE49-F238E27FC236}">
                    <a16:creationId xmlns:a16="http://schemas.microsoft.com/office/drawing/2014/main" id="{D19593C3-5565-473D-86EE-25D21697586B}"/>
                  </a:ext>
                </a:extLst>
              </p:cNvPr>
              <p:cNvPicPr/>
              <p:nvPr/>
            </p:nvPicPr>
            <p:blipFill>
              <a:blip r:embed="rId7"/>
              <a:stretch>
                <a:fillRect/>
              </a:stretch>
            </p:blipFill>
            <p:spPr>
              <a:xfrm>
                <a:off x="292680" y="2085480"/>
                <a:ext cx="4248000" cy="198252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11" name="Ink 10">
                <a:extLst>
                  <a:ext uri="{FF2B5EF4-FFF2-40B4-BE49-F238E27FC236}">
                    <a16:creationId xmlns:a16="http://schemas.microsoft.com/office/drawing/2014/main" id="{6F05F0A0-6738-47A1-9056-ECF890E23977}"/>
                  </a:ext>
                </a:extLst>
              </p14:cNvPr>
              <p14:cNvContentPartPr/>
              <p14:nvPr/>
            </p14:nvContentPartPr>
            <p14:xfrm>
              <a:off x="185834" y="3077474"/>
              <a:ext cx="182880" cy="237960"/>
            </p14:xfrm>
          </p:contentPart>
        </mc:Choice>
        <mc:Fallback>
          <p:pic>
            <p:nvPicPr>
              <p:cNvPr id="11" name="Ink 10">
                <a:extLst>
                  <a:ext uri="{FF2B5EF4-FFF2-40B4-BE49-F238E27FC236}">
                    <a16:creationId xmlns:a16="http://schemas.microsoft.com/office/drawing/2014/main" id="{6F05F0A0-6738-47A1-9056-ECF890E23977}"/>
                  </a:ext>
                </a:extLst>
              </p:cNvPr>
              <p:cNvPicPr/>
              <p:nvPr/>
            </p:nvPicPr>
            <p:blipFill>
              <a:blip r:embed="rId9"/>
              <a:stretch>
                <a:fillRect/>
              </a:stretch>
            </p:blipFill>
            <p:spPr>
              <a:xfrm>
                <a:off x="176834" y="3068474"/>
                <a:ext cx="200520" cy="2556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15" name="Ink 14">
                <a:extLst>
                  <a:ext uri="{FF2B5EF4-FFF2-40B4-BE49-F238E27FC236}">
                    <a16:creationId xmlns:a16="http://schemas.microsoft.com/office/drawing/2014/main" id="{FEEFE347-B4C4-4535-A74E-BBBC506D4725}"/>
                  </a:ext>
                </a:extLst>
              </p14:cNvPr>
              <p14:cNvContentPartPr/>
              <p14:nvPr/>
            </p14:nvContentPartPr>
            <p14:xfrm>
              <a:off x="789554" y="3180074"/>
              <a:ext cx="82800" cy="15840"/>
            </p14:xfrm>
          </p:contentPart>
        </mc:Choice>
        <mc:Fallback>
          <p:pic>
            <p:nvPicPr>
              <p:cNvPr id="15" name="Ink 14">
                <a:extLst>
                  <a:ext uri="{FF2B5EF4-FFF2-40B4-BE49-F238E27FC236}">
                    <a16:creationId xmlns:a16="http://schemas.microsoft.com/office/drawing/2014/main" id="{FEEFE347-B4C4-4535-A74E-BBBC506D4725}"/>
                  </a:ext>
                </a:extLst>
              </p:cNvPr>
              <p:cNvPicPr/>
              <p:nvPr/>
            </p:nvPicPr>
            <p:blipFill>
              <a:blip r:embed="rId11"/>
              <a:stretch>
                <a:fillRect/>
              </a:stretch>
            </p:blipFill>
            <p:spPr>
              <a:xfrm>
                <a:off x="780914" y="3171434"/>
                <a:ext cx="100440" cy="3348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18" name="Ink 17">
                <a:extLst>
                  <a:ext uri="{FF2B5EF4-FFF2-40B4-BE49-F238E27FC236}">
                    <a16:creationId xmlns:a16="http://schemas.microsoft.com/office/drawing/2014/main" id="{49A98976-B677-4136-88D2-F4A638B201C0}"/>
                  </a:ext>
                </a:extLst>
              </p14:cNvPr>
              <p14:cNvContentPartPr/>
              <p14:nvPr/>
            </p14:nvContentPartPr>
            <p14:xfrm>
              <a:off x="1265114" y="3091154"/>
              <a:ext cx="11880" cy="9720"/>
            </p14:xfrm>
          </p:contentPart>
        </mc:Choice>
        <mc:Fallback>
          <p:pic>
            <p:nvPicPr>
              <p:cNvPr id="18" name="Ink 17">
                <a:extLst>
                  <a:ext uri="{FF2B5EF4-FFF2-40B4-BE49-F238E27FC236}">
                    <a16:creationId xmlns:a16="http://schemas.microsoft.com/office/drawing/2014/main" id="{49A98976-B677-4136-88D2-F4A638B201C0}"/>
                  </a:ext>
                </a:extLst>
              </p:cNvPr>
              <p:cNvPicPr/>
              <p:nvPr/>
            </p:nvPicPr>
            <p:blipFill>
              <a:blip r:embed="rId13"/>
              <a:stretch>
                <a:fillRect/>
              </a:stretch>
            </p:blipFill>
            <p:spPr>
              <a:xfrm>
                <a:off x="1256474" y="3082514"/>
                <a:ext cx="29520" cy="273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19" name="Ink 18">
                <a:extLst>
                  <a:ext uri="{FF2B5EF4-FFF2-40B4-BE49-F238E27FC236}">
                    <a16:creationId xmlns:a16="http://schemas.microsoft.com/office/drawing/2014/main" id="{4E6B6079-2DE0-4FA5-A467-A3FF9AFC81D2}"/>
                  </a:ext>
                </a:extLst>
              </p14:cNvPr>
              <p14:cNvContentPartPr/>
              <p14:nvPr/>
            </p14:nvContentPartPr>
            <p14:xfrm>
              <a:off x="1299674" y="3240554"/>
              <a:ext cx="16560" cy="13680"/>
            </p14:xfrm>
          </p:contentPart>
        </mc:Choice>
        <mc:Fallback>
          <p:pic>
            <p:nvPicPr>
              <p:cNvPr id="19" name="Ink 18">
                <a:extLst>
                  <a:ext uri="{FF2B5EF4-FFF2-40B4-BE49-F238E27FC236}">
                    <a16:creationId xmlns:a16="http://schemas.microsoft.com/office/drawing/2014/main" id="{4E6B6079-2DE0-4FA5-A467-A3FF9AFC81D2}"/>
                  </a:ext>
                </a:extLst>
              </p:cNvPr>
              <p:cNvPicPr/>
              <p:nvPr/>
            </p:nvPicPr>
            <p:blipFill>
              <a:blip r:embed="rId15"/>
              <a:stretch>
                <a:fillRect/>
              </a:stretch>
            </p:blipFill>
            <p:spPr>
              <a:xfrm>
                <a:off x="1291034" y="3231554"/>
                <a:ext cx="34200" cy="3132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20" name="Ink 19">
                <a:extLst>
                  <a:ext uri="{FF2B5EF4-FFF2-40B4-BE49-F238E27FC236}">
                    <a16:creationId xmlns:a16="http://schemas.microsoft.com/office/drawing/2014/main" id="{CE0A21E2-2132-46F7-B5FA-DEBA41686959}"/>
                  </a:ext>
                </a:extLst>
              </p14:cNvPr>
              <p14:cNvContentPartPr/>
              <p14:nvPr/>
            </p14:nvContentPartPr>
            <p14:xfrm>
              <a:off x="1500194" y="3065954"/>
              <a:ext cx="15120" cy="137160"/>
            </p14:xfrm>
          </p:contentPart>
        </mc:Choice>
        <mc:Fallback>
          <p:pic>
            <p:nvPicPr>
              <p:cNvPr id="20" name="Ink 19">
                <a:extLst>
                  <a:ext uri="{FF2B5EF4-FFF2-40B4-BE49-F238E27FC236}">
                    <a16:creationId xmlns:a16="http://schemas.microsoft.com/office/drawing/2014/main" id="{CE0A21E2-2132-46F7-B5FA-DEBA41686959}"/>
                  </a:ext>
                </a:extLst>
              </p:cNvPr>
              <p:cNvPicPr/>
              <p:nvPr/>
            </p:nvPicPr>
            <p:blipFill>
              <a:blip r:embed="rId17"/>
              <a:stretch>
                <a:fillRect/>
              </a:stretch>
            </p:blipFill>
            <p:spPr>
              <a:xfrm>
                <a:off x="1491554" y="3057314"/>
                <a:ext cx="32760" cy="15480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21" name="Ink 20">
                <a:extLst>
                  <a:ext uri="{FF2B5EF4-FFF2-40B4-BE49-F238E27FC236}">
                    <a16:creationId xmlns:a16="http://schemas.microsoft.com/office/drawing/2014/main" id="{A4801B8F-BC9D-4E36-888E-D16DFF224238}"/>
                  </a:ext>
                </a:extLst>
              </p14:cNvPr>
              <p14:cNvContentPartPr/>
              <p14:nvPr/>
            </p14:nvContentPartPr>
            <p14:xfrm>
              <a:off x="1569674" y="3077474"/>
              <a:ext cx="176760" cy="155160"/>
            </p14:xfrm>
          </p:contentPart>
        </mc:Choice>
        <mc:Fallback>
          <p:pic>
            <p:nvPicPr>
              <p:cNvPr id="21" name="Ink 20">
                <a:extLst>
                  <a:ext uri="{FF2B5EF4-FFF2-40B4-BE49-F238E27FC236}">
                    <a16:creationId xmlns:a16="http://schemas.microsoft.com/office/drawing/2014/main" id="{A4801B8F-BC9D-4E36-888E-D16DFF224238}"/>
                  </a:ext>
                </a:extLst>
              </p:cNvPr>
              <p:cNvPicPr/>
              <p:nvPr/>
            </p:nvPicPr>
            <p:blipFill>
              <a:blip r:embed="rId19"/>
              <a:stretch>
                <a:fillRect/>
              </a:stretch>
            </p:blipFill>
            <p:spPr>
              <a:xfrm>
                <a:off x="1561034" y="3068834"/>
                <a:ext cx="194400" cy="17280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22" name="Ink 21">
                <a:extLst>
                  <a:ext uri="{FF2B5EF4-FFF2-40B4-BE49-F238E27FC236}">
                    <a16:creationId xmlns:a16="http://schemas.microsoft.com/office/drawing/2014/main" id="{0F15840E-606C-4929-9EBE-8A9819D18431}"/>
                  </a:ext>
                </a:extLst>
              </p14:cNvPr>
              <p14:cNvContentPartPr/>
              <p14:nvPr/>
            </p14:nvContentPartPr>
            <p14:xfrm>
              <a:off x="1806554" y="2998634"/>
              <a:ext cx="129240" cy="220680"/>
            </p14:xfrm>
          </p:contentPart>
        </mc:Choice>
        <mc:Fallback>
          <p:pic>
            <p:nvPicPr>
              <p:cNvPr id="22" name="Ink 21">
                <a:extLst>
                  <a:ext uri="{FF2B5EF4-FFF2-40B4-BE49-F238E27FC236}">
                    <a16:creationId xmlns:a16="http://schemas.microsoft.com/office/drawing/2014/main" id="{0F15840E-606C-4929-9EBE-8A9819D18431}"/>
                  </a:ext>
                </a:extLst>
              </p:cNvPr>
              <p:cNvPicPr/>
              <p:nvPr/>
            </p:nvPicPr>
            <p:blipFill>
              <a:blip r:embed="rId21"/>
              <a:stretch>
                <a:fillRect/>
              </a:stretch>
            </p:blipFill>
            <p:spPr>
              <a:xfrm>
                <a:off x="1797554" y="2989994"/>
                <a:ext cx="146880" cy="23832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23" name="Ink 22">
                <a:extLst>
                  <a:ext uri="{FF2B5EF4-FFF2-40B4-BE49-F238E27FC236}">
                    <a16:creationId xmlns:a16="http://schemas.microsoft.com/office/drawing/2014/main" id="{FFF60E99-E833-44F2-9395-2227D234D909}"/>
                  </a:ext>
                </a:extLst>
              </p14:cNvPr>
              <p14:cNvContentPartPr/>
              <p14:nvPr/>
            </p14:nvContentPartPr>
            <p14:xfrm>
              <a:off x="948314" y="3033914"/>
              <a:ext cx="150480" cy="234720"/>
            </p14:xfrm>
          </p:contentPart>
        </mc:Choice>
        <mc:Fallback>
          <p:pic>
            <p:nvPicPr>
              <p:cNvPr id="23" name="Ink 22">
                <a:extLst>
                  <a:ext uri="{FF2B5EF4-FFF2-40B4-BE49-F238E27FC236}">
                    <a16:creationId xmlns:a16="http://schemas.microsoft.com/office/drawing/2014/main" id="{FFF60E99-E833-44F2-9395-2227D234D909}"/>
                  </a:ext>
                </a:extLst>
              </p:cNvPr>
              <p:cNvPicPr/>
              <p:nvPr/>
            </p:nvPicPr>
            <p:blipFill>
              <a:blip r:embed="rId23"/>
              <a:stretch>
                <a:fillRect/>
              </a:stretch>
            </p:blipFill>
            <p:spPr>
              <a:xfrm>
                <a:off x="939314" y="3025274"/>
                <a:ext cx="168120" cy="25236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24" name="Ink 23">
                <a:extLst>
                  <a:ext uri="{FF2B5EF4-FFF2-40B4-BE49-F238E27FC236}">
                    <a16:creationId xmlns:a16="http://schemas.microsoft.com/office/drawing/2014/main" id="{1AD7DC54-633C-4700-B794-DF21A9123B2D}"/>
                  </a:ext>
                </a:extLst>
              </p14:cNvPr>
              <p14:cNvContentPartPr/>
              <p14:nvPr/>
            </p14:nvContentPartPr>
            <p14:xfrm>
              <a:off x="463034" y="3080354"/>
              <a:ext cx="256320" cy="225000"/>
            </p14:xfrm>
          </p:contentPart>
        </mc:Choice>
        <mc:Fallback>
          <p:pic>
            <p:nvPicPr>
              <p:cNvPr id="24" name="Ink 23">
                <a:extLst>
                  <a:ext uri="{FF2B5EF4-FFF2-40B4-BE49-F238E27FC236}">
                    <a16:creationId xmlns:a16="http://schemas.microsoft.com/office/drawing/2014/main" id="{1AD7DC54-633C-4700-B794-DF21A9123B2D}"/>
                  </a:ext>
                </a:extLst>
              </p:cNvPr>
              <p:cNvPicPr/>
              <p:nvPr/>
            </p:nvPicPr>
            <p:blipFill>
              <a:blip r:embed="rId25"/>
              <a:stretch>
                <a:fillRect/>
              </a:stretch>
            </p:blipFill>
            <p:spPr>
              <a:xfrm>
                <a:off x="454382" y="3071354"/>
                <a:ext cx="273985" cy="242640"/>
              </a:xfrm>
              <a:prstGeom prst="rect">
                <a:avLst/>
              </a:prstGeom>
            </p:spPr>
          </p:pic>
        </mc:Fallback>
      </mc:AlternateContent>
    </p:spTree>
    <p:extLst>
      <p:ext uri="{BB962C8B-B14F-4D97-AF65-F5344CB8AC3E}">
        <p14:creationId xmlns:p14="http://schemas.microsoft.com/office/powerpoint/2010/main" val="2531112715"/>
      </p:ext>
    </p:extLst>
  </p:cSld>
  <p:clrMapOvr>
    <a:masterClrMapping/>
  </p:clrMapOvr>
  <p:transition>
    <p:fade thruBlk="1"/>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444D0B49-96D6-F849-89FD-E5D2BD585B01}"/>
              </a:ext>
            </a:extLst>
          </p:cNvPr>
          <p:cNvSpPr>
            <a:spLocks noGrp="1"/>
          </p:cNvSpPr>
          <p:nvPr>
            <p:ph type="ctrTitle"/>
          </p:nvPr>
        </p:nvSpPr>
        <p:spPr/>
        <p:txBody>
          <a:bodyPr/>
          <a:lstStyle/>
          <a:p>
            <a:r>
              <a:rPr lang="en-US" dirty="0"/>
              <a:t>Convolutions</a:t>
            </a:r>
          </a:p>
        </p:txBody>
      </p:sp>
      <p:sp>
        <p:nvSpPr>
          <p:cNvPr id="6" name="Subtitle 5">
            <a:extLst>
              <a:ext uri="{FF2B5EF4-FFF2-40B4-BE49-F238E27FC236}">
                <a16:creationId xmlns:a16="http://schemas.microsoft.com/office/drawing/2014/main" id="{14ADF058-5B00-0B4E-8BC2-33B82B70CB53}"/>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ED59BFAA-4E7A-C54F-9CFD-746C8DAE4CB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14</a:t>
            </a:fld>
            <a:endParaRPr lang="en"/>
          </a:p>
        </p:txBody>
      </p:sp>
    </p:spTree>
    <p:extLst>
      <p:ext uri="{BB962C8B-B14F-4D97-AF65-F5344CB8AC3E}">
        <p14:creationId xmlns:p14="http://schemas.microsoft.com/office/powerpoint/2010/main" val="442344961"/>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EB8885-386F-D949-BFA3-AC118202046D}"/>
              </a:ext>
            </a:extLst>
          </p:cNvPr>
          <p:cNvSpPr>
            <a:spLocks noGrp="1"/>
          </p:cNvSpPr>
          <p:nvPr>
            <p:ph type="title"/>
          </p:nvPr>
        </p:nvSpPr>
        <p:spPr/>
        <p:txBody>
          <a:bodyPr/>
          <a:lstStyle/>
          <a:p>
            <a:r>
              <a:rPr lang="en-US" dirty="0"/>
              <a:t>Image Challenges</a:t>
            </a:r>
          </a:p>
        </p:txBody>
      </p:sp>
      <p:sp>
        <p:nvSpPr>
          <p:cNvPr id="3" name="Text Placeholder 2">
            <a:extLst>
              <a:ext uri="{FF2B5EF4-FFF2-40B4-BE49-F238E27FC236}">
                <a16:creationId xmlns:a16="http://schemas.microsoft.com/office/drawing/2014/main" id="{6524D45D-5540-7244-A583-33B4651DC868}"/>
              </a:ext>
            </a:extLst>
          </p:cNvPr>
          <p:cNvSpPr>
            <a:spLocks noGrp="1"/>
          </p:cNvSpPr>
          <p:nvPr>
            <p:ph type="body" idx="1"/>
          </p:nvPr>
        </p:nvSpPr>
        <p:spPr/>
        <p:txBody>
          <a:bodyPr/>
          <a:lstStyle/>
          <a:p>
            <a:pPr marL="139700" indent="0">
              <a:buNone/>
            </a:pPr>
            <a:r>
              <a:rPr lang="en-US" dirty="0"/>
              <a:t>Images are extremely high dimensional </a:t>
            </a:r>
          </a:p>
          <a:p>
            <a:r>
              <a:rPr lang="en-US" dirty="0"/>
              <a:t>CIFAR-10 dataset are very small: 3@32x32 </a:t>
            </a:r>
          </a:p>
          <a:p>
            <a:pPr lvl="1"/>
            <a:r>
              <a:rPr lang="en-US" dirty="0"/>
              <a:t># inputs: </a:t>
            </a:r>
            <a:br>
              <a:rPr lang="en-US" dirty="0"/>
            </a:br>
            <a:br>
              <a:rPr lang="en-US" dirty="0"/>
            </a:br>
            <a:br>
              <a:rPr lang="en-US" dirty="0"/>
            </a:br>
            <a:endParaRPr lang="en-US" dirty="0"/>
          </a:p>
          <a:p>
            <a:r>
              <a:rPr lang="en-US" dirty="0"/>
              <a:t>For moderate sized images: 3@200x200</a:t>
            </a:r>
          </a:p>
          <a:p>
            <a:pPr lvl="1"/>
            <a:r>
              <a:rPr lang="en-US" dirty="0"/>
              <a:t># inputs:</a:t>
            </a:r>
          </a:p>
          <a:p>
            <a:endParaRPr lang="en-US" dirty="0"/>
          </a:p>
          <a:p>
            <a:endParaRPr lang="en-US" dirty="0"/>
          </a:p>
          <a:p>
            <a:pPr marL="139700" indent="0">
              <a:buNone/>
            </a:pPr>
            <a:endParaRPr lang="en-US" dirty="0"/>
          </a:p>
          <a:p>
            <a:pPr marL="139700" indent="0">
              <a:buNone/>
            </a:pPr>
            <a:r>
              <a:rPr lang="en-US" dirty="0"/>
              <a:t>Images are structured, we should leverage this</a:t>
            </a:r>
          </a:p>
        </p:txBody>
      </p:sp>
      <p:sp>
        <p:nvSpPr>
          <p:cNvPr id="4" name="Slide Number Placeholder 3">
            <a:extLst>
              <a:ext uri="{FF2B5EF4-FFF2-40B4-BE49-F238E27FC236}">
                <a16:creationId xmlns:a16="http://schemas.microsoft.com/office/drawing/2014/main" id="{37B70DE6-30A1-5546-9309-F6BC8ABD0E3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15</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03438C4A-6E5C-4EB3-8EB1-BAA1FFFE3EED}"/>
                  </a:ext>
                </a:extLst>
              </p14:cNvPr>
              <p14:cNvContentPartPr/>
              <p14:nvPr/>
            </p14:nvContentPartPr>
            <p14:xfrm>
              <a:off x="4124160" y="480240"/>
              <a:ext cx="4965120" cy="2749680"/>
            </p14:xfrm>
          </p:contentPart>
        </mc:Choice>
        <mc:Fallback xmlns="">
          <p:pic>
            <p:nvPicPr>
              <p:cNvPr id="5" name="Ink 4">
                <a:extLst>
                  <a:ext uri="{FF2B5EF4-FFF2-40B4-BE49-F238E27FC236}">
                    <a16:creationId xmlns:a16="http://schemas.microsoft.com/office/drawing/2014/main" id="{03438C4A-6E5C-4EB3-8EB1-BAA1FFFE3EED}"/>
                  </a:ext>
                </a:extLst>
              </p:cNvPr>
              <p:cNvPicPr/>
              <p:nvPr/>
            </p:nvPicPr>
            <p:blipFill>
              <a:blip r:embed="rId4"/>
              <a:stretch>
                <a:fillRect/>
              </a:stretch>
            </p:blipFill>
            <p:spPr>
              <a:xfrm>
                <a:off x="4114800" y="218520"/>
                <a:ext cx="4983840" cy="302076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43682AA4-F549-4F6B-9150-F85622071A58}"/>
                  </a:ext>
                </a:extLst>
              </p14:cNvPr>
              <p14:cNvContentPartPr/>
              <p14:nvPr/>
            </p14:nvContentPartPr>
            <p14:xfrm>
              <a:off x="7186394" y="641354"/>
              <a:ext cx="113760" cy="61560"/>
            </p14:xfrm>
          </p:contentPart>
        </mc:Choice>
        <mc:Fallback>
          <p:pic>
            <p:nvPicPr>
              <p:cNvPr id="6" name="Ink 5">
                <a:extLst>
                  <a:ext uri="{FF2B5EF4-FFF2-40B4-BE49-F238E27FC236}">
                    <a16:creationId xmlns:a16="http://schemas.microsoft.com/office/drawing/2014/main" id="{43682AA4-F549-4F6B-9150-F85622071A58}"/>
                  </a:ext>
                </a:extLst>
              </p:cNvPr>
              <p:cNvPicPr/>
              <p:nvPr/>
            </p:nvPicPr>
            <p:blipFill>
              <a:blip r:embed="rId6"/>
              <a:stretch>
                <a:fillRect/>
              </a:stretch>
            </p:blipFill>
            <p:spPr>
              <a:xfrm>
                <a:off x="7177754" y="632714"/>
                <a:ext cx="131400" cy="79200"/>
              </a:xfrm>
              <a:prstGeom prst="rect">
                <a:avLst/>
              </a:prstGeom>
            </p:spPr>
          </p:pic>
        </mc:Fallback>
      </mc:AlternateContent>
    </p:spTree>
    <p:extLst>
      <p:ext uri="{BB962C8B-B14F-4D97-AF65-F5344CB8AC3E}">
        <p14:creationId xmlns:p14="http://schemas.microsoft.com/office/powerpoint/2010/main" val="181720436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BA17F0F-A199-B141-8313-F56770F5BA78}"/>
              </a:ext>
            </a:extLst>
          </p:cNvPr>
          <p:cNvSpPr>
            <a:spLocks noGrp="1"/>
          </p:cNvSpPr>
          <p:nvPr>
            <p:ph type="title"/>
          </p:nvPr>
        </p:nvSpPr>
        <p:spPr/>
        <p:txBody>
          <a:bodyPr/>
          <a:lstStyle/>
          <a:p>
            <a:r>
              <a:rPr lang="en-US" sz="2300" dirty="0"/>
              <a:t>Convolutional Neural Networks</a:t>
            </a:r>
          </a:p>
        </p:txBody>
      </p:sp>
      <p:sp>
        <p:nvSpPr>
          <p:cNvPr id="3" name="Text Placeholder 2">
            <a:extLst>
              <a:ext uri="{FF2B5EF4-FFF2-40B4-BE49-F238E27FC236}">
                <a16:creationId xmlns:a16="http://schemas.microsoft.com/office/drawing/2014/main" id="{DBA8F941-C651-ED47-B3F3-58EBDFFEEA53}"/>
              </a:ext>
            </a:extLst>
          </p:cNvPr>
          <p:cNvSpPr>
            <a:spLocks noGrp="1"/>
          </p:cNvSpPr>
          <p:nvPr>
            <p:ph type="body" idx="1"/>
          </p:nvPr>
        </p:nvSpPr>
        <p:spPr/>
        <p:txBody>
          <a:bodyPr/>
          <a:lstStyle/>
          <a:p>
            <a:pPr marL="139700" indent="0">
              <a:buNone/>
            </a:pPr>
            <a:r>
              <a:rPr lang="en-US" b="1" dirty="0"/>
              <a:t>Idea: </a:t>
            </a:r>
            <a:r>
              <a:rPr lang="en-US" dirty="0"/>
              <a:t>Reduce the number of weights that need to be learned by looking at local neighborhoods of image.</a:t>
            </a:r>
          </a:p>
          <a:p>
            <a:pPr marL="139700" indent="0">
              <a:buNone/>
            </a:pPr>
            <a:endParaRPr lang="en-US" b="1" dirty="0"/>
          </a:p>
          <a:p>
            <a:pPr marL="139700" indent="0">
              <a:buNone/>
            </a:pPr>
            <a:r>
              <a:rPr lang="en-US" dirty="0"/>
              <a:t>Use the idea of a </a:t>
            </a:r>
            <a:r>
              <a:rPr lang="en-US" b="1" dirty="0"/>
              <a:t>convolution</a:t>
            </a:r>
            <a:r>
              <a:rPr lang="en-US" dirty="0"/>
              <a:t> to reduce the number of inputs by combing information about local pixels. </a:t>
            </a:r>
          </a:p>
          <a:p>
            <a:pPr marL="139700" indent="0">
              <a:buNone/>
            </a:pPr>
            <a:endParaRPr lang="en-US" dirty="0"/>
          </a:p>
        </p:txBody>
      </p:sp>
      <p:sp>
        <p:nvSpPr>
          <p:cNvPr id="4" name="Slide Number Placeholder 3">
            <a:extLst>
              <a:ext uri="{FF2B5EF4-FFF2-40B4-BE49-F238E27FC236}">
                <a16:creationId xmlns:a16="http://schemas.microsoft.com/office/drawing/2014/main" id="{31848EDF-57EC-7F4B-ABEC-63A976AC665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16</a:t>
            </a:fld>
            <a:endParaRPr lang="en"/>
          </a:p>
        </p:txBody>
      </p:sp>
      <p:pic>
        <p:nvPicPr>
          <p:cNvPr id="6" name="Picture 5" descr="A close up of a logo&#10;&#10;Description automatically generated">
            <a:extLst>
              <a:ext uri="{FF2B5EF4-FFF2-40B4-BE49-F238E27FC236}">
                <a16:creationId xmlns:a16="http://schemas.microsoft.com/office/drawing/2014/main" id="{509336E2-D736-7F40-B12A-7F92ACBBAB51}"/>
              </a:ext>
            </a:extLst>
          </p:cNvPr>
          <p:cNvPicPr>
            <a:picLocks noChangeAspect="1"/>
          </p:cNvPicPr>
          <p:nvPr/>
        </p:nvPicPr>
        <p:blipFill>
          <a:blip r:embed="rId2"/>
          <a:stretch>
            <a:fillRect/>
          </a:stretch>
        </p:blipFill>
        <p:spPr>
          <a:xfrm>
            <a:off x="4572000" y="2369147"/>
            <a:ext cx="2623760" cy="2774304"/>
          </a:xfrm>
          <a:prstGeom prst="rect">
            <a:avLst/>
          </a:prstGeom>
        </p:spPr>
      </p:pic>
    </p:spTree>
    <p:extLst>
      <p:ext uri="{BB962C8B-B14F-4D97-AF65-F5344CB8AC3E}">
        <p14:creationId xmlns:p14="http://schemas.microsoft.com/office/powerpoint/2010/main" val="2253867533"/>
      </p:ext>
    </p:extLst>
  </p:cSld>
  <p:clrMapOvr>
    <a:masterClrMapping/>
  </p:clrMapOvr>
  <p:transition spd="slow">
    <p:push dir="u"/>
  </p:transition>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1C96355-89EA-C644-AEDA-56D39B6A5960}"/>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55E75E49-7CE3-CD4C-8446-AA9F233D69E7}"/>
              </a:ext>
            </a:extLst>
          </p:cNvPr>
          <p:cNvSpPr>
            <a:spLocks noGrp="1"/>
          </p:cNvSpPr>
          <p:nvPr>
            <p:ph type="body" idx="1"/>
          </p:nvPr>
        </p:nvSpPr>
        <p:spPr/>
        <p:txBody>
          <a:bodyPr/>
          <a:lstStyle/>
          <a:p>
            <a:pPr marL="139700" indent="0">
              <a:buNone/>
            </a:pPr>
            <a:r>
              <a:rPr lang="en-US" dirty="0"/>
              <a:t>Use a </a:t>
            </a:r>
            <a:r>
              <a:rPr lang="en-US" b="1" dirty="0"/>
              <a:t>kernel </a:t>
            </a:r>
            <a:r>
              <a:rPr lang="en-US" dirty="0"/>
              <a:t>that slides across the image, computing the sum of the element-wise product between the kernel and the overlapping part of the image</a:t>
            </a:r>
          </a:p>
          <a:p>
            <a:pPr marL="139700" indent="0">
              <a:buNone/>
            </a:pPr>
            <a:endParaRPr lang="en-US" dirty="0"/>
          </a:p>
          <a:p>
            <a:pPr marL="139700" indent="0">
              <a:buNone/>
            </a:pPr>
            <a:r>
              <a:rPr lang="en-US" b="1" dirty="0"/>
              <a:t>   Image                               Kernel</a:t>
            </a:r>
            <a:endParaRPr lang="en-US" dirty="0"/>
          </a:p>
          <a:p>
            <a:pPr marL="139700" indent="0">
              <a:buNone/>
            </a:pPr>
            <a:endParaRPr lang="en-US" b="1" dirty="0"/>
          </a:p>
        </p:txBody>
      </p:sp>
      <p:sp>
        <p:nvSpPr>
          <p:cNvPr id="4" name="Slide Number Placeholder 3">
            <a:extLst>
              <a:ext uri="{FF2B5EF4-FFF2-40B4-BE49-F238E27FC236}">
                <a16:creationId xmlns:a16="http://schemas.microsoft.com/office/drawing/2014/main" id="{B838493C-5953-BB45-B2C5-135F69BEF23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17</a:t>
            </a:fld>
            <a:endParaRPr lang="en"/>
          </a:p>
        </p:txBody>
      </p:sp>
      <p:graphicFrame>
        <p:nvGraphicFramePr>
          <p:cNvPr id="6" name="Table 5">
            <a:extLst>
              <a:ext uri="{FF2B5EF4-FFF2-40B4-BE49-F238E27FC236}">
                <a16:creationId xmlns:a16="http://schemas.microsoft.com/office/drawing/2014/main" id="{997940AB-BBF5-0B4A-8355-F804A829B486}"/>
              </a:ext>
            </a:extLst>
          </p:cNvPr>
          <p:cNvGraphicFramePr>
            <a:graphicFrameLocks noGrp="1"/>
          </p:cNvGraphicFramePr>
          <p:nvPr>
            <p:extLst>
              <p:ext uri="{D42A27DB-BD31-4B8C-83A1-F6EECF244321}">
                <p14:modId xmlns:p14="http://schemas.microsoft.com/office/powerpoint/2010/main" val="150874837"/>
              </p:ext>
            </p:extLst>
          </p:nvPr>
        </p:nvGraphicFramePr>
        <p:xfrm>
          <a:off x="2775665" y="2297430"/>
          <a:ext cx="1867455" cy="1854200"/>
        </p:xfrm>
        <a:graphic>
          <a:graphicData uri="http://schemas.openxmlformats.org/drawingml/2006/table">
            <a:tbl>
              <a:tblPr firstRow="1" bandRow="1">
                <a:tableStyleId>{CB23F696-D533-4BE0-B1DA-8B15BD142E95}</a:tableStyleId>
              </a:tblPr>
              <a:tblGrid>
                <a:gridCol w="373491">
                  <a:extLst>
                    <a:ext uri="{9D8B030D-6E8A-4147-A177-3AD203B41FA5}">
                      <a16:colId xmlns:a16="http://schemas.microsoft.com/office/drawing/2014/main" val="4231544703"/>
                    </a:ext>
                  </a:extLst>
                </a:gridCol>
                <a:gridCol w="373491">
                  <a:extLst>
                    <a:ext uri="{9D8B030D-6E8A-4147-A177-3AD203B41FA5}">
                      <a16:colId xmlns:a16="http://schemas.microsoft.com/office/drawing/2014/main" val="551111943"/>
                    </a:ext>
                  </a:extLst>
                </a:gridCol>
                <a:gridCol w="373491">
                  <a:extLst>
                    <a:ext uri="{9D8B030D-6E8A-4147-A177-3AD203B41FA5}">
                      <a16:colId xmlns:a16="http://schemas.microsoft.com/office/drawing/2014/main" val="993910265"/>
                    </a:ext>
                  </a:extLst>
                </a:gridCol>
                <a:gridCol w="373491">
                  <a:extLst>
                    <a:ext uri="{9D8B030D-6E8A-4147-A177-3AD203B41FA5}">
                      <a16:colId xmlns:a16="http://schemas.microsoft.com/office/drawing/2014/main" val="2012179381"/>
                    </a:ext>
                  </a:extLst>
                </a:gridCol>
                <a:gridCol w="373491">
                  <a:extLst>
                    <a:ext uri="{9D8B030D-6E8A-4147-A177-3AD203B41FA5}">
                      <a16:colId xmlns:a16="http://schemas.microsoft.com/office/drawing/2014/main" val="3384654686"/>
                    </a:ext>
                  </a:extLst>
                </a:gridCol>
              </a:tblGrid>
              <a:tr h="370840">
                <a:tc>
                  <a:txBody>
                    <a:bodyPr/>
                    <a:lstStyle/>
                    <a:p>
                      <a:pPr algn="ctr"/>
                      <a:r>
                        <a:rPr lang="en-US" dirty="0"/>
                        <a:t>3</a:t>
                      </a:r>
                    </a:p>
                  </a:txBody>
                  <a:tcPr anchor="ctr"/>
                </a:tc>
                <a:tc>
                  <a:txBody>
                    <a:bodyPr/>
                    <a:lstStyle/>
                    <a:p>
                      <a:pPr algn="ctr"/>
                      <a:r>
                        <a:rPr lang="en-US" dirty="0"/>
                        <a:t>3</a:t>
                      </a:r>
                    </a:p>
                  </a:txBody>
                  <a:tcPr anchor="ctr"/>
                </a:tc>
                <a:tc>
                  <a:txBody>
                    <a:bodyPr/>
                    <a:lstStyle/>
                    <a:p>
                      <a:pPr algn="ctr"/>
                      <a:r>
                        <a:rPr lang="en-US" dirty="0"/>
                        <a:t>2</a:t>
                      </a:r>
                    </a:p>
                  </a:txBody>
                  <a:tcPr anchor="ctr"/>
                </a:tc>
                <a:tc>
                  <a:txBody>
                    <a:bodyPr/>
                    <a:lstStyle/>
                    <a:p>
                      <a:pPr algn="ctr"/>
                      <a:r>
                        <a:rPr lang="en-US" dirty="0"/>
                        <a:t>1</a:t>
                      </a:r>
                    </a:p>
                  </a:txBody>
                  <a:tcPr anchor="ctr"/>
                </a:tc>
                <a:tc>
                  <a:txBody>
                    <a:bodyPr/>
                    <a:lstStyle/>
                    <a:p>
                      <a:pPr algn="ctr"/>
                      <a:r>
                        <a:rPr lang="en-US" dirty="0"/>
                        <a:t>0</a:t>
                      </a:r>
                    </a:p>
                  </a:txBody>
                  <a:tcPr anchor="ctr"/>
                </a:tc>
                <a:extLst>
                  <a:ext uri="{0D108BD9-81ED-4DB2-BD59-A6C34878D82A}">
                    <a16:rowId xmlns:a16="http://schemas.microsoft.com/office/drawing/2014/main" val="2489881051"/>
                  </a:ext>
                </a:extLst>
              </a:tr>
              <a:tr h="370840">
                <a:tc>
                  <a:txBody>
                    <a:bodyPr/>
                    <a:lstStyle/>
                    <a:p>
                      <a:pPr algn="ctr"/>
                      <a:r>
                        <a:rPr lang="en-US" dirty="0"/>
                        <a:t>0</a:t>
                      </a:r>
                    </a:p>
                  </a:txBody>
                  <a:tcPr anchor="ctr"/>
                </a:tc>
                <a:tc>
                  <a:txBody>
                    <a:bodyPr/>
                    <a:lstStyle/>
                    <a:p>
                      <a:pPr algn="ctr"/>
                      <a:r>
                        <a:rPr lang="en-US" dirty="0"/>
                        <a:t>0</a:t>
                      </a:r>
                    </a:p>
                  </a:txBody>
                  <a:tcPr anchor="ctr"/>
                </a:tc>
                <a:tc>
                  <a:txBody>
                    <a:bodyPr/>
                    <a:lstStyle/>
                    <a:p>
                      <a:pPr algn="ctr"/>
                      <a:r>
                        <a:rPr lang="en-US" dirty="0"/>
                        <a:t>1</a:t>
                      </a:r>
                    </a:p>
                  </a:txBody>
                  <a:tcPr anchor="ctr"/>
                </a:tc>
                <a:tc>
                  <a:txBody>
                    <a:bodyPr/>
                    <a:lstStyle/>
                    <a:p>
                      <a:pPr algn="ctr"/>
                      <a:r>
                        <a:rPr lang="en-US" dirty="0"/>
                        <a:t>3</a:t>
                      </a:r>
                    </a:p>
                  </a:txBody>
                  <a:tcPr anchor="ctr"/>
                </a:tc>
                <a:tc>
                  <a:txBody>
                    <a:bodyPr/>
                    <a:lstStyle/>
                    <a:p>
                      <a:pPr algn="ctr"/>
                      <a:r>
                        <a:rPr lang="en-US" dirty="0"/>
                        <a:t>1</a:t>
                      </a:r>
                    </a:p>
                  </a:txBody>
                  <a:tcPr anchor="ctr"/>
                </a:tc>
                <a:extLst>
                  <a:ext uri="{0D108BD9-81ED-4DB2-BD59-A6C34878D82A}">
                    <a16:rowId xmlns:a16="http://schemas.microsoft.com/office/drawing/2014/main" val="2495652153"/>
                  </a:ext>
                </a:extLst>
              </a:tr>
              <a:tr h="370840">
                <a:tc>
                  <a:txBody>
                    <a:bodyPr/>
                    <a:lstStyle/>
                    <a:p>
                      <a:pPr algn="ctr"/>
                      <a:r>
                        <a:rPr lang="en-US" dirty="0"/>
                        <a:t>3</a:t>
                      </a:r>
                    </a:p>
                  </a:txBody>
                  <a:tcPr anchor="ctr"/>
                </a:tc>
                <a:tc>
                  <a:txBody>
                    <a:bodyPr/>
                    <a:lstStyle/>
                    <a:p>
                      <a:pPr algn="ctr"/>
                      <a:r>
                        <a:rPr lang="en-US" dirty="0"/>
                        <a:t>1</a:t>
                      </a:r>
                    </a:p>
                  </a:txBody>
                  <a:tcPr anchor="ctr"/>
                </a:tc>
                <a:tc>
                  <a:txBody>
                    <a:bodyPr/>
                    <a:lstStyle/>
                    <a:p>
                      <a:pPr algn="ctr"/>
                      <a:r>
                        <a:rPr lang="en-US" dirty="0"/>
                        <a:t>2</a:t>
                      </a:r>
                    </a:p>
                  </a:txBody>
                  <a:tcPr anchor="ctr"/>
                </a:tc>
                <a:tc>
                  <a:txBody>
                    <a:bodyPr/>
                    <a:lstStyle/>
                    <a:p>
                      <a:pPr algn="ctr"/>
                      <a:r>
                        <a:rPr lang="en-US" dirty="0"/>
                        <a:t>2</a:t>
                      </a:r>
                    </a:p>
                  </a:txBody>
                  <a:tcPr anchor="ctr"/>
                </a:tc>
                <a:tc>
                  <a:txBody>
                    <a:bodyPr/>
                    <a:lstStyle/>
                    <a:p>
                      <a:pPr algn="ctr"/>
                      <a:r>
                        <a:rPr lang="en-US" dirty="0"/>
                        <a:t>3</a:t>
                      </a:r>
                    </a:p>
                  </a:txBody>
                  <a:tcPr anchor="ctr"/>
                </a:tc>
                <a:extLst>
                  <a:ext uri="{0D108BD9-81ED-4DB2-BD59-A6C34878D82A}">
                    <a16:rowId xmlns:a16="http://schemas.microsoft.com/office/drawing/2014/main" val="2226109341"/>
                  </a:ext>
                </a:extLst>
              </a:tr>
              <a:tr h="370840">
                <a:tc>
                  <a:txBody>
                    <a:bodyPr/>
                    <a:lstStyle/>
                    <a:p>
                      <a:pPr algn="ctr"/>
                      <a:r>
                        <a:rPr lang="en-US" dirty="0"/>
                        <a:t>2</a:t>
                      </a:r>
                    </a:p>
                  </a:txBody>
                  <a:tcPr anchor="ctr"/>
                </a:tc>
                <a:tc>
                  <a:txBody>
                    <a:bodyPr/>
                    <a:lstStyle/>
                    <a:p>
                      <a:pPr algn="ctr"/>
                      <a:r>
                        <a:rPr lang="en-US" dirty="0"/>
                        <a:t>0</a:t>
                      </a:r>
                    </a:p>
                  </a:txBody>
                  <a:tcPr anchor="ctr"/>
                </a:tc>
                <a:tc>
                  <a:txBody>
                    <a:bodyPr/>
                    <a:lstStyle/>
                    <a:p>
                      <a:pPr algn="ctr"/>
                      <a:r>
                        <a:rPr lang="en-US" dirty="0"/>
                        <a:t>0</a:t>
                      </a:r>
                    </a:p>
                  </a:txBody>
                  <a:tcPr anchor="ctr"/>
                </a:tc>
                <a:tc>
                  <a:txBody>
                    <a:bodyPr/>
                    <a:lstStyle/>
                    <a:p>
                      <a:pPr algn="ctr"/>
                      <a:r>
                        <a:rPr lang="en-US" dirty="0"/>
                        <a:t>2</a:t>
                      </a:r>
                    </a:p>
                  </a:txBody>
                  <a:tcPr anchor="ctr"/>
                </a:tc>
                <a:tc>
                  <a:txBody>
                    <a:bodyPr/>
                    <a:lstStyle/>
                    <a:p>
                      <a:pPr algn="ctr"/>
                      <a:r>
                        <a:rPr lang="en-US" dirty="0"/>
                        <a:t>2</a:t>
                      </a:r>
                    </a:p>
                  </a:txBody>
                  <a:tcPr anchor="ctr"/>
                </a:tc>
                <a:extLst>
                  <a:ext uri="{0D108BD9-81ED-4DB2-BD59-A6C34878D82A}">
                    <a16:rowId xmlns:a16="http://schemas.microsoft.com/office/drawing/2014/main" val="105042818"/>
                  </a:ext>
                </a:extLst>
              </a:tr>
              <a:tr h="370840">
                <a:tc>
                  <a:txBody>
                    <a:bodyPr/>
                    <a:lstStyle/>
                    <a:p>
                      <a:pPr algn="ctr"/>
                      <a:r>
                        <a:rPr lang="en-US" dirty="0"/>
                        <a:t>2</a:t>
                      </a:r>
                    </a:p>
                  </a:txBody>
                  <a:tcPr anchor="ctr"/>
                </a:tc>
                <a:tc>
                  <a:txBody>
                    <a:bodyPr/>
                    <a:lstStyle/>
                    <a:p>
                      <a:pPr algn="ctr"/>
                      <a:r>
                        <a:rPr lang="en-US" dirty="0"/>
                        <a:t>0</a:t>
                      </a:r>
                    </a:p>
                  </a:txBody>
                  <a:tcPr anchor="ctr"/>
                </a:tc>
                <a:tc>
                  <a:txBody>
                    <a:bodyPr/>
                    <a:lstStyle/>
                    <a:p>
                      <a:pPr algn="ctr"/>
                      <a:r>
                        <a:rPr lang="en-US" dirty="0"/>
                        <a:t>0</a:t>
                      </a:r>
                    </a:p>
                  </a:txBody>
                  <a:tcPr anchor="ctr"/>
                </a:tc>
                <a:tc>
                  <a:txBody>
                    <a:bodyPr/>
                    <a:lstStyle/>
                    <a:p>
                      <a:pPr algn="ctr"/>
                      <a:r>
                        <a:rPr lang="en-US" dirty="0"/>
                        <a:t>0</a:t>
                      </a:r>
                    </a:p>
                  </a:txBody>
                  <a:tcPr anchor="ctr"/>
                </a:tc>
                <a:tc>
                  <a:txBody>
                    <a:bodyPr/>
                    <a:lstStyle/>
                    <a:p>
                      <a:pPr algn="ctr"/>
                      <a:r>
                        <a:rPr lang="en-US" dirty="0"/>
                        <a:t>1</a:t>
                      </a:r>
                    </a:p>
                  </a:txBody>
                  <a:tcPr anchor="ctr"/>
                </a:tc>
                <a:extLst>
                  <a:ext uri="{0D108BD9-81ED-4DB2-BD59-A6C34878D82A}">
                    <a16:rowId xmlns:a16="http://schemas.microsoft.com/office/drawing/2014/main" val="2431804462"/>
                  </a:ext>
                </a:extLst>
              </a:tr>
            </a:tbl>
          </a:graphicData>
        </a:graphic>
      </p:graphicFrame>
      <p:graphicFrame>
        <p:nvGraphicFramePr>
          <p:cNvPr id="7" name="Table 6">
            <a:extLst>
              <a:ext uri="{FF2B5EF4-FFF2-40B4-BE49-F238E27FC236}">
                <a16:creationId xmlns:a16="http://schemas.microsoft.com/office/drawing/2014/main" id="{9140321D-2D06-1642-B94D-0FA1012A8E68}"/>
              </a:ext>
            </a:extLst>
          </p:cNvPr>
          <p:cNvGraphicFramePr>
            <a:graphicFrameLocks noGrp="1"/>
          </p:cNvGraphicFramePr>
          <p:nvPr>
            <p:extLst>
              <p:ext uri="{D42A27DB-BD31-4B8C-83A1-F6EECF244321}">
                <p14:modId xmlns:p14="http://schemas.microsoft.com/office/powerpoint/2010/main" val="3679655172"/>
              </p:ext>
            </p:extLst>
          </p:nvPr>
        </p:nvGraphicFramePr>
        <p:xfrm>
          <a:off x="5212080" y="2324290"/>
          <a:ext cx="1071711" cy="1112520"/>
        </p:xfrm>
        <a:graphic>
          <a:graphicData uri="http://schemas.openxmlformats.org/drawingml/2006/table">
            <a:tbl>
              <a:tblPr firstRow="1" bandRow="1">
                <a:tableStyleId>{CB23F696-D533-4BE0-B1DA-8B15BD142E95}</a:tableStyleId>
              </a:tblPr>
              <a:tblGrid>
                <a:gridCol w="357237">
                  <a:extLst>
                    <a:ext uri="{9D8B030D-6E8A-4147-A177-3AD203B41FA5}">
                      <a16:colId xmlns:a16="http://schemas.microsoft.com/office/drawing/2014/main" val="437266234"/>
                    </a:ext>
                  </a:extLst>
                </a:gridCol>
                <a:gridCol w="357237">
                  <a:extLst>
                    <a:ext uri="{9D8B030D-6E8A-4147-A177-3AD203B41FA5}">
                      <a16:colId xmlns:a16="http://schemas.microsoft.com/office/drawing/2014/main" val="1551002253"/>
                    </a:ext>
                  </a:extLst>
                </a:gridCol>
                <a:gridCol w="357237">
                  <a:extLst>
                    <a:ext uri="{9D8B030D-6E8A-4147-A177-3AD203B41FA5}">
                      <a16:colId xmlns:a16="http://schemas.microsoft.com/office/drawing/2014/main" val="2292419807"/>
                    </a:ext>
                  </a:extLst>
                </a:gridCol>
              </a:tblGrid>
              <a:tr h="370840">
                <a:tc>
                  <a:txBody>
                    <a:bodyPr/>
                    <a:lstStyle/>
                    <a:p>
                      <a:pPr algn="ctr"/>
                      <a:r>
                        <a:rPr lang="en-US" dirty="0"/>
                        <a:t>0</a:t>
                      </a:r>
                    </a:p>
                  </a:txBody>
                  <a:tcPr anchor="ctr"/>
                </a:tc>
                <a:tc>
                  <a:txBody>
                    <a:bodyPr/>
                    <a:lstStyle/>
                    <a:p>
                      <a:pPr algn="ctr"/>
                      <a:r>
                        <a:rPr lang="en-US" dirty="0"/>
                        <a:t>1</a:t>
                      </a:r>
                    </a:p>
                  </a:txBody>
                  <a:tcPr anchor="ctr"/>
                </a:tc>
                <a:tc>
                  <a:txBody>
                    <a:bodyPr/>
                    <a:lstStyle/>
                    <a:p>
                      <a:pPr algn="ctr"/>
                      <a:r>
                        <a:rPr lang="en-US" dirty="0"/>
                        <a:t>2</a:t>
                      </a:r>
                    </a:p>
                  </a:txBody>
                  <a:tcPr anchor="ctr"/>
                </a:tc>
                <a:extLst>
                  <a:ext uri="{0D108BD9-81ED-4DB2-BD59-A6C34878D82A}">
                    <a16:rowId xmlns:a16="http://schemas.microsoft.com/office/drawing/2014/main" val="3795361745"/>
                  </a:ext>
                </a:extLst>
              </a:tr>
              <a:tr h="370840">
                <a:tc>
                  <a:txBody>
                    <a:bodyPr/>
                    <a:lstStyle/>
                    <a:p>
                      <a:pPr algn="ctr"/>
                      <a:r>
                        <a:rPr lang="en-US" dirty="0"/>
                        <a:t>2</a:t>
                      </a:r>
                    </a:p>
                  </a:txBody>
                  <a:tcPr anchor="ctr"/>
                </a:tc>
                <a:tc>
                  <a:txBody>
                    <a:bodyPr/>
                    <a:lstStyle/>
                    <a:p>
                      <a:pPr algn="ctr"/>
                      <a:r>
                        <a:rPr lang="en-US" dirty="0"/>
                        <a:t>2</a:t>
                      </a:r>
                    </a:p>
                  </a:txBody>
                  <a:tcPr anchor="ctr"/>
                </a:tc>
                <a:tc>
                  <a:txBody>
                    <a:bodyPr/>
                    <a:lstStyle/>
                    <a:p>
                      <a:pPr algn="ctr"/>
                      <a:r>
                        <a:rPr lang="en-US" dirty="0"/>
                        <a:t>0</a:t>
                      </a:r>
                    </a:p>
                  </a:txBody>
                  <a:tcPr anchor="ctr"/>
                </a:tc>
                <a:extLst>
                  <a:ext uri="{0D108BD9-81ED-4DB2-BD59-A6C34878D82A}">
                    <a16:rowId xmlns:a16="http://schemas.microsoft.com/office/drawing/2014/main" val="2495207494"/>
                  </a:ext>
                </a:extLst>
              </a:tr>
              <a:tr h="370840">
                <a:tc>
                  <a:txBody>
                    <a:bodyPr/>
                    <a:lstStyle/>
                    <a:p>
                      <a:pPr algn="ctr"/>
                      <a:r>
                        <a:rPr lang="en-US" dirty="0"/>
                        <a:t>0</a:t>
                      </a:r>
                    </a:p>
                  </a:txBody>
                  <a:tcPr anchor="ctr"/>
                </a:tc>
                <a:tc>
                  <a:txBody>
                    <a:bodyPr/>
                    <a:lstStyle/>
                    <a:p>
                      <a:pPr algn="ctr"/>
                      <a:r>
                        <a:rPr lang="en-US" dirty="0"/>
                        <a:t>1</a:t>
                      </a:r>
                    </a:p>
                  </a:txBody>
                  <a:tcPr anchor="ctr"/>
                </a:tc>
                <a:tc>
                  <a:txBody>
                    <a:bodyPr/>
                    <a:lstStyle/>
                    <a:p>
                      <a:pPr algn="ctr"/>
                      <a:r>
                        <a:rPr lang="en-US" dirty="0"/>
                        <a:t>2</a:t>
                      </a:r>
                    </a:p>
                  </a:txBody>
                  <a:tcPr anchor="ctr"/>
                </a:tc>
                <a:extLst>
                  <a:ext uri="{0D108BD9-81ED-4DB2-BD59-A6C34878D82A}">
                    <a16:rowId xmlns:a16="http://schemas.microsoft.com/office/drawing/2014/main" val="55461651"/>
                  </a:ext>
                </a:extLst>
              </a:tr>
            </a:tbl>
          </a:graphicData>
        </a:graphic>
      </p:graphicFrame>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86DE2D82-0A7C-4C2C-A0F2-B5CB8FFE885F}"/>
                  </a:ext>
                </a:extLst>
              </p14:cNvPr>
              <p14:cNvContentPartPr/>
              <p14:nvPr/>
            </p14:nvContentPartPr>
            <p14:xfrm>
              <a:off x="2743200" y="1571760"/>
              <a:ext cx="6269760" cy="2487960"/>
            </p14:xfrm>
          </p:contentPart>
        </mc:Choice>
        <mc:Fallback xmlns="">
          <p:pic>
            <p:nvPicPr>
              <p:cNvPr id="5" name="Ink 4">
                <a:extLst>
                  <a:ext uri="{FF2B5EF4-FFF2-40B4-BE49-F238E27FC236}">
                    <a16:creationId xmlns:a16="http://schemas.microsoft.com/office/drawing/2014/main" id="{86DE2D82-0A7C-4C2C-A0F2-B5CB8FFE885F}"/>
                  </a:ext>
                </a:extLst>
              </p:cNvPr>
              <p:cNvPicPr/>
              <p:nvPr/>
            </p:nvPicPr>
            <p:blipFill>
              <a:blip r:embed="rId4"/>
              <a:stretch>
                <a:fillRect/>
              </a:stretch>
            </p:blipFill>
            <p:spPr>
              <a:xfrm>
                <a:off x="2733840" y="1139760"/>
                <a:ext cx="6288480" cy="29293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8" name="Ink 7">
                <a:extLst>
                  <a:ext uri="{FF2B5EF4-FFF2-40B4-BE49-F238E27FC236}">
                    <a16:creationId xmlns:a16="http://schemas.microsoft.com/office/drawing/2014/main" id="{B96F206A-C625-4C13-AD9F-37CB1EFF2CCC}"/>
                  </a:ext>
                </a:extLst>
              </p14:cNvPr>
              <p14:cNvContentPartPr/>
              <p14:nvPr/>
            </p14:nvContentPartPr>
            <p14:xfrm>
              <a:off x="5006954" y="1578794"/>
              <a:ext cx="138240" cy="159480"/>
            </p14:xfrm>
          </p:contentPart>
        </mc:Choice>
        <mc:Fallback>
          <p:pic>
            <p:nvPicPr>
              <p:cNvPr id="8" name="Ink 7">
                <a:extLst>
                  <a:ext uri="{FF2B5EF4-FFF2-40B4-BE49-F238E27FC236}">
                    <a16:creationId xmlns:a16="http://schemas.microsoft.com/office/drawing/2014/main" id="{B96F206A-C625-4C13-AD9F-37CB1EFF2CCC}"/>
                  </a:ext>
                </a:extLst>
              </p:cNvPr>
              <p:cNvPicPr/>
              <p:nvPr/>
            </p:nvPicPr>
            <p:blipFill>
              <a:blip r:embed="rId6"/>
              <a:stretch>
                <a:fillRect/>
              </a:stretch>
            </p:blipFill>
            <p:spPr>
              <a:xfrm>
                <a:off x="4997954" y="1570154"/>
                <a:ext cx="155880" cy="177120"/>
              </a:xfrm>
              <a:prstGeom prst="rect">
                <a:avLst/>
              </a:prstGeom>
            </p:spPr>
          </p:pic>
        </mc:Fallback>
      </mc:AlternateContent>
    </p:spTree>
    <p:extLst>
      <p:ext uri="{BB962C8B-B14F-4D97-AF65-F5344CB8AC3E}">
        <p14:creationId xmlns:p14="http://schemas.microsoft.com/office/powerpoint/2010/main" val="1618617981"/>
      </p:ext>
    </p:extLst>
  </p:cSld>
  <p:clrMapOvr>
    <a:masterClrMapping/>
  </p:clrMapOvr>
  <p:transition spd="slow">
    <p:push dir="u"/>
  </p:transition>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9B7D-AE6A-F34F-A618-1397948AB1DC}"/>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2FE07200-AEF8-1A40-8EB0-EB40CC338122}"/>
              </a:ext>
            </a:extLst>
          </p:cNvPr>
          <p:cNvSpPr>
            <a:spLocks noGrp="1"/>
          </p:cNvSpPr>
          <p:nvPr>
            <p:ph type="body" idx="1"/>
          </p:nvPr>
        </p:nvSpPr>
        <p:spPr/>
        <p:txBody>
          <a:bodyPr/>
          <a:lstStyle/>
          <a:p>
            <a:pPr marL="139700" indent="0">
              <a:buNone/>
            </a:pPr>
            <a:r>
              <a:rPr lang="en-US" dirty="0"/>
              <a:t>The input image (blue), the kernel (dark blue, numbers lower right) slide over the  image to produce a result (green)</a:t>
            </a:r>
          </a:p>
        </p:txBody>
      </p:sp>
      <p:sp>
        <p:nvSpPr>
          <p:cNvPr id="4" name="Slide Number Placeholder 3">
            <a:extLst>
              <a:ext uri="{FF2B5EF4-FFF2-40B4-BE49-F238E27FC236}">
                <a16:creationId xmlns:a16="http://schemas.microsoft.com/office/drawing/2014/main" id="{37058A88-CB06-324F-8AEF-CEFE048E7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18</a:t>
            </a:fld>
            <a:endParaRPr lang="en"/>
          </a:p>
        </p:txBody>
      </p:sp>
      <p:pic>
        <p:nvPicPr>
          <p:cNvPr id="1026" name="Picture 2" descr="https://im3.ezgif.com/tmp/ezgif-3-72b63f52b414-gif-im/frame_0_delay-1s.gif">
            <a:extLst>
              <a:ext uri="{FF2B5EF4-FFF2-40B4-BE49-F238E27FC236}">
                <a16:creationId xmlns:a16="http://schemas.microsoft.com/office/drawing/2014/main" id="{4D725396-600E-455F-A359-4E5386ECB60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3734740" y="1528763"/>
            <a:ext cx="4307969" cy="2799541"/>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546316505"/>
      </p:ext>
    </p:extLst>
  </p:cSld>
  <p:clrMapOvr>
    <a:masterClrMapping/>
  </p:clrMapOvr>
  <p:transition spd="slow">
    <p:push dir="u"/>
  </p:transition>
</p:sld>
</file>

<file path=ppt/slides/slide19.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9B7D-AE6A-F34F-A618-1397948AB1DC}"/>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2FE07200-AEF8-1A40-8EB0-EB40CC338122}"/>
              </a:ext>
            </a:extLst>
          </p:cNvPr>
          <p:cNvSpPr>
            <a:spLocks noGrp="1"/>
          </p:cNvSpPr>
          <p:nvPr>
            <p:ph type="body" idx="1"/>
          </p:nvPr>
        </p:nvSpPr>
        <p:spPr/>
        <p:txBody>
          <a:bodyPr/>
          <a:lstStyle/>
          <a:p>
            <a:pPr marL="139700" indent="0">
              <a:buNone/>
            </a:pPr>
            <a:r>
              <a:rPr lang="en-US" dirty="0"/>
              <a:t>The input image (blue), the kernel (dark blue, numbers lower right) slide over the  image to produce a result (green)</a:t>
            </a:r>
          </a:p>
        </p:txBody>
      </p:sp>
      <p:sp>
        <p:nvSpPr>
          <p:cNvPr id="4" name="Slide Number Placeholder 3">
            <a:extLst>
              <a:ext uri="{FF2B5EF4-FFF2-40B4-BE49-F238E27FC236}">
                <a16:creationId xmlns:a16="http://schemas.microsoft.com/office/drawing/2014/main" id="{37058A88-CB06-324F-8AEF-CEFE048E7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19</a:t>
            </a:fld>
            <a:endParaRPr lang="en"/>
          </a:p>
        </p:txBody>
      </p:sp>
      <p:pic>
        <p:nvPicPr>
          <p:cNvPr id="1026" name="Picture 2">
            <a:extLst>
              <a:ext uri="{FF2B5EF4-FFF2-40B4-BE49-F238E27FC236}">
                <a16:creationId xmlns:a16="http://schemas.microsoft.com/office/drawing/2014/main" id="{4D725396-600E-455F-A359-4E5386ECB600}"/>
              </a:ext>
            </a:extLst>
          </p:cNvPr>
          <p:cNvPicPr>
            <a:picLocks noChangeAspect="1" noChangeArrowheads="1"/>
          </p:cNvPicPr>
          <p:nvPr/>
        </p:nvPicPr>
        <p:blipFill>
          <a:blip r:embed="rId2"/>
          <a:stretch>
            <a:fillRect/>
          </a:stretch>
        </p:blipFill>
        <p:spPr bwMode="auto">
          <a:xfrm>
            <a:off x="3734740" y="1528763"/>
            <a:ext cx="4307969" cy="279954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D5C8F0A1-DEC7-4AEE-9FF2-FADDFC5E4087}"/>
                  </a:ext>
                </a:extLst>
              </p14:cNvPr>
              <p14:cNvContentPartPr/>
              <p14:nvPr/>
            </p14:nvContentPartPr>
            <p14:xfrm>
              <a:off x="6867000" y="2688840"/>
              <a:ext cx="301320" cy="19800"/>
            </p14:xfrm>
          </p:contentPart>
        </mc:Choice>
        <mc:Fallback xmlns="">
          <p:pic>
            <p:nvPicPr>
              <p:cNvPr id="5" name="Ink 4">
                <a:extLst>
                  <a:ext uri="{FF2B5EF4-FFF2-40B4-BE49-F238E27FC236}">
                    <a16:creationId xmlns:a16="http://schemas.microsoft.com/office/drawing/2014/main" id="{D5C8F0A1-DEC7-4AEE-9FF2-FADDFC5E4087}"/>
                  </a:ext>
                </a:extLst>
              </p:cNvPr>
              <p:cNvPicPr/>
              <p:nvPr/>
            </p:nvPicPr>
            <p:blipFill>
              <a:blip r:embed="rId4"/>
              <a:stretch>
                <a:fillRect/>
              </a:stretch>
            </p:blipFill>
            <p:spPr>
              <a:xfrm>
                <a:off x="6857640" y="2679480"/>
                <a:ext cx="320040" cy="38520"/>
              </a:xfrm>
              <a:prstGeom prst="rect">
                <a:avLst/>
              </a:prstGeom>
            </p:spPr>
          </p:pic>
        </mc:Fallback>
      </mc:AlternateContent>
    </p:spTree>
    <p:extLst>
      <p:ext uri="{BB962C8B-B14F-4D97-AF65-F5344CB8AC3E}">
        <p14:creationId xmlns:p14="http://schemas.microsoft.com/office/powerpoint/2010/main" val="429190912"/>
      </p:ext>
    </p:extLst>
  </p:cSld>
  <p:clrMapOvr>
    <a:masterClrMapping/>
  </p:clrMapOvr>
  <p:transition>
    <p:fade thruBlk="1"/>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658178C-5753-40D3-864A-5B7C4E5B32C5}"/>
              </a:ext>
            </a:extLst>
          </p:cNvPr>
          <p:cNvSpPr>
            <a:spLocks noGrp="1"/>
          </p:cNvSpPr>
          <p:nvPr>
            <p:ph type="title"/>
          </p:nvPr>
        </p:nvSpPr>
        <p:spPr/>
        <p:txBody>
          <a:bodyPr/>
          <a:lstStyle/>
          <a:p>
            <a:r>
              <a:rPr lang="en-US" dirty="0"/>
              <a:t>Administrivia</a:t>
            </a:r>
          </a:p>
        </p:txBody>
      </p:sp>
      <p:sp>
        <p:nvSpPr>
          <p:cNvPr id="4" name="Slide Number Placeholder 3">
            <a:extLst>
              <a:ext uri="{FF2B5EF4-FFF2-40B4-BE49-F238E27FC236}">
                <a16:creationId xmlns:a16="http://schemas.microsoft.com/office/drawing/2014/main" id="{E55A501D-B03C-4686-B8C9-3399EE91560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a:t>
            </a:fld>
            <a:endParaRPr lang="en"/>
          </a:p>
        </p:txBody>
      </p:sp>
      <p:sp>
        <p:nvSpPr>
          <p:cNvPr id="3" name="Text Placeholder 2">
            <a:extLst>
              <a:ext uri="{FF2B5EF4-FFF2-40B4-BE49-F238E27FC236}">
                <a16:creationId xmlns:a16="http://schemas.microsoft.com/office/drawing/2014/main" id="{3AFDBE63-AE52-264D-8AC2-2E2D2355E077}"/>
              </a:ext>
            </a:extLst>
          </p:cNvPr>
          <p:cNvSpPr>
            <a:spLocks noGrp="1"/>
          </p:cNvSpPr>
          <p:nvPr>
            <p:ph type="body" idx="1"/>
          </p:nvPr>
        </p:nvSpPr>
        <p:spPr/>
        <p:txBody>
          <a:bodyPr/>
          <a:lstStyle/>
          <a:p>
            <a:r>
              <a:rPr lang="en-US" dirty="0"/>
              <a:t>Timeline:</a:t>
            </a:r>
          </a:p>
          <a:p>
            <a:pPr lvl="1"/>
            <a:r>
              <a:rPr lang="en-US" b="1" dirty="0"/>
              <a:t>Next Week</a:t>
            </a:r>
            <a:r>
              <a:rPr lang="en-US" dirty="0"/>
              <a:t>: Clustering</a:t>
            </a:r>
          </a:p>
          <a:p>
            <a:pPr lvl="1"/>
            <a:r>
              <a:rPr lang="en-US" b="1" dirty="0"/>
              <a:t>Following Week</a:t>
            </a:r>
            <a:r>
              <a:rPr lang="en-US" dirty="0"/>
              <a:t>: Dimensionality Reduction, Recommender Systems</a:t>
            </a:r>
          </a:p>
          <a:p>
            <a:pPr lvl="1"/>
            <a:r>
              <a:rPr lang="en-US" b="1" dirty="0"/>
              <a:t>Then</a:t>
            </a:r>
            <a:r>
              <a:rPr lang="en-US" dirty="0"/>
              <a:t>: Course Recap &amp; Final</a:t>
            </a:r>
          </a:p>
          <a:p>
            <a:r>
              <a:rPr lang="en-US" dirty="0"/>
              <a:t>Deadlines:</a:t>
            </a:r>
          </a:p>
          <a:p>
            <a:pPr lvl="1"/>
            <a:r>
              <a:rPr lang="en-US" dirty="0"/>
              <a:t>HW5  released TODAY, due Tues 8/2 11:59PM </a:t>
            </a:r>
          </a:p>
          <a:p>
            <a:pPr lvl="1"/>
            <a:r>
              <a:rPr lang="en-US" dirty="0"/>
              <a:t>Learning Reflection 6 due Fri, 7/29 11:59PM</a:t>
            </a:r>
          </a:p>
          <a:p>
            <a:pPr marL="139700" indent="0">
              <a:buNone/>
            </a:pPr>
            <a:endParaRPr lang="en-US" dirty="0"/>
          </a:p>
        </p:txBody>
      </p:sp>
    </p:spTree>
    <p:extLst>
      <p:ext uri="{BB962C8B-B14F-4D97-AF65-F5344CB8AC3E}">
        <p14:creationId xmlns:p14="http://schemas.microsoft.com/office/powerpoint/2010/main" val="250776420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9B7D-AE6A-F34F-A618-1397948AB1DC}"/>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2FE07200-AEF8-1A40-8EB0-EB40CC338122}"/>
              </a:ext>
            </a:extLst>
          </p:cNvPr>
          <p:cNvSpPr>
            <a:spLocks noGrp="1"/>
          </p:cNvSpPr>
          <p:nvPr>
            <p:ph type="body" idx="1"/>
          </p:nvPr>
        </p:nvSpPr>
        <p:spPr/>
        <p:txBody>
          <a:bodyPr/>
          <a:lstStyle/>
          <a:p>
            <a:pPr marL="139700" indent="0">
              <a:buNone/>
            </a:pPr>
            <a:r>
              <a:rPr lang="en-US" dirty="0"/>
              <a:t>The input image (blue), the kernel (dark blue, numbers lower right) slide over the  image to produce a result (green)</a:t>
            </a:r>
          </a:p>
        </p:txBody>
      </p:sp>
      <p:sp>
        <p:nvSpPr>
          <p:cNvPr id="4" name="Slide Number Placeholder 3">
            <a:extLst>
              <a:ext uri="{FF2B5EF4-FFF2-40B4-BE49-F238E27FC236}">
                <a16:creationId xmlns:a16="http://schemas.microsoft.com/office/drawing/2014/main" id="{37058A88-CB06-324F-8AEF-CEFE048E7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20</a:t>
            </a:fld>
            <a:endParaRPr lang="en"/>
          </a:p>
        </p:txBody>
      </p:sp>
      <p:pic>
        <p:nvPicPr>
          <p:cNvPr id="1026" name="Picture 2">
            <a:extLst>
              <a:ext uri="{FF2B5EF4-FFF2-40B4-BE49-F238E27FC236}">
                <a16:creationId xmlns:a16="http://schemas.microsoft.com/office/drawing/2014/main" id="{4D725396-600E-455F-A359-4E5386ECB600}"/>
              </a:ext>
            </a:extLst>
          </p:cNvPr>
          <p:cNvPicPr>
            <a:picLocks noChangeAspect="1" noChangeArrowheads="1"/>
          </p:cNvPicPr>
          <p:nvPr/>
        </p:nvPicPr>
        <p:blipFill>
          <a:blip r:embed="rId2"/>
          <a:stretch>
            <a:fillRect/>
          </a:stretch>
        </p:blipFill>
        <p:spPr bwMode="auto">
          <a:xfrm>
            <a:off x="3734740" y="1528763"/>
            <a:ext cx="4307969" cy="2799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954644973"/>
      </p:ext>
    </p:extLst>
  </p:cSld>
  <p:clrMapOvr>
    <a:masterClrMapping/>
  </p:clrMapOvr>
  <p:transition>
    <p:fade thruBlk="1"/>
  </p:transition>
</p:sld>
</file>

<file path=ppt/slides/slide21.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9B7D-AE6A-F34F-A618-1397948AB1DC}"/>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2FE07200-AEF8-1A40-8EB0-EB40CC338122}"/>
              </a:ext>
            </a:extLst>
          </p:cNvPr>
          <p:cNvSpPr>
            <a:spLocks noGrp="1"/>
          </p:cNvSpPr>
          <p:nvPr>
            <p:ph type="body" idx="1"/>
          </p:nvPr>
        </p:nvSpPr>
        <p:spPr/>
        <p:txBody>
          <a:bodyPr/>
          <a:lstStyle/>
          <a:p>
            <a:pPr marL="139700" indent="0">
              <a:buNone/>
            </a:pPr>
            <a:r>
              <a:rPr lang="en-US" dirty="0"/>
              <a:t>The input image (blue), the kernel (dark blue, numbers lower right) slide over the  image to produce a result (green)</a:t>
            </a:r>
          </a:p>
        </p:txBody>
      </p:sp>
      <p:sp>
        <p:nvSpPr>
          <p:cNvPr id="4" name="Slide Number Placeholder 3">
            <a:extLst>
              <a:ext uri="{FF2B5EF4-FFF2-40B4-BE49-F238E27FC236}">
                <a16:creationId xmlns:a16="http://schemas.microsoft.com/office/drawing/2014/main" id="{37058A88-CB06-324F-8AEF-CEFE048E7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21</a:t>
            </a:fld>
            <a:endParaRPr lang="en"/>
          </a:p>
        </p:txBody>
      </p:sp>
      <p:pic>
        <p:nvPicPr>
          <p:cNvPr id="1026" name="Picture 2">
            <a:extLst>
              <a:ext uri="{FF2B5EF4-FFF2-40B4-BE49-F238E27FC236}">
                <a16:creationId xmlns:a16="http://schemas.microsoft.com/office/drawing/2014/main" id="{4D725396-600E-455F-A359-4E5386ECB600}"/>
              </a:ext>
            </a:extLst>
          </p:cNvPr>
          <p:cNvPicPr>
            <a:picLocks noChangeAspect="1" noChangeArrowheads="1"/>
          </p:cNvPicPr>
          <p:nvPr/>
        </p:nvPicPr>
        <p:blipFill>
          <a:blip r:embed="rId2"/>
          <a:stretch>
            <a:fillRect/>
          </a:stretch>
        </p:blipFill>
        <p:spPr bwMode="auto">
          <a:xfrm>
            <a:off x="3734740" y="1528763"/>
            <a:ext cx="4307969" cy="2799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556995694"/>
      </p:ext>
    </p:extLst>
  </p:cSld>
  <p:clrMapOvr>
    <a:masterClrMapping/>
  </p:clrMapOvr>
  <p:transition>
    <p:fade thruBlk="1"/>
  </p:transition>
</p:sld>
</file>

<file path=ppt/slides/slide22.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9B7D-AE6A-F34F-A618-1397948AB1DC}"/>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2FE07200-AEF8-1A40-8EB0-EB40CC338122}"/>
              </a:ext>
            </a:extLst>
          </p:cNvPr>
          <p:cNvSpPr>
            <a:spLocks noGrp="1"/>
          </p:cNvSpPr>
          <p:nvPr>
            <p:ph type="body" idx="1"/>
          </p:nvPr>
        </p:nvSpPr>
        <p:spPr/>
        <p:txBody>
          <a:bodyPr/>
          <a:lstStyle/>
          <a:p>
            <a:pPr marL="139700" indent="0">
              <a:buNone/>
            </a:pPr>
            <a:r>
              <a:rPr lang="en-US" dirty="0"/>
              <a:t>The input image (blue), the kernel (dark blue, numbers lower right) slide over the  image to produce a result (green)</a:t>
            </a:r>
          </a:p>
        </p:txBody>
      </p:sp>
      <p:sp>
        <p:nvSpPr>
          <p:cNvPr id="4" name="Slide Number Placeholder 3">
            <a:extLst>
              <a:ext uri="{FF2B5EF4-FFF2-40B4-BE49-F238E27FC236}">
                <a16:creationId xmlns:a16="http://schemas.microsoft.com/office/drawing/2014/main" id="{37058A88-CB06-324F-8AEF-CEFE048E7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22</a:t>
            </a:fld>
            <a:endParaRPr lang="en"/>
          </a:p>
        </p:txBody>
      </p:sp>
      <p:pic>
        <p:nvPicPr>
          <p:cNvPr id="1026" name="Picture 2">
            <a:extLst>
              <a:ext uri="{FF2B5EF4-FFF2-40B4-BE49-F238E27FC236}">
                <a16:creationId xmlns:a16="http://schemas.microsoft.com/office/drawing/2014/main" id="{4D725396-600E-455F-A359-4E5386ECB600}"/>
              </a:ext>
            </a:extLst>
          </p:cNvPr>
          <p:cNvPicPr>
            <a:picLocks noChangeAspect="1" noChangeArrowheads="1"/>
          </p:cNvPicPr>
          <p:nvPr/>
        </p:nvPicPr>
        <p:blipFill>
          <a:blip r:embed="rId2"/>
          <a:stretch>
            <a:fillRect/>
          </a:stretch>
        </p:blipFill>
        <p:spPr bwMode="auto">
          <a:xfrm>
            <a:off x="3734740" y="1528763"/>
            <a:ext cx="4307969" cy="2799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66048871"/>
      </p:ext>
    </p:extLst>
  </p:cSld>
  <p:clrMapOvr>
    <a:masterClrMapping/>
  </p:clrMapOvr>
  <p:transition>
    <p:fade thruBlk="1"/>
  </p:transition>
</p:sld>
</file>

<file path=ppt/slides/slide23.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9B7D-AE6A-F34F-A618-1397948AB1DC}"/>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2FE07200-AEF8-1A40-8EB0-EB40CC338122}"/>
              </a:ext>
            </a:extLst>
          </p:cNvPr>
          <p:cNvSpPr>
            <a:spLocks noGrp="1"/>
          </p:cNvSpPr>
          <p:nvPr>
            <p:ph type="body" idx="1"/>
          </p:nvPr>
        </p:nvSpPr>
        <p:spPr/>
        <p:txBody>
          <a:bodyPr/>
          <a:lstStyle/>
          <a:p>
            <a:pPr marL="139700" indent="0">
              <a:buNone/>
            </a:pPr>
            <a:r>
              <a:rPr lang="en-US" dirty="0"/>
              <a:t>The input image (blue), the kernel (dark blue, numbers lower right) slide over the  image to produce a result (green)</a:t>
            </a:r>
          </a:p>
        </p:txBody>
      </p:sp>
      <p:sp>
        <p:nvSpPr>
          <p:cNvPr id="4" name="Slide Number Placeholder 3">
            <a:extLst>
              <a:ext uri="{FF2B5EF4-FFF2-40B4-BE49-F238E27FC236}">
                <a16:creationId xmlns:a16="http://schemas.microsoft.com/office/drawing/2014/main" id="{37058A88-CB06-324F-8AEF-CEFE048E7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23</a:t>
            </a:fld>
            <a:endParaRPr lang="en"/>
          </a:p>
        </p:txBody>
      </p:sp>
      <p:pic>
        <p:nvPicPr>
          <p:cNvPr id="1026" name="Picture 2">
            <a:extLst>
              <a:ext uri="{FF2B5EF4-FFF2-40B4-BE49-F238E27FC236}">
                <a16:creationId xmlns:a16="http://schemas.microsoft.com/office/drawing/2014/main" id="{4D725396-600E-455F-A359-4E5386ECB600}"/>
              </a:ext>
            </a:extLst>
          </p:cNvPr>
          <p:cNvPicPr>
            <a:picLocks noChangeAspect="1" noChangeArrowheads="1"/>
          </p:cNvPicPr>
          <p:nvPr/>
        </p:nvPicPr>
        <p:blipFill>
          <a:blip r:embed="rId2"/>
          <a:stretch>
            <a:fillRect/>
          </a:stretch>
        </p:blipFill>
        <p:spPr bwMode="auto">
          <a:xfrm>
            <a:off x="3734740" y="1528763"/>
            <a:ext cx="4307969" cy="2799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683745459"/>
      </p:ext>
    </p:extLst>
  </p:cSld>
  <p:clrMapOvr>
    <a:masterClrMapping/>
  </p:clrMapOvr>
  <p:transition>
    <p:fade thruBlk="1"/>
  </p:transition>
</p:sld>
</file>

<file path=ppt/slides/slide24.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9B7D-AE6A-F34F-A618-1397948AB1DC}"/>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2FE07200-AEF8-1A40-8EB0-EB40CC338122}"/>
              </a:ext>
            </a:extLst>
          </p:cNvPr>
          <p:cNvSpPr>
            <a:spLocks noGrp="1"/>
          </p:cNvSpPr>
          <p:nvPr>
            <p:ph type="body" idx="1"/>
          </p:nvPr>
        </p:nvSpPr>
        <p:spPr/>
        <p:txBody>
          <a:bodyPr/>
          <a:lstStyle/>
          <a:p>
            <a:pPr marL="139700" indent="0">
              <a:buNone/>
            </a:pPr>
            <a:r>
              <a:rPr lang="en-US" dirty="0"/>
              <a:t>The input image (blue), the kernel (dark blue, numbers lower right) slide over the  image to produce a result (green)</a:t>
            </a:r>
          </a:p>
        </p:txBody>
      </p:sp>
      <p:sp>
        <p:nvSpPr>
          <p:cNvPr id="4" name="Slide Number Placeholder 3">
            <a:extLst>
              <a:ext uri="{FF2B5EF4-FFF2-40B4-BE49-F238E27FC236}">
                <a16:creationId xmlns:a16="http://schemas.microsoft.com/office/drawing/2014/main" id="{37058A88-CB06-324F-8AEF-CEFE048E7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24</a:t>
            </a:fld>
            <a:endParaRPr lang="en"/>
          </a:p>
        </p:txBody>
      </p:sp>
      <p:pic>
        <p:nvPicPr>
          <p:cNvPr id="1026" name="Picture 2">
            <a:extLst>
              <a:ext uri="{FF2B5EF4-FFF2-40B4-BE49-F238E27FC236}">
                <a16:creationId xmlns:a16="http://schemas.microsoft.com/office/drawing/2014/main" id="{4D725396-600E-455F-A359-4E5386ECB600}"/>
              </a:ext>
            </a:extLst>
          </p:cNvPr>
          <p:cNvPicPr>
            <a:picLocks noChangeAspect="1" noChangeArrowheads="1"/>
          </p:cNvPicPr>
          <p:nvPr/>
        </p:nvPicPr>
        <p:blipFill>
          <a:blip r:embed="rId2"/>
          <a:stretch>
            <a:fillRect/>
          </a:stretch>
        </p:blipFill>
        <p:spPr bwMode="auto">
          <a:xfrm>
            <a:off x="3734740" y="1528763"/>
            <a:ext cx="4307969" cy="2799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094615207"/>
      </p:ext>
    </p:extLst>
  </p:cSld>
  <p:clrMapOvr>
    <a:masterClrMapping/>
  </p:clrMapOvr>
  <p:transition>
    <p:fade thruBlk="1"/>
  </p:transition>
</p:sld>
</file>

<file path=ppt/slides/slide25.xml><?xml version="1.0" encoding="utf-8"?>
<p:sld xmlns:a="http://schemas.openxmlformats.org/drawingml/2006/main" xmlns:r="http://schemas.openxmlformats.org/officeDocument/2006/relationships" xmlns:p="http://schemas.openxmlformats.org/presentationml/2006/main" show="0">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9B7D-AE6A-F34F-A618-1397948AB1DC}"/>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2FE07200-AEF8-1A40-8EB0-EB40CC338122}"/>
              </a:ext>
            </a:extLst>
          </p:cNvPr>
          <p:cNvSpPr>
            <a:spLocks noGrp="1"/>
          </p:cNvSpPr>
          <p:nvPr>
            <p:ph type="body" idx="1"/>
          </p:nvPr>
        </p:nvSpPr>
        <p:spPr/>
        <p:txBody>
          <a:bodyPr/>
          <a:lstStyle/>
          <a:p>
            <a:pPr marL="139700" indent="0">
              <a:buNone/>
            </a:pPr>
            <a:r>
              <a:rPr lang="en-US" dirty="0"/>
              <a:t>The input image (blue), the kernel (dark blue, numbers lower right) slide over the  image to produce a result (green)</a:t>
            </a:r>
          </a:p>
        </p:txBody>
      </p:sp>
      <p:sp>
        <p:nvSpPr>
          <p:cNvPr id="4" name="Slide Number Placeholder 3">
            <a:extLst>
              <a:ext uri="{FF2B5EF4-FFF2-40B4-BE49-F238E27FC236}">
                <a16:creationId xmlns:a16="http://schemas.microsoft.com/office/drawing/2014/main" id="{37058A88-CB06-324F-8AEF-CEFE048E7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25</a:t>
            </a:fld>
            <a:endParaRPr lang="en"/>
          </a:p>
        </p:txBody>
      </p:sp>
      <p:pic>
        <p:nvPicPr>
          <p:cNvPr id="1026" name="Picture 2">
            <a:extLst>
              <a:ext uri="{FF2B5EF4-FFF2-40B4-BE49-F238E27FC236}">
                <a16:creationId xmlns:a16="http://schemas.microsoft.com/office/drawing/2014/main" id="{4D725396-600E-455F-A359-4E5386ECB600}"/>
              </a:ext>
            </a:extLst>
          </p:cNvPr>
          <p:cNvPicPr>
            <a:picLocks noChangeAspect="1" noChangeArrowheads="1"/>
          </p:cNvPicPr>
          <p:nvPr/>
        </p:nvPicPr>
        <p:blipFill>
          <a:blip r:embed="rId2"/>
          <a:stretch>
            <a:fillRect/>
          </a:stretch>
        </p:blipFill>
        <p:spPr bwMode="auto">
          <a:xfrm>
            <a:off x="3734740" y="1528763"/>
            <a:ext cx="4307969" cy="279954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364639670"/>
      </p:ext>
    </p:extLst>
  </p:cSld>
  <p:clrMapOvr>
    <a:masterClrMapping/>
  </p:clrMapOvr>
  <p:transition>
    <p:fade thruBlk="1"/>
  </p:transition>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3289B7D-AE6A-F34F-A618-1397948AB1DC}"/>
              </a:ext>
            </a:extLst>
          </p:cNvPr>
          <p:cNvSpPr>
            <a:spLocks noGrp="1"/>
          </p:cNvSpPr>
          <p:nvPr>
            <p:ph type="title"/>
          </p:nvPr>
        </p:nvSpPr>
        <p:spPr/>
        <p:txBody>
          <a:bodyPr/>
          <a:lstStyle/>
          <a:p>
            <a:r>
              <a:rPr lang="en-US" dirty="0"/>
              <a:t>Convolution</a:t>
            </a:r>
          </a:p>
        </p:txBody>
      </p:sp>
      <p:sp>
        <p:nvSpPr>
          <p:cNvPr id="3" name="Text Placeholder 2">
            <a:extLst>
              <a:ext uri="{FF2B5EF4-FFF2-40B4-BE49-F238E27FC236}">
                <a16:creationId xmlns:a16="http://schemas.microsoft.com/office/drawing/2014/main" id="{2FE07200-AEF8-1A40-8EB0-EB40CC338122}"/>
              </a:ext>
            </a:extLst>
          </p:cNvPr>
          <p:cNvSpPr>
            <a:spLocks noGrp="1"/>
          </p:cNvSpPr>
          <p:nvPr>
            <p:ph type="body" idx="1"/>
          </p:nvPr>
        </p:nvSpPr>
        <p:spPr/>
        <p:txBody>
          <a:bodyPr/>
          <a:lstStyle/>
          <a:p>
            <a:pPr marL="139700" indent="0">
              <a:buNone/>
            </a:pPr>
            <a:r>
              <a:rPr lang="en-US" dirty="0"/>
              <a:t>The input image (blue), the kernel (dark blue, numbers lower right) slide over the  image to produce a result (green)</a:t>
            </a:r>
          </a:p>
        </p:txBody>
      </p:sp>
      <p:sp>
        <p:nvSpPr>
          <p:cNvPr id="4" name="Slide Number Placeholder 3">
            <a:extLst>
              <a:ext uri="{FF2B5EF4-FFF2-40B4-BE49-F238E27FC236}">
                <a16:creationId xmlns:a16="http://schemas.microsoft.com/office/drawing/2014/main" id="{37058A88-CB06-324F-8AEF-CEFE048E7AD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26</a:t>
            </a:fld>
            <a:endParaRPr lang="en"/>
          </a:p>
        </p:txBody>
      </p:sp>
      <p:pic>
        <p:nvPicPr>
          <p:cNvPr id="1026" name="Picture 2">
            <a:extLst>
              <a:ext uri="{FF2B5EF4-FFF2-40B4-BE49-F238E27FC236}">
                <a16:creationId xmlns:a16="http://schemas.microsoft.com/office/drawing/2014/main" id="{4D725396-600E-455F-A359-4E5386ECB600}"/>
              </a:ext>
            </a:extLst>
          </p:cNvPr>
          <p:cNvPicPr>
            <a:picLocks noChangeAspect="1" noChangeArrowheads="1"/>
          </p:cNvPicPr>
          <p:nvPr/>
        </p:nvPicPr>
        <p:blipFill>
          <a:blip r:embed="rId2"/>
          <a:stretch>
            <a:fillRect/>
          </a:stretch>
        </p:blipFill>
        <p:spPr bwMode="auto">
          <a:xfrm>
            <a:off x="3734740" y="1528763"/>
            <a:ext cx="4307969" cy="2799540"/>
          </a:xfrm>
          <a:prstGeom prst="rect">
            <a:avLst/>
          </a:prstGeom>
          <a:noFill/>
          <a:extLst>
            <a:ext uri="{909E8E84-426E-40DD-AFC4-6F175D3DCCD1}">
              <a14:hiddenFill xmlns:a14="http://schemas.microsoft.com/office/drawing/2010/main">
                <a:solidFill>
                  <a:srgbClr val="FFFFFF"/>
                </a:solidFill>
              </a14:hiddenFill>
            </a:ext>
          </a:extLst>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ECE12B6C-84D2-48B7-8EEC-576E0722F96B}"/>
                  </a:ext>
                </a:extLst>
              </p14:cNvPr>
              <p14:cNvContentPartPr/>
              <p14:nvPr/>
            </p14:nvContentPartPr>
            <p14:xfrm>
              <a:off x="3731760" y="205920"/>
              <a:ext cx="4306680" cy="537120"/>
            </p14:xfrm>
          </p:contentPart>
        </mc:Choice>
        <mc:Fallback xmlns="">
          <p:pic>
            <p:nvPicPr>
              <p:cNvPr id="5" name="Ink 4">
                <a:extLst>
                  <a:ext uri="{FF2B5EF4-FFF2-40B4-BE49-F238E27FC236}">
                    <a16:creationId xmlns:a16="http://schemas.microsoft.com/office/drawing/2014/main" id="{ECE12B6C-84D2-48B7-8EEC-576E0722F96B}"/>
                  </a:ext>
                </a:extLst>
              </p:cNvPr>
              <p:cNvPicPr/>
              <p:nvPr/>
            </p:nvPicPr>
            <p:blipFill>
              <a:blip r:embed="rId4"/>
              <a:stretch>
                <a:fillRect/>
              </a:stretch>
            </p:blipFill>
            <p:spPr>
              <a:xfrm>
                <a:off x="3722400" y="196560"/>
                <a:ext cx="4325400" cy="555840"/>
              </a:xfrm>
              <a:prstGeom prst="rect">
                <a:avLst/>
              </a:prstGeom>
            </p:spPr>
          </p:pic>
        </mc:Fallback>
      </mc:AlternateContent>
    </p:spTree>
    <p:extLst>
      <p:ext uri="{BB962C8B-B14F-4D97-AF65-F5344CB8AC3E}">
        <p14:creationId xmlns:p14="http://schemas.microsoft.com/office/powerpoint/2010/main" val="3748835291"/>
      </p:ext>
    </p:extLst>
  </p:cSld>
  <p:clrMapOvr>
    <a:masterClrMapping/>
  </p:clrMapOvr>
  <p:transition>
    <p:fade thruBlk="1"/>
  </p:transition>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BC784D8-01BC-D645-A6BC-6825CA691161}"/>
              </a:ext>
            </a:extLst>
          </p:cNvPr>
          <p:cNvSpPr>
            <a:spLocks noGrp="1"/>
          </p:cNvSpPr>
          <p:nvPr>
            <p:ph type="title"/>
          </p:nvPr>
        </p:nvSpPr>
        <p:spPr/>
        <p:txBody>
          <a:bodyPr/>
          <a:lstStyle/>
          <a:p>
            <a:r>
              <a:rPr lang="en-US" dirty="0"/>
              <a:t>Special Kernels</a:t>
            </a:r>
          </a:p>
        </p:txBody>
      </p:sp>
      <p:sp>
        <p:nvSpPr>
          <p:cNvPr id="3" name="Text Placeholder 2">
            <a:extLst>
              <a:ext uri="{FF2B5EF4-FFF2-40B4-BE49-F238E27FC236}">
                <a16:creationId xmlns:a16="http://schemas.microsoft.com/office/drawing/2014/main" id="{63AB1ABD-BBE5-2043-BA70-4E7E60840F71}"/>
              </a:ext>
            </a:extLst>
          </p:cNvPr>
          <p:cNvSpPr>
            <a:spLocks noGrp="1"/>
          </p:cNvSpPr>
          <p:nvPr>
            <p:ph type="body" idx="1"/>
          </p:nvPr>
        </p:nvSpPr>
        <p:spPr/>
        <p:txBody>
          <a:bodyPr/>
          <a:lstStyle/>
          <a:p>
            <a:pPr marL="139700" indent="0">
              <a:buNone/>
            </a:pPr>
            <a:r>
              <a:rPr lang="en-US" dirty="0"/>
              <a:t>The numbers in the kernels determine special properties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Convolutional Neural Networks (CNNs) learn the right weights for each kernel they use! Generally not interpretable!</a:t>
            </a:r>
          </a:p>
        </p:txBody>
      </p:sp>
      <p:sp>
        <p:nvSpPr>
          <p:cNvPr id="4" name="Slide Number Placeholder 3">
            <a:extLst>
              <a:ext uri="{FF2B5EF4-FFF2-40B4-BE49-F238E27FC236}">
                <a16:creationId xmlns:a16="http://schemas.microsoft.com/office/drawing/2014/main" id="{B3B58A05-3381-4142-A7A8-26A748D84A9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27</a:t>
            </a:fld>
            <a:endParaRPr lang="en"/>
          </a:p>
        </p:txBody>
      </p:sp>
      <p:pic>
        <p:nvPicPr>
          <p:cNvPr id="7" name="Picture 6">
            <a:extLst>
              <a:ext uri="{FF2B5EF4-FFF2-40B4-BE49-F238E27FC236}">
                <a16:creationId xmlns:a16="http://schemas.microsoft.com/office/drawing/2014/main" id="{3ACD58F1-25B7-AC4F-A951-CF1624A7D18E}"/>
              </a:ext>
            </a:extLst>
          </p:cNvPr>
          <p:cNvPicPr>
            <a:picLocks noChangeAspect="1"/>
          </p:cNvPicPr>
          <p:nvPr/>
        </p:nvPicPr>
        <p:blipFill>
          <a:blip r:embed="rId2"/>
          <a:stretch>
            <a:fillRect/>
          </a:stretch>
        </p:blipFill>
        <p:spPr>
          <a:xfrm>
            <a:off x="3007360" y="1324422"/>
            <a:ext cx="5212080" cy="2813720"/>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D4C86B83-0175-4148-9C92-3299E0F50B72}"/>
                  </a:ext>
                </a:extLst>
              </p14:cNvPr>
              <p14:cNvContentPartPr/>
              <p14:nvPr/>
            </p14:nvContentPartPr>
            <p14:xfrm>
              <a:off x="3381480" y="1075680"/>
              <a:ext cx="2332080" cy="463320"/>
            </p14:xfrm>
          </p:contentPart>
        </mc:Choice>
        <mc:Fallback xmlns="">
          <p:pic>
            <p:nvPicPr>
              <p:cNvPr id="5" name="Ink 4">
                <a:extLst>
                  <a:ext uri="{FF2B5EF4-FFF2-40B4-BE49-F238E27FC236}">
                    <a16:creationId xmlns:a16="http://schemas.microsoft.com/office/drawing/2014/main" id="{D4C86B83-0175-4148-9C92-3299E0F50B72}"/>
                  </a:ext>
                </a:extLst>
              </p:cNvPr>
              <p:cNvPicPr/>
              <p:nvPr/>
            </p:nvPicPr>
            <p:blipFill>
              <a:blip r:embed="rId4"/>
              <a:stretch>
                <a:fillRect/>
              </a:stretch>
            </p:blipFill>
            <p:spPr>
              <a:xfrm>
                <a:off x="3372120" y="664920"/>
                <a:ext cx="2350800" cy="8834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96F29E9B-908F-4F1F-8100-88F01D035A05}"/>
                  </a:ext>
                </a:extLst>
              </p14:cNvPr>
              <p14:cNvContentPartPr/>
              <p14:nvPr/>
            </p14:nvContentPartPr>
            <p14:xfrm>
              <a:off x="3708074" y="1101480"/>
              <a:ext cx="9720" cy="9720"/>
            </p14:xfrm>
          </p:contentPart>
        </mc:Choice>
        <mc:Fallback>
          <p:pic>
            <p:nvPicPr>
              <p:cNvPr id="6" name="Ink 5">
                <a:extLst>
                  <a:ext uri="{FF2B5EF4-FFF2-40B4-BE49-F238E27FC236}">
                    <a16:creationId xmlns:a16="http://schemas.microsoft.com/office/drawing/2014/main" id="{96F29E9B-908F-4F1F-8100-88F01D035A05}"/>
                  </a:ext>
                </a:extLst>
              </p:cNvPr>
              <p:cNvPicPr/>
              <p:nvPr/>
            </p:nvPicPr>
            <p:blipFill>
              <a:blip r:embed="rId6"/>
              <a:stretch>
                <a:fillRect/>
              </a:stretch>
            </p:blipFill>
            <p:spPr>
              <a:xfrm>
                <a:off x="3699074" y="1092480"/>
                <a:ext cx="27360" cy="27360"/>
              </a:xfrm>
              <a:prstGeom prst="rect">
                <a:avLst/>
              </a:prstGeom>
            </p:spPr>
          </p:pic>
        </mc:Fallback>
      </mc:AlternateContent>
    </p:spTree>
    <p:extLst>
      <p:ext uri="{BB962C8B-B14F-4D97-AF65-F5344CB8AC3E}">
        <p14:creationId xmlns:p14="http://schemas.microsoft.com/office/powerpoint/2010/main" val="248870872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082FA58-C558-F542-BDE7-EAF75E154BC0}"/>
              </a:ext>
            </a:extLst>
          </p:cNvPr>
          <p:cNvSpPr>
            <a:spLocks noGrp="1"/>
          </p:cNvSpPr>
          <p:nvPr>
            <p:ph type="title"/>
          </p:nvPr>
        </p:nvSpPr>
        <p:spPr/>
        <p:txBody>
          <a:bodyPr/>
          <a:lstStyle/>
          <a:p>
            <a:r>
              <a:rPr lang="en-US" dirty="0"/>
              <a:t>Hyper-parameters of a Single Convolution</a:t>
            </a:r>
          </a:p>
        </p:txBody>
      </p:sp>
      <p:sp>
        <p:nvSpPr>
          <p:cNvPr id="3" name="Text Placeholder 2">
            <a:extLst>
              <a:ext uri="{FF2B5EF4-FFF2-40B4-BE49-F238E27FC236}">
                <a16:creationId xmlns:a16="http://schemas.microsoft.com/office/drawing/2014/main" id="{9B7D6C4D-12F3-BD4D-964B-58F0C0BD9D84}"/>
              </a:ext>
            </a:extLst>
          </p:cNvPr>
          <p:cNvSpPr>
            <a:spLocks noGrp="1"/>
          </p:cNvSpPr>
          <p:nvPr>
            <p:ph type="body" idx="1"/>
          </p:nvPr>
        </p:nvSpPr>
        <p:spPr/>
        <p:txBody>
          <a:bodyPr/>
          <a:lstStyle/>
          <a:p>
            <a:pPr marL="139700" indent="0">
              <a:buNone/>
            </a:pPr>
            <a:r>
              <a:rPr lang="en-US" dirty="0"/>
              <a:t>You can specify a few more things about a kernel</a:t>
            </a:r>
          </a:p>
          <a:p>
            <a:r>
              <a:rPr lang="en-US" dirty="0"/>
              <a:t>Kernel dimensions </a:t>
            </a:r>
          </a:p>
          <a:p>
            <a:r>
              <a:rPr lang="en-US" dirty="0"/>
              <a:t>Padding size and padding values</a:t>
            </a:r>
          </a:p>
          <a:p>
            <a:r>
              <a:rPr lang="en-US" dirty="0"/>
              <a:t>Stride (how far to jump) values</a:t>
            </a:r>
          </a:p>
          <a:p>
            <a:endParaRPr lang="en-US" dirty="0"/>
          </a:p>
          <a:p>
            <a:pPr marL="139700" indent="0">
              <a:buNone/>
            </a:pPr>
            <a:r>
              <a:rPr lang="en-US" dirty="0"/>
              <a:t>For example, a 3x3 kernel applied to a 5x5 image with 1x1 zero padding and a 2x2 stride</a:t>
            </a:r>
          </a:p>
        </p:txBody>
      </p:sp>
      <p:sp>
        <p:nvSpPr>
          <p:cNvPr id="4" name="Slide Number Placeholder 3">
            <a:extLst>
              <a:ext uri="{FF2B5EF4-FFF2-40B4-BE49-F238E27FC236}">
                <a16:creationId xmlns:a16="http://schemas.microsoft.com/office/drawing/2014/main" id="{F7337F91-E3DD-8A4A-AC2C-128FE9C0FFE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28</a:t>
            </a:fld>
            <a:endParaRPr lang="en"/>
          </a:p>
        </p:txBody>
      </p:sp>
      <p:pic>
        <p:nvPicPr>
          <p:cNvPr id="6" name="Picture 5" descr="A close up of a keyboard&#10;&#10;Description automatically generated">
            <a:extLst>
              <a:ext uri="{FF2B5EF4-FFF2-40B4-BE49-F238E27FC236}">
                <a16:creationId xmlns:a16="http://schemas.microsoft.com/office/drawing/2014/main" id="{DE4AF502-2452-F64B-A63B-F6061EE042F6}"/>
              </a:ext>
            </a:extLst>
          </p:cNvPr>
          <p:cNvPicPr>
            <a:picLocks noChangeAspect="1"/>
          </p:cNvPicPr>
          <p:nvPr/>
        </p:nvPicPr>
        <p:blipFill>
          <a:blip r:embed="rId2"/>
          <a:stretch>
            <a:fillRect/>
          </a:stretch>
        </p:blipFill>
        <p:spPr>
          <a:xfrm>
            <a:off x="4379947" y="3182621"/>
            <a:ext cx="2514600" cy="1765300"/>
          </a:xfrm>
          <a:prstGeom prst="rect">
            <a:avLst/>
          </a:prstGeom>
        </p:spPr>
      </p:pic>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571682B1-B24F-4556-953F-687EC9B2AA1A}"/>
                  </a:ext>
                </a:extLst>
              </p14:cNvPr>
              <p14:cNvContentPartPr/>
              <p14:nvPr/>
            </p14:nvContentPartPr>
            <p14:xfrm>
              <a:off x="5106240" y="1025640"/>
              <a:ext cx="3191400" cy="891720"/>
            </p14:xfrm>
          </p:contentPart>
        </mc:Choice>
        <mc:Fallback xmlns="">
          <p:pic>
            <p:nvPicPr>
              <p:cNvPr id="5" name="Ink 4">
                <a:extLst>
                  <a:ext uri="{FF2B5EF4-FFF2-40B4-BE49-F238E27FC236}">
                    <a16:creationId xmlns:a16="http://schemas.microsoft.com/office/drawing/2014/main" id="{571682B1-B24F-4556-953F-687EC9B2AA1A}"/>
                  </a:ext>
                </a:extLst>
              </p:cNvPr>
              <p:cNvPicPr/>
              <p:nvPr/>
            </p:nvPicPr>
            <p:blipFill>
              <a:blip r:embed="rId4"/>
              <a:stretch>
                <a:fillRect/>
              </a:stretch>
            </p:blipFill>
            <p:spPr>
              <a:xfrm>
                <a:off x="5096880" y="745200"/>
                <a:ext cx="3210120" cy="11815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703D3B9D-DC1D-4718-9A9E-CC263C97214D}"/>
                  </a:ext>
                </a:extLst>
              </p14:cNvPr>
              <p14:cNvContentPartPr/>
              <p14:nvPr/>
            </p14:nvContentPartPr>
            <p14:xfrm>
              <a:off x="7178114" y="1155074"/>
              <a:ext cx="106200" cy="73080"/>
            </p14:xfrm>
          </p:contentPart>
        </mc:Choice>
        <mc:Fallback>
          <p:pic>
            <p:nvPicPr>
              <p:cNvPr id="7" name="Ink 6">
                <a:extLst>
                  <a:ext uri="{FF2B5EF4-FFF2-40B4-BE49-F238E27FC236}">
                    <a16:creationId xmlns:a16="http://schemas.microsoft.com/office/drawing/2014/main" id="{703D3B9D-DC1D-4718-9A9E-CC263C97214D}"/>
                  </a:ext>
                </a:extLst>
              </p:cNvPr>
              <p:cNvPicPr/>
              <p:nvPr/>
            </p:nvPicPr>
            <p:blipFill>
              <a:blip r:embed="rId6"/>
              <a:stretch>
                <a:fillRect/>
              </a:stretch>
            </p:blipFill>
            <p:spPr>
              <a:xfrm>
                <a:off x="7169114" y="1146074"/>
                <a:ext cx="123840" cy="90720"/>
              </a:xfrm>
              <a:prstGeom prst="rect">
                <a:avLst/>
              </a:prstGeom>
            </p:spPr>
          </p:pic>
        </mc:Fallback>
      </mc:AlternateContent>
    </p:spTree>
    <p:extLst>
      <p:ext uri="{BB962C8B-B14F-4D97-AF65-F5344CB8AC3E}">
        <p14:creationId xmlns:p14="http://schemas.microsoft.com/office/powerpoint/2010/main" val="1337614721"/>
      </p:ext>
    </p:extLst>
  </p:cSld>
  <p:clrMapOvr>
    <a:masterClrMapping/>
  </p:clrMapOvr>
  <p:transition spd="slow">
    <p:push dir="u"/>
  </p:transition>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A574E6-633C-4F44-A9D9-2DF821D4CE0F}"/>
              </a:ext>
            </a:extLst>
          </p:cNvPr>
          <p:cNvSpPr>
            <a:spLocks noGrp="1"/>
          </p:cNvSpPr>
          <p:nvPr>
            <p:ph type="body" idx="1"/>
          </p:nvPr>
        </p:nvSpPr>
        <p:spPr/>
        <p:txBody>
          <a:bodyPr/>
          <a:lstStyle/>
          <a:p>
            <a:pPr marL="139700" indent="0">
              <a:buNone/>
            </a:pPr>
            <a:r>
              <a:rPr lang="en-US" b="1" dirty="0"/>
              <a:t>What is the result of applying a convolution using this kernel on this input image?</a:t>
            </a:r>
          </a:p>
          <a:p>
            <a:pPr marL="139700" indent="0">
              <a:buNone/>
            </a:pPr>
            <a:r>
              <a:rPr lang="en-US" dirty="0"/>
              <a:t>Use 1x1 zero padding and a 2x2 stride</a:t>
            </a:r>
          </a:p>
          <a:p>
            <a:pPr marL="139700" indent="0">
              <a:buNone/>
            </a:pPr>
            <a:endParaRPr lang="en-US" b="1" dirty="0"/>
          </a:p>
          <a:p>
            <a:pPr marL="139700" indent="0">
              <a:buNone/>
            </a:pPr>
            <a:r>
              <a:rPr lang="en-US" b="1" dirty="0"/>
              <a:t>Image                                Kernel</a:t>
            </a:r>
            <a:endParaRPr lang="en-US" dirty="0"/>
          </a:p>
        </p:txBody>
      </p:sp>
      <p:sp>
        <p:nvSpPr>
          <p:cNvPr id="3" name="Slide Number Placeholder 2">
            <a:extLst>
              <a:ext uri="{FF2B5EF4-FFF2-40B4-BE49-F238E27FC236}">
                <a16:creationId xmlns:a16="http://schemas.microsoft.com/office/drawing/2014/main" id="{299B8344-69FF-3241-B31A-2CE6068413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29</a:t>
            </a:fld>
            <a:endParaRPr lang="en" dirty="0"/>
          </a:p>
        </p:txBody>
      </p:sp>
      <p:sp>
        <p:nvSpPr>
          <p:cNvPr id="4" name="Title 3">
            <a:extLst>
              <a:ext uri="{FF2B5EF4-FFF2-40B4-BE49-F238E27FC236}">
                <a16:creationId xmlns:a16="http://schemas.microsoft.com/office/drawing/2014/main" id="{535FD4A8-78A8-B14C-80DA-499918BE48C3}"/>
              </a:ext>
            </a:extLst>
          </p:cNvPr>
          <p:cNvSpPr>
            <a:spLocks noGrp="1"/>
          </p:cNvSpPr>
          <p:nvPr>
            <p:ph type="title"/>
          </p:nvPr>
        </p:nvSpPr>
        <p:spPr/>
        <p:txBody>
          <a:bodyPr/>
          <a:lstStyle/>
          <a:p>
            <a:r>
              <a:rPr lang="en-US" dirty="0"/>
              <a:t>1.5 min</a:t>
            </a:r>
          </a:p>
        </p:txBody>
      </p:sp>
      <p:pic>
        <p:nvPicPr>
          <p:cNvPr id="7" name="Online Media 4" descr="3 Minute Timer.mp4">
            <a:hlinkClick r:id="" action="ppaction://media"/>
            <a:extLst>
              <a:ext uri="{FF2B5EF4-FFF2-40B4-BE49-F238E27FC236}">
                <a16:creationId xmlns:a16="http://schemas.microsoft.com/office/drawing/2014/main" id="{402FF3A9-37B1-964E-9B72-347200E8C950}"/>
              </a:ext>
            </a:extLst>
          </p:cNvPr>
          <p:cNvPicPr>
            <a:picLocks noChangeAspect="1"/>
          </p:cNvPicPr>
          <p:nvPr>
            <a:videoFile r:link="rId1"/>
            <p:extLst>
              <p:ext uri="{DAA4B4D4-6D71-4841-9C94-3DE7FCFB9230}">
                <p14:media xmlns:p14="http://schemas.microsoft.com/office/powerpoint/2010/main" r:embed="rId2">
                  <p14:trim st="90426.138"/>
                </p14:media>
              </p:ext>
            </p:extLst>
          </p:nvPr>
        </p:nvPicPr>
        <p:blipFill>
          <a:blip r:embed="rId4"/>
          <a:stretch>
            <a:fillRect/>
          </a:stretch>
        </p:blipFill>
        <p:spPr>
          <a:xfrm>
            <a:off x="7520376" y="4300554"/>
            <a:ext cx="1253765" cy="705243"/>
          </a:xfrm>
          <a:prstGeom prst="rect">
            <a:avLst/>
          </a:prstGeom>
        </p:spPr>
      </p:pic>
      <p:graphicFrame>
        <p:nvGraphicFramePr>
          <p:cNvPr id="8" name="Table 7">
            <a:extLst>
              <a:ext uri="{FF2B5EF4-FFF2-40B4-BE49-F238E27FC236}">
                <a16:creationId xmlns:a16="http://schemas.microsoft.com/office/drawing/2014/main" id="{D2000534-DD03-1847-9E04-6BCD0B17317C}"/>
              </a:ext>
            </a:extLst>
          </p:cNvPr>
          <p:cNvGraphicFramePr>
            <a:graphicFrameLocks noGrp="1"/>
          </p:cNvGraphicFramePr>
          <p:nvPr/>
        </p:nvGraphicFramePr>
        <p:xfrm>
          <a:off x="2828533" y="2373630"/>
          <a:ext cx="1479308" cy="1483360"/>
        </p:xfrm>
        <a:graphic>
          <a:graphicData uri="http://schemas.openxmlformats.org/drawingml/2006/table">
            <a:tbl>
              <a:tblPr firstRow="1" bandRow="1">
                <a:tableStyleId>{CB23F696-D533-4BE0-B1DA-8B15BD142E95}</a:tableStyleId>
              </a:tblPr>
              <a:tblGrid>
                <a:gridCol w="369827">
                  <a:extLst>
                    <a:ext uri="{9D8B030D-6E8A-4147-A177-3AD203B41FA5}">
                      <a16:colId xmlns:a16="http://schemas.microsoft.com/office/drawing/2014/main" val="2186463831"/>
                    </a:ext>
                  </a:extLst>
                </a:gridCol>
                <a:gridCol w="369827">
                  <a:extLst>
                    <a:ext uri="{9D8B030D-6E8A-4147-A177-3AD203B41FA5}">
                      <a16:colId xmlns:a16="http://schemas.microsoft.com/office/drawing/2014/main" val="2920590034"/>
                    </a:ext>
                  </a:extLst>
                </a:gridCol>
                <a:gridCol w="369827">
                  <a:extLst>
                    <a:ext uri="{9D8B030D-6E8A-4147-A177-3AD203B41FA5}">
                      <a16:colId xmlns:a16="http://schemas.microsoft.com/office/drawing/2014/main" val="1407602402"/>
                    </a:ext>
                  </a:extLst>
                </a:gridCol>
                <a:gridCol w="369827">
                  <a:extLst>
                    <a:ext uri="{9D8B030D-6E8A-4147-A177-3AD203B41FA5}">
                      <a16:colId xmlns:a16="http://schemas.microsoft.com/office/drawing/2014/main" val="164641109"/>
                    </a:ext>
                  </a:extLst>
                </a:gridCol>
              </a:tblGrid>
              <a:tr h="370840">
                <a:tc>
                  <a:txBody>
                    <a:bodyPr/>
                    <a:lstStyle/>
                    <a:p>
                      <a:pPr algn="ctr"/>
                      <a:r>
                        <a:rPr lang="en-US" sz="1200" dirty="0"/>
                        <a:t>1</a:t>
                      </a:r>
                    </a:p>
                  </a:txBody>
                  <a:tcPr anchor="ctr"/>
                </a:tc>
                <a:tc>
                  <a:txBody>
                    <a:bodyPr/>
                    <a:lstStyle/>
                    <a:p>
                      <a:pPr algn="ctr"/>
                      <a:r>
                        <a:rPr lang="en-US" sz="1200" dirty="0"/>
                        <a:t>2</a:t>
                      </a:r>
                    </a:p>
                  </a:txBody>
                  <a:tcPr anchor="ctr"/>
                </a:tc>
                <a:tc>
                  <a:txBody>
                    <a:bodyPr/>
                    <a:lstStyle/>
                    <a:p>
                      <a:pPr algn="ctr"/>
                      <a:r>
                        <a:rPr lang="en-US" sz="1200" dirty="0"/>
                        <a:t>3</a:t>
                      </a:r>
                    </a:p>
                  </a:txBody>
                  <a:tcPr anchor="ctr"/>
                </a:tc>
                <a:tc>
                  <a:txBody>
                    <a:bodyPr/>
                    <a:lstStyle/>
                    <a:p>
                      <a:pPr algn="ctr"/>
                      <a:r>
                        <a:rPr lang="en-US" sz="1200" dirty="0"/>
                        <a:t>4</a:t>
                      </a:r>
                    </a:p>
                  </a:txBody>
                  <a:tcPr anchor="ctr"/>
                </a:tc>
                <a:extLst>
                  <a:ext uri="{0D108BD9-81ED-4DB2-BD59-A6C34878D82A}">
                    <a16:rowId xmlns:a16="http://schemas.microsoft.com/office/drawing/2014/main" val="3109144026"/>
                  </a:ext>
                </a:extLst>
              </a:tr>
              <a:tr h="370840">
                <a:tc>
                  <a:txBody>
                    <a:bodyPr/>
                    <a:lstStyle/>
                    <a:p>
                      <a:pPr algn="ctr"/>
                      <a:r>
                        <a:rPr lang="en-US" sz="1200" dirty="0"/>
                        <a:t>5</a:t>
                      </a:r>
                    </a:p>
                  </a:txBody>
                  <a:tcPr anchor="ctr"/>
                </a:tc>
                <a:tc>
                  <a:txBody>
                    <a:bodyPr/>
                    <a:lstStyle/>
                    <a:p>
                      <a:pPr algn="ctr"/>
                      <a:r>
                        <a:rPr lang="en-US" sz="1200" dirty="0"/>
                        <a:t>6</a:t>
                      </a:r>
                    </a:p>
                  </a:txBody>
                  <a:tcPr anchor="ctr"/>
                </a:tc>
                <a:tc>
                  <a:txBody>
                    <a:bodyPr/>
                    <a:lstStyle/>
                    <a:p>
                      <a:pPr algn="ctr"/>
                      <a:r>
                        <a:rPr lang="en-US" sz="1200" dirty="0"/>
                        <a:t>7</a:t>
                      </a:r>
                    </a:p>
                  </a:txBody>
                  <a:tcPr anchor="ctr"/>
                </a:tc>
                <a:tc>
                  <a:txBody>
                    <a:bodyPr/>
                    <a:lstStyle/>
                    <a:p>
                      <a:pPr algn="ctr"/>
                      <a:r>
                        <a:rPr lang="en-US" sz="1200" dirty="0"/>
                        <a:t>8</a:t>
                      </a:r>
                    </a:p>
                  </a:txBody>
                  <a:tcPr anchor="ctr"/>
                </a:tc>
                <a:extLst>
                  <a:ext uri="{0D108BD9-81ED-4DB2-BD59-A6C34878D82A}">
                    <a16:rowId xmlns:a16="http://schemas.microsoft.com/office/drawing/2014/main" val="1508430932"/>
                  </a:ext>
                </a:extLst>
              </a:tr>
              <a:tr h="370840">
                <a:tc>
                  <a:txBody>
                    <a:bodyPr/>
                    <a:lstStyle/>
                    <a:p>
                      <a:pPr algn="ctr"/>
                      <a:r>
                        <a:rPr lang="en-US" sz="1200" dirty="0"/>
                        <a:t>9</a:t>
                      </a:r>
                    </a:p>
                  </a:txBody>
                  <a:tcPr anchor="ctr"/>
                </a:tc>
                <a:tc>
                  <a:txBody>
                    <a:bodyPr/>
                    <a:lstStyle/>
                    <a:p>
                      <a:pPr algn="ctr"/>
                      <a:r>
                        <a:rPr lang="en-US" sz="1200" dirty="0"/>
                        <a:t>10</a:t>
                      </a:r>
                    </a:p>
                  </a:txBody>
                  <a:tcPr anchor="ctr"/>
                </a:tc>
                <a:tc>
                  <a:txBody>
                    <a:bodyPr/>
                    <a:lstStyle/>
                    <a:p>
                      <a:pPr algn="ctr"/>
                      <a:r>
                        <a:rPr lang="en-US" sz="1200" dirty="0"/>
                        <a:t>11</a:t>
                      </a:r>
                    </a:p>
                  </a:txBody>
                  <a:tcPr anchor="ctr"/>
                </a:tc>
                <a:tc>
                  <a:txBody>
                    <a:bodyPr/>
                    <a:lstStyle/>
                    <a:p>
                      <a:pPr algn="ctr"/>
                      <a:r>
                        <a:rPr lang="en-US" sz="1200" dirty="0"/>
                        <a:t>12</a:t>
                      </a:r>
                    </a:p>
                  </a:txBody>
                  <a:tcPr anchor="ctr"/>
                </a:tc>
                <a:extLst>
                  <a:ext uri="{0D108BD9-81ED-4DB2-BD59-A6C34878D82A}">
                    <a16:rowId xmlns:a16="http://schemas.microsoft.com/office/drawing/2014/main" val="632104925"/>
                  </a:ext>
                </a:extLst>
              </a:tr>
              <a:tr h="370840">
                <a:tc>
                  <a:txBody>
                    <a:bodyPr/>
                    <a:lstStyle/>
                    <a:p>
                      <a:pPr algn="ctr"/>
                      <a:r>
                        <a:rPr lang="en-US" sz="1200" dirty="0"/>
                        <a:t>13</a:t>
                      </a:r>
                    </a:p>
                  </a:txBody>
                  <a:tcPr anchor="ctr"/>
                </a:tc>
                <a:tc>
                  <a:txBody>
                    <a:bodyPr/>
                    <a:lstStyle/>
                    <a:p>
                      <a:pPr algn="ctr"/>
                      <a:r>
                        <a:rPr lang="en-US" sz="1200" dirty="0"/>
                        <a:t>14</a:t>
                      </a:r>
                    </a:p>
                  </a:txBody>
                  <a:tcPr anchor="ctr"/>
                </a:tc>
                <a:tc>
                  <a:txBody>
                    <a:bodyPr/>
                    <a:lstStyle/>
                    <a:p>
                      <a:pPr algn="ctr"/>
                      <a:r>
                        <a:rPr lang="en-US" sz="1200" dirty="0"/>
                        <a:t>15</a:t>
                      </a:r>
                    </a:p>
                  </a:txBody>
                  <a:tcPr anchor="ctr"/>
                </a:tc>
                <a:tc>
                  <a:txBody>
                    <a:bodyPr/>
                    <a:lstStyle/>
                    <a:p>
                      <a:pPr algn="ctr"/>
                      <a:r>
                        <a:rPr lang="en-US" sz="1200" dirty="0"/>
                        <a:t>16</a:t>
                      </a:r>
                    </a:p>
                  </a:txBody>
                  <a:tcPr anchor="ctr"/>
                </a:tc>
                <a:extLst>
                  <a:ext uri="{0D108BD9-81ED-4DB2-BD59-A6C34878D82A}">
                    <a16:rowId xmlns:a16="http://schemas.microsoft.com/office/drawing/2014/main" val="1726869151"/>
                  </a:ext>
                </a:extLst>
              </a:tr>
            </a:tbl>
          </a:graphicData>
        </a:graphic>
      </p:graphicFrame>
      <p:graphicFrame>
        <p:nvGraphicFramePr>
          <p:cNvPr id="9" name="Table 8">
            <a:extLst>
              <a:ext uri="{FF2B5EF4-FFF2-40B4-BE49-F238E27FC236}">
                <a16:creationId xmlns:a16="http://schemas.microsoft.com/office/drawing/2014/main" id="{590D949E-6B6B-6F4E-BBF8-3743FEEA8DBF}"/>
              </a:ext>
            </a:extLst>
          </p:cNvPr>
          <p:cNvGraphicFramePr>
            <a:graphicFrameLocks noGrp="1"/>
          </p:cNvGraphicFramePr>
          <p:nvPr/>
        </p:nvGraphicFramePr>
        <p:xfrm>
          <a:off x="5222240" y="2373630"/>
          <a:ext cx="739654" cy="741680"/>
        </p:xfrm>
        <a:graphic>
          <a:graphicData uri="http://schemas.openxmlformats.org/drawingml/2006/table">
            <a:tbl>
              <a:tblPr firstRow="1" bandRow="1">
                <a:tableStyleId>{CB23F696-D533-4BE0-B1DA-8B15BD142E95}</a:tableStyleId>
              </a:tblPr>
              <a:tblGrid>
                <a:gridCol w="369827">
                  <a:extLst>
                    <a:ext uri="{9D8B030D-6E8A-4147-A177-3AD203B41FA5}">
                      <a16:colId xmlns:a16="http://schemas.microsoft.com/office/drawing/2014/main" val="1407602402"/>
                    </a:ext>
                  </a:extLst>
                </a:gridCol>
                <a:gridCol w="369827">
                  <a:extLst>
                    <a:ext uri="{9D8B030D-6E8A-4147-A177-3AD203B41FA5}">
                      <a16:colId xmlns:a16="http://schemas.microsoft.com/office/drawing/2014/main" val="164641109"/>
                    </a:ext>
                  </a:extLst>
                </a:gridCol>
              </a:tblGrid>
              <a:tr h="370840">
                <a:tc>
                  <a:txBody>
                    <a:bodyPr/>
                    <a:lstStyle/>
                    <a:p>
                      <a:pPr algn="ctr"/>
                      <a:r>
                        <a:rPr lang="en-US" sz="1200" dirty="0"/>
                        <a:t>1</a:t>
                      </a:r>
                    </a:p>
                  </a:txBody>
                  <a:tcPr anchor="ctr"/>
                </a:tc>
                <a:tc>
                  <a:txBody>
                    <a:bodyPr/>
                    <a:lstStyle/>
                    <a:p>
                      <a:pPr algn="ctr"/>
                      <a:r>
                        <a:rPr lang="en-US" sz="1200" dirty="0"/>
                        <a:t>1</a:t>
                      </a:r>
                    </a:p>
                  </a:txBody>
                  <a:tcPr anchor="ctr"/>
                </a:tc>
                <a:extLst>
                  <a:ext uri="{0D108BD9-81ED-4DB2-BD59-A6C34878D82A}">
                    <a16:rowId xmlns:a16="http://schemas.microsoft.com/office/drawing/2014/main" val="632104925"/>
                  </a:ext>
                </a:extLst>
              </a:tr>
              <a:tr h="370840">
                <a:tc>
                  <a:txBody>
                    <a:bodyPr/>
                    <a:lstStyle/>
                    <a:p>
                      <a:pPr algn="ctr"/>
                      <a:r>
                        <a:rPr lang="en-US" sz="1200" dirty="0"/>
                        <a:t>0</a:t>
                      </a:r>
                    </a:p>
                  </a:txBody>
                  <a:tcPr anchor="ctr"/>
                </a:tc>
                <a:tc>
                  <a:txBody>
                    <a:bodyPr/>
                    <a:lstStyle/>
                    <a:p>
                      <a:pPr algn="ctr"/>
                      <a:r>
                        <a:rPr lang="en-US" sz="1200" dirty="0"/>
                        <a:t>2</a:t>
                      </a:r>
                    </a:p>
                  </a:txBody>
                  <a:tcPr anchor="ctr"/>
                </a:tc>
                <a:extLst>
                  <a:ext uri="{0D108BD9-81ED-4DB2-BD59-A6C34878D82A}">
                    <a16:rowId xmlns:a16="http://schemas.microsoft.com/office/drawing/2014/main" val="1726869151"/>
                  </a:ext>
                </a:extLst>
              </a:tr>
            </a:tbl>
          </a:graphicData>
        </a:graphic>
      </p:graphicFrame>
      <p:sp>
        <p:nvSpPr>
          <p:cNvPr id="10" name="Rectangle 9">
            <a:extLst>
              <a:ext uri="{FF2B5EF4-FFF2-40B4-BE49-F238E27FC236}">
                <a16:creationId xmlns:a16="http://schemas.microsoft.com/office/drawing/2014/main" id="{5AA3461E-A775-6C41-B8C0-F9F9358EEAE4}"/>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97053623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04621"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FC39FB-1BD7-974B-85DB-60871E339CC1}"/>
              </a:ext>
            </a:extLst>
          </p:cNvPr>
          <p:cNvSpPr>
            <a:spLocks noGrp="1"/>
          </p:cNvSpPr>
          <p:nvPr>
            <p:ph type="ctrTitle"/>
          </p:nvPr>
        </p:nvSpPr>
        <p:spPr/>
        <p:txBody>
          <a:bodyPr/>
          <a:lstStyle/>
          <a:p>
            <a:r>
              <a:rPr lang="en-US" dirty="0"/>
              <a:t>HW5 Walkthrough</a:t>
            </a:r>
          </a:p>
        </p:txBody>
      </p:sp>
      <p:sp>
        <p:nvSpPr>
          <p:cNvPr id="6" name="Subtitle 5">
            <a:extLst>
              <a:ext uri="{FF2B5EF4-FFF2-40B4-BE49-F238E27FC236}">
                <a16:creationId xmlns:a16="http://schemas.microsoft.com/office/drawing/2014/main" id="{B1E4CE0C-14D4-7B45-BC54-42E1297D39BA}"/>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8B4BE992-1780-9A4B-A6FB-EBD27C23A27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a:t>
            </a:fld>
            <a:endParaRPr lang="en"/>
          </a:p>
        </p:txBody>
      </p:sp>
      <p:pic>
        <p:nvPicPr>
          <p:cNvPr id="7" name="Picture 6">
            <a:extLst>
              <a:ext uri="{FF2B5EF4-FFF2-40B4-BE49-F238E27FC236}">
                <a16:creationId xmlns:a16="http://schemas.microsoft.com/office/drawing/2014/main" id="{7E2D9B08-DAC5-F84D-BCE1-F2663D749F31}"/>
              </a:ext>
            </a:extLst>
          </p:cNvPr>
          <p:cNvPicPr>
            <a:picLocks noChangeAspect="1"/>
          </p:cNvPicPr>
          <p:nvPr/>
        </p:nvPicPr>
        <p:blipFill>
          <a:blip r:embed="rId2"/>
          <a:stretch>
            <a:fillRect/>
          </a:stretch>
        </p:blipFill>
        <p:spPr>
          <a:xfrm>
            <a:off x="3316836" y="-1"/>
            <a:ext cx="5239948" cy="5176047"/>
          </a:xfrm>
          <a:prstGeom prst="rect">
            <a:avLst/>
          </a:prstGeom>
        </p:spPr>
      </p:pic>
    </p:spTree>
    <p:extLst>
      <p:ext uri="{BB962C8B-B14F-4D97-AF65-F5344CB8AC3E}">
        <p14:creationId xmlns:p14="http://schemas.microsoft.com/office/powerpoint/2010/main" val="14587539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7"/>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A574E6-633C-4F44-A9D9-2DF821D4CE0F}"/>
              </a:ext>
            </a:extLst>
          </p:cNvPr>
          <p:cNvSpPr>
            <a:spLocks noGrp="1"/>
          </p:cNvSpPr>
          <p:nvPr>
            <p:ph type="body" idx="1"/>
          </p:nvPr>
        </p:nvSpPr>
        <p:spPr/>
        <p:txBody>
          <a:bodyPr/>
          <a:lstStyle/>
          <a:p>
            <a:pPr marL="139700" indent="0">
              <a:buNone/>
            </a:pPr>
            <a:r>
              <a:rPr lang="en-US" b="1" dirty="0"/>
              <a:t>What is the result of applying a convolution using this kernel on this input image?</a:t>
            </a:r>
          </a:p>
          <a:p>
            <a:pPr marL="139700" indent="0">
              <a:buNone/>
            </a:pPr>
            <a:r>
              <a:rPr lang="en-US" dirty="0"/>
              <a:t>Use 1x1 zero padding and a 2x2 stride</a:t>
            </a:r>
          </a:p>
          <a:p>
            <a:pPr marL="139700" indent="0">
              <a:buNone/>
            </a:pPr>
            <a:endParaRPr lang="en-US" b="1" dirty="0"/>
          </a:p>
          <a:p>
            <a:pPr marL="139700" indent="0">
              <a:buNone/>
            </a:pPr>
            <a:r>
              <a:rPr lang="en-US" b="1" dirty="0"/>
              <a:t>Image                                Kernel</a:t>
            </a:r>
            <a:endParaRPr lang="en-US" dirty="0"/>
          </a:p>
        </p:txBody>
      </p:sp>
      <p:sp>
        <p:nvSpPr>
          <p:cNvPr id="3" name="Slide Number Placeholder 2">
            <a:extLst>
              <a:ext uri="{FF2B5EF4-FFF2-40B4-BE49-F238E27FC236}">
                <a16:creationId xmlns:a16="http://schemas.microsoft.com/office/drawing/2014/main" id="{299B8344-69FF-3241-B31A-2CE6068413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30</a:t>
            </a:fld>
            <a:endParaRPr lang="en" dirty="0"/>
          </a:p>
        </p:txBody>
      </p:sp>
      <p:sp>
        <p:nvSpPr>
          <p:cNvPr id="4" name="Title 3">
            <a:extLst>
              <a:ext uri="{FF2B5EF4-FFF2-40B4-BE49-F238E27FC236}">
                <a16:creationId xmlns:a16="http://schemas.microsoft.com/office/drawing/2014/main" id="{535FD4A8-78A8-B14C-80DA-499918BE48C3}"/>
              </a:ext>
            </a:extLst>
          </p:cNvPr>
          <p:cNvSpPr>
            <a:spLocks noGrp="1"/>
          </p:cNvSpPr>
          <p:nvPr>
            <p:ph type="title"/>
          </p:nvPr>
        </p:nvSpPr>
        <p:spPr/>
        <p:txBody>
          <a:bodyPr/>
          <a:lstStyle/>
          <a:p>
            <a:r>
              <a:rPr lang="en-US" dirty="0"/>
              <a:t>3 min</a:t>
            </a:r>
          </a:p>
        </p:txBody>
      </p:sp>
      <p:pic>
        <p:nvPicPr>
          <p:cNvPr id="7" name="Online Media 4" descr="3 Minute Timer.mp4">
            <a:hlinkClick r:id="" action="ppaction://media"/>
            <a:extLst>
              <a:ext uri="{FF2B5EF4-FFF2-40B4-BE49-F238E27FC236}">
                <a16:creationId xmlns:a16="http://schemas.microsoft.com/office/drawing/2014/main" id="{402FF3A9-37B1-964E-9B72-347200E8C950}"/>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7520376" y="4300554"/>
            <a:ext cx="1253765" cy="705243"/>
          </a:xfrm>
          <a:prstGeom prst="rect">
            <a:avLst/>
          </a:prstGeom>
        </p:spPr>
      </p:pic>
      <p:graphicFrame>
        <p:nvGraphicFramePr>
          <p:cNvPr id="8" name="Table 7">
            <a:extLst>
              <a:ext uri="{FF2B5EF4-FFF2-40B4-BE49-F238E27FC236}">
                <a16:creationId xmlns:a16="http://schemas.microsoft.com/office/drawing/2014/main" id="{D2000534-DD03-1847-9E04-6BCD0B17317C}"/>
              </a:ext>
            </a:extLst>
          </p:cNvPr>
          <p:cNvGraphicFramePr>
            <a:graphicFrameLocks noGrp="1"/>
          </p:cNvGraphicFramePr>
          <p:nvPr/>
        </p:nvGraphicFramePr>
        <p:xfrm>
          <a:off x="2828533" y="2373630"/>
          <a:ext cx="1479308" cy="1483360"/>
        </p:xfrm>
        <a:graphic>
          <a:graphicData uri="http://schemas.openxmlformats.org/drawingml/2006/table">
            <a:tbl>
              <a:tblPr firstRow="1" bandRow="1">
                <a:tableStyleId>{CB23F696-D533-4BE0-B1DA-8B15BD142E95}</a:tableStyleId>
              </a:tblPr>
              <a:tblGrid>
                <a:gridCol w="369827">
                  <a:extLst>
                    <a:ext uri="{9D8B030D-6E8A-4147-A177-3AD203B41FA5}">
                      <a16:colId xmlns:a16="http://schemas.microsoft.com/office/drawing/2014/main" val="2186463831"/>
                    </a:ext>
                  </a:extLst>
                </a:gridCol>
                <a:gridCol w="369827">
                  <a:extLst>
                    <a:ext uri="{9D8B030D-6E8A-4147-A177-3AD203B41FA5}">
                      <a16:colId xmlns:a16="http://schemas.microsoft.com/office/drawing/2014/main" val="2920590034"/>
                    </a:ext>
                  </a:extLst>
                </a:gridCol>
                <a:gridCol w="369827">
                  <a:extLst>
                    <a:ext uri="{9D8B030D-6E8A-4147-A177-3AD203B41FA5}">
                      <a16:colId xmlns:a16="http://schemas.microsoft.com/office/drawing/2014/main" val="1407602402"/>
                    </a:ext>
                  </a:extLst>
                </a:gridCol>
                <a:gridCol w="369827">
                  <a:extLst>
                    <a:ext uri="{9D8B030D-6E8A-4147-A177-3AD203B41FA5}">
                      <a16:colId xmlns:a16="http://schemas.microsoft.com/office/drawing/2014/main" val="164641109"/>
                    </a:ext>
                  </a:extLst>
                </a:gridCol>
              </a:tblGrid>
              <a:tr h="370840">
                <a:tc>
                  <a:txBody>
                    <a:bodyPr/>
                    <a:lstStyle/>
                    <a:p>
                      <a:pPr algn="ctr"/>
                      <a:r>
                        <a:rPr lang="en-US" sz="1200" dirty="0"/>
                        <a:t>1</a:t>
                      </a:r>
                    </a:p>
                  </a:txBody>
                  <a:tcPr anchor="ctr"/>
                </a:tc>
                <a:tc>
                  <a:txBody>
                    <a:bodyPr/>
                    <a:lstStyle/>
                    <a:p>
                      <a:pPr algn="ctr"/>
                      <a:r>
                        <a:rPr lang="en-US" sz="1200" dirty="0"/>
                        <a:t>2</a:t>
                      </a:r>
                    </a:p>
                  </a:txBody>
                  <a:tcPr anchor="ctr"/>
                </a:tc>
                <a:tc>
                  <a:txBody>
                    <a:bodyPr/>
                    <a:lstStyle/>
                    <a:p>
                      <a:pPr algn="ctr"/>
                      <a:r>
                        <a:rPr lang="en-US" sz="1200" dirty="0"/>
                        <a:t>3</a:t>
                      </a:r>
                    </a:p>
                  </a:txBody>
                  <a:tcPr anchor="ctr"/>
                </a:tc>
                <a:tc>
                  <a:txBody>
                    <a:bodyPr/>
                    <a:lstStyle/>
                    <a:p>
                      <a:pPr algn="ctr"/>
                      <a:r>
                        <a:rPr lang="en-US" sz="1200" dirty="0"/>
                        <a:t>4</a:t>
                      </a:r>
                    </a:p>
                  </a:txBody>
                  <a:tcPr anchor="ctr"/>
                </a:tc>
                <a:extLst>
                  <a:ext uri="{0D108BD9-81ED-4DB2-BD59-A6C34878D82A}">
                    <a16:rowId xmlns:a16="http://schemas.microsoft.com/office/drawing/2014/main" val="3109144026"/>
                  </a:ext>
                </a:extLst>
              </a:tr>
              <a:tr h="370840">
                <a:tc>
                  <a:txBody>
                    <a:bodyPr/>
                    <a:lstStyle/>
                    <a:p>
                      <a:pPr algn="ctr"/>
                      <a:r>
                        <a:rPr lang="en-US" sz="1200" dirty="0"/>
                        <a:t>5</a:t>
                      </a:r>
                    </a:p>
                  </a:txBody>
                  <a:tcPr anchor="ctr"/>
                </a:tc>
                <a:tc>
                  <a:txBody>
                    <a:bodyPr/>
                    <a:lstStyle/>
                    <a:p>
                      <a:pPr algn="ctr"/>
                      <a:r>
                        <a:rPr lang="en-US" sz="1200" dirty="0"/>
                        <a:t>6</a:t>
                      </a:r>
                    </a:p>
                  </a:txBody>
                  <a:tcPr anchor="ctr"/>
                </a:tc>
                <a:tc>
                  <a:txBody>
                    <a:bodyPr/>
                    <a:lstStyle/>
                    <a:p>
                      <a:pPr algn="ctr"/>
                      <a:r>
                        <a:rPr lang="en-US" sz="1200" dirty="0"/>
                        <a:t>7</a:t>
                      </a:r>
                    </a:p>
                  </a:txBody>
                  <a:tcPr anchor="ctr"/>
                </a:tc>
                <a:tc>
                  <a:txBody>
                    <a:bodyPr/>
                    <a:lstStyle/>
                    <a:p>
                      <a:pPr algn="ctr"/>
                      <a:r>
                        <a:rPr lang="en-US" sz="1200" dirty="0"/>
                        <a:t>8</a:t>
                      </a:r>
                    </a:p>
                  </a:txBody>
                  <a:tcPr anchor="ctr"/>
                </a:tc>
                <a:extLst>
                  <a:ext uri="{0D108BD9-81ED-4DB2-BD59-A6C34878D82A}">
                    <a16:rowId xmlns:a16="http://schemas.microsoft.com/office/drawing/2014/main" val="1508430932"/>
                  </a:ext>
                </a:extLst>
              </a:tr>
              <a:tr h="370840">
                <a:tc>
                  <a:txBody>
                    <a:bodyPr/>
                    <a:lstStyle/>
                    <a:p>
                      <a:pPr algn="ctr"/>
                      <a:r>
                        <a:rPr lang="en-US" sz="1200" dirty="0"/>
                        <a:t>9</a:t>
                      </a:r>
                    </a:p>
                  </a:txBody>
                  <a:tcPr anchor="ctr"/>
                </a:tc>
                <a:tc>
                  <a:txBody>
                    <a:bodyPr/>
                    <a:lstStyle/>
                    <a:p>
                      <a:pPr algn="ctr"/>
                      <a:r>
                        <a:rPr lang="en-US" sz="1200" dirty="0"/>
                        <a:t>10</a:t>
                      </a:r>
                    </a:p>
                  </a:txBody>
                  <a:tcPr anchor="ctr"/>
                </a:tc>
                <a:tc>
                  <a:txBody>
                    <a:bodyPr/>
                    <a:lstStyle/>
                    <a:p>
                      <a:pPr algn="ctr"/>
                      <a:r>
                        <a:rPr lang="en-US" sz="1200" dirty="0"/>
                        <a:t>11</a:t>
                      </a:r>
                    </a:p>
                  </a:txBody>
                  <a:tcPr anchor="ctr"/>
                </a:tc>
                <a:tc>
                  <a:txBody>
                    <a:bodyPr/>
                    <a:lstStyle/>
                    <a:p>
                      <a:pPr algn="ctr"/>
                      <a:r>
                        <a:rPr lang="en-US" sz="1200" dirty="0"/>
                        <a:t>12</a:t>
                      </a:r>
                    </a:p>
                  </a:txBody>
                  <a:tcPr anchor="ctr"/>
                </a:tc>
                <a:extLst>
                  <a:ext uri="{0D108BD9-81ED-4DB2-BD59-A6C34878D82A}">
                    <a16:rowId xmlns:a16="http://schemas.microsoft.com/office/drawing/2014/main" val="632104925"/>
                  </a:ext>
                </a:extLst>
              </a:tr>
              <a:tr h="370840">
                <a:tc>
                  <a:txBody>
                    <a:bodyPr/>
                    <a:lstStyle/>
                    <a:p>
                      <a:pPr algn="ctr"/>
                      <a:r>
                        <a:rPr lang="en-US" sz="1200" dirty="0"/>
                        <a:t>13</a:t>
                      </a:r>
                    </a:p>
                  </a:txBody>
                  <a:tcPr anchor="ctr"/>
                </a:tc>
                <a:tc>
                  <a:txBody>
                    <a:bodyPr/>
                    <a:lstStyle/>
                    <a:p>
                      <a:pPr algn="ctr"/>
                      <a:r>
                        <a:rPr lang="en-US" sz="1200" dirty="0"/>
                        <a:t>14</a:t>
                      </a:r>
                    </a:p>
                  </a:txBody>
                  <a:tcPr anchor="ctr"/>
                </a:tc>
                <a:tc>
                  <a:txBody>
                    <a:bodyPr/>
                    <a:lstStyle/>
                    <a:p>
                      <a:pPr algn="ctr"/>
                      <a:r>
                        <a:rPr lang="en-US" sz="1200" dirty="0"/>
                        <a:t>15</a:t>
                      </a:r>
                    </a:p>
                  </a:txBody>
                  <a:tcPr anchor="ctr"/>
                </a:tc>
                <a:tc>
                  <a:txBody>
                    <a:bodyPr/>
                    <a:lstStyle/>
                    <a:p>
                      <a:pPr algn="ctr"/>
                      <a:r>
                        <a:rPr lang="en-US" sz="1200" dirty="0"/>
                        <a:t>16</a:t>
                      </a:r>
                    </a:p>
                  </a:txBody>
                  <a:tcPr anchor="ctr"/>
                </a:tc>
                <a:extLst>
                  <a:ext uri="{0D108BD9-81ED-4DB2-BD59-A6C34878D82A}">
                    <a16:rowId xmlns:a16="http://schemas.microsoft.com/office/drawing/2014/main" val="1726869151"/>
                  </a:ext>
                </a:extLst>
              </a:tr>
            </a:tbl>
          </a:graphicData>
        </a:graphic>
      </p:graphicFrame>
      <p:graphicFrame>
        <p:nvGraphicFramePr>
          <p:cNvPr id="9" name="Table 8">
            <a:extLst>
              <a:ext uri="{FF2B5EF4-FFF2-40B4-BE49-F238E27FC236}">
                <a16:creationId xmlns:a16="http://schemas.microsoft.com/office/drawing/2014/main" id="{590D949E-6B6B-6F4E-BBF8-3743FEEA8DBF}"/>
              </a:ext>
            </a:extLst>
          </p:cNvPr>
          <p:cNvGraphicFramePr>
            <a:graphicFrameLocks noGrp="1"/>
          </p:cNvGraphicFramePr>
          <p:nvPr/>
        </p:nvGraphicFramePr>
        <p:xfrm>
          <a:off x="5222240" y="2373630"/>
          <a:ext cx="739654" cy="741680"/>
        </p:xfrm>
        <a:graphic>
          <a:graphicData uri="http://schemas.openxmlformats.org/drawingml/2006/table">
            <a:tbl>
              <a:tblPr firstRow="1" bandRow="1">
                <a:tableStyleId>{CB23F696-D533-4BE0-B1DA-8B15BD142E95}</a:tableStyleId>
              </a:tblPr>
              <a:tblGrid>
                <a:gridCol w="369827">
                  <a:extLst>
                    <a:ext uri="{9D8B030D-6E8A-4147-A177-3AD203B41FA5}">
                      <a16:colId xmlns:a16="http://schemas.microsoft.com/office/drawing/2014/main" val="1407602402"/>
                    </a:ext>
                  </a:extLst>
                </a:gridCol>
                <a:gridCol w="369827">
                  <a:extLst>
                    <a:ext uri="{9D8B030D-6E8A-4147-A177-3AD203B41FA5}">
                      <a16:colId xmlns:a16="http://schemas.microsoft.com/office/drawing/2014/main" val="164641109"/>
                    </a:ext>
                  </a:extLst>
                </a:gridCol>
              </a:tblGrid>
              <a:tr h="370840">
                <a:tc>
                  <a:txBody>
                    <a:bodyPr/>
                    <a:lstStyle/>
                    <a:p>
                      <a:pPr algn="ctr"/>
                      <a:r>
                        <a:rPr lang="en-US" sz="1200" dirty="0"/>
                        <a:t>1</a:t>
                      </a:r>
                    </a:p>
                  </a:txBody>
                  <a:tcPr anchor="ctr"/>
                </a:tc>
                <a:tc>
                  <a:txBody>
                    <a:bodyPr/>
                    <a:lstStyle/>
                    <a:p>
                      <a:pPr algn="ctr"/>
                      <a:r>
                        <a:rPr lang="en-US" sz="1200" dirty="0"/>
                        <a:t>1</a:t>
                      </a:r>
                    </a:p>
                  </a:txBody>
                  <a:tcPr anchor="ctr"/>
                </a:tc>
                <a:extLst>
                  <a:ext uri="{0D108BD9-81ED-4DB2-BD59-A6C34878D82A}">
                    <a16:rowId xmlns:a16="http://schemas.microsoft.com/office/drawing/2014/main" val="632104925"/>
                  </a:ext>
                </a:extLst>
              </a:tr>
              <a:tr h="370840">
                <a:tc>
                  <a:txBody>
                    <a:bodyPr/>
                    <a:lstStyle/>
                    <a:p>
                      <a:pPr algn="ctr"/>
                      <a:r>
                        <a:rPr lang="en-US" sz="1200" dirty="0"/>
                        <a:t>0</a:t>
                      </a:r>
                    </a:p>
                  </a:txBody>
                  <a:tcPr anchor="ctr"/>
                </a:tc>
                <a:tc>
                  <a:txBody>
                    <a:bodyPr/>
                    <a:lstStyle/>
                    <a:p>
                      <a:pPr algn="ctr"/>
                      <a:r>
                        <a:rPr lang="en-US" sz="1200" dirty="0"/>
                        <a:t>2</a:t>
                      </a:r>
                    </a:p>
                  </a:txBody>
                  <a:tcPr anchor="ctr"/>
                </a:tc>
                <a:extLst>
                  <a:ext uri="{0D108BD9-81ED-4DB2-BD59-A6C34878D82A}">
                    <a16:rowId xmlns:a16="http://schemas.microsoft.com/office/drawing/2014/main" val="1726869151"/>
                  </a:ext>
                </a:extLst>
              </a:tr>
            </a:tbl>
          </a:graphicData>
        </a:graphic>
      </p:graphicFrame>
      <p:sp>
        <p:nvSpPr>
          <p:cNvPr id="10" name="Rectangle 9">
            <a:extLst>
              <a:ext uri="{FF2B5EF4-FFF2-40B4-BE49-F238E27FC236}">
                <a16:creationId xmlns:a16="http://schemas.microsoft.com/office/drawing/2014/main" id="{D0556F2B-AD2B-9149-A332-6FB81E38880B}"/>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5">
            <p14:nvContentPartPr>
              <p14:cNvPr id="5" name="Ink 4">
                <a:extLst>
                  <a:ext uri="{FF2B5EF4-FFF2-40B4-BE49-F238E27FC236}">
                    <a16:creationId xmlns:a16="http://schemas.microsoft.com/office/drawing/2014/main" id="{7A4C9761-34C2-45E4-8491-3852189C9445}"/>
                  </a:ext>
                </a:extLst>
              </p14:cNvPr>
              <p14:cNvContentPartPr/>
              <p14:nvPr/>
            </p14:nvContentPartPr>
            <p14:xfrm>
              <a:off x="2576520" y="1482840"/>
              <a:ext cx="6255360" cy="2725560"/>
            </p14:xfrm>
          </p:contentPart>
        </mc:Choice>
        <mc:Fallback xmlns="">
          <p:pic>
            <p:nvPicPr>
              <p:cNvPr id="5" name="Ink 4">
                <a:extLst>
                  <a:ext uri="{FF2B5EF4-FFF2-40B4-BE49-F238E27FC236}">
                    <a16:creationId xmlns:a16="http://schemas.microsoft.com/office/drawing/2014/main" id="{7A4C9761-34C2-45E4-8491-3852189C9445}"/>
                  </a:ext>
                </a:extLst>
              </p:cNvPr>
              <p:cNvPicPr/>
              <p:nvPr/>
            </p:nvPicPr>
            <p:blipFill>
              <a:blip r:embed="rId6"/>
              <a:stretch>
                <a:fillRect/>
              </a:stretch>
            </p:blipFill>
            <p:spPr>
              <a:xfrm>
                <a:off x="2567160" y="1100160"/>
                <a:ext cx="6274080" cy="31176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6" name="Ink 5">
                <a:extLst>
                  <a:ext uri="{FF2B5EF4-FFF2-40B4-BE49-F238E27FC236}">
                    <a16:creationId xmlns:a16="http://schemas.microsoft.com/office/drawing/2014/main" id="{8769BC37-7B15-495A-B71C-392BF457D8E9}"/>
                  </a:ext>
                </a:extLst>
              </p14:cNvPr>
              <p14:cNvContentPartPr/>
              <p14:nvPr/>
            </p14:nvContentPartPr>
            <p14:xfrm>
              <a:off x="5631914" y="1547114"/>
              <a:ext cx="707760" cy="58680"/>
            </p14:xfrm>
          </p:contentPart>
        </mc:Choice>
        <mc:Fallback>
          <p:pic>
            <p:nvPicPr>
              <p:cNvPr id="6" name="Ink 5">
                <a:extLst>
                  <a:ext uri="{FF2B5EF4-FFF2-40B4-BE49-F238E27FC236}">
                    <a16:creationId xmlns:a16="http://schemas.microsoft.com/office/drawing/2014/main" id="{8769BC37-7B15-495A-B71C-392BF457D8E9}"/>
                  </a:ext>
                </a:extLst>
              </p:cNvPr>
              <p:cNvPicPr/>
              <p:nvPr/>
            </p:nvPicPr>
            <p:blipFill>
              <a:blip r:embed="rId8"/>
              <a:stretch>
                <a:fillRect/>
              </a:stretch>
            </p:blipFill>
            <p:spPr>
              <a:xfrm>
                <a:off x="5613914" y="1529114"/>
                <a:ext cx="743400" cy="94320"/>
              </a:xfrm>
              <a:prstGeom prst="rect">
                <a:avLst/>
              </a:prstGeom>
            </p:spPr>
          </p:pic>
        </mc:Fallback>
      </mc:AlternateContent>
    </p:spTree>
    <p:extLst>
      <p:ext uri="{BB962C8B-B14F-4D97-AF65-F5344CB8AC3E}">
        <p14:creationId xmlns:p14="http://schemas.microsoft.com/office/powerpoint/2010/main" val="2230258467"/>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9504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1DF2C593-8094-124C-BEC3-3EC12185D64A}"/>
              </a:ext>
            </a:extLst>
          </p:cNvPr>
          <p:cNvSpPr>
            <a:spLocks noGrp="1"/>
          </p:cNvSpPr>
          <p:nvPr>
            <p:ph type="ctrTitle"/>
          </p:nvPr>
        </p:nvSpPr>
        <p:spPr>
          <a:xfrm>
            <a:off x="277100" y="284200"/>
            <a:ext cx="2232184" cy="3678000"/>
          </a:xfrm>
        </p:spPr>
        <p:txBody>
          <a:bodyPr/>
          <a:lstStyle/>
          <a:p>
            <a:r>
              <a:rPr lang="en-US" dirty="0"/>
              <a:t>Convolutional Neural Networks</a:t>
            </a:r>
          </a:p>
        </p:txBody>
      </p:sp>
      <p:sp>
        <p:nvSpPr>
          <p:cNvPr id="6" name="Subtitle 5">
            <a:extLst>
              <a:ext uri="{FF2B5EF4-FFF2-40B4-BE49-F238E27FC236}">
                <a16:creationId xmlns:a16="http://schemas.microsoft.com/office/drawing/2014/main" id="{FC7A6BE8-58D2-7243-9B57-99F6D53E8C26}"/>
              </a:ext>
            </a:extLst>
          </p:cNvPr>
          <p:cNvSpPr>
            <a:spLocks noGrp="1"/>
          </p:cNvSpPr>
          <p:nvPr>
            <p:ph type="subTitle" idx="1"/>
          </p:nvPr>
        </p:nvSpPr>
        <p:spPr/>
        <p:txBody>
          <a:bodyPr/>
          <a:lstStyle/>
          <a:p>
            <a:endParaRPr lang="en-US"/>
          </a:p>
        </p:txBody>
      </p:sp>
      <p:sp>
        <p:nvSpPr>
          <p:cNvPr id="3" name="Slide Number Placeholder 2">
            <a:extLst>
              <a:ext uri="{FF2B5EF4-FFF2-40B4-BE49-F238E27FC236}">
                <a16:creationId xmlns:a16="http://schemas.microsoft.com/office/drawing/2014/main" id="{D8FE7F43-A477-054C-8D12-C20A7B8843B9}"/>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31</a:t>
            </a:fld>
            <a:endParaRPr lang="en" dirty="0"/>
          </a:p>
        </p:txBody>
      </p:sp>
    </p:spTree>
    <p:extLst>
      <p:ext uri="{BB962C8B-B14F-4D97-AF65-F5344CB8AC3E}">
        <p14:creationId xmlns:p14="http://schemas.microsoft.com/office/powerpoint/2010/main" val="430313555"/>
      </p:ext>
    </p:extLst>
  </p:cSld>
  <p:clrMapOvr>
    <a:masterClrMapping/>
  </p:clrMapOvr>
  <p:transition>
    <p:fade thruBlk="1"/>
  </p:transition>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3E983808-F114-374D-8422-9B85383F8802}"/>
              </a:ext>
            </a:extLst>
          </p:cNvPr>
          <p:cNvSpPr>
            <a:spLocks noGrp="1"/>
          </p:cNvSpPr>
          <p:nvPr>
            <p:ph type="title"/>
          </p:nvPr>
        </p:nvSpPr>
        <p:spPr/>
        <p:txBody>
          <a:bodyPr/>
          <a:lstStyle/>
          <a:p>
            <a:r>
              <a:rPr lang="en-US" dirty="0"/>
              <a:t>Pooling</a:t>
            </a:r>
          </a:p>
        </p:txBody>
      </p:sp>
      <p:sp>
        <p:nvSpPr>
          <p:cNvPr id="6" name="Text Placeholder 5">
            <a:extLst>
              <a:ext uri="{FF2B5EF4-FFF2-40B4-BE49-F238E27FC236}">
                <a16:creationId xmlns:a16="http://schemas.microsoft.com/office/drawing/2014/main" id="{D15BFE7D-7729-054C-86B1-30A01F88F290}"/>
              </a:ext>
            </a:extLst>
          </p:cNvPr>
          <p:cNvSpPr>
            <a:spLocks noGrp="1"/>
          </p:cNvSpPr>
          <p:nvPr>
            <p:ph type="body" idx="1"/>
          </p:nvPr>
        </p:nvSpPr>
        <p:spPr/>
        <p:txBody>
          <a:bodyPr/>
          <a:lstStyle/>
          <a:p>
            <a:pPr marL="139700" indent="0">
              <a:buNone/>
            </a:pPr>
            <a:r>
              <a:rPr lang="en-US" dirty="0"/>
              <a:t>Another core operation that is similar to a convolution is a </a:t>
            </a:r>
            <a:r>
              <a:rPr lang="en-US" b="1" dirty="0"/>
              <a:t>pool</a:t>
            </a:r>
            <a:r>
              <a:rPr lang="en-US" dirty="0"/>
              <a:t>.</a:t>
            </a:r>
          </a:p>
          <a:p>
            <a:r>
              <a:rPr lang="en-US" dirty="0"/>
              <a:t>Idea is to down sample an image using some operation</a:t>
            </a:r>
          </a:p>
          <a:p>
            <a:r>
              <a:rPr lang="en-US" dirty="0"/>
              <a:t>Combine local pixels using some operation (e.g. max, min, average, median, etc.)</a:t>
            </a:r>
          </a:p>
          <a:p>
            <a:pPr marL="139700" indent="0">
              <a:buNone/>
            </a:pPr>
            <a:endParaRPr lang="en-US" dirty="0"/>
          </a:p>
          <a:p>
            <a:pPr marL="139700" indent="0">
              <a:buNone/>
            </a:pPr>
            <a:r>
              <a:rPr lang="en-US" dirty="0"/>
              <a:t>Typical to use </a:t>
            </a:r>
            <a:r>
              <a:rPr lang="en-US" b="1" dirty="0"/>
              <a:t>max pool </a:t>
            </a:r>
            <a:r>
              <a:rPr lang="en-US" dirty="0"/>
              <a:t>with 2x2 filter and stride 2</a:t>
            </a:r>
          </a:p>
          <a:p>
            <a:r>
              <a:rPr lang="en-US" dirty="0"/>
              <a:t>Tends to work better than average pool</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3" name="Slide Number Placeholder 2">
            <a:extLst>
              <a:ext uri="{FF2B5EF4-FFF2-40B4-BE49-F238E27FC236}">
                <a16:creationId xmlns:a16="http://schemas.microsoft.com/office/drawing/2014/main" id="{0481899E-A61D-A14E-B2BC-B44B1E1175E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32</a:t>
            </a:fld>
            <a:endParaRPr lang="en" dirty="0"/>
          </a:p>
        </p:txBody>
      </p:sp>
      <p:pic>
        <p:nvPicPr>
          <p:cNvPr id="8" name="Picture 7">
            <a:extLst>
              <a:ext uri="{FF2B5EF4-FFF2-40B4-BE49-F238E27FC236}">
                <a16:creationId xmlns:a16="http://schemas.microsoft.com/office/drawing/2014/main" id="{428D19E3-2626-A141-8FFE-EE59AC7F5F54}"/>
              </a:ext>
            </a:extLst>
          </p:cNvPr>
          <p:cNvPicPr>
            <a:picLocks noChangeAspect="1"/>
          </p:cNvPicPr>
          <p:nvPr/>
        </p:nvPicPr>
        <p:blipFill>
          <a:blip r:embed="rId2"/>
          <a:stretch>
            <a:fillRect/>
          </a:stretch>
        </p:blipFill>
        <p:spPr>
          <a:xfrm>
            <a:off x="3006884" y="2978151"/>
            <a:ext cx="5549900" cy="1968500"/>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430BBD7B-F3D7-4894-A941-6925E10B5ED7}"/>
                  </a:ext>
                </a:extLst>
              </p14:cNvPr>
              <p14:cNvContentPartPr/>
              <p14:nvPr/>
            </p14:nvContentPartPr>
            <p14:xfrm>
              <a:off x="3105000" y="1618200"/>
              <a:ext cx="4726800" cy="3299040"/>
            </p14:xfrm>
          </p:contentPart>
        </mc:Choice>
        <mc:Fallback xmlns="">
          <p:pic>
            <p:nvPicPr>
              <p:cNvPr id="2" name="Ink 1">
                <a:extLst>
                  <a:ext uri="{FF2B5EF4-FFF2-40B4-BE49-F238E27FC236}">
                    <a16:creationId xmlns:a16="http://schemas.microsoft.com/office/drawing/2014/main" id="{430BBD7B-F3D7-4894-A941-6925E10B5ED7}"/>
                  </a:ext>
                </a:extLst>
              </p:cNvPr>
              <p:cNvPicPr/>
              <p:nvPr/>
            </p:nvPicPr>
            <p:blipFill>
              <a:blip r:embed="rId4"/>
              <a:stretch>
                <a:fillRect/>
              </a:stretch>
            </p:blipFill>
            <p:spPr>
              <a:xfrm>
                <a:off x="3095640" y="1608840"/>
                <a:ext cx="4745520" cy="3317760"/>
              </a:xfrm>
              <a:prstGeom prst="rect">
                <a:avLst/>
              </a:prstGeom>
            </p:spPr>
          </p:pic>
        </mc:Fallback>
      </mc:AlternateContent>
    </p:spTree>
    <p:extLst>
      <p:ext uri="{BB962C8B-B14F-4D97-AF65-F5344CB8AC3E}">
        <p14:creationId xmlns:p14="http://schemas.microsoft.com/office/powerpoint/2010/main" val="4219300553"/>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xEl>
                                              <p:pRg st="4" end="4"/>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6">
                                            <p:txEl>
                                              <p:pRg st="5" end="5"/>
                                            </p:txEl>
                                          </p:spTgt>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nodeType="clickEffect">
                                  <p:stCondLst>
                                    <p:cond delay="0"/>
                                  </p:stCondLst>
                                  <p:childTnLst>
                                    <p:set>
                                      <p:cBhvr>
                                        <p:cTn id="12"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BF8FA-4180-2741-9254-4FFE65E8AAD7}"/>
              </a:ext>
            </a:extLst>
          </p:cNvPr>
          <p:cNvSpPr>
            <a:spLocks noGrp="1"/>
          </p:cNvSpPr>
          <p:nvPr>
            <p:ph type="title"/>
          </p:nvPr>
        </p:nvSpPr>
        <p:spPr/>
        <p:txBody>
          <a:bodyPr/>
          <a:lstStyle/>
          <a:p>
            <a:r>
              <a:rPr lang="en-US" sz="2300" dirty="0"/>
              <a:t>Convolutional Neural Network</a:t>
            </a:r>
          </a:p>
        </p:txBody>
      </p:sp>
      <p:sp>
        <p:nvSpPr>
          <p:cNvPr id="3" name="Text Placeholder 2">
            <a:extLst>
              <a:ext uri="{FF2B5EF4-FFF2-40B4-BE49-F238E27FC236}">
                <a16:creationId xmlns:a16="http://schemas.microsoft.com/office/drawing/2014/main" id="{DC3B4FDA-A85D-BC45-85B8-B179D201D152}"/>
              </a:ext>
            </a:extLst>
          </p:cNvPr>
          <p:cNvSpPr>
            <a:spLocks noGrp="1"/>
          </p:cNvSpPr>
          <p:nvPr>
            <p:ph type="body" idx="1"/>
          </p:nvPr>
        </p:nvSpPr>
        <p:spPr>
          <a:xfrm>
            <a:off x="3090625" y="0"/>
            <a:ext cx="5596200" cy="3981000"/>
          </a:xfrm>
        </p:spPr>
        <p:txBody>
          <a:bodyPr/>
          <a:lstStyle/>
          <a:p>
            <a:pPr marL="139700" indent="0">
              <a:buNone/>
            </a:pPr>
            <a:r>
              <a:rPr lang="en-US" dirty="0"/>
              <a:t>Combine convolutions and pools into pre-processing layers on image to learn a smaller, information dense representation.</a:t>
            </a:r>
          </a:p>
          <a:p>
            <a:pPr marL="139700" indent="0">
              <a:buNone/>
            </a:pPr>
            <a:endParaRPr lang="en-US" dirty="0"/>
          </a:p>
          <a:p>
            <a:pPr marL="139700" indent="0">
              <a:buNone/>
            </a:pPr>
            <a:r>
              <a:rPr lang="en-US" dirty="0"/>
              <a:t>Example architecture for hand-written digit recognition</a:t>
            </a:r>
          </a:p>
          <a:p>
            <a:r>
              <a:rPr lang="en-US" dirty="0"/>
              <a:t>Each convolution section uses many different kernels (increasing depth of channels)</a:t>
            </a:r>
          </a:p>
          <a:p>
            <a:r>
              <a:rPr lang="en-US" dirty="0"/>
              <a:t>Pooling layers </a:t>
            </a:r>
            <a:r>
              <a:rPr lang="en-US" dirty="0" err="1"/>
              <a:t>downsample</a:t>
            </a:r>
            <a:r>
              <a:rPr lang="en-US" dirty="0"/>
              <a:t> each channel separately </a:t>
            </a:r>
          </a:p>
          <a:p>
            <a:r>
              <a:rPr lang="en-US" dirty="0"/>
              <a:t>Usually ends with fully connected neural network</a:t>
            </a:r>
          </a:p>
        </p:txBody>
      </p:sp>
      <p:sp>
        <p:nvSpPr>
          <p:cNvPr id="4" name="Slide Number Placeholder 3">
            <a:extLst>
              <a:ext uri="{FF2B5EF4-FFF2-40B4-BE49-F238E27FC236}">
                <a16:creationId xmlns:a16="http://schemas.microsoft.com/office/drawing/2014/main" id="{89E6B9D9-331D-8445-82EF-FB334D51E8C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33</a:t>
            </a:fld>
            <a:endParaRPr lang="en"/>
          </a:p>
        </p:txBody>
      </p:sp>
      <p:pic>
        <p:nvPicPr>
          <p:cNvPr id="5" name="Picture 4">
            <a:extLst>
              <a:ext uri="{FF2B5EF4-FFF2-40B4-BE49-F238E27FC236}">
                <a16:creationId xmlns:a16="http://schemas.microsoft.com/office/drawing/2014/main" id="{66EDCAB8-D4A8-0B48-BE39-00534CB79472}"/>
              </a:ext>
            </a:extLst>
          </p:cNvPr>
          <p:cNvPicPr>
            <a:picLocks noChangeAspect="1"/>
          </p:cNvPicPr>
          <p:nvPr/>
        </p:nvPicPr>
        <p:blipFill>
          <a:blip r:embed="rId2"/>
          <a:stretch>
            <a:fillRect/>
          </a:stretch>
        </p:blipFill>
        <p:spPr>
          <a:xfrm>
            <a:off x="3623453" y="2570443"/>
            <a:ext cx="4528393" cy="2419456"/>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8357C6D9-52C6-4193-90BB-8B2CC84C712B}"/>
                  </a:ext>
                </a:extLst>
              </p14:cNvPr>
              <p14:cNvContentPartPr/>
              <p14:nvPr/>
            </p14:nvContentPartPr>
            <p14:xfrm>
              <a:off x="2629800" y="2511360"/>
              <a:ext cx="6310800" cy="2581920"/>
            </p14:xfrm>
          </p:contentPart>
        </mc:Choice>
        <mc:Fallback xmlns="">
          <p:pic>
            <p:nvPicPr>
              <p:cNvPr id="6" name="Ink 5">
                <a:extLst>
                  <a:ext uri="{FF2B5EF4-FFF2-40B4-BE49-F238E27FC236}">
                    <a16:creationId xmlns:a16="http://schemas.microsoft.com/office/drawing/2014/main" id="{8357C6D9-52C6-4193-90BB-8B2CC84C712B}"/>
                  </a:ext>
                </a:extLst>
              </p:cNvPr>
              <p:cNvPicPr/>
              <p:nvPr/>
            </p:nvPicPr>
            <p:blipFill>
              <a:blip r:embed="rId4"/>
              <a:stretch>
                <a:fillRect/>
              </a:stretch>
            </p:blipFill>
            <p:spPr>
              <a:xfrm>
                <a:off x="2620440" y="2502000"/>
                <a:ext cx="6329520" cy="260064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7" name="Ink 6">
                <a:extLst>
                  <a:ext uri="{FF2B5EF4-FFF2-40B4-BE49-F238E27FC236}">
                    <a16:creationId xmlns:a16="http://schemas.microsoft.com/office/drawing/2014/main" id="{FD29D6C3-8DBF-4D74-BACB-7E9CA63454F4}"/>
                  </a:ext>
                </a:extLst>
              </p14:cNvPr>
              <p14:cNvContentPartPr/>
              <p14:nvPr/>
            </p14:nvContentPartPr>
            <p14:xfrm>
              <a:off x="8928794" y="4537634"/>
              <a:ext cx="106200" cy="117000"/>
            </p14:xfrm>
          </p:contentPart>
        </mc:Choice>
        <mc:Fallback>
          <p:pic>
            <p:nvPicPr>
              <p:cNvPr id="7" name="Ink 6">
                <a:extLst>
                  <a:ext uri="{FF2B5EF4-FFF2-40B4-BE49-F238E27FC236}">
                    <a16:creationId xmlns:a16="http://schemas.microsoft.com/office/drawing/2014/main" id="{FD29D6C3-8DBF-4D74-BACB-7E9CA63454F4}"/>
                  </a:ext>
                </a:extLst>
              </p:cNvPr>
              <p:cNvPicPr/>
              <p:nvPr/>
            </p:nvPicPr>
            <p:blipFill>
              <a:blip r:embed="rId6"/>
              <a:stretch>
                <a:fillRect/>
              </a:stretch>
            </p:blipFill>
            <p:spPr>
              <a:xfrm>
                <a:off x="8910794" y="4519634"/>
                <a:ext cx="141840" cy="15264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8" name="Ink 7">
                <a:extLst>
                  <a:ext uri="{FF2B5EF4-FFF2-40B4-BE49-F238E27FC236}">
                    <a16:creationId xmlns:a16="http://schemas.microsoft.com/office/drawing/2014/main" id="{83A4D7FB-4A65-4FC3-866C-B9AD2C03754B}"/>
                  </a:ext>
                </a:extLst>
              </p14:cNvPr>
              <p14:cNvContentPartPr/>
              <p14:nvPr/>
            </p14:nvContentPartPr>
            <p14:xfrm>
              <a:off x="9025634" y="4719434"/>
              <a:ext cx="10440" cy="3960"/>
            </p14:xfrm>
          </p:contentPart>
        </mc:Choice>
        <mc:Fallback>
          <p:pic>
            <p:nvPicPr>
              <p:cNvPr id="8" name="Ink 7">
                <a:extLst>
                  <a:ext uri="{FF2B5EF4-FFF2-40B4-BE49-F238E27FC236}">
                    <a16:creationId xmlns:a16="http://schemas.microsoft.com/office/drawing/2014/main" id="{83A4D7FB-4A65-4FC3-866C-B9AD2C03754B}"/>
                  </a:ext>
                </a:extLst>
              </p:cNvPr>
              <p:cNvPicPr/>
              <p:nvPr/>
            </p:nvPicPr>
            <p:blipFill>
              <a:blip r:embed="rId8"/>
              <a:stretch>
                <a:fillRect/>
              </a:stretch>
            </p:blipFill>
            <p:spPr>
              <a:xfrm>
                <a:off x="9007994" y="4701434"/>
                <a:ext cx="46080" cy="39600"/>
              </a:xfrm>
              <a:prstGeom prst="rect">
                <a:avLst/>
              </a:prstGeom>
            </p:spPr>
          </p:pic>
        </mc:Fallback>
      </mc:AlternateContent>
    </p:spTree>
    <p:extLst>
      <p:ext uri="{BB962C8B-B14F-4D97-AF65-F5344CB8AC3E}">
        <p14:creationId xmlns:p14="http://schemas.microsoft.com/office/powerpoint/2010/main" val="690356446"/>
      </p:ext>
    </p:extLst>
  </p:cSld>
  <p:clrMapOvr>
    <a:masterClrMapping/>
  </p:clrMapOvr>
  <p:transition spd="slow">
    <p:push dir="u"/>
  </p:transition>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7BF8FA-4180-2741-9254-4FFE65E8AAD7}"/>
              </a:ext>
            </a:extLst>
          </p:cNvPr>
          <p:cNvSpPr>
            <a:spLocks noGrp="1"/>
          </p:cNvSpPr>
          <p:nvPr>
            <p:ph type="title"/>
          </p:nvPr>
        </p:nvSpPr>
        <p:spPr/>
        <p:txBody>
          <a:bodyPr/>
          <a:lstStyle/>
          <a:p>
            <a:r>
              <a:rPr lang="en-US" sz="2300" dirty="0"/>
              <a:t>Convolutional Neural Network</a:t>
            </a:r>
          </a:p>
        </p:txBody>
      </p:sp>
      <p:sp>
        <p:nvSpPr>
          <p:cNvPr id="3" name="Text Placeholder 2">
            <a:extLst>
              <a:ext uri="{FF2B5EF4-FFF2-40B4-BE49-F238E27FC236}">
                <a16:creationId xmlns:a16="http://schemas.microsoft.com/office/drawing/2014/main" id="{DC3B4FDA-A85D-BC45-85B8-B179D201D152}"/>
              </a:ext>
            </a:extLst>
          </p:cNvPr>
          <p:cNvSpPr>
            <a:spLocks noGrp="1"/>
          </p:cNvSpPr>
          <p:nvPr>
            <p:ph type="body" idx="1"/>
          </p:nvPr>
        </p:nvSpPr>
        <p:spPr>
          <a:xfrm>
            <a:off x="3089549" y="477520"/>
            <a:ext cx="5596200" cy="3981000"/>
          </a:xfrm>
        </p:spPr>
        <p:txBody>
          <a:bodyPr/>
          <a:lstStyle/>
          <a:p>
            <a:pPr marL="139700" indent="0">
              <a:buNone/>
            </a:pPr>
            <a:r>
              <a:rPr lang="en-US" dirty="0"/>
              <a:t>Why does this help?</a:t>
            </a:r>
          </a:p>
          <a:p>
            <a:r>
              <a:rPr lang="en-US" dirty="0"/>
              <a:t>Only need to learn a small number of values (kernel weights) that get applied to the entire image region by region</a:t>
            </a:r>
          </a:p>
          <a:p>
            <a:pPr lvl="1"/>
            <a:r>
              <a:rPr lang="en-US" dirty="0"/>
              <a:t>This is called weight-sharing</a:t>
            </a:r>
          </a:p>
          <a:p>
            <a:pPr lvl="1"/>
            <a:r>
              <a:rPr lang="en-US" dirty="0"/>
              <a:t>Gives efficiency + shift invariance</a:t>
            </a:r>
          </a:p>
          <a:p>
            <a:r>
              <a:rPr lang="en-US" dirty="0"/>
              <a:t>Pooling lets us focus on features from larger and larger regions of the original image.</a:t>
            </a:r>
          </a:p>
        </p:txBody>
      </p:sp>
      <p:sp>
        <p:nvSpPr>
          <p:cNvPr id="4" name="Slide Number Placeholder 3">
            <a:extLst>
              <a:ext uri="{FF2B5EF4-FFF2-40B4-BE49-F238E27FC236}">
                <a16:creationId xmlns:a16="http://schemas.microsoft.com/office/drawing/2014/main" id="{89E6B9D9-331D-8445-82EF-FB334D51E8C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34</a:t>
            </a:fld>
            <a:endParaRPr lang="en"/>
          </a:p>
        </p:txBody>
      </p:sp>
      <p:pic>
        <p:nvPicPr>
          <p:cNvPr id="5" name="Picture 4">
            <a:extLst>
              <a:ext uri="{FF2B5EF4-FFF2-40B4-BE49-F238E27FC236}">
                <a16:creationId xmlns:a16="http://schemas.microsoft.com/office/drawing/2014/main" id="{66EDCAB8-D4A8-0B48-BE39-00534CB79472}"/>
              </a:ext>
            </a:extLst>
          </p:cNvPr>
          <p:cNvPicPr>
            <a:picLocks noChangeAspect="1"/>
          </p:cNvPicPr>
          <p:nvPr/>
        </p:nvPicPr>
        <p:blipFill>
          <a:blip r:embed="rId3"/>
          <a:stretch>
            <a:fillRect/>
          </a:stretch>
        </p:blipFill>
        <p:spPr>
          <a:xfrm>
            <a:off x="3623453" y="2570443"/>
            <a:ext cx="4528393" cy="2419456"/>
          </a:xfrm>
          <a:prstGeom prst="rect">
            <a:avLst/>
          </a:prstGeom>
        </p:spPr>
      </p:pic>
    </p:spTree>
    <p:extLst>
      <p:ext uri="{BB962C8B-B14F-4D97-AF65-F5344CB8AC3E}">
        <p14:creationId xmlns:p14="http://schemas.microsoft.com/office/powerpoint/2010/main" val="600905035"/>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 end="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2" end="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340AB50-5904-CD4A-9D98-F90C1540278E}"/>
              </a:ext>
            </a:extLst>
          </p:cNvPr>
          <p:cNvSpPr>
            <a:spLocks noGrp="1"/>
          </p:cNvSpPr>
          <p:nvPr>
            <p:ph type="body" idx="1"/>
          </p:nvPr>
        </p:nvSpPr>
        <p:spPr/>
        <p:txBody>
          <a:bodyPr/>
          <a:lstStyle/>
          <a:p>
            <a:r>
              <a:rPr lang="en-US" b="1" dirty="0"/>
              <a:t>Input</a:t>
            </a:r>
            <a:r>
              <a:rPr lang="en-US" dirty="0"/>
              <a:t>: 10x10x1 image (grayscale image of 10x10 pixels)</a:t>
            </a:r>
          </a:p>
          <a:p>
            <a:r>
              <a:rPr lang="en-US" b="1" dirty="0"/>
              <a:t>Convolution</a:t>
            </a:r>
            <a:r>
              <a:rPr lang="en-US" dirty="0"/>
              <a:t>: 5x5 kernel, stride 1</a:t>
            </a:r>
          </a:p>
          <a:p>
            <a:r>
              <a:rPr lang="en-US" b="1" dirty="0" err="1"/>
              <a:t>MaxPool</a:t>
            </a:r>
            <a:r>
              <a:rPr lang="en-US" dirty="0"/>
              <a:t>: 2x2, stride 2</a:t>
            </a:r>
          </a:p>
          <a:p>
            <a:r>
              <a:rPr lang="en-US" dirty="0"/>
              <a:t>What is the size of the resulting image?</a:t>
            </a:r>
          </a:p>
        </p:txBody>
      </p:sp>
      <p:sp>
        <p:nvSpPr>
          <p:cNvPr id="4" name="Slide Number Placeholder 3">
            <a:extLst>
              <a:ext uri="{FF2B5EF4-FFF2-40B4-BE49-F238E27FC236}">
                <a16:creationId xmlns:a16="http://schemas.microsoft.com/office/drawing/2014/main" id="{FBE4CAA2-B3E2-F742-9C19-5E2C6C65233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35</a:t>
            </a:fld>
            <a:endParaRPr lang="en"/>
          </a:p>
        </p:txBody>
      </p:sp>
      <p:sp>
        <p:nvSpPr>
          <p:cNvPr id="5" name="Title 4">
            <a:extLst>
              <a:ext uri="{FF2B5EF4-FFF2-40B4-BE49-F238E27FC236}">
                <a16:creationId xmlns:a16="http://schemas.microsoft.com/office/drawing/2014/main" id="{EDC77029-297A-F041-8C03-3DAA5E1A9B4F}"/>
              </a:ext>
            </a:extLst>
          </p:cNvPr>
          <p:cNvSpPr>
            <a:spLocks noGrp="1"/>
          </p:cNvSpPr>
          <p:nvPr>
            <p:ph type="title"/>
          </p:nvPr>
        </p:nvSpPr>
        <p:spPr/>
        <p:txBody>
          <a:bodyPr/>
          <a:lstStyle/>
          <a:p>
            <a:r>
              <a:rPr lang="en-US" dirty="0"/>
              <a:t>2 min</a:t>
            </a:r>
          </a:p>
        </p:txBody>
      </p:sp>
      <p:pic>
        <p:nvPicPr>
          <p:cNvPr id="16" name="Picture 15" descr="Chart, histogram&#10;&#10;Description automatically generated">
            <a:extLst>
              <a:ext uri="{FF2B5EF4-FFF2-40B4-BE49-F238E27FC236}">
                <a16:creationId xmlns:a16="http://schemas.microsoft.com/office/drawing/2014/main" id="{38733B7E-4FA5-4E43-8A2B-968E8FD5205C}"/>
              </a:ext>
            </a:extLst>
          </p:cNvPr>
          <p:cNvPicPr>
            <a:picLocks noChangeAspect="1"/>
          </p:cNvPicPr>
          <p:nvPr/>
        </p:nvPicPr>
        <p:blipFill>
          <a:blip r:embed="rId2"/>
          <a:stretch>
            <a:fillRect/>
          </a:stretch>
        </p:blipFill>
        <p:spPr>
          <a:xfrm>
            <a:off x="2519239" y="2124728"/>
            <a:ext cx="3018772" cy="3018772"/>
          </a:xfrm>
          <a:prstGeom prst="rect">
            <a:avLst/>
          </a:prstGeom>
        </p:spPr>
      </p:pic>
      <p:pic>
        <p:nvPicPr>
          <p:cNvPr id="17" name="Picture 16" descr="A picture containing crossword puzzle, shoji, text, public&#10;&#10;Description automatically generated">
            <a:extLst>
              <a:ext uri="{FF2B5EF4-FFF2-40B4-BE49-F238E27FC236}">
                <a16:creationId xmlns:a16="http://schemas.microsoft.com/office/drawing/2014/main" id="{00D26964-9485-6140-8979-3DBDD34DA775}"/>
              </a:ext>
            </a:extLst>
          </p:cNvPr>
          <p:cNvPicPr>
            <a:picLocks noChangeAspect="1"/>
          </p:cNvPicPr>
          <p:nvPr/>
        </p:nvPicPr>
        <p:blipFill>
          <a:blip r:embed="rId3"/>
          <a:stretch>
            <a:fillRect/>
          </a:stretch>
        </p:blipFill>
        <p:spPr>
          <a:xfrm>
            <a:off x="5812361" y="2124726"/>
            <a:ext cx="3018773" cy="3018773"/>
          </a:xfrm>
          <a:prstGeom prst="rect">
            <a:avLst/>
          </a:prstGeom>
        </p:spPr>
      </p:pic>
      <p:sp>
        <p:nvSpPr>
          <p:cNvPr id="18" name="Rectangle 17">
            <a:extLst>
              <a:ext uri="{FF2B5EF4-FFF2-40B4-BE49-F238E27FC236}">
                <a16:creationId xmlns:a16="http://schemas.microsoft.com/office/drawing/2014/main" id="{3401ACD6-C426-AB43-A2DA-293CABFC59E4}"/>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451668462"/>
      </p:ext>
    </p:extLst>
  </p:cSld>
  <p:clrMapOvr>
    <a:masterClrMapping/>
  </p:clrMapOvr>
  <p:transition>
    <p:fade thruBlk="1"/>
  </p:transition>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8340AB50-5904-CD4A-9D98-F90C1540278E}"/>
              </a:ext>
            </a:extLst>
          </p:cNvPr>
          <p:cNvSpPr>
            <a:spLocks noGrp="1"/>
          </p:cNvSpPr>
          <p:nvPr>
            <p:ph type="body" idx="1"/>
          </p:nvPr>
        </p:nvSpPr>
        <p:spPr/>
        <p:txBody>
          <a:bodyPr/>
          <a:lstStyle/>
          <a:p>
            <a:r>
              <a:rPr lang="en-US" b="1" dirty="0"/>
              <a:t>Input</a:t>
            </a:r>
            <a:r>
              <a:rPr lang="en-US" dirty="0"/>
              <a:t>: 10x10x1 image (grayscale image of 10x10 pixels)</a:t>
            </a:r>
          </a:p>
          <a:p>
            <a:r>
              <a:rPr lang="en-US" b="1" dirty="0"/>
              <a:t>Convolution</a:t>
            </a:r>
            <a:r>
              <a:rPr lang="en-US" dirty="0"/>
              <a:t>: 5x5 kernel, stride 1</a:t>
            </a:r>
          </a:p>
          <a:p>
            <a:r>
              <a:rPr lang="en-US" b="1" dirty="0" err="1"/>
              <a:t>MaxPool</a:t>
            </a:r>
            <a:r>
              <a:rPr lang="en-US" dirty="0"/>
              <a:t>: 2x2, stride 2</a:t>
            </a:r>
          </a:p>
          <a:p>
            <a:r>
              <a:rPr lang="en-US" dirty="0"/>
              <a:t>What is the size of the resulting image?</a:t>
            </a:r>
          </a:p>
        </p:txBody>
      </p:sp>
      <p:sp>
        <p:nvSpPr>
          <p:cNvPr id="4" name="Slide Number Placeholder 3">
            <a:extLst>
              <a:ext uri="{FF2B5EF4-FFF2-40B4-BE49-F238E27FC236}">
                <a16:creationId xmlns:a16="http://schemas.microsoft.com/office/drawing/2014/main" id="{FBE4CAA2-B3E2-F742-9C19-5E2C6C65233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36</a:t>
            </a:fld>
            <a:endParaRPr lang="en"/>
          </a:p>
        </p:txBody>
      </p:sp>
      <p:sp>
        <p:nvSpPr>
          <p:cNvPr id="5" name="Title 4">
            <a:extLst>
              <a:ext uri="{FF2B5EF4-FFF2-40B4-BE49-F238E27FC236}">
                <a16:creationId xmlns:a16="http://schemas.microsoft.com/office/drawing/2014/main" id="{EDC77029-297A-F041-8C03-3DAA5E1A9B4F}"/>
              </a:ext>
            </a:extLst>
          </p:cNvPr>
          <p:cNvSpPr>
            <a:spLocks noGrp="1"/>
          </p:cNvSpPr>
          <p:nvPr>
            <p:ph type="title"/>
          </p:nvPr>
        </p:nvSpPr>
        <p:spPr/>
        <p:txBody>
          <a:bodyPr/>
          <a:lstStyle/>
          <a:p>
            <a:r>
              <a:rPr lang="en-US" dirty="0"/>
              <a:t>2 min</a:t>
            </a:r>
          </a:p>
        </p:txBody>
      </p:sp>
      <p:pic>
        <p:nvPicPr>
          <p:cNvPr id="14" name="Picture 13" descr="Chart, histogram&#10;&#10;Description automatically generated">
            <a:extLst>
              <a:ext uri="{FF2B5EF4-FFF2-40B4-BE49-F238E27FC236}">
                <a16:creationId xmlns:a16="http://schemas.microsoft.com/office/drawing/2014/main" id="{8CCF5959-E501-7748-9D68-E0277DB5EC9F}"/>
              </a:ext>
            </a:extLst>
          </p:cNvPr>
          <p:cNvPicPr>
            <a:picLocks noChangeAspect="1"/>
          </p:cNvPicPr>
          <p:nvPr/>
        </p:nvPicPr>
        <p:blipFill>
          <a:blip r:embed="rId2"/>
          <a:stretch>
            <a:fillRect/>
          </a:stretch>
        </p:blipFill>
        <p:spPr>
          <a:xfrm>
            <a:off x="2519239" y="2124728"/>
            <a:ext cx="3018772" cy="3018772"/>
          </a:xfrm>
          <a:prstGeom prst="rect">
            <a:avLst/>
          </a:prstGeom>
        </p:spPr>
      </p:pic>
      <p:pic>
        <p:nvPicPr>
          <p:cNvPr id="3" name="Picture 2" descr="A picture containing crossword puzzle, shoji, text, public&#10;&#10;Description automatically generated">
            <a:extLst>
              <a:ext uri="{FF2B5EF4-FFF2-40B4-BE49-F238E27FC236}">
                <a16:creationId xmlns:a16="http://schemas.microsoft.com/office/drawing/2014/main" id="{502F0AC3-FA9F-184C-ACAA-F7B6210B1F29}"/>
              </a:ext>
            </a:extLst>
          </p:cNvPr>
          <p:cNvPicPr>
            <a:picLocks noChangeAspect="1"/>
          </p:cNvPicPr>
          <p:nvPr/>
        </p:nvPicPr>
        <p:blipFill>
          <a:blip r:embed="rId3"/>
          <a:stretch>
            <a:fillRect/>
          </a:stretch>
        </p:blipFill>
        <p:spPr>
          <a:xfrm>
            <a:off x="5812361" y="2124726"/>
            <a:ext cx="3018773" cy="3018773"/>
          </a:xfrm>
          <a:prstGeom prst="rect">
            <a:avLst/>
          </a:prstGeom>
        </p:spPr>
      </p:pic>
      <p:sp>
        <p:nvSpPr>
          <p:cNvPr id="8" name="Rectangle 7">
            <a:extLst>
              <a:ext uri="{FF2B5EF4-FFF2-40B4-BE49-F238E27FC236}">
                <a16:creationId xmlns:a16="http://schemas.microsoft.com/office/drawing/2014/main" id="{BAE986B5-9BCB-2747-B961-787FBA8C5BDB}"/>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850027637"/>
      </p:ext>
    </p:extLst>
  </p:cSld>
  <p:clrMapOvr>
    <a:masterClrMapping/>
  </p:clrMapOvr>
  <p:transition>
    <p:fade thruBlk="1"/>
  </p:transition>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Slide Number Placeholder 3">
            <a:extLst>
              <a:ext uri="{FF2B5EF4-FFF2-40B4-BE49-F238E27FC236}">
                <a16:creationId xmlns:a16="http://schemas.microsoft.com/office/drawing/2014/main" id="{FBE4CAA2-B3E2-F742-9C19-5E2C6C65233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37</a:t>
            </a:fld>
            <a:endParaRPr lang="en"/>
          </a:p>
        </p:txBody>
      </p:sp>
      <p:sp>
        <p:nvSpPr>
          <p:cNvPr id="6" name="Text Placeholder 5">
            <a:extLst>
              <a:ext uri="{FF2B5EF4-FFF2-40B4-BE49-F238E27FC236}">
                <a16:creationId xmlns:a16="http://schemas.microsoft.com/office/drawing/2014/main" id="{8340AB50-5904-CD4A-9D98-F90C1540278E}"/>
              </a:ext>
            </a:extLst>
          </p:cNvPr>
          <p:cNvSpPr>
            <a:spLocks noGrp="1"/>
          </p:cNvSpPr>
          <p:nvPr>
            <p:ph type="body" idx="4294967295"/>
          </p:nvPr>
        </p:nvSpPr>
        <p:spPr>
          <a:xfrm>
            <a:off x="0" y="0"/>
            <a:ext cx="9144000" cy="1540701"/>
          </a:xfrm>
        </p:spPr>
        <p:txBody>
          <a:bodyPr/>
          <a:lstStyle/>
          <a:p>
            <a:r>
              <a:rPr lang="en-US" b="1" dirty="0"/>
              <a:t>Input</a:t>
            </a:r>
            <a:r>
              <a:rPr lang="en-US" dirty="0"/>
              <a:t>: 10x10x1 image (grayscale image of 10x10 pixels)</a:t>
            </a:r>
          </a:p>
          <a:p>
            <a:r>
              <a:rPr lang="en-US" b="1" dirty="0"/>
              <a:t>Convolution</a:t>
            </a:r>
            <a:r>
              <a:rPr lang="en-US" dirty="0"/>
              <a:t>: 5x5 kernel, stride 1</a:t>
            </a:r>
          </a:p>
          <a:p>
            <a:r>
              <a:rPr lang="en-US" b="1" dirty="0" err="1"/>
              <a:t>MaxPool</a:t>
            </a:r>
            <a:r>
              <a:rPr lang="en-US" dirty="0"/>
              <a:t>: 2x2, stride 2</a:t>
            </a:r>
          </a:p>
          <a:p>
            <a:r>
              <a:rPr lang="en-US" dirty="0"/>
              <a:t>What is the size of the resulting image?</a:t>
            </a:r>
          </a:p>
        </p:txBody>
      </p:sp>
      <p:sp>
        <p:nvSpPr>
          <p:cNvPr id="5" name="Title 4">
            <a:extLst>
              <a:ext uri="{FF2B5EF4-FFF2-40B4-BE49-F238E27FC236}">
                <a16:creationId xmlns:a16="http://schemas.microsoft.com/office/drawing/2014/main" id="{EDC77029-297A-F041-8C03-3DAA5E1A9B4F}"/>
              </a:ext>
            </a:extLst>
          </p:cNvPr>
          <p:cNvSpPr>
            <a:spLocks noGrp="1"/>
          </p:cNvSpPr>
          <p:nvPr>
            <p:ph type="title" idx="4294967295"/>
          </p:nvPr>
        </p:nvSpPr>
        <p:spPr>
          <a:xfrm>
            <a:off x="0" y="1700213"/>
            <a:ext cx="2046288" cy="393700"/>
          </a:xfrm>
        </p:spPr>
        <p:txBody>
          <a:bodyPr/>
          <a:lstStyle/>
          <a:p>
            <a:r>
              <a:rPr lang="en-US" dirty="0"/>
              <a:t>2 min</a:t>
            </a:r>
          </a:p>
        </p:txBody>
      </p:sp>
      <p:pic>
        <p:nvPicPr>
          <p:cNvPr id="14" name="Picture 13" descr="Chart, histogram&#10;&#10;Description automatically generated">
            <a:extLst>
              <a:ext uri="{FF2B5EF4-FFF2-40B4-BE49-F238E27FC236}">
                <a16:creationId xmlns:a16="http://schemas.microsoft.com/office/drawing/2014/main" id="{8CCF5959-E501-7748-9D68-E0277DB5EC9F}"/>
              </a:ext>
            </a:extLst>
          </p:cNvPr>
          <p:cNvPicPr>
            <a:picLocks noChangeAspect="1"/>
          </p:cNvPicPr>
          <p:nvPr/>
        </p:nvPicPr>
        <p:blipFill>
          <a:blip r:embed="rId2"/>
          <a:stretch>
            <a:fillRect/>
          </a:stretch>
        </p:blipFill>
        <p:spPr>
          <a:xfrm>
            <a:off x="438411" y="1700213"/>
            <a:ext cx="3018772" cy="3018772"/>
          </a:xfrm>
          <a:prstGeom prst="rect">
            <a:avLst/>
          </a:prstGeom>
        </p:spPr>
      </p:pic>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31C4C593-2498-40C6-8879-FBC089AFF1C5}"/>
                  </a:ext>
                </a:extLst>
              </p14:cNvPr>
              <p14:cNvContentPartPr/>
              <p14:nvPr/>
            </p14:nvContentPartPr>
            <p14:xfrm>
              <a:off x="448560" y="1731600"/>
              <a:ext cx="2972160" cy="2934000"/>
            </p14:xfrm>
          </p:contentPart>
        </mc:Choice>
        <mc:Fallback xmlns="">
          <p:pic>
            <p:nvPicPr>
              <p:cNvPr id="2" name="Ink 1">
                <a:extLst>
                  <a:ext uri="{FF2B5EF4-FFF2-40B4-BE49-F238E27FC236}">
                    <a16:creationId xmlns:a16="http://schemas.microsoft.com/office/drawing/2014/main" id="{31C4C593-2498-40C6-8879-FBC089AFF1C5}"/>
                  </a:ext>
                </a:extLst>
              </p:cNvPr>
              <p:cNvPicPr/>
              <p:nvPr/>
            </p:nvPicPr>
            <p:blipFill>
              <a:blip r:embed="rId4"/>
              <a:stretch>
                <a:fillRect/>
              </a:stretch>
            </p:blipFill>
            <p:spPr>
              <a:xfrm>
                <a:off x="439200" y="1722240"/>
                <a:ext cx="8278200" cy="295272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3" name="Ink 2">
                <a:extLst>
                  <a:ext uri="{FF2B5EF4-FFF2-40B4-BE49-F238E27FC236}">
                    <a16:creationId xmlns:a16="http://schemas.microsoft.com/office/drawing/2014/main" id="{EB007F26-DAB6-4052-BB54-A1CAD2DFF74F}"/>
                  </a:ext>
                </a:extLst>
              </p14:cNvPr>
              <p14:cNvContentPartPr/>
              <p14:nvPr/>
            </p14:nvContentPartPr>
            <p14:xfrm>
              <a:off x="1076455" y="2327594"/>
              <a:ext cx="338400" cy="309960"/>
            </p14:xfrm>
          </p:contentPart>
        </mc:Choice>
        <mc:Fallback>
          <p:pic>
            <p:nvPicPr>
              <p:cNvPr id="3" name="Ink 2">
                <a:extLst>
                  <a:ext uri="{FF2B5EF4-FFF2-40B4-BE49-F238E27FC236}">
                    <a16:creationId xmlns:a16="http://schemas.microsoft.com/office/drawing/2014/main" id="{EB007F26-DAB6-4052-BB54-A1CAD2DFF74F}"/>
                  </a:ext>
                </a:extLst>
              </p:cNvPr>
              <p:cNvPicPr/>
              <p:nvPr/>
            </p:nvPicPr>
            <p:blipFill>
              <a:blip r:embed="rId6"/>
              <a:stretch>
                <a:fillRect/>
              </a:stretch>
            </p:blipFill>
            <p:spPr>
              <a:xfrm>
                <a:off x="1058815" y="2309594"/>
                <a:ext cx="374040" cy="3456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F79A1258-9A40-40B3-A14D-2E0F5C8BF58D}"/>
                  </a:ext>
                </a:extLst>
              </p14:cNvPr>
              <p14:cNvContentPartPr/>
              <p14:nvPr/>
            </p14:nvContentPartPr>
            <p14:xfrm>
              <a:off x="2444815" y="2309234"/>
              <a:ext cx="388800" cy="343800"/>
            </p14:xfrm>
          </p:contentPart>
        </mc:Choice>
        <mc:Fallback>
          <p:pic>
            <p:nvPicPr>
              <p:cNvPr id="7" name="Ink 6">
                <a:extLst>
                  <a:ext uri="{FF2B5EF4-FFF2-40B4-BE49-F238E27FC236}">
                    <a16:creationId xmlns:a16="http://schemas.microsoft.com/office/drawing/2014/main" id="{F79A1258-9A40-40B3-A14D-2E0F5C8BF58D}"/>
                  </a:ext>
                </a:extLst>
              </p:cNvPr>
              <p:cNvPicPr/>
              <p:nvPr/>
            </p:nvPicPr>
            <p:blipFill>
              <a:blip r:embed="rId8"/>
              <a:stretch>
                <a:fillRect/>
              </a:stretch>
            </p:blipFill>
            <p:spPr>
              <a:xfrm>
                <a:off x="2427175" y="2291594"/>
                <a:ext cx="424440" cy="37944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8" name="Ink 7">
                <a:extLst>
                  <a:ext uri="{FF2B5EF4-FFF2-40B4-BE49-F238E27FC236}">
                    <a16:creationId xmlns:a16="http://schemas.microsoft.com/office/drawing/2014/main" id="{47FE3F0C-76E3-4EF7-BB76-9D90786D8523}"/>
                  </a:ext>
                </a:extLst>
              </p14:cNvPr>
              <p14:cNvContentPartPr/>
              <p14:nvPr/>
            </p14:nvContentPartPr>
            <p14:xfrm>
              <a:off x="2453455" y="3747794"/>
              <a:ext cx="362160" cy="330840"/>
            </p14:xfrm>
          </p:contentPart>
        </mc:Choice>
        <mc:Fallback>
          <p:pic>
            <p:nvPicPr>
              <p:cNvPr id="8" name="Ink 7">
                <a:extLst>
                  <a:ext uri="{FF2B5EF4-FFF2-40B4-BE49-F238E27FC236}">
                    <a16:creationId xmlns:a16="http://schemas.microsoft.com/office/drawing/2014/main" id="{47FE3F0C-76E3-4EF7-BB76-9D90786D8523}"/>
                  </a:ext>
                </a:extLst>
              </p:cNvPr>
              <p:cNvPicPr/>
              <p:nvPr/>
            </p:nvPicPr>
            <p:blipFill>
              <a:blip r:embed="rId10"/>
              <a:stretch>
                <a:fillRect/>
              </a:stretch>
            </p:blipFill>
            <p:spPr>
              <a:xfrm>
                <a:off x="2435455" y="3730154"/>
                <a:ext cx="397800" cy="366480"/>
              </a:xfrm>
              <a:prstGeom prst="rect">
                <a:avLst/>
              </a:prstGeom>
            </p:spPr>
          </p:pic>
        </mc:Fallback>
      </mc:AlternateContent>
      <mc:AlternateContent xmlns:mc="http://schemas.openxmlformats.org/markup-compatibility/2006">
        <mc:Choice xmlns:p14="http://schemas.microsoft.com/office/powerpoint/2010/main" Requires="p14">
          <p:contentPart p14:bwMode="auto" r:id="rId11">
            <p14:nvContentPartPr>
              <p14:cNvPr id="9" name="Ink 8">
                <a:extLst>
                  <a:ext uri="{FF2B5EF4-FFF2-40B4-BE49-F238E27FC236}">
                    <a16:creationId xmlns:a16="http://schemas.microsoft.com/office/drawing/2014/main" id="{0CFC71E0-C2D9-4762-85BC-50FBE9BB04DA}"/>
                  </a:ext>
                </a:extLst>
              </p14:cNvPr>
              <p14:cNvContentPartPr/>
              <p14:nvPr/>
            </p14:nvContentPartPr>
            <p14:xfrm>
              <a:off x="1079335" y="3736994"/>
              <a:ext cx="290160" cy="325080"/>
            </p14:xfrm>
          </p:contentPart>
        </mc:Choice>
        <mc:Fallback>
          <p:pic>
            <p:nvPicPr>
              <p:cNvPr id="9" name="Ink 8">
                <a:extLst>
                  <a:ext uri="{FF2B5EF4-FFF2-40B4-BE49-F238E27FC236}">
                    <a16:creationId xmlns:a16="http://schemas.microsoft.com/office/drawing/2014/main" id="{0CFC71E0-C2D9-4762-85BC-50FBE9BB04DA}"/>
                  </a:ext>
                </a:extLst>
              </p:cNvPr>
              <p:cNvPicPr/>
              <p:nvPr/>
            </p:nvPicPr>
            <p:blipFill>
              <a:blip r:embed="rId12"/>
              <a:stretch>
                <a:fillRect/>
              </a:stretch>
            </p:blipFill>
            <p:spPr>
              <a:xfrm>
                <a:off x="1061695" y="3718994"/>
                <a:ext cx="325800" cy="360720"/>
              </a:xfrm>
              <a:prstGeom prst="rect">
                <a:avLst/>
              </a:prstGeom>
            </p:spPr>
          </p:pic>
        </mc:Fallback>
      </mc:AlternateContent>
      <mc:AlternateContent xmlns:mc="http://schemas.openxmlformats.org/markup-compatibility/2006">
        <mc:Choice xmlns:p14="http://schemas.microsoft.com/office/powerpoint/2010/main" Requires="p14">
          <p:contentPart p14:bwMode="auto" r:id="rId13">
            <p14:nvContentPartPr>
              <p14:cNvPr id="72" name="Ink 71">
                <a:extLst>
                  <a:ext uri="{FF2B5EF4-FFF2-40B4-BE49-F238E27FC236}">
                    <a16:creationId xmlns:a16="http://schemas.microsoft.com/office/drawing/2014/main" id="{753DAFE8-9897-449A-9F8E-2AF9B54E50F2}"/>
                  </a:ext>
                </a:extLst>
              </p14:cNvPr>
              <p14:cNvContentPartPr/>
              <p14:nvPr/>
            </p14:nvContentPartPr>
            <p14:xfrm>
              <a:off x="4262455" y="2332994"/>
              <a:ext cx="1914840" cy="1541520"/>
            </p14:xfrm>
          </p:contentPart>
        </mc:Choice>
        <mc:Fallback>
          <p:pic>
            <p:nvPicPr>
              <p:cNvPr id="72" name="Ink 71">
                <a:extLst>
                  <a:ext uri="{FF2B5EF4-FFF2-40B4-BE49-F238E27FC236}">
                    <a16:creationId xmlns:a16="http://schemas.microsoft.com/office/drawing/2014/main" id="{753DAFE8-9897-449A-9F8E-2AF9B54E50F2}"/>
                  </a:ext>
                </a:extLst>
              </p:cNvPr>
              <p:cNvPicPr/>
              <p:nvPr/>
            </p:nvPicPr>
            <p:blipFill>
              <a:blip r:embed="rId14"/>
              <a:stretch>
                <a:fillRect/>
              </a:stretch>
            </p:blipFill>
            <p:spPr>
              <a:xfrm>
                <a:off x="4244815" y="2315354"/>
                <a:ext cx="1941480" cy="1577160"/>
              </a:xfrm>
              <a:prstGeom prst="rect">
                <a:avLst/>
              </a:prstGeom>
            </p:spPr>
          </p:pic>
        </mc:Fallback>
      </mc:AlternateContent>
      <mc:AlternateContent xmlns:mc="http://schemas.openxmlformats.org/markup-compatibility/2006">
        <mc:Choice xmlns:p14="http://schemas.microsoft.com/office/powerpoint/2010/main" Requires="p14">
          <p:contentPart p14:bwMode="auto" r:id="rId15">
            <p14:nvContentPartPr>
              <p14:cNvPr id="91" name="Ink 90">
                <a:extLst>
                  <a:ext uri="{FF2B5EF4-FFF2-40B4-BE49-F238E27FC236}">
                    <a16:creationId xmlns:a16="http://schemas.microsoft.com/office/drawing/2014/main" id="{8E2B793B-8216-45E0-A485-577A66E6F71B}"/>
                  </a:ext>
                </a:extLst>
              </p14:cNvPr>
              <p14:cNvContentPartPr/>
              <p14:nvPr/>
            </p14:nvContentPartPr>
            <p14:xfrm>
              <a:off x="7368895" y="3365114"/>
              <a:ext cx="1343880" cy="335520"/>
            </p14:xfrm>
          </p:contentPart>
        </mc:Choice>
        <mc:Fallback>
          <p:pic>
            <p:nvPicPr>
              <p:cNvPr id="91" name="Ink 90">
                <a:extLst>
                  <a:ext uri="{FF2B5EF4-FFF2-40B4-BE49-F238E27FC236}">
                    <a16:creationId xmlns:a16="http://schemas.microsoft.com/office/drawing/2014/main" id="{8E2B793B-8216-45E0-A485-577A66E6F71B}"/>
                  </a:ext>
                </a:extLst>
              </p:cNvPr>
              <p:cNvPicPr/>
              <p:nvPr/>
            </p:nvPicPr>
            <p:blipFill>
              <a:blip r:embed="rId16"/>
              <a:stretch>
                <a:fillRect/>
              </a:stretch>
            </p:blipFill>
            <p:spPr>
              <a:xfrm>
                <a:off x="7350895" y="3347474"/>
                <a:ext cx="1379520" cy="371160"/>
              </a:xfrm>
              <a:prstGeom prst="rect">
                <a:avLst/>
              </a:prstGeom>
            </p:spPr>
          </p:pic>
        </mc:Fallback>
      </mc:AlternateContent>
      <mc:AlternateContent xmlns:mc="http://schemas.openxmlformats.org/markup-compatibility/2006">
        <mc:Choice xmlns:p14="http://schemas.microsoft.com/office/powerpoint/2010/main" Requires="p14">
          <p:contentPart p14:bwMode="auto" r:id="rId17">
            <p14:nvContentPartPr>
              <p14:cNvPr id="92" name="Ink 91">
                <a:extLst>
                  <a:ext uri="{FF2B5EF4-FFF2-40B4-BE49-F238E27FC236}">
                    <a16:creationId xmlns:a16="http://schemas.microsoft.com/office/drawing/2014/main" id="{E7715DC9-045E-438A-9730-67497AF621FB}"/>
                  </a:ext>
                </a:extLst>
              </p14:cNvPr>
              <p14:cNvContentPartPr/>
              <p14:nvPr/>
            </p14:nvContentPartPr>
            <p14:xfrm>
              <a:off x="6928255" y="2979554"/>
              <a:ext cx="1167120" cy="314640"/>
            </p14:xfrm>
          </p:contentPart>
        </mc:Choice>
        <mc:Fallback>
          <p:pic>
            <p:nvPicPr>
              <p:cNvPr id="92" name="Ink 91">
                <a:extLst>
                  <a:ext uri="{FF2B5EF4-FFF2-40B4-BE49-F238E27FC236}">
                    <a16:creationId xmlns:a16="http://schemas.microsoft.com/office/drawing/2014/main" id="{E7715DC9-045E-438A-9730-67497AF621FB}"/>
                  </a:ext>
                </a:extLst>
              </p:cNvPr>
              <p:cNvPicPr/>
              <p:nvPr/>
            </p:nvPicPr>
            <p:blipFill>
              <a:blip r:embed="rId18"/>
              <a:stretch>
                <a:fillRect/>
              </a:stretch>
            </p:blipFill>
            <p:spPr>
              <a:xfrm>
                <a:off x="6910255" y="2961934"/>
                <a:ext cx="1202760" cy="350239"/>
              </a:xfrm>
              <a:prstGeom prst="rect">
                <a:avLst/>
              </a:prstGeom>
            </p:spPr>
          </p:pic>
        </mc:Fallback>
      </mc:AlternateContent>
      <mc:AlternateContent xmlns:mc="http://schemas.openxmlformats.org/markup-compatibility/2006">
        <mc:Choice xmlns:p14="http://schemas.microsoft.com/office/powerpoint/2010/main" Requires="p14">
          <p:contentPart p14:bwMode="auto" r:id="rId19">
            <p14:nvContentPartPr>
              <p14:cNvPr id="97" name="Ink 96">
                <a:extLst>
                  <a:ext uri="{FF2B5EF4-FFF2-40B4-BE49-F238E27FC236}">
                    <a16:creationId xmlns:a16="http://schemas.microsoft.com/office/drawing/2014/main" id="{D54F9AC7-3577-4DE5-82CE-E5DFB6137F0F}"/>
                  </a:ext>
                </a:extLst>
              </p14:cNvPr>
              <p14:cNvContentPartPr/>
              <p14:nvPr/>
            </p14:nvContentPartPr>
            <p14:xfrm>
              <a:off x="7673455" y="3938234"/>
              <a:ext cx="728280" cy="351000"/>
            </p14:xfrm>
          </p:contentPart>
        </mc:Choice>
        <mc:Fallback>
          <p:pic>
            <p:nvPicPr>
              <p:cNvPr id="97" name="Ink 96">
                <a:extLst>
                  <a:ext uri="{FF2B5EF4-FFF2-40B4-BE49-F238E27FC236}">
                    <a16:creationId xmlns:a16="http://schemas.microsoft.com/office/drawing/2014/main" id="{D54F9AC7-3577-4DE5-82CE-E5DFB6137F0F}"/>
                  </a:ext>
                </a:extLst>
              </p:cNvPr>
              <p:cNvPicPr/>
              <p:nvPr/>
            </p:nvPicPr>
            <p:blipFill>
              <a:blip r:embed="rId20"/>
              <a:stretch>
                <a:fillRect/>
              </a:stretch>
            </p:blipFill>
            <p:spPr>
              <a:xfrm>
                <a:off x="7655464" y="3920234"/>
                <a:ext cx="763902" cy="386640"/>
              </a:xfrm>
              <a:prstGeom prst="rect">
                <a:avLst/>
              </a:prstGeom>
            </p:spPr>
          </p:pic>
        </mc:Fallback>
      </mc:AlternateContent>
      <mc:AlternateContent xmlns:mc="http://schemas.openxmlformats.org/markup-compatibility/2006">
        <mc:Choice xmlns:p14="http://schemas.microsoft.com/office/powerpoint/2010/main" Requires="p14">
          <p:contentPart p14:bwMode="auto" r:id="rId21">
            <p14:nvContentPartPr>
              <p14:cNvPr id="110" name="Ink 109">
                <a:extLst>
                  <a:ext uri="{FF2B5EF4-FFF2-40B4-BE49-F238E27FC236}">
                    <a16:creationId xmlns:a16="http://schemas.microsoft.com/office/drawing/2014/main" id="{7F574439-EC87-464E-AC86-868B032AB49F}"/>
                  </a:ext>
                </a:extLst>
              </p14:cNvPr>
              <p14:cNvContentPartPr/>
              <p14:nvPr/>
            </p14:nvContentPartPr>
            <p14:xfrm>
              <a:off x="6787855" y="1644314"/>
              <a:ext cx="38880" cy="24480"/>
            </p14:xfrm>
          </p:contentPart>
        </mc:Choice>
        <mc:Fallback>
          <p:pic>
            <p:nvPicPr>
              <p:cNvPr id="110" name="Ink 109">
                <a:extLst>
                  <a:ext uri="{FF2B5EF4-FFF2-40B4-BE49-F238E27FC236}">
                    <a16:creationId xmlns:a16="http://schemas.microsoft.com/office/drawing/2014/main" id="{7F574439-EC87-464E-AC86-868B032AB49F}"/>
                  </a:ext>
                </a:extLst>
              </p:cNvPr>
              <p:cNvPicPr/>
              <p:nvPr/>
            </p:nvPicPr>
            <p:blipFill>
              <a:blip r:embed="rId22"/>
              <a:stretch>
                <a:fillRect/>
              </a:stretch>
            </p:blipFill>
            <p:spPr>
              <a:xfrm>
                <a:off x="6778855" y="1635674"/>
                <a:ext cx="56520" cy="42120"/>
              </a:xfrm>
              <a:prstGeom prst="rect">
                <a:avLst/>
              </a:prstGeom>
            </p:spPr>
          </p:pic>
        </mc:Fallback>
      </mc:AlternateContent>
      <mc:AlternateContent xmlns:mc="http://schemas.openxmlformats.org/markup-compatibility/2006">
        <mc:Choice xmlns:p14="http://schemas.microsoft.com/office/powerpoint/2010/main" Requires="p14">
          <p:contentPart p14:bwMode="auto" r:id="rId23">
            <p14:nvContentPartPr>
              <p14:cNvPr id="111" name="Ink 110">
                <a:extLst>
                  <a:ext uri="{FF2B5EF4-FFF2-40B4-BE49-F238E27FC236}">
                    <a16:creationId xmlns:a16="http://schemas.microsoft.com/office/drawing/2014/main" id="{7F2B2396-7E4A-4597-9D2D-29CDB084B068}"/>
                  </a:ext>
                </a:extLst>
              </p14:cNvPr>
              <p14:cNvContentPartPr/>
              <p14:nvPr/>
            </p14:nvContentPartPr>
            <p14:xfrm>
              <a:off x="6838255" y="1787234"/>
              <a:ext cx="38520" cy="31680"/>
            </p14:xfrm>
          </p:contentPart>
        </mc:Choice>
        <mc:Fallback>
          <p:pic>
            <p:nvPicPr>
              <p:cNvPr id="111" name="Ink 110">
                <a:extLst>
                  <a:ext uri="{FF2B5EF4-FFF2-40B4-BE49-F238E27FC236}">
                    <a16:creationId xmlns:a16="http://schemas.microsoft.com/office/drawing/2014/main" id="{7F2B2396-7E4A-4597-9D2D-29CDB084B068}"/>
                  </a:ext>
                </a:extLst>
              </p:cNvPr>
              <p:cNvPicPr/>
              <p:nvPr/>
            </p:nvPicPr>
            <p:blipFill>
              <a:blip r:embed="rId24"/>
              <a:stretch>
                <a:fillRect/>
              </a:stretch>
            </p:blipFill>
            <p:spPr>
              <a:xfrm>
                <a:off x="6829255" y="1778234"/>
                <a:ext cx="56160" cy="49320"/>
              </a:xfrm>
              <a:prstGeom prst="rect">
                <a:avLst/>
              </a:prstGeom>
            </p:spPr>
          </p:pic>
        </mc:Fallback>
      </mc:AlternateContent>
      <mc:AlternateContent xmlns:mc="http://schemas.openxmlformats.org/markup-compatibility/2006">
        <mc:Choice xmlns:p14="http://schemas.microsoft.com/office/powerpoint/2010/main" Requires="p14">
          <p:contentPart p14:bwMode="auto" r:id="rId25">
            <p14:nvContentPartPr>
              <p14:cNvPr id="115" name="Ink 114">
                <a:extLst>
                  <a:ext uri="{FF2B5EF4-FFF2-40B4-BE49-F238E27FC236}">
                    <a16:creationId xmlns:a16="http://schemas.microsoft.com/office/drawing/2014/main" id="{CA991530-D591-480F-AD92-A19F631010C3}"/>
                  </a:ext>
                </a:extLst>
              </p14:cNvPr>
              <p14:cNvContentPartPr/>
              <p14:nvPr/>
            </p14:nvContentPartPr>
            <p14:xfrm>
              <a:off x="7594255" y="1599314"/>
              <a:ext cx="123120" cy="278640"/>
            </p14:xfrm>
          </p:contentPart>
        </mc:Choice>
        <mc:Fallback>
          <p:pic>
            <p:nvPicPr>
              <p:cNvPr id="115" name="Ink 114">
                <a:extLst>
                  <a:ext uri="{FF2B5EF4-FFF2-40B4-BE49-F238E27FC236}">
                    <a16:creationId xmlns:a16="http://schemas.microsoft.com/office/drawing/2014/main" id="{CA991530-D591-480F-AD92-A19F631010C3}"/>
                  </a:ext>
                </a:extLst>
              </p:cNvPr>
              <p:cNvPicPr/>
              <p:nvPr/>
            </p:nvPicPr>
            <p:blipFill>
              <a:blip r:embed="rId26"/>
              <a:stretch>
                <a:fillRect/>
              </a:stretch>
            </p:blipFill>
            <p:spPr>
              <a:xfrm>
                <a:off x="7585255" y="1590674"/>
                <a:ext cx="140760" cy="296280"/>
              </a:xfrm>
              <a:prstGeom prst="rect">
                <a:avLst/>
              </a:prstGeom>
            </p:spPr>
          </p:pic>
        </mc:Fallback>
      </mc:AlternateContent>
      <mc:AlternateContent xmlns:mc="http://schemas.openxmlformats.org/markup-compatibility/2006">
        <mc:Choice xmlns:p14="http://schemas.microsoft.com/office/powerpoint/2010/main" Requires="p14">
          <p:contentPart p14:bwMode="auto" r:id="rId27">
            <p14:nvContentPartPr>
              <p14:cNvPr id="116" name="Ink 115">
                <a:extLst>
                  <a:ext uri="{FF2B5EF4-FFF2-40B4-BE49-F238E27FC236}">
                    <a16:creationId xmlns:a16="http://schemas.microsoft.com/office/drawing/2014/main" id="{1DDABE87-D550-4970-A658-A4B4767D74BB}"/>
                  </a:ext>
                </a:extLst>
              </p14:cNvPr>
              <p14:cNvContentPartPr/>
              <p14:nvPr/>
            </p14:nvContentPartPr>
            <p14:xfrm>
              <a:off x="7086295" y="1583474"/>
              <a:ext cx="328320" cy="286920"/>
            </p14:xfrm>
          </p:contentPart>
        </mc:Choice>
        <mc:Fallback>
          <p:pic>
            <p:nvPicPr>
              <p:cNvPr id="116" name="Ink 115">
                <a:extLst>
                  <a:ext uri="{FF2B5EF4-FFF2-40B4-BE49-F238E27FC236}">
                    <a16:creationId xmlns:a16="http://schemas.microsoft.com/office/drawing/2014/main" id="{1DDABE87-D550-4970-A658-A4B4767D74BB}"/>
                  </a:ext>
                </a:extLst>
              </p:cNvPr>
              <p:cNvPicPr/>
              <p:nvPr/>
            </p:nvPicPr>
            <p:blipFill>
              <a:blip r:embed="rId28"/>
              <a:stretch>
                <a:fillRect/>
              </a:stretch>
            </p:blipFill>
            <p:spPr>
              <a:xfrm>
                <a:off x="7077305" y="1574834"/>
                <a:ext cx="345941" cy="304560"/>
              </a:xfrm>
              <a:prstGeom prst="rect">
                <a:avLst/>
              </a:prstGeom>
            </p:spPr>
          </p:pic>
        </mc:Fallback>
      </mc:AlternateContent>
      <mc:AlternateContent xmlns:mc="http://schemas.openxmlformats.org/markup-compatibility/2006">
        <mc:Choice xmlns:p14="http://schemas.microsoft.com/office/powerpoint/2010/main" Requires="p14">
          <p:contentPart p14:bwMode="auto" r:id="rId29">
            <p14:nvContentPartPr>
              <p14:cNvPr id="117" name="Ink 116">
                <a:extLst>
                  <a:ext uri="{FF2B5EF4-FFF2-40B4-BE49-F238E27FC236}">
                    <a16:creationId xmlns:a16="http://schemas.microsoft.com/office/drawing/2014/main" id="{3B9BE1FF-CFB2-418F-A981-DD657DB70ECB}"/>
                  </a:ext>
                </a:extLst>
              </p14:cNvPr>
              <p14:cNvContentPartPr/>
              <p14:nvPr/>
            </p14:nvContentPartPr>
            <p14:xfrm>
              <a:off x="5840695" y="1639634"/>
              <a:ext cx="783360" cy="293040"/>
            </p14:xfrm>
          </p:contentPart>
        </mc:Choice>
        <mc:Fallback>
          <p:pic>
            <p:nvPicPr>
              <p:cNvPr id="117" name="Ink 116">
                <a:extLst>
                  <a:ext uri="{FF2B5EF4-FFF2-40B4-BE49-F238E27FC236}">
                    <a16:creationId xmlns:a16="http://schemas.microsoft.com/office/drawing/2014/main" id="{3B9BE1FF-CFB2-418F-A981-DD657DB70ECB}"/>
                  </a:ext>
                </a:extLst>
              </p:cNvPr>
              <p:cNvPicPr/>
              <p:nvPr/>
            </p:nvPicPr>
            <p:blipFill>
              <a:blip r:embed="rId30"/>
              <a:stretch>
                <a:fillRect/>
              </a:stretch>
            </p:blipFill>
            <p:spPr>
              <a:xfrm>
                <a:off x="5832055" y="1630983"/>
                <a:ext cx="801000" cy="310702"/>
              </a:xfrm>
              <a:prstGeom prst="rect">
                <a:avLst/>
              </a:prstGeom>
            </p:spPr>
          </p:pic>
        </mc:Fallback>
      </mc:AlternateContent>
      <mc:AlternateContent xmlns:mc="http://schemas.openxmlformats.org/markup-compatibility/2006">
        <mc:Choice xmlns:p14="http://schemas.microsoft.com/office/powerpoint/2010/main" Requires="p14">
          <p:contentPart p14:bwMode="auto" r:id="rId31">
            <p14:nvContentPartPr>
              <p14:cNvPr id="118" name="Ink 117">
                <a:extLst>
                  <a:ext uri="{FF2B5EF4-FFF2-40B4-BE49-F238E27FC236}">
                    <a16:creationId xmlns:a16="http://schemas.microsoft.com/office/drawing/2014/main" id="{4D668F2E-E144-48DC-BBB9-8669DB5B9691}"/>
                  </a:ext>
                </a:extLst>
              </p14:cNvPr>
              <p14:cNvContentPartPr/>
              <p14:nvPr/>
            </p14:nvContentPartPr>
            <p14:xfrm>
              <a:off x="4428055" y="1674194"/>
              <a:ext cx="1086480" cy="349200"/>
            </p14:xfrm>
          </p:contentPart>
        </mc:Choice>
        <mc:Fallback>
          <p:pic>
            <p:nvPicPr>
              <p:cNvPr id="118" name="Ink 117">
                <a:extLst>
                  <a:ext uri="{FF2B5EF4-FFF2-40B4-BE49-F238E27FC236}">
                    <a16:creationId xmlns:a16="http://schemas.microsoft.com/office/drawing/2014/main" id="{4D668F2E-E144-48DC-BBB9-8669DB5B9691}"/>
                  </a:ext>
                </a:extLst>
              </p:cNvPr>
              <p:cNvPicPr/>
              <p:nvPr/>
            </p:nvPicPr>
            <p:blipFill>
              <a:blip r:embed="rId32"/>
              <a:stretch>
                <a:fillRect/>
              </a:stretch>
            </p:blipFill>
            <p:spPr>
              <a:xfrm>
                <a:off x="4419058" y="1665194"/>
                <a:ext cx="1104114" cy="366840"/>
              </a:xfrm>
              <a:prstGeom prst="rect">
                <a:avLst/>
              </a:prstGeom>
            </p:spPr>
          </p:pic>
        </mc:Fallback>
      </mc:AlternateContent>
    </p:spTree>
    <p:extLst>
      <p:ext uri="{BB962C8B-B14F-4D97-AF65-F5344CB8AC3E}">
        <p14:creationId xmlns:p14="http://schemas.microsoft.com/office/powerpoint/2010/main" val="1072100056"/>
      </p:ext>
    </p:extLst>
  </p:cSld>
  <p:clrMapOvr>
    <a:masterClrMapping/>
  </p:clrMapOvr>
  <p:transition>
    <p:fade thruBlk="1"/>
  </p:transition>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ext Placeholder 4">
            <a:extLst>
              <a:ext uri="{FF2B5EF4-FFF2-40B4-BE49-F238E27FC236}">
                <a16:creationId xmlns:a16="http://schemas.microsoft.com/office/drawing/2014/main" id="{30CB8EDA-82A8-D64C-9606-D58B752F5DB5}"/>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A5AD15D-8DF3-CD4E-8C13-2B917F70BBA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38</a:t>
            </a:fld>
            <a:endParaRPr lang="en"/>
          </a:p>
        </p:txBody>
      </p:sp>
      <p:pic>
        <p:nvPicPr>
          <p:cNvPr id="7" name="Picture 6" descr="A picture containing dog&#10;&#10;Description automatically generated">
            <a:extLst>
              <a:ext uri="{FF2B5EF4-FFF2-40B4-BE49-F238E27FC236}">
                <a16:creationId xmlns:a16="http://schemas.microsoft.com/office/drawing/2014/main" id="{33A38970-6780-1F48-9B77-504C38F7350B}"/>
              </a:ext>
            </a:extLst>
          </p:cNvPr>
          <p:cNvPicPr>
            <a:picLocks noChangeAspect="1"/>
          </p:cNvPicPr>
          <p:nvPr/>
        </p:nvPicPr>
        <p:blipFill>
          <a:blip r:embed="rId2"/>
          <a:stretch>
            <a:fillRect/>
          </a:stretch>
        </p:blipFill>
        <p:spPr>
          <a:xfrm>
            <a:off x="3628125" y="1422999"/>
            <a:ext cx="4521200" cy="2543175"/>
          </a:xfrm>
          <a:prstGeom prst="rect">
            <a:avLst/>
          </a:prstGeom>
        </p:spPr>
      </p:pic>
      <p:sp>
        <p:nvSpPr>
          <p:cNvPr id="8" name="Rounded Rectangle 7">
            <a:extLst>
              <a:ext uri="{FF2B5EF4-FFF2-40B4-BE49-F238E27FC236}">
                <a16:creationId xmlns:a16="http://schemas.microsoft.com/office/drawing/2014/main" id="{AFE9C7F2-9356-6340-A3E4-4E12BB97A6B4}"/>
              </a:ext>
            </a:extLst>
          </p:cNvPr>
          <p:cNvSpPr/>
          <p:nvPr/>
        </p:nvSpPr>
        <p:spPr>
          <a:xfrm>
            <a:off x="3323325" y="193089"/>
            <a:ext cx="5130800" cy="13614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9" name="Rounded Rectangle 8">
            <a:extLst>
              <a:ext uri="{FF2B5EF4-FFF2-40B4-BE49-F238E27FC236}">
                <a16:creationId xmlns:a16="http://schemas.microsoft.com/office/drawing/2014/main" id="{634461CA-0DF6-A244-8989-27501F133BC2}"/>
              </a:ext>
            </a:extLst>
          </p:cNvPr>
          <p:cNvSpPr/>
          <p:nvPr/>
        </p:nvSpPr>
        <p:spPr>
          <a:xfrm>
            <a:off x="3323325" y="3782060"/>
            <a:ext cx="5130800" cy="136144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DF58FBF9-5910-44DB-BDA8-21E8EF9B2F6E}"/>
                  </a:ext>
                </a:extLst>
              </p14:cNvPr>
              <p14:cNvContentPartPr/>
              <p14:nvPr/>
            </p14:nvContentPartPr>
            <p14:xfrm>
              <a:off x="4713840" y="297360"/>
              <a:ext cx="1059480" cy="290160"/>
            </p14:xfrm>
          </p:contentPart>
        </mc:Choice>
        <mc:Fallback xmlns="">
          <p:pic>
            <p:nvPicPr>
              <p:cNvPr id="2" name="Ink 1">
                <a:extLst>
                  <a:ext uri="{FF2B5EF4-FFF2-40B4-BE49-F238E27FC236}">
                    <a16:creationId xmlns:a16="http://schemas.microsoft.com/office/drawing/2014/main" id="{DF58FBF9-5910-44DB-BDA8-21E8EF9B2F6E}"/>
                  </a:ext>
                </a:extLst>
              </p:cNvPr>
              <p:cNvPicPr/>
              <p:nvPr/>
            </p:nvPicPr>
            <p:blipFill>
              <a:blip r:embed="rId4"/>
              <a:stretch>
                <a:fillRect/>
              </a:stretch>
            </p:blipFill>
            <p:spPr>
              <a:xfrm>
                <a:off x="4704480" y="288000"/>
                <a:ext cx="1078200" cy="308880"/>
              </a:xfrm>
              <a:prstGeom prst="rect">
                <a:avLst/>
              </a:prstGeom>
            </p:spPr>
          </p:pic>
        </mc:Fallback>
      </mc:AlternateContent>
    </p:spTree>
    <p:extLst>
      <p:ext uri="{BB962C8B-B14F-4D97-AF65-F5344CB8AC3E}">
        <p14:creationId xmlns:p14="http://schemas.microsoft.com/office/powerpoint/2010/main" val="1525095509"/>
      </p:ext>
    </p:extLst>
  </p:cSld>
  <p:clrMapOvr>
    <a:masterClrMapping/>
  </p:clrMapOvr>
  <p:transition spd="slow">
    <p:push dir="u"/>
  </p:transition>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0FEA9C02-F38F-8145-BC9E-48625B2ECBFD}"/>
              </a:ext>
            </a:extLst>
          </p:cNvPr>
          <p:cNvSpPr>
            <a:spLocks noGrp="1"/>
          </p:cNvSpPr>
          <p:nvPr>
            <p:ph type="ctrTitle"/>
          </p:nvPr>
        </p:nvSpPr>
        <p:spPr/>
        <p:txBody>
          <a:bodyPr/>
          <a:lstStyle/>
          <a:p>
            <a:r>
              <a:rPr lang="en-US" dirty="0"/>
              <a:t>Number of Weights / Parameters</a:t>
            </a:r>
          </a:p>
        </p:txBody>
      </p:sp>
      <p:sp>
        <p:nvSpPr>
          <p:cNvPr id="5" name="Subtitle 4">
            <a:extLst>
              <a:ext uri="{FF2B5EF4-FFF2-40B4-BE49-F238E27FC236}">
                <a16:creationId xmlns:a16="http://schemas.microsoft.com/office/drawing/2014/main" id="{69194C15-22F8-464D-B52B-EBE4ED293ACD}"/>
              </a:ext>
            </a:extLst>
          </p:cNvPr>
          <p:cNvSpPr>
            <a:spLocks noGrp="1"/>
          </p:cNvSpPr>
          <p:nvPr>
            <p:ph type="subTitle" idx="1"/>
          </p:nvPr>
        </p:nvSpPr>
        <p:spPr/>
        <p:txBody>
          <a:bodyPr/>
          <a:lstStyle/>
          <a:p>
            <a:endParaRPr lang="en-US"/>
          </a:p>
        </p:txBody>
      </p:sp>
      <p:sp>
        <p:nvSpPr>
          <p:cNvPr id="3" name="Slide Number Placeholder 2">
            <a:extLst>
              <a:ext uri="{FF2B5EF4-FFF2-40B4-BE49-F238E27FC236}">
                <a16:creationId xmlns:a16="http://schemas.microsoft.com/office/drawing/2014/main" id="{FD66682D-667F-2649-B640-FD35523FC28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39</a:t>
            </a:fld>
            <a:endParaRPr lang="en"/>
          </a:p>
        </p:txBody>
      </p:sp>
    </p:spTree>
    <p:extLst>
      <p:ext uri="{BB962C8B-B14F-4D97-AF65-F5344CB8AC3E}">
        <p14:creationId xmlns:p14="http://schemas.microsoft.com/office/powerpoint/2010/main" val="230597961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7EFC39FB-1BD7-974B-85DB-60871E339CC1}"/>
              </a:ext>
            </a:extLst>
          </p:cNvPr>
          <p:cNvSpPr>
            <a:spLocks noGrp="1"/>
          </p:cNvSpPr>
          <p:nvPr>
            <p:ph type="ctrTitle"/>
          </p:nvPr>
        </p:nvSpPr>
        <p:spPr/>
        <p:txBody>
          <a:bodyPr/>
          <a:lstStyle/>
          <a:p>
            <a:r>
              <a:rPr lang="en-US" dirty="0"/>
              <a:t>Recap: Neural Networks</a:t>
            </a:r>
          </a:p>
        </p:txBody>
      </p:sp>
      <p:sp>
        <p:nvSpPr>
          <p:cNvPr id="6" name="Subtitle 5">
            <a:extLst>
              <a:ext uri="{FF2B5EF4-FFF2-40B4-BE49-F238E27FC236}">
                <a16:creationId xmlns:a16="http://schemas.microsoft.com/office/drawing/2014/main" id="{B1E4CE0C-14D4-7B45-BC54-42E1297D39BA}"/>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8B4BE992-1780-9A4B-A6FB-EBD27C23A27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a:t>
            </a:fld>
            <a:endParaRPr lang="en"/>
          </a:p>
        </p:txBody>
      </p:sp>
    </p:spTree>
    <p:extLst>
      <p:ext uri="{BB962C8B-B14F-4D97-AF65-F5344CB8AC3E}">
        <p14:creationId xmlns:p14="http://schemas.microsoft.com/office/powerpoint/2010/main" val="73235542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2F4C5EFA-F44F-4C48-AD9B-B9B124A7BA5B}"/>
              </a:ext>
            </a:extLst>
          </p:cNvPr>
          <p:cNvSpPr>
            <a:spLocks noGrp="1"/>
          </p:cNvSpPr>
          <p:nvPr>
            <p:ph type="title"/>
          </p:nvPr>
        </p:nvSpPr>
        <p:spPr/>
        <p:txBody>
          <a:bodyPr/>
          <a:lstStyle/>
          <a:p>
            <a:r>
              <a:rPr lang="en-US" dirty="0"/>
              <a:t>CNN with Color Images</a:t>
            </a:r>
          </a:p>
        </p:txBody>
      </p:sp>
      <p:sp>
        <p:nvSpPr>
          <p:cNvPr id="5" name="Text Placeholder 4">
            <a:extLst>
              <a:ext uri="{FF2B5EF4-FFF2-40B4-BE49-F238E27FC236}">
                <a16:creationId xmlns:a16="http://schemas.microsoft.com/office/drawing/2014/main" id="{A543EF37-FD68-994C-B5F4-FA92F6ECB0E2}"/>
              </a:ext>
            </a:extLst>
          </p:cNvPr>
          <p:cNvSpPr>
            <a:spLocks noGrp="1"/>
          </p:cNvSpPr>
          <p:nvPr>
            <p:ph type="body" idx="1"/>
          </p:nvPr>
        </p:nvSpPr>
        <p:spPr/>
        <p:txBody>
          <a:bodyPr/>
          <a:lstStyle/>
          <a:p>
            <a:pPr marL="139700" indent="0">
              <a:buNone/>
            </a:pPr>
            <a:r>
              <a:rPr lang="en-US" dirty="0"/>
              <a:t>How does this work if there is more than one input channel?</a:t>
            </a:r>
          </a:p>
          <a:p>
            <a:r>
              <a:rPr lang="en-US" dirty="0"/>
              <a:t>Usually, use a 3 dimensional </a:t>
            </a:r>
            <a:r>
              <a:rPr lang="en-US" b="1" dirty="0"/>
              <a:t>tensor </a:t>
            </a:r>
            <a:r>
              <a:rPr lang="en-US" dirty="0"/>
              <a:t>as the kernel to combine information from each input channel</a:t>
            </a:r>
          </a:p>
        </p:txBody>
      </p:sp>
      <p:sp>
        <p:nvSpPr>
          <p:cNvPr id="3" name="Slide Number Placeholder 2">
            <a:extLst>
              <a:ext uri="{FF2B5EF4-FFF2-40B4-BE49-F238E27FC236}">
                <a16:creationId xmlns:a16="http://schemas.microsoft.com/office/drawing/2014/main" id="{B06B57F7-F9B7-614E-929C-05DF3B97197C}"/>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40</a:t>
            </a:fld>
            <a:endParaRPr lang="en"/>
          </a:p>
        </p:txBody>
      </p:sp>
      <p:pic>
        <p:nvPicPr>
          <p:cNvPr id="9" name="Picture 8">
            <a:extLst>
              <a:ext uri="{FF2B5EF4-FFF2-40B4-BE49-F238E27FC236}">
                <a16:creationId xmlns:a16="http://schemas.microsoft.com/office/drawing/2014/main" id="{28EEA1FB-5164-6D47-8415-7869EBCF623E}"/>
              </a:ext>
            </a:extLst>
          </p:cNvPr>
          <p:cNvPicPr>
            <a:picLocks noChangeAspect="1"/>
          </p:cNvPicPr>
          <p:nvPr/>
        </p:nvPicPr>
        <p:blipFill>
          <a:blip r:embed="rId2"/>
          <a:stretch>
            <a:fillRect/>
          </a:stretch>
        </p:blipFill>
        <p:spPr>
          <a:xfrm>
            <a:off x="2785110" y="2012951"/>
            <a:ext cx="1569153" cy="2223769"/>
          </a:xfrm>
          <a:prstGeom prst="rect">
            <a:avLst/>
          </a:prstGeom>
        </p:spPr>
      </p:pic>
      <p:pic>
        <p:nvPicPr>
          <p:cNvPr id="11" name="Picture 10">
            <a:extLst>
              <a:ext uri="{FF2B5EF4-FFF2-40B4-BE49-F238E27FC236}">
                <a16:creationId xmlns:a16="http://schemas.microsoft.com/office/drawing/2014/main" id="{DB3A7889-DA10-5A48-9F15-64FE37D9AFC7}"/>
              </a:ext>
            </a:extLst>
          </p:cNvPr>
          <p:cNvPicPr>
            <a:picLocks noChangeAspect="1"/>
          </p:cNvPicPr>
          <p:nvPr/>
        </p:nvPicPr>
        <p:blipFill>
          <a:blip r:embed="rId3"/>
          <a:stretch>
            <a:fillRect/>
          </a:stretch>
        </p:blipFill>
        <p:spPr>
          <a:xfrm>
            <a:off x="4727199" y="2174240"/>
            <a:ext cx="4092421" cy="2301987"/>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F3093C80-ED49-4F76-8F11-0D08B701AF25}"/>
                  </a:ext>
                </a:extLst>
              </p14:cNvPr>
              <p14:cNvContentPartPr/>
              <p14:nvPr/>
            </p14:nvContentPartPr>
            <p14:xfrm>
              <a:off x="3008880" y="1266120"/>
              <a:ext cx="6096600" cy="3836520"/>
            </p14:xfrm>
          </p:contentPart>
        </mc:Choice>
        <mc:Fallback xmlns="">
          <p:pic>
            <p:nvPicPr>
              <p:cNvPr id="2" name="Ink 1">
                <a:extLst>
                  <a:ext uri="{FF2B5EF4-FFF2-40B4-BE49-F238E27FC236}">
                    <a16:creationId xmlns:a16="http://schemas.microsoft.com/office/drawing/2014/main" id="{F3093C80-ED49-4F76-8F11-0D08B701AF25}"/>
                  </a:ext>
                </a:extLst>
              </p:cNvPr>
              <p:cNvPicPr/>
              <p:nvPr/>
            </p:nvPicPr>
            <p:blipFill>
              <a:blip r:embed="rId5"/>
              <a:stretch>
                <a:fillRect/>
              </a:stretch>
            </p:blipFill>
            <p:spPr>
              <a:xfrm>
                <a:off x="2999520" y="1256760"/>
                <a:ext cx="6115320" cy="385524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6" name="Ink 5">
                <a:extLst>
                  <a:ext uri="{FF2B5EF4-FFF2-40B4-BE49-F238E27FC236}">
                    <a16:creationId xmlns:a16="http://schemas.microsoft.com/office/drawing/2014/main" id="{CD2ECEED-4045-48C6-8BCC-4EC20A748639}"/>
                  </a:ext>
                </a:extLst>
              </p14:cNvPr>
              <p14:cNvContentPartPr/>
              <p14:nvPr/>
            </p14:nvContentPartPr>
            <p14:xfrm>
              <a:off x="5200274" y="4949834"/>
              <a:ext cx="96840" cy="75240"/>
            </p14:xfrm>
          </p:contentPart>
        </mc:Choice>
        <mc:Fallback>
          <p:pic>
            <p:nvPicPr>
              <p:cNvPr id="6" name="Ink 5">
                <a:extLst>
                  <a:ext uri="{FF2B5EF4-FFF2-40B4-BE49-F238E27FC236}">
                    <a16:creationId xmlns:a16="http://schemas.microsoft.com/office/drawing/2014/main" id="{CD2ECEED-4045-48C6-8BCC-4EC20A748639}"/>
                  </a:ext>
                </a:extLst>
              </p:cNvPr>
              <p:cNvPicPr/>
              <p:nvPr/>
            </p:nvPicPr>
            <p:blipFill>
              <a:blip r:embed="rId7"/>
              <a:stretch>
                <a:fillRect/>
              </a:stretch>
            </p:blipFill>
            <p:spPr>
              <a:xfrm>
                <a:off x="5191634" y="4941194"/>
                <a:ext cx="114480" cy="92880"/>
              </a:xfrm>
              <a:prstGeom prst="rect">
                <a:avLst/>
              </a:prstGeom>
            </p:spPr>
          </p:pic>
        </mc:Fallback>
      </mc:AlternateContent>
    </p:spTree>
    <p:extLst>
      <p:ext uri="{BB962C8B-B14F-4D97-AF65-F5344CB8AC3E}">
        <p14:creationId xmlns:p14="http://schemas.microsoft.com/office/powerpoint/2010/main" val="3796968582"/>
      </p:ext>
    </p:extLst>
  </p:cSld>
  <p:clrMapOvr>
    <a:masterClrMapping/>
  </p:clrMapOvr>
  <p:transition spd="slow">
    <p:push dir="u"/>
  </p:transition>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8E7BEC1-D982-0E41-BC12-6FF6AEA75D57}"/>
              </a:ext>
            </a:extLst>
          </p:cNvPr>
          <p:cNvSpPr>
            <a:spLocks noGrp="1"/>
          </p:cNvSpPr>
          <p:nvPr>
            <p:ph type="title"/>
          </p:nvPr>
        </p:nvSpPr>
        <p:spPr/>
        <p:txBody>
          <a:bodyPr/>
          <a:lstStyle/>
          <a:p>
            <a:r>
              <a:rPr lang="en-US" dirty="0"/>
              <a:t>CNN with Color Images</a:t>
            </a:r>
          </a:p>
        </p:txBody>
      </p:sp>
      <p:sp>
        <p:nvSpPr>
          <p:cNvPr id="3" name="Text Placeholder 2">
            <a:extLst>
              <a:ext uri="{FF2B5EF4-FFF2-40B4-BE49-F238E27FC236}">
                <a16:creationId xmlns:a16="http://schemas.microsoft.com/office/drawing/2014/main" id="{788C68B5-5015-7E42-B7F8-CF1ED1922BB7}"/>
              </a:ext>
            </a:extLst>
          </p:cNvPr>
          <p:cNvSpPr>
            <a:spLocks noGrp="1"/>
          </p:cNvSpPr>
          <p:nvPr>
            <p:ph type="body" idx="1"/>
          </p:nvPr>
        </p:nvSpPr>
        <p:spPr/>
        <p:txBody>
          <a:bodyPr/>
          <a:lstStyle/>
          <a:p>
            <a:pPr marL="139700" indent="0">
              <a:buNone/>
            </a:pPr>
            <a:r>
              <a:rPr lang="en-US" dirty="0"/>
              <a:t>Another way of thinking about this process is each kernel is a (hidden-layer) neuron that looks at the kernel-size pixels in a neighborhood</a:t>
            </a:r>
          </a:p>
          <a:p>
            <a:pPr marL="139700" indent="0">
              <a:buNone/>
            </a:pPr>
            <a:endParaRPr lang="en-US" dirty="0"/>
          </a:p>
          <a:p>
            <a:pPr marL="139700" indent="0">
              <a:buNone/>
            </a:pPr>
            <a:r>
              <a:rPr lang="en-US" dirty="0"/>
              <a:t>If there are 5 output channels in a conv layer, only need to learn the weights for the 5 neurons</a:t>
            </a:r>
          </a:p>
          <a:p>
            <a:r>
              <a:rPr lang="en-US" dirty="0"/>
              <a:t>These neurons are a bit different since they look at the pixels that overlap with the window at each position. </a:t>
            </a:r>
          </a:p>
        </p:txBody>
      </p:sp>
      <p:sp>
        <p:nvSpPr>
          <p:cNvPr id="4" name="Slide Number Placeholder 3">
            <a:extLst>
              <a:ext uri="{FF2B5EF4-FFF2-40B4-BE49-F238E27FC236}">
                <a16:creationId xmlns:a16="http://schemas.microsoft.com/office/drawing/2014/main" id="{3269D66E-3B96-7A40-86B1-D7A575613C4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41</a:t>
            </a:fld>
            <a:endParaRPr lang="en"/>
          </a:p>
        </p:txBody>
      </p:sp>
      <p:pic>
        <p:nvPicPr>
          <p:cNvPr id="5" name="Picture 4">
            <a:extLst>
              <a:ext uri="{FF2B5EF4-FFF2-40B4-BE49-F238E27FC236}">
                <a16:creationId xmlns:a16="http://schemas.microsoft.com/office/drawing/2014/main" id="{8FDE6D17-6FFE-E14C-88B4-CECAB61175C7}"/>
              </a:ext>
            </a:extLst>
          </p:cNvPr>
          <p:cNvPicPr>
            <a:picLocks noChangeAspect="1"/>
          </p:cNvPicPr>
          <p:nvPr/>
        </p:nvPicPr>
        <p:blipFill>
          <a:blip r:embed="rId2"/>
          <a:stretch>
            <a:fillRect/>
          </a:stretch>
        </p:blipFill>
        <p:spPr>
          <a:xfrm>
            <a:off x="4093210" y="3078531"/>
            <a:ext cx="2908300" cy="1955800"/>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E89B2419-6454-4D07-AE42-5291475CC08B}"/>
                  </a:ext>
                </a:extLst>
              </p14:cNvPr>
              <p14:cNvContentPartPr/>
              <p14:nvPr/>
            </p14:nvContentPartPr>
            <p14:xfrm>
              <a:off x="3159360" y="42480"/>
              <a:ext cx="5983920" cy="5043240"/>
            </p14:xfrm>
          </p:contentPart>
        </mc:Choice>
        <mc:Fallback xmlns="">
          <p:pic>
            <p:nvPicPr>
              <p:cNvPr id="6" name="Ink 5">
                <a:extLst>
                  <a:ext uri="{FF2B5EF4-FFF2-40B4-BE49-F238E27FC236}">
                    <a16:creationId xmlns:a16="http://schemas.microsoft.com/office/drawing/2014/main" id="{E89B2419-6454-4D07-AE42-5291475CC08B}"/>
                  </a:ext>
                </a:extLst>
              </p:cNvPr>
              <p:cNvPicPr/>
              <p:nvPr/>
            </p:nvPicPr>
            <p:blipFill>
              <a:blip r:embed="rId4"/>
              <a:stretch>
                <a:fillRect/>
              </a:stretch>
            </p:blipFill>
            <p:spPr>
              <a:xfrm>
                <a:off x="3150000" y="33120"/>
                <a:ext cx="6002640" cy="5061960"/>
              </a:xfrm>
              <a:prstGeom prst="rect">
                <a:avLst/>
              </a:prstGeom>
            </p:spPr>
          </p:pic>
        </mc:Fallback>
      </mc:AlternateContent>
    </p:spTree>
    <p:extLst>
      <p:ext uri="{BB962C8B-B14F-4D97-AF65-F5344CB8AC3E}">
        <p14:creationId xmlns:p14="http://schemas.microsoft.com/office/powerpoint/2010/main" val="971133482"/>
      </p:ext>
    </p:extLst>
  </p:cSld>
  <p:clrMapOvr>
    <a:masterClrMapping/>
  </p:clrMapOvr>
  <p:transition spd="slow">
    <p:push dir="u"/>
  </p:transition>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A574E6-633C-4F44-A9D9-2DF821D4CE0F}"/>
              </a:ext>
            </a:extLst>
          </p:cNvPr>
          <p:cNvSpPr>
            <a:spLocks noGrp="1"/>
          </p:cNvSpPr>
          <p:nvPr>
            <p:ph type="body" idx="1"/>
          </p:nvPr>
        </p:nvSpPr>
        <p:spPr/>
        <p:txBody>
          <a:bodyPr/>
          <a:lstStyle/>
          <a:p>
            <a:pPr marL="139700" indent="0">
              <a:buNone/>
            </a:pPr>
            <a:r>
              <a:rPr lang="en-US" b="1" dirty="0"/>
              <a:t>Consider a fully connected neural network below, how many weights need to be learned?</a:t>
            </a:r>
          </a:p>
          <a:p>
            <a:pPr marL="139700" indent="0">
              <a:buNone/>
            </a:pPr>
            <a:r>
              <a:rPr lang="en-US" dirty="0"/>
              <a:t>Completely ignore intercept (bias) terms</a:t>
            </a:r>
          </a:p>
          <a:p>
            <a:pPr marL="139700" indent="0">
              <a:buNone/>
            </a:pPr>
            <a:r>
              <a:rPr lang="en-US" dirty="0"/>
              <a:t>     </a:t>
            </a:r>
            <a:br>
              <a:rPr lang="en-US" dirty="0"/>
            </a:br>
            <a:r>
              <a:rPr lang="en-US" dirty="0"/>
              <a:t>      15              10                5                 2</a:t>
            </a:r>
          </a:p>
          <a:p>
            <a:pPr marL="139700" indent="0">
              <a:buNone/>
            </a:pPr>
            <a:endParaRPr lang="en-US" b="1" dirty="0"/>
          </a:p>
        </p:txBody>
      </p:sp>
      <p:sp>
        <p:nvSpPr>
          <p:cNvPr id="3" name="Slide Number Placeholder 2">
            <a:extLst>
              <a:ext uri="{FF2B5EF4-FFF2-40B4-BE49-F238E27FC236}">
                <a16:creationId xmlns:a16="http://schemas.microsoft.com/office/drawing/2014/main" id="{299B8344-69FF-3241-B31A-2CE6068413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42</a:t>
            </a:fld>
            <a:endParaRPr lang="en" dirty="0"/>
          </a:p>
        </p:txBody>
      </p:sp>
      <p:sp>
        <p:nvSpPr>
          <p:cNvPr id="4" name="Title 3">
            <a:extLst>
              <a:ext uri="{FF2B5EF4-FFF2-40B4-BE49-F238E27FC236}">
                <a16:creationId xmlns:a16="http://schemas.microsoft.com/office/drawing/2014/main" id="{535FD4A8-78A8-B14C-80DA-499918BE48C3}"/>
              </a:ext>
            </a:extLst>
          </p:cNvPr>
          <p:cNvSpPr>
            <a:spLocks noGrp="1"/>
          </p:cNvSpPr>
          <p:nvPr>
            <p:ph type="title"/>
          </p:nvPr>
        </p:nvSpPr>
        <p:spPr/>
        <p:txBody>
          <a:bodyPr/>
          <a:lstStyle/>
          <a:p>
            <a:r>
              <a:rPr lang="en-US" dirty="0"/>
              <a:t>1 min</a:t>
            </a:r>
          </a:p>
        </p:txBody>
      </p:sp>
      <p:pic>
        <p:nvPicPr>
          <p:cNvPr id="7" name="Online Media 4" descr="3 Minute Timer.mp4">
            <a:hlinkClick r:id="" action="ppaction://media"/>
            <a:extLst>
              <a:ext uri="{FF2B5EF4-FFF2-40B4-BE49-F238E27FC236}">
                <a16:creationId xmlns:a16="http://schemas.microsoft.com/office/drawing/2014/main" id="{402FF3A9-37B1-964E-9B72-347200E8C950}"/>
              </a:ext>
            </a:extLst>
          </p:cNvPr>
          <p:cNvPicPr>
            <a:picLocks noChangeAspect="1"/>
          </p:cNvPicPr>
          <p:nvPr>
            <a:videoFile r:link="rId1"/>
            <p:extLst>
              <p:ext uri="{DAA4B4D4-6D71-4841-9C94-3DE7FCFB9230}">
                <p14:media xmlns:p14="http://schemas.microsoft.com/office/powerpoint/2010/main" r:embed="rId2">
                  <p14:trim st="120680.4266"/>
                </p14:media>
              </p:ext>
            </p:extLst>
          </p:nvPr>
        </p:nvPicPr>
        <p:blipFill>
          <a:blip r:embed="rId5"/>
          <a:stretch>
            <a:fillRect/>
          </a:stretch>
        </p:blipFill>
        <p:spPr>
          <a:xfrm>
            <a:off x="7520376" y="4300554"/>
            <a:ext cx="1253765" cy="705243"/>
          </a:xfrm>
          <a:prstGeom prst="rect">
            <a:avLst/>
          </a:prstGeom>
        </p:spPr>
      </p:pic>
      <p:pic>
        <p:nvPicPr>
          <p:cNvPr id="5" name="Picture 4">
            <a:extLst>
              <a:ext uri="{FF2B5EF4-FFF2-40B4-BE49-F238E27FC236}">
                <a16:creationId xmlns:a16="http://schemas.microsoft.com/office/drawing/2014/main" id="{B5F2A983-7A3D-C84D-81B3-EF6B0ED858EB}"/>
              </a:ext>
            </a:extLst>
          </p:cNvPr>
          <p:cNvPicPr>
            <a:picLocks noChangeAspect="1"/>
          </p:cNvPicPr>
          <p:nvPr/>
        </p:nvPicPr>
        <p:blipFill>
          <a:blip r:embed="rId6"/>
          <a:stretch>
            <a:fillRect/>
          </a:stretch>
        </p:blipFill>
        <p:spPr>
          <a:xfrm>
            <a:off x="3477681" y="2194511"/>
            <a:ext cx="2939192" cy="2948940"/>
          </a:xfrm>
          <a:prstGeom prst="rect">
            <a:avLst/>
          </a:prstGeom>
        </p:spPr>
      </p:pic>
      <p:sp>
        <p:nvSpPr>
          <p:cNvPr id="8" name="Rectangle 7">
            <a:extLst>
              <a:ext uri="{FF2B5EF4-FFF2-40B4-BE49-F238E27FC236}">
                <a16:creationId xmlns:a16="http://schemas.microsoft.com/office/drawing/2014/main" id="{D49C26FA-EE1C-AA41-8CA1-49E6CA24E1E8}"/>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46666ABA-1829-4B96-9231-81822CB1D241}"/>
                  </a:ext>
                </a:extLst>
              </p14:cNvPr>
              <p14:cNvContentPartPr/>
              <p14:nvPr/>
            </p14:nvContentPartPr>
            <p14:xfrm>
              <a:off x="3503160" y="135720"/>
              <a:ext cx="3169440" cy="286560"/>
            </p14:xfrm>
          </p:contentPart>
        </mc:Choice>
        <mc:Fallback xmlns="">
          <p:pic>
            <p:nvPicPr>
              <p:cNvPr id="6" name="Ink 5">
                <a:extLst>
                  <a:ext uri="{FF2B5EF4-FFF2-40B4-BE49-F238E27FC236}">
                    <a16:creationId xmlns:a16="http://schemas.microsoft.com/office/drawing/2014/main" id="{46666ABA-1829-4B96-9231-81822CB1D241}"/>
                  </a:ext>
                </a:extLst>
              </p:cNvPr>
              <p:cNvPicPr/>
              <p:nvPr/>
            </p:nvPicPr>
            <p:blipFill>
              <a:blip r:embed="rId8"/>
              <a:stretch>
                <a:fillRect/>
              </a:stretch>
            </p:blipFill>
            <p:spPr>
              <a:xfrm>
                <a:off x="3493800" y="126360"/>
                <a:ext cx="3188160" cy="305280"/>
              </a:xfrm>
              <a:prstGeom prst="rect">
                <a:avLst/>
              </a:prstGeom>
            </p:spPr>
          </p:pic>
        </mc:Fallback>
      </mc:AlternateContent>
    </p:spTree>
    <p:extLst>
      <p:ext uri="{BB962C8B-B14F-4D97-AF65-F5344CB8AC3E}">
        <p14:creationId xmlns:p14="http://schemas.microsoft.com/office/powerpoint/2010/main" val="371987438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74367"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 Placeholder 1">
            <a:extLst>
              <a:ext uri="{FF2B5EF4-FFF2-40B4-BE49-F238E27FC236}">
                <a16:creationId xmlns:a16="http://schemas.microsoft.com/office/drawing/2014/main" id="{C8A574E6-633C-4F44-A9D9-2DF821D4CE0F}"/>
              </a:ext>
            </a:extLst>
          </p:cNvPr>
          <p:cNvSpPr>
            <a:spLocks noGrp="1"/>
          </p:cNvSpPr>
          <p:nvPr>
            <p:ph type="body" idx="1"/>
          </p:nvPr>
        </p:nvSpPr>
        <p:spPr/>
        <p:txBody>
          <a:bodyPr/>
          <a:lstStyle/>
          <a:p>
            <a:pPr marL="139700" indent="0">
              <a:buNone/>
            </a:pPr>
            <a:r>
              <a:rPr lang="en-US" b="1" dirty="0"/>
              <a:t>Consider a plain neural network below, how many weights need to be learned?</a:t>
            </a:r>
          </a:p>
          <a:p>
            <a:pPr marL="139700" indent="0">
              <a:buNone/>
            </a:pPr>
            <a:r>
              <a:rPr lang="en-US" dirty="0"/>
              <a:t>Completely ignore intercept terms</a:t>
            </a:r>
          </a:p>
          <a:p>
            <a:pPr marL="139700" indent="0">
              <a:buNone/>
            </a:pPr>
            <a:r>
              <a:rPr lang="en-US" dirty="0"/>
              <a:t>     </a:t>
            </a:r>
            <a:br>
              <a:rPr lang="en-US" dirty="0"/>
            </a:br>
            <a:r>
              <a:rPr lang="en-US" dirty="0"/>
              <a:t>      15              10                5                 2</a:t>
            </a:r>
          </a:p>
          <a:p>
            <a:pPr marL="139700" indent="0">
              <a:buNone/>
            </a:pPr>
            <a:endParaRPr lang="en-US" b="1" dirty="0"/>
          </a:p>
        </p:txBody>
      </p:sp>
      <p:sp>
        <p:nvSpPr>
          <p:cNvPr id="3" name="Slide Number Placeholder 2">
            <a:extLst>
              <a:ext uri="{FF2B5EF4-FFF2-40B4-BE49-F238E27FC236}">
                <a16:creationId xmlns:a16="http://schemas.microsoft.com/office/drawing/2014/main" id="{299B8344-69FF-3241-B31A-2CE6068413F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43</a:t>
            </a:fld>
            <a:endParaRPr lang="en" dirty="0"/>
          </a:p>
        </p:txBody>
      </p:sp>
      <p:sp>
        <p:nvSpPr>
          <p:cNvPr id="4" name="Title 3">
            <a:extLst>
              <a:ext uri="{FF2B5EF4-FFF2-40B4-BE49-F238E27FC236}">
                <a16:creationId xmlns:a16="http://schemas.microsoft.com/office/drawing/2014/main" id="{535FD4A8-78A8-B14C-80DA-499918BE48C3}"/>
              </a:ext>
            </a:extLst>
          </p:cNvPr>
          <p:cNvSpPr>
            <a:spLocks noGrp="1"/>
          </p:cNvSpPr>
          <p:nvPr>
            <p:ph type="title"/>
          </p:nvPr>
        </p:nvSpPr>
        <p:spPr/>
        <p:txBody>
          <a:bodyPr/>
          <a:lstStyle/>
          <a:p>
            <a:r>
              <a:rPr lang="en-US" dirty="0"/>
              <a:t>2 min</a:t>
            </a:r>
          </a:p>
        </p:txBody>
      </p:sp>
      <p:pic>
        <p:nvPicPr>
          <p:cNvPr id="7" name="Online Media 4" descr="3 Minute Timer.mp4">
            <a:hlinkClick r:id="" action="ppaction://media"/>
            <a:extLst>
              <a:ext uri="{FF2B5EF4-FFF2-40B4-BE49-F238E27FC236}">
                <a16:creationId xmlns:a16="http://schemas.microsoft.com/office/drawing/2014/main" id="{402FF3A9-37B1-964E-9B72-347200E8C950}"/>
              </a:ext>
            </a:extLst>
          </p:cNvPr>
          <p:cNvPicPr>
            <a:picLocks noChangeAspect="1"/>
          </p:cNvPicPr>
          <p:nvPr>
            <a:videoFile r:link="rId1"/>
            <p:extLst>
              <p:ext uri="{DAA4B4D4-6D71-4841-9C94-3DE7FCFB9230}">
                <p14:media xmlns:p14="http://schemas.microsoft.com/office/powerpoint/2010/main" r:embed="rId2">
                  <p14:trim st="60542.7155"/>
                </p14:media>
              </p:ext>
            </p:extLst>
          </p:nvPr>
        </p:nvPicPr>
        <p:blipFill>
          <a:blip r:embed="rId5"/>
          <a:stretch>
            <a:fillRect/>
          </a:stretch>
        </p:blipFill>
        <p:spPr>
          <a:xfrm>
            <a:off x="7520376" y="4300554"/>
            <a:ext cx="1253765" cy="705243"/>
          </a:xfrm>
          <a:prstGeom prst="rect">
            <a:avLst/>
          </a:prstGeom>
        </p:spPr>
      </p:pic>
      <p:pic>
        <p:nvPicPr>
          <p:cNvPr id="5" name="Picture 4">
            <a:extLst>
              <a:ext uri="{FF2B5EF4-FFF2-40B4-BE49-F238E27FC236}">
                <a16:creationId xmlns:a16="http://schemas.microsoft.com/office/drawing/2014/main" id="{B5F2A983-7A3D-C84D-81B3-EF6B0ED858EB}"/>
              </a:ext>
            </a:extLst>
          </p:cNvPr>
          <p:cNvPicPr>
            <a:picLocks noChangeAspect="1"/>
          </p:cNvPicPr>
          <p:nvPr/>
        </p:nvPicPr>
        <p:blipFill>
          <a:blip r:embed="rId6"/>
          <a:stretch>
            <a:fillRect/>
          </a:stretch>
        </p:blipFill>
        <p:spPr>
          <a:xfrm>
            <a:off x="3477681" y="2194511"/>
            <a:ext cx="2939192" cy="2948940"/>
          </a:xfrm>
          <a:prstGeom prst="rect">
            <a:avLst/>
          </a:prstGeom>
        </p:spPr>
      </p:pic>
      <p:sp>
        <p:nvSpPr>
          <p:cNvPr id="8" name="Rectangle 7">
            <a:extLst>
              <a:ext uri="{FF2B5EF4-FFF2-40B4-BE49-F238E27FC236}">
                <a16:creationId xmlns:a16="http://schemas.microsoft.com/office/drawing/2014/main" id="{E9802C00-6BB6-EF41-B4C1-3C9EF84097AB}"/>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7">
            <p14:nvContentPartPr>
              <p14:cNvPr id="6" name="Ink 5">
                <a:extLst>
                  <a:ext uri="{FF2B5EF4-FFF2-40B4-BE49-F238E27FC236}">
                    <a16:creationId xmlns:a16="http://schemas.microsoft.com/office/drawing/2014/main" id="{8D3AC191-E030-4D13-B21C-D53DC92D8003}"/>
                  </a:ext>
                </a:extLst>
              </p14:cNvPr>
              <p14:cNvContentPartPr/>
              <p14:nvPr/>
            </p14:nvContentPartPr>
            <p14:xfrm>
              <a:off x="3702240" y="1384560"/>
              <a:ext cx="5284800" cy="2789280"/>
            </p14:xfrm>
          </p:contentPart>
        </mc:Choice>
        <mc:Fallback xmlns="">
          <p:pic>
            <p:nvPicPr>
              <p:cNvPr id="6" name="Ink 5">
                <a:extLst>
                  <a:ext uri="{FF2B5EF4-FFF2-40B4-BE49-F238E27FC236}">
                    <a16:creationId xmlns:a16="http://schemas.microsoft.com/office/drawing/2014/main" id="{8D3AC191-E030-4D13-B21C-D53DC92D8003}"/>
                  </a:ext>
                </a:extLst>
              </p:cNvPr>
              <p:cNvPicPr/>
              <p:nvPr/>
            </p:nvPicPr>
            <p:blipFill>
              <a:blip r:embed="rId8"/>
              <a:stretch>
                <a:fillRect/>
              </a:stretch>
            </p:blipFill>
            <p:spPr>
              <a:xfrm>
                <a:off x="3692880" y="1060200"/>
                <a:ext cx="5303520" cy="3123000"/>
              </a:xfrm>
              <a:prstGeom prst="rect">
                <a:avLst/>
              </a:prstGeom>
            </p:spPr>
          </p:pic>
        </mc:Fallback>
      </mc:AlternateContent>
      <mc:AlternateContent xmlns:mc="http://schemas.openxmlformats.org/markup-compatibility/2006">
        <mc:Choice xmlns:p14="http://schemas.microsoft.com/office/powerpoint/2010/main" Requires="p14">
          <p:contentPart p14:bwMode="auto" r:id="rId9">
            <p14:nvContentPartPr>
              <p14:cNvPr id="9" name="Ink 8">
                <a:extLst>
                  <a:ext uri="{FF2B5EF4-FFF2-40B4-BE49-F238E27FC236}">
                    <a16:creationId xmlns:a16="http://schemas.microsoft.com/office/drawing/2014/main" id="{A6D10773-607B-486C-82E8-9BC886758296}"/>
                  </a:ext>
                </a:extLst>
              </p14:cNvPr>
              <p14:cNvContentPartPr/>
              <p14:nvPr/>
            </p14:nvContentPartPr>
            <p14:xfrm>
              <a:off x="7906394" y="1407074"/>
              <a:ext cx="30960" cy="117720"/>
            </p14:xfrm>
          </p:contentPart>
        </mc:Choice>
        <mc:Fallback>
          <p:pic>
            <p:nvPicPr>
              <p:cNvPr id="9" name="Ink 8">
                <a:extLst>
                  <a:ext uri="{FF2B5EF4-FFF2-40B4-BE49-F238E27FC236}">
                    <a16:creationId xmlns:a16="http://schemas.microsoft.com/office/drawing/2014/main" id="{A6D10773-607B-486C-82E8-9BC886758296}"/>
                  </a:ext>
                </a:extLst>
              </p:cNvPr>
              <p:cNvPicPr/>
              <p:nvPr/>
            </p:nvPicPr>
            <p:blipFill>
              <a:blip r:embed="rId10"/>
              <a:stretch>
                <a:fillRect/>
              </a:stretch>
            </p:blipFill>
            <p:spPr>
              <a:xfrm>
                <a:off x="7888754" y="1389434"/>
                <a:ext cx="66600" cy="153360"/>
              </a:xfrm>
              <a:prstGeom prst="rect">
                <a:avLst/>
              </a:prstGeom>
            </p:spPr>
          </p:pic>
        </mc:Fallback>
      </mc:AlternateContent>
    </p:spTree>
    <p:extLst>
      <p:ext uri="{BB962C8B-B14F-4D97-AF65-F5344CB8AC3E}">
        <p14:creationId xmlns:p14="http://schemas.microsoft.com/office/powerpoint/2010/main" val="1357356201"/>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4504" fill="hold"/>
                                        <p:tgtEl>
                                          <p:spTgt spid="7"/>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7" restart="whenNotActive" fill="hold" evtFilter="cancelBubble" nodeType="interactiveSeq">
                <p:stCondLst>
                  <p:cond evt="onClick" delay="0">
                    <p:tgtEl>
                      <p:spTgt spid="7"/>
                    </p:tgtEl>
                  </p:cond>
                </p:stCondLst>
                <p:endSync evt="end" delay="0">
                  <p:rtn val="all"/>
                </p:endSync>
                <p:childTnLst>
                  <p:par>
                    <p:cTn id="8" fill="hold">
                      <p:stCondLst>
                        <p:cond delay="0"/>
                      </p:stCondLst>
                      <p:childTnLst>
                        <p:par>
                          <p:cTn id="9" fill="hold">
                            <p:stCondLst>
                              <p:cond delay="0"/>
                            </p:stCondLst>
                            <p:childTnLst>
                              <p:par>
                                <p:cTn id="10" presetID="2" presetClass="mediacall" presetSubtype="0" fill="hold" nodeType="clickEffect">
                                  <p:stCondLst>
                                    <p:cond delay="0"/>
                                  </p:stCondLst>
                                  <p:childTnLst>
                                    <p:cmd type="call" cmd="togglePause">
                                      <p:cBhvr>
                                        <p:cTn id="11" dur="1" fill="hold"/>
                                        <p:tgtEl>
                                          <p:spTgt spid="7"/>
                                        </p:tgtEl>
                                      </p:cBhvr>
                                    </p:cmd>
                                  </p:childTnLst>
                                </p:cTn>
                              </p:par>
                            </p:childTnLst>
                          </p:cTn>
                        </p:par>
                      </p:childTnLst>
                    </p:cTn>
                  </p:par>
                </p:childTnLst>
              </p:cTn>
              <p:nextCondLst>
                <p:cond evt="onClick" delay="0">
                  <p:tgtEl>
                    <p:spTgt spid="7"/>
                  </p:tgtEl>
                </p:cond>
              </p:nextCondLst>
            </p:seq>
            <p:video>
              <p:cMediaNode vol="80000">
                <p:cTn id="12" fill="hold" display="0">
                  <p:stCondLst>
                    <p:cond delay="indefinite"/>
                  </p:stCondLst>
                </p:cTn>
                <p:tgtEl>
                  <p:spTgt spid="7"/>
                </p:tgtEl>
              </p:cMediaNode>
            </p:video>
          </p:childTnLst>
        </p:cTn>
      </p:par>
    </p:tn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233D1-A910-B747-9F1E-FCBD8C847687}"/>
              </a:ext>
            </a:extLst>
          </p:cNvPr>
          <p:cNvSpPr>
            <a:spLocks noGrp="1"/>
          </p:cNvSpPr>
          <p:nvPr>
            <p:ph type="title"/>
          </p:nvPr>
        </p:nvSpPr>
        <p:spPr/>
        <p:txBody>
          <a:bodyPr/>
          <a:lstStyle/>
          <a:p>
            <a:r>
              <a:rPr lang="en-US" dirty="0"/>
              <a:t>Weight Sharing</a:t>
            </a:r>
          </a:p>
        </p:txBody>
      </p:sp>
      <p:sp>
        <p:nvSpPr>
          <p:cNvPr id="3" name="Text Placeholder 2">
            <a:extLst>
              <a:ext uri="{FF2B5EF4-FFF2-40B4-BE49-F238E27FC236}">
                <a16:creationId xmlns:a16="http://schemas.microsoft.com/office/drawing/2014/main" id="{D47E83A1-02B4-7B4F-9CFE-43763A871468}"/>
              </a:ext>
            </a:extLst>
          </p:cNvPr>
          <p:cNvSpPr>
            <a:spLocks noGrp="1"/>
          </p:cNvSpPr>
          <p:nvPr>
            <p:ph type="body" idx="1"/>
          </p:nvPr>
        </p:nvSpPr>
        <p:spPr>
          <a:xfrm>
            <a:off x="3089548" y="219900"/>
            <a:ext cx="6054451" cy="3981000"/>
          </a:xfrm>
        </p:spPr>
        <p:txBody>
          <a:bodyPr/>
          <a:lstStyle/>
          <a:p>
            <a:pPr marL="139700" indent="0">
              <a:buNone/>
            </a:pPr>
            <a:r>
              <a:rPr lang="en-US" dirty="0"/>
              <a:t>Consider solving a digit recognition task on 28x28 images. Suppose I wanted to use a fully connected hidden layer with 84 neurons</a:t>
            </a:r>
          </a:p>
          <a:p>
            <a:pPr marL="139700" indent="0">
              <a:buNone/>
            </a:pPr>
            <a:r>
              <a:rPr lang="en-US" b="1" dirty="0"/>
              <a:t>Without Convolutions: </a:t>
            </a:r>
            <a:r>
              <a:rPr lang="en-US" dirty="0"/>
              <a:t> </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18B044F5-F551-7B4C-A3E9-5D5080EEBDC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44</a:t>
            </a:fld>
            <a:endParaRPr lang="en"/>
          </a:p>
        </p:txBody>
      </p:sp>
      <mc:AlternateContent xmlns:mc="http://schemas.openxmlformats.org/markup-compatibility/2006" xmlns:p14="http://schemas.microsoft.com/office/powerpoint/2010/main">
        <mc:Choice Requires="p14">
          <p:contentPart p14:bwMode="auto" r:id="rId3">
            <p14:nvContentPartPr>
              <p14:cNvPr id="5" name="Ink 4">
                <a:extLst>
                  <a:ext uri="{FF2B5EF4-FFF2-40B4-BE49-F238E27FC236}">
                    <a16:creationId xmlns:a16="http://schemas.microsoft.com/office/drawing/2014/main" id="{546636EE-A8B4-4518-A2F8-1799E1C69CC0}"/>
                  </a:ext>
                </a:extLst>
              </p14:cNvPr>
              <p14:cNvContentPartPr/>
              <p14:nvPr/>
            </p14:nvContentPartPr>
            <p14:xfrm>
              <a:off x="2693520" y="861480"/>
              <a:ext cx="5496480" cy="4087080"/>
            </p14:xfrm>
          </p:contentPart>
        </mc:Choice>
        <mc:Fallback xmlns="">
          <p:pic>
            <p:nvPicPr>
              <p:cNvPr id="5" name="Ink 4">
                <a:extLst>
                  <a:ext uri="{FF2B5EF4-FFF2-40B4-BE49-F238E27FC236}">
                    <a16:creationId xmlns:a16="http://schemas.microsoft.com/office/drawing/2014/main" id="{546636EE-A8B4-4518-A2F8-1799E1C69CC0}"/>
                  </a:ext>
                </a:extLst>
              </p:cNvPr>
              <p:cNvPicPr/>
              <p:nvPr/>
            </p:nvPicPr>
            <p:blipFill>
              <a:blip r:embed="rId4"/>
              <a:stretch>
                <a:fillRect/>
              </a:stretch>
            </p:blipFill>
            <p:spPr>
              <a:xfrm>
                <a:off x="2684160" y="852120"/>
                <a:ext cx="5515200" cy="4105800"/>
              </a:xfrm>
              <a:prstGeom prst="rect">
                <a:avLst/>
              </a:prstGeom>
            </p:spPr>
          </p:pic>
        </mc:Fallback>
      </mc:AlternateContent>
      <mc:AlternateContent xmlns:mc="http://schemas.openxmlformats.org/markup-compatibility/2006">
        <mc:Choice xmlns:p14="http://schemas.microsoft.com/office/powerpoint/2010/main" Requires="p14">
          <p:contentPart p14:bwMode="auto" r:id="rId5">
            <p14:nvContentPartPr>
              <p14:cNvPr id="6" name="Ink 5">
                <a:extLst>
                  <a:ext uri="{FF2B5EF4-FFF2-40B4-BE49-F238E27FC236}">
                    <a16:creationId xmlns:a16="http://schemas.microsoft.com/office/drawing/2014/main" id="{A3AB4E32-E7E4-44E6-B2F6-F689DD9F9755}"/>
                  </a:ext>
                </a:extLst>
              </p14:cNvPr>
              <p14:cNvContentPartPr/>
              <p14:nvPr/>
            </p14:nvContentPartPr>
            <p14:xfrm>
              <a:off x="3935234" y="4371674"/>
              <a:ext cx="104400" cy="7560"/>
            </p14:xfrm>
          </p:contentPart>
        </mc:Choice>
        <mc:Fallback>
          <p:pic>
            <p:nvPicPr>
              <p:cNvPr id="6" name="Ink 5">
                <a:extLst>
                  <a:ext uri="{FF2B5EF4-FFF2-40B4-BE49-F238E27FC236}">
                    <a16:creationId xmlns:a16="http://schemas.microsoft.com/office/drawing/2014/main" id="{A3AB4E32-E7E4-44E6-B2F6-F689DD9F9755}"/>
                  </a:ext>
                </a:extLst>
              </p:cNvPr>
              <p:cNvPicPr/>
              <p:nvPr/>
            </p:nvPicPr>
            <p:blipFill>
              <a:blip r:embed="rId6"/>
              <a:stretch>
                <a:fillRect/>
              </a:stretch>
            </p:blipFill>
            <p:spPr>
              <a:xfrm>
                <a:off x="3917234" y="4353674"/>
                <a:ext cx="140040" cy="43200"/>
              </a:xfrm>
              <a:prstGeom prst="rect">
                <a:avLst/>
              </a:prstGeom>
            </p:spPr>
          </p:pic>
        </mc:Fallback>
      </mc:AlternateContent>
      <mc:AlternateContent xmlns:mc="http://schemas.openxmlformats.org/markup-compatibility/2006">
        <mc:Choice xmlns:p14="http://schemas.microsoft.com/office/powerpoint/2010/main" Requires="p14">
          <p:contentPart p14:bwMode="auto" r:id="rId7">
            <p14:nvContentPartPr>
              <p14:cNvPr id="7" name="Ink 6">
                <a:extLst>
                  <a:ext uri="{FF2B5EF4-FFF2-40B4-BE49-F238E27FC236}">
                    <a16:creationId xmlns:a16="http://schemas.microsoft.com/office/drawing/2014/main" id="{252EE722-2583-4D9E-8D73-1AB7648794D5}"/>
                  </a:ext>
                </a:extLst>
              </p14:cNvPr>
              <p14:cNvContentPartPr/>
              <p14:nvPr/>
            </p14:nvContentPartPr>
            <p14:xfrm>
              <a:off x="5752514" y="2064074"/>
              <a:ext cx="92520" cy="22320"/>
            </p14:xfrm>
          </p:contentPart>
        </mc:Choice>
        <mc:Fallback>
          <p:pic>
            <p:nvPicPr>
              <p:cNvPr id="7" name="Ink 6">
                <a:extLst>
                  <a:ext uri="{FF2B5EF4-FFF2-40B4-BE49-F238E27FC236}">
                    <a16:creationId xmlns:a16="http://schemas.microsoft.com/office/drawing/2014/main" id="{252EE722-2583-4D9E-8D73-1AB7648794D5}"/>
                  </a:ext>
                </a:extLst>
              </p:cNvPr>
              <p:cNvPicPr/>
              <p:nvPr/>
            </p:nvPicPr>
            <p:blipFill>
              <a:blip r:embed="rId8"/>
              <a:stretch>
                <a:fillRect/>
              </a:stretch>
            </p:blipFill>
            <p:spPr>
              <a:xfrm>
                <a:off x="5743514" y="2055434"/>
                <a:ext cx="110160" cy="39960"/>
              </a:xfrm>
              <a:prstGeom prst="rect">
                <a:avLst/>
              </a:prstGeom>
            </p:spPr>
          </p:pic>
        </mc:Fallback>
      </mc:AlternateContent>
    </p:spTree>
    <p:extLst>
      <p:ext uri="{BB962C8B-B14F-4D97-AF65-F5344CB8AC3E}">
        <p14:creationId xmlns:p14="http://schemas.microsoft.com/office/powerpoint/2010/main" val="3653682502"/>
      </p:ext>
    </p:extLst>
  </p:cSld>
  <p:clrMapOvr>
    <a:masterClrMapping/>
  </p:clrMapOvr>
  <p:transition spd="slow">
    <p:push dir="u"/>
  </p:transition>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40233D1-A910-B747-9F1E-FCBD8C847687}"/>
              </a:ext>
            </a:extLst>
          </p:cNvPr>
          <p:cNvSpPr>
            <a:spLocks noGrp="1"/>
          </p:cNvSpPr>
          <p:nvPr>
            <p:ph type="title"/>
          </p:nvPr>
        </p:nvSpPr>
        <p:spPr/>
        <p:txBody>
          <a:bodyPr/>
          <a:lstStyle/>
          <a:p>
            <a:r>
              <a:rPr lang="en-US" dirty="0"/>
              <a:t>Weight Sharing</a:t>
            </a:r>
          </a:p>
        </p:txBody>
      </p:sp>
      <p:sp>
        <p:nvSpPr>
          <p:cNvPr id="3" name="Text Placeholder 2">
            <a:extLst>
              <a:ext uri="{FF2B5EF4-FFF2-40B4-BE49-F238E27FC236}">
                <a16:creationId xmlns:a16="http://schemas.microsoft.com/office/drawing/2014/main" id="{D47E83A1-02B4-7B4F-9CFE-43763A871468}"/>
              </a:ext>
            </a:extLst>
          </p:cNvPr>
          <p:cNvSpPr>
            <a:spLocks noGrp="1"/>
          </p:cNvSpPr>
          <p:nvPr>
            <p:ph type="body" idx="1"/>
          </p:nvPr>
        </p:nvSpPr>
        <p:spPr>
          <a:xfrm>
            <a:off x="3089548" y="219900"/>
            <a:ext cx="6044371" cy="3981000"/>
          </a:xfrm>
        </p:spPr>
        <p:txBody>
          <a:bodyPr/>
          <a:lstStyle/>
          <a:p>
            <a:pPr marL="139700" indent="0">
              <a:buNone/>
            </a:pPr>
            <a:r>
              <a:rPr lang="en-US" dirty="0"/>
              <a:t>Consider solving a digit recognition task on 28x28 images. Suppose I wanted to use a fully connected hidden layer with 84 neurons</a:t>
            </a:r>
          </a:p>
          <a:p>
            <a:pPr marL="139700" indent="0">
              <a:buNone/>
            </a:pPr>
            <a:r>
              <a:rPr lang="en-US" b="1" dirty="0"/>
              <a:t>With Convolutions </a:t>
            </a:r>
            <a:r>
              <a:rPr lang="en-US" dirty="0"/>
              <a:t>(assume n1=10, n2=20)</a:t>
            </a:r>
            <a:endParaRPr lang="en-US" b="1"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18B044F5-F551-7B4C-A3E9-5D5080EEBDC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45</a:t>
            </a:fld>
            <a:endParaRPr lang="en"/>
          </a:p>
        </p:txBody>
      </p:sp>
      <p:pic>
        <p:nvPicPr>
          <p:cNvPr id="5" name="Picture 4">
            <a:extLst>
              <a:ext uri="{FF2B5EF4-FFF2-40B4-BE49-F238E27FC236}">
                <a16:creationId xmlns:a16="http://schemas.microsoft.com/office/drawing/2014/main" id="{A06C65F6-B2E0-2047-A134-CE581A2C65C6}"/>
              </a:ext>
            </a:extLst>
          </p:cNvPr>
          <p:cNvPicPr>
            <a:picLocks noChangeAspect="1"/>
          </p:cNvPicPr>
          <p:nvPr/>
        </p:nvPicPr>
        <p:blipFill>
          <a:blip r:embed="rId3"/>
          <a:stretch>
            <a:fillRect/>
          </a:stretch>
        </p:blipFill>
        <p:spPr>
          <a:xfrm>
            <a:off x="3623453" y="2741342"/>
            <a:ext cx="4528393" cy="2419456"/>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8E7FDB8F-C57C-4A90-B0F2-5FE0AACF3359}"/>
                  </a:ext>
                </a:extLst>
              </p14:cNvPr>
              <p14:cNvContentPartPr/>
              <p14:nvPr/>
            </p14:nvContentPartPr>
            <p14:xfrm>
              <a:off x="4868280" y="1143360"/>
              <a:ext cx="1891080" cy="3910320"/>
            </p14:xfrm>
          </p:contentPart>
        </mc:Choice>
        <mc:Fallback xmlns="">
          <p:pic>
            <p:nvPicPr>
              <p:cNvPr id="6" name="Ink 5">
                <a:extLst>
                  <a:ext uri="{FF2B5EF4-FFF2-40B4-BE49-F238E27FC236}">
                    <a16:creationId xmlns:a16="http://schemas.microsoft.com/office/drawing/2014/main" id="{8E7FDB8F-C57C-4A90-B0F2-5FE0AACF3359}"/>
                  </a:ext>
                </a:extLst>
              </p:cNvPr>
              <p:cNvPicPr/>
              <p:nvPr/>
            </p:nvPicPr>
            <p:blipFill>
              <a:blip r:embed="rId5"/>
              <a:stretch>
                <a:fillRect/>
              </a:stretch>
            </p:blipFill>
            <p:spPr>
              <a:xfrm>
                <a:off x="2692800" y="1134000"/>
                <a:ext cx="4075920" cy="392904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7" name="Ink 6">
                <a:extLst>
                  <a:ext uri="{FF2B5EF4-FFF2-40B4-BE49-F238E27FC236}">
                    <a16:creationId xmlns:a16="http://schemas.microsoft.com/office/drawing/2014/main" id="{6D70F26C-97E6-4163-8182-6589F2DD466A}"/>
                  </a:ext>
                </a:extLst>
              </p14:cNvPr>
              <p14:cNvContentPartPr/>
              <p14:nvPr/>
            </p14:nvContentPartPr>
            <p14:xfrm>
              <a:off x="2768760" y="84960"/>
              <a:ext cx="4965120" cy="220320"/>
            </p14:xfrm>
          </p:contentPart>
        </mc:Choice>
        <mc:Fallback xmlns="">
          <p:pic>
            <p:nvPicPr>
              <p:cNvPr id="7" name="Ink 6">
                <a:extLst>
                  <a:ext uri="{FF2B5EF4-FFF2-40B4-BE49-F238E27FC236}">
                    <a16:creationId xmlns:a16="http://schemas.microsoft.com/office/drawing/2014/main" id="{6D70F26C-97E6-4163-8182-6589F2DD466A}"/>
                  </a:ext>
                </a:extLst>
              </p:cNvPr>
              <p:cNvPicPr/>
              <p:nvPr/>
            </p:nvPicPr>
            <p:blipFill>
              <a:blip r:embed="rId7"/>
              <a:stretch>
                <a:fillRect/>
              </a:stretch>
            </p:blipFill>
            <p:spPr>
              <a:xfrm>
                <a:off x="2759400" y="63720"/>
                <a:ext cx="6253200" cy="276840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77" name="Ink 76">
                <a:extLst>
                  <a:ext uri="{FF2B5EF4-FFF2-40B4-BE49-F238E27FC236}">
                    <a16:creationId xmlns:a16="http://schemas.microsoft.com/office/drawing/2014/main" id="{BF0A4547-D726-46EF-8FE1-75EE5AD5AF23}"/>
                  </a:ext>
                </a:extLst>
              </p14:cNvPr>
              <p14:cNvContentPartPr/>
              <p14:nvPr/>
            </p14:nvContentPartPr>
            <p14:xfrm>
              <a:off x="3450314" y="3041474"/>
              <a:ext cx="61560" cy="165240"/>
            </p14:xfrm>
          </p:contentPart>
        </mc:Choice>
        <mc:Fallback>
          <p:pic>
            <p:nvPicPr>
              <p:cNvPr id="77" name="Ink 76">
                <a:extLst>
                  <a:ext uri="{FF2B5EF4-FFF2-40B4-BE49-F238E27FC236}">
                    <a16:creationId xmlns:a16="http://schemas.microsoft.com/office/drawing/2014/main" id="{BF0A4547-D726-46EF-8FE1-75EE5AD5AF23}"/>
                  </a:ext>
                </a:extLst>
              </p:cNvPr>
              <p:cNvPicPr/>
              <p:nvPr/>
            </p:nvPicPr>
            <p:blipFill>
              <a:blip r:embed="rId9"/>
              <a:stretch>
                <a:fillRect/>
              </a:stretch>
            </p:blipFill>
            <p:spPr>
              <a:xfrm>
                <a:off x="3432314" y="3023474"/>
                <a:ext cx="97200" cy="20088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78" name="Ink 77">
                <a:extLst>
                  <a:ext uri="{FF2B5EF4-FFF2-40B4-BE49-F238E27FC236}">
                    <a16:creationId xmlns:a16="http://schemas.microsoft.com/office/drawing/2014/main" id="{19B9C47A-68F4-47AF-B060-280B387D7EFD}"/>
                  </a:ext>
                </a:extLst>
              </p14:cNvPr>
              <p14:cNvContentPartPr/>
              <p14:nvPr/>
            </p14:nvContentPartPr>
            <p14:xfrm>
              <a:off x="3588194" y="3047234"/>
              <a:ext cx="20880" cy="9720"/>
            </p14:xfrm>
          </p:contentPart>
        </mc:Choice>
        <mc:Fallback>
          <p:pic>
            <p:nvPicPr>
              <p:cNvPr id="78" name="Ink 77">
                <a:extLst>
                  <a:ext uri="{FF2B5EF4-FFF2-40B4-BE49-F238E27FC236}">
                    <a16:creationId xmlns:a16="http://schemas.microsoft.com/office/drawing/2014/main" id="{19B9C47A-68F4-47AF-B060-280B387D7EFD}"/>
                  </a:ext>
                </a:extLst>
              </p:cNvPr>
              <p:cNvPicPr/>
              <p:nvPr/>
            </p:nvPicPr>
            <p:blipFill>
              <a:blip r:embed="rId11"/>
              <a:stretch>
                <a:fillRect/>
              </a:stretch>
            </p:blipFill>
            <p:spPr>
              <a:xfrm>
                <a:off x="3570554" y="3029594"/>
                <a:ext cx="56520" cy="45360"/>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79" name="Ink 78">
                <a:extLst>
                  <a:ext uri="{FF2B5EF4-FFF2-40B4-BE49-F238E27FC236}">
                    <a16:creationId xmlns:a16="http://schemas.microsoft.com/office/drawing/2014/main" id="{DE5C90D2-C2D3-4381-A070-D845CEDBC360}"/>
                  </a:ext>
                </a:extLst>
              </p14:cNvPr>
              <p14:cNvContentPartPr/>
              <p14:nvPr/>
            </p14:nvContentPartPr>
            <p14:xfrm>
              <a:off x="3640394" y="3185114"/>
              <a:ext cx="1080" cy="14760"/>
            </p14:xfrm>
          </p:contentPart>
        </mc:Choice>
        <mc:Fallback>
          <p:pic>
            <p:nvPicPr>
              <p:cNvPr id="79" name="Ink 78">
                <a:extLst>
                  <a:ext uri="{FF2B5EF4-FFF2-40B4-BE49-F238E27FC236}">
                    <a16:creationId xmlns:a16="http://schemas.microsoft.com/office/drawing/2014/main" id="{DE5C90D2-C2D3-4381-A070-D845CEDBC360}"/>
                  </a:ext>
                </a:extLst>
              </p:cNvPr>
              <p:cNvPicPr/>
              <p:nvPr/>
            </p:nvPicPr>
            <p:blipFill>
              <a:blip r:embed="rId13"/>
              <a:stretch>
                <a:fillRect/>
              </a:stretch>
            </p:blipFill>
            <p:spPr>
              <a:xfrm>
                <a:off x="3622394" y="3167114"/>
                <a:ext cx="36720" cy="5040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80" name="Ink 79">
                <a:extLst>
                  <a:ext uri="{FF2B5EF4-FFF2-40B4-BE49-F238E27FC236}">
                    <a16:creationId xmlns:a16="http://schemas.microsoft.com/office/drawing/2014/main" id="{0CDBCABF-A590-4F82-AEE8-BC0C46719C5F}"/>
                  </a:ext>
                </a:extLst>
              </p14:cNvPr>
              <p14:cNvContentPartPr/>
              <p14:nvPr/>
            </p14:nvContentPartPr>
            <p14:xfrm>
              <a:off x="2781794" y="3315434"/>
              <a:ext cx="715320" cy="41760"/>
            </p14:xfrm>
          </p:contentPart>
        </mc:Choice>
        <mc:Fallback>
          <p:pic>
            <p:nvPicPr>
              <p:cNvPr id="80" name="Ink 79">
                <a:extLst>
                  <a:ext uri="{FF2B5EF4-FFF2-40B4-BE49-F238E27FC236}">
                    <a16:creationId xmlns:a16="http://schemas.microsoft.com/office/drawing/2014/main" id="{0CDBCABF-A590-4F82-AEE8-BC0C46719C5F}"/>
                  </a:ext>
                </a:extLst>
              </p:cNvPr>
              <p:cNvPicPr/>
              <p:nvPr/>
            </p:nvPicPr>
            <p:blipFill>
              <a:blip r:embed="rId15"/>
              <a:stretch>
                <a:fillRect/>
              </a:stretch>
            </p:blipFill>
            <p:spPr>
              <a:xfrm>
                <a:off x="2763794" y="3297434"/>
                <a:ext cx="750960" cy="77400"/>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86" name="Ink 85">
                <a:extLst>
                  <a:ext uri="{FF2B5EF4-FFF2-40B4-BE49-F238E27FC236}">
                    <a16:creationId xmlns:a16="http://schemas.microsoft.com/office/drawing/2014/main" id="{B51FF333-984E-4B0D-87F2-4EE40A208148}"/>
                  </a:ext>
                </a:extLst>
              </p14:cNvPr>
              <p14:cNvContentPartPr/>
              <p14:nvPr/>
            </p14:nvContentPartPr>
            <p14:xfrm>
              <a:off x="3229634" y="3513794"/>
              <a:ext cx="1800" cy="12240"/>
            </p14:xfrm>
          </p:contentPart>
        </mc:Choice>
        <mc:Fallback>
          <p:pic>
            <p:nvPicPr>
              <p:cNvPr id="86" name="Ink 85">
                <a:extLst>
                  <a:ext uri="{FF2B5EF4-FFF2-40B4-BE49-F238E27FC236}">
                    <a16:creationId xmlns:a16="http://schemas.microsoft.com/office/drawing/2014/main" id="{B51FF333-984E-4B0D-87F2-4EE40A208148}"/>
                  </a:ext>
                </a:extLst>
              </p:cNvPr>
              <p:cNvPicPr/>
              <p:nvPr/>
            </p:nvPicPr>
            <p:blipFill>
              <a:blip r:embed="rId17"/>
              <a:stretch>
                <a:fillRect/>
              </a:stretch>
            </p:blipFill>
            <p:spPr>
              <a:xfrm>
                <a:off x="3211634" y="3496154"/>
                <a:ext cx="37440" cy="4788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94" name="Ink 93">
                <a:extLst>
                  <a:ext uri="{FF2B5EF4-FFF2-40B4-BE49-F238E27FC236}">
                    <a16:creationId xmlns:a16="http://schemas.microsoft.com/office/drawing/2014/main" id="{DA77D457-6C45-4F7E-A1AF-D043CBAD4D3A}"/>
                  </a:ext>
                </a:extLst>
              </p14:cNvPr>
              <p14:cNvContentPartPr/>
              <p14:nvPr/>
            </p14:nvContentPartPr>
            <p14:xfrm>
              <a:off x="3344474" y="3733394"/>
              <a:ext cx="82800" cy="129600"/>
            </p14:xfrm>
          </p:contentPart>
        </mc:Choice>
        <mc:Fallback>
          <p:pic>
            <p:nvPicPr>
              <p:cNvPr id="94" name="Ink 93">
                <a:extLst>
                  <a:ext uri="{FF2B5EF4-FFF2-40B4-BE49-F238E27FC236}">
                    <a16:creationId xmlns:a16="http://schemas.microsoft.com/office/drawing/2014/main" id="{DA77D457-6C45-4F7E-A1AF-D043CBAD4D3A}"/>
                  </a:ext>
                </a:extLst>
              </p:cNvPr>
              <p:cNvPicPr/>
              <p:nvPr/>
            </p:nvPicPr>
            <p:blipFill>
              <a:blip r:embed="rId19"/>
              <a:stretch>
                <a:fillRect/>
              </a:stretch>
            </p:blipFill>
            <p:spPr>
              <a:xfrm>
                <a:off x="3326834" y="3715754"/>
                <a:ext cx="118440" cy="16524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95" name="Ink 94">
                <a:extLst>
                  <a:ext uri="{FF2B5EF4-FFF2-40B4-BE49-F238E27FC236}">
                    <a16:creationId xmlns:a16="http://schemas.microsoft.com/office/drawing/2014/main" id="{00ED62E8-E79E-429C-B9BB-C7A1B3439B20}"/>
                  </a:ext>
                </a:extLst>
              </p14:cNvPr>
              <p14:cNvContentPartPr/>
              <p14:nvPr/>
            </p14:nvContentPartPr>
            <p14:xfrm>
              <a:off x="2832554" y="3725114"/>
              <a:ext cx="440280" cy="149040"/>
            </p14:xfrm>
          </p:contentPart>
        </mc:Choice>
        <mc:Fallback>
          <p:pic>
            <p:nvPicPr>
              <p:cNvPr id="95" name="Ink 94">
                <a:extLst>
                  <a:ext uri="{FF2B5EF4-FFF2-40B4-BE49-F238E27FC236}">
                    <a16:creationId xmlns:a16="http://schemas.microsoft.com/office/drawing/2014/main" id="{00ED62E8-E79E-429C-B9BB-C7A1B3439B20}"/>
                  </a:ext>
                </a:extLst>
              </p:cNvPr>
              <p:cNvPicPr/>
              <p:nvPr/>
            </p:nvPicPr>
            <p:blipFill>
              <a:blip r:embed="rId21"/>
              <a:stretch>
                <a:fillRect/>
              </a:stretch>
            </p:blipFill>
            <p:spPr>
              <a:xfrm>
                <a:off x="2814554" y="3707474"/>
                <a:ext cx="475920" cy="18468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96" name="Ink 95">
                <a:extLst>
                  <a:ext uri="{FF2B5EF4-FFF2-40B4-BE49-F238E27FC236}">
                    <a16:creationId xmlns:a16="http://schemas.microsoft.com/office/drawing/2014/main" id="{B17B0171-0CAC-4202-9A99-02C33631913A}"/>
                  </a:ext>
                </a:extLst>
              </p14:cNvPr>
              <p14:cNvContentPartPr/>
              <p14:nvPr/>
            </p14:nvContentPartPr>
            <p14:xfrm>
              <a:off x="3337634" y="3435314"/>
              <a:ext cx="178560" cy="138600"/>
            </p14:xfrm>
          </p:contentPart>
        </mc:Choice>
        <mc:Fallback>
          <p:pic>
            <p:nvPicPr>
              <p:cNvPr id="96" name="Ink 95">
                <a:extLst>
                  <a:ext uri="{FF2B5EF4-FFF2-40B4-BE49-F238E27FC236}">
                    <a16:creationId xmlns:a16="http://schemas.microsoft.com/office/drawing/2014/main" id="{B17B0171-0CAC-4202-9A99-02C33631913A}"/>
                  </a:ext>
                </a:extLst>
              </p:cNvPr>
              <p:cNvPicPr/>
              <p:nvPr/>
            </p:nvPicPr>
            <p:blipFill>
              <a:blip r:embed="rId23"/>
              <a:stretch>
                <a:fillRect/>
              </a:stretch>
            </p:blipFill>
            <p:spPr>
              <a:xfrm>
                <a:off x="3319994" y="3417674"/>
                <a:ext cx="214200" cy="17424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97" name="Ink 96">
                <a:extLst>
                  <a:ext uri="{FF2B5EF4-FFF2-40B4-BE49-F238E27FC236}">
                    <a16:creationId xmlns:a16="http://schemas.microsoft.com/office/drawing/2014/main" id="{EC0C2B58-9E8F-4A9C-8BDC-56AD0D1EB730}"/>
                  </a:ext>
                </a:extLst>
              </p14:cNvPr>
              <p14:cNvContentPartPr/>
              <p14:nvPr/>
            </p14:nvContentPartPr>
            <p14:xfrm>
              <a:off x="2939834" y="3453314"/>
              <a:ext cx="176760" cy="134280"/>
            </p14:xfrm>
          </p:contentPart>
        </mc:Choice>
        <mc:Fallback>
          <p:pic>
            <p:nvPicPr>
              <p:cNvPr id="97" name="Ink 96">
                <a:extLst>
                  <a:ext uri="{FF2B5EF4-FFF2-40B4-BE49-F238E27FC236}">
                    <a16:creationId xmlns:a16="http://schemas.microsoft.com/office/drawing/2014/main" id="{EC0C2B58-9E8F-4A9C-8BDC-56AD0D1EB730}"/>
                  </a:ext>
                </a:extLst>
              </p:cNvPr>
              <p:cNvPicPr/>
              <p:nvPr/>
            </p:nvPicPr>
            <p:blipFill>
              <a:blip r:embed="rId25"/>
              <a:stretch>
                <a:fillRect/>
              </a:stretch>
            </p:blipFill>
            <p:spPr>
              <a:xfrm>
                <a:off x="2921834" y="3435362"/>
                <a:ext cx="212400" cy="169825"/>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98" name="Ink 97">
                <a:extLst>
                  <a:ext uri="{FF2B5EF4-FFF2-40B4-BE49-F238E27FC236}">
                    <a16:creationId xmlns:a16="http://schemas.microsoft.com/office/drawing/2014/main" id="{581712BD-B8BC-4A16-845F-6528A64478AC}"/>
                  </a:ext>
                </a:extLst>
              </p14:cNvPr>
              <p14:cNvContentPartPr/>
              <p14:nvPr/>
            </p14:nvContentPartPr>
            <p14:xfrm>
              <a:off x="2724554" y="3481754"/>
              <a:ext cx="129600" cy="133200"/>
            </p14:xfrm>
          </p:contentPart>
        </mc:Choice>
        <mc:Fallback>
          <p:pic>
            <p:nvPicPr>
              <p:cNvPr id="98" name="Ink 97">
                <a:extLst>
                  <a:ext uri="{FF2B5EF4-FFF2-40B4-BE49-F238E27FC236}">
                    <a16:creationId xmlns:a16="http://schemas.microsoft.com/office/drawing/2014/main" id="{581712BD-B8BC-4A16-845F-6528A64478AC}"/>
                  </a:ext>
                </a:extLst>
              </p:cNvPr>
              <p:cNvPicPr/>
              <p:nvPr/>
            </p:nvPicPr>
            <p:blipFill>
              <a:blip r:embed="rId27"/>
              <a:stretch>
                <a:fillRect/>
              </a:stretch>
            </p:blipFill>
            <p:spPr>
              <a:xfrm>
                <a:off x="2706604" y="3464114"/>
                <a:ext cx="165141" cy="16884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99" name="Ink 98">
                <a:extLst>
                  <a:ext uri="{FF2B5EF4-FFF2-40B4-BE49-F238E27FC236}">
                    <a16:creationId xmlns:a16="http://schemas.microsoft.com/office/drawing/2014/main" id="{337568D0-F19B-4C69-BCD2-D9FF3B576308}"/>
                  </a:ext>
                </a:extLst>
              </p14:cNvPr>
              <p14:cNvContentPartPr/>
              <p14:nvPr/>
            </p14:nvContentPartPr>
            <p14:xfrm>
              <a:off x="2736434" y="3075314"/>
              <a:ext cx="615240" cy="197640"/>
            </p14:xfrm>
          </p:contentPart>
        </mc:Choice>
        <mc:Fallback>
          <p:pic>
            <p:nvPicPr>
              <p:cNvPr id="99" name="Ink 98">
                <a:extLst>
                  <a:ext uri="{FF2B5EF4-FFF2-40B4-BE49-F238E27FC236}">
                    <a16:creationId xmlns:a16="http://schemas.microsoft.com/office/drawing/2014/main" id="{337568D0-F19B-4C69-BCD2-D9FF3B576308}"/>
                  </a:ext>
                </a:extLst>
              </p:cNvPr>
              <p:cNvPicPr/>
              <p:nvPr/>
            </p:nvPicPr>
            <p:blipFill>
              <a:blip r:embed="rId29"/>
              <a:stretch>
                <a:fillRect/>
              </a:stretch>
            </p:blipFill>
            <p:spPr>
              <a:xfrm>
                <a:off x="2718784" y="3057674"/>
                <a:ext cx="650901" cy="233280"/>
              </a:xfrm>
              <a:prstGeom prst="rect">
                <a:avLst/>
              </a:prstGeom>
            </p:spPr>
          </p:pic>
        </mc:Fallback>
      </mc:AlternateContent>
      <mc:AlternateContent xmlns:mc="http://schemas.openxmlformats.org/markup-compatibility/2006">
        <mc:Choice xmlns:p14="http://schemas.microsoft.com/office/powerpoint/2010/main" Requires="p14">
          <p:contentPart p14:bwMode="auto" r:id="rId30">
            <p14:nvContentPartPr>
              <p14:cNvPr id="102" name="Ink 101">
                <a:extLst>
                  <a:ext uri="{FF2B5EF4-FFF2-40B4-BE49-F238E27FC236}">
                    <a16:creationId xmlns:a16="http://schemas.microsoft.com/office/drawing/2014/main" id="{B977896B-A61B-4B4A-B093-F122802B2B70}"/>
                  </a:ext>
                </a:extLst>
              </p14:cNvPr>
              <p14:cNvContentPartPr/>
              <p14:nvPr/>
            </p14:nvContentPartPr>
            <p14:xfrm>
              <a:off x="3765314" y="3146954"/>
              <a:ext cx="228240" cy="142560"/>
            </p14:xfrm>
          </p:contentPart>
        </mc:Choice>
        <mc:Fallback>
          <p:pic>
            <p:nvPicPr>
              <p:cNvPr id="102" name="Ink 101">
                <a:extLst>
                  <a:ext uri="{FF2B5EF4-FFF2-40B4-BE49-F238E27FC236}">
                    <a16:creationId xmlns:a16="http://schemas.microsoft.com/office/drawing/2014/main" id="{B977896B-A61B-4B4A-B093-F122802B2B70}"/>
                  </a:ext>
                </a:extLst>
              </p:cNvPr>
              <p:cNvPicPr/>
              <p:nvPr/>
            </p:nvPicPr>
            <p:blipFill>
              <a:blip r:embed="rId31"/>
              <a:stretch>
                <a:fillRect/>
              </a:stretch>
            </p:blipFill>
            <p:spPr>
              <a:xfrm>
                <a:off x="3747674" y="3129314"/>
                <a:ext cx="263880" cy="178200"/>
              </a:xfrm>
              <a:prstGeom prst="rect">
                <a:avLst/>
              </a:prstGeom>
            </p:spPr>
          </p:pic>
        </mc:Fallback>
      </mc:AlternateContent>
      <mc:AlternateContent xmlns:mc="http://schemas.openxmlformats.org/markup-compatibility/2006">
        <mc:Choice xmlns:p14="http://schemas.microsoft.com/office/powerpoint/2010/main" Requires="p14">
          <p:contentPart p14:bwMode="auto" r:id="rId32">
            <p14:nvContentPartPr>
              <p14:cNvPr id="145" name="Ink 144">
                <a:extLst>
                  <a:ext uri="{FF2B5EF4-FFF2-40B4-BE49-F238E27FC236}">
                    <a16:creationId xmlns:a16="http://schemas.microsoft.com/office/drawing/2014/main" id="{22FFFCD6-0622-49AF-87B9-18FBFAC7430C}"/>
                  </a:ext>
                </a:extLst>
              </p14:cNvPr>
              <p14:cNvContentPartPr/>
              <p14:nvPr/>
            </p14:nvContentPartPr>
            <p14:xfrm>
              <a:off x="4137914" y="2567354"/>
              <a:ext cx="694080" cy="29880"/>
            </p14:xfrm>
          </p:contentPart>
        </mc:Choice>
        <mc:Fallback>
          <p:pic>
            <p:nvPicPr>
              <p:cNvPr id="145" name="Ink 144">
                <a:extLst>
                  <a:ext uri="{FF2B5EF4-FFF2-40B4-BE49-F238E27FC236}">
                    <a16:creationId xmlns:a16="http://schemas.microsoft.com/office/drawing/2014/main" id="{22FFFCD6-0622-49AF-87B9-18FBFAC7430C}"/>
                  </a:ext>
                </a:extLst>
              </p:cNvPr>
              <p:cNvPicPr/>
              <p:nvPr/>
            </p:nvPicPr>
            <p:blipFill>
              <a:blip r:embed="rId33"/>
              <a:stretch>
                <a:fillRect/>
              </a:stretch>
            </p:blipFill>
            <p:spPr>
              <a:xfrm>
                <a:off x="4120274" y="2549714"/>
                <a:ext cx="729720" cy="65520"/>
              </a:xfrm>
              <a:prstGeom prst="rect">
                <a:avLst/>
              </a:prstGeom>
            </p:spPr>
          </p:pic>
        </mc:Fallback>
      </mc:AlternateContent>
      <mc:AlternateContent xmlns:mc="http://schemas.openxmlformats.org/markup-compatibility/2006">
        <mc:Choice xmlns:p14="http://schemas.microsoft.com/office/powerpoint/2010/main" Requires="p14">
          <p:contentPart p14:bwMode="auto" r:id="rId34">
            <p14:nvContentPartPr>
              <p14:cNvPr id="146" name="Ink 145">
                <a:extLst>
                  <a:ext uri="{FF2B5EF4-FFF2-40B4-BE49-F238E27FC236}">
                    <a16:creationId xmlns:a16="http://schemas.microsoft.com/office/drawing/2014/main" id="{55E36CBD-FE4A-4A33-B90A-771E537A2B57}"/>
                  </a:ext>
                </a:extLst>
              </p14:cNvPr>
              <p14:cNvContentPartPr/>
              <p14:nvPr/>
            </p14:nvContentPartPr>
            <p14:xfrm>
              <a:off x="4033514" y="2720354"/>
              <a:ext cx="122760" cy="148320"/>
            </p14:xfrm>
          </p:contentPart>
        </mc:Choice>
        <mc:Fallback>
          <p:pic>
            <p:nvPicPr>
              <p:cNvPr id="146" name="Ink 145">
                <a:extLst>
                  <a:ext uri="{FF2B5EF4-FFF2-40B4-BE49-F238E27FC236}">
                    <a16:creationId xmlns:a16="http://schemas.microsoft.com/office/drawing/2014/main" id="{55E36CBD-FE4A-4A33-B90A-771E537A2B57}"/>
                  </a:ext>
                </a:extLst>
              </p:cNvPr>
              <p:cNvPicPr/>
              <p:nvPr/>
            </p:nvPicPr>
            <p:blipFill>
              <a:blip r:embed="rId35"/>
              <a:stretch>
                <a:fillRect/>
              </a:stretch>
            </p:blipFill>
            <p:spPr>
              <a:xfrm>
                <a:off x="4015874" y="2702714"/>
                <a:ext cx="158400" cy="183960"/>
              </a:xfrm>
              <a:prstGeom prst="rect">
                <a:avLst/>
              </a:prstGeom>
            </p:spPr>
          </p:pic>
        </mc:Fallback>
      </mc:AlternateContent>
      <mc:AlternateContent xmlns:mc="http://schemas.openxmlformats.org/markup-compatibility/2006">
        <mc:Choice xmlns:p14="http://schemas.microsoft.com/office/powerpoint/2010/main" Requires="p14">
          <p:contentPart p14:bwMode="auto" r:id="rId36">
            <p14:nvContentPartPr>
              <p14:cNvPr id="158" name="Ink 157">
                <a:extLst>
                  <a:ext uri="{FF2B5EF4-FFF2-40B4-BE49-F238E27FC236}">
                    <a16:creationId xmlns:a16="http://schemas.microsoft.com/office/drawing/2014/main" id="{327C45EB-036C-4DBF-A6EC-8C1EF208BD6B}"/>
                  </a:ext>
                </a:extLst>
              </p14:cNvPr>
              <p14:cNvContentPartPr/>
              <p14:nvPr/>
            </p14:nvContentPartPr>
            <p14:xfrm>
              <a:off x="4276154" y="2701634"/>
              <a:ext cx="791280" cy="599040"/>
            </p14:xfrm>
          </p:contentPart>
        </mc:Choice>
        <mc:Fallback>
          <p:pic>
            <p:nvPicPr>
              <p:cNvPr id="158" name="Ink 157">
                <a:extLst>
                  <a:ext uri="{FF2B5EF4-FFF2-40B4-BE49-F238E27FC236}">
                    <a16:creationId xmlns:a16="http://schemas.microsoft.com/office/drawing/2014/main" id="{327C45EB-036C-4DBF-A6EC-8C1EF208BD6B}"/>
                  </a:ext>
                </a:extLst>
              </p:cNvPr>
              <p:cNvPicPr/>
              <p:nvPr/>
            </p:nvPicPr>
            <p:blipFill>
              <a:blip r:embed="rId37"/>
              <a:stretch>
                <a:fillRect/>
              </a:stretch>
            </p:blipFill>
            <p:spPr>
              <a:xfrm>
                <a:off x="4258154" y="2683634"/>
                <a:ext cx="826920" cy="634680"/>
              </a:xfrm>
              <a:prstGeom prst="rect">
                <a:avLst/>
              </a:prstGeom>
            </p:spPr>
          </p:pic>
        </mc:Fallback>
      </mc:AlternateContent>
      <mc:AlternateContent xmlns:mc="http://schemas.openxmlformats.org/markup-compatibility/2006">
        <mc:Choice xmlns:p14="http://schemas.microsoft.com/office/powerpoint/2010/main" Requires="p14">
          <p:contentPart p14:bwMode="auto" r:id="rId38">
            <p14:nvContentPartPr>
              <p14:cNvPr id="159" name="Ink 158">
                <a:extLst>
                  <a:ext uri="{FF2B5EF4-FFF2-40B4-BE49-F238E27FC236}">
                    <a16:creationId xmlns:a16="http://schemas.microsoft.com/office/drawing/2014/main" id="{2258173E-6765-492F-817F-BF54396D1256}"/>
                  </a:ext>
                </a:extLst>
              </p14:cNvPr>
              <p14:cNvContentPartPr/>
              <p14:nvPr/>
            </p14:nvContentPartPr>
            <p14:xfrm>
              <a:off x="4031354" y="2342714"/>
              <a:ext cx="927720" cy="190440"/>
            </p14:xfrm>
          </p:contentPart>
        </mc:Choice>
        <mc:Fallback>
          <p:pic>
            <p:nvPicPr>
              <p:cNvPr id="159" name="Ink 158">
                <a:extLst>
                  <a:ext uri="{FF2B5EF4-FFF2-40B4-BE49-F238E27FC236}">
                    <a16:creationId xmlns:a16="http://schemas.microsoft.com/office/drawing/2014/main" id="{2258173E-6765-492F-817F-BF54396D1256}"/>
                  </a:ext>
                </a:extLst>
              </p:cNvPr>
              <p:cNvPicPr/>
              <p:nvPr/>
            </p:nvPicPr>
            <p:blipFill>
              <a:blip r:embed="rId39"/>
              <a:stretch>
                <a:fillRect/>
              </a:stretch>
            </p:blipFill>
            <p:spPr>
              <a:xfrm>
                <a:off x="4013714" y="2324714"/>
                <a:ext cx="963360" cy="226080"/>
              </a:xfrm>
              <a:prstGeom prst="rect">
                <a:avLst/>
              </a:prstGeom>
            </p:spPr>
          </p:pic>
        </mc:Fallback>
      </mc:AlternateContent>
      <mc:AlternateContent xmlns:mc="http://schemas.openxmlformats.org/markup-compatibility/2006">
        <mc:Choice xmlns:p14="http://schemas.microsoft.com/office/powerpoint/2010/main" Requires="p14">
          <p:contentPart p14:bwMode="auto" r:id="rId40">
            <p14:nvContentPartPr>
              <p14:cNvPr id="193" name="Ink 192">
                <a:extLst>
                  <a:ext uri="{FF2B5EF4-FFF2-40B4-BE49-F238E27FC236}">
                    <a16:creationId xmlns:a16="http://schemas.microsoft.com/office/drawing/2014/main" id="{0CFB27DC-9BF9-4361-9703-D6750887AD50}"/>
                  </a:ext>
                </a:extLst>
              </p14:cNvPr>
              <p14:cNvContentPartPr/>
              <p14:nvPr/>
            </p14:nvContentPartPr>
            <p14:xfrm>
              <a:off x="8268914" y="1259834"/>
              <a:ext cx="12240" cy="25200"/>
            </p14:xfrm>
          </p:contentPart>
        </mc:Choice>
        <mc:Fallback>
          <p:pic>
            <p:nvPicPr>
              <p:cNvPr id="193" name="Ink 192">
                <a:extLst>
                  <a:ext uri="{FF2B5EF4-FFF2-40B4-BE49-F238E27FC236}">
                    <a16:creationId xmlns:a16="http://schemas.microsoft.com/office/drawing/2014/main" id="{0CFB27DC-9BF9-4361-9703-D6750887AD50}"/>
                  </a:ext>
                </a:extLst>
              </p:cNvPr>
              <p:cNvPicPr/>
              <p:nvPr/>
            </p:nvPicPr>
            <p:blipFill>
              <a:blip r:embed="rId41"/>
              <a:stretch>
                <a:fillRect/>
              </a:stretch>
            </p:blipFill>
            <p:spPr>
              <a:xfrm>
                <a:off x="8250914" y="1241834"/>
                <a:ext cx="47880" cy="60840"/>
              </a:xfrm>
              <a:prstGeom prst="rect">
                <a:avLst/>
              </a:prstGeom>
            </p:spPr>
          </p:pic>
        </mc:Fallback>
      </mc:AlternateContent>
      <mc:AlternateContent xmlns:mc="http://schemas.openxmlformats.org/markup-compatibility/2006">
        <mc:Choice xmlns:p14="http://schemas.microsoft.com/office/powerpoint/2010/main" Requires="p14">
          <p:contentPart p14:bwMode="auto" r:id="rId42">
            <p14:nvContentPartPr>
              <p14:cNvPr id="194" name="Ink 193">
                <a:extLst>
                  <a:ext uri="{FF2B5EF4-FFF2-40B4-BE49-F238E27FC236}">
                    <a16:creationId xmlns:a16="http://schemas.microsoft.com/office/drawing/2014/main" id="{66F4CC47-14C4-48AE-9938-CA860FF02372}"/>
                  </a:ext>
                </a:extLst>
              </p14:cNvPr>
              <p14:cNvContentPartPr/>
              <p14:nvPr/>
            </p14:nvContentPartPr>
            <p14:xfrm>
              <a:off x="8319314" y="1377194"/>
              <a:ext cx="8640" cy="2880"/>
            </p14:xfrm>
          </p:contentPart>
        </mc:Choice>
        <mc:Fallback>
          <p:pic>
            <p:nvPicPr>
              <p:cNvPr id="194" name="Ink 193">
                <a:extLst>
                  <a:ext uri="{FF2B5EF4-FFF2-40B4-BE49-F238E27FC236}">
                    <a16:creationId xmlns:a16="http://schemas.microsoft.com/office/drawing/2014/main" id="{66F4CC47-14C4-48AE-9938-CA860FF02372}"/>
                  </a:ext>
                </a:extLst>
              </p:cNvPr>
              <p:cNvPicPr/>
              <p:nvPr/>
            </p:nvPicPr>
            <p:blipFill>
              <a:blip r:embed="rId43"/>
              <a:stretch>
                <a:fillRect/>
              </a:stretch>
            </p:blipFill>
            <p:spPr>
              <a:xfrm>
                <a:off x="8301314" y="1359554"/>
                <a:ext cx="44280" cy="38520"/>
              </a:xfrm>
              <a:prstGeom prst="rect">
                <a:avLst/>
              </a:prstGeom>
            </p:spPr>
          </p:pic>
        </mc:Fallback>
      </mc:AlternateContent>
      <mc:AlternateContent xmlns:mc="http://schemas.openxmlformats.org/markup-compatibility/2006">
        <mc:Choice xmlns:p14="http://schemas.microsoft.com/office/powerpoint/2010/main" Requires="p14">
          <p:contentPart p14:bwMode="auto" r:id="rId44">
            <p14:nvContentPartPr>
              <p14:cNvPr id="197" name="Ink 196">
                <a:extLst>
                  <a:ext uri="{FF2B5EF4-FFF2-40B4-BE49-F238E27FC236}">
                    <a16:creationId xmlns:a16="http://schemas.microsoft.com/office/drawing/2014/main" id="{A3DA1A4A-FD02-4E3C-A389-0D8F174B6BF3}"/>
                  </a:ext>
                </a:extLst>
              </p14:cNvPr>
              <p14:cNvContentPartPr/>
              <p14:nvPr/>
            </p14:nvContentPartPr>
            <p14:xfrm>
              <a:off x="5394314" y="1198634"/>
              <a:ext cx="2784240" cy="347400"/>
            </p14:xfrm>
          </p:contentPart>
        </mc:Choice>
        <mc:Fallback>
          <p:pic>
            <p:nvPicPr>
              <p:cNvPr id="197" name="Ink 196">
                <a:extLst>
                  <a:ext uri="{FF2B5EF4-FFF2-40B4-BE49-F238E27FC236}">
                    <a16:creationId xmlns:a16="http://schemas.microsoft.com/office/drawing/2014/main" id="{A3DA1A4A-FD02-4E3C-A389-0D8F174B6BF3}"/>
                  </a:ext>
                </a:extLst>
              </p:cNvPr>
              <p:cNvPicPr/>
              <p:nvPr/>
            </p:nvPicPr>
            <p:blipFill>
              <a:blip r:embed="rId45"/>
              <a:stretch>
                <a:fillRect/>
              </a:stretch>
            </p:blipFill>
            <p:spPr>
              <a:xfrm>
                <a:off x="5376672" y="1180634"/>
                <a:ext cx="2819885" cy="383040"/>
              </a:xfrm>
              <a:prstGeom prst="rect">
                <a:avLst/>
              </a:prstGeom>
            </p:spPr>
          </p:pic>
        </mc:Fallback>
      </mc:AlternateContent>
      <mc:AlternateContent xmlns:mc="http://schemas.openxmlformats.org/markup-compatibility/2006">
        <mc:Choice xmlns:p14="http://schemas.microsoft.com/office/powerpoint/2010/main" Requires="p14">
          <p:contentPart p14:bwMode="auto" r:id="rId46">
            <p14:nvContentPartPr>
              <p14:cNvPr id="201" name="Ink 200">
                <a:extLst>
                  <a:ext uri="{FF2B5EF4-FFF2-40B4-BE49-F238E27FC236}">
                    <a16:creationId xmlns:a16="http://schemas.microsoft.com/office/drawing/2014/main" id="{6A62B41C-4FA4-47CA-B7FA-9CF7BD94E70D}"/>
                  </a:ext>
                </a:extLst>
              </p14:cNvPr>
              <p14:cNvContentPartPr/>
              <p14:nvPr/>
            </p14:nvContentPartPr>
            <p14:xfrm>
              <a:off x="6319154" y="1643234"/>
              <a:ext cx="114840" cy="121320"/>
            </p14:xfrm>
          </p:contentPart>
        </mc:Choice>
        <mc:Fallback>
          <p:pic>
            <p:nvPicPr>
              <p:cNvPr id="201" name="Ink 200">
                <a:extLst>
                  <a:ext uri="{FF2B5EF4-FFF2-40B4-BE49-F238E27FC236}">
                    <a16:creationId xmlns:a16="http://schemas.microsoft.com/office/drawing/2014/main" id="{6A62B41C-4FA4-47CA-B7FA-9CF7BD94E70D}"/>
                  </a:ext>
                </a:extLst>
              </p:cNvPr>
              <p:cNvPicPr/>
              <p:nvPr/>
            </p:nvPicPr>
            <p:blipFill>
              <a:blip r:embed="rId47"/>
              <a:stretch>
                <a:fillRect/>
              </a:stretch>
            </p:blipFill>
            <p:spPr>
              <a:xfrm>
                <a:off x="6301514" y="1625594"/>
                <a:ext cx="150480" cy="156960"/>
              </a:xfrm>
              <a:prstGeom prst="rect">
                <a:avLst/>
              </a:prstGeom>
            </p:spPr>
          </p:pic>
        </mc:Fallback>
      </mc:AlternateContent>
      <mc:AlternateContent xmlns:mc="http://schemas.openxmlformats.org/markup-compatibility/2006">
        <mc:Choice xmlns:p14="http://schemas.microsoft.com/office/powerpoint/2010/main" Requires="p14">
          <p:contentPart p14:bwMode="auto" r:id="rId48">
            <p14:nvContentPartPr>
              <p14:cNvPr id="202" name="Ink 201">
                <a:extLst>
                  <a:ext uri="{FF2B5EF4-FFF2-40B4-BE49-F238E27FC236}">
                    <a16:creationId xmlns:a16="http://schemas.microsoft.com/office/drawing/2014/main" id="{06EDE4B9-1217-4FAD-8D69-EC8E4FC0C569}"/>
                  </a:ext>
                </a:extLst>
              </p14:cNvPr>
              <p14:cNvContentPartPr/>
              <p14:nvPr/>
            </p14:nvContentPartPr>
            <p14:xfrm>
              <a:off x="6526154" y="1705154"/>
              <a:ext cx="23040" cy="10800"/>
            </p14:xfrm>
          </p:contentPart>
        </mc:Choice>
        <mc:Fallback>
          <p:pic>
            <p:nvPicPr>
              <p:cNvPr id="202" name="Ink 201">
                <a:extLst>
                  <a:ext uri="{FF2B5EF4-FFF2-40B4-BE49-F238E27FC236}">
                    <a16:creationId xmlns:a16="http://schemas.microsoft.com/office/drawing/2014/main" id="{06EDE4B9-1217-4FAD-8D69-EC8E4FC0C569}"/>
                  </a:ext>
                </a:extLst>
              </p:cNvPr>
              <p:cNvPicPr/>
              <p:nvPr/>
            </p:nvPicPr>
            <p:blipFill>
              <a:blip r:embed="rId49"/>
              <a:stretch>
                <a:fillRect/>
              </a:stretch>
            </p:blipFill>
            <p:spPr>
              <a:xfrm>
                <a:off x="6508514" y="1687154"/>
                <a:ext cx="58680" cy="46440"/>
              </a:xfrm>
              <a:prstGeom prst="rect">
                <a:avLst/>
              </a:prstGeom>
            </p:spPr>
          </p:pic>
        </mc:Fallback>
      </mc:AlternateContent>
      <mc:AlternateContent xmlns:mc="http://schemas.openxmlformats.org/markup-compatibility/2006">
        <mc:Choice xmlns:p14="http://schemas.microsoft.com/office/powerpoint/2010/main" Requires="p14">
          <p:contentPart p14:bwMode="auto" r:id="rId50">
            <p14:nvContentPartPr>
              <p14:cNvPr id="203" name="Ink 202">
                <a:extLst>
                  <a:ext uri="{FF2B5EF4-FFF2-40B4-BE49-F238E27FC236}">
                    <a16:creationId xmlns:a16="http://schemas.microsoft.com/office/drawing/2014/main" id="{FDA66796-65A0-401C-AC60-274D3571EEA3}"/>
                  </a:ext>
                </a:extLst>
              </p14:cNvPr>
              <p14:cNvContentPartPr/>
              <p14:nvPr/>
            </p14:nvContentPartPr>
            <p14:xfrm>
              <a:off x="6658634" y="1650794"/>
              <a:ext cx="136800" cy="124560"/>
            </p14:xfrm>
          </p:contentPart>
        </mc:Choice>
        <mc:Fallback>
          <p:pic>
            <p:nvPicPr>
              <p:cNvPr id="203" name="Ink 202">
                <a:extLst>
                  <a:ext uri="{FF2B5EF4-FFF2-40B4-BE49-F238E27FC236}">
                    <a16:creationId xmlns:a16="http://schemas.microsoft.com/office/drawing/2014/main" id="{FDA66796-65A0-401C-AC60-274D3571EEA3}"/>
                  </a:ext>
                </a:extLst>
              </p:cNvPr>
              <p:cNvPicPr/>
              <p:nvPr/>
            </p:nvPicPr>
            <p:blipFill>
              <a:blip r:embed="rId51"/>
              <a:stretch>
                <a:fillRect/>
              </a:stretch>
            </p:blipFill>
            <p:spPr>
              <a:xfrm>
                <a:off x="6640634" y="1633154"/>
                <a:ext cx="172440" cy="160200"/>
              </a:xfrm>
              <a:prstGeom prst="rect">
                <a:avLst/>
              </a:prstGeom>
            </p:spPr>
          </p:pic>
        </mc:Fallback>
      </mc:AlternateContent>
      <mc:AlternateContent xmlns:mc="http://schemas.openxmlformats.org/markup-compatibility/2006">
        <mc:Choice xmlns:p14="http://schemas.microsoft.com/office/powerpoint/2010/main" Requires="p14">
          <p:contentPart p14:bwMode="auto" r:id="rId52">
            <p14:nvContentPartPr>
              <p14:cNvPr id="204" name="Ink 203">
                <a:extLst>
                  <a:ext uri="{FF2B5EF4-FFF2-40B4-BE49-F238E27FC236}">
                    <a16:creationId xmlns:a16="http://schemas.microsoft.com/office/drawing/2014/main" id="{8E80729B-C989-4D96-8259-D7F77D52DE96}"/>
                  </a:ext>
                </a:extLst>
              </p14:cNvPr>
              <p14:cNvContentPartPr/>
              <p14:nvPr/>
            </p14:nvContentPartPr>
            <p14:xfrm>
              <a:off x="6872834" y="1651154"/>
              <a:ext cx="89280" cy="115200"/>
            </p14:xfrm>
          </p:contentPart>
        </mc:Choice>
        <mc:Fallback>
          <p:pic>
            <p:nvPicPr>
              <p:cNvPr id="204" name="Ink 203">
                <a:extLst>
                  <a:ext uri="{FF2B5EF4-FFF2-40B4-BE49-F238E27FC236}">
                    <a16:creationId xmlns:a16="http://schemas.microsoft.com/office/drawing/2014/main" id="{8E80729B-C989-4D96-8259-D7F77D52DE96}"/>
                  </a:ext>
                </a:extLst>
              </p:cNvPr>
              <p:cNvPicPr/>
              <p:nvPr/>
            </p:nvPicPr>
            <p:blipFill>
              <a:blip r:embed="rId53"/>
              <a:stretch>
                <a:fillRect/>
              </a:stretch>
            </p:blipFill>
            <p:spPr>
              <a:xfrm>
                <a:off x="6855194" y="1633514"/>
                <a:ext cx="124920" cy="150840"/>
              </a:xfrm>
              <a:prstGeom prst="rect">
                <a:avLst/>
              </a:prstGeom>
            </p:spPr>
          </p:pic>
        </mc:Fallback>
      </mc:AlternateContent>
      <mc:AlternateContent xmlns:mc="http://schemas.openxmlformats.org/markup-compatibility/2006">
        <mc:Choice xmlns:p14="http://schemas.microsoft.com/office/powerpoint/2010/main" Requires="p14">
          <p:contentPart p14:bwMode="auto" r:id="rId54">
            <p14:nvContentPartPr>
              <p14:cNvPr id="207" name="Ink 206">
                <a:extLst>
                  <a:ext uri="{FF2B5EF4-FFF2-40B4-BE49-F238E27FC236}">
                    <a16:creationId xmlns:a16="http://schemas.microsoft.com/office/drawing/2014/main" id="{3BF0EE96-6F98-44BF-B3BB-B6B730D3F193}"/>
                  </a:ext>
                </a:extLst>
              </p14:cNvPr>
              <p14:cNvContentPartPr/>
              <p14:nvPr/>
            </p14:nvContentPartPr>
            <p14:xfrm>
              <a:off x="5951234" y="1643234"/>
              <a:ext cx="238680" cy="141840"/>
            </p14:xfrm>
          </p:contentPart>
        </mc:Choice>
        <mc:Fallback>
          <p:pic>
            <p:nvPicPr>
              <p:cNvPr id="207" name="Ink 206">
                <a:extLst>
                  <a:ext uri="{FF2B5EF4-FFF2-40B4-BE49-F238E27FC236}">
                    <a16:creationId xmlns:a16="http://schemas.microsoft.com/office/drawing/2014/main" id="{3BF0EE96-6F98-44BF-B3BB-B6B730D3F193}"/>
                  </a:ext>
                </a:extLst>
              </p:cNvPr>
              <p:cNvPicPr/>
              <p:nvPr/>
            </p:nvPicPr>
            <p:blipFill>
              <a:blip r:embed="rId55"/>
              <a:stretch>
                <a:fillRect/>
              </a:stretch>
            </p:blipFill>
            <p:spPr>
              <a:xfrm>
                <a:off x="5933594" y="1625549"/>
                <a:ext cx="274320" cy="177571"/>
              </a:xfrm>
              <a:prstGeom prst="rect">
                <a:avLst/>
              </a:prstGeom>
            </p:spPr>
          </p:pic>
        </mc:Fallback>
      </mc:AlternateContent>
      <mc:AlternateContent xmlns:mc="http://schemas.openxmlformats.org/markup-compatibility/2006">
        <mc:Choice xmlns:p14="http://schemas.microsoft.com/office/powerpoint/2010/main" Requires="p14">
          <p:contentPart p14:bwMode="auto" r:id="rId56">
            <p14:nvContentPartPr>
              <p14:cNvPr id="211" name="Ink 210">
                <a:extLst>
                  <a:ext uri="{FF2B5EF4-FFF2-40B4-BE49-F238E27FC236}">
                    <a16:creationId xmlns:a16="http://schemas.microsoft.com/office/drawing/2014/main" id="{33E663DE-636C-45A8-948A-51DE9317CE5C}"/>
                  </a:ext>
                </a:extLst>
              </p14:cNvPr>
              <p14:cNvContentPartPr/>
              <p14:nvPr/>
            </p14:nvContentPartPr>
            <p14:xfrm>
              <a:off x="7087034" y="1586354"/>
              <a:ext cx="684720" cy="161640"/>
            </p14:xfrm>
          </p:contentPart>
        </mc:Choice>
        <mc:Fallback>
          <p:pic>
            <p:nvPicPr>
              <p:cNvPr id="211" name="Ink 210">
                <a:extLst>
                  <a:ext uri="{FF2B5EF4-FFF2-40B4-BE49-F238E27FC236}">
                    <a16:creationId xmlns:a16="http://schemas.microsoft.com/office/drawing/2014/main" id="{33E663DE-636C-45A8-948A-51DE9317CE5C}"/>
                  </a:ext>
                </a:extLst>
              </p:cNvPr>
              <p:cNvPicPr/>
              <p:nvPr/>
            </p:nvPicPr>
            <p:blipFill>
              <a:blip r:embed="rId57"/>
              <a:stretch>
                <a:fillRect/>
              </a:stretch>
            </p:blipFill>
            <p:spPr>
              <a:xfrm>
                <a:off x="7069385" y="1568394"/>
                <a:ext cx="720379" cy="197201"/>
              </a:xfrm>
              <a:prstGeom prst="rect">
                <a:avLst/>
              </a:prstGeom>
            </p:spPr>
          </p:pic>
        </mc:Fallback>
      </mc:AlternateContent>
      <mc:AlternateContent xmlns:mc="http://schemas.openxmlformats.org/markup-compatibility/2006">
        <mc:Choice xmlns:p14="http://schemas.microsoft.com/office/powerpoint/2010/main" Requires="p14">
          <p:contentPart p14:bwMode="auto" r:id="rId58">
            <p14:nvContentPartPr>
              <p14:cNvPr id="258" name="Ink 257">
                <a:extLst>
                  <a:ext uri="{FF2B5EF4-FFF2-40B4-BE49-F238E27FC236}">
                    <a16:creationId xmlns:a16="http://schemas.microsoft.com/office/drawing/2014/main" id="{BADA8BCE-B17A-400A-97A7-2DA0167BA449}"/>
                  </a:ext>
                </a:extLst>
              </p14:cNvPr>
              <p14:cNvContentPartPr/>
              <p14:nvPr/>
            </p14:nvContentPartPr>
            <p14:xfrm>
              <a:off x="5248874" y="1850594"/>
              <a:ext cx="3743280" cy="1872720"/>
            </p14:xfrm>
          </p:contentPart>
        </mc:Choice>
        <mc:Fallback>
          <p:pic>
            <p:nvPicPr>
              <p:cNvPr id="258" name="Ink 257">
                <a:extLst>
                  <a:ext uri="{FF2B5EF4-FFF2-40B4-BE49-F238E27FC236}">
                    <a16:creationId xmlns:a16="http://schemas.microsoft.com/office/drawing/2014/main" id="{BADA8BCE-B17A-400A-97A7-2DA0167BA449}"/>
                  </a:ext>
                </a:extLst>
              </p:cNvPr>
              <p:cNvPicPr/>
              <p:nvPr/>
            </p:nvPicPr>
            <p:blipFill>
              <a:blip r:embed="rId59"/>
              <a:stretch>
                <a:fillRect/>
              </a:stretch>
            </p:blipFill>
            <p:spPr>
              <a:xfrm>
                <a:off x="5230876" y="1832954"/>
                <a:ext cx="3769917" cy="1908360"/>
              </a:xfrm>
              <a:prstGeom prst="rect">
                <a:avLst/>
              </a:prstGeom>
            </p:spPr>
          </p:pic>
        </mc:Fallback>
      </mc:AlternateContent>
      <mc:AlternateContent xmlns:mc="http://schemas.openxmlformats.org/markup-compatibility/2006">
        <mc:Choice xmlns:p14="http://schemas.microsoft.com/office/powerpoint/2010/main" Requires="p14">
          <p:contentPart p14:bwMode="auto" r:id="rId60">
            <p14:nvContentPartPr>
              <p14:cNvPr id="259" name="Ink 258">
                <a:extLst>
                  <a:ext uri="{FF2B5EF4-FFF2-40B4-BE49-F238E27FC236}">
                    <a16:creationId xmlns:a16="http://schemas.microsoft.com/office/drawing/2014/main" id="{E1321809-0FBB-4E4B-97F3-046D8B53AE73}"/>
                  </a:ext>
                </a:extLst>
              </p14:cNvPr>
              <p14:cNvContentPartPr/>
              <p14:nvPr/>
            </p14:nvContentPartPr>
            <p14:xfrm>
              <a:off x="6697154" y="-23206"/>
              <a:ext cx="1148400" cy="394560"/>
            </p14:xfrm>
          </p:contentPart>
        </mc:Choice>
        <mc:Fallback>
          <p:pic>
            <p:nvPicPr>
              <p:cNvPr id="259" name="Ink 258">
                <a:extLst>
                  <a:ext uri="{FF2B5EF4-FFF2-40B4-BE49-F238E27FC236}">
                    <a16:creationId xmlns:a16="http://schemas.microsoft.com/office/drawing/2014/main" id="{E1321809-0FBB-4E4B-97F3-046D8B53AE73}"/>
                  </a:ext>
                </a:extLst>
              </p:cNvPr>
              <p:cNvPicPr/>
              <p:nvPr/>
            </p:nvPicPr>
            <p:blipFill>
              <a:blip r:embed="rId61"/>
              <a:stretch>
                <a:fillRect/>
              </a:stretch>
            </p:blipFill>
            <p:spPr>
              <a:xfrm>
                <a:off x="6688154" y="-32206"/>
                <a:ext cx="1166040" cy="412200"/>
              </a:xfrm>
              <a:prstGeom prst="rect">
                <a:avLst/>
              </a:prstGeom>
            </p:spPr>
          </p:pic>
        </mc:Fallback>
      </mc:AlternateContent>
      <mc:AlternateContent xmlns:mc="http://schemas.openxmlformats.org/markup-compatibility/2006">
        <mc:Choice xmlns:p14="http://schemas.microsoft.com/office/powerpoint/2010/main" Requires="p14">
          <p:contentPart p14:bwMode="auto" r:id="rId62">
            <p14:nvContentPartPr>
              <p14:cNvPr id="260" name="Ink 259">
                <a:extLst>
                  <a:ext uri="{FF2B5EF4-FFF2-40B4-BE49-F238E27FC236}">
                    <a16:creationId xmlns:a16="http://schemas.microsoft.com/office/drawing/2014/main" id="{DA8B6125-2C44-41C1-8EAA-AEAC44C74EA3}"/>
                  </a:ext>
                </a:extLst>
              </p14:cNvPr>
              <p14:cNvContentPartPr/>
              <p14:nvPr/>
            </p14:nvContentPartPr>
            <p14:xfrm>
              <a:off x="8068394" y="105295"/>
              <a:ext cx="124200" cy="122760"/>
            </p14:xfrm>
          </p:contentPart>
        </mc:Choice>
        <mc:Fallback>
          <p:pic>
            <p:nvPicPr>
              <p:cNvPr id="260" name="Ink 259">
                <a:extLst>
                  <a:ext uri="{FF2B5EF4-FFF2-40B4-BE49-F238E27FC236}">
                    <a16:creationId xmlns:a16="http://schemas.microsoft.com/office/drawing/2014/main" id="{DA8B6125-2C44-41C1-8EAA-AEAC44C74EA3}"/>
                  </a:ext>
                </a:extLst>
              </p:cNvPr>
              <p:cNvPicPr/>
              <p:nvPr/>
            </p:nvPicPr>
            <p:blipFill>
              <a:blip r:embed="rId63"/>
              <a:stretch>
                <a:fillRect/>
              </a:stretch>
            </p:blipFill>
            <p:spPr>
              <a:xfrm>
                <a:off x="8050754" y="87295"/>
                <a:ext cx="159840" cy="158400"/>
              </a:xfrm>
              <a:prstGeom prst="rect">
                <a:avLst/>
              </a:prstGeom>
            </p:spPr>
          </p:pic>
        </mc:Fallback>
      </mc:AlternateContent>
      <mc:AlternateContent xmlns:mc="http://schemas.openxmlformats.org/markup-compatibility/2006">
        <mc:Choice xmlns:p14="http://schemas.microsoft.com/office/powerpoint/2010/main" Requires="p14">
          <p:contentPart p14:bwMode="auto" r:id="rId64">
            <p14:nvContentPartPr>
              <p14:cNvPr id="261" name="Ink 260">
                <a:extLst>
                  <a:ext uri="{FF2B5EF4-FFF2-40B4-BE49-F238E27FC236}">
                    <a16:creationId xmlns:a16="http://schemas.microsoft.com/office/drawing/2014/main" id="{4B51C4DB-69FD-497E-B351-5FE798D53D58}"/>
                  </a:ext>
                </a:extLst>
              </p14:cNvPr>
              <p14:cNvContentPartPr/>
              <p14:nvPr/>
            </p14:nvContentPartPr>
            <p14:xfrm>
              <a:off x="8296634" y="101695"/>
              <a:ext cx="119160" cy="92880"/>
            </p14:xfrm>
          </p:contentPart>
        </mc:Choice>
        <mc:Fallback>
          <p:pic>
            <p:nvPicPr>
              <p:cNvPr id="261" name="Ink 260">
                <a:extLst>
                  <a:ext uri="{FF2B5EF4-FFF2-40B4-BE49-F238E27FC236}">
                    <a16:creationId xmlns:a16="http://schemas.microsoft.com/office/drawing/2014/main" id="{4B51C4DB-69FD-497E-B351-5FE798D53D58}"/>
                  </a:ext>
                </a:extLst>
              </p:cNvPr>
              <p:cNvPicPr/>
              <p:nvPr/>
            </p:nvPicPr>
            <p:blipFill>
              <a:blip r:embed="rId65"/>
              <a:stretch>
                <a:fillRect/>
              </a:stretch>
            </p:blipFill>
            <p:spPr>
              <a:xfrm>
                <a:off x="8278994" y="84055"/>
                <a:ext cx="154800" cy="128520"/>
              </a:xfrm>
              <a:prstGeom prst="rect">
                <a:avLst/>
              </a:prstGeom>
            </p:spPr>
          </p:pic>
        </mc:Fallback>
      </mc:AlternateContent>
      <mc:AlternateContent xmlns:mc="http://schemas.openxmlformats.org/markup-compatibility/2006">
        <mc:Choice xmlns:p14="http://schemas.microsoft.com/office/powerpoint/2010/main" Requires="p14">
          <p:contentPart p14:bwMode="auto" r:id="rId66">
            <p14:nvContentPartPr>
              <p14:cNvPr id="265" name="Ink 264">
                <a:extLst>
                  <a:ext uri="{FF2B5EF4-FFF2-40B4-BE49-F238E27FC236}">
                    <a16:creationId xmlns:a16="http://schemas.microsoft.com/office/drawing/2014/main" id="{5188115D-ED77-47D5-9B37-8BC47398E75F}"/>
                  </a:ext>
                </a:extLst>
              </p14:cNvPr>
              <p14:cNvContentPartPr/>
              <p14:nvPr/>
            </p14:nvContentPartPr>
            <p14:xfrm>
              <a:off x="8563754" y="81895"/>
              <a:ext cx="397080" cy="180360"/>
            </p14:xfrm>
          </p:contentPart>
        </mc:Choice>
        <mc:Fallback>
          <p:pic>
            <p:nvPicPr>
              <p:cNvPr id="265" name="Ink 264">
                <a:extLst>
                  <a:ext uri="{FF2B5EF4-FFF2-40B4-BE49-F238E27FC236}">
                    <a16:creationId xmlns:a16="http://schemas.microsoft.com/office/drawing/2014/main" id="{5188115D-ED77-47D5-9B37-8BC47398E75F}"/>
                  </a:ext>
                </a:extLst>
              </p:cNvPr>
              <p:cNvPicPr/>
              <p:nvPr/>
            </p:nvPicPr>
            <p:blipFill>
              <a:blip r:embed="rId67"/>
              <a:stretch>
                <a:fillRect/>
              </a:stretch>
            </p:blipFill>
            <p:spPr>
              <a:xfrm>
                <a:off x="8546130" y="64255"/>
                <a:ext cx="432688" cy="216000"/>
              </a:xfrm>
              <a:prstGeom prst="rect">
                <a:avLst/>
              </a:prstGeom>
            </p:spPr>
          </p:pic>
        </mc:Fallback>
      </mc:AlternateContent>
      <mc:AlternateContent xmlns:mc="http://schemas.openxmlformats.org/markup-compatibility/2006">
        <mc:Choice xmlns:p14="http://schemas.microsoft.com/office/powerpoint/2010/main" Requires="p14">
          <p:contentPart p14:bwMode="auto" r:id="rId68">
            <p14:nvContentPartPr>
              <p14:cNvPr id="266" name="Ink 265">
                <a:extLst>
                  <a:ext uri="{FF2B5EF4-FFF2-40B4-BE49-F238E27FC236}">
                    <a16:creationId xmlns:a16="http://schemas.microsoft.com/office/drawing/2014/main" id="{16CAF358-19E7-4189-889E-A5E15D70B0F5}"/>
                  </a:ext>
                </a:extLst>
              </p14:cNvPr>
              <p14:cNvContentPartPr/>
              <p14:nvPr/>
            </p14:nvContentPartPr>
            <p14:xfrm>
              <a:off x="9051554" y="76495"/>
              <a:ext cx="27000" cy="106200"/>
            </p14:xfrm>
          </p:contentPart>
        </mc:Choice>
        <mc:Fallback>
          <p:pic>
            <p:nvPicPr>
              <p:cNvPr id="266" name="Ink 265">
                <a:extLst>
                  <a:ext uri="{FF2B5EF4-FFF2-40B4-BE49-F238E27FC236}">
                    <a16:creationId xmlns:a16="http://schemas.microsoft.com/office/drawing/2014/main" id="{16CAF358-19E7-4189-889E-A5E15D70B0F5}"/>
                  </a:ext>
                </a:extLst>
              </p:cNvPr>
              <p:cNvPicPr/>
              <p:nvPr/>
            </p:nvPicPr>
            <p:blipFill>
              <a:blip r:embed="rId69"/>
              <a:stretch>
                <a:fillRect/>
              </a:stretch>
            </p:blipFill>
            <p:spPr>
              <a:xfrm>
                <a:off x="9033914" y="58855"/>
                <a:ext cx="62640" cy="141840"/>
              </a:xfrm>
              <a:prstGeom prst="rect">
                <a:avLst/>
              </a:prstGeom>
            </p:spPr>
          </p:pic>
        </mc:Fallback>
      </mc:AlternateContent>
      <mc:AlternateContent xmlns:mc="http://schemas.openxmlformats.org/markup-compatibility/2006">
        <mc:Choice xmlns:p14="http://schemas.microsoft.com/office/powerpoint/2010/main" Requires="p14">
          <p:contentPart p14:bwMode="auto" r:id="rId70">
            <p14:nvContentPartPr>
              <p14:cNvPr id="267" name="Ink 266">
                <a:extLst>
                  <a:ext uri="{FF2B5EF4-FFF2-40B4-BE49-F238E27FC236}">
                    <a16:creationId xmlns:a16="http://schemas.microsoft.com/office/drawing/2014/main" id="{0C3B986A-3453-4F7E-A19B-C765EC3A64CB}"/>
                  </a:ext>
                </a:extLst>
              </p14:cNvPr>
              <p14:cNvContentPartPr/>
              <p14:nvPr/>
            </p14:nvContentPartPr>
            <p14:xfrm>
              <a:off x="9074234" y="271615"/>
              <a:ext cx="16920" cy="26640"/>
            </p14:xfrm>
          </p:contentPart>
        </mc:Choice>
        <mc:Fallback>
          <p:pic>
            <p:nvPicPr>
              <p:cNvPr id="267" name="Ink 266">
                <a:extLst>
                  <a:ext uri="{FF2B5EF4-FFF2-40B4-BE49-F238E27FC236}">
                    <a16:creationId xmlns:a16="http://schemas.microsoft.com/office/drawing/2014/main" id="{0C3B986A-3453-4F7E-A19B-C765EC3A64CB}"/>
                  </a:ext>
                </a:extLst>
              </p:cNvPr>
              <p:cNvPicPr/>
              <p:nvPr/>
            </p:nvPicPr>
            <p:blipFill>
              <a:blip r:embed="rId71"/>
              <a:stretch>
                <a:fillRect/>
              </a:stretch>
            </p:blipFill>
            <p:spPr>
              <a:xfrm>
                <a:off x="9056594" y="253615"/>
                <a:ext cx="52560" cy="62280"/>
              </a:xfrm>
              <a:prstGeom prst="rect">
                <a:avLst/>
              </a:prstGeom>
            </p:spPr>
          </p:pic>
        </mc:Fallback>
      </mc:AlternateContent>
    </p:spTree>
    <p:extLst>
      <p:ext uri="{BB962C8B-B14F-4D97-AF65-F5344CB8AC3E}">
        <p14:creationId xmlns:p14="http://schemas.microsoft.com/office/powerpoint/2010/main" val="2079298958"/>
      </p:ext>
    </p:extLst>
  </p:cSld>
  <p:clrMapOvr>
    <a:masterClrMapping/>
  </p:clrMapOvr>
  <p:transition spd="slow">
    <p:push dir="u"/>
  </p:transition>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59C3EC52-B3EC-4545-946E-81227934D896}"/>
              </a:ext>
            </a:extLst>
          </p:cNvPr>
          <p:cNvSpPr>
            <a:spLocks noGrp="1"/>
          </p:cNvSpPr>
          <p:nvPr>
            <p:ph type="ctrTitle"/>
          </p:nvPr>
        </p:nvSpPr>
        <p:spPr/>
        <p:txBody>
          <a:bodyPr/>
          <a:lstStyle/>
          <a:p>
            <a:r>
              <a:rPr lang="en-US" dirty="0"/>
              <a:t>CNN Applications &amp; Transfer Learning</a:t>
            </a:r>
          </a:p>
        </p:txBody>
      </p:sp>
      <p:sp>
        <p:nvSpPr>
          <p:cNvPr id="6" name="Subtitle 5">
            <a:extLst>
              <a:ext uri="{FF2B5EF4-FFF2-40B4-BE49-F238E27FC236}">
                <a16:creationId xmlns:a16="http://schemas.microsoft.com/office/drawing/2014/main" id="{E505EB79-E90F-4C40-B011-88CC08C5C180}"/>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6B52D5C8-1855-E84B-AFC7-2E05325B3DF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46</a:t>
            </a:fld>
            <a:endParaRPr lang="en"/>
          </a:p>
        </p:txBody>
      </p:sp>
    </p:spTree>
    <p:extLst>
      <p:ext uri="{BB962C8B-B14F-4D97-AF65-F5344CB8AC3E}">
        <p14:creationId xmlns:p14="http://schemas.microsoft.com/office/powerpoint/2010/main" val="162148313"/>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815559A-3EE5-494C-9727-17768B6889AC}"/>
              </a:ext>
            </a:extLst>
          </p:cNvPr>
          <p:cNvSpPr>
            <a:spLocks noGrp="1"/>
          </p:cNvSpPr>
          <p:nvPr>
            <p:ph type="title"/>
          </p:nvPr>
        </p:nvSpPr>
        <p:spPr/>
        <p:txBody>
          <a:bodyPr/>
          <a:lstStyle/>
          <a:p>
            <a:r>
              <a:rPr lang="en-US" dirty="0"/>
              <a:t>General CNN Architecture</a:t>
            </a:r>
          </a:p>
        </p:txBody>
      </p:sp>
      <p:sp>
        <p:nvSpPr>
          <p:cNvPr id="3" name="Text Placeholder 2">
            <a:extLst>
              <a:ext uri="{FF2B5EF4-FFF2-40B4-BE49-F238E27FC236}">
                <a16:creationId xmlns:a16="http://schemas.microsoft.com/office/drawing/2014/main" id="{E57FC790-2CC9-1643-A513-6D4D0040A7E0}"/>
              </a:ext>
            </a:extLst>
          </p:cNvPr>
          <p:cNvSpPr>
            <a:spLocks noGrp="1"/>
          </p:cNvSpPr>
          <p:nvPr>
            <p:ph type="body" idx="1"/>
          </p:nvPr>
        </p:nvSpPr>
        <p:spPr/>
        <p:txBody>
          <a:bodyPr/>
          <a:lstStyle/>
          <a:p>
            <a:pPr marL="139700" indent="0">
              <a:buNone/>
            </a:pPr>
            <a:r>
              <a:rPr lang="en-US" dirty="0"/>
              <a:t>CNNs generally (not always) have architectures that look like the following</a:t>
            </a:r>
          </a:p>
          <a:p>
            <a:r>
              <a:rPr lang="en-US" dirty="0"/>
              <a:t>A series of Convolution + Activation Functions and Pooling layers. It’s very common to do a pool after each convolution.</a:t>
            </a:r>
          </a:p>
          <a:p>
            <a:r>
              <a:rPr lang="en-US" dirty="0"/>
              <a:t>Each set of operations lowers the size of the image but increases the number of features.</a:t>
            </a:r>
          </a:p>
          <a:p>
            <a:r>
              <a:rPr lang="en-US" dirty="0"/>
              <a:t>Then after some number of these operations, flatten the image to work with the final neural network</a:t>
            </a:r>
          </a:p>
          <a:p>
            <a:endParaRPr lang="en-US" dirty="0"/>
          </a:p>
        </p:txBody>
      </p:sp>
      <p:sp>
        <p:nvSpPr>
          <p:cNvPr id="4" name="Slide Number Placeholder 3">
            <a:extLst>
              <a:ext uri="{FF2B5EF4-FFF2-40B4-BE49-F238E27FC236}">
                <a16:creationId xmlns:a16="http://schemas.microsoft.com/office/drawing/2014/main" id="{716F01B0-6EEF-A149-8CDF-903871DA681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47</a:t>
            </a:fld>
            <a:endParaRPr lang="en"/>
          </a:p>
        </p:txBody>
      </p:sp>
      <p:pic>
        <p:nvPicPr>
          <p:cNvPr id="5" name="Picture 4">
            <a:extLst>
              <a:ext uri="{FF2B5EF4-FFF2-40B4-BE49-F238E27FC236}">
                <a16:creationId xmlns:a16="http://schemas.microsoft.com/office/drawing/2014/main" id="{1C9C5810-AF6B-B749-B73D-21B46025E075}"/>
              </a:ext>
            </a:extLst>
          </p:cNvPr>
          <p:cNvPicPr>
            <a:picLocks noChangeAspect="1"/>
          </p:cNvPicPr>
          <p:nvPr/>
        </p:nvPicPr>
        <p:blipFill>
          <a:blip r:embed="rId2"/>
          <a:stretch>
            <a:fillRect/>
          </a:stretch>
        </p:blipFill>
        <p:spPr>
          <a:xfrm>
            <a:off x="3354440" y="3149054"/>
            <a:ext cx="5068570" cy="1713775"/>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52B173CC-14CA-41B2-9792-300F578CF2A5}"/>
                  </a:ext>
                </a:extLst>
              </p14:cNvPr>
              <p14:cNvContentPartPr/>
              <p14:nvPr/>
            </p14:nvContentPartPr>
            <p14:xfrm>
              <a:off x="4616640" y="1521000"/>
              <a:ext cx="2672280" cy="3089880"/>
            </p14:xfrm>
          </p:contentPart>
        </mc:Choice>
        <mc:Fallback xmlns="">
          <p:pic>
            <p:nvPicPr>
              <p:cNvPr id="6" name="Ink 5">
                <a:extLst>
                  <a:ext uri="{FF2B5EF4-FFF2-40B4-BE49-F238E27FC236}">
                    <a16:creationId xmlns:a16="http://schemas.microsoft.com/office/drawing/2014/main" id="{52B173CC-14CA-41B2-9792-300F578CF2A5}"/>
                  </a:ext>
                </a:extLst>
              </p:cNvPr>
              <p:cNvPicPr/>
              <p:nvPr/>
            </p:nvPicPr>
            <p:blipFill>
              <a:blip r:embed="rId4"/>
              <a:stretch>
                <a:fillRect/>
              </a:stretch>
            </p:blipFill>
            <p:spPr>
              <a:xfrm>
                <a:off x="4607280" y="1511640"/>
                <a:ext cx="2691000" cy="3108600"/>
              </a:xfrm>
              <a:prstGeom prst="rect">
                <a:avLst/>
              </a:prstGeom>
            </p:spPr>
          </p:pic>
        </mc:Fallback>
      </mc:AlternateContent>
    </p:spTree>
    <p:extLst>
      <p:ext uri="{BB962C8B-B14F-4D97-AF65-F5344CB8AC3E}">
        <p14:creationId xmlns:p14="http://schemas.microsoft.com/office/powerpoint/2010/main" val="718467828"/>
      </p:ext>
    </p:extLst>
  </p:cSld>
  <p:clrMapOvr>
    <a:masterClrMapping/>
  </p:clrMapOvr>
  <p:transition spd="slow">
    <p:push dir="u"/>
  </p:transition>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2D27BD4-9EBD-5743-B084-E7A365CBC7E0}"/>
              </a:ext>
            </a:extLst>
          </p:cNvPr>
          <p:cNvSpPr>
            <a:spLocks noGrp="1"/>
          </p:cNvSpPr>
          <p:nvPr>
            <p:ph type="title"/>
          </p:nvPr>
        </p:nvSpPr>
        <p:spPr/>
        <p:txBody>
          <a:bodyPr/>
          <a:lstStyle/>
          <a:p>
            <a:r>
              <a:rPr lang="en-US" dirty="0"/>
              <a:t>Features</a:t>
            </a:r>
          </a:p>
        </p:txBody>
      </p:sp>
      <p:sp>
        <p:nvSpPr>
          <p:cNvPr id="3" name="Text Placeholder 2">
            <a:extLst>
              <a:ext uri="{FF2B5EF4-FFF2-40B4-BE49-F238E27FC236}">
                <a16:creationId xmlns:a16="http://schemas.microsoft.com/office/drawing/2014/main" id="{898B609B-5243-A14D-BB56-054388C146C5}"/>
              </a:ext>
            </a:extLst>
          </p:cNvPr>
          <p:cNvSpPr>
            <a:spLocks noGrp="1"/>
          </p:cNvSpPr>
          <p:nvPr>
            <p:ph type="body" idx="1"/>
          </p:nvPr>
        </p:nvSpPr>
        <p:spPr/>
        <p:txBody>
          <a:bodyPr/>
          <a:lstStyle/>
          <a:p>
            <a:pPr marL="139700" indent="0">
              <a:buNone/>
            </a:pPr>
            <a:r>
              <a:rPr lang="en-US" dirty="0"/>
              <a:t>The learned kernels are exactly the “features” for computer vision!</a:t>
            </a:r>
          </a:p>
          <a:p>
            <a:pPr marL="139700" indent="0">
              <a:buNone/>
            </a:pPr>
            <a:r>
              <a:rPr lang="en-US" dirty="0"/>
              <a:t>They start simple (corners, edges) and get more complex after more layers</a:t>
            </a:r>
          </a:p>
        </p:txBody>
      </p:sp>
      <p:sp>
        <p:nvSpPr>
          <p:cNvPr id="4" name="Slide Number Placeholder 3">
            <a:extLst>
              <a:ext uri="{FF2B5EF4-FFF2-40B4-BE49-F238E27FC236}">
                <a16:creationId xmlns:a16="http://schemas.microsoft.com/office/drawing/2014/main" id="{E99D903E-C994-F14C-87E9-9919870B3C1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48</a:t>
            </a:fld>
            <a:endParaRPr lang="en"/>
          </a:p>
        </p:txBody>
      </p:sp>
      <p:pic>
        <p:nvPicPr>
          <p:cNvPr id="5" name="Picture 4">
            <a:extLst>
              <a:ext uri="{FF2B5EF4-FFF2-40B4-BE49-F238E27FC236}">
                <a16:creationId xmlns:a16="http://schemas.microsoft.com/office/drawing/2014/main" id="{5CA4122D-A653-094B-BD09-9919C0E9831D}"/>
              </a:ext>
            </a:extLst>
          </p:cNvPr>
          <p:cNvPicPr>
            <a:picLocks noChangeAspect="1"/>
          </p:cNvPicPr>
          <p:nvPr/>
        </p:nvPicPr>
        <p:blipFill>
          <a:blip r:embed="rId2"/>
          <a:stretch>
            <a:fillRect/>
          </a:stretch>
        </p:blipFill>
        <p:spPr>
          <a:xfrm>
            <a:off x="2763748" y="1493730"/>
            <a:ext cx="6380252" cy="3452921"/>
          </a:xfrm>
          <a:prstGeom prst="rect">
            <a:avLst/>
          </a:prstGeom>
        </p:spPr>
      </p:pic>
    </p:spTree>
    <p:extLst>
      <p:ext uri="{BB962C8B-B14F-4D97-AF65-F5344CB8AC3E}">
        <p14:creationId xmlns:p14="http://schemas.microsoft.com/office/powerpoint/2010/main" val="333780775"/>
      </p:ext>
    </p:extLst>
  </p:cSld>
  <p:clrMapOvr>
    <a:masterClrMapping/>
  </p:clrMapOvr>
  <p:transition spd="slow">
    <p:push dir="u"/>
  </p:transition>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9E35DD1-C950-4147-B2CC-C89A480AD339}"/>
              </a:ext>
            </a:extLst>
          </p:cNvPr>
          <p:cNvSpPr>
            <a:spLocks noGrp="1"/>
          </p:cNvSpPr>
          <p:nvPr>
            <p:ph type="title"/>
          </p:nvPr>
        </p:nvSpPr>
        <p:spPr/>
        <p:txBody>
          <a:bodyPr/>
          <a:lstStyle/>
          <a:p>
            <a:r>
              <a:rPr lang="en-US" dirty="0"/>
              <a:t>CNN Success</a:t>
            </a:r>
          </a:p>
        </p:txBody>
      </p:sp>
      <p:sp>
        <p:nvSpPr>
          <p:cNvPr id="3" name="Text Placeholder 2">
            <a:extLst>
              <a:ext uri="{FF2B5EF4-FFF2-40B4-BE49-F238E27FC236}">
                <a16:creationId xmlns:a16="http://schemas.microsoft.com/office/drawing/2014/main" id="{EF9A84FE-E26C-F440-812C-C3B5D8A4DF96}"/>
              </a:ext>
            </a:extLst>
          </p:cNvPr>
          <p:cNvSpPr>
            <a:spLocks noGrp="1"/>
          </p:cNvSpPr>
          <p:nvPr>
            <p:ph type="body" idx="1"/>
          </p:nvPr>
        </p:nvSpPr>
        <p:spPr/>
        <p:txBody>
          <a:bodyPr/>
          <a:lstStyle/>
          <a:p>
            <a:pPr marL="139700" indent="0">
              <a:buNone/>
            </a:pPr>
            <a:r>
              <a:rPr lang="en-US" dirty="0"/>
              <a:t>CNNs have had remarkable success in practice</a:t>
            </a:r>
          </a:p>
          <a:p>
            <a:pPr marL="139700" indent="0">
              <a:buNone/>
            </a:pPr>
            <a:endParaRPr lang="en-US" dirty="0"/>
          </a:p>
          <a:p>
            <a:pPr marL="139700" indent="0">
              <a:buNone/>
            </a:pPr>
            <a:r>
              <a:rPr lang="en-US" dirty="0" err="1"/>
              <a:t>LeNet</a:t>
            </a:r>
            <a:r>
              <a:rPr lang="en-US" dirty="0"/>
              <a:t>, 1990s </a:t>
            </a:r>
          </a:p>
        </p:txBody>
      </p:sp>
      <p:sp>
        <p:nvSpPr>
          <p:cNvPr id="4" name="Slide Number Placeholder 3">
            <a:extLst>
              <a:ext uri="{FF2B5EF4-FFF2-40B4-BE49-F238E27FC236}">
                <a16:creationId xmlns:a16="http://schemas.microsoft.com/office/drawing/2014/main" id="{9A48B975-E0C6-1641-AE49-729C8D7ECE30}"/>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49</a:t>
            </a:fld>
            <a:endParaRPr lang="en"/>
          </a:p>
        </p:txBody>
      </p:sp>
      <p:pic>
        <p:nvPicPr>
          <p:cNvPr id="5" name="Picture 4">
            <a:extLst>
              <a:ext uri="{FF2B5EF4-FFF2-40B4-BE49-F238E27FC236}">
                <a16:creationId xmlns:a16="http://schemas.microsoft.com/office/drawing/2014/main" id="{3B5EAA6D-80CB-ED43-B7CD-D723DA7D779F}"/>
              </a:ext>
            </a:extLst>
          </p:cNvPr>
          <p:cNvPicPr>
            <a:picLocks noChangeAspect="1"/>
          </p:cNvPicPr>
          <p:nvPr/>
        </p:nvPicPr>
        <p:blipFill>
          <a:blip r:embed="rId2"/>
          <a:stretch>
            <a:fillRect/>
          </a:stretch>
        </p:blipFill>
        <p:spPr>
          <a:xfrm>
            <a:off x="2871590" y="2142394"/>
            <a:ext cx="5959544" cy="2033366"/>
          </a:xfrm>
          <a:prstGeom prst="rect">
            <a:avLst/>
          </a:prstGeom>
        </p:spPr>
      </p:pic>
    </p:spTree>
    <p:extLst>
      <p:ext uri="{BB962C8B-B14F-4D97-AF65-F5344CB8AC3E}">
        <p14:creationId xmlns:p14="http://schemas.microsoft.com/office/powerpoint/2010/main" val="3391317437"/>
      </p:ext>
    </p:extLst>
  </p:cSld>
  <p:clrMapOvr>
    <a:masterClrMapping/>
  </p:clrMapOvr>
  <p:transition spd="slow">
    <p:push dir="u"/>
  </p:transition>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Title 4">
            <a:extLst>
              <a:ext uri="{FF2B5EF4-FFF2-40B4-BE49-F238E27FC236}">
                <a16:creationId xmlns:a16="http://schemas.microsoft.com/office/drawing/2014/main" id="{E7A4AFF3-91C5-1244-A705-A0A22FCD837E}"/>
              </a:ext>
            </a:extLst>
          </p:cNvPr>
          <p:cNvSpPr>
            <a:spLocks noGrp="1"/>
          </p:cNvSpPr>
          <p:nvPr>
            <p:ph type="title"/>
          </p:nvPr>
        </p:nvSpPr>
        <p:spPr/>
        <p:txBody>
          <a:bodyPr/>
          <a:lstStyle/>
          <a:p>
            <a:r>
              <a:rPr lang="en-US" dirty="0"/>
              <a:t>Deep Learning</a:t>
            </a:r>
          </a:p>
        </p:txBody>
      </p:sp>
      <p:sp>
        <p:nvSpPr>
          <p:cNvPr id="6" name="Text Placeholder 5">
            <a:extLst>
              <a:ext uri="{FF2B5EF4-FFF2-40B4-BE49-F238E27FC236}">
                <a16:creationId xmlns:a16="http://schemas.microsoft.com/office/drawing/2014/main" id="{582A7515-A0E1-814F-8307-51A964D3C8DD}"/>
              </a:ext>
            </a:extLst>
          </p:cNvPr>
          <p:cNvSpPr>
            <a:spLocks noGrp="1"/>
          </p:cNvSpPr>
          <p:nvPr>
            <p:ph type="body" idx="1"/>
          </p:nvPr>
        </p:nvSpPr>
        <p:spPr/>
        <p:txBody>
          <a:bodyPr/>
          <a:lstStyle/>
          <a:p>
            <a:pPr marL="139700" indent="0">
              <a:buNone/>
            </a:pPr>
            <a:r>
              <a:rPr lang="en-US" dirty="0"/>
              <a:t>A lot of the buzz about ML recently has come from recent advancements in </a:t>
            </a:r>
            <a:r>
              <a:rPr lang="en-US" b="1" dirty="0"/>
              <a:t>deep learning. </a:t>
            </a:r>
          </a:p>
          <a:p>
            <a:pPr marL="139700" indent="0">
              <a:buNone/>
            </a:pPr>
            <a:endParaRPr lang="en-US" b="1" dirty="0"/>
          </a:p>
          <a:p>
            <a:pPr marL="139700" indent="0">
              <a:buNone/>
            </a:pPr>
            <a:r>
              <a:rPr lang="en-US" dirty="0"/>
              <a:t>When people talk about “deep learning” they are generally talking about a class of models called </a:t>
            </a:r>
            <a:r>
              <a:rPr lang="en-US" b="1" dirty="0"/>
              <a:t>neural networks </a:t>
            </a:r>
            <a:r>
              <a:rPr lang="en-US" dirty="0"/>
              <a:t>that are a loose approximation of how our brains work. </a:t>
            </a:r>
          </a:p>
        </p:txBody>
      </p:sp>
      <p:sp>
        <p:nvSpPr>
          <p:cNvPr id="4" name="Slide Number Placeholder 3">
            <a:extLst>
              <a:ext uri="{FF2B5EF4-FFF2-40B4-BE49-F238E27FC236}">
                <a16:creationId xmlns:a16="http://schemas.microsoft.com/office/drawing/2014/main" id="{80464E52-9A15-9F48-A964-52AABCCA4DE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a:t>
            </a:fld>
            <a:endParaRPr lang="en"/>
          </a:p>
        </p:txBody>
      </p:sp>
      <p:pic>
        <p:nvPicPr>
          <p:cNvPr id="8" name="Picture 7">
            <a:extLst>
              <a:ext uri="{FF2B5EF4-FFF2-40B4-BE49-F238E27FC236}">
                <a16:creationId xmlns:a16="http://schemas.microsoft.com/office/drawing/2014/main" id="{EE04B95C-940E-7849-9931-0BBE7C043341}"/>
              </a:ext>
            </a:extLst>
          </p:cNvPr>
          <p:cNvPicPr>
            <a:picLocks noChangeAspect="1"/>
          </p:cNvPicPr>
          <p:nvPr/>
        </p:nvPicPr>
        <p:blipFill>
          <a:blip r:embed="rId3"/>
          <a:stretch>
            <a:fillRect/>
          </a:stretch>
        </p:blipFill>
        <p:spPr>
          <a:xfrm>
            <a:off x="4572000" y="2571750"/>
            <a:ext cx="2292720" cy="2378767"/>
          </a:xfrm>
          <a:prstGeom prst="rect">
            <a:avLst/>
          </a:prstGeom>
        </p:spPr>
      </p:pic>
      <mc:AlternateContent xmlns:mc="http://schemas.openxmlformats.org/markup-compatibility/2006" xmlns:p14="http://schemas.microsoft.com/office/powerpoint/2010/main">
        <mc:Choice Requires="p14">
          <p:contentPart p14:bwMode="auto" r:id="rId4">
            <p14:nvContentPartPr>
              <p14:cNvPr id="2" name="Ink 1">
                <a:extLst>
                  <a:ext uri="{FF2B5EF4-FFF2-40B4-BE49-F238E27FC236}">
                    <a16:creationId xmlns:a16="http://schemas.microsoft.com/office/drawing/2014/main" id="{ABBCA877-CEF1-48C2-8CF9-4CF3873AA295}"/>
                  </a:ext>
                </a:extLst>
              </p14:cNvPr>
              <p14:cNvContentPartPr/>
              <p14:nvPr/>
            </p14:nvContentPartPr>
            <p14:xfrm>
              <a:off x="4401360" y="2332800"/>
              <a:ext cx="3456000" cy="2810520"/>
            </p14:xfrm>
          </p:contentPart>
        </mc:Choice>
        <mc:Fallback xmlns="">
          <p:pic>
            <p:nvPicPr>
              <p:cNvPr id="2" name="Ink 1">
                <a:extLst>
                  <a:ext uri="{FF2B5EF4-FFF2-40B4-BE49-F238E27FC236}">
                    <a16:creationId xmlns:a16="http://schemas.microsoft.com/office/drawing/2014/main" id="{ABBCA877-CEF1-48C2-8CF9-4CF3873AA295}"/>
                  </a:ext>
                </a:extLst>
              </p:cNvPr>
              <p:cNvPicPr/>
              <p:nvPr/>
            </p:nvPicPr>
            <p:blipFill>
              <a:blip r:embed="rId5"/>
              <a:stretch>
                <a:fillRect/>
              </a:stretch>
            </p:blipFill>
            <p:spPr>
              <a:xfrm>
                <a:off x="4392000" y="2323440"/>
                <a:ext cx="3474720" cy="2829240"/>
              </a:xfrm>
              <a:prstGeom prst="rect">
                <a:avLst/>
              </a:prstGeom>
            </p:spPr>
          </p:pic>
        </mc:Fallback>
      </mc:AlternateContent>
    </p:spTree>
    <p:extLst>
      <p:ext uri="{BB962C8B-B14F-4D97-AF65-F5344CB8AC3E}">
        <p14:creationId xmlns:p14="http://schemas.microsoft.com/office/powerpoint/2010/main" val="1639600925"/>
      </p:ext>
    </p:extLst>
  </p:cSld>
  <p:clrMapOvr>
    <a:masterClrMapping/>
  </p:clrMapOvr>
  <p:transition spd="slow">
    <p:push dir="u"/>
  </p:transition>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C6E6CD-3BAB-674C-A97F-7808CE5A5015}"/>
              </a:ext>
            </a:extLst>
          </p:cNvPr>
          <p:cNvSpPr>
            <a:spLocks noGrp="1"/>
          </p:cNvSpPr>
          <p:nvPr>
            <p:ph type="title"/>
          </p:nvPr>
        </p:nvSpPr>
        <p:spPr/>
        <p:txBody>
          <a:bodyPr/>
          <a:lstStyle/>
          <a:p>
            <a:r>
              <a:rPr lang="en-US" dirty="0"/>
              <a:t>CNN Success</a:t>
            </a:r>
          </a:p>
        </p:txBody>
      </p:sp>
      <p:sp>
        <p:nvSpPr>
          <p:cNvPr id="3" name="Text Placeholder 2">
            <a:extLst>
              <a:ext uri="{FF2B5EF4-FFF2-40B4-BE49-F238E27FC236}">
                <a16:creationId xmlns:a16="http://schemas.microsoft.com/office/drawing/2014/main" id="{91E2767E-B0E9-8441-81C1-E50A8C034873}"/>
              </a:ext>
            </a:extLst>
          </p:cNvPr>
          <p:cNvSpPr>
            <a:spLocks noGrp="1"/>
          </p:cNvSpPr>
          <p:nvPr>
            <p:ph type="body" idx="1"/>
          </p:nvPr>
        </p:nvSpPr>
        <p:spPr/>
        <p:txBody>
          <a:bodyPr/>
          <a:lstStyle/>
          <a:p>
            <a:pPr marL="139700" indent="0">
              <a:buNone/>
            </a:pPr>
            <a:r>
              <a:rPr lang="en-US" dirty="0" err="1"/>
              <a:t>LeNet</a:t>
            </a:r>
            <a:r>
              <a:rPr lang="en-US" dirty="0"/>
              <a:t> made 82 errors on MNIST (popular hand-written digit dataset of size 60K). 99.86% accuracy</a:t>
            </a:r>
          </a:p>
        </p:txBody>
      </p:sp>
      <p:sp>
        <p:nvSpPr>
          <p:cNvPr id="4" name="Slide Number Placeholder 3">
            <a:extLst>
              <a:ext uri="{FF2B5EF4-FFF2-40B4-BE49-F238E27FC236}">
                <a16:creationId xmlns:a16="http://schemas.microsoft.com/office/drawing/2014/main" id="{580F3184-BFD7-E643-8B7D-F6355132AEB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50</a:t>
            </a:fld>
            <a:endParaRPr lang="en"/>
          </a:p>
        </p:txBody>
      </p:sp>
      <p:pic>
        <p:nvPicPr>
          <p:cNvPr id="5" name="Picture 4">
            <a:extLst>
              <a:ext uri="{FF2B5EF4-FFF2-40B4-BE49-F238E27FC236}">
                <a16:creationId xmlns:a16="http://schemas.microsoft.com/office/drawing/2014/main" id="{E47B2069-7827-4341-96CD-954344C28775}"/>
              </a:ext>
            </a:extLst>
          </p:cNvPr>
          <p:cNvPicPr>
            <a:picLocks noChangeAspect="1"/>
          </p:cNvPicPr>
          <p:nvPr/>
        </p:nvPicPr>
        <p:blipFill>
          <a:blip r:embed="rId3"/>
          <a:stretch>
            <a:fillRect/>
          </a:stretch>
        </p:blipFill>
        <p:spPr>
          <a:xfrm>
            <a:off x="3549391" y="1391871"/>
            <a:ext cx="4678667" cy="3751580"/>
          </a:xfrm>
          <a:prstGeom prst="rect">
            <a:avLst/>
          </a:prstGeom>
        </p:spPr>
      </p:pic>
    </p:spTree>
    <p:extLst>
      <p:ext uri="{BB962C8B-B14F-4D97-AF65-F5344CB8AC3E}">
        <p14:creationId xmlns:p14="http://schemas.microsoft.com/office/powerpoint/2010/main" val="3265312474"/>
      </p:ext>
    </p:extLst>
  </p:cSld>
  <p:clrMapOvr>
    <a:masterClrMapping/>
  </p:clrMapOvr>
  <p:transition spd="slow">
    <p:push dir="u"/>
  </p:transition>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8974FBE-EC06-4548-A5D7-B5ED51124962}"/>
              </a:ext>
            </a:extLst>
          </p:cNvPr>
          <p:cNvSpPr>
            <a:spLocks noGrp="1"/>
          </p:cNvSpPr>
          <p:nvPr>
            <p:ph type="title"/>
          </p:nvPr>
        </p:nvSpPr>
        <p:spPr/>
        <p:txBody>
          <a:bodyPr/>
          <a:lstStyle/>
          <a:p>
            <a:r>
              <a:rPr lang="en-US" dirty="0"/>
              <a:t>CNN Success</a:t>
            </a:r>
          </a:p>
        </p:txBody>
      </p:sp>
      <p:sp>
        <p:nvSpPr>
          <p:cNvPr id="3" name="Text Placeholder 2">
            <a:extLst>
              <a:ext uri="{FF2B5EF4-FFF2-40B4-BE49-F238E27FC236}">
                <a16:creationId xmlns:a16="http://schemas.microsoft.com/office/drawing/2014/main" id="{73BABBBE-EE6B-4047-97BC-FD9212AE6A7F}"/>
              </a:ext>
            </a:extLst>
          </p:cNvPr>
          <p:cNvSpPr>
            <a:spLocks noGrp="1"/>
          </p:cNvSpPr>
          <p:nvPr>
            <p:ph type="body" idx="1"/>
          </p:nvPr>
        </p:nvSpPr>
        <p:spPr/>
        <p:txBody>
          <a:bodyPr numCol="2"/>
          <a:lstStyle/>
          <a:p>
            <a:pPr marL="139700" indent="0">
              <a:buNone/>
            </a:pPr>
            <a:r>
              <a:rPr lang="en-US" dirty="0"/>
              <a:t>ImageNet 2012 competition:</a:t>
            </a:r>
          </a:p>
          <a:p>
            <a:r>
              <a:rPr lang="en-US" dirty="0"/>
              <a:t>1.2M training images</a:t>
            </a:r>
          </a:p>
          <a:p>
            <a:r>
              <a:rPr lang="en-US" dirty="0"/>
              <a:t>1000 categories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Winner: </a:t>
            </a:r>
            <a:r>
              <a:rPr lang="en-US" dirty="0" err="1"/>
              <a:t>SuperVision</a:t>
            </a:r>
            <a:r>
              <a:rPr lang="en-US" dirty="0"/>
              <a:t> </a:t>
            </a:r>
          </a:p>
          <a:p>
            <a:r>
              <a:rPr lang="en-US" dirty="0"/>
              <a:t>8 layers, 60M parameters [</a:t>
            </a:r>
            <a:r>
              <a:rPr lang="en-US" dirty="0" err="1"/>
              <a:t>Krizhevsky</a:t>
            </a:r>
            <a:r>
              <a:rPr lang="en-US" dirty="0"/>
              <a:t> et al. ‘12]</a:t>
            </a:r>
          </a:p>
          <a:p>
            <a:r>
              <a:rPr lang="en-US" dirty="0"/>
              <a:t>Top-5 Error: 17%</a:t>
            </a:r>
          </a:p>
        </p:txBody>
      </p:sp>
      <p:sp>
        <p:nvSpPr>
          <p:cNvPr id="4" name="Slide Number Placeholder 3">
            <a:extLst>
              <a:ext uri="{FF2B5EF4-FFF2-40B4-BE49-F238E27FC236}">
                <a16:creationId xmlns:a16="http://schemas.microsoft.com/office/drawing/2014/main" id="{738561A2-E857-F145-921A-33BABFC9A61B}"/>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51</a:t>
            </a:fld>
            <a:endParaRPr lang="en"/>
          </a:p>
        </p:txBody>
      </p:sp>
      <p:pic>
        <p:nvPicPr>
          <p:cNvPr id="6" name="Picture 5">
            <a:extLst>
              <a:ext uri="{FF2B5EF4-FFF2-40B4-BE49-F238E27FC236}">
                <a16:creationId xmlns:a16="http://schemas.microsoft.com/office/drawing/2014/main" id="{DE4EF9A6-2BE1-7846-A4DF-6D43FF5E2811}"/>
              </a:ext>
            </a:extLst>
          </p:cNvPr>
          <p:cNvPicPr>
            <a:picLocks noChangeAspect="1"/>
          </p:cNvPicPr>
          <p:nvPr/>
        </p:nvPicPr>
        <p:blipFill>
          <a:blip r:embed="rId2"/>
          <a:stretch>
            <a:fillRect/>
          </a:stretch>
        </p:blipFill>
        <p:spPr>
          <a:xfrm>
            <a:off x="2665063" y="1810440"/>
            <a:ext cx="3813874" cy="2080840"/>
          </a:xfrm>
          <a:prstGeom prst="rect">
            <a:avLst/>
          </a:prstGeom>
        </p:spPr>
      </p:pic>
      <p:pic>
        <p:nvPicPr>
          <p:cNvPr id="5" name="Picture 4">
            <a:extLst>
              <a:ext uri="{FF2B5EF4-FFF2-40B4-BE49-F238E27FC236}">
                <a16:creationId xmlns:a16="http://schemas.microsoft.com/office/drawing/2014/main" id="{47D93068-C399-DB46-9591-B48CA2AD6033}"/>
              </a:ext>
            </a:extLst>
          </p:cNvPr>
          <p:cNvPicPr>
            <a:picLocks noChangeAspect="1"/>
          </p:cNvPicPr>
          <p:nvPr/>
        </p:nvPicPr>
        <p:blipFill>
          <a:blip r:embed="rId3"/>
          <a:stretch>
            <a:fillRect/>
          </a:stretch>
        </p:blipFill>
        <p:spPr>
          <a:xfrm>
            <a:off x="2912837" y="3847809"/>
            <a:ext cx="4239803" cy="1295642"/>
          </a:xfrm>
          <a:prstGeom prst="rect">
            <a:avLst/>
          </a:prstGeom>
        </p:spPr>
      </p:pic>
    </p:spTree>
    <p:extLst>
      <p:ext uri="{BB962C8B-B14F-4D97-AF65-F5344CB8AC3E}">
        <p14:creationId xmlns:p14="http://schemas.microsoft.com/office/powerpoint/2010/main" val="193645526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11" end="11"/>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12" end="12"/>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5"/>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14F2566-026A-6942-8E60-0C7C8262A7B4}"/>
              </a:ext>
            </a:extLst>
          </p:cNvPr>
          <p:cNvSpPr>
            <a:spLocks noGrp="1"/>
          </p:cNvSpPr>
          <p:nvPr>
            <p:ph type="title"/>
          </p:nvPr>
        </p:nvSpPr>
        <p:spPr/>
        <p:txBody>
          <a:bodyPr/>
          <a:lstStyle/>
          <a:p>
            <a:r>
              <a:rPr lang="en-US" dirty="0"/>
              <a:t>CNN Success</a:t>
            </a:r>
          </a:p>
        </p:txBody>
      </p:sp>
      <p:sp>
        <p:nvSpPr>
          <p:cNvPr id="3" name="Text Placeholder 2">
            <a:extLst>
              <a:ext uri="{FF2B5EF4-FFF2-40B4-BE49-F238E27FC236}">
                <a16:creationId xmlns:a16="http://schemas.microsoft.com/office/drawing/2014/main" id="{5C02480B-4F6C-D847-A214-FC3AD3D04B10}"/>
              </a:ext>
            </a:extLst>
          </p:cNvPr>
          <p:cNvSpPr>
            <a:spLocks noGrp="1"/>
          </p:cNvSpPr>
          <p:nvPr>
            <p:ph type="body" idx="1"/>
          </p:nvPr>
        </p:nvSpPr>
        <p:spPr/>
        <p:txBody>
          <a:bodyPr/>
          <a:lstStyle/>
          <a:p>
            <a:endParaRPr lang="en-US"/>
          </a:p>
        </p:txBody>
      </p:sp>
      <p:sp>
        <p:nvSpPr>
          <p:cNvPr id="4" name="Slide Number Placeholder 3">
            <a:extLst>
              <a:ext uri="{FF2B5EF4-FFF2-40B4-BE49-F238E27FC236}">
                <a16:creationId xmlns:a16="http://schemas.microsoft.com/office/drawing/2014/main" id="{60D63404-4173-DA42-8788-CD2924BEF9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52</a:t>
            </a:fld>
            <a:endParaRPr lang="en"/>
          </a:p>
        </p:txBody>
      </p:sp>
      <p:pic>
        <p:nvPicPr>
          <p:cNvPr id="5" name="Picture 4">
            <a:extLst>
              <a:ext uri="{FF2B5EF4-FFF2-40B4-BE49-F238E27FC236}">
                <a16:creationId xmlns:a16="http://schemas.microsoft.com/office/drawing/2014/main" id="{9FF96B26-F8C5-CB49-A524-CE2038A7E6A2}"/>
              </a:ext>
            </a:extLst>
          </p:cNvPr>
          <p:cNvPicPr>
            <a:picLocks noChangeAspect="1"/>
          </p:cNvPicPr>
          <p:nvPr/>
        </p:nvPicPr>
        <p:blipFill>
          <a:blip r:embed="rId2"/>
          <a:stretch>
            <a:fillRect/>
          </a:stretch>
        </p:blipFill>
        <p:spPr>
          <a:xfrm>
            <a:off x="2620510" y="408149"/>
            <a:ext cx="6289040" cy="3014016"/>
          </a:xfrm>
          <a:prstGeom prst="rect">
            <a:avLst/>
          </a:prstGeom>
        </p:spPr>
      </p:pic>
    </p:spTree>
    <p:extLst>
      <p:ext uri="{BB962C8B-B14F-4D97-AF65-F5344CB8AC3E}">
        <p14:creationId xmlns:p14="http://schemas.microsoft.com/office/powerpoint/2010/main" val="807761386"/>
      </p:ext>
    </p:extLst>
  </p:cSld>
  <p:clrMapOvr>
    <a:masterClrMapping/>
  </p:clrMapOvr>
  <p:transition spd="slow">
    <p:push dir="u"/>
  </p:transition>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B01CD-47D0-B843-A551-414D39ECF396}"/>
              </a:ext>
            </a:extLst>
          </p:cNvPr>
          <p:cNvSpPr>
            <a:spLocks noGrp="1"/>
          </p:cNvSpPr>
          <p:nvPr>
            <p:ph type="title"/>
          </p:nvPr>
        </p:nvSpPr>
        <p:spPr/>
        <p:txBody>
          <a:bodyPr/>
          <a:lstStyle/>
          <a:p>
            <a:r>
              <a:rPr lang="en-US" dirty="0"/>
              <a:t>Applications</a:t>
            </a:r>
          </a:p>
        </p:txBody>
      </p:sp>
      <p:sp>
        <p:nvSpPr>
          <p:cNvPr id="3" name="Text Placeholder 2">
            <a:extLst>
              <a:ext uri="{FF2B5EF4-FFF2-40B4-BE49-F238E27FC236}">
                <a16:creationId xmlns:a16="http://schemas.microsoft.com/office/drawing/2014/main" id="{E202433E-0B54-8243-800A-E609889B59E3}"/>
              </a:ext>
            </a:extLst>
          </p:cNvPr>
          <p:cNvSpPr>
            <a:spLocks noGrp="1"/>
          </p:cNvSpPr>
          <p:nvPr>
            <p:ph type="body" idx="1"/>
          </p:nvPr>
        </p:nvSpPr>
        <p:spPr>
          <a:xfrm>
            <a:off x="3004980" y="131670"/>
            <a:ext cx="5596200" cy="443830"/>
          </a:xfrm>
        </p:spPr>
        <p:txBody>
          <a:bodyPr/>
          <a:lstStyle/>
          <a:p>
            <a:pPr marL="139700" indent="0">
              <a:buNone/>
            </a:pPr>
            <a:r>
              <a:rPr lang="en-US" dirty="0"/>
              <a:t>Image Classification</a:t>
            </a:r>
          </a:p>
        </p:txBody>
      </p:sp>
      <p:sp>
        <p:nvSpPr>
          <p:cNvPr id="4" name="Slide Number Placeholder 3">
            <a:extLst>
              <a:ext uri="{FF2B5EF4-FFF2-40B4-BE49-F238E27FC236}">
                <a16:creationId xmlns:a16="http://schemas.microsoft.com/office/drawing/2014/main" id="{D19A1AB2-80AC-9E4B-840C-AB89C49E3F4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53</a:t>
            </a:fld>
            <a:endParaRPr lang="en"/>
          </a:p>
        </p:txBody>
      </p:sp>
      <p:pic>
        <p:nvPicPr>
          <p:cNvPr id="5" name="Picture 4">
            <a:extLst>
              <a:ext uri="{FF2B5EF4-FFF2-40B4-BE49-F238E27FC236}">
                <a16:creationId xmlns:a16="http://schemas.microsoft.com/office/drawing/2014/main" id="{83A824F5-F3AE-1847-AFF0-47C57BF513A8}"/>
              </a:ext>
            </a:extLst>
          </p:cNvPr>
          <p:cNvPicPr>
            <a:picLocks noChangeAspect="1"/>
          </p:cNvPicPr>
          <p:nvPr/>
        </p:nvPicPr>
        <p:blipFill>
          <a:blip r:embed="rId2"/>
          <a:stretch>
            <a:fillRect/>
          </a:stretch>
        </p:blipFill>
        <p:spPr>
          <a:xfrm>
            <a:off x="3189341" y="575500"/>
            <a:ext cx="2703460" cy="1622076"/>
          </a:xfrm>
          <a:prstGeom prst="rect">
            <a:avLst/>
          </a:prstGeom>
        </p:spPr>
      </p:pic>
      <p:pic>
        <p:nvPicPr>
          <p:cNvPr id="6" name="Picture 5">
            <a:extLst>
              <a:ext uri="{FF2B5EF4-FFF2-40B4-BE49-F238E27FC236}">
                <a16:creationId xmlns:a16="http://schemas.microsoft.com/office/drawing/2014/main" id="{1757897E-9BC3-7642-92B5-C17A0D472378}"/>
              </a:ext>
            </a:extLst>
          </p:cNvPr>
          <p:cNvPicPr>
            <a:picLocks noChangeAspect="1"/>
          </p:cNvPicPr>
          <p:nvPr/>
        </p:nvPicPr>
        <p:blipFill>
          <a:blip r:embed="rId3"/>
          <a:stretch>
            <a:fillRect/>
          </a:stretch>
        </p:blipFill>
        <p:spPr>
          <a:xfrm>
            <a:off x="3189341" y="2610549"/>
            <a:ext cx="4535170" cy="2336102"/>
          </a:xfrm>
          <a:prstGeom prst="rect">
            <a:avLst/>
          </a:prstGeom>
        </p:spPr>
      </p:pic>
      <p:pic>
        <p:nvPicPr>
          <p:cNvPr id="3074" name="Picture 2" descr="Object Localization using PyTorch, Part 1">
            <a:extLst>
              <a:ext uri="{FF2B5EF4-FFF2-40B4-BE49-F238E27FC236}">
                <a16:creationId xmlns:a16="http://schemas.microsoft.com/office/drawing/2014/main" id="{ED008377-1E37-494A-B5B3-4984E97584C2}"/>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2942" t="25328" r="23759" b="3251"/>
          <a:stretch/>
        </p:blipFill>
        <p:spPr bwMode="auto">
          <a:xfrm>
            <a:off x="6914043" y="672124"/>
            <a:ext cx="2027551" cy="1622076"/>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A463DFDD-3C35-F445-8F20-493C5F681920}"/>
              </a:ext>
            </a:extLst>
          </p:cNvPr>
          <p:cNvSpPr/>
          <p:nvPr/>
        </p:nvSpPr>
        <p:spPr>
          <a:xfrm>
            <a:off x="3000547" y="2338914"/>
            <a:ext cx="2981907" cy="307777"/>
          </a:xfrm>
          <a:prstGeom prst="rect">
            <a:avLst/>
          </a:prstGeom>
        </p:spPr>
        <p:txBody>
          <a:bodyPr wrap="none">
            <a:spAutoFit/>
          </a:bodyPr>
          <a:lstStyle/>
          <a:p>
            <a:pPr marL="139700" indent="0">
              <a:buNone/>
            </a:pPr>
            <a:r>
              <a:rPr lang="en-US" dirty="0">
                <a:solidFill>
                  <a:schemeClr val="bg2"/>
                </a:solidFill>
              </a:rPr>
              <a:t>Scene Parsing [</a:t>
            </a:r>
            <a:r>
              <a:rPr lang="en-US" dirty="0" err="1">
                <a:solidFill>
                  <a:schemeClr val="bg2"/>
                </a:solidFill>
              </a:rPr>
              <a:t>Farabet</a:t>
            </a:r>
            <a:r>
              <a:rPr lang="en-US" dirty="0">
                <a:solidFill>
                  <a:schemeClr val="bg2"/>
                </a:solidFill>
              </a:rPr>
              <a:t> et al. ‘13]</a:t>
            </a:r>
          </a:p>
        </p:txBody>
      </p:sp>
      <p:sp>
        <p:nvSpPr>
          <p:cNvPr id="9" name="Rectangle 8">
            <a:extLst>
              <a:ext uri="{FF2B5EF4-FFF2-40B4-BE49-F238E27FC236}">
                <a16:creationId xmlns:a16="http://schemas.microsoft.com/office/drawing/2014/main" id="{68259AA4-61E3-5B45-B260-966F8A47C47F}"/>
              </a:ext>
            </a:extLst>
          </p:cNvPr>
          <p:cNvSpPr/>
          <p:nvPr/>
        </p:nvSpPr>
        <p:spPr>
          <a:xfrm>
            <a:off x="6914043" y="421611"/>
            <a:ext cx="1838965" cy="307777"/>
          </a:xfrm>
          <a:prstGeom prst="rect">
            <a:avLst/>
          </a:prstGeom>
        </p:spPr>
        <p:txBody>
          <a:bodyPr wrap="none">
            <a:spAutoFit/>
          </a:bodyPr>
          <a:lstStyle/>
          <a:p>
            <a:pPr marL="139700" indent="0">
              <a:buNone/>
            </a:pPr>
            <a:r>
              <a:rPr lang="en-US" dirty="0">
                <a:solidFill>
                  <a:schemeClr val="bg2"/>
                </a:solidFill>
              </a:rPr>
              <a:t>Object Localization</a:t>
            </a:r>
          </a:p>
        </p:txBody>
      </p:sp>
    </p:spTree>
    <p:extLst>
      <p:ext uri="{BB962C8B-B14F-4D97-AF65-F5344CB8AC3E}">
        <p14:creationId xmlns:p14="http://schemas.microsoft.com/office/powerpoint/2010/main" val="62861935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9"/>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074"/>
                                        </p:tgtEl>
                                        <p:attrNameLst>
                                          <p:attrName>style.visibility</p:attrName>
                                        </p:attrNameLst>
                                      </p:cBhvr>
                                      <p:to>
                                        <p:strVal val="visible"/>
                                      </p:to>
                                    </p:set>
                                  </p:childTnLst>
                                </p:cTn>
                              </p:par>
                            </p:childTnLst>
                          </p:cTn>
                        </p:par>
                      </p:childTnLst>
                    </p:cTn>
                  </p:par>
                  <p:par>
                    <p:cTn id="9" fill="hold">
                      <p:stCondLst>
                        <p:cond delay="indefinite"/>
                      </p:stCondLst>
                      <p:childTnLst>
                        <p:par>
                          <p:cTn id="10" fill="hold">
                            <p:stCondLst>
                              <p:cond delay="0"/>
                            </p:stCondLst>
                            <p:childTnLst>
                              <p:par>
                                <p:cTn id="11" presetID="1" presetClass="entr" presetSubtype="0" fill="hold" grpId="0" nodeType="clickEffect">
                                  <p:stCondLst>
                                    <p:cond delay="0"/>
                                  </p:stCondLst>
                                  <p:childTnLst>
                                    <p:set>
                                      <p:cBhvr>
                                        <p:cTn id="12" dur="1" fill="hold">
                                          <p:stCondLst>
                                            <p:cond delay="0"/>
                                          </p:stCondLst>
                                        </p:cTn>
                                        <p:tgtEl>
                                          <p:spTgt spid="7"/>
                                        </p:tgtEl>
                                        <p:attrNameLst>
                                          <p:attrName>style.visibility</p:attrName>
                                        </p:attrNameLst>
                                      </p:cBhvr>
                                      <p:to>
                                        <p:strVal val="visible"/>
                                      </p:to>
                                    </p:set>
                                  </p:childTnLst>
                                </p:cTn>
                              </p:par>
                              <p:par>
                                <p:cTn id="13" presetID="1" presetClass="entr" presetSubtype="0" fill="hold" nodeType="withEffect">
                                  <p:stCondLst>
                                    <p:cond delay="0"/>
                                  </p:stCondLst>
                                  <p:childTnLst>
                                    <p:set>
                                      <p:cBhvr>
                                        <p:cTn id="14" dur="1" fill="hold">
                                          <p:stCondLst>
                                            <p:cond delay="0"/>
                                          </p:stCondLst>
                                        </p:cTn>
                                        <p:tgtEl>
                                          <p:spTgt spid="6"/>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p:bldP spid="9" grpId="0"/>
    </p:bldLst>
  </p:timing>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7B01CD-47D0-B843-A551-414D39ECF396}"/>
              </a:ext>
            </a:extLst>
          </p:cNvPr>
          <p:cNvSpPr>
            <a:spLocks noGrp="1"/>
          </p:cNvSpPr>
          <p:nvPr>
            <p:ph type="title"/>
          </p:nvPr>
        </p:nvSpPr>
        <p:spPr/>
        <p:txBody>
          <a:bodyPr/>
          <a:lstStyle/>
          <a:p>
            <a:r>
              <a:rPr lang="en-US" dirty="0"/>
              <a:t>Applications</a:t>
            </a:r>
          </a:p>
        </p:txBody>
      </p:sp>
      <p:sp>
        <p:nvSpPr>
          <p:cNvPr id="3" name="Text Placeholder 2">
            <a:extLst>
              <a:ext uri="{FF2B5EF4-FFF2-40B4-BE49-F238E27FC236}">
                <a16:creationId xmlns:a16="http://schemas.microsoft.com/office/drawing/2014/main" id="{E202433E-0B54-8243-800A-E609889B59E3}"/>
              </a:ext>
            </a:extLst>
          </p:cNvPr>
          <p:cNvSpPr>
            <a:spLocks noGrp="1"/>
          </p:cNvSpPr>
          <p:nvPr>
            <p:ph type="body" idx="1"/>
          </p:nvPr>
        </p:nvSpPr>
        <p:spPr>
          <a:xfrm>
            <a:off x="3004980" y="131670"/>
            <a:ext cx="5596200" cy="600265"/>
          </a:xfrm>
        </p:spPr>
        <p:txBody>
          <a:bodyPr/>
          <a:lstStyle/>
          <a:p>
            <a:pPr marL="139700" indent="0">
              <a:buNone/>
            </a:pPr>
            <a:r>
              <a:rPr lang="en-US" dirty="0"/>
              <a:t>Object Detection [Redmon et al. 2015] (</a:t>
            </a:r>
            <a:r>
              <a:rPr lang="en-US" dirty="0">
                <a:hlinkClick r:id="rId2"/>
              </a:rPr>
              <a:t>http://pjreddie.com/yolo/</a:t>
            </a:r>
            <a:r>
              <a:rPr lang="en-US" dirty="0"/>
              <a:t>)</a:t>
            </a:r>
          </a:p>
        </p:txBody>
      </p:sp>
      <p:sp>
        <p:nvSpPr>
          <p:cNvPr id="4" name="Slide Number Placeholder 3">
            <a:extLst>
              <a:ext uri="{FF2B5EF4-FFF2-40B4-BE49-F238E27FC236}">
                <a16:creationId xmlns:a16="http://schemas.microsoft.com/office/drawing/2014/main" id="{D19A1AB2-80AC-9E4B-840C-AB89C49E3F4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54</a:t>
            </a:fld>
            <a:endParaRPr lang="en"/>
          </a:p>
        </p:txBody>
      </p:sp>
      <p:pic>
        <p:nvPicPr>
          <p:cNvPr id="7" name="Picture 6">
            <a:extLst>
              <a:ext uri="{FF2B5EF4-FFF2-40B4-BE49-F238E27FC236}">
                <a16:creationId xmlns:a16="http://schemas.microsoft.com/office/drawing/2014/main" id="{30BD9478-5D28-BE46-9719-FC9E99435AC3}"/>
              </a:ext>
            </a:extLst>
          </p:cNvPr>
          <p:cNvPicPr>
            <a:picLocks noChangeAspect="1"/>
          </p:cNvPicPr>
          <p:nvPr/>
        </p:nvPicPr>
        <p:blipFill>
          <a:blip r:embed="rId3"/>
          <a:stretch>
            <a:fillRect/>
          </a:stretch>
        </p:blipFill>
        <p:spPr>
          <a:xfrm>
            <a:off x="3125367" y="731935"/>
            <a:ext cx="2893266" cy="1905630"/>
          </a:xfrm>
          <a:prstGeom prst="rect">
            <a:avLst/>
          </a:prstGeom>
        </p:spPr>
      </p:pic>
      <p:pic>
        <p:nvPicPr>
          <p:cNvPr id="8" name="Picture 7">
            <a:extLst>
              <a:ext uri="{FF2B5EF4-FFF2-40B4-BE49-F238E27FC236}">
                <a16:creationId xmlns:a16="http://schemas.microsoft.com/office/drawing/2014/main" id="{FED48FFF-6169-324A-9CEE-87809274287A}"/>
              </a:ext>
            </a:extLst>
          </p:cNvPr>
          <p:cNvPicPr>
            <a:picLocks noChangeAspect="1"/>
          </p:cNvPicPr>
          <p:nvPr/>
        </p:nvPicPr>
        <p:blipFill>
          <a:blip r:embed="rId4"/>
          <a:stretch>
            <a:fillRect/>
          </a:stretch>
        </p:blipFill>
        <p:spPr>
          <a:xfrm>
            <a:off x="3125367" y="3134770"/>
            <a:ext cx="2183882" cy="1955800"/>
          </a:xfrm>
          <a:prstGeom prst="rect">
            <a:avLst/>
          </a:prstGeom>
        </p:spPr>
      </p:pic>
      <p:sp>
        <p:nvSpPr>
          <p:cNvPr id="5" name="Rectangle 4">
            <a:extLst>
              <a:ext uri="{FF2B5EF4-FFF2-40B4-BE49-F238E27FC236}">
                <a16:creationId xmlns:a16="http://schemas.microsoft.com/office/drawing/2014/main" id="{4FF8A54A-11A2-644C-98FD-C491110EE0EF}"/>
              </a:ext>
            </a:extLst>
          </p:cNvPr>
          <p:cNvSpPr/>
          <p:nvPr/>
        </p:nvSpPr>
        <p:spPr>
          <a:xfrm>
            <a:off x="3004980" y="2732279"/>
            <a:ext cx="2395207" cy="307777"/>
          </a:xfrm>
          <a:prstGeom prst="rect">
            <a:avLst/>
          </a:prstGeom>
        </p:spPr>
        <p:txBody>
          <a:bodyPr wrap="none">
            <a:spAutoFit/>
          </a:bodyPr>
          <a:lstStyle/>
          <a:p>
            <a:pPr marL="139700" indent="0">
              <a:buNone/>
            </a:pPr>
            <a:r>
              <a:rPr lang="en-US" dirty="0">
                <a:solidFill>
                  <a:schemeClr val="bg2"/>
                </a:solidFill>
                <a:latin typeface="Nunito Sans" pitchFamily="2" charset="77"/>
              </a:rPr>
              <a:t>Product Recommendation</a:t>
            </a:r>
          </a:p>
        </p:txBody>
      </p:sp>
    </p:spTree>
    <p:extLst>
      <p:ext uri="{BB962C8B-B14F-4D97-AF65-F5344CB8AC3E}">
        <p14:creationId xmlns:p14="http://schemas.microsoft.com/office/powerpoint/2010/main" val="913857504"/>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Lst>
  </p:timing>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14FFC909-C1C6-C34E-A953-47B24CE142BC}"/>
              </a:ext>
            </a:extLst>
          </p:cNvPr>
          <p:cNvSpPr>
            <a:spLocks noGrp="1"/>
          </p:cNvSpPr>
          <p:nvPr>
            <p:ph type="body" idx="1"/>
          </p:nvPr>
        </p:nvSpPr>
        <p:spPr>
          <a:xfrm>
            <a:off x="3090625" y="575500"/>
            <a:ext cx="5783800" cy="3981000"/>
          </a:xfrm>
        </p:spPr>
        <p:txBody>
          <a:bodyPr/>
          <a:lstStyle/>
          <a:p>
            <a:pPr marL="139700" indent="0">
              <a:buNone/>
            </a:pPr>
            <a:r>
              <a:rPr lang="en-US" dirty="0"/>
              <a:t>For each of the Computer Vision Tasks below, what do you think the output layer of the neural network would look like? What would each output neuron represent?</a:t>
            </a:r>
          </a:p>
          <a:p>
            <a:pPr marL="139700" indent="0">
              <a:buNone/>
            </a:pPr>
            <a:endParaRPr lang="en-US" dirty="0"/>
          </a:p>
          <a:p>
            <a:r>
              <a:rPr lang="en-US" b="1" dirty="0"/>
              <a:t>Image Classification</a:t>
            </a:r>
            <a:r>
              <a:rPr lang="en-US" dirty="0"/>
              <a:t>: Given an image with a single object, output the class of the object.</a:t>
            </a:r>
          </a:p>
          <a:p>
            <a:r>
              <a:rPr lang="en-US" b="1" dirty="0"/>
              <a:t>Object Localization</a:t>
            </a:r>
            <a:r>
              <a:rPr lang="en-US" dirty="0"/>
              <a:t>: Given an image with a single object, output the class </a:t>
            </a:r>
            <a:r>
              <a:rPr lang="en-US" b="1" dirty="0"/>
              <a:t>and</a:t>
            </a:r>
            <a:r>
              <a:rPr lang="en-US" dirty="0"/>
              <a:t> bounding box (</a:t>
            </a:r>
            <a:r>
              <a:rPr lang="en-US" dirty="0" err="1"/>
              <a:t>x,y,w,h</a:t>
            </a:r>
            <a:r>
              <a:rPr lang="en-US" dirty="0"/>
              <a:t>) of the object.</a:t>
            </a:r>
          </a:p>
          <a:p>
            <a:r>
              <a:rPr lang="en-US" b="1" dirty="0"/>
              <a:t>Object Detection</a:t>
            </a:r>
            <a:r>
              <a:rPr lang="en-US" dirty="0"/>
              <a:t>: Given an image with possibly multiple objects, output the bounding box </a:t>
            </a:r>
            <a:r>
              <a:rPr lang="en-US" b="1" i="1" dirty="0"/>
              <a:t>and</a:t>
            </a:r>
            <a:r>
              <a:rPr lang="en-US" dirty="0"/>
              <a:t> class for </a:t>
            </a:r>
            <a:r>
              <a:rPr lang="en-US" b="1" i="1" u="sng" dirty="0"/>
              <a:t>each</a:t>
            </a:r>
            <a:r>
              <a:rPr lang="en-US" dirty="0"/>
              <a:t> object.</a:t>
            </a:r>
          </a:p>
          <a:p>
            <a:endParaRPr lang="en-US" dirty="0"/>
          </a:p>
        </p:txBody>
      </p:sp>
      <p:sp>
        <p:nvSpPr>
          <p:cNvPr id="4" name="Slide Number Placeholder 3">
            <a:extLst>
              <a:ext uri="{FF2B5EF4-FFF2-40B4-BE49-F238E27FC236}">
                <a16:creationId xmlns:a16="http://schemas.microsoft.com/office/drawing/2014/main" id="{7881BC8F-CCC4-1149-86EE-B2C80B74698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55</a:t>
            </a:fld>
            <a:endParaRPr lang="en"/>
          </a:p>
        </p:txBody>
      </p:sp>
      <p:sp>
        <p:nvSpPr>
          <p:cNvPr id="5" name="Title 4">
            <a:extLst>
              <a:ext uri="{FF2B5EF4-FFF2-40B4-BE49-F238E27FC236}">
                <a16:creationId xmlns:a16="http://schemas.microsoft.com/office/drawing/2014/main" id="{EF235A27-EA06-1F45-A4E5-D3084F86B9EB}"/>
              </a:ext>
            </a:extLst>
          </p:cNvPr>
          <p:cNvSpPr>
            <a:spLocks noGrp="1"/>
          </p:cNvSpPr>
          <p:nvPr>
            <p:ph type="title"/>
          </p:nvPr>
        </p:nvSpPr>
        <p:spPr/>
        <p:txBody>
          <a:bodyPr/>
          <a:lstStyle/>
          <a:p>
            <a:r>
              <a:rPr lang="en-US" dirty="0"/>
              <a:t>1.5 mins</a:t>
            </a:r>
          </a:p>
        </p:txBody>
      </p:sp>
      <p:sp>
        <p:nvSpPr>
          <p:cNvPr id="7" name="Rectangle 6">
            <a:extLst>
              <a:ext uri="{FF2B5EF4-FFF2-40B4-BE49-F238E27FC236}">
                <a16:creationId xmlns:a16="http://schemas.microsoft.com/office/drawing/2014/main" id="{12A45115-5EEB-9846-9C7D-6BFAB9213A16}"/>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2878430900"/>
      </p:ext>
    </p:extLst>
  </p:cSld>
  <p:clrMapOvr>
    <a:masterClrMapping/>
  </p:clrMapOvr>
  <p:transition>
    <p:fade thruBlk="1"/>
  </p:transition>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 name="Text Placeholder 5">
            <a:extLst>
              <a:ext uri="{FF2B5EF4-FFF2-40B4-BE49-F238E27FC236}">
                <a16:creationId xmlns:a16="http://schemas.microsoft.com/office/drawing/2014/main" id="{74991CC2-482F-5C4B-A416-A3856F620CF8}"/>
              </a:ext>
            </a:extLst>
          </p:cNvPr>
          <p:cNvSpPr txBox="1">
            <a:spLocks/>
          </p:cNvSpPr>
          <p:nvPr/>
        </p:nvSpPr>
        <p:spPr>
          <a:xfrm>
            <a:off x="3090625" y="575500"/>
            <a:ext cx="5783800" cy="3981000"/>
          </a:xfrm>
          <a:prstGeom prst="rect">
            <a:avLst/>
          </a:prstGeom>
          <a:noFill/>
          <a:ln>
            <a:noFill/>
          </a:ln>
        </p:spPr>
        <p:txBody>
          <a:bodyPr spcFirstLastPara="1" wrap="square" lIns="91425" tIns="91425" rIns="91425" bIns="91425" anchor="t" anchorCtr="0"/>
          <a:lstStyle>
            <a:defPPr marR="0" lvl="0" algn="l" rtl="0">
              <a:lnSpc>
                <a:spcPct val="100000"/>
              </a:lnSpc>
              <a:spcBef>
                <a:spcPts val="0"/>
              </a:spcBef>
              <a:spcAft>
                <a:spcPts val="0"/>
              </a:spcAft>
            </a:defPPr>
            <a:lvl1pPr marL="457200" marR="0" lvl="0" indent="-317500" algn="l" rtl="0" eaLnBrk="1" hangingPunct="1">
              <a:lnSpc>
                <a:spcPct val="115000"/>
              </a:lnSpc>
              <a:spcBef>
                <a:spcPts val="60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1pPr>
            <a:lvl2pPr marL="914400" marR="0" lvl="1"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2pPr>
            <a:lvl3pPr marL="1371600" marR="0" lvl="2"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3pPr>
            <a:lvl4pPr marL="1828800" marR="0" lvl="3"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4pPr>
            <a:lvl5pPr marL="2286000" marR="0" lvl="4"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5pPr>
            <a:lvl6pPr marL="2743200" marR="0" lvl="5"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6pPr>
            <a:lvl7pPr marL="3200400" marR="0" lvl="6"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7pPr>
            <a:lvl8pPr marL="3657600" marR="0" lvl="7"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8pPr>
            <a:lvl9pPr marL="4114800" marR="0" lvl="8" indent="-317500" algn="l" rtl="0" eaLnBrk="1" hangingPunct="1">
              <a:lnSpc>
                <a:spcPct val="115000"/>
              </a:lnSpc>
              <a:spcBef>
                <a:spcPts val="0"/>
              </a:spcBef>
              <a:spcAft>
                <a:spcPts val="0"/>
              </a:spcAft>
              <a:buClr>
                <a:srgbClr val="CCCCCC"/>
              </a:buClr>
              <a:buSzPts val="1400"/>
              <a:buFont typeface="Nunito Sans"/>
              <a:buChar char="-"/>
              <a:defRPr sz="1400" b="0" i="0" u="none" strike="noStrike" cap="none">
                <a:solidFill>
                  <a:srgbClr val="666666"/>
                </a:solidFill>
                <a:latin typeface="Nunito Sans"/>
                <a:ea typeface="Nunito Sans"/>
                <a:cs typeface="Nunito Sans"/>
                <a:sym typeface="Nunito Sans"/>
              </a:defRPr>
            </a:lvl9pPr>
          </a:lstStyle>
          <a:p>
            <a:pPr marL="139700" indent="0">
              <a:buFont typeface="Nunito Sans"/>
              <a:buNone/>
            </a:pPr>
            <a:r>
              <a:rPr lang="en-US" dirty="0"/>
              <a:t>For each of the Computer Vision Tasks below, what do you think the output layer of the neural network would look like? What would each output neuron represent?</a:t>
            </a:r>
          </a:p>
          <a:p>
            <a:pPr marL="139700" indent="0">
              <a:buFont typeface="Nunito Sans"/>
              <a:buNone/>
            </a:pPr>
            <a:endParaRPr lang="en-US" dirty="0"/>
          </a:p>
          <a:p>
            <a:r>
              <a:rPr lang="en-US" b="1" dirty="0"/>
              <a:t>Image Classification</a:t>
            </a:r>
            <a:r>
              <a:rPr lang="en-US" dirty="0"/>
              <a:t>: Given an image with a single object, output the class of the object.</a:t>
            </a:r>
          </a:p>
          <a:p>
            <a:r>
              <a:rPr lang="en-US" b="1" dirty="0"/>
              <a:t>Object Localization</a:t>
            </a:r>
            <a:r>
              <a:rPr lang="en-US" dirty="0"/>
              <a:t>: Given an image with a single object, output the class </a:t>
            </a:r>
            <a:r>
              <a:rPr lang="en-US" b="1" dirty="0"/>
              <a:t>and</a:t>
            </a:r>
            <a:r>
              <a:rPr lang="en-US" dirty="0"/>
              <a:t> bounding box (</a:t>
            </a:r>
            <a:r>
              <a:rPr lang="en-US" dirty="0" err="1"/>
              <a:t>x,y,w,h</a:t>
            </a:r>
            <a:r>
              <a:rPr lang="en-US" dirty="0"/>
              <a:t>) of the object.</a:t>
            </a:r>
          </a:p>
          <a:p>
            <a:r>
              <a:rPr lang="en-US" b="1" dirty="0"/>
              <a:t>Object Detection</a:t>
            </a:r>
            <a:r>
              <a:rPr lang="en-US" dirty="0"/>
              <a:t>: Given an image with possibly multiple objects, output the bounding box </a:t>
            </a:r>
            <a:r>
              <a:rPr lang="en-US" b="1" i="1" dirty="0"/>
              <a:t>and</a:t>
            </a:r>
            <a:r>
              <a:rPr lang="en-US" dirty="0"/>
              <a:t> class for </a:t>
            </a:r>
            <a:r>
              <a:rPr lang="en-US" b="1" i="1" u="sng" dirty="0"/>
              <a:t>each</a:t>
            </a:r>
            <a:r>
              <a:rPr lang="en-US" dirty="0"/>
              <a:t> object.</a:t>
            </a:r>
          </a:p>
          <a:p>
            <a:endParaRPr lang="en-US" dirty="0"/>
          </a:p>
        </p:txBody>
      </p:sp>
      <p:sp>
        <p:nvSpPr>
          <p:cNvPr id="4" name="Slide Number Placeholder 3">
            <a:extLst>
              <a:ext uri="{FF2B5EF4-FFF2-40B4-BE49-F238E27FC236}">
                <a16:creationId xmlns:a16="http://schemas.microsoft.com/office/drawing/2014/main" id="{7881BC8F-CCC4-1149-86EE-B2C80B74698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56</a:t>
            </a:fld>
            <a:endParaRPr lang="en"/>
          </a:p>
        </p:txBody>
      </p:sp>
      <p:sp>
        <p:nvSpPr>
          <p:cNvPr id="5" name="Title 4">
            <a:extLst>
              <a:ext uri="{FF2B5EF4-FFF2-40B4-BE49-F238E27FC236}">
                <a16:creationId xmlns:a16="http://schemas.microsoft.com/office/drawing/2014/main" id="{EF235A27-EA06-1F45-A4E5-D3084F86B9EB}"/>
              </a:ext>
            </a:extLst>
          </p:cNvPr>
          <p:cNvSpPr>
            <a:spLocks noGrp="1"/>
          </p:cNvSpPr>
          <p:nvPr>
            <p:ph type="title"/>
          </p:nvPr>
        </p:nvSpPr>
        <p:spPr/>
        <p:txBody>
          <a:bodyPr/>
          <a:lstStyle/>
          <a:p>
            <a:r>
              <a:rPr lang="en-US" dirty="0"/>
              <a:t>3 min</a:t>
            </a:r>
          </a:p>
        </p:txBody>
      </p:sp>
      <p:sp>
        <p:nvSpPr>
          <p:cNvPr id="8" name="Rectangle 7">
            <a:extLst>
              <a:ext uri="{FF2B5EF4-FFF2-40B4-BE49-F238E27FC236}">
                <a16:creationId xmlns:a16="http://schemas.microsoft.com/office/drawing/2014/main" id="{4829F2C0-D5F4-E34D-A27B-CD6920C4FBAA}"/>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149019392"/>
      </p:ext>
    </p:extLst>
  </p:cSld>
  <p:clrMapOvr>
    <a:masterClrMapping/>
  </p:clrMapOvr>
  <p:transition>
    <p:fade thruBlk="1"/>
  </p:transition>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lide Number Placeholder 2">
            <a:extLst>
              <a:ext uri="{FF2B5EF4-FFF2-40B4-BE49-F238E27FC236}">
                <a16:creationId xmlns:a16="http://schemas.microsoft.com/office/drawing/2014/main" id="{0ABDD55D-AEF7-524D-AB6C-08AC1BB91E58}"/>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57</a:t>
            </a:fld>
            <a:endParaRPr lang="en" dirty="0"/>
          </a:p>
        </p:txBody>
      </p:sp>
      <p:sp>
        <p:nvSpPr>
          <p:cNvPr id="6" name="TextBox 5">
            <a:extLst>
              <a:ext uri="{FF2B5EF4-FFF2-40B4-BE49-F238E27FC236}">
                <a16:creationId xmlns:a16="http://schemas.microsoft.com/office/drawing/2014/main" id="{3C556075-A85A-9844-8055-96101959DB61}"/>
              </a:ext>
            </a:extLst>
          </p:cNvPr>
          <p:cNvSpPr txBox="1"/>
          <p:nvPr/>
        </p:nvSpPr>
        <p:spPr>
          <a:xfrm>
            <a:off x="3093929" y="37578"/>
            <a:ext cx="2956142" cy="954107"/>
          </a:xfrm>
          <a:prstGeom prst="rect">
            <a:avLst/>
          </a:prstGeom>
          <a:noFill/>
        </p:spPr>
        <p:txBody>
          <a:bodyPr wrap="square" rtlCol="0">
            <a:spAutoFit/>
          </a:bodyPr>
          <a:lstStyle/>
          <a:p>
            <a:pPr algn="ctr"/>
            <a:r>
              <a:rPr lang="en-US" b="1" dirty="0">
                <a:solidFill>
                  <a:schemeClr val="bg2"/>
                </a:solidFill>
                <a:latin typeface="Nunito Sans" pitchFamily="2" charset="77"/>
              </a:rPr>
              <a:t>Object Localization</a:t>
            </a:r>
            <a:r>
              <a:rPr lang="en-US" dirty="0">
                <a:solidFill>
                  <a:schemeClr val="bg2"/>
                </a:solidFill>
                <a:latin typeface="Nunito Sans" pitchFamily="2" charset="77"/>
              </a:rPr>
              <a:t>: Given an image with a single object, output the class </a:t>
            </a:r>
            <a:r>
              <a:rPr lang="en-US" b="1" dirty="0">
                <a:solidFill>
                  <a:schemeClr val="bg2"/>
                </a:solidFill>
                <a:latin typeface="Nunito Sans" pitchFamily="2" charset="77"/>
              </a:rPr>
              <a:t>and</a:t>
            </a:r>
            <a:r>
              <a:rPr lang="en-US" dirty="0">
                <a:solidFill>
                  <a:schemeClr val="bg2"/>
                </a:solidFill>
                <a:latin typeface="Nunito Sans" pitchFamily="2" charset="77"/>
              </a:rPr>
              <a:t> bounding box (</a:t>
            </a:r>
            <a:r>
              <a:rPr lang="en-US" dirty="0" err="1">
                <a:solidFill>
                  <a:schemeClr val="bg2"/>
                </a:solidFill>
                <a:latin typeface="Nunito Sans" pitchFamily="2" charset="77"/>
              </a:rPr>
              <a:t>x,y,w,h</a:t>
            </a:r>
            <a:r>
              <a:rPr lang="en-US" dirty="0">
                <a:solidFill>
                  <a:schemeClr val="bg2"/>
                </a:solidFill>
                <a:latin typeface="Nunito Sans" pitchFamily="2" charset="77"/>
              </a:rPr>
              <a:t>) of the object.</a:t>
            </a:r>
          </a:p>
        </p:txBody>
      </p:sp>
      <p:sp>
        <p:nvSpPr>
          <p:cNvPr id="7" name="TextBox 6">
            <a:extLst>
              <a:ext uri="{FF2B5EF4-FFF2-40B4-BE49-F238E27FC236}">
                <a16:creationId xmlns:a16="http://schemas.microsoft.com/office/drawing/2014/main" id="{95988218-515B-BF46-94AF-12652176251E}"/>
              </a:ext>
            </a:extLst>
          </p:cNvPr>
          <p:cNvSpPr txBox="1"/>
          <p:nvPr/>
        </p:nvSpPr>
        <p:spPr>
          <a:xfrm>
            <a:off x="6187858" y="32565"/>
            <a:ext cx="2956142" cy="954107"/>
          </a:xfrm>
          <a:prstGeom prst="rect">
            <a:avLst/>
          </a:prstGeom>
          <a:noFill/>
        </p:spPr>
        <p:txBody>
          <a:bodyPr wrap="square" rtlCol="0">
            <a:spAutoFit/>
          </a:bodyPr>
          <a:lstStyle/>
          <a:p>
            <a:pPr algn="ctr"/>
            <a:r>
              <a:rPr lang="en-US" b="1" dirty="0">
                <a:solidFill>
                  <a:schemeClr val="bg2"/>
                </a:solidFill>
                <a:latin typeface="Nunito Sans" pitchFamily="2" charset="77"/>
              </a:rPr>
              <a:t>Object Detection</a:t>
            </a:r>
            <a:r>
              <a:rPr lang="en-US" dirty="0">
                <a:solidFill>
                  <a:schemeClr val="bg2"/>
                </a:solidFill>
                <a:latin typeface="Nunito Sans" pitchFamily="2" charset="77"/>
              </a:rPr>
              <a:t>: Given an image with possibly multiple objects, output the bounding box </a:t>
            </a:r>
            <a:r>
              <a:rPr lang="en-US" b="1" i="1" dirty="0">
                <a:solidFill>
                  <a:schemeClr val="bg2"/>
                </a:solidFill>
                <a:latin typeface="Nunito Sans" pitchFamily="2" charset="77"/>
              </a:rPr>
              <a:t>and</a:t>
            </a:r>
            <a:r>
              <a:rPr lang="en-US" dirty="0">
                <a:solidFill>
                  <a:schemeClr val="bg2"/>
                </a:solidFill>
                <a:latin typeface="Nunito Sans" pitchFamily="2" charset="77"/>
              </a:rPr>
              <a:t> class for </a:t>
            </a:r>
            <a:r>
              <a:rPr lang="en-US" b="1" i="1" u="sng" dirty="0">
                <a:solidFill>
                  <a:schemeClr val="bg2"/>
                </a:solidFill>
                <a:latin typeface="Nunito Sans" pitchFamily="2" charset="77"/>
              </a:rPr>
              <a:t>each</a:t>
            </a:r>
            <a:r>
              <a:rPr lang="en-US" dirty="0">
                <a:solidFill>
                  <a:schemeClr val="bg2"/>
                </a:solidFill>
                <a:latin typeface="Nunito Sans" pitchFamily="2" charset="77"/>
              </a:rPr>
              <a:t> object.</a:t>
            </a:r>
          </a:p>
        </p:txBody>
      </p:sp>
      <p:sp>
        <p:nvSpPr>
          <p:cNvPr id="8" name="TextBox 7">
            <a:extLst>
              <a:ext uri="{FF2B5EF4-FFF2-40B4-BE49-F238E27FC236}">
                <a16:creationId xmlns:a16="http://schemas.microsoft.com/office/drawing/2014/main" id="{98DC055E-E8FB-834D-AF94-3767B05F13E2}"/>
              </a:ext>
            </a:extLst>
          </p:cNvPr>
          <p:cNvSpPr txBox="1"/>
          <p:nvPr/>
        </p:nvSpPr>
        <p:spPr>
          <a:xfrm>
            <a:off x="1" y="32565"/>
            <a:ext cx="2956142" cy="738664"/>
          </a:xfrm>
          <a:prstGeom prst="rect">
            <a:avLst/>
          </a:prstGeom>
          <a:noFill/>
        </p:spPr>
        <p:txBody>
          <a:bodyPr wrap="square" rtlCol="0">
            <a:spAutoFit/>
          </a:bodyPr>
          <a:lstStyle/>
          <a:p>
            <a:pPr algn="ctr"/>
            <a:r>
              <a:rPr lang="en-US" b="1" dirty="0">
                <a:solidFill>
                  <a:schemeClr val="bg2"/>
                </a:solidFill>
                <a:latin typeface="Nunito Sans" pitchFamily="2" charset="77"/>
              </a:rPr>
              <a:t>Image Classification</a:t>
            </a:r>
            <a:r>
              <a:rPr lang="en-US" dirty="0">
                <a:solidFill>
                  <a:schemeClr val="bg2"/>
                </a:solidFill>
                <a:latin typeface="Nunito Sans" pitchFamily="2" charset="77"/>
              </a:rPr>
              <a:t>: Given an image with a single object, output the class of the object.</a:t>
            </a:r>
          </a:p>
        </p:txBody>
      </p:sp>
      <mc:AlternateContent xmlns:mc="http://schemas.openxmlformats.org/markup-compatibility/2006" xmlns:p14="http://schemas.microsoft.com/office/powerpoint/2010/main">
        <mc:Choice Requires="p14">
          <p:contentPart p14:bwMode="auto" r:id="rId2">
            <p14:nvContentPartPr>
              <p14:cNvPr id="2" name="Ink 1">
                <a:extLst>
                  <a:ext uri="{FF2B5EF4-FFF2-40B4-BE49-F238E27FC236}">
                    <a16:creationId xmlns:a16="http://schemas.microsoft.com/office/drawing/2014/main" id="{DB23E0D9-84E1-452F-9ED7-01B94C30D1D9}"/>
                  </a:ext>
                </a:extLst>
              </p14:cNvPr>
              <p14:cNvContentPartPr/>
              <p14:nvPr/>
            </p14:nvContentPartPr>
            <p14:xfrm>
              <a:off x="517320" y="853560"/>
              <a:ext cx="5547600" cy="3232080"/>
            </p14:xfrm>
          </p:contentPart>
        </mc:Choice>
        <mc:Fallback xmlns="">
          <p:pic>
            <p:nvPicPr>
              <p:cNvPr id="2" name="Ink 1">
                <a:extLst>
                  <a:ext uri="{FF2B5EF4-FFF2-40B4-BE49-F238E27FC236}">
                    <a16:creationId xmlns:a16="http://schemas.microsoft.com/office/drawing/2014/main" id="{DB23E0D9-84E1-452F-9ED7-01B94C30D1D9}"/>
                  </a:ext>
                </a:extLst>
              </p:cNvPr>
              <p:cNvPicPr/>
              <p:nvPr/>
            </p:nvPicPr>
            <p:blipFill>
              <a:blip r:embed="rId3"/>
              <a:stretch>
                <a:fillRect/>
              </a:stretch>
            </p:blipFill>
            <p:spPr>
              <a:xfrm>
                <a:off x="507960" y="844200"/>
                <a:ext cx="5566320" cy="3250800"/>
              </a:xfrm>
              <a:prstGeom prst="rect">
                <a:avLst/>
              </a:prstGeom>
            </p:spPr>
          </p:pic>
        </mc:Fallback>
      </mc:AlternateContent>
      <mc:AlternateContent xmlns:mc="http://schemas.openxmlformats.org/markup-compatibility/2006">
        <mc:Choice xmlns:p14="http://schemas.microsoft.com/office/powerpoint/2010/main" Requires="p14">
          <p:contentPart p14:bwMode="auto" r:id="rId4">
            <p14:nvContentPartPr>
              <p14:cNvPr id="4" name="Ink 3">
                <a:extLst>
                  <a:ext uri="{FF2B5EF4-FFF2-40B4-BE49-F238E27FC236}">
                    <a16:creationId xmlns:a16="http://schemas.microsoft.com/office/drawing/2014/main" id="{5446AC95-8950-48A1-B526-7F463D6B1362}"/>
                  </a:ext>
                </a:extLst>
              </p14:cNvPr>
              <p14:cNvContentPartPr/>
              <p14:nvPr/>
            </p14:nvContentPartPr>
            <p14:xfrm>
              <a:off x="4951874" y="2327234"/>
              <a:ext cx="90000" cy="130320"/>
            </p14:xfrm>
          </p:contentPart>
        </mc:Choice>
        <mc:Fallback>
          <p:pic>
            <p:nvPicPr>
              <p:cNvPr id="4" name="Ink 3">
                <a:extLst>
                  <a:ext uri="{FF2B5EF4-FFF2-40B4-BE49-F238E27FC236}">
                    <a16:creationId xmlns:a16="http://schemas.microsoft.com/office/drawing/2014/main" id="{5446AC95-8950-48A1-B526-7F463D6B1362}"/>
                  </a:ext>
                </a:extLst>
              </p:cNvPr>
              <p:cNvPicPr/>
              <p:nvPr/>
            </p:nvPicPr>
            <p:blipFill>
              <a:blip r:embed="rId5"/>
              <a:stretch>
                <a:fillRect/>
              </a:stretch>
            </p:blipFill>
            <p:spPr>
              <a:xfrm>
                <a:off x="4943234" y="2318594"/>
                <a:ext cx="107640" cy="147960"/>
              </a:xfrm>
              <a:prstGeom prst="rect">
                <a:avLst/>
              </a:prstGeom>
            </p:spPr>
          </p:pic>
        </mc:Fallback>
      </mc:AlternateContent>
      <mc:AlternateContent xmlns:mc="http://schemas.openxmlformats.org/markup-compatibility/2006">
        <mc:Choice xmlns:p14="http://schemas.microsoft.com/office/powerpoint/2010/main" Requires="p14">
          <p:contentPart p14:bwMode="auto" r:id="rId6">
            <p14:nvContentPartPr>
              <p14:cNvPr id="5" name="Ink 4">
                <a:extLst>
                  <a:ext uri="{FF2B5EF4-FFF2-40B4-BE49-F238E27FC236}">
                    <a16:creationId xmlns:a16="http://schemas.microsoft.com/office/drawing/2014/main" id="{7E297CD2-C9A5-45B0-9FA7-F2427B91701B}"/>
                  </a:ext>
                </a:extLst>
              </p14:cNvPr>
              <p14:cNvContentPartPr/>
              <p14:nvPr/>
            </p14:nvContentPartPr>
            <p14:xfrm>
              <a:off x="5320874" y="3111314"/>
              <a:ext cx="47160" cy="94320"/>
            </p14:xfrm>
          </p:contentPart>
        </mc:Choice>
        <mc:Fallback>
          <p:pic>
            <p:nvPicPr>
              <p:cNvPr id="5" name="Ink 4">
                <a:extLst>
                  <a:ext uri="{FF2B5EF4-FFF2-40B4-BE49-F238E27FC236}">
                    <a16:creationId xmlns:a16="http://schemas.microsoft.com/office/drawing/2014/main" id="{7E297CD2-C9A5-45B0-9FA7-F2427B91701B}"/>
                  </a:ext>
                </a:extLst>
              </p:cNvPr>
              <p:cNvPicPr/>
              <p:nvPr/>
            </p:nvPicPr>
            <p:blipFill>
              <a:blip r:embed="rId7"/>
              <a:stretch>
                <a:fillRect/>
              </a:stretch>
            </p:blipFill>
            <p:spPr>
              <a:xfrm>
                <a:off x="5311874" y="3102674"/>
                <a:ext cx="64800" cy="111960"/>
              </a:xfrm>
              <a:prstGeom prst="rect">
                <a:avLst/>
              </a:prstGeom>
            </p:spPr>
          </p:pic>
        </mc:Fallback>
      </mc:AlternateContent>
      <mc:AlternateContent xmlns:mc="http://schemas.openxmlformats.org/markup-compatibility/2006">
        <mc:Choice xmlns:p14="http://schemas.microsoft.com/office/powerpoint/2010/main" Requires="p14">
          <p:contentPart p14:bwMode="auto" r:id="rId8">
            <p14:nvContentPartPr>
              <p14:cNvPr id="25" name="Ink 24">
                <a:extLst>
                  <a:ext uri="{FF2B5EF4-FFF2-40B4-BE49-F238E27FC236}">
                    <a16:creationId xmlns:a16="http://schemas.microsoft.com/office/drawing/2014/main" id="{1C100507-309A-4859-ABF8-39EC72568046}"/>
                  </a:ext>
                </a:extLst>
              </p14:cNvPr>
              <p14:cNvContentPartPr/>
              <p14:nvPr/>
            </p14:nvContentPartPr>
            <p14:xfrm>
              <a:off x="8168834" y="1810634"/>
              <a:ext cx="284400" cy="216360"/>
            </p14:xfrm>
          </p:contentPart>
        </mc:Choice>
        <mc:Fallback>
          <p:pic>
            <p:nvPicPr>
              <p:cNvPr id="25" name="Ink 24">
                <a:extLst>
                  <a:ext uri="{FF2B5EF4-FFF2-40B4-BE49-F238E27FC236}">
                    <a16:creationId xmlns:a16="http://schemas.microsoft.com/office/drawing/2014/main" id="{1C100507-309A-4859-ABF8-39EC72568046}"/>
                  </a:ext>
                </a:extLst>
              </p:cNvPr>
              <p:cNvPicPr/>
              <p:nvPr/>
            </p:nvPicPr>
            <p:blipFill>
              <a:blip r:embed="rId9"/>
              <a:stretch>
                <a:fillRect/>
              </a:stretch>
            </p:blipFill>
            <p:spPr>
              <a:xfrm>
                <a:off x="8159845" y="1801994"/>
                <a:ext cx="302018" cy="234000"/>
              </a:xfrm>
              <a:prstGeom prst="rect">
                <a:avLst/>
              </a:prstGeom>
            </p:spPr>
          </p:pic>
        </mc:Fallback>
      </mc:AlternateContent>
      <mc:AlternateContent xmlns:mc="http://schemas.openxmlformats.org/markup-compatibility/2006">
        <mc:Choice xmlns:p14="http://schemas.microsoft.com/office/powerpoint/2010/main" Requires="p14">
          <p:contentPart p14:bwMode="auto" r:id="rId10">
            <p14:nvContentPartPr>
              <p14:cNvPr id="28" name="Ink 27">
                <a:extLst>
                  <a:ext uri="{FF2B5EF4-FFF2-40B4-BE49-F238E27FC236}">
                    <a16:creationId xmlns:a16="http://schemas.microsoft.com/office/drawing/2014/main" id="{01C8E47F-392C-433E-8DE7-C38815C65EC6}"/>
                  </a:ext>
                </a:extLst>
              </p14:cNvPr>
              <p14:cNvContentPartPr/>
              <p14:nvPr/>
            </p14:nvContentPartPr>
            <p14:xfrm>
              <a:off x="7838354" y="1406714"/>
              <a:ext cx="334800" cy="176400"/>
            </p14:xfrm>
          </p:contentPart>
        </mc:Choice>
        <mc:Fallback>
          <p:pic>
            <p:nvPicPr>
              <p:cNvPr id="28" name="Ink 27">
                <a:extLst>
                  <a:ext uri="{FF2B5EF4-FFF2-40B4-BE49-F238E27FC236}">
                    <a16:creationId xmlns:a16="http://schemas.microsoft.com/office/drawing/2014/main" id="{01C8E47F-392C-433E-8DE7-C38815C65EC6}"/>
                  </a:ext>
                </a:extLst>
              </p:cNvPr>
              <p:cNvPicPr/>
              <p:nvPr/>
            </p:nvPicPr>
            <p:blipFill>
              <a:blip r:embed="rId11"/>
              <a:stretch>
                <a:fillRect/>
              </a:stretch>
            </p:blipFill>
            <p:spPr>
              <a:xfrm>
                <a:off x="7829354" y="1398056"/>
                <a:ext cx="352440" cy="194076"/>
              </a:xfrm>
              <a:prstGeom prst="rect">
                <a:avLst/>
              </a:prstGeom>
            </p:spPr>
          </p:pic>
        </mc:Fallback>
      </mc:AlternateContent>
      <mc:AlternateContent xmlns:mc="http://schemas.openxmlformats.org/markup-compatibility/2006">
        <mc:Choice xmlns:p14="http://schemas.microsoft.com/office/powerpoint/2010/main" Requires="p14">
          <p:contentPart p14:bwMode="auto" r:id="rId12">
            <p14:nvContentPartPr>
              <p14:cNvPr id="29" name="Ink 28">
                <a:extLst>
                  <a:ext uri="{FF2B5EF4-FFF2-40B4-BE49-F238E27FC236}">
                    <a16:creationId xmlns:a16="http://schemas.microsoft.com/office/drawing/2014/main" id="{36C11B3D-28E1-416E-BB0A-78788666B86E}"/>
                  </a:ext>
                </a:extLst>
              </p14:cNvPr>
              <p14:cNvContentPartPr/>
              <p14:nvPr/>
            </p14:nvContentPartPr>
            <p14:xfrm>
              <a:off x="7057874" y="1355234"/>
              <a:ext cx="704880" cy="232920"/>
            </p14:xfrm>
          </p:contentPart>
        </mc:Choice>
        <mc:Fallback>
          <p:pic>
            <p:nvPicPr>
              <p:cNvPr id="29" name="Ink 28">
                <a:extLst>
                  <a:ext uri="{FF2B5EF4-FFF2-40B4-BE49-F238E27FC236}">
                    <a16:creationId xmlns:a16="http://schemas.microsoft.com/office/drawing/2014/main" id="{36C11B3D-28E1-416E-BB0A-78788666B86E}"/>
                  </a:ext>
                </a:extLst>
              </p:cNvPr>
              <p:cNvPicPr/>
              <p:nvPr/>
            </p:nvPicPr>
            <p:blipFill>
              <a:blip r:embed="rId13"/>
              <a:stretch>
                <a:fillRect/>
              </a:stretch>
            </p:blipFill>
            <p:spPr>
              <a:xfrm>
                <a:off x="7049230" y="1346234"/>
                <a:ext cx="722529" cy="250560"/>
              </a:xfrm>
              <a:prstGeom prst="rect">
                <a:avLst/>
              </a:prstGeom>
            </p:spPr>
          </p:pic>
        </mc:Fallback>
      </mc:AlternateContent>
      <mc:AlternateContent xmlns:mc="http://schemas.openxmlformats.org/markup-compatibility/2006">
        <mc:Choice xmlns:p14="http://schemas.microsoft.com/office/powerpoint/2010/main" Requires="p14">
          <p:contentPart p14:bwMode="auto" r:id="rId14">
            <p14:nvContentPartPr>
              <p14:cNvPr id="66" name="Ink 65">
                <a:extLst>
                  <a:ext uri="{FF2B5EF4-FFF2-40B4-BE49-F238E27FC236}">
                    <a16:creationId xmlns:a16="http://schemas.microsoft.com/office/drawing/2014/main" id="{B3AA59A9-0977-4FB2-B04F-8A1EF1988021}"/>
                  </a:ext>
                </a:extLst>
              </p14:cNvPr>
              <p14:cNvContentPartPr/>
              <p14:nvPr/>
            </p14:nvContentPartPr>
            <p14:xfrm>
              <a:off x="7737194" y="3556994"/>
              <a:ext cx="1003680" cy="329760"/>
            </p14:xfrm>
          </p:contentPart>
        </mc:Choice>
        <mc:Fallback>
          <p:pic>
            <p:nvPicPr>
              <p:cNvPr id="66" name="Ink 65">
                <a:extLst>
                  <a:ext uri="{FF2B5EF4-FFF2-40B4-BE49-F238E27FC236}">
                    <a16:creationId xmlns:a16="http://schemas.microsoft.com/office/drawing/2014/main" id="{B3AA59A9-0977-4FB2-B04F-8A1EF1988021}"/>
                  </a:ext>
                </a:extLst>
              </p:cNvPr>
              <p:cNvPicPr/>
              <p:nvPr/>
            </p:nvPicPr>
            <p:blipFill>
              <a:blip r:embed="rId15"/>
              <a:stretch>
                <a:fillRect/>
              </a:stretch>
            </p:blipFill>
            <p:spPr>
              <a:xfrm>
                <a:off x="7728551" y="3548004"/>
                <a:ext cx="1021326" cy="347381"/>
              </a:xfrm>
              <a:prstGeom prst="rect">
                <a:avLst/>
              </a:prstGeom>
            </p:spPr>
          </p:pic>
        </mc:Fallback>
      </mc:AlternateContent>
      <mc:AlternateContent xmlns:mc="http://schemas.openxmlformats.org/markup-compatibility/2006">
        <mc:Choice xmlns:p14="http://schemas.microsoft.com/office/powerpoint/2010/main" Requires="p14">
          <p:contentPart p14:bwMode="auto" r:id="rId16">
            <p14:nvContentPartPr>
              <p14:cNvPr id="67" name="Ink 66">
                <a:extLst>
                  <a:ext uri="{FF2B5EF4-FFF2-40B4-BE49-F238E27FC236}">
                    <a16:creationId xmlns:a16="http://schemas.microsoft.com/office/drawing/2014/main" id="{4F30A034-FE92-4D32-88F4-C7130A20A7D6}"/>
                  </a:ext>
                </a:extLst>
              </p14:cNvPr>
              <p14:cNvContentPartPr/>
              <p14:nvPr/>
            </p14:nvContentPartPr>
            <p14:xfrm>
              <a:off x="7353434" y="3698834"/>
              <a:ext cx="319320" cy="146880"/>
            </p14:xfrm>
          </p:contentPart>
        </mc:Choice>
        <mc:Fallback>
          <p:pic>
            <p:nvPicPr>
              <p:cNvPr id="67" name="Ink 66">
                <a:extLst>
                  <a:ext uri="{FF2B5EF4-FFF2-40B4-BE49-F238E27FC236}">
                    <a16:creationId xmlns:a16="http://schemas.microsoft.com/office/drawing/2014/main" id="{4F30A034-FE92-4D32-88F4-C7130A20A7D6}"/>
                  </a:ext>
                </a:extLst>
              </p:cNvPr>
              <p:cNvPicPr/>
              <p:nvPr/>
            </p:nvPicPr>
            <p:blipFill>
              <a:blip r:embed="rId17"/>
              <a:stretch>
                <a:fillRect/>
              </a:stretch>
            </p:blipFill>
            <p:spPr>
              <a:xfrm>
                <a:off x="7344444" y="3690194"/>
                <a:ext cx="336940" cy="164520"/>
              </a:xfrm>
              <a:prstGeom prst="rect">
                <a:avLst/>
              </a:prstGeom>
            </p:spPr>
          </p:pic>
        </mc:Fallback>
      </mc:AlternateContent>
      <mc:AlternateContent xmlns:mc="http://schemas.openxmlformats.org/markup-compatibility/2006">
        <mc:Choice xmlns:p14="http://schemas.microsoft.com/office/powerpoint/2010/main" Requires="p14">
          <p:contentPart p14:bwMode="auto" r:id="rId18">
            <p14:nvContentPartPr>
              <p14:cNvPr id="68" name="Ink 67">
                <a:extLst>
                  <a:ext uri="{FF2B5EF4-FFF2-40B4-BE49-F238E27FC236}">
                    <a16:creationId xmlns:a16="http://schemas.microsoft.com/office/drawing/2014/main" id="{8713A297-1C70-4B9B-99D3-E8671A131E09}"/>
                  </a:ext>
                </a:extLst>
              </p14:cNvPr>
              <p14:cNvContentPartPr/>
              <p14:nvPr/>
            </p14:nvContentPartPr>
            <p14:xfrm>
              <a:off x="7368554" y="3207074"/>
              <a:ext cx="1340280" cy="312120"/>
            </p14:xfrm>
          </p:contentPart>
        </mc:Choice>
        <mc:Fallback>
          <p:pic>
            <p:nvPicPr>
              <p:cNvPr id="68" name="Ink 67">
                <a:extLst>
                  <a:ext uri="{FF2B5EF4-FFF2-40B4-BE49-F238E27FC236}">
                    <a16:creationId xmlns:a16="http://schemas.microsoft.com/office/drawing/2014/main" id="{8713A297-1C70-4B9B-99D3-E8671A131E09}"/>
                  </a:ext>
                </a:extLst>
              </p:cNvPr>
              <p:cNvPicPr/>
              <p:nvPr/>
            </p:nvPicPr>
            <p:blipFill>
              <a:blip r:embed="rId19"/>
              <a:stretch>
                <a:fillRect/>
              </a:stretch>
            </p:blipFill>
            <p:spPr>
              <a:xfrm>
                <a:off x="7359914" y="3198434"/>
                <a:ext cx="1357920" cy="329760"/>
              </a:xfrm>
              <a:prstGeom prst="rect">
                <a:avLst/>
              </a:prstGeom>
            </p:spPr>
          </p:pic>
        </mc:Fallback>
      </mc:AlternateContent>
      <mc:AlternateContent xmlns:mc="http://schemas.openxmlformats.org/markup-compatibility/2006">
        <mc:Choice xmlns:p14="http://schemas.microsoft.com/office/powerpoint/2010/main" Requires="p14">
          <p:contentPart p14:bwMode="auto" r:id="rId20">
            <p14:nvContentPartPr>
              <p14:cNvPr id="69" name="Ink 68">
                <a:extLst>
                  <a:ext uri="{FF2B5EF4-FFF2-40B4-BE49-F238E27FC236}">
                    <a16:creationId xmlns:a16="http://schemas.microsoft.com/office/drawing/2014/main" id="{A1D3C488-B3F5-4BF3-8633-3DB1F8F995C0}"/>
                  </a:ext>
                </a:extLst>
              </p14:cNvPr>
              <p14:cNvContentPartPr/>
              <p14:nvPr/>
            </p14:nvContentPartPr>
            <p14:xfrm>
              <a:off x="7767794" y="2767874"/>
              <a:ext cx="430920" cy="198720"/>
            </p14:xfrm>
          </p:contentPart>
        </mc:Choice>
        <mc:Fallback>
          <p:pic>
            <p:nvPicPr>
              <p:cNvPr id="69" name="Ink 68">
                <a:extLst>
                  <a:ext uri="{FF2B5EF4-FFF2-40B4-BE49-F238E27FC236}">
                    <a16:creationId xmlns:a16="http://schemas.microsoft.com/office/drawing/2014/main" id="{A1D3C488-B3F5-4BF3-8633-3DB1F8F995C0}"/>
                  </a:ext>
                </a:extLst>
              </p:cNvPr>
              <p:cNvPicPr/>
              <p:nvPr/>
            </p:nvPicPr>
            <p:blipFill>
              <a:blip r:embed="rId21"/>
              <a:stretch>
                <a:fillRect/>
              </a:stretch>
            </p:blipFill>
            <p:spPr>
              <a:xfrm>
                <a:off x="7758786" y="2758874"/>
                <a:ext cx="448575" cy="216360"/>
              </a:xfrm>
              <a:prstGeom prst="rect">
                <a:avLst/>
              </a:prstGeom>
            </p:spPr>
          </p:pic>
        </mc:Fallback>
      </mc:AlternateContent>
      <mc:AlternateContent xmlns:mc="http://schemas.openxmlformats.org/markup-compatibility/2006">
        <mc:Choice xmlns:p14="http://schemas.microsoft.com/office/powerpoint/2010/main" Requires="p14">
          <p:contentPart p14:bwMode="auto" r:id="rId22">
            <p14:nvContentPartPr>
              <p14:cNvPr id="70" name="Ink 69">
                <a:extLst>
                  <a:ext uri="{FF2B5EF4-FFF2-40B4-BE49-F238E27FC236}">
                    <a16:creationId xmlns:a16="http://schemas.microsoft.com/office/drawing/2014/main" id="{34495E30-470F-44EB-B5BB-FE9342BF39AD}"/>
                  </a:ext>
                </a:extLst>
              </p14:cNvPr>
              <p14:cNvContentPartPr/>
              <p14:nvPr/>
            </p14:nvContentPartPr>
            <p14:xfrm>
              <a:off x="7358834" y="2769674"/>
              <a:ext cx="322920" cy="257040"/>
            </p14:xfrm>
          </p:contentPart>
        </mc:Choice>
        <mc:Fallback>
          <p:pic>
            <p:nvPicPr>
              <p:cNvPr id="70" name="Ink 69">
                <a:extLst>
                  <a:ext uri="{FF2B5EF4-FFF2-40B4-BE49-F238E27FC236}">
                    <a16:creationId xmlns:a16="http://schemas.microsoft.com/office/drawing/2014/main" id="{34495E30-470F-44EB-B5BB-FE9342BF39AD}"/>
                  </a:ext>
                </a:extLst>
              </p:cNvPr>
              <p:cNvPicPr/>
              <p:nvPr/>
            </p:nvPicPr>
            <p:blipFill>
              <a:blip r:embed="rId23"/>
              <a:stretch>
                <a:fillRect/>
              </a:stretch>
            </p:blipFill>
            <p:spPr>
              <a:xfrm>
                <a:off x="7349834" y="2760674"/>
                <a:ext cx="340560" cy="274680"/>
              </a:xfrm>
              <a:prstGeom prst="rect">
                <a:avLst/>
              </a:prstGeom>
            </p:spPr>
          </p:pic>
        </mc:Fallback>
      </mc:AlternateContent>
      <mc:AlternateContent xmlns:mc="http://schemas.openxmlformats.org/markup-compatibility/2006">
        <mc:Choice xmlns:p14="http://schemas.microsoft.com/office/powerpoint/2010/main" Requires="p14">
          <p:contentPart p14:bwMode="auto" r:id="rId24">
            <p14:nvContentPartPr>
              <p14:cNvPr id="71" name="Ink 70">
                <a:extLst>
                  <a:ext uri="{FF2B5EF4-FFF2-40B4-BE49-F238E27FC236}">
                    <a16:creationId xmlns:a16="http://schemas.microsoft.com/office/drawing/2014/main" id="{8E4A7725-1F34-4F2F-BAB9-675883934B62}"/>
                  </a:ext>
                </a:extLst>
              </p14:cNvPr>
              <p14:cNvContentPartPr/>
              <p14:nvPr/>
            </p14:nvContentPartPr>
            <p14:xfrm>
              <a:off x="7969034" y="2285834"/>
              <a:ext cx="523080" cy="174600"/>
            </p14:xfrm>
          </p:contentPart>
        </mc:Choice>
        <mc:Fallback>
          <p:pic>
            <p:nvPicPr>
              <p:cNvPr id="71" name="Ink 70">
                <a:extLst>
                  <a:ext uri="{FF2B5EF4-FFF2-40B4-BE49-F238E27FC236}">
                    <a16:creationId xmlns:a16="http://schemas.microsoft.com/office/drawing/2014/main" id="{8E4A7725-1F34-4F2F-BAB9-675883934B62}"/>
                  </a:ext>
                </a:extLst>
              </p:cNvPr>
              <p:cNvPicPr/>
              <p:nvPr/>
            </p:nvPicPr>
            <p:blipFill>
              <a:blip r:embed="rId25"/>
              <a:stretch>
                <a:fillRect/>
              </a:stretch>
            </p:blipFill>
            <p:spPr>
              <a:xfrm>
                <a:off x="7960388" y="2276834"/>
                <a:ext cx="540732" cy="192240"/>
              </a:xfrm>
              <a:prstGeom prst="rect">
                <a:avLst/>
              </a:prstGeom>
            </p:spPr>
          </p:pic>
        </mc:Fallback>
      </mc:AlternateContent>
      <mc:AlternateContent xmlns:mc="http://schemas.openxmlformats.org/markup-compatibility/2006">
        <mc:Choice xmlns:p14="http://schemas.microsoft.com/office/powerpoint/2010/main" Requires="p14">
          <p:contentPart p14:bwMode="auto" r:id="rId26">
            <p14:nvContentPartPr>
              <p14:cNvPr id="72" name="Ink 71">
                <a:extLst>
                  <a:ext uri="{FF2B5EF4-FFF2-40B4-BE49-F238E27FC236}">
                    <a16:creationId xmlns:a16="http://schemas.microsoft.com/office/drawing/2014/main" id="{A85AEFDB-0D5D-478A-A48A-33D6AC02BB52}"/>
                  </a:ext>
                </a:extLst>
              </p14:cNvPr>
              <p14:cNvContentPartPr/>
              <p14:nvPr/>
            </p14:nvContentPartPr>
            <p14:xfrm>
              <a:off x="7354874" y="2270354"/>
              <a:ext cx="408960" cy="247320"/>
            </p14:xfrm>
          </p:contentPart>
        </mc:Choice>
        <mc:Fallback>
          <p:pic>
            <p:nvPicPr>
              <p:cNvPr id="72" name="Ink 71">
                <a:extLst>
                  <a:ext uri="{FF2B5EF4-FFF2-40B4-BE49-F238E27FC236}">
                    <a16:creationId xmlns:a16="http://schemas.microsoft.com/office/drawing/2014/main" id="{A85AEFDB-0D5D-478A-A48A-33D6AC02BB52}"/>
                  </a:ext>
                </a:extLst>
              </p:cNvPr>
              <p:cNvPicPr/>
              <p:nvPr/>
            </p:nvPicPr>
            <p:blipFill>
              <a:blip r:embed="rId27"/>
              <a:stretch>
                <a:fillRect/>
              </a:stretch>
            </p:blipFill>
            <p:spPr>
              <a:xfrm>
                <a:off x="7345882" y="2261714"/>
                <a:ext cx="426584" cy="264960"/>
              </a:xfrm>
              <a:prstGeom prst="rect">
                <a:avLst/>
              </a:prstGeom>
            </p:spPr>
          </p:pic>
        </mc:Fallback>
      </mc:AlternateContent>
      <mc:AlternateContent xmlns:mc="http://schemas.openxmlformats.org/markup-compatibility/2006">
        <mc:Choice xmlns:p14="http://schemas.microsoft.com/office/powerpoint/2010/main" Requires="p14">
          <p:contentPart p14:bwMode="auto" r:id="rId28">
            <p14:nvContentPartPr>
              <p14:cNvPr id="76" name="Ink 75">
                <a:extLst>
                  <a:ext uri="{FF2B5EF4-FFF2-40B4-BE49-F238E27FC236}">
                    <a16:creationId xmlns:a16="http://schemas.microsoft.com/office/drawing/2014/main" id="{87B48134-817B-44CD-A683-599078183CF4}"/>
                  </a:ext>
                </a:extLst>
              </p14:cNvPr>
              <p14:cNvContentPartPr/>
              <p14:nvPr/>
            </p14:nvContentPartPr>
            <p14:xfrm>
              <a:off x="7350554" y="1834394"/>
              <a:ext cx="740880" cy="252360"/>
            </p14:xfrm>
          </p:contentPart>
        </mc:Choice>
        <mc:Fallback>
          <p:pic>
            <p:nvPicPr>
              <p:cNvPr id="76" name="Ink 75">
                <a:extLst>
                  <a:ext uri="{FF2B5EF4-FFF2-40B4-BE49-F238E27FC236}">
                    <a16:creationId xmlns:a16="http://schemas.microsoft.com/office/drawing/2014/main" id="{87B48134-817B-44CD-A683-599078183CF4}"/>
                  </a:ext>
                </a:extLst>
              </p:cNvPr>
              <p:cNvPicPr/>
              <p:nvPr/>
            </p:nvPicPr>
            <p:blipFill>
              <a:blip r:embed="rId29"/>
              <a:stretch>
                <a:fillRect/>
              </a:stretch>
            </p:blipFill>
            <p:spPr>
              <a:xfrm>
                <a:off x="7341558" y="1825754"/>
                <a:ext cx="758511" cy="270000"/>
              </a:xfrm>
              <a:prstGeom prst="rect">
                <a:avLst/>
              </a:prstGeom>
            </p:spPr>
          </p:pic>
        </mc:Fallback>
      </mc:AlternateContent>
    </p:spTree>
    <p:extLst>
      <p:ext uri="{BB962C8B-B14F-4D97-AF65-F5344CB8AC3E}">
        <p14:creationId xmlns:p14="http://schemas.microsoft.com/office/powerpoint/2010/main" val="4174869195"/>
      </p:ext>
    </p:extLst>
  </p:cSld>
  <p:clrMapOvr>
    <a:masterClrMapping/>
  </p:clrMapOvr>
  <p:transition>
    <p:fade thruBlk="1"/>
  </p:transition>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1D516C-846C-9B40-A3A6-5B061AFF555A}"/>
              </a:ext>
            </a:extLst>
          </p:cNvPr>
          <p:cNvSpPr>
            <a:spLocks noGrp="1"/>
          </p:cNvSpPr>
          <p:nvPr>
            <p:ph type="title"/>
          </p:nvPr>
        </p:nvSpPr>
        <p:spPr/>
        <p:txBody>
          <a:bodyPr/>
          <a:lstStyle/>
          <a:p>
            <a:r>
              <a:rPr lang="en-US" dirty="0"/>
              <a:t>A Tale of 2 Tasks</a:t>
            </a:r>
          </a:p>
        </p:txBody>
      </p:sp>
      <p:sp>
        <p:nvSpPr>
          <p:cNvPr id="3" name="Text Placeholder 2">
            <a:extLst>
              <a:ext uri="{FF2B5EF4-FFF2-40B4-BE49-F238E27FC236}">
                <a16:creationId xmlns:a16="http://schemas.microsoft.com/office/drawing/2014/main" id="{7A888DC7-F8A3-6D43-AA99-F059121321EB}"/>
              </a:ext>
            </a:extLst>
          </p:cNvPr>
          <p:cNvSpPr>
            <a:spLocks noGrp="1"/>
          </p:cNvSpPr>
          <p:nvPr>
            <p:ph type="body" idx="1"/>
          </p:nvPr>
        </p:nvSpPr>
        <p:spPr/>
        <p:txBody>
          <a:bodyPr/>
          <a:lstStyle/>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If we don’t have a lot of data for Task 2, what can we do?</a:t>
            </a:r>
          </a:p>
          <a:p>
            <a:pPr marL="139700" indent="0">
              <a:buNone/>
            </a:pPr>
            <a:endParaRPr lang="en-US" dirty="0"/>
          </a:p>
          <a:p>
            <a:pPr marL="139700" indent="0">
              <a:buNone/>
            </a:pPr>
            <a:r>
              <a:rPr lang="en-US" b="1" dirty="0"/>
              <a:t>Idea: </a:t>
            </a:r>
            <a:r>
              <a:rPr lang="en-US" dirty="0"/>
              <a:t>Use a model that was trained for one task to help learn another task.</a:t>
            </a:r>
          </a:p>
          <a:p>
            <a:r>
              <a:rPr lang="en-US" dirty="0"/>
              <a:t>An old idea, explored for deep learning by Donahue et al. ‘14 &amp; others</a:t>
            </a:r>
          </a:p>
        </p:txBody>
      </p:sp>
      <p:sp>
        <p:nvSpPr>
          <p:cNvPr id="4" name="Slide Number Placeholder 3">
            <a:extLst>
              <a:ext uri="{FF2B5EF4-FFF2-40B4-BE49-F238E27FC236}">
                <a16:creationId xmlns:a16="http://schemas.microsoft.com/office/drawing/2014/main" id="{41FC1ABC-A00A-5843-9228-F1AE8F514462}"/>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58</a:t>
            </a:fld>
            <a:endParaRPr lang="en"/>
          </a:p>
        </p:txBody>
      </p:sp>
      <p:pic>
        <p:nvPicPr>
          <p:cNvPr id="5" name="Picture 4">
            <a:extLst>
              <a:ext uri="{FF2B5EF4-FFF2-40B4-BE49-F238E27FC236}">
                <a16:creationId xmlns:a16="http://schemas.microsoft.com/office/drawing/2014/main" id="{3B2526D1-6B53-EE48-AD35-D5718A089810}"/>
              </a:ext>
            </a:extLst>
          </p:cNvPr>
          <p:cNvPicPr>
            <a:picLocks noChangeAspect="1"/>
          </p:cNvPicPr>
          <p:nvPr/>
        </p:nvPicPr>
        <p:blipFill>
          <a:blip r:embed="rId2"/>
          <a:stretch>
            <a:fillRect/>
          </a:stretch>
        </p:blipFill>
        <p:spPr>
          <a:xfrm>
            <a:off x="2674174" y="131595"/>
            <a:ext cx="6156960" cy="2177539"/>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FE337EB3-A47C-44E1-8847-E2430FD3255B}"/>
                  </a:ext>
                </a:extLst>
              </p14:cNvPr>
              <p14:cNvContentPartPr/>
              <p14:nvPr/>
            </p14:nvContentPartPr>
            <p14:xfrm>
              <a:off x="7266240" y="1393200"/>
              <a:ext cx="16920" cy="48600"/>
            </p14:xfrm>
          </p:contentPart>
        </mc:Choice>
        <mc:Fallback xmlns="">
          <p:pic>
            <p:nvPicPr>
              <p:cNvPr id="6" name="Ink 5">
                <a:extLst>
                  <a:ext uri="{FF2B5EF4-FFF2-40B4-BE49-F238E27FC236}">
                    <a16:creationId xmlns:a16="http://schemas.microsoft.com/office/drawing/2014/main" id="{FE337EB3-A47C-44E1-8847-E2430FD3255B}"/>
                  </a:ext>
                </a:extLst>
              </p:cNvPr>
              <p:cNvPicPr/>
              <p:nvPr/>
            </p:nvPicPr>
            <p:blipFill>
              <a:blip r:embed="rId4"/>
              <a:stretch>
                <a:fillRect/>
              </a:stretch>
            </p:blipFill>
            <p:spPr>
              <a:xfrm>
                <a:off x="7256880" y="1383840"/>
                <a:ext cx="35640" cy="67320"/>
              </a:xfrm>
              <a:prstGeom prst="rect">
                <a:avLst/>
              </a:prstGeom>
            </p:spPr>
          </p:pic>
        </mc:Fallback>
      </mc:AlternateContent>
    </p:spTree>
    <p:extLst>
      <p:ext uri="{BB962C8B-B14F-4D97-AF65-F5344CB8AC3E}">
        <p14:creationId xmlns:p14="http://schemas.microsoft.com/office/powerpoint/2010/main" val="103647212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8" end="8"/>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D5D342-80D7-904A-86EE-116AD8F4B13A}"/>
              </a:ext>
            </a:extLst>
          </p:cNvPr>
          <p:cNvSpPr>
            <a:spLocks noGrp="1"/>
          </p:cNvSpPr>
          <p:nvPr>
            <p:ph type="title"/>
          </p:nvPr>
        </p:nvSpPr>
        <p:spPr/>
        <p:txBody>
          <a:bodyPr/>
          <a:lstStyle/>
          <a:p>
            <a:r>
              <a:rPr lang="en-US" dirty="0"/>
              <a:t>CNNs</a:t>
            </a:r>
          </a:p>
        </p:txBody>
      </p:sp>
      <p:sp>
        <p:nvSpPr>
          <p:cNvPr id="3" name="Text Placeholder 2">
            <a:extLst>
              <a:ext uri="{FF2B5EF4-FFF2-40B4-BE49-F238E27FC236}">
                <a16:creationId xmlns:a16="http://schemas.microsoft.com/office/drawing/2014/main" id="{A3B4F3A8-B20C-7A45-9377-E96C94722728}"/>
              </a:ext>
            </a:extLst>
          </p:cNvPr>
          <p:cNvSpPr>
            <a:spLocks noGrp="1"/>
          </p:cNvSpPr>
          <p:nvPr>
            <p:ph type="body" idx="1"/>
          </p:nvPr>
        </p:nvSpPr>
        <p:spPr/>
        <p:txBody>
          <a:bodyPr/>
          <a:lstStyle/>
          <a:p>
            <a:pPr marL="139700" indent="0">
              <a:buNone/>
            </a:pPr>
            <a:r>
              <a:rPr lang="en-US" dirty="0"/>
              <a:t>What is learned in a neural network? </a:t>
            </a:r>
          </a:p>
          <a:p>
            <a:pPr marL="139700" indent="0">
              <a:buNone/>
            </a:pPr>
            <a:br>
              <a:rPr lang="en-US" dirty="0"/>
            </a:br>
            <a:r>
              <a:rPr lang="en-US" dirty="0"/>
              <a:t>Initial layers are low-level and very general. </a:t>
            </a:r>
          </a:p>
          <a:p>
            <a:r>
              <a:rPr lang="en-US" dirty="0"/>
              <a:t>Usually not  sensitive/specific to the task at hand</a:t>
            </a:r>
          </a:p>
          <a:p>
            <a:endParaRPr lang="en-US" dirty="0"/>
          </a:p>
        </p:txBody>
      </p:sp>
      <p:sp>
        <p:nvSpPr>
          <p:cNvPr id="4" name="Slide Number Placeholder 3">
            <a:extLst>
              <a:ext uri="{FF2B5EF4-FFF2-40B4-BE49-F238E27FC236}">
                <a16:creationId xmlns:a16="http://schemas.microsoft.com/office/drawing/2014/main" id="{E4A9CC84-292C-0D45-877D-A6AA9FC709BF}"/>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59</a:t>
            </a:fld>
            <a:endParaRPr lang="en"/>
          </a:p>
        </p:txBody>
      </p:sp>
      <p:pic>
        <p:nvPicPr>
          <p:cNvPr id="5" name="Picture 4">
            <a:extLst>
              <a:ext uri="{FF2B5EF4-FFF2-40B4-BE49-F238E27FC236}">
                <a16:creationId xmlns:a16="http://schemas.microsoft.com/office/drawing/2014/main" id="{D6448DB3-F551-434E-B69D-19F0C40A1D73}"/>
              </a:ext>
            </a:extLst>
          </p:cNvPr>
          <p:cNvPicPr>
            <a:picLocks noChangeAspect="1"/>
          </p:cNvPicPr>
          <p:nvPr/>
        </p:nvPicPr>
        <p:blipFill rotWithShape="1">
          <a:blip r:embed="rId2"/>
          <a:srcRect r="2597" b="2051"/>
          <a:stretch/>
        </p:blipFill>
        <p:spPr>
          <a:xfrm>
            <a:off x="3090625" y="2035877"/>
            <a:ext cx="5818925" cy="2851084"/>
          </a:xfrm>
          <a:prstGeom prst="rect">
            <a:avLst/>
          </a:prstGeom>
        </p:spPr>
      </p:pic>
      <mc:AlternateContent xmlns:mc="http://schemas.openxmlformats.org/markup-compatibility/2006" xmlns:p14="http://schemas.microsoft.com/office/powerpoint/2010/main">
        <mc:Choice Requires="p14">
          <p:contentPart p14:bwMode="auto" r:id="rId3">
            <p14:nvContentPartPr>
              <p14:cNvPr id="6" name="Ink 5">
                <a:extLst>
                  <a:ext uri="{FF2B5EF4-FFF2-40B4-BE49-F238E27FC236}">
                    <a16:creationId xmlns:a16="http://schemas.microsoft.com/office/drawing/2014/main" id="{5DA8E072-BC43-49CC-8F1C-E036C2DAB981}"/>
                  </a:ext>
                </a:extLst>
              </p14:cNvPr>
              <p14:cNvContentPartPr/>
              <p14:nvPr/>
            </p14:nvContentPartPr>
            <p14:xfrm>
              <a:off x="7598880" y="2241360"/>
              <a:ext cx="73800" cy="2083320"/>
            </p14:xfrm>
          </p:contentPart>
        </mc:Choice>
        <mc:Fallback xmlns="">
          <p:pic>
            <p:nvPicPr>
              <p:cNvPr id="6" name="Ink 5">
                <a:extLst>
                  <a:ext uri="{FF2B5EF4-FFF2-40B4-BE49-F238E27FC236}">
                    <a16:creationId xmlns:a16="http://schemas.microsoft.com/office/drawing/2014/main" id="{5DA8E072-BC43-49CC-8F1C-E036C2DAB981}"/>
                  </a:ext>
                </a:extLst>
              </p:cNvPr>
              <p:cNvPicPr/>
              <p:nvPr/>
            </p:nvPicPr>
            <p:blipFill>
              <a:blip r:embed="rId4"/>
              <a:stretch>
                <a:fillRect/>
              </a:stretch>
            </p:blipFill>
            <p:spPr>
              <a:xfrm>
                <a:off x="7589520" y="2232000"/>
                <a:ext cx="92520" cy="2102040"/>
              </a:xfrm>
              <a:prstGeom prst="rect">
                <a:avLst/>
              </a:prstGeom>
            </p:spPr>
          </p:pic>
        </mc:Fallback>
      </mc:AlternateContent>
    </p:spTree>
    <p:extLst>
      <p:ext uri="{BB962C8B-B14F-4D97-AF65-F5344CB8AC3E}">
        <p14:creationId xmlns:p14="http://schemas.microsoft.com/office/powerpoint/2010/main" val="3373072843"/>
      </p:ext>
    </p:extLst>
  </p:cSld>
  <p:clrMapOvr>
    <a:masterClrMapping/>
  </p:clrMapOvr>
  <p:transition spd="slow">
    <p:push dir="u"/>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ext Placeholder 5">
            <a:extLst>
              <a:ext uri="{FF2B5EF4-FFF2-40B4-BE49-F238E27FC236}">
                <a16:creationId xmlns:a16="http://schemas.microsoft.com/office/drawing/2014/main" id="{0647BCC9-A9EE-EC47-86C0-938E75E30853}"/>
              </a:ext>
            </a:extLst>
          </p:cNvPr>
          <p:cNvSpPr>
            <a:spLocks noGrp="1"/>
          </p:cNvSpPr>
          <p:nvPr>
            <p:ph type="body" idx="1"/>
          </p:nvPr>
        </p:nvSpPr>
        <p:spPr/>
        <p:txBody>
          <a:bodyPr/>
          <a:lstStyle/>
          <a:p>
            <a:r>
              <a:rPr lang="en-US" dirty="0"/>
              <a:t>Compute the output for input (0, 1). There is a sign activation function on the hidden layers and output layer.</a:t>
            </a:r>
          </a:p>
        </p:txBody>
      </p:sp>
      <p:sp>
        <p:nvSpPr>
          <p:cNvPr id="4" name="Slide Number Placeholder 3">
            <a:extLst>
              <a:ext uri="{FF2B5EF4-FFF2-40B4-BE49-F238E27FC236}">
                <a16:creationId xmlns:a16="http://schemas.microsoft.com/office/drawing/2014/main" id="{0B930A0A-8906-8442-8301-523CC295FD4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a:t>
            </a:fld>
            <a:endParaRPr lang="en"/>
          </a:p>
        </p:txBody>
      </p:sp>
      <p:sp>
        <p:nvSpPr>
          <p:cNvPr id="5" name="Title 4">
            <a:extLst>
              <a:ext uri="{FF2B5EF4-FFF2-40B4-BE49-F238E27FC236}">
                <a16:creationId xmlns:a16="http://schemas.microsoft.com/office/drawing/2014/main" id="{3E55707C-E8EA-B440-BB7A-9CFC46386DDF}"/>
              </a:ext>
            </a:extLst>
          </p:cNvPr>
          <p:cNvSpPr>
            <a:spLocks noGrp="1"/>
          </p:cNvSpPr>
          <p:nvPr>
            <p:ph type="title"/>
          </p:nvPr>
        </p:nvSpPr>
        <p:spPr/>
        <p:txBody>
          <a:bodyPr/>
          <a:lstStyle/>
          <a:p>
            <a:r>
              <a:rPr lang="en-US" dirty="0"/>
              <a:t>2 mins</a:t>
            </a:r>
          </a:p>
        </p:txBody>
      </p:sp>
      <p:sp>
        <p:nvSpPr>
          <p:cNvPr id="7" name="Oval 6">
            <a:extLst>
              <a:ext uri="{FF2B5EF4-FFF2-40B4-BE49-F238E27FC236}">
                <a16:creationId xmlns:a16="http://schemas.microsoft.com/office/drawing/2014/main" id="{3CC8C70F-0B1E-1349-B609-CAC80D0C8FE1}"/>
              </a:ext>
            </a:extLst>
          </p:cNvPr>
          <p:cNvSpPr/>
          <p:nvPr/>
        </p:nvSpPr>
        <p:spPr>
          <a:xfrm>
            <a:off x="3442746" y="1487536"/>
            <a:ext cx="606389" cy="6063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8" name="Oval 7">
            <a:extLst>
              <a:ext uri="{FF2B5EF4-FFF2-40B4-BE49-F238E27FC236}">
                <a16:creationId xmlns:a16="http://schemas.microsoft.com/office/drawing/2014/main" id="{812441A4-9798-9D4E-9120-ECE9E5542F72}"/>
              </a:ext>
            </a:extLst>
          </p:cNvPr>
          <p:cNvSpPr/>
          <p:nvPr/>
        </p:nvSpPr>
        <p:spPr>
          <a:xfrm>
            <a:off x="5799109" y="1487536"/>
            <a:ext cx="606389" cy="6063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2</a:t>
            </a:r>
          </a:p>
        </p:txBody>
      </p:sp>
      <p:sp>
        <p:nvSpPr>
          <p:cNvPr id="9" name="Oval 8">
            <a:extLst>
              <a:ext uri="{FF2B5EF4-FFF2-40B4-BE49-F238E27FC236}">
                <a16:creationId xmlns:a16="http://schemas.microsoft.com/office/drawing/2014/main" id="{3E144706-BC74-E249-8B2E-6C2DD1CCBED9}"/>
              </a:ext>
            </a:extLst>
          </p:cNvPr>
          <p:cNvSpPr/>
          <p:nvPr/>
        </p:nvSpPr>
        <p:spPr>
          <a:xfrm>
            <a:off x="3442746" y="2845998"/>
            <a:ext cx="606389" cy="606389"/>
          </a:xfrm>
          <a:prstGeom prst="ellipse">
            <a:avLst/>
          </a:prstGeom>
        </p:spPr>
        <p:style>
          <a:lnRef idx="2">
            <a:schemeClr val="accent6">
              <a:shade val="50000"/>
            </a:schemeClr>
          </a:lnRef>
          <a:fillRef idx="1">
            <a:schemeClr val="accent6"/>
          </a:fillRef>
          <a:effectRef idx="0">
            <a:schemeClr val="accent6"/>
          </a:effectRef>
          <a:fontRef idx="minor">
            <a:schemeClr val="lt1"/>
          </a:fontRef>
        </p:style>
        <p:txBody>
          <a:bodyPr rtlCol="0" anchor="ctr"/>
          <a:lstStyle/>
          <a:p>
            <a:pPr algn="ctr"/>
            <a:endParaRPr lang="en-US"/>
          </a:p>
        </p:txBody>
      </p:sp>
      <p:sp>
        <p:nvSpPr>
          <p:cNvPr id="10" name="Oval 9">
            <a:extLst>
              <a:ext uri="{FF2B5EF4-FFF2-40B4-BE49-F238E27FC236}">
                <a16:creationId xmlns:a16="http://schemas.microsoft.com/office/drawing/2014/main" id="{E3375786-39C5-E540-9397-0C98EA56EE78}"/>
              </a:ext>
            </a:extLst>
          </p:cNvPr>
          <p:cNvSpPr/>
          <p:nvPr/>
        </p:nvSpPr>
        <p:spPr>
          <a:xfrm>
            <a:off x="5799109" y="2845998"/>
            <a:ext cx="606389" cy="606389"/>
          </a:xfrm>
          <a:prstGeom prst="ellipse">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US" dirty="0"/>
              <a:t>1</a:t>
            </a:r>
          </a:p>
        </p:txBody>
      </p:sp>
      <p:sp>
        <p:nvSpPr>
          <p:cNvPr id="11" name="Oval 10">
            <a:extLst>
              <a:ext uri="{FF2B5EF4-FFF2-40B4-BE49-F238E27FC236}">
                <a16:creationId xmlns:a16="http://schemas.microsoft.com/office/drawing/2014/main" id="{D13DB09E-325B-9748-9D3B-E96110DA63BD}"/>
              </a:ext>
            </a:extLst>
          </p:cNvPr>
          <p:cNvSpPr/>
          <p:nvPr/>
        </p:nvSpPr>
        <p:spPr>
          <a:xfrm>
            <a:off x="7765125" y="2228969"/>
            <a:ext cx="606389" cy="606389"/>
          </a:xfrm>
          <a:prstGeom prst="ellipse">
            <a:avLst/>
          </a:prstGeom>
        </p:spPr>
        <p:style>
          <a:lnRef idx="2">
            <a:schemeClr val="accent3">
              <a:shade val="50000"/>
            </a:schemeClr>
          </a:lnRef>
          <a:fillRef idx="1">
            <a:schemeClr val="accent3"/>
          </a:fillRef>
          <a:effectRef idx="0">
            <a:schemeClr val="accent3"/>
          </a:effectRef>
          <a:fontRef idx="minor">
            <a:schemeClr val="lt1"/>
          </a:fontRef>
        </p:style>
        <p:txBody>
          <a:bodyPr rtlCol="0" anchor="ctr"/>
          <a:lstStyle/>
          <a:p>
            <a:pPr algn="ctr"/>
            <a:r>
              <a:rPr lang="en-US" dirty="0"/>
              <a:t>-1</a:t>
            </a:r>
          </a:p>
        </p:txBody>
      </p:sp>
      <p:cxnSp>
        <p:nvCxnSpPr>
          <p:cNvPr id="13" name="Straight Arrow Connector 12">
            <a:extLst>
              <a:ext uri="{FF2B5EF4-FFF2-40B4-BE49-F238E27FC236}">
                <a16:creationId xmlns:a16="http://schemas.microsoft.com/office/drawing/2014/main" id="{BE008D1E-406C-BA44-9F1E-C2D6017179A1}"/>
              </a:ext>
            </a:extLst>
          </p:cNvPr>
          <p:cNvCxnSpPr>
            <a:stCxn id="7" idx="6"/>
            <a:endCxn id="8" idx="2"/>
          </p:cNvCxnSpPr>
          <p:nvPr/>
        </p:nvCxnSpPr>
        <p:spPr>
          <a:xfrm>
            <a:off x="4049135" y="1790731"/>
            <a:ext cx="1749974" cy="0"/>
          </a:xfrm>
          <a:prstGeom prst="straightConnector1">
            <a:avLst/>
          </a:prstGeom>
          <a:ln w="19050">
            <a:solidFill>
              <a:schemeClr val="accent2"/>
            </a:solidFill>
            <a:tailEnd type="triangle"/>
          </a:ln>
        </p:spPr>
        <p:style>
          <a:lnRef idx="1">
            <a:schemeClr val="dk1"/>
          </a:lnRef>
          <a:fillRef idx="0">
            <a:schemeClr val="dk1"/>
          </a:fillRef>
          <a:effectRef idx="0">
            <a:schemeClr val="dk1"/>
          </a:effectRef>
          <a:fontRef idx="minor">
            <a:schemeClr val="tx1"/>
          </a:fontRef>
        </p:style>
      </p:cxnSp>
      <p:cxnSp>
        <p:nvCxnSpPr>
          <p:cNvPr id="15" name="Straight Arrow Connector 14">
            <a:extLst>
              <a:ext uri="{FF2B5EF4-FFF2-40B4-BE49-F238E27FC236}">
                <a16:creationId xmlns:a16="http://schemas.microsoft.com/office/drawing/2014/main" id="{0721B2E2-4FB5-0245-BBEB-C1DEC40EA5A0}"/>
              </a:ext>
            </a:extLst>
          </p:cNvPr>
          <p:cNvCxnSpPr>
            <a:stCxn id="7" idx="6"/>
            <a:endCxn id="10" idx="2"/>
          </p:cNvCxnSpPr>
          <p:nvPr/>
        </p:nvCxnSpPr>
        <p:spPr>
          <a:xfrm>
            <a:off x="4049135" y="1790731"/>
            <a:ext cx="1749974" cy="1358462"/>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cxnSp>
        <p:nvCxnSpPr>
          <p:cNvPr id="17" name="Straight Arrow Connector 16">
            <a:extLst>
              <a:ext uri="{FF2B5EF4-FFF2-40B4-BE49-F238E27FC236}">
                <a16:creationId xmlns:a16="http://schemas.microsoft.com/office/drawing/2014/main" id="{0DDC85CE-BAF4-3E4E-9ECE-C561B644147C}"/>
              </a:ext>
            </a:extLst>
          </p:cNvPr>
          <p:cNvCxnSpPr>
            <a:cxnSpLocks/>
            <a:stCxn id="9" idx="6"/>
            <a:endCxn id="8" idx="2"/>
          </p:cNvCxnSpPr>
          <p:nvPr/>
        </p:nvCxnSpPr>
        <p:spPr>
          <a:xfrm flipV="1">
            <a:off x="4049135" y="1790731"/>
            <a:ext cx="1749974" cy="1358462"/>
          </a:xfrm>
          <a:prstGeom prst="straightConnector1">
            <a:avLst/>
          </a:prstGeom>
          <a:ln w="19050">
            <a:solidFill>
              <a:schemeClr val="accent2"/>
            </a:solidFill>
            <a:tailEnd type="triangle"/>
          </a:ln>
        </p:spPr>
        <p:style>
          <a:lnRef idx="1">
            <a:schemeClr val="dk1"/>
          </a:lnRef>
          <a:fillRef idx="0">
            <a:schemeClr val="dk1"/>
          </a:fillRef>
          <a:effectRef idx="0">
            <a:schemeClr val="dk1"/>
          </a:effectRef>
          <a:fontRef idx="minor">
            <a:schemeClr val="tx1"/>
          </a:fontRef>
        </p:style>
      </p:cxnSp>
      <p:cxnSp>
        <p:nvCxnSpPr>
          <p:cNvPr id="20" name="Straight Arrow Connector 19">
            <a:extLst>
              <a:ext uri="{FF2B5EF4-FFF2-40B4-BE49-F238E27FC236}">
                <a16:creationId xmlns:a16="http://schemas.microsoft.com/office/drawing/2014/main" id="{A8FEAD53-3D87-4D46-BF2F-0A8B4193686A}"/>
              </a:ext>
            </a:extLst>
          </p:cNvPr>
          <p:cNvCxnSpPr>
            <a:stCxn id="9" idx="6"/>
            <a:endCxn id="10" idx="2"/>
          </p:cNvCxnSpPr>
          <p:nvPr/>
        </p:nvCxnSpPr>
        <p:spPr>
          <a:xfrm>
            <a:off x="4049135" y="3149193"/>
            <a:ext cx="1749974" cy="0"/>
          </a:xfrm>
          <a:prstGeom prst="straightConnector1">
            <a:avLst/>
          </a:prstGeom>
          <a:ln w="19050">
            <a:solidFill>
              <a:schemeClr val="accent1"/>
            </a:solidFill>
            <a:tailEnd type="triangle"/>
          </a:ln>
        </p:spPr>
        <p:style>
          <a:lnRef idx="1">
            <a:schemeClr val="dk1"/>
          </a:lnRef>
          <a:fillRef idx="0">
            <a:schemeClr val="dk1"/>
          </a:fillRef>
          <a:effectRef idx="0">
            <a:schemeClr val="dk1"/>
          </a:effectRef>
          <a:fontRef idx="minor">
            <a:schemeClr val="tx1"/>
          </a:fontRef>
        </p:style>
      </p:cxnSp>
      <p:cxnSp>
        <p:nvCxnSpPr>
          <p:cNvPr id="22" name="Straight Arrow Connector 21">
            <a:extLst>
              <a:ext uri="{FF2B5EF4-FFF2-40B4-BE49-F238E27FC236}">
                <a16:creationId xmlns:a16="http://schemas.microsoft.com/office/drawing/2014/main" id="{A2C7BEA9-99B6-294F-A509-3711CD9D685C}"/>
              </a:ext>
            </a:extLst>
          </p:cNvPr>
          <p:cNvCxnSpPr>
            <a:stCxn id="8" idx="6"/>
            <a:endCxn id="11" idx="2"/>
          </p:cNvCxnSpPr>
          <p:nvPr/>
        </p:nvCxnSpPr>
        <p:spPr>
          <a:xfrm>
            <a:off x="6405498" y="1790731"/>
            <a:ext cx="1359627" cy="741433"/>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cxnSp>
        <p:nvCxnSpPr>
          <p:cNvPr id="24" name="Straight Arrow Connector 23">
            <a:extLst>
              <a:ext uri="{FF2B5EF4-FFF2-40B4-BE49-F238E27FC236}">
                <a16:creationId xmlns:a16="http://schemas.microsoft.com/office/drawing/2014/main" id="{A2117584-74AB-FF40-A071-DC5CA7F2F1C9}"/>
              </a:ext>
            </a:extLst>
          </p:cNvPr>
          <p:cNvCxnSpPr>
            <a:stCxn id="10" idx="6"/>
            <a:endCxn id="11" idx="2"/>
          </p:cNvCxnSpPr>
          <p:nvPr/>
        </p:nvCxnSpPr>
        <p:spPr>
          <a:xfrm flipV="1">
            <a:off x="6405498" y="2532164"/>
            <a:ext cx="1359627" cy="617029"/>
          </a:xfrm>
          <a:prstGeom prst="straightConnector1">
            <a:avLst/>
          </a:prstGeom>
          <a:ln w="19050">
            <a:solidFill>
              <a:schemeClr val="tx1"/>
            </a:solidFill>
            <a:tailEnd type="triangle"/>
          </a:ln>
        </p:spPr>
        <p:style>
          <a:lnRef idx="1">
            <a:schemeClr val="dk1"/>
          </a:lnRef>
          <a:fillRef idx="0">
            <a:schemeClr val="dk1"/>
          </a:fillRef>
          <a:effectRef idx="0">
            <a:schemeClr val="dk1"/>
          </a:effectRef>
          <a:fontRef idx="minor">
            <a:schemeClr val="tx1"/>
          </a:fontRef>
        </p:style>
      </p:cxnSp>
      <p:sp>
        <p:nvSpPr>
          <p:cNvPr id="25" name="TextBox 24">
            <a:extLst>
              <a:ext uri="{FF2B5EF4-FFF2-40B4-BE49-F238E27FC236}">
                <a16:creationId xmlns:a16="http://schemas.microsoft.com/office/drawing/2014/main" id="{E550C88E-1CB5-2347-8762-1F34DE5968C2}"/>
              </a:ext>
            </a:extLst>
          </p:cNvPr>
          <p:cNvSpPr txBox="1"/>
          <p:nvPr/>
        </p:nvSpPr>
        <p:spPr>
          <a:xfrm>
            <a:off x="5121191" y="1499574"/>
            <a:ext cx="725214" cy="307777"/>
          </a:xfrm>
          <a:prstGeom prst="rect">
            <a:avLst/>
          </a:prstGeom>
          <a:noFill/>
        </p:spPr>
        <p:txBody>
          <a:bodyPr wrap="square" rtlCol="0">
            <a:spAutoFit/>
          </a:bodyPr>
          <a:lstStyle/>
          <a:p>
            <a:pPr algn="ctr"/>
            <a:r>
              <a:rPr lang="en-US" dirty="0">
                <a:solidFill>
                  <a:schemeClr val="accent2"/>
                </a:solidFill>
              </a:rPr>
              <a:t>2</a:t>
            </a:r>
          </a:p>
        </p:txBody>
      </p:sp>
      <p:sp>
        <p:nvSpPr>
          <p:cNvPr id="26" name="TextBox 25">
            <a:extLst>
              <a:ext uri="{FF2B5EF4-FFF2-40B4-BE49-F238E27FC236}">
                <a16:creationId xmlns:a16="http://schemas.microsoft.com/office/drawing/2014/main" id="{732A233A-F5C4-6B47-BD84-F50A1ACCBACD}"/>
              </a:ext>
            </a:extLst>
          </p:cNvPr>
          <p:cNvSpPr txBox="1"/>
          <p:nvPr/>
        </p:nvSpPr>
        <p:spPr>
          <a:xfrm>
            <a:off x="5198001" y="1980213"/>
            <a:ext cx="725214" cy="307777"/>
          </a:xfrm>
          <a:prstGeom prst="rect">
            <a:avLst/>
          </a:prstGeom>
          <a:noFill/>
        </p:spPr>
        <p:txBody>
          <a:bodyPr wrap="square" rtlCol="0">
            <a:spAutoFit/>
          </a:bodyPr>
          <a:lstStyle/>
          <a:p>
            <a:pPr algn="ctr"/>
            <a:r>
              <a:rPr lang="en-US" dirty="0">
                <a:solidFill>
                  <a:schemeClr val="accent2"/>
                </a:solidFill>
              </a:rPr>
              <a:t>3</a:t>
            </a:r>
          </a:p>
        </p:txBody>
      </p:sp>
      <p:sp>
        <p:nvSpPr>
          <p:cNvPr id="27" name="TextBox 26">
            <a:extLst>
              <a:ext uri="{FF2B5EF4-FFF2-40B4-BE49-F238E27FC236}">
                <a16:creationId xmlns:a16="http://schemas.microsoft.com/office/drawing/2014/main" id="{256BF8AF-2089-FD45-ABB3-F4A31CDF627A}"/>
              </a:ext>
            </a:extLst>
          </p:cNvPr>
          <p:cNvSpPr txBox="1"/>
          <p:nvPr/>
        </p:nvSpPr>
        <p:spPr>
          <a:xfrm>
            <a:off x="5180312" y="2611031"/>
            <a:ext cx="725214" cy="307777"/>
          </a:xfrm>
          <a:prstGeom prst="rect">
            <a:avLst/>
          </a:prstGeom>
          <a:noFill/>
        </p:spPr>
        <p:txBody>
          <a:bodyPr wrap="square" rtlCol="0">
            <a:spAutoFit/>
          </a:bodyPr>
          <a:lstStyle/>
          <a:p>
            <a:pPr algn="ctr"/>
            <a:r>
              <a:rPr lang="en-US" dirty="0">
                <a:solidFill>
                  <a:schemeClr val="accent4"/>
                </a:solidFill>
              </a:rPr>
              <a:t>1</a:t>
            </a:r>
          </a:p>
        </p:txBody>
      </p:sp>
      <p:sp>
        <p:nvSpPr>
          <p:cNvPr id="28" name="TextBox 27">
            <a:extLst>
              <a:ext uri="{FF2B5EF4-FFF2-40B4-BE49-F238E27FC236}">
                <a16:creationId xmlns:a16="http://schemas.microsoft.com/office/drawing/2014/main" id="{047CF41F-E044-114E-9183-B41E0ADAC8EC}"/>
              </a:ext>
            </a:extLst>
          </p:cNvPr>
          <p:cNvSpPr txBox="1"/>
          <p:nvPr/>
        </p:nvSpPr>
        <p:spPr>
          <a:xfrm>
            <a:off x="5067691" y="3114468"/>
            <a:ext cx="725214" cy="307777"/>
          </a:xfrm>
          <a:prstGeom prst="rect">
            <a:avLst/>
          </a:prstGeom>
          <a:noFill/>
        </p:spPr>
        <p:txBody>
          <a:bodyPr wrap="square" rtlCol="0">
            <a:spAutoFit/>
          </a:bodyPr>
          <a:lstStyle/>
          <a:p>
            <a:pPr algn="ctr"/>
            <a:r>
              <a:rPr lang="en-US" dirty="0">
                <a:solidFill>
                  <a:schemeClr val="accent4"/>
                </a:solidFill>
              </a:rPr>
              <a:t>-2</a:t>
            </a:r>
          </a:p>
        </p:txBody>
      </p:sp>
      <p:sp>
        <p:nvSpPr>
          <p:cNvPr id="29" name="TextBox 28">
            <a:extLst>
              <a:ext uri="{FF2B5EF4-FFF2-40B4-BE49-F238E27FC236}">
                <a16:creationId xmlns:a16="http://schemas.microsoft.com/office/drawing/2014/main" id="{E45B0F78-D656-6741-BCCB-8640DD810279}"/>
              </a:ext>
            </a:extLst>
          </p:cNvPr>
          <p:cNvSpPr txBox="1"/>
          <p:nvPr/>
        </p:nvSpPr>
        <p:spPr>
          <a:xfrm>
            <a:off x="6706967" y="1847011"/>
            <a:ext cx="725214" cy="307777"/>
          </a:xfrm>
          <a:prstGeom prst="rect">
            <a:avLst/>
          </a:prstGeom>
          <a:noFill/>
        </p:spPr>
        <p:txBody>
          <a:bodyPr wrap="square" rtlCol="0">
            <a:spAutoFit/>
          </a:bodyPr>
          <a:lstStyle/>
          <a:p>
            <a:pPr algn="ctr"/>
            <a:r>
              <a:rPr lang="en-US" dirty="0">
                <a:solidFill>
                  <a:schemeClr val="tx1"/>
                </a:solidFill>
              </a:rPr>
              <a:t>2</a:t>
            </a:r>
          </a:p>
        </p:txBody>
      </p:sp>
      <p:sp>
        <p:nvSpPr>
          <p:cNvPr id="30" name="TextBox 29">
            <a:extLst>
              <a:ext uri="{FF2B5EF4-FFF2-40B4-BE49-F238E27FC236}">
                <a16:creationId xmlns:a16="http://schemas.microsoft.com/office/drawing/2014/main" id="{4ECED8AF-8310-134E-B6C0-BA8B845060E7}"/>
              </a:ext>
            </a:extLst>
          </p:cNvPr>
          <p:cNvSpPr txBox="1"/>
          <p:nvPr/>
        </p:nvSpPr>
        <p:spPr>
          <a:xfrm>
            <a:off x="6649280" y="2566000"/>
            <a:ext cx="725214" cy="307777"/>
          </a:xfrm>
          <a:prstGeom prst="rect">
            <a:avLst/>
          </a:prstGeom>
          <a:noFill/>
        </p:spPr>
        <p:txBody>
          <a:bodyPr wrap="square" rtlCol="0">
            <a:spAutoFit/>
          </a:bodyPr>
          <a:lstStyle/>
          <a:p>
            <a:pPr algn="ctr"/>
            <a:r>
              <a:rPr lang="en-US" dirty="0">
                <a:solidFill>
                  <a:schemeClr val="tx1"/>
                </a:solidFill>
              </a:rPr>
              <a:t>3</a:t>
            </a:r>
          </a:p>
        </p:txBody>
      </p:sp>
      <p:sp>
        <p:nvSpPr>
          <p:cNvPr id="23" name="Rectangle 22">
            <a:extLst>
              <a:ext uri="{FF2B5EF4-FFF2-40B4-BE49-F238E27FC236}">
                <a16:creationId xmlns:a16="http://schemas.microsoft.com/office/drawing/2014/main" id="{E8825ED8-AC27-C64D-804F-EB9D629E8745}"/>
              </a:ext>
            </a:extLst>
          </p:cNvPr>
          <p:cNvSpPr/>
          <p:nvPr/>
        </p:nvSpPr>
        <p:spPr>
          <a:xfrm>
            <a:off x="331076" y="4035972"/>
            <a:ext cx="1876096" cy="212835"/>
          </a:xfrm>
          <a:prstGeom prst="rect">
            <a:avLst/>
          </a:prstGeom>
          <a:solidFill>
            <a:srgbClr val="6093C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mc:AlternateContent xmlns:mc="http://schemas.openxmlformats.org/markup-compatibility/2006" xmlns:p14="http://schemas.microsoft.com/office/powerpoint/2010/main">
        <mc:Choice Requires="p14">
          <p:contentPart p14:bwMode="auto" r:id="rId3">
            <p14:nvContentPartPr>
              <p14:cNvPr id="2" name="Ink 1">
                <a:extLst>
                  <a:ext uri="{FF2B5EF4-FFF2-40B4-BE49-F238E27FC236}">
                    <a16:creationId xmlns:a16="http://schemas.microsoft.com/office/drawing/2014/main" id="{5D9E217C-EE85-4EC2-A00A-DB3D58BA465B}"/>
                  </a:ext>
                </a:extLst>
              </p14:cNvPr>
              <p14:cNvContentPartPr/>
              <p14:nvPr/>
            </p14:nvContentPartPr>
            <p14:xfrm>
              <a:off x="3082320" y="1280520"/>
              <a:ext cx="4784760" cy="3571560"/>
            </p14:xfrm>
          </p:contentPart>
        </mc:Choice>
        <mc:Fallback xmlns="">
          <p:pic>
            <p:nvPicPr>
              <p:cNvPr id="2" name="Ink 1">
                <a:extLst>
                  <a:ext uri="{FF2B5EF4-FFF2-40B4-BE49-F238E27FC236}">
                    <a16:creationId xmlns:a16="http://schemas.microsoft.com/office/drawing/2014/main" id="{5D9E217C-EE85-4EC2-A00A-DB3D58BA465B}"/>
                  </a:ext>
                </a:extLst>
              </p:cNvPr>
              <p:cNvPicPr/>
              <p:nvPr/>
            </p:nvPicPr>
            <p:blipFill>
              <a:blip r:embed="rId4"/>
              <a:stretch>
                <a:fillRect/>
              </a:stretch>
            </p:blipFill>
            <p:spPr>
              <a:xfrm>
                <a:off x="3072960" y="1271160"/>
                <a:ext cx="4803480" cy="3590280"/>
              </a:xfrm>
              <a:prstGeom prst="rect">
                <a:avLst/>
              </a:prstGeom>
            </p:spPr>
          </p:pic>
        </mc:Fallback>
      </mc:AlternateContent>
    </p:spTree>
    <p:extLst>
      <p:ext uri="{BB962C8B-B14F-4D97-AF65-F5344CB8AC3E}">
        <p14:creationId xmlns:p14="http://schemas.microsoft.com/office/powerpoint/2010/main" val="3395275595"/>
      </p:ext>
    </p:extLst>
  </p:cSld>
  <p:clrMapOvr>
    <a:masterClrMapping/>
  </p:clrMapOvr>
  <p:transition>
    <p:fade thruBlk="1"/>
  </p:transition>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B0EE13B-5463-2245-9500-63B997703E4B}"/>
              </a:ext>
            </a:extLst>
          </p:cNvPr>
          <p:cNvSpPr>
            <a:spLocks noGrp="1"/>
          </p:cNvSpPr>
          <p:nvPr>
            <p:ph type="title"/>
          </p:nvPr>
        </p:nvSpPr>
        <p:spPr/>
        <p:txBody>
          <a:bodyPr/>
          <a:lstStyle/>
          <a:p>
            <a:r>
              <a:rPr lang="en-US" dirty="0"/>
              <a:t>Transfer Learning</a:t>
            </a:r>
          </a:p>
        </p:txBody>
      </p:sp>
      <p:sp>
        <p:nvSpPr>
          <p:cNvPr id="3" name="Text Placeholder 2">
            <a:extLst>
              <a:ext uri="{FF2B5EF4-FFF2-40B4-BE49-F238E27FC236}">
                <a16:creationId xmlns:a16="http://schemas.microsoft.com/office/drawing/2014/main" id="{85152F16-C31F-594A-B60A-EE1283035988}"/>
              </a:ext>
            </a:extLst>
          </p:cNvPr>
          <p:cNvSpPr>
            <a:spLocks noGrp="1"/>
          </p:cNvSpPr>
          <p:nvPr>
            <p:ph type="body" idx="1"/>
          </p:nvPr>
        </p:nvSpPr>
        <p:spPr/>
        <p:txBody>
          <a:bodyPr/>
          <a:lstStyle/>
          <a:p>
            <a:pPr marL="139700" indent="0">
              <a:buNone/>
            </a:pPr>
            <a:r>
              <a:rPr lang="en-US" dirty="0"/>
              <a:t>Share the weights for the general part of the network</a:t>
            </a:r>
          </a:p>
        </p:txBody>
      </p:sp>
      <p:sp>
        <p:nvSpPr>
          <p:cNvPr id="4" name="Slide Number Placeholder 3">
            <a:extLst>
              <a:ext uri="{FF2B5EF4-FFF2-40B4-BE49-F238E27FC236}">
                <a16:creationId xmlns:a16="http://schemas.microsoft.com/office/drawing/2014/main" id="{AF97AB8A-0DAB-EB41-BBA8-5B1AD9B4659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60</a:t>
            </a:fld>
            <a:endParaRPr lang="en"/>
          </a:p>
        </p:txBody>
      </p:sp>
      <p:pic>
        <p:nvPicPr>
          <p:cNvPr id="5" name="Picture 4">
            <a:extLst>
              <a:ext uri="{FF2B5EF4-FFF2-40B4-BE49-F238E27FC236}">
                <a16:creationId xmlns:a16="http://schemas.microsoft.com/office/drawing/2014/main" id="{5BFE28A4-1CB5-AD4D-BD75-3FA6CAD047C9}"/>
              </a:ext>
            </a:extLst>
          </p:cNvPr>
          <p:cNvPicPr>
            <a:picLocks noChangeAspect="1"/>
          </p:cNvPicPr>
          <p:nvPr/>
        </p:nvPicPr>
        <p:blipFill>
          <a:blip r:embed="rId2"/>
          <a:stretch>
            <a:fillRect/>
          </a:stretch>
        </p:blipFill>
        <p:spPr>
          <a:xfrm>
            <a:off x="2748967" y="1462991"/>
            <a:ext cx="6036670" cy="3602736"/>
          </a:xfrm>
          <a:prstGeom prst="rect">
            <a:avLst/>
          </a:prstGeom>
        </p:spPr>
      </p:pic>
    </p:spTree>
    <p:extLst>
      <p:ext uri="{BB962C8B-B14F-4D97-AF65-F5344CB8AC3E}">
        <p14:creationId xmlns:p14="http://schemas.microsoft.com/office/powerpoint/2010/main" val="2365826151"/>
      </p:ext>
    </p:extLst>
  </p:cSld>
  <p:clrMapOvr>
    <a:masterClrMapping/>
  </p:clrMapOvr>
  <p:transition spd="slow">
    <p:push dir="u"/>
  </p:transition>
</p:sld>
</file>

<file path=ppt/slides/slide6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C6D79C0-767F-2747-BCF5-AF4250ED0F80}"/>
              </a:ext>
            </a:extLst>
          </p:cNvPr>
          <p:cNvSpPr>
            <a:spLocks noGrp="1"/>
          </p:cNvSpPr>
          <p:nvPr>
            <p:ph type="title"/>
          </p:nvPr>
        </p:nvSpPr>
        <p:spPr/>
        <p:txBody>
          <a:bodyPr/>
          <a:lstStyle/>
          <a:p>
            <a:r>
              <a:rPr lang="en-US" dirty="0"/>
              <a:t>Transfer Learning</a:t>
            </a:r>
          </a:p>
        </p:txBody>
      </p:sp>
      <p:sp>
        <p:nvSpPr>
          <p:cNvPr id="3" name="Text Placeholder 2">
            <a:extLst>
              <a:ext uri="{FF2B5EF4-FFF2-40B4-BE49-F238E27FC236}">
                <a16:creationId xmlns:a16="http://schemas.microsoft.com/office/drawing/2014/main" id="{30CA8ABE-6FB6-EC4D-B519-E978A5EAA4E2}"/>
              </a:ext>
            </a:extLst>
          </p:cNvPr>
          <p:cNvSpPr>
            <a:spLocks noGrp="1"/>
          </p:cNvSpPr>
          <p:nvPr>
            <p:ph type="body" idx="1"/>
          </p:nvPr>
        </p:nvSpPr>
        <p:spPr/>
        <p:txBody>
          <a:bodyPr/>
          <a:lstStyle/>
          <a:p>
            <a:pPr marL="139700" indent="0">
              <a:buNone/>
            </a:pPr>
            <a:r>
              <a:rPr lang="en-US" dirty="0"/>
              <a:t>If done successfully, transfer learning can really help. Can give you</a:t>
            </a:r>
          </a:p>
          <a:p>
            <a:r>
              <a:rPr lang="en-US" dirty="0"/>
              <a:t>A higher </a:t>
            </a:r>
            <a:r>
              <a:rPr lang="en-US" b="1" dirty="0"/>
              <a:t>start</a:t>
            </a:r>
            <a:endParaRPr lang="en-US" dirty="0"/>
          </a:p>
          <a:p>
            <a:r>
              <a:rPr lang="en-US" dirty="0"/>
              <a:t>A higher </a:t>
            </a:r>
            <a:r>
              <a:rPr lang="en-US" b="1" dirty="0"/>
              <a:t>slope</a:t>
            </a:r>
          </a:p>
          <a:p>
            <a:r>
              <a:rPr lang="en-US" dirty="0"/>
              <a:t>A higher </a:t>
            </a:r>
            <a:r>
              <a:rPr lang="en-US" b="1" dirty="0"/>
              <a:t>asymptote</a:t>
            </a:r>
          </a:p>
          <a:p>
            <a:endParaRPr lang="en-US" b="1" dirty="0"/>
          </a:p>
          <a:p>
            <a:endParaRPr lang="en-US" dirty="0"/>
          </a:p>
        </p:txBody>
      </p:sp>
      <p:sp>
        <p:nvSpPr>
          <p:cNvPr id="4" name="Slide Number Placeholder 3">
            <a:extLst>
              <a:ext uri="{FF2B5EF4-FFF2-40B4-BE49-F238E27FC236}">
                <a16:creationId xmlns:a16="http://schemas.microsoft.com/office/drawing/2014/main" id="{80C77589-0D1D-5D49-9221-5391BD6E60A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61</a:t>
            </a:fld>
            <a:endParaRPr lang="en"/>
          </a:p>
        </p:txBody>
      </p:sp>
      <p:pic>
        <p:nvPicPr>
          <p:cNvPr id="5" name="Picture 4">
            <a:extLst>
              <a:ext uri="{FF2B5EF4-FFF2-40B4-BE49-F238E27FC236}">
                <a16:creationId xmlns:a16="http://schemas.microsoft.com/office/drawing/2014/main" id="{F1596919-6053-474C-9F83-EF355E82312B}"/>
              </a:ext>
            </a:extLst>
          </p:cNvPr>
          <p:cNvPicPr>
            <a:picLocks noChangeAspect="1"/>
          </p:cNvPicPr>
          <p:nvPr/>
        </p:nvPicPr>
        <p:blipFill>
          <a:blip r:embed="rId2"/>
          <a:stretch>
            <a:fillRect/>
          </a:stretch>
        </p:blipFill>
        <p:spPr>
          <a:xfrm>
            <a:off x="3090625" y="2293972"/>
            <a:ext cx="5380275" cy="2558698"/>
          </a:xfrm>
          <a:prstGeom prst="rect">
            <a:avLst/>
          </a:prstGeom>
        </p:spPr>
      </p:pic>
    </p:spTree>
    <p:extLst>
      <p:ext uri="{BB962C8B-B14F-4D97-AF65-F5344CB8AC3E}">
        <p14:creationId xmlns:p14="http://schemas.microsoft.com/office/powerpoint/2010/main" val="3909365915"/>
      </p:ext>
    </p:extLst>
  </p:cSld>
  <p:clrMapOvr>
    <a:masterClrMapping/>
  </p:clrMapOvr>
  <p:transition spd="slow">
    <p:push dir="u"/>
  </p:transition>
</p:sld>
</file>

<file path=ppt/slides/slide6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Title 5">
            <a:extLst>
              <a:ext uri="{FF2B5EF4-FFF2-40B4-BE49-F238E27FC236}">
                <a16:creationId xmlns:a16="http://schemas.microsoft.com/office/drawing/2014/main" id="{28CB0282-9892-204D-A167-63CA6E5055F0}"/>
              </a:ext>
            </a:extLst>
          </p:cNvPr>
          <p:cNvSpPr>
            <a:spLocks noGrp="1"/>
          </p:cNvSpPr>
          <p:nvPr>
            <p:ph type="ctrTitle"/>
          </p:nvPr>
        </p:nvSpPr>
        <p:spPr/>
        <p:txBody>
          <a:bodyPr/>
          <a:lstStyle/>
          <a:p>
            <a:r>
              <a:rPr lang="en-US" sz="2200" dirty="0"/>
              <a:t>Deep Learning in Practice</a:t>
            </a:r>
          </a:p>
        </p:txBody>
      </p:sp>
      <p:sp>
        <p:nvSpPr>
          <p:cNvPr id="7" name="Subtitle 6">
            <a:extLst>
              <a:ext uri="{FF2B5EF4-FFF2-40B4-BE49-F238E27FC236}">
                <a16:creationId xmlns:a16="http://schemas.microsoft.com/office/drawing/2014/main" id="{BDC09633-E6C9-3A45-8729-8DE5B4803AAD}"/>
              </a:ext>
            </a:extLst>
          </p:cNvPr>
          <p:cNvSpPr>
            <a:spLocks noGrp="1"/>
          </p:cNvSpPr>
          <p:nvPr>
            <p:ph type="subTitle" idx="1"/>
          </p:nvPr>
        </p:nvSpPr>
        <p:spPr/>
        <p:txBody>
          <a:bodyPr/>
          <a:lstStyle/>
          <a:p>
            <a:endParaRPr lang="en-US"/>
          </a:p>
        </p:txBody>
      </p:sp>
      <p:sp>
        <p:nvSpPr>
          <p:cNvPr id="3" name="Slide Number Placeholder 2">
            <a:extLst>
              <a:ext uri="{FF2B5EF4-FFF2-40B4-BE49-F238E27FC236}">
                <a16:creationId xmlns:a16="http://schemas.microsoft.com/office/drawing/2014/main" id="{173E35CD-AD7C-FA4C-BCD8-355590A62F2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62</a:t>
            </a:fld>
            <a:endParaRPr lang="en"/>
          </a:p>
        </p:txBody>
      </p:sp>
    </p:spTree>
    <p:extLst>
      <p:ext uri="{BB962C8B-B14F-4D97-AF65-F5344CB8AC3E}">
        <p14:creationId xmlns:p14="http://schemas.microsoft.com/office/powerpoint/2010/main" val="2613130874"/>
      </p:ext>
    </p:extLst>
  </p:cSld>
  <p:clrMapOvr>
    <a:masterClrMapping/>
  </p:clrMapOvr>
  <p:transition spd="slow">
    <p:push dir="u"/>
  </p:transition>
</p:sld>
</file>

<file path=ppt/slides/slide6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le 3">
            <a:extLst>
              <a:ext uri="{FF2B5EF4-FFF2-40B4-BE49-F238E27FC236}">
                <a16:creationId xmlns:a16="http://schemas.microsoft.com/office/drawing/2014/main" id="{3F54E887-B238-2E48-996A-2C2CA6B195CD}"/>
              </a:ext>
            </a:extLst>
          </p:cNvPr>
          <p:cNvSpPr>
            <a:spLocks noGrp="1"/>
          </p:cNvSpPr>
          <p:nvPr>
            <p:ph type="title"/>
          </p:nvPr>
        </p:nvSpPr>
        <p:spPr/>
        <p:txBody>
          <a:bodyPr/>
          <a:lstStyle/>
          <a:p>
            <a:r>
              <a:rPr lang="en-US" dirty="0"/>
              <a:t>Pros</a:t>
            </a:r>
          </a:p>
        </p:txBody>
      </p:sp>
      <p:sp>
        <p:nvSpPr>
          <p:cNvPr id="5" name="Text Placeholder 4">
            <a:extLst>
              <a:ext uri="{FF2B5EF4-FFF2-40B4-BE49-F238E27FC236}">
                <a16:creationId xmlns:a16="http://schemas.microsoft.com/office/drawing/2014/main" id="{C1598E06-D70B-FA4D-8199-ACE6C4B5D95B}"/>
              </a:ext>
            </a:extLst>
          </p:cNvPr>
          <p:cNvSpPr>
            <a:spLocks noGrp="1"/>
          </p:cNvSpPr>
          <p:nvPr>
            <p:ph type="body" idx="1"/>
          </p:nvPr>
        </p:nvSpPr>
        <p:spPr/>
        <p:txBody>
          <a:bodyPr/>
          <a:lstStyle/>
          <a:p>
            <a:pPr marL="139700" indent="0">
              <a:buNone/>
            </a:pPr>
            <a:r>
              <a:rPr lang="en-US" dirty="0"/>
              <a:t>No need to manually engineer features, enable automated learning of features</a:t>
            </a:r>
          </a:p>
          <a:p>
            <a:pPr marL="139700" indent="0">
              <a:buNone/>
            </a:pPr>
            <a:endParaRPr lang="en-US" dirty="0"/>
          </a:p>
          <a:p>
            <a:pPr marL="139700" indent="0">
              <a:buNone/>
            </a:pPr>
            <a:r>
              <a:rPr lang="en-US" dirty="0"/>
              <a:t>Impressive performance gains</a:t>
            </a:r>
          </a:p>
          <a:p>
            <a:r>
              <a:rPr lang="en-US" dirty="0"/>
              <a:t>Image processing</a:t>
            </a:r>
          </a:p>
          <a:p>
            <a:r>
              <a:rPr lang="en-US" dirty="0"/>
              <a:t>Natural Language Processing</a:t>
            </a:r>
          </a:p>
          <a:p>
            <a:r>
              <a:rPr lang="en-US" dirty="0"/>
              <a:t>Speech recognition</a:t>
            </a:r>
          </a:p>
          <a:p>
            <a:endParaRPr lang="en-US" dirty="0"/>
          </a:p>
          <a:p>
            <a:pPr marL="139700" indent="0">
              <a:buNone/>
            </a:pPr>
            <a:r>
              <a:rPr lang="en-US" dirty="0"/>
              <a:t>Making huge impacts in most fields</a:t>
            </a:r>
          </a:p>
        </p:txBody>
      </p:sp>
      <p:sp>
        <p:nvSpPr>
          <p:cNvPr id="3" name="Slide Number Placeholder 2">
            <a:extLst>
              <a:ext uri="{FF2B5EF4-FFF2-40B4-BE49-F238E27FC236}">
                <a16:creationId xmlns:a16="http://schemas.microsoft.com/office/drawing/2014/main" id="{16C3A2C1-FA71-6444-83C8-6D60610CD76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63</a:t>
            </a:fld>
            <a:endParaRPr lang="en"/>
          </a:p>
        </p:txBody>
      </p:sp>
    </p:spTree>
    <p:extLst>
      <p:ext uri="{BB962C8B-B14F-4D97-AF65-F5344CB8AC3E}">
        <p14:creationId xmlns:p14="http://schemas.microsoft.com/office/powerpoint/2010/main" val="3929850399"/>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5">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5">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5">
                                            <p:txEl>
                                              <p:pRg st="5" end="5"/>
                                            </p:txEl>
                                          </p:spTgt>
                                        </p:tgtEl>
                                        <p:attrNameLst>
                                          <p:attrName>style.visibility</p:attrName>
                                        </p:attrNameLst>
                                      </p:cBhvr>
                                      <p:to>
                                        <p:strVal val="visible"/>
                                      </p:to>
                                    </p:set>
                                  </p:childTnLst>
                                </p:cTn>
                              </p:par>
                            </p:childTnLst>
                          </p:cTn>
                        </p:par>
                      </p:childTnLst>
                    </p:cTn>
                  </p:par>
                  <p:par>
                    <p:cTn id="13" fill="hold">
                      <p:stCondLst>
                        <p:cond delay="indefinite"/>
                      </p:stCondLst>
                      <p:childTnLst>
                        <p:par>
                          <p:cTn id="14" fill="hold">
                            <p:stCondLst>
                              <p:cond delay="0"/>
                            </p:stCondLst>
                            <p:childTnLst>
                              <p:par>
                                <p:cTn id="15" presetID="1" presetClass="entr" presetSubtype="0" fill="hold" nodeType="clickEffect">
                                  <p:stCondLst>
                                    <p:cond delay="0"/>
                                  </p:stCondLst>
                                  <p:childTnLst>
                                    <p:set>
                                      <p:cBhvr>
                                        <p:cTn id="16" dur="1" fill="hold">
                                          <p:stCondLst>
                                            <p:cond delay="0"/>
                                          </p:stCondLst>
                                        </p:cTn>
                                        <p:tgtEl>
                                          <p:spTgt spid="5">
                                            <p:txEl>
                                              <p:pRg st="7" end="7"/>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3E85050-E0B8-D14B-9452-802D00A6540F}"/>
              </a:ext>
            </a:extLst>
          </p:cNvPr>
          <p:cNvSpPr>
            <a:spLocks noGrp="1"/>
          </p:cNvSpPr>
          <p:nvPr>
            <p:ph type="title"/>
          </p:nvPr>
        </p:nvSpPr>
        <p:spPr/>
        <p:txBody>
          <a:bodyPr/>
          <a:lstStyle/>
          <a:p>
            <a:r>
              <a:rPr lang="en-US" dirty="0"/>
              <a:t>Cons</a:t>
            </a:r>
          </a:p>
        </p:txBody>
      </p:sp>
      <p:sp>
        <p:nvSpPr>
          <p:cNvPr id="3" name="Text Placeholder 2">
            <a:extLst>
              <a:ext uri="{FF2B5EF4-FFF2-40B4-BE49-F238E27FC236}">
                <a16:creationId xmlns:a16="http://schemas.microsoft.com/office/drawing/2014/main" id="{BFDB6FBE-B98D-7340-B3CA-36252475D9F6}"/>
              </a:ext>
            </a:extLst>
          </p:cNvPr>
          <p:cNvSpPr>
            <a:spLocks noGrp="1"/>
          </p:cNvSpPr>
          <p:nvPr>
            <p:ph type="body" idx="1"/>
          </p:nvPr>
        </p:nvSpPr>
        <p:spPr/>
        <p:txBody>
          <a:bodyPr/>
          <a:lstStyle/>
          <a:p>
            <a:pPr marL="139700" indent="0">
              <a:buNone/>
            </a:pPr>
            <a:r>
              <a:rPr lang="en-US" dirty="0"/>
              <a:t>Requires a LOT of data</a:t>
            </a:r>
          </a:p>
          <a:p>
            <a:pPr marL="139700" indent="0">
              <a:buNone/>
            </a:pPr>
            <a:endParaRPr lang="en-US" dirty="0"/>
          </a:p>
          <a:p>
            <a:pPr marL="139700" indent="0">
              <a:buNone/>
            </a:pPr>
            <a:r>
              <a:rPr lang="en-US" dirty="0"/>
              <a:t>Computationally really expensive </a:t>
            </a:r>
          </a:p>
          <a:p>
            <a:r>
              <a:rPr lang="en-US" dirty="0"/>
              <a:t>Environmentally, extremely expensive (</a:t>
            </a:r>
            <a:r>
              <a:rPr lang="en-US" dirty="0">
                <a:hlinkClick r:id="rId2"/>
              </a:rPr>
              <a:t>Green AI</a:t>
            </a:r>
            <a:r>
              <a:rPr lang="en-US" dirty="0"/>
              <a:t>)</a:t>
            </a:r>
          </a:p>
          <a:p>
            <a:pPr marL="139700" indent="0">
              <a:buNone/>
            </a:pPr>
            <a:endParaRPr lang="en-US" dirty="0"/>
          </a:p>
          <a:p>
            <a:pPr marL="139700" indent="0">
              <a:buNone/>
            </a:pPr>
            <a:r>
              <a:rPr lang="en-US" dirty="0"/>
              <a:t>Hard to tune hyper-parameters</a:t>
            </a:r>
          </a:p>
          <a:p>
            <a:r>
              <a:rPr lang="en-US" dirty="0"/>
              <a:t>Choice of architecture (we’ve added even more hyper-parameters)</a:t>
            </a:r>
          </a:p>
          <a:p>
            <a:pPr lvl="1"/>
            <a:r>
              <a:rPr lang="en-US" dirty="0"/>
              <a:t>Size of kernels, stride, 0 padding, number of conv layers, depth of outputs of conv layers, </a:t>
            </a:r>
          </a:p>
          <a:p>
            <a:r>
              <a:rPr lang="en-US" dirty="0"/>
              <a:t>Learning algorithm</a:t>
            </a:r>
          </a:p>
          <a:p>
            <a:pPr marL="139700" indent="0">
              <a:buNone/>
            </a:pPr>
            <a:endParaRPr lang="en-US" dirty="0"/>
          </a:p>
          <a:p>
            <a:pPr marL="139700" indent="0">
              <a:buNone/>
            </a:pPr>
            <a:r>
              <a:rPr lang="en-US" dirty="0"/>
              <a:t>Still not very interpretable</a:t>
            </a:r>
          </a:p>
        </p:txBody>
      </p:sp>
      <p:sp>
        <p:nvSpPr>
          <p:cNvPr id="4" name="Slide Number Placeholder 3">
            <a:extLst>
              <a:ext uri="{FF2B5EF4-FFF2-40B4-BE49-F238E27FC236}">
                <a16:creationId xmlns:a16="http://schemas.microsoft.com/office/drawing/2014/main" id="{FF8431BE-8183-B84D-ACDD-942E1F74FB76}"/>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64</a:t>
            </a:fld>
            <a:endParaRPr lang="en"/>
          </a:p>
        </p:txBody>
      </p:sp>
    </p:spTree>
    <p:extLst>
      <p:ext uri="{BB962C8B-B14F-4D97-AF65-F5344CB8AC3E}">
        <p14:creationId xmlns:p14="http://schemas.microsoft.com/office/powerpoint/2010/main" val="1108610956"/>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3" end="3"/>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5" end="5"/>
                                            </p:txEl>
                                          </p:spTgt>
                                        </p:tgtEl>
                                        <p:attrNameLst>
                                          <p:attrName>style.visibility</p:attrName>
                                        </p:attrNameLst>
                                      </p:cBhvr>
                                      <p:to>
                                        <p:strVal val="visible"/>
                                      </p:to>
                                    </p:set>
                                  </p:childTnLst>
                                </p:cTn>
                              </p:par>
                              <p:par>
                                <p:cTn id="15" presetID="1" presetClass="entr" presetSubtype="0" fill="hold" nodeType="withEffect">
                                  <p:stCondLst>
                                    <p:cond delay="0"/>
                                  </p:stCondLst>
                                  <p:childTnLst>
                                    <p:set>
                                      <p:cBhvr>
                                        <p:cTn id="16" dur="1" fill="hold">
                                          <p:stCondLst>
                                            <p:cond delay="0"/>
                                          </p:stCondLst>
                                        </p:cTn>
                                        <p:tgtEl>
                                          <p:spTgt spid="3">
                                            <p:txEl>
                                              <p:pRg st="6" end="6"/>
                                            </p:txEl>
                                          </p:spTgt>
                                        </p:tgtEl>
                                        <p:attrNameLst>
                                          <p:attrName>style.visibility</p:attrName>
                                        </p:attrNameLst>
                                      </p:cBhvr>
                                      <p:to>
                                        <p:strVal val="visible"/>
                                      </p:to>
                                    </p:set>
                                  </p:childTnLst>
                                </p:cTn>
                              </p:par>
                              <p:par>
                                <p:cTn id="17" presetID="1" presetClass="entr" presetSubtype="0" fill="hold" nodeType="withEffect">
                                  <p:stCondLst>
                                    <p:cond delay="0"/>
                                  </p:stCondLst>
                                  <p:childTnLst>
                                    <p:set>
                                      <p:cBhvr>
                                        <p:cTn id="18" dur="1" fill="hold">
                                          <p:stCondLst>
                                            <p:cond delay="0"/>
                                          </p:stCondLst>
                                        </p:cTn>
                                        <p:tgtEl>
                                          <p:spTgt spid="3">
                                            <p:txEl>
                                              <p:pRg st="7" end="7"/>
                                            </p:txEl>
                                          </p:spTgt>
                                        </p:tgtEl>
                                        <p:attrNameLst>
                                          <p:attrName>style.visibility</p:attrName>
                                        </p:attrNameLst>
                                      </p:cBhvr>
                                      <p:to>
                                        <p:strVal val="visible"/>
                                      </p:to>
                                    </p:set>
                                  </p:childTnLst>
                                </p:cTn>
                              </p:par>
                              <p:par>
                                <p:cTn id="19" presetID="1" presetClass="entr" presetSubtype="0" fill="hold" nodeType="withEffect">
                                  <p:stCondLst>
                                    <p:cond delay="0"/>
                                  </p:stCondLst>
                                  <p:childTnLst>
                                    <p:set>
                                      <p:cBhvr>
                                        <p:cTn id="20" dur="1" fill="hold">
                                          <p:stCondLst>
                                            <p:cond delay="0"/>
                                          </p:stCondLst>
                                        </p:cTn>
                                        <p:tgtEl>
                                          <p:spTgt spid="3">
                                            <p:txEl>
                                              <p:pRg st="8" end="8"/>
                                            </p:txEl>
                                          </p:spTgt>
                                        </p:tgtEl>
                                        <p:attrNameLst>
                                          <p:attrName>style.visibility</p:attrName>
                                        </p:attrNameLst>
                                      </p:cBhvr>
                                      <p:to>
                                        <p:strVal val="visible"/>
                                      </p:to>
                                    </p:set>
                                  </p:childTnLst>
                                </p:cTn>
                              </p:par>
                            </p:childTnLst>
                          </p:cTn>
                        </p:par>
                      </p:childTnLst>
                    </p:cTn>
                  </p:par>
                  <p:par>
                    <p:cTn id="21" fill="hold">
                      <p:stCondLst>
                        <p:cond delay="indefinite"/>
                      </p:stCondLst>
                      <p:childTnLst>
                        <p:par>
                          <p:cTn id="22" fill="hold">
                            <p:stCondLst>
                              <p:cond delay="0"/>
                            </p:stCondLst>
                            <p:childTnLst>
                              <p:par>
                                <p:cTn id="23" presetID="1" presetClass="entr" presetSubtype="0" fill="hold" nodeType="clickEffect">
                                  <p:stCondLst>
                                    <p:cond delay="0"/>
                                  </p:stCondLst>
                                  <p:childTnLst>
                                    <p:set>
                                      <p:cBhvr>
                                        <p:cTn id="24"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9939E09-73D8-1141-AFC6-222FFA80C300}"/>
              </a:ext>
            </a:extLst>
          </p:cNvPr>
          <p:cNvSpPr>
            <a:spLocks noGrp="1"/>
          </p:cNvSpPr>
          <p:nvPr>
            <p:ph type="title"/>
          </p:nvPr>
        </p:nvSpPr>
        <p:spPr/>
        <p:txBody>
          <a:bodyPr/>
          <a:lstStyle/>
          <a:p>
            <a:r>
              <a:rPr lang="en-US" dirty="0"/>
              <a:t>NN Failures</a:t>
            </a:r>
          </a:p>
        </p:txBody>
      </p:sp>
      <p:sp>
        <p:nvSpPr>
          <p:cNvPr id="3" name="Text Placeholder 2">
            <a:extLst>
              <a:ext uri="{FF2B5EF4-FFF2-40B4-BE49-F238E27FC236}">
                <a16:creationId xmlns:a16="http://schemas.microsoft.com/office/drawing/2014/main" id="{E790CAF7-C1D3-AC4C-8F6F-01401E48B663}"/>
              </a:ext>
            </a:extLst>
          </p:cNvPr>
          <p:cNvSpPr>
            <a:spLocks noGrp="1"/>
          </p:cNvSpPr>
          <p:nvPr>
            <p:ph type="body" idx="1"/>
          </p:nvPr>
        </p:nvSpPr>
        <p:spPr/>
        <p:txBody>
          <a:bodyPr/>
          <a:lstStyle/>
          <a:p>
            <a:pPr marL="139700" indent="0">
              <a:buNone/>
            </a:pPr>
            <a:r>
              <a:rPr lang="en-US" dirty="0"/>
              <a:t>While NNs have had amazing success, they also have some baffling failures.</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“No one adds noise to things in real applications”</a:t>
            </a:r>
          </a:p>
          <a:p>
            <a:pPr marL="139700" indent="0">
              <a:buNone/>
            </a:pPr>
            <a:r>
              <a:rPr lang="en-US" b="1" dirty="0"/>
              <a:t>Not true!</a:t>
            </a:r>
          </a:p>
          <a:p>
            <a:r>
              <a:rPr lang="en-US" dirty="0"/>
              <a:t>Hackers will hack</a:t>
            </a:r>
          </a:p>
          <a:p>
            <a:r>
              <a:rPr lang="en-US" dirty="0"/>
              <a:t>Sensors (cameras) are noisy! </a:t>
            </a:r>
          </a:p>
          <a:p>
            <a:pPr marL="139700" indent="0">
              <a:buNone/>
            </a:pPr>
            <a:endParaRPr lang="en-US" dirty="0"/>
          </a:p>
          <a:p>
            <a:pPr marL="139700" indent="0">
              <a:buNone/>
            </a:pPr>
            <a:endParaRPr lang="en-US" dirty="0"/>
          </a:p>
        </p:txBody>
      </p:sp>
      <p:sp>
        <p:nvSpPr>
          <p:cNvPr id="4" name="Slide Number Placeholder 3">
            <a:extLst>
              <a:ext uri="{FF2B5EF4-FFF2-40B4-BE49-F238E27FC236}">
                <a16:creationId xmlns:a16="http://schemas.microsoft.com/office/drawing/2014/main" id="{B91FA258-443A-954B-9532-05DE4D3541C4}"/>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65</a:t>
            </a:fld>
            <a:endParaRPr lang="en"/>
          </a:p>
        </p:txBody>
      </p:sp>
      <p:pic>
        <p:nvPicPr>
          <p:cNvPr id="5" name="Picture 4">
            <a:extLst>
              <a:ext uri="{FF2B5EF4-FFF2-40B4-BE49-F238E27FC236}">
                <a16:creationId xmlns:a16="http://schemas.microsoft.com/office/drawing/2014/main" id="{6F521062-4402-B14B-803A-9BCF08E88CB3}"/>
              </a:ext>
            </a:extLst>
          </p:cNvPr>
          <p:cNvPicPr>
            <a:picLocks noChangeAspect="1"/>
          </p:cNvPicPr>
          <p:nvPr/>
        </p:nvPicPr>
        <p:blipFill>
          <a:blip r:embed="rId2"/>
          <a:stretch>
            <a:fillRect/>
          </a:stretch>
        </p:blipFill>
        <p:spPr>
          <a:xfrm>
            <a:off x="2959268" y="1463040"/>
            <a:ext cx="5727557" cy="2169160"/>
          </a:xfrm>
          <a:prstGeom prst="rect">
            <a:avLst/>
          </a:prstGeom>
        </p:spPr>
      </p:pic>
      <p:sp>
        <p:nvSpPr>
          <p:cNvPr id="7" name="Rounded Rectangle 6">
            <a:extLst>
              <a:ext uri="{FF2B5EF4-FFF2-40B4-BE49-F238E27FC236}">
                <a16:creationId xmlns:a16="http://schemas.microsoft.com/office/drawing/2014/main" id="{4102DC66-7379-854D-AC3C-BFD5FFDB45FE}"/>
              </a:ext>
            </a:extLst>
          </p:cNvPr>
          <p:cNvSpPr/>
          <p:nvPr/>
        </p:nvSpPr>
        <p:spPr>
          <a:xfrm>
            <a:off x="4572000" y="1463040"/>
            <a:ext cx="4378960" cy="235712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
        <p:nvSpPr>
          <p:cNvPr id="8" name="Rounded Rectangle 7">
            <a:extLst>
              <a:ext uri="{FF2B5EF4-FFF2-40B4-BE49-F238E27FC236}">
                <a16:creationId xmlns:a16="http://schemas.microsoft.com/office/drawing/2014/main" id="{56BCFDCA-3873-BC45-A5CB-52886579E509}"/>
              </a:ext>
            </a:extLst>
          </p:cNvPr>
          <p:cNvSpPr/>
          <p:nvPr/>
        </p:nvSpPr>
        <p:spPr>
          <a:xfrm>
            <a:off x="6705600" y="1463040"/>
            <a:ext cx="2326640" cy="2357120"/>
          </a:xfrm>
          <a:prstGeom prst="round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US"/>
          </a:p>
        </p:txBody>
      </p:sp>
    </p:spTree>
    <p:extLst>
      <p:ext uri="{BB962C8B-B14F-4D97-AF65-F5344CB8AC3E}">
        <p14:creationId xmlns:p14="http://schemas.microsoft.com/office/powerpoint/2010/main" val="60311931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xit" presetSubtype="0" fill="hold" grpId="0" nodeType="clickEffect">
                                  <p:stCondLst>
                                    <p:cond delay="0"/>
                                  </p:stCondLst>
                                  <p:childTnLst>
                                    <p:set>
                                      <p:cBhvr>
                                        <p:cTn id="6" dur="1" fill="hold">
                                          <p:stCondLst>
                                            <p:cond delay="0"/>
                                          </p:stCondLst>
                                        </p:cTn>
                                        <p:tgtEl>
                                          <p:spTgt spid="7"/>
                                        </p:tgtEl>
                                        <p:attrNameLst>
                                          <p:attrName>style.visibility</p:attrName>
                                        </p:attrNameLst>
                                      </p:cBhvr>
                                      <p:to>
                                        <p:strVal val="hidden"/>
                                      </p:to>
                                    </p:set>
                                  </p:childTnLst>
                                </p:cTn>
                              </p:par>
                            </p:childTnLst>
                          </p:cTn>
                        </p:par>
                      </p:childTnLst>
                    </p:cTn>
                  </p:par>
                  <p:par>
                    <p:cTn id="7" fill="hold">
                      <p:stCondLst>
                        <p:cond delay="indefinite"/>
                      </p:stCondLst>
                      <p:childTnLst>
                        <p:par>
                          <p:cTn id="8" fill="hold">
                            <p:stCondLst>
                              <p:cond delay="0"/>
                            </p:stCondLst>
                            <p:childTnLst>
                              <p:par>
                                <p:cTn id="9" presetID="1" presetClass="exit" presetSubtype="0" fill="hold" grpId="0" nodeType="clickEffect">
                                  <p:stCondLst>
                                    <p:cond delay="0"/>
                                  </p:stCondLst>
                                  <p:childTnLst>
                                    <p:set>
                                      <p:cBhvr>
                                        <p:cTn id="10" dur="1" fill="hold">
                                          <p:stCondLst>
                                            <p:cond delay="0"/>
                                          </p:stCondLst>
                                        </p:cTn>
                                        <p:tgtEl>
                                          <p:spTgt spid="8"/>
                                        </p:tgtEl>
                                        <p:attrNameLst>
                                          <p:attrName>style.visibility</p:attrName>
                                        </p:attrNameLst>
                                      </p:cBhvr>
                                      <p:to>
                                        <p:strVal val="hidden"/>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3">
                                            <p:txEl>
                                              <p:pRg st="9" end="9"/>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nodeType="clickEffect">
                                  <p:stCondLst>
                                    <p:cond delay="0"/>
                                  </p:stCondLst>
                                  <p:childTnLst>
                                    <p:set>
                                      <p:cBhvr>
                                        <p:cTn id="18" dur="1" fill="hold">
                                          <p:stCondLst>
                                            <p:cond delay="0"/>
                                          </p:stCondLst>
                                        </p:cTn>
                                        <p:tgtEl>
                                          <p:spTgt spid="3">
                                            <p:txEl>
                                              <p:pRg st="10" end="10"/>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nodeType="clickEffect">
                                  <p:stCondLst>
                                    <p:cond delay="0"/>
                                  </p:stCondLst>
                                  <p:childTnLst>
                                    <p:set>
                                      <p:cBhvr>
                                        <p:cTn id="22" dur="1" fill="hold">
                                          <p:stCondLst>
                                            <p:cond delay="0"/>
                                          </p:stCondLst>
                                        </p:cTn>
                                        <p:tgtEl>
                                          <p:spTgt spid="3">
                                            <p:txEl>
                                              <p:pRg st="11" end="11"/>
                                            </p:txEl>
                                          </p:spTgt>
                                        </p:tgtEl>
                                        <p:attrNameLst>
                                          <p:attrName>style.visibility</p:attrName>
                                        </p:attrNameLst>
                                      </p:cBhvr>
                                      <p:to>
                                        <p:strVal val="visible"/>
                                      </p:to>
                                    </p:set>
                                  </p:childTnLst>
                                </p:cTn>
                              </p:par>
                            </p:childTnLst>
                          </p:cTn>
                        </p:par>
                      </p:childTnLst>
                    </p:cTn>
                  </p:par>
                  <p:par>
                    <p:cTn id="23" fill="hold">
                      <p:stCondLst>
                        <p:cond delay="indefinite"/>
                      </p:stCondLst>
                      <p:childTnLst>
                        <p:par>
                          <p:cTn id="24" fill="hold">
                            <p:stCondLst>
                              <p:cond delay="0"/>
                            </p:stCondLst>
                            <p:childTnLst>
                              <p:par>
                                <p:cTn id="25" presetID="1" presetClass="entr" presetSubtype="0" fill="hold" nodeType="clickEffect">
                                  <p:stCondLst>
                                    <p:cond delay="0"/>
                                  </p:stCondLst>
                                  <p:childTnLst>
                                    <p:set>
                                      <p:cBhvr>
                                        <p:cTn id="26" dur="1" fill="hold">
                                          <p:stCondLst>
                                            <p:cond delay="0"/>
                                          </p:stCondLst>
                                        </p:cTn>
                                        <p:tgtEl>
                                          <p:spTgt spid="3">
                                            <p:txEl>
                                              <p:pRg st="12" end="12"/>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8" grpId="0" animBg="1"/>
    </p:bldLst>
  </p:timing>
</p:sld>
</file>

<file path=ppt/slides/slide6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B3F21FD-62FC-E64D-ADB7-596E3F066266}"/>
              </a:ext>
            </a:extLst>
          </p:cNvPr>
          <p:cNvSpPr>
            <a:spLocks noGrp="1"/>
          </p:cNvSpPr>
          <p:nvPr>
            <p:ph type="title"/>
          </p:nvPr>
        </p:nvSpPr>
        <p:spPr/>
        <p:txBody>
          <a:bodyPr/>
          <a:lstStyle/>
          <a:p>
            <a:r>
              <a:rPr lang="en-US" dirty="0"/>
              <a:t>NN Failures</a:t>
            </a:r>
          </a:p>
        </p:txBody>
      </p:sp>
      <p:sp>
        <p:nvSpPr>
          <p:cNvPr id="3" name="Text Placeholder 2">
            <a:extLst>
              <a:ext uri="{FF2B5EF4-FFF2-40B4-BE49-F238E27FC236}">
                <a16:creationId xmlns:a16="http://schemas.microsoft.com/office/drawing/2014/main" id="{7A0CA03D-2769-8B48-BE47-772FB2060FBF}"/>
              </a:ext>
            </a:extLst>
          </p:cNvPr>
          <p:cNvSpPr>
            <a:spLocks noGrp="1"/>
          </p:cNvSpPr>
          <p:nvPr>
            <p:ph type="body" idx="1"/>
          </p:nvPr>
        </p:nvSpPr>
        <p:spPr/>
        <p:txBody>
          <a:bodyPr/>
          <a:lstStyle/>
          <a:p>
            <a:pPr marL="139700" indent="0">
              <a:buNone/>
            </a:pPr>
            <a:r>
              <a:rPr lang="en-US" dirty="0"/>
              <a:t>They even fail with “natural” transformations of images</a:t>
            </a:r>
          </a:p>
          <a:p>
            <a:pPr marL="139700" indent="0">
              <a:buNone/>
            </a:pPr>
            <a:r>
              <a:rPr lang="en-US" dirty="0"/>
              <a:t>[Azulay, Weiss </a:t>
            </a:r>
            <a:r>
              <a:rPr lang="en-US" dirty="0">
                <a:hlinkClick r:id="rId2"/>
              </a:rPr>
              <a:t>https://arxiv.org/abs/1805.12177</a:t>
            </a:r>
            <a:r>
              <a:rPr lang="en-US" dirty="0"/>
              <a:t>]</a:t>
            </a:r>
          </a:p>
        </p:txBody>
      </p:sp>
      <p:sp>
        <p:nvSpPr>
          <p:cNvPr id="4" name="Slide Number Placeholder 3">
            <a:extLst>
              <a:ext uri="{FF2B5EF4-FFF2-40B4-BE49-F238E27FC236}">
                <a16:creationId xmlns:a16="http://schemas.microsoft.com/office/drawing/2014/main" id="{BD74D4CD-08D1-A349-AC01-52DE588E2BA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66</a:t>
            </a:fld>
            <a:endParaRPr lang="en"/>
          </a:p>
        </p:txBody>
      </p:sp>
      <p:pic>
        <p:nvPicPr>
          <p:cNvPr id="7" name="Picture 6">
            <a:extLst>
              <a:ext uri="{FF2B5EF4-FFF2-40B4-BE49-F238E27FC236}">
                <a16:creationId xmlns:a16="http://schemas.microsoft.com/office/drawing/2014/main" id="{96A0FEB4-15E3-A243-9862-B491B4632283}"/>
              </a:ext>
            </a:extLst>
          </p:cNvPr>
          <p:cNvPicPr>
            <a:picLocks noChangeAspect="1"/>
          </p:cNvPicPr>
          <p:nvPr/>
        </p:nvPicPr>
        <p:blipFill>
          <a:blip r:embed="rId3"/>
          <a:stretch>
            <a:fillRect/>
          </a:stretch>
        </p:blipFill>
        <p:spPr>
          <a:xfrm>
            <a:off x="3432015" y="1332938"/>
            <a:ext cx="4913419" cy="3810513"/>
          </a:xfrm>
          <a:prstGeom prst="rect">
            <a:avLst/>
          </a:prstGeom>
        </p:spPr>
      </p:pic>
    </p:spTree>
    <p:extLst>
      <p:ext uri="{BB962C8B-B14F-4D97-AF65-F5344CB8AC3E}">
        <p14:creationId xmlns:p14="http://schemas.microsoft.com/office/powerpoint/2010/main" val="200933576"/>
      </p:ext>
    </p:extLst>
  </p:cSld>
  <p:clrMapOvr>
    <a:masterClrMapping/>
  </p:clrMapOvr>
  <p:transition spd="slow">
    <p:push dir="u"/>
  </p:transition>
</p:sld>
</file>

<file path=ppt/slides/slide6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200F94-58E7-9341-9549-959E02F296D3}"/>
              </a:ext>
            </a:extLst>
          </p:cNvPr>
          <p:cNvSpPr>
            <a:spLocks noGrp="1"/>
          </p:cNvSpPr>
          <p:nvPr>
            <p:ph type="title"/>
          </p:nvPr>
        </p:nvSpPr>
        <p:spPr/>
        <p:txBody>
          <a:bodyPr/>
          <a:lstStyle/>
          <a:p>
            <a:r>
              <a:rPr lang="en-US" dirty="0"/>
              <a:t>NN Failures</a:t>
            </a:r>
          </a:p>
        </p:txBody>
      </p:sp>
      <p:sp>
        <p:nvSpPr>
          <p:cNvPr id="3" name="Text Placeholder 2">
            <a:extLst>
              <a:ext uri="{FF2B5EF4-FFF2-40B4-BE49-F238E27FC236}">
                <a16:creationId xmlns:a16="http://schemas.microsoft.com/office/drawing/2014/main" id="{CC1A9676-47D2-DF49-AA2F-FFA29502ECCE}"/>
              </a:ext>
            </a:extLst>
          </p:cNvPr>
          <p:cNvSpPr>
            <a:spLocks noGrp="1"/>
          </p:cNvSpPr>
          <p:nvPr>
            <p:ph type="body" idx="1"/>
          </p:nvPr>
        </p:nvSpPr>
        <p:spPr/>
        <p:txBody>
          <a:bodyPr/>
          <a:lstStyle/>
          <a:p>
            <a:pPr marL="139700" indent="0">
              <a:buNone/>
            </a:pPr>
            <a:r>
              <a:rPr lang="en-US" dirty="0"/>
              <a:t>Objects can be created to trick neural networks!</a:t>
            </a:r>
          </a:p>
          <a:p>
            <a:pPr marL="139700" indent="0">
              <a:buNone/>
            </a:pPr>
            <a:endParaRPr lang="en-US" dirty="0"/>
          </a:p>
        </p:txBody>
      </p:sp>
      <p:sp>
        <p:nvSpPr>
          <p:cNvPr id="4" name="Slide Number Placeholder 3">
            <a:extLst>
              <a:ext uri="{FF2B5EF4-FFF2-40B4-BE49-F238E27FC236}">
                <a16:creationId xmlns:a16="http://schemas.microsoft.com/office/drawing/2014/main" id="{FCB31896-E235-5F41-BBDF-63F28281F80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67</a:t>
            </a:fld>
            <a:endParaRPr lang="en"/>
          </a:p>
        </p:txBody>
      </p:sp>
      <p:pic>
        <p:nvPicPr>
          <p:cNvPr id="5" name="Online Media 4" descr="rifle_turtle.0.mp4">
            <a:hlinkClick r:id="" action="ppaction://media"/>
            <a:extLst>
              <a:ext uri="{FF2B5EF4-FFF2-40B4-BE49-F238E27FC236}">
                <a16:creationId xmlns:a16="http://schemas.microsoft.com/office/drawing/2014/main" id="{ED20166F-6A2B-3B41-9B66-7982D8B88B09}"/>
              </a:ext>
            </a:extLst>
          </p:cNvPr>
          <p:cNvPicPr>
            <a:picLocks noChangeAspect="1"/>
          </p:cNvPicPr>
          <p:nvPr>
            <a:videoFile r:link="rId2"/>
            <p:extLst>
              <p:ext uri="{DAA4B4D4-6D71-4841-9C94-3DE7FCFB9230}">
                <p14:media xmlns:p14="http://schemas.microsoft.com/office/powerpoint/2010/main" r:embed="rId1"/>
              </p:ext>
            </p:extLst>
          </p:nvPr>
        </p:nvPicPr>
        <p:blipFill>
          <a:blip r:embed="rId5"/>
          <a:stretch>
            <a:fillRect/>
          </a:stretch>
        </p:blipFill>
        <p:spPr>
          <a:xfrm>
            <a:off x="3090625" y="1068070"/>
            <a:ext cx="4480351" cy="2457450"/>
          </a:xfrm>
          <a:prstGeom prst="rect">
            <a:avLst/>
          </a:prstGeom>
        </p:spPr>
      </p:pic>
      <p:pic>
        <p:nvPicPr>
          <p:cNvPr id="8" name="Picture 7" descr="Graphical user interface, application, Teams&#10;&#10;Description automatically generated">
            <a:extLst>
              <a:ext uri="{FF2B5EF4-FFF2-40B4-BE49-F238E27FC236}">
                <a16:creationId xmlns:a16="http://schemas.microsoft.com/office/drawing/2014/main" id="{646CC6F4-0622-6F4A-92F2-25804AF38ADD}"/>
              </a:ext>
            </a:extLst>
          </p:cNvPr>
          <p:cNvPicPr>
            <a:picLocks noChangeAspect="1"/>
          </p:cNvPicPr>
          <p:nvPr/>
        </p:nvPicPr>
        <p:blipFill rotWithShape="1">
          <a:blip r:embed="rId6"/>
          <a:srcRect b="5022"/>
          <a:stretch/>
        </p:blipFill>
        <p:spPr>
          <a:xfrm>
            <a:off x="5474159" y="3255617"/>
            <a:ext cx="3356975" cy="1793453"/>
          </a:xfrm>
          <a:prstGeom prst="rect">
            <a:avLst/>
          </a:prstGeom>
        </p:spPr>
      </p:pic>
      <p:pic>
        <p:nvPicPr>
          <p:cNvPr id="10" name="Picture 9" descr="A picture containing text, person, indoor, electronics&#10;&#10;Description automatically generated">
            <a:extLst>
              <a:ext uri="{FF2B5EF4-FFF2-40B4-BE49-F238E27FC236}">
                <a16:creationId xmlns:a16="http://schemas.microsoft.com/office/drawing/2014/main" id="{824D4E1F-6141-E744-BCC3-425BD0D1953F}"/>
              </a:ext>
            </a:extLst>
          </p:cNvPr>
          <p:cNvPicPr>
            <a:picLocks noChangeAspect="1"/>
          </p:cNvPicPr>
          <p:nvPr/>
        </p:nvPicPr>
        <p:blipFill rotWithShape="1">
          <a:blip r:embed="rId7"/>
          <a:srcRect b="4780"/>
          <a:stretch/>
        </p:blipFill>
        <p:spPr>
          <a:xfrm>
            <a:off x="1842833" y="3273938"/>
            <a:ext cx="3356976" cy="1798052"/>
          </a:xfrm>
          <a:prstGeom prst="rect">
            <a:avLst/>
          </a:prstGeom>
        </p:spPr>
      </p:pic>
    </p:spTree>
    <p:extLst>
      <p:ext uri="{BB962C8B-B14F-4D97-AF65-F5344CB8AC3E}">
        <p14:creationId xmlns:p14="http://schemas.microsoft.com/office/powerpoint/2010/main" val="242439141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mediacall" presetSubtype="0" fill="hold" nodeType="afterEffect">
                                  <p:stCondLst>
                                    <p:cond delay="0"/>
                                  </p:stCondLst>
                                  <p:childTnLst>
                                    <p:cmd type="call" cmd="playFrom(0.0)">
                                      <p:cBhvr>
                                        <p:cTn id="6" dur="1840" fill="hold"/>
                                        <p:tgtEl>
                                          <p:spTgt spid="5"/>
                                        </p:tgtEl>
                                      </p:cBhvr>
                                    </p:cmd>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10"/>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nodeType="clickEffect">
                                  <p:stCondLst>
                                    <p:cond delay="0"/>
                                  </p:stCondLst>
                                  <p:childTnLst>
                                    <p:set>
                                      <p:cBhvr>
                                        <p:cTn id="14"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video>
              <p:cMediaNode vol="80000">
                <p:cTn id="15" repeatCount="indefinite" fill="hold" display="0">
                  <p:stCondLst>
                    <p:cond delay="indefinite"/>
                  </p:stCondLst>
                </p:cTn>
                <p:tgtEl>
                  <p:spTgt spid="5"/>
                </p:tgtEl>
              </p:cMediaNode>
            </p:video>
            <p:seq concurrent="1" nextAc="seek">
              <p:cTn id="16" restart="whenNotActive" fill="hold" evtFilter="cancelBubble" nodeType="interactiveSeq">
                <p:stCondLst>
                  <p:cond evt="onClick" delay="0">
                    <p:tgtEl>
                      <p:spTgt spid="5"/>
                    </p:tgtEl>
                  </p:cond>
                </p:stCondLst>
                <p:endSync evt="end" delay="0">
                  <p:rtn val="all"/>
                </p:endSync>
                <p:childTnLst>
                  <p:par>
                    <p:cTn id="17" fill="hold">
                      <p:stCondLst>
                        <p:cond delay="0"/>
                      </p:stCondLst>
                      <p:childTnLst>
                        <p:par>
                          <p:cTn id="18" fill="hold">
                            <p:stCondLst>
                              <p:cond delay="0"/>
                            </p:stCondLst>
                            <p:childTnLst>
                              <p:par>
                                <p:cTn id="19" presetID="2" presetClass="mediacall" presetSubtype="0" fill="hold" nodeType="clickEffect">
                                  <p:stCondLst>
                                    <p:cond delay="0"/>
                                  </p:stCondLst>
                                  <p:childTnLst>
                                    <p:cmd type="call" cmd="togglePause">
                                      <p:cBhvr>
                                        <p:cTn id="20" dur="1" fill="hold"/>
                                        <p:tgtEl>
                                          <p:spTgt spid="5"/>
                                        </p:tgtEl>
                                      </p:cBhvr>
                                    </p:cmd>
                                  </p:childTnLst>
                                </p:cTn>
                              </p:par>
                            </p:childTnLst>
                          </p:cTn>
                        </p:par>
                      </p:childTnLst>
                    </p:cTn>
                  </p:par>
                </p:childTnLst>
              </p:cTn>
              <p:nextCondLst>
                <p:cond evt="onClick" delay="0">
                  <p:tgtEl>
                    <p:spTgt spid="5"/>
                  </p:tgtEl>
                </p:cond>
              </p:nextCondLst>
            </p:seq>
          </p:childTnLst>
        </p:cTn>
      </p:par>
    </p:tnLst>
  </p:timing>
</p:sld>
</file>

<file path=ppt/slides/slide6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DE431746-64BC-2341-ADCB-7408BC0C1B3F}"/>
              </a:ext>
            </a:extLst>
          </p:cNvPr>
          <p:cNvSpPr>
            <a:spLocks noGrp="1"/>
          </p:cNvSpPr>
          <p:nvPr>
            <p:ph type="title"/>
          </p:nvPr>
        </p:nvSpPr>
        <p:spPr/>
        <p:txBody>
          <a:bodyPr/>
          <a:lstStyle/>
          <a:p>
            <a:r>
              <a:rPr lang="en-US" dirty="0"/>
              <a:t>Dataset Bias</a:t>
            </a:r>
          </a:p>
        </p:txBody>
      </p:sp>
      <p:sp>
        <p:nvSpPr>
          <p:cNvPr id="3" name="Text Placeholder 2">
            <a:extLst>
              <a:ext uri="{FF2B5EF4-FFF2-40B4-BE49-F238E27FC236}">
                <a16:creationId xmlns:a16="http://schemas.microsoft.com/office/drawing/2014/main" id="{980C2323-24E7-D34E-B066-7259972C0ED1}"/>
              </a:ext>
            </a:extLst>
          </p:cNvPr>
          <p:cNvSpPr>
            <a:spLocks noGrp="1"/>
          </p:cNvSpPr>
          <p:nvPr>
            <p:ph type="body" idx="1"/>
          </p:nvPr>
        </p:nvSpPr>
        <p:spPr>
          <a:xfrm>
            <a:off x="3111011" y="209740"/>
            <a:ext cx="5596200" cy="3981000"/>
          </a:xfrm>
        </p:spPr>
        <p:txBody>
          <a:bodyPr/>
          <a:lstStyle/>
          <a:p>
            <a:pPr marL="139700" indent="0">
              <a:buNone/>
            </a:pPr>
            <a:r>
              <a:rPr lang="en-US" dirty="0"/>
              <a:t>Datasets, like ImageNet, are generally biased </a:t>
            </a:r>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endParaRPr lang="en-US" dirty="0"/>
          </a:p>
          <a:p>
            <a:pPr marL="139700" indent="0">
              <a:buNone/>
            </a:pPr>
            <a:r>
              <a:rPr lang="en-US" dirty="0"/>
              <a:t>One approach is to augment your dataset to add random permutations of data to avoid bias.</a:t>
            </a:r>
          </a:p>
        </p:txBody>
      </p:sp>
      <p:sp>
        <p:nvSpPr>
          <p:cNvPr id="4" name="Slide Number Placeholder 3">
            <a:extLst>
              <a:ext uri="{FF2B5EF4-FFF2-40B4-BE49-F238E27FC236}">
                <a16:creationId xmlns:a16="http://schemas.microsoft.com/office/drawing/2014/main" id="{EEBC5A91-2568-BB49-A9AC-5ACE8A9A623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68</a:t>
            </a:fld>
            <a:endParaRPr lang="en"/>
          </a:p>
        </p:txBody>
      </p:sp>
      <p:pic>
        <p:nvPicPr>
          <p:cNvPr id="6" name="Picture 5">
            <a:extLst>
              <a:ext uri="{FF2B5EF4-FFF2-40B4-BE49-F238E27FC236}">
                <a16:creationId xmlns:a16="http://schemas.microsoft.com/office/drawing/2014/main" id="{068EAB35-7AF4-4046-AC2F-D35807E6D28D}"/>
              </a:ext>
            </a:extLst>
          </p:cNvPr>
          <p:cNvPicPr>
            <a:picLocks noChangeAspect="1"/>
          </p:cNvPicPr>
          <p:nvPr/>
        </p:nvPicPr>
        <p:blipFill rotWithShape="1">
          <a:blip r:embed="rId2"/>
          <a:srcRect b="5788"/>
          <a:stretch/>
        </p:blipFill>
        <p:spPr>
          <a:xfrm>
            <a:off x="3419409" y="2011420"/>
            <a:ext cx="5090160" cy="2397784"/>
          </a:xfrm>
          <a:prstGeom prst="rect">
            <a:avLst/>
          </a:prstGeom>
        </p:spPr>
      </p:pic>
      <p:pic>
        <p:nvPicPr>
          <p:cNvPr id="5" name="Picture 4">
            <a:extLst>
              <a:ext uri="{FF2B5EF4-FFF2-40B4-BE49-F238E27FC236}">
                <a16:creationId xmlns:a16="http://schemas.microsoft.com/office/drawing/2014/main" id="{462AD753-E1A8-E345-B0F3-A7C20E1583D0}"/>
              </a:ext>
            </a:extLst>
          </p:cNvPr>
          <p:cNvPicPr>
            <a:picLocks noChangeAspect="1"/>
          </p:cNvPicPr>
          <p:nvPr/>
        </p:nvPicPr>
        <p:blipFill>
          <a:blip r:embed="rId3"/>
          <a:stretch>
            <a:fillRect/>
          </a:stretch>
        </p:blipFill>
        <p:spPr>
          <a:xfrm>
            <a:off x="3308654" y="734296"/>
            <a:ext cx="5200915" cy="1465944"/>
          </a:xfrm>
          <a:prstGeom prst="rect">
            <a:avLst/>
          </a:prstGeom>
        </p:spPr>
      </p:pic>
    </p:spTree>
    <p:extLst>
      <p:ext uri="{BB962C8B-B14F-4D97-AF65-F5344CB8AC3E}">
        <p14:creationId xmlns:p14="http://schemas.microsoft.com/office/powerpoint/2010/main" val="953889690"/>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6"/>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nodeType="clickEffect">
                                  <p:stCondLst>
                                    <p:cond delay="0"/>
                                  </p:stCondLst>
                                  <p:childTnLst>
                                    <p:set>
                                      <p:cBhvr>
                                        <p:cTn id="10" dur="1" fill="hold">
                                          <p:stCondLst>
                                            <p:cond delay="0"/>
                                          </p:stCondLst>
                                        </p:cTn>
                                        <p:tgtEl>
                                          <p:spTgt spid="3">
                                            <p:txEl>
                                              <p:pRg st="13" end="13"/>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6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9A35331-57A1-4844-B055-9A328AC97BDF}"/>
              </a:ext>
            </a:extLst>
          </p:cNvPr>
          <p:cNvSpPr>
            <a:spLocks noGrp="1"/>
          </p:cNvSpPr>
          <p:nvPr>
            <p:ph type="title"/>
          </p:nvPr>
        </p:nvSpPr>
        <p:spPr/>
        <p:txBody>
          <a:bodyPr/>
          <a:lstStyle/>
          <a:p>
            <a:r>
              <a:rPr lang="en-US" dirty="0"/>
              <a:t>Demo: Adversarial Neural Networks to Promote Fairness</a:t>
            </a:r>
          </a:p>
        </p:txBody>
      </p:sp>
      <p:sp>
        <p:nvSpPr>
          <p:cNvPr id="3" name="Text Placeholder 2">
            <a:extLst>
              <a:ext uri="{FF2B5EF4-FFF2-40B4-BE49-F238E27FC236}">
                <a16:creationId xmlns:a16="http://schemas.microsoft.com/office/drawing/2014/main" id="{66AFEC4B-FD17-1C46-827F-30569D461167}"/>
              </a:ext>
            </a:extLst>
          </p:cNvPr>
          <p:cNvSpPr>
            <a:spLocks noGrp="1"/>
          </p:cNvSpPr>
          <p:nvPr>
            <p:ph type="body" idx="1"/>
          </p:nvPr>
        </p:nvSpPr>
        <p:spPr/>
        <p:txBody>
          <a:bodyPr/>
          <a:lstStyle/>
          <a:p>
            <a:pPr marL="139700" indent="0">
              <a:buNone/>
            </a:pPr>
            <a:r>
              <a:rPr lang="en-US" dirty="0">
                <a:hlinkClick r:id="rId2"/>
              </a:rPr>
              <a:t>https://godatadriven.com/blog/towards-fairness-in-ml-with-adversarial-networks/</a:t>
            </a:r>
            <a:endParaRPr lang="en-US" dirty="0"/>
          </a:p>
          <a:p>
            <a:pPr marL="139700" indent="0">
              <a:buNone/>
            </a:pPr>
            <a:endParaRPr lang="en-US" dirty="0"/>
          </a:p>
          <a:p>
            <a:pPr marL="139700" indent="0">
              <a:buNone/>
            </a:pPr>
            <a:r>
              <a:rPr lang="en-US" dirty="0"/>
              <a:t>Dataset: </a:t>
            </a:r>
            <a:r>
              <a:rPr lang="en-US" dirty="0">
                <a:hlinkClick r:id="rId3"/>
              </a:rPr>
              <a:t>Adult UCI</a:t>
            </a:r>
            <a:endParaRPr lang="en-US" dirty="0"/>
          </a:p>
          <a:p>
            <a:pPr>
              <a:buClr>
                <a:schemeClr val="bg2"/>
              </a:buClr>
              <a:buFont typeface="Wingdings" pitchFamily="2" charset="2"/>
              <a:buChar char="§"/>
            </a:pPr>
            <a:r>
              <a:rPr lang="en-US" dirty="0"/>
              <a:t>Predict whether a person’s income will be &gt; $50K or ≤ $50K based on factors like:</a:t>
            </a:r>
          </a:p>
          <a:p>
            <a:pPr lvl="1">
              <a:buClr>
                <a:schemeClr val="bg2"/>
              </a:buClr>
              <a:buFont typeface="Wingdings" pitchFamily="2" charset="2"/>
              <a:buChar char="§"/>
            </a:pPr>
            <a:r>
              <a:rPr lang="en-US" dirty="0"/>
              <a:t>Age</a:t>
            </a:r>
          </a:p>
          <a:p>
            <a:pPr lvl="1">
              <a:buClr>
                <a:schemeClr val="bg2"/>
              </a:buClr>
              <a:buFont typeface="Wingdings" pitchFamily="2" charset="2"/>
              <a:buChar char="§"/>
            </a:pPr>
            <a:r>
              <a:rPr lang="en-US" dirty="0"/>
              <a:t>Education level</a:t>
            </a:r>
          </a:p>
          <a:p>
            <a:pPr lvl="1">
              <a:buClr>
                <a:schemeClr val="bg2"/>
              </a:buClr>
              <a:buFont typeface="Wingdings" pitchFamily="2" charset="2"/>
              <a:buChar char="§"/>
            </a:pPr>
            <a:r>
              <a:rPr lang="en-US" dirty="0"/>
              <a:t>Marital status</a:t>
            </a:r>
          </a:p>
          <a:p>
            <a:pPr lvl="1">
              <a:buClr>
                <a:schemeClr val="bg2"/>
              </a:buClr>
              <a:buFont typeface="Wingdings" pitchFamily="2" charset="2"/>
              <a:buChar char="§"/>
            </a:pPr>
            <a:r>
              <a:rPr lang="en-US" dirty="0"/>
              <a:t>Served in Armed Services?</a:t>
            </a:r>
          </a:p>
          <a:p>
            <a:pPr lvl="1">
              <a:buClr>
                <a:schemeClr val="bg2"/>
              </a:buClr>
              <a:buFont typeface="Wingdings" pitchFamily="2" charset="2"/>
              <a:buChar char="§"/>
            </a:pPr>
            <a:r>
              <a:rPr lang="en-US" dirty="0"/>
              <a:t>Hours per week worked</a:t>
            </a:r>
          </a:p>
          <a:p>
            <a:pPr lvl="1">
              <a:buClr>
                <a:schemeClr val="bg2"/>
              </a:buClr>
              <a:buFont typeface="Wingdings" pitchFamily="2" charset="2"/>
              <a:buChar char="§"/>
            </a:pPr>
            <a:r>
              <a:rPr lang="en-US" dirty="0"/>
              <a:t>Occupation sector</a:t>
            </a:r>
          </a:p>
          <a:p>
            <a:pPr lvl="1">
              <a:buClr>
                <a:schemeClr val="bg2"/>
              </a:buClr>
              <a:buFont typeface="Wingdings" pitchFamily="2" charset="2"/>
              <a:buChar char="§"/>
            </a:pPr>
            <a:r>
              <a:rPr lang="en-US" dirty="0"/>
              <a:t>Etc.</a:t>
            </a:r>
          </a:p>
        </p:txBody>
      </p:sp>
      <p:sp>
        <p:nvSpPr>
          <p:cNvPr id="4" name="Slide Number Placeholder 3">
            <a:extLst>
              <a:ext uri="{FF2B5EF4-FFF2-40B4-BE49-F238E27FC236}">
                <a16:creationId xmlns:a16="http://schemas.microsoft.com/office/drawing/2014/main" id="{5EF0D0B7-807D-124F-923A-BAD83016BEB3}"/>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69</a:t>
            </a:fld>
            <a:endParaRPr lang="en"/>
          </a:p>
        </p:txBody>
      </p:sp>
    </p:spTree>
    <p:extLst>
      <p:ext uri="{BB962C8B-B14F-4D97-AF65-F5344CB8AC3E}">
        <p14:creationId xmlns:p14="http://schemas.microsoft.com/office/powerpoint/2010/main" val="434993161"/>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FBD8CE0-6A99-D146-9ECD-C032F4F9B104}"/>
              </a:ext>
            </a:extLst>
          </p:cNvPr>
          <p:cNvSpPr>
            <a:spLocks noGrp="1"/>
          </p:cNvSpPr>
          <p:nvPr>
            <p:ph type="title"/>
          </p:nvPr>
        </p:nvSpPr>
        <p:spPr/>
        <p:txBody>
          <a:bodyPr/>
          <a:lstStyle/>
          <a:p>
            <a:r>
              <a:rPr lang="en-US" sz="1800" dirty="0"/>
              <a:t>Backpropagation</a:t>
            </a:r>
          </a:p>
        </p:txBody>
      </p:sp>
      <p:sp>
        <p:nvSpPr>
          <p:cNvPr id="3" name="Text Placeholder 2">
            <a:extLst>
              <a:ext uri="{FF2B5EF4-FFF2-40B4-BE49-F238E27FC236}">
                <a16:creationId xmlns:a16="http://schemas.microsoft.com/office/drawing/2014/main" id="{C0A6F1EC-DE48-A144-9FFA-E2948DE54830}"/>
              </a:ext>
            </a:extLst>
          </p:cNvPr>
          <p:cNvSpPr>
            <a:spLocks noGrp="1"/>
          </p:cNvSpPr>
          <p:nvPr>
            <p:ph type="body" idx="1"/>
          </p:nvPr>
        </p:nvSpPr>
        <p:spPr/>
        <p:txBody>
          <a:bodyPr/>
          <a:lstStyle/>
          <a:p>
            <a:pPr marL="139700" indent="0">
              <a:buNone/>
            </a:pPr>
            <a:r>
              <a:rPr lang="en-US" dirty="0"/>
              <a:t>What does gradient descent do in general? Have the model make predictions and update the model in a special way such that the new weights have lower error. </a:t>
            </a:r>
          </a:p>
          <a:p>
            <a:pPr marL="139700" indent="0">
              <a:buNone/>
            </a:pPr>
            <a:endParaRPr lang="en-US" dirty="0"/>
          </a:p>
          <a:p>
            <a:pPr marL="139700" indent="0">
              <a:buNone/>
            </a:pPr>
            <a:r>
              <a:rPr lang="en-US" dirty="0"/>
              <a:t>To do gradient descent with neural networks, we generally use </a:t>
            </a:r>
            <a:r>
              <a:rPr lang="en-US" b="1" dirty="0"/>
              <a:t>backpropagation.</a:t>
            </a:r>
            <a:r>
              <a:rPr lang="en-US" dirty="0"/>
              <a:t> </a:t>
            </a:r>
          </a:p>
          <a:p>
            <a:pPr marL="482600" indent="-342900">
              <a:buFont typeface="+mj-lt"/>
              <a:buAutoNum type="arabicPeriod"/>
            </a:pPr>
            <a:r>
              <a:rPr lang="en-US" dirty="0"/>
              <a:t>Do a forward pass of the data through the network to get predictions</a:t>
            </a:r>
          </a:p>
          <a:p>
            <a:pPr marL="482600" indent="-342900">
              <a:buFont typeface="+mj-lt"/>
              <a:buAutoNum type="arabicPeriod"/>
            </a:pPr>
            <a:r>
              <a:rPr lang="en-US" dirty="0"/>
              <a:t>Compare predictions to true values</a:t>
            </a:r>
          </a:p>
          <a:p>
            <a:pPr marL="482600" indent="-342900">
              <a:buFont typeface="+mj-lt"/>
              <a:buAutoNum type="arabicPeriod"/>
            </a:pPr>
            <a:r>
              <a:rPr lang="en-US" dirty="0"/>
              <a:t>Backpropagate errors so the weights make better predictions</a:t>
            </a:r>
          </a:p>
        </p:txBody>
      </p:sp>
      <p:sp>
        <p:nvSpPr>
          <p:cNvPr id="4" name="Slide Number Placeholder 3">
            <a:extLst>
              <a:ext uri="{FF2B5EF4-FFF2-40B4-BE49-F238E27FC236}">
                <a16:creationId xmlns:a16="http://schemas.microsoft.com/office/drawing/2014/main" id="{58A2A1E7-AC6A-104C-891D-B196E21C054D}"/>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a:t>
            </a:fld>
            <a:endParaRPr lang="en"/>
          </a:p>
        </p:txBody>
      </p:sp>
      <p:pic>
        <p:nvPicPr>
          <p:cNvPr id="6" name="Picture 5">
            <a:extLst>
              <a:ext uri="{FF2B5EF4-FFF2-40B4-BE49-F238E27FC236}">
                <a16:creationId xmlns:a16="http://schemas.microsoft.com/office/drawing/2014/main" id="{75318F05-6AD9-3042-A91D-2B930732719A}"/>
              </a:ext>
            </a:extLst>
          </p:cNvPr>
          <p:cNvPicPr>
            <a:picLocks noChangeAspect="1"/>
          </p:cNvPicPr>
          <p:nvPr/>
        </p:nvPicPr>
        <p:blipFill>
          <a:blip r:embed="rId3"/>
          <a:stretch>
            <a:fillRect/>
          </a:stretch>
        </p:blipFill>
        <p:spPr>
          <a:xfrm>
            <a:off x="4677481" y="3847348"/>
            <a:ext cx="2316244" cy="1099303"/>
          </a:xfrm>
          <a:prstGeom prst="rect">
            <a:avLst/>
          </a:prstGeom>
        </p:spPr>
      </p:pic>
      <mc:AlternateContent xmlns:mc="http://schemas.openxmlformats.org/markup-compatibility/2006" xmlns:p14="http://schemas.microsoft.com/office/powerpoint/2010/main">
        <mc:Choice Requires="p14">
          <p:contentPart p14:bwMode="auto" r:id="rId4">
            <p14:nvContentPartPr>
              <p14:cNvPr id="5" name="Ink 4">
                <a:extLst>
                  <a:ext uri="{FF2B5EF4-FFF2-40B4-BE49-F238E27FC236}">
                    <a16:creationId xmlns:a16="http://schemas.microsoft.com/office/drawing/2014/main" id="{2171A785-40E1-4712-BF8E-D79B875927C0}"/>
                  </a:ext>
                </a:extLst>
              </p14:cNvPr>
              <p14:cNvContentPartPr/>
              <p14:nvPr/>
            </p14:nvContentPartPr>
            <p14:xfrm>
              <a:off x="3008880" y="2429280"/>
              <a:ext cx="5936400" cy="2707200"/>
            </p14:xfrm>
          </p:contentPart>
        </mc:Choice>
        <mc:Fallback xmlns="">
          <p:pic>
            <p:nvPicPr>
              <p:cNvPr id="5" name="Ink 4">
                <a:extLst>
                  <a:ext uri="{FF2B5EF4-FFF2-40B4-BE49-F238E27FC236}">
                    <a16:creationId xmlns:a16="http://schemas.microsoft.com/office/drawing/2014/main" id="{2171A785-40E1-4712-BF8E-D79B875927C0}"/>
                  </a:ext>
                </a:extLst>
              </p:cNvPr>
              <p:cNvPicPr/>
              <p:nvPr/>
            </p:nvPicPr>
            <p:blipFill>
              <a:blip r:embed="rId5"/>
              <a:stretch>
                <a:fillRect/>
              </a:stretch>
            </p:blipFill>
            <p:spPr>
              <a:xfrm>
                <a:off x="2999520" y="2419920"/>
                <a:ext cx="5955120" cy="2725920"/>
              </a:xfrm>
              <a:prstGeom prst="rect">
                <a:avLst/>
              </a:prstGeom>
            </p:spPr>
          </p:pic>
        </mc:Fallback>
      </mc:AlternateContent>
      <mc:AlternateContent xmlns:mc="http://schemas.openxmlformats.org/markup-compatibility/2006" xmlns:p14="http://schemas.microsoft.com/office/powerpoint/2010/main">
        <mc:Choice Requires="p14">
          <p:contentPart p14:bwMode="auto" r:id="rId6">
            <p14:nvContentPartPr>
              <p14:cNvPr id="9" name="Ink 8">
                <a:extLst>
                  <a:ext uri="{FF2B5EF4-FFF2-40B4-BE49-F238E27FC236}">
                    <a16:creationId xmlns:a16="http://schemas.microsoft.com/office/drawing/2014/main" id="{1ACC841F-674F-4778-883F-65621AB4A2A5}"/>
                  </a:ext>
                </a:extLst>
              </p14:cNvPr>
              <p14:cNvContentPartPr/>
              <p14:nvPr/>
            </p14:nvContentPartPr>
            <p14:xfrm>
              <a:off x="2838720" y="4036080"/>
              <a:ext cx="982800" cy="556200"/>
            </p14:xfrm>
          </p:contentPart>
        </mc:Choice>
        <mc:Fallback xmlns="">
          <p:pic>
            <p:nvPicPr>
              <p:cNvPr id="9" name="Ink 8">
                <a:extLst>
                  <a:ext uri="{FF2B5EF4-FFF2-40B4-BE49-F238E27FC236}">
                    <a16:creationId xmlns:a16="http://schemas.microsoft.com/office/drawing/2014/main" id="{1ACC841F-674F-4778-883F-65621AB4A2A5}"/>
                  </a:ext>
                </a:extLst>
              </p:cNvPr>
              <p:cNvPicPr/>
              <p:nvPr/>
            </p:nvPicPr>
            <p:blipFill>
              <a:blip r:embed="rId7"/>
              <a:stretch>
                <a:fillRect/>
              </a:stretch>
            </p:blipFill>
            <p:spPr>
              <a:xfrm>
                <a:off x="2829723" y="4027080"/>
                <a:ext cx="1000434" cy="573840"/>
              </a:xfrm>
              <a:prstGeom prst="rect">
                <a:avLst/>
              </a:prstGeom>
            </p:spPr>
          </p:pic>
        </mc:Fallback>
      </mc:AlternateContent>
    </p:spTree>
    <p:extLst>
      <p:ext uri="{BB962C8B-B14F-4D97-AF65-F5344CB8AC3E}">
        <p14:creationId xmlns:p14="http://schemas.microsoft.com/office/powerpoint/2010/main" val="1769350068"/>
      </p:ext>
    </p:extLst>
  </p:cSld>
  <p:clrMapOvr>
    <a:masterClrMapping/>
  </p:clrMapOvr>
  <p:transition spd="slow">
    <p:push dir="u"/>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nodeType="clickEffect">
                                  <p:stCondLst>
                                    <p:cond delay="0"/>
                                  </p:stCondLst>
                                  <p:childTnLst>
                                    <p:set>
                                      <p:cBhvr>
                                        <p:cTn id="6" dur="1" fill="hold">
                                          <p:stCondLst>
                                            <p:cond delay="0"/>
                                          </p:stCondLst>
                                        </p:cTn>
                                        <p:tgtEl>
                                          <p:spTgt spid="3">
                                            <p:txEl>
                                              <p:pRg st="2" end="2"/>
                                            </p:txEl>
                                          </p:spTgt>
                                        </p:tgtEl>
                                        <p:attrNameLst>
                                          <p:attrName>style.visibility</p:attrName>
                                        </p:attrNameLst>
                                      </p:cBhvr>
                                      <p:to>
                                        <p:strVal val="visible"/>
                                      </p:to>
                                    </p:set>
                                  </p:childTnLst>
                                </p:cTn>
                              </p:par>
                              <p:par>
                                <p:cTn id="7" presetID="1" presetClass="entr" presetSubtype="0" fill="hold" nodeType="withEffect">
                                  <p:stCondLst>
                                    <p:cond delay="0"/>
                                  </p:stCondLst>
                                  <p:childTnLst>
                                    <p:set>
                                      <p:cBhvr>
                                        <p:cTn id="8" dur="1" fill="hold">
                                          <p:stCondLst>
                                            <p:cond delay="0"/>
                                          </p:stCondLst>
                                        </p:cTn>
                                        <p:tgtEl>
                                          <p:spTgt spid="3">
                                            <p:txEl>
                                              <p:pRg st="3" end="3"/>
                                            </p:txEl>
                                          </p:spTgt>
                                        </p:tgtEl>
                                        <p:attrNameLst>
                                          <p:attrName>style.visibility</p:attrName>
                                        </p:attrNameLst>
                                      </p:cBhvr>
                                      <p:to>
                                        <p:strVal val="visible"/>
                                      </p:to>
                                    </p:set>
                                  </p:childTnLst>
                                </p:cTn>
                              </p:par>
                              <p:par>
                                <p:cTn id="9" presetID="1" presetClass="entr" presetSubtype="0" fill="hold" nodeType="withEffect">
                                  <p:stCondLst>
                                    <p:cond delay="0"/>
                                  </p:stCondLst>
                                  <p:childTnLst>
                                    <p:set>
                                      <p:cBhvr>
                                        <p:cTn id="10" dur="1" fill="hold">
                                          <p:stCondLst>
                                            <p:cond delay="0"/>
                                          </p:stCondLst>
                                        </p:cTn>
                                        <p:tgtEl>
                                          <p:spTgt spid="3">
                                            <p:txEl>
                                              <p:pRg st="4" end="4"/>
                                            </p:txEl>
                                          </p:spTgt>
                                        </p:tgtEl>
                                        <p:attrNameLst>
                                          <p:attrName>style.visibility</p:attrName>
                                        </p:attrNameLst>
                                      </p:cBhvr>
                                      <p:to>
                                        <p:strVal val="visible"/>
                                      </p:to>
                                    </p:set>
                                  </p:childTnLst>
                                </p:cTn>
                              </p:par>
                              <p:par>
                                <p:cTn id="11" presetID="1" presetClass="entr" presetSubtype="0" fill="hold" nodeType="withEffect">
                                  <p:stCondLst>
                                    <p:cond delay="0"/>
                                  </p:stCondLst>
                                  <p:childTnLst>
                                    <p:set>
                                      <p:cBhvr>
                                        <p:cTn id="12" dur="1" fill="hold">
                                          <p:stCondLst>
                                            <p:cond delay="0"/>
                                          </p:stCondLst>
                                        </p:cTn>
                                        <p:tgtEl>
                                          <p:spTgt spid="3">
                                            <p:txEl>
                                              <p:pRg st="5" end="5"/>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7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A6C737A-9601-A445-B77A-29399E22A82E}"/>
              </a:ext>
            </a:extLst>
          </p:cNvPr>
          <p:cNvSpPr>
            <a:spLocks noGrp="1"/>
          </p:cNvSpPr>
          <p:nvPr>
            <p:ph type="title"/>
          </p:nvPr>
        </p:nvSpPr>
        <p:spPr/>
        <p:txBody>
          <a:bodyPr/>
          <a:lstStyle/>
          <a:p>
            <a:r>
              <a:rPr lang="en-US" dirty="0"/>
              <a:t>Further Readings on Deep Learning</a:t>
            </a:r>
          </a:p>
        </p:txBody>
      </p:sp>
      <p:sp>
        <p:nvSpPr>
          <p:cNvPr id="3" name="Text Placeholder 2">
            <a:extLst>
              <a:ext uri="{FF2B5EF4-FFF2-40B4-BE49-F238E27FC236}">
                <a16:creationId xmlns:a16="http://schemas.microsoft.com/office/drawing/2014/main" id="{FF698B7A-9320-2747-88A6-3E1EA2F0DF42}"/>
              </a:ext>
            </a:extLst>
          </p:cNvPr>
          <p:cNvSpPr>
            <a:spLocks noGrp="1"/>
          </p:cNvSpPr>
          <p:nvPr>
            <p:ph type="body" idx="1"/>
          </p:nvPr>
        </p:nvSpPr>
        <p:spPr>
          <a:xfrm>
            <a:off x="3090625" y="575499"/>
            <a:ext cx="5596200" cy="4397333"/>
          </a:xfrm>
        </p:spPr>
        <p:txBody>
          <a:bodyPr/>
          <a:lstStyle/>
          <a:p>
            <a:pPr marL="139700" indent="0">
              <a:buNone/>
            </a:pPr>
            <a:br>
              <a:rPr lang="en-US" dirty="0"/>
            </a:br>
            <a:r>
              <a:rPr lang="en-US" dirty="0"/>
              <a:t>Dealing with Variable Length Sequences (e.g. language)</a:t>
            </a:r>
          </a:p>
          <a:p>
            <a:r>
              <a:rPr lang="en-US" dirty="0"/>
              <a:t>Recurrent Neural Networks (RNNs)</a:t>
            </a:r>
          </a:p>
          <a:p>
            <a:r>
              <a:rPr lang="en-US" dirty="0"/>
              <a:t>Long Short Term Memory Nets (LSTMs) </a:t>
            </a:r>
          </a:p>
          <a:p>
            <a:r>
              <a:rPr lang="en-US" dirty="0">
                <a:hlinkClick r:id="rId2"/>
              </a:rPr>
              <a:t>http://colah.github.io/posts/2015-08-Understanding-LSTMs/</a:t>
            </a:r>
            <a:endParaRPr lang="en-US" dirty="0"/>
          </a:p>
          <a:p>
            <a:endParaRPr lang="en-US" dirty="0"/>
          </a:p>
          <a:p>
            <a:pPr marL="139700" indent="0">
              <a:buNone/>
            </a:pPr>
            <a:r>
              <a:rPr lang="en-US" dirty="0"/>
              <a:t>Reinforcement Learning</a:t>
            </a:r>
          </a:p>
          <a:p>
            <a:r>
              <a:rPr lang="en-US" dirty="0">
                <a:hlinkClick r:id="rId3"/>
              </a:rPr>
              <a:t>Google DeepMind AlphaGo Zero </a:t>
            </a:r>
            <a:endParaRPr lang="en-US" dirty="0"/>
          </a:p>
          <a:p>
            <a:endParaRPr lang="en-US" dirty="0"/>
          </a:p>
          <a:p>
            <a:pPr marL="139700" indent="0">
              <a:buNone/>
            </a:pPr>
            <a:r>
              <a:rPr lang="en-US" dirty="0"/>
              <a:t>Generative Adversarial Networks</a:t>
            </a:r>
          </a:p>
          <a:p>
            <a:r>
              <a:rPr lang="en-US" dirty="0">
                <a:hlinkClick r:id="rId4"/>
              </a:rPr>
              <a:t>How to learn synthetic data</a:t>
            </a:r>
            <a:endParaRPr lang="en-US" dirty="0"/>
          </a:p>
          <a:p>
            <a:endParaRPr lang="en-US" dirty="0"/>
          </a:p>
          <a:p>
            <a:pPr marL="139700" indent="0">
              <a:buNone/>
            </a:pPr>
            <a:r>
              <a:rPr lang="en-US" dirty="0">
                <a:hlinkClick r:id="rId5"/>
              </a:rPr>
              <a:t>Green AI</a:t>
            </a:r>
            <a:endParaRPr lang="en-US" dirty="0"/>
          </a:p>
          <a:p>
            <a:endParaRPr lang="en-US" dirty="0"/>
          </a:p>
        </p:txBody>
      </p:sp>
      <p:sp>
        <p:nvSpPr>
          <p:cNvPr id="4" name="Slide Number Placeholder 3">
            <a:extLst>
              <a:ext uri="{FF2B5EF4-FFF2-40B4-BE49-F238E27FC236}">
                <a16:creationId xmlns:a16="http://schemas.microsoft.com/office/drawing/2014/main" id="{C9A0042D-270D-7A4F-9B75-B20A1A300DA5}"/>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70</a:t>
            </a:fld>
            <a:endParaRPr lang="en"/>
          </a:p>
        </p:txBody>
      </p:sp>
      <p:pic>
        <p:nvPicPr>
          <p:cNvPr id="5" name="Picture 4">
            <a:extLst>
              <a:ext uri="{FF2B5EF4-FFF2-40B4-BE49-F238E27FC236}">
                <a16:creationId xmlns:a16="http://schemas.microsoft.com/office/drawing/2014/main" id="{3B78971E-D4E9-214D-9E17-6C85A6441205}"/>
              </a:ext>
            </a:extLst>
          </p:cNvPr>
          <p:cNvPicPr>
            <a:picLocks noChangeAspect="1"/>
          </p:cNvPicPr>
          <p:nvPr/>
        </p:nvPicPr>
        <p:blipFill>
          <a:blip r:embed="rId6"/>
          <a:stretch>
            <a:fillRect/>
          </a:stretch>
        </p:blipFill>
        <p:spPr>
          <a:xfrm>
            <a:off x="7845551" y="0"/>
            <a:ext cx="1094504" cy="1696720"/>
          </a:xfrm>
          <a:prstGeom prst="rect">
            <a:avLst/>
          </a:prstGeom>
        </p:spPr>
      </p:pic>
    </p:spTree>
    <p:extLst>
      <p:ext uri="{BB962C8B-B14F-4D97-AF65-F5344CB8AC3E}">
        <p14:creationId xmlns:p14="http://schemas.microsoft.com/office/powerpoint/2010/main" val="3409703169"/>
      </p:ext>
    </p:extLst>
  </p:cSld>
  <p:clrMapOvr>
    <a:masterClrMapping/>
  </p:clrMapOvr>
  <p:transition spd="slow">
    <p:push dir="u"/>
  </p:transition>
</p:sld>
</file>

<file path=ppt/slides/slide7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4ACB988-6582-1443-B4AE-408E1E871C3C}"/>
              </a:ext>
            </a:extLst>
          </p:cNvPr>
          <p:cNvSpPr>
            <a:spLocks noGrp="1"/>
          </p:cNvSpPr>
          <p:nvPr>
            <p:ph type="title"/>
          </p:nvPr>
        </p:nvSpPr>
        <p:spPr/>
        <p:txBody>
          <a:bodyPr/>
          <a:lstStyle/>
          <a:p>
            <a:r>
              <a:rPr lang="en-US" dirty="0"/>
              <a:t>Recap</a:t>
            </a:r>
          </a:p>
        </p:txBody>
      </p:sp>
      <p:sp>
        <p:nvSpPr>
          <p:cNvPr id="3" name="Text Placeholder 2">
            <a:extLst>
              <a:ext uri="{FF2B5EF4-FFF2-40B4-BE49-F238E27FC236}">
                <a16:creationId xmlns:a16="http://schemas.microsoft.com/office/drawing/2014/main" id="{21841828-ED57-3B48-BD67-86166E38437B}"/>
              </a:ext>
            </a:extLst>
          </p:cNvPr>
          <p:cNvSpPr>
            <a:spLocks noGrp="1"/>
          </p:cNvSpPr>
          <p:nvPr>
            <p:ph type="body" idx="1"/>
          </p:nvPr>
        </p:nvSpPr>
        <p:spPr/>
        <p:txBody>
          <a:bodyPr/>
          <a:lstStyle/>
          <a:p>
            <a:pPr marL="139700" indent="0">
              <a:buNone/>
            </a:pPr>
            <a:r>
              <a:rPr lang="en-US" b="1" dirty="0"/>
              <a:t>Theme</a:t>
            </a:r>
            <a:r>
              <a:rPr lang="en-US" dirty="0"/>
              <a:t>: Details of convolutional neural networks </a:t>
            </a:r>
          </a:p>
          <a:p>
            <a:pPr marL="139700" indent="0">
              <a:buNone/>
            </a:pPr>
            <a:r>
              <a:rPr lang="en-US" b="1" dirty="0"/>
              <a:t>Ideas:</a:t>
            </a:r>
          </a:p>
          <a:p>
            <a:r>
              <a:rPr lang="en-US" dirty="0"/>
              <a:t>Convolutions</a:t>
            </a:r>
          </a:p>
          <a:p>
            <a:r>
              <a:rPr lang="en-US" dirty="0" err="1"/>
              <a:t>MaxPool</a:t>
            </a:r>
            <a:endParaRPr lang="en-US" dirty="0"/>
          </a:p>
          <a:p>
            <a:r>
              <a:rPr lang="en-US" dirty="0"/>
              <a:t>Number of Parameters in a (C)NN</a:t>
            </a:r>
          </a:p>
          <a:p>
            <a:r>
              <a:rPr lang="en-US" dirty="0"/>
              <a:t>Weight Sharing</a:t>
            </a:r>
          </a:p>
          <a:p>
            <a:r>
              <a:rPr lang="en-US" dirty="0"/>
              <a:t>CNN Applications</a:t>
            </a:r>
          </a:p>
          <a:p>
            <a:r>
              <a:rPr lang="en-US" dirty="0"/>
              <a:t>Transfer Learning</a:t>
            </a:r>
          </a:p>
          <a:p>
            <a:r>
              <a:rPr lang="en-US" dirty="0"/>
              <a:t>NN Failures</a:t>
            </a:r>
          </a:p>
          <a:p>
            <a:r>
              <a:rPr lang="en-US" dirty="0"/>
              <a:t>Using NNs to promote algorithmic fairness</a:t>
            </a:r>
          </a:p>
          <a:p>
            <a:pPr marL="139700" indent="0">
              <a:buNone/>
            </a:pPr>
            <a:endParaRPr lang="en-US" dirty="0"/>
          </a:p>
        </p:txBody>
      </p:sp>
      <p:sp>
        <p:nvSpPr>
          <p:cNvPr id="4" name="Slide Number Placeholder 3">
            <a:extLst>
              <a:ext uri="{FF2B5EF4-FFF2-40B4-BE49-F238E27FC236}">
                <a16:creationId xmlns:a16="http://schemas.microsoft.com/office/drawing/2014/main" id="{0086D661-258F-B242-A4D0-B633DD718BFA}"/>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71</a:t>
            </a:fld>
            <a:endParaRPr lang="en"/>
          </a:p>
        </p:txBody>
      </p:sp>
    </p:spTree>
    <p:extLst>
      <p:ext uri="{BB962C8B-B14F-4D97-AF65-F5344CB8AC3E}">
        <p14:creationId xmlns:p14="http://schemas.microsoft.com/office/powerpoint/2010/main" val="298892711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C7B918-2E58-5F48-B547-788FBC25303F}"/>
              </a:ext>
            </a:extLst>
          </p:cNvPr>
          <p:cNvSpPr>
            <a:spLocks noGrp="1"/>
          </p:cNvSpPr>
          <p:nvPr>
            <p:ph type="title"/>
          </p:nvPr>
        </p:nvSpPr>
        <p:spPr>
          <a:xfrm>
            <a:off x="234450" y="575500"/>
            <a:ext cx="2227856" cy="3981000"/>
          </a:xfrm>
        </p:spPr>
        <p:txBody>
          <a:bodyPr/>
          <a:lstStyle/>
          <a:p>
            <a:r>
              <a:rPr lang="en-US" sz="2000" dirty="0"/>
              <a:t>Hyperparameter Optimization</a:t>
            </a:r>
          </a:p>
        </p:txBody>
      </p:sp>
      <p:sp>
        <p:nvSpPr>
          <p:cNvPr id="3" name="Text Placeholder 2">
            <a:extLst>
              <a:ext uri="{FF2B5EF4-FFF2-40B4-BE49-F238E27FC236}">
                <a16:creationId xmlns:a16="http://schemas.microsoft.com/office/drawing/2014/main" id="{A5593DAF-B7E6-4C46-9FF1-B3217BF524A2}"/>
              </a:ext>
            </a:extLst>
          </p:cNvPr>
          <p:cNvSpPr>
            <a:spLocks noGrp="1"/>
          </p:cNvSpPr>
          <p:nvPr>
            <p:ph type="body" idx="1"/>
          </p:nvPr>
        </p:nvSpPr>
        <p:spPr/>
        <p:txBody>
          <a:bodyPr/>
          <a:lstStyle/>
          <a:p>
            <a:endParaRPr lang="en-US" dirty="0"/>
          </a:p>
        </p:txBody>
      </p:sp>
      <p:sp>
        <p:nvSpPr>
          <p:cNvPr id="4" name="Slide Number Placeholder 3">
            <a:extLst>
              <a:ext uri="{FF2B5EF4-FFF2-40B4-BE49-F238E27FC236}">
                <a16:creationId xmlns:a16="http://schemas.microsoft.com/office/drawing/2014/main" id="{DFF5221A-7F98-5F4F-B626-ACF343F69F3E}"/>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8</a:t>
            </a:fld>
            <a:endParaRPr lang="en"/>
          </a:p>
        </p:txBody>
      </p:sp>
      <p:pic>
        <p:nvPicPr>
          <p:cNvPr id="5" name="Picture 4">
            <a:extLst>
              <a:ext uri="{FF2B5EF4-FFF2-40B4-BE49-F238E27FC236}">
                <a16:creationId xmlns:a16="http://schemas.microsoft.com/office/drawing/2014/main" id="{FE15DAE8-DB09-EC48-9D47-F97447F31A24}"/>
              </a:ext>
            </a:extLst>
          </p:cNvPr>
          <p:cNvPicPr>
            <a:picLocks noChangeAspect="1"/>
          </p:cNvPicPr>
          <p:nvPr/>
        </p:nvPicPr>
        <p:blipFill>
          <a:blip r:embed="rId3"/>
          <a:stretch>
            <a:fillRect/>
          </a:stretch>
        </p:blipFill>
        <p:spPr>
          <a:xfrm>
            <a:off x="2736656" y="287750"/>
            <a:ext cx="6094478" cy="4556500"/>
          </a:xfrm>
          <a:prstGeom prst="rect">
            <a:avLst/>
          </a:prstGeom>
        </p:spPr>
      </p:pic>
      <mc:AlternateContent xmlns:mc="http://schemas.openxmlformats.org/markup-compatibility/2006" xmlns:p14="http://schemas.microsoft.com/office/powerpoint/2010/main">
        <mc:Choice Requires="p14">
          <p:contentPart p14:bwMode="auto" r:id="rId4">
            <p14:nvContentPartPr>
              <p14:cNvPr id="6" name="Ink 5">
                <a:extLst>
                  <a:ext uri="{FF2B5EF4-FFF2-40B4-BE49-F238E27FC236}">
                    <a16:creationId xmlns:a16="http://schemas.microsoft.com/office/drawing/2014/main" id="{F5A4F207-9E08-4246-8584-4FB85C2B9FC7}"/>
                  </a:ext>
                </a:extLst>
              </p14:cNvPr>
              <p14:cNvContentPartPr/>
              <p14:nvPr/>
            </p14:nvContentPartPr>
            <p14:xfrm>
              <a:off x="4217760" y="1697040"/>
              <a:ext cx="723240" cy="753120"/>
            </p14:xfrm>
          </p:contentPart>
        </mc:Choice>
        <mc:Fallback xmlns="">
          <p:pic>
            <p:nvPicPr>
              <p:cNvPr id="6" name="Ink 5">
                <a:extLst>
                  <a:ext uri="{FF2B5EF4-FFF2-40B4-BE49-F238E27FC236}">
                    <a16:creationId xmlns:a16="http://schemas.microsoft.com/office/drawing/2014/main" id="{F5A4F207-9E08-4246-8584-4FB85C2B9FC7}"/>
                  </a:ext>
                </a:extLst>
              </p:cNvPr>
              <p:cNvPicPr/>
              <p:nvPr/>
            </p:nvPicPr>
            <p:blipFill>
              <a:blip r:embed="rId5"/>
              <a:stretch>
                <a:fillRect/>
              </a:stretch>
            </p:blipFill>
            <p:spPr>
              <a:xfrm>
                <a:off x="4208400" y="1687680"/>
                <a:ext cx="741960" cy="771840"/>
              </a:xfrm>
              <a:prstGeom prst="rect">
                <a:avLst/>
              </a:prstGeom>
            </p:spPr>
          </p:pic>
        </mc:Fallback>
      </mc:AlternateContent>
    </p:spTree>
    <p:extLst>
      <p:ext uri="{BB962C8B-B14F-4D97-AF65-F5344CB8AC3E}">
        <p14:creationId xmlns:p14="http://schemas.microsoft.com/office/powerpoint/2010/main" val="1372524987"/>
      </p:ext>
    </p:extLst>
  </p:cSld>
  <p:clrMapOvr>
    <a:masterClrMapping/>
  </p:clrMapOvr>
  <p:transition spd="slow">
    <p:push dir="u"/>
  </p:transition>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C0CE0B7-8C0C-9444-8443-DE7B40E95C3C}"/>
              </a:ext>
            </a:extLst>
          </p:cNvPr>
          <p:cNvSpPr>
            <a:spLocks noGrp="1"/>
          </p:cNvSpPr>
          <p:nvPr>
            <p:ph type="ctrTitle"/>
          </p:nvPr>
        </p:nvSpPr>
        <p:spPr/>
        <p:txBody>
          <a:bodyPr/>
          <a:lstStyle/>
          <a:p>
            <a:r>
              <a:rPr lang="en-US" dirty="0"/>
              <a:t>Applying NNs to Computer Vision</a:t>
            </a:r>
          </a:p>
        </p:txBody>
      </p:sp>
      <p:sp>
        <p:nvSpPr>
          <p:cNvPr id="3" name="Subtitle 2">
            <a:extLst>
              <a:ext uri="{FF2B5EF4-FFF2-40B4-BE49-F238E27FC236}">
                <a16:creationId xmlns:a16="http://schemas.microsoft.com/office/drawing/2014/main" id="{3F76039C-98F1-624C-8C73-405048C04D12}"/>
              </a:ext>
            </a:extLst>
          </p:cNvPr>
          <p:cNvSpPr>
            <a:spLocks noGrp="1"/>
          </p:cNvSpPr>
          <p:nvPr>
            <p:ph type="subTitle" idx="1"/>
          </p:nvPr>
        </p:nvSpPr>
        <p:spPr/>
        <p:txBody>
          <a:bodyPr/>
          <a:lstStyle/>
          <a:p>
            <a:endParaRPr lang="en-US"/>
          </a:p>
        </p:txBody>
      </p:sp>
      <p:sp>
        <p:nvSpPr>
          <p:cNvPr id="4" name="Slide Number Placeholder 3">
            <a:extLst>
              <a:ext uri="{FF2B5EF4-FFF2-40B4-BE49-F238E27FC236}">
                <a16:creationId xmlns:a16="http://schemas.microsoft.com/office/drawing/2014/main" id="{499B1608-51E4-DB48-8B45-4D14D9056D97}"/>
              </a:ext>
            </a:extLst>
          </p:cNvPr>
          <p:cNvSpPr>
            <a:spLocks noGrp="1"/>
          </p:cNvSpPr>
          <p:nvPr>
            <p:ph type="sldNum" idx="12"/>
          </p:nvPr>
        </p:nvSpPr>
        <p:spPr/>
        <p:txBody>
          <a:bodyPr/>
          <a:lstStyle/>
          <a:p>
            <a:pPr marL="0" lvl="0" indent="0" algn="r" rtl="0">
              <a:spcBef>
                <a:spcPts val="0"/>
              </a:spcBef>
              <a:spcAft>
                <a:spcPts val="0"/>
              </a:spcAft>
              <a:buNone/>
            </a:pPr>
            <a:fld id="{00000000-1234-1234-1234-123412341234}" type="slidenum">
              <a:rPr lang="en" smtClean="0"/>
              <a:t>9</a:t>
            </a:fld>
            <a:endParaRPr lang="en"/>
          </a:p>
        </p:txBody>
      </p:sp>
    </p:spTree>
    <p:extLst>
      <p:ext uri="{BB962C8B-B14F-4D97-AF65-F5344CB8AC3E}">
        <p14:creationId xmlns:p14="http://schemas.microsoft.com/office/powerpoint/2010/main" val="2110297109"/>
      </p:ext>
    </p:extLst>
  </p:cSld>
  <p:clrMapOvr>
    <a:masterClrMapping/>
  </p:clrMapOvr>
  <p:transition spd="slow">
    <p:push dir="u"/>
  </p:transition>
</p:sld>
</file>

<file path=ppt/theme/theme1.xml><?xml version="1.0" encoding="utf-8"?>
<a:theme xmlns:a="http://schemas.openxmlformats.org/drawingml/2006/main" name="SlideMaster">
  <a:themeElements>
    <a:clrScheme name="Custom 347">
      <a:dk1>
        <a:srgbClr val="000000"/>
      </a:dk1>
      <a:lt1>
        <a:srgbClr val="FFFFFF"/>
      </a:lt1>
      <a:dk2>
        <a:srgbClr val="666666"/>
      </a:dk2>
      <a:lt2>
        <a:srgbClr val="CCCCCC"/>
      </a:lt2>
      <a:accent1>
        <a:srgbClr val="3A81BA"/>
      </a:accent1>
      <a:accent2>
        <a:srgbClr val="D89F39"/>
      </a:accent2>
      <a:accent3>
        <a:srgbClr val="8BAB42"/>
      </a:accent3>
      <a:accent4>
        <a:srgbClr val="57A7B5"/>
      </a:accent4>
      <a:accent5>
        <a:srgbClr val="8B81D2"/>
      </a:accent5>
      <a:accent6>
        <a:srgbClr val="963334"/>
      </a:accent6>
      <a:hlink>
        <a:srgbClr val="1155CC"/>
      </a:hlink>
      <a:folHlink>
        <a:srgbClr val="6611CC"/>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SlideMaster" id="{6892CB92-2140-4825-AC64-EAFCBE3C90F5}" vid="{77F8CD81-5FBC-4318-813D-3CE9F874004C}"/>
    </a:ext>
  </a:extLst>
</a:theme>
</file>

<file path=ppt/theme/theme2.xml><?xml version="1.0" encoding="utf-8"?>
<a:theme xmlns:a="http://schemas.openxmlformats.org/drawingml/2006/main">
  <a:themeElements>
    <a:clrScheme name="Default">
      <a:dk1>
        <a:srgbClr val="000000"/>
      </a:dk1>
      <a:lt1>
        <a:srgbClr val="FFFFFF"/>
      </a:lt1>
      <a:dk2>
        <a:srgbClr val="158158"/>
      </a:dk2>
      <a:lt2>
        <a:srgbClr val="F3F3F3"/>
      </a:lt2>
      <a:accent1>
        <a:srgbClr val="058DC7"/>
      </a:accent1>
      <a:accent2>
        <a:srgbClr val="50B432"/>
      </a:accent2>
      <a:accent3>
        <a:srgbClr val="ED561B"/>
      </a:accent3>
      <a:accent4>
        <a:srgbClr val="EDEF00"/>
      </a:accent4>
      <a:accent5>
        <a:srgbClr val="24CBE5"/>
      </a:accent5>
      <a:accent6>
        <a:srgbClr val="64E572"/>
      </a:accent6>
      <a:hlink>
        <a:srgbClr val="2200CC"/>
      </a:hlink>
      <a:folHlink>
        <a:srgbClr val="551A8B"/>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SlideMaster</Template>
  <TotalTime>14865</TotalTime>
  <Words>2795</Words>
  <Application>Microsoft Office PowerPoint</Application>
  <PresentationFormat>On-screen Show (16:9)</PresentationFormat>
  <Paragraphs>573</Paragraphs>
  <Slides>71</Slides>
  <Notes>15</Notes>
  <HiddenSlides>7</HiddenSlides>
  <MMClips>5</MMClips>
  <ScaleCrop>false</ScaleCrop>
  <HeadingPairs>
    <vt:vector size="6" baseType="variant">
      <vt:variant>
        <vt:lpstr>Fonts Used</vt:lpstr>
      </vt:variant>
      <vt:variant>
        <vt:i4>6</vt:i4>
      </vt:variant>
      <vt:variant>
        <vt:lpstr>Theme</vt:lpstr>
      </vt:variant>
      <vt:variant>
        <vt:i4>1</vt:i4>
      </vt:variant>
      <vt:variant>
        <vt:lpstr>Slide Titles</vt:lpstr>
      </vt:variant>
      <vt:variant>
        <vt:i4>71</vt:i4>
      </vt:variant>
    </vt:vector>
  </HeadingPairs>
  <TitlesOfParts>
    <vt:vector size="78" baseType="lpstr">
      <vt:lpstr>Arial</vt:lpstr>
      <vt:lpstr>Calibri</vt:lpstr>
      <vt:lpstr>Georgia</vt:lpstr>
      <vt:lpstr>Wingdings</vt:lpstr>
      <vt:lpstr>Open Sans</vt:lpstr>
      <vt:lpstr>Nunito Sans</vt:lpstr>
      <vt:lpstr>SlideMaster</vt:lpstr>
      <vt:lpstr>CSE/STAT 416 Convolutional Neural Networks    Amal Nanavati University of Washington July 27, 2022  Adapted from Hunter Schafer’s slides</vt:lpstr>
      <vt:lpstr>Administrivia</vt:lpstr>
      <vt:lpstr>HW5 Walkthrough</vt:lpstr>
      <vt:lpstr>Recap: Neural Networks</vt:lpstr>
      <vt:lpstr>Deep Learning</vt:lpstr>
      <vt:lpstr>2 mins</vt:lpstr>
      <vt:lpstr>Backpropagation</vt:lpstr>
      <vt:lpstr>Hyperparameter Optimization</vt:lpstr>
      <vt:lpstr>Applying NNs to Computer Vision</vt:lpstr>
      <vt:lpstr>Image Features</vt:lpstr>
      <vt:lpstr>The Past</vt:lpstr>
      <vt:lpstr>NNs to the Rescue</vt:lpstr>
      <vt:lpstr>1 min</vt:lpstr>
      <vt:lpstr>Convolutions</vt:lpstr>
      <vt:lpstr>Image Challenges</vt:lpstr>
      <vt:lpstr>Convolutional Neural Networks</vt:lpstr>
      <vt:lpstr>Convolution</vt:lpstr>
      <vt:lpstr>Convolution</vt:lpstr>
      <vt:lpstr>Convolution</vt:lpstr>
      <vt:lpstr>Convolution</vt:lpstr>
      <vt:lpstr>Convolution</vt:lpstr>
      <vt:lpstr>Convolution</vt:lpstr>
      <vt:lpstr>Convolution</vt:lpstr>
      <vt:lpstr>Convolution</vt:lpstr>
      <vt:lpstr>Convolution</vt:lpstr>
      <vt:lpstr>Convolution</vt:lpstr>
      <vt:lpstr>Special Kernels</vt:lpstr>
      <vt:lpstr>Hyper-parameters of a Single Convolution</vt:lpstr>
      <vt:lpstr>1.5 min</vt:lpstr>
      <vt:lpstr>3 min</vt:lpstr>
      <vt:lpstr>Convolutional Neural Networks</vt:lpstr>
      <vt:lpstr>Pooling</vt:lpstr>
      <vt:lpstr>Convolutional Neural Network</vt:lpstr>
      <vt:lpstr>Convolutional Neural Network</vt:lpstr>
      <vt:lpstr>2 min</vt:lpstr>
      <vt:lpstr>2 min</vt:lpstr>
      <vt:lpstr>2 min</vt:lpstr>
      <vt:lpstr>PowerPoint Presentation</vt:lpstr>
      <vt:lpstr>Number of Weights / Parameters</vt:lpstr>
      <vt:lpstr>CNN with Color Images</vt:lpstr>
      <vt:lpstr>CNN with Color Images</vt:lpstr>
      <vt:lpstr>1 min</vt:lpstr>
      <vt:lpstr>2 min</vt:lpstr>
      <vt:lpstr>Weight Sharing</vt:lpstr>
      <vt:lpstr>Weight Sharing</vt:lpstr>
      <vt:lpstr>CNN Applications &amp; Transfer Learning</vt:lpstr>
      <vt:lpstr>General CNN Architecture</vt:lpstr>
      <vt:lpstr>Features</vt:lpstr>
      <vt:lpstr>CNN Success</vt:lpstr>
      <vt:lpstr>CNN Success</vt:lpstr>
      <vt:lpstr>CNN Success</vt:lpstr>
      <vt:lpstr>CNN Success</vt:lpstr>
      <vt:lpstr>Applications</vt:lpstr>
      <vt:lpstr>Applications</vt:lpstr>
      <vt:lpstr>1.5 mins</vt:lpstr>
      <vt:lpstr>3 min</vt:lpstr>
      <vt:lpstr>PowerPoint Presentation</vt:lpstr>
      <vt:lpstr>A Tale of 2 Tasks</vt:lpstr>
      <vt:lpstr>CNNs</vt:lpstr>
      <vt:lpstr>Transfer Learning</vt:lpstr>
      <vt:lpstr>Transfer Learning</vt:lpstr>
      <vt:lpstr>Deep Learning in Practice</vt:lpstr>
      <vt:lpstr>Pros</vt:lpstr>
      <vt:lpstr>Cons</vt:lpstr>
      <vt:lpstr>NN Failures</vt:lpstr>
      <vt:lpstr>NN Failures</vt:lpstr>
      <vt:lpstr>NN Failures</vt:lpstr>
      <vt:lpstr>Dataset Bias</vt:lpstr>
      <vt:lpstr>Demo: Adversarial Neural Networks to Promote Fairness</vt:lpstr>
      <vt:lpstr>Further Readings on Deep Learning</vt:lpstr>
      <vt:lpstr>Recap</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THIS IS YOUR PRESENTATION (OR SLIDEDOC) TITLE</dc:title>
  <dc:creator>hschafer</dc:creator>
  <cp:lastModifiedBy>cse-loaner</cp:lastModifiedBy>
  <cp:revision>467</cp:revision>
  <cp:lastPrinted>2019-08-05T15:58:05Z</cp:lastPrinted>
  <dcterms:modified xsi:type="dcterms:W3CDTF">2022-07-28T01:12:57Z</dcterms:modified>
</cp:coreProperties>
</file>