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tiff" ContentType="image/tiff"/>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ink/ink2.xml" ContentType="application/inkml+xml"/>
  <Override PartName="/ppt/notesSlides/notesSlide24.xml" ContentType="application/vnd.openxmlformats-officedocument.presentationml.notesSlide+xml"/>
  <Override PartName="/ppt/ink/ink3.xml" ContentType="application/inkml+xml"/>
  <Override PartName="/ppt/notesSlides/notesSlide25.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26.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notesSlides/notesSlide27.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notesSlides/notesSlide28.xml" ContentType="application/vnd.openxmlformats-officedocument.presentationml.notesSlide+xml"/>
  <Override PartName="/ppt/ink/ink28.xml" ContentType="application/inkml+xml"/>
  <Override PartName="/ppt/ink/ink29.xml" ContentType="application/inkml+xml"/>
  <Override PartName="/ppt/ink/ink30.xml" ContentType="application/inkml+xml"/>
  <Override PartName="/ppt/notesSlides/notesSlide29.xml" ContentType="application/vnd.openxmlformats-officedocument.presentationml.notesSlide+xml"/>
  <Override PartName="/ppt/ink/ink31.xml" ContentType="application/inkml+xml"/>
  <Override PartName="/ppt/notesSlides/notesSlide30.xml" ContentType="application/vnd.openxmlformats-officedocument.presentationml.notesSlide+xml"/>
  <Override PartName="/ppt/ink/ink32.xml" ContentType="application/inkml+xml"/>
  <Override PartName="/ppt/notesSlides/notesSlide31.xml" ContentType="application/vnd.openxmlformats-officedocument.presentationml.notesSlide+xml"/>
  <Override PartName="/ppt/ink/ink33.xml" ContentType="application/inkml+xml"/>
  <Override PartName="/ppt/ink/ink34.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ink/ink35.xml" ContentType="application/inkml+xml"/>
  <Override PartName="/ppt/ink/ink36.xml" ContentType="application/inkml+xml"/>
  <Override PartName="/ppt/notesSlides/notesSlide34.xml" ContentType="application/vnd.openxmlformats-officedocument.presentationml.notesSlide+xml"/>
  <Override PartName="/ppt/ink/ink37.xml" ContentType="application/inkml+xml"/>
  <Override PartName="/ppt/ink/ink38.xml" ContentType="application/inkml+xml"/>
  <Override PartName="/ppt/ink/ink39.xml" ContentType="application/inkml+xml"/>
  <Override PartName="/ppt/ink/ink40.xml" ContentType="application/inkml+xml"/>
  <Override PartName="/ppt/notesSlides/notesSlide35.xml" ContentType="application/vnd.openxmlformats-officedocument.presentationml.notesSlide+xml"/>
  <Override PartName="/ppt/ink/ink41.xml" ContentType="application/inkml+xml"/>
  <Override PartName="/ppt/ink/ink42.xml" ContentType="application/inkml+xml"/>
  <Override PartName="/ppt/notesSlides/notesSlide36.xml" ContentType="application/vnd.openxmlformats-officedocument.presentationml.notesSlide+xml"/>
  <Override PartName="/ppt/ink/ink43.xml" ContentType="application/inkml+xml"/>
  <Override PartName="/ppt/ink/ink44.xml" ContentType="application/inkml+xml"/>
  <Override PartName="/ppt/ink/ink45.xml" ContentType="application/inkml+xml"/>
  <Override PartName="/ppt/ink/ink46.xml" ContentType="application/inkml+xml"/>
  <Override PartName="/ppt/notesSlides/notesSlide37.xml" ContentType="application/vnd.openxmlformats-officedocument.presentationml.notesSlide+xml"/>
  <Override PartName="/ppt/ink/ink47.xml" ContentType="application/inkml+xml"/>
  <Override PartName="/ppt/ink/ink48.xml" ContentType="application/inkml+xml"/>
  <Override PartName="/ppt/ink/ink49.xml" ContentType="application/inkml+xml"/>
  <Override PartName="/ppt/notesSlides/notesSlide38.xml" ContentType="application/vnd.openxmlformats-officedocument.presentationml.notesSlide+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notesSlides/notesSlide39.xml" ContentType="application/vnd.openxmlformats-officedocument.presentationml.notesSlide+xml"/>
  <Override PartName="/ppt/ink/ink55.xml" ContentType="application/inkml+xml"/>
  <Override PartName="/ppt/ink/ink56.xml" ContentType="application/inkml+xml"/>
  <Override PartName="/ppt/notesSlides/notesSlide40.xml" ContentType="application/vnd.openxmlformats-officedocument.presentationml.notesSlide+xml"/>
  <Override PartName="/ppt/ink/ink57.xml" ContentType="application/inkml+xml"/>
  <Override PartName="/ppt/notesSlides/notesSlide41.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notesSlides/notesSlide42.xml" ContentType="application/vnd.openxmlformats-officedocument.presentationml.notesSlide+xml"/>
  <Override PartName="/ppt/ink/ink61.xml" ContentType="application/inkml+xml"/>
  <Override PartName="/ppt/ink/ink62.xml" ContentType="application/inkml+xml"/>
  <Override PartName="/ppt/ink/ink63.xml" ContentType="application/inkml+xml"/>
  <Override PartName="/ppt/ink/ink64.xml" ContentType="application/inkml+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66"/>
  </p:notesMasterIdLst>
  <p:handoutMasterIdLst>
    <p:handoutMasterId r:id="rId67"/>
  </p:handoutMasterIdLst>
  <p:sldIdLst>
    <p:sldId id="256" r:id="rId2"/>
    <p:sldId id="374" r:id="rId3"/>
    <p:sldId id="286" r:id="rId4"/>
    <p:sldId id="288" r:id="rId5"/>
    <p:sldId id="297" r:id="rId6"/>
    <p:sldId id="334" r:id="rId7"/>
    <p:sldId id="336" r:id="rId8"/>
    <p:sldId id="351" r:id="rId9"/>
    <p:sldId id="352" r:id="rId10"/>
    <p:sldId id="349" r:id="rId11"/>
    <p:sldId id="350" r:id="rId12"/>
    <p:sldId id="353" r:id="rId13"/>
    <p:sldId id="289" r:id="rId14"/>
    <p:sldId id="342" r:id="rId15"/>
    <p:sldId id="343" r:id="rId16"/>
    <p:sldId id="359" r:id="rId17"/>
    <p:sldId id="291" r:id="rId18"/>
    <p:sldId id="292" r:id="rId19"/>
    <p:sldId id="293" r:id="rId20"/>
    <p:sldId id="294" r:id="rId21"/>
    <p:sldId id="296" r:id="rId22"/>
    <p:sldId id="298" r:id="rId23"/>
    <p:sldId id="299" r:id="rId24"/>
    <p:sldId id="376" r:id="rId25"/>
    <p:sldId id="301" r:id="rId26"/>
    <p:sldId id="300" r:id="rId27"/>
    <p:sldId id="302" r:id="rId28"/>
    <p:sldId id="303" r:id="rId29"/>
    <p:sldId id="372" r:id="rId30"/>
    <p:sldId id="341" r:id="rId31"/>
    <p:sldId id="363" r:id="rId32"/>
    <p:sldId id="364" r:id="rId33"/>
    <p:sldId id="366" r:id="rId34"/>
    <p:sldId id="365" r:id="rId35"/>
    <p:sldId id="323" r:id="rId36"/>
    <p:sldId id="304" r:id="rId37"/>
    <p:sldId id="306" r:id="rId38"/>
    <p:sldId id="308" r:id="rId39"/>
    <p:sldId id="307" r:id="rId40"/>
    <p:sldId id="367" r:id="rId41"/>
    <p:sldId id="346" r:id="rId42"/>
    <p:sldId id="368" r:id="rId43"/>
    <p:sldId id="312" r:id="rId44"/>
    <p:sldId id="319" r:id="rId45"/>
    <p:sldId id="369" r:id="rId46"/>
    <p:sldId id="315" r:id="rId47"/>
    <p:sldId id="316" r:id="rId48"/>
    <p:sldId id="340" r:id="rId49"/>
    <p:sldId id="317" r:id="rId50"/>
    <p:sldId id="339" r:id="rId51"/>
    <p:sldId id="370" r:id="rId52"/>
    <p:sldId id="321" r:id="rId53"/>
    <p:sldId id="322" r:id="rId54"/>
    <p:sldId id="337" r:id="rId55"/>
    <p:sldId id="327" r:id="rId56"/>
    <p:sldId id="328" r:id="rId57"/>
    <p:sldId id="326" r:id="rId58"/>
    <p:sldId id="375" r:id="rId59"/>
    <p:sldId id="325" r:id="rId60"/>
    <p:sldId id="331" r:id="rId61"/>
    <p:sldId id="338" r:id="rId62"/>
    <p:sldId id="344" r:id="rId63"/>
    <p:sldId id="333" r:id="rId64"/>
    <p:sldId id="347" r:id="rId65"/>
  </p:sldIdLst>
  <p:sldSz cx="9144000" cy="5143500" type="screen16x9"/>
  <p:notesSz cx="7315200" cy="9601200"/>
  <p:embeddedFontLst>
    <p:embeddedFont>
      <p:font typeface="Calibri" panose="020F0502020204030204" pitchFamily="34" charset="0"/>
      <p:regular r:id="rId68"/>
      <p:bold r:id="rId69"/>
      <p:italic r:id="rId70"/>
      <p:boldItalic r:id="rId71"/>
    </p:embeddedFont>
    <p:embeddedFont>
      <p:font typeface="Cambria Math" panose="02040503050406030204" pitchFamily="18" charset="0"/>
      <p:regular r:id="rId72"/>
    </p:embeddedFont>
    <p:embeddedFont>
      <p:font typeface="Georgia" panose="02040502050405020303" pitchFamily="18" charset="0"/>
      <p:regular r:id="rId73"/>
      <p:bold r:id="rId74"/>
      <p:italic r:id="rId75"/>
      <p:boldItalic r:id="rId76"/>
    </p:embeddedFont>
    <p:embeddedFont>
      <p:font typeface="Nunito Sans" panose="020B0604020202020204" charset="0"/>
      <p:regular r:id="rId77"/>
      <p:bold r:id="rId78"/>
      <p:italic r:id="rId79"/>
      <p:boldItalic r:id="rId80"/>
    </p:embeddedFont>
    <p:embeddedFont>
      <p:font typeface="Open Sans" panose="020B0604020202020204" charset="0"/>
      <p:regular r:id="rId81"/>
      <p:bold r:id="rId82"/>
      <p:italic r:id="rId83"/>
      <p:boldItalic r:id="rId84"/>
    </p:embeddedFont>
    <p:embeddedFont>
      <p:font typeface="Roboto" panose="020B0604020202020204"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E42B71BB-A783-40C4-8294-709A9CA1F275}">
          <p14:sldIdLst>
            <p14:sldId id="256"/>
            <p14:sldId id="374"/>
            <p14:sldId id="286"/>
            <p14:sldId id="288"/>
            <p14:sldId id="297"/>
            <p14:sldId id="334"/>
            <p14:sldId id="336"/>
            <p14:sldId id="351"/>
            <p14:sldId id="352"/>
            <p14:sldId id="349"/>
            <p14:sldId id="350"/>
            <p14:sldId id="353"/>
            <p14:sldId id="289"/>
            <p14:sldId id="342"/>
            <p14:sldId id="343"/>
            <p14:sldId id="359"/>
            <p14:sldId id="291"/>
            <p14:sldId id="292"/>
            <p14:sldId id="293"/>
            <p14:sldId id="294"/>
            <p14:sldId id="296"/>
            <p14:sldId id="298"/>
            <p14:sldId id="299"/>
            <p14:sldId id="376"/>
            <p14:sldId id="301"/>
            <p14:sldId id="300"/>
            <p14:sldId id="302"/>
            <p14:sldId id="303"/>
            <p14:sldId id="372"/>
            <p14:sldId id="341"/>
            <p14:sldId id="363"/>
            <p14:sldId id="364"/>
            <p14:sldId id="366"/>
            <p14:sldId id="365"/>
            <p14:sldId id="323"/>
            <p14:sldId id="304"/>
            <p14:sldId id="306"/>
            <p14:sldId id="308"/>
            <p14:sldId id="307"/>
            <p14:sldId id="367"/>
            <p14:sldId id="346"/>
            <p14:sldId id="368"/>
            <p14:sldId id="312"/>
            <p14:sldId id="319"/>
            <p14:sldId id="369"/>
            <p14:sldId id="315"/>
            <p14:sldId id="316"/>
            <p14:sldId id="340"/>
            <p14:sldId id="317"/>
            <p14:sldId id="339"/>
            <p14:sldId id="370"/>
            <p14:sldId id="321"/>
            <p14:sldId id="322"/>
            <p14:sldId id="337"/>
            <p14:sldId id="327"/>
            <p14:sldId id="328"/>
            <p14:sldId id="326"/>
            <p14:sldId id="375"/>
            <p14:sldId id="325"/>
            <p14:sldId id="331"/>
            <p14:sldId id="338"/>
            <p14:sldId id="344"/>
            <p14:sldId id="333"/>
            <p14:sldId id="34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3C5"/>
    <a:srgbClr val="666666"/>
    <a:srgbClr val="942093"/>
    <a:srgbClr val="B57BA6"/>
    <a:srgbClr val="95698A"/>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62"/>
    <p:restoredTop sz="81810"/>
  </p:normalViewPr>
  <p:slideViewPr>
    <p:cSldViewPr snapToGrid="0" snapToObjects="1">
      <p:cViewPr varScale="1">
        <p:scale>
          <a:sx n="114" d="100"/>
          <a:sy n="114" d="100"/>
        </p:scale>
        <p:origin x="15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1.fntdata"/><Relationship Id="rId84" Type="http://schemas.openxmlformats.org/officeDocument/2006/relationships/font" Target="fonts/font17.fntdata"/><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7.fntdata"/><Relationship Id="rId79" Type="http://schemas.openxmlformats.org/officeDocument/2006/relationships/font" Target="fonts/font12.fntdata"/><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5.fntdata"/><Relationship Id="rId80" Type="http://schemas.openxmlformats.org/officeDocument/2006/relationships/font" Target="fonts/font13.fntdata"/><Relationship Id="rId85"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3.fntdata"/><Relationship Id="rId75" Type="http://schemas.openxmlformats.org/officeDocument/2006/relationships/font" Target="fonts/font8.fntdata"/><Relationship Id="rId83" Type="http://schemas.openxmlformats.org/officeDocument/2006/relationships/font" Target="fonts/font16.fntdata"/><Relationship Id="rId88" Type="http://schemas.openxmlformats.org/officeDocument/2006/relationships/font" Target="fonts/font21.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6.fntdata"/><Relationship Id="rId78" Type="http://schemas.openxmlformats.org/officeDocument/2006/relationships/font" Target="fonts/font11.fntdata"/><Relationship Id="rId81" Type="http://schemas.openxmlformats.org/officeDocument/2006/relationships/font" Target="fonts/font14.fntdata"/><Relationship Id="rId86"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font" Target="fonts/font4.fntdata"/><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notesMaster" Target="notesMasters/notesMaster1.xml"/><Relationship Id="rId87" Type="http://schemas.openxmlformats.org/officeDocument/2006/relationships/font" Target="fonts/font20.fntdata"/><Relationship Id="rId61" Type="http://schemas.openxmlformats.org/officeDocument/2006/relationships/slide" Target="slides/slide60.xml"/><Relationship Id="rId82" Type="http://schemas.openxmlformats.org/officeDocument/2006/relationships/font" Target="fonts/font15.fntdata"/><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218FE8-0E06-8240-87BA-EA0BD24323DA}" type="doc">
      <dgm:prSet loTypeId="urn:microsoft.com/office/officeart/2005/8/layout/vList5" loCatId="" qsTypeId="urn:microsoft.com/office/officeart/2005/8/quickstyle/simple1" qsCatId="simple" csTypeId="urn:microsoft.com/office/officeart/2005/8/colors/colorful1" csCatId="colorful" phldr="1"/>
      <dgm:spPr/>
      <dgm:t>
        <a:bodyPr/>
        <a:lstStyle/>
        <a:p>
          <a:endParaRPr lang="en-US"/>
        </a:p>
      </dgm:t>
    </dgm:pt>
    <dgm:pt modelId="{F386D2B9-09DD-5446-AF6F-B058F71B833C}">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Models</a:t>
          </a:r>
        </a:p>
      </dgm:t>
    </dgm:pt>
    <dgm:pt modelId="{0B66E6A1-7233-0E43-9E0A-54DAAA1D5BD9}" type="parTrans" cxnId="{5318BDE5-5BE0-F345-8C62-290CE12C19BC}">
      <dgm:prSet/>
      <dgm:spPr/>
      <dgm:t>
        <a:bodyPr/>
        <a:lstStyle/>
        <a:p>
          <a:endParaRPr lang="en-US"/>
        </a:p>
      </dgm:t>
    </dgm:pt>
    <dgm:pt modelId="{7D5FE2A5-F84B-9E4A-B4B9-BEF2CF6CDC93}" type="sibTrans" cxnId="{5318BDE5-5BE0-F345-8C62-290CE12C19BC}">
      <dgm:prSet/>
      <dgm:spPr/>
      <dgm:t>
        <a:bodyPr/>
        <a:lstStyle/>
        <a:p>
          <a:endParaRPr lang="en-US"/>
        </a:p>
      </dgm:t>
    </dgm:pt>
    <dgm:pt modelId="{36766042-BDF0-654A-9E7C-97FF80FB6558}">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Linear regression, regularized approaches (ridge, LASSO)</a:t>
          </a:r>
        </a:p>
      </dgm:t>
    </dgm:pt>
    <dgm:pt modelId="{56C74177-A6E4-0942-B324-F6BE5E64958B}" type="parTrans" cxnId="{01BDDA97-87A8-A045-93DB-7820101552A1}">
      <dgm:prSet/>
      <dgm:spPr/>
      <dgm:t>
        <a:bodyPr/>
        <a:lstStyle/>
        <a:p>
          <a:endParaRPr lang="en-US"/>
        </a:p>
      </dgm:t>
    </dgm:pt>
    <dgm:pt modelId="{C9BBE160-89EE-2C46-A3B3-2239F0B1767B}" type="sibTrans" cxnId="{01BDDA97-87A8-A045-93DB-7820101552A1}">
      <dgm:prSet/>
      <dgm:spPr/>
      <dgm:t>
        <a:bodyPr/>
        <a:lstStyle/>
        <a:p>
          <a:endParaRPr lang="en-US"/>
        </a:p>
      </dgm:t>
    </dgm:pt>
    <dgm:pt modelId="{661F7554-F36D-5A41-935B-D9215774F05E}">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Algorithms</a:t>
          </a:r>
        </a:p>
      </dgm:t>
    </dgm:pt>
    <dgm:pt modelId="{590BD031-5172-E441-8B66-24BDDB6E7E41}" type="parTrans" cxnId="{9C36207D-AC9A-EA45-A0D2-2B07565D4C54}">
      <dgm:prSet/>
      <dgm:spPr/>
      <dgm:t>
        <a:bodyPr/>
        <a:lstStyle/>
        <a:p>
          <a:endParaRPr lang="en-US"/>
        </a:p>
      </dgm:t>
    </dgm:pt>
    <dgm:pt modelId="{1C3CDD4B-3566-C042-BD31-1721A8FB277F}" type="sibTrans" cxnId="{9C36207D-AC9A-EA45-A0D2-2B07565D4C54}">
      <dgm:prSet/>
      <dgm:spPr/>
      <dgm:t>
        <a:bodyPr/>
        <a:lstStyle/>
        <a:p>
          <a:endParaRPr lang="en-US"/>
        </a:p>
      </dgm:t>
    </dgm:pt>
    <dgm:pt modelId="{D552BE7A-6352-A04B-948E-5780112CBABE}">
      <dgm:prSet phldrT="[Text]"/>
      <dgm:spPr/>
      <dgm:t>
        <a:bodyPr/>
        <a:lstStyle/>
        <a:p>
          <a:r>
            <a:rPr lang="en-US" b="0" i="1" dirty="0">
              <a:latin typeface="Open Sans" panose="020B0606030504020204" pitchFamily="34" charset="0"/>
              <a:ea typeface="Open Sans" panose="020B0606030504020204" pitchFamily="34" charset="0"/>
              <a:cs typeface="Open Sans" panose="020B0606030504020204" pitchFamily="34" charset="0"/>
            </a:rPr>
            <a:t>Gradient descent</a:t>
          </a:r>
        </a:p>
      </dgm:t>
    </dgm:pt>
    <dgm:pt modelId="{4875A4AC-BAF8-BE41-BD01-A02E5EFC7736}" type="parTrans" cxnId="{F93830CC-A476-524C-A0E8-74A57734FCCE}">
      <dgm:prSet/>
      <dgm:spPr/>
      <dgm:t>
        <a:bodyPr/>
        <a:lstStyle/>
        <a:p>
          <a:endParaRPr lang="en-US"/>
        </a:p>
      </dgm:t>
    </dgm:pt>
    <dgm:pt modelId="{7D9D0751-F2C4-A448-94F3-EACDB66095A5}" type="sibTrans" cxnId="{F93830CC-A476-524C-A0E8-74A57734FCCE}">
      <dgm:prSet/>
      <dgm:spPr/>
      <dgm:t>
        <a:bodyPr/>
        <a:lstStyle/>
        <a:p>
          <a:endParaRPr lang="en-US"/>
        </a:p>
      </dgm:t>
    </dgm:pt>
    <dgm:pt modelId="{D08A8DCA-5754-264E-A993-E680E60C1BBF}">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Concepts</a:t>
          </a:r>
        </a:p>
      </dgm:t>
    </dgm:pt>
    <dgm:pt modelId="{766A3495-CD74-F643-B582-D4AD8CF03D85}" type="parTrans" cxnId="{A1B122EE-BDA1-7E48-A6B1-065C26357077}">
      <dgm:prSet/>
      <dgm:spPr/>
      <dgm:t>
        <a:bodyPr/>
        <a:lstStyle/>
        <a:p>
          <a:endParaRPr lang="en-US"/>
        </a:p>
      </dgm:t>
    </dgm:pt>
    <dgm:pt modelId="{00316F52-698C-FE48-B7DE-504B9000BC0C}" type="sibTrans" cxnId="{A1B122EE-BDA1-7E48-A6B1-065C26357077}">
      <dgm:prSet/>
      <dgm:spPr/>
      <dgm:t>
        <a:bodyPr/>
        <a:lstStyle/>
        <a:p>
          <a:endParaRPr lang="en-US"/>
        </a:p>
      </dgm:t>
    </dgm:pt>
    <dgm:pt modelId="{86985E9B-F8A7-BD47-98C4-1E29A2041B6F}">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Linear classifiers: logistic regression</a:t>
          </a:r>
        </a:p>
      </dgm:t>
    </dgm:pt>
    <dgm:pt modelId="{60AE1A8A-8B9B-0941-892A-9FA8B44838C1}" type="parTrans" cxnId="{8D7BF008-57F5-3549-9019-2B5700E14C9D}">
      <dgm:prSet/>
      <dgm:spPr/>
      <dgm:t>
        <a:bodyPr/>
        <a:lstStyle/>
        <a:p>
          <a:endParaRPr lang="en-US"/>
        </a:p>
      </dgm:t>
    </dgm:pt>
    <dgm:pt modelId="{D048B536-2B04-C242-B469-6DEBE0AE6847}" type="sibTrans" cxnId="{8D7BF008-57F5-3549-9019-2B5700E14C9D}">
      <dgm:prSet/>
      <dgm:spPr/>
      <dgm:t>
        <a:bodyPr/>
        <a:lstStyle/>
        <a:p>
          <a:endParaRPr lang="en-US"/>
        </a:p>
      </dgm:t>
    </dgm:pt>
    <dgm:pt modelId="{D94BA38A-BE7E-584B-8E84-FEBCEFD41FF0}">
      <dgm:prSe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Nearest neighbors, clustering</a:t>
          </a:r>
        </a:p>
      </dgm:t>
    </dgm:pt>
    <dgm:pt modelId="{9A673F14-8E3B-1042-9AAF-D2645D63B9F2}" type="parTrans" cxnId="{CCD9D1C3-57E7-3548-A30D-884E2FB3D69C}">
      <dgm:prSet/>
      <dgm:spPr/>
      <dgm:t>
        <a:bodyPr/>
        <a:lstStyle/>
        <a:p>
          <a:endParaRPr lang="en-US"/>
        </a:p>
      </dgm:t>
    </dgm:pt>
    <dgm:pt modelId="{AAF2B25B-64A3-1A41-9DEF-E3D8AA65AAD7}" type="sibTrans" cxnId="{CCD9D1C3-57E7-3548-A30D-884E2FB3D69C}">
      <dgm:prSet/>
      <dgm:spPr/>
      <dgm:t>
        <a:bodyPr/>
        <a:lstStyle/>
        <a:p>
          <a:endParaRPr lang="en-US"/>
        </a:p>
      </dgm:t>
    </dgm:pt>
    <dgm:pt modelId="{6C1330DB-029D-5E45-B199-4318D5CE7A71}">
      <dgm:prSe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Boosting</a:t>
          </a:r>
        </a:p>
      </dgm:t>
    </dgm:pt>
    <dgm:pt modelId="{BB7DE569-DE9A-2F48-B6B4-9937E1D59494}" type="parTrans" cxnId="{7D8908B4-2D0C-7442-B76F-F08C168AE78A}">
      <dgm:prSet/>
      <dgm:spPr/>
      <dgm:t>
        <a:bodyPr/>
        <a:lstStyle/>
        <a:p>
          <a:endParaRPr lang="en-US"/>
        </a:p>
      </dgm:t>
    </dgm:pt>
    <dgm:pt modelId="{FF5F6691-B847-E748-873D-B30F31ED2805}" type="sibTrans" cxnId="{7D8908B4-2D0C-7442-B76F-F08C168AE78A}">
      <dgm:prSet/>
      <dgm:spPr/>
      <dgm:t>
        <a:bodyPr/>
        <a:lstStyle/>
        <a:p>
          <a:endParaRPr lang="en-US"/>
        </a:p>
      </dgm:t>
    </dgm:pt>
    <dgm:pt modelId="{16F8F419-2175-7D43-9C45-585676970D99}">
      <dgm:prSe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K-means</a:t>
          </a:r>
        </a:p>
      </dgm:t>
    </dgm:pt>
    <dgm:pt modelId="{D7966704-1F8E-5647-B098-CC9D33B2A2EE}" type="parTrans" cxnId="{C9C01011-66A0-6A40-B939-581D9052F702}">
      <dgm:prSet/>
      <dgm:spPr/>
      <dgm:t>
        <a:bodyPr/>
        <a:lstStyle/>
        <a:p>
          <a:endParaRPr lang="en-US"/>
        </a:p>
      </dgm:t>
    </dgm:pt>
    <dgm:pt modelId="{40B4A7F0-7FBF-334F-A209-984D0B292A9D}" type="sibTrans" cxnId="{C9C01011-66A0-6A40-B939-581D9052F702}">
      <dgm:prSet/>
      <dgm:spPr/>
      <dgm:t>
        <a:bodyPr/>
        <a:lstStyle/>
        <a:p>
          <a:endParaRPr lang="en-US"/>
        </a:p>
      </dgm:t>
    </dgm:pt>
    <dgm:pt modelId="{5C7738D4-92A4-4945-BEEE-5091762C34BF}">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Sparsity, overfitting / underfitting, model selection</a:t>
          </a:r>
        </a:p>
      </dgm:t>
    </dgm:pt>
    <dgm:pt modelId="{CE11A117-41B7-CA42-BB81-1F614BEE9BBC}" type="parTrans" cxnId="{AC30B22E-B1C4-EE44-BC8E-CB2EF83BE127}">
      <dgm:prSet/>
      <dgm:spPr/>
      <dgm:t>
        <a:bodyPr/>
        <a:lstStyle/>
        <a:p>
          <a:endParaRPr lang="en-US"/>
        </a:p>
      </dgm:t>
    </dgm:pt>
    <dgm:pt modelId="{1D284354-2949-094D-BB48-BAB9A3B9D97B}" type="sibTrans" cxnId="{AC30B22E-B1C4-EE44-BC8E-CB2EF83BE127}">
      <dgm:prSet/>
      <dgm:spPr/>
      <dgm:t>
        <a:bodyPr/>
        <a:lstStyle/>
        <a:p>
          <a:endParaRPr lang="en-US"/>
        </a:p>
      </dgm:t>
    </dgm:pt>
    <dgm:pt modelId="{68787DF7-A088-EE4F-9BB8-7522826750A1}">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Decision boundaries</a:t>
          </a:r>
        </a:p>
      </dgm:t>
    </dgm:pt>
    <dgm:pt modelId="{921A94AD-4C5F-9044-973B-9091D9ECD250}" type="parTrans" cxnId="{67300992-0F35-D149-B31C-098974E66C7B}">
      <dgm:prSet/>
      <dgm:spPr/>
      <dgm:t>
        <a:bodyPr/>
        <a:lstStyle/>
        <a:p>
          <a:endParaRPr lang="en-US"/>
        </a:p>
      </dgm:t>
    </dgm:pt>
    <dgm:pt modelId="{2C453128-A7FF-A54C-A56D-C568430450CD}" type="sibTrans" cxnId="{67300992-0F35-D149-B31C-098974E66C7B}">
      <dgm:prSet/>
      <dgm:spPr/>
      <dgm:t>
        <a:bodyPr/>
        <a:lstStyle/>
        <a:p>
          <a:endParaRPr lang="en-US"/>
        </a:p>
      </dgm:t>
    </dgm:pt>
    <dgm:pt modelId="{C8646650-496D-3D47-A11A-E557BA9C0FF0}">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Loss functions, bias-variance tradeoff, cross-validation</a:t>
          </a:r>
        </a:p>
      </dgm:t>
    </dgm:pt>
    <dgm:pt modelId="{8B0060A0-5141-A14F-B265-7EFCA911BB56}" type="parTrans" cxnId="{6FA7B550-0163-7546-89DA-9E65EE5B5A98}">
      <dgm:prSet/>
      <dgm:spPr/>
      <dgm:t>
        <a:bodyPr/>
        <a:lstStyle/>
        <a:p>
          <a:endParaRPr lang="en-US"/>
        </a:p>
      </dgm:t>
    </dgm:pt>
    <dgm:pt modelId="{D406E378-6B68-1842-A9DD-A79D26DC3D49}" type="sibTrans" cxnId="{6FA7B550-0163-7546-89DA-9E65EE5B5A98}">
      <dgm:prSet/>
      <dgm:spPr/>
      <dgm:t>
        <a:bodyPr/>
        <a:lstStyle/>
        <a:p>
          <a:endParaRPr lang="en-US"/>
        </a:p>
      </dgm:t>
    </dgm:pt>
    <dgm:pt modelId="{E594F95D-5879-7648-B4AF-1EB4B845FB1C}">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Non-linear models: decision trees</a:t>
          </a:r>
        </a:p>
      </dgm:t>
    </dgm:pt>
    <dgm:pt modelId="{A78C5510-281C-C940-86EF-0C02C3D2FB4F}" type="parTrans" cxnId="{89BC5F64-2737-4748-8C38-A1511DC3D6F4}">
      <dgm:prSet/>
      <dgm:spPr/>
      <dgm:t>
        <a:bodyPr/>
        <a:lstStyle/>
        <a:p>
          <a:endParaRPr lang="en-US"/>
        </a:p>
      </dgm:t>
    </dgm:pt>
    <dgm:pt modelId="{36C3AFCE-D20A-CB4A-B906-AAF67454516A}" type="sibTrans" cxnId="{89BC5F64-2737-4748-8C38-A1511DC3D6F4}">
      <dgm:prSet/>
      <dgm:spPr/>
      <dgm:t>
        <a:bodyPr/>
        <a:lstStyle/>
        <a:p>
          <a:endParaRPr lang="en-US"/>
        </a:p>
      </dgm:t>
    </dgm:pt>
    <dgm:pt modelId="{85D1C68F-DFCD-1E4B-A993-01F22AFD00CC}">
      <dgm:prSe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Recommender systems</a:t>
          </a:r>
        </a:p>
      </dgm:t>
    </dgm:pt>
    <dgm:pt modelId="{EABCA335-4480-DC40-B822-CE8D30D3AE1E}" type="parTrans" cxnId="{4BDDC1A3-EB0A-A44E-8CAF-1EB10F301AB3}">
      <dgm:prSet/>
      <dgm:spPr/>
      <dgm:t>
        <a:bodyPr/>
        <a:lstStyle/>
        <a:p>
          <a:endParaRPr lang="en-US"/>
        </a:p>
      </dgm:t>
    </dgm:pt>
    <dgm:pt modelId="{53954FA7-40E8-1E4F-B38D-7F200E14A4F6}" type="sibTrans" cxnId="{4BDDC1A3-EB0A-A44E-8CAF-1EB10F301AB3}">
      <dgm:prSet/>
      <dgm:spPr/>
      <dgm:t>
        <a:bodyPr/>
        <a:lstStyle/>
        <a:p>
          <a:endParaRPr lang="en-US"/>
        </a:p>
      </dgm:t>
    </dgm:pt>
    <dgm:pt modelId="{E62782AE-E7E0-7542-A061-75DDD4DF790B}">
      <dgm:prSet custScaleY="114548"/>
      <dgm:spPr/>
      <dgm:t>
        <a:bodyPr/>
        <a:lstStyle/>
        <a:p>
          <a:r>
            <a:rPr lang="en-US" b="0" i="0">
              <a:latin typeface="Open Sans" panose="020B0606030504020204" pitchFamily="34" charset="0"/>
              <a:ea typeface="Open Sans" panose="020B0606030504020204" pitchFamily="34" charset="0"/>
              <a:cs typeface="Open Sans" panose="020B0606030504020204" pitchFamily="34" charset="0"/>
            </a:rPr>
            <a:t>Deep learning</a:t>
          </a:r>
          <a:endParaRPr lang="en-US" b="0" i="0" dirty="0">
            <a:latin typeface="Open Sans" panose="020B0606030504020204" pitchFamily="34" charset="0"/>
            <a:ea typeface="Open Sans" panose="020B0606030504020204" pitchFamily="34" charset="0"/>
            <a:cs typeface="Open Sans" panose="020B0606030504020204" pitchFamily="34" charset="0"/>
          </a:endParaRPr>
        </a:p>
      </dgm:t>
    </dgm:pt>
    <dgm:pt modelId="{C52545FB-CC1C-474E-A3EA-80C107D9BC59}" type="parTrans" cxnId="{CBA043A0-2197-964D-9F1E-8D96FED80365}">
      <dgm:prSet/>
      <dgm:spPr/>
    </dgm:pt>
    <dgm:pt modelId="{BC427067-2733-BC49-BAA4-D8660070653F}" type="sibTrans" cxnId="{CBA043A0-2197-964D-9F1E-8D96FED80365}">
      <dgm:prSet/>
      <dgm:spPr/>
    </dgm:pt>
    <dgm:pt modelId="{94EFC95D-DB1E-3443-878D-75A86D3ABC17}">
      <dgm:prSet phldrT="[Text]"/>
      <dgm:spPr/>
      <dgm:t>
        <a:bodyPr/>
        <a:lstStyle/>
        <a:p>
          <a:r>
            <a:rPr lang="en-US" b="0" i="0" dirty="0">
              <a:latin typeface="Open Sans" panose="020B0606030504020204" pitchFamily="34" charset="0"/>
              <a:ea typeface="Open Sans" panose="020B0606030504020204" pitchFamily="34" charset="0"/>
              <a:cs typeface="Open Sans" panose="020B0606030504020204" pitchFamily="34" charset="0"/>
            </a:rPr>
            <a:t>Point estimation, MLE</a:t>
          </a:r>
        </a:p>
      </dgm:t>
    </dgm:pt>
    <dgm:pt modelId="{6827964C-A8C7-DF43-AB9A-D2FEABD0365B}" type="parTrans" cxnId="{F9F0847A-C02A-094A-9EB9-FB498F76FF24}">
      <dgm:prSet/>
      <dgm:spPr/>
    </dgm:pt>
    <dgm:pt modelId="{ABC0242C-8FF7-4B48-88B7-1E4BC9894A41}" type="sibTrans" cxnId="{F9F0847A-C02A-094A-9EB9-FB498F76FF24}">
      <dgm:prSet/>
      <dgm:spPr/>
    </dgm:pt>
    <dgm:pt modelId="{D01D40FE-976A-EA4F-81B8-22776FB60AD4}" type="pres">
      <dgm:prSet presAssocID="{81218FE8-0E06-8240-87BA-EA0BD24323DA}" presName="Name0" presStyleCnt="0">
        <dgm:presLayoutVars>
          <dgm:dir/>
          <dgm:animLvl val="lvl"/>
          <dgm:resizeHandles val="exact"/>
        </dgm:presLayoutVars>
      </dgm:prSet>
      <dgm:spPr/>
    </dgm:pt>
    <dgm:pt modelId="{11374A24-4FA0-0942-85C9-3521D2D7A346}" type="pres">
      <dgm:prSet presAssocID="{F386D2B9-09DD-5446-AF6F-B058F71B833C}" presName="linNode" presStyleCnt="0"/>
      <dgm:spPr/>
    </dgm:pt>
    <dgm:pt modelId="{67214EA2-7F01-7A45-B322-8ED0E4C9B543}" type="pres">
      <dgm:prSet presAssocID="{F386D2B9-09DD-5446-AF6F-B058F71B833C}" presName="parentText" presStyleLbl="node1" presStyleIdx="0" presStyleCnt="3" custScaleX="80544">
        <dgm:presLayoutVars>
          <dgm:chMax val="1"/>
          <dgm:bulletEnabled val="1"/>
        </dgm:presLayoutVars>
      </dgm:prSet>
      <dgm:spPr/>
    </dgm:pt>
    <dgm:pt modelId="{931286F8-5709-AB4A-BDD3-A615569560CE}" type="pres">
      <dgm:prSet presAssocID="{F386D2B9-09DD-5446-AF6F-B058F71B833C}" presName="descendantText" presStyleLbl="alignAccFollowNode1" presStyleIdx="0" presStyleCnt="3" custScaleY="114548">
        <dgm:presLayoutVars>
          <dgm:bulletEnabled val="1"/>
        </dgm:presLayoutVars>
      </dgm:prSet>
      <dgm:spPr/>
    </dgm:pt>
    <dgm:pt modelId="{AE265CAF-5E26-DF44-A5CB-FE01C9C2F2CF}" type="pres">
      <dgm:prSet presAssocID="{7D5FE2A5-F84B-9E4A-B4B9-BEF2CF6CDC93}" presName="sp" presStyleCnt="0"/>
      <dgm:spPr/>
    </dgm:pt>
    <dgm:pt modelId="{722E8189-45C2-9D43-8B0B-0A7449C8B270}" type="pres">
      <dgm:prSet presAssocID="{661F7554-F36D-5A41-935B-D9215774F05E}" presName="linNode" presStyleCnt="0"/>
      <dgm:spPr/>
    </dgm:pt>
    <dgm:pt modelId="{99EA6506-E759-7E42-9CD3-5FBDC73606E4}" type="pres">
      <dgm:prSet presAssocID="{661F7554-F36D-5A41-935B-D9215774F05E}" presName="parentText" presStyleLbl="node1" presStyleIdx="1" presStyleCnt="3" custScaleX="80544">
        <dgm:presLayoutVars>
          <dgm:chMax val="1"/>
          <dgm:bulletEnabled val="1"/>
        </dgm:presLayoutVars>
      </dgm:prSet>
      <dgm:spPr/>
    </dgm:pt>
    <dgm:pt modelId="{E4C2CF2F-809B-1548-9225-AD647564B450}" type="pres">
      <dgm:prSet presAssocID="{661F7554-F36D-5A41-935B-D9215774F05E}" presName="descendantText" presStyleLbl="alignAccFollowNode1" presStyleIdx="1" presStyleCnt="3">
        <dgm:presLayoutVars>
          <dgm:bulletEnabled val="1"/>
        </dgm:presLayoutVars>
      </dgm:prSet>
      <dgm:spPr/>
    </dgm:pt>
    <dgm:pt modelId="{D3C4B2CF-3C8F-804C-8FFC-0B1D8C650088}" type="pres">
      <dgm:prSet presAssocID="{1C3CDD4B-3566-C042-BD31-1721A8FB277F}" presName="sp" presStyleCnt="0"/>
      <dgm:spPr/>
    </dgm:pt>
    <dgm:pt modelId="{05B86A72-2C10-2D42-B7AC-E513839E7EEE}" type="pres">
      <dgm:prSet presAssocID="{D08A8DCA-5754-264E-A993-E680E60C1BBF}" presName="linNode" presStyleCnt="0"/>
      <dgm:spPr/>
    </dgm:pt>
    <dgm:pt modelId="{3DD41438-2C8E-F248-A34A-AA871C7A280E}" type="pres">
      <dgm:prSet presAssocID="{D08A8DCA-5754-264E-A993-E680E60C1BBF}" presName="parentText" presStyleLbl="node1" presStyleIdx="2" presStyleCnt="3" custScaleX="80544">
        <dgm:presLayoutVars>
          <dgm:chMax val="1"/>
          <dgm:bulletEnabled val="1"/>
        </dgm:presLayoutVars>
      </dgm:prSet>
      <dgm:spPr/>
    </dgm:pt>
    <dgm:pt modelId="{02543EFA-5A96-CD48-BB54-429B39E6BBB1}" type="pres">
      <dgm:prSet presAssocID="{D08A8DCA-5754-264E-A993-E680E60C1BBF}" presName="descendantText" presStyleLbl="alignAccFollowNode1" presStyleIdx="2" presStyleCnt="3">
        <dgm:presLayoutVars>
          <dgm:bulletEnabled val="1"/>
        </dgm:presLayoutVars>
      </dgm:prSet>
      <dgm:spPr/>
    </dgm:pt>
  </dgm:ptLst>
  <dgm:cxnLst>
    <dgm:cxn modelId="{8D7BF008-57F5-3549-9019-2B5700E14C9D}" srcId="{F386D2B9-09DD-5446-AF6F-B058F71B833C}" destId="{86985E9B-F8A7-BD47-98C4-1E29A2041B6F}" srcOrd="1" destOrd="0" parTransId="{60AE1A8A-8B9B-0941-892A-9FA8B44838C1}" sibTransId="{D048B536-2B04-C242-B469-6DEBE0AE6847}"/>
    <dgm:cxn modelId="{A9C5030D-74EF-6546-82D7-3EAE3C5D5319}" type="presOf" srcId="{36766042-BDF0-654A-9E7C-97FF80FB6558}" destId="{931286F8-5709-AB4A-BDD3-A615569560CE}" srcOrd="0" destOrd="0" presId="urn:microsoft.com/office/officeart/2005/8/layout/vList5"/>
    <dgm:cxn modelId="{C9C01011-66A0-6A40-B939-581D9052F702}" srcId="{661F7554-F36D-5A41-935B-D9215774F05E}" destId="{16F8F419-2175-7D43-9C45-585676970D99}" srcOrd="2" destOrd="0" parTransId="{D7966704-1F8E-5647-B098-CC9D33B2A2EE}" sibTransId="{40B4A7F0-7FBF-334F-A209-984D0B292A9D}"/>
    <dgm:cxn modelId="{91654E20-946D-B64C-86F7-8F8AFDA6ECE0}" type="presOf" srcId="{94EFC95D-DB1E-3443-878D-75A86D3ABC17}" destId="{02543EFA-5A96-CD48-BB54-429B39E6BBB1}" srcOrd="0" destOrd="1" presId="urn:microsoft.com/office/officeart/2005/8/layout/vList5"/>
    <dgm:cxn modelId="{66DC2F21-9C2B-6F40-8442-E61DE7FFEFC9}" type="presOf" srcId="{D08A8DCA-5754-264E-A993-E680E60C1BBF}" destId="{3DD41438-2C8E-F248-A34A-AA871C7A280E}" srcOrd="0" destOrd="0" presId="urn:microsoft.com/office/officeart/2005/8/layout/vList5"/>
    <dgm:cxn modelId="{B7180628-D131-9A4D-BB9A-58E3BDF16AFF}" type="presOf" srcId="{16F8F419-2175-7D43-9C45-585676970D99}" destId="{E4C2CF2F-809B-1548-9225-AD647564B450}" srcOrd="0" destOrd="2" presId="urn:microsoft.com/office/officeart/2005/8/layout/vList5"/>
    <dgm:cxn modelId="{AC30B22E-B1C4-EE44-BC8E-CB2EF83BE127}" srcId="{D08A8DCA-5754-264E-A993-E680E60C1BBF}" destId="{5C7738D4-92A4-4945-BEEE-5091762C34BF}" srcOrd="2" destOrd="0" parTransId="{CE11A117-41B7-CA42-BB81-1F614BEE9BBC}" sibTransId="{1D284354-2949-094D-BB48-BAB9A3B9D97B}"/>
    <dgm:cxn modelId="{95F97730-DADA-1946-AF09-B7F5C92395E2}" type="presOf" srcId="{F386D2B9-09DD-5446-AF6F-B058F71B833C}" destId="{67214EA2-7F01-7A45-B322-8ED0E4C9B543}" srcOrd="0" destOrd="0" presId="urn:microsoft.com/office/officeart/2005/8/layout/vList5"/>
    <dgm:cxn modelId="{F2CCE337-8AA6-EA46-836D-C7E5DC058618}" type="presOf" srcId="{6C1330DB-029D-5E45-B199-4318D5CE7A71}" destId="{E4C2CF2F-809B-1548-9225-AD647564B450}" srcOrd="0" destOrd="1" presId="urn:microsoft.com/office/officeart/2005/8/layout/vList5"/>
    <dgm:cxn modelId="{A44B813A-6658-6147-BE3F-F03AA83918A1}" type="presOf" srcId="{E62782AE-E7E0-7542-A061-75DDD4DF790B}" destId="{931286F8-5709-AB4A-BDD3-A615569560CE}" srcOrd="0" destOrd="3" presId="urn:microsoft.com/office/officeart/2005/8/layout/vList5"/>
    <dgm:cxn modelId="{89BC5F64-2737-4748-8C38-A1511DC3D6F4}" srcId="{F386D2B9-09DD-5446-AF6F-B058F71B833C}" destId="{E594F95D-5879-7648-B4AF-1EB4B845FB1C}" srcOrd="2" destOrd="0" parTransId="{A78C5510-281C-C940-86EF-0C02C3D2FB4F}" sibTransId="{36C3AFCE-D20A-CB4A-B906-AAF67454516A}"/>
    <dgm:cxn modelId="{6331C34E-9E59-4040-8D16-68F19F6FCCE2}" type="presOf" srcId="{68787DF7-A088-EE4F-9BB8-7522826750A1}" destId="{02543EFA-5A96-CD48-BB54-429B39E6BBB1}" srcOrd="0" destOrd="3" presId="urn:microsoft.com/office/officeart/2005/8/layout/vList5"/>
    <dgm:cxn modelId="{6FA7B550-0163-7546-89DA-9E65EE5B5A98}" srcId="{D08A8DCA-5754-264E-A993-E680E60C1BBF}" destId="{C8646650-496D-3D47-A11A-E557BA9C0FF0}" srcOrd="0" destOrd="0" parTransId="{8B0060A0-5141-A14F-B265-7EFCA911BB56}" sibTransId="{D406E378-6B68-1842-A9DD-A79D26DC3D49}"/>
    <dgm:cxn modelId="{F9F0847A-C02A-094A-9EB9-FB498F76FF24}" srcId="{D08A8DCA-5754-264E-A993-E680E60C1BBF}" destId="{94EFC95D-DB1E-3443-878D-75A86D3ABC17}" srcOrd="1" destOrd="0" parTransId="{6827964C-A8C7-DF43-AB9A-D2FEABD0365B}" sibTransId="{ABC0242C-8FF7-4B48-88B7-1E4BC9894A41}"/>
    <dgm:cxn modelId="{9C36207D-AC9A-EA45-A0D2-2B07565D4C54}" srcId="{81218FE8-0E06-8240-87BA-EA0BD24323DA}" destId="{661F7554-F36D-5A41-935B-D9215774F05E}" srcOrd="1" destOrd="0" parTransId="{590BD031-5172-E441-8B66-24BDDB6E7E41}" sibTransId="{1C3CDD4B-3566-C042-BD31-1721A8FB277F}"/>
    <dgm:cxn modelId="{ABF94388-FBB9-9C48-A5B7-D90D24B0018C}" type="presOf" srcId="{E594F95D-5879-7648-B4AF-1EB4B845FB1C}" destId="{931286F8-5709-AB4A-BDD3-A615569560CE}" srcOrd="0" destOrd="2" presId="urn:microsoft.com/office/officeart/2005/8/layout/vList5"/>
    <dgm:cxn modelId="{67300992-0F35-D149-B31C-098974E66C7B}" srcId="{D08A8DCA-5754-264E-A993-E680E60C1BBF}" destId="{68787DF7-A088-EE4F-9BB8-7522826750A1}" srcOrd="3" destOrd="0" parTransId="{921A94AD-4C5F-9044-973B-9091D9ECD250}" sibTransId="{2C453128-A7FF-A54C-A56D-C568430450CD}"/>
    <dgm:cxn modelId="{01BDDA97-87A8-A045-93DB-7820101552A1}" srcId="{F386D2B9-09DD-5446-AF6F-B058F71B833C}" destId="{36766042-BDF0-654A-9E7C-97FF80FB6558}" srcOrd="0" destOrd="0" parTransId="{56C74177-A6E4-0942-B324-F6BE5E64958B}" sibTransId="{C9BBE160-89EE-2C46-A3B3-2239F0B1767B}"/>
    <dgm:cxn modelId="{CBA043A0-2197-964D-9F1E-8D96FED80365}" srcId="{F386D2B9-09DD-5446-AF6F-B058F71B833C}" destId="{E62782AE-E7E0-7542-A061-75DDD4DF790B}" srcOrd="3" destOrd="0" parTransId="{C52545FB-CC1C-474E-A3EA-80C107D9BC59}" sibTransId="{BC427067-2733-BC49-BAA4-D8660070653F}"/>
    <dgm:cxn modelId="{6BDAC7A0-2977-1B40-B7A1-58EA9EBB347E}" type="presOf" srcId="{86985E9B-F8A7-BD47-98C4-1E29A2041B6F}" destId="{931286F8-5709-AB4A-BDD3-A615569560CE}" srcOrd="0" destOrd="1" presId="urn:microsoft.com/office/officeart/2005/8/layout/vList5"/>
    <dgm:cxn modelId="{E8EAF3A0-4626-E444-9CD1-9A6A84330D9E}" type="presOf" srcId="{5C7738D4-92A4-4945-BEEE-5091762C34BF}" destId="{02543EFA-5A96-CD48-BB54-429B39E6BBB1}" srcOrd="0" destOrd="2" presId="urn:microsoft.com/office/officeart/2005/8/layout/vList5"/>
    <dgm:cxn modelId="{8894C8A1-4AB6-5D49-86D0-0B4E9B7CA364}" type="presOf" srcId="{81218FE8-0E06-8240-87BA-EA0BD24323DA}" destId="{D01D40FE-976A-EA4F-81B8-22776FB60AD4}" srcOrd="0" destOrd="0" presId="urn:microsoft.com/office/officeart/2005/8/layout/vList5"/>
    <dgm:cxn modelId="{4BDDC1A3-EB0A-A44E-8CAF-1EB10F301AB3}" srcId="{F386D2B9-09DD-5446-AF6F-B058F71B833C}" destId="{85D1C68F-DFCD-1E4B-A993-01F22AFD00CC}" srcOrd="5" destOrd="0" parTransId="{EABCA335-4480-DC40-B822-CE8D30D3AE1E}" sibTransId="{53954FA7-40E8-1E4F-B38D-7F200E14A4F6}"/>
    <dgm:cxn modelId="{7D8908B4-2D0C-7442-B76F-F08C168AE78A}" srcId="{661F7554-F36D-5A41-935B-D9215774F05E}" destId="{6C1330DB-029D-5E45-B199-4318D5CE7A71}" srcOrd="1" destOrd="0" parTransId="{BB7DE569-DE9A-2F48-B6B4-9937E1D59494}" sibTransId="{FF5F6691-B847-E748-873D-B30F31ED2805}"/>
    <dgm:cxn modelId="{CCD9D1C3-57E7-3548-A30D-884E2FB3D69C}" srcId="{F386D2B9-09DD-5446-AF6F-B058F71B833C}" destId="{D94BA38A-BE7E-584B-8E84-FEBCEFD41FF0}" srcOrd="4" destOrd="0" parTransId="{9A673F14-8E3B-1042-9AAF-D2645D63B9F2}" sibTransId="{AAF2B25B-64A3-1A41-9DEF-E3D8AA65AAD7}"/>
    <dgm:cxn modelId="{EA4540C6-BEA5-7948-9817-9EB1AABC7549}" type="presOf" srcId="{85D1C68F-DFCD-1E4B-A993-01F22AFD00CC}" destId="{931286F8-5709-AB4A-BDD3-A615569560CE}" srcOrd="0" destOrd="5" presId="urn:microsoft.com/office/officeart/2005/8/layout/vList5"/>
    <dgm:cxn modelId="{F93830CC-A476-524C-A0E8-74A57734FCCE}" srcId="{661F7554-F36D-5A41-935B-D9215774F05E}" destId="{D552BE7A-6352-A04B-948E-5780112CBABE}" srcOrd="0" destOrd="0" parTransId="{4875A4AC-BAF8-BE41-BD01-A02E5EFC7736}" sibTransId="{7D9D0751-F2C4-A448-94F3-EACDB66095A5}"/>
    <dgm:cxn modelId="{4BDCA1CF-036F-E449-A037-BCBF2AA362C1}" type="presOf" srcId="{C8646650-496D-3D47-A11A-E557BA9C0FF0}" destId="{02543EFA-5A96-CD48-BB54-429B39E6BBB1}" srcOrd="0" destOrd="0" presId="urn:microsoft.com/office/officeart/2005/8/layout/vList5"/>
    <dgm:cxn modelId="{346F09E5-49E0-C94E-990D-86B56C8951CF}" type="presOf" srcId="{D94BA38A-BE7E-584B-8E84-FEBCEFD41FF0}" destId="{931286F8-5709-AB4A-BDD3-A615569560CE}" srcOrd="0" destOrd="4" presId="urn:microsoft.com/office/officeart/2005/8/layout/vList5"/>
    <dgm:cxn modelId="{5318BDE5-5BE0-F345-8C62-290CE12C19BC}" srcId="{81218FE8-0E06-8240-87BA-EA0BD24323DA}" destId="{F386D2B9-09DD-5446-AF6F-B058F71B833C}" srcOrd="0" destOrd="0" parTransId="{0B66E6A1-7233-0E43-9E0A-54DAAA1D5BD9}" sibTransId="{7D5FE2A5-F84B-9E4A-B4B9-BEF2CF6CDC93}"/>
    <dgm:cxn modelId="{A1B122EE-BDA1-7E48-A6B1-065C26357077}" srcId="{81218FE8-0E06-8240-87BA-EA0BD24323DA}" destId="{D08A8DCA-5754-264E-A993-E680E60C1BBF}" srcOrd="2" destOrd="0" parTransId="{766A3495-CD74-F643-B582-D4AD8CF03D85}" sibTransId="{00316F52-698C-FE48-B7DE-504B9000BC0C}"/>
    <dgm:cxn modelId="{7EFB32F4-EEC0-164D-8267-B8AB9F488C14}" type="presOf" srcId="{661F7554-F36D-5A41-935B-D9215774F05E}" destId="{99EA6506-E759-7E42-9CD3-5FBDC73606E4}" srcOrd="0" destOrd="0" presId="urn:microsoft.com/office/officeart/2005/8/layout/vList5"/>
    <dgm:cxn modelId="{2D5102FF-CEE4-1D43-BF7A-10C9E7B2A844}" type="presOf" srcId="{D552BE7A-6352-A04B-948E-5780112CBABE}" destId="{E4C2CF2F-809B-1548-9225-AD647564B450}" srcOrd="0" destOrd="0" presId="urn:microsoft.com/office/officeart/2005/8/layout/vList5"/>
    <dgm:cxn modelId="{FE3E0AB1-D5C5-CA4C-BD84-6725EDDD5CF4}" type="presParOf" srcId="{D01D40FE-976A-EA4F-81B8-22776FB60AD4}" destId="{11374A24-4FA0-0942-85C9-3521D2D7A346}" srcOrd="0" destOrd="0" presId="urn:microsoft.com/office/officeart/2005/8/layout/vList5"/>
    <dgm:cxn modelId="{8DE55BBE-15EE-1D42-88E6-B10780DDCD28}" type="presParOf" srcId="{11374A24-4FA0-0942-85C9-3521D2D7A346}" destId="{67214EA2-7F01-7A45-B322-8ED0E4C9B543}" srcOrd="0" destOrd="0" presId="urn:microsoft.com/office/officeart/2005/8/layout/vList5"/>
    <dgm:cxn modelId="{FAB30782-3DE8-1A41-A5DE-AD738C66CD16}" type="presParOf" srcId="{11374A24-4FA0-0942-85C9-3521D2D7A346}" destId="{931286F8-5709-AB4A-BDD3-A615569560CE}" srcOrd="1" destOrd="0" presId="urn:microsoft.com/office/officeart/2005/8/layout/vList5"/>
    <dgm:cxn modelId="{B0252581-1E9F-D443-A7D9-B97D1AD2B6BA}" type="presParOf" srcId="{D01D40FE-976A-EA4F-81B8-22776FB60AD4}" destId="{AE265CAF-5E26-DF44-A5CB-FE01C9C2F2CF}" srcOrd="1" destOrd="0" presId="urn:microsoft.com/office/officeart/2005/8/layout/vList5"/>
    <dgm:cxn modelId="{362C9D1B-6077-9F40-9E14-094811F4B264}" type="presParOf" srcId="{D01D40FE-976A-EA4F-81B8-22776FB60AD4}" destId="{722E8189-45C2-9D43-8B0B-0A7449C8B270}" srcOrd="2" destOrd="0" presId="urn:microsoft.com/office/officeart/2005/8/layout/vList5"/>
    <dgm:cxn modelId="{321D8602-E665-064C-8779-C3AD10AE3912}" type="presParOf" srcId="{722E8189-45C2-9D43-8B0B-0A7449C8B270}" destId="{99EA6506-E759-7E42-9CD3-5FBDC73606E4}" srcOrd="0" destOrd="0" presId="urn:microsoft.com/office/officeart/2005/8/layout/vList5"/>
    <dgm:cxn modelId="{1602DD14-E8BC-7340-88E4-E756B1B00BE9}" type="presParOf" srcId="{722E8189-45C2-9D43-8B0B-0A7449C8B270}" destId="{E4C2CF2F-809B-1548-9225-AD647564B450}" srcOrd="1" destOrd="0" presId="urn:microsoft.com/office/officeart/2005/8/layout/vList5"/>
    <dgm:cxn modelId="{15E3CB3F-3969-4446-BF67-B8822DC41E36}" type="presParOf" srcId="{D01D40FE-976A-EA4F-81B8-22776FB60AD4}" destId="{D3C4B2CF-3C8F-804C-8FFC-0B1D8C650088}" srcOrd="3" destOrd="0" presId="urn:microsoft.com/office/officeart/2005/8/layout/vList5"/>
    <dgm:cxn modelId="{192A278B-1995-B74B-BF15-7812C711B1E4}" type="presParOf" srcId="{D01D40FE-976A-EA4F-81B8-22776FB60AD4}" destId="{05B86A72-2C10-2D42-B7AC-E513839E7EEE}" srcOrd="4" destOrd="0" presId="urn:microsoft.com/office/officeart/2005/8/layout/vList5"/>
    <dgm:cxn modelId="{5AB1801D-7CBA-204B-A721-1138A3EFA526}" type="presParOf" srcId="{05B86A72-2C10-2D42-B7AC-E513839E7EEE}" destId="{3DD41438-2C8E-F248-A34A-AA871C7A280E}" srcOrd="0" destOrd="0" presId="urn:microsoft.com/office/officeart/2005/8/layout/vList5"/>
    <dgm:cxn modelId="{A76B08AA-2E2B-224F-822D-9786D7324BFF}" type="presParOf" srcId="{05B86A72-2C10-2D42-B7AC-E513839E7EEE}" destId="{02543EFA-5A96-CD48-BB54-429B39E6BBB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286F8-5709-AB4A-BDD3-A615569560CE}">
      <dsp:nvSpPr>
        <dsp:cNvPr id="0" name=""/>
        <dsp:cNvSpPr/>
      </dsp:nvSpPr>
      <dsp:spPr>
        <a:xfrm rot="5400000">
          <a:off x="3651491" y="-1400650"/>
          <a:ext cx="1373637" cy="4304818"/>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Linear regression, regularized approaches (ridge, LASSO)</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Linear classifiers: logistic regression</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Non-linear models: decision trees</a:t>
          </a:r>
        </a:p>
        <a:p>
          <a:pPr marL="57150" lvl="1" indent="-57150" algn="l" defTabSz="488950">
            <a:lnSpc>
              <a:spcPct val="90000"/>
            </a:lnSpc>
            <a:spcBef>
              <a:spcPct val="0"/>
            </a:spcBef>
            <a:spcAft>
              <a:spcPct val="15000"/>
            </a:spcAft>
            <a:buChar char="•"/>
          </a:pPr>
          <a:r>
            <a:rPr lang="en-US" sz="1100" b="0" i="0" kern="1200">
              <a:latin typeface="Open Sans" panose="020B0606030504020204" pitchFamily="34" charset="0"/>
              <a:ea typeface="Open Sans" panose="020B0606030504020204" pitchFamily="34" charset="0"/>
              <a:cs typeface="Open Sans" panose="020B0606030504020204" pitchFamily="34" charset="0"/>
            </a:rPr>
            <a:t>Deep learning</a:t>
          </a:r>
          <a:endParaRPr lang="en-US" sz="1100" b="0" i="0" kern="1200" dirty="0">
            <a:latin typeface="Open Sans" panose="020B0606030504020204" pitchFamily="34" charset="0"/>
            <a:ea typeface="Open Sans" panose="020B0606030504020204" pitchFamily="34" charset="0"/>
            <a:cs typeface="Open Sans" panose="020B0606030504020204" pitchFamily="34" charset="0"/>
          </a:endParaRP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Nearest neighbors, clustering</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Recommender systems</a:t>
          </a:r>
        </a:p>
      </dsp:txBody>
      <dsp:txXfrm rot="-5400000">
        <a:off x="2185901" y="131995"/>
        <a:ext cx="4237763" cy="1239527"/>
      </dsp:txXfrm>
    </dsp:sp>
    <dsp:sp modelId="{67214EA2-7F01-7A45-B322-8ED0E4C9B543}">
      <dsp:nvSpPr>
        <dsp:cNvPr id="0" name=""/>
        <dsp:cNvSpPr/>
      </dsp:nvSpPr>
      <dsp:spPr>
        <a:xfrm>
          <a:off x="235559" y="2271"/>
          <a:ext cx="1950341" cy="149897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0" i="0" kern="1200" dirty="0">
              <a:latin typeface="Open Sans" panose="020B0606030504020204" pitchFamily="34" charset="0"/>
              <a:ea typeface="Open Sans" panose="020B0606030504020204" pitchFamily="34" charset="0"/>
              <a:cs typeface="Open Sans" panose="020B0606030504020204" pitchFamily="34" charset="0"/>
            </a:rPr>
            <a:t>Models</a:t>
          </a:r>
        </a:p>
      </dsp:txBody>
      <dsp:txXfrm>
        <a:off x="308733" y="75445"/>
        <a:ext cx="1803993" cy="1352628"/>
      </dsp:txXfrm>
    </dsp:sp>
    <dsp:sp modelId="{E4C2CF2F-809B-1548-9225-AD647564B450}">
      <dsp:nvSpPr>
        <dsp:cNvPr id="0" name=""/>
        <dsp:cNvSpPr/>
      </dsp:nvSpPr>
      <dsp:spPr>
        <a:xfrm rot="5400000">
          <a:off x="3738719" y="173274"/>
          <a:ext cx="1199180" cy="4304818"/>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b="0" i="1" kern="1200" dirty="0">
              <a:latin typeface="Open Sans" panose="020B0606030504020204" pitchFamily="34" charset="0"/>
              <a:ea typeface="Open Sans" panose="020B0606030504020204" pitchFamily="34" charset="0"/>
              <a:cs typeface="Open Sans" panose="020B0606030504020204" pitchFamily="34" charset="0"/>
            </a:rPr>
            <a:t>Gradient descent</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Boosting</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K-means</a:t>
          </a:r>
        </a:p>
      </dsp:txBody>
      <dsp:txXfrm rot="-5400000">
        <a:off x="2185901" y="1784632"/>
        <a:ext cx="4246279" cy="1082102"/>
      </dsp:txXfrm>
    </dsp:sp>
    <dsp:sp modelId="{99EA6506-E759-7E42-9CD3-5FBDC73606E4}">
      <dsp:nvSpPr>
        <dsp:cNvPr id="0" name=""/>
        <dsp:cNvSpPr/>
      </dsp:nvSpPr>
      <dsp:spPr>
        <a:xfrm>
          <a:off x="235559" y="1576195"/>
          <a:ext cx="1950341" cy="149897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0" i="0" kern="1200" dirty="0">
              <a:latin typeface="Open Sans" panose="020B0606030504020204" pitchFamily="34" charset="0"/>
              <a:ea typeface="Open Sans" panose="020B0606030504020204" pitchFamily="34" charset="0"/>
              <a:cs typeface="Open Sans" panose="020B0606030504020204" pitchFamily="34" charset="0"/>
            </a:rPr>
            <a:t>Algorithms</a:t>
          </a:r>
        </a:p>
      </dsp:txBody>
      <dsp:txXfrm>
        <a:off x="308733" y="1649369"/>
        <a:ext cx="1803993" cy="1352628"/>
      </dsp:txXfrm>
    </dsp:sp>
    <dsp:sp modelId="{02543EFA-5A96-CD48-BB54-429B39E6BBB1}">
      <dsp:nvSpPr>
        <dsp:cNvPr id="0" name=""/>
        <dsp:cNvSpPr/>
      </dsp:nvSpPr>
      <dsp:spPr>
        <a:xfrm rot="5400000">
          <a:off x="3738719" y="1747199"/>
          <a:ext cx="1199180" cy="4304818"/>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Loss functions, bias-variance tradeoff, cross-validation</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Point estimation, MLE</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Sparsity, overfitting / underfitting, model selection</a:t>
          </a:r>
        </a:p>
        <a:p>
          <a:pPr marL="57150" lvl="1" indent="-57150" algn="l" defTabSz="488950">
            <a:lnSpc>
              <a:spcPct val="90000"/>
            </a:lnSpc>
            <a:spcBef>
              <a:spcPct val="0"/>
            </a:spcBef>
            <a:spcAft>
              <a:spcPct val="15000"/>
            </a:spcAft>
            <a:buChar char="•"/>
          </a:pPr>
          <a:r>
            <a:rPr lang="en-US" sz="1100" b="0" i="0" kern="1200" dirty="0">
              <a:latin typeface="Open Sans" panose="020B0606030504020204" pitchFamily="34" charset="0"/>
              <a:ea typeface="Open Sans" panose="020B0606030504020204" pitchFamily="34" charset="0"/>
              <a:cs typeface="Open Sans" panose="020B0606030504020204" pitchFamily="34" charset="0"/>
            </a:rPr>
            <a:t>Decision boundaries</a:t>
          </a:r>
        </a:p>
      </dsp:txBody>
      <dsp:txXfrm rot="-5400000">
        <a:off x="2185901" y="3358557"/>
        <a:ext cx="4246279" cy="1082102"/>
      </dsp:txXfrm>
    </dsp:sp>
    <dsp:sp modelId="{3DD41438-2C8E-F248-A34A-AA871C7A280E}">
      <dsp:nvSpPr>
        <dsp:cNvPr id="0" name=""/>
        <dsp:cNvSpPr/>
      </dsp:nvSpPr>
      <dsp:spPr>
        <a:xfrm>
          <a:off x="235559" y="3150120"/>
          <a:ext cx="1950341" cy="1498976"/>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0" i="0" kern="1200" dirty="0">
              <a:latin typeface="Open Sans" panose="020B0606030504020204" pitchFamily="34" charset="0"/>
              <a:ea typeface="Open Sans" panose="020B0606030504020204" pitchFamily="34" charset="0"/>
              <a:cs typeface="Open Sans" panose="020B0606030504020204" pitchFamily="34" charset="0"/>
            </a:rPr>
            <a:t>Concepts</a:t>
          </a:r>
        </a:p>
      </dsp:txBody>
      <dsp:txXfrm>
        <a:off x="308733" y="3223294"/>
        <a:ext cx="1803993" cy="135262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4B252ED9-18B6-0749-BB32-82EB97D0DB13}" type="datetimeFigureOut">
              <a:rPr lang="en-US" smtClean="0"/>
              <a:t>6/22/2022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1:14:04.778"/>
    </inkml:context>
    <inkml:brush xml:id="br0">
      <inkml:brushProperty name="width" value="0.05292" units="cm"/>
      <inkml:brushProperty name="height" value="0.05292" units="cm"/>
      <inkml:brushProperty name="color" value="#FF0000"/>
    </inkml:brush>
  </inkml:definitions>
  <inkml:trace contextRef="#ctx0" brushRef="#br0">1166 1396 403 0,'0'0'36'0,"0"0"-36"0,0 0 0 0,0 0 0 16,0 0 73-16,0 0 8 0,0 0 2 0,0 0 0 16,0 0 7-16,0 0 2 0,0 0 0 0,0 0 0 15,0 0 0-15,0 0 0 0,0 0 0 0,0 0 0 16,0 0-20-16,0 0-3 0,0 0-1 0,0 0 0 16,0 0-2-16,0 0-1 0,0 0 0 0,-4 7 0 15,4 2-12-15,0 5-2 0,0-8-1 0,-7 11 0 16,7-1-23-16,0 0-5 0,0 4-1 0,0 0 0 15,0 6-4-15,0-3-1 0,0 3 0 0,7 0 0 16,-7-3 10-16,0 7 2 0,4-7 0 0,3 3 0 16,-7 0-28-16,4 4 0 0,0-4 0 0,3 3 0 0,-7-2 0 15,4-1 0-15,3 0 0 0,-3-3 0 16,-4 0-10-16,7 0-7 0,-3-3-2 0,0-1 0 0,3 1 19 16,-3 0 0-16,3-4 0 0,-7 0 0 0,0-3 37 0,0 1 11 15,0 2 3-15,0-9 0 16,4 2-31-16,-4 1-7 0,0-3-1 0,3 3 0 15,-3-4-12-15,0 1 0 0,0-7 0 0,8 6 0 16,-8-6 0-16,0 0 0 0,0 0 0 0,0 10 0 0,0-10 57 0,3 3 6 16,-3-3 1-16,11 4 0 0,-3-1-52 0,-8-3-12 15,4 7 0-15,-4-7 0 0,11 3 0 0,-8 0 0 16,8-3 0-16,0 3 0 0,0-3 0 0,4 0 0 16,-11 7 0-16,14-7 0 0,-10 6 0 0,3-2 0 0,7 2 0 0,-3 1 0 31,-4-4-48-31,4 4-13 0,-4-4-3 0,4 7 0 0,-1 0 52 0,1-7 12 0,-4 3 0 15,0 1 0-15,0-4 48 0,4 1 13 0,-8-4 3 16,8 3 0 0,-4 3-82-16,0-6-16 0,-3 0-3 0,-8 0-1 0,0 0 38 0,18-6 0 0,-3 3 0 0,0 3 0 15,-15 0 0-15,11-7 0 0,0 7 0 0,3-7 8 16,1 4 20-16,4-3 4 0,-12 6 1 0,4-7 0 16,0 4-33-16,0 3 0 0,0 0 0 0,-3-3 0 15,3 3-16-15,-11 0-11 0,0 0-1 16,0 0-1-16,0 0 29 0,0 0 0 15,0 0 0-15,0 0 0 0,0 0-76 0,0 0-21 0,0 0-5 0</inkml:trace>
  <inkml:trace contextRef="#ctx0" brushRef="#br0" timeOffset="703.302">2077 2153 990 0,'0'0'44'0,"0"0"8"0,0 0-41 0,0 0-11 0,0 0 0 0,0 0 0 16,7 0 53-16,1 4 9 0,3-4 2 0,0 0 0 16,-8-4-7-16,8 4-1 0,4-9 0 0,0 2 0 15,3-3-39-15,-3 4-8 0,4-11-1 0,3 4-8 0,-8 0 18 16,5 6-3-16,-4-9-1 0,7 6 0 0,-15 0 40 0,4 1 8 16,-3 2 2-16,-1 4 0 0,-7 3-9 0,0-10-2 15,0 3 0-15,-4 1 0 0,1 2 9 0,3-2 2 16,-12-1 0-16,5 4 0 0,0-3-43 0,-1 6-8 15,5 0-1-15,-5 0-1 16,-3 0-11-16,4-7 0 0,-1 7 0 0,-3 0 0 0,-3 0 19 0,3 7 1 16,0-7 1-16,3 6 0 0,-3 4-12 0,0-4-9 15,-4 4 12-15,4-3-12 0,-4 3 10 0,-3 6-10 16,11-3 8-16,-12 4-8 0,8-4 0 0,4 3 0 16,-4 4 0-16,0-4 0 0,0 1 0 0,7-1 0 15,-7 4 0-15,0-1 0 0,7 1 0 0,4-4 0 16,-11 1 0-16,11 2 0 0,0-2 12 0,4-1-4 15,3 1 0-15,-3-1 0 0,7-3-8 0,-7 0-11 16,7 4 3-16,3-11 0 0,8 1-4 0,1-1 0 16,2 1 0-16,1-4 0 0,4-3 26 0,3-3 5 15,4-4 1-15,0 4 0 0,-8-4-20 0,4-2 0 0,-3-1 0 0,-4 3 0 32,-4-3-94-32,0 4-16 0,-7-11-3 0,-4 8-805 0</inkml:trace>
  <inkml:trace contextRef="#ctx0" brushRef="#br0" timeOffset="1077.874">2862 1911 1551 0,'0'0'68'0,"0"0"16"0,-3-13-68 0,-1 3-16 16,-7 0 0-16,11 10 0 0,-8-7 94 0,8 7 15 15,-3-3 3-15,3 3 1 0,-15-6-45 0,4 6-10 16,11 0-2-16,-11 0 0 0,0 0-29 0,0 6-7 16,3 4 0-16,-3-3-1 0,4 6-3 0,-4 0 0 15,3 3 0-15,-3 7 0 16,0-6-34-16,8-1-7 0,-8 7-2 0,3 3 0 0,5 0 37 0,-5 4 7 15,8-7 2-15,0 6 0 0,-4-6-19 0,8 7 0 16,-4-11 0-16,8 4 0 0,-5 0 0 0,8-3 0 16,0 0 0-16,4-4 0 0,7-6 0 0,-7 0 0 0,0 3 0 0,7-10 0 15,4 0-12-15,7-3-5 0,-7 0-2 0,0 0 0 16,3-3 19-16,4 0 0 0,-7-7 0 0,0 7 0 31,-4-1-209-31,-7-2-39 0,22-4-7 0,-23 3-1 0</inkml:trace>
  <inkml:trace contextRef="#ctx0" brushRef="#br0" timeOffset="1405.879">3408 1553 1497 0,'0'0'66'0,"0"0"14"0,0 0-64 0,0 0-16 16,0 10 0-16,4 3 0 0,-4 4 57 0,7 2 8 16,-7 4 2-16,4 0 0 0,7 0-21 0,-7 7-4 15,3-1-1-15,0 7 0 0,1 0-17 0,-5-3-3 16,8 3-1-16,-3-3 0 0,-8 3-20 0,7-3 0 15,-7 3 0-15,8 0 0 0,-8-10 0 0,0 0 0 16,0 4 0-16,0-10 0 0,0-1 0 0,0-2 0 16,0-1 0-16,-8 1 0 15,8-11-149-15,-4 4-35 0,4-10-6 0,0 0-2 0</inkml:trace>
  <inkml:trace contextRef="#ctx0" brushRef="#br0" timeOffset="1624.608">3297 2009 633 0,'0'0'56'0,"0"0"-44"0,0 0-12 0,0 0 0 16,0 0 194-16,0 0 37 0,0 0 7 0,11 7 2 15,-7-7-90-15,7 3-18 0,0-3-3 0,4 0-1 16,0 0-84-16,3 3-16 0,-3-3-4 0,7 0-1 16,-3-6-15-16,6 6-8 0,-3-7 8 0,4 1-8 15,-4 2 8-15,4-2-8 0,-7-1 8 0,-1 4-8 16,1-4 11-16,-1 4-3 0,-3-3 0 0,-4 6 0 15,0-7-140-15,4 4-28 0,-12 3-5 0,-3 0-2 0</inkml:trace>
  <inkml:trace contextRef="#ctx0" brushRef="#br0" timeOffset="2202.569">3902 1901 1857 0,'0'0'40'0,"0"0"9"0,0 0 2 0,0 0 2 0,0 0-42 0,0 0-11 0,0 0 0 0,0 0 0 16,0 0 56-16,0 0 8 0,0 0 3 0,0 13 0 16,0 0-44-16,0 0-9 0,0 0-2 0,0 1 0 15,0 2 1-15,0 0 0 0,8 4 0 0,-8-4 0 16,0 4-13-16,0-4 0 0,3 1 0 0,8-1 0 16,-11 1 0-16,11-1 0 0,-7-6 0 0,3 0 0 15,1 0 0-15,3-1 0 0,0-9 0 0,0 4 0 16,11-1 0-16,-7-6 0 0,0-1 0 0,7 4 0 0,-11-9 0 0,4 2 0 15,-1 0 0-15,1-6 0 0,-4 3 0 0,0 1 0 16,4-8 0-16,-4 1 0 0,0 3 0 0,0 0 0 16,-7-4 0-16,3 4 0 0,-3-3 0 0,7 3 0 15,-11-1 0-15,4 8 0 0,3-7 40 0,-7 10 4 16,0-7 2-16,0 10 0 0,0 0-26 0,0 0-4 16,0 0-2-16,0 0 0 0,0 0-14 0,0 0 9 15,0 0-9-15,0 0 8 0,0 0-8 0,0 10 0 16,4-4 0-16,-1 4 0 0,-3 0 0 0,8 3 0 15,-8 3 0-15,3-3 0 0,5 7 0 0,-8-4 0 16,4 1 0-16,-4 2 0 16,3 1 0-16,1-3 0 0,0 2 0 0,-1-2 0 15,5-1 10-15,-8-3 0 0,3 4 0 0,5-1 0 0,-8-10-10 0,0 8 0 16,0-5 9-16,7 1-9 0,-7-3 0 16,0-7-16-16,0 0 2 0,7 10-709 0,-7-10-141 0</inkml:trace>
  <inkml:trace contextRef="#ctx0" brushRef="#br0" timeOffset="2593.133">4437 1967 1497 0,'0'0'66'0,"0"0"14"0,0 0-64 16,0 9-16-16,7-2 0 0,-3 3 0 15,0 0 55-15,-1 3 7 0,5 3 2 0,-5-3 0 0,5 7-2 0,-8 3 0 16,3-7 0-16,9 4 0 0,-12 0-21 0,3-1-4 16,5 1-1-16,-8 0 0 0,0-4-9 0,3 0-3 15,-3-3 0-15,0 4 0 0,-3-4-14 0,6 0-10 16,-3-3 12-16,4 3-12 16,0-10 0-16,-4-3 0 0,0 0 0 0,0 0 0 0,0 0 28 0,0 0 0 15,0 0-1-15,-4-10 0 0,4 1-16 0,0-11-3 16,-4 4-8-16,8-4 12 0,3-6-24 0,4 3-6 15,-11-3-1-15,11 3 0 16,-3 0-7-16,3-4-2 0,4 4 0 0,3 7 0 0,-7-4 10 0,4 4 2 16,0 3 0-16,-1 6 0 15,5-9-16-15,-4 3-2 0,-4 10-1 0,0-7 0 0,3 3 59 0,-2 7 12 16,2-10 3-16,-3 10 0 0,-11 0-17 0,11-3-3 0,4 3-1 16,-15 0 0-16,0 0-9 0,0 0-1 15,0 0-8-15,8 7 12 16,-8-7-71-16,7 6-14 0,-7-6-3 0,0 0-820 0</inkml:trace>
  <inkml:trace contextRef="#ctx0" brushRef="#br0" timeOffset="3171.643">5071 2032 1267 0,'0'0'28'0,"11"0"5"0,-11 0 2 0,0 0 1 15,8 7-36-15,-1-4 0 0,4 0 0 0,0-3 0 0,0 3 58 0,0 4 5 16,4-7 1-16,0 0 0 0,-4 0-52 0,0 0-12 15,4 0 0-15,-4-7 0 0,3 4 0 0,-2 0 0 16,-5-4 0-16,8 4 0 0,-4 3 54 0,-4-6 8 16,0 2 2-16,5 1 0 0,-9 0-52 0,1 3-12 15,-4 0 0-15,0 0 0 0,4-10 54 0,-4 3 8 0,0 7 2 0,-4-10 0 16,0 4 4-16,1-1 2 16,-9 4 0-16,5-3 0 0,0-1-61 0,-4 4-9 0,-4-4 0 0,4 7-12 15,0-10 36-15,3 7 7 0,1 0 1 0,-4 3 1 31,-4-10-53-31,4 7-10 0,0-1-2 0,0 4-1 0,0 0 33 0,7 0 0 0,-10 0 0 0,6 4 0 16,-3-1 20-16,4 0 10 0,7-3 2 0,-8 10 1 16,-3 3-53-1,0-6-10-15,4 6-2 0,-4 0-1 0,-4 3 33 0,8-6 0 0,3 7 0 0,-7-4 0 16,4 3 0-16,-1 0 0 0,1 1 0 0,3-1 0 16,4 1 14-16,-7-1 10 0,7 0 1 0,0 7 1 15,0-3-26-15,7 0 0 0,-7-4 0 0,11 0 0 16,-3 1-8-16,3-4 8 0,3-3-10 0,5 3 10 15,-1-7 0-15,4 1 0 0,0 0-8 0,4-4 8 0,-4 3 0 0,4-6 0 16,-7 0 0-16,6 0 0 0,-2 0-9 16,-1-9-9-16,4 5-2 0,-8 1 0 0,0 3 20 0,8-10-12 15,0 4 12-15,-15-4-651 16,0 0-124-16</inkml:trace>
  <inkml:trace contextRef="#ctx0" brushRef="#br0" timeOffset="4061.512">7269 1294 748 0,'0'-6'67'0,"-4"-1"-54"16,-3-3-13-16,0 4 0 0,-1-1 169 0,1 4 31 16,-8-10 7-16,4 0 1 0,-4 6-71 0,4 1-13 15,0-4-4-15,-7 10 0 0,7-13-62 0,-4 10-13 16,-3-4-2-16,3 7-1 0,0-7-16 0,-3 7-3 0,-5 0-1 0,5 7 0 15,0-7-13-15,-1 0-9 0,-7 7 12 0,8-4-12 16,3 10 0-16,-7-7 0 0,4 4 0 0,-1 0 0 16,-3 7 0-16,11-4 0 0,-8 3 0 0,8 0 0 15,4 4-10-15,-11 0 10 0,10-1-10 0,1 4 10 16,3-6 0-16,0 2 12 0,1 1-1 0,-1 3 0 16,8 3-27-16,-1-9-4 0,5 6-2 0,-1-4 0 15,8 4 14-15,0 0 8 0,-1-6-10 0,9 2 10 16,6-2-8-16,1-1 8 0,-1 4 0 0,4-4-9 15,1-6 9-15,-1 3 0 0,-4 3 0 0,4-2 0 16,-3-1 0-16,-1 3 0 0,5 0 0 0,-1 1 0 16,0-1 0-16,-7 7 0 0,0-6 0 0,-12 6 0 15,1-4-27-15,-4 1-6 0,-3-4-2 0,-1 11 0 0,4-11 63 0,-7 7 13 16,-12-3 3-16,8-1 0 0,0 1-20 0,-7 3-3 16,-4-7-1-16,-8 1 0 0,-3-1 18 0,0 0 3 15,-4-6 1-15,1 3 0 0,-1-3-11 0,0 0-3 16,0-3 0-16,-3-1 0 0,-1-6 4 0,1 3 0 15,-1-3 0-15,1 0 0 0,-5 0-8 0,5 0 0 16,-4-3-1-16,7 3 0 0,4-6-23 0,-4 2 9 16,4 1-9-16,0 0 0 0,3-4 0 0,4 4 0 15,1-4-12-15,6 7 3 16,-3-6-120-16,4 3-24 0,7 3-5 0</inkml:trace>
  <inkml:trace contextRef="#ctx0" brushRef="#br0" timeOffset="4467.654">7664 1432 1267 0,'0'0'56'0,"0"0"12"0,0 0-55 0,0 0-13 15,0 0 0-15,7 10 0 16,0-3 105-16,1-1 19 0,-5 7 3 0,9 0 1 0,-12 4-68 0,3 2-12 15,1 1-4-15,0 6 0 0,-1 0-13 0,1 4-3 16,0-4-1-16,-1 4 0 0,5 3-11 0,-5-1-1 16,5-5-1-16,-5 2 0 0,5 4-28 0,-1 0-6 15,-7-10 0-15,4 3-1 0,-4-10 48 0,4 7 9 16,-1 0 3-16,1-3 0 0,-4 3-11 0,4-7-3 16,-1-3 0-16,-3 4 0 15,0-1-71-15,0-6-14 0,0 0-4 0,0-4-844 0</inkml:trace>
  <inkml:trace contextRef="#ctx0" brushRef="#br0" timeOffset="4670.734">7542 1914 1728 0,'0'0'76'0,"0"0"16"0,7 3-73 0,4-3-19 0,4 0 0 0,4 0 0 16,-1 0 48-16,-3-3 5 0,7 3 2 0,0 0 0 15,8 0-37-15,-8 0-7 0,3 0-2 0,5 0 0 16,-1 3-9-16,1-3 0 16,-1 0 0-16,5 4 0 0,3-4 20 0,-12 0 3 0,1 3 0 0,0 0 0 15,-11-3-88-15,3 0-18 0,-3 7-3 0,0-4-1 0</inkml:trace>
  <inkml:trace contextRef="#ctx0" brushRef="#br0" timeOffset="5280.002">8604 1921 1036 0,'0'0'46'0,"0"0"10"0,0 0-45 0,0-7-11 0,0 4 0 0,-7-7 0 16,14 3 104-16,-7-2 18 0,0 9 4 0,-7-4 1 16,-1 1-50-16,5-7-9 0,-1 4-3 0,-3 6 0 15,3-10 14-15,-7 10 2 0,3-4 1 0,1 4 0 16,7 0-29-16,-11 0-5 0,-7 0-2 0,3 0 0 15,7 4-46-15,1 6 0 0,-8-4 0 0,1 4-13 16,2 0 13-16,5 0 8 0,-4 3 0 0,4-7-8 16,-4 11 0-16,0-11-14 0,3 7 1 0,4 1 0 15,-3 2 13-15,3-6-12 0,8 3 12 0,0 7-12 16,-1-7 12-16,5 3 0 0,-1-6-10 0,4 3 10 16,0-3 0-16,4-4 0 0,0 4 0 0,0-10 0 15,3 0 0-15,0 0 0 0,1 0 0 0,-1-10 0 0,-7 4 0 0,8-1 12 16,-4-3-12-16,3-3 12 0,-11 0 0 0,1 0 1 15,7 3 0-15,-8-3 0 0,0 3-13 0,1-3 0 16,3 3 0-16,-11 1 0 0,3-1 8 0,1 3-8 16,-4-9 0-16,4 16 9 0,-4 0 0 0,0 0 0 15,0 0 0-15,0 0 0 0,0 0-9 0,0 0-17 16,0 0 4-16,3 3 1 0,5 4 12 0,-4 2 0 16,3 5 0-16,-3-5 0 0,-1 4 0 0,5 4 0 15,-1-1 0-15,4 4 0 0,-4-4 0 0,1 1 0 16,-1-1 0-16,1 4 0 0,3-4 16 0,-8-3 5 15,5 0 2-15,-1 4 0 0,0-7-12 0,1 3-3 16,-8-7 0-16,4 4 0 16,-4-10-149-16,0 0-31 0</inkml:trace>
  <inkml:trace contextRef="#ctx0" brushRef="#br0" timeOffset="5686.272">8943 1904 1267 0,'0'0'56'0,"0"0"12"16,0 0-55-16,0 0-13 0,0 7 0 0,0 3 0 0,-3 3 54 16,3-7 8-16,7 7 2 0,0 7 0 0,-7-4 0 0,0 1 0 15,8-1 0-15,-5 4 0 0,5 0-52 0,-5-4-12 16,-6 0 0-16,3 1 0 0,3-1 41 0,-3-3 6 15,0 0 1-15,0 1 0 0,8-5-26 0,-4 1-5 16,-8-3-1-16,4-7 0 0,-4 3 8 0,4-3 2 16,0 0 0-16,0 0 0 0,-15-3-4 0,4-7-1 15,19 3 0-15,-5-9 0 0,-3 3-9 0,-3-4-3 16,3-2 0-16,7-4 0 0,0 6-9 0,5-9 0 16,-5 7-10-16,4-4 10 0,7 3-16 0,-3 4 4 15,-4-1 0-15,8 1 0 0,-1-4 12 0,1 4 0 16,-1 3 0-16,0-1 0 0,1 5-9 0,-4-1 1 15,-1 3 0-15,1-3 0 0,0 4 8 0,-4 6 0 16,4-10 0-16,-1 10 0 0,-2-3 0 0,2 3 0 16,-3-4 0-16,0 4 0 0,-3 0 0 0,3 4 0 0,-4-1 0 15,4 0 0-15,-3 4-9 0,-1-4 0 0,0 4 0 0,1-1 0 16</inkml:trace>
  <inkml:trace contextRef="#ctx0" brushRef="#br0" timeOffset="6061.106">9651 1475 1267 0,'0'0'28'0,"0"0"5"0,0 0 2 0,0 0 1 0,0 0-36 0,0 0 0 16,0 0 0-16,8 10 0 0,-5 3 90 0,1-3 11 16,0 3 3-16,3 3 0 0,4 4-56 0,-3-1-12 15,-5 8-1-15,1-4-1 0,0 3-10 0,3 3-3 16,-3-2 0-16,-1 5 0 0,-6 1-8 0,6-10-1 15,1 3-1-15,0 4 0 0,-4-4 1 0,0 7 1 16,3-7 0-16,-3 4 0 0,0-4-3 0,-3 13-1 16,3-13 0-16,0 4 0 0,0-11-9 0,0 1 0 15,0-3 0-15,-4-1 0 0,4 0 0 0,0-9 0 0,4 3 0 0,-4-10-868 16</inkml:trace>
  <inkml:trace contextRef="#ctx0" brushRef="#br0" timeOffset="6266.336">9581 1878 1497 0,'15'0'32'0,"-4"0"8"0,4 0 0 0,3 0 4 0,8 0-36 0,-4 0-8 0,0 0 0 0,8 3 0 15,-1 1 46-15,5-4 7 0,-1 3 2 0,-4 3 0 0,-3-6-37 0,0 0-7 16,3 7-2-16,-3-7 0 0,-4 3-9 0,4 4 0 15,7-7 0-15,-11 3 0 0,-3-3 0 0</inkml:trace>
  <inkml:trace contextRef="#ctx0" brushRef="#br0" timeOffset="6844.365">10625 1508 1465 0,'0'0'32'0,"0"0"6"0,0 0 2 0,0 0 2 0,-4-7-34 0,4 7-8 16,0 0 0-16,-3-3 0 0,-5-4 64 0,8 7 12 15,0 0 1-15,0 0 1 0,0 0-31 0,0 0-7 16,0 0 0-16,0 0-1 0,0 0-6 0,0 0-1 16,0 0 0-16,0 0 0 0,0 0-16 0,0 0-4 15,0 0-1-15,0 0 0 0,0 0-11 0,0 0 10 16,0 0-10-16,0 0 10 15,-7 7-30-15,7-7-7 0,0 0-1 0,0 0 0 0,-8 3 49 0,1 0 10 16,7-3 1-16,0 0 1 0,0 0-33 0,0 10 0 0,-4-7 0 0,4-3 0 16,0 0 8-16,0 0-8 0,0 0 0 0,0 0 0 15,0 0 0-15,0 0-16 0,0 0 2 16,0 0 0 0,0 0-14-16,8 0-2 0,-1-3-1 0,-7 3 0 15,0 0-18-15,0 0-4 0,0 0-1 0,0 0 0 0,0 0 30 0,0 0 7 0,0 0 1 0</inkml:trace>
  <inkml:trace contextRef="#ctx0" brushRef="#br0" timeOffset="7312.977">10566 2065 518 0,'0'0'46'0,"0"0"-37"16,0 0-9-16,0 0 0 0,0 0 168 0,0 0 32 15,0 0 7-15,0 0 1 0,7-3-64 0,-7 3-13 16,0 0-3-16,0 0 0 0,0 0-102 0,0 0-26 0,4 9 0 16,-4-9 0-16,-4 17 46 0,4-17 4 0,0 6 1 0,0 4 0 15,0-10-31-15,-3 10-5 0,3 3-2 0,0-13 0 16,0 0-13-16,-4 10 0 0,-3 0 0 0,7-10 0 16,0 0 0-16,3 13 0 0,-3-13 0 0,0 0 0 15,4 16 0-15,0-12 0 0,-4-4 0 0,0 0 0 16,0 0 0-16,11 6 0 0,-4 1 0 0,0-7 0 15,-7 0 0-15,8 0 0 0,3-7 0 0,-4 4 0 16,-3-4 0-16,0 7 0 0,-1-9 0 0,1 2 0 16,0 0 0-16,-1 7 0 0,-6-9 0 0,-1 5 0 15,4 1 0-15,-4 3 0 0,1-7 0 0,-1 4 0 16,4 3-151-16,-4 0-33 0,-11-6-6 16,-7 6-2-16</inkml:trace>
  <inkml:trace contextRef="#ctx0" brushRef="#br0" timeOffset="8987.403">4536 3098 115 0,'-18'3'10'0,"18"-3"-10"16,0 0 0-16,0 0 0 0,0 0 207 0,0 0 39 16,0 0 8-16,0 0 2 0,0 0-103 0,0 0-20 15,0 0-4-15,0 0-1 0,0 0-51 0,0 0-10 16,7-7-3-16,-7 7 0 0,0-3 30 0,0-4 6 15,4-2 0-15,3 9 1 0,-3-10-59 0,7 7-12 0,0-1-2 0,-3-9-1 16,-1 10-27-16,8-7 0 0,7 3 0 0,-4-6 0 16,12 7 29-16,-4-1 1 0,3-3 0 0,4 7 0 31,1-3-48-31,-5 2-10 0,4-2-1 0,4 9-1 0,-4 0 30 0,1 4 0 0,-1-1 0 0,-4 4 0 16,4 3 0-16,-7 4 0 0,4-1 0 0,-4 4 0 15,-8 6 0-15,0 0 0 0,-3 4 0 0,-4 3 0 16,-7-1 30-16,0-2 12 0,-8 6 2 0,0 3 1 15,-7-9-21-15,-4 6-4 0,4 3 0 0,0-9-1 16,-3 2-8-16,2-2-2 0,-13-1 0 0,3-2 0 16,-1-1-9-16,5 0-12 0,-4 0 2 0,7 1 1 0,-11-8 9 15,8-2 0-15,3-1 0 0,0-3 0 0,1 0 0 0,3 4 0 16,3-11 0-16,1 4 0 0,7-3 0 16,-8-4 0-16,8-3 0 0,0 0 0 15,0 0 0-15,0 0 0 0,0 0 0 0,0 0 0 0,8 0 0 0,7 0 0 16,-1 0 0-16,8-3 0 0,-3 3 0 0,3-4 0 15,4 1 0-15,0 3 0 0,-4 0 0 0,7-6 0 16,4 2 0-16,4-2 0 0,-7 6 0 0,3 0 0 16,-4-7 0-16,5 4 0 0,-5 0 0 0,-3 3 0 15,-4 0 0-15,4 3 0 0,-4-3 49 0,-7 0 12 16,0 0 3-16,-1 3 0 0,5 4-52 0,-8-4-12 16,0 0 0-16,4 1 0 0,-12 2 0 0,5-3 0 15,-1 1 0-15,-7-4 0 0,0 0 0 0,7 3 0 16,-3 3 0-16,-4-6 0 0,0 0 0 0,0 0 0 15,0 4 0-15,0-4-1175 0</inkml:trace>
  <inkml:trace contextRef="#ctx0" brushRef="#br0" timeOffset="9502.918">5930 3058 806 0,'0'0'72'0,"0"0"-58"16,0 0-14-16,0 0 0 0,0 0 105 0,0 0 19 16,0 0 3-16,0 0 1 0,0 0-52 0,0 0-9 15,0 0-3-15,0 0 0 0,-11-6 0 0,11 6 0 16,-3-4 0-16,3 4 0 0,0 0-25 0,0 0-6 16,0 0-1-16,0 0 0 0,-8 4-21 0,8-4-11 15,-7 6 10-15,7-6-10 0,0 0 8 0,-4 4-8 16,1-1 0-16,3-3 0 0,-8 10 0 0,5-7 0 15,-1 10 0-15,4-13 0 0,0 0 0 0,0 0 0 0,0 0 0 0,0 0 0 16,0 0 0-16,0 0 0 0,0 0 0 0,0 0 0 16,0 0 0-16,0 0 0 0,0 0 0 0,7 0 0 15,1 3 0-15,-1-3 0 0,-7 0 0 0,11 0 0 16,0 0 0-16,-4-3 0 0,1 3 0 0,-8 0 0 16,11-7 16-16,-11 7-4 0,0 0 0 0,0 0 0 15,0-6 1-15,0 6 0 0,0 0 0 0,0 0 0 16,0 0 21-16,-7-3 4 0,7 3 1 0,-4 0 0 15,-4 3-63-15,8-3-12 0,0 0-2 0,-7 3-1 16</inkml:trace>
  <inkml:trace contextRef="#ctx0" brushRef="#br0" timeOffset="10034.032">6037 3691 115 0,'0'0'0'0,"0"0"10"0,0 0-10 0,0 0 0 0,0 0 0 0,0 0 0 16,0 0 258-16,0 0 50 0,0 0 9 0,0 0 3 15,0 0-205-15,0 0-41 0,0 0-8 0,0 0-2 16,0 0 0-16,0 0 0 0,0 0 0 0,0 0 0 16,0 0-51-16,0 0-13 0,0 0 0 0,0 0 0 15,0 0 34-15,0 0 4 0,0 0 1 0,0 0 0 16,0 0-11-16,0 0-3 0,0 0 0 0,0 0 0 15,-3 7-25-15,-1-1 0 0,0 1 0 0,1-1-11 16,3-6 11-16,0 0 0 0,-4 7 10 0,4-1-10 16,0-6 0-16,-7 10 0 0,7-10-13 0,0 0 4 15,0 0 9-15,0 0 0 0,0 0 0 0,0 0-8 16,0 0 8-16,7 0 0 0,-7 0 0 0,7 0 0 16,-7 0 0-16,8-3 14 0,-1 0-3 0,0-4-1 0,1 1-10 0,-4 2 0 15,-1-2 0-15,1 2 0 0,-4 4 40 0,4-6 5 16,-4-1 2-16,0 7 0 0,0 0-24 0,-4-3-5 15,0 0-1-15,4 3 0 0,0 0-1 0,0 0-1 16,-7 0 0-16,7 0 0 0,-8 0-25 0,1 3-5 16,0 0-1-16,-1 1-964 15</inkml:trace>
  <inkml:trace contextRef="#ctx0" brushRef="#br0" timeOffset="10768.458">6465 3196 1036 0,'0'0'23'0,"0"-7"5"0,0 7 0 0,0-6 1 0,4-4-29 0,-4 3 0 16,4 4 0-16,-1-7 0 0,-3 4 108 0,8-4 16 16,-5 3 4-16,1 1 0 0,7-1-52 0,0 1-9 15,-4-1-3-15,8 4 0 0,0-4-7 0,0 4-1 16,3 3-1-16,-7-7 0 0,8 4-37 0,-5-3-7 15,9 6-2-15,-1 0 0 0,0-7-9 0,4 7 0 16,-1 0 0-16,9 7 0 0,-5-7 0 0,4 6 0 16,-7 4 0-16,4-3 0 0,-5 6 0 0,-6 0 0 0,-1 0 0 15,1 7 0-15,-1 3 33 0,-7-4 5 16,4 4 1-16,-15 0 0 0,4 3-19 0,-8-6-3 16,4 6-1-16,-11-6 0 0,0 6 2 0,0 0 0 0,-4-3 0 0,0 7 0 15,1-7-4-15,-5 10-1 0,1-4 0 0,7-6 0 16,0-3-28-16,-1-1-5 0,9-2-2 0,-1 2 0 15,-3-5 22-15,7 2 0 0,0-3 0 0,0 0 0 16,7 0 0-16,0-3 0 0,-3-3 0 0,7 3 0 16,4-4 0-16,3 1 0 0,-3-1 0 0,0 1 0 15,3-7 0-15,5 3 0 0,-1-3 0 0,0 0 0 16,0-3 0-16,0-4 0 0,8 1 0 0,-1 6 0 16,4-4 0-16,-7 4 0 0,11 0 0 0,0 0 0 15,0 4 47-15,-4-4 13 0,-7 0 4 0,-1 0 0 0,5 3-52 16,-12 0-12-16,-10 0 0 0,3 1 0 0,0-1 0 0,-4 0 0 15,-7-3 0-15,-7 4 0 0,-4-1 0 0,11-3 0 16,0 0 0-16,0 0-714 16,0 0-146-16</inkml:trace>
  <inkml:trace contextRef="#ctx0" brushRef="#br0" timeOffset="11393.491">7837 3058 1036 0,'0'0'46'0,"-7"0"10"16,3-6-45-16,-7 6-11 0,11 0 0 0,-8 0 0 15,1-4 53-15,0 4 9 0,-1 0 2 0,5 4 0 16,-5 2 0-16,1-6 0 0,3 7 0 0,-3 3 0 0,-1-1-20 15,-3 8-4-15,4-1-1 0,0 4 0 0,-1 6-15 0,1-6-2 16,0 9-1-16,-5-2 0 0,5 2-13 0,0-6-8 16,-1 3 8-16,1 1-8 0,0-1 8 0,3 3-8 15,0 1 10-15,4-1-10 0,0 1 0 0,0 9 0 16,8-6 0-16,-1 0-10 0,0-4 10 0,8 1 0 16,4-1 0-16,-5-12 0 0,5-1 0 0,3-3 0 15,4 3 0-15,-1-6 0 0,9-3 0 0,3 3 0 16,-1-10 0-16,12 3 0 0,-3-3 0 0,-1-3 0 15,0-7 0-15,0 0 0 0,-10 0 74 0,-1-6 17 16,-7-7 3-16,-1-3 1 0,-2 3 1 0,-5-4 1 0,-3-2 0 16,-4-4 0-16,-4 0-49 0,-3-3-9 15,0 4-3-15,-8-1 0 0,0 0-6 0,0 0-2 16,-3 4 0-16,-4-1 0 0,0 1-28 0,-4 6 0 16,4 0 0-16,-7 6 0 0,-1-9 0 0,-3 6 0 0,-4 4 0 0,1 0 0 15,-5 3 57-15,4-1 6 0,-3 1 1 0,7 10 0 31,3 3-103-31,-3 0-20 0,4-7-4 0,-5 7-1 16,1 7-51-16,4-7-10 0,-1 3-3 0,-3 4-580 0,8-4-116 0</inkml:trace>
  <inkml:trace contextRef="#ctx0" brushRef="#br0" timeOffset="12314.755">8704 3127 1036 0,'0'0'23'0,"0"0"5"0,0-6 0 0,0 6 1 0,0 0-29 0,0-4 0 0,3-2 0 0,-3 6 0 16,0 0 95-16,0 0 13 0,0 0 2 0,0 0 1 16,0 0-31-16,0 0-7 0,8 3-1 0,-1 4 0 15,0-1-50-15,1 7-10 0,3 0-3 0,-4 4 0 16,1-1 36-16,3 4 7 0,-4-1 2 0,4 8 0 15,0-1-26-15,-3 0-4 0,-1 4-2 0,0-4 0 16,1 3 4-16,-1 4 1 0,-3-7 0 0,-1 4 0 0,-3 3-2 0,4-10 0 16,0 3 0-16,-4-6 0 0,3-1-25 0,-3 4 0 15,4-3 0-15,-4-4 0 0,0 1 42 0,0-1 3 16,0-6 1-16,0 6 0 0,0-6-22 0,0-3-5 16,0-7-1-16,0 0 0 0,0 0 37 0,0 0 7 15,-4-10 2-15,1-3 0 0,-1-7-52 0,4-6-12 16,-4 0 0-16,1-1 0 0,-1-5 0 0,4 2 0 15,-4-6 8-15,4 0-8 0,0 3 0 0,-3 0 0 16,3 1 0-16,0-1 0 0,3 3 0 0,-3-3 0 16,4-3 0-16,0 4 0 0,-1 2 0 0,1-3 0 15,0 7 0-15,3-3 0 0,1 6 0 0,-1-4 0 16,0 4 0-16,1 4 0 0,3-1 0 0,-4 4 0 16,4-1 0-16,0 1 0 0,0 3 0 0,0 0 0 15,4 0 0-15,-4 3 0 0,8 3 0 0,-5 1 0 0,1-1 0 16,4 4 0-1,-1 3-24-15,4 3-2 0,-3-3 0 0,3 7 0 0,0-1 42 0,0 1 8 0,0 3 1 0,4 3 1 32,-4 0-72-32,0 3-14 0,-7 4-4 0,0 0 0 0,-1-1 52 0,-6 1 12 0,-1 3 0 0,-3 0 0 15,-8 3 0-15,-3-3 0 0,3 3 0 0,-7 0 0 16,-4 4 23-16,1-10 7 0,-5-1 2 0,-3 1 0 16,0 0-32-16,-4-4 0 0,-3 0-13 0,3-2 4 15,4-1-27-15,3-3-4 0,-7-1-2 0,4-5 0 16,0-1-3-16,4 0-1 0,3-3 0 0,-4 0 0 15,5 0 58-15,-1 0 12 0,0 3 3 0,0-3 0 0,1 0-27 0,-1 0 0 16,8-3 0-16,-1 0 0 16,1 0 0-16,7 3 0 0,-4-4 0 0,4 4 0 15,0 0-9-15,0 0 9 0,0 0-12 0,0 0 12 16,4-6-77-16,3-1-9 0,-3 1-2 0,7 6 0 0</inkml:trace>
  <inkml:trace contextRef="#ctx0" brushRef="#br0" timeOffset="13377.244">9592 3032 806 0,'0'0'17'0,"0"0"4"0,0 0 1 0,11 0 2 0,4 0-24 0,-7 3 0 15,-8-3 0-15,0 0 0 0,11 7 107 0,-4 3 17 16,-7 0 3-16,0 3 1 0,4 3-52 0,-1-3-9 16,5 4-3-16,-8 9 0 0,-4-7 0 0,4 11 0 15,4-7 0-15,-1 6 0 0,-6-2-51 0,-1 2-13 16,4 1 0-16,4-1 0 0,-4 1 42 0,0-1 6 16,-4-3 0-16,4 4 1 0,4 3-27 0,3-10-6 15,-14 3 0-15,3-6-1 0,8 3 19 0,-4-4 4 16,0-2 1-16,3-1 0 0,1 4-11 0,0-1-3 15,3-6 0-15,-7-3 0 0,-7 3-13 0,7-6-2 0,3-1-1 0,-3-6 0 16,0 0 12-16,0 0 3 0,-3-6 0 0,3-1 0 16,7-6 4-16,-3 0 2 0,-8 0 0 0,4-7 0 15,4-3-30-15,-4-3 8 0,-4-3-8 0,4-4 0 16,-4 3 13-16,4 1 0 0,4-4 0 0,-4 4 0 16,-4-4-13-16,4 0-8 0,8 4 8 0,-4 2-13 15,-1-6 13-15,1 4-12 0,11 3 12 0,-8 0-12 16,0 3 2-16,1-4 1 0,-5 8 0 0,5 2 0 15,3 1 9-15,-4 6 12 0,-7-3-2 0,0 10-1 16,4-7-9-16,0 3 0 0,-4 7-10 0,0 0 10 16,0 0 0-16,0 0 0 0,0 0 0 0,7 7 10 15,-3 3-21-15,-1 6-4 0,12-3-1 0,-4 4 0 16,-3 2 16-16,3 4 0 0,0-6 0 0,0 2-9 0,7 1 9 0,-7-4 0 16,0 4 0-16,4-4 0 0,4-3 0 0,-1 4 0 15,-7-7 0-15,4 0 0 0,-4 3 12 0,4-10 5 16,-1 0 1-16,1 1 0 0,-4-1-18 0,0-6 0 15,4-1 0-15,0-2 0 0,-8-1 8 0,4-3-8 16,0 0 12-16,0-6-12 0,-3 0 0 0,-1-1 0 16,0 1 0-16,1-1-12 0,7-2 12 0,-4-1 0 15,0 4 0-15,0-1 0 0,4 1 0 0,-1 3 0 16,-3 0 0-16,0 0 0 0,-3-1 0 0,3 5 0 16,4-1 0-16,-4 3 0 0,-4-3 0 0,0 7 0 15,1 0 0-15,-1 3 0 0,-3-7 0 0,-4 7 0 16,0 0 0-16,0 0 0 0,7 7 0 0,1-1 0 0,-8 8 0 15,3 2 0-15,5 4 0 0,-1 3 0 0,-7 3 0 16,4 7 0-16,-1-1 0 0,-3-2 0 16,8 3 0-16,-8 3 0 0,0 0 0 0,3-3 0 0,1 3 0 0,0 0 0 15,-8-4 0-15,4 1 0 0,4 0 0 0,-4-3 0 16,0-1 0-16,0 1 0 0,0-4 0 0,0-3 0 16,4 0 0-16,-4-4 0 0,0 1 0 0,0 0 0 15,3-14 48-15,1 7 13 0,-4-6 3 0,0-1 0 16,0-6-52-16,0 0-12 0,0 0 0 0,0 0-782 15,-7-6-159-15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8.643"/>
    </inkml:context>
    <inkml:brush xml:id="br0">
      <inkml:brushProperty name="width" value="0.05" units="cm"/>
      <inkml:brushProperty name="height" value="0.05" units="cm"/>
      <inkml:brushProperty name="color" value="#E71224"/>
    </inkml:brush>
  </inkml:definitions>
  <inkml:trace contextRef="#ctx0" brushRef="#br0">1 36 2760 0 0,'0'0'125'0'0,"0"0"206"0"0,0 0 778 0 0,0 0 342 0 0,7 5 1509 0 0,78 64 3466 0 0,-76-64-6434 0 0,1 0 1 0 0,-1 0-1 0 0,1 0 0 0 0,0-2 0 0 0,0 1 0 0 0,0-1 0 0 0,0 0 1 0 0,10 0 7 0 0,72-3 108 0 0,-52-14-1015 0 0,-24-8-4544 0 0,-16 17 1625 0 0</inkml:trace>
  <inkml:trace contextRef="#ctx0" brushRef="#br0" timeOffset="432.039">423 19 456 0 0,'55'-18'8088'0'0,"-54"18"-7363"0"0,-1 0-46 0 0,27 10 3874 0 0,-10 24-3535 0 0,-21-9-271 0 0,-22 39 294 0 0,-5 19-1183 0 0,22-57 283 0 0,0 1 0 0 0,1 0 0 0 0,2 0 0 0 0,1 0 0 0 0,1 1 0 0 0,1 0-1 0 0,2 8-140 0 0,0 39 396 0 0,4-52-346 0 0,10-28-5586 0 0,-9-1-85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6.622"/>
    </inkml:context>
    <inkml:brush xml:id="br0">
      <inkml:brushProperty name="width" value="0.05" units="cm"/>
      <inkml:brushProperty name="height" value="0.05" units="cm"/>
      <inkml:brushProperty name="color" value="#E71224"/>
    </inkml:brush>
  </inkml:definitions>
  <inkml:trace contextRef="#ctx0" brushRef="#br0">0 36 4664 0 0,'0'0'209'0'0,"0"0"70"0"0,0 0 142 0 0,0 0 56 0 0,0 0 17 0 0,0 0 4 0 0,0 0 12 0 0,10-8 1026 0 0,-7 8-1263 0 0,1 0 0 0 0,-1 1 0 0 0,0-1 0 0 0,0 1 0 0 0,1 0 0 0 0,-1 0 0 0 0,0 0 0 0 0,0 0 0 0 0,0 0 0 0 0,0 1 0 0 0,-1-1 0 0 0,1 1 0 0 0,0 0 1 0 0,0 0-1 0 0,1 2-273 0 0,40 23 2128 0 0,34 34-1670 0 0,-44-37 1131 0 0,18 14-1458 0 0,-51-37-255 0 0,-1-1-255 0 0,0 0-107 0 0,0 0-659 0 0,1-2-2675 0 0,2-6-1148 0 0</inkml:trace>
  <inkml:trace contextRef="#ctx0" brushRef="#br0" timeOffset="454.483">206 0 1376 0 0,'0'0'299'0'0,"0"0"715"0"0,0 0 313 0 0,0 0 66 0 0,0 0-38 0 0,0 0-217 0 0,0 0-91 0 0,0 0-20 0 0,0 0-139 0 0,0 0-499 0 0,0 0 54 0 0,0 0 79 0 0,0 2 20 0 0,-23 82 1816 0 0,-38 49-1223 0 0,43-98-1479 0 0,17-35 99 0 0,1 0 22 0 0,0 0 106 0 0,0 8-1026 0 0,0-6-3934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3.055"/>
    </inkml:context>
    <inkml:brush xml:id="br0">
      <inkml:brushProperty name="width" value="0.05" units="cm"/>
      <inkml:brushProperty name="height" value="0.05" units="cm"/>
      <inkml:brushProperty name="color" value="#E71224"/>
    </inkml:brush>
  </inkml:definitions>
  <inkml:trace contextRef="#ctx0" brushRef="#br0">143 2 1840 0 0,'16'-1'285'0'0,"-21"4"6840"0"0,4-3-6625 0 0,1 0-20 0 0,0 0-6 0 0,-3 1-308 0 0,0-1 0 0 0,1 1 0 0 0,-1-1 0 0 0,1 1 0 0 0,-1 0 0 0 0,1 0 0 0 0,-1 0 0 0 0,1 0 0 0 0,-1 0 0 0 0,1 1 0 0 0,0-1 0 0 0,0 1 0 0 0,0 0 0 0 0,0 0 0 0 0,0-1 0 0 0,0 1 0 0 0,-1 2-166 0 0,-3 1 288 0 0,-34 58 1494 0 0,-2 49 49 0 0,27-35-560 0 0,9 153 622 0 0,18-115-1145 0 0,5-52-713 0 0,35 31 62 0 0,-25-48-97 0 0,13-1 0 0 0,10-12 104 0 0,3-4 272 0 0,-33-18-664 0 0,-19-11 40 0 0,-1 0-504 0 0,0 0-220 0 0,0 0-1133 0 0,0 0-4377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6.101"/>
    </inkml:context>
    <inkml:brush xml:id="br0">
      <inkml:brushProperty name="width" value="0.05" units="cm"/>
      <inkml:brushProperty name="height" value="0.05" units="cm"/>
      <inkml:brushProperty name="color" value="#E71224"/>
    </inkml:brush>
  </inkml:definitions>
  <inkml:trace contextRef="#ctx0" brushRef="#br0">106 0 6216 0 0,'0'0'282'0'0,"0"0"-2"0"0,0 0-33 0 0,0 0 530 0 0,0 0 250 0 0,-6 12 1729 0 0,-40 86 1392 0 0,25-53-3526 0 0,-5 33 105 0 0,24-67-394 0 0,-1-1-1356 0 0,2 5-5061 0 0,1-15 1624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7.598"/>
    </inkml:context>
    <inkml:brush xml:id="br0">
      <inkml:brushProperty name="width" value="0.05" units="cm"/>
      <inkml:brushProperty name="height" value="0.05" units="cm"/>
      <inkml:brushProperty name="color" value="#E71224"/>
    </inkml:brush>
  </inkml:definitions>
  <inkml:trace contextRef="#ctx0" brushRef="#br0">43 1 456 0 0,'20'7'0'0'0,"-18"5"1407"0"0,-13 2 3670 0 0,1-4-3423 0 0,-11 16-376 0 0,8 5-174 0 0,3 69 1264 0 0,13-31-400 0 0,-6 38-1096 0 0,4-103-891 0 0,0 1 0 0 0,1-1 0 0 0,-1 0 0 0 0,1 0 0 0 0,0 0 0 0 0,0-1 0 0 0,0 1 0 0 0,0 0 0 0 0,0-1 0 0 0,1 1 0 0 0,0-1 0 0 0,0 0 0 0 0,0 0 0 0 0,0 0 0 0 0,0 0 0 0 0,1-1 0 0 0,-1 1 0 0 0,1-1 0 0 0,-1 0 0 0 0,1 0 0 0 0,0 0 0 0 0,0-1 0 0 0,0 1 0 0 0,0-1 0 0 0,0 0 0 0 0,0 0 1 0 0,2 0 18 0 0,15 2-2204 0 0,-12-6 1144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8.037"/>
    </inkml:context>
    <inkml:brush xml:id="br0">
      <inkml:brushProperty name="width" value="0.05" units="cm"/>
      <inkml:brushProperty name="height" value="0.05" units="cm"/>
      <inkml:brushProperty name="color" value="#E71224"/>
    </inkml:brush>
  </inkml:definitions>
  <inkml:trace contextRef="#ctx0" brushRef="#br0">61 422 7256 0 0,'4'0'-304'0'0,"0"2"2814"0"0,-8 1-1731 0 0,2-2-24 0 0,-4 15 905 0 0,-1 21 13 0 0,20 10-1392 0 0,-13-46-485 0 0,0-1-110 0 0,0 0-898 0 0,0 0-3460 0 0</inkml:trace>
  <inkml:trace contextRef="#ctx0" brushRef="#br0" timeOffset="1">1 319 7456 0 0,'0'0'340'0'0,"0"0"-6"0"0,0 0-123 0 0,3-8-14 0 0,-3 8-3871 0 0</inkml:trace>
  <inkml:trace contextRef="#ctx0" brushRef="#br0" timeOffset="886.268">137 133 5728 0 0,'0'0'132'0'0,"0"0"17"0"0,0 0 10 0 0,-1-1-26 0 0,-5 2 2072 0 0,14 9-1302 0 0,54 46 878 0 0,-12 20-331 0 0,-1 65-458 0 0,-45-121-366 0 0,9 69 1396 0 0,-7-68-1167 0 0,-21 8-247 0 0,8-25-664 0 0,6-4-3526 0 0,-2-3 1789 0 0</inkml:trace>
  <inkml:trace contextRef="#ctx0" brushRef="#br0" timeOffset="1503.735">299 0 456 0 0,'15'3'6830'0'0,"-5"8"-5005"0"0,-2-1-1040 0 0,16 17 1023 0 0,31 29 389 0 0,-7 3-1269 0 0,17 54-445 0 0,-16-15 485 0 0,33 63 34 0 0,-50-67-949 0 0,-28-5 293 0 0,-12 64 990 0 0,-7-65-930 0 0,5-34-406 0 0,-7-4 0 0 0,-12-8 0 0 0,-27 41 224 0 0,42-61-169 0 0,-3 5 114 0 0,17-24 82 0 0,0 0-3600 0 0,0-3 2216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6.433"/>
    </inkml:context>
    <inkml:brush xml:id="br0">
      <inkml:brushProperty name="width" value="0.05" units="cm"/>
      <inkml:brushProperty name="height" value="0.05" units="cm"/>
      <inkml:brushProperty name="color" value="#E71224"/>
    </inkml:brush>
  </inkml:definitions>
  <inkml:trace contextRef="#ctx0" brushRef="#br0">0 39 8288 0 0,'12'28'1072'0'0,"-5"-17"-319"0"0,14 30 1294 0 0,11 10-927 0 0,2-19-1120 0 0,-22-24 0 0 0,34 4 0 0 0,-11-18-3650 0 0,-31 3-484 0 0</inkml:trace>
  <inkml:trace contextRef="#ctx0" brushRef="#br0" timeOffset="416.642">349 12 5528 0 0,'13'-6'584'0'0,"2"1"5310"0"0,-23 25-4747 0 0,-26 72-1012 0 0,-23 44 1889 0 0,19-25-2008 0 0,11-40-16 0 0,-2 15 0 0 0,21-54-16 0 0,8-31-60 0 0,0-1 0 0 0,0 0-231 0 0,1-2-985 0 0,2-5-421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4.613"/>
    </inkml:context>
    <inkml:brush xml:id="br0">
      <inkml:brushProperty name="width" value="0.05" units="cm"/>
      <inkml:brushProperty name="height" value="0.05" units="cm"/>
      <inkml:brushProperty name="color" value="#E71224"/>
    </inkml:brush>
  </inkml:definitions>
  <inkml:trace contextRef="#ctx0" brushRef="#br0">44 255 7256 0 0,'0'0'165'0'0,"0"0"22"0"0,0 0 7 0 0,0 0 90 0 0,0 0 334 0 0,0 1 146 0 0,10 42 2786 0 0,3 2-1780 0 0,0-2-1138 0 0,-12-41-536 0 0,-1-2 4 0 0,0 0-222 0 0,0 0-912 0 0,0 0-402 0 0,0 0-76 0 0</inkml:trace>
  <inkml:trace contextRef="#ctx0" brushRef="#br0" timeOffset="400.887">1 181 3224 0 0,'0'-1'240'0'0,"0"-3"5"0"0,0 3 771 0 0,0 1 321 0 0,0 0 58 0 0,8-7 1086 0 0,-6-1-4006 0 0,-2 8-2080 0 0</inkml:trace>
  <inkml:trace contextRef="#ctx0" brushRef="#br0" timeOffset="886.659">94 1 2304 0 0,'5'0'321'0'0,"-4"0"511"0"0,-1 0 227 0 0,0 0 42 0 0,0 0-70 0 0,5 12 1231 0 0,43 19-27 0 0,-42-28-2071 0 0,0 0 0 0 0,0 0 0 0 0,-1 0-1 0 0,1 0 1 0 0,-1 1 0 0 0,0 0 0 0 0,0 0-1 0 0,-1 1 1 0 0,1-1 0 0 0,-1 1 0 0 0,0 0-1 0 0,2 4-163 0 0,51 117 2002 0 0,-53-115-1875 0 0,11 43 1266 0 0,-11-15-650 0 0,-4-36-654 0 0,0 0 0 0 0,-1-1-1 0 0,1 1 1 0 0,-1 0 0 0 0,1 0-1 0 0,-1 0 1 0 0,0 0-1 0 0,0-1 1 0 0,-1 1 0 0 0,1 0-1 0 0,0-1 1 0 0,-1 1 0 0 0,0-1-1 0 0,1 1 1 0 0,-1-1-1 0 0,0 0 1 0 0,-2 2-89 0 0,3-3 28 0 0,1-1-103 0 0,0 0-74 0 0,0 0-19 0 0,0 0-184 0 0,-8 0-2166 0 0,6 0 1030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53.372"/>
    </inkml:context>
    <inkml:brush xml:id="br0">
      <inkml:brushProperty name="width" value="0.05" units="cm"/>
      <inkml:brushProperty name="height" value="0.05" units="cm"/>
      <inkml:brushProperty name="color" value="#E71224"/>
    </inkml:brush>
  </inkml:definitions>
  <inkml:trace contextRef="#ctx0" brushRef="#br0">1 490 0 0 0,'0'0'2227'0'0,"0"0"-249"0"0,0 0 182 0 0,0 0-115 0 0,7 4 313 0 0,29 28 504 0 0,26 21-356 0 0,25 18-1275 0 0,-37-33-947 0 0,3 8 815 0 0,-1-7-834 0 0,-51-38-734 0 0,-1-1-38 0 0,0 0-209 0 0,-5-10-2809 0 0,-6-5 1493 0 0,0 0-14 0 0</inkml:trace>
  <inkml:trace contextRef="#ctx0" brushRef="#br0" timeOffset="416.633">293 476 9560 0 0,'0'0'216'0'0,"0"0"32"0"0,0 0 10 0 0,0 0 65 0 0,0 0 226 0 0,0 0 99 0 0,-7 3 672 0 0,-19 38 1294 0 0,-61 133 1043 0 0,58-81-3635 0 0,-1 0-22 0 0,30-86-132 0 0,0-5-558 0 0,0-2-262 0 0,0-2-1013 0 0,2-6-3831 0 0</inkml:trace>
  <inkml:trace contextRef="#ctx0" brushRef="#br0" timeOffset="1002.581">538 1 0 0 0,'-8'4'6324'0'0,"-4"1"-5129"0"0,10-4-690 0 0,1 0 29 0 0,-15 14 1490 0 0,-8 20-150 0 0,12-13-1030 0 0,1-2-296 0 0,-2 5 105 0 0,8-18-522 0 0,1 1-1 0 0,0-1 0 0 0,1 1 1 0 0,-1 0-1 0 0,2 1 0 0 0,-1-1 1 0 0,1 0-1 0 0,0 1 0 0 0,0 5-130 0 0,2 37 1367 0 0,5-30-1150 0 0,11 29-100 0 0,9-9-117 0 0,-13-28-61 0 0,36 23-775 0 0,-47-35-201 0 0,-1-1-60 0 0</inkml:trace>
</inkml:ink>
</file>

<file path=ppt/ink/ink1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18:54.276"/>
    </inkml:context>
    <inkml:brush xml:id="br0">
      <inkml:brushProperty name="width" value="0.05292" units="cm"/>
      <inkml:brushProperty name="height" value="0.05292" units="cm"/>
      <inkml:brushProperty name="color" value="#FF0000"/>
    </inkml:brush>
  </inkml:definitions>
  <inkml:trace contextRef="#ctx0" brushRef="#br0">11279 11675 115 0,'0'0'10'0,"0"0"-10"0,0 0 0 0,0 0 0 16,0 0 141-16,0 0 27 0,0 0 4 0,0 0 2 15,0 0-67-15,0 0-14 0,0 0-2 0,-5 0-1 16,2 0-27-16,3 0-6 0,-5-4-1 0,5 4 0 15,0 0-14-15,0 0-3 0,0 0-1 0,0 0 0 16,0 0-10-16,0 0-1 0,0 0-1 0,0 0 0 16,0 0 20-16,0 0 4 0,0 0 1 0,0 0 0 15,0 0-11-15,0 0-3 0,0 0 0 0,0 0 0 0,0 0-2 0,0 0-1 16,3 4 0-16,-3-4 0 0,2 7-22 0,1 0-12 16,0-2 12-16,2 2-12 0,-3-4 56 0,1 1 5 15,0-1 1-15,2 1 0 0,-2 3-30 0,-1-2-5 16,4-3-2-16,-1 6 0 0,0-1-4 0,1-3-1 15,-1 3 0-15,3-4 0 0,0 1-3 0,0 3-1 16,2 1 0-16,1-4 0 0,-1 3-8 0,1-4-8 16,0-3 9-16,2 4-9 0,0-1 57 0,0 1 6 15,-2 1 1-15,-1-3 0 0,1-2-52 0,0 7-12 16,-3-7 0-16,2 5 0 0,-2-2 0 0,-3-3 0 16,3 0 0-16,-2 4 0 0,-1-1 0 0,-3 4 0 0,4-7 0 15,-4 4 0-15,1 3 15 0,-3-7 0 0,0 0 0 16,0 0 0-16,3 5-24 0,-3-5-5 15,8 2-1-15,-8-2 0 0,0 0 15 0,0 0 0 0,8 0 0 0,2 0 0 16,-5 0 0-16,-5 0 0 0,0 0 0 0,0 0 0 31,0 0-190-31,0 0-35 0,0 0-7 0,0 0-2 0</inkml:trace>
  <inkml:trace contextRef="#ctx0" brushRef="#br0" timeOffset="499.959">11718 11624 1497 0,'0'0'66'0,"0"0"14"0,-2 4-64 0,-1-4-16 16,0 5 0-16,1-3 0 0,-1 3 55 0,1-3 7 16,-1 3 2-16,0 2 0 0,1-4 32 0,-1 8 6 15,0-4 2-15,1 7 0 0,-1-6-64 0,0 3-13 16,1-4-3-16,-1 7 0 0,3 1 32 0,-3-4 7 0,1 8 1 0,-1-2 0 15,-2 1 0-15,0 4 0 0,-3 1 0 0,-3 1 0 16,0-1-52-16,1 1-12 0,2 2 0 0,0-5 0 16,-3 2 0-16,1-2 0 0,5 1 0 0,-3-4 0 15,0 1 54-15,2-2 8 0,-2-6 2 0,3 4 0 16,0-1-52-16,-3-3-12 0,0 4 0 0,5-4 0 16,1-4 0-16,-4 3-18 0,4-6 4 0,-1 3 1 15,3 1 21-15,0-4 4 0,-3-1 0 0,3 1 1 16,-2-1-13-16,2-3 0 0,0 0-9 0,0 0 9 15,0 0 0-15,0 0 0 0,0 0 0 0,0 0 0 16,0 0-23-16,0 0 2 0,-5-3 0 0,-1-1 0 16,4 1-219-16,-4-1-43 0</inkml:trace>
  <inkml:trace contextRef="#ctx0" brushRef="#br0" timeOffset="1218.691">11819 12150 1036 0,'0'0'46'0,"0"0"10"0,0 0-45 0,0 0-11 15,0-4 0-15,3 1 0 0,-3 3 94 0,0 0 17 16,0 0 3-16,0 0 1 0,0 0-31 0,0 0-5 15,0 0-2-15,0 0 0 0,0 0 17 0,0 0 3 0,2 7 1 0,4 1 0 16,-6-1-54-16,2 4-12 0,1-1-1 0,2 6-1 16,-2-2 26-16,-3-4 6 0,2 6 1 0,1-2 0 15,-3 0 1-15,3 1 1 0,-3 3 0 0,2-4 0 16,1 1-52-16,0 6-13 0,-1-7 0 0,1 2 0 16,0-6 0-16,-3 1 0 0,2-3 0 0,-2 3 0 15,-2-8 0-15,4 4 0 0,-2-3 0 0,0-4 0 31,0 0-72-31,0 0-18 0,-8-4-3 0,0 1-991 0</inkml:trace>
  <inkml:trace contextRef="#ctx0" brushRef="#br0" timeOffset="1765.576">11785 11965 806 0,'0'0'17'0,"0"0"4"0,0 0 1 0,0 0 2 0,0 0-24 0,0 0 0 0,0 0 0 0,0 0 0 15,0 0 107-15,0 0 17 0,0 0 3 0,0 0 1 16,5 0-52-16,3 0-9 0,-8 0-3 0,0 0 0 16,0 0 0-16,0 0 0 0,0 0 0 0,0 0 0 15,0 0-24-15,0 0-4 0,0 0-2 0,0 0 0 16,0 0-18-16,0 0-3 0,0 0-1 0,0 0 0 15,0 0-12-15,0 0 8 0,0 0-8 0,0 0 0 16,0 0 8-16,0 0-8 0,0 0 0 0,0 0 0 16,0 0 8-16,0 0-8 0,0 0 0 0,0 0 9 15,0 0-9-15,0 0 0 0,0 0 0 0,0 0 8 16,0 0 0-16,0 0 0 0,0 0 0 0,0 0 0 16,0 0-8-16,0 0-14 0,0 0 3 0,0 0 1 15,0 0 10-15,0 0 0 0,0 0 0 0,5 0 0 16,-2-3 0-16,-1 3-8 0,4-4 8 0,-1 4 0 0,-2-3 0 0,-3 3 0 15,0 0 0-15,0 0 0 0,0 0 0 0,0 0 0 16,0 0 0-16,0 0 0 0,0 0 10 0,0 0-2 16,0 0-8-16,0 0 12 15,0 0-109-15,0 0-23 0,0 0-4 0,-19 3 0 0</inkml:trace>
  <inkml:trace contextRef="#ctx0" brushRef="#br0" timeOffset="3704.734">12372 11777 806 0,'0'0'72'16,"0"0"-58"-16,0 0-14 0,0 0 0 15,0 0 105-15,5 0 19 0,1 0 3 0,-1-3 1 16,0 3-1-16,3-5 0 0,0 5 0 0,3 0 0 0,-1 0-58 0,3-2-11 15,3-3-2-15,-3 5-1 0,3 0-18 0,3-4-3 16,-3 1-1-16,2 3 0 0,1-4-7 0,2 4-2 16,-3-7 0-16,4 7 0 0,-4-3-12 0,1-1-2 15,-3 4-1-15,-1-3 0 0,1 3-9 0,-5-5 12 16,-1 5-12-16,-2 0 12 0,0 0-3 0,-2 0 0 16,-4-2 0-16,-2 2 0 0,0 0-9 0,0 0-12 15,0 0 2-15,0 0 1 16,0 0-206-16,-8 2-41 0</inkml:trace>
  <inkml:trace contextRef="#ctx0" brushRef="#br0" timeOffset="3923.472">12451 11951 1432 0,'0'0'64'0,"0"0"12"0,0 0-60 0,6 0-16 0,-1 0 0 0,3 4 0 16,2-4 82-16,-2-4 14 0,3 4 2 0,5 0 1 15,-3 0-46-15,6 0-9 0,-1 0-1 0,3-3-1 16,0-2-30-16,3 5-12 0,0 0 11 0,0-2-11 16,-3 2 8-16,0-5-8 0,0 5 0 0,-5 0 0 15,-3-4 0-15,1 1 0 0,-1 3 0 0,-3-4 0 16,1 4 0-16,-3-3 0 0,0-1 0 0,-8 4 0 16,0 0-16-16,0 0-4 0,0 0 0 0,0 0-548 15,-3 0-109-15</inkml:trace>
  <inkml:trace contextRef="#ctx0" brushRef="#br0" timeOffset="6173.414">13981 11737 748 0,'0'0'67'0,"0"0"-54"15,0 0-13-15,0 0 0 0,0 0 157 0,0 0 29 16,0 0 6-16,8 0 0 0,-8 0-68 0,7 7-15 16,1-7-2-16,0 7-1 0,0-3-29 0,0 3-5 15,0 0-2-15,0 5 0 0,3-5-18 0,-3 0-3 0,0 5-1 16,-1-3 0-16,4 3-23 0,0-2-5 0,2-6 0 0,-5 3-1 15,0 5-11-15,2-5-8 0,1 0 12 0,0-4-12 16,-1 1 9-16,1 3-9 0,-3 0 0 0,0-2 9 16,-3-2 8-16,3 1 2 0,0-1 0 0,-3-3 0 31,0 0-77-31,1 0-15 0,-6 0-3 0,0 0-1 16,0 0-184-16,0-7-37 0,0-8-7 0,0 15-2 0</inkml:trace>
  <inkml:trace contextRef="#ctx0" brushRef="#br0" timeOffset="6407.846">14166 11689 1036 0,'-3'0'92'0,"3"0"-73"16,0 0-19-16,0 0 0 16,0 0 157-16,0 0 28 0,0 0 6 0,0 0 1 0,-5 8-52 0,2-1-9 15,-2 4-3-15,0-4 0 0,-1 8-63 0,4-8-13 16,-6 7-2-16,2 5-1 0,-1-5-20 0,-1 4-4 15,0-3-1-15,0 3 0 0,-3 1-12 0,3-2-4 16,3-1 0-16,-3 1 0 0,0-3-8 0,3 4 0 16,-6-6 9-16,6-2-9 15,-3 1-12-15,3 1-6 0,-1-5-2 0,1 3 0 0,2-6 20 0,-2-1 0 16,2 1 0-16,-2-4-720 16,5 0-141-16</inkml:trace>
  <inkml:trace contextRef="#ctx0" brushRef="#br0" timeOffset="6829.643">14452 11943 345 0,'0'0'31'0,"0"0"-31"16,0 0 0-16,0 8 0 0,0 3 264 0,0-4 46 16,0 5 10-16,-3-2 1 0,3-3-160 0,-3 0-32 15,3 4-6-15,0-4-2 0,0 1-57 0,0 3-11 16,0-4-2-16,3 0-1 0,0 0-27 0,-1 0-6 16,-2-7-1-16,3 8 0 0,-3-8-16 0,0 0 10 15,0 0-10-15,0 0 8 16,0 0-94-16,0 0-19 0,0 0-4 0,0 0-755 0</inkml:trace>
  <inkml:trace contextRef="#ctx0" brushRef="#br0" timeOffset="7017.551">14375 11767 576 0,'0'0'51'0,"0"0"-41"0,0 0-10 0,0 0 0 15,0 0 235-15,0 0 45 0,0 0 8 0,0 0 3 16,0 0-187-16,0 0-36 0,0 0-8 0,0 0-2 16,0 0-41-16,0 0-8 0,0 0-1 0,0 0-8 15,0 0 0-15,0 0 0 0,5 0-15 0,-5 0-803 16</inkml:trace>
  <inkml:trace contextRef="#ctx0" brushRef="#br0" timeOffset="10189.058">15190 11682 403 0,'0'0'36'0,"0"0"-36"0,0 0 0 0,0 0 0 16,0 0 199-16,0 0 33 0,0 0 6 0,5-2 2 15,3-3-119-15,-3 5-23 0,1 0-5 0,-1 0-1 16,5 0 7-16,-2 0 1 0,3 0 0 0,0 0 0 16,2 0-80-16,-3 0-20 0,4 0 0 0,-1 0 0 15,0 0 39-15,0-4 4 0,-2 1 1 0,5 3 0 0,-3-4-31 16,3 4-5-16,-3-7-8 0,3 7 11 0,-3-3-11 0,-2-1 12 16,-1 1-12-16,1 3 12 0,-3-5-12 0,-3 5 12 15,0-2-12-15,-5 2 12 16,0 0-86-16,0 0-17 0,0 0-3 0</inkml:trace>
  <inkml:trace contextRef="#ctx0" brushRef="#br0" timeOffset="10454.541">15370 11537 1436 0,'0'0'64'0,"0"0"12"0,0 0-60 0,0 0-16 15,0 0 0-15,0 0 0 0,0 0 72 0,-3 4 11 0,0 3 2 0,1 0 1 16,2-2-1-16,0 5 0 0,0-3 0 0,2 4 0 16,-2 3-37-16,6-2-8 0,-4-2-2 0,1 6 0 15,0-2 2-15,2 0 1 0,-2 7 0 0,-1-6 0 16,3 1-18-16,-2-2-4 0,0 0-1 0,-1 0 0 16,1 1-10-16,0-1-8 0,-3 2 9 0,2-7-9 15,-2 3 0-15,0-2 0 0,0 1 0 0,0-4 0 16,-2 1-45-16,2-1-15 15,0 0-4-15,-3 0-947 0</inkml:trace>
  <inkml:trace contextRef="#ctx0" brushRef="#br0" timeOffset="39321.461">13245 12767 1440 0,'0'0'128'0,"0"0"-103"15,0 0-25-15,0 0 0 0,-3-7 42 0,3 7 3 16,0 0 1-16,-2-5 0 0,-1 3 33 0,3 2 6 16,0 0 2-16,0 0 0 0,-5 0-32 0,2-5-7 0,-5 5 0 0,3 0-1 15,0 5-8-15,-1-5-2 0,-2 0 0 0,0 2 0 16,1 3-13-16,-4-5-2 0,-2 0-1 0,-3 0 0 15,3 4-7-15,-3-4-2 0,3 3 0 0,-1-3 0 16,-2 0-4-16,1 0-8 0,-1 4 11 0,0-1-11 16,0-3 10-16,3 4-10 0,-3-4 8 0,3 3-8 15,-1-3 0-15,1 4 0 0,3-4 8 0,-1 3-8 16,0-3 0-16,1 5 0 0,2-5 0 0,0 2 0 16,3-2 0-16,-1 5 0 0,1-5 0 0,0 0 0 15,2 4 0-15,0-1 0 0,3-3 0 0,-2 4 0 16,-1-1 0-16,3-3 0 0,0 0 0 0,-2 7 8 15,-1-3 4-15,3-4 0 0,0 0 0 0,0 3 0 16,0-3 4-16,0 7 0 0,0-7 1 0,0 7 0 16,0-2-1-16,0-5-1 0,0 0 0 0,-3 7 0 15,3 0-5-15,-2 0-1 0,2-7 0 0,-3 4 0 0,0-1-9 0,1 4 8 16,-1 2-8-16,0-2 8 0,1 0-8 0,-4 0 0 16,1 1 9-16,2-1-9 0,1 4 0 0,-1-1 0 15,-2 1 0-15,5-1 8 0,-3 2-8 0,1 6 0 16,-1-8 0-16,3 9 0 0,0-5 0 0,-3 5 0 15,3-5 0-15,0 5 0 0,0-5 8 0,0 4 1 16,0-1 0-16,0 2 0 0,0 0-1 0,-2-5 0 16,2 4 0-16,0-3 0 0,-3 3-8 0,3-1 12 15,-3-3-12-15,3 5 12 0,-2-5-12 0,2-2 10 16,0 2-10-16,-3 0 10 0,3-2-10 0,0 2 0 16,0 0 0-16,0-2 0 0,3-1 0 0,-3-1 8 0,2 2-8 15,4-3 0-15,-6-2 0 0,2 5 8 16,1-5-8-16,-3-2 0 0,5 2 13 0,-2 0-2 0,0 0-1 15,-1 0 0-15,1-3 2 0,2-1 1 0,-2 4 0 0,2-2 0 16,0 2-2-16,1-5-1 0,-1 3 0 0,0-5 0 16,3 2-2-16,0 3 0 0,0-5 0 0,3 0 0 15,-1-5-8-15,1 5 10 0,2-2-10 0,3 2 10 16,0 0-10-16,0 0 0 0,2-5 0 0,3 5 8 16,-2-2-8-16,-1-3 0 0,6 5 0 0,-3 0 8 15,3 0 4-15,0 0 0 0,-3 0 0 0,0 0 0 16,-2 0-12-16,2 0 0 0,-2 0-12 0,-6 0 12 15,3 0 0-15,0 0 0 0,-6 0 0 0,3 0 0 16,-2 0 0-16,-1 0 8 0,1 0-8 0,-3 0 8 16,-3-2 0-16,1 2-8 0,2 2 12 0,-3-2-4 15,-3 0 0-15,-2 0-8 0,0 0 12 0,0 0-4 0,0 0-8 0,0 0 12 16,0 0-12-16,0 0 12 0,-2-7-12 0,-3 5-16 16,-6-3 4-16,0-2 1 15,-2 0-179-15,0 7-36 0</inkml:trace>
  <inkml:trace contextRef="#ctx0" brushRef="#br0" timeOffset="39915.545">13010 12861 0 0,'0'0'0'0,"0"0"0"0,-3 0 0 0,3 0 0 16,0 0 0-16,0 0 0 0,0 0 328 0,0 0-66 15,-5 0 53-15,5 0 10 0,-6 4-172 0,6-4-34 16,0 0-7-16,-2 3-2 0,2-3-34 0,-3 7-8 15,3-7 0-15,-3 5-1 0,3 2-11 0,0 0-1 16,0 0-1-16,0 4 0 0,3-3-11 0,0 1-3 16,-3 3 0-16,0 2 0 0,0-2-4 0,0 2 0 15,0 4-1-15,-3-3 0 0,3 6-7 0,0-7 0 16,3 9-1-16,-3-6 0 0,0 9-6 0,0-5-1 16,0 2 0-16,0-1 0 0,2-1-7 0,-2 0-1 15,3-2-1-15,0 2 0 0,-3-2-3 0,5 2 0 16,-2-2 0-16,-1 2 0 0,1-2 3 0,2-5 0 15,-2 7 0-15,-3-9 0 0,2 2-2 0,1 0 0 0,-3-2 0 0,3-1 0 16,-3-1 6-16,0-3 1 0,2 0 0 0,-2 0 0 16,0 2 0-16,0-9 1 0,0 0 0 0,0 0 0 15,0 0-17-15,0 0-16 0,0 0 4 0,0 0 0 32,-5-9-136-32,0 2-28 0,2-2-4 0</inkml:trace>
  <inkml:trace contextRef="#ctx0" brushRef="#br0" timeOffset="40337.103">12819 13162 1216 0,'0'0'54'0,"0"0"11"0,0 0-52 0,0 0-13 16,0 0 0-16,0 0 0 0,0 0 83 0,0 0 13 15,0 0 4-15,0 0 0 0,0 0-18 0,0 0-3 16,0 0-1-16,5-7 0 0,-5 7-23 0,8 0-5 16,3 0-1-16,-1 0 0 0,-2-7-4 0,6 7-1 15,-1 0 0-15,3 4 0 0,2-1-13 0,3-3-3 16,6 0-1-16,-1 4 0 0,3-1-8 0,-2-3-2 15,2 0 0-15,0 4 0 0,0-1-8 0,0 4-1 0,-2-7-8 0,-3 0 12 16,-1 5 2-16,-1-5 0 0,-1 0 0 0,-3 0 0 16,-2-5 4-16,0 5 1 0,0 0 0 0,-3 0 0 15,-2 0 2-15,-1 0 1 0,-2-2 0 0,-2 2 0 16,-1 0-1-16,-3-5 0 0,-2 5 0 0,0 0 0 16,0 0-8-16,0 0-1 0,-5 0-1 0,-3 0 0 31,0 0-148-31,-2 0-30 0</inkml:trace>
  <inkml:trace contextRef="#ctx0" brushRef="#br0" timeOffset="41493.312">14063 12741 1382 0,'0'0'61'0,"0"0"13"0,2-3-59 0,-2 3-15 16,0 0 0-16,0 0 0 0,0-4 95 0,0 4 16 15,-2-7 3-15,2 7 1 0,0 0-20 0,-6 0-4 16,1-7-1-16,0 7 0 0,-3 0-32 0,0 0-6 0,0-3-2 0,-3-1 0 16,1 4-15-16,-6-5-3 0,0 5-1 0,-3-3 0 15,1 3-16-15,-1-4-3 0,1 4-1 0,2 4 0 16,3-4 4-16,0 0 1 0,-1 0 0 0,1 3 0 16,0-3-16-16,2 5 0 0,1-5 0 0,-1 4-10 15,3-1 10-15,0 1 0 0,0-1 0 0,3 1 0 16,-3-1 0-16,5 1 0 0,3-4 0 0,-5 3 0 15,0 4 0-15,0-2-10 0,5-5 10 0,-3 7 0 16,0 0 0-16,1 0 0 0,2 0 0 0,0 0 0 16,0-2 0-16,0 2 0 0,0 0 10 0,0 0-2 15,0 4 2-15,0-4 1 0,0 1 0 0,0 3 0 16,2-1 3-16,-2 1 1 0,0-3 0 0,0 6 0 16,0-3-1-16,0 4 0 0,0-1 0 0,0 0 0 15,-2 0-2-15,2 5 0 0,0-1 0 0,0-1 0 0,0 2 0 16,-3 0 0-16,3 2 0 0,0 5 0 0,0-5-4 0,0-2-8 15,0 2 11-15,0 0-11 0,0 2 12 0,3-6-4 16,-6 2 0-16,3 2-8 0,-3-2 12 0,1 0-12 16,-1-3 12-16,3 3-12 0,-3-5 10 0,1 5-10 15,-1 0 8-15,0-5-8 0,3 0 0 0,-2 0 8 16,2 0-8-16,0 2 0 0,0-1 0 0,0-6 0 16,2 3 0-16,1-1 0 0,0-1 0 0,-1 2 0 15,1-5 0-15,0 0 0 0,2 0 0 0,0 0 8 16,-2 0-8-16,0 0 0 0,2-2 9 0,3 2-9 15,-6-3 10-15,4-1-10 0,-1 4 13 0,3-7-3 16,-3 7-1-16,3-7 0 0,3 5 7 0,-6-5 2 16,6 2 0-16,-1-2 0 0,1 0-18 0,-1 0 0 0,6 0 0 15,0 0 0-15,0 0 0 0,0 0 0 0,0-2 0 0,-3 2 0 16,0 0 9-16,0 0-1 0,1 0-8 0,-4 0 12 16,1 2-12-16,-1-2 0 0,-2 0 0 0,0 0 0 15,0 0 0-15,0 0 0 0,-2 0 0 0,-1 0 0 16,-5 0 0-16,0 0 8 0,5 0-8 0,-5 0 0 15,0 0 9-15,0 0-9 0,0-2 8 0,0-5-8 32,-3 2-80-32,-2-2-20 0,0-5-5 0,0 5-1122 0</inkml:trace>
  <inkml:trace contextRef="#ctx0" brushRef="#br0" timeOffset="43915.856">14602 12800 633 0,'0'0'28'0,"0"0"6"0,0 0-34 0,0 0 0 0,0 0 0 0,6-5 0 16,-6 5 160-16,8-2 24 0,0 2 6 0,2 0 1 16,-2-5-76-16,0 5-15 0,3 0-4 0,-1 0 0 15,6-3-48-15,0 3-9 0,-3-4-3 0,6 4 0 16,-1 0-23-16,1 0-5 0,-3-3 0 0,2 3-8 15,1-4 9-15,-4 4-9 0,1 0 0 0,0-7 9 16,-5 7 8-16,-1 0 2 0,1-3 0 0,-3 3 0 16,0 0 26-16,-8 0 6 0,0 0 1 0,0 0 0 15,0 0-6-15,0 0-1 0,0 0 0 0,3 7 0 0,-1-4-13 16,-2-3-4-16,3 7 0 0,2 0 0 0,-2 0-13 0,-1 5-3 16,1-5-1-16,0 0 0 0,-1 0-11 0,1 0 0 15,0 5 9-15,5-1-9 0,-6-1 0 0,3 2 0 16,3 2 0-16,-2 4 8 0,-1-3-8 0,0-1 12 15,1 4-4-15,2 1 0 0,-3 2 6 0,0-6 2 16,0 6 0-16,1-7 0 0,2 12-16 0,-3-5 0 16,3-2 8-16,0 2-8 0,-3-2 0 0,0 0 8 15,3-3-8-15,-2 3 0 0,-1 0 8 0,0-5-8 16,3 5 0-16,0-5 9 0,-5 0-1 0,2 0-8 16,-2 0 12-16,2 2-4 0,-2-1 7 0,-1-1 1 15,1 0 0-15,0 0 0 0,-1 0-16 0,1-2 0 0,-3 2 0 0,2-2 0 16,1-3 32-16,0 3 0 0,-3-5 0 0,2 5 0 15,-2-10-32-15,3 5 0 0,-3 5 0 0,0-5 0 16,0 0 16-16,0 0-4 0,3 0 0 0,-1-2 0 16,-4 2 0-16,2-3 0 0,-3-1 0 0,3 4 0 15,0-2-4-15,-3 2 0 0,1-7-8 0,2 0 12 16,-6 2 17-16,1 3 3 0,-3-5 1 0,0 2 0 16,-2-2-17-16,-1 0-4 0,1 0-1 0,-1 0 0 15,-5 0 5-15,3 0 2 0,-3 0 0 0,3-2 0 16,0 2-2-16,-1-5-1 0,1 5 0 0,0 0 0 15,0-2-15-15,5-3 0 0,-3 5 8 0,1 0-8 16,2 0 0-16,0 0 0 0,0 0 0 0,2 0 0 16,1 0 0-16,5 0 0 0,-5 0-10 0,0 0 10 15,2 0-20-15,3 0 2 0,-5 0 0 0,-1 0 0 16,1 0-94-16,5 0-20 0,0 0-3 0,0 0-1076 16</inkml:trace>
  <inkml:trace contextRef="#ctx0" brushRef="#br0" timeOffset="44415.904">15409 13101 1209 0,'0'0'108'0,"0"0"-87"0,0 0-21 0,0 0 0 0,0 0 73 0,0 0 11 15,6-5 1-15,2 5 1 0,0-2-9 0,-1-3-1 16,4 10-1-16,-3-10 0 0,-3 5-41 0,3 0-8 15,8 0-2-15,0 0 0 0,0-3-24 0,0-1 0 16,0 4 0-16,2 0 0 0,-2 0 0 0,-3 0 0 16,0 0 0-16,-2 0 0 0,0 4 0 0,-3-4 0 15,-8 0 0-15,0 0 8 16,0 0-113-16,0 0-23 0,0 0-5 0,-8 8-1 0</inkml:trace>
  <inkml:trace contextRef="#ctx0" brushRef="#br0" timeOffset="44587.713">15428 13315 633 0,'0'0'28'0,"0"0"6"0,8 0-34 0,0 0 0 0,0 0 0 0,2-5 0 16,6 5 249-16,0-2 43 0,0-3 9 0,0 3 2 16,5-3-208-16,-3 5-42 0,-2-7-8 0,3 4-1 15,-3-1-30-15,0-3-6 0,-3 2 0 0,0 3-8 16,-2-3-104-1,-1 3-28-15</inkml:trace>
  <inkml:trace contextRef="#ctx0" brushRef="#br0" timeOffset="45384.592">16494 12847 1321 0,'0'0'58'0,"-3"-5"13"0,-2 3-57 0,0-3-14 16,5-2 0-16,0 0 0 0,-8 0 66 0,5 7 10 15,1-7 3-15,-1 4 0 0,-2-1 3 0,-1-1 1 16,-1 3 0-16,-1-3 0 0,8 5-28 0,-8 0-6 15,-6 0-1-15,4 5 0 0,-1-3-10 0,1 3-2 16,-6 2-1-16,0 0 0 0,-5 7-9 0,5-2-2 16,0 2 0-16,0 4 0 0,-2 1-12 0,-1 2-2 15,8 1-1-15,-2-1 0 0,-3 5-9 0,3 0 0 16,8-5 0-16,2 7 8 0,3-2-8 0,0 4 0 16,0-1 0-16,6-1 0 0,7-2-12 0,0-5 12 15,0 5-10-15,3-5 10 0,3 5 0 0,4-7 0 16,-1-5 0-16,1 4 0 0,-1-1 8 0,4-5 0 0,0-1 1 15,1-3 0-15,-3-6 3 0,-3 3 1 0,5-5 0 16,-4-5 0-16,-1-2 16 0,0 0 3 0,0 0 1 16,3-5 0-16,0-5 13 0,-3-1 2 0,-11-3 1 15,6-5 0-15,5 0-15 0,-5 0-3 0,-5-7-1 0,-3 9 0 16,-3-6-14-16,0 2-4 0,1-1 0 0,-6 4 0 16,0-1-12-16,-6 0 0 0,4 5 0 0,-9-1 0 15,-5 4 32-15,0-1 6 0,6 2 2 0,-3-1 0 16,-1 3-16-16,1 4-4 0,-8-3 0 0,5 2 0 15,3-2-20-15,0 7 0 0,-6 0-12 0,3 0 4 16,0 0-27 0,3 2-5-16,0 2 0 0,0-1-1 0,-1 4-155 0,7 0-30 0</inkml:trace>
  <inkml:trace contextRef="#ctx0" brushRef="#br0" timeOffset="119617.985">15012 6595 57 0,'11'0'0'0,"-8"0"0"0,-3 0 0 0,0 0 0 15,2 0 136-15,-2 0 23 0,0 0 4 0,0 0 1 16,0 0-2-16,0 0 0 0,0 0 0 0,0 0 0 16,0 0-41-16,0 0-8 0,0 0-1 0,0 0-1 15,0 7-42-15,0 0-8 0,0-2-1 0,3 2-1 16,0-4-30-16,-1 1-5 0,-2 3-2 0,3-2 0 0,2-3-10 0,-2 3-1 16,-3-5-1-16,3 2 0 0,-1 6-10 0,-2-8 0 15,0 0-10-15,0 0 10 0,0 0-9 0,0 0 9 16,0 0-8-16,0 0 8 15,0 0-49-15,3 4-5 0,-3-4-1 0,2 7-482 16,1-4-97-16</inkml:trace>
  <inkml:trace contextRef="#ctx0" brushRef="#br0" timeOffset="119851.93">15028 6856 230 0,'0'0'10'0,"0"7"2"0,3-7-12 0,-3 5 0 0,0-5 0 0,3 3 0 16,-1 1 138-16,-2-4 25 0,0 0 5 0,0 0 0 16,3 3-125-16,-3-3-26 0,0 0-5 0,0 7 0 15,3-3-24-15,-3-4-4 0,0 0 0 0,0 0-1 31,0 3-12-31,0 6-3 0,0-9 0 0</inkml:trace>
  <inkml:trace contextRef="#ctx0" brushRef="#br0" timeOffset="120070.963">15039 6976 115 0,'0'0'10'0,"0"0"-10"16,0 0 0-16,0 3 0 0,-3-3 76 0,3 0 12 15,0 0 4-15,0 0 0 0,0 0-80 0,0 0-12 16,0 0-8-16,0 0 8 16,6 4-42-16,-6-4-1 0,0 7 0 0,0-7 0 0,0 8 21 0</inkml:trace>
  <inkml:trace contextRef="#ctx0" brushRef="#br0" timeOffset="120258.169">15047 7136 414 0,'0'0'18'0,"0"0"4"0,0 0-22 0,0 0 0 0,0 0 0 0,0 0 0 15,0 0 17-15,0 0-1 0,0 0 0 0,5 3 0 16,0 1-16-16</inkml:trace>
  <inkml:trace contextRef="#ctx0" brushRef="#br0" timeOffset="120430.254">15052 7303 345 0,'0'0'31'0,"0"0"-31"16,0 0 0-16,0 0 0 0,5 3 156 0,-5-3 24 15,0 0 6-15,0 0 1 0,3 0-143 0,-3 0-28 16,0 0-5-16,-3 7-2 16,1 0-97-16,2-3-19 0</inkml:trace>
  <inkml:trace contextRef="#ctx0" brushRef="#br0" timeOffset="120601.944">15036 7426 172 0,'3'0'8'0,"-3"4"1"0,0-1-9 0,3-3 0 16,-1 0 0-16,4 4 0 0,-6-1 187 0,0-3 35 0,0 0 7 16,0 0 2-16,0 0-146 0,0 0-29 0,0 0-5 0,2 7-2 15,1-3-34-15,-3-4-7 0,0 0-8 0,0 0 11 31,0 8-141-31,0-8-28 0</inkml:trace>
  <inkml:trace contextRef="#ctx0" brushRef="#br0" timeOffset="120758.187">15050 7607 172 0,'0'0'16'0,"0"0"-16"16,0 0 0-16,0 0 0 0,0 0 198 15,0 0 37-15,0 0 7 0,0 0 2 0,0 0-186 0,0 0-37 16,0 0-7-16,0 0-332 16,0 0-66-16</inkml:trace>
  <inkml:trace contextRef="#ctx0" brushRef="#br0" timeOffset="120945.954">15034 7800 230 0,'-3'0'20'0,"3"2"-20"16,0-2 0-16,0 0 0 0,0 0 203 0,0 0 36 15,-3 0 7-15,3 0 2 0,0 0-172 0,0 0-33 16,0 0-7-16,0 0-2 0,0 0-34 0,0 0 0 0,0 0 0 0,-2 5 0 31,-1 2-61-31,3-7-13 0,0 0-2 0</inkml:trace>
  <inkml:trace contextRef="#ctx0" brushRef="#br0" timeOffset="121117.927">15042 7969 403 0,'0'0'36'16,"0"0"-36"-16,-3 7 0 0,3-7 0 15,0 0 96-15,0 0 13 0,-3 5 3 0,3-5 0 16,0 0-34-16,0 0-6 0,0 0-2 0,0 0 0 0,0 7-53 0,0 0-17 15,0-7 10-15,0 0-325 16,0 7-65-16</inkml:trace>
  <inkml:trace contextRef="#ctx0" brushRef="#br0" timeOffset="121289.455">15020 8115 856 0,'0'0'38'0,"0"0"8"0,0 0-37 0,0 0-9 16,0 0 0-16,0 0 0 0,0 0 72 0,0 0 13 16,0 0 3-16,0 0 0 0,0 0-56 0,0 0-12 15,0 0-1-15,0 0-1 0,0 0-29 0,0 7-5 16,0-7-2-16</inkml:trace>
  <inkml:trace contextRef="#ctx0" brushRef="#br0" timeOffset="121445.925">15042 8300 892 0,'0'0'40'0,"0"0"8"0,0 0-39 0,0 0-9 0,0 0 0 0,0 0 0 16,0 0 25-16,0 0 3 0,0 0 1 0,0 0-311 15,0 0-62-15</inkml:trace>
  <inkml:trace contextRef="#ctx0" brushRef="#br0" timeOffset="121649.133">15023 8507 637 0,'0'0'28'0,"0"0"6"0,0 0-34 0,0 0 0 16,0 0 0-16,0 0 0 0,0 0 26 0,0 0-2 15,0 0 0-15,0 0 0 0,0 3-24 0,0-3 0 16,0 0 0-16,0 0 0 0,-3 4 0 0,-2-1 0 16,5-3 0-16,-3 5 0 0,3-3 0 0,-2 5 0 15</inkml:trace>
  <inkml:trace contextRef="#ctx0" brushRef="#br0" timeOffset="121836.32">15031 8705 172 0,'0'0'8'0,"0"0"1"0,0 0-9 0,0 0 0 0,0 0 0 0,0 7 0 15,-3-2 215-15,3-5 41 16,0 0 8-16,0 0 1 0,0 0-197 0,-2 7-40 0,2 0-8 0,0-7-2 16,0 0-50-16,0 7-9 0,0 0-3 0,0-7 0 15,0 7-36-15,0-7-7 0</inkml:trace>
  <inkml:trace contextRef="#ctx0" brushRef="#br0" timeOffset="122010.652">15028 8903 460 0,'0'0'41'0,"0"0"-33"15,0 0-8-15,0 0 0 0,0 0 148 0,-2 2 27 16,-1 3 5-16,3-5 2 15,-3 2-120-15,3-2-24 0,0 7-5 0,0-2-1 16,0-5-32-16,0 7 0 0,0-7-12 0,3 7 3 16,-3 0-161-16,0-7-32 0</inkml:trace>
  <inkml:trace contextRef="#ctx0" brushRef="#br0" timeOffset="122198.287">15034 9030 115 0,'0'0'10'0,"0"0"-10"0,0 0 0 0,0 0 0 15,0 0 74-15,0 0 13 0,0 0 2 0,0 7 1 16,0-7-72-16,-3 2-18 0,0 3 0 0,1 2 0 16,2 0-9-16</inkml:trace>
  <inkml:trace contextRef="#ctx0" brushRef="#br0" timeOffset="122416.876">14981 9227 536 0,'0'0'24'0,"0"0"4"0,0 0-28 0,0 0 0 15,0 0 0-15,0 0 0 0,0 0 56 0,0 0 6 16,0 0 1-16,0 0 0 0,0 0-41 0,0 0-8 16,0 0-2-16,0 0 0 0,0 0-12 0,0 0 0 15,2 5 0-15</inkml:trace>
  <inkml:trace contextRef="#ctx0" brushRef="#br0" timeOffset="123916.9">14793 9568 403 0,'0'0'36'0,"0"0"-36"15,0 0 0-15,0 0 0 0,0 0 163 16,0 0 25-16,0 0 6 0,5 5 1 0,-5-5-86 0,3 2-17 16,-3-2-3-16,2 5-1 0,4-3-12 0,-4 8-4 15,1-1 0-15,0-2 0 0,-1 0-6 0,1 0-2 16,0 0 0-16,2 3 0 0,-2-1-19 0,2-2-4 16,0 5-1-16,0-5 0 0,1 0-22 0,-1 5-5 15,0-5-1-15,1 0 0 0,2 0-4 0,-1 0-8 16,1-2 11-16,0 2-11 0,0-5 10 0,0 5-10 15,-2 0 8-15,1-7-8 0,-4 5 15 0,5-3-3 16,-5 3 0-16,2 0 0 0,0-3-12 0,1 3 0 16,-6-5 0-16,0 0 0 15,2 2-160-15,-2-2-36 0,0 0-6 0,0 0-2 0</inkml:trace>
  <inkml:trace contextRef="#ctx0" brushRef="#br0" timeOffset="124260.736">14928 9582 748 0,'0'0'67'0,"0"0"-54"0,2-2-13 0,1-3 0 16,0 3 108-16,-1-3 18 0,-2 3 4 0,0 2 1 15,0 0-12-15,0 0-3 0,0 0 0 0,0 0 0 16,0 0-28-16,0 0-5 0,0 7-2 0,-2-5 0 15,-1 5-27-15,0 5-6 0,1-5 0 0,-1 5-1 0,-2-3-24 0,0 3-5 16,-1 2-1-16,1 0 0 0,2-2 8 0,-2 2 2 16,-3 0 0-16,3 0 0 0,0 3-27 0,-3-1 0 15,2-4 0-15,1 2 0 0,0 0 0 0,-1 0 0 16,1 3 0-16,0-3 0 0,0-5-12 0,2 3-8 16,-2 0-2-16,2-3 0 0,0-2 0 0,-2 0 0 15,5 3 0-15,-3-8 0 16,3-2-14-16,-2 7-2 0,2-7-1 0,0 7 0 15,-3-2-41-15,3-5-9 0,0 0-2 0,0 2-689 0</inkml:trace>
  <inkml:trace contextRef="#ctx0" brushRef="#br0" timeOffset="124667.131">15126 9836 1267 0,'0'0'56'0,"0"0"12"16,0 0-55-16,0 0-13 0,0 0 0 0,0 0 0 15,0 0 105-15,0 0 19 0,0 5 3 0,0 2 1 16,0-7-52-16,0 7-9 0,0 0-3 0,0 0 0 0,0-7-51 0,0 7-13 15,0 0 0-15,0 0 0 0,0-2 0 0,0-5 0 16,0 7 0-16,0-7 0 0,0 0 25 0,0 0 3 16,0 7 0-16,0-7 0 15,3 7-50-15,-3-7-10 0,0 0-1 0</inkml:trace>
  <inkml:trace contextRef="#ctx0" brushRef="#br0" timeOffset="124979.304">15076 9768 806 0,'0'0'17'0,"0"0"4"0,0 0 1 0,0 0 2 0,0 0-24 0,0 0 0 16,0 0 0-16,0 0 0 0,0 0 56 0,0 0 6 0,0 0 2 0,0 0 0 16,0 0 0-16,0 0 0 0,0 0 0 0,0 0 0 0,0 0 0 0,0 0 0 15,0 0 0-15,0 0 0 16,0 0 0-16,0 0 0 0,0 0 0 0,0 0 0 0,0 0-52 0,0 5-12 16,0-5 0-16,-5 2 0 0,5-2 54 0,-6 5 8 15,6-5 2-15,0 0 0 16,0 0-103-16,0 0-20 0,0 0-4 0,0 0-743 15</inkml:trace>
  <inkml:trace contextRef="#ctx0" brushRef="#br0" timeOffset="126901.16">14872 6403 633 0,'0'0'28'0,"0"0"6"16,0 0-34-16,0 0 0 0,0 0 0 0,0 0 0 15,0 0 148-15,0 0 22 0,0 0 5 0,0 0 1 16,0 0-39-16,0 0-7 0,0 0-2 0,0 0 0 16,0 0-51-16,0 0-10 0,-2 0-3 0,2 0 0 0,0 0 0 0,-6 0 0 15,1 0 0-15,0-3 0 0,-1-2-51 0,1 3-13 16,-3 2 0-16,3-5 0 0,-3 5 0 0,0 0 0 15,0 0 0-15,0-2 0 16,0-3-48-16,0 5-13 0,-2-2-3 0,2-3 0 16,-3 5-103-16,3 0-21 0,-10-7-4 15,18 7-485-15</inkml:trace>
  <inkml:trace contextRef="#ctx0" brushRef="#br0" timeOffset="127120.1">14536 6421 115 0,'0'0'0'0,"0"0"10"0,0 0-10 0,0 0 0 0,0 0 0 0,0 0 0 16,0 0 207-16,0 0 39 0,0 0 8 0,0 0 2 16,0 0-154-16,0-4-30 0,-2 1-7 0,-1-1-1 15,3 4-51-15,-3-3-13 0,3-1 0 0,0 4 0 16,0 0 0-16,0 0 0 0,-5-3 0 0,2-2 0 15,-2 3-63-15,2-3-18 0,-7 3-4 16,2-3-1-16</inkml:trace>
  <inkml:trace contextRef="#ctx0" brushRef="#br0" timeOffset="127307.394">14258 6414 230 0,'0'0'20'0,"0"0"-20"16,0 0 0-16,0 0 0 0,0 0 184 0,0 0 32 15,0 0 6-15,0 0 2 0,0 0-180 0,0 0-35 16,-5 0-9-16,0-4 0 0,5 4 15 0,-3 0 1 16,-2 0 0-16,5 0 0 0,-5 0-26 0,-1 0-5 15,6 0-1-15,-5-3 0 0,-3-1 28 0,3 4 6 16,-1 0 1-16,1 0-499 16</inkml:trace>
  <inkml:trace contextRef="#ctx0" brushRef="#br0" timeOffset="127463.61">14071 6428 806 0,'0'0'36'0,"0"0"7"0,0 0-35 0,0 0-8 15,-6 0 0-15,6 0 0 0,0 0 84 0,0 0 14 16,0 0 3-16,-5 0 1 0,0-2-61 0,2-3-12 0,-2 5-2 16,-3 0-1-1,0-4-56-15,0 4-11 0,8 0-3 0,-5-3-475 0</inkml:trace>
  <inkml:trace contextRef="#ctx0" brushRef="#br0" timeOffset="127604.581">13854 6414 288 0,'-6'0'25'16,"1"0"-25"0,5 0 0-16,0 0 0 0,0 0 186 0,0 0 32 15,0 0 6-15,0 0 2 0,-5 0-145 0,-3 0-29 0,-5 0-5 0,5 0-2 0,8 0-45 0,-6 0-10 16,-2 0-2-16</inkml:trace>
  <inkml:trace contextRef="#ctx0" brushRef="#br0" timeOffset="127792.011">13602 6410 633 0,'0'0'28'0,"0"0"6"16,-10 0-34-16,2-3 0 0,-3-1 0 0,3 4 0 0,0 0 86 0,-2-3 10 15,2 3 3-15,0-5 0 0,0 3-47 0,-3-3-10 16,1 5-2-16,-1-7 0 0,1 7-40 0,2-2-14 16,2-3 0-16,-2 5 0 15,0-4-136-15,0 4-27 0</inkml:trace>
  <inkml:trace contextRef="#ctx0" brushRef="#br0" timeOffset="127936.657">13182 6367 230 0,'-6'3'20'0,"-2"1"-20"0,3-4 0 0,0 0 0 16,-6 0 77-16,3 0 11 0,0 5 3 0,-2-5 0 16,-1 0-71-16,-2 2-20 0,0-2 9 0,5 0-9 15,2 0 0-15,6 0 0 0,0 0 0 0,0 0 0 16,0 0-32-16,-2 5 0 0,-4-5-1 0</inkml:trace>
  <inkml:trace contextRef="#ctx0" brushRef="#br0" timeOffset="128093.45">12896 6447 990 0,'0'0'44'0,"0"0"8"0,0 0-41 0,0 0-11 0,0 0 0 0,0 0 0 16,0 0 0-16,0 0-11 0,0 0 3 0,-3 3 0 31,3-3-56-31,-5 0-12 0</inkml:trace>
  <inkml:trace contextRef="#ctx0" brushRef="#br0" timeOffset="128296.6">12692 6414 806 0,'-11'-4'72'0,"9"4"-58"0,-6 0-14 0,3-3 0 15,5 3 44-15,-6 0 5 0,1 0 2 0,0-4 0 16,-3 4-41-16,3 0-10 0,-1-3 0 0,1 3 0 0,2 0 0 16,-5 0-14-16,3 0 3 0,-3 0 1 0,3 0-10 0,-3 0-3 15,3 0 0-15,-1 3-245 16,6-3-50-16</inkml:trace>
  <inkml:trace contextRef="#ctx0" brushRef="#br0" timeOffset="128467.905">12457 6428 57 0,'0'0'0'0,"0"0"0"15,-3-2 0-15,3 2 0 0,0 0 234 0,-5 0 42 16,-1-5 8-16,1 5 1 0,-3 0-210 0,5 0-43 0,-2 0-8 0,0 0-1 31,0-4-39-31,5 4-8 0,-3-3-2 0,3 3-466 0</inkml:trace>
  <inkml:trace contextRef="#ctx0" brushRef="#br0" timeOffset="128624.142">12221 6393 756 0,'-13'-5'33'0,"8"5"7"0,-1 0-32 0,1 0-8 0,-3 0 0 0,-3 0 0 16,4 0 11-16,-4 5 0 0,3-5 0 0,0 2 0 15,3-2-25-15,-3 0-5 0,0 0-1 0</inkml:trace>
  <inkml:trace contextRef="#ctx0" brushRef="#br0" timeOffset="128858.835">11750 6461 748 0,'-10'0'33'0,"4"0"7"0,1 0-32 0,5 0-8 0,-5-4 0 0,-1 4 0 16,1-3 14-16,0 3 1 0,0 0 0 0</inkml:trace>
  <inkml:trace contextRef="#ctx0" brushRef="#br0" timeOffset="129108.5">11509 6487 1152 0,'-10'0'51'0,"10"0"10"16,-5-5-49-16,2 5-12 0,3 0 0 0,-5 0 0 0,2-2 50 0,-2 2 7 15,-1-5 2-15,4 5 0 16,2 0-196-16,-8 0-39 0,2 0-8 0,-1 0-236 15</inkml:trace>
  <inkml:trace contextRef="#ctx0" brushRef="#br0" timeOffset="129265.299">11390 6487 403 0,'0'0'36'0,"0"0"-36"0,0 0 0 0,0 0 0 16,0 0 172-16,-5-5 28 0,5 5 6 0,0 0 1 15,0 0-147-15,0 0-30 0,-5 0-6 0,5 0 0 32,0 0-40-32,-6 0-8 0,6 0-2 0,-5-2 0 0</inkml:trace>
  <inkml:trace contextRef="#ctx0" brushRef="#br0" timeOffset="129624.11">11007 6501 817 0,'0'0'36'0,"0"0"8"0,-3 0-36 0,-5 0-8 16,5-4 0-16,-4 4 0 0,1 0 60 0,1 0 11 16,0 4 1-16,5-4 1 0,-6-4-47 0,4 4-10 15,-4 0-1-15,6 0-1 16,0 0-34-16,-5-3-8 0,0-1 0 0,0 4-1 15,5 0 2-15,0 0 1 0,0 0 0 0,-6-3-262 0,-2 3-53 0</inkml:trace>
  <inkml:trace contextRef="#ctx0" brushRef="#br0" timeOffset="129764.871">10713 6515 57 0,'0'0'0'0,"-5"5"0"0,-1-3 0 0,1-2 0 16,0 0 72-16,5 0 8 0,-3 0 3 0,-2 0 0 15,0 0-39-15,-1 0-8 0,4 5-2 0,-4-5 0 16,1-5-34-16</inkml:trace>
  <inkml:trace contextRef="#ctx0" brushRef="#br0" timeOffset="129920.978">10501 6555 1036 0,'0'0'46'0,"-2"-2"10"16,-1-3-45-16,3 5-11 0,-3 0 0 0,3 0 0 0,0 0 52 0,0 0 8 15,0 0 1-15,0 0-584 0</inkml:trace>
  <inkml:trace contextRef="#ctx0" brushRef="#br0" timeOffset="130108.474">10427 6548 403 0,'-8'0'17'0,"6"0"5"0,-4 0-22 0,1 0 0 0,0 0 0 0,-1-4 0 16,-1 8 72-16,1-4 11 0,1 0 1 0,0-4 1 15,-1 4-77-15,4-3-8 0,-6 3-16 0,5-4 4 16,-2 4-16-16,2 0-4 0,-2 0-1 0,5 0-146 15,-5 0-29-15</inkml:trace>
  <inkml:trace contextRef="#ctx0" brushRef="#br0" timeOffset="130249.696">10245 6560 403 0,'0'0'36'0,"0"0"-36"0,-8 0 0 0,2 0 0 0,4 2 48 0,-3-2 4 16,5 0 0-16,-6 5 0 0,6-5-44 0,0 0-8 15,0 0 0-15,0 0-175 16,0 0-33-16</inkml:trace>
  <inkml:trace contextRef="#ctx0" brushRef="#br0" timeOffset="130436.596">10028 6588 1267 0,'0'0'112'0,"0"0"-89"0,0 0-23 0,0 0 0 16,-6 0 66-16,6 0 9 0,0 0 1 0,0 0 1 31,-2-4-168-31,2 4-33 0,0 0-8 0,0 0-245 0,-3-3-50 0</inkml:trace>
  <inkml:trace contextRef="#ctx0" brushRef="#br0" timeOffset="130608.47">9843 6584 864 0,'0'0'76'0,"-6"0"-60"0,1 0-16 0,5 0 0 0,-5 0 123 16,5 0 21-16,0 0 5 0,0 0 1 0,0 0-126 15,0 0-24-15,0 0 0 0,0 0-12 16,0 0-45-16,0 0-10 0,0 0-1 0,0 0-1 15,0 0-25-15,0 0-5 0,-6 0-1 0</inkml:trace>
  <inkml:trace contextRef="#ctx0" brushRef="#br0" timeOffset="130796.498">9721 6642 1116 0,'0'0'49'0,"0"0"11"0,-3 0-48 0,3 0-12 0,0 0 0 0,0 0 0 15,-2 0 0-15,2 0 0 0,0 0 0 0,0 0 0 32,-3-7-64-32,3 7-16 0,0 0-2 0,0 0-1 15,0 0-34-15,0 0-7 0,-5 0-2 0,5 0 0 16,-3-4 62-16,0 1 13 0,1-1 3 0,-1 4 0 0</inkml:trace>
  <inkml:trace contextRef="#ctx0" brushRef="#br0" timeOffset="130967.826">9557 6624 486 0,'-11'0'21'0,"11"0"5"0,-5 0-26 0,0 4 0 0,5-4 0 0,-3 0 0 15,3 0 21-15,0 0-1 0,-5 0 0 0,5 0 0 16,0 0 18-16,0 0 3 0,0 0 1 0,0 0 0 16,-3 0-5-16,3 0-1 0,-5-4 0 0,5 4 0 15,-3 0-36-15,3 0-12 0,-5 0 0 0</inkml:trace>
  <inkml:trace contextRef="#ctx0" brushRef="#br0" timeOffset="131233.47">9406 6642 288 0,'0'0'12'0,"0"0"4"0,0 0-16 0,0 0 0 16,0 0 0-16,0 0 0 0,0 0 184 0,0 0 35 15,0 0 6-15,0 0 2 0,0 0-182 0,0 0-36 16,0 0-9-16,0 0 0 15,0 0-27-15,0 0-7 0,0 0-2 0,0 0 0 0,0 0 9 0,0 0 2 0,-8 7 0 16,8-7 0-16,0 0 25 0,-8 0 0 0,8 0 0 0,-8 0 8 16,0 0-8-16,8 0 0 0,-8 0-8 0,0 0 8 15,0 8 0-15,-2-8 0 0,2 0 0 0,-3 4 0 16,1-1 0-16,-1-3 0 0,1 7 0 16,2-7 0-16,0 4 0 0,0-1 12 0,0 1 0 0,0-4-1 15,5 0-3-15,3 0 0 0,0 0 0 0,0 0 0 16,-2 7-23-16,2-7-5 0,0 0 0 0</inkml:trace>
  <inkml:trace contextRef="#ctx0" brushRef="#br0" timeOffset="132014.734">8710 6671 1209 0,'0'0'108'0,"0"0"-87"16,0 0-21-16,0 0 0 0,0 0 68 0,0 0 10 16,5 4 2-16,1 3 0 0,-1 0 38 0,0-2 8 15,-2-2 2-15,5 4 0 0,0 0-103 0,0 0-25 16,-3-3 0-16,0 3 0 0,1 5 48 0,-1-5 4 16,3-4 0-16,0 4 1 0,-3-3-31 0,0 3-6 15,-2-2-2-15,2-3 0 0,1-2-14 0,-1 8 9 0,-2-4-9 0,-3-4 8 16,5 0-8-16,0 0 8 0,-2 0-8 0,2 3 8 31,-5-3-98-31,5 0-20 0,-5 0-4 0,0 0-1 16,0 0-81-16,6-3-16 0</inkml:trace>
  <inkml:trace contextRef="#ctx0" brushRef="#br0" timeOffset="132264.984">8903 6708 1267 0,'0'0'56'0,"0"0"12"16,0 0-55-16,0 0-13 0,3-4 0 0,-3 4 0 0,0 0 105 15,0 0 19-15,0 0 3 0,0 0 1 0,0 0 0 0,0 0 0 16,0 4 0-16,0-4 0 0,0 0-52 0,0 0-9 16,0 7-3-16,-3 0 0 0,1 7-22 15,-1-6-5-15,-2 6-1 0,-1-3 0 0,1 4-19 0,0-1-4 16,2-3-1-16,-2 4 0 0,0-1-12 0,-1 0 9 16,1-3-9-16,2 4 8 0,-2-4-8 0,0 1 0 15,2-2 0-15,0 1 0 0,1-1 0 0,-3-6 8 16,2 11-8-16,3-8 0 0,-3 0 0 0,1 0-16 15,-1-3 3-15,3 3 0 16,0 0-130-16,0-7-25 0,0 0-6 0,0 0-794 0</inkml:trace>
  <inkml:trace contextRef="#ctx0" brushRef="#br0" timeOffset="132499.033">9041 6976 979 0,'0'0'43'0,"0"0"9"0,0 0-41 0,0 3-11 0,-3 1 0 0,1 3 0 16,-1-2 171-16,0-2 32 0,3 4 6 0,0 0 2 16,-2-3-120-16,-1 3-24 0,3-4-5 0,-3 1-1 15,3 4-49-15,0-1-12 0,0-3 0 0,0-4 0 16,0 0 0-16,0 0 0 0,0 0 0 0,0 0-577 15,0 0-119-15</inkml:trace>
  <inkml:trace contextRef="#ctx0" brushRef="#br0" timeOffset="132639.752">9001 6885 1036 0,'-5'0'92'0,"5"0"-73"16,0 0-19-16,-3 0 0 0,-2 0 215 0,5 0 39 15,-5-3 8-15,5 3 2 0,0 0-193 0,0 0-39 16,0 0-7-16,0 0-627 16,0 0-126-16</inkml:trace>
  <inkml:trace contextRef="#ctx0" brushRef="#br0" timeOffset="135405.21">15089 6066 1180 0,'-13'3'52'0,"13"-3"12"0,0 0-52 0,-3 0-12 15,-2 0 0-15,5 0 0 0,-3 0 17 0,-2-3 1 16,5 3 0-16,0 0 0 0,-5 0-6 0,5-4 0 15,0-4-1-15,0 8 0 0,0 0-11 0,2-7 0 16,-2 0 0-16,3 5 0 0,2-5-18 0,-5 2-6 16,0-2 0-16</inkml:trace>
  <inkml:trace contextRef="#ctx0" brushRef="#br0" timeOffset="135561.446">15073 5960 115 0,'-10'0'0'0,"10"0"10"0,-3-7-10 0,3 5 0 0,0-3 0 0,-3 3 0 16,-2-3 160-16,3-2 29 0,-1 2 7 0,3 3 0 16,0 2-124-16,0-5-26 0,0-2-5 0,0 5-1 15,0 2-27-15,0 0-5 0,3-5-8 0,-1-2 11 16,-2 7-11-16,3 0 0 0,-3-7 0 0</inkml:trace>
  <inkml:trace contextRef="#ctx0" brushRef="#br0" timeOffset="135733.562">15055 5817 460 0,'0'0'41'0,"0"0"-33"0,0 0-8 0,0 0 0 0,0 0 79 0,0 0 13 15,0-5 4-15,-3-2 0 0,3 2-20 0,0-2-3 16,0 0-1-16,-2 0 0 0,-1-4-48 0,3 3-9 16,0 1-3-16,0 0 0 0,3 0-12 0,-3 0 0 15,-3 0 8-15,3 0-8 16,3 0-44-16,-6 2-11 0,3-2-2 0,0 7-381 0</inkml:trace>
  <inkml:trace contextRef="#ctx0" brushRef="#br0" timeOffset="152575.237">11647 9662 1260 0,'0'0'28'0,"0"0"5"0,3-7 2 15,-1 5 0-15,1-3-35 0,-3-2 0 0,0 0 0 0,0 0 0 16,0 2 110-16,0 3 15 0,-3-3 3 0,3-2 1 0,-5 5-31 15,0-3-6-15,-1-2-2 0,1 7 0 0,0-7-35 0,-3 7-7 16,0-5-2-16,0 3 0 0,0 2-20 0,-3-5-4 16,4 5-1-16,-1 0 0 0,0 0-13 0,0 0-8 15,0 5 10-15,0-5-10 0,0 2 0 0,0 3 0 16,3-5 0-16,-3 7 0 0,-3-7 11 0,6 7-11 16,0-2 12-16,-1-3-12 0,1 5 0 0,2-2 0 15,1-3 0-15,-1 3 0 0,0 2 22 0,3-7 4 16,3 7 1-16,0 0 0 0,-1-2-35 0,1-3-8 15,2 5 0-15,3-2-1 0,0-3 17 0,3 8 0 16,-1-3 0-16,1-5 0 0,5 5 0 0,-3-2 0 16,0-3 11-16,0 5-11 0,1 0 8 0,-1 3-8 15,-2-3 0-15,2 0 0 0,-5 0 19 0,2-5-3 16,-2 5-1-16,3 5 0 0,-6-5 34 0,0 0 7 16,-2 0 2-16,0 0 0 0,-3 5-49 0,0-5-9 0,0 0 0 0,-3 5 0 15,0-5 0-15,1 0 0 0,-4 0 0 0,4 0 0 16,-4 0 0-16,-1 0 0 0,1 0 0 0,-2-2 0 15,0-3 0-15,0 3 0 0,1 0 0 0,-1-3 0 16,0-2 56-16,-3 5 6 0,3-3 2 0,0-2 0 16,-2 0-52-16,2 0-12 0,-6 0 0 0,4-2 0 15,2 2-17-15,-3-5-7 0,1 5 0 0,-1 0-1 16,1 0-11-16,2 0-3 0,0 0 0 0,2 0 0 16,-2 0-173-16,6 0-36 15,2 0-6-15,0 0-2 0</inkml:trace>
  <inkml:trace contextRef="#ctx0" brushRef="#br0" timeOffset="153231.839">11983 9766 576 0,'0'0'25'0,"0"0"6"0,5-5-31 0,1 0 0 16,-4 3 0-16,4-3 0 0,-6 5 211 0,0 0 36 16,0-2 7-16,0-3 2 0,0 3-103 0,0-3-20 15,-6 5-4-15,6-7-1 0,-2 5-51 0,-4-3-10 16,-2 5-3-16,0-5 0 0,0 3-6 0,3 2-2 16,-3 0 0-16,0-5 0 0,3 5-38 0,-3 0-8 0,-3 5-2 0,4-5 0 15,-4 0 8-15,0 2 0 0,3 3 1 0,-2 2 0 16,2-2-27-16,0 2-6 0,0 0 0 0,0 0-1 15,3 0 17-15,0 5 0 0,5-3 0 0,-3-2 0 16,0 5 12-16,1-5 5 0,2 7 2 0,2-7 0 16,1 0-19-16,2 5 0 0,3-5 0 0,0 0 0 15,0 0-16-15,3-2-1 0,-1-3 0 0,3-2 0 16,1 5 17-16,-1-5 0 0,0-5 0 0,0 5 0 16,1-2 48-16,-1-3 12 0,-3-2 4 0,1 0 0 15,0 5-52-15,-6-8-12 0,3 8 0 0,-3-3 0 16,-2 3 0-16,2-3 0 0,-5 5 0 0,0 0 0 15,0 0 38-15,0 0 5 0,0 0 1 0,0 0 0 16,0 0-20-16,0 0-3 0,3 5-1 0,-1 2 0 0,-2 0-20 16,3 0 0-16,0 0 0 0,-1 5 0 0,1-3 0 0,-3 3 0 15,2 2 0-15,1 0 0 0,-3 3 0 0,3-3 0 16,-3 0 0-16,0 0 0 0,0 0 0 0,2 0 0 16,1 3 0-16,-3-3 0 0,0-5 0 0,0 3 0 15,0 2 0-15,0-2 0 0,3-3 0 0,-3-2 0 16,5 3-10-16,-2-3 10 0,-1 0 0 0,1-5 0 15,-3-2 0-15,5 5 9 0,3-5 0 0,-3 2 0 16,3-2 0-16,0-2 0 0,3-3-1 0,0-2 0 16,-1 7 0-16,-2-7 0 0,3 0-8 0,-1 2 0 15,3-2 9-15,-2 5-9 0,0-5 0 0,-3 2 0 16,-3-2 0-16,0 7 8 0,0-7-8 0,1 7 0 16,-1-7 0-16,-2 7 0 15,2-5-35-15,-2 3-11 0,-3 2-2 0,0 0-1 16,0-5-179-16,0 3-36 0,-8-10-8 0,8 12 0 0</inkml:trace>
  <inkml:trace contextRef="#ctx0" brushRef="#br0" timeOffset="153716.203">12536 9662 1425 0,'0'0'63'0,"0"-2"13"0,3-3-60 0,-3-2-16 15,-3 5 0-15,3-3 0 0,-3-2 92 0,3 0 15 16,-5 2 3-16,2-2 1 0,3 0-32 0,-2 0-7 15,-4 5 0-15,4-3-1 0,4 3-21 0,-2 2-4 16,-2-5-1-16,-1 0 0 0,-2 3-16 0,2 2-3 16,1-5-1-16,2 5 0 0,-6 0-12 0,6 0-2 15,-5 0-1-15,-3 0 0 0,0 0 0 0,3 5 0 16,0-3 0-16,-1 3 0 0,1 2-10 0,0 0 10 16,-1 0-10-16,1 0 10 0,0 5-10 0,2-5 8 15,0 5-8-15,1-3 8 0,2 3-8 0,2 0 0 16,1 2 9-16,0-5-9 0,2 10 0 0,0-5 0 15,1 0 0-15,2-2 8 0,-3 7-8 0,3-3-13 0,-3 1 3 0,3-3 1 16,0 0 9-16,-3 0 0 0,1 0 0 0,-1 0 0 16,3-2 0-16,-8 0 0 0,2-3 0 0,-2-2 0 15,0 5 0-15,0-5 0 0,-2 0 0 0,2 0 0 16,-3 0 25-16,1 0 7 0,-1-2 2 0,-2 2 0 16,-1-7-111-16,1 0-23 15,-6-5-4-15,3 3-585 0,1-3-118 0</inkml:trace>
  <inkml:trace contextRef="#ctx0" brushRef="#br0" timeOffset="153872.137">12327 9862 1551 0,'11'0'68'0,"-4"0"16"0,1-2-68 0,6-3-16 16,-1 5 0-16,0 0 0 0,3 0 94 0,0 0 15 16,-3 0 3-16,3 0 1 0,0 0-43 0,0-2-9 15,2-3-1-15,-2 0-1 0,0 3-43 0,0 2-16 16,0-5 11-16,-6 3-11 15,1-3-97-15,-1 3-26 0,9-10-5 16,-8-2-716-16</inkml:trace>
  <inkml:trace contextRef="#ctx0" brushRef="#br0" timeOffset="154122.075">12700 9688 1728 0,'0'0'76'0,"0"0"16"0,0 0-73 0,0 0-19 0,0 0 0 0,0 0 0 16,0 0 90-16,5 5 14 0,-5-5 4 0,6 2 0 15,-1 5-50-15,-2 5-10 0,2-5-1 0,0 7-1 16,-2-2-28-16,2-3-6 0,-2 10 0 0,-1-5-1 16,1-2-11-16,-3 2 12 0,0 5-12 0,0-5 12 15,0 0 7-15,0 0 1 0,0-2 1 0,0 0 0 16,-3-3-37-16,3-2-7 0,0 0-1 0,-2 0-678 15,2-2-135-15</inkml:trace>
  <inkml:trace contextRef="#ctx0" brushRef="#br0" timeOffset="154278.588">12719 9782 1724 0,'0'0'76'0,"0"0"16"0,0 0-73 0,0 0-19 15,0 0 0-15,5 0 0 0,3-2 107 0,0 2 17 16,0-5 4-16,0 5 1 0,2 0-55 0,1 0-11 15,-1 0-3-15,6 0 0 0,-3-2-40 0,1-3-8 16,-1 5-1-16,0 0-1 0,-2-2-20 0,2-3-4 16,-2 5-1-16,-4 0-699 15,-1-5-140-15</inkml:trace>
  <inkml:trace contextRef="#ctx0" brushRef="#br0" timeOffset="155450.46">8684 4361 345 0,'5'-2'31'0,"-5"2"-31"0,0 0 0 0,0 0 0 0,3-5 160 0,-1-2 25 16,1 5 6-16,-3 2 1 0,-5-5-52 0,5 5-9 15,0 0-3-15,-3-7 0 0,-5 7-15 0,3-7-3 16,-1 2-1-16,-2 3 0 0,-2-3-34 0,-1-2-7 0,3 5-2 0,3-3 0 16,0 5-39-16,-3 0-8 0,-5-7-2 0,2 7 0 31,3 0-17-31,-2 0 0 0,-6 0 0 0,2 5 0 16,-1-3 0-16,1-2 0 0,6 7 0 0,-2-2 0 15,-3-3 0-15,5 5 0 0,0 0 0 0,2-2 0 0,-2 2 0 0,3 0 0 0,3 0 0 0,-1 0 0 31,3 5 0-31,0-5 0 0,0 0 0 0,0 0 0 16,3 5 25-16,2-5 2 0,-3 5 0 0,1-3 0 16,5-2-17-16,0 0-10 0,3 5 12 0,-1-5-12 0,-2 5 9 0,8-3-9 0,5-2 0 0,0 5 9 15,0-5-9-15,-2 5 0 0,2-3 0 0,3 3 0 16,-6-5 8-16,4 5-8 0,-6-3 12 0,2 3-4 16,-5-5 12-16,0 7 1 0,-7-2 1 0,-1-3 0 0,0 3 33 15,-2 2 6-15,-3-2 2 0,-5-3 0 0,-1 3-51 0,-4 0-12 16,2-5 0-16,-8 2 0 0,-2 3 0 0,2 2 0 15,0-7 0-15,-3 0 0 0,-2 5 0 0,0-5 0 16,8-2 0-16,-3-3 0 0,0 5 0 0,0-2 0 16,-2-5 0-16,2-5 0 15,5 5-48-15,0-2-13 0,-4-3-3 0,4-2-682 16,3 0-137-16</inkml:trace>
  <inkml:trace contextRef="#ctx0" brushRef="#br0" timeOffset="155762.727">8562 4241 748 0,'13'0'67'0,"-13"0"-54"0,0 0-13 0,0 0 0 0,5-2 169 0,-5 2 31 0,0 0 7 0,0 0 1 16,0 0-64-16,0 0-13 0,3 2-3 0,-3-2 0 15,0 0-51-15,0 12-10 0,5 2-3 0,-5-2 0 32,-2 2-3-32,2 7-1 0,2-2 0 0,1 7 0 0,2-5-32 0,-2 7-6 0,-3 3-2 0,3-3 0 15,5 0-9-15,-1-2-3 0,-9 0 0 0,2 2 0 16,5-2 26-16,-2 0 5 0,-3-5 1 0,-3 0 0 0,0 5-32 16,1-5-8-16,4-2 0 0,-4 0 0 0,-1-5 0 0,1 0 0 15,7-2 0-15,-5-3 0 0,-3-2 0 0,1 3 0 16,4-8 0-16,-2-2 0 31,5 5-100-31,-5-5-22 0,0 0-4 0,0-7-1 0</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08:48.849"/>
    </inkml:context>
    <inkml:brush xml:id="br0">
      <inkml:brushProperty name="width" value="0.05292" units="cm"/>
      <inkml:brushProperty name="height" value="0.05292" units="cm"/>
      <inkml:brushProperty name="color" value="#FF0000"/>
    </inkml:brush>
  </inkml:definitions>
  <inkml:trace contextRef="#ctx0" brushRef="#br0">14851 1199 1065 0,'0'0'23'0,"0"0"5"0,-4-9 0 0,1 2 4 0,3 7-32 0,3-7 0 16,1 1 0-16,-4 6 0 0,4-10 76 0,-1 3 10 16,5 4 2-16,-1-7 0 0,1 4-45 0,-1-4-9 15,4 3-2-15,0-2 0 0,0 2 26 0,0-3 5 16,0 4 1-16,4-1 0 16,0-3-52-16,-1 4-12 0,5-7 0 0,3 3 0 0,-4 0 38 0,5 0 5 15,2 3 1-15,9-6 0 0,-5 10-28 0,4-7-6 16,-3 4-1-16,-1 6 0 0,5 0 2 0,-5 0 0 15,-3 0 0-15,0 6 0 0,-1 4-11 0,-2 0 0 16,-1 3 0-16,0 3 0 0,-4 1 53 0,-7-1 9 16,0 1 2-16,-3-1 0 0,-5 4-52 0,5-1-12 15,-4 1 0-15,-4 3 0 0,3 0 19 0,1 3 1 16,-8 4 0-16,1-4 0 0,3 0-32 0,-4-3-7 16,-4 0-1-16,5-3 0 0,-5-1 52 0,1-2 11 0,0-1 1 15,-1 1 1-15,1-1-22 0,3-6-5 0,-7 3-1 16,4 0 0-16,-1 0-17 0,1-10 0 15,-4 4 8-15,4-1-8 0,-4-6 28 0,3 4 3 0,4-4 0 0,-3 3 0 16,0-6 1-16,3-1 1 0,4 4 0 0,0 0 0 16,-4-9-33-16,4 9 0 0,0-7 0 0,0-3 0 15,0 4 0-15,4-1-22 0,0 1 3 0,7 2 1 16,0-6 18-16,0 4-8 0,0-1 8 0,4 4 0 16,3 0-10-16,1 0 10 0,-1 3-8 0,4 0 8 15,-3 0 15-15,6 0 8 0,-2 6 1 0,6 4 1 16,1-4-25-16,-1 4 0 0,1 0 0 0,3 3 0 15,0 0-22-15,0 4-10 0,0-4-1 0,4 10-1 0,-7-7 34 0,-1 1 0 16,-10-1 0-16,-1 0 0 0,0 1 0 0,-6-1 0 16,-9-3 0-16,5 4 0 0,-8-1 15 0,-4-3 3 15,-3 0 1-15,-5 4 0 0,-2-7-5 0,-5 6-1 16,-3-3 0-16,-4 3 0 0,1 1 21 0,-1-7 4 16,-7 3 1-16,3 0 0 0,-3 0-12 0,3-6-3 15,1 2 0-15,-1 1 0 0,1 0-1 0,-1-3-1 16,1-1 0-16,-1 1 0 0,5-7 17 0,-1 0 3 15,-7 0 1-15,3 0 0 0,1-7-35 0,-5 4-8 16,5-7 0-16,3 7 0 0,4-7-12 0,0 3-5 16,7 1-1-16,0-1 0 0,4 4 29 0,0-7 5 15,0 4 2-15,4-1 0 16,7 7-137-16,0 0-27 0,0 0-6 0,0 0-677 0,0 0-136 0</inkml:trace>
  <inkml:trace contextRef="#ctx0" brushRef="#br0" timeOffset="593.62">16555 1108 856 0,'0'0'38'0,"0"0"8"0,-4-7-37 0,0-3-9 15,-3 7 0-15,3 0 0 0,1-11 88 0,-5 11 16 16,8 3 4-16,-3-6 0 0,3 6-35 0,-4-10-6 16,4 10-2-16,-7-3 0 0,-1-1-9 0,4-6-3 15,4 10 0-15,0 0 0 0,-7-3 3 0,7 3 1 16,-11-3 0-16,4 3 0 0,-4 0-17 0,3 0-4 0,1 0-1 0,-4 3 0 16,3 0-21-16,1 7-4 15,0-10-1-15,-1 7 0 0,1-4-9 0,0 4 0 16,-1-1 0-16,8-6 8 0,0 0-24 0,-4 3-6 15,4-3-1-15,0 0 0 0,0 0 23 0,0 0 0 0,4 7 0 0,4 0 0 16,-5-4 12-16,5 0 6 0,-1-3 2 0,4 0 0 16,-4 0-12-16,4 0-8 0,-3-3 9 0,3 0-9 15,-4-4 22-15,1 7-2 0,-1-10 0 0,0 10 0 16,1-6 13-16,-5-4 3 0,-3 7 0 0,0 3 0 16,0-4-1-16,0-6 0 0,-3 4 0 0,3 6 0 15,-8 0-8-15,5-7-2 0,3 7 0 0,-8-3 0 16,1 3-17-16,7 0-8 0,0 0 8 0,0 0-8 15,0 0 0-15,0 0 0 0,-7 0 0 0,7 0 0 16,0 0 0-16,-8 3-14 0,5 4 3 0,3-7 1 16,0 0-103-16,-4 6-21 0,0 4-4 0,0-3-502 15,4 3-100-15</inkml:trace>
  <inkml:trace contextRef="#ctx0" brushRef="#br0" timeOffset="1203.196">16536 1603 172 0,'0'0'8'0,"0"0"1"0,0 0-9 0,0 0 0 0,0 0 0 0,0 0 0 15,0 0 254-15,0 0 49 0,0 0 9 0,0 0 3 16,0 0-191-16,0 0-37 0,0 0-8 0,-3 0-2 16,-5 0-14-16,5 0-3 0,-5 0-1 0,5 0 0 0,-5 0-18 0,1 3-3 15,-1 0-1-15,5 0 0 0,-8 4-17 0,3-7-3 16,1 7-1-16,0 2 0 0,-1-5-16 0,4 2-9 16,-3 1 1-16,0-1 0 0,3 4 8 0,4-10 14 15,-4 7-3-15,4-7-1 0,0 0-10 0,0 6 0 16,0-6 0-16,4 10 0 0,-4-10 0 0,0 0 0 15,11 0 0-15,0 7 0 0,0-7-13 0,0 3 5 16,0-6 8-16,0 3-13 0,0-4 13 0,-3 1 0 16,-4 3 0-16,-4 0 0 0,7-10 37 0,-7 10 11 15,7-3 1-15,-3 0 1 0,-4-4-10 0,0 7-3 16,-4-6 0-16,4 2 0 0,-3-2 3 0,3 6 1 16,-4 0 0-16,0-7 0 0,1 7-31 0,-5-3-10 15,4 0 0-15,-3 3 0 0,7 0 0 0,0 0 0 16,0 0 0-16,0 0 0 0,0 0 0 0,0 0 12 15,-11 0-4-15,4 3-8 0,7-3 0 0,-4 3 0 0,4-3-10 0,0 0 10 16,-7 7 0-16,7-7 0 0,0 0 0 0,0 0-724 16,0 0-138-16</inkml:trace>
  <inkml:trace contextRef="#ctx0" brushRef="#br0" timeOffset="1921.425">17001 1029 0 0,'0'0'0'0,"0"0"0"16,0 0 0-16,0 0 0 0,7 0 0 0,-7 0 0 16,0 0 373-16,0 0-75 0,0 0 60 0,0 0 12 15,0 0-201-15,0 0-40 0,0 0-8 0,4 3-1 0,0 4-38 0,-1-1-7 16,5 4-2-16,-5 3 0 0,1-3-10 0,0 6-3 16,-4 1 0-16,4-1 0 0,-1 7-20 0,1-3-4 15,-8 3 0-15,4 0-1 0,0 3-11 0,-3 3-1 16,-1-2-1-16,0 2 0 0,0-3 26 0,1 4 4 15,3-4 2-15,-4 0 0 16,4 4-64-16,0-7-13 0,0 3-2 0,0-3-1 0,0 3 26 0,0-9 19 16,0 6-3-16,0-7-1 0,4 0-3 0,-4 1-1 15,3-11 0-15,1 11 0 0,-4-11 16 0,4 4 3 16,-4-10 1-16,0 10 0 0,0-10-19 0,4 10-4 16,-4-10-8-16,0 0 12 0,0 0 12 0,3 3 1 15,1 0 1-15,0-3 0 16,-4 0-163-16,0 0-33 0,7-3-6 0,4-3-926 0</inkml:trace>
  <inkml:trace contextRef="#ctx0" brushRef="#br0" timeOffset="2702.78">17491 1121 806 0,'0'0'72'0,"0"0"-58"16,0 0-14-16,0 0 0 0,-3-4 109 0,-1-5 19 16,4 9 4-16,4-7 1 0,-1-3-9 0,1 4-1 15,-4 6-1-15,8-7 0 0,3 0-46 0,-4 4-8 16,0-3-3-16,4-4 0 0,0 3-1 0,4 7 0 15,0-10 0-15,0 4 0 0,-1 6-51 0,5-10-13 16,-1 10 0-16,4-3 0 0,1-1 17 0,-5 4 1 16,8 0 0-16,-4-6 0 0,0 6-18 0,0-3 8 0,0 3-8 0,0 3 0 15,1 3-10-15,-5 1-9 16,-3 3-1-16,0-7-1 0,3 10 21 0,-3-6 0 16,-4 9 0-16,-4-6 0 0,4 3 47 0,0 4 13 0,-7-4 4 15,-4 6 0-15,-4-2-52 0,1-1-12 0,-1 1 0 0,-3-1 0 16,-5 0 0-16,1 4 0 0,4-7 0 0,-4 3 0 15,0 1 54-15,0-1 8 0,0-9 2 0,3 9 0 16,1-9-52-16,-4 3-12 0,4-4 0 0,-4 4 0 16,7-7 0-16,0 4 0 0,0-1 0 0,4-6 0 15,0 0 0-15,0 0 0 0,0 0 0 0,0 0 0 16,4 0 0-16,4 7 0 0,3-4 0 0,0 4 0 16,0-7 0-16,-4 6 0 15,8-2 0-15,0 2 0 0,3-6 0 0,0 7 0 0,1 3 0 0,3-4 0 0,0-3 0 0,0 11 0 16,4-8 0-16,-7 7 0 0,3 0-17 0,-8-3-7 15,1 3 0-15,-4 4-1 0,0-8 25 0,-7 8 8 16,3-7 0-16,-3 3 0 0,-8 3 12 0,1-9 4 16,-5 3 0-16,1-1 0 0,-8 1 8 0,0 3 3 15,-7-9 0-15,4 9 0 0,3-10-11 0,-7 10-1 16,-4-6-1-16,-3-1 0 0,3 4-22 0,0-7 8 16,0 4-8-16,0 0 0 0,1-4 0 0,2 0 8 15,1-3-8-15,0 3 0 0,4 4 0 0,3-7 8 16,-3 0-8-16,3-7 0 0,4 4 0 0,-4 0 0 15,8 0-10-15,-1-7 10 16,1 6-40-16,0 1-2 0,3-7 0 0,4 4 0 16,4-1-173-16,3-6-34 0,-3 10-7 0,-1-10-2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7:33.869"/>
    </inkml:context>
    <inkml:brush xml:id="br0">
      <inkml:brushProperty name="width" value="0.05" units="cm"/>
      <inkml:brushProperty name="height" value="0.05" units="cm"/>
    </inkml:brush>
    <inkml:brush xml:id="br1">
      <inkml:brushProperty name="width" value="0.1" units="cm"/>
      <inkml:brushProperty name="height" value="0.1" units="cm"/>
      <inkml:brushProperty name="color" value="#66CC00"/>
    </inkml:brush>
    <inkml:brush xml:id="br2">
      <inkml:brushProperty name="width" value="0.1" units="cm"/>
      <inkml:brushProperty name="height" value="0.1" units="cm"/>
      <inkml:brushProperty name="color" value="#FFC114"/>
    </inkml:brush>
  </inkml:definitions>
  <inkml:trace contextRef="#ctx0" brushRef="#br0">5722 2989 456 0 0,'0'0'928'0'0,"0"0"100"0"0,0 0 41 0 0,0 0-97 0 0,0 0-446 0 0,0 0-197 0 0,0 0-39 0 0,0 0-7 0 0,0 0 5 0 0,0 0 7 0 0,0 0 1 0 0,0 0 1 0 0,0 0 6 0 0,0 0 1 0 0,0 0 0 0 0,0 0-3 0 0,0 0-12 0 0,0 0-7 0 0,0 0-2 0 0,5-2 119 0 0,-4 3 2323 0 0,0 40-1855 0 0,2-24-446 0 0,-10-4-281 0 0,7-12-51 0 0,-1 9 67 0 0,0-4-132 0 0,0-3 19 0 0,-3 19 85 0 0,2-17-107 0 0,-8 5 43 0 0,9-10-9 0 0,1 0-23 0 0,0 0-165 0 0,0 0-90 0 0,0 0-898 0 0,0 0-3507 0 0</inkml:trace>
  <inkml:trace contextRef="#ctx0" brushRef="#br1" timeOffset="97528.608">1 6371 3888 0 0,'0'0'175'0'0,"0"0"93"0"0,0 0 288 0 0,0 0 126 0 0,0 0 22 0 0,0 0-67 0 0,0 0-306 0 0,0 0-136 0 0,0 0-31 0 0,0 0 26 0 0,0 0 129 0 0,0 0 53 0 0,0 0 11 0 0,0 0-9 0 0,0 0-38 0 0,0 0-14 0 0,0 0-2 0 0,0 0-11 0 0,0 0-46 0 0,1-1-27 0 0,28-72 1817 0 0,-9 23-1722 0 0,27-71 498 0 0,-17 42-514 0 0,-7 14-27 0 0,6-15 72 0 0,4-3-235 0 0,17-39 88 0 0,-23 50-149 0 0,30-53-41 0 0,-5 5 440 0 0,-5 10-341 0 0,12-52 155 0 0,21-30 115 0 0,-37 100-157 0 0,8-17-19 0 0,34-60 240 0 0,-31 13-503 0 0,-29 110-253 0 0,6-10 439 0 0,29-48 562 0 0,-23 53-647 0 0,22-31 20 0 0,4-4-10 0 0,21-38 0 0 0,-41 63 0 0 0,23-40 75 0 0,-30 55-86 0 0,50-61 75 0 0,1-2-64 0 0,-44 59 0 0 0,36-18 54 0 0,18-5-44 0 0,-34 22-74 0 0,-33 24 0 0 0,96-82 118 0 0,-110 93-107 0 0,0 0 1 0 0,0 2 0 0 0,2 0-1 0 0,-1 0 1 0 0,2 2 0 0 0,10-6-12 0 0,-10 7 4 0 0,134-75 71 0 0,-50 28-22 0 0,-67 38 11 0 0,44-17-64 0 0,89-31 0 0 0,17-12 0 0 0,-80 31 64 0 0,41-11 0 0 0,-12 25-64 0 0,-9-6 128 0 0,18 2-128 0 0,51-11 64 0 0,-101 36 54 0 0,-8-1-44 0 0,-30 5-10 0 0,61 5 72 0 0,-32-4-82 0 0,-42 6 10 0 0,14-2 10 0 0,-37 5-74 0 0,17 3 0 0 0,-8 2 0 0 0,15 7 0 0 0,-11 3 54 0 0,34 8-44 0 0,-5 2-10 0 0,-11 9 54 0 0,-5-19-44 0 0,-14-1-10 0 0,-3-8 11 0 0,3 12 42 0 0,-1-10 1 0 0,-16 4-44 0 0,1-5-10 0 0,11 7 0 0 0,-3 2 0 0 0,-1 3 0 0 0,10 5 0 0 0,-7-6 0 0 0,5 0 54 0 0,-7-6-44 0 0,55 26 54 0 0,-57-25-64 0 0,-5-5 0 0 0,0 3 0 0 0,10 1 11 0 0,3 3 42 0 0,-21-11-53 0 0,18 8 0 0 0,-21-8 0 0 0,1 1 0 0 0,2-1 0 0 0,-1 0 0 0 0,1 2 0 0 0,-2-1 0 0 0,1-1 0 0 0,1 1 0 0 0,1-2 0 0 0,0 0 0 0 0,26 9 0 0 0,-29-9 0 0 0,2 3 0 0 0,-2-1 11 0 0,-4-4 32 0 0,28 14-33 0 0,-11-7-10 0 0,-14-4 0 0 0,15 13 0 0 0,12 6 64 0 0,-27-19-64 0 0,10 11 0 0 0,8-1 0 0 0,-4-7 0 0 0,-5 4 0 0 0,-1 1 0 0 0,27 3 0 0 0,-35-12 0 0 0,-1 2 0 0 0,1-1 0 0 0,-5 1 0 0 0,6 1 0 0 0,21 9 0 0 0,-18 4 0 0 0,-7-12 0 0 0,-1-1 0 0 0,7-3 0 0 0,2 1 0 0 0,-2-2 0 0 0,3 1 0 0 0,-3 3 0 0 0,-5-2 0 0 0,21 10 0 0 0,-16-13 0 0 0,21 4 64 0 0,9 4-64 0 0,-20-13 75 0 0,-17 5-32 0 0,18-2-33 0 0,26-2-18 0 0,-24-3 8 0 0,-4 1 11 0 0,16-1 18 0 0,-5-4-323 0 0,-3 0 668 0 0,7 1-310 0 0,-6 2-10 0 0,-20 6-44 0 0,8-8-10 0 0,13-5 86 0 0,-9 6 272 0 0,22-15-626 0 0,-34 17 268 0 0,19-7 0 0 0,-8 3 216 0 0,-16 9-177 0 0,13-6-219 0 0,40-25 228 0 0,-30 11 9 0 0,-8 8 75 0 0,20-11-146 0 0,-18 9-36 0 0,2 3 114 0 0,25-15-48 0 0,-8-4-16 0 0,-6 15-200 0 0,-18 7 200 0 0,-8 6 0 0 0,-5-3 0 0 0,-3-14 0 0 0,8 4 0 0 0,3 11 0 0 0,20-10 0 0 0,-3-3 0 0 0,-5 3 0 0 0,25-10 128 0 0,14-2-192 0 0,-44 17 64 0 0,71-45 0 0 0,-61 34 0 0 0,0-3 11 0 0,-19 13 42 0 0,37-27-117 0 0,0 9 128 0 0,-11 2-10 0 0,-17 18-44 0 0,10-6-10 0 0,5-6 0 0 0,19-20-88 0 0,-14 9 88 0 0,10-5 0 0 0,0-6 0 0 0,18-22 0 0 0,-41 29 0 0 0,14-8 14 0 0,-14 21 52 0 0,3-2-80 0 0,0 2-6 0 0,-2-4 30 0 0,42-20 54 0 0,-39 21-64 0 0,20-13-64 0 0,-41 35 71 0 0,-1 1-1 0 0,1-1 1 0 0,0 0-1 0 0,-1-1 0 0 0,0 1 1 0 0,0-1-1 0 0,0 0 1 0 0,0 0-1 0 0,-1-1 0 0 0,3-4-6 0 0,39-30 0 0 0,40-70-80 0 0,8 0 80 0 0,-21 15 72 0 0,-16 22-72 0 0,9-11 288 0 0,4 6-288 0 0,-40 33-14 0 0,-11 19-188 0 0,32-37 354 0 0,-32 34-88 0 0,-3 2-361 0 0,5-8 282 0 0,18-30 15 0 0,-8 3 0 0 0,-16 26 0 0 0,19-31 0 0 0,-30 49 0 0 0,12-18 0 0 0,4 13 0 0 0,6-12 192 0 0,-2-1-352 0 0,2-8 440 0 0,-9 30-280 0 0,16-26 0 0 0,-23 28 0 0 0,-9 8-37 0 0,-1 3-146 0 0,0 1-21 0 0,0 0 4 0 0,0 0-132 0 0,0 0-553 0 0,0 0-239 0 0,0 0-687 0 0,0 0-2692 0 0,0 0-1153 0 0</inkml:trace>
  <inkml:trace contextRef="#ctx0" brushRef="#br1" timeOffset="111406.742">9251 99 3224 0 0,'0'0'437'0'0,"0"-1"891"0"0,-2-4-15 0 0,-1-4 272 0 0,1 6 56 0 0,-1-16 471 0 0,-3 6-578 0 0,-29-27 964 0 0,33 39-2136 0 0,1 1 20 0 0,-4-2-313 0 0,1 1 0 0 0,0 0 0 0 0,-1 0 1 0 0,1 0-1 0 0,-1 0 0 0 0,1 1 1 0 0,-1 0-1 0 0,1 0 0 0 0,-1 0 1 0 0,1 0-1 0 0,-1 1 0 0 0,1 0 1 0 0,-1 0-70 0 0,3 0 74 0 0,1 0 49 0 0,-13 9 132 0 0,-25 32-97 0 0,23 2-720 0 0,15-36 590 0 0,0-1 1 0 0,1 1-1 0 0,0 0 0 0 0,0-1 1 0 0,1 1-1 0 0,0-1 1 0 0,0 1-1 0 0,1-1 0 0 0,0 1 1 0 0,0-1-1 0 0,1 0 1 0 0,0 0-1 0 0,0 0 0 0 0,1 0 1 0 0,0-1-1 0 0,0 1 0 0 0,1 0-28 0 0,29 60 88 0 0,-5-5-481 0 0,44 92 2274 0 0,-50-78-637 0 0,-21-71-1188 0 0,0 0 0 0 0,-1 0-1 0 0,1 0 1 0 0,-1 0-1 0 0,0 1 1 0 0,-1-1-1 0 0,1 0 1 0 0,-1 0 0 0 0,0 1-1 0 0,0-1 1 0 0,-1 0-1 0 0,0 0 1 0 0,0 2-56 0 0,-1-1 7 0 0,0 0 1 0 0,-1 0-1 0 0,1 0 1 0 0,-1 0-1 0 0,-1-1 0 0 0,1 1 1 0 0,-1-1-1 0 0,0 0 1 0 0,0 0-1 0 0,0 0 1 0 0,-1 0-1 0 0,0-1 0 0 0,0 0 1 0 0,0 0-1 0 0,0 0 1 0 0,-1 0-1 0 0,1-1 0 0 0,-1 0 1 0 0,0 0-1 0 0,0-1 1 0 0,0 1-1 0 0,0-1 1 0 0,-1-1-1 0 0,1 1 0 0 0,-6 0-7 0 0,-43-2 115 0 0,20-6-4491 0 0,23 3-2074 0 0</inkml:trace>
  <inkml:trace contextRef="#ctx0" brushRef="#br1" timeOffset="111654.094">8992 460 7920 0 0,'34'-9'856'0'0,"52"-17"3024"0"0,-26 11-3320 0 0,52-4 797 0 0,-62 11-1314 0 0,-36 5-3014 0 0,-14 3-1362 0 0</inkml:trace>
  <inkml:trace contextRef="#ctx0" brushRef="#br1" timeOffset="112509.079">9757 40 8288 0 0,'0'0'190'0'0,"0"0"28"0"0,0 0 7 0 0,0 0 43 0 0,0 0 159 0 0,0 0 70 0 0,0 0 14 0 0,-5 6 513 0 0,-41 91 1918 0 0,30-7-637 0 0,3-35-1466 0 0,-4 43 180 0 0,17-45-373 0 0,13 4-646 0 0,-3-32 0 0 0,17 22 0 0 0,-23-41 0 0 0,1-1 0 0 0,-1 1 0 0 0,1-1 0 0 0,0 0 0 0 0,0-1 0 0 0,0 1 0 0 0,0-1 0 0 0,1 0 0 0 0,0-1 0 0 0,0 1 0 0 0,0-1 0 0 0,0 0 0 0 0,1-1 0 0 0,-1 1 0 0 0,1-1 0 0 0,1 0 0 0 0,54 13-1232 0 0,-61-15-200 0 0,-1 0-79 0 0</inkml:trace>
  <inkml:trace contextRef="#ctx0" brushRef="#br1" timeOffset="112894.129">9985 406 6448 0 0,'0'0'297'0'0,"0"0"-9"0"0,1 0-188 0 0,4 3 49 0 0,32 20 4785 0 0,10 22-1994 0 0,0-1-2474 0 0,16 4 677 0 0,-21-25-970 0 0,-31-10-2211 0 0,-11-13-3366 0 0</inkml:trace>
  <inkml:trace contextRef="#ctx0" brushRef="#br1" timeOffset="113079.074">10267 362 8288 0 0,'0'0'381'0'0,"-5"9"142"0"0,-33 35 3242 0 0,8 22-1412 0 0,0 10-2335 0 0,4-12-98 0 0,16-30 64 0 0,4-23-1879 0 0,5-11-1432 0 0,1 0-987 0 0</inkml:trace>
  <inkml:trace contextRef="#ctx0" brushRef="#br1" timeOffset="113980.489">10357 46 456 0 0,'26'6'6726'0'0,"-6"3"-4039"0"0,44 33 340 0 0,16 54-701 0 0,-75-88-2208 0 0,0 0-1 0 0,0 0 1 0 0,0 0-1 0 0,-1 1 0 0 0,0-1 1 0 0,-1 1-1 0 0,0 0 1 0 0,0 0-1 0 0,-1 0 1 0 0,0 1-1 0 0,-1-1 0 0 0,0 3-117 0 0,9 44 503 0 0,-14 59 993 0 0,-30 15-841 0 0,19-91-509 0 0,-5 8-10 0 0,19-42-125 0 0,-2-3 666 0 0,1-1-2339 0 0,1 1-5197 0 0,1-10 1781 0 0</inkml:trace>
  <inkml:trace contextRef="#ctx0" brushRef="#br2" timeOffset="173239.044">5755 3358 920 0 0,'-4'2'-310'0'0,"0"0"1318"0"0,-1 0 2731 0 0,15 2-3595 0 0,-5-2 2989 0 0,2 0-3109 0 0,-6-1 30 0 0,-1-1 10 0 0,0 0 0 0 0,0 0 0 0 0,4-15 3336 0 0,6-15-2464 0 0,-5 8-320 0 0,-10 0-176 0 0,7-20 184 0 0,1 25-484 0 0,-8-27 101 0 0,10 20-102 0 0,-10-6 53 0 0,4 12-11 0 0,-2-10-106 0 0,4 21-75 0 0,1 1 0 0 0,-1 1 10 0 0,-1 4 44 0 0,1-4 319 0 0,-5 11-362 0 0,3 2-1 0 0,8 12 108 0 0,-5 8-55 0 0,-7-13-63 0 0,8 8 11 0 0,0-15 32 0 0,0 22-33 0 0,-8-9 54 0 0,6-15-64 0 0,0 2 0 0 0,-4 16 75 0 0,2-23-20 0 0,1-1 14 0 0,0 0-136 0 0,0 0-562 0 0,-1 1-271 0 0,-4 3-54 0 0</inkml:trace>
  <inkml:trace contextRef="#ctx0" brushRef="#br2" timeOffset="174611.736">6001 3322 0 0 0,'10'1'2662'0'0,"-3"0"6540"0"0,-5 0-6538 0 0,2-1-4770 0 0,-4 0 2260 0 0,0 0-5 0 0,0 0-10 0 0,2 0-3 0 0,63 30 1376 0 0,-19-2-928 0 0,-3 3 96 0 0,13 4 113 0 0,19 18 325 0 0,-41-33-702 0 0,27 24 479 0 0,-38-22-534 0 0,0 2-297 0 0,24 8 624 0 0,-24-23-357 0 0,-12 0-171 0 0,20 2-17 0 0,-19-6 263 0 0,-17-2-115 0 0,3-2-356 0 0,2-1-9 0 0,0 0 29 0 0,0 0 102 0 0,0 0 11 0 0,0 0-30 0 0,0 0-113 0 0,-7-8-2182 0 0,7 7 167 0 0</inkml:trace>
  <inkml:trace contextRef="#ctx0" brushRef="#br2" timeOffset="174982.186">6077 3325 3224 0 0,'0'0'340'0'0,"0"0"219"0"0,0 0 95 0 0,0 0 18 0 0,0 0-33 0 0,0 0-169 0 0,0 0-76 0 0,0 0-12 0 0,-2 1-19 0 0,1-1-281 0 0,-1 1 0 0 0,1 0-1 0 0,-1-1 1 0 0,1 1 0 0 0,0 0-1 0 0,-1 0 1 0 0,1 0 0 0 0,0 0 0 0 0,0 0-1 0 0,0 0 1 0 0,0 0 0 0 0,0 1-1 0 0,0-1 1 0 0,0 0 0 0 0,0 1 0 0 0,0-1-1 0 0,0 0 1 0 0,1 1 0 0 0,-1-1-1 0 0,0 1 1 0 0,1-1 0 0 0,0 1 0 0 0,-1-1-1 0 0,1 1 1 0 0,0 0 0 0 0,0-1-1 0 0,0 1 1 0 0,0-1 0 0 0,0 1 0 0 0,0 0-1 0 0,0 0-81 0 0,-4 30 968 0 0,-5 2-94 0 0,-2 20-314 0 0,-2-24-326 0 0,19-9 12 0 0,-3-18-230 0 0,-5-1-6 0 0,1-2 44 0 0,1 0-137 0 0,0 0-612 0 0,0 0-253 0 0,0 0-46 0 0</inkml:trace>
  <inkml:trace contextRef="#ctx0" brushRef="#br2" timeOffset="175515.121">6063 3331 920 0 0,'-19'-2'257'0'0,"15"1"745"0"0,8-2 1716 0 0,32-14 2294 0 0,-7 5-3745 0 0,15-3-635 0 0,48-16 480 0 0,-56 22-72 0 0,-34 8-904 0 0,-2 1-11 0 0,0 0-44 0 0,0 0-10 0 0,0 0-119 0 0,0 0-579 0 0,0 0-261 0 0,0 0-52 0 0,0 0-10 0 0</inkml:trace>
  <inkml:trace contextRef="#ctx0" brushRef="#br2" timeOffset="176987.677">7100 3553 1840 0 0,'0'0'83'0'0,"-9"-1"4554"0"0,-16-10 1529 0 0,-27 13-3822 0 0,51-2-2152 0 0,-18 6 554 0 0,-2 7-268 0 0,-15 18-317 0 0,23-8-161 0 0,3 32 0 0 0,20 10-60 0 0,-3-57 50 0 0,-6-6 4 0 0,0 0 0 0 0,0 0 1 0 0,0-1-1 0 0,1 1 1 0 0,-1 0-1 0 0,1-1 0 0 0,-1 1 1 0 0,1-1-1 0 0,-1 1 0 0 0,1-1 1 0 0,0 0-1 0 0,0 0 1 0 0,0 1-1 0 0,0-1 0 0 0,0-1 1 0 0,0 1-1 0 0,0 0 1 0 0,0 0-1 0 0,0-1 0 0 0,0 1 1 0 0,1-1-1 0 0,-1 0 1 0 0,1 0 5 0 0,93-3 0 0 0,-71 3 89 0 0,-52 26 1669 0 0,-30 10-1606 0 0,13 24-152 0 0,37-35-10 0 0,1-4-57 0 0,6-3-10 0 0,0-15 35 0 0,0 0 1 0 0,0 0 0 0 0,0 0-1 0 0,1 0 1 0 0,-1 0-1 0 0,1-1 1 0 0,0 1 0 0 0,0 0-1 0 0,0 0 1 0 0,0 0-1 0 0,0-1 1 0 0,0 1 0 0 0,1-1-1 0 0,-1 1 1 0 0,1-1-1 0 0,0 1 1 0 0,0-1 0 0 0,0 0-1 0 0,1 2 42 0 0,-1-4 64 0 0,-2 3-47 0 0,2-1 0 0 0,-1 0 0 0 0,0-1 0 0 0,0 1 0 0 0,1 0 0 0 0,-1 0 0 0 0,1 0 0 0 0,-1-1 0 0 0,1 1 0 0 0,0-1 0 0 0,0 1-1 0 0,-1-1 1 0 0,1 0 0 0 0,0 0 0 0 0,0 1 0 0 0,0-1 0 0 0,1-1 0 0 0,-1 1 0 0 0,0 0 0 0 0,0-1 0 0 0,0 1 0 0 0,1-1 0 0 0,-1 1 0 0 0,0-1 0 0 0,1 0 0 0 0,-1 0 0 0 0,0 0 0 0 0,0 0 0 0 0,1-1 0 0 0,-1 1-1 0 0,2-1-16 0 0,61-16 0 0 0,-7 14 72 0 0,-23-9 416 0 0,-33 12-417 0 0,-2 0-267 0 0,0 0-1100 0 0,0 0-474 0 0</inkml:trace>
  <inkml:trace contextRef="#ctx0" brushRef="#br2" timeOffset="177467.102">7449 3978 7080 0 0,'0'0'324'0'0,"0"0"-4"0"0,0 0-116 0 0,0 0 284 0 0,0 0 148 0 0,0 0 32 0 0,0 0-28 0 0,0 0-135 0 0,6 18 1146 0 0,16 100 1433 0 0,-22-66-2053 0 0,5-10 261 0 0,-2-40-2666 0 0,-3-7-4583 0 0</inkml:trace>
  <inkml:trace contextRef="#ctx0" brushRef="#br2" timeOffset="177883.945">7429 3747 1840 0 0,'0'0'83'0'0,"0"0"190"0"0,0 0 758 0 0,0 0 326 0 0,0 0 68 0 0,0 0-148 0 0,0 0-675 0 0,0 0-297 0 0,0 0-60 0 0,0 0-15 0 0,0 0-20 0 0,0 0-8 0 0,0 0-2 0 0,0 0 5 0 0,0 0 23 0 0,-3 15 680 0 0,-5 40 615 0 0,8-54-1245 0 0,0-1-163 0 0,0 0-39 0 0,0 0-5 0 0,0 0 9 0 0,0 0-7 0 0,0 0 12 0 0,0 0-11 0 0,0 0 11 0 0,0 0 4 0 0,0 0-19 0 0,0 0-4 0 0,0-1 9 0 0,0-3-8 0 0,1 2-3 0 0,1-2-912 0 0,-1 3-3648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0:46.591"/>
    </inkml:context>
    <inkml:brush xml:id="br0">
      <inkml:brushProperty name="width" value="0.1" units="cm"/>
      <inkml:brushProperty name="height" value="0.1" units="cm"/>
      <inkml:brushProperty name="color" value="#FFC114"/>
    </inkml:brush>
  </inkml:definitions>
  <inkml:trace contextRef="#ctx0" brushRef="#br0">200 62 1376 0 0,'0'0'197'0'0,"0"0"291"0"0,0 0 126 0 0,0 0 24 0 0,0 0-3 0 0,6-3 1647 0 0,-1-14 4656 0 0,-10 6-6114 0 0,5 10-592 0 0,-13-10 793 0 0,-17-4 797 0 0,26 14-1745 0 0,-1 0 0 0 0,1 0 0 0 0,0 1-1 0 0,-1-1 1 0 0,1 1 0 0 0,-1 0-1 0 0,1 1 1 0 0,-1-1 0 0 0,1 1 0 0 0,0 0-1 0 0,-1 0 1 0 0,1 0 0 0 0,0 0-1 0 0,0 1 1 0 0,0 0 0 0 0,0 0-1 0 0,-3 2-76 0 0,-18 16 0 0 0,0 7 0 0 0,-8 29 0 0 0,34-42 0 0 0,5 1-14 0 0,-1-11 8 0 0,0 1 0 0 0,-1-1 1 0 0,1 0-1 0 0,1 0 1 0 0,-1 0-1 0 0,0-1 0 0 0,1 0 1 0 0,0 0-1 0 0,0 0 0 0 0,0-1 1 0 0,0 0-1 0 0,0 0 0 0 0,2 0 6 0 0,46 10 0 0 0,22-10 11 0 0,-75-2 42 0 0,14-5 313 0 0,-14 4-268 0 0,-1 1-2 0 0,-15-6 288 0 0,-9 4-600 0 0,7 8 200 0 0,-70 52 16 0 0,47-16 254 0 0,27-12-516 0 0,6-4 262 0 0,6-23 3 0 0,0 1-1 0 0,1-1 1 0 0,0 0-1 0 0,-1 0 1 0 0,1 1-1 0 0,0-1 1 0 0,1 0-1 0 0,-1 0 1 0 0,0 1-1 0 0,1-1 0 0 0,0 0 1 0 0,0 0-1 0 0,0 0 1 0 0,0 0-1 0 0,0 0 1 0 0,1 0-1 0 0,-1 0 1 0 0,1 0-1 0 0,0 0 1 0 0,0-1-1 0 0,0 1 1 0 0,0-1-1 0 0,0 1 0 0 0,1-1 1 0 0,-1 0-1 0 0,1 0-2 0 0,9 9 1 0 0,29 12-51 0 0,52-7 995 0 0,-46-12-945 0 0,-24-2-38 0 0,-21 1-629 0 0,-1-2-4609 0 0,-1-1-766 0 0</inkml:trace>
  <inkml:trace contextRef="#ctx0" brushRef="#br0" timeOffset="686.642">562 499 2304 0 0,'0'0'369'0'0,"0"0"710"0"0,4 3 1222 0 0,-1-1 1291 0 0,23 52 1107 0 0,-20 2-3138 0 0,-5-29-727 0 0,5 18-200 0 0,3-17-580 0 0,-8-27 173 0 0,-1-1 72 0 0,0 0 11 0 0,0 0-12 0 0,0 0-64 0 0,0 0-30 0 0,0 0-4 0 0,-10-11-3579 0 0,7 1 1349 0 0,3 8-16 0 0</inkml:trace>
  <inkml:trace contextRef="#ctx0" brushRef="#br0" timeOffset="1272.386">565 341 2304 0 0,'0'0'327'0'0,"0"0"530"0"0,0 0 228 0 0,0 0 47 0 0,0 0-73 0 0,0 0-351 0 0,0 0-151 0 0,0 0-28 0 0,0 0-9 0 0,0 0-6 0 0,0 0-2 0 0,0 0 0 0 0,0 0-68 0 0,-4-3 1758 0 0,-7 8-1923 0 0,9-5 5 0 0,2 0 11 0 0,0 0-10 0 0,0 0-44 0 0,0 0-17 0 0,0 0-6 0 0,-4 8-100 0 0,-4 5-286 0 0,27-22 154 0 0,-4-5 272 0 0,-14 14-167 0 0,-7-4 1109 0 0,2 2-1091 0 0,-8 2-903 0 0,11 0-3070 0 0,1 0-1304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1:27.746"/>
    </inkml:context>
    <inkml:brush xml:id="br0">
      <inkml:brushProperty name="width" value="0.1" units="cm"/>
      <inkml:brushProperty name="height" value="0.1" units="cm"/>
      <inkml:brushProperty name="color" value="#66CC00"/>
    </inkml:brush>
  </inkml:definitions>
  <inkml:trace contextRef="#ctx0" brushRef="#br0">230 28 6104 0 0,'0'0'274'0'0,"-1"0"0"0"0,-41-21 2446 0 0,-27 15-324 0 0,57 8-2131 0 0,-24 16 83 0 0,13 6-260 0 0,20-16-34 0 0,-1 38 51 0 0,38 37 483 0 0,32 25 1162 0 0,-10-4-157 0 0,-55-101-1526 0 0,0 0-1 0 0,0-1 1 0 0,-1 1-1 0 0,1 0 1 0 0,-1 0-1 0 0,1 0 1 0 0,-1 0-1 0 0,0 0 1 0 0,0-1-1 0 0,0 1 1 0 0,-1 0-1 0 0,1 0 0 0 0,-1 0 1 0 0,0 0-1 0 0,1-1 1 0 0,-1 1-1 0 0,0 0 1 0 0,-1-1-1 0 0,1 1 1 0 0,0 0-1 0 0,-1-1 1 0 0,0 0-1 0 0,1 1 1 0 0,-1-1-1 0 0,0 0 0 0 0,-1 1-66 0 0,-2 1-19 0 0,1-1-1 0 0,-1 1 1 0 0,0-1-1 0 0,0 0 0 0 0,0-1 1 0 0,0 1-1 0 0,0-1 1 0 0,-1 0-1 0 0,1-1 0 0 0,-1 1 1 0 0,1-1-1 0 0,-1 0 1 0 0,1 0-1 0 0,-1-1 0 0 0,0 0 1 0 0,0 0-1 0 0,1 0 1 0 0,-1 0-1 0 0,0-1 0 0 0,0 0 20 0 0,-27-7-4521 0 0,23 5 2827 0 0</inkml:trace>
  <inkml:trace contextRef="#ctx0" brushRef="#br0" timeOffset="253.991">1 299 10136 0 0,'0'0'230'0'0,"0"0"30"0"0,0 0 19 0 0,6 5 8 0 0,37 2 753 0 0,81-21-8 0 0,-107 11-918 0 0,65-12-4015 0 0,-80 14 2512 0 0</inkml:trace>
  <inkml:trace contextRef="#ctx0" brushRef="#br0" timeOffset="2891.456">2275 290 2304 0 0,'10'11'4874'0'0,"0"52"698"0"0,-4-22-4370 0 0,4 4-150 0 0,3-29-728 0 0,-9-12 230 0 0,0-1-5228 0 0,-4-3-142 0 0</inkml:trace>
  <inkml:trace contextRef="#ctx0" brushRef="#br0" timeOffset="3060.785">2264 160 6912 0 0,'0'0'314'0'0,"0"0"-6"0"0,3-4-244 0 0,0 3 5679 0 0,11 6-6351 0 0,-13-5-2481 0 0,-1 0-1059 0 0</inkml:trace>
  <inkml:trace contextRef="#ctx0" brushRef="#br0" timeOffset="3693.666">2647 335 5240 0 0,'0'0'235'0'0,"2"0"-6"0"0,4 0-104 0 0,-4 0 268 0 0,-13 5 1095 0 0,7-4-1304 0 0,0 0 0 0 0,0 0 0 0 0,-1 0 0 0 0,1 0-1 0 0,0 1 1 0 0,0 0 0 0 0,1-1 0 0 0,-1 1 0 0 0,0 1-1 0 0,0-1 1 0 0,1 1 0 0 0,0-1 0 0 0,-1 1 0 0 0,1 0-1 0 0,0 0 1 0 0,0 0 0 0 0,1 1 0 0 0,-1-1 0 0 0,1 1 0 0 0,-1-1-1 0 0,0 3-183 0 0,-27 41 1454 0 0,24 4-430 0 0,6-37-824 0 0,9 9 40 0 0,-6-20-225 0 0,-1 0 0 0 0,1-1 0 0 0,0 1 0 0 0,0-1 0 0 0,0 0 0 0 0,0 0 0 0 0,0 0 0 0 0,0 0 0 0 0,0-1 0 0 0,1 1 0 0 0,-1-1 0 0 0,1 0 0 0 0,-1 0 0 0 0,1 0 0 0 0,-1 0 0 0 0,1-1 1 0 0,0 1-16 0 0,1-1-1 0 0,4 1 36 0 0,0 0-1 0 0,0 0 0 0 0,0-1 0 0 0,0-1 0 0 0,0 0 1 0 0,0 0-1 0 0,-1 0 0 0 0,1-1 0 0 0,0 0 0 0 0,0-1 1 0 0,1-1-35 0 0,1-1 80 0 0,-9 4-60 0 0,1 1 0 0 0,0-1 0 0 0,0-1 0 0 0,-1 1 0 0 0,1 0 0 0 0,0-1 0 0 0,-1 1 0 0 0,1-1 0 0 0,-1 0 0 0 0,0 0 0 0 0,0 0 0 0 0,0 0 0 0 0,0 0 0 0 0,0-1 0 0 0,0 1 0 0 0,0 0 0 0 0,-1-1 0 0 0,1 0 0 0 0,-1 1 0 0 0,0-1 0 0 0,0 0 0 0 0,0 0-20 0 0,7-15 498 0 0,-4-11 298 0 0,-16-17 221 0 0,11 44-974 0 0,0 1 0 0 0,0 0-1 0 0,0 0 1 0 0,1-1 0 0 0,-1 1-1 0 0,0 0 1 0 0,0-1 0 0 0,1 1-1 0 0,-1-1 1 0 0,1 1 0 0 0,-1-1-1 0 0,1 1 1 0 0,0-1 0 0 0,-1 1-1 0 0,1-1 1 0 0,0 0 0 0 0,0 1-1 0 0,0-1 1 0 0,0 1 0 0 0,1-1-1 0 0,-1 1 1 0 0,0-1 0 0 0,1 0-1 0 0,-1 1 1 0 0,1-2-43 0 0,-27-26 485 0 0,25 27-509 0 0,0 1-1 0 0,0 0 1 0 0,0 0-1 0 0,0 0 0 0 0,0 0 1 0 0,0-1-1 0 0,-1 2 0 0 0,1-1 1 0 0,0 0-1 0 0,-1 0 1 0 0,1 0-1 0 0,-1 1 0 0 0,1-1 1 0 0,-1 1-1 0 0,1-1 0 0 0,-1 1 1 0 0,1-1-1 0 0,-1 1 1 0 0,0 0-1 0 0,1 0 0 0 0,-1 0 1 0 0,0 0-1 0 0,1 0 0 0 0,-1 0 1 0 0,1 0-1 0 0,-2 1 25 0 0,-3-1-330 0 0,5 0-100 0 0,-5 5-1955 0 0,5-4 235 0 0</inkml:trace>
  <inkml:trace contextRef="#ctx0" brushRef="#br0" timeOffset="4148.211">2896 324 1376 0 0,'0'0'65'0'0,"0"0"319"0"0,0 8 3601 0 0,6 27 2240 0 0,-2-10-4547 0 0,22 42 1184 0 0,-13-39-2014 0 0,-13-27-694 0 0,0-1-30 0 0,0 0-18 0 0,0 0-2 0 0,0 0 0 0 0,0 0 0 0 0,0 0 0 0 0,20-12 328 0 0,13-38-200 0 0,8-15-520 0 0,-36 60 262 0 0,-1 1 0 0 0,1-1-1 0 0,1 1 1 0 0,-1 0-1 0 0,0 0 1 0 0,1 1 0 0 0,0-1-1 0 0,0 1 1 0 0,0 1-1 0 0,0-1 1 0 0,0 1 0 0 0,0 0-1 0 0,1 1 1 0 0,-1-1-1 0 0,1 1 1 0 0,0 0 0 0 0,-1 1-1 0 0,1 0 1 0 0,-1 0-1 0 0,1 0 1 0 0,0 1 0 0 0,-1 0-1 0 0,1 0 1 0 0,-1 0-1 0 0,1 1 1 0 0,-1 0 0 0 0,0 1-1 0 0,0-1 1 0 0,0 1-1 0 0,4 3 27 0 0,40 51 540 0 0,-27-15 202 0 0,0 23 742 0 0,-14-39-618 0 0,13-31-1002 0 0,-12 1-1618 0 0,-7-4-132 0 0</inkml:trace>
  <inkml:trace contextRef="#ctx0" brushRef="#br0" timeOffset="940.534">479 368 456 0 0,'0'0'1803'0'0,"0"0"213"0"0,0 0 95 0 0,0 0-185 0 0,0 0-872 0 0,0 0-382 0 0,0 0-80 0 0,-7 11 914 0 0,10 24-92 0 0,11 9-492 0 0,-13-40-903 0 0,0 0 0 0 0,0-1 1 0 0,1 1-1 0 0,-1-1 1 0 0,1 1-1 0 0,0-1 1 0 0,0 0-1 0 0,0 1 1 0 0,1-1-1 0 0,-1 0 1 0 0,1 0-1 0 0,0-1 1 0 0,-1 1-1 0 0,1 0 0 0 0,0-1 1 0 0,1 0-1 0 0,-1 0 1 0 0,0 0-1 0 0,1 0 1 0 0,-1 0-1 0 0,1-1 1 0 0,-1 1-1 0 0,1-1 1 0 0,0 0-1 0 0,0 0 0 0 0,-1-1 1 0 0,1 1-1 0 0,0-1 1 0 0,0 0-1 0 0,0 0 1 0 0,0 0-1 0 0,0 0 1 0 0,-1-1-1 0 0,1 1 1 0 0,0-1-1 0 0,0 0 1 0 0,0 0-20 0 0,1 0 26 0 0,-1 1 0 0 0,1-1 1 0 0,-1 0-1 0 0,1 0 0 0 0,-1 0 1 0 0,0-1-1 0 0,0 1 1 0 0,1-1-1 0 0,-1 0 0 0 0,0 0 1 0 0,0-1-1 0 0,-1 1 1 0 0,1-1-1 0 0,0 0 0 0 0,-1 0 1 0 0,0 0-1 0 0,0 0 1 0 0,0-1-1 0 0,0 1 0 0 0,0-1 1 0 0,-1 0-1 0 0,1 1 1 0 0,-1-1-1 0 0,0 0 0 0 0,0-1 1 0 0,-1 1-1 0 0,1 0 0 0 0,-1-1 1 0 0,1-2-27 0 0,3-47-489 0 0,-5 54 585 0 0,0 0 109 0 0,0 0 19 0 0,0 0-16 0 0,0 0-93 0 0,0 0-41 0 0,0 0-9 0 0,0 0 3 0 0,0 0 16 0 0,0 0 4 0 0,1 0 0 0 0,25 58 347 0 0,20 21-430 0 0,-45-78-1083 0 0,0 0-371 0 0,4 1-71 0 0</inkml:trace>
  <inkml:trace contextRef="#ctx0" brushRef="#br0" timeOffset="1441.345">913 368 5528 0 0,'0'0'249'0'0,"0"0"-1"0"0,0 6-145 0 0,-9 20 3809 0 0,6 21-378 0 0,22-6-2078 0 0,-3-12-908 0 0,-15-29-646 0 0,-1 0 54 0 0,0 0 218 0 0,4 6 903 0 0,19-47-989 0 0,16-32-1743 0 0,15 28 125 0 0,-50 43 1566 0 0,0-1 0 0 0,0 1 0 0 0,1 0 0 0 0,0 1 0 0 0,-1-1-1 0 0,1 1 1 0 0,0 0 0 0 0,0 0 0 0 0,-1 0 0 0 0,1 1 0 0 0,0-1 0 0 0,0 1 0 0 0,0 0-1 0 0,0 1 1 0 0,0-1 0 0 0,-1 1 0 0 0,1 0 0 0 0,0 0 0 0 0,0 1 0 0 0,3 1-36 0 0,-4-1 121 0 0,-1-1 0 0 0,0 1 1 0 0,0 0-1 0 0,0 0 0 0 0,0 0 1 0 0,0 1-1 0 0,0-1 0 0 0,0 1 1 0 0,-1-1-1 0 0,0 1 0 0 0,1 0 1 0 0,-1 0-1 0 0,0 0 0 0 0,0 0 1 0 0,-1 1-1 0 0,1-1 0 0 0,0 0 0 0 0,-1 1 1 0 0,0-1-1 0 0,0 1 0 0 0,0 1-121 0 0,12 42 1374 0 0,-3-12-964 0 0,-7-33-684 0 0,0-2-1148 0 0,5-2-465 0 0</inkml:trace>
  <inkml:trace contextRef="#ctx0" brushRef="#br0" timeOffset="1857.709">1484 294 2304 0 0,'27'0'1069'0'0,"-39"-12"3291"0"0,8 10-4065 0 0,-1 0 1 0 0,0 1-1 0 0,0 0 0 0 0,0 0 1 0 0,0 0-1 0 0,0 0 0 0 0,0 1 1 0 0,0 0-1 0 0,0 0 0 0 0,0 0 1 0 0,0 1-1 0 0,-3 0-295 0 0,5-1-63 0 0,-16 7 102 0 0,16-6-14 0 0,-2 1 58 0 0,0 1 0 0 0,0-1 0 0 0,0 1 0 0 0,0 0 0 0 0,0 0 0 0 0,1 0-1 0 0,0 1 1 0 0,-1 0 0 0 0,1-1 0 0 0,0 1 0 0 0,1 1 0 0 0,-1-1 0 0 0,1 1 0 0 0,0-1 0 0 0,0 1 0 0 0,-2 4-83 0 0,-5 30 1223 0 0,24 24-219 0 0,-11-60-990 0 0,1 1 0 0 0,-1-1 0 0 0,0 0 1 0 0,1 0-1 0 0,0 0 0 0 0,0 0 0 0 0,0 0 1 0 0,0-1-1 0 0,0 0 0 0 0,0 0 1 0 0,0 0-1 0 0,1 0 0 0 0,-1-1 0 0 0,1 0 1 0 0,1 1-15 0 0,15 5 44 0 0,-4-3-112 0 0,0 0-1 0 0,0 0 1 0 0,0-2 0 0 0,0 0-1 0 0,0-1 1 0 0,0-1-1 0 0,0-1 1 0 0,0 0 0 0 0,0-1-1 0 0,4-2 69 0 0,6-7-4281 0 0,-17 4-84 0 0</inkml:trace>
  <inkml:trace contextRef="#ctx0" brushRef="#br0" timeOffset="2111.378">1760 105 4608 0 0,'1'0'353'0'0,"1"0"-74"0"0,-1 0 550 0 0,10 13 3080 0 0,17 63-705 0 0,-12-12-1237 0 0,-5 34-1240 0 0,-2-40-603 0 0,-5-29-48 0 0,-7-24-2083 0 0,3-5-3102 0 0</inkml:trace>
  <inkml:trace contextRef="#ctx0" brushRef="#br0" timeOffset="2590.685">1684 317 3224 0 0,'0'0'473'0'0,"2"1"779"0"0,71 2 5995 0 0,-46-4-6873 0 0,103-22 2 0 0,5-7-764 0 0,-116 19-1020 0 0,-17 10 674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0:43.914"/>
    </inkml:context>
    <inkml:brush xml:id="br0">
      <inkml:brushProperty name="width" value="0.1" units="cm"/>
      <inkml:brushProperty name="height" value="0.1" units="cm"/>
      <inkml:brushProperty name="color" value="#FFC114"/>
    </inkml:brush>
    <inkml:brush xml:id="br1">
      <inkml:brushProperty name="width" value="0.1" units="cm"/>
      <inkml:brushProperty name="height" value="0.1" units="cm"/>
      <inkml:brushProperty name="color" value="#66CC00"/>
    </inkml:brush>
  </inkml:definitions>
  <inkml:trace contextRef="#ctx0" brushRef="#br0">2908 1147 8288 0 0,'16'-4'408'0'0,"-14"4"-183"0"0,1-2-78 0 0,6-2-63 0 0,-3 2-10 0 0,-5 1 308 0 0,-1 1 107 0 0,0 0 14 0 0,0 0 2 0 0,0 0 7 0 0,0 0 7 0 0,0 0 1 0 0,9-9 3959 0 0,-19-2-4263 0 0,-31-4 1450 0 0,40 15-1570 0 0,0-1 6 0 0,-31-4 106 0 0,-24 11-208 0 0,44 0 448 0 0,-15 17-296 0 0,-14 13-152 0 0,10 11-70 0 0,31-21-45 0 0,4 3 316 0 0,-2-5-201 0 0,2-17 0 0 0,2 19 0 0 0,-8-22 0 0 0,5 13 0 0 0,2-6 0 0 0,34 14 0 0 0,44-8-269 0 0,-12 6 534 0 0,-20-11-613 0 0,-51-11 219 0 0,0-1 262 0 0,0 0 113 0 0,-33 15 1190 0 0,-3-1-1362 0 0,20-6-74 0 0,-21 7 0 0 0,-8 9 0 0 0,29-6-80 0 0,10-6 20 0 0,11 6 48 0 0,-17 4-52 0 0,-4 3-10 0 0,12 1 74 0 0,19 1-139 0 0,7-16 128 0 0,28 13 454 0 0,23-9-422 0 0,12-6-21 0 0,-20-7 0 0 0,-59-2 0 0 0,-1-2-269 0 0,-4 2-1135 0 0,-1 0-511 0 0,0 0-107 0 0,0 0-23 0 0</inkml:trace>
  <inkml:trace contextRef="#ctx0" brushRef="#br0" timeOffset="422.389">3321 1710 3224 0 0,'12'2'485'0'0,"-1"55"8776"0"0,-6-9-7137 0 0,5-7-1446 0 0,5 23 1327 0 0,-13-60-1869 0 0,1-1-794 0 0,-2-1-2915 0 0,-1-2-2285 0 0</inkml:trace>
  <inkml:trace contextRef="#ctx0" brushRef="#br0" timeOffset="923.779">3330 1594 1840 0 0,'0'0'279'0'0,"0"0"498"0"0,0 0 219 0 0,0 0 41 0 0,0 0-100 0 0,0 0-457 0 0,0 0-198 0 0,0 0-40 0 0,0 0 37 0 0,0 0 188 0 0,2-11 1555 0 0,5-6-1536 0 0,-6 16-233 0 0,-1 1 10 0 0,0 0 15 0 0,0 0 64 0 0,0 0 30 0 0,-14-9 1249 0 0,10 7-651 0 0,31-2-143 0 0,-26 4-773 0 0,-1 0 15 0 0,5 0-85 0 0,-16 0-3176 0 0,11 0 1963 0 0</inkml:trace>
  <inkml:trace contextRef="#ctx0" brushRef="#br1" timeOffset="20933.424">1299 1172 4976 0 0,'-1'0'63'0'0,"0"0"0"0"0,1 0 1 0 0,-1 0-1 0 0,1 1 0 0 0,-1-1 0 0 0,1 0 1 0 0,-1 0-1 0 0,1 0 0 0 0,-1 0 1 0 0,1 0-1 0 0,-1 1 0 0 0,1-1 0 0 0,-1 0 1 0 0,1 1-1 0 0,-1-1 0 0 0,1 0 0 0 0,0 1 1 0 0,-1-1-1 0 0,1 0 0 0 0,0 1 1 0 0,-1-1-1 0 0,1 1 0 0 0,0-1 0 0 0,-1 0 1 0 0,1 1-1 0 0,0-1 0 0 0,-1 1 0 0 0,1-1 1 0 0,0 1-1 0 0,0-1 0 0 0,0 1 1 0 0,0-1-1 0 0,0 1 0 0 0,0-1 0 0 0,0 1 1 0 0,-1 0-1 0 0,1-1 0 0 0,1 1 0 0 0,-1-1 1 0 0,0 1-1 0 0,0-1 0 0 0,0 1 1 0 0,0-1-1 0 0,0 1 0 0 0,0-1 0 0 0,1 1 1 0 0,-1-1-1 0 0,0 1 0 0 0,0-1 0 0 0,1 1 1 0 0,-1-1-1 0 0,0 1 0 0 0,1-1 0 0 0,-1 0 1 0 0,0 1-1 0 0,1-1 0 0 0,-1 0 1 0 0,1 1-1 0 0,-1-1 0 0 0,0 0 0 0 0,1 1 1 0 0,-1-1-1 0 0,1 0 0 0 0,-1 0 0 0 0,1 0 1 0 0,0 1-64 0 0,59 75 4237 0 0,9-8-2674 0 0,17 47-148 0 0,-26-15-463 0 0,-26 0 256 0 0,-32-91-1092 0 0,-1 0 0 0 0,1-1 0 0 0,-1 1 0 0 0,-1 0 0 0 0,0-1 0 0 0,0 1 0 0 0,-1 0 0 0 0,0-1 0 0 0,0 1 0 0 0,-3 5-116 0 0,-5 31 416 0 0,-8-8-877 0 0,8-13 1082 0 0,-5 28-1530 0 0,14-18-2008 0 0,0-27 2564 0 0,0-3-3323 0 0,0-4 3164 0 0</inkml:trace>
  <inkml:trace contextRef="#ctx0" brushRef="#br1" timeOffset="18596.097">408 1302 4464 0 0,'0'0'200'0'0,"0"0"73"0"0,0 0 183 0 0,0 0 79 0 0,0 0 10 0 0,0 0 36 0 0,0 0 131 0 0,0 0 59 0 0,0 0 12 0 0,10-9 2886 0 0,-9-13-2165 0 0,-1 22-1325 0 0,-8-19 413 0 0,-30-31 1071 0 0,24 35-1328 0 0,-4 4-262 0 0,-23 5 191 0 0,40 6 0 0 0,-19 3 328 0 0,-11 17-528 0 0,24-14-64 0 0,7 1 0 0 0,-2 1 0 0 0,-28 74-72 0 0,17 6 72 0 0,10-27 0 0 0,25 12 0 0 0,-1-34 0 0 0,13 25-184 0 0,-10-22 636 0 0,-13-24-373 0 0,-7-11-15 0 0,0-1-1 0 0,0 1 1 0 0,-1 0 0 0 0,0 0 0 0 0,0 0-1 0 0,-1 1 1 0 0,0-1 0 0 0,0 1 0 0 0,0-1-1 0 0,-1 7-63 0 0,-4 62 880 0 0,2-68-827 0 0,0-4-30 0 0,1-1 0 0 0,-1 1 0 0 0,0 0 0 0 0,0-1 0 0 0,0 1 0 0 0,-1-1 0 0 0,1 1 0 0 0,-1-1 0 0 0,0 0 0 0 0,0 1 0 0 0,0-1 1 0 0,0 0-1 0 0,0 0 0 0 0,-1-1 0 0 0,0 1 0 0 0,0 1-23 0 0,-14 5 64 0 0,1 1 18 0 0,-103-2-1211 0 0,72-11-4645 0 0,44 2 3932 0 0,-11-1-12 0 0</inkml:trace>
  <inkml:trace contextRef="#ctx0" brushRef="#br1" timeOffset="19097.319">0 1657 1376 0 0,'0'0'299'0'0,"0"0"715"0"0,0 0 313 0 0,17-1 2559 0 0,66-13 1474 0 0,-42 2-5325 0 0,1 1 0 0 0,-1 3 1 0 0,34-3-36 0 0,32 3 1778 0 0,-14 8-2007 0 0,-91 0-238 0 0,-2 0-585 0 0,0 0-2297 0 0,0 0-988 0 0</inkml:trace>
  <inkml:trace contextRef="#ctx0" brushRef="#br1" timeOffset="20015.128">717 1206 920 0 0,'0'0'271'0'0,"0"0"801"0"0,0 0 353 0 0,0 0 71 0 0,0 0-131 0 0,0 0-581 0 0,0 0-252 0 0,0 0-55 0 0,0 0-13 0 0,0 0-6 0 0,0 0-2 0 0,0 0 0 0 0,-4 16 1128 0 0,-18 18 192 0 0,14 22-704 0 0,5-18-547 0 0,-4-11-132 0 0,-3-1 25 0 0,-2 21 415 0 0,11 3-180 0 0,-1-8-316 0 0,1-6-462 0 0,5 1 756 0 0,9 8-790 0 0,23 31 1460 0 0,-25-40-957 0 0,28 19 90 0 0,7-13-204 0 0,-13-19-136 0 0,-32-22-366 0 0,-1-1-131 0 0,0 0-837 0 0,0 0-3354 0 0,0 0-1438 0 0</inkml:trace>
  <inkml:trace contextRef="#ctx0" brushRef="#br1" timeOffset="38956.58">495 1010 1840 0 0,'1'0'930'0'0,"3"0"-1075"0"0,-3 0 3460 0 0,-1 0 1038 0 0,0 0-3758 0 0,0 0-3 0 0,0 0-35 0 0,18-2 860 0 0,51-21-332 0 0,-43 10-1084 0 0,250-99 464 0 0,-36 18-454 0 0,292-75 269 0 0,-278 83-280 0 0,123-17 632 0 0,-113 44 302 0 0,-112 39 411 0 0,-119 14-1179 0 0,-16 1-46 0 0,0 4-135 0 0,-17 1-688 0 0</inkml:trace>
  <inkml:trace contextRef="#ctx0" brushRef="#br1" timeOffset="40222.313">591 680 2304 0 0,'0'0'101'0'0,"0"0"161"0"0,0 0 588 0 0,0 0 262 0 0,0 0 52 0 0,0 0-73 0 0,0 0-351 0 0,0 0-151 0 0,0 0-28 0 0,0 0-18 0 0,0 0-46 0 0,0 0-17 0 0,0 0-6 0 0,0 0-22 0 0,0 9 254 0 0,-17 91 1256 0 0,-15-28-708 0 0,9-18-1018 0 0,13-31 130 0 0,3 1 152 0 0,6-22-446 0 0,1 5-6 0 0,-1-5-13 0 0,-4 3-42 0 0,1 1-11 0 0,-9 23 0 0 0,7-16 0 0 0,7-6 0 0 0,4-3 10 0 0,12-1 43 0 0,36-3 135 0 0,76 23 300 0 0,-3-11 252 0 0,-50-9-414 0 0,-41 7 282 0 0,-29-11-612 0 0,2-1-40 0 0,-2-2 296 0 0,0 2-620 0 0,-3 1-2915 0 0,-3 1 2069 0 0</inkml:trace>
  <inkml:trace contextRef="#ctx0" brushRef="#br1" timeOffset="41008.725">3218 1 3224 0 0,'0'0'389'0'0,"0"0"426"0"0,0 0 185 0 0,0 0 37 0 0,0 0-41 0 0,0 0-211 0 0,0 0-90 0 0,-1 10 1248 0 0,0-7-1764 0 0,0 1 0 0 0,1-1 0 0 0,-1 0 0 0 0,1 0 0 0 0,-1 0 0 0 0,1 0 0 0 0,0 1 1 0 0,1-1-1 0 0,-1 0 0 0 0,0 0 0 0 0,1 0 0 0 0,0 1 0 0 0,0-1 0 0 0,0 0 0 0 0,0 0 1 0 0,0 0-1 0 0,1 0 0 0 0,0 1-179 0 0,5 17 884 0 0,39 176 2563 0 0,-35-110-2335 0 0,-9-67-3104 0 0,-8-26-929 0 0,-2 0 1419 0 0</inkml:trace>
  <inkml:trace contextRef="#ctx0" brushRef="#br1" timeOffset="41463.244">3111 252 3224 0 0,'14'1'3945'0'0,"-4"3"-3571"0"0,0-1-1 0 0,0 1 1 0 0,0-2 0 0 0,0 1-1 0 0,0-1 1 0 0,0-1-1 0 0,1 0 1 0 0,-1 0 0 0 0,1-1-1 0 0,-1-1 1 0 0,0 1-1 0 0,1-2 1 0 0,-1 1 0 0 0,3-2-374 0 0,108-15 21 0 0,-120 18-909 0 0,-1 0-309 0 0</inkml:trace>
  <inkml:trace contextRef="#ctx0" brushRef="#br1" timeOffset="41911.46">3593 276 4144 0 0,'0'0'191'0'0,"0"0"191"0"0,0 0 703 0 0,2 7 3110 0 0,-2 1-3590 0 0,1 1 0 0 0,0-1 0 0 0,0 0 0 0 0,0 1 0 0 0,1-1 0 0 0,1 0 0 0 0,-1 0 0 0 0,1 0 0 0 0,0-1 1 0 0,1 1-606 0 0,-3-6 67 0 0,8 16 1394 0 0,0-31-702 0 0,-5-16-1139 0 0,3 3-117 0 0,12-14-18 0 0,28 0 211 0 0,-43 36 294 0 0,2 1-33 0 0,1 0 32 0 0,21 12-4060 0 0,-26-8-609 0 0</inkml:trace>
  <inkml:trace contextRef="#ctx0" brushRef="#br1" timeOffset="42613.54">3994 276 6072 0 0,'0'0'274'0'0,"0"0"0"0"0,0 0-73 0 0,0 0 348 0 0,0 0 171 0 0,0 0 31 0 0,0 0-24 0 0,0 0-134 0 0,0 0-60 0 0,0 0-11 0 0,0 0-20 0 0,0 0-71 0 0,0 0-30 0 0,0 14 793 0 0,0-5-936 0 0,0 0 0 0 0,0-1 0 0 0,1 1 0 0 0,0-1 0 0 0,1 1 1 0 0,0-1-1 0 0,0 1 0 0 0,0-1 0 0 0,1 0 0 0 0,1 0 0 0 0,3 6-258 0 0,-5-12 13 0 0,0 1-1 0 0,0-1 0 0 0,0 1 0 0 0,1-1 0 0 0,-1 0 0 0 0,1 0 0 0 0,0 0 0 0 0,-1 0 0 0 0,1 0 0 0 0,0-1 0 0 0,0 1 0 0 0,0-1 0 0 0,1 0 0 0 0,-1 0 0 0 0,0 0 0 0 0,0 0 0 0 0,0-1 0 0 0,1 1 0 0 0,-1-1 0 0 0,0 0 0 0 0,1 0 0 0 0,-1 0 0 0 0,0 0 1 0 0,1-1-1 0 0,-1 1 0 0 0,0-1 0 0 0,0 0 0 0 0,1 0 0 0 0,-1 0 0 0 0,0 0 0 0 0,0-1-12 0 0,1 1 18 0 0,1 0-1 0 0,-1 0 1 0 0,1-1 0 0 0,-1 1 0 0 0,0-1-1 0 0,0 0 1 0 0,0-1 0 0 0,0 1 0 0 0,0 0 0 0 0,0-1-1 0 0,-1 0 1 0 0,1 0 0 0 0,-1 0 0 0 0,0-1-1 0 0,0 1 1 0 0,0-1 0 0 0,0 1 0 0 0,-1-1 0 0 0,1 0-1 0 0,-1 0 1 0 0,1-2-18 0 0,9-25 189 0 0,-8-6-34 0 0,-8-10-91 0 0,4 47-9 0 0,23 25 103 0 0,8 23 314 0 0,12-4-182 0 0,-28-33-264 0 0,-11 1 98 0 0,1-6-82 0 0,-1-5-2668 0 0,5 1 1243 0 0</inkml:trace>
  <inkml:trace contextRef="#ctx0" brushRef="#br1" timeOffset="43130.223">4539 276 456 0 0,'6'2'572'0'0,"1"0"1"0"0,-1-1-1 0 0,1 0 1 0 0,-1 0-1 0 0,1 0 0 0 0,0 0 1 0 0,-1-1-1 0 0,1 0 1 0 0,0-1-1 0 0,-1 1 0 0 0,1-1 1 0 0,-1-1-1 0 0,3 0-572 0 0,14-2 343 0 0,12-16 1047 0 0,-34 20-1334 0 0,0-1 0 0 0,1 0 0 0 0,-1 0 1 0 0,0 0-1 0 0,0 0 0 0 0,0 0 0 0 0,0 0 0 0 0,0 0 0 0 0,0 0 0 0 0,0 0 0 0 0,-1-1 0 0 0,1 1 0 0 0,0 0 0 0 0,0 0 0 0 0,-1-1 0 0 0,1 1 0 0 0,-1-1 0 0 0,1 1 0 0 0,-1 0 0 0 0,0-1 0 0 0,0 1 0 0 0,0-1 0 0 0,1 1 0 0 0,-1-1 0 0 0,0 1 0 0 0,-1-1 0 0 0,1 1 0 0 0,0-1 0 0 0,0 1 0 0 0,-1 0 0 0 0,1-1 0 0 0,-1 1 0 0 0,1-1 0 0 0,-1 1 1 0 0,1 0-1 0 0,-1 0 0 0 0,0-1 0 0 0,0 1 0 0 0,0 0-56 0 0,-39-21 1336 0 0,4 35-1202 0 0,29-10-77 0 0,-1 2 0 0 0,1-1-1 0 0,0 1 1 0 0,1 0-1 0 0,-1 0 1 0 0,1 0 0 0 0,0 1-1 0 0,0 0 1 0 0,1 0-1 0 0,0 1 1 0 0,0 0 0 0 0,0 0-1 0 0,1 0 1 0 0,0 0 0 0 0,-1 2-57 0 0,4-6 13 0 0,0 1 0 0 0,0-1-1 0 0,0 0 1 0 0,0 1 0 0 0,0-1 0 0 0,1 1 0 0 0,0-1 0 0 0,-1 1 0 0 0,1-1 0 0 0,1 0 0 0 0,-1 1 0 0 0,0-1 0 0 0,1 1 0 0 0,0-1 0 0 0,0 3-13 0 0,4 1 58 0 0,0 0-1 0 0,0-1 1 0 0,1 1-1 0 0,0-1 1 0 0,0 0 0 0 0,0 0-1 0 0,1-1 1 0 0,0 0-1 0 0,0 0 1 0 0,0-1-1 0 0,1 0 1 0 0,-1 0-1 0 0,1 0 1 0 0,0-1-1 0 0,0 0 1 0 0,0-1 0 0 0,1 0-1 0 0,-1 0 1 0 0,0-1-1 0 0,9 1-57 0 0,-4 1 1 0 0,2-1-23 0 0,0-1 0 0 0,0 0-1 0 0,0-1 1 0 0,0-1 0 0 0,0 0 0 0 0,0-1 0 0 0,3-1 22 0 0,-9 2-70 0 0,21-8-1203 0 0,-20 4-3751 0 0</inkml:trace>
</inkml:ink>
</file>

<file path=ppt/ink/ink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3:12.272"/>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FFC000"/>
    </inkml:brush>
    <inkml:brush xml:id="br4">
      <inkml:brushProperty name="width" value="0.05292" units="cm"/>
      <inkml:brushProperty name="height" value="0.05292" units="cm"/>
      <inkml:brushProperty name="color" value="#002060"/>
    </inkml:brush>
  </inkml:definitions>
  <inkml:trace contextRef="#ctx0" brushRef="#br0">18785 2894 1267 0,'0'0'28'0,"0"0"5"0,0 0 2 0,0 0 1 16,0 0-36-16,0 0 0 0,0 0 0 0,-2-5 0 0,-1 3 61 15,0-3 6-15,1 5 1 0,-3-7 0 0,5 7-8 16,-6 0 0-16,1-3-1 0,0-1 0 16,5 4-15-16,-6 0-4 0,-2-3 0 0,1-1 0 0,-1 4-14 0,2 0-3 15,-2 0-1-15,0 0 0 0,0-5 1 0,1 5 0 16,1 0 0-16,1 0 0 0,-6 5-6 0,3-5-1 15,0 0 0-15,1 7 0 0,-1-7 10 0,0 4 2 16,2-1 0-16,-2 4 0 0,1-2-38 0,1 2-7 16,1-7-2-16,-3 2 0 0,0 7 19 0,0-6 0 15,0 4 0-15,3 0 0 0,-6-3 12 0,3 4 5 16,3-1 2-16,0 0 0 0,-1 0-19 0,1 0 0 16,0 0 0-16,-3 5 0 0,0-10 0 0,0 10 0 15,3-5 0-15,0 0 0 0,-1 0-10 0,1 7-6 16,-3-5 0-16,3 1-1 0,2-3 17 0,-2 5-10 15,-1-1 10-15,4-4-8 0,-3 3 8 0,2 4 0 0,-2-2 8 0,2-1-8 16,-2-1 0-16,-1 2 0 0,4-1 0 0,-4-1 0 16,1 4 18-16,2 0-1 15,1-2 0-15,-3 2 0 0,-1-2-17 0,4-1-11 0,-1-1 2 16,0 2 0-16,-2-3 9 0,0 3 9 0,2-1-1 0,-2-1-8 16,2 2 0-16,1-1 0 0,2-4 0 0,0 3 0 15,0-3 0-15,0 5 10 0,-6-5-10 0,4 7 8 16,-1-7-8-16,3 5 10 0,-3-10-10 0,1 10 10 15,-1-5-10-15,3 0 10 0,0 5-10 0,0-3 10 16,0-4-10-16,0 2 12 0,0 0-12 0,3 0 12 16,-3 5-12-16,0-5 12 0,0 0-12 0,2 5 12 15,-2-5-28-15,0 0-6 0,-2 0-1 0,2 0 0 0,2 0 23 16,-2 7 0-16,0-7 0 0,3 0 0 0,0 5 0 0,-1-5 0 16,4 0 0-16,-4 5 0 0,1-5 0 0,2 5 0 15,3-5 0-15,-3 2 0 0,3-4 20 0,0 2 9 16,-3-5 2-16,6 3 0 0,-3 2-23 0,0 0-8 15,0-2 0-15,0-3 0 0,0 5 0 0,0-7 8 16,2 7-8-16,-2-2 0 0,3-3 0 0,2 3 11 16,-2 2-11-16,-1-2 10 0,1-5-10 0,-1 2 8 15,1-2-8-15,0 0 8 0,2 0 0 0,-3 0 0 16,4 0 0-16,-4-7 0 0,3 7-8 0,-2 0 0 16,2-7 0-16,0 2 0 0,-2 3 14 0,0-3 4 15,-3-2 1-15,2 5 0 0,1-5-3 0,-1 0-1 16,-2-5 0-16,0 5 0 0,0-5 2 0,0 3 1 15,3-8 0-15,-3 3 0 0,-3 5 6 0,3-3 2 16,-3-2 0-16,0 2 0 0,-2-9-26 0,2 9 0 0,-2-2 0 0,0-3 0 16,2 1 0-16,0 0 0 0,0-1 0 0,-2 1 0 15,5-3 9-15,-3 5-9 0,-2-5 10 0,0 5-10 16,2-5 0-16,-2 2 0 0,-3-1 0 0,5-1 0 16,-5 0 8-16,3-2-8 0,-3 4 0 0,2-1 0 15,-4-1 0-15,2 0 0 0,0 5-11 0,0-3 11 16,0-1 0-16,-3 3 0 0,0-1 0 0,1 2 0 15,-1 0 0-15,0 0 0 0,-2 0 0 0,2 2 0 16,3-2 0-16,-5 2 0 0,0-2 0 0,2 0 0 16,0 2 0-16,1 5 16 0,-3-7 0 0,-1 7-1 15,1-5-15-15,0 3 0 0,2 1 0 0,-2 1 0 16,-1 0 0-16,1 3 0 0,0 1 0 0,2 3 0 16,-2 0-8-16,-3 0 8 0,0 0 0 0,3 3 0 15,2 1-168-15,-5 3-28 0</inkml:trace>
  <inkml:trace contextRef="#ctx0" brushRef="#br1" timeOffset="29259.365">12187 9225 345 0,'0'0'15'0,"0"0"4"0,0 0-19 0,0 0 0 16,0 0 0-16,0 0 0 0,0 0 77 0,0 0 12 16,-3 2 3-16,0-2 0 0,3 0-49 0,-5 0-10 15,-3 5-1-15,6-5-1 0,-4 0 0 0,6 0 0 16,-5 2 0-16,5-2 0 0,-5 5 20 0,5-5 4 15,0 0 1-15,0 0 0 0,-3 0-9 0,3 0-2 16,0 0 0-16,0 0 0 0,0 0 2 0,0 0 0 16,0 0 0-16,0 0 0 0,3 5 6 0,5-3 2 15,-3-2 0-15,0 0 0 0,3 0-3 0,0 0 0 16,0 0 0-16,-3-2 0 0,-5 2-28 0,6 0-7 0,2-5-1 0,-1 5 0 16,4 0 1-16,-3-5 0 0,3 5 0 0,2-2 0 15,-3 2 7-15,4-5 0 0,-4 5 1 0,3 0 0 16,-2-2-25-16,2-3 0 0,0 5 0 0,-2 0 0 15,2-2 12-15,-2 2-4 0,-1-5 0 0,1 5 0 16,0-2 8-16,2-3 2 0,-3 5 0 0,1 0 0 16,0-2-10-16,-1-3-8 0,1 5 12 0,-1 0-12 15,-2-7 32-15,3 7 0 0,2-5 0 0,0 5 0 16,-2-7-20-16,-1 7-12 0,1-2 12 0,0-3-12 16,-1-2 20-16,1 7-2 15,-1-2-1-15,1-3 0 0,2-2-1 0,-2 7 0 16,2-7 0-16,0 7 0 0,-2-5-5 0,2 3-2 0,0-3 0 15,-2 5 0-15,-1-2-9 0,4-3 12 0,-6 5-12 0,5 0 12 16,-5-2-12-16,5-3 8 0,-5 3-8 0,5-3 8 16,-2 0-16-16,-1 3-4 0,1 2-1 0,2 0 0 15,-2 0 32-15,-1-5 6 0,1 5 2 0,2 0 0 0,-2-2-27 0,-1 2 0 16,4-5 0-16,-1 5 0 0,3-2 0 0,-3 2 0 16,3-5 0-16,-3 5 0 15,0 0-16-15,3-2-9 0,-3-3-2 0,3 5 0 0,5-2 73 0,1-3 14 16,-4 5 4-16,3-5 0 0,-2 3-52 0,2 2-12 15,0-5 0-15,0 3 0 16,0-3-48-16,1 5-13 0,1-2-3 0,1-3 0 0,0 3 76 0,-3-3 16 0,0 5 2 16,6-7 1-16,2 7-31 0,3-7 0 0,-6 2 0 0,6 3 0 15,-3-3 0-15,-3 3 0 0,-2-3 0 16,3 3 0-16,-1-3 0 0,1 3 0 0,-4-3 0 0,1 3 0 16,-3-3 0-16,1-2 8 0,9 2-8 0,1 3 0 15,-3-3 0-15,0-2 8 0,0 5-8 0,0-3 0 16,3-2 8-16,-3 0-8 0,-2 2 0 0,2-2 9 15,3 5-9-15,-9-3 0 0,1-2 0 0,0 5 8 16,3-3-8-16,-1-2 8 0,3 0-8 0,0 2 8 16,-2 3-8-16,10-5 8 0,-6 0-8 0,-1 0 8 15,-4 2-8-15,0-2 8 0,-2 0-8 0,3 0 8 16,-3 0-8-16,-1 0 0 0,1 0 0 0,3-3 0 16,-1 3 0-16,1 0 8 0,-1 0-8 0,0 0 0 15,1 0 0-15,-1 4 8 0,1-6-8 0,-3 7 0 16,-1-5 9-16,-1 2-9 0,1-2 10 0,-1 0-10 0,-1 0 8 15,0 0-8-15,0 2 0 0,3-2 0 0,0 5 0 0,0-5 0 16,-1 2 0-16,4-2 0 0,-3 0 0 0,-1 0 0 16,1 2 0-16,3-2 0 0,-6 0 0 0,3 0 0 15,-3 4 0-15,3-1 0 0,-6-3 18 0,3 2-2 16,1-2-1-16,1 5 0 0,-1-5-15 0,-1 2 0 16,3-2 0-16,-1 7 0 0,1-7 0 0,3 2 0 15,-6 3 0-15,5-3 0 0,1 3 0 0,-4-3 0 16,-1-2 0-16,1 5 0 0,-1-3 0 0,-4-2 0 15,1 2 0-15,2 3 0 0,0-3 0 0,0 3 8 16,-2-3-8-16,5-2 0 0,-3 5 0 0,0-3 8 16,0 2-8-16,3-1 0 0,0 1 9 0,-3-1-9 15,0-1 8-15,3 3-8 0,0-3 0 0,-3 5 0 16,0-2 8-16,0-3-8 0,-2-2 0 0,2 5 0 16,0-3 0-16,0-2 0 0,3 0 0 0,-3 2 0 0,6 5 0 15,-1-7 0-15,0 5 0 0,1-3 0 0,-3-2 0 0,0 4 0 16,-1-1 0-16,1-3 0 0,0 7 0 0,-3-5 0 15,-2 3 0-15,-1-3 8 0,1 3-8 0,-1-3 0 16,1 3 0-16,-3-3 8 0,5 2-8 0,-3-1 0 16,3-3 0-16,1 2 0 0,1 3 8 0,1-3-8 15,0 3-23 1,0-3-6-16,0 3-2 0,0-3 0 0,-1 3 31 0,1-3 0 0,-3 2 0 0,0-1 0 16,-2 4 0-16,0-7 0 0,-1 7 0 0,1-5 0 15,-4 3 0-15,4-3 0 0,-1 5 0 0,1-2 0 16,2-5 45-16,0 2 15 0,1 2 4 0,-1-1 0 15,-3 1-52-15,3-1-12 0,1-3 0 0,-1 2 0 16,-3 3 0-16,1-3 0 0,2-2 0 0,-3 4 0 0,-2-1-13 0,0 1-6 16,0-1-1-16,0-3 0 0,-3 7 20 0,3-7 0 15,0 2 0-15,2 5 0 0,1-7 0 0,-3 5 0 16,2-3 0-16,1 2 0 0,2-4 0 0,0 3 0 16,0-3 0-16,3 2 0 0,0 3 0 0,-3-3 0 15,3-2 0-15,0 4 0 0,-3-1 0 0,0-3 0 16,0 4 0-16,-2-1 0 0,2-1 0 0,0-2 0 15,0 5 0-15,0-3 0 0,3 2 0 0,-3-1 0 16,3 1 0-16,0-1 0 0,5-3 0 0,-2 7 0 16,-6-7 0-16,3 7 0 0,-1-5 0 0,1 3 0 15,-3-3 0-15,3 5 0 0,-5-2 0 0,-1-3 0 16,1 2 0-16,2-1 0 0,-3 1 0 0,1-1 0 16,0 1 0-16,2-1 0 0,-3-1 0 0,3 3 0 15,1 2 0-15,-1-5 0 0,-3 3 8 0,6 2-8 0,-3-5 0 0,0 2 0 16,1-1 0-16,-1 4 0 0,-3-7 0 0,3 7 0 15,-2-3 0-15,-1-1 8 0,1-1-8 0,-3 3 0 16,0-3 0-16,2 5 0 0,-2-7 0 0,3 4 0 16,-4-1 0-16,4 1 0 0,2-1 0 0,-2 4 0 15,2-7 0-15,-3 7 0 0,4-7 0 0,-4 7 0 16,3-5 0-16,0 3 8 0,-2-3-8 0,2 5 0 16,0 0 0-16,-2-2 0 0,-1-3 0 0,-2-2 0 15,0 7 0-15,0-7 0 0,-3 7 0 0,3-7 0 16,0 7 0-16,2-5 0 0,1 3 0 0,-1 2 0 15,1-5 15-15,0 3-3 0,-1-3-1 0,3 5 0 0,-2-3-11 16,2-1 0-16,-3 4 0 0,4-7 0 0,-4 7 0 16,3 0 0-16,-2-7 0 0,2 7 0 0,-3-3 0 15,-2-1 0-15,0 4 0 0,3 0 0 0,-3-5 0 0,-1 5 0 16,4-2 0-16,0 2 0 0,-4-5 0 0,4 2 0 16,-1-1 0-16,1 4 0 0,2-3 0 0,-2 3 0 15,-1-4 0-15,3 4 0 0,-2-3 0 0,-1-1 0 16,1 1 0-16,-1-1 0 0,4-3 0 0,-4 7 0 15,-2-5 0-15,3 3 0 0,-6-3 0 0,3 5 0 16,-3 0 0-16,3-3 0 0,-3-1 0 0,0 4 0 16,3-3 0-16,0 3 0 0,0-4 0 0,0 4 0 15,0-3 0-15,2-1 0 0,-2 4 0 0,0-3 0 16,2-1 0-16,-2 4 0 0,0-5 0 0,0 3 0 16,0-3 0-16,0 5 0 0,0 0 0 0,-1-3 0 0,-1-1 0 0,2 4 0 15,-3 0 0-15,0 0 0 0,3-3 0 16,-6 3 0-16,1-4 0 0,2 4 0 0,1 0 0 0,-1-3 0 15,-3-1 0-15,1 4 0 0,2-3 0 0,0-1 0 16,1 4 0-16,-1 0 0 0,-3-7 0 0,1 7 0 16,2 0 0-16,-2-5 0 0,2 5 0 0,-2-3 0 15,2-1 0-15,-3 4 0 0,1 0 0 0,0-3 0 16,-1-1 0-16,1 4 0 0,-1 0 0 0,1 0 0 16,0 0 0-16,-4-3 0 0,4-1 0 0,0 4 0 15,-1-3 0-15,1-1 0 0,-1 4 0 0,1 0 0 16,0-3 11-16,-1-1 0 0,-2 4 0 0,0 0 0 15,3 0-11-15,-6-5-16 0,3 5 4 0,0-2 1 16,0 2 11-16,-3 0 0 0,0 0 0 0,3 0 0 16,-2-5 0-16,-1 5 0 0,-5 0 0 0,8 0 0 0,-3 0 0 0,3 0 0 15,-3 0 0-15,3 0 0 0,-3 0 0 0,1 0 0 16,-6 0 0-16,8 0 0 0,-3 0 0 0,0 0 0 16,-5 0 0-16,8 0 0 0,-2 0 12 0,-1 0 5 15,0 0 1-15,3 0 0 0,-8 0-29 0,5 0-5 16,1-3-2-16,2 3 0 0,-3 0 18 0,-5 0 0 15,5-4 0-15,-5 4 0 0,3 0 0 0,-3 0 0 16,8 0 0-16,-8 0 0 0,0 0 22 0,5 0 8 16,-5 0 2-16,0 0 0 0,0 0-22 0,0 0-10 15,0 0 10-15,0 0-10 0,0 0 0 0,5-3 8 16,-5 3-8-16,0 0 0 0,0 0 0 0,0 0 0 16,0 0 0-16,0 0 0 15,0 0-25-15,0 0-11 0,0 0-3 0,0 0 0 16,0 0-33-16,0 0-6 0,0 0-2 0,-2-4-1120 0</inkml:trace>
  <inkml:trace contextRef="#ctx0" brushRef="#br1" timeOffset="31524.787">21344 7517 961 0,'0'0'20'0,"0"0"5"0,0 0 1 0,-3-4 2 0,1-3-28 0,-1-1 0 0,0 8 0 0,-2-4 0 16,0-3 74-16,-1 4 9 0,1-1 1 0,0 4 1 15,2 0-19-15,-2 0-4 0,-6-3-1 0,3-1 0 16,1 8-10-16,-1-4-3 0,0 0 0 0,-3 0 0 15,0 0-23-15,4 3-5 0,-4 1 0 0,0-1-1 16,-2-3-19-16,3 4 0 0,2-1 0 0,-3 1 0 16,3-1 31-16,0 2 2 0,3 6 1 0,-6-4 0 15,3 3-26-15,0-3-8 0,0 5 0 0,3-1 0 16,0-1 0-16,2 2 0 0,1-1 0 0,2-1 0 16,-3 4 0-16,3-2 0 0,3-1 0 0,-1-1 0 0,-2 4 12 15,6-2 1-15,1 2 1 0,1 0 0 0,-2-2 2 0,-1 2 0 16,6-3 0-16,-3 4 0 15,2-1 38-15,6-3 8 0,-3-1 2 0,3 9 0 0,3-8-52 16,-4-1-12-16,1 4 0 0,0 2 0 0,-3-6 0 0,-2 2 0 16,0-1 0-16,-3-1 0 0,-1 4 54 0,1-7 8 15,-2 5 2-15,-4 2 0 0,1-7-56 0,-3 5-8 16,0-5-8-16,-3 7 8 0,-2-7 0 0,2 0 0 16,-2 0 8-16,0-2-8 0,-3 2 0 0,0-3 0 15,-3-1 0-15,3 1 0 0,-2-1-9 0,2-3-8 16,-5 0-2-16,2 0 0 15,-2-3-174-15,2-1-35 0,-2 1-8 0</inkml:trace>
  <inkml:trace contextRef="#ctx0" brushRef="#br1" timeOffset="31743.218">21098 7861 633 0,'0'0'56'0,"0"0"-44"0,5 0-12 0,-5 0 0 15,0 0 240-15,5 0 47 0,3 0 9 0,3 0 1 16,0 0-181-16,4 0-37 0,-1-3-7 0,4-1-2 16,3 4-56-16,-2-5-14 0,-1 3 0 0,-2-3 0 15,3-2 0-15,-3 7 0 0,0-3 0 0,-1-1 0 16,-1 1 24-16,-4 3 3 0,1-4 0 0,-1 4 0 16,-4 0-67-16,2-3-14 0,-3 3-2 0,-2-4-801 15</inkml:trace>
  <inkml:trace contextRef="#ctx0" brushRef="#br1" timeOffset="32823.009">21098 7346 824 0,'0'0'36'0,"0"0"8"0,-5 0-35 0,2 0-9 16,3 0 0-16,0 0 0 0,0 0 119 0,0 0 21 15,-5 0 5-15,5 0 1 0,0 0-30 0,0 0-7 16,0 0-1-16,0 0 0 0,0 0-32 0,0 0-6 16,-3-7-2-16,3 4 0 0,0-1-20 0,0-4-4 15,3 4 0-15,2-3-1 0,-5 0-10 0,3 0-1 16,2 0-1-16,0-1 0 0,0 1-11 0,1-4-3 16,-1 4 0-16,3-3 0 0,-3-2-7 0,3 1-2 15,-2 1 0-15,1-1 0 0,1 3-8 0,0-3 0 16,-2 1 9-16,2 3-9 0,-1-5 8 0,-1 5-8 15,2 3 8-15,0-3-8 0,-6 0 16 0,4 0 0 16,-1 7-1-16,0-3 0 0,0-2-15 0,-2 1 0 16,-3 4 0-16,8 4 0 0,-3-4 0 0,-5 0 0 15,0 0 0-15,0 0 0 0,6 8 0 0,-1-1 0 0,-5-7 0 16,5 4 0-16,1 3 54 0,-1 0 8 0,-3 0 2 0,4 1 0 31,-4-1-74-31,1 0-14 0,2 0-4 0,-2 0 0 0,-3 0 28 0,3-2 0 0,2 2 0 0,-2 4 0 16,-1-4 0-16,3-4 9 0,-2 1-9 0,0 3 0 15,-1 1 8-15,1-1-8 0,-3-7 0 0,0 0 0 16,3 7 0-16,-1-3-12 0,-2-4 0 0,0 0-745 16,0 0-149-16</inkml:trace>
  <inkml:trace contextRef="#ctx0" brushRef="#br1" timeOffset="33557.148">21762 7386 403 0,'11'-3'36'0,"-11"3"-36"0,0 0 0 0,0 0 0 0,-3-4 120 0,3 4 18 15,0 0 3-15,-5-5 1 0,-1 2-48 0,1-1-10 16,5 4-1-16,0 0-1 0,-5-3-12 0,5 3-2 16,0 0-1-16,0 0 0 0,-6 3-10 0,1 1-1 15,-3-4-1-15,8 0 0 0,-5 8-27 0,-3-1-4 16,3-3-2-16,-3 3 0 0,0 3 38 0,0 2 7 15,3 2 1-15,-3 0 1 0,0-2-21 0,0 2-5 16,3 4-1-16,-3-3 0 0,-3 3-20 0,6-4-4 16,2 8-1-16,0-1 0 0,-2-2-4 0,2 2-1 15,3-2 0-15,0 2 0 0,0-2-4 0,3 2-8 16,0-2 11-16,-1 2-11 0,4-2 12 0,-1-1-12 16,0-1 12-16,3-1-12 0,-2 1 16 0,1-3-3 0,1 2-1 0,0-2 0 15,0-4 6-15,0 2 1 0,3-1 0 0,-3-1 0 16,0 2-19-16,0-5 0 0,2 0 0 0,-2 0 0 15,-3 0 0-15,3-3 10 0,0-1-10 0,0 2 8 32,-2-3-156-32,-1-2-31 0,3 0-6 0</inkml:trace>
  <inkml:trace contextRef="#ctx0" brushRef="#br1" timeOffset="33854.015">21963 7767 345 0,'0'0'31'0,"0"0"-31"15,0 0 0-15,0 0 0 0,0 0 283 0,0 0 50 16,3 0 11-16,5-7 1 0,-3 7-212 0,3 0-42 16,-3 0-9-16,3 2-2 0,3 3-32 0,-3 2-6 15,2-3-2-15,3-1 0 0,-2 4-12 0,0 0-4 16,-1-2 0-16,1 2 0 0,-1 0-4 0,1 0 0 15,0-3-1-15,-4 6 0 0,4-3-19 0,-3-2 8 16,0 2-8-16,0 0 0 0,-3-3 0 0,0 3 0 16,-2-4 0-16,2 4 0 0,-5-7 0 0,0 0 0 15,0 0 0-15,0 0 0 16,0 0-147-16,0 0-36 0,0 0-7 0,0-7-590 0</inkml:trace>
  <inkml:trace contextRef="#ctx0" brushRef="#br1" timeOffset="34041.511">22148 7760 806 0,'0'0'72'0,"0"0"-58"0,0 0-14 0,-2 0 0 16,-4 0 188-16,6 0 34 0,0 0 7 0,-5 0 2 15,0 0-84-15,-1 2-17 0,1 3-3 0,-3 2-1 16,3-3-50-16,-3 3-9 0,0 0-3 0,0 1 0 16,0-1-34-16,-2 7-7 0,-1-7-2 0,3 5 0 15,-2-5-13-15,-1 4-8 0,-2-1 10 0,5 1-10 16,-3-3-44-16,1-1-16 0,4 0-2 0,-2 4-1 15,0-8-154-15,3 4-31 0,-8 0-7 0,13-7-1 0</inkml:trace>
  <inkml:trace contextRef="#ctx0" brushRef="#br1" timeOffset="34494.996">22204 7371 691 0,'0'0'61'0,"5"0"-49"16,-5 0-12-16,0 0 0 0,0 0 116 0,3-4 21 0,2 4 4 0,-5 0 1 16,8 0-30-16,-8 0-7 0,5 4-1 0,3-4 0 15,0 8-49-15,0-1-11 0,0 0-1 0,0 0-1 16,0 4 7-16,0 4 2 0,2-1 0 0,-2-3 0 16,0 4-31-16,3-1-5 0,-3 4-2 0,2 4 0 15,1 4 28-15,0-5 6 0,-1 5 1 0,6 6 0 16,-3 1-23-16,1-4-4 0,-7-1-1 0,4 2 0 15,-3-4-20-15,0-2 0 0,-3-1 0 0,0 1-8 16,-2-5 57-16,0 2 12 0,-3-2 3 0,0-1 0 16,-3-3-64-16,0 3 0 0,-2-3-9 0,0-6 0 0,-3 7 17 0,0-6 3 15,0 2 1-15,-2-5 0 16,-1 4-60-16,3-4-12 0,-3-4-3 0,1 4-619 16,-1-2-124-16</inkml:trace>
  <inkml:trace contextRef="#ctx0" brushRef="#br2" timeOffset="58890.41">14155 8917 979 0,'0'0'87'0,"-8"0"-70"0,0 0-17 0,0 2 0 16,3-2 122-16,0 5 21 0,0-5 4 0,-1 2 1 16,6-2-116-16,0 0-22 0,0 0-10 0,-5 0 8 31,2 0-30-31,3 0-6 0,0 0-2 0,0 0-618 0</inkml:trace>
  <inkml:trace contextRef="#ctx0" brushRef="#br2" timeOffset="59046.895">13914 8952 1036 0,'-13'0'92'0,"8"0"-73"0,-3 0-19 0,5 0 0 0,3 0 103 0,0 0 17 15,-8 0 3-15,8 0 1 0,0 0-96 0,0 0-20 16,0 0-8-16,0 0 8 15,-8 0-92-15,3 0-20 0,0 0-3 0,0 0-1 0</inkml:trace>
  <inkml:trace contextRef="#ctx0" brushRef="#br3" timeOffset="77849.395">17904 8517 57 0,'0'0'0'15,"0"0"0"-15,0 0 0 0,0 0 0 16,0 0 86-16,0 0 12 0,0-3 2 0,0 3 1 16,0 0-29-16,0 0-5 0,0 0-2 0,0 0 0 15,0 0 15-15,0 0 2 0,0 0 1 0,0 0 0 0,0 0-16 0,0 0-3 16,0 0-1-16,0 0 0 0,0 0-21 0,0 0-4 15,0 0-1-15,0 0 0 0,0 0-23 0,0 0-5 16,0 0-1-16,0 0 0 0,0 0-8 0,0 3 0 16,0-3 0-16,-2 7 0 0,2-7-14 0,0 0-5 15,0 7-1-15,0-7-556 16</inkml:trace>
  <inkml:trace contextRef="#ctx0" brushRef="#br3" timeOffset="78052.817">17923 8583 288 0,'0'0'25'0,"0"0"-25"16,0 0 0-16,0 0 0 0,0 0 76 0,0 0 11 0,0 0 1 16,0 0 1-16,0 0-35 0,0 0-7 0,0 0-2 0,0 0 0 15,0 0-27-15,0 2-6 0,0-2 0 0,0 9-1 16,0-9-11-16,0 0 0 0,0 0 0 0,0 0 8 15,0 0-16-15,0 3-4 0,0-3-1 0</inkml:trace>
  <inkml:trace contextRef="#ctx0" brushRef="#br3" timeOffset="78224.32">17904 8658 172 0,'0'0'16'0,"0"0"-16"0,0 0 0 0,0 0 0 0,0 0 72 0,0 0 12 16,0 0 3-16,0 0 0 0,0 0-66 0,0 0-13 16,0 0-8-16,0 0 10 0,0 0-22 0,0 5-5 15,-2-3-1-15</inkml:trace>
  <inkml:trace contextRef="#ctx0" brushRef="#br3" timeOffset="78381.106">17904 8698 511 0,'0'0'22'0,"0"0"6"0,0 0-28 0,0 0 0 0,0 0 0 16,0 0 0-16,0 0 21 0,0 0-1 0,0 0 0 0,0 0 0 16,0 0-33-16</inkml:trace>
  <inkml:trace contextRef="#ctx0" brushRef="#br4" timeOffset="93821.123">17817 8689 568 0,'0'0'25'0,"0"0"6"0,0 0-31 0,0 0 0 0,0 0 0 15,0 0 0-15,0 0 81 0,0 0 11 0,0 0 1 0,0 0 1 16,0 0-15-16,0 0-3 0,0 0-1 0,0 0 0 16,0 0-35-16,0 0-6 0,0 0-2 0,0 0 0 15,0 0-32-15,0 0 0 0,0 0 0 0,0 0 0 16,0 0 0-16,0 0 0 0,0 0 0 0,0 0 0 15,0 0-32 1,0 0-14-16,0 0-2 0,0 0-306 0,0 0-61 0</inkml:trace>
  <inkml:trace contextRef="#ctx0" brushRef="#br4" timeOffset="93993.218">17828 8611 115 0,'0'0'10'0,"0"0"-10"0,0 0 0 0,0 0 0 0,0 0 92 0,0 0 16 15,0 0 3-15,0 0 1 0,0 0-83 0,0 0-16 16,0 0-3-16,0 0-169 16,0 0-33-16</inkml:trace>
  <inkml:trace contextRef="#ctx0" brushRef="#br4" timeOffset="95008.365">17822 8216 662 0,'0'0'29'0,"0"0"7"0,0 0-36 0,0 0 0 0,0 0 0 0,0 0 0 16,0 0 56-16,0 0 5 0,-2 0 1 0,2 0 0 15,-6-3-62-15,6 3-23 0,0 0 1 0,0 0 0 16,0 0 40-16,0 0 8 0,3-4 2 0,-3 4 0 16,0 0-84-16,0 0-17 0</inkml:trace>
  <inkml:trace contextRef="#ctx0" brushRef="#br4" timeOffset="95258.218">17814 8162 439 0,'0'0'19'0,"0"0"5"0,0 0-24 0,0 0 0 16,0 0 0-16,0 0 0 0,0 0 22 0,0 0 0 15,0 0 0-15,0 0 0 0,0 0 7 0,0 0 2 16,0 0 0-16,0 0 0 0,0 0-4 0,0 0-1 15,0 0 0-15,0 0 0 0,0 0-18 0,0 0-8 16,0 0 0-16,0 0 8 0,0 0-8 0,0 0 0 16,0 0 0-16,0 0 0 0,0 0 0 0,0 0 0 15,0 0 0-15,0 0 0 0,0 0-9 0,0 0 9 16,0 0 0-16,0 0 0 0,0 0 0 0,0 0 0 16,0 0 0-16,0 0 0 15,0 0-51-15,0 0-3 0</inkml:trace>
  <inkml:trace contextRef="#ctx0" brushRef="#br4" timeOffset="96305.11">17806 8209 115 0,'0'0'0'0,"0"0"10"16,0 0-10-16,0 0 0 0,0 0 0 0,0 0 0 0,0 0 170 15,0 0 32-15,0 0 6 0,0 0 2 0,0 0-106 0,0 0-20 16,0 0-5-16,0 0-1 0,0 0-23 0,0 0-5 16,0 0-1-16,0 0 0 0,6-3-29 0,-6 3-5 15,0 0-2-15,0 0 0 0,0 0-13 0,0 0 9 16,0 0-9-16,0 0 8 15,0 0-28-15,0 0-5 0,0 0-2 0,0 0-369 16,0 0-73-16</inkml:trace>
  <inkml:trace contextRef="#ctx0" brushRef="#br4" timeOffset="96508.481">17801 8190 115 0,'0'0'10'0,"0"0"-10"0,0 0 0 0,0 0 0 16,0 0 97-16,0 0 18 0,0 0 3 0,0 0 1 16,0 0-69-16,-2 5-14 0,-1-3-2 0,3-2-1 15,0 0-21-15,0 0-4 0,0 9 0 0,0-9-8 16,0 3 0-16,0-3 0 0,0 7 0 0,0 0-197 16,0-7-47-16</inkml:trace>
  <inkml:trace contextRef="#ctx0" brushRef="#br4" timeOffset="97195.675">17817 8557 172 0,'0'0'16'0,"0"0"-16"15,0 0 0-15,0 0 0 0,0 0 92 0,0 0 16 16,0 0 4-16,0 0 0 0,0 0-85 0,0 0-17 15,0 0-10-15,0 0 12 0,-3 7-12 0,3-7 0 16,0 0 0-16,0 0-175 0,-2 5-37 0</inkml:trace>
  <inkml:trace contextRef="#ctx0" brushRef="#br4" timeOffset="97399.12">17804 8630 345 0,'0'0'31'0,"0"0"-31"0,0 0 0 0,0 0 0 15,0 0 108-15,0 0 16 0,0 0 4 0,0 0 0 16,0 7-80-16,0-7-16 0,0 0-4 0,0 0 0 16,0 7-20-16,0-7-8 0,0 0 0 0,0 0 0 0,-3 7 0 0,3-7 0 15,0 0 0-15,3 7 0 16,-3-7-36-16,0 5-14 0,0-5-2 0</inkml:trace>
  <inkml:trace contextRef="#ctx0" brushRef="#br4" timeOffset="97586.432">17793 8731 0 0,'0'0'0'0,"0"0"0"0,0 0 0 0,0 0 0 15,0 0 0-15,0 0 0 0,0 0 233 0,0 0-47 16,0 0 38-16,0 0 7 0,0 0-141 0,0 0-28 15,0 5-6-15,0-5 0 0,0 0-42 0,0 0-14 16,0 2 9-16,0 3-9 0,0-3-12 0,0-2-7 16,0 0-1-16,0 7-279 0,0-7-55 0</inkml:trace>
  <inkml:trace contextRef="#ctx0" brushRef="#br4" timeOffset="97680.496">17804 8750 0 0,'0'0'0'0,"0"0"0"0,0 0 0 0,0 0 0 15,0 0 78-15,0 0-16 0,0 0 13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3:29.661"/>
    </inkml:context>
    <inkml:brush xml:id="br0">
      <inkml:brushProperty name="width" value="0.05" units="cm"/>
      <inkml:brushProperty name="height" value="0.05" units="cm"/>
      <inkml:brushProperty name="color" value="#E71224"/>
    </inkml:brush>
  </inkml:definitions>
  <inkml:trace contextRef="#ctx0" brushRef="#br0">90 1 456 0 0,'0'0'1248'0'0,"0"0"136"0"0,0 0 65 0 0,0 0-105 0 0,0 0-497 0 0,12 8 1338 0 0,10 11-676 0 0,18 19 453 0 0,-32-29-1553 0 0,-1 1 1 0 0,0 1 0 0 0,-1-1 0 0 0,0 1 0 0 0,0 0 0 0 0,-1 0 0 0 0,-1 1-1 0 0,0-1 1 0 0,0 1 0 0 0,-1 1-410 0 0,10 36 337 0 0,-13-48-278 0 0,3 3 6 0 0,-3-3-1 0 0,0-1-41 0 0,0 0-172 0 0,0 0-71 0 0,0 0-18 0 0,0 0-205 0 0,0 0-857 0 0,0 0-364 0 0</inkml:trace>
  <inkml:trace contextRef="#ctx0" brushRef="#br0" timeOffset="438.995">230 18 3224 0 0,'0'0'396'0'0,"-16"0"4569"0"0,-30 45-1270 0 0,5 25-2593 0 0,-64 108 356 0 0,88-138-1378 0 0,12-28-94 0 0,6-9-3648 0 0,-1-3-526 0 0</inkml:trace>
  <inkml:trace contextRef="#ctx0" brushRef="#br0" timeOffset="1018.418">433 301 6072 0 0,'0'0'274'0'0,"0"0"0"0"0,-1 1-177 0 0,-14 41 5577 0 0,14 19-3038 0 0,2-31-1281 0 0,-1-26-638 0 0,0 11-2429 0 0,2-19-1758 0 0,-2-6 1793 0 0</inkml:trace>
  <inkml:trace contextRef="#ctx0" brushRef="#br0" timeOffset="1319.152">417 204 2304 0 0,'0'0'279'0'0,"0"0"329"0"0,0 0 140 0 0,0 0 26 0 0,0 0-60 0 0,0 0-291 0 0,0 0-125 0 0,0 0-30 0 0,0 0 8 0 0,0 0 50 0 0,0 0 24 0 0,0 0 2 0 0,-6-1 2728 0 0,12 5-3064 0 0,-1 1 21 0 0,-4-4 155 0 0,-1-1 59 0 0,0 0 5 0 0,0 0 4 0 0,0 0 17 0 0,0 0 10 0 0,0 0 1 0 0,0 0-11 0 0,0 0-45 0 0,0 0-21 0 0,0 0-3 0 0,0 0-24 0 0,-1 0-107 0 0,-3 0-682 0 0,3 0-2599 0 0,1 0-1112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3:38.926"/>
    </inkml:context>
    <inkml:brush xml:id="br0">
      <inkml:brushProperty name="width" value="0.05" units="cm"/>
      <inkml:brushProperty name="height" value="0.05" units="cm"/>
      <inkml:brushProperty name="color" value="#E71224"/>
    </inkml:brush>
  </inkml:definitions>
  <inkml:trace contextRef="#ctx0" brushRef="#br0">0 0 1840 0 0,'0'0'83'0'0,"0"0"181"0"0,0 0 720 0 0,0 0 316 0 0,0 0 62 0 0,0 0-149 0 0,0 0-675 0 0,0 0-297 0 0,1 2-60 0 0,35 76 6037 0 0,5-45-5682 0 0,-26-23-300 0 0,-15-9-222 0 0,0-1-182 0 0,0 0-100 0 0,0 0-20 0 0,0 0-110 0 0,0 0-438 0 0,0 0-188 0 0,0 0-36 0 0</inkml:trace>
  <inkml:trace contextRef="#ctx0" brushRef="#br0" timeOffset="463.317">196 69 1376 0 0,'20'-18'6112'0'0,"-20"17"-5650"0"0,0 1 29 0 0,-7 1 516 0 0,-24 7 505 0 0,30-8-1299 0 0,0 2 91 0 0,-2 0-177 0 0,1 1 0 0 0,0 0 0 0 0,0 0 1 0 0,0 0-1 0 0,0 1 0 0 0,0-1 0 0 0,1 0 0 0 0,0 1 0 0 0,-1-1 1 0 0,1 1-1 0 0,0-1 0 0 0,1 1 0 0 0,-1-1 0 0 0,1 1 0 0 0,0 0 1 0 0,-1 0-128 0 0,0 6 127 0 0,0-1 0 0 0,-1 1 0 0 0,-1-1 0 0 0,1 0 0 0 0,-2 0 0 0 0,1 0 0 0 0,-1 0 0 0 0,-1 0 0 0 0,1-1 0 0 0,-6 7-127 0 0,2-2 34 0 0,-20 31 91 0 0,-3-1 318 0 0,31-42-315 0 0,-1 1-7 0 0,-4 10 46 0 0,5-11-95 0 0,0-1-28 0 0,0 0-108 0 0,0 0-12 0 0,0 0 4 0 0,0 0-166 0 0,0 0-694 0 0,0 1-305 0 0,0 7-60 0 0</inkml:trace>
  <inkml:trace contextRef="#ctx0" brushRef="#br0" timeOffset="948.954">286 346 456 0 0,'0'0'1615'0'0,"0"0"194"0"0,0 0 81 0 0,0 0-192 0 0,0 0-888 0 0,0 0-384 0 0,4 8 1550 0 0,1 61 1982 0 0,-7-8-2878 0 0,2-60-1009 0 0,0-1 14 0 0,0 0-14 0 0,0 0-36 0 0,0 0-139 0 0,0 0-19 0 0,0 0-174 0 0,0 0-771 0 0,0 0-335 0 0,0 0-610 0 0,0 0-2199 0 0</inkml:trace>
  <inkml:trace contextRef="#ctx0" brushRef="#br0" timeOffset="1550.197">326 195 0 0 0,'0'0'1067'0'0,"0"0"-121"0"0,0 0 88 0 0,0 0-12 0 0,0 0-274 0 0,0 0-126 0 0,0 0-23 0 0,-9 1 584 0 0,-27 6 828 0 0,35-6-1882 0 0,1-1-29 0 0,0 0-17 0 0,0 0-3 0 0,0 0-3 0 0,0 0-10 0 0,13 3-3 0 0,-8-6-54 0 0,0 2 183 0 0,0-1-347 0 0,-15-4 1779 0 0,-17 4-739 0 0,26 2-722 0 0,1 0-18 0 0,-4 5-370 0 0,4-5-670 0 0</inkml:trace>
  <inkml:trace contextRef="#ctx0" brushRef="#br0" timeOffset="3408.429">652 104 2592 0 0,'5'1'225'0'0,"10"0"1915"0"0,-20-3 287 0 0,-15-4-6320 0 0,15 3 2362 0 0</inkml:trace>
  <inkml:trace contextRef="#ctx0" brushRef="#br0" timeOffset="3686.788">531 122 2304 0 0,'0'0'200'0'0,"0"0"-200"0"0,-6-3 0 0 0,6 3 0 0 0,0 0 352 0 0,0 0 32 0 0,0 0 8 0 0,0 0 0 0 0,-3 3-392 0 0,-4-3 0 0 0,4 2 0 0 0</inkml:trace>
  <inkml:trace contextRef="#ctx0" brushRef="#br0" timeOffset="3687.788">383 145 3680 0 0,'0'0'160'0'0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4:23.734"/>
    </inkml:context>
    <inkml:brush xml:id="br0">
      <inkml:brushProperty name="width" value="0.05" units="cm"/>
      <inkml:brushProperty name="height" value="0.05" units="cm"/>
    </inkml:brush>
    <inkml:brush xml:id="br1">
      <inkml:brushProperty name="width" value="0.1" units="cm"/>
      <inkml:brushProperty name="height" value="0.1" units="cm"/>
      <inkml:brushProperty name="color" value="#66CC00"/>
    </inkml:brush>
    <inkml:brush xml:id="br2">
      <inkml:brushProperty name="width" value="0.05" units="cm"/>
      <inkml:brushProperty name="height" value="0.05" units="cm"/>
      <inkml:brushProperty name="color" value="#E71224"/>
    </inkml:brush>
    <inkml:brush xml:id="br3">
      <inkml:brushProperty name="width" value="0.1" units="cm"/>
      <inkml:brushProperty name="height" value="0.1" units="cm"/>
      <inkml:brushProperty name="color" value="#FFC114"/>
    </inkml:brush>
  </inkml:definitions>
  <inkml:trace contextRef="#ctx0" brushRef="#br0">10675 4568 7512 0 0,'0'0'341'0'0,"0"0"-1"0"0,0 0-144 0 0,0 7 707 0 0,43 66 3657 0 0,-22-31-2223 0 0,-20-35-1763 0 0,-3-9 278 0 0,-11-36-474 0 0,5-3-456 0 0,9 38 61 0 0,-1-2-31 0 0,0 0 0 0 0,1 0 0 0 0,0 0-1 0 0,0 0 1 0 0,0 0 0 0 0,1 0 0 0 0,-1 0 0 0 0,1 1-1 0 0,0-1 1 0 0,0 0 0 0 0,1 1 0 0 0,0 0-1 0 0,1-2 49 0 0,39-30-348 0 0,-22 34 206 0 0,-9 4-2439 0 0,-11-2-2619 0 0</inkml:trace>
  <inkml:trace contextRef="#ctx0" brushRef="#br0" timeOffset="438.474">10971 4547 2304 0 0,'0'0'359'0'0,"6"6"1985"0"0,23 20 2202 0 0,-2 25-1837 0 0,-16-26-478 0 0,-11-24-2118 0 0,0-1-7 0 0,0 0-5 0 0,0 0-12 0 0,0 0-7 0 0,0 0-2 0 0,0 0 8 0 0,0 0 34 0 0,0 0 20 0 0,0 0 2 0 0,-10-15 296 0 0,21-43-1152 0 0,31 8 133 0 0,14 17 248 0 0,-24 28 333 0 0,-20 7-38 0 0,-12-2-60 0 0</inkml:trace>
  <inkml:trace contextRef="#ctx0" brushRef="#br1" timeOffset="-135483.677">9387 47 6992 0 0,'0'0'322'0'0,"0"0"-7"0"0,0 0-108 0 0,0 0 302 0 0,0 0 158 0 0,0 0 33 0 0,0 0-14 0 0,0 0-72 0 0,7-8 2158 0 0,-35-10 484 0 0,23 16-2882 0 0,-73 0 593 0 0,39 5-791 0 0,-24 15 26 0 0,57-15-202 0 0,1 0 0 0 0,1 0 0 0 0,-1 0 0 0 0,0 1 0 0 0,1 0 0 0 0,0 0 0 0 0,0 0 0 0 0,0 1 0 0 0,0-1 0 0 0,1 1 0 0 0,-1 0 0 0 0,1 0 0 0 0,0 0 0 0 0,1 0 0 0 0,-1 0 0 0 0,1 1 0 0 0,0-1 0 0 0,1 1 0 0 0,-1 0 0 0 0,1-1 0 0 0,0 1 0 0 0,1 0 0 0 0,-1 2 0 0 0,1 47 0 0 0,23 20 11 0 0,0-22 261 0 0,7 18 852 0 0,-4-3-500 0 0,-23-3 91 0 0,-5-55-608 0 0,0 0 0 0 0,-1-1 1 0 0,0 1-1 0 0,0-1 1 0 0,-1 0-1 0 0,-1 0 1 0 0,0 0-1 0 0,0 0 0 0 0,-2 1-107 0 0,-13 5 246 0 0,18-15-272 0 0,1 0 0 0 0,0 0 0 0 0,-1 0 0 0 0,1 0 1 0 0,0 0-1 0 0,-1 0 0 0 0,1 0 0 0 0,-1 0 1 0 0,1 0-1 0 0,0-1 0 0 0,-1 1 0 0 0,1 0 0 0 0,0-1 1 0 0,0 1-1 0 0,-1-1 0 0 0,1 0 0 0 0,0 1 0 0 0,0-1 1 0 0,0 0-1 0 0,0 0 0 0 0,-1 0 0 0 0,1 0 1 0 0,1 0-1 0 0,-1 0 0 0 0,-1 0 26 0 0,-16-20-3835 0 0,15 17 1955 0 0,-8-12-560 0 0,1 4-21 0 0</inkml:trace>
  <inkml:trace contextRef="#ctx0" brushRef="#br1" timeOffset="-135029.148">9011 383 3224 0 0,'0'0'143'0'0,"0"0"223"0"0,0 0 837 0 0,0 0 363 0 0,0 0 70 0 0,0 0-109 0 0,0 0-531 0 0,2 0-237 0 0,103-20 2566 0 0,47-21-3022 0 0,-66 32-1733 0 0,-84 9 572 0 0,3 2-6 0 0</inkml:trace>
  <inkml:trace contextRef="#ctx0" brushRef="#br1" timeOffset="-134543.438">9842 47 0 0 0,'-15'-11'0'0'0,"-4"5"10037"0"0,-14 28-7377 0 0,33-21-2485 0 0,-52 96 1729 0 0,44-81-1696 0 0,2-1 0 0 0,0 1 0 0 0,1 1 0 0 0,1-1 1 0 0,1 1-1 0 0,0 0 0 0 0,-1 14-208 0 0,-1 10 265 0 0,1-15 121 0 0,0 0 1 0 0,3 0-1 0 0,0 0 0 0 0,1 0 0 0 0,2 0 0 0 0,2 17-386 0 0,0 3 928 0 0,3-34-732 0 0,33 41-136 0 0,-38-52-90 0 0,-1 1 0 0 0,1-1 0 0 0,0 0-1 0 0,0 1 1 0 0,1-1 0 0 0,-1 0-1 0 0,0 0 1 0 0,0-1 0 0 0,0 1 0 0 0,1 0-1 0 0,-1-1 1 0 0,0 1 0 0 0,1-1 0 0 0,-1 0-1 0 0,0 0 1 0 0,1 0 0 0 0,-1 0-1 0 0,1 0 1 0 0,-1 0 0 0 0,0-1 0 0 0,1 1-1 0 0,-1-1 1 0 0,0 0 0 0 0,1 0 30 0 0,21-11-3996 0 0,-20 10 1301 0 0,-2 2-2743 0 0</inkml:trace>
  <inkml:trace contextRef="#ctx0" brushRef="#br1" timeOffset="-134211.666">9988 357 8088 0 0,'0'0'182'0'0,"0"0"29"0"0,0 0 12 0 0,0 0 83 0 0,0 0 348 0 0,0 0 148 0 0,13 9 1418 0 0,70 58 1030 0 0,-33-19-2461 0 0,15 17-259 0 0,-50-62-2176 0 0,-15-3-251 0 0</inkml:trace>
  <inkml:trace contextRef="#ctx0" brushRef="#br1" timeOffset="-133879.669">10220 347 4144 0 0,'0'0'319'0'0,"0"0"-18"0"0,0 0 708 0 0,0 0 335 0 0,0 0 61 0 0,0 0-35 0 0,0 0-217 0 0,-3 14 1863 0 0,-35 68-749 0 0,-80 80-1212 0 0,68-103-1495 0 0,50-59 344 0 0,-3 4-469 0 0,2-2-2663 0 0,1-2 1766 0 0</inkml:trace>
  <inkml:trace contextRef="#ctx0" brushRef="#br1" timeOffset="-133309.347">10344 0 4608 0 0,'0'0'208'0'0,"0"0"67"0"0,9 5 1162 0 0,58 40 2907 0 0,-55-34-4003 0 0,1 1-1 0 0,-1 1 1 0 0,-1 0 0 0 0,-1 0 0 0 0,0 1 0 0 0,0 0 0 0 0,-1 1-1 0 0,-1 0 1 0 0,-1 1 0 0 0,0-1 0 0 0,-1 1 0 0 0,-1 1 0 0 0,0-1 0 0 0,2 14-341 0 0,2 64 1432 0 0,-31 45 419 0 0,17-117-1775 0 0,-1 0 0 0 0,-1-1 0 0 0,0 0 0 0 0,-2-1 0 0 0,-1 0 0 0 0,-7 11-76 0 0,-51 67 926 0 0,65-97-883 0 0,-2 1-206 0 0,3 1-4564 0 0,4-10 3001 0 0</inkml:trace>
  <inkml:trace contextRef="#ctx0" brushRef="#br1" timeOffset="-95792.553">20 6626 5528 0 0,'0'0'422'0'0,"0"0"-140"0"0,-9-10 2359 0 0,8 6-2543 0 0,1 1-1 0 0,0-1 1 0 0,0 0 0 0 0,0 0-1 0 0,0 0 1 0 0,1 1 0 0 0,0-1 0 0 0,0 0-1 0 0,0 1 1 0 0,0-1 0 0 0,0 0-1 0 0,1 1 1 0 0,-1 0 0 0 0,1-1-1 0 0,0 1 1 0 0,0 0 0 0 0,2-2-98 0 0,5-12 356 0 0,60-113 1172 0 0,-29 44-446 0 0,25-74 970 0 0,-24 44-1050 0 0,2 1-318 0 0,53-121 197 0 0,15-27-131 0 0,1 45-437 0 0,-42 120-160 0 0,119-149-89 0 0,-43 25 320 0 0,-50 87 22 0 0,-6 19-256 0 0,32-32 158 0 0,-29 24 31 0 0,43-53-16 0 0,-72 101-187 0 0,-25 30-62 0 0,42-35 70 0 0,-6 10-72 0 0,41-33-8 0 0,-26 14 0 0 0,30-32 72 0 0,-14 22-8 0 0,-32 50-64 0 0,-42 20-38 0 0,2 1 0 0 0,1 2-1 0 0,1 1 1 0 0,1 2-1 0 0,4 0-25 0 0,55-25 0 0 0,-36 21 0 0 0,-4 5 0 0 0,36-12 0 0 0,16-3 75 0 0,-9 16-22 0 0,-57 11-53 0 0,88-31 64 0 0,-77 27-64 0 0,-15-2 64 0 0,-23 8-64 0 0,43-5 0 0 0,51-10 0 0 0,-62 14 0 0 0,13 2 0 0 0,7 1 0 0 0,-15 0 0 0 0,37-6 75 0 0,-32 2-86 0 0,133 13 11 0 0,-47-8 0 0 0,-31 9 0 0 0,-49 4 0 0 0,20 5 0 0 0,-23 7 0 0 0,-23-9 0 0 0,5 8 64 0 0,21 17 0 0 0,-9-9-64 0 0,45 27 0 0 0,-12-2 64 0 0,-64-33-52 0 0,37 38 112 0 0,-53-51-113 0 0,14 15 53 0 0,1 11 43 0 0,0 6 31 0 0,31 49-20 0 0,-28-43 10 0 0,1-1-107 0 0,21 22 96 0 0,-38-53-106 0 0,21 27 106 0 0,-12-17-53 0 0,26 12 80 0 0,-19-15-80 0 0,-3 0 0 0 0,8-7-14 0 0,-5-3-124 0 0,-2-1 74 0 0,-14-2 0 0 0,1-3 0 0 0,0-1 0 0 0,-1 2 0 0 0,-1 0 0 0 0,4 0 0 0 0,-2 0 11 0 0,0 0 32 0 0,1 0-33 0 0,-1-1-10 0 0,0-1 0 0 0,0 2 0 0 0,26 6 0 0 0,-26-6 0 0 0,23 6 0 0 0,50-6 64 0 0,-43-6 0 0 0,-2-6 0 0 0,21-11 54 0 0,-3 8-44 0 0,9 0 1 0 0,-37 9 53 0 0,27-16 227 0 0,-22 4-153 0 0,18-23 178 0 0,-21 9-304 0 0,33-36 236 0 0,23-5-282 0 0,-6 14 196 0 0,-33 20-226 0 0,1-2-18 0 0,-16 14-148 0 0,20-8 166 0 0,-11 5 0 0 0,-5-3 0 0 0,18-20 64 0 0,28-23 0 0 0,-29 22 0 0 0,-28 21-64 0 0,-22 23 6 0 0,0 1-1 0 0,1-1 0 0 0,0 1 1 0 0,1 0-1 0 0,-1 0 0 0 0,1 0 1 0 0,0 1-1 0 0,0-1 0 0 0,1 1 1 0 0,-1 1-1 0 0,1-1 0 0 0,4-2-5 0 0,43-34 64 0 0,-3-3-53 0 0,19-9 42 0 0,18-12 11 0 0,-30 23-53 0 0,-24 15 42 0 0,14-14 75 0 0,4-2 11 0 0,-46 27-86 0 0,4 1 1 0 0,47-59 20 0 0,-39 57-10 0 0,9-15-64 0 0,-18 20 0 0 0,15-18 0 0 0,-7 7 11 0 0,35-48 239 0 0,-2-12-228 0 0,-22 30 31 0 0,6-12 11 0 0,4-9 424 0 0,-14 24-511 0 0,9 0-258 0 0,-21 18 281 0 0,2 2 176 0 0,36-47-296 0 0,-38 36 120 0 0,15 3 0 0 0,2 5 0 0 0,24-29 0 0 0,-39 44 0 0 0,18-20 0 0 0,-8 9 0 0 0,-9 10 0 0 0,-13 11 0 0 0,6-5 0 0 0,14-21 0 0 0,-1-5 0 0 0,-7 14 0 0 0,10-26 0 0 0,-6 21 0 0 0,-8 16 0 0 0,0-1 0 0 0,5-12 0 0 0,0 12 0 0 0,12-5 0 0 0,-12-2 0 0 0,16-7 0 0 0,-4 6 0 0 0,-8 5 0 0 0,-5 6 0 0 0,3-11 0 0 0,0 5 0 0 0,7-6 0 0 0,-19 1 0 0 0,-1 11 0 0 0,0-1 64 0 0,10-2 0 0 0,-12 13 0 0 0,-1 2 0 0 0,1-1-11 0 0,21-19-42 0 0,-13 12-11 0 0,-2 0 0 0 0,-3 1 0 0 0,3 1 0 0 0,8-10-11 0 0,-14 15-42 0 0,-1 0-11 0 0,10-15 152 0 0,-9 15-49 0 0,3-5-146 0 0,4-6 239 0 0,15-11-132 0 0,-18 14 0 0 0,-3 6-37 0 0,-1 3-166 0 0,-1 0-102 0 0,0 0-1188 0 0,0 0-4901 0 0,0 0-2093 0 0</inkml:trace>
  <inkml:trace contextRef="#ctx0" brushRef="#br2" timeOffset="-61020.221">8301 1782 0 0 0,'0'0'1476'0'0,"0"0"-165"0"0,0 0 125 0 0,0 0-78 0 0,0 7 285 0 0,0 10-607 0 0,0 30-184 0 0,0-24-816 0 0,0-15-595 0 0,0-1 210 0 0</inkml:trace>
  <inkml:trace contextRef="#ctx0" brushRef="#br2" timeOffset="-60650.115">8304 2122 0 0 0,'14'43'3816'0'0,"-11"-37"-3805"0"0,-2 10 22 0 0,-1-10-133 0 0</inkml:trace>
  <inkml:trace contextRef="#ctx0" brushRef="#br2" timeOffset="-60249.005">8314 2304 0 0 0,'0'0'1476'0'0,"0"0"-165"0"0,0 0 125 0 0,0 0-113 0 0,0 0-753 0 0,0 0-334 0 0,1 2-68 0 0,1 4-24 0 0,3 35-15 0 0,-5-26-2059 0 0,0-14-157 0 0</inkml:trace>
  <inkml:trace contextRef="#ctx0" brushRef="#br2" timeOffset="-60001.85">8261 2741 920 0 0,'0'0'80'0'0,"0"0"-80"0"0,0 0 0 0 0,0 0 0 0 0,4 6 176 0 0,-4-6 16 0 0,0 0 8 0 0,0 0 0 0 0,0 0-136 0 0,0 0-64 0 0,3 3 0 0 0,0 3 64 0 0,-3-6-64 0 0,0 0 0 0 0</inkml:trace>
  <inkml:trace contextRef="#ctx0" brushRef="#br2" timeOffset="-59832.85">8285 2892 1840 0 0,'0'0'160'0'0,"0"3"-160"0"0,0-3 0 0 0,0 8 0 0 0,0-8 760 0 0,0 6 112 0 0,0-6 24 0 0,2 6 8 0 0,-2-6-688 0 0,0 7-144 0 0,0-7-72 0 0,0 0 80 0 0,0 0-80 0 0,0 8 0 0 0,0-8-80 0 0</inkml:trace>
  <inkml:trace contextRef="#ctx0" brushRef="#br2" timeOffset="-59554.165">8298 3136 1376 0 0,'-7'21'64'0'0,"3"-15"8"0"0,4-6-72 0 0,0 0 0 0 0,0 0 0 0 0,0 0 0 0 0,0 0 544 0 0,0 0 96 0 0,0 3 24 0 0,0-3 0 0 0,0 0-472 0 0,0 6-96 0 0,0 0-24 0 0,0-6 0 0 0,0 0-72 0 0</inkml:trace>
  <inkml:trace contextRef="#ctx0" brushRef="#br2" timeOffset="-59385.196">8252 3355 1840 0 0,'0'1'133'0'0,"2"53"5227"0"0,5-41-5240 0 0,-3 5-336 0 0,-4-10 43 0 0</inkml:trace>
  <inkml:trace contextRef="#ctx0" brushRef="#br2" timeOffset="-59084.467">8265 3518 0 0 0,'0'0'1283'0'0,"0"0"-145"0"0,0 7 1812 0 0,-7 45-2137 0 0,7-30-952 0 0,0-15-42 0 0</inkml:trace>
  <inkml:trace contextRef="#ctx0" brushRef="#br2" timeOffset="-59083.467">8211 3856 1840 0 0,'0'0'160'0'0,"0"0"-160"0"0,4 10 0 0 0,-1-5 0 0 0,-3 1 376 0 0,0 0 40 0 0,0 3 0 0 0,0-3 8 0 0</inkml:trace>
  <inkml:trace contextRef="#ctx0" brushRef="#br2" timeOffset="-58815.06">8195 4020 1376 0 0,'0'0'64'0'0,"0"0"8"0"0,0 0-72 0 0,0 0 0 0 0,0 0 0 0 0,0 0 0 0 0,0 0 544 0 0,0 8 96 0 0,0-8 24 0 0,0 9 0 0 0,0 3-520 0 0,0-3-144 0 0,0-9 0 0 0</inkml:trace>
  <inkml:trace contextRef="#ctx0" brushRef="#br2" timeOffset="-58514.672">8188 4196 4864 0 0,'0'0'223'0'0,"3"13"26"0"0,-6 42 1351 0 0,12-35-1448 0 0,-8-19-228 0 0,-1-1 0 0 0,0 0 4 0 0</inkml:trace>
  <inkml:trace contextRef="#ctx0" brushRef="#br2" timeOffset="-58329.892">8198 4406 5984 0 0,'0'0'273'0'0,"0"0"-5"0"0,0 2-172 0 0,-3 87 1067 0 0,3-79-1387 0 0</inkml:trace>
  <inkml:trace contextRef="#ctx0" brushRef="#br2" timeOffset="-58051.656">8185 4610 4720 0 0,'0'16'869'0'0,"0"-15"-441"0"0,-3 11 603 0 0,-7 32-2860 0 0,10-37-414 0 0</inkml:trace>
  <inkml:trace contextRef="#ctx0" brushRef="#br2" timeOffset="-58050.656">8145 4860 4608 0 0,'-4'12'200'0'0,"4"-12"48"0"0,0 0-248 0 0,0 9 0 0 0,0 3 0 0 0,0-1 0 0 0,0-5 392 0 0,0-6 32 0 0,0 0 8 0 0,0 0 0 0 0,0 0-280 0 0,0 0-56 0 0,0 0-16 0 0,0 0-1952 0 0,0 9-392 0 0</inkml:trace>
  <inkml:trace contextRef="#ctx0" brushRef="#br2" timeOffset="-57729.371">8115 5076 4608 0 0,'0'0'96'0'0,"0"0"32"0"0,0 0 0 0 0,0 9 0 0 0,0-9-128 0 0,0 0 0 0 0,0 0 0 0 0,0 8 0 0 0,0-2 0 0 0,0-6 0 0 0,0 0 0 0 0,0 0 0 0 0,0 9 0 0 0,0-9 0 0 0,0 0 0 0 0,0 0-2024 0 0</inkml:trace>
  <inkml:trace contextRef="#ctx0" brushRef="#br2" timeOffset="-57428.62">8088 5211 4608 0 0,'0'0'96'0'0,"0"0"32"0"0,0 0 0 0 0,0 0 0 0 0,0 0-128 0 0,0 6 0 0 0,0-6 0 0 0,4 9 0 0 0,-4-3 0 0 0,0-6 0 0 0,0 0 0 0 0,4 6-1344 0 0,-4-6-288 0 0</inkml:trace>
  <inkml:trace contextRef="#ctx0" brushRef="#br2" timeOffset="-57427.62">8082 5400 6448 0 0,'0'0'141'0'0,"0"0"23"0"0,0 0 13 0 0,0 2-19 0 0,-3 39-170 0 0,3-40-2576 0 0</inkml:trace>
  <inkml:trace contextRef="#ctx0" brushRef="#br2" timeOffset="-57426.62">8075 5607 1376 0 0,'0'0'64'0'0,"0"0"8"0"0,0 0-72 0 0,0 0 0 0 0,0 0 0 0 0,0 0 0 0 0</inkml:trace>
  <inkml:trace contextRef="#ctx0" brushRef="#br2" timeOffset="-57127.813">8075 5872 920 0 0,'0'0'0'0'0,"0"0"80"0"0,0 0-80 0 0,0 0 0 0 0,0 0 0 0 0,0 0 0 0 0,0 0 0 0 0,0 9 0 0 0,0-3 0 0 0,0-6 0 0 0,0 0 0 0 0</inkml:trace>
  <inkml:trace contextRef="#ctx0" brushRef="#br2" timeOffset="-56827.044">8088 5994 2760 0 0,'0'0'0'0'0,"0"0"112"0"0,0 0-32 0 0,0 8 16 0 0,0-8-96 0 0,0 7 0 0 0,0-7 0 0 0,4 6 0 0 0,-4-1 0 0 0,0-5 0 0 0,0 9 0 0 0,0-9 0 0 0,0 7 0 0 0,0 1 0 0 0,0-2 0 0 0,0-6 0 0 0</inkml:trace>
  <inkml:trace contextRef="#ctx0" brushRef="#br2" timeOffset="-56626.503">8069 6061 4608 0 0,'0'0'101'0'0,"0"0"22"0"0,0 0 5 0 0,0 15 0 0 0,0 58-200 0 0,0-58-1341 0 0,0-8-150 0 0</inkml:trace>
  <inkml:trace contextRef="#ctx0" brushRef="#br2" timeOffset="-56363.538">8049 6487 1376 0 0,'0'0'128'0'0,"0"0"-128"0"0,0 0 0 0 0,3 5 0 0 0,0 5 0 0 0</inkml:trace>
  <inkml:trace contextRef="#ctx0" brushRef="#br2" timeOffset="-56209.866">8075 6534 1376 0 0,'0'0'65'0'0,"0"0"85"0"0,0 0 331 0 0,0 0 147 0 0,4 7 1511 0 0,-1 7-1923 0 0,-3-14-487 0 0</inkml:trace>
  <inkml:trace contextRef="#ctx0" brushRef="#br2" timeOffset="-55993.613">8072 6578 456 0 0,'0'0'1159'0'0,"0"0"129"0"0,0 0 58 0 0,0 0-143 0 0,1 9-390 0 0,1 7-305 0 0,-2-14-411 0 0,0-2-7 0 0,0 1-17 0 0,0 3-48 0 0,0-3 29 0 0,0-1 10 0 0,-1-1-11 0 0,-5-26-122 0 0,-13-29-1227 0 0,7 28-7 0 0,7 16-434 0 0</inkml:trace>
  <inkml:trace contextRef="#ctx0" brushRef="#br2" timeOffset="-55539.316">8039 6363 1376 0 0,'0'-14'166'0'0,"1"10"6577"0"0,3 4-6748 0 0,-3 0-426 0 0,-1 0-1489 0 0,0 0-633 0 0</inkml:trace>
  <inkml:trace contextRef="#ctx0" brushRef="#br2" timeOffset="-49921.391">8075 1622 4288 0 0,'0'0'197'0'0,"0"0"43"0"0,0 0 96 0 0,0 0 43 0 0,0 0 5 0 0,0 0-4 0 0,0 0-16 0 0,0 0-4 0 0,0 0 0 0 0,0 0-12 0 0,0 0-52 0 0,-17-9 1188 0 0,-132 3 796 0 0,43 16-4315 0 0,90-10 1302 0 0</inkml:trace>
  <inkml:trace contextRef="#ctx0" brushRef="#br2" timeOffset="-49605.03">7746 1590 5984 0 0,'-4'3'255'0'0,"1"-1"1"0"0,-1 0 0 0 0,0-1-1 0 0,0 1 1 0 0,0-1-1 0 0,0 1 1 0 0,0-1 0 0 0,0 0-1 0 0,0-1 1 0 0,-1 1-1 0 0,1-1 1 0 0,0 0 0 0 0,0 0-1 0 0,-4 0-255 0 0,-14 1 382 0 0,-130-5-190 0 0,52 0-2095 0 0,87 4 1078 0 0</inkml:trace>
  <inkml:trace contextRef="#ctx0" brushRef="#br2" timeOffset="-49604.03">7255 1622 1376 0 0,'0'0'128'0'0,"-7"4"-128"0"0,-3-2 0 0 0,4-2 0 0 0,0 0 960 0 0,2 0 176 0 0,-3-2 32 0 0,1 2 8 0 0</inkml:trace>
  <inkml:trace contextRef="#ctx0" brushRef="#br2" timeOffset="-49388.904">6917 1649 4144 0 0,'-10'0'368'0'0,"0"0"-296"0"0,0 0-72 0 0,-1 4 0 0 0,5-2 288 0 0,-4-2 32 0 0,10 0 16 0 0,-7 3 0 0 0,-3-3-336 0 0,0 0 0 0 0,4 3 0 0 0,-1-3 0 0 0,1 3-192 0 0,-4-3-64 0 0,0 4 0 0 0</inkml:trace>
  <inkml:trace contextRef="#ctx0" brushRef="#br2" timeOffset="-49019.161">6611 1670 5928 0 0,'0'0'256'0'0,"0"0"64"0"0,-6-2-256 0 0,6 2-64 0 0,-4 2 0 0 0,4-2 0 0 0,0 0 224 0 0,0 0 24 0 0,0 0 8 0 0,0 0 0 0 0,0 0-192 0 0,-7 3-64 0 0,1-3 0 0 0,6 0 0 0 0,-6 0-128 0 0,2 0-80 0 0</inkml:trace>
  <inkml:trace contextRef="#ctx0" brushRef="#br2" timeOffset="-48824.756">6230 1699 6912 0 0,'-36'3'1712'0'0,"34"-3"-1426"0"0,-59-8-4393 0 0,56 5 2032 0 0</inkml:trace>
  <inkml:trace contextRef="#ctx0" brushRef="#br2" timeOffset="-48823.756">5957 1668 1840 0 0,'0'0'80'0'0,"0"0"16"0"0,-10 0-96 0 0,0 2 0 0 0,3-2 0 0 0,-3 0 0 0 0,0-2 1056 0 0,1 2 184 0 0,-1 0 40 0 0,3 0 0 0 0,0 0-992 0 0,7 0-208 0 0,0 0-80 0 0,-7 0-1904 0 0,7 0-424 0 0</inkml:trace>
  <inkml:trace contextRef="#ctx0" brushRef="#br2" timeOffset="-48517.957">5475 1664 5064 0 0,'0'0'448'0'0,"-6"4"-352"0"0,0-4-96 0 0,-2-4 0 0 0,-2 4 320 0 0,1 0 40 0 0,3 0 16 0 0,-6-3 0 0 0,6 0-304 0 0,0 0-72 0 0,-1 3 0 0 0,1-2-1888 0 0,-4 2-384 0 0</inkml:trace>
  <inkml:trace contextRef="#ctx0" brushRef="#br2" timeOffset="-48516.957">5167 1643 8032 0 0,'0'0'352'0'0,"-10"0"80"0"0,3 0-344 0 0,1 4-88 0 0,-2-2 0 0 0,2-2 0 0 0,0 0 72 0 0,2 0 0 0 0,4 0 0 0 0,0 0 0 0 0,0 0-328 0 0,0 0-64 0 0,-7 0-8 0 0</inkml:trace>
  <inkml:trace contextRef="#ctx0" brushRef="#br2" timeOffset="-48186.04">4877 1638 4608 0 0,'-16'3'408'0'0,"16"-3"-328"0"0,0 0-80 0 0,-9 2 0 0 0,-1-2 672 0 0,-1 0 128 0 0,1 0 16 0 0,0 0 8 0 0,0 0-688 0 0,-3 0-136 0 0,3 4 0 0 0,4-4-3352 0 0</inkml:trace>
  <inkml:trace contextRef="#ctx0" brushRef="#br2" timeOffset="-47985.361">4453 1622 456 0 0,'0'0'0'0'0,"-10"0"0"0"0,0 4 0 0 0,0-4 0 0 0,-1 0 0 0 0,-1 0 0 0 0,2 0 1248 0 0,-1 0 200 0 0,5-4 48 0 0,-4 4 8 0 0,0 0-1240 0 0,7 0-264 0 0,3 0 0 0 0</inkml:trace>
  <inkml:trace contextRef="#ctx0" brushRef="#br2" timeOffset="-47984.361">4034 1626 2304 0 0,'-6'0'200'0'0,"-1"0"-200"0"0,-7 0 0 0 0,2 0 0 0 0,5 0 720 0 0,-3 2 104 0 0,-7 2 16 0 0,5-4 8 0 0,2-4-848 0 0</inkml:trace>
  <inkml:trace contextRef="#ctx0" brushRef="#br2" timeOffset="-47715.973">3563 1620 3824 0 0,'0'0'168'0'0,"0"0"40"0"0,0 0-208 0 0,-3 0 0 0 0,-11 2 0 0 0,8-2 0 0 0,6 0 88 0 0,0 0-24 0 0,-10 4-64 0 0,0-4 96 0 0,-1 0 24 0 0,5 0 0 0 0,-4 0 0 0 0,1 0 0 0 0,-1-4-40 0 0,0 8-8 0 0,10-4 0 0 0,-7 0-2128 0 0</inkml:trace>
  <inkml:trace contextRef="#ctx0" brushRef="#br2" timeOffset="-47714.973">3238 1626 4608 0 0,'0'0'408'0'0,"-4"2"-328"0"0,-9 2-80 0 0,3 2 0 0 0,6-6 704 0 0,-5 3 120 0 0,-1-1 24 0 0,0-2 8 0 0,0 0-856 0 0,3 0-96 0 0</inkml:trace>
  <inkml:trace contextRef="#ctx0" brushRef="#br2" timeOffset="-47421.733">2839 1685 3768 0 0,'-13'-3'160'0'0,"13"3"48"0"0,0 0-208 0 0,0 0 0 0 0,-14 0 0 0 0</inkml:trace>
  <inkml:trace contextRef="#ctx0" brushRef="#br2" timeOffset="-47420.733">2417 1697 6448 0 0,'0'0'576'0'0,"-6"0"-464"0"0,-4 0-112 0 0,3 2 0 0 0,7-2-224 0 0,-10 0-64 0 0,0 0-8 0 0,4 0-1432 0 0,6 0-288 0 0</inkml:trace>
  <inkml:trace contextRef="#ctx0" brushRef="#br2" timeOffset="-47136.593">2049 1673 4608 0 0,'-10'-3'200'0'0,"7"3"48"0"0,-1 0-248 0 0,-2 0 0 0 0,-1 3 0 0 0,0-3 0 0 0,1-3 272 0 0,-1 1 8 0 0,1 2 0 0 0,2 0 0 0 0,-2-4-152 0 0,6 4-24 0 0,-4-3-8 0 0</inkml:trace>
  <inkml:trace contextRef="#ctx0" brushRef="#br2" timeOffset="-46967.324">1637 1658 4864 0 0,'-14'-3'216'0'0,"14"3"40"0"0,-6 3-256 0 0,3-3 0 0 0,-4 0 0 0 0,7 0 0 0 0,0 0 64 0 0,-7 0-64 0 0,1 3 0 0 0,0 0 0 0 0,2-3-200 0 0,-2 4-96 0 0,2-2-24 0 0</inkml:trace>
  <inkml:trace contextRef="#ctx0" brushRef="#br2" timeOffset="-46697.47">1415 1661 456 0 0,'0'0'0'0'0,"0"0"0"0"0,-6 0 0 0 0,-2 3 0 0 0,2-3 1504 0 0,-1 4 256 0 0,-3-4 48 0 0,4 0 16 0 0,-4 5-1400 0 0,3-5-272 0 0,1 3-56 0 0,-2 0-16 0 0,2 0-80 0 0,-4-3 0 0 0,10 0 0 0 0</inkml:trace>
  <inkml:trace contextRef="#ctx0" brushRef="#br2" timeOffset="-46696.47">946 1744 7256 0 0,'-16'-3'320'0'0,"12"0"64"0"0,-5 3-304 0 0,3 0-80 0 0,-5 0 0 0 0,1 0 0 0 0,-3-3 152 0 0,0 3 8 0 0,6 0 8 0 0,-3 0 0 0 0,0 0-168 0 0,0 0 0 0 0,4-4 0 0 0,-1 4-2296 0 0,7 0-488 0 0</inkml:trace>
  <inkml:trace contextRef="#ctx0" brushRef="#br2" timeOffset="-46434.434">595 1682 456 0 0,'-56'0'5745'0'0,"11"-3"-6017"0"0,40 2-19 0 0,1-1-11 0 0</inkml:trace>
  <inkml:trace contextRef="#ctx0" brushRef="#br2" timeOffset="-46111.931">263 1649 456 0 0,'-14'1'1357'0'0,"-12"-2"3812"0"0,11 1-5432 0 0,12 0-699 0 0,-6 0 421 0 0</inkml:trace>
  <inkml:trace contextRef="#ctx0" brushRef="#br2" timeOffset="-46110.931">30 1647 5096 0 0,'-7'0'224'0'0,"7"0"48"0"0,-3 0-272 0 0,3 0 0 0 0,-6 0 0 0 0,2 0 0 0 0,1 0 192 0 0,3 0-8 0 0,0 0-8 0 0,-3-4 0 0 0,-1 4-176 0 0,4 0 0 0 0,0 0 0 0 0,0 0-2512 0 0</inkml:trace>
  <inkml:trace contextRef="#ctx0" brushRef="#br3" timeOffset="-26789.511">8268 1464 0 0 0,'0'0'1067'0'0,"0"0"-121"0"0,0 0 88 0 0,0 0-53 0 0,0 6 1503 0 0,3 7-982 0 0,-3-12-1342 0 0,0-1-6 0 0,0 0-2 0 0,0 4 17 0 0,1-3 4158 0 0,2-31-2677 0 0,-3 29-1580 0 0,2-22 511 0 0,-2 22-496 0 0,0 0-15 0 0,-6-33 554 0 0,6 28-547 0 0,-6-30 190 0 0,12 6-144 0 0,-5 13 7 0 0,4-62 62 0 0,-5 68-171 0 0,4-8 107 0 0,-17-1-75 0 0,11 15-53 0 0,7-6 0 0 0,-2-3 0 0 0,0-21 54 0 0,-3 31-44 0 0,0-1 1 0 0,1-1 32 0 0,1 1-50 0 0,-1 4-73 0 0,-1 1 35 0 0,0 0 103 0 0,6-12 74 0 0,-6 9-121 0 0,0 3 42 0 0,0 0-14 0 0,0 0-100 0 0,0 0-21 0 0,0 0-128 0 0,0 0-550 0 0,0 0-243 0 0,0 0-47 0 0</inkml:trace>
  <inkml:trace contextRef="#ctx0" brushRef="#br3" timeOffset="-25370.865">8450 1328 3224 0 0,'0'0'340'0'0,"0"0"219"0"0,0 0 95 0 0,0 0 18 0 0,0 0-29 0 0,0 0-151 0 0,0 0-68 0 0,14-6 749 0 0,78-24 2718 0 0,-41 18-3075 0 0,35 9 104 0 0,17 5 8 0 0,-66 2-456 0 0,45-4 348 0 0,-52-8-488 0 0,10-2 41 0 0,6-5 35 0 0,-20-1 9 0 0,-25 15-288 0 0,-1 1-1 0 0,0 0-190 0 0,0 0-802 0 0,0 0-352 0 0,0 0-65 0 0</inkml:trace>
  <inkml:trace contextRef="#ctx0" brushRef="#br3" timeOffset="-24531.089">8643 1109 1376 0 0,'0'0'257'0'0,"0"0"545"0"0,0 0 240 0 0,0 0 50 0 0,0 0-75 0 0,0 0-357 0 0,0 0-157 0 0,0 0-30 0 0,0 0-27 0 0,0 0-86 0 0,0 0-38 0 0,0 0-8 0 0,0 0-9 0 0,0 0-28 0 0,0 0-11 0 0,0 0-2 0 0,0 0-2 0 0,0 0-4 0 0,0 0-2 0 0,0 0 0 0 0,0 0 5 0 0,0 0 22 0 0,0 0 5 0 0,-16-2 734 0 0,-41 34 229 0 0,35-15-1044 0 0,0 4-143 0 0,-4 12-64 0 0,9-12 0 0 0,14-15 0 0 0,-9 22 0 0 0,12-22 0 0 0,2 0 0 0 0,19 12 0 0 0,-8-7 53 0 0,20 8 22 0 0,-28-14-47 0 0,0 0 0 0 0,0 0 0 0 0,-1 0 0 0 0,0 1 0 0 0,0 0 0 0 0,0-1 0 0 0,-1 1 0 0 0,1 1 0 0 0,-2-1 0 0 0,1 0 0 0 0,-1 1-28 0 0,20 19 593 0 0,0-21-156 0 0,9 1 353 0 0,23-6-633 0 0,-52 0-802 0 0,-1 0-257 0 0,4 0-52 0 0</inkml:trace>
  <inkml:trace contextRef="#ctx0" brushRef="#br3" timeOffset="-23412.851">9517 1074 1840 0 0,'7'-14'540'0'0,"-4"10"2797"0"0,-16-7 1805 0 0,-28 2-3193 0 0,-61 35 503 0 0,54 13-2366 0 0,46-37-76 0 0,1 0 0 0 0,0 1 0 0 0,-1-1 0 0 0,1 0 0 0 0,0 1 0 0 0,0-1 0 0 0,0 1 0 0 0,0 0 0 0 0,0-1 0 0 0,1 1 0 0 0,-1 0 0 0 0,1-1 0 0 0,0 1 0 0 0,0 0 0 0 0,0-1-1 0 0,0 1 1 0 0,0 0 0 0 0,1 0 0 0 0,-1-1 0 0 0,1 1 0 0 0,-1 0 0 0 0,1-1 0 0 0,0 1 0 0 0,0-1 0 0 0,0 1 0 0 0,1-1 0 0 0,-1 1 0 0 0,1-1 0 0 0,-1 0 0 0 0,1 1-10 0 0,28 22 91 0 0,22-14 277 0 0,-5-14-131 0 0,-39 1-170 0 0,-1 3 12 0 0,-5-1 1 0 0,-1 0 0 0 0,3-2 0 0 0,-3 2-2 0 0,-1 0-6 0 0,0 0 13 0 0,0 0-10 0 0,0 0 15 0 0,0 0 4 0 0,-14 11 80 0 0,-44 28-39 0 0,-5 30 1748 0 0,59-42-3687 0 0,1-14 1786 0 0,20 22 18 0 0,39-8 1155 0 0,21-24-2115 0 0,-26-17 1168 0 0,-49 13-165 0 0,2-3-63 0 0,-3 3-143 0 0,9 1-2215 0 0,-10 0 566 0 0</inkml:trace>
  <inkml:trace contextRef="#ctx0" brushRef="#br3" timeOffset="-22927.617">9801 1360 5528 0 0,'0'0'422'0'0,"0"0"-168"0"0,0 0 320 0 0,0 0 170 0 0,0 0 31 0 0,0 0-11 0 0,0 0-76 0 0,0 0-31 0 0,0 0-7 0 0,0 0-20 0 0,1 1-74 0 0,33 51 2412 0 0,-13-1-1483 0 0,-12-22-1034 0 0,-7-25-454 0 0,-1-1-61 0 0,-1 3 30 0 0,0-4-53 0 0,0-2 10 0 0,0 0 11 0 0,0 0-224 0 0,0 0-953 0 0,-2-1-415 0 0,-5-3-81 0 0,5 3-18 0 0</inkml:trace>
  <inkml:trace contextRef="#ctx0" brushRef="#br3" timeOffset="-22542.241">9815 1177 3224 0 0,'0'0'347'0'0,"0"0"247"0"0,0 0 116 0 0,0 0 23 0 0,0 0-49 0 0,0 0-218 0 0,0 0-91 0 0,0 0-20 0 0,0 0-21 0 0,0 0-72 0 0,0 0-36 0 0,-11 9 1408 0 0,-11 14-714 0 0,22-22-796 0 0,0-1 49 0 0,4 9 823 0 0,19-27-735 0 0,-20 3 301 0 0,-3 14-448 0 0,0 1-8 0 0,0 0-2 0 0,0 0-4 0 0,0 0-18 0 0,0-5 124 0 0,-3 2-184 0 0,3 3 32 0 0</inkml:trace>
  <inkml:trace contextRef="#ctx0" brushRef="#br0" timeOffset="-7504.227">8275 1708 920 0 0,'0'0'143'0'0,"0"0"263"0"0,0 0 118 0 0,0 0 20 0 0,0 0-38 0 0,0 0-190 0 0,0 0-86 0 0,0 0-19 0 0,0 0-10 0 0,0 0-27 0 0,5 0 20 0 0,-4 2 4189 0 0,-24 39-1235 0 0,23-40-3074 0 0,0-1-8 0 0,0 0 8 0 0,0 0 44 0 0,0 0 11 0 0,0 0 6 0 0,0 0 2 0 0,0 0 6 0 0,0 0 1 0 0,0 0 0 0 0,0 0 9 0 0,0 0 40 0 0,-3 14 1131 0 0,2-13-1252 0 0,1 7 362 0 0,1 25 471 0 0,-2-2-156 0 0,-1 24-30 0 0,-2-42-571 0 0,6 18 298 0 0,-3-2-222 0 0,4-13-152 0 0,3 35 67 0 0,-2-26-32 0 0,-2-20-86 0 0,-2-2 22 0 0,-3 23 31 0 0,6-19-74 0 0,-3 20 0 0 0,1 3 64 0 0,9 1-53 0 0,-11-12 170 0 0,2-13-195 0 0,-1-5-34 0 0,2 33 22 0 0,-2-21 229 0 0,0-70-62 0 0,-2-48-13 0 0,-8 63-64 0 0,16-14 60 0 0,-3-44-168 0 0,-6 70 44 0 0,10-3-72 0 0,0 3 72 0 0,-7-44 0 0 0,5 63 0 0 0,0 49 54 0 0,-2-22-33 0 0,-6 55 32 0 0,6 28 257 0 0,-10-57-105 0 0,14 27 3 0 0,-7-32-101 0 0,2 12 167 0 0,-4 6-66 0 0,4 8-80 0 0,-7 2 62 0 0,1-21-52 0 0,1-37-138 0 0,5 0 0 0 0,-4 0 11 0 0,4 0 42 0 0,-4-2 13 0 0,1-4 4 0 0,9-134 202 0 0,-8 75-272 0 0,-4 7 64 0 0,4 7-64 0 0,4-3 0 0 0,2 56 0 0 0,3 78 0 0 0,-17-60 0 0 0,16 23 0 0 0,0-11 0 0 0,-15-7 0 0 0,9-25 0 0 0,-5 31 0 0 0,3-30 0 0 0,-2-1 0 0 0,2 1 0 0 0,0-1 0 0 0,0 0 0 0 0,0 0 0 0 0,0-2 11 0 0,0-2 32 0 0,-7 18-33 0 0,7-14-10 0 0,-1 0 0 0 0,0-4 11 0 0,0-2 45 0 0,2-2 8 0 0,1-1-51 0 0,4-3-27 0 0,-4 4-58 0 0,2 1-12 0 0,-3 0-11 0 0,-1 0-1 0 0,0 0 24 0 0,1 0 13 0 0,4 0 35 0 0,-3 0-13 0 0,-2 1 68 0 0,-1 5-21 0 0,-2 1-10 0 0,0 0 0 0 0,2-1 0 0 0,-2-1 11 0 0,2-4 42 0 0,1-1-45 0 0,0 0-228 0 0,0 0-73 0 0,0 0-10 0 0,0 0-238 0 0,1-1-996 0 0,2-4-425 0 0</inkml:trace>
  <inkml:trace contextRef="#ctx0" brushRef="#br0" timeOffset="-5199.542">8421 2304 4200 0 0,'0'0'191'0'0,"0"0"45"0"0,0 0 84 0 0,0 0 30 0 0,0 0 9 0 0,0 0 7 0 0,0 0 29 0 0,0 0 12 0 0,0 0 1 0 0,7-1 646 0 0,11 0 460 0 0,-17 1-1225 0 0,23 2 1494 0 0,35 11-245 0 0,-33-5-772 0 0,10 12 458 0 0,-16-13-744 0 0,18 8 143 0 0,17 20 896 0 0,-25-12-1251 0 0,-10-5-201 0 0,1 0 186 0 0,2 9 72 0 0,-6-2-26 0 0,-8-6-82 0 0,-4-4-145 0 0,1 8 90 0 0,7 17 4 0 0,1 3 22 0 0,-8-23-134 0 0,0 48 103 0 0,15 20-14 0 0,-7-48 143 0 0,15 36-232 0 0,-14-34 74 0 0,7 40 82 0 0,-12-52-156 0 0,3 14 20 0 0,-1 8 9 0 0,10 16-30 0 0,20 23 11 0 0,-30-61 0 0 0,2 1 0 0 0,16 57 54 0 0,-17-67-108 0 0,43 58 44 0 0,-39-46 188 0 0,9 4-236 0 0,85 79-20 0 0,-68-78 25 0 0,33 33 106 0 0,-23-33-117 0 0,29 45 0 0 0,-47-46 0 0 0,-12-6 11 0 0,46 40 186 0 0,-22-32-181 0 0,83 68 112 0 0,-84-73-64 0 0,10 1 11 0 0,-49-29-32 0 0,0 0-22 0 0,1-1 32 0 0,-3 3-1289 0 0,-5-8-608 0 0</inkml:trace>
  <inkml:trace contextRef="#ctx0" brushRef="#br0" timeOffset="-4367.109">8388 2319 2304 0 0,'0'3'267'0'0,"0"-2"278"0"0,0-1 119 0 0,0 0 28 0 0,0 0-43 0 0,0 0-197 0 0,0 0-89 0 0,0 0-13 0 0,0 0-8 0 0,0 0-18 0 0,0 0-4 0 0,0 0 0 0 0,8 16 1761 0 0,3 16-441 0 0,2 1-531 0 0,-5-8-259 0 0,-5 11 4 0 0,-3-35-780 0 0,-7 14 86 0 0,4-10-80 0 0,2-3 12 0 0,-1 2-18 0 0,1-3-8 0 0,1-1-34 0 0,0 0-139 0 0,0-5-1198 0 0,0 4-3483 0 0</inkml:trace>
  <inkml:trace contextRef="#ctx0" brushRef="#br0" timeOffset="-3797.157">8404 2325 1840 0 0,'0'0'288'0'0,"0"0"539"0"0,0 0 238 0 0,0 0 44 0 0,0 0-112 0 0,0 0-506 0 0,0 0-218 0 0,6-6 163 0 0,28-23 350 0 0,52-43 1036 0 0,-57 39-1196 0 0,-28 32-525 0 0,3-2 27 0 0,6-5 2855 0 0,-37 30-1851 0 0,-6 8-916 0 0,19-17-152 0 0,-2-2-64 0 0,5-2 0 0 0,-15 2 53 0 0,7-2-42 0 0,15-7-22 0 0,3-1-42 0 0,1-1-161 0 0,0 0-627 0 0,0 0-272 0 0</inkml:trace>
  <inkml:trace contextRef="#ctx0" brushRef="#br0" timeOffset="-448.277">10297 4526 3224 0 0,'0'0'143'0'0,"0"0"142"0"0,0 0 495 0 0,0 0 216 0 0,0 0 41 0 0,0 0-98 0 0,0 0-453 0 0,0 0-196 0 0,0 0-40 0 0,0 0 16 0 0,0 0 99 0 0,0 0 47 0 0,0 0 11 0 0,10 15 1057 0 0,-3-11-1352 0 0,0 0 0 0 0,0-1 0 0 0,0 1 0 0 0,0-2 0 0 0,0 1-1 0 0,1-1 1 0 0,-1 0 0 0 0,1 0 0 0 0,0-1 0 0 0,0 0 0 0 0,-1-1 0 0 0,1 1 0 0 0,0-1 0 0 0,0-1 0 0 0,1 0-128 0 0,2 1 129 0 0,25-12 351 0 0,-21-25 240 0 0,-16 35-701 0 0,0 0 0 0 0,0-1 0 0 0,0 1 0 0 0,-1 0 1 0 0,1 0-1 0 0,-1 0 0 0 0,1 0 0 0 0,-1 0 0 0 0,1 0 1 0 0,-1 0-1 0 0,0 0 0 0 0,0 1 0 0 0,0-1 0 0 0,0 1 1 0 0,0-1-1 0 0,0 1 0 0 0,-1 0 0 0 0,1 0 0 0 0,0 0 1 0 0,-1 0-1 0 0,1 0 0 0 0,-2 0-19 0 0,-7-4 20 0 0,6 4-5 0 0,0-1 1 0 0,0 1-1 0 0,0 0 0 0 0,-1 0 0 0 0,1 0 0 0 0,-1 1 1 0 0,1 0-1 0 0,0 0 0 0 0,-1 0 0 0 0,1 1 0 0 0,-1 0 1 0 0,-3 1-16 0 0,-1-1 25 0 0,-47 23 485 0 0,14 11-446 0 0,20 0-44 0 0,0 27 258 0 0,21-54-256 0 0,0-4-20 0 0,1 0-1 0 0,-1 0 1 0 0,1 0-1 0 0,0 0 0 0 0,0 0 1 0 0,1 0-1 0 0,-1 0 1 0 0,1 0-1 0 0,0 0 1 0 0,0 0-1 0 0,0 1 0 0 0,0-1 1 0 0,1 0-1 0 0,0 0 1 0 0,0 0-1 0 0,0 0 0 0 0,0 0 1 0 0,0 0-1 0 0,1 0 1 0 0,0-1-1 0 0,0 1 0 0 0,0 0 0 0 0,2 0 4 0 0,-2-2-2 0 0,0 1 1 0 0,-1-1 0 0 0,1 0-1 0 0,0-1 1 0 0,0 1 0 0 0,0 0-1 0 0,0-1 1 0 0,1 1-1 0 0,-1-1 1 0 0,0 1 0 0 0,1-1-1 0 0,-1 0 1 0 0,1 0 0 0 0,-1 0-1 0 0,1-1 1 0 0,-1 1 0 0 0,1 0-1 0 0,1-1-3 0 0,163-3 975 0 0,-106-2-746 0 0,-23-4-1498 0 0,-37 8-344 0 0</inkml:trace>
  <inkml:trace contextRef="#ctx0" brushRef="#br0" timeOffset="5204.046">10519 5244 3224 0 0,'0'0'333'0'0,"0"0"191"0"0,0 0 86 0 0,0 0 19 0 0,0 0-27 0 0,0 0-122 0 0,0 0-52 0 0,0 0-10 0 0,0 0-36 0 0,0 0-140 0 0,-7-15 919 0 0,-59-3 1542 0 0,62 18-2651 0 0,0 0 0 0 0,0 1 0 0 0,0 0 1 0 0,0-1-1 0 0,0 1 0 0 0,0 1 0 0 0,0-1 1 0 0,0 0-1 0 0,0 1 0 0 0,1 0 1 0 0,-1 0-1 0 0,0 0 0 0 0,1 0 0 0 0,0 1 1 0 0,-3 2-53 0 0,-13 18 138 0 0,5 1-12 0 0,10 41-126 0 0,21-24 376 0 0,-13-31-216 0 0,1-1 0 0 0,0 1 0 0 0,0-1 0 0 0,1-1 0 0 0,0 1 0 0 0,0-1 1 0 0,1 0-1 0 0,1-1 0 0 0,-1 1 0 0 0,1-1 0 0 0,0-1 0 0 0,5 4-160 0 0,57 60 1502 0 0,-36-2-183 0 0,-34-64-1247 0 0,1 0 0 0 0,-1 0 0 0 0,1 0 0 0 0,-1 0 0 0 0,0 0 0 0 0,-1 0 0 0 0,1 0 0 0 0,-1 0 0 0 0,0 0 0 0 0,0 0 0 0 0,0 0 0 0 0,0 0 0 0 0,-1-1 0 0 0,1 1 0 0 0,-1 0-72 0 0,2-4 1 0 0,-1 2 24 0 0,0 1 0 0 0,-1 0-1 0 0,1-1 1 0 0,-1 0 0 0 0,1 1-1 0 0,-1-1 1 0 0,0 0 0 0 0,0 0-1 0 0,0 0 1 0 0,0 0 0 0 0,0 0-1 0 0,0 0 1 0 0,-1-1 0 0 0,1 1-1 0 0,-1-1 1 0 0,1 1 0 0 0,-1-1-1 0 0,1 0 1 0 0,-1 0 0 0 0,0 0-1 0 0,1 0 1 0 0,-1-1 0 0 0,0 1-1 0 0,-3-1-24 0 0,-74 6 355 0 0,48-12-735 0 0,2 0-2301 0 0,9-1-3140 0 0,12 3 1021 0 0</inkml:trace>
  <inkml:trace contextRef="#ctx0" brushRef="#br0" timeOffset="5622.49">10276 5557 456 0 0,'0'0'1920'0'0,"2"-1"235"0"0,41-12 3583 0 0,2 0-4629 0 0,67-13 247 0 0,-65 14-1037 0 0,-39 12-308 0 0</inkml:trace>
  <inkml:trace contextRef="#ctx0" brushRef="#br0" timeOffset="6170.957">10317 5137 3224 0 0,'-22'-2'226'0'0,"7"2"19"0"0,15 0 573 0 0,-2-4 2880 0 0,4-4-565 0 0,14-21-1960 0 0,5 4-898 0 0,24-19-195 0 0,-14 21-80 0 0,-25 19 0 0 0,4-1 228 0 0,-9 5 17 0 0,-1 0 10 0 0,7 1 321 0 0,31 32 624 0 0,-25-17-694 0 0,2 2-382 0 0,4 5 70 0 0,-12-9-4416 0 0,-7-13-916 0 0</inkml:trace>
  <inkml:trace contextRef="#ctx0" brushRef="#br0" timeOffset="2227.903">12212 4288 2304 0 0,'0'-10'1433'0'0,"-5"-18"5004"0"0,-7 13-4507 0 0,10 13-1776 0 0,0-1 0 0 0,-1 1 0 0 0,1 1 0 0 0,-1-1 0 0 0,0 0 0 0 0,0 0 0 0 0,1 1 0 0 0,-1 0 0 0 0,0 0 0 0 0,0 0 0 0 0,0 0 0 0 0,-1 0 0 0 0,1 0 0 0 0,0 1 0 0 0,0-1 0 0 0,0 1 0 0 0,-1 0 0 0 0,1 0 0 0 0,0 0 0 0 0,0 1 0 0 0,0-1 0 0 0,0 1 0 0 0,-1-1 0 0 0,-1 2-154 0 0,-55 35 112 0 0,54-32-112 0 0,1 0 0 0 0,0 0 0 0 0,-1 1 0 0 0,2 0 0 0 0,-1 0 0 0 0,1 0 0 0 0,-1 0 0 0 0,2 1 0 0 0,-1 0 0 0 0,-1 3 0 0 0,4 55-99 0 0,32 21 171 0 0,48 29 866 0 0,-67-58-314 0 0,-13-53-559 0 0,0 0-1 0 0,0 0 0 0 0,0-1 0 0 0,-1 1 0 0 0,0-1 1 0 0,0 1-1 0 0,0-1 0 0 0,0 0 0 0 0,0 0 1 0 0,-1 0-1 0 0,1 0 0 0 0,-1 0 0 0 0,0 0 0 0 0,0 0 1 0 0,0-1-1 0 0,0 0 0 0 0,-1 0 0 0 0,1 0 0 0 0,0 0 1 0 0,-1 0-1 0 0,1 0 0 0 0,-1-1 0 0 0,0 0 0 0 0,-3 1-64 0 0,-48 9-988 0 0,4-11-5463 0 0,37-4 1462 0 0</inkml:trace>
  <inkml:trace contextRef="#ctx0" brushRef="#br0" timeOffset="2528.993">11893 4547 3680 0 0,'7'-4'142'0'0,"-4"2"5170"0"0,53-13-3424 0 0,34-2-1173 0 0,-63 17-964 0 0,-20 0 233 0 0</inkml:trace>
  <inkml:trace contextRef="#ctx0" brushRef="#br0" timeOffset="2845.487">12279 4530 2760 0 0,'0'0'375'0'0,"0"0"531"0"0,0 0 234 0 0,0 0 48 0 0,0 0-84 0 0,0 0-397 0 0,0 0-178 0 0,0 0-32 0 0,0 0-33 0 0,-14 7 1024 0 0,-12 22-454 0 0,5 23-89 0 0,19-39-814 0 0,1-12-108 0 0,0 1 0 0 0,1 0 0 0 0,0-1 0 0 0,-1 1 0 0 0,1-1 0 0 0,0 1 0 0 0,0 0 0 0 0,0-1 0 0 0,0 1 0 0 0,0 0 0 0 0,0-1 0 0 0,0 1 0 0 0,0 0 0 0 0,1-1 0 0 0,-1 1 0 0 0,1-1 0 0 0,-1 1 0 0 0,1-1 0 0 0,0 1 0 0 0,0-1 0 0 0,-1 1 0 0 0,1-1 0 0 0,0 0 0 0 0,1 2-23 0 0,0-1 18 0 0,0 0 0 0 0,0 0 0 0 0,0 0 0 0 0,1 0 1 0 0,-1 0-1 0 0,0-1 0 0 0,1 1 0 0 0,-1-1 0 0 0,1 1 1 0 0,0-1-1 0 0,-1 0 0 0 0,1 0 0 0 0,0 0 0 0 0,0-1 1 0 0,0 1-1 0 0,0-1 0 0 0,-1 1 0 0 0,1-1 1 0 0,0 0-1 0 0,0 0 0 0 0,0 0 0 0 0,0-1 0 0 0,0 1 1 0 0,0-1-1 0 0,0 1 0 0 0,-1-1 0 0 0,1 0 0 0 0,0 0 1 0 0,0 0-1 0 0,-1 0 0 0 0,1-1 0 0 0,1-1-18 0 0,-1 2 33 0 0,0 0-1 0 0,-1-1 1 0 0,1 0 0 0 0,-1 1-1 0 0,1-1 1 0 0,-1 0-1 0 0,0 0 1 0 0,0-1-1 0 0,0 1 1 0 0,0 0 0 0 0,0-1-1 0 0,0 1 1 0 0,-1-1-1 0 0,1 0 1 0 0,-1 1-1 0 0,0-1 1 0 0,1 0 0 0 0,-1 0-1 0 0,-1 0 1 0 0,1 0-1 0 0,0 0 1 0 0,-1 0-1 0 0,1 0 1 0 0,-1 0 0 0 0,0 0-1 0 0,0 0 1 0 0,0 0-1 0 0,-1 0 1 0 0,1 0-1 0 0,-1 0 1 0 0,0 0 0 0 0,1 0-1 0 0,-1 0 1 0 0,0 0-1 0 0,-1 0 1 0 0,1 1 0 0 0,-1-3-33 0 0,-41-33 464 0 0,42 38-400 0 0,1 0-42 0 0,0 0-172 0 0,0 0-77 0 0,0 0-673 0 0,0 0-2752 0 0,0 0-1177 0 0</inkml:trace>
  <inkml:trace contextRef="#ctx0" brushRef="#br0" timeOffset="3277.561">12438 4547 7568 0 0,'18'51'3736'0'0,"24"0"-744"0"0,-32-41 711 0 0,-11-15-3698 0 0,0-1-1 0 0,0 0 1 0 0,0 1-1 0 0,1-1 1 0 0,0 0-1 0 0,0 0 1 0 0,1 1-1 0 0,-1-1 0 0 0,1 0 1 0 0,1 1-1 0 0,-1-1 1 0 0,1 0-1 0 0,0 1 1 0 0,0 0-1 0 0,0-1 1 0 0,1 1-1 0 0,0 0 0 0 0,2-3-4 0 0,0 1-44 0 0,1 1-1 0 0,-1 0 0 0 0,1 0 0 0 0,0 0 0 0 0,0 1 1 0 0,1 0-1 0 0,0 0 0 0 0,0 0 0 0 0,0 1 0 0 0,0 0 1 0 0,1 1-1 0 0,-1-1 0 0 0,1 2 0 0 0,0-1 0 0 0,5 0 45 0 0,-11 2-340 0 0,0 1 1072 0 0,7 0-5913 0 0,-9 0-237 0 0</inkml:trace>
  <inkml:trace contextRef="#ctx0" brushRef="#br0" timeOffset="4111.083">11996 4492 456 0 0,'0'0'987'0'0,"0"0"110"0"0,0 0 44 0 0,0 0-86 0 0,0 0-403 0 0,0 0-179 0 0,0 0-32 0 0,0 0-29 0 0,17 3 751 0 0,43-10 1650 0 0,22-5-2039 0 0,-71 10-1013 0 0,-11 2-3754 0 0</inkml:trace>
  <inkml:trace contextRef="#ctx0" brushRef="#br0" timeOffset="844.128">11372 4521 1840 0 0,'0'0'83'0'0,"-16"6"3539"0"0,11-2-3353 0 0,0 0 0 0 0,1 0 0 0 0,0 0-1 0 0,0 1 1 0 0,0-1 0 0 0,0 1 0 0 0,1 0-1 0 0,0 1 1 0 0,0-1 0 0 0,0 0 0 0 0,1 1 0 0 0,-2 3-269 0 0,-8 16 709 0 0,5 13 347 0 0,8-4 134 0 0,12-26-852 0 0,-9-7-257 0 0,-1 0-1 0 0,0 0 1 0 0,1-1 0 0 0,-1 1 0 0 0,1-1 0 0 0,-1 1 0 0 0,1-1 0 0 0,-1 0 0 0 0,1 0-1 0 0,-1-1 1 0 0,1 1 0 0 0,-1-1 0 0 0,1 1 0 0 0,-1-1 0 0 0,0 0 0 0 0,0-1 0 0 0,1 1 0 0 0,-1 0-1 0 0,0-1 1 0 0,0 0 0 0 0,0 0 0 0 0,0 0 0 0 0,0 0 0 0 0,-1 0 0 0 0,1 0 0 0 0,-1-1 0 0 0,1 1-1 0 0,-1-1 1 0 0,0 0 0 0 0,0 0 0 0 0,0 0 0 0 0,0 0 0 0 0,-1 0 0 0 0,1 0 0 0 0,-1 0 0 0 0,1-4-81 0 0,-1 3 43 0 0,-1 0 1 0 0,1 0-1 0 0,-1 0 1 0 0,0 0 0 0 0,-1 0-1 0 0,1 0 1 0 0,-1 0-1 0 0,1 0 1 0 0,-1 0 0 0 0,0 0-1 0 0,-1 0 1 0 0,1 1 0 0 0,-1-1-1 0 0,-1-3-43 0 0,-47-21 304 0 0,47 27-245 0 0,-2 0 123 0 0,3 1-5328 0 0,2 0 417 0 0</inkml:trace>
  <inkml:trace contextRef="#ctx0" brushRef="#br0" timeOffset="1271.945">11485 4577 6592 0 0,'0'0'298'0'0,"0"0"-3"0"0,4 6-176 0 0,44 52 3569 0 0,-38-46-2206 0 0,-9-11-1110 0 0,15 15 830 0 0,-16-15-978 0 0,0-1-11 0 0,0 0-46 0 0,0 0-27 0 0,0 0-4 0 0,0 0-2 0 0,0 0-4 0 0,0 0-2 0 0,0 0 0 0 0,0 0 4 0 0,0 0 16 0 0,-2-23 468 0 0,2 15-627 0 0,1 1 0 0 0,0 0 0 0 0,1-1 0 0 0,0 1 0 0 0,0 0 0 0 0,0 0 0 0 0,1 0 0 0 0,0 0 0 0 0,0 1 0 0 0,1-1 1 0 0,3-3 10 0 0,49-35-355 0 0,-17 39-940 0 0,-38 6-3935 0 0</inkml:trace>
  <inkml:trace contextRef="#ctx0" brushRef="#br0" timeOffset="9094.526">11757 5158 2760 0 0,'0'0'355'0'0,"1"-6"1446"0"0,17 0 4947 0 0,-16 6-6494 0 0,14 18 1828 0 0,0 8-1390 0 0,5 36 0 0 0,-8 6 388 0 0,0-14-290 0 0,-3-4-26 0 0,10 2-41 0 0,3-5-261 0 0,-23-46-366 0 0,0-1-13 0 0,0 0-10 0 0,0 0-163 0 0,0 0-685 0 0,0 0-302 0 0,0 0-60 0 0</inkml:trace>
  <inkml:trace contextRef="#ctx0" brushRef="#br0" timeOffset="9533.399">11778 5418 5064 0 0,'0'0'232'0'0,"0"0"210"0"0,0 0 758 0 0,0-3 3246 0 0,3-2-3509 0 0,86-28 2766 0 0,23-2-2726 0 0,-81 26-1673 0 0,-31 9-5113 0 0</inkml:trace>
  <inkml:trace contextRef="#ctx0" brushRef="#br0" timeOffset="10235.04">10509 6017 4976 0 0,'0'0'231'0'0,"0"0"83"0"0,0 0 247 0 0,0 0 102 0 0,0 0 17 0 0,0 0-20 0 0,0 0-111 0 0,0 0-49 0 0,0 0-10 0 0,0 0 6 0 0,0 0 33 0 0,0 0 14 0 0,0 0 1 0 0,0 0-20 0 0,-1 1-83 0 0,-6 3-200 0 0,0 0 1 0 0,1 1 0 0 0,0 0-1 0 0,0 0 1 0 0,1 0-1 0 0,-1 1 1 0 0,1 0-1 0 0,0 0 1 0 0,1 0-1 0 0,-1 0 1 0 0,1 1 0 0 0,-2 4-242 0 0,-37 71 712 0 0,19 19-273 0 0,24-87-374 0 0,0 0-1 0 0,1 0 1 0 0,1 1-1 0 0,0-1 0 0 0,0-1 1 0 0,2 1-1 0 0,2 6-64 0 0,-3-11 13 0 0,0-1 0 0 0,0 0 0 0 0,1 0 0 0 0,1 0 0 0 0,-1-1 0 0 0,1 1 0 0 0,0-1-1 0 0,1 0 1 0 0,0-1 0 0 0,0 1 0 0 0,0-1 0 0 0,1 0 0 0 0,0-1 0 0 0,0 0 0 0 0,0 0 0 0 0,1 0 0 0 0,0-1 0 0 0,0 0-1 0 0,0 0-12 0 0,79 31-26 0 0,-73-32-2106 0 0,-12-2-3445 0 0</inkml:trace>
  <inkml:trace contextRef="#ctx0" brushRef="#br0" timeOffset="11431.713">11196 6490 7400 0 0,'0'0'333'0'0,"0"0"0"0"0,4 16 1978 0 0,-2 25 210 0 0,5-3-789 0 0,0-10-1824 0 0,-7-28-926 0 0</inkml:trace>
  <inkml:trace contextRef="#ctx0" brushRef="#br0" timeOffset="11716.874">11157 6315 3680 0 0,'0'0'284'0'0,"0"0"37"0"0,0 0 853 0 0,0 0 392 0 0,0 0 82 0 0,0 0-164 0 0,0 0-748 0 0,0 0-325 0 0,0 0-69 0 0,0 0-52 0 0,7 16-10 0 0,-6-15-365 0 0,0 1-49 0 0,0 1-2979 0 0,1 2-699 0 0</inkml:trace>
  <inkml:trace contextRef="#ctx0" brushRef="#br0" timeOffset="12102.377">11472 6477 6360 0 0,'0'0'290'0'0,"0"0"-3"0"0,7 17 4462 0 0,-10 1-4026 0 0,1 0 0 0 0,-2 0-1 0 0,0 0 1 0 0,-2-1-1 0 0,0 1 1 0 0,0-1 0 0 0,-3 1-723 0 0,6-8 108 0 0,-7 21 142 0 0,10-30-200 0 0,0-1-869 0 0,0 0-3159 0 0,0 0-1338 0 0</inkml:trace>
  <inkml:trace contextRef="#ctx0" brushRef="#br0" timeOffset="12356.322">11685 6204 3680 0 0,'0'0'284'0'0,"0"0"44"0"0,0 0 880 0 0,0 0 404 0 0,0 10 2549 0 0,26 63-1450 0 0,-9-53-2543 0 0,25 3 416 0 0,-41-23-494 0 0,0 0 13 0 0,28-17 126 0 0,-22 6-1197 0 0,2-5-3773 0 0,-5 7 652 0 0</inkml:trace>
  <inkml:trace contextRef="#ctx0" brushRef="#br0" timeOffset="12719.601">11858 6204 2304 0 0,'0'0'311'0'0,"0"0"463"0"0,4-5 2156 0 0,-2 5 3383 0 0,-6 65-3074 0 0,1-51-2797 0 0,-30 120 1306 0 0,3-34-1518 0 0,24-59-135 0 0,6-39-42 0 0,-3 2 106 0 0,3-3-5564 0 0,5-4-268 0 0</inkml:trace>
  <inkml:trace contextRef="#ctx0" brushRef="#br0" timeOffset="13220.563">12027 6496 456 0 0,'0'0'1547'0'0,"0"0"178"0"0,4 6 3375 0 0,1 4-3698 0 0,5 56 2438 0 0,-9-8-2582 0 0,-1-57-1189 0 0,0-1 22 0 0,0 7 181 0 0,0 0-2386 0 0,0-7-2852 0 0</inkml:trace>
  <inkml:trace contextRef="#ctx0" brushRef="#br0" timeOffset="13706.096">11993 6351 3224 0 0,'0'0'376'0'0,"-6"20"4158"0"0,5-19-4279 0 0,1-1-82 0 0,-12 17 737 0 0,-2 3 1018 0 0,14-19-1859 0 0,0-1 22 0 0,0 0 5 0 0,0 0 0 0 0,16-14 10 0 0,-15 13-586 0 0,-1 1-2237 0 0,0 0-992 0 0</inkml:trace>
  <inkml:trace contextRef="#ctx0" brushRef="#br0" timeOffset="14307.722">11891 5796 1840 0 0,'-11'3'1750'0'0,"29"2"1895"0"0,-6-1-3526 0 0,81 35 2165 0 0,-80-33-1899 0 0,-1 0-1 0 0,0 1 0 0 0,0 1 0 0 0,0 0 0 0 0,-1 0 1 0 0,0 1-1 0 0,-1 1 0 0 0,0 0 0 0 0,0 0 1 0 0,-1 1-1 0 0,-1 0 0 0 0,0 0 0 0 0,0 1 1 0 0,-1 0-1 0 0,-1 1 0 0 0,0-1 0 0 0,5 14-384 0 0,32 164 2899 0 0,-24-37-1945 0 0,-30-56-506 0 0,-10-55-116 0 0,21-42-383 0 0,-1 1 0 0 0,1-1 0 0 0,0 1 0 0 0,0-1 0 0 0,0 0 0 0 0,-1 1 0 0 0,1-1 0 0 0,0 0 0 0 0,0 1 0 0 0,-1-1 0 0 0,1 0 0 0 0,0 1 0 0 0,-1-1 0 0 0,1 0 0 0 0,-1 1 0 0 0,1-1 0 0 0,0 0 0 0 0,-1 0 0 0 0,1 0-1 0 0,-1 1 1 0 0,1-1 0 0 0,0 0 0 0 0,-1 0 0 0 0,1 0 0 0 0,-1 0 0 0 0,1 0 0 0 0,-1 0 0 0 0,1 0 0 0 0,-1 0 0 0 0,1 0 0 0 0,0 0 0 0 0,-1 0 0 0 0,1 0 0 0 0,-1 0 0 0 0,1 0 0 0 0,-1-1 0 0 0,1 1 0 0 0,0 0 0 0 0,-1 0 0 0 0,1 0 0 0 0,-1-1-1 0 0,1 1 1 0 0,0 0 0 0 0,-1 0 0 0 0,1-1 0 0 0,0 1 0 0 0,-1 0 0 0 0,1-1 0 0 0,0 1 0 0 0,-1 0 0 0 0,1-1 0 0 0,0 1 0 0 0,0-1 0 0 0,0 1 0 0 0,-1 0 0 0 0,1-1 51 0 0,-6-5-6553 0 0</inkml:trace>
  <inkml:trace contextRef="#ctx0" brushRef="#br0" timeOffset="10567.156">10715 6324 7200 0 0,'0'0'330'0'0,"0"0"-8"0"0,4-3-121 0 0,0 3 83 0 0,0-1 0 0 0,0 1-1 0 0,0 0 1 0 0,0 0 0 0 0,0 1-1 0 0,0-1 1 0 0,0 1 0 0 0,-1 0 0 0 0,1 0-1 0 0,0 0 1 0 0,0 0 0 0 0,0 1 0 0 0,-1 0-1 0 0,1-1 1 0 0,-1 1 0 0 0,0 1-1 0 0,1-1 1 0 0,-1 0 0 0 0,0 1 0 0 0,2 1-284 0 0,58 51 2072 0 0,0-5-625 0 0,-37-34-1281 0 0,-25-15-97 0 0,-1-1 26 0 0,0 0 7 0 0,0 0 2 0 0,0 0-86 0 0,0 0-364 0 0,0 0-155 0 0,0 0-1051 0 0,0 0-4058 0 0</inkml:trace>
  <inkml:trace contextRef="#ctx0" brushRef="#br0" timeOffset="10983.784">10894 6269 3680 0 0,'0'0'284'0'0,"0"0"8"0"0,0 0 728 0 0,0 0 336 0 0,0 0 69 0 0,0 0-66 0 0,0 0-334 0 0,0 0-141 0 0,0 0-27 0 0,0 0-54 0 0,-3 5 321 0 0,-23 84 1421 0 0,9-19-1922 0 0,4-34-527 0 0,8-22 122 0 0,3-7-4859 0 0,2-7-925 0 0</inkml:trace>
  <inkml:trace contextRef="#ctx0" brushRef="#br0" timeOffset="24138.346">11615 5362 3224 0 0,'0'0'324'0'0,"0"0"151"0"0,0 0 65 0 0,0 0 17 0 0,0 0-4 0 0,0 0-28 0 0,0 0-11 0 0,6-10 3828 0 0,-6-6-2460 0 0,0 15-1596 0 0,0 1-39 0 0,-33-15 1660 0 0,-26 25-1297 0 0,51-7-604 0 0,0 0-1 0 0,0 1 0 0 0,1 0 1 0 0,0 1-1 0 0,0-1 0 0 0,0 1 1 0 0,0 1-1 0 0,1-1 0 0 0,0 1 1 0 0,-4 5-6 0 0,-13 36 0 0 0,14-3 0 0 0,9-2 0 0 0,1-39 14 0 0,0 1 0 0 0,0-1 0 0 0,1 0 0 0 0,-1 0 0 0 0,0 0 0 0 0,1 0 0 0 0,0 0 0 0 0,0 0 0 0 0,0 0 0 0 0,0 0 0 0 0,0-1 0 0 0,1 1 0 0 0,-1-1 0 0 0,1 1 0 0 0,0-1 0 0 0,-1 0 0 0 0,1 0 0 0 0,0 0 1 0 0,0-1-1 0 0,0 1 0 0 0,1-1 0 0 0,-1 1 0 0 0,0-1 0 0 0,0 0 0 0 0,1 0 0 0 0,-1-1 0 0 0,1 1 0 0 0,-1-1 0 0 0,1 0 0 0 0,-1 1 0 0 0,0-2 0 0 0,1 1 0 0 0,-1 0 0 0 0,1-1 0 0 0,-1 1 0 0 0,1-1 0 0 0,0 0-14 0 0,56-32 558 0 0,-41-7-228 0 0,-16 6-194 0 0,-6 29-146 0 0,3 3-33 0 0,9-8 720 0 0,-7 10-573 0 0,-2 0 0 0 0,0 0 0 0 0,6 3 184 0 0,21 65 680 0 0,-11 2-170 0 0,-3 3-276 0 0,-10-52-332 0 0,-2-11-210 0 0,-2-11-5100 0 0,-6-1-1809 0 0</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5:38.582"/>
    </inkml:context>
    <inkml:brush xml:id="br0">
      <inkml:brushProperty name="width" value="0.05292" units="cm"/>
      <inkml:brushProperty name="height" value="0.05292" units="cm"/>
      <inkml:brushProperty name="color" value="#002060"/>
    </inkml:brush>
  </inkml:definitions>
  <inkml:trace contextRef="#ctx0" brushRef="#br0">7258 2976 1018 0,'0'0'45'0,"0"0"10"0,0 0-44 0,0 0-11 15,0 0 0-15,0 0 0 0,0 0 108 0,0 0 20 16,0 0 4-16,0 0 1 0,0 0-5 0,0 0-2 16,0 0 0-16,0 0 0 0,0 0-46 0,0 0-8 15,0-2-3-15,0-3 0 0,2-5-15 0,-2-1-3 16,0-1-1-16,0-5 0 0,3 3-31 0,-1-9-7 0,1-3 0 0,-3 2-1 16,0-1 23-16,3-8 5 0,2 0 1 0,0 0 0 15,-2-3-13-15,0-1-3 0,5 2 0 16,0-1 0-16,2-1-32 0,-2 4-8 0,0 0 0 0,3 2-1 15,-4 1 17-15,4 1 0 0,-3 4 0 0,3 3 0 16,-1 1 0-16,-2 2 0 0,3 1 0 0,-1 4 0 16,-2-1 0-16,-2 1 0 0,1 3 0 0,-1-1 9 15,2 5-1-15,-3 0 0 0,0 0 0 0,-2 0 0 16,0-1-8-16,2 4 12 0,-3 1-12 0,1-1 12 16,-3 4-12-16,3-3 8 0,-1-1-8 0,-2 4 8 15,0 0-8-15,3-7 8 0,-3 4-8 0,0 3 8 16,0 0-17-16,0 0-4 0,0-4-1 0,0 4 0 15,0-3-186-15,0 3-36 0</inkml:trace>
  <inkml:trace contextRef="#ctx0" brushRef="#br0" timeOffset="422.372">7268 2052 1436 0,'0'0'64'0,"0"0"12"0,3-7-60 0,-3 4-16 0,2-6 0 0,1 6 0 15,2-1 37-15,-2 1 5 0,0-4 1 0,5 3 0 16,0-3-6-16,2 0-1 0,1-1 0 0,-1 1 0 15,3 0-13-15,1-4-3 0,-1 1-1 0,3 1 0 16,2 2 1-16,-2 0 0 0,0 0 0 0,0-3 0 16,0 3 0-16,-3 2 1 0,0 5 0 0,-2-4 0 15,-3 8 18-15,2-4 3 0,-4 7 1 0,2 1 0 16,-3-1 11-16,0 4 2 0,-2 3 1 0,2 1 0 16,-2 3-9-16,-1-3-1 0,1 10-1 0,0-11 0 15,-1 8-22-15,1-8-5 0,-3 5-1 0,3-1 0 0,-3-3-10 16,2 6-8-16,1-7 12 0,0-2-12 15,-1 2 10-15,-2-3-10 0,3-1 8 0,0 2-8 0,-1-5 8 0,1 4-8 16,-3-4 8-16,2-4-8 0,-2-3 8 0,3 9-8 16,-3-9 8-16,0 0-8 0,0 0 0 0,0 0 0 15,0 0 0-15,0 0 0 16,0 0-168-16,0 0-38 0</inkml:trace>
  <inkml:trace contextRef="#ctx0" brushRef="#br0" timeOffset="1359.314">7684 1066 1404 0,'0'0'62'0,"0"0"13"0,0 0-60 0,-3-5-15 15,0 3 0-15,-2 2 0 0,2 0 95 0,3 0 16 16,0 0 3-16,-2 7 1 0,-4-4-25 0,6 8-5 15,0-4-1-15,0 7 0 0,0-2-32 0,3 2-6 16,0 5-2-16,-1-2 0 0,6-1-28 0,-2 1-5 16,-1-1-2-16,0 0 0 0,3 3 6 0,-3-5 1 15,-2 0 0-15,2 1 0 0,-2-4 12 0,0 3 4 16,-1-2 0-16,1-5 0 0,-3 0-21 0,2-2-11 16,-2-3 12-16,0-2-12 0,0 0 30 0,-2 5-1 15,-3-3 0-15,5-2 0 0,-6-7 1 0,1 0 0 0,0 3 0 0,-1-3 0 16,1-8-30-16,0 6 8 0,-6-7-8 0,3 1 0 15,3-1 0-15,0-3 0 0,-3 0 8 0,2 1-8 16,-1 3 0-16,1-6 0 0,1 7 0 0,-3-5 0 16,3 10 0-16,-1-7 0 0,1-1 0 0,2 1 0 15,1 6 0-15,-1-2 0 0,-2-4 0 0,2 4 0 16,3 0-8-16,3-2 8 0,-3 3 0 0,3-4 0 16,2 8-12-16,0-7 12 0,0 7-12 0,1 0 12 15,2-5 0-15,2 3 0 0,1 4 12 0,-1-2-3 16,1 3-21-16,2 1-5 0,0 3-1 0,1 0 0 15,-4 3 18-15,1-3 0 0,2 4 0 0,0 3 0 16,1 0 16-16,-1 0-2 0,-3 0-1 0,-2 1 0 0,-2 3-13 0,-4 3-16 16,-4-2 3-16,-1-2 1 0,0 6 25 0,-2-2 6 15,-6-4 1-15,3 1 0 0,6 3-20 0,-6 1 0 16,0-4 0-16,0 3 0 0,0-2 0 0,3-2-12 16,-1-1 1-16,1-7 1 0,-3 5 2 0,6 0 0 15,2-7 0-15,0 0 0 0,0 7 8 0,0-7-13 16,0 0 5-16,2 5 8 0,6-2-16 0,-5-3 4 15,5 7 0-15,0-7 1 0,2 4 0 0,4 1 0 16,-4-3 0-16,6 3 0 0,3-3 11 0,2-2 0 16,-3 7 0-16,3-7 0 0,-2 5 0 0,-3 2 0 15,2-4 0-15,-2 6 0 0,-5-7 8 0,2 5 0 16,-2 0 0-16,-1-7 0 0,-2 5-8 0,0 2 0 16,-8-7 0-16,5 0 0 0,1 3 27 0,-6-3 4 15,0 0 1-15,0 0 0 16,0 0-109-16,0 0-22 0,0 0-4 0,0 0-1 0</inkml:trace>
  <inkml:trace contextRef="#ctx0" brushRef="#br0" timeOffset="1812.431">8316 1092 1450 0,'-8'-7'64'0,"5"2"14"15,1 1-62-15,-4-3-16 0,1-1 0 0,0 1 0 16,2 0 88-16,-5 0 14 0,3 5 3 0,2-3 1 0,-2 1-19 0,0 1-4 16,-3 3-1-16,0-5 0 0,2 5-1 0,-1 0 0 15,-4-2 0-15,0 4 0 0,1 3-58 0,-1-2-12 16,-2 6-3-16,2-7 0 0,1 5 0 0,2 0-8 16,-5 5 12-16,5-5-4 0,2 0-8 0,1 0 8 15,-3 7-8-15,6-2 8 0,2 0-8 0,0-5 0 16,2 2 0-16,-2 3 0 0,5-9 0 0,1 1 0 15,-1-1 0-15,3-3 0 16,-3 4-25-16,6-4-1 0,2 0 0 0,0-4 0 0,1-3 26 0,-1 4 0 16,0-4 0-16,0-5-8 0,0 5 8 0,1-4 0 15,-6 1 0-15,2 5 0 0,-2-9 0 0,-3 3 11 16,-2 4-11-16,0 4 12 0,-1-4 14 0,-2 7 3 16,0-5 1-16,0 5 0 0,0 0 21 0,0 0 4 15,0 0 1-15,0 0 0 0,-2 12-45 0,2-9-11 16,0-3 0-16,5 7 0 0,-2 2 0 0,2 0 0 15,3 3 0-15,3-2 0 0,-4-1 0 0,1-7 0 0,0 5 0 0,3 5 0 16,-1-5 0-16,-2 3 0 0,0-6 0 0,0 3 0 16,-2 0 0-16,-1 0 0 0,0-2 0 0,-2-5 0 15,2 7-75 1,-5-7-17-16,3 0-3 0,2 0-1017 0</inkml:trace>
  <inkml:trace contextRef="#ctx0" brushRef="#br0" timeOffset="2281.493">8461 1033 2253 0,'0'0'49'0,"0"0"11"0,0 0 1 0,0 0 3 0,0-4-51 0,0 4-13 16,0 0 0-16,0 0 0 0,0 0 61 0,0 0 10 16,0 0 1-16,0 0 1 0,0 0-58 0,-2 4-15 15,2-4 0-15,-3 7 0 0,0 0 0 0,1 5 9 16,2-2-9-16,0-3 8 0,2 4-8 0,-2-4 8 15,0 5-8-15,6-2 8 0,-1-6-8 0,3 1 8 16,-3-3-8-16,3 5 8 0,0-7-8 0,3 7 0 16,-3-7 0-16,5-7 0 0,0 7 0 0,3-7 0 15,-5 5 0-15,4-10 0 0,1 5 0 0,-2-5 0 16,-4 3 0-16,1-3 0 0,-3 5 0 0,0-5 8 16,-6-2-8-16,4 3 8 0,-6 3 0 0,0 1 0 15,0 0 0-15,-3 5 0 0,0-3-8 0,1 3 0 16,-4 2 0-16,1-5 0 0,5 10 12 0,-3-3 1 15,1-2 0-15,2 0 0 0,0 0-13 0,5 14 0 16,0-9 0-16,3 2 0 0,5-4 0 0,-2 6 0 0,2-7 0 0,1 3 0 16,-4-3 0-16,6 5-18 0,-5-7 4 0,2 0 1 15,0 0 13-15,0 0 0 0,-2 0 0 0,2-7 0 16,0 7 0-16,-2-7 0 0,-1 5 0 0,-2-7 0 16,0 6 23-16,0-2 7 0,-2-2 2 0,-1 0 0 15,-3 0-20-15,4-4-4 0,-6 4-8 0,0-1 12 16,0 1 14-16,-3-7 2 0,3 7 1 0,-3 0 0 15,1 0-16-15,-1-5-3 0,-2 5-1 0,2 5 0 16,1-7-9-16,-1 6 0 0,0-2 0 0,3 5 0 16,0 0 0-16,0 0 0 0,-2-2 0 0,2 2-852 15,0 0-172-15</inkml:trace>
  <inkml:trace contextRef="#ctx0" brushRef="#br0" timeOffset="3281.121">9165 645 1267 0,'0'-5'56'0,"0"5"12"0,0 0-55 0,0 0-13 0,0 0 0 0,0 0 0 15,0 0 111-15,0 0 19 0,0 0 4 0,0 0 1 16,3 5-63-16,-1 2-12 0,-2 0-2 0,6 5-1 16,-4-3 6-16,4 8 1 0,-4-1 0 0,4 3 0 15,-1-5-20-15,0 7-4 0,1-2-1 0,-4 0 0 16,1-5-11-16,2 0-3 0,-2 5 0 0,2-7 0 15,-2 4-1-15,-1-4-1 0,1-2 0 0,0 1 0 16,-1-4-6-16,-2 0-1 0,0-2 0 0,0-3 0 16,0-2 2-16,0 0 0 0,0 0 0 0,0 0 0 15,-5-7-9-15,0-7-1 0,-1 3-8 0,4-4 12 0,-6-1-12 0,5 0 0 16,-5 1 0-16,6-1 0 16,-6-3 0-16,5 0 0 0,-2 0 0 0,2-2 0 15,0 7-9-15,3 0-5 0,3-5-1 0,0 5 0 0,-1 0 1 16,4 2 0-16,2-2 0 0,-3 2 0 0,3-2 4 0,0 0 1 15,2 7 0-15,4 0 0 0,-1 0 9 0,0 2-13 16,3 5 5-16,0 0 8 0,2 0-23 0,3 0 3 16,1 5 1-16,1 2 0 0,-1 3 19 0,-1 1 0 15,-3-4 0-15,-4 7 0 0,-1-2 48 0,0 2 12 16,-5 5 4-16,0-5 0 0,-3 0-52 0,-2 5-12 16,-3 2 0-16,-6 0 0 0,1 5 0 0,-5-4 0 15,-1 3 0-15,-5-1 0 0,-2-8 30 0,-1 6 3 16,1-4 1-16,-6 1 0 0,5-7-19 0,1 4-4 15,2-4-1-15,0-5 0 0,0 5 8 0,0-3 2 16,6-2 0-16,2-2 0 16,0-5-112-16,0 2-21 0,0-4-5 0,8 2-664 0,-3-5-133 0</inkml:trace>
  <inkml:trace contextRef="#ctx0" brushRef="#br0" timeOffset="3749.863">9779 815 1267 0,'5'-8'56'0,"-2"8"12"15,-3-2-55-15,3-3-13 0,-1-2 0 0,4 7 0 16,-4-7 105-16,3 0 19 0,-2 5 3 0,2-8 1 16,-5 8 0-16,3 2 0 0,-6-5 0 0,3 3 0 0,-2-3-52 0,-1 5-9 15,3 0-3-15,-3 5 0 0,-4-5 0 0,-1 2-1 16,-3 3 0-16,0-3 0 0,-2 8-50 0,3-1-13 15,-1-2 0-15,0 5 0 0,-2-2 0 0,5 1 0 16,3 3 0-16,-3-2 0 0,5-5 0 0,1 0 0 16,-1 7 0-16,3-9 0 0,3 2 0 0,2-5 0 15,0 6 0-15,6-4 0 0,0-4-13 0,-1 0 1 16,3 0 1-16,1-4 0 0,-4 4 11 0,1-3-8 16,2-2 8-16,-2 3-8 0,-1-3 8 0,-2-2 0 15,3 7 0-15,-3-7 0 0,0 0 12 0,-1 5 5 16,-4-7 1-16,2 6 0 0,-2-4-18 0,-3-5 0 15,3 5 0-15,-1 0 0 0,-2 3 0 0,-2-4 0 16,2 8 0-16,0-2 0 0,0-3 0 0,0 5 0 16,0 0 0-16,0 0 0 0,0 0 0 0,0 0 0 15,0 0 0-15,0 0 0 0,5 5 0 0,-2 2 0 0,2 0 0 16,-2 0 0-16,2 0 0 0,0 0 0 0,3 5 0 0,0-9 0 16,-3 8 0-16,1-4 0 0,2 0 0 0,-1-2 0 15,-1 2 0-15,-1-5 0 0,3 6 0 0,-3-4 0 16,1 1 0-16,-6-5 0 0,5 2 0 0,3-2-781 15,-8 0-160-15</inkml:trace>
  <inkml:trace contextRef="#ctx0" brushRef="#br0" timeOffset="3968.815">10025 565 230 0,'-3'0'20'0,"1"-2"-20"16,-4-3 0-16,6 5 0 0,0 0 456 0,0 0 86 15,-2 5 18-15,2-5 3 0,0 2-364 0,0 12-73 16,2-2-14-16,1-2-4 0,2 1-108 0,-2 3-16 16,2 0-7-16,1 5-1 0,-1 0 24 0,0-5 0 15,1 7 0-15,-1-6 8 0,-3 3 10 0,4 1 2 16,-1-7 0-16,0 4 0 0,-2-4-20 0,-3 2-11 16,3-7 2-16,2 7 0 15,-5-9-139-15,3 2-28 0,-3-4-6 0,0-3-798 0</inkml:trace>
  <inkml:trace contextRef="#ctx0" brushRef="#br0" timeOffset="4093.616">9988 753 1497 0,'0'0'32'0,"0"0"8"0,0 0 0 0,0 0 4 0,5-7-36 0,1 0-8 16,-1 7 0-16,3-7 0 0,0 3 53 0,2 1 9 16,1-2 2-16,0 5 0 0,4-2-52 0,1-3-12 15,3-2 0-15,-3 7 0 16,-3 0-48-16,0-7-13 0,3 5-3 0,-3-3-640 0</inkml:trace>
  <inkml:trace contextRef="#ctx0" brushRef="#br0" timeOffset="4499.837">10343 692 691 0,'0'0'61'0,"0"0"-49"0,0 0-12 0,0 0 0 16,0 0 188-16,0 0 34 0,0 0 7 0,0 0 2 16,0 0-51-16,0 0-9 0,0-4-3 0,0 4 0 15,-3 0-69-15,0 0-15 0,-2 0-2 0,0 0-1 0,-3 0-13 0,0 4-4 16,0 3 0-16,-3 0 0 0,3 0-51 0,-2 0-13 15,-1 1 0-15,1 3 0 0,2-4 0 0,0 5 0 16,0-3 0-16,3 3 0 0,-1 2 0 0,6-2 0 16,0-5 0-16,0 0 0 0,6 0 0 0,-1 0 0 15,5 0 0-15,1 0 0 0,0-2 0 0,2-2 0 16,5-3 0-16,-2-3 0 16,0 3-48-16,-3-7-13 0,3 2-3 0,-5-2 0 0,2 0 103 0,-2 0 20 15,-4 0 4-15,1 0 1 16,-2 2-52-16,-1-2-12 0,0 0 0 0,-2 0 0 0,0 5 0 0,-3 2 0 15,0 0 0-15,0 0 0 0,0 0 0 0,2-10 0 16,-2 10 0-16,0 0 0 0,0 0 54 0,0 0 8 16,0 0 2-16,0 0 0 0,0 0-52 0,0 0-12 15,0 5 0-15,3 2 0 0,0 0 0 0,-1 0 0 16,1 5 0-16,2-5 0 0,-2 0 0 0,-1 7 0 16,4-2 0-16,-4-5 0 0,4 5 0 0,-1-5 0 0,0 2 0 15,-2-4 0-15,2 2 0 0,0-5 0 0,1 6 0 0,-4-4 0 16,4-4 0-16,-1 5 0 0,0-5 0 0,1 0 0 31,-6 0-182-31,0 0-39 0</inkml:trace>
  <inkml:trace contextRef="#ctx0" brushRef="#br0" timeOffset="6094.905">7935 1649 403 0,'0'0'17'0,"0"0"5"0,-3-2-22 0,3 2 0 16,-2-5 0-16,2 5 0 0,0 0 261 0,0 0 48 16,0 0 10-16,0 0 1 0,0 0-188 0,0 0-39 15,0 0-7-15,0 5-2 0,-3 2-24 0,0 3-4 16,1-6-2-16,2 3 0 0,0 3 2 0,-3 1 0 16,3 4 0-16,0-4 0 0,0-4-26 0,3 8-5 0,-3-1-1 0,2-3 0 15,-2 1-12-15,6-2-4 0,-1 4 0 0,0-7 0 16,-2 4-8-16,2-3 0 0,3-1 0 0,0 0 0 15,5-3 28-15,-2-1 3 0,-1-3 1 0,4 0 0 16,4 0-20-16,-2 0-3 0,-3-3-1 0,3 3 0 16,5-7-8-16,-5 3 0 0,-3 4 0 0,1-7 0 15,-1-1 12-15,0 1 0 0,-2 3 0 0,-1 1 0 16,-2-4-12-16,-3 7 0 0,1-4 0 0,-1-3 0 16,-5 7-219-16,0 0-45 0,-5-8-10 15,5 8-587-15</inkml:trace>
  <inkml:trace contextRef="#ctx0" brushRef="#br0" timeOffset="6392.09">8070 1755 1785 0,'-8'-4'79'0,"8"4"17"0,0 0-77 0,0 0-19 16,0 0 0-16,0 0 0 0,0 0 72 0,0 0 10 16,0 0 2-16,8 0 1 0,-3-7-31 0,3 4-6 15,5-2-2-15,-2 3 0 0,2-3-38 0,-2 5-8 16,2-4 0-16,3 4 0 0,2 0 0 0,1 0 14 15,-1 0-4-15,1 0-1 0,-3 4-9 0,0-4 0 16,-3 7 0-16,0-2 0 0,-2-2 12 0,-1 4 0 16,-4 0 0-16,1 0 0 0,-1 0 25 0,-1-3 6 15,-2 3 1-15,-1 1 0 0,1-1-20 0,-3 4-3 16,-3-8-1-16,1 6 0 0,2-2-6 0,-6 3-2 16,4-3 0-16,-6 0 0 0,-3 0 16 0,3-3 4 15,-2 8 0-15,-4-2 0 0,4-6-16 0,-3 6-4 0,-1-6 0 16,1 8 0-16,3-2-12 0,2-10 0 0,0 7 0 0,0-3 0 31,3-1-94-31,-3-3-22 0,2 4-4 0,4-4-986 0</inkml:trace>
  <inkml:trace contextRef="#ctx0" brushRef="#br0" timeOffset="6782.385">8533 1689 1681 0,'8'0'36'0,"-6"-4"8"0,-2 4 2 0,0-7 2 0,3 7-38 0,0-3-10 16,-3-1 0-16,0 4 0 0,0 0 108 0,0 0 20 16,0 0 4-16,-11-3 1 0,3-1-49 0,-2 4-11 15,2 4-1-15,0-1-1 0,2 1-36 0,-2-1-7 16,-2 4-2-16,-1 2 0 0,3-2-16 0,3 3-10 15,-3-3 12-15,3 0-12 0,0-3 0 0,2 8 0 16,3-2 0-16,0-6 0 16,3 3 0-16,2-4 0 0,0 1 0 0,0-1 0 0,3 1-12 0,3 1 3 15,0-3 1-15,4 6 0 0,-1-8 8 0,2 7 0 16,-3-3 0-16,3-4-8 0,-3 7-3 0,0-7 0 16,-2 3 0-16,-3 1 0 0,0 1 19 0,-8-5 4 15,0 0 1-15,5 7 0 0,-3 3 4 0,-2-10 1 16,-5 0 0-16,0 4 0 0,0 6 11 0,-6-3 3 0,0-3 0 0,1 4 0 15,-1-1-11-15,1 0-1 0,-4-3-1 0,4 3 0 16,2-4-19-16,-3 1 0 0,3-4-8 0,0 5 8 31,3-5-212-31,5 0-36 0,-10-5-7 0,10 5-696 0</inkml:trace>
  <inkml:trace contextRef="#ctx0" brushRef="#br0" timeOffset="7313.624">8755 1718 1609 0,'0'0'71'0,"0"-3"15"0,0-1-69 0,3-3-17 16,-3-1 0-16,0 1 0 0,-3 3 116 0,3 4 19 15,-3-3 4-15,1-1 1 0,-4 4-29 0,4-3-6 16,-6 3-1-16,0 3 0 0,0 1-57 0,-3-1-12 16,1 1-3-16,-1 3 0 0,3 1-18 0,3 3-4 15,-6-1-1-15,6-1 0 0,0 1-9 0,5-3 0 16,0 4 0-16,0-4 0 0,3 0 0 0,2 0-14 15,0 1 5-15,6-1 1 0,-3-7 0 0,2 4 0 16,1-4 0-16,2 0 0 0,0 0 8 0,0-4-8 16,-2 4 8-16,2-7-8 0,-2-1 8 0,-1 6 0 15,-2-7 0-15,0 2 0 0,-5 4 0 0,2-4 0 16,-2 3 0-16,0-3 0 0,-3-1 0 0,-3 1 0 16,6 3 8-16,-3 1-8 0,-3-4 11 0,3 7-3 15,0 0 0-15,0 0 0 0,0 0-8 0,0 0 0 16,0 0 0-16,0 0 0 0,0 0 0 0,3 7 0 15,-1-4 0-15,1 1 0 0,2 3 0 0,0 1 0 0,1-1 0 0,-1 4 0 16,0-4 0-16,1 0 0 0,-1 8 0 0,3-4 0 16,-6-1 27-16,4 1 3 0,2-3 1 0,-6 6 0 15,1-3-8-15,2 4-2 0,-2-1 0 0,2-3 0 16,-2-4-7-16,0 0-2 0,-3 8 0 0,5-8 0 16,-3-3-12-16,4 3 0 0,-1-4 0 0,0 1 0 15,-2 4 0-15,5-4 0 0,-5-4 0 0,2 0 0 16,0 0 18-16,-2-4 1 0,2-4 0 0,0 4 0 15,3-3-8-15,0 4-2 0,3-8 0 0,-1-4 0 16,1 4-19-16,0 4-4 0,-1 0-1 0,-5-7 0 0,3 6 15 16,-2 1 0-16,2 0 0 0,-6 7 0 15,1-7 16-15,0 3 5 0,-3 4 2 0,0 0 0 0,0 0-37 0,0 0-7 16,0 0-2-16,0 0 0 16,0 0-135-16,0 0-27 0,0 0-6 0</inkml:trace>
  <inkml:trace contextRef="#ctx0" brushRef="#br0" timeOffset="7735.542">9406 1315 1958 0,'0'0'43'0,"-5"0"9"0,2-7 1 0,-2 5 3 0,-3-3-45 0,2 3-11 0,-1-7 0 0,1 6 0 15,-2-4 94-15,0 7 17 0,-5 0 3 0,3-5 1 16,2 5-31-16,-3 5-5 0,0-5-2 0,1 7 0 16,-3-4-61-16,2 1-16 0,3 1 0 0,0 2 0 15,6 2 0-15,-4-4 0 0,4 5 0 0,-1-3 0 16,0 4-10-16,1 4-5 0,2-8-1 0,0 9 0 15,2-7 7-15,1 10 1 0,2-9 0 0,3 8 0 16,0-6 8-16,3 2-10 0,-1 0 10 0,1 5-10 16,-1-5 10-16,1 0 0 0,0 5 8 0,-1-5-8 0,1 1 0 15,-3-4 9-15,0-1-9 0,0 1 0 0,0 4 24 0,-6-8-1 16,3 0-1-16,-2 2 0 0,0-2-22 0,-3 3 0 16,0-10 0-16,0 11 0 0,-3-8 0 0,-2-3 0 15,2 7 0-15,-5-7 0 16,0 4-113-16,-2-4-27 0,-1 0-6 0,-5 0-885 15</inkml:trace>
  <inkml:trace contextRef="#ctx0" brushRef="#br0" timeOffset="7860.544">9266 1588 1177 0,'-3'-11'52'0,"6"3"11"0,5 6-51 0,0-3-12 16,0 3 0-16,2-7 0 0,3 2 102 0,3 0 18 16,0-1 3-16,0 1 1 0,0 0-64 0,0 3-13 15,2-3-3-15,1 4 0 0,-3-1-27 0,-3-3-5 16,0 7-2-16,-2-8-544 15,2 1-109-15</inkml:trace>
  <inkml:trace contextRef="#ctx0" brushRef="#br0" timeOffset="8047.978">9604 1353 1911 0,'0'0'42'0,"0"0"9"0,0 0 1 0,0 0 2 0,0 0-43 0,0 0-11 0,3 2 0 0,2 10 0 16,-2-5 64-16,2-4 10 0,1 6 2 0,1 0 1 15,-4 3-10-15,5-2-3 0,-3 1 0 0,1 1 0 16,-1-2-51-16,3 1-13 0,-3 1 0 0,0-5 0 16,-2 3 28-16,0 1 2 0,-1-8 1 0,-2 4 0 15,0 4-155-15,0-4-30 0,-5 1-6 0,5-4-2 0</inkml:trace>
  <inkml:trace contextRef="#ctx0" brushRef="#br0" timeOffset="8189.026">9610 1473 1638 0,'0'0'72'0,"5"-9"16"0,6 9-71 0,-4-3-17 16,1-4 0-16,3 3 0 0,2-4 106 0,3 8 18 16,-3-7 3-16,3 5 1 0,0-3-83 0,-3 1-16 15,-2 1-3-15,-3-1-1 0,0 4-25 0,0 0 0 16,-3-3 0-16,-5 3-644 16,0 0-133-16</inkml:trace>
  <inkml:trace contextRef="#ctx0" brushRef="#br0" timeOffset="8735.456">8014 2259 921 0,'6'-3'82'0,"-6"-1"-66"16,2 4-16-16,1-5 0 0,2 5 163 0,-2 0 29 16,-3 0 5-16,0 0 2 0,0 0-78 0,0 0-15 15,0 0-3-15,0 0-1 0,0 5-25 0,2 2-5 16,-2 0 0-16,3 4-1 0,-8-4-7 0,5 8-2 15,0-8 0-15,0 7 0 0,0 0-42 0,-3-2-9 16,3 2-2-16,0 0 0 0,3-2 3 0,-3 2 0 16,0 0 0-16,0-2 0 0,5-1-12 0,-2-1 0 0,-1 1-10 0,6 1 10 15,0-9 0-15,0 4-9 0,3 0 9 0,2 0 0 16,3-7 0-16,-3 0 0 0,6 0 0 0,-4 0-8 16,4 0 8-16,0-7 0 0,2 7 0 0,-3-3 0 15,-2-1 0-15,0 4 12 0,-3-3-4 0,-2-1 0 16,-1 4-70-1,-4-3-14-15,-6 3-2 0</inkml:trace>
  <inkml:trace contextRef="#ctx0" brushRef="#br0" timeOffset="9016.828">8210 2346 1911 0,'0'0'42'0,"3"0"9"0,2 0 1 0,0-3 2 0,3-1-43 0,3 4-11 16,-3 0 0-16,5 0 0 0,-2 0 63 0,2-5 10 15,0 5 3-15,0 5 0 16,-2-5-39-16,2 0-7 0,0 4-2 0,0-1 0 0,-2-3-16 0,0 4-4 16,-3-1-8-16,2 4 12 0,1 0 5 0,-3-3 1 15,-3 4 0-15,0-1 0 0,-2 0 2 0,0 0 1 16,-3 7 0-16,-3-7 0 0,3 5 4 0,-5 2 1 16,2-3 0-16,-2 1 0 0,-1-2-12 0,1 4-2 15,-3-7-1-15,3 5 0 0,0-1-11 0,-3-1 10 16,0 1-10-16,0-3 10 0,0-1-10 0,-3 0 0 15,-2-3 0-15,2 3 0 16,-2-4-27-16,0 4-7 0,-3-2-2 0,3-3-713 16,0-2-143-16</inkml:trace>
  <inkml:trace contextRef="#ctx0" brushRef="#br0" timeOffset="9266.759">8623 2313 403 0,'0'0'36'0,"0"0"-36"0,0 0 0 0,5-3 0 0,0-1 281 0,1 1 50 16,-1-1 9-16,6-1 3 0,-4 5-225 0,4-3-45 15,2-1-9-15,-2 1-1 0,2 3-39 0,-2 0-8 16,-1-4-2-16,1 1 0 0,-1-1 14 0,1 4 2 15,-6 0 1-15,1 0 0 0,-1 4-18 0,-5-4-3 16,0 0-1-16,0 0-613 16,-3 7-124-16</inkml:trace>
  <inkml:trace contextRef="#ctx0" brushRef="#br0" timeOffset="9438.561">8591 2508 1407 0,'8'0'62'0,"-3"0"14"0,3-7-61 0,0 7-15 16,3 0 0-16,2 0 0 0,0-7 96 0,0 7 16 16,-2 0 3-16,5-7 1 0,-3 7-48 0,0-7-10 15,1 4-2-15,-4-1 0 0,1 1-44 0,-1-1-12 16,-4-4 0-16,2 8-899 0</inkml:trace>
  <inkml:trace contextRef="#ctx0" brushRef="#br0" timeOffset="9673.305">8617 2266 2253 0,'0'0'49'0,"0"0"11"0,0 0 1 0,0 0 3 16,0 0-51-16,0 0-13 0,0 0 0 0,0 0 0 15,0 7 64-15,3 0 11 0,0 0 1 0,2 5 1 0,0 2-55 0,1 0-11 16,-4-2-3-16,4 2 0 0,-1 0-8 0,3-2 0 15,-6 2 9-15,4 0-9 0,-1-3 0 0,0 1 0 16,-2-2 0-16,2-3 8 0,-2 4-8 0,0-11 0 16,-1 3 0-16,4 6 0 15,-6-9-172-15,5-4-35 0,0-4-7 0,0 1-2 0</inkml:trace>
  <inkml:trace contextRef="#ctx0" brushRef="#br0" timeOffset="9844.8">8750 2226 2149 0,'0'0'47'0,"0"0"9"0,0 0 3 0,0 0 2 0,2 7-49 0,-2 0-12 16,3 0 0-16,-3 5 0 0,5-5 84 0,-2 7 15 15,2-3 2-15,1 4 1 0,-4-1-62 0,1 0-13 16,2-2-3-16,-2 2 0 0,-1-3-24 0,4 4 0 0,-4-4 0 0,1-1 0 16,2 1 31-16,-2-3 1 0,0-1 0 0,-1 0-823 15,1 0-164-15</inkml:trace>
  <inkml:trace contextRef="#ctx0" brushRef="#br0" timeOffset="10407.318">9020 2150 1497 0,'0'0'66'0,"0"0"14"0,0 0-64 0,0 0-16 16,-6 0 0-16,4 0 0 0,2 0 106 0,0 0 18 15,0 3 3-15,2 4 1 0,4 5-103 0,-1 2-25 16,3-3 0-16,0-1 0 0,0 2 56 0,2 2 7 16,-4 0 1-16,4 5 0 0,-2-5-52 0,0 0-12 0,0-2 0 0,0 2 0 15,-3 0 52-15,3-2 8 16,-5-5 2-16,2 4 0 0,-2-4-26 0,-3 1-6 0,0-8-1 16,2 7 0-16,-2-7-20 0,0 0-9 0,0 0 8 0,0 0-8 15,0 0 12-15,0 0-4 0,0 0 0 16,6-7 0-16,-4-1-8 0,4-3 8 0,-1 4-8 0,3-3 8 15,-3 1-8-15,3 2 0 16,-3 0 0-16,3 0 0 0,0 4 0 0,3-1 0 0,-3 1 0 0,0-1-11 16,2 4 11-16,1 0 0 0,-1 0 0 0,1 4 0 15,-3-1 0-15,3 1 0 0,-3-1 0 0,-3 4 0 16,3-7 0-16,0 7 0 0,-3 0 0 0,0-2 0 16,-2 2 0-16,0 0 0 0,-3 0 8 0,0 0-8 15,0-3 9-15,0 6-9 0,-3-5 12 0,-2 2-12 16,2 7 34-16,-2-10 0 0,-3-1 0 0,0 9 0 15,0-5-21-15,-3-3-4 0,1-1-1 0,2 4 0 16,2-7-44-16,1 4-10 0,0-1-2 0,2 1 0 16,-2-8-118-16,0 4-24 0,2-3-5 0,3 3-753 15</inkml:trace>
  <inkml:trace contextRef="#ctx0" brushRef="#br0" timeOffset="11172.888">9448 2277 633 0,'0'0'56'0,"0"0"-44"16,0 0-12-16,0 0 0 0,0 0 277 0,0 0 54 16,6 0 10-16,2-4 3 0,-3 4-184 0,0 0-36 15,0 0-7-15,3-7-1 0,0 7-80 0,0-3-16 16,0-1-4-16,3 4 0 0,-1-7-6 0,1 7-2 16,-1-5 0-16,1-2 0 0,-3 0-8 0,3 7 0 0,-3-7 0 15,-1 0 0-15,-1 0 28 0,2 2 3 0,-3-2 1 0,-2 4 0 16,2-4-10-16,-2 3-2 0,-3-3 0 0,-3 0 0 15,3 7 20-15,0-3 3 0,-5-2 1 0,5 5 0 16,-3-4-29-16,-5 1-6 0,3-1-1 0,-3 4 0 16,0 0-8-16,0 4 8 0,-3-1-8 0,1 1 8 15,-1 1 0-15,1-2-8 0,2 4 12 0,-3 4-4 16,0-4-8-16,-2 3 0 0,3-1 0 0,-1 1 0 16,1 1 25-16,2-1 0 0,0 2 0 0,2 2 0 15,1-3-71-15,2-1-14 0,1-1-4 0,-1 1 0 16,6-3 52-16,-3 4 12 0,5-3 0 0,0-1 0 15,1 0 12-15,4 0 6 0,-2-7 1 0,3 0 0 16,2 0-60-16,0 0-12 0,3-7-3 0,3 7 0 16,-4-7-147-16,1 0-29 0,3 2-7 0,2-2-1 15,-2 0-35-15,2-7-7 0,0 7-2 0,-3-8 0 16,4 4 165-16,-4 1 33 0,1-1 6 0,-1-4 2 0,-5 4 118 0,1-3 23 16,1 2 5-16,-4 2 0 0,0-4 160 0,-6 2 31 15,3 1 6-15,-5 4 2 0,-1 0-62 0,3 0-12 16,-5 0-2-16,0 7-1 0,0 0-72 0,0 0-14 15,-7 0-4-15,1 0 0 0,1 4-18 0,-3-1-4 16,-5 11-1-16,2-10 0 0,6 6-77 0,0 2-18 16,-1 2-2-16,1-7-1 0,2 0 21 0,1 5 0 15,-1 2 0-15,3-7 0 0,3 0-14 0,-1 0 2 16,4-2 0-16,-1-5 0 16,-2 7-16-16,2-7-2 0,5 0-1 0,1 0 0 0,2-7 31 0,1 2 0 15,-4-2 0-15,3 0 10 0,1 0-22 0,-1-3-5 16,-3-2-1-16,4 1 0 0,-6-3 40 0,-1-5 8 15,1 5 2-15,-5-7 0 0,0 2-16 0,-1-2-4 0,-2-1 0 16,-2-4 0-16,-4 5 32 0,1 0 5 0,-3 2 2 0,-2 1 0 16,-1-1-4-16,0 5-1 0,1-1 0 0,-3 8 0 15,2 0-15-15,0-4-3 0,1 4-1 0,2 4 0 16,0-1-14-16,3 4-2 0,-3 0-1 0,2 4 0 16,4-1-10-16,-3 4 0 0,2 4 0 0,3-4 0 15,3 8 0-15,-1 6 0 0,6-2 0 0,0 6-11 16,3-3-17-16,2 3-4 0,0-3-1 0,0-1 0 15,1 5 33-15,-1-5 0 0,3-2 0 0,-3-1 0 0,0-3 0 0,0-1 0 16,1 0 0-16,-4-2 0 0,-2 2 0 0,0-7 0 16,0 0 0-16,0 0 0 15,-5-2-109-15,-3-5-15 0,0 0-4 0,0 0 0 0</inkml:trace>
  <inkml:trace contextRef="#ctx0" brushRef="#br0" timeOffset="12032.754">8141 2781 748 0,'0'0'33'0,"0"0"7"0,0 0-32 0,0 0-8 0,0 0 0 0,-5 0 0 15,2 0 182-15,3 0 34 0,0 0 8 0,0 0 0 16,0 0-110-16,0 0-22 0,0 0-5 0,0 0-1 15,-2 4-27-15,-1-1-6 0,-2 4-1 0,2 5 0 16,0-5-22-16,1 0-5 0,2 4-1 0,-3-1 0 0,3 4 6 16,0-2 1-16,-5 2 0 0,5-2 0 0,2-1-31 0,1-1 0 15,0 1 0-15,2-1 0 0,0 2 0 0,1-5 8 16,-1 0-8-16,0 5 0 0,1-5 0 0,-1 0 0 16,3 0 0-16,2-3 0 0,4-1 0 0,-1 1 0 15,0-1 0-15,3-3 0 0,0 0 0 0,0-3 0 16,0-1 0-16,-1 4 0 0,4-7 9 0,-3 4-1 15,-3-8 0-15,-2 11 0 16,-1-12-8-16,1 5 0 0,-1 0 0 0,1 0 0 16,-3 2-221-16,-3-2-37 0</inkml:trace>
  <inkml:trace contextRef="#ctx0" brushRef="#br0" timeOffset="12345.212">8295 2872 1796 0,'-8'0'80'0,"5"0"16"0,3 0-77 0,-3-4-19 0,1 4 0 0,2 0 0 16,0 0 64-16,0 0 10 0,0 0 2 0,8 0 0 15,2-7-52-15,1 7-9 0,0-5-3 0,-1 5 0 16,1 0-12-16,2-2 9 0,0-3-9 0,3 5 8 16,0 0-8-16,-3-2 0 0,0-3 0 0,6 5-11 15,-6 0 11-15,3 5 0 0,-5-3 0 0,-1 3 0 16,1-3 0-16,-3 3 8 0,-3 2-8 0,3 0 11 15,-5 0 18-15,-1 0 4 0,1 0 1 0,-1 2 0 16,-2 1-1-16,-2-3 0 0,-1 0 0 0,3 5 0 16,-2-5-4-16,-4 0-1 0,1 7 0 0,0-9 0 0,-1 2-8 15,1 4-1-15,0-8-1 0,-1 4 0 0,-1-3-10 0,1 4-8 16,1-6 12-16,2 3-12 0,-2-3 8 0,5-2-8 16,-3 0 0-16,3 0 0 15,0 0-63-15,-5 0-19 0,2 0-4 0,-2-2-970 16</inkml:trace>
  <inkml:trace contextRef="#ctx0" brushRef="#br0" timeOffset="12673.327">8734 2769 403 0,'0'0'36'0,"0"0"-36"0,0 0 0 0,0-7 0 15,0 7 264-15,-3-2 47 0,3 2 9 0,0 0 1 16,0 0-153-16,0 0-32 0,0 0-5 0,0 0-2 16,0 0-52-16,3 2-10 0,0 5-3 0,-1-2 0 15,1 9-35-15,-1 0-7 0,1 2-2 0,2-2 0 16,1 3-6-16,-4 2-2 0,4 0 0 0,-1-1 0 15,0-4 16-15,-2 3 4 0,2-5 0 0,0 9 0 16,1-9-32-16,-4-1 0 0,4-1 0 0,-1 2 0 16,0-5 0-16,-2 0 0 0,2 0 0 0,-2 0 0 15,2-3-96-15,0-1-26 0,-5-3-5 0,6-3-1 0</inkml:trace>
  <inkml:trace contextRef="#ctx0" brushRef="#br0" timeOffset="13032.691">9057 2861 1440 0,'-3'0'128'0,"-2"0"-103"15,-1 0-25-15,4 0 0 0,-3-5 141 0,-1 5 23 16,1 0 5-16,-3 0 1 0,3 0-81 0,-1 5-16 16,-2-5-3-16,3 7-1 0,0-3-41 0,0 6-8 15,-3-5-1-15,2 2-1 0,-2 7-4 0,3-7-1 16,3 4 0-16,-1-1 0 0,0 2-21 0,3 2-5 0,0-2-1 0,0-5 0 15,-2 4 14-15,2-4 16 16,2 0-3-16,4 1-1 0,1-6-12 0,1 5-18 0,3-7 4 0,5 0 1 16,-6 0 13-16,4 0-11 0,-1-7 11 0,0 5-10 15,0-6 10-15,1 4 0 0,-4-6 0 0,1 1 0 16,-3 2 0-16,0 0 0 0,-3-7 0 0,0 7 0 16,-2-5 0-16,-3 5 12 0,0-3-4 0,-3 3 0 15,-2 0 20-15,0-4 4 0,-1 6 0 0,-2-2 1 16,-2 7-33-16,-1 0 0 0,1 0 0 0,-4 0 0 15,6 0 0-15,-2 0 0 0,-1 0 0 0,1 5 0 16,4-3-96-16,6-2-27 0,-2 5-5 0,2-5 0 16</inkml:trace>
  <inkml:trace contextRef="#ctx0" brushRef="#br0" timeOffset="13282.988">9311 2856 1724 0,'-11'-2'38'0,"11"2"8"0,0 0 2 0,0 0 0 0,0 0-39 0,0 0-9 16,-5-5 0-16,0 3 0 0,-1 2 79 0,1 2 13 15,0-2 4-15,-3 0 0 0,2 7-36 0,1-2-6 16,-3 2-2-16,3 0 0 0,-3 0-35 0,0 5-7 16,0-5-2-16,0 0 0 0,0 4-8 0,3-4 0 15,2 3 0-15,1 2 0 0,-4-5 0 0,6 0 0 16,3 0 0-16,0 5 0 0,2-10 0 0,0 7-11 15,-5-9 3-15,11 3 0 0,-3 4 8 0,5-7 0 0,0 4 0 0,0-4-8 32,6-4-117-32,-1 4-23 0,1-7-5 0,2 4-1 0</inkml:trace>
  <inkml:trace contextRef="#ctx0" brushRef="#br0" timeOffset="13657.675">9594 2769 1562 0,'-5'-2'69'0,"5"2"15"0,-6-5-68 0,1 5-16 0,0 0 0 0,-3 0 0 16,2 0 129-16,-2 5 23 0,1-3 4 0,-1-2 0 16,0 5-67-16,-3 2-13 0,3 0-4 0,-2 0 0 15,2 5-35-15,0-10-7 0,0 10-2 0,2-1 0 0,1-1-28 0,0-3 0 16,0 5 0-16,5-5 0 16,0 0-20-16,0 0-9 0,0 5-3 0,2-12 0 0,4 11 32 0,-1-8 0 15,3-3 0-15,2 7 0 0,-2-7-12 0,0 0 3 16,3 0 1-16,2 0 0 0,-5 0-4 0,3-7 0 15,-4 7 0-15,1-3 0 0,3 3 12 0,-3-9 0 16,-3 7 0-16,1 2 0 0,-4-7 0 0,3 2 0 16,-5 5 0-16,0 0 0 0,0 0 0 0,0-7 11 15,0 7-3-15,-2-7 0 0,2 7 4 0,0 0 0 16,0 0 0-16,0 0 0 0,0 0-12 0,0 0 0 16,0 0 0-16,0 0 0 0,0 0 0 0,-3 7 0 15,3 0 0-15,3 0 0 0,-3-7 0 0,5 5 0 16,-2-3 0-16,2 7 0 0,3-6 0 0,0-3 0 15,-3 0 0-15,3 4 0 0,-3-1 0 0,3-3 0 16,0-3 0-16,-2 3 0 16,2-4-152-16,-1 4-32 0,7-12-6 0,-6 10-2 0</inkml:trace>
  <inkml:trace contextRef="#ctx0" brushRef="#br0" timeOffset="13830.093">9758 2633 2142 0,'0'0'47'0,"0"0"9"0,0 0 3 0,0 0 1 0,0 0-48 0,-3 7-12 0,3-3 0 0,0 6 0 16,0-3 64-16,5 0 11 0,-2 5 1 0,2-1 1 15,3-1-61-15,-2 9-16 0,-4-8 0 0,4-1 0 16,-4 4 0-16,1 0 0 0,2 2 0 0,-2-2 0 16,-3-4 0-16,2 2 0 0,-2 2 0 0,0-2-714 15,0-3-146-15</inkml:trace>
  <inkml:trace contextRef="#ctx0" brushRef="#br0" timeOffset="13985.792">9676 2807 1062 0,'0'0'47'0,"8"-5"9"0,2 2-44 0,4-1-12 16,-1-3 0-16,3 4 0 0,0-1 60 0,-1-3 9 15,1 7 3-15,0-5 0 0,0-2-39 0,0 7-7 16,-3-2-2-16,3-3-429 15,-3 2-87-15</inkml:trace>
  <inkml:trace contextRef="#ctx0" brushRef="#br0" timeOffset="14126.785">9956 2727 518 0,'0'0'46'0,"0"0"-37"0,0 0-9 0,0 0 0 16,0 0 193-16,0 7 37 0,0-3 7 0,0 3 2 16,0-4-114-16,0-3-22 0,0 7-5 0,3 0-1 15,-3-7-26-15,3 7-6 0,-1-2-1 0,1 2 0 16,0 0-51-16,2 0-13 0,-5 0 0 0,0-7 0 15,0 0 0-15,2 5 0 0,-2-5 0 0,0 0 0 16</inkml:trace>
  <inkml:trace contextRef="#ctx0" brushRef="#br0" timeOffset="14282.91">9909 2633 1497 0,'0'0'66'0,"0"0"14"0,2 0-64 0,-2-5-16 15,0 5 0-15,3 0 0 0,2 0 57 0,1 0 8 16,-1-3 2-16,0 3 0 16,0 8-107-16,3-8-22 0</inkml:trace>
  <inkml:trace contextRef="#ctx0" brushRef="#br0" timeOffset="14579.965">10165 2682 1094 0,'0'0'97'0,"0"0"-77"16,0 0-20-16,-5 5 0 0,-3 2 148 0,0-7 27 0,3 7 5 0,-3 0 0 15,3 0-107-15,-1 0-21 0,-2 2-5 0,6-2-1 16,-4 0-34-16,4 0-12 0,2 3 0 0,0-3 9 16,-3-2 1-16,3 2 0 0,0 0 0 0,3 4 0 15,-1-3-18-15,4-6-4 0,-1 7-1 0,0-9 0 16,1 3 13-16,2-3-9 0,-1 0 9 0,1 0-8 15,0 0 8-15,-2-3-10 0,-6 3 10 0,8-9-10 16,2 7 26-16,1-3 4 0,-1-2 2 0,-2 0 0 16,0 4-22-16,-2-1 0 0,-4-8 0 0,1 5 0 15,-1 0 40-15,-2 4 6 0,-2-4 2 0,-1 3 0 16,1-3-13-16,-4 4-3 0,1 3 0 0,2-9 0 16,-2 7-32-16,0 2-17 0,-3-5 1 0,2 2-640 15,1 3-128-15</inkml:trace>
  <inkml:trace contextRef="#ctx0" brushRef="#br0" timeOffset="14907.641">10250 2644 1497 0,'0'0'66'0,"0"0"14"0,5 7-64 0,-5 0-16 16,3 0 0-16,0 0 0 0,-1 1 115 0,3-1 19 15,1 0 4-15,-4 7 1 0,4-10-68 0,-1 4-14 16,0-1-2-16,1 0-1 0,2-3-44 0,-3-1-10 15,-3 1 0-15,4-1 0 0,-4 4 51 0,4-7 10 16,-6 0 3-16,0 0 0 0,0 0-52 0,0 0-12 16,0 0 0-16,0 0 0 0,2-3 0 0,4-1 0 0,-1-3 0 15,0-3 0 1,1 1-48-16,-1 2-13 0,3 0-3 0,0-7 0 0,0 2 40 0,0 5 7 16,-1 0 1-16,1 0 1 0,-2 0 2 0,2 0 0 0,0 4 0 0,0 3 0 15,-3-4 13-15,3 4 0 0,0 0 0 0,0 4 0 16,-6-4 48-16,6 3 4 0,0-3 0 0,0 4 0 15,-3 3-8-15,1 0 0 0,2-4-1 0,0 4 0 16,-6 0-11-16,3-2-1 0,-2 2-1 0,2-3 0 16,1-1-2-16,-4 4 0 0,-2-7 0 0,0 0-800 15,0 0-160-15</inkml:trace>
  <inkml:trace contextRef="#ctx0" brushRef="#br0" timeOffset="15314.429">9499 3216 2026 0,'0'0'44'0,"0"0"10"0,0 0 2 0,0 0 1 0,0 0-45 0,0 0-12 0,0 0 0 0,0 0 0 16,0 0 63-16,0 0 10 0,0 0 3 0,0 0 0 15,2 4-52-15,-2-4-9 0,5 10-3 0,-2-10 0 16,-3 0 8-16,5 7 0 0,-5-7 1 0,3 5-1084 16</inkml:trace>
  <inkml:trace contextRef="#ctx0" brushRef="#br0" timeOffset="15485.969">9504 3390 403 0,'0'0'36'0,"0"0"-36"0,0 0 0 0,0 0 0 0,0 0 294 0,0 0 52 16,0 0 10-16,0 0 3 0,2 7-239 0,1 0-48 15,2-7-10-15,-2 7-2 0,-3-7-22 0,5 5-5 16,1-5-1-16,-6 0-913 0</inkml:trace>
  <inkml:trace contextRef="#ctx0" brushRef="#br0" timeOffset="15657.903">9554 3611 1728 0,'0'0'76'0,"3"0"16"0,2 0-73 0,-2 0-19 0,-1 5 0 0,1-5 0 15,-3 0 83-15,5 0 13 0,1 2 2 0,-4-2 1 16,1 0-67-16,-3 0-12 0,3 7-4 0,-3-7 0 16,0 0-2-16,2 0-1 0,-2 0 0 0,0 0-978 15</inkml:trace>
  <inkml:trace contextRef="#ctx0" brushRef="#br0" timeOffset="24282.837">11679 3771 921 0,'0'0'40'0,"0"0"10"0,0 0-40 0,0 0-10 15,0 0 0-15,0 0 0 0,0 0 185 0,0 0 35 16,0 0 8-16,0 0 0 0,0 0-104 0,0 0-20 16,0 0-5-16,0 0-1 0,0-7-18 0,2 7-4 15,1-7-1-15,0 2 0 0,-3-4-11 0,0-3-3 16,0 0 0-16,0 3 0 0,5-5-16 0,-2-5-3 16,-3 7-1-16,2-9 0 0,1 0-1 0,-3-5 0 15,0-2 0-15,0-5 0 0,5 0-32 0,-2-5-8 0,-3 3 0 0,5-5 0 16,-2-7 0-16,-1 4 0 0,6-1 0 0,-2-3 0 15,2 4 0-15,-3 3 0 0,3 3 0 0,0-3 0 16,0 7 0-16,0-2 0 0,0 2 0 0,-3 4 0 16,0 4 8-16,0-1-8 0,1 5 8 0,-1-1-8 15,0 4 13-15,1-1-2 0,2 0-1 0,-3 5 0 16,3 0-1-16,0 4 0 0,0-1 0 0,0-1 0 16,-3 5-9-16,3 0 8 0,-3-5-8 0,3 5 8 15,0 4-8-15,-3-4 0 0,1 3 9 0,1-3-9 16,-1 7 0-16,-6 0 9 0,0 0-9 0,5-3 0 0,-5 3 9 0,0 0-9 15,0 0 0-15,0 0 9 0,0 0-9 0,0 0-12 16,-3 3 2-16,1 4 1 16,-4-3-169-16,1 6-34 0</inkml:trace>
  <inkml:trace contextRef="#ctx0" brushRef="#br0" timeOffset="24704.65">11594 2722 1267 0,'-5'-7'56'0,"5"0"12"15,-3 0-55-15,3 0-13 0,0 0 0 0,0 2 0 0,3-2 117 0,-3 0 21 0,2 0 4 0,4 0 1 16,-1 0-53-16,0 0-10 15,1 0-3-15,-1-1 0 0,3 4-37 0,2-10-7 0,-2 7-1 0,3-5-1 16,2 2-7-16,0-4-2 0,3-2 0 0,0 6 0 16,0-8-6-16,0 6-2 0,0-2 0 0,2 7 0 15,-2-7 3-15,-3 11 1 0,3-9 0 0,-3 12 0 16,-2-7 10-16,2 3 3 0,-2 8 0 0,-3-1 0 16,0 1 10-16,0 4 3 0,0-1 0 0,-3 4 0 15,0-1-8-15,3 4 0 0,-3-2-1 0,1 13 0 16,-1-6-17-16,-2 2-3 0,2 1-1 0,-2-1 0 15,2-2-6-15,-2 2 0 0,2 2-8 0,0-2 12 0,-2-2-12 16,-1-5 0-16,1 3 8 0,0-1-8 0,-1 1 0 0,1-5 8 16,0-1-8-16,-3-4 0 0,2 3 10 0,-2-3-10 15,0 0 10-15,-2-2-10 0,2-3 12 0,0-2-3 16,0 0-1-16,0 0 0 16,-6 0-42-16,6 0-9 0,-5-7-1 0,0 0-789 15,2-7-158-15</inkml:trace>
  <inkml:trace contextRef="#ctx0" brushRef="#br0" timeOffset="25407.61">12017 1497 741 0,'0'0'32'0,"0"0"8"0,0-7-32 0,-2 7-8 15,-1-8 0-15,0 1 0 0,1 0 120 0,-1 3 21 16,1-3 5-16,-4 4 1 0,1-1-18 0,-3-6-3 16,3 5-1-16,-3-2 0 0,0 3-26 0,0 4-6 15,0-3-1-15,0-1 0 0,-3 4-18 0,1 0-4 16,-1 0-1-16,1 0 0 0,-1 7-39 0,1-7-8 16,-1 4-2-16,0 3 0 0,1-2 9 0,-1-3 2 15,-2 10 0-15,2-5 0 0,1 0-20 0,2 0-11 16,0 8 12-16,0-8-12 0,-3 0 0 0,6 4 0 0,0 3 0 15,0-2 0-15,2-2 0 0,0 1 0 0,1 4 0 0,2-4 0 16,2-1 0-16,1 1 0 0,0 4 0 16,2-4 0-16,0 1 9 0,6-3-9 0,-1 6 0 0,3-4 9 15,3-4-9-15,0 8 0 0,3-4 0 0,-1-1 0 16,1 1 0-16,-3 4 0 0,0-4 0 0,-3-4 0 16,0 0 0-16,-2 8 8 0,-3-4-8 0,-1-4 8 15,-1 0 10-15,-1 8 2 0,-2-8 0 0,-3 4 0 16,0-4 16-16,0 0 3 0,-6 8 1 0,-2-4 0 15,1-1-23-15,-4 1-4 0,0-3-1 0,-5 3 0 16,1-1-12-16,-1 1 0 0,-3-3 0 0,-2-1 0 16,3 0-168-16,2-3-37 0,2-4-7 0</inkml:trace>
  <inkml:trace contextRef="#ctx0" brushRef="#br0" timeOffset="25610.751">11737 1798 1465 0,'0'0'64'0,"0"0"15"0,0 0-63 0,0 0-16 16,0 0 0-16,3-7 0 0,-1 4 127 0,-2-2 22 16,3-2 5-16,0 7 1 0,2-4-67 0,0 4-12 15,-2-7-4-15,5 4 0 0,2-1-60 0,1-3-12 16,2 0 0-16,6-1 0 0,-4 1 0 0,4 0 0 16,2 0 0-16,-2 3 0 0,-1-11 0 0,1 8 0 15,-1-4 0-15,1 8 8 0,-6-4-8 0,0 3 0 16,-2 4 0-16,-1-8-11 15,-2 8-141-15,-2 0-28 0</inkml:trace>
  <inkml:trace contextRef="#ctx0" brushRef="#br0" timeOffset="26001.331">12110 1725 1382 0,'0'0'123'0,"0"0"-99"0,5 0-24 0,-5 0 0 16,0 0 112-16,0 0 16 0,6-3 4 0,-1-1 1 15,0 1-49-15,0-1-9 0,3-3-3 0,0 4 0 16,0-2-49-16,0-2-11 0,5-4-1 0,-2 8-1 0,5-4-2 16,-6 3 0-16,4-6 0 0,-1 3 0 15,-2-2-8-15,-1 6 0 0,-2-4 0 0,0-4 0 0,-3 3 0 0,-2 1 10 16,0 3-1-16,-1 1 0 0,-2-1 7 0,0 4 0 16,-2-3 1-16,-1-1 0 0,-2-3-7 0,-1 7-2 15,1 0 0-15,0 0 0 0,-3-8 0 0,0 8 0 16,0 8 0-16,0-8 0 0,0 0-8 0,-3 0 8 15,1 4-8-15,-3-1 8 0,7 1 17 0,-2-1 3 16,0 4 1-16,1-3 0 0,-4 8-7 0,0 2-2 16,3-4 0-16,1 1 0 0,-1 4-12 0,0-4-8 15,0-1 8-15,5 6-8 0,-2-2 0 0,2 0 0 16,3-2 0-16,0 2 0 0,3-4 0 0,-3 1 0 16,2 4 0-16,4-4 0 0,2-4 0 0,0-4 0 15,2 1-9-15,1 3 9 0,-1 1 0 0,4-8-9 16,1 0 9-16,4 0 0 15,-1 0-48-15,4-8-2 0,-4 6-1 0,3-7-661 0,-2 2-132 16</inkml:trace>
  <inkml:trace contextRef="#ctx0" brushRef="#br0" timeOffset="26407.571">12517 1591 864 0,'-2'-3'76'0,"2"3"-60"0,-3-7-16 0,1 3 0 16,-1-4 205-16,-2 8 39 0,2 0 7 0,-2 0 1 15,2-2-95-15,0 2-19 16,-2 2-4-16,2-2-1 0,-2 8-55 0,-3-4-11 0,3 3-3 0,-3-4 0 16,0 4-40-16,0 4-9 0,0 4-2 0,0-1 0 15,3-3-13-15,0 4 0 0,2-4 0 0,0-1 0 0,3 1 0 0,3-3 0 16,0 3 0-16,2-1 0 0,3-6 0 0,-3 3 0 16,3 1 0-16,0-8-10 0,3 7-2 0,-1-7 0 15,1-7 0-15,2 4 0 0,-2-2 12 0,-1-2 0 16,1 3-9-16,-1-3 9 0,1 0 0 0,-3-8 0 15,0 8 0-15,-3 0 8 0,0-4-8 0,1-4 0 16,-4 8 9-16,-2-4-9 0,0 4 11 0,-2 0-3 16,-1-3 0-16,0 5 0 0,3-2-8 0,0 7 10 15,-5-4-10-15,5 4 10 0,0 0 5 0,0 0 1 16,0 0 0-16,0 0 0 0,0 0-16 0,0 0 8 16,0 0-8-16,3 4 0 0,-1 3 13 0,1-2-3 15,2 5-1-15,3-6 0 0,-2 3-9 0,1-4-17 16,1 6 4-16,-2-7 1 0,-1 5 21 0,3-7 5 15,-3 8 1-15,3-1 0 0,-3 0 2 0,1-3 1 16,-1-1 0-16,3-3 0 16,-8 0-117-16,5 4-23 0,-5-4-5 0,0 0-1 0</inkml:trace>
  <inkml:trace contextRef="#ctx0" brushRef="#br0" timeOffset="26642.232">12586 1377 1958 0,'-10'-10'87'0,"10"10"17"16,-6-4-83-16,1-4-21 0,2 1 0 0,3 5 0 16,0 2 100-16,0 0 15 0,0 0 3 0,0 0 1 15,3 0-37-15,2 2-7 0,-2 3-2 0,2 5 0 16,3-3-58-16,3 0-15 0,-1 4 0 0,1 8 0 0,2-5 0 0,-2 0 0 16,-1 5 0-16,4 0 0 0,-4-2 28 0,1-3 2 15,-1 4 1-15,-2 1 0 0,0-9-19 0,-2 6-3 16,1-6-1-16,1 4 0 0,-2-7-8 0,-1 4-11 15,-2-3 3-15,-1 3 0 16,1-8-183-16,-3-3-36 0,0 0-7 0,0 0-2 0</inkml:trace>
  <inkml:trace contextRef="#ctx0" brushRef="#br0" timeOffset="26798.702">12552 1544 1216 0,'0'0'54'0,"-3"-3"11"0,6-1-52 0,-3-4-13 15,0 6 0-15,5-3 0 0,0-2 134 0,3 3 24 16,0-3 5-16,3 4 1 0,5-8-73 0,-3 11-15 15,6-10-2-15,-1 3-1 0,1-2-47 0,-1 6-10 16,3-4-1-16,-5-5-1 0,3 5-14 0,-3 0 0 16,2 3 0-16,-2-3 0 15,0 4-75-15,-3-1-11 0,0 1-2 0,0-2-763 0</inkml:trace>
  <inkml:trace contextRef="#ctx0" brushRef="#br0" timeOffset="27158.065">12957 1402 403 0,'0'0'17'0,"2"5"5"0,-2-5-22 0,3 0 0 0,2 3 0 0,-5-3 0 15,0 0 277-15,0 4 51 0,3-1 11 0,2 1 1 16,-2-1-178-16,-1 1-36 0,1 3-7 0,0 0-2 16,-1 5-32-16,1-5-6 0,2 0-2 0,1 0 0 15,-1 8-26-15,0-11-6 0,-2 3-1 0,2 0 0 16,0 0-35-16,3 0-9 0,0-7 0 0,0 7 0 0,3-7 0 0,-3 0 0 16,2-7 0-16,4 7-11 0,-4-7 11 0,1 0 0 15,-3 0 8-15,2-4-8 0,-2 3 11 0,-2-1-3 16,-1-3 0-16,3-7 0 0,-6 10-8 0,1-3 8 15,0-2-8-15,-3 0 8 0,2-2-8 0,-2 6 0 16,0-9 0-16,0 8 0 0,0 4 0 0,0-3 0 16,0-2 0-16,0 5 0 0,-2 5 0 0,2-7 0 15,-3 9 0-15,3 0 0 0,0 0 28 0,0 0 4 16,0 0 1-16,0 0 0 0,0 0-33 0,3 4 0 16,-1 3 0-16,4 0 0 0,-4 0 0 0,4 5 0 15,-1-5 0-15,0 0 0 0,0 5 0 0,1-2 0 16,-1-3 0-16,0 0 0 0,1 4 32 0,-1-4-1 15,0 0 0-15,-2 1 0 0,5-4-31 0,-3 3 0 16,-2-4 0-16,-3-3 0 16,5 4-55-16,-2-4-17 0,-3 0-3 0,0 0-697 15,0 0-140-15</inkml:trace>
  <inkml:trace contextRef="#ctx0" brushRef="#br0" timeOffset="27455.311">13306 1301 864 0,'0'0'76'0,"0"0"-60"0,0 0-16 0,3 0 0 15,-3 0 220-15,0 0 40 0,5 0 9 0,0 7 2 16,0 0-105-16,1-7-21 0,-1 12-4 0,0-9-1 16,1 8-44-16,2-4-8 0,-1 0-3 0,-1 5 0 15,-1-2-53-15,0-1-10 0,-2-2-2 0,2 2-1 16,1-4-31-16,-6-5-5 0,5 7-2 0,0 0 0 0,-5-7 19 16,0 0 0-16,0 0 0 0,0 0 0 0,0 0 25 0,0 0 9 15,0 0 2-15,0 0 0 0,0-4-7 0,0 1-1 16,0-4 0-16,0 2 0 15,-2-9-73-15,-1 7-15 0,0-4-4 0,1 4 0 16,2-8 0-16,0 4 0 0,-3-3 0 0,6-1 0 0,-1 8 52 0,1-4 12 16,2 1 0-16,0 5 0 15,3-9-54-15,0 7-8 0,0-4-2 0,0 8 0 0,3-4 52 0,-3 2 12 16,5-2 0-16,-2 0 0 0,-1 7 0 0,1 0 0 16,2-2 0-16,-2 2-652 15,-4 0-127-15</inkml:trace>
  <inkml:trace contextRef="#ctx0" brushRef="#br0" timeOffset="27861.306">13676 1243 1497 0,'0'0'32'0,"0"0"8"0,0 0 0 0,0 0 4 0,0 0-36 0,6 0-8 0,-6 0 0 0,10-3 0 16,-2-4 104-16,0 2 20 0,3 5 3 0,-1-9 1 15,1 2-36-15,-1-2-8 0,-2 6 0 0,3-4-1 16,-3 2-62-16,2-9-12 0,-2 7-9 0,3 3 12 15,0-3-30-15,-4-1-6 0,4 1 0 0,-6-2-1 16,1 2 48-16,-4-2 9 0,1 6 3 0,-3-4 0 16,0-5-5-16,-3 5-1 0,-2 5 0 0,2-3 0 15,-2 1-29-15,0 1 0 0,-3-1-13 0,0 4 4 16,3 0 34-16,-6 0 7 0,0 0 2 0,1 0 0 16,-6 4-14-16,5-1-2 0,3 6-1 0,-2-2 0 0,2 2 3 0,0 3 1 15,0-5 0-15,5 0 0 0,-2 7-21 0,2-2 0 16,1-2 0-16,2 6 0 0,2 1 0 0,-2-1 0 15,0 0 0-15,3-4 0 0,0 2 0 0,-1 0 0 16,-2 1 0-16,6 1 0 0,-4-7 0 0,4 3-16 16,-1-2 2-16,0-3 1 0,1 2 13 0,1-7 0 15,4 5 0-15,2-7 0 0,1 8 0 0,1-8 16 16,1-8-1-16,3 8-1 0,2-7-14 0,3 0 0 16,-3 3 0-16,3-6 0 0,0 3 0 0,-3-5-18 15,-3 5 4-15,1-4 1 16,-6 1-159-16,-5 5-32 0</inkml:trace>
  <inkml:trace contextRef="#ctx0" brushRef="#br0" timeOffset="28580.456">12319 2299 460 0,'3'7'41'0,"-3"-3"-33"16,2-1-8-16,1-3 0 0,0 0 220 0,2 0 43 15,0 0 8-15,3 0 1 0,-3 0-132 0,3 0-28 16,3 0-4-16,-3 0-2 16,2 0-40-16,1-3-8 0,0-1-2 0,2 4 0 0,0-7-32 0,0 2-6 0,-2 2-2 0,7-4 0 15,-2 0-6-15,-2-4-2 0,-1 4 0 0,-3 0 0 16,1-1 5-16,-3 1 1 0,-3-4 0 0,0 4 0 15,-5 0 18-15,0 2 4 0,0-5 1 0,-2 6 0 16,-4-3 19-16,-1 0 4 0,1 0 1 0,-2-1 0 16,0 4-40-16,0 4-8 0,-2-7-1 0,2 7-1 15,-3 0-11-15,3 0 10 0,0 0-10 0,-2 0 10 16,2 4-1-16,0-1 0 0,0 1 0 0,-3 4 0 16,4-4 6-16,-1 6 1 0,-3-6 0 0,3 3 0 15,0 3-4-15,0 2-1 0,0 2 0 0,0-7 0 0,3 5 1 0,-3 2 0 16,5 0 0-16,-2 0 0 0,5 2-12 0,0-2 0 15,0 1 0-15,3-8 0 0,2 7 0 16,0-3 0-16,1-1 0 0,2 2 0 0,0 2 0 16,2-7 0-16,1 0 0 0,-1-2 0 0,4 2 0 0,1 0-16 15,1-7 4-15,0 7 1 0,5-14 11 0,6 4 9 16,-1-1-1-16,1-3-8 0,-3-1-12 0,2-3-8 16,-2 4-3-16,-3 0-773 15,-3-5-154-15</inkml:trace>
  <inkml:trace contextRef="#ctx0" brushRef="#br0" timeOffset="28783.03">12745 2164 1785 0,'0'0'159'0,"0"0"-127"0,0-4-32 0,5 4 0 16,-2 0 117-16,0 0 18 16,2 0 3-16,3 0 1 0,-3-3-51 0,6 3-9 0,-1 3-3 0,1-3 0 15,-1 0-51-15,4 4-10 0,-1 1-3 0,-3-2 0 16,4 1 16-16,-1-1 4 0,3 4 0 0,-3-7 0 15,0 4-32-15,3 3 0 0,-5-7 0 0,-1 0 0 16,1 3 12-16,-6 4-3 0,0-7-1 0,-2 0 0 16,0 0-130-16,-3 0-26 0,0 0-6 0,0 0-566 15,5 0-114-15</inkml:trace>
  <inkml:trace contextRef="#ctx0" brushRef="#br0" timeOffset="28986.439">12949 2092 172 0,'-11'-7'8'0,"8"7"1"0,-2 0-9 16,0 0 0-16,2-3 0 0,-2 3 0 0,2 0 420 15,1 0 83-15,-1 3 16 0,0 1 3 0,3-4-315 0,-2 3-63 16,2 8-13-16,0-4-3 0,0 3-57 0,0 2-12 16,0 2-3-16,0 0 0 0,0-2-35 0,-3 2-7 15,0-3-2-15,3 8 0 0,-2-2-12 0,-1-3 0 16,1-2 0-16,-1 2 0 0,0-3 9 0,1-1-1 16,-1 2 0-16,0-5 0 15,3 0-54-15,-2 0-11 0,2 0-3 0,0-7 0 16,0 0-167-16,0 0-33 0,0 0-8 0,2-14 0 0</inkml:trace>
  <inkml:trace contextRef="#ctx0" brushRef="#br0" timeOffset="29204.891">13073 1899 2188 0,'0'0'48'0,"0"0"11"0,0 0 1 0,0 0 1 0,0 0-49 0,0 0-12 0,3 4 0 0,-1 1 0 15,4 2 54-15,-1 3 8 0,0-6 2 0,3 6 0 16,3 1 0-16,-3 4 0 0,2-4 0 0,-2 3 0 16,3-2-52-16,-3 2-12 0,0 3 0 0,0-5 0 15,0 2 0-15,-3-3 0 0,0 1 0 0,0-2 0 16,1 1 0-16,-1-4-18 0,-5 3 4 0,3-5 1 16,-1 2-102-16,-2 0-20 0,0-7-4 0,0 0-1 15</inkml:trace>
  <inkml:trace contextRef="#ctx0" brushRef="#br0" timeOffset="29361.127">13113 2052 864 0,'-3'-3'38'0,"3"-1"8"0,-3 4-37 0,1 0-9 15,2-8 0-15,0 8 0 0,0 0 245 0,0 0 47 16,0 0 10-16,13-4 2 0,-2 1-192 0,2-1-39 16,0 1-7-16,-2-4-2 0,2 3-36 0,0-3-7 15,-2 7-1-15,2-7-1 16,-2 4-41-16,-1-2-8 0,-2 1-2 0,3 1-939 0</inkml:trace>
  <inkml:trace contextRef="#ctx0" brushRef="#br0" timeOffset="29705.187">13380 1955 1209 0,'0'0'108'0,"0"0"-87"15,0 0-21-15,0 0 0 0,0 0 186 0,0 0 33 0,0 0 6 16,0 3 2-16,0-3-79 0,0 7-16 0,3 0-4 15,2 0 0-15,-2-3-53 0,-1 3-11 0,4 1-3 16,-4 6 0-16,1-10-61 0,-1 6-13 0,4-3-3 0,-1 2 0 16,-5-2 16-16,3 3 0 0,2-6 0 0,0 3 0 15,-2-4 48-15,0 6 13 0,-3-9 3 0,5 3 0 16,-5-3-103-16,0 0-20 0,0 0-4 16,0 0-1-16,0 0 52 0,0 0 12 0,-3-8 0 0,3 4 0 15,-2 1-54-15,-1-4-8 0,0-4-2 0,1-4 0 16,-1 8-51-16,3-4-10 0,-5-3-3 0,5 4 0 15,2-2 92-15,1 1 19 0,0-3 3 0,-1 2 1 16,1 5 5-16,2-3 8 0,0-1-13 0,3 3 5 0,0-3 22 0,-2 8 5 16,2-4 1-16,0 3 0 0,-1-3 35 0,-1 7 7 15,2-7 2-15,0 7 0 0,-3 0-52 0,3 0-12 16,-8 0 0-16,8-3 0 0,-8 3 0 0,8 3 0 16,-8-3 0-16,0 0-646 15,8 0-132-15</inkml:trace>
  <inkml:trace contextRef="#ctx0" brushRef="#br0" timeOffset="30142.37">13756 1859 1497 0,'0'0'66'0,"0"0"14"0,0 0-64 0,0 0-16 15,5-3 0-15,-5 3 0 0,0 0 57 0,0 0 8 16,0-4 2-16,0 4 0 0,0 0-21 0,0 0-4 0,0 0-1 15,0 0 0-15,0 0 15 0,0 0 2 0,-8 0 1 0,0 7 0 16,3-7-27-16,-3 4-6 0,-3 4-1 0,3-1 0 16,0 4 11-16,0-1 3 0,1-6 0 0,-1 8 0 15,0-2-31-15,2 1-8 0,1-1 0 0,0-1 0 16,2 1 21-16,3-3 3 0,0-3 1 0,0 6 0 16,3-6-71-16,-1 4-14 0,-2-8-4 0,6 4 0 15,2-1 52-15,0 4 12 0,-8-7 0 0,8-7 0 16,-1 7 22-16,1-3 7 0,-2-1 2 0,2 4 0 15,-3-8-31-15,3 4 0 0,0 1 0 0,0 3 0 16,-3-7 0-16,0-4 0 0,-2 8 0 0,2-1 0 16,-2-4 0-16,0 4 8 0,-3 4-8 0,0-3 0 0,2-1 9 0,-2 4-9 15,0 0 8-15,0 0-8 0,6-3 27 0,-6 3 0 16,0 0 0-16,0 0 0 0,0 0-27 0,0 0 0 16,5 3 0-16,-3 1 0 0,1-1 19 0,2 1-2 15,-2 4 0-15,5-4 0 0,-3-1-27 0,-2-3-6 16,2 7 0-16,0-3-1 0,3-1 17 0,0 1 0 15,-8-4 0-15,6 0 0 16,2 3-106-16,-3-3-18 0,-5 0-3 0,8 0-1 0</inkml:trace>
  <inkml:trace contextRef="#ctx0" brushRef="#br0" timeOffset="30423.612">14073 1711 1958 0,'-5'-7'43'0,"5"7"9"0,0 0 1 0,-3-3 3 0,-2-2-45 0,0 5-11 0,-1 0 0 0,1 0 0 16,-3 5 91-16,0-2 16 0,0 4 3 0,0-3 1 15,-2 3-75-15,-3 0-16 0,2 8-2 0,-2-8-1 16,2 7-17-16,-2-3 0 0,5-4 0 0,-3 8 0 16,6-4 0-16,-3-4 0 0,3 5 0 0,2-2 0 15,3 1 0-15,0-4 0 0,0 0 0 0,3 1 0 16,2-1 0-16,3 4 0 0,0-8 0 0,3 1 0 15,-1-4 0-15,3 0 0 0,3 0 0 0,0 0 0 16,3-4 0-16,-3 1 0 0,2-1 0 0,1-3 0 16,-1-3 0-16,1 1-19 0,-1-1 4 0,1-1 1 15,-1 4-163-15,-5-3-33 0,11-13-6 0,-11 1-2 0</inkml:trace>
  <inkml:trace contextRef="#ctx0" brushRef="#br0" timeOffset="30626.718">14147 1569 2419 0,'0'0'53'0,"0"0"11"0,0 0 3 0,0 0 1 0,6 8-55 0,-6-8-13 15,0 0 0-15,8 11 0 0,-1-4 54 0,1 5 8 16,-2-2 2-16,4 1 0 0,-2 8-52 0,3-10-12 16,-6 10 0-16,3-9 0 0,3 1 0 0,-3 4 0 15,-1-1 0-15,1-3 0 0,-2-3 0 0,-1 3 0 16,0-1 0-16,1-3 0 15,-4 2-48-15,1-2-13 0,-3-4-3 0,0-3-682 16,0 7-137-16</inkml:trace>
  <inkml:trace contextRef="#ctx0" brushRef="#br0" timeOffset="30767.339">14184 1769 1364 0,'6'-7'60'0,"-4"3"13"0,1-3-58 0,2 7-15 0,0-7 0 0,1-1 0 15,-1 8 133-15,0-7 24 0,3 3 5 0,0 1 1 16,3 3-78-16,2-4-15 0,-2 1-3 0,2-1-1 15,3-3-54-15,-3 4-12 0,0-2 0 0,-2 5 0 16,-1-7-51-16,1 7-10 0,-3-4-3 0,0 4-843 16</inkml:trace>
  <inkml:trace contextRef="#ctx0" brushRef="#br0" timeOffset="30955.118">14417 1654 633 0,'0'0'56'0,"0"0"-44"0,0 0-12 0,0 0 0 0,0 0 194 0,0 0 37 16,3 2 7-16,-3-2 2 0,0 0-90 0,0 0-18 15,0 0-3-15,8 8-1 0,-3-4 0 0,-2 3 0 16,-1-4 0-16,4 4 0 0,-4 2-51 0,1-2-10 16,2 3-3-16,-2-6 0 0,-1 3-51 0,1-4-13 15,0 1 0-15,2 3 0 0,-2 1 0 0,2-1 0 16,-2-7 0-16,-3 0 0 16,0 0-151-16,0 0-33 0,0 0-6 0,2 0-2 0</inkml:trace>
  <inkml:trace contextRef="#ctx0" brushRef="#br0" timeOffset="31111.475">14446 1567 1209 0,'0'-5'108'0,"0"3"-87"0,-2 2-21 0,2 0 0 16,0 0 196-16,0 0 34 16,2-5 7-16,-2 5 2 0,0 0-165 0,6-4-33 0,-6 4-6 0,5 0-2 15,0-3-77-15,0 3-16 16,3 0-4-16,0 0 0 0</inkml:trace>
  <inkml:trace contextRef="#ctx0" brushRef="#br0" timeOffset="31470.452">14602 1617 864 0,'0'0'38'0,"0"0"8"0,0 0-37 0,0 0-9 16,0 0 0-16,0 0 0 0,0 0 194 15,0 0 37-15,0 0 7 0,0 0 2 0,6 7-97 0,-6-7-19 16,0 0-4-16,2 11-1 0,1-8-37 0,-3 6-7 15,-3-2-2-15,1 3 0 0,-1-6-58 0,3 3-15 16,-5 3 0-16,2-6 0 0,-2 3 54 0,2 1 8 16,3-8 2-16,0 11 0 0,-3-4-52 0,3 0-12 15,3 0 0-15,2 1 0 16,1-1-48-16,-6-7-13 0,0 0-3 0,0 0 0 0,0 0 103 0,16 0 20 16,-1 0 4-16,1 0 1 0,0 0-52 0,3 0-12 15,-3-7 0-15,-3-1 0 0,3 1 0 0,0 3 0 16,-6-6 0-16,1-1 0 0,-3 3 0 0,0-3 0 15,-3 4 0-15,-2-3 0 0,-3-2 0 0,0 3 0 16,-3 0 0-16,-2 2 0 0,-6 4 0 0,3-8 0 16,-5 8 0-16,2-2 0 0,-2-2 0 0,-3 3 0 0,3 4 0 15,-3 0 0-15,6-3 0 0,-1 3 0 0,3 0 0 0,0 0 0 16,3-4 0-16,-1 4 0 0,1 0 0 0,0 0 0 31,0 0-100-31,5 0-22 0,0 0-5 0,0 0-922 0</inkml:trace>
  <inkml:trace contextRef="#ctx0" brushRef="#br0" timeOffset="31876.686">14740 1537 1728 0,'3'0'76'0,"-3"0"16"16,2 0-73-16,1 4-19 0,0-4 0 0,-1 7 0 0,1-4 106 0,2 6 18 16,-2-7 3-16,2 5 1 0,0 1-52 0,3-1-9 15,-2 0-3-15,-1 0 0 0,3-3 0 0,0 8 0 16,-3-2 0-16,3-3 0 15,0-3-51-15,-5 3-13 0,4-2 0 0,-1-3 0 0,-1 5 54 0,0-7 8 16,-2 8 2-16,2-8 0 0,1 4-52 0,-4-4-12 16,4 0 0-16,-6 0 0 0,2 0 0 0,1-4 0 15,-1-4 0-15,1 1 0 0,0 0 0 0,-1 0 0 16,1-4 0-16,2-4 0 0,-2 4 0 0,0 4 0 16,2-3 0-16,-2-2 0 15,2 5-48-15,0-4-13 0,0 4-3 0,-2 0 0 0,2-3 52 0,1 5 12 16,-1-2 0-16,3 3 0 0,0-3 0 0,-3 7 0 15,3-3 0-15,0 3 0 0,-3 0 0 0,6 0 0 16,-3 0 0-16,2 3 0 0,1-3 0 0,-3 7 0 16,3-7 0-16,2 4 0 0,-3 1 48 0,1-3 13 15,-3 3 3-15,2-3 0 0,-2 6-52 0,-2-4-12 0,2-1 0 16,-3 1 0-16,0-1 0 0,-2 6 0 0,-1-7 0 0,4-2 0 16,-4 5 54-16,-2-5 8 0,3 2 2 0,-3-2 0 15,0 0-52-15,0 0-12 0,0 8 0 0,0-8 0 16,0 0 0-16,5 4 0 0,-5-4 0 0,3 3 0 15,0 1-48-15,-3-4-13 16,0 0-3-16,0 0-1254 0</inkml:trace>
  <inkml:trace contextRef="#ctx0" brushRef="#br0" timeOffset="42279.964">14904 4154 1166 0,'0'0'52'0,"0"5"10"0,-3 2-50 0,1-7-12 0,2 0 0 0,-3 7 0 16,3-7 110-16,0 0 19 0,0 0 4 0,0 0 1 16,0 0-24-16,0 0-5 0,0 5-1 0,0-5 0 15,0 0-29-15,0 0-7 0,0-5 0 0,3-2-1 16,-1 0-4-16,1-5-1 0,-3-2 0 0,3-7 0 0,5 9-21 0,-3-16-4 16,0 2-1-16,6-2 0 0,-3-5-12 0,2-2-2 15,1-3-1-15,2-2 0 0,0 0-7 0,1-2-2 16,1-3 0-16,7 3 0 0,-4 4-12 0,1-4 8 15,-1 4-8-15,3-2 0 16,-5 5-16-16,0 7-8 0,-3-3-3 0,1 3 0 0,-1 9 59 0,-3-2 12 16,-2 0 3-16,0 2 0 0,0 5-29 0,-3 2-6 15,3-2 0-15,0 2-1 0,0 5-11 0,-2-2 12 16,-1-3-12-16,0 5 12 0,-2 4-4 0,2-8 0 16,0 11 0-16,-2-7 0 0,2 2-8 0,-2 5 8 15,-3 0-8-15,0 0 8 0,0 0-8 0,0 0 10 16,0 0-10-16,0 0 10 0,0 0-10 0,0 0 0 15,0 0 0-15,-3 7-11 16,-2-2-90-16,2 6-19 0,-2-1-3 0,-3 4-1053 0</inkml:trace>
  <inkml:trace contextRef="#ctx0" brushRef="#br0" timeOffset="42795.568">14761 3933 115 0,'0'0'0'0,"0"0"10"0,0 0-10 0,0 0 0 16,0 0 0-16,0-2 0 0,0-3 284 0,0 5 54 15,0 0 11-15,0 0 3 0,3-7-185 0,-3 7-37 16,0 0-7-16,0 0-2 0,0 0-65 0,0 0-14 16,0 0-2-16,0 0-1 0,0 0 32 0,0 0 6 15,0 0 2-15,5 7 0 0,-5-7-36 0,3 7-7 16,2 5-2-16,-2-5 0 0,-1 0-7 0,1 5-2 15,0-3 0-15,-1 8 0 0,1-1-7 0,-3-4-2 16,3 7 0-16,-3-3 0 0,0-4-3 0,2 2-1 16,-2 0 0-16,5 0 0 0,-2-2-12 0,2 2 9 0,1-7-9 0,2 0 8 15,-3-2-8-15,3 2 0 0,0-7 0 0,2 0 8 16,-2 0 4-16,3-2 0 0,-1-3 0 0,4 0 0 16,-1-4 10-16,3 2 2 0,2-5 1 0,1-2 0 15,-3 2-4-15,0 5-1 0,-1-7 0 0,1 2 0 16,0 5-9-16,-3 0-3 0,1-2 0 0,-4 4 0 15,1-2 0-15,-3 0 0 0,-3 7 0 0,0-5 0 16,-5 5-8-16,0 0 10 0,0 0-10 0,0 0 10 16,0 0-154-16,0 0-30 0,0 0-6 0</inkml:trace>
  <inkml:trace contextRef="#ctx0" brushRef="#br0" timeOffset="43670.537">15428 2734 403 0,'0'0'36'0,"0"0"-36"16,-3-3 0-16,3-6 0 0,0 9 233 0,-2-2 40 15,2-6 8-15,0 8 2 0,-3-4-124 0,3 4-25 16,0 0-5-16,-5-7-1 0,-3 7-21 0,0-3-5 15,8 3-1-15,-8-4 0 0,-3 4-43 0,3 4-9 16,0-1-1-16,-2 4-1 0,-1-3-16 0,3 4-3 0,0-1-1 0,0 4 0 16,0-1-19-16,1-3-8 15,-1 5 8-15,2-1-8 16,1-1-19-16,2 4-9 0,-2-2-1 0,2-5-1 0,1 7 30 0,-1-7 0 0,3 5 0 0,3-5 0 16,-3 4 0-16,5-1 0 0,0-3 0 0,1-2 0 15,-1 2 0-15,6-3 0 0,2-1 0 0,5-3 0 16,-2 4 0-16,3-8 0 0,-3 4 0 0,5 0 0 15,0 0 0-15,0 0 0 0,0 0 0 0,0 0 0 16,-2 0 0-16,-3 0 0 0,0 0 0 0,-3 4 0 16,-3-1 23-16,1 4 10 0,-6-3 3 0,1-1 0 15,-4 4-7-15,1 0-1 0,-3 5 0 0,-3-5 0 16,3 5-28-16,-5-5 0 0,0 4 0 0,-1-8 0 16,-2 8 42-16,1-1 2 0,-1-3 1 0,-6 0 0 15,4-2-34-15,-1 2-11 0,-2 0 0 0,0 0 0 0,-1 0 13 16,1-2-4-16,0 6-1 0,0-8 0 0,-3 4-8 0,3 0 8 15,-1 0-8-15,4 5 8 0,-1-10-8 0,3 3-11 16,0 2 3-16,3-3 0 16,5-4-137-16,0 0-27 0,0 0-6 0,0 0-554 15,0 0-110-15</inkml:trace>
  <inkml:trace contextRef="#ctx0" brushRef="#br0" timeOffset="44279.941">15706 2839 518 0,'0'0'23'0,"0"-11"5"0,0 4-28 0,0-5 0 15,0 10 0-15,0-10 0 0,-3 2 294 0,3 3 54 16,0-2 10-16,-3 2 2 0,1 0-191 0,-1 4-38 0,3 3-8 0,0 0-2 16,-5-4-47-16,2 4-10 0,-2-3-1 0,0 3-1 15,-1 3-24-15,1 4-5 0,0-2-1 0,-3 2 0 16,2 0-20-16,1 0-4 0,0 0 0 0,0 4-8 15,-1-1 0-15,4 2 0 0,-4 2 0 0,4-2 0 16,-1-3 0-16,3 0 0 0,3 1 0 0,-3-3 0 16,2 5-9-16,4-12 9 0,-1 2-8 0,0 7 8 15,6-9 0-15,-3 0-10 0,0 0 10 0,0-4 0 16,5-3 0-16,-5 7 0 0,0-12 0 0,0 5 0 16,2-7 0-16,-2 7 0 0,0-5 0 0,0 5 0 15,-5-7 0-15,2 2 9 0,-2 10-9 0,-3-10 12 0,0 5 4 16,0 0 0-16,2 0 1 0,-2 7 0 0,0 0 7 15,0 0 2-15,0 0 0 0,0 0 0 0,0 0-10 16,0 0-1-16,0 0-1 0,0 0 0 0,0 7-14 0,0 0 0 16,0 0 8-16,0 5-8 0,3-1 0 0,0-1 0 15,-1 1 0-15,4-1 0 0,-1 2 0 0,0 2 0 16,0 5 0-16,1-5 0 0,-1-3 0 0,-2 4 0 16,5-1 0-16,-3 0 0 0,-2-7 0 0,-1 5 0 15,6-1 0-15,-3-1 0 0,1-3 0 0,-1 0 12 16,3 0-1-16,-3 0-1 0,3-2-1 0,0-5 0 15,0 4 0-15,3-1 0 0,-3-6-9 0,-1-1 0 16,4-1 0-16,-3 3 0 0,0-3 0 0,3-2 0 16,-4-3 0-16,1-1 0 0,0 4 0 0,0-5 0 15,-2-2 0-15,1 0 0 0,1 7 0 0,0-5 0 16,0-2 0-16,-2 7 0 0,2-5 0 0,-1 10 0 0,-1-10 0 16,-1 2 0-16,3 6 0 0,-5-3 0 0,2 2 0 0,-5 5 0 15,3 0 0-15,-3 0 0 0,0 0 0 16,0 0 0-16,0 0 0 0,0 0 0 0,0 0 0 0,0 0 0 31,0 5-203-31,0-5-42 0,-8 7-9 0,2 7-2 0</inkml:trace>
  <inkml:trace contextRef="#ctx0" brushRef="#br0" timeOffset="44717.382">16282 2346 2012 0,'-5'-12'44'0,"0"9"10"0,-6-1 2 0,6-3 0 0,8 7-45 0,-6-7-11 16,-5 0 0-16,0 0 0 0,8 2 80 0,0-2 13 15,0 7 3-15,-10-3 1 0,-4 3-28 0,6-4-5 16,8 4-2-16,-10 0 0 0,-3 4-26 0,2-4-4 16,11 0-2-16,-11 0 0 0,1 10-9 0,-1-5-1 15,1 6-1-15,2-1 0 0,0 1-19 0,0 4 0 16,0-1 0-16,3-3 0 0,-1-1 0 0,1 9 0 16,5-5 0-16,0-2 0 0,0 9 0 0,3-10 0 0,2 4 0 0,3-1 0 15,-5 5 0-15,7-5 0 0,6 0 0 16,0 0-9-16,-6 2 9 0,6 1 0 0,0-3 0 0,0 2 0 31,0-6-24-31,-5 4-2 0,-1 2-1 0,3-2 0 0,3-4 27 0,-5 2 0 0,-3 2 0 0,0 5 0 16,-3-8 46-16,3-4 14 0,-5 3 4 0,-3 2 0 15,-3-3-64-15,3-4-20 0,-3 2 0 0,-2 7 0 16,-6-10 20-16,3 4 0 0,6-6 0 0,-6 3 0 16,-3-1-195-16,-2-4-32 0,2 0-6 15,-2-4-2-15</inkml:trace>
  <inkml:trace contextRef="#ctx0" brushRef="#br0" timeOffset="44889.414">16044 2701 1566 0,'0'0'69'0,"0"0"15"0,0-3-68 0,0 3-16 16,6-4 0-16,-4-3 0 0,4 2 106 0,2-2 18 15,-1 4 3-15,1-1 1 0,6-3-36 0,-1 4-6 16,0-4-2-16,8 0 0 0,3-2-32 0,0 7-6 16,-3-10-2-16,3 5 0 0,-3-3-44 0,3 1-21 15,0 2 1-15,-3-3 1 0,-5 3 37 0,0-4 7 16,2 8 2-16,-5-9 0 15,-5 8-217-15,-2-3-43 0,12-7-9 0,-18 14-2 0</inkml:trace>
  <inkml:trace contextRef="#ctx0" brushRef="#br0" timeOffset="45123.687">16566 2284 1036 0,'-14'0'46'0,"14"0"10"0,0 0-45 0,0 0-11 0,0 0 0 0,0 0 0 15,0 0 283-15,0 0 54 0,0 0 11 0,-2 0 3 16,-1 7-239-16,6 1-48 0,5 3-10 0,-3-1-2 16,0 4-41-16,1 2-11 0,7-6 0 0,0 9 0 15,-2 2 0-15,-6-7 12 0,3 5-12 0,0-1 12 16,5 1 21-16,-5-2 5 0,-3-3 1 0,0 5 0 16,3-5-31-16,0-3-8 0,-8 4 0 0,0-4 0 15,0-1-152-15,-2 2-32 0,-9 6-7 16,1-8-1-16</inkml:trace>
  <inkml:trace contextRef="#ctx0" brushRef="#br0" timeOffset="45264.252">16555 2560 2098 0,'0'0'46'0,"11"0"10"0,4-3 1 0,1-6 3 0,-2 6-48 0,-1-8-12 15,5 4 0-15,3-3 0 0,3 1 22 0,-5 7 2 16,5-6 1-16,-3 4 0 0,3-3-25 0,-3 0 0 15,-5 7 0-15,-6-3-644 16,1-1-133-16</inkml:trace>
  <inkml:trace contextRef="#ctx0" brushRef="#br0" timeOffset="48966.674">17441 3752 1396 0,'0'0'62'0,"0"0"13"0,0 0-60 0,0 0-15 16,0 0 0-16,0 0 0 0,0-7 76 0,0 7 13 16,0-7 3-16,0 0 0 0,-2 0-10 0,2 0-2 15,2-5 0-15,-2-2 0 0,3 0-45 0,0-12-10 16,5 0-1-16,-3-2-1 0,-2 2 1 0,-1-7 1 15,1-2 0-15,-1-3 0 0,-2 0-25 0,3-2 0 16,0-4 0-16,2-8 0 0,0-2 0 0,1 0 0 16,-1 0 0-16,3 0 0 0,0 0 34 0,0 2 2 15,2-12 0-15,1 6 0 0,-1 6-27 0,1 2-9 16,2 6 0-16,-2-3 9 0,-1 7-1 0,1 4-8 16,0-1 12-16,-1-3-4 0,-2 9 10 0,0-2 2 0,0 3 0 0,0 2 0 15,0 2-20-15,0 4 0 0,-3 4 0 0,0-1 0 16,3 9 32-16,-2-8 10 0,2 4 2 0,-3 2 0 15,0-2-30-15,0 7-6 0,1-5 0 0,-1 2-8 16,0-1 11-16,-2 4-11 0,0 0 10 0,-1-1-10 16,1 1 9-16,0 3-9 0,-1 1 8 0,-2 3-8 15,0 0 8-15,0 0-8 0,0 0 8 0,0 0-8 16,0 0-60-16,0 0-18 0,-2 3-3 0,-1 4-655 16,0 2-130-16</inkml:trace>
  <inkml:trace contextRef="#ctx0" brushRef="#br0" timeOffset="49451.054">17288 3357 748 0,'0'0'67'0,"0"0"-54"16,0 0-13-16,0 0 0 0,0-2 144 0,0-3 25 15,0-2 6-15,0 4 1 0,0 3-25 0,0 0-5 0,0 0-1 0,0 0 0 16,0 0-53-16,0 0-12 0,0 0-1 0,0 0-1 15,3 3-62-15,2 4-16 0,-3 0 0 0,4 5 0 16,-1-3 57-16,0 3 6 0,1 2 1 0,-1-2 0 16,0 6-39-16,1-1-7 0,1 6-2 0,1 1 0 15,0 2 3-15,-2 0 0 0,2 2 0 0,-3-5 0 16,3 1-11-16,2 2-8 0,-2 0 9 0,-2-12-9 16,2 7 8-16,-1-9-8 0,1 2 0 0,0 0 9 15,-2-2-9-15,2-5 0 0,2-7 0 0,6 5 0 16,3-5 18-16,-4-5-2 0,4-2 0 0,-1-5 0 15,4-4 6-15,-1-3 1 0,-5-2 0 0,0 2 0 0,2-7-4 0,-5 0-1 16,1 2 0-16,-1 1 0 0,3 2-7 16,-6 2-2-16,1 5 0 0,-1 0 0 0,-2 7-1 15,0-5 0-15,-2 5 0 0,-1 0 0 16,0 4-72-16,-2-1-14 0,-3 4-3 0</inkml:trace>
  <inkml:trace contextRef="#ctx0" brushRef="#br0" timeOffset="50872.872">17539 1577 633 0,'0'0'56'0,"0"0"-44"0,0-8-12 0,-2 6 0 15,2-3 132-15,0-2 24 0,0 0 4 0,0 0 2 16,-3 3-32-16,0-4-6 0,3 1-2 0,-2 0 0 16,-1 3-24-16,0 1-5 0,3 3-1 0,-5-4 0 15,0 1-20-15,5 3-4 0,-6 0 0 0,6 0-1 0,-7 0-27 0,-1 0-4 16,-3 0-2-16,6 3 0 0,-3 1 2 0,3 3 1 16,-3 0 0-16,0 0 0 0,0 5-37 0,2-2 0 15,1 1 0-15,2 4 0 0,-2-4-14 0,5 3-1 16,-2-2 0-16,2 2 0 0,0-7 25 0,2 5 5 15,-2-3 1-15,5-1 0 0,3-1-26 0,0-3-5 16,-2-1-1-16,2-3 0 0,5 4 16 0,-3-4 0 16,1-4 0-16,2 1 0 0,3 3 9 0,-3-11 5 15,1 1 1-15,-4 3 0 0,3-5-24 0,-5 5-5 16,0-7-1-16,-2 2 0 0,-1 1 51 0,0 4 9 16,-2 0 3-16,-3-3 0 0,0 3-2 0,0-2 0 15,0 6 0-15,-3-1 0 0,3 1-14 0,0 3-4 16,0 0 0-16,0 0 0 0,0 0-6 0,0 0-2 15,0 0 0-15,0 0 0 0,0 0-5 0,0 0-2 16,0 3 0-16,3 4 0 0,2 2-13 0,0-7 0 16,-2 5 0-16,2 1 0 0,1 3 0 0,1-4-10 0,-1 0 2 15,2 0 0-15,0 1 8 0,-3-1 0 0,0 0 0 0,1 0 0 16,1-3 0-16,-1 1 8 0,-1-3-8 0,0 3 8 16,3-3-8-16,-2 6 0 0,-4-8 8 0,4 0-8 15,-4 4 0-15,3-4 0 0,-5 0-12 0,0 0 4 16,0 0-136-16,3-4-28 15,0 4-4-15</inkml:trace>
  <inkml:trace contextRef="#ctx0" brushRef="#br0" timeOffset="51232.239">17783 1386 1324 0,'-8'-5'59'0,"8"5"12"0,-6-4-57 0,4 1-14 16,-4-1 0-16,4 1 0 0,-6-1 198 0,3 4 37 15,2-8 7-15,-2 8 2 0,-1-2-129 0,4-3-26 16,-4 10-5-16,1-3 0 0,3-2-48 0,-4 8-8 16,1-4-3-16,0 3 0 0,-1-4-17 0,4 6-8 15,-4-2 0-15,4 2 8 0,-4 3-8 0,6-2 0 16,-2-1 0-16,4 0 0 0,-2 3 0 0,3-5 0 16,0-4 0-16,-3-3 0 0,5 9 0 0,3-7 0 15,3 5 0-15,2-7 0 0,-3 0 0 0,6 0 0 16,-5 0 0-16,5 0 0 0,-6 0 0 0,4 0 0 15,-1 8 0-15,-3-8 0 0,-2 4 0 0,3-1 0 16,-1 1 0-16,-4-1 0 0,2 4 0 0,-6 4 0 16,-2-4 0-16,0 5 0 0,0-2 32 0,-2-1 5 15,-4 0 1-15,-2-1 0 0,3 6-15 0,-3-3-3 0,0-4-1 16,0 8 0-16,-2-4-19 0,2 1 0 0,3-10 0 0,-1 5 0 16,-2-7 0-16,0 8 0 0,3-8 0 0,0 0 0 31,-1-8-158-31,6 1-35 0,0-4-7 0</inkml:trace>
  <inkml:trace contextRef="#ctx0" brushRef="#br0" timeOffset="51575.989">17997 1308 1094 0,'0'0'48'0,"0"-7"11"0,3 5-47 16,-6-3-12-16,0-2 0 0,3 0 0 0,0 7 250 0,-2-5 48 15,-4-2 10-15,4 5 1 0,2 2-157 0,0 0-31 16,-6-5-6-16,1 5-2 0,0 0-53 0,-3 0-10 15,3 7-2-15,-1 0-1 0,-2-7-27 0,0 8-6 16,1-1-1-16,1 2 0 0,1-2-13 0,0 2 0 16,-3-1 0-16,5-1 0 0,0 4 0 0,3-4 0 15,0 0 0-15,0 5 0 0,6-5 0 0,-1-4 0 16,0 1 0-16,6 1 0 0,-1-3 0 0,4 3 0 16,-1-3 8-16,0-2-8 0,0 7 0 0,3-7 0 15,-3 0 0-15,1 5-10 0,-4-2 10 0,1 1 0 16,-3-1 0-16,0 4 0 0,0-3 0 0,-6 3 0 15,4 0 0-15,-4 5 0 16,-2-5 0-16,0-4 12 0,0 6-4 0,0 0 0 0,-2-1 2 0,-1 3 1 16,0-4 0-16,-2 0 0 0,-3 5-3 0,0 2-8 15,-2-7 12-15,2 5-4 0,-3-10-8 0,3-2 0 0,0 7-12 16,0-7-851-16,0-2-169 0</inkml:trace>
  <inkml:trace contextRef="#ctx0" brushRef="#br0" timeOffset="52013.627">18166 1250 1209 0,'-5'-3'108'0,"5"3"-87"0,0 0-21 0,0 0 0 16,0 0 181-16,0 0 32 0,-3 3 7 0,3-3 0 16,0 0-70-16,-2 4-14 0,2 3-4 0,0 0 0 15,0 0-80-15,2 1-17 0,1-1-3 0,0 4-1 0,2-4-22 0,0 0-9 16,1-2 8-16,1 2-8 0,1-4 0 0,0 4 0 15,0-7 8-15,0 4-8 0,0-4 0 0,3 0 0 16,-3 0 0-16,0-4 0 0,2 1 0 0,-2-1 16 16,0-3-2-16,-3-1-1 0,3-6-13 0,-2 7 0 15,-1-4 8-15,0-4-8 0,-5 8 10 0,3-4-1 16,-3-3 0-16,0 6 0 0,-3-1 6 0,1 2 1 16,-4-2 0-16,4 2 0 0,-4 4-16 0,4-2 0 15,-1-4 0-15,-2 4 0 0,5 3 0 0,-3 2 0 16,-2 0 8-16,2 0-8 0,3 0 0 0,0 0 0 15,0 0 0-15,0 0 0 0,0 0 0 0,8 7 0 16,0 2 0-16,0-4 0 0,0 2 0 0,0 5 0 16,0-10 8-16,2 12-8 0,-2-9 9 0,3 2-1 15,-1-4 0-15,1 4 0 0,0-7-8 0,-1 4 8 16,-2-4-8-16,0 7 8 0,0-7-8 0,0 0 0 0,-8 0 0 16,8 0 0-16,0 0 8 0,-3-2 0 0,0-3 0 0,1 1 0 15,-6 4 4-15,2-7 0 0,-2 7 0 0,0 0 0 31,0 0-45-31,0 0-9 0,-2-3-2 0,2 3-781 0,0 0-157 0</inkml:trace>
  <inkml:trace contextRef="#ctx0" brushRef="#br0" timeOffset="52545.018">18439 1116 2026 0,'0'0'90'0,"0"0"18"0,0-3-86 0,0 3-22 15,0 0 0-15,0 0 0 0,0 0 107 0,0 0 17 16,5 0 3-16,0 3 1 0,3 1-77 0,-2 1-15 16,2-3-4-16,-3 5 0 0,0 0 7 0,0-2 1 15,1 2 0-15,-1-4 0 0,0 4-23 0,1-3-4 16,-1 3-1-16,-2 0 0 0,2 0 0 0,-3-2 0 16,4-2 0-16,-4 1 0 0,-2-4 1 0,0 0 0 15,0 0 0-15,0 0 0 0,3 0-13 0,0-4 0 16,-1 1 0-16,1 3 0 0,0-5 0 0,-1-4-18 15,1 2 4-15,0-2 1 16,-1-1-15-16,1-2-4 0,0 3 0 0,-1-7 0 16,3 6-25-16,-2-2-6 0,2 3-1 0,1 0 0 0,-1 2 52 0,3 4 12 15,-3-4 0-15,1 2 0 0,-1 5 0 0,0 0 0 16,3 0 0-16,-3 0 0 0,1 0 20 0,4 5 8 0,-2 2 0 16,0-7 1-16,-3 3-10 0,1 1-3 0,-1-1 0 0,3-3 0 15,-3 4 39-15,3-4 7 0,0 5 2 16,0-3 0-16,0-2-52 0,-3 0-12 0,-5 0 0 15,0 0 0-15,6-7 0 0,-4 3 0 0,1 4 0 0,-3 0 0 16,2-7 0-16,1 4 0 0,2-4 0 0,-2 2 0 16,0-2 0-16,2 0 0 0,-2-4 0 0,2 8 0 15,-2-4 0-15,2 2 0 0,-3-2 0 0,-2 7 0 16,8 0-48-16,-8 0-13 0,0 0-3 0,0 0 0 16,8 0 52-16,0 0 12 0,-8 0 0 0,6 7 0 15,2-2 0-15,-3 2 0 0,0-4 0 0,0 6 0 16,1-7 48-16,-1 5 13 0,0 0 3 0,-2-2 0 0,2 2-52 15,-5-7-12-15,0 0 0 0,6 3 0 0,1 4 0 0,-4-3 0 16,-3-4 0-16,0 0 0 0,0 0 0 0,0 0 0 16,0 0 0-16,0 0-851 15,0 0-173-15</inkml:trace>
  <inkml:trace contextRef="#ctx0" brushRef="#br0" timeOffset="52998.051">19050 913 1785 0,'-8'5'79'0,"8"-5"17"0,-3 2-77 0,3-2-19 16,-2 7 0-16,2-2 0 0,-3 2 115 0,6-4 19 15,-1 8 4-15,4-4 1 0,-4 5-51 0,4-2-9 16,-1-3-3-16,3 4 0 0,0 3-52 0,-3-2-12 16,0 0-1-16,3-3-1 0,-2 3 4 0,-1-2 1 0,0 1 0 15,1-4 0-15,-1 7-15 0,-3-6 0 0,4-1 0 0,-4 2 0 16,1-2 54-16,-3-7 8 0,3 9 2 0,-3-9 0 15,0 5-52-15,0-5-12 0,0 0 0 0,0 0 0 16,0 0 0-16,-3 0 0 0,0-5 0 0,1 5 0 16,2-7 0-16,-6 0 0 0,1 0 0 0,0-4 0 15,0-6 0-15,-1 1 0 0,-2-6 0 0,3 6 0 16,-3-3-19-16,3-7-6 0,0 5-2 0,2 0 0 16,0 2-18-16,3-7-4 0,3 12-1 15,0-5 0-15,-1 1 30 0,3 3 7 0,1 1 1 0,2 3 0 0,0 3 29 16,2 1 7-16,-2 0 0 0,0 0 1 15,0 0-25-15,0 7 0 0,0-2 0 0,0 2 0 16,2 0 0-16,-2 2 0 0,3 3 0 0,0 4 0 0,-4-2 0 0,1 0 0 16,0 5 0-16,-2 0 0 0,-4 2 56 0,1-4 7 15,-6 1 1-15,3 3 0 0,-5-7-52 0,0 5-12 16,-1-5 0-16,-2 5 0 0,-2-3 0 0,5-4 0 16,-3 2 0-16,0 0 0 0,2-2 0 0,-2-3 0 15,-2 5 0-15,-1 0 0 16,3-7-202-16,-5 0-43 0,5 0-9 0,-2-7-2 0</inkml:trace>
  <inkml:trace contextRef="#ctx0" brushRef="#br0" timeOffset="53216.857">19285 631 1958 0,'0'0'87'0,"0"0"17"0,0 0-83 0,0 0-21 16,0 0 0-16,0 2 0 0,0-2 88 0,3 7 12 15,0-2 4-15,-1 2 0 0,1 7-33 0,2-7-7 0,3 0 0 0,-2 5-1 16,-1 2-31-16,0-7-5 0,3 5-2 0,0 0 0 16,0-3-25-16,-3-2 0 0,1 5 0 0,-4 0 0 15,4-3 0-15,-1-2 0 0,-3 5 0 0,1-10 0 16,0 6 25-16,-3 1 0 0,0-7 0 0,2 5 0 16,-4 0-246-16,2-7-50 0,-8 5-9 15,-5-5-3-15</inkml:trace>
  <inkml:trace contextRef="#ctx0" brushRef="#br0" timeOffset="53529.111">19262 758 172 0,'0'0'8'0,"0"0"1"0,0 0-9 0,0 0 0 16,0 0 0-16,2 0 0 0,4-5 385 0,2-2 75 15,-1 0 16-15,1 5 2 0,0-7-329 0,0 1-65 16,3 6-14-16,5 2-2 0,-3-12-54 0,3 12-14 16,-6-9 0-16,4 4 0 0,-4 1 12 0,6-4-4 15,-5 6 0-15,2-3 0 16,-2 3-163-16,-4-3-33 0,-1 5-6 0,2-7-2 15,0 7-100-15,0 0-21 0,0 0-4 0,-1-7-1 16,1 7 209-16,-2 0 41 0,-6 0 9 0,5-2 2 0,0 2 157 0,-5 0 32 16,0 0 7-16,0 0 1 0,0 0 96 0,0 0 19 15,6 0 4-15,-6 0 1 0,0 0-103 0,0 0-20 16,5 2-4-16,0 5-1 0,-2 5 0 0,-1-10 0 16,-2-2 0-16,6 7 0 0,2 1-41 0,-6 1-9 15,4-7-2-15,-1 5 0 0,3 5-32 0,-6-10-8 16,1 6 0-16,0 1-1 0,2 0-15 0,-2-9-2 0,-3 0-1 0,0 0 0 15,0 0-27-15,2 7-6 0,4 0 0 0,-4-2-1 32,-2-5-178-32,0 0-35 0,0 0-7 0</inkml:trace>
  <inkml:trace contextRef="#ctx0" brushRef="#br0" timeOffset="53670.218">19545 591 691 0,'-8'-7'30'0,"8"7"7"0,-3-5-29 0,1-2-8 0,-1 0 0 0,0 0 0 15,3 7 340-15,0-5 66 0,-2-2 14 0,2 7 2 16,0 0-270-16,2-2-55 0,-2 2-10 0,0 0-3 0,8 0-64 0,-8 0-20 16,0 0 8-16,8 0-754 15,0 2-151-15</inkml:trace>
  <inkml:trace contextRef="#ctx0" brushRef="#br0" timeOffset="54030.562">19764 612 1886 0,'0'0'41'0,"0"0"9"0,0 0 2 0,0 0 1 0,0 0-42 0,0 0-11 15,0 0 0-15,-5 7 0 0,0-7 84 0,0 7 14 16,5-7 3-16,-6 5 1 0,4-3-102 0,-4 10-8 16,1-5-8-16,2 0-2 0,1 5 66 0,-1-5 12 0,0 0 4 0,1 0 0 15,-1 0-64-15,3 7 0 16,0-7-16-16,-3 1 3 0,3 3 13 0,3-4 16 0,-3 0-3 0,3-2-1 15,-3-5-12-15,8 7 0 0,-3-7 0 0,3 2 0 16,-3-2 0-16,6 5 0 0,-1-5 0 0,1-5 0 16,0 5 18-16,2-2 1 0,-3-5 0 0,4 2 0 15,1-9-11-15,-1 7-8 0,-1-5 12 0,-2 10-12 16,-6-10 38-16,0 5 1 0,-2-4 0 0,-1 3 0 16,1 1-31-16,0 0-8 0,-3-7 0 0,0 7 0 15,-3 0 16-15,0 0 1 0,-5 2 1 0,3-2 0 16,-3 0-29-16,0 0-5 0,-2 3-2 0,-1 1 0 0,6-2 18 15,-3 3 14-15,3 2-2 0,-1 0-1 16,1-5-135-16,0 5-26 0,5 0-6 0,-6 0-882 16</inkml:trace>
  <inkml:trace contextRef="#ctx0" brushRef="#br0" timeOffset="54374.298">19881 563 1648 0,'13'9'73'0,"-13"-9"15"0,0 0-70 0,3 0-18 15,-1 7 0-15,4-2 0 0,-6 2 121 0,2 3 21 16,-2-6 4-16,3 3 1 0,2 0-56 0,-2 0-11 16,-1 0-3-16,4-2 0 0,-1 2-25 0,0-2-4 15,-2 4-2-15,0-9 0 0,-3 0-10 0,5 7-3 16,3-2 0-16,-8-5 0 0,0 0 5 0,0 0 1 16,0 0 0-16,0 0 0 0,0 0-31 0,0 0-8 15,5 0 0-15,3 0 0 0,-3-5 0 0,1-2 0 0,-4 0 0 0,4-5 0 31,2 3-24-31,0-3-5 0,-3 5-2 0,0-4 0 16,0-4-13-16,3 1-2 0,0 7-1 0,-2 0 0 0,-1 0 47 0,0 0 13 0,-5 7 1 0,8 0 0 16,-8 0-28-16,8-5-6 0,0-2 0 0,3 7-1 15,-6 7 33-15,5-7 8 0,-2 0 0 0,0 0 1 16,0 5 8-16,0-3 2 0,0 3 0 0,-3-3 0 16,1-2-15-16,-1 5-2 0,3 2-1 0,-5-7 0 15,2 7-13-15,0-7 0 0,-2 7 0 0,-1-2-1244 16</inkml:trace>
  <inkml:trace contextRef="#ctx0" brushRef="#br0" timeOffset="55093.022">18121 1805 806 0,'0'0'72'0,"0"0"-58"16,0-3-14-16,0 3 0 15,0 0 143-15,0 0 25 0,0 0 6 0,0 0 1 0,0-4-47 0,0 4-8 16,0 0-3-16,0 0 0 0,-2 0-19 0,-1 0-4 15,0 4-1-15,-2-4 0 0,2 7-22 0,-2 0-5 16,0 0-1-16,2 8 0 0,-2-4-53 0,0-1-12 16,2 2 0-16,0 6 0 0,1-4 48 0,2 1 13 15,-3-1 3-15,3-3 0 0,3 4-64 0,-1-1-26 16,4-7 2-16,-4 0 0 0,6 5 24 0,3-5 0 16,-3 0 0-16,5-7-8 0,0 4 8 0,3-8 0 15,0 4 0-15,2-7 0 0,-2 0 16 0,0-5 8 16,0 2 1-16,-3-1 1 0,3-4-26 0,-5 4-20 0,-1-3 3 15,-2-1 1-15,0 4 16 0,-5-3 14 0,-6 0-2 0,1 2-1 16,-4 5 6-16,1-3 2 0,-3-1 0 0,0 8 0 16,-5-2-3-16,0-2-1 0,-1 7 0 0,1 0 0 15,3 0 16-15,-4 0 3 0,4 0 1 0,2 5 0 16,0-3-105-16,0-2-21 16,3 0-4-16,5 0-1 0,0 0-164 0,0 0-32 0</inkml:trace>
  <inkml:trace contextRef="#ctx0" brushRef="#br0" timeOffset="55514.913">18439 1631 1036 0,'-3'-7'92'0,"3"7"-73"0,-2-7-19 0,2-1 0 0,-3 6 211 0,3-3 38 16,-5 1 8-16,2 1 2 0,-2-1-77 0,-1 1-15 16,1-1-3-16,-3-3-1 0,-2 7-78 0,2-8-15 15,0 8-3-15,0 0-1 0,-3 0-18 0,3 0-4 16,-2 8-1-16,-1-8 0 0,3 0-35 0,-2 7-8 15,2-3 0-15,0-1 0 0,5 4 0 0,-2-3 0 16,-1 8 0-16,1-2 0 0,5-3-16 0,0 0-1 16,3 2-1-16,-3 0 0 0,5-1 18 0,0 3 0 15,6-4 0-15,0 0 0 0,2 8 0 0,0-4 0 16,3-4 0-16,0 0 0 0,-3 5 0 0,0-2 14 16,0-3-2-16,1 0-1 0,-4 0-11 0,-2 4 0 15,0-3 0-15,-3 3 8 0,-2-4-8 0,0 0 0 16,2 0 9-16,-2 1-9 0,-1-1-13 0,-2 0-7 15,0 0-2-15,-2 0 0 16,2-7-136-16,0 0-27 0,-6 4-6 0,-2-4-1 16,3 5 67-16,-3-2 13 0,3-6 2 0,0-2 1 15,-1 5 29-15,1-4 5 0,0-3 2 0,2 7 0 0,0-3 87 0,3-8 18 0,0 11 3 0,3-10 1 16,0 3 53-16,-1-2 11 0,4 2 3 0,2 0 0 16,0 0-9-16,-1-3-2 0,-1 1 0 0,4-1 0 15,1-1-40-15,2 4-8 0,-2-3-1 0,-1 1-1 16,4 2-28-16,-4 0-6 0,1 0 0 0,-1-1-8 15,4 1-116-15,-4 3-29 0</inkml:trace>
  <inkml:trace contextRef="#ctx0" brushRef="#br0" timeOffset="56280.489">18907 1346 0 0,'0'0'0'0,"0"0"0"15,0 0 0-15,0 0 0 0,0 0 418 0,0 0-84 16,0 0 67-16,0 0 14 0,0 0-227 0,0 0-46 15,3 2-9-15,-1 5-1 0,-2 1-44 0,6 3-8 16,-4-8-1-16,4 8-1 0,2 3-12 0,-3-2-2 16,5-2-1-16,1 8 0 0,0-3-41 0,-1 1-8 15,1-7-2-15,-1 6 0 0,1-4 11 0,0 1 1 16,-4-3 1-16,1 3 0 0,3-9 3 0,-6 4 0 16,3 2 0-16,-2-9 0 0,-1 2-17 0,0 3-3 15,0-3-8-15,-2-2 12 0,0 0 0 0,-1-2 0 16,1-3 0-16,-3 3 0 0,3-7-12 0,-1-1 0 15,-7-2 0-15,5 3 0 0,5-3-16 0,-2 1-4 16,0-4 0-16,2 8 0 16,3-4-23-16,-3 1-5 0,3-2 0 0,3 5-1 0,-3 0 35 0,-1 3 14 0,4-3-11 0,0 4 11 15,-1-4 0-15,1 2 0 0,2 5 0 0,0 0 0 16,-2 0 0-16,2 5 0 0,-2-2 0 0,-1 1 0 16,1-1 16-16,-1 4-3 0,1-3-1 0,-3 3 0 15,0-2 23-15,-3-3 4 0,3 10 1 0,-3-9 0 16,-2 1-26-16,0-1-5 0,-3-3-1 0,2 9 0 15,4-9-8-15,-1 2 0 0,-2-2 0 0,2 0 0 16,0 0-260-16,-2 0-55 0</inkml:trace>
  <inkml:trace contextRef="#ctx0" brushRef="#br0" timeOffset="56577.352">19434 1315 1785 0,'0'0'79'0,"0"0"17"0,0 0-77 0,0 0-19 16,-6-7 0-16,6 7 0 0,-5 0 134 0,5 0 23 15,0 0 5-15,-5 0 1 0,-1 7-55 0,1-7-12 16,0 8-1-16,0-1-1 0,-1 4-67 0,4-4-14 16,-1 8-2-16,0-8-1 0,1 4-10 0,2-4 8 15,0 7-8-15,2-2 8 0,4-9-8 0,2 4 0 16,-3 2 0-16,0-7-11 0,6 3 11 0,-1-3-13 16,1-2 5-16,2 0 8 0,-2 0-11 0,-1-7 11 15,4 7-8-15,-4-7 8 0,1 3 0 0,-1-6 0 16,-2 3 0-16,0 2 0 0,-3-9 0 0,1 7 0 15,-1 0 10-15,0 0-10 0,-5-5 12 0,0 3-3 16,-2 0-1-16,-1-1 0 0,-2 3 0 0,-3 2-8 16,0-4 12-16,3 4-4 0,-3 3 2 0,0 2 0 0,0 0 0 0,3 0 0 31,-1 0-56-31,1 2-11 0,0-2-3 0,-1 5-739 0,1-5-148 0</inkml:trace>
  <inkml:trace contextRef="#ctx0" brushRef="#br0" timeOffset="57014.841">19614 1181 1209 0,'0'0'53'0,"-6"-2"12"16,4-3-52-16,2 5-13 0,0 0 0 0,0 0 0 15,-6 0 242-15,6 0 46 0,0 0 8 0,0 0 3 16,0 0-182-16,0 0-36 0,0 0-7 0,0 5-2 0,3 4-44 0,0-1-10 16,2-1-2-16,0 4 0 0,1 3-16 0,-1-6 0 15,0-1 0-15,0 4 0 0,3-4 0 0,0 0 0 16,0 0 0-16,0-2 0 0,0-2 0 0,0 1 10 15,3-4-10-15,-3 0 8 0,2 0-8 0,-2 0 8 16,0-7-8-16,3 2 8 0,-1-2-8 0,-2 0 12 16,0-4-12-16,3 1 12 0,-6-2-4 0,3 3 0 15,-3 2 0-15,0-5 0 0,1 5-8 0,-4-5 12 16,1 5-12-16,-3 5 12 0,3-7-3 0,-3 9 0 16,0 0 0-16,0 0 0 0,0 0-9 0,0 0 0 15,0 0 0-15,0 0 8 0,0 0-8 0,0 0 0 16,0 0 0-16,2 4 0 0,4 3 0 0,-1-2 0 15,3-3-11-15,2-2 11 0,1 7-12 0,-3-7 2 16,0-7 1-16,2 7 0 0,4-7 9 0,-1 0 9 16,-3 7-1-16,1-4-8 0,0-3 0 0,2-3 0 15,-3-2 0-15,1 5 0 0,0-4 13 0,-3 4-4 0,-3-8-1 16,3 8 0-16,-3-4 4 0,-2 4 0 0,-1-3 0 0,1-2 0 16,-3 5 0-16,3-4 0 0,-6 3 0 0,6 1 0 15,-3-2-12-15,2 2 0 0,-4 2 0 0,2-2 0 16,0 0 0-16,2 2 0 0,-2 5 0 0,-2-2 0 15,-1-3-152-15,0 5-32 0,-10 0-6 16,0 7-2-16</inkml:trace>
  <inkml:trace contextRef="#ctx0" brushRef="#br0" timeOffset="57687.096">18227 2299 1656 0,'-5'-5'73'0,"5"5"15"0,8 0-70 0,-3 5-18 16,-5-5 0-16,3 4 0 0,-3-1 85 0,5-3 14 0,-2 7 2 0,-1 0 1 15,4 0-26-15,-4 0-6 0,4 2-1 0,-4 1 0 16,3-3-24-16,1 4-5 0,-1-1 0 0,3-1-1 15,-3-2-8-15,1 3-2 0,2-6 0 0,-3 3 0 16,3 1-13-16,2-4-4 0,-2-1 0 0,0 1 0 16,3-1-12-16,2-3 8 0,-2-7-8 0,-1 7 0 15,1-7 11-15,-1 2-11 0,1-5 12 0,0 6-12 16,-1-10 13-16,-2 2-4 0,0 2-1 0,-3-1 0 16,1-3 1-16,-4 2 0 0,1 2 0 0,0 6 0 0,-3-10 1 15,0 7 0-15,0 2 0 0,0 5 0 0,0 0-10 0,0 0 12 16,0 0-12-16,0 0 12 0,0 0-12 0,0 0 0 15,0 0 9-15,-3 5-9 0,3-5 0 0,-3 7 0 16,3 0 0-16,3 0 0 0,0 0 0 0,-1-3 0 16,3-1 0-16,1 2-8 0,2-1 8 0,0-1-8 15,2-6 8-15,1-1-8 0,2 4 8 0,0 0 0 16,0-5 0-16,3 2 0 0,3-4 0 0,-6 3 0 16,0-3 0-16,1 0 0 0,-4-5 0 0,3 5 12 15,-2 4-2-15,-3-8-1 0,-3 4 3 0,3 0 1 16,-3-5 0-16,-2 5 0 0,0 4 4 0,-6-1 1 15,0-3 0-15,1 0 0 0,-4 4 0 0,1-1 0 16,-3 4 0-16,0-5 0 0,6 5-7 0,-4 0-2 16,-2 0 0-16,0 0 0 0,3 0-21 0,0 5-5 15,0-5-1-15,5 0 0 16,0 0-184-16,0 0-37 0,0 0-7 0</inkml:trace>
  <inkml:trace contextRef="#ctx0" brushRef="#br0" timeOffset="58030.439">18881 2106 230 0,'0'0'20'0,"0"0"-20"0,0 0 0 0,-6-3 0 15,-2 3 426-15,3-4 81 0,5 4 16 0,-5 4 3 16,5-4-356-16,-8 3-71 0,3 1-15 0,-1 3-2 16,4-4-34-16,-4 6-8 0,4-2 0 0,-1 3-1 15,0 1-27-15,3-4-12 0,0 8 10 0,0-4-10 16,3-1 0-16,0 2 0 0,-1 2 0 0,6-7 0 0,-2 4 0 0,-1-3 0 15,3-1 0-15,0 0 0 0,2 0 0 0,1-7 0 16,0 0 0-16,-1 0-10 0,-2 0 10 0,5-7-10 16,-2 0 10-16,-1 0-10 0,-2 2 10 0,0-2 0 15,0 0 0-15,0-3 0 0,-2-1 0 0,-4-1 14 16,1 2-3-16,-3-1-1 0,0 1 23 0,-5 1 5 16,2-1 1-16,-5-1 0 0,3 1-11 0,-3 1-3 15,0 2 0-15,2 4 0 16,1 3-13-16,0-4-2 0,-3 4-1 0,3 0 0 0,-1 0-9 0,1 0 0 15,0 4 0-15,-3-4 0 16,3 0-103-16,-1 0-19 0,1 0-4 0,5 0-1008 0</inkml:trace>
  <inkml:trace contextRef="#ctx0" brushRef="#br0" timeOffset="58358.586">19082 2037 1890 0,'0'0'41'0,"0"0"9"0,0 0 2 0,0 0 1 0,0 8-42 0,0-1-11 0,2 0 0 0,4 0 0 16,-4 0 110-16,4 2 20 0,-1 1 4 0,3-3 1 16,-3 4-47-16,3-4-10 0,-3 1-2 0,-5-1 0 15,6 0-36-15,-6 4-8 0,2-8-2 0,1 4 0 16,0-3-14-16,-1 1-2 0,-2-5-1 0,0 0 0 16,0 0-4-16,0 0-1 0,0 0 0 0,0 0 0 15,-2 3 20-15,-4-3 3 0,4-3 1 0,-4-2 0 16,1 1-56-16,2-6-12 0,-4-1-1 0,4 1-1 15,-2-2-32-15,2 5-6 0,0-4-2 0,6-3 0 16,0 2 29-16,-1 2 5 0,1-1 2 0,0-4 0 0,-1 8 25 0,3-7 5 16,1 3 0-16,2 1 1 0,0 1 11 0,0 2 12 15,-1 0-2-15,1 0-1 0,3 0 22 0,-3 7 4 16,0-3 1-16,2-2 0 0,-2 5-23 0,0 0-4 16,0 0-1-16,0-4 0 0,0 8-8 0,-3-8 0 15,-5 4 0-15,6 4-754 16,2-4-143-16</inkml:trace>
  <inkml:trace contextRef="#ctx0" brushRef="#br0" timeOffset="58592.935">19307 1831 2055 0,'0'0'45'0,"0"0"10"0,0 0 1 0,0 0 2 0,-3-3-46 0,3 3-12 0,0 0 0 0,0 0 0 15,0 0 104-15,0 0 20 0,0 0 3 0,0 0 1 16,8 3-58-16,0-3-11 0,-3 7-3 0,3 4 0 15,-3-4-28-15,3 0-7 0,0 8-1 0,0-4 0 16,3-1-6-16,-3 1-2 0,0 4 0 0,2-1 0 16,1 2-12-16,-3-6 0 0,0 1 0 0,-3-4 0 15,0 0 11-15,3 8-1 0,3-8 0 0,-3 4 0 16,-3-4-10-16,0-4 0 0,1 1 0 0,-4 4 0 16,6-8-256-16,-5 0-48 0</inkml:trace>
  <inkml:trace contextRef="#ctx0" brushRef="#br0" timeOffset="59014.785">19693 1751 2574 0,'0'0'56'0,"0"0"12"0,-5 0 3 0,-1 0 1 0,1 0-57 0,0 0-15 16,-1 4 0-16,-1 3 0 0,1-4 44 0,1 4 7 15,-3-3 1-15,0 3 0 0,0 1-52 0,3 3 0 16,0-1 0-16,2 1 0 0,-2-3 0 0,5 3 0 15,-3-1 0-15,3-3 0 0,3 5 0 0,-3-5 0 16,2 4 0-16,4-4-9 0,-1-4 9 0,0-3-12 16,3 4 12-16,0-4-12 0,3 0 12 0,-3 0 0 15,2-4 0-15,1 4 0 0,-1-3 0 0,1-4 0 16,-1 3 0-16,-2-6 0 0,3-2 0 0,-3 5-8 16,0-4 8-16,0-3-8 0,-3 4 16 0,-5-2 4 15,3 1 1-15,-6-4 0 0,0 4 5 16,-2 1 1-16,0-8 0 0,-3-1 0 0,0 9-19 0,-5-9 10 0,0 8-10 0,-6-6 8 15,0-2 20-15,4 8 3 0,-4 1 1 0,3 6 0 16,3-11-22-16,0 8-10 0,2 3 10 0,3 1-10 16,0-1 20-16,8 4-1 0,0 0-1 0,0 0 0 15,0 0 3-15,0 0 1 0,6 0 0 0,2 4 0 16,2 3-22-16,1 0 0 0,-1 1 0 0,4 3 0 16,-1-1-8-16,3 1-7 0,2 4-1 0,-2-1 0 15,0-3 16-15,0 4 0 0,-6-4 0 0,4-1 0 16,-4 1 0-16,1 4 0 0,-1-8 0 0,1 0 0 15,-6 0-46-15,0 2-6 0,-2-2-2 0</inkml:trace>
  <inkml:trace contextRef="#ctx0" brushRef="#br0" timeOffset="59702.357">18656 2665 1209 0,'8'0'53'0,"-8"0"12"0,0 0-52 0,0 0-13 0,0 0 0 0,0 0 0 15,0 0 185-15,0 0 35 0,0 0 6 0,-3 3 2 16,0 4-126-16,3 5-25 0,0-5-5 0,0 0 0 15,3 4-40-15,2-1-7 0,-2 2-1 0,0 2-1 16,2-7-3-16,-2 5-1 0,2-5 0 0,-2 0 0 0,-1-3-10 0,6-1-1 16,0 4-8-16,3-3 12 0,-3-8-12 0,2 4 0 15,1 0 0-15,2 0 0 0,0-7 0 0,0 0-15 16,-2-5 2-16,0 5 0 0,-1-3 32 0,3-1 6 16,-5 1 2-16,0-6 0 0,-2 9-15 0,-1-7-2 15,-2 2-1-15,-3 5 0 0,2-3 2 0,-4 3 0 16,2 0 0-16,-3 0 0 0,3 3-2 0,-5-1 0 15,2 3 0-15,3 2 0 0,-3 0-1 0,1 0-8 16,-1 2 12-16,3-2-4 0,-3 9-8 0,3-6 0 16,-2 4 0-16,2 0 0 0,2-3 0 0,1 3 0 15,0 1 0-15,-1-1 0 0,4 0 0 0,-1 0 0 16,0 0 0-16,3-7 0 0,3 4 0 0,-1-4 0 16,1 0 0-16,-1 0-11 0,4-4 11 0,-4 4 0 15,1 0 8-15,-1 0-8 0,1-7 0 0,2 0 0 16,-5 0 0-16,3 2 8 0,2-2 44 0,-5 0 10 15,-3 0 2-15,3 0 0 0,-3 0-64 0,1 4 0 0,-4-8-9 0,1 3 0 16,-3 4 9-16,0-3 12 0,0 0-2 0,0 0-1 16,0 7-9-16,0 0 0 0,-3-5 0 0,3 5 0 15,0 0 0-15,0 0 0 0,0 0 0 0,0 0 0 16,0 0-52 0,0 0-12-16,0 0-2 0,0 0-747 0,0 0-150 0</inkml:trace>
  <inkml:trace contextRef="#ctx0" brushRef="#br0" timeOffset="60046.106">19320 2480 1958 0,'0'0'87'0,"0"0"17"0,0 0-83 0,0 0-21 16,-3 0 0-16,-2 0 0 0,5 0 107 0,-3 0 17 16,-2 4 3-16,0-1 1 0,-1 4-52 0,1-3-9 15,0 4-3-15,2-1 0 0,-2 0-51 0,0 7-13 16,-1-3 0-16,4 4 0 0,2-4 0 0,-3-1 0 15,3 4 0-15,3-2 0 0,-1 2 0 0,4-7 0 16,-4-2 0-16,4 6 0 0,-1-8 0 0,3 4 0 16,0-3 0-16,0-1 0 0,0-3 0 0,2-3 0 15,1-1 0-15,-1 4 0 0,-2-7 0 0,3 0 0 16,2 0 0-16,-2-5 0 0,-1-2 0 0,-2 2 0 16,0 2 0-16,-3-1 0 0,1-3 0 0,-1 2 0 15,-2 2 0-15,-1-1 0 0,-2 1 28 0,-2 1 2 16,-4-5 1-16,1 7 0 0,-3-3-12 15,0 6-3-15,0 1 0 0,0-1 0 0,-2-1-6 0,2 5-2 16,0 0 0-16,3 0 0 16,-3 5-50-16,2-1-10 0,-2-4-3 0,3 3-756 0,0 4-151 15</inkml:trace>
  <inkml:trace contextRef="#ctx0" brushRef="#br0" timeOffset="60390.179">19465 2426 2260 0,'3'11'100'0,"-3"-1"21"16,5-6-97-16,1 3-24 0,-4 5 0 0,4-9 0 16,-1 8 42-16,0-1 3 0,3-6 1 0,-3 4 0 0,1-1 7 0,2 0 2 15,0 0 0-15,-3 0 0 0,0-3-26 0,3 3-5 16,-3-7 0-16,3 3-1 0,-2 6-10 0,-1-6-1 16,-5-3-1-16,5 4 0 0,0-1-3 0,-5-3-8 15,0 0 12-15,0 0-4 0,0 0 1 0,0 0 0 16,0 0 0-16,0 0 0 0,-2-3 0 0,-1-1 0 15,3-3 0-15,0-1 0 0,-2-3-9 0,-1-3-12 16,6 0 2-16,-1-5 1 16,-2 5-24-16,5-5-5 0,1 2-1 0,2 1 0 0,0 2 15 0,2-3 2 15,-2 1 1-15,0 2 0 0,0 4 21 0,3-1-9 16,-3-1 9-16,-1 5 0 16,1 0 0-16,0 0 0 0,0 0 0 0,0 2 0 0,3-2 0 0,-3 4 0 15,-3 3 9-15,3-7-9 0,0 3 0 0,-3 4 0 16,3 0 8-16,-3-7-778 15,-2 7-155-15</inkml:trace>
  <inkml:trace contextRef="#ctx0" brushRef="#br0" timeOffset="60718.312">19796 2252 2512 0,'0'0'112'0,"0"0"22"0,0 0-107 0,0 0-27 0,0 0 0 0,-3 7 0 15,3-7 51-15,0 7 5 0,0 4 0 0,3-4 1 16,2 3-37-16,1 2-7 0,2-5-1 0,-3 0-1 16,3 7-11-16,-3-5 0 0,6 1 0 0,-3 1 0 15,2-4-22-15,-2 3-6 16,0-5-2-16,0 6 0 0,-3-1 75 0,1-6 15 0,-1-1 4 0,-2 4 0 0,-1-2-52 0,-2-5-12 16,0 0 0-16,0 0 0 15,6 0-48-15,1-5-13 0,-1 2-3 0,-1-8 0 0,0 4 92 0,3-7 19 16,0-1 3-16,0-6 1 0,3 2-15 0,-1-2-4 15,1-2 0-15,2 2 0 0,-2-1-32 0,-1 1 0 16,1-2 0-16,-3 9 0 0,2-12 0 0,1 12 0 16,-3-7 0-16,0 6 0 0,0 4 0 0,-3-3 0 15,0 2 0-15,1 5 0 16,-4 0 12-16,-2 0-12 0,3 0 12 0,-3 7-12 16,0 0-127-16,-8 4-32 0,0-1-6 0,0 8-615 15,-2-1-122-15</inkml:trace>
  <inkml:trace contextRef="#ctx0" brushRef="#br0" timeOffset="60843.105">19910 2240 1681 0,'0'0'36'0,"-3"7"8"0,3-2 2 0,-2 2 2 0,2 0-38 0,0-7-10 16,2 7 0-16,1-7 0 0,2 11 77 0,6-11 14 15,2 0 2-15,-2 3 1 0,2-3-54 0,3 0-12 0,-3 0-1 0,3-3-1 16,-3 3 11-16,3 0 3 0,-3-4 0 0,0 1 0 16,-2-1-26-16,0 4-5 0,-4-7-1 0</inkml:trace>
  <inkml:trace contextRef="#ctx0" brushRef="#br0" timeOffset="61202.379">20270 2077 1382 0,'0'0'61'0,"-6"-4"13"16,1 1-59-16,0-4-15 0,0 3 0 0,-1-3 0 0,-2 0 248 0,0 4 48 15,0-2 8-15,1 1 3 0,-1 4-187 0,-3-3-38 16,6 3-7-16,-1 3-2 0,-2-3-49 0,3 4-9 15,0 4-3-15,0-1 0 0,-1 0-12 0,1 4 8 16,0-8-8-16,-1 9 0 0,4-5 0 0,-1 0 0 16,1 4 0-16,2-4 0 0,-3 1 0 0,3-1 0 15,3 0 0-15,-3 0 0 0,2 0-9 0,1 0 9 16,-3-7 0-16,5 4-9 0,-2 4 9 0,2-1 0 16,0 0 0-16,3 4-8 15,0-8 8-15,0 4 0 0,-3-2 0 0,3 2 0 16,-2-3 0-16,-1 6 0 0,0-10 0 0,1 7 0 0,-4 0 0 0,1 2 0 15,-3 1 0-15,0-3 8 0,-3 4 0 0,1-4 0 16,-4 1 0-16,4 6 0 0,-6-7 4 0,0 7 0 16,0-2 1-16,0-5 0 0,0 7-4 0,0-7-1 0,-3 5 0 0,1-5 0 15,2 0-8-15,-3 0 0 0,-2-3 0 16,2-1 0 0,1-3-184-16,-1 0-40 0</inkml:trace>
  <inkml:trace contextRef="#ctx0" brushRef="#br0" timeOffset="63405.739">19780 4140 1378 0,'0'0'30'0,"0"0"6"0,0 0 2 0,0 0 2 0,0 0-32 0,6-2-8 16,-4-3 0-16,3-2 0 0,1-5 72 0,-1 5 14 16,3 0 2-16,-3-9 1 0,1-1-16 0,2 1-3 15,2-3-1-15,3 0 0 0,1-2-17 0,1-5-3 16,-1 5-1-16,2-7 0 0,2-3-20 0,1 3-5 16,4 0-1-16,-1-3 0 0,-1-2-13 0,0 5-9 15,-3 2 12-15,1 2-12 0,-6 6 11 0,0-1-11 16,1 5 10-16,-6 2-10 0,0 3 0 0,-3-3-16 15,0 5 1-15,-2 2 1 0,-3 3 14 0,0 2 0 16,0 0 0-16,0 0 0 16,0 0-101-16,-3 7-18 0,0 0-3 0</inkml:trace>
  <inkml:trace contextRef="#ctx0" brushRef="#br0" timeOffset="63780.369">19751 3938 1231 0,'0'0'54'0,"0"0"12"0,0 0-53 0,0 0-13 0,-2-5 0 0,-1 5 0 15,3 0 64-15,-3-2 9 0,3 2 3 0,0 0 0 16,0 0-1-16,0 0 0 0,0 0 0 0,0 0 0 15,0 0-30-15,-2 7-5 0,-1 0-2 0,3 5 0 16,-5-3-6-16,5 5 0 0,0 3-1 0,2-1 0 0,1 3-2 0,-3 2 0 16,0-2 0-16,3 2 0 0,-1-2-11 0,1 2-2 15,0-7-1-15,-1 5 0 0,3-5-3 0,1 0-1 16,2-2 0-16,0 0 0 0,-3-5-3 0,3 0 0 16,2-7 0-16,-2 2 0 0,0-2 0 0,3 0-8 15,2-2 12-15,0-5-4 0,3 0 4 0,-3-5 0 16,-2 0 0-16,0 5 0 0,2-7-4 0,0 5-8 15,0-3 12-15,1 0-702 16,-7 5-141-16</inkml:trace>
  <inkml:trace contextRef="#ctx0" brushRef="#br0" timeOffset="64483.474">20111 3291 806 0,'0'0'72'0,"0"0"-58"16,0 0-14-16,0 0 0 0,0 0 144 0,0 0 27 15,5 5 5-15,-2-1 0 0,-3 3-77 0,5 3-16 16,1 2-3-16,-1-5-1 0,0 4-12 0,3 4-3 16,0-6 0-16,3 10 0 15,2-5-1-15,-3 5-1 0,1-5 0 0,0 5 0 0,-1-5-17 0,-2 0-3 16,0 0-1-16,0-2 0 0,0 0-8 0,-3-3-1 0,3-2-1 0,-3 5 0 16,-2-5-7-16,0 0-2 0,-3-7 0 0,0 0 0 15,0 0 1-15,0 0 0 0,0 0 0 16,0 0 0-16,0 0-3 0,-6-3-1 0,-2-1 0 0,1-1 0 15,-1-2-9-15,-3 0-2 0,-2-2 0 0,2-3 0 16,1-2-8-16,-1 2-9 0,0-5 9 0,1 1-13 16,-1 2-2-16,1 0 0 0,2 0 0 0,0 2 0 15,0-2 2-15,0 2 0 0,0-2 0 0,0 0 0 16,3 7 13-16,2-5-9 0,0 3 9 0,1-3-8 16,2 5 8-16,0-5-13 0,2-2 5 0,4 0 8 15,-1 7-12-15,3-7 12 0,-3 2-12 0,6 2 12 16,-1-1-10-16,1 6 10 0,-3-9 0 0,5 12-9 15,0-3 9-15,1 2 0 0,-1 3 0 0,-3 0 0 16,1 8 0-16,-3-6 0 0,0 5 0 0,0 5 8 16,-3-5 24-16,0 7 4 0,-5-2 2 0,0 2 0 0,-2 0-38 0,-1 0-18 15,-2 2 2-15,-3 1 0 0,3-5 16 0,-1-1 0 16,-2-1 0-16,0 4 0 16,1-7-31-16,-1 5-9 0,-3-5-1 0,3 0-704 15,0 0-141-15</inkml:trace>
  <inkml:trace contextRef="#ctx0" brushRef="#br0" timeOffset="64843.094">20217 3143 1648 0,'0'0'36'0,"0"0"8"0,0 0 2 0,0 0 0 0,5 0-37 0,3 0-9 0,-8 0 0 0,8 0 0 16,-8 0 58-16,13 7 10 0,-13-7 1 0,11 5 1 16,5 2-27-16,-6 0-6 0,-10-7-1 0,13 4 0 15,-5-1-4-15,3 4 0 0,-3 0-1 0,-5 0 0 16,-3-7-3-16,0 0 0 0,5 5 0 0,-5-5 0 16,0 0-9-16,0 0-3 0,0 0 0 0,0 0 0 15,-3-5-4-15,-2 5 0 0,2 0-1 0,-2-2 0 16,2-3-11-16,1-2-12 0,-4 0 2 0,4 0 1 15,-4-5-24-15,4 3-5 0,-3-3-1 0,-1 5 0 16,4-5 11-16,-1 5 3 0,0-2 0 0,3 1 0 16,0 1 13-16,3 0 4 0,0-2 0 0,-1 7 0 15,1-5 8-15,0 2-10 0,2-2 10 0,3 0-10 0,0 0 10 0,0 2-8 16,2 3 8-16,1-3-8 16,-1 3-103-16,1-3-20 0,-3 3-4 0,3-3-625 15</inkml:trace>
  <inkml:trace contextRef="#ctx0" brushRef="#br0" timeOffset="65186.579">20479 3056 633 0,'0'0'28'0,"0"0"6"0,0 0-34 0,0 0 0 16,0 0 0-16,0 0 0 0,0 0 232 0,2 0 40 16,4-7 8-16,2 4 2 0,-3-4-189 0,0-2-37 15,3 2-8-15,3 0-2 0,-3 0-31 0,2-3-7 16,1-1 0-16,-1 4-8 0,4-5 9 0,-4 2-9 15,1-1 0-15,-1-1 9 0,-4 5-9 0,2-3 10 16,-6 3-10-16,4 0 10 0,-4 3-1 0,1-3 0 0,-3 2 0 0,3-2 0 16,-3 7 1-16,0 0 0 0,0 0 0 0,0 0 0 15,-6 0-2-15,6 0 0 0,-10 0 0 0,2 0 0 16,0 0-8-16,-3 7 10 0,1-2-10 0,2 2 10 16,-3 0-10-16,3 4 10 15,-2-1-10-15,-1 2 10 0,0-1-10 0,3-1 12 0,3 9-12 0,0-8 12 16,-3-1-12-16,5 4 10 0,1 0-10 0,-1-2 10 15,6-5-10-15,-3 7 10 0,2-7-10 0,4 5 10 16,-1-5-10-16,3-3 0 0,2 4 0 0,1-6 0 16,0 3 0-16,2-3 0 0,0-2 0 0,3-2 0 15,2-3-114-15,-2 3-15 0,0-6-3 0</inkml:trace>
  <inkml:trace contextRef="#ctx0" brushRef="#br0" timeOffset="65624.206">20944 2682 1130 0,'0'0'50'0,"0"0"10"0,0 0-48 0,-2 0-12 16,-4 0 0-16,1 0 0 0,0 0 102 0,-3 5 18 15,3-1 3-15,-6-1 1 0,3 11-60 0,-2-2-11 16,-4-1-2-16,1-1-1 0,5 4-30 0,-2 5-7 16,2-5-1-16,2 0 0 0,4 2-12 0,-1-6 9 15,3 4-9-15,0 0 8 0,0-2-8 0,3-5 0 16,2 5 0-16,0-5 0 0,1-5 0 0,2 3 0 15,2-5 0-15,-2-5 0 0,0 3 11 0,3-3-3 0,-3-2-8 0,-1-3 12 16,1-1 12-16,3-8 1 0,-3 5 1 16,2-7 0-16,-2 2-3 0,0 5-1 0,-2-5 0 0,2-2 0 15,-3 2-10-15,0-2-1 0,-5 2-1 0,0-2 0 16,3 2-10-16,-6 5 0 0,1-7 0 0,-1 2 0 16,-2 5 8-16,-1 0-8 0,-2-1 8 0,0 1-8 15,-2 3 10-15,-1-1-10 0,1 5 12 0,-1 0-12 16,1-3 17-16,-4 3-3 0,1 3-1 0,2-4 0 15,4 8 23-15,-4-7 4 0,3 3 0 0,0 4 1 16,3 0 2-16,5 0 0 0,0 0 0 0,0 0 0 16,0 0-21-16,0 0-4 0,0 0-1 0,0 0 0 15,8 0-17-15,0 11 0 0,2-8 0 0,1 9 0 16,2-5 9-16,-2 0-9 0,2 0 0 0,-3 7 9 16,1-5-9-16,0 1 0 0,-1 1 0 0,1-1 0 0,2 2 0 0,0 2 0 15,-5-3 0-15,3-1 0 16,2 2-47-16,-5 2-14 0,0-2-3 0,2-1-992 15</inkml:trace>
  <inkml:trace contextRef="#ctx0" brushRef="#br0" timeOffset="65827.25">21175 2541 460 0,'0'0'41'0,"-3"-3"-33"16,-2-1-8-16,5 4 0 0,0 0 324 0,0 0 64 15,0 0 12-15,0 0 2 0,0 0-262 0,0 0-52 0,5 4-10 0,0 3-2 16,1-7-52-16,-1 3-11 16,3 6-1-16,-3-6-1 0,3 1-11 0,-5 3 0 0,2-4 9 0,3 4-9 15,-5 0 8-15,2-2-8 0,-5-5 10 0,2 7-10 32,-2-7-161-32,0 0-39 0,0 0-7 0</inkml:trace>
  <inkml:trace contextRef="#ctx0" brushRef="#br0" timeOffset="65967.812">21164 2470 633 0,'-11'-9'28'16,"9"6"6"-16,-3-1-34 0,2-3 0 0,0 7 0 0,-2-7 0 15,2 0 262-15,-2 4 46 0,2-1 8 0,3 4 3 16,0 0-229-16,0 0-46 0,0 0-8 0,0 0-3 16,0 0-33-16,0 0-12 0,6 0 0 0</inkml:trace>
  <inkml:trace contextRef="#ctx0" brushRef="#br0" timeOffset="66264.674">21442 2371 748 0,'-3'0'67'0,"1"-4"-54"15,-1-3-13-15,3 7 0 0,-3-7 152 0,3 7 28 16,0-3 6-16,0 3 1 0,-2-4-70 0,2 4-13 15,0 0-4-15,-3 0 0 16,-2 0-40-16,-1 4-9 0,1-1-2 0,0 4 0 16,0-7-10-16,-1 11-3 0,1-8 0 0,0 9 0 0,-1-1-13 0,-2-1-3 15,3 9-1-15,2-5 0 0,1 0-8 0,-1 2-2 16,3-6 0-16,0 4 0 0,0 0-9 0,3-2 8 0,-1-5-8 16,1 4 8-16,2-4-8 0,3-4 0 15,0 6 0-15,3-9 0 0,2 0 0 0,0 0 0 0,1-4 0 0,1-4 0 16,1 4 0-16,0-3 0 15,0-7 0-15,0 2 0 0,0-2-121 0</inkml:trace>
  <inkml:trace contextRef="#ctx0" brushRef="#br0" timeOffset="66483.422">21648 2132 979 0,'-5'0'87'0,"0"0"-70"16,-1 0-17-16,4-3 0 0,2 3 211 0,-6-4 38 15,4-1 8-15,2 5 2 16,0 0-125-16,0 0-25 0,0 0-5 0,5 9 0 16,0-2-66-16,1 3-13 0,2-3-2 0,0 0-1 0,-1 5-10 0,1 2-1 15,0-3-1-15,0-1 0 0,0 2-10 0,-3 2 10 16,3 0-10-16,0-2 10 0,-2 2-10 0,-1 0 8 16,-2-2-8-16,-1 2 8 15,1-3-50-15,-3-1-10 0,3 2-3 0</inkml:trace>
  <inkml:trace contextRef="#ctx0" brushRef="#br0" timeOffset="66639.663">21632 2371 1483 0,'0'0'65'0,"0"0"15"0,0 0-64 16,0-11-16-16,3 4 0 0,5 0 0 0,-3-5 87 0,3 5 14 15,0 0 3-15,3-7 1 0,-1 7-47 0,1-5-10 16,2 9-1-16,0-8-1 0,3 4-37 0,-3 0-9 0,1 0 0 0,-1 2 0 15,3-2-186-15,-6 4-39 0</inkml:trace>
  <inkml:trace contextRef="#ctx0" brushRef="#br0" timeOffset="66983.407">21913 2219 518 0,'0'0'46'0,"0"0"-37"0,0 0-9 0,0 0 0 15,0 0 223-15,0 0 42 0,0 0 9 0,0 0 2 16,5-7-142-16,0 7-28 0,3-5-6 0,0-2 0 15,0 4-51-15,3-4-9 0,-1 3-3 0,4-6 0 0,-1-2-23 0,-3 5-5 16,4 0-1-16,-4-4 0 0,1 4 0 0,-3 0-8 16,2-5 12-16,-4 9-4 0,2-4-8 0,-6 3 0 15,1-6 0-15,-1 6 0 16,-2-4 10-16,0 8-10 0,-2 0 12 0,-1-4-12 16,-2 4 15-16,0 0-4 0,-1 0-1 0,-4 4 0 15,2 1-10-15,-3-2 0 0,1 4 0 0,-1 0 0 0,-5 0 0 0,3 0 0 16,0 0 0-16,-1 5 0 0,1 2 0 0,3-7 0 15,-1 4 0-15,3 1 0 0,0-2 0 0,3 1 0 16,-3-1 0-16,3 2 0 16,-1-5 0-16,1 4 0 0,5-4 0 0,0 1 0 15,0-1 0-15,3 0 0 0,-3-7-10 0,5 7 10 0,0-3 0 0,6-1 0 16,-3 1 0-16,5-4 0 0,0 0-8 0,3 0 8 16,0 0 0-16,3-4-9 15,-1 1-80-15,-2-1-16 0,0-3-3 0,2 7-712 0</inkml:trace>
  <inkml:trace contextRef="#ctx0" brushRef="#br0" timeOffset="67467.773">22304 2026 115 0,'0'0'10'0,"0"-3"-10"0,0-1 0 0,0-3 0 16,0 7 272-16,-2-7 52 0,-1 7 10 0,-2 0 2 15,0-3-206-15,5 3-42 0,0 0-8 0,-6 3-1 16,1 4-51-16,-3-3-11 0,3 3-1 0,2 0-1 15,-2 0-15-15,2 8 0 0,-2-4 0 0,0-1 0 0,2 2 0 0,-2 2 0 16,-1-3 0-16,1 4 0 16,0-4 0-16,5 3 0 0,0-4 0 0,2-1 0 0,-2 1 9 0,6-3 6 15,-1 0 1-15,0-3 0 0,1 3 4 0,1-4 0 16,4 2 1-16,-3-5 0 0,3 0-1 0,-1 0 0 16,1-5 0-16,2 5 0 0,-2-7 19 0,-1 4 3 15,3-8 1-15,-2 4 0 0,2-3-7 0,-5 1-2 16,0-1 0-16,0-8 0 0,0 6-13 0,-5-2-2 15,-1-3-1-15,1 1 0 0,-3 2-1 0,0-8 0 16,-5 4 0-16,-1-3 0 0,-2 6-1 0,0-3 0 16,-2-1 0-16,-1 5 0 0,-2-3-5 0,0 1-2 15,0 2 0-15,2 0 0 0,-2-1-1 0,0 4-8 0,-3 4 12 0,2-8-4 32,4 8 2-32,-1 0 0 0,3 0 0 0,0 3 0 0,3-3 14 15,-3-1 4-15,5 8 0 0,-2-2 0 0,3 2 4 0,2 0 2 16,0 0 0-16,0 0 0 0,0 0-20 0,0 2-4 0,7 6-1 0,-1 3 0 15,4-1-9-15,1 1 10 0,2-3-10 0,6 6 10 16,-3 0-10-16,2-2 0 0,-2 6 9 0,2-4-9 16,1 1 0-16,0-4 8 0,-4 3-8 0,1 1 0 15,-2-1 0-15,1 0 0 0,-4-2 0 0,2 2 8 16,-5 0-70 0,0-3-14-16,-3 4-2 0,1-1-1048 0</inkml:trace>
  <inkml:trace contextRef="#ctx0" brushRef="#br0" timeOffset="67999.15">20593 3538 979 0,'0'0'87'0,"0"0"-70"0,0 0-17 0,0 0 0 16,0 0 115-16,0 0 19 0,0 0 4 0,0 0 1 15,5 0-25-15,3 7-5 0,2 0-1 0,-2-2 0 0,3 7-40 0,-1-3-8 16,4 3-1-16,-1-5-1 0,3 7-12 0,0-2-2 16,-3-3-1-16,0 3 0 0,0 2-5 15,3-2-1-15,-3-3 0 0,1 3 0 0,-1 2-13 0,-3-2-4 16,1-3 0-16,0 3 0 0,-3-5-8 0,0 5-1 16,-1-5-1-16,-1 0 0 0,2 0-10 0,-3 0 8 15,0-2-8-15,1-3 8 16,-6-2-200-16,0 0-40 0</inkml:trace>
  <inkml:trace contextRef="#ctx0" brushRef="#br0" timeOffset="68420.921">21005 3517 1357 0,'0'0'60'0,"3"-7"12"0,-3 2-57 0,3 3-15 0,-3-3 0 0,0 5 0 15,0 0 100-15,0 0 16 0,-6-2 4 0,6 2 1 16,0 0-57-16,-5 0-12 0,0 0-3 0,2 7 0 15,-2-7-25-15,2 7-4 0,-2 0-2 0,2 0 0 16,-2 0-18-16,2 5 10 0,1-3-10 0,-1 8 8 16,3-3-8-16,-3-5 0 0,1 8 0 0,-1-3 0 15,3-5 0-15,0 8 0 0,-3-8 0 0,6 3 0 16,0-3 0-16,-1 3 0 0,1-5 0 0,0-2 0 16,2 2 0-16,0-5 0 0,6-2 0 0,-3 0 0 15,2 0 0-15,-2-2 0 0,5-3 0 0,-2 3 0 16,2-5 0-16,-2-1 0 0,-1-3 10 0,1 4-10 15,-3-5 20-15,-5 3-4 0,2-3 0 0,-2 0 0 16,-1-2 0-16,3 4 0 0,-5-1 0 0,0-1 0 16,3 5-4-16,-3-3-2 0,0 1 0 0,-3 7 0 0,1-3-10 0,-1-2 10 15,1 5-10-15,2 2 10 0,0 0-10 0,0 0 0 16,0 0 9-16,0 0-9 0,0 0 8 0,0 0-8 16,0 0 10-16,0 0-10 0,0 0 9 0,0 0-9 15,5 2 8-15,3 5-8 0,2 0 11 0,1-2-3 16,0-5-8-16,-1 7 12 0,1 0-3 0,2 0-1 15,-5-7 0-15,2 7 0 0,1-2-8 0,0-3 8 16,-3 3-8-16,2 2 8 16,-2-2-44-16,-3-3-10 0,1 3-2 0,-1-3-945 0</inkml:trace>
  <inkml:trace contextRef="#ctx0" brushRef="#br0" timeOffset="68829">21148 3291 1382 0,'-10'-14'123'0,"10"12"-99"0,-3-3-24 0,3 3 0 16,0 2 112-16,0 0 16 0,0 0 4 0,0 0 1 15,5 2-35-15,1 5-7 0,1 0-2 0,1 0 0 16,3-2-48-16,0 2-9 0,-1 0-3 0,3 0 0 16,3 5-3-16,-3 2-1 0,1-2 0 0,-1-3 0 15,0 3 0-15,-2-5 0 0,-3 5 0 0,0-3 0 16,0-2-8-16,-1-2-1 0,-4 2-1 0,2 0 0 15,1-3-6-15,-1-1-1 0,0 2 0 0,-5-5 0 16,0 0 0-16,0 0-8 0,6 2 12 0,-6-2-4 0,0 0-8 0,8-2 8 16,-3-3-8-16,3-2 8 15,-3 0-8-15,3 2-11 0,0 3 3 0,-3 2 0 16,3-7 0-16,0 2 0 0,0 5 0 0,-3 0 0 0,3-7 8 0,0 7 0 16,0 0-9-16,0 0 9 0,0 7 0 0,-3-7 0 15,3 0 0-15,-5 5 0 0,-3-5 0 0,5 7 0 16,-2-5 0-16,-1 7 0 0,-2-2 8 0,-2 1 0 15,-1-1 0-15,1 0 0 0,-1 2 0 0,-2-4 0 16,-1 7 0-16,-2-3 0 0,0 3-8 0,0-5 0 16,1 0 0-16,-4 0 0 15,3 0-20-15,0 0-5 0,-2 0-2 0,2-7 0 16,-3 7-202-16,3-7-41 0</inkml:trace>
  <inkml:trace contextRef="#ctx0" brushRef="#br0" timeOffset="69078.752">21487 3162 806 0,'0'0'72'0,"0"0"-58"0,0 0-14 0,0 0 0 16,0 0 200-16,0 0 38 0,0 0 7 0,0 0 2 15,0 0-119-15,0 0-24 0,0 0-5 0,2 4-1 16,4 3-42-16,-1 3-9 0,3-3-2 0,0 7 0 15,0-2-9-15,2 2-1 0,1-2-1 0,2 2 0 0,0 0-12 0,1-2-2 16,-4-3-1-16,4 3 0 0,-4-5-7 0,1 5-2 16,-6-5 0-16,3 4 0 0,-3-8-2 0,3 4-8 15,-3 0 12-15,1-2-4 16,-1-3-42-16,0 3-9 0,1-3-1 0,-4-2-659 16,-2 0-131-16</inkml:trace>
  <inkml:trace contextRef="#ctx0" brushRef="#br0" timeOffset="69391.181">21725 3291 345 0,'0'0'15'0,"0"0"4"16,0 0-19-16,5 0 0 0,1-7 0 0,-4 7 0 0,3-7 276 0,1 0 51 0,-1 0 10 0,0 0 3 15,1 4-198-15,-1-8-39 16,0 4-8-16,1 2-2 0,1-5-47 0,-1-1-10 0,-4 6-1 0,4-2-1 16,-4-2-22-16,1 1-4 0,0 1 0 0,-3 0-8 15,0-2 11-15,0 7-11 0,0-5 10 0,-3 2-10 16,-2-2 19-16,-1 0-3 0,6 0 0 0,-2 2 0 15,-4-2-16-15,1 5 10 0,0-3-10 0,2 3 8 16,1 2 0-16,-4-5 0 0,1 2 0 0,0 3 0 16,-1 0-8-16,1 0 12 0,-3 0-12 0,3 0 12 15,-3 3-12-15,3-3 0 0,-1 0 9 0,-2 5-9 16,3-5 0-16,0 2 0 0,0-2 0 0,-1 0 0 16,1 5 0-16,2-3 0 0,1-2 0 0,-1 5 0 15,0-3 0-15,1-2 0 0,2 5 0 0,-3-5 0 16,3 0 0-16,0 4 0 0,0-1 0 0,-3 4 0 15,6-7-86-15,-6 7-18 0,3 0-4 0</inkml:trace>
  <inkml:trace contextRef="#ctx0" brushRef="#br0" timeOffset="70078.66">21524 3268 1072 0,'0'0'48'0,"0"0"9"0,0 0-45 0,0 0-12 0,0 0 0 0,0 0 0 16,0 0 84-16,0 0 16 0,8 7 2 0,-3-5 1 15,-5-2-27-15,5 0-4 0,6 5-2 0,-3-3 0 16,0-2-10-16,-3 0-3 0,-5 0 0 0,8 0 0 16,0 0-8-16,0-2-1 0,0-3-1 0,0 3 0 15,0-3-19-15,-3-2-3 0,3 0-1 0,0 4 0 16,0-8-7-16,0 6-1 0,-6-2-1 0,4-7 0 15,-1 7-5-15,0-5-1 0,-2 3 0 0,2-3 0 16,-2 5-9-16,0-5 12 0,-3 3-12 0,0-3 12 16,-3 5-3-16,3 0 0 0,-3-5 0 0,-2 5 0 0,2 0-1 0,1 4-8 15,-6-4 12-15,2 3-4 0,1 1-8 0,0-1 12 16,-3-1-12-16,0 5 12 0,3-2-12 0,-3 2 10 16,0 0-10-16,0 0 10 0,0 2-10 0,0 3 0 15,-3-1 0-15,3-1 8 0,1 1-8 0,-4 3 0 16,3-4 0-16,0 4 8 0,3 5-8 0,-3-5 0 15,0 4 0-15,3-1 0 0,2 2 0 0,0-1 0 16,1-1 9-16,-1 2-9 0,0-3 11 0,1 7-3 16,2-6 0-16,0 9 0 0,0-8 3 0,0-1 0 15,0 2 0-15,0-3 0 0,-3 3 1 0,6 2 1 16,2-7 0-16,0 5 0 0,1-1-4 0,2-4-1 16,0 1 0-16,5 1 0 0,-3-2-8 0,1 0 10 0,2-2-10 0,0-1 10 15,1-1-2-15,1 4 0 0,-1-7 0 0,-1 7 0 16,0-7 1-16,0-7 0 0,3 7 0 0,-5-2 0 15,-1-3-1-15,4-2 0 0,2 2 0 0,-3-2 0 16,-3 0 0-16,4 5-8 0,-4-5 12 0,3-1-4 16,-2 1 6-16,-3-2 1 0,0 7 0 0,-3-5 0 15,0 2-15-15,-5 5-8 0,8-7 8 0,-8 7-13 16,3-7-112 0,-3 0-23-16,0 2-4 0,-3 5-892 0</inkml:trace>
  <inkml:trace contextRef="#ctx0" brushRef="#br0" timeOffset="70547.398">21836 3049 1382 0,'0'0'61'0,"0"0"13"0,0 0-59 0,0 0-15 16,0 0 0-16,0 0 0 0,0 0 116 0,0 0 21 15,5 0 4-15,3 0 1 0,-2 0-57 0,2 7-11 0,-3-7-2 0,3 7-1 16,-3-2-7-16,0 6 0 0,1-1-1 0,-1 2 0 16,3-3-11-16,-3 7-1 0,3 1-1 0,-3-5 0 15,3-1-14-15,0-1-2 0,-2 4-1 0,1 0 0 16,4-2-10-16,-3 2-3 0,3-2 0 0,-1 2 0 16,1 0-8-16,-1-2-3 0,-2-3 0 0,0 0 0 15,0-2-9-15,0-4 12 0,0 4-12 0,-8-7 12 16,0 0-12-16,8 7 8 0,-8-7-8 0,0 0 8 15,0 0 0-15,5 5-8 0,-5-5 12 0,3 7-4 16,-3-3-86-16,-3-1-18 0,1 4-3 0,-6-2-1 16</inkml:trace>
  <inkml:trace contextRef="#ctx0" brushRef="#br0" timeOffset="72812.958">18883 13340 1670 0,'0'0'148'0,"0"0"-118"16,0 0-30-16,0 0 0 0,3-4 35 0,2 1 1 15,-5 3 0-15,3-4 0 0,5 4-2 0,0 0 0 16,-3 0 0-16,3 0 0 0,3 0 2 0,-1 0 0 16,3 0 0-16,3 4 0 0,0-1-12 0,5-3-3 15,0 0 0-15,6 0 0 0,-3 0-5 0,5 0-2 16,3-3 0-16,-1-1 0 0,4 4 1 0,2-3 0 16,0-1 0-16,3-1 0 0,-1-2 0 0,1 0 0 15,5 0 0-15,0 0 0 0,2 0 6 0,1 2 2 16,2-2 0-16,1 0 0 0,2 0-3 0,-3-3-1 15,0-1 0-15,0 4 0 0,6-5-7 0,-3 5 0 16,-6-7-1-16,6 2 0 0,0 3 1 0,0-3 0 16,3-2 0-16,-1 2 0 0,-2 2 5 0,-5-4 2 0,0 3 0 15,-3-4 0-15,-6 1-2 0,-2-2 0 0,0 2 0 0,-2 0 0 16,2 0 7-16,-3-1 0 0,-5 1 1 0,-2 3 0 16,-6-1-10-16,3-2-3 0,-6 4 0 0,-2-1 0 15,0 4 4-15,-3-1 0 0,0-3 0 0,1 4 0 16,-4 0-8-16,1 0 0 0,-1-1-8 0,-2 1 12 15,0 3-12-15,0-3 0 0,-3 0 0 0,3 2 0 16,0 3 0-16,-2 2 0 0,-6 0 0 0,0 0 0 16,0 0-8-16,0 0-2 0,0 0 0 0,0 0 0 15,-8 0-140-15,-3 0-28 0</inkml:trace>
  <inkml:trace contextRef="#ctx0" brushRef="#br0" timeOffset="73578.561">19090 13169 1555 0,'0'0'138'16,"0"0"-110"-16,0 0-28 0,0 0 0 0,-6-3 63 0,6 3 7 15,0 0 2-15,0 0 0 0,-2-4 5 0,2 4 2 16,0 0 0-16,0 0 0 0,-6 0-22 0,1 0-4 16,0 4-1-16,0 4 0 0,-1-6-20 0,-2 5-5 15,0-2-1-15,0 6 0 0,-2-1-16 0,2-3-10 16,0 5 12-16,0-5-12 0,3 7 8 0,-3-2-8 16,3-3 0-16,-1 3 0 0,1-5 0 0,0 7 0 15,-1-2 0-15,1-1 0 0,0-1 0 0,2 4 0 16,1-2 0-16,-1 2 0 0,3 0 0 0,0-2 0 15,-3-5 0-15,3 7 0 0,0 0 0 0,0-2 0 16,3-5 0-16,-3 4 0 0,3-1 9 0,-1 2 2 16,1-5 0-16,-1 7 0 0,1-7 5 0,2 7 2 15,-2-7 0-15,2 5 0 0,-2-5-5 0,2 0-1 0,1 0 0 16,-1 5 0-16,3-5-4 0,-3-3-8 0,0-1 11 0,3 4-11 16,3-2 14-16,-1-3-4 0,4-2-1 0,-1 0 0 15,3 5 8-15,2-5 2 0,-2-5 0 0,3 5 0 16,2 0-1-16,-3-2 0 0,1 2 0 0,2-5 0 15,-2 3-4-15,-1-3-1 0,-2 5 0 0,0 0 0 16,-3-3-2-16,-2-1-1 0,-3 4 0 0,2 0 0 16,-4 0-10-16,-6 0 12 0,0 0-12 0,5 4 12 15,-5-4-12-15,0 0 0 0,0 0 0 0,0 0-11 16,0 0-194-16,0 0-39 0</inkml:trace>
  <inkml:trace contextRef="#ctx0" brushRef="#br0" timeOffset="84276.133">21267 12256 403 0,'0'0'36'0,"0"0"-36"16,0 0 0-16,0 0 0 0,0 0 198 0,0 0 33 15,0 0 6-15,0 0 2 0,0 0-147 0,0 0-28 16,0 0-7-16,0 0-1 0,6 3 0 0,-6-3-1 16,2 7 0-16,3-7 0 0,-2 4 1 0,2 3 1 15,1-7 0-15,-1 8 0 0,-5-8-16 0,5 0-3 16,3 0-1-16,0 0 0 0,-3 0-1 0,3-5-1 16,0 2 0-16,3-1 0 0,-3 1-5 0,0-1-1 15,-3-3 0-15,3 0 0 0,3 0-8 0,-3-8-1 16,-1 11-1-16,1-6 0 0,0-1-7 0,-5-1 0 15,0 5-1-15,-1-3 0 0,1 3 0 0,-3-4 0 16,0 3 0-16,0-3 0 0,0 8-3 0,-3-4-8 0,3 0 12 0,-2 3-4 16,-1-4-8-16,-2 1 12 0,-1 7-12 0,1-4 12 15,2 4-12-15,-4 0 12 0,-1-3-12 0,2 3 12 16,-2 0-12-16,0 3 8 0,0-3-8 0,1 4 8 16,-4-1 0-16,3 1-8 0,0-4 12 0,-3 8-4 15,4-1-8-15,-4-3 0 0,0-1 0 0,1 4 0 16,-1-3 0-16,1 8 0 0,-1-2 0 0,3 1 0 15,0-1-8-15,-2 1 8 0,2 4-10 0,2-4 10 16,1 3 0-16,0 1 0 0,-1-1 0 0,6 5 0 16,0-5 0-16,0 0 0 0,0 5 0 0,3-5 0 15,5-3 0-15,-3 4 0 0,6-1 0 0,0-3 0 0,-1-1 0 16,3 2 0-16,1-5 0 0,4-3 0 0,-2-1 0 0,2 1 0 16,-2-4 0-16,3 0 0 0,2-4 9 0,-2 1-9 15,-1-1 0-15,3-3 9 0,0 0-9 0,-5-1-9 16,0-3 9-16,0 4-13 15,-3 0-227-15,1-8-44 0</inkml:trace>
  <inkml:trace contextRef="#ctx0" brushRef="#br0" timeOffset="84729.192">21590 12052 1544 0,'0'0'68'0,"0"0"15"0,0 0-67 0,-5 0-16 16,2 0 0-16,3 0 0 0,0 0 93 0,0 0 15 16,0 0 4-16,0 0 0 0,5 4-37 0,3-1-7 15,0 6-2-15,0 1 0 0,0-3-18 0,0 4-3 0,0-1-1 0,3 2 0 16,-3 2-4-16,-1-3-2 0,1 1 0 0,0-2 0 16,-2 4-15-16,-1-7-3 0,0 4-1 0,-2-3 0 15,-1 3-4-15,4-4-1 0,-6-4 0 0,0-3 0 16,0 0-1-16,0 0 0 0,0 0 0 0,0 0 0 15,0 0 2-15,-3-3 0 0,0-1 0 0,1-3 0 16,-1 0-15-16,1-8 0 0,-1 4 0 0,3 1 0 16,0-1-26-16,0-4-2 0,5 1 0 0,-2 0 0 15,-1-2-4-15,4 6 0 0,-1-1-1 0,0-4 0 0,1 8 21 16,-4 0 4-16,1 0 8 0,2 0-13 0,1 3 13 0,-1 1 0 16,-5 3 0-16,0 0 0 0,8-5 15 0,0 10 2 15,0-2 1 1,0 1 0-16,0-1-5 0,-1 4-1 0,4-3 0 0,-3 3 0 0,0 0 5 0,0 0 1 15,2 1 0-15,1-1 0 0,-3 0 4 0,-3 0 1 16,3-3 0-16,-3 3 0 0,1 1-23 0,-1-4 8 16,-2 3-8-16,2-4 0 0,0 1 0 0,-5-4 0 15,0 0 0-15,0 0 8 16,0 0-31-16,0 7-5 0,0-7-2 0,-2 3 0 16,2-3-209-16,0 0-41 0,8 12-9 0,-8-12-580 0</inkml:trace>
  <inkml:trace contextRef="#ctx0" brushRef="#br0" timeOffset="85041.714">22233 11871 633 0,'0'0'28'0,"0"0"6"0,-5-3-34 0,2 3 0 0,3 0 0 0,-3-4 0 15,-2 1 249-15,0-2 43 0,2 5 9 0,3 0 2 16,-3-7-183-16,3 7-36 0,-7 0-7 0,1 0-1 16,1 7-27-16,0-7-5 0,-1 8 0 0,-2-1-1 15,3 0-7-15,-3 0 0 0,0 4-1 0,0 1 0 16,0 2-7-16,3 0-2 0,0-2 0 0,0 2 0 16,-1 0-6-16,4 1 0 0,2-1-1 0,-3-3 0 0,6 4-19 0,-1-4 8 15,1-1-8-15,2 1 0 0,0 1 13 0,3-5-4 16,0 0-1-16,0 0 0 0,6-4-17 0,-1 1-4 15,-3-4-1-15,6-4 0 16,0 1-20-16,0-1-4 0,2-6-1 0,1-2 0 16,-3-2-183-16,0 7-37 0,0-7-7 0</inkml:trace>
  <inkml:trace contextRef="#ctx0" brushRef="#br0" timeOffset="85385.426">22516 11798 518 0,'0'0'23'0,"0"0"5"0,0 0-28 0,0 0 0 15,-5 0 0-15,2 0 0 0,-5 0 286 0,3 0 52 16,0 0 10-16,-1 0 3 0,-2 4-206 0,0-4-41 16,-2 7-8-16,-1-2-1 0,1 2-39 0,2 3-8 0,-5 1-2 15,5-4 0-15,0 8-27 0,0-8-6 0,-3 4-1 0,6 3 0 16,0 1-12-16,2-4 0 0,0-4 8 0,3 7-8 16,3-2 0-16,2-2 0 0,0-3 8 0,6 2-8 15,0-2 0-15,-1-4 0 0,3 1 0 0,1-1 0 16,4-6 0-16,-2-1 0 0,0 1 0 0,0-2 0 15,2-2 0-15,-2 0 0 0,-3-4 0 0,1 4 0 16,-1-8 0-16,-5 4 0 0,0 1 0 0,0-1 9 16,-3-4-1-16,0 4-8 0,1-3 12 0,-4 4-4 15,-2-2 0-15,0 1 0 0,0-4 0 0,-2 6 0 16,-1 0 4-16,-2 2 1 0,-3 4 0 0,2-1 0 16,-2 4-1-16,1-3-1 0,1 3 0 0,-2 0 0 0,0 3-3 0,0 1-8 15,-2-1 12-15,2 1-4 16,3-1-188-16,-3 1-39 0</inkml:trace>
  <inkml:trace contextRef="#ctx0" brushRef="#br0" timeOffset="85869.84">22849 11687 1209 0,'0'0'108'0,"0"0"-87"16,-2-5-21-16,-4 3 0 0,1-3 159 0,-3 5 27 15,3 0 6-15,-3-4 0 0,-3 4-75 0,4 4-15 16,-1-4-3-16,2 5-1 0,-2-3-69 0,0 5-13 16,0 5-4-16,1-5 0 0,-1 7-12 0,0-2 0 15,2 2 0-15,1 0 0 0,0 5 0 0,2-5 0 0,0 0 0 0,3 1 0 16,0-1 0-16,6-3 0 0,-4 4 0 0,6-8 0 16,0 0 0-16,-2-3-12 0,2-1 12 0,-1 1-13 15,1-4 13-15,3-7 0 0,2 3 0 0,0-6 0 16,3-2 0-16,-2-2 0 0,-1 3 0 0,3-11 0 15,0 8 24-15,-6-4-1 0,-2-1-1 0,0 2 0 16,-3-2 27-16,-2 1 6 0,-3-4 1 0,0 4 0 16,-5-4-11-16,-1 1-1 0,1 2-1 0,-3-2 0 15,-2 0-19-15,-1-2-3 0,0 6-1 0,1-2 0 16,-3 1-12-16,-1 3-8 0,4 1 8 0,-1 0-8 16,1 2 21-16,2-2 0 0,2 7 0 0,1-4 0 15,0 3-21-15,-3 6-12 0,3-3 2 0,2 3 0 0,0-3 10 0,3 5 11 16,0 0-3-16,0 0 0 0,0 0 0 0,0 0 0 15,3 7 0-15,0 8 0 0,2-8-8 0,0 4 0 16,3 3-12-16,3 1 12 0,2-4 0 0,0 3 0 16,6 5 0-16,2-5 0 0,-3 8 0 0,1-8 0 15,-1 4 0-15,1-3 0 0,-1 3 0 0,1-4 0 16,-3 1 0-16,0-4 0 16,-3 3-44-16,3-6 0 0,-6 6-1 0,-2-7-782 15,-2 2-156-15</inkml:trace>
  <inkml:trace contextRef="#ctx0" brushRef="#br0" timeOffset="86213.537">23093 11642 1821 0,'0'0'40'0,"0"0"8"0,5 0 1 0,3 0 3 0,0-7-41 0,0 7-11 0,-3-7 0 0,3 7 0 16,3-7 64-16,2 3 12 0,0 1 1 0,0-1 1 15,1-4-50-15,2 1-9 0,-6-4-3 0,3 4 0 16,1 0 0-16,-4-1-1 0,1-1 0 0,-3 2 0 15,0-2 4-15,-6 2 1 0,4-3 0 0,-4-2 0 16,-2 5-20-16,0 0 10 0,-2-4-10 0,-4 8 8 16,-2-2 20-16,3 3 4 0,-3-3 1 0,-2 5 0 15,-1 0-33-15,-2 0 0 0,-1 5 0 0,1-3 0 16,0 3 0-16,0-2 0 0,5 4 0 0,-3-3 0 16,1 8 38-16,-1-3 1 0,1 3 0 0,2 2 0 15,2 0-28-15,-2 1-11 0,6-4 8 0,-1 3-8 16,0 1 0-16,3-1 0 0,3 4 0 0,2-6 0 15,1 2 0-15,-1 0 0 0,-2-2 0 0,5-2 0 0,2-3 0 16,3 2 0-16,1-2 0 0,-1 0 0 0,3-4 0 0,2-3 0 16,1 0 0-16,-1 0 0 0,3-3 0 0,-2-2 0 15,-1-2 0-15,1 0 0 16,-6 0-59-16,3-4-17 0,-5 3-3 0,-1-1-985 16</inkml:trace>
  <inkml:trace contextRef="#ctx0" brushRef="#br0" timeOffset="86557.479">23688 11332 1814 0,'0'0'80'0,"-2"-5"17"0,-4 5-77 0,1-7-20 0,-3 7 0 0,3-4 0 15,-3 4 87-15,-3 0 13 0,3-3 4 0,-2 3 0 16,-1 3-32-16,-2-3-7 0,2 4-1 0,-2 3 0 15,2 0-20-15,1-2-5 0,2 2-1 0,0 0 0 16,0 0-10-16,3 0-1 0,-1 5-1 0,4-3 0 16,-1-1-44-16,3 3-9 0,3 1-1 15,2-3-1-15,0-2 46 0,3 1 10 0,3 3 1 0,0-4 1 16,2 0-29-16,3 0 0 0,-3 1 0 0,3-1 0 16,2-3 0-16,-2 3 0 0,3 0 0 0,-1 0 0 15,-2 1 0-15,0-1 0 0,-6 0 0 0,4 2 0 16,-6-2 0-16,0 0 0 0,-3 0 0 0,-2 0 0 0,-1 0 0 15,-2 0 0-15,-2 0 0 0,-4 5 0 0,-2-5 0 0,-5 0 0 16,-3 0 0-16,0 5-779 16,-2-2-161-16</inkml:trace>
  <inkml:trace contextRef="#ctx0" brushRef="#br0" timeOffset="87244.759">21958 12701 1728 0,'0'0'38'0,"0"0"8"0,5 4 2 0,3-4 0 0,3 0-39 0,-3 0-9 16,2 0 0-16,3 0 0 0,3 0 53 0,-3 0 9 15,3-4 2-15,0 4 0 0,-3-7-52 0,-2 4-12 16,0-1 0-16,-1-3 0 0,1 0 44 0,-1 0 5 15,-2-5 2-15,0 5 0 0,0-3-9 0,-3-1-2 16,1 3 0-16,-1-3 0 0,-2 4-22 0,-3-3-5 16,0-2-1-16,0 1 0 0,0 4 0 0,-3 0-1 15,0 0 0-15,-2 0 0 0,0 2-11 0,0 2 0 16,-1 3 0-16,-4 0 0 0,-1-4 0 0,0 8 0 16,-2-4 0-16,0 3 0 0,0 2 0 0,2-3 0 15,3 3 0-15,-2 2 0 0,-1 0 0 0,-2 0 0 16,5 0 0-16,-3 5 0 0,1-1 0 0,-1 6 0 0,1-1 0 0,2 1 0 15,2 2 12-15,1 2-4 0,0-3 0 0,2-3 0 16,3 3-8-16,3-3 10 0,-3 3-10 0,5-4 10 16,0 1-10-16,6-4 0 0,0-1 0 0,-1 4 0 15,1-7 0-15,2 5 0 0,3-5 0 0,2 0 0 16,-2 0 0-16,5-7 0 0,1 5 0 0,-1-10 0 16,3 5 0-16,-3-3 0 0,2-4 0 0,1-4 0 15,3 4-105-15,-3-5-17 0,-3 2-3 0,0-1-821 16</inkml:trace>
  <inkml:trace contextRef="#ctx0" brushRef="#br0" timeOffset="87666.622">22532 12546 1710 0,'-8'0'37'0,"3"4"8"0,-1-1 2 0,1-3 1 0,-3 4-38 0,6-1-10 15,-1-3 0-15,3 0 0 0,0 0 37 0,0 0 6 16,0 0 1-16,0 7 0 0,3-3-26 0,-1-1-5 16,3 1-1-16,1 4 0 0,-1-1 37 0,0 0 7 15,-2 4 2-15,2-1 0 0,1 2-6 0,-4-5-2 16,1 0 0-16,2 0 0 0,-2 5-14 0,2-1-2 0,0-1-1 0,-2 1 0 16,2-4-33-16,1 8 0 0,-1-8 0 0,-2 4 0 15,2-4 58-15,-3-4 5 0,-2 4 1 0,0-7 0 16,0 0-64-16,0 0-28 0,0 0 3 0,0 0 0 15,0 0 33-15,-5-2 6 0,0-3 2 0,0-2 0 16,-1 0-7-16,-2 0-1 0,0-3 0 0,1-2 0 16,-1 1-8-16,0-3 0 0,0 0 0 0,0 2 0 15,2 2-49-15,1-1-15 0,0-4-4 16,2 4 0-16,3 1 33 16,0-1 7-16,0-1 0 0,3 2 1 0,2-1 27 0,0 4-10 0,3-5 10 0,3 5 0 15,-3-3-9-15,3 3 9 0,-1-4 0 0,-2 3-9 16,3 4 9-16,-3-3 0 0,5 4 0 0,0-1-8 15,-2 1-29-15,2-1-6 0,-3 1-1 0,4 3 0 16,-1 0-155-16,-3 3-31 0,9-3-6 16,-8 7-468-16</inkml:trace>
  <inkml:trace contextRef="#ctx0" brushRef="#br0" timeOffset="88042.012">22778 12491 1566 0,'0'0'69'0,"0"0"15"0,0 0-68 0,0 0-16 16,0 0 0-16,5 8 0 0,1-8 68 0,-1 4 9 0,3-1 3 0,-3 4 0 16,0-3-20-16,3 3-3 0,0 0-1 15,3 1 0-15,-3 3 0 0,2-1-1 0,-2-3 0 0,0 0 0 16,-2 5-26-16,-1-5-5 0,3 0 0 0,-3 0-1 15,0 0 15-15,-2-3 3 0,2-1 1 0,1 2 0 16,-6-5-27-16,0 0-6 0,0 0-1 0,0 0 0 16,0 0 0-16,0 0 0 0,0-5 0 0,0-2 0 15,0-7-8-15,-3 4 0 0,3-2 9 0,0-2-9 32,0 0-36-32,0-5-12 0,0 5-3 0,3-4 0 0,-1 6-10 0,1-2-3 15,2 0 0-15,0-1 0 0,1 4 42 0,-1-3 8 0,0 2 2 0,3 2 0 16,-2-1 3-16,1 4 1 0,-1 0 0 0,2-1 0 15,-3 1 8-15,3 3 8 0,0 1-8 0,0-1 11 16,-3 1-11-16,3-1 0 0,-3 4 0 0,3 4-615 16,-8-4-129-16</inkml:trace>
  <inkml:trace contextRef="#ctx0" brushRef="#br0" timeOffset="90119.64">22540 13216 1483 0,'0'0'65'0,"-5"-3"15"0,-1-1-64 0,1 4-16 0,0-3 0 0,-1-1 0 16,1 4 120-16,-3 4 22 0,3-1 4 0,-3-3 1 15,0 7-70-15,3-2-13 0,-3-3-4 0,2 5 0 16,-1 5-28-16,1-5-5 0,1 0-2 0,0 5 0 16,2-5-14-16,3 7-3 0,-3-2-8 0,3 2 12 15,0-3-12-15,3 3 0 0,0-4 0 0,2 4 0 16,3 2 0-16,2-6 0 0,-2 2 0 0,6-5 0 16,-1 0 0-16,0 0 0 0,0-7 0 0,1 0 0 15,1 0 0-15,1-7 0 0,0 0 0 0,0 0 0 0,0-5 19 16,0 2 1-16,-3-6 0 0,3 2 0 0,-3 0 13 0,-2 0 3 15,2 2 1-15,-5-2 0 0,0 0 4 0,-6-5 1 16,4 5 0-16,-6 0 0 0,0 0-21 0,-6 2-4 16,1-2-1-16,-3 7 0 0,3-5-5 0,-3 5-2 15,-3 4 0-15,4-1 0 0,-4 4-9 0,3 0 8 16,0 0-8-16,-3 4 8 16,1-1-29-16,2 2-7 0,0-3 0 0,3 5-1 15,-1-2-229-15,1-3-46 0</inkml:trace>
  <inkml:trace contextRef="#ctx0" brushRef="#br0" timeOffset="90572.756">23040 12894 1209 0,'0'0'108'0,"0"0"-87"0,0-3-21 0,-3-1 0 16,-2-1 184-16,2 3 32 0,-2-3 6 0,0-2 2 15,-1 4-128-15,1-1-24 0,0 4-6 0,2-3-1 16,-5-1-32-16,3 4-6 0,0 0-2 0,-3 4 0 16,0-1 2-16,0 1 0 0,0-1 0 0,-3 4 0 15,1-2-10-15,-1 6-1 0,1-1-1 0,2-3 0 16,-3 7-7-16,1-2-8 0,4-1 11 0,-2 3-11 16,6-4 8-16,-1 6-8 0,3-2 0 0,0-4 0 15,3 2 0-15,2-1 0 0,3 4 0 0,0-1 0 16,0 0 0-16,0 0 0 0,2-2 0 0,1 2 0 0,-1 0 0 0,1 0 8 15,-3-2-8-15,3 2 0 0,-1-2 10 0,-2-3-10 16,0 3 8-16,0-5-8 0,-3 5 0 0,1-5 8 16,-1 0-8-16,-3 0 0 15,-2-3-79-15,3-1-21 0,-3-3-4 0,0 0 0 16,-3 7-80-16,3-7-16 0,-5 0-4 0,-3 0 0 16,3 0 56-16,0-3 12 0,-3-1 1 0,2-3 1 15,-2 4 51-15,1-6 11 0,1 7 1 0,-2-5 1 0,6 2 180 0,-4-2 36 16,6 0 7-16,0 0 2 0,0 0 5 0,3 2 2 15,2-2 0-15,1-3 0 0,-1 3-62 0,5-4-12 16,-2-1-2-16,3 5-1 0,2-7-30 0,0 2-7 0,3 3 0 16,3-3-1-16,-1-2-27 0,4 2-6 15,-1 5-1-15,0-3 0 0,3 3-13 0,-6 0 0 0,1 3 0 16</inkml:trace>
  <inkml:trace contextRef="#ctx0" brushRef="#br0" timeOffset="91479.289">22931 13618 1350 0,'0'0'60'0,"0"0"12"16,0 0-58-16,0 0-14 0,6 0 0 0,-1 5 0 15,-5-5 87-15,5 7 14 0,3 0 3 0,0 0 1 0,0 0-33 0,-3 0-6 16,3-2-2-16,0 6 0 0,0-1 0 0,0-3-1 16,0 0 0-16,0 0 0 0,0 5-7 0,0-5 0 15,-3 0-1-15,1 5 0 0,-1-5-36 0,0 0-7 16,-2 5-2-16,-1-3 0 0,1-2 43 0,0 0 9 16,-1-2 2-16,4 2 0 0,-6 0-64 0,0 0-20 15,0-7 0-15,0 0 0 0,0 0 20 0,-6 5 17 16,-2-5-3-16,3-5-1 0,0 3-5 0,0-5 0 15,-3-5-8-15,0 5 12 0,0-5-12 0,-3 3 0 16,1-3 0-16,-1 0 0 16,0-2-26-16,3 0-5 0,0 0-1 0,3 0 0 0,-3-5 11 0,3 7 1 15,2-4 1-15,1-3 0 0,-1 7 7 0,0-2 0 0,6-5 1 16,0 5 0-16,-1-3 11 0,6 1 0 0,-5 0 0 0,5-3-8 16,2 7 8-16,1-2 0 0,0 0 0 0,2 2 8 15,-3 5-8-15,4-2 0 0,-1 4 8 0,0 5-8 16,-2 0 14-16,-1 5-2 0,1-3 0 0,-1 5 0 15,-4 5 1-15,-1-1 0 0,-2 4 0 0,-1-1 0 16,-2 0 3-16,-2 5 1 0,-1-5 0 0,-2 0 0 16,-1 0-5-16,1-2-2 0,-3-1 0 0,0-1 0 15,0 2-2-15,0-5-8 0,-2 0 12 0,2-5-4 16,0 3-22-16,-3 2-5 0,3-7-1 0,0 5-752 16,1-5-152-16</inkml:trace>
  <inkml:trace contextRef="#ctx0" brushRef="#br0" timeOffset="91822.723">23151 13423 1850 0,'0'0'40'0,"0"0"9"0,0 0 2 0,5 7 1 0,1 0-41 0,2 0-11 16,-3 0 0-16,5 5 0 0,-2-5 48 0,3 0 8 15,0 0 2-15,-1 5 0 0,1-5-24 0,-3 0-5 16,2 0-1-16,-2-2 0 0,-3-3 3 0,1 3 0 16,-4-3 0-16,4 3 0 0,-6-5-10 0,0 0-1 15,0 0-1-15,0 0 0 0,0 0-5 0,0 0-1 16,0-5 0-16,0-2 0 0,-3-2-13 0,-2 1 9 0,2-3-9 0,0-3 8 16,1 2-21-16,-1-2-5 0,1 0-1 0,2 0 0 15,0-1-5-15,0 4 0 0,0-1-1 0,2-2 0 16,3 7 13-16,1-5 4 0,-1 3 0 0,3 1 0 15,0-3 8-15,0 4-8 0,0 0 8 0,0 2-8 16,0 3 8-16,0-3 0 0,-3 3 0 0,3-3 0 16,-3 5 0-16,-2 0 0 0,2 0 0 0,3 0-8 31,-3 0-133-31,1 0-27 0,-6 0-4 0</inkml:trace>
  <inkml:trace contextRef="#ctx0" brushRef="#br0" timeOffset="92135.749">23442 13336 1519 0,'0'0'67'0,"0"0"14"16,0 0-65-16,0 0-16 0,0 0 0 0,3-7 0 0,2 7 87 0,3-7 13 15,-3 2 4-15,3 3 0 0,0-3-63 0,0 3-12 16,0-3-2-16,0-2-1 0,3 0-15 0,-4 0-3 16,1 2-8-16,-2 3 12 0,2-5-12 0,-6 0 11 15,4-1-11-15,-4 4 10 0,-2-3-2 0,0 0 0 16,0 0 0-16,-2 2 0 0,-1-2 1 0,-2 4 0 15,-3-1 0-15,2 4 0 0,-2 0-1 0,1 0-8 16,-1 0 12-16,-3 4-4 0,3-1-8 0,-3 4 0 16,1-2 0-16,-1 2 0 0,1 4 0 0,-1-1 13 15,3-3-1-15,-2 5-1 0,2 2 15 0,0-2 3 16,0-3 1-16,3 3 0 0,-1 2-30 0,4 0-18 16,-1-2 2-16,3-1 1 0,3-1 15 0,-1 4 0 0,4-2 0 15,-1-5 0-15,3 5-11 0,2-5 11 0,1 0-12 0,2-5 12 31,3-2-124-31,0 0-19 0,2-2-3 0</inkml:trace>
  <inkml:trace contextRef="#ctx0" brushRef="#br0" timeOffset="92572.697">23794 13195 1036 0,'0'0'46'0,"-3"-7"10"0,1 2-45 0,-1 3-11 0,0-3 0 0,-2-2 0 15,2 4 120-15,1-1 21 0,-1 1 5 0,-2-1 1 16,0 4-39-16,2-3-8 0,-5 6-2 0,0 4 0 15,0-3-36-15,-2 4-7 0,-1 1-2 0,0 3 0 0,1-1-29 16,2 4-7-16,-3-1-1 0,3-3 0 16,0 4-16-16,3-6 0 0,2 3 0 0,3 2 0 15,0-7 0-15,3 0 0 0,2 0 0 0,1 2 0 0,-6-9 0 0,10 3 0 16,1-3-13-16,-1 0 5 0,4-3-5 0,-4-1-1 16,3-3 0-16,-2 0 0 0,0-5 14 0,-1 5 0 15,-2-7-10-15,0 2 10 0,0-2 0 0,0 0 12 16,-5 0-2-16,-3-5 0 0,2 5 30 0,-2-5 7 15,0 2 1-15,-2-1 0 0,-4-8-15 0,1 7-2 16,2 5-1-16,-5-7 0 0,1 2-6 0,-4 5 0 16,0-5-1-16,-2 9 0 0,0-1-23 0,0-1-8 15,-3 5 0-15,3 0 0 0,-1 0 30 0,1 0 6 16,0 4 2-16,2-1 0 16,1-3-3-16,4 7-1 0,-2-5 0 0,6 5 0 0,2 0-14 0,0 0-2 0,0 0-1 15,0 0 0-15,5 5-9 0,0 2 0 0,3 0 0 0,3 0 0 16,2 4 0-16,0-1 0 0,1 2 0 0,-1 2 0 15,0 0 0-15,-2-2 0 0,-1-5 0 0,1 7 0 16,-1-2 0-16,1 2 8 0,0 0 2 0,-1 0 0 16,-2-2-10-16,5 6-17 0,-2-3 4 0,0-4 1 31,-4-1-180-31,4 2-36 0,-3-3-8 0</inkml:trace>
  <inkml:trace contextRef="#ctx0" brushRef="#br0" timeOffset="92760.505">23945 13009 1724 0,'5'5'76'0,"-5"-5"16"16,0 0-73-16,0 0-19 0,5 7 0 0,3 0 0 15,-8-7 116-15,6 0 20 0,-6 0 4 0,8 7 1 0,-1-3-63 0,1 4-13 16,0-6-2-16,-2 3-1 0,2 2-41 0,-3 0-8 16,0-3-1-16,0-1-1 0,1 1-11 0,-6-4 12 15,0 0-12-15,0 0 12 16,0 0-96-16,0 0-20 0,0 3-3 0,0-3-573 15,-3 4-116-15</inkml:trace>
  <inkml:trace contextRef="#ctx0" brushRef="#br0" timeOffset="92885.482">23932 12905 748 0,'0'0'67'0,"0"0"-54"16,0-7-13-16,0-4 0 0,0 4 230 0,0 2 43 16,0 5 9-16,0-7 2 0,2 4-184 0,-2 3-36 15,0 0-7-15,0 0-1 0,6 0-56 0,1 0 0 0,-7 0-11 0,3 3-856 16</inkml:trace>
  <inkml:trace contextRef="#ctx0" brushRef="#br0" timeOffset="93151.358">24246 12828 576 0,'0'0'51'0,"0"0"-41"0,0-7-10 0,0 4 0 16,-2-1 245-16,2-3 47 0,-3 7 10 0,3 0 2 15,-3-7-148-15,3 7-28 0,-2 0-7 0,-3 0-1 16,-1 4-55-16,-2-1-11 0,0 1-2 0,0 3-1 16,1 0-23-16,-1 0-5 0,0 1-1 0,0 3 0 15,0-1-9-15,-3 1-1 0,3 4-1 0,0-4 0 16,3-1-3-16,0 2-8 0,-1-3 12 0,4 3-4 0,2-1-8 0,0-1 0 16,0-3 0-16,5 5 8 0,0-5-8 0,1 0 0 15,-1 0 0-15,3-2 0 0,2-3 0 0,-2 3 0 16,3-5 0-16,0 0 0 0,4 0 0 0,4-5 0 15,-1-2-14-15,-2 4 5 16,3-4-175-16,-1-4-34 0,1 4-7 0</inkml:trace>
  <inkml:trace contextRef="#ctx0" brushRef="#br0" timeOffset="93353.984">24410 12611 1656 0,'0'0'73'0,"-2"-4"15"0,-1-3-70 0,3 7-18 0,0-7 0 0,0 7 0 15,0 0 146-15,0 0 26 0,0 0 4 0,0 0 2 16,3 7-102-16,-1 4-21 0,4-4-4 0,-1 5-1 16,3 2-30-16,-3 0-7 0,3 1-1 0,0 3 0 15,0-4-12-15,-3 1 8 0,1 3-8 0,-1-3 0 16,-2-1 10-16,2 0-10 0,-2 0 10 0,-1-2-10 31,-2 2-63-31,0 0-18 0,-2-2-4 0</inkml:trace>
  <inkml:trace contextRef="#ctx0" brushRef="#br0" timeOffset="93525.802">24363 12807 403 0,'-8'-12'36'15,"5"10"-36"-15,1-3 0 0,2-2 0 0,2 0 269 0,-2-3 47 0,3 1 10 0,2 2 2 16,3 0-163-16,0 0-32 0,5 0-6 0,-2-3-2 0,2 1-73 0,0 2-14 16,1 4-3-16,-1-1-1 0,3-3-26 0,0 0-8 15,-6 7 0-15,3-3 0 0,-5-1-12 0,3 4-5 16,-3-5-2-16,0 5 0 15,0-2-225-15,0 2-44 0</inkml:trace>
  <inkml:trace contextRef="#ctx0" brushRef="#br0" timeOffset="93807.043">24638 12633 460 0,'0'0'20'0,"0"0"5"0,0 0-25 0,0 0 0 16,0 0 0-16,0 0 0 0,0 0 274 0,0 0 50 16,0 0 9-16,0 0 3 0,0 0-189 0,0 0-38 15,0 0-7-15,-8 7-2 0,3 0-51 0,-1 4-10 16,1-1-3-16,0 2 0 0,0 2-15 0,-1-3-3 0,1 4-1 0,2-4 0 15,1-1-7-15,-1 2-2 0,3-5 0 0,0 0 0 16,0 0-8-16,3 0 0 0,-1 0 9 0,4-7-9 16,-4 5 0-16,6-5 9 0,-2 0-9 0,1-5 0 15,1 5 11-15,3-7-11 0,-3 4 10 0,3-1-10 16,-4-3 10-16,4-5-10 0,-3 5 10 0,0-3-10 16,-3-1 12-16,1 4-4 0,4-8-8 0,-2 4 12 15,-8 4 7-15,3-7 1 0,-1 7 0 0,1-5 0 16,-3 5 1-16,-3 0 1 0,-2-3 0 0,2 6 0 15,1-4-22-15,-4 4 0 0,1 4 0 0,0 0 0 16,5 0-10-16,-5 0 0 0,-1 0 0 0,1 0 0 16,0 0-133-16,5 0-26 0,-6 4-6 15</inkml:trace>
  <inkml:trace contextRef="#ctx0" brushRef="#br0" timeOffset="94119.935">24746 12553 345 0,'0'0'15'0,"0"0"4"0,0 0-19 0,6 7 0 16,-1-3 0-16,0-1 0 0,1 4 328 0,-1 0 63 15,0 5 12-15,1-5 2 0,-1 4-244 0,0-4-49 16,3 1-9-16,-3 3-3 0,1-4-39 0,-1 0-8 16,0 3-1-16,-2-5-1 0,0 2-9 0,-3-7-2 15,0 0 0-15,0 0 0 0,0 0-4 0,0 0-2 16,0 0 0-16,0 0 0 0,0 0-13 0,-6-7-2 15,4 2-1-15,-1 2 0 0,3-4-18 0,-3-4 8 0,3 1-8 0,3-2 0 32,0-2-16-32,-1-4-11 0,1 6-1 0,0-2-1 15,2 0-7-15,3-1-2 0,-3 1 0 0,3 3 0 0,0-4 24 0,2 4 5 0,1 4 1 0,0-3 0 16,-1-2 8-16,1 8 0 0,-1-3 0 0,1 4 0 16,0-1 0-16,-3 1 0 0,-1 3 0 0</inkml:trace>
  <inkml:trace contextRef="#ctx0" brushRef="#br0" timeOffset="95541.365">15822 7324 576 0,'8'-11'25'0,"-8"11"6"0,-11-3-31 0,6-1 0 16,3 1 0-16,2-1 0 0,2-3 205 0,-2 7 35 16,-8-5 8-16,6 2 0 0,4-4-125 0,-2 3-26 0,-8 1-5 15,3-1 0-15,0 1-16 0,5-1-2 0,2 1-1 0,1-1 0 16,-3 1-6-16,-3-2-2 0,1 1 0 0,-1 1 0 16,-2 3-8-16,-3-4-1 0,3-3-1 0,-3 4 0 15,-3-1-16-15,0 4-3 0,-2 0-1 0,0-7 0 16,-6 7-22-16,-2-7-4 0,-5 7-1 0,-1 0 0 15,-2-5-8-15,0 5 0 0,-5-3 0 0,-1 3 0 16,4 0 17-16,-4 0 2 0,1 3 0 0,2 2 0 16,-2-1-19-16,-1-1 8 0,1-6-8 0,7 3 0 15,-4 3 10-15,-1-3-10 0,3 4 8 0,-6-1-8 16,4 1 0-16,-4 3 0 0,1-4 0 0,-1 4 0 16,1 2 0-16,-3 1 0 0,-3-3 0 0,-2 0 0 15,2 4 0-15,3 4 0 0,0-4 0 0,-10 3 0 16,10 1 0-16,0-1 0 0,2-7 8 0,3 4-8 15,3 1 0-15,0-2 0 0,3-3 0 0,-1 4 0 0,1 4 0 0,2-4 0 16,0-1 0-16,-5 4 0 0,3 2-9 0,-1-2 9 16,1 1-12-16,-3 3 12 15,0-4-32-15,-1 5 0 0,-1-2 0 0,-4 2 0 0,9-5 32 0,-1-3 0 16,1-1 0-16,5 2 0 0,2-5-8 0,3 0 8 16,0 0 0-16,6 0 0 0,-3-2 0 0,2 2 0 15,0 0 0-15,4-3 0 0,1-1 0 0,1 1-15 16,-3-1 5-16,5 1 1 15,-2-1-35-15,0-3-8 0,2 5 0 0,-2-3-1 16,0 3-175-16,2-1-34 0</inkml:trace>
  <inkml:trace contextRef="#ctx0" brushRef="#br0" timeOffset="96026.717">13560 7604 1220 0,'0'0'54'0,"0"0"11"0,0 0-52 0,0 0-13 15,0-4 0-15,-3 1 0 16,1-1 86-16,2-1 14 0,-3 3 4 0,3 2 0 16,0 0-23-16,-5 0-4 0,2 0-1 0,-2 7 0 0,-1-7-16 0,1 7-3 15,0-3-1-15,0 3 0 0,-1 3-4 0,-2 2 0 16,3 2-1-16,-3 0 0 0,0 5-23 0,0-5-4 15,3 5 0-15,0 2-1 0,2 0 14 0,0-2 3 16,1-1 1-16,2-3 0 16,5 6-32-16,0-2-9 0,3-5 0 0,3 4 0 15,-1-3 0-15,6-4 0 0,0-4 0 0,0 3 0 0,3-5 0 0,2-3 0 16,0 3 0-16,-3-5-8 0,4-5 8 0,-1 5 0 16,0-7 0-16,3 4 0 0,0-4 0 0,-3-4 0 15,0 4 0-15,-3 0 0 0,1-1-9 0,-3 1-7 0,-3 0 0 16,-2 3-1-1,-3 4-167-15,-6 0-32 0,1 0-8 0,-3 0 0 0</inkml:trace>
  <inkml:trace contextRef="#ctx0" brushRef="#br0" timeOffset="96917.696">13957 7673 1497 0,'0'0'32'0,"0"0"8"0,-6 2 0 0,4 3 4 16,-3-1-36-16,-1-1-8 0,1-3 0 0,0 7 0 16,-1-7 53-16,1 0 9 0,0 4 2 0,0-1 0 0,2 1-22 0,-2-1-4 15,-1-3-1-15,1 0 0 0,0 5 17 0,-1-5 3 16,1 2 1-16,-3-2 0 0,3 5-14 0,-3-5-4 16,-3 4 0-16,3-1 0 0,0-3-13 0,1 7-3 0,-4-7-1 15,-2 7 0-15,2-3-8 0,1-1-2 16,-1 4 0-16,0-2 0 0,1 2-4 0,-1 0-1 0,1-3 0 15,-1 3 0-15,3 0-8 0,-2-4 0 0,2 4 0 0,0-2 0 16,-3 2 0-16,3 0 0 0,0-3 0 0,0-1 0 16,0 4 0-16,0 0 0 0,0-2 0 0,1 2 0 15,-1-3 0-15,0-1 0 0,2 4 0 0,-2-3 0 16,0-1 0-16,1 4 0 0,-1-7 0 0,0 7 0 16,0-2 0-16,0 2 0 0,0-3 0 0,0-1 0 15,3 1 0-15,-3-1 0 0,0-3 0 0,2 4 0 16,1-4 0-16,0 3 0 0,5-3 0 0,0 0 0 15,0 0 0-15,0 0 0 0,0 0 0 0,0 0 0 16,0 0 0-16,0 0 0 0,0 0 0 0,0 0-1057 16</inkml:trace>
  <inkml:trace contextRef="#ctx0" brushRef="#br0" timeOffset="97870.131">11390 8557 1450 0,'0'0'32'0,"0"0"6"0,-2 0 2 0,2 0 1 0,0 0-33 0,0 0-8 16,-3 0 0-16,3 0 0 0,0 0 85 0,0 0 15 15,5 7 4-15,3 0 0 0,0 0-16 0,-3 0-4 16,3 5 0-16,0 0 0 0,0 2-17 0,0 0-4 0,-2 0-1 0,4 0 0 16,1 5-13-16,-3-5-2 0,0 5-1 0,0 0 0 15,-1-3-7-15,-1 3-2 0,-1-5 0 0,0 0 0 16,1 3-29-16,-4-3-8 0,1-5 0 0,0 3 0 16,-1 0 0-16,-2-5 0 0,0 0 0 0,-2-5 0 15,2 3 0-15,-3-3 0 0,-2 3 0 0,-1-10 0 16,-2 3 0-16,3-3 0 0,-5 3 0 0,-1-10 0 15,0 5 0-15,1-7 0 0,-6 0 0 0,5-5 0 16,1 0 0-16,-1 5 0 0,-2-5 0 0,5 3 0 16,3-8-16-16,2 8-4 0,-2-3 0 0,5 0-1 15,0 3 4-15,0-3 1 0,-3 5 0 0,6-5 0 0,-3 5 16 16,5 0 0-16,-2 2 0 0,2-2 0 16,3 2 0-16,0 3 0 0,2-3 0 0,1 5 0 0,0 0 0 15,2 2 14-15,-3 3-2 0,4 2-1 0,-1 0 1 0,-3 2 1 16,1-2 0-16,-3 7 0 0,3 2 15 0,-6 1 4 15,0-3 0-15,0 5 0 0,-2-3-16 0,-3 3-4 16,0 2 0-16,-3 0 0 0,1 3-3 0,-4-3-1 16,4 0 0-16,-3 0 0 0,-3-2-8 0,0 2 0 15,0-7 0-15,0 7 0 0,-3-7 0 0,1 0-16 16,2 0 4-16,-3-2 1 16,1 2-13-16,2-7-4 0,0 0 0 0,0 0 0 15,2 0-253-15,6 0-51 0,-10-5-11 0,10-9-1 0</inkml:trace>
  <inkml:trace contextRef="#ctx0" brushRef="#br0" timeOffset="98182.338">11655 8531 1796 0,'0'0'40'0,"0"0"8"0,0 0 1 0,0 0 1 0,0 0-40 0,0 0-10 0,0 0 0 0,3 5 0 15,2-3 82-15,0 5 14 0,-2 2 4 0,2-1 0 16,0-1-34-16,1 2-6 0,-1-2-2 0,3 5 0 15,-3-5-19-15,0 5-4 0,1-3-1 0,-1-4 0 16,0 2-26-16,-2 0-8 0,0-2 0 0,-3-5 0 16,2 7 15-16,-2-7-4 0,0 0-1 0,0 0 0 15,0 0-1-15,0 0 0 0,-2-5 0 0,-1 5 0 16,0-7-9-16,3 0 0 0,-2 0-10 0,2 2 10 16,-3-4-32-16,0-3 0 0,3 2 0 0,-2-6 0 15,2 7-6-15,2-3-2 0,-2 5 0 0,3-5 0 0,0 5 16 0,-1 0 4 16,4 0 0-16,-4 0 0 0,4 0 20 0,-1 2 15 15,3 3-3-15,0-3 0 16,-3-2-12-16,0 5 0 0,3-3 0 0,0-2 0 16,0 7-107-16,0-7-14 0,-3 7-3 0,3-5-750 15</inkml:trace>
  <inkml:trace contextRef="#ctx0" brushRef="#br0" timeOffset="98526.333">11885 8571 1335 0,'0'0'59'0,"0"0"13"0,3 0-58 0,-3 0-14 16,0 0 0-16,0 0 0 0,0 0 104 0,10 0 19 16,4 0 3-16,-4-2 1 0,1-3-66 0,2-2-13 0,-2 0-2 15,-1 0-1-15,1 2-21 0,-3-2-4 0,2-2 0 0,-2 1-1 16,3 1-19-16,-6-2 0 0,0 2 0 0,1 0 0 16,-1 0 13-16,-2 0-4 0,-1 0-1 0,-2 7 0 15,0 0 7-15,-2-5 1 0,-1 3 0 0,-2-3 0 16,5 5 19-16,-3 0 4 0,3 0 1 0,-8 5 0 15,-3-5-32-15,4 2-8 0,-1 3 0 0,0 2 0 16,0-2 17-16,0 2 3 0,-3 0 0 0,1 2 0 16,-1 3-20-16,0 0 10 0,-2-3-10 0,5 3 8 15,-2 2-8-15,-1 0 0 0,3-2 0 0,3 7 0 16,0-5 0-16,-1 0 0 0,4 0 0 0,2-2 0 16,2-3 0-16,1 3 0 0,2-5 0 0,3 0 0 15,3-2 0-15,-1-3 0 0,4-2 0 0,1 0-11 16,1 0-74-16,0-7-15 0,0 0-4 0,3 0-524 15,-4-5-104-15</inkml:trace>
  <inkml:trace contextRef="#ctx0" brushRef="#br0" timeOffset="98979.139">12192 8482 864 0,'5'-5'76'0,"-2"3"-60"15,0-3-16-15,2-2 0 0,-2 7 136 0,-1-5 25 16,-2 5 5-16,0 0 1 0,0 0-24 0,0 0-5 15,0 0-1-15,0 0 0 0,-5 5-43 0,-3 2-9 16,-3 0-1-16,3 0-1 0,-2 5-52 0,-1-1-11 16,1-1-1-16,2 4-1 0,2 0-18 0,-1 3 0 0,1-8 8 0,4 3-8 15,2 2 0-15,0-2-9 16,2-3 1-16,4-2 0 0,-1 0 8 0,3 2 0 0,2-6 0 0,1 2 0 16,-3-5 0-16,2 0-8 0,1-5 8 0,5 2-8 15,0-1 8-15,0-3 0 0,-6-5 0 0,1 5 0 16,-3-7 0-16,0 7 0 0,-6-5 0 0,4-2 8 15,-4 4 4-15,1-1 0 0,-3-3 1 0,0-5 0 16,-3 5-4-16,-2 2-1 16,0-5 0-16,2 1 0 0,-5 0 4 0,0 1 1 0,0-1 0 0,0 2 0 15,3 0-13-15,-3 0 0 0,-3 2 0 0,4 5 0 16,1-7 0-16,1 7 0 0,2 0 0 0,-2 0 0 16,0 2 44-16,-1-2 5 0,1 4 2 0,2-1 0 15,3 4-9-15,0 0-2 0,0 0 0 0,0 0 0 0,0 0-28 0,0 0-12 16,0 0 8-16,3 7-8 0,2-3 14 15,-2 4-2-15,-3 1-1 0,5 3 0 0,6-5 9 0,0 7 1 16,-4 0 1-16,4-2 0 0,0 7-22 0,-1-5 0 16,1 0 0-16,-1 0 0 15,1 0 0-15,-3 2 0 0,0-1 0 0,2-6 0 16,-2 3-56-16,0-5-15 0,0 5-3 0,-2-3-734 16,-1-2-148-16</inkml:trace>
  <inkml:trace contextRef="#ctx0" brushRef="#br0" timeOffset="99166.564">12488 8451 1324 0,'0'0'118'0,"0"0"-94"15,0 0-24-15,0 0 0 0,0 0 132 0,0 0 21 0,0 0 5 0,0 0 1 16,6 5-11-16,-1 2-3 0,-2-3 0 0,2-1 0 16,-5 4-65-16,3 0-12 0,2 0-4 0,-5-2 0 15,2 2-51-15,1-3-13 0,0-1 0 0,-3-3 0 16,2 7 0-16,-2-7 0 0,0 0 0 0,0 0 0 15,0 0-165 1,0 0-36-16,0 0-7 0,0 0-2 0,0 0-106 0,0 0-20 0</inkml:trace>
  <inkml:trace contextRef="#ctx0" brushRef="#br0" timeOffset="99276.188">12499 8383 1267 0,'-5'-7'56'0,"5"7"12"0,0-7-55 0,-3 2-13 0,3-2 0 0,-3 5 0 15,3-3 142-15,0-2 26 0,0 4 4 0,3-1 2 0,-3 1-125 16,0 3-25-16,0 0-4 0,0 0-2 0,0 0-18 0,5-4 0 15,-5 4 0-15</inkml:trace>
  <inkml:trace contextRef="#ctx0" brushRef="#br0" timeOffset="99588.84">12719 8357 864 0,'0'0'76'0,"0"0"-60"16,2-2-16-16,1-3 0 0,-1-2 144 0,-2 7 25 16,0-3 6-16,0 3 1 0,0-4-39 0,0 4-7 15,0 0-2-15,-2-3 0 16,-1-1-51-16,1 4-10 0,-4-5-3 0,4 5 0 0,-4 0 0 0,-2 5 0 16,3-1 0-16,0-1 0 0,-3 4-51 0,0-2-13 15,0-3 0-15,0 10 0 0,0-5 0 0,-2 0 0 0,4 7 0 0,-2-2 0 16,0-3 16-16,3 3 1 0,5 0 0 0,0-3 0 15,0 3-7-15,3 2-2 0,-1-7 0 0,1 7 0 16,2-7-26-16,1 2-6 0,2-2 0 0,2-4-1 16,-2 4 25-16,3-2 0 15,2-3 0-15,0-2 0 0,0 0 0 0,1 0 0 16,-1 0 0-16,3-2 0 0,-3-3 0 0,0 3 0 0,0-6 0 0</inkml:trace>
  <inkml:trace contextRef="#ctx0" brushRef="#br0" timeOffset="99807.535">12909 8223 1036 0,'0'0'92'0,"-3"-2"-73"0,1-3-19 0,-1-2 0 0,3 7 157 0,0 0 28 16,0 0 6-16,0 0 1 0,0 0-36 0,0 0-6 16,0 0-2-16,0 0 0 0,0 0-83 0,0 12-17 15,3-3-3-15,-1 3-1 0,4 2-10 0,-4-2-2 16,4 2-1-16,-1 0 0 0,0-2-19 0,3 2-3 15,-3 0-1-15,3 0 0 0,0 0 14 0,0-2 2 16,-2 2 1-16,-1-2 0 0,-3-5-25 0,1 4 0 16,0-1 0-16,-1-3 0 15,-2 0-200-15,3-2-44 0,-3-5-10 0</inkml:trace>
  <inkml:trace contextRef="#ctx0" brushRef="#br0" timeOffset="99979.042">12840 8404 1094 0,'0'0'97'0,"6"0"-77"16,-1-2-20-16,3-5 0 0,0-1 144 0,2 1 26 0,1-2 5 0,2 2 1 16,0 0-90-16,1 0-18 0,-1 0-3 0,3 0-1 15,-3 4-51-15,0-1-13 0,0-3 0 0,1 7 0 16,-9-5 0-16,3 3 0 0,0-3 0 0,0 5 0 16,0 0-100-16,0 0-22 15,-1-2-5-15,-1 2-615 0</inkml:trace>
  <inkml:trace contextRef="#ctx0" brushRef="#br0" timeOffset="100322.783">13123 8310 1267 0,'0'0'56'0,"0"0"12"16,0 0-55-16,0 0-13 0,0 0 0 0,0 0 0 0,0 0 100 0,0 0 18 15,0 0 3-15,0 0 1 0,0 0-42 0,0 0-8 16,0 0-1-16,0 0-1 0,0 0-9 0,3 7-1 16,-3-2-1-16,-3 2 0 0,3 0-43 0,-2-3-16 15,2 4 11-15,0-1-11 16,0 0 57-16,0 0 6 0,0 0 1 0,0 4 0 15,0-1-52-15,0-3-12 0,2 0 0 0,1 2 0 0,0 1 0 0,-1-3 0 16,4 0 0-16,-1 0 0 0,-2-2 0 0,2-5 0 16,0 7 0-16,3-3 0 0,-8-4 0 0,8 0 0 15,0 0 0-15,0 0 0 0,0-4 0 0,0-1 0 16,0 3 0-16,0-3 0 16,0-2 0-16,-3 0 0 0,3-3 0 0,0 3 0 0,-3-4 0 0,-2 4 0 15,2 0 0-15,-2-5 0 0,-1 0 0 0,-2 5 0 16,3-2 0-16,-3 2 0 0,-3-5 0 0,3 5 0 0,-2 0 0 0,-4 2 0 15,6 5 54-15,-2-2 8 0,-4-3 2 0,1 3 0 16,0-3-64-16,2 5-28 0,-2 0 3 0,5 0 0 16,-3-3 40-16,3 3 8 0,0 0 1 0,0 0 1 15,-2-4-276-15,2 4-55 16,-6-12-11-16,6 5-3 0</inkml:trace>
  <inkml:trace contextRef="#ctx0" brushRef="#br0" timeOffset="100666.52">13322 8277 576 0,'0'0'51'0,"0"0"-41"0,0 0-10 0,5 5 0 15,-2-3 207-15,2 3 39 0,0 2 8 0,1 0 2 16,-4-2-103-16,4-3-20 0,-6 5-4 0,5-2-1 16,-3 2-7-16,4 0-1 0,-1 0-1 0,-2-2 0 0,2 2-37 0,0-5-7 15,1 5-2-15,-4-2 0 0,4 2-58 0,-4-3-15 16,1-1 0-16,-1 1 0 0,-2-1 0 0,0-3 0 15,0 0 0-15,0 0 0 0,0 0 54 0,0 0 8 16,0 0 2-16,0 0 0 16,3-7-52-16,0 0-12 0,-1-5 0 0,1 3 0 15,0-3-48-15,-1-2-13 0,4 0-3 0,2-5 0 0,-1 5 52 0,1 0 12 16,3-1 0-16,2 4 0 0,-5-1-12 0,3 3 1 16,-1-3 0-16,1 5 0 0,0 0 11 0,-1 2 0 15,-2 3 0-15,3-3-8 0,-3 3 8 0,2 2 0 0,1-5 0 16,-3 5 0-16,2 5 0 0,-2-5 0 0,3 0 0 0,-3 0 0 31,-3 0-44-31,3 0-11 0,-5 2-1 0,2-2-1046 0</inkml:trace>
  <inkml:trace contextRef="#ctx0" brushRef="#br0" timeOffset="101792.825">8070 8498 874 0,'18'-2'39'16,"-18"2"8"-16,0 0-38 0,0 0-9 0,0 0 0 0,6-5 0 16,2 3 104-16,-8 2 20 0,-6-5 3 0,6 5 1 15,8 0-33-15,-8 0-7 0,0 0 0 0,0 0-1 0,0 0-11 0,0 0-3 16,0 0 0-16,0 0 0 0,0 0 1 0,3 7 0 16,10 0 0-16,-5 5 0 0,-5-5-27 0,2 7-6 15,0-2-1-15,3 7 0 16,0-5-10-16,0 0-2 0,0 7-1 0,5-2 0 0,6 2 29 0,2-2 7 15,-5 2 1-15,0 0 0 0,-6-2-64 16,1 2 0-16,-3 3-14 0,0-8 2 0,0 8 20 0,-3-8 4 16,3 3 1-16,-3 0 0 0,0-5 1 0,3 0 0 15,3 0 0-15,0 0 0 16,-4-2 0-16,-1 2 0 0,-1-7 0 0,-2 5 0 0,5-5 16 0,-6 0 3 16,-2 0 1-16,6 0 0 0,2 0-34 0,-3-2 0 15,0-3 0-15,-2-2 0 0,-3 0 0 0,0 0 0 16,0 0 0-16,0 0 0 0,0 0 0 0,0 0 0 15,-6-2 0-15,-1-5 0 16,-7 0-44-16,1-5-16 0,2 0-4 0,-2 3 0 16,0-5-191-16,-3-3-38 0</inkml:trace>
  <inkml:trace contextRef="#ctx0" brushRef="#br0" timeOffset="102089.534">8083 8524 1177 0,'0'0'52'0,"0"0"11"15,-8-2-51-15,3-3-12 0,5 5 0 0,0 0 0 0,-8 0 96 0,8 0 16 16,0 0 3-16,0 0 1 0,0 0-29 0,0 0-6 16,-5-3-1-16,5 3 0 0,0 0-9 0,0 0-3 15,0 0 0-15,0 8 0 0,0-1-16 0,0 0-3 16,-6 0-1-16,1 4 0 0,0-1 4 0,2 2 0 15,0 2 0-15,-2-2 0 0,-3 2-36 0,0-5-6 16,6 10-2-16,-4-5 0 0,-2 0-8 0,3 5 0 16,0-7 0-16,2 2 0 15,0-2-20-15,1-3-5 0,-3 3-2 0,5-5 0 16,2 0-53-16,1 0-10 0,-6 0-2 0,3-2-569 16,0-5-114-16</inkml:trace>
  <inkml:trace contextRef="#ctx0" brushRef="#br0" timeOffset="102307.958">8049 8554 403 0,'18'-4'17'0,"-18"4"5"0,-2 0-22 0,2 0 0 0,13-7 0 0,3 2 0 16,-6-2 298-16,1 5 55 0,-3-3 11 0,8-2 3 15,5 4-191-15,-5-1-37 0,-3-3-8 0,3 7-2 16,5-5-103-16,-5 5-26 0,0 0 0 0,-6 0 0 15,3 0 56-15,1 0 7 0,-4 0 1 0,-2 0 0 16,-8 0-52-16,8 0-12 0,3 0 0 0,-1-2 0 16,-10 2-62-16,0 0-15 0,8 0-3 0,3-5-915 15</inkml:trace>
  <inkml:trace contextRef="#ctx0" brushRef="#br0" timeOffset="103292.531">8435 9467 1436 0,'-5'0'32'0,"5"0"6"0,0 0 2 0,0 0 0 0,0 0-32 0,0 0-8 16,-6 0 0-16,6 0 0 0,0 0 81 0,0 0 15 0,-5-2 4 15,0-3 0-15,5 5-45 0,-3 0-9 0,-5-5-2 0,0 10 0 16,0-5 8-16,0 0 2 0,0 7 0 0,-5-7 0 16,-5 7-10-16,4 0-1 0,4-2-1 0,-3 2 0 15,-1 0-24-15,1 0-5 0,3 5-1 0,-1-3 0 16,3 3 8-16,-3 2 0 0,-4 5 1 0,7-5 0 15,8 0-21-15,-3 0 0 0,-10-2 0 0,10 2 0 16,3-2-9-16,3-3-7 0,-3 3 0 0,-3-5-1 16,3 0 7-16,3 0 2 0,7-2 0 0,1-3 0 15,-11-2 8-15,13 0 0 0,6-2 0 0,-1-3-8 16,-2-2 28-16,0 0 5 0,-3-5 2 0,6 3 0 0,-1-3-27 16,-5-2 0-16,-5 7 0 0,3-5 0 0,-3-2 0 0,0 0 0 15,-3 2 0-15,0 3 0 0,3-3 49 0,-2 0 5 16,-4 5 1-16,1 0 0 0,-6 5-22 0,3-5-4 15,3 2-1-15,0-2 0 0,-3 7-13 0,0 0-3 16,0 0-1-16,5 0 0 0,-2 0 9 0,-3 0 3 16,0 0 0-16,5 5 0 0,3-3-14 0,-3 5-9 15,-5-2 12-15,3-3-12 0,2 5 10 0,3-2-10 16,-5 2 8-16,5 0-8 0,-3 5 0 0,5-3 0 16,1-2 0-16,-6 5 0 0,-7-5 0 0,7 0 0 15,8 0 0-15,-5 5 0 0,-5-5 0 0,-1 0 0 16,6 0 8-16,0-2-8 0,0 2 0 0,-2-5 0 15,-6-2-10-15,7 5 10 16,7-3-156-16,-9 3-24 0,-5-5-6 0,0 0-899 0</inkml:trace>
  <inkml:trace contextRef="#ctx0" brushRef="#br0" timeOffset="103589.385">8713 9427 1911 0,'0'0'42'0,"0"0"9"0,0-7 1 0,0 7 2 0,-3 0-43 0,0-7-11 0,3 7 0 0,-2 0 0 16,-1-5 104-16,-2 5 20 0,-3 0 3 0,5 5 1 15,3-5-52-15,-8 7-9 0,-5 0-3 0,3 5 0 16,4-3-25-16,-4 3-6 0,-6 2-1 0,3 0 0 16,2-2-40-16,6 2-9 0,5 0-2 0,-3-2 0 0,-5 7 19 0,8-5 0 15,8-5 0-15,0 3 0 0,-5 0 0 0,7-3 0 16,3-2 0-16,3-2 0 0,0 2 0 0,0-2 0 15,3-3 0-15,-1-2 0 0,3-7 0 0,0 7 0 16,-2-7 0-16,-1 2 0 0,4-4-13 0,-1-3 4 16,-3-2 1-16,1 2 0 15,-3-2-100-15,-3 0-19 0,3 2-4 0,-3-4-1 16,-5-3-93-16,-3 5-19 0</inkml:trace>
  <inkml:trace contextRef="#ctx0" brushRef="#br0" timeOffset="103776.636">8932 9253 460 0,'0'0'41'0,"-2"-2"-33"0,-4-3-8 0,4 5 0 0,2 0 305 0,-6-2 59 16,6 2 12-16,0 0 3 0,-5 0-185 0,5 0-37 0,-2 2-7 15,-1 5-2-15,3 0-73 0,3 0-15 0,-1 5-4 0,1 2 0 16,2-2-35-16,0 2-7 16,3 0-2-16,0 0 0 0,0 0-12 0,0 5 0 15,0-5 0-15,0 5 0 0,-3-5 0 0,3 0 0 0,-5-2 0 0,0 2 0 16,-3-7 0-16,2 5 9 0,1-5-9 0,-1 0 8 15,1 0-163-15,-3-7-33 0,0 0-6 16</inkml:trace>
  <inkml:trace contextRef="#ctx0" brushRef="#br0" timeOffset="103932.882">8885 9446 1425 0,'0'0'63'0,"0"0"13"15,0-5-60-15,2-2-16 0,1 0 0 0,5 0 0 0,-3 0 83 0,3 2 13 31,0-2 4-31,3 0 0 0,-1-2-56 0,1-3-12 0,-1 5-1 0,4 0-1 0,2-5-22 0,-3 5-8 16,0 0 0-16,0 0 9 0,0 0-9 0,-2 2 0 16,0-2 0-16,-1 5-567 15,-2-3-108-15</inkml:trace>
  <inkml:trace contextRef="#ctx0" brushRef="#br0" timeOffset="104323.497">9141 9333 1105 0,'0'0'48'0,"0"0"12"0,0 0-48 0,0 0-12 16,0 0 0-16,0 0 0 0,0 0 126 0,0 0 23 16,6 7 5-16,-4 0 1 0,4 0-44 0,-4 0-9 15,1-2-2-15,0 2 0 0,-1 0-53 0,1 0-11 0,-1 0-3 0,4 0 0 16,-4 0-1-16,4-2 0 0,2 2 0 0,-6-2 0 16,6-3-32-16,0-2 0 0,0 0 0 0,0 0 0 15,0 0 0-15,0-2 0 0,0-3 0 0,2-2 0 16,-2 0 8-16,3 0 2 0,-3-5 0 0,0 3 0 15,0-3-10-15,-3 0 0 0,0 5 9 0,-2-7-9 16,0 7 9-16,-1-5-9 0,4 3 12 0,-6-3-12 16,2 5 12-16,-2 0-4 0,0-5 0 0,0 10-8 15,-2-3 16-15,-1 3-3 0,0-3-1 0,1 5 0 16,-1-2 11-16,0-3 1 0,1 5 1 0,-1 0 0 16,3 0-13-16,0 0-2 0,0 0-1 0,0 0 0 15,0 0-9-15,0 0 0 0,0 0 0 0,3 7 0 16,-3-2 0-16,2-3 0 0,-2 5 0 0,6 0 0 0,-4-2 0 15,4 7 0-15,-4-5 0 0,4 2 8 16,-1-2-8-16,-3 5 0 0,4 0 9 0,-1-3-9 16,-2-2 0-16,5 0 0 0,-6 0 0 0,4 5 8 15,-1-5-68-15,0-2-14 0,0-3-2 0,1 5-972 16</inkml:trace>
  <inkml:trace contextRef="#ctx0" brushRef="#br0" timeOffset="104776.661">9575 9211 518 0,'0'0'46'0,"3"-5"-37"16,0-2-9-16,-3 7 0 0,0-5 219 0,0 5 41 16,0 0 9-16,0-2 2 0,0 2-114 0,0 0-22 15,0 0-5-15,0 0-1 0,-8 0-52 0,2 0-10 16,1 7-3-16,0-2 0 0,-3 2-51 0,3 0-13 0,-6 0 0 0,3 0 0 15,3 5 54-15,-3-3 8 0,2-2 2 0,1 7 0 16,0-7-52-16,2 5-12 0,1 0 0 0,2-3 0 16,0 3 0-16,0-5 0 0,2 0 0 0,4 0 0 15,-1 0 0-15,3-7 0 16,0 5 0-16,2-5 0 0,1 0-17 0,2-5-7 0,-2 3 0 0,2-3-1 16,-2-2 25-16,-1 0 8 0,1-5 0 0,-3 5 0 15,0 0-8-15,-6 0 0 0,3 0-8 0,1 0 8 0,-4 0 25 16,1 2 11-16,0-2 1 0,-3 0 1 15,0 5-19-15,-3-3-4 0,3 5-1 0,0 0 0 0,0 0 15 16,0 0 3-16,0 0 1 0,0 0 0 0,0 0-33 16,0 0 0-16,0 0 0 0,0 0 0 0,0 0 0 0,0 7 0 15,0-7 0-15,3 7 0 16,-3-2 0-16,5 2 0 0,-2-5 0 0,-1 3 0 16,4 2 0-16,2-2 0 0,-3-3 0 0,0 5 0 0,0-2 0 0,-2-3 0 15,5 3 0-15,-5-5 0 0,5 2 0 0,-3 3 0 16,-2-5 0-16,-1 0 0 15,6 0-198-15,-3 0-46 0,6-7-10 0,-3 2-2 0</inkml:trace>
  <inkml:trace contextRef="#ctx0" brushRef="#br0" timeOffset="105026.895">9760 9018 633 0,'6'-7'56'0,"-6"7"-44"16,0-5-12-16,0 5 0 0,0-2 251 0,0 2 48 0,2-5 9 0,-2 5 3 15,0 0-135-15,0 0-28 0,6 5-4 0,-4 2-2 16,1 0-67-16,-3 5-14 0,3-3-2 0,2 5-1 16,3-2-7-16,-3 7-2 0,-2-3 0 0,2 1 0 15,3-1-39-15,0 3-10 0,-5 2 0 0,2-2 0 16,0-5 0-16,1 5 0 0,-1-5 0 0,0 0 0 16,-2 0 0-16,2-2 0 0,0 0 0 0,1-3 0 15,-6-2 0-15,5 0 0 0,-2-2 0 0,-1 2 0 16,-2-7 0-16,0 0 0 0,0 0 0 0,0 0 0 15,0 0-100-15,0 0-23 0,0-7-4 0,-2 0-1 0</inkml:trace>
  <inkml:trace contextRef="#ctx0" brushRef="#br0" timeOffset="105776.58">8692 10043 403 0,'-14'0'17'0,"12"-2"5"0,2 2-22 0,0 0 0 0,0 0 0 15,-6 0 0-15,1-5 186 0,2 5 33 16,3 0 6-16,0 0 2 0,0 0-99 0,0 0-19 0,0 0-4 0,0 0-1 15,0 0-24-15,0 0-6 0,0 0-1 0,0 0 0 16,8 7 15-16,0 0 2 0,-5 0 1 0,2 5 0 16,3 0-35-16,0 2-6 0,-3 0-2 0,3 0 0 15,-2 7-9-15,2-2-3 0,-3 0 0 0,3 0 0 16,2 2-21-16,-2 0-5 0,-2-2-1 0,2-3 0 16,0 3 22-16,-1 0 4 0,-1-5 1 0,-1 0 0 15,-2-2-36-15,2 2 0 0,-5-7 0 0,5 5 0 16,-2-5-28-16,0-5-13 0,-3-2-3 0,0 0 0 15,0 0-185-15,0 0-38 0,0 0-7 0</inkml:trace>
  <inkml:trace contextRef="#ctx0" brushRef="#br0" timeOffset="106229.705">9057 10130 1094 0,'-3'0'97'0,"0"0"-77"15,-5 0-20-15,3 0 0 0,-3 0 181 0,3 0 33 16,0 0 6-16,-3 0 2 0,-6 0-106 0,7 0-22 16,-4 5-4-16,3-5-1 0,3 2-33 0,-3-2-6 15,3 7-2-15,-1-2 0 0,-2 2-24 0,3 0-6 16,0 0-1-16,-3 5 0 0,2-5-17 0,1 7 10 16,0-7-10-16,0 7 8 0,-1-2-8 0,4 0 0 15,-4 2 0-15,6-5 0 0,0 3 0 0,3-5 0 16,2 0-9-16,3 0 9 0,0-2-10 0,0-3 2 0,3-2 0 0,-3 0 0 15,0 0 8-15,2 0-12 0,3 0 12 0,3-7-12 16,0 5 12-16,0-10 0 0,0 5-9 0,-3-5 9 16,3 3 0-16,-3-3 0 0,-5 0 0 0,0 5 0 15,-3-2 0-15,1 2 10 0,-4-5-2 0,-2 5-8 16,0 0 20-16,0 2-2 0,0 5-1 0,-2-2 0 16,-1-3-2-16,3 5-1 0,0 0 0 0,-5 0 0 15,-1 0-1-15,6 0 0 0,0 0 0 0,0 0 0 16,0 0-4-16,0 0-1 0,0 0 0 0,0 7 0 15,3-2-8-15,0 2 0 0,2 0 0 0,0-2 0 16,1 2 0-16,-1-5 0 0,3 5 0 0,0-2 0 16,-3-3 0-16,0 3 0 0,3 2 0 0,0 0 0 15,-2-7 0-15,-1 5 0 0,-5-5 0 0,8 2 8 0,0 3-8 0,-6-3 0 16,-2-2 0-16,6 0 0 16,-1 0-173-16,-2-2-34 0,2 2-6 0</inkml:trace>
  <inkml:trace contextRef="#ctx0" brushRef="#br0" timeOffset="106651.591">9086 9987 1825 0,'0'0'80'0,"0"0"18"0,0 0-78 0,0 0-20 16,0 0 0-16,0 0 0 0,0 0 106 0,0 0 18 15,0 0 3-15,0 7 1 0,2 2-48 0,4-2-10 16,2 5-2-16,-3 2 0 0,3-2-44 0,0 2-10 15,0 0-2-15,2-7 0 0,-2 7-3 0,0-2-1 16,0 0 0-16,3-3 0 0,-6 5-8 0,0-7 0 0,3 5 0 0,-2 0 0 16,-1-3 16-16,0-2 0 0,0-2 1 0,-2 2 0 15,0-2-17-15,-1-3 8 0,4-2-8 0,-4 0 0 16,1-2 15-16,0-3-4 0,-1-2-1 0,4 2 0 16,-4-2-25-16,1 0-5 0,2 0 0 0,3 0-1 15,3-5-3-15,-3 5-1 0,0 0 0 0,2 5 0 16,-2-3 16-16,3 3 9 0,-1-3-10 0,1 5 10 15,-1 0 0-15,1 0 0 0,0 0 0 0,-1 7 0 16,-2-2 0-16,-3-3 0 16,1 5 13-16,-1-2-4 0,0 2 3 0,1 0 0 0,-4 5 0 15,-2-5 0-15,0 0 1 0,-2 0 1 0,-6 0 0 0,0 0 0 16,0 0-14-16,-3 5 0 0,1-5 0 0,-1 0 0 0,0 5 18 0,-2-5 1 16,0 0 0-16,0-5 0 15,2 3-41-15,1-3-8 0,-1 3-2 0,0-5 0 16,6 0-86-16,-6 0-18 0,4 0-3 0,1-7-1 0</inkml:trace>
  <inkml:trace contextRef="#ctx0" brushRef="#br0" timeOffset="107058.098">9512 10083 1378 0,'0'0'61'0,"0"0"13"0,0 0-59 16,8 0-15-16,0-2 0 0,0-3 0 0,-3 5 96 0,3-2 16 0,0-3 3 0,0 5 1 16,0-5-36-16,0 3-6 0,0 2-2 0,-1-5 0 15,-1 5-35-15,2-7-7 0,0 5-2 0,-3-3 0 16,0-2 0-16,0 5 0 0,1-3 0 0,-1-2 0 16,0 0-6-16,1 2-2 0,-4-2 0 0,4 0 0 15,-6 0-3-15,2 0-1 0,-2 0 0 0,0 2 0 16,-2-2 16-16,-1 5 4 0,0-3 0 0,-2 3 0 15,0-3 0-15,-1 3 1 0,1 2 0 0,-3 0 0 16,-2-5-29-16,2 5-8 0,0 5 0 0,-3-3 0 16,1 3 0-16,-1 2 0 0,-2 0 0 0,2 0 0 15,1 0 0-15,-4 7 0 0,4-2 0 0,2-3 0 16,-3 3 0-16,6 0 0 0,0-3 0 0,2 3 0 0,0 2 0 0,3-2 0 16,3-3 0-16,0 3 0 0,2 0 16 15,0-3 3-15,3-2 0 0,0 0 0 16,3-2-41-16,-1 2-8 0,-2 0-2 0,5-7 0 0,-2 0 32 0,0 0 0 15,2-2 0-15,0-3 0 0,0-2 0 0,1 2 0 16,-4-2 0-16,3 0 0 16,-2-2-118-16,0-3-18 0,-1 5-3 0,1-5-548 15,-3 3-109-15</inkml:trace>
  <inkml:trace contextRef="#ctx0" brushRef="#br0" timeOffset="107311.226">9734 9728 1958 0,'0'0'43'0,"0"0"9"0,0 0 1 0,0 0 3 0,0 0-45 0,0 0-11 15,0 0 0-15,0 0 0 0,0 7 98 0,3 0 18 0,-1 5 3 0,1 0 1 16,0 2-72-16,2-5-13 16,-2 10-3-16,2 0-1 0,0 2 8 0,3-2 1 15,-3-3 1-15,1 8 0 0,-1-8-33 0,0 8-8 16,-2-8 0-16,2 3 0 0,-2 0 0 0,-1-5 0 0,-2-2 0 0,3-3 0 15,2 5 0-15,-5-7 0 0,3 0 0 0,-3-2 0 16,0-5-100-16,0 0-23 0,0 0-4 0,0 0-1 16,8 0-102-16,-3-7-21 0,3-5-4 15,-2-4-1-15</inkml:trace>
  <inkml:trace contextRef="#ctx0" brushRef="#br0" timeOffset="107680.619">9975 9808 748 0,'0'0'67'0,"2"-5"-54"0,1 3-13 0,2-3 0 0,-5 5 118 0,3-7 21 16,-3 7 4-16,0-2 1 15,0 2 18-15,0 0 4 0,0 0 1 0,0 0 0 16,0 0-73-16,0 0-14 0,0 0-4 0,-5 0 0 16,2 0-50-16,-2 0-10 0,0 2-3 0,2-2 0 0,0 5-13 0,-2-3 0 15,2 3 0-15,1 2 0 0,-1 0 0 0,0 0 0 16,-2 0 0-16,2 0 0 0,-2 5 0 0,0 0 0 15,-3-3 0-15,3-2 0 16,2 5 0-16,0-5 0 0,3 0 0 0,0 0 0 16,3 0 0-16,2 0 0 0,1 0 0 0,1-2 0 15,1 2 0-15,0 0 0 0,0-2 0 0,3-3 0 0,-3 5 0 0,2-2 0 16,-2-3 0-16,0 5 0 0,-2-2 0 0,1 7 0 16,1-5 0-16,-5 0 0 0,0 0 54 0,-1 0 8 0,1 5 2 15,0-3 0-15,-1-2 0 0,-2 5 0 0,0 0 0 0,0-3 0 16,-2-2-52-16,-1 5-12 0,-2-5 0 0,2 0 0 15,-2 0 0-15,-1 5 0 0,-1-10 0 0,1 10 0 16,-2-5 0-16,-2-2 0 0,2-3 0 0,-5 5 0 31,2-2-100-31,0-3-22 0,-2-2-5 0,0 5-922 0</inkml:trace>
  <inkml:trace contextRef="#ctx0" brushRef="#br0" timeOffset="125731.72">14354 9601 403 0,'0'0'17'0,"-3"0"5"16,0-2-22-16,1 2 0 0,2 0 0 0,0 0 0 0,-3 0 218 0,-2 0 39 15,2 2 8-15,-5-2 2 0,0 5-108 0,0-5-22 16,0 2-4-16,-2 3-1 0,-1-3-44 0,1 5-8 16,-4-2-3-16,6 2 0 0,-2 0-25 0,-1 0-4 15,1 0-2-15,-1 0 0 0,-2 0-18 0,0 5-4 16,-1-5-1-16,-1 0 0 0,-1 5 9 0,-3-3 1 16,-2 3 1-16,0 2 0 0,0-2-21 0,-6 2-4 15,-2 5-1-15,-3-5 0 0,1 7 7 0,-1-2 1 0,3-5 0 16,2 5 0-16,3-5-7 0,1 5-1 15,4-3 0-15,3 1 0 0,3-3-8 0,2 0 0 0,1-5 0 16,2 3 0-16,5 0 0 0,-2-3 0 0,0 3-11 0,2-5 11 16,0 0-12-16,1 0 4 0,-1-2 0 0,3-3 0 31,-3 5-26-31,1-2-5 0,2-5-1 0,0 2 0 16,-5 3-90-16,2 0-18 0,3-5-4 0,0 0-471 0,-5 2-93 0</inkml:trace>
  <inkml:trace contextRef="#ctx0" brushRef="#br0" timeOffset="126137.932">13716 9843 921 0,'0'0'82'0,"0"0"-66"16,0 0-16-16,0 0 0 0,0 0 129 0,0 0 23 16,0 0 4-16,0 0 0 0,0 0-28 0,-5 5-5 15,-1-5-2-15,-2 7 0 0,-2 0-46 0,2 5-10 16,-5-3-1-16,0 3-1 0,-3 9-30 0,0-2-5 15,-3 0-2-15,3 2 0 0,0 5 3 0,1-5 1 0,1 0 0 0,4 0 0 16,2 3-1-16,0-3 0 0,3 0 0 0,2 0 0 16,0-2-10-16,6 2-3 0,-3-2 0 0,8 2 0 15,-3-9-16-15,3 2 10 0,5 0-10 0,-2-7 8 16,2 3-8-16,3-3 0 0,0-5 0 0,2-2 0 16,-2-2 8-16,3-3-8 0,-1-2 0 0,1 0 8 15,-1 0-8-15,1-5 0 0,-3 3 0 0,-3-3-11 16,-5 0-107-1,5 5-22-15,0 0-4 0</inkml:trace>
  <inkml:trace contextRef="#ctx0" brushRef="#br0" timeOffset="127278.524">12200 10911 1119 0,'0'0'49'0,"0"0"11"0,0 0-48 0,0 0-12 0,0 0 0 0,0-5 0 16,-3 5 104-16,1-7 19 0,-1 7 3 0,-2-7 1 16,2 3-22-16,0 1-4 0,-5-2-1 0,3 3 0 15,0-3-30-15,0 5-6 0,-3-2-2 0,0 2 0 16,0 0-12-16,0 0-2 0,0 2-1 0,0 3 0 15,-5-3-28-15,0 3-6 0,2 2-1 0,-2 7 0 16,-1-7 6-16,1 5 1 0,0 2 0 0,0 0 0 16,2 0-19-16,1 3 0 0,-1-3 0 0,3 0 0 15,3 0-9-15,0 0 9 0,2 0-8 0,0-2 8 16,3 0 0-16,6-5-10 0,-4 2 10 0,6-4 0 0,3 2 0 16,-1-7-8-16,4 0 8 0,-1 0 0 0,3-4 0 0,-1 1 0 15,1-9 0-15,3 5 0 0,-6 0 17 0,3-7 4 16,-3 2 1-16,0-2 0 0,1 0-4 0,-6 0-1 15,0 0 0-15,-3-5 0 0,0 7 24 0,0-2 5 16,-5-5 1-16,-2 3 0 0,-1-3-15 0,-2 0-4 16,-3-2 0-16,-3 2 0 0,3 3-8 0,0-3-3 15,1 0 0-15,-4-2 0 0,3 7 8 0,-3-5 2 16,3 5 0-16,-2-5 0 0,2 5-15 0,0 0-2 16,0 2-1-16,0-2 0 0,0 7 4 0,0-5 1 15,3 5 0-15,-3 0 0 0,3 5 16 0,-3-3 3 16,3 3 1-16,-1 2 0 0,4-5-22 0,-4 5-4 15,4 5 0-15,-4-3-8 0,4 5 8 0,-1 0-8 16,3 5 0-16,0 0 0 0,0-3 0 0,0 5 0 16,3-2 0-16,-1 7 0 0,1-3 0 0,2 1 0 0,1-1 0 15,4 3 0-15,-2 0 0 0,3-3 0 0,-1 3 0 0,3 2 0 16,1-2 0-16,2-5 0 0,-1 5 0 0,4-5 0 16,-3 5 0-16,-3-5 0 15,3 0 0-15,-5 0 0 0,-1 1 0 0,1 1 0 0,-3-7 0 0,0 3 0 16,0 0-24-16,-1-3 0 0,-1-2 1 0,-1 0 0 15,-2 0-115-15,2-2-23 0,-5-5-5 0,0 0-1051 16</inkml:trace>
  <inkml:trace contextRef="#ctx0" brushRef="#br0" timeOffset="127700.394">12295 10866 115 0,'0'0'10'0,"0"0"-10"0,0 0 0 0,0 0 0 0,0 0 353 0,0 0 69 16,0 0 14-16,0 0 2 0,0 0-303 0,0 0-61 16,0 0-12-16,5 0-2 0,3 0-16 0,0 0-2 15,0 0-1-15,3-2 0 0,-3 2-29 0,2-5-12 16,-2 5 8-16,3-2-8 0,2-3 0 0,-2 1 0 16,-1 1 0-16,-2-2 0 0,0 3 10 0,0-3-10 15,-3-2 12-15,-2 5-12 16,2-3 44-16,1 3 1 0,-4-3 1 0,4 3 0 0,-4-3-11 0,-2 5-3 15,3-7 0-15,-6 2 0 0,1 5 16 0,-1-7 4 0,0 5 0 0,3 2 0 16,-8 0-32-16,3 0-7 16,-3 0-1-16,-2 0 0 0,2 2 16 0,-3-2 4 0,0 7 0 0,1-2 0 15,-1-3-16-15,3 8-4 0,-2-3 0 0,-1 0 0 16,1 2-3-16,2-2-1 0,0 1 0 0,2 3 0 16,4-4-8-16,-1 0 0 0,0 5 0 0,1 0 0 15,-1-3 0-15,3-2 0 0,3 5 0 0,-1 2 0 16,4-2 0-16,-1-3 0 0,0 3 0 0,3-5 0 15,3 5 0-15,-3-5-11 0,2-5 3 0,1 5 0 16,0-7 8-16,-1 0 0 16,3 0 0-16,1 0 0 0,-1 0-63 0,0-2-10 0,0-5-3 0,1 2 0 15,-4-2-116-15,9-7-24 0,-3 2-5 0</inkml:trace>
  <inkml:trace contextRef="#ctx0" brushRef="#br0" timeOffset="127982.049">12708 10772 1497 0,'0'0'32'0,"0"0"8"0,0 0 0 0,0 0 4 0,0 0-36 0,0 0-8 15,-3 0 0-15,3 0 0 0,-5-7 104 0,0 7 20 16,-1 0 3-16,1 0 1 0,-3 5-52 0,-2-3-9 16,-1 3-3-16,3 2 0 15,-2 0 0-15,-1 0 0 0,3 5 0 0,0-3 0 0,0 5-36 0,3-2-8 16,-3 0-2-16,5-3 0 0,1 5-18 0,-1-2 0 15,6 2 0-15,-1-2 0 0,4-3-11 0,-1 3-5 16,0 0-2-16,3-5 0 0,0 0 18 0,3 0 0 16,-1 0 0-16,3-2 0 15,-2-3 0-15,5-2 0 0,-3-2 0 0,3-3 0 16,0-2-92-16,-3 2-14 0,3-2-3 0,0-2-1 16,0-3-100-16,-3 5-20 0,-3-5-4 0,6 3-1 15,-5-3 40-15,-3-2 8 0,-3 2 2 0</inkml:trace>
  <inkml:trace contextRef="#ctx0" brushRef="#br0" timeOffset="128309.742">12851 10793 172 0,'0'0'8'0,"-5"0"1"0,-1 0-9 0,1 0 0 0,0-2 0 0,5 2 0 16,0 0 296-16,0 0 58 0,0 0 11 0,0 0 3 16,0 0-244-16,0 0-48 0,0 0-9 0,0 0-3 15,0 0 38-15,5 7 7 16,0 0 2-16,-2 0 0 0,2 0-25 0,0 0-5 0,1 0-1 0,-1 0 0 16,0 5-12-16,-2-5-2 0,0 5-1 0,-1-5 0 15,1 0-52-15,0 0-13 0,-1 5 0 0,-2-5 0 16,3 0 0-16,-3-5 0 0,0-2 0 0,0 7 0 0,0-7 29 0,0 0 3 15,0 0 1-15,0 0 0 0,0 0-22 0,0 0-11 16,0 0 10-16,0 0-10 16,-3-7-24-16,1 5-12 0,-1-10-1 0,3 5-1 15,0-7 38-15,0 2 0 0,0 3 0 0,0-7 0 16,0 1 0-16,3 6 0 0,-1-3 0 0,1-2 0 0,0 2 0 0,-1 3 0 16,1-3 0-16,2 0 0 0,-2 5 0 0,2 0 0 15,-2 0 0-15,5 0 0 0,-3 5 0 0,0-3 0 16,3 5 0-16,-3 0 0 0,3-5 0 0,0 5 0 15,-2 0 0-15,2 5 0 16,-3-5-59-16,3 0-4 0,0 0-1 0,-3 0 0 16,0 0-109-16,3 0-23 0,-5 0-4 0,2 0 0 0</inkml:trace>
  <inkml:trace contextRef="#ctx0" brushRef="#br0" timeOffset="128684.832">13086 10765 1497 0,'0'0'32'0,"0"0"8"0,0 0 0 0,8 0 4 0,0 0-36 0,0 0-8 0,0-4 0 0,0 1 0 16,3-2 104-16,-3 3 20 0,5-3 3 0,-3 3 1 15,1-3-103-15,-3-2-25 0,2 5 0 0,1-3 0 16,0-2 0-16,-3 7 0 0,-3-7 0 0,0 2 0 16,0 3 56-16,1-3 5 0,-6 3 2 0,2-3 0 15,-2 5-50-15,0 0-13 0,-2-7 0 0,2 5 0 16,-3-3 56-16,-2-2 7 0,2 7 1 0,-2-5 0 0,0 5-52 0,-1-2-12 15,-2 2 0-15,-2 0 0 0,2 2 0 0,-3 3 0 16,3-3 0-16,-2 3 0 0,-4 2 54 0,4 0 8 16,-3-2 2-16,2 4 0 0,3-2-52 0,-2 5-12 15,-1-5 0-15,3 5 0 0,3-5 0 0,-3 3 0 16,5 1 0-16,-2 1 0 0,5-3 0 0,0 3 0 16,2 0 0-16,1-3 0 0,2 3 0 0,1-5 0 15,2 5 0-15,0-3 0 0,2-2 0 0,1 0 0 16,-1-2 0-16,4-2 0 0,-4 1 0 0,1 1 0 15,-1-3 0-15,4-2 0 16,-4 0-100-16,3 0-22 0,-2-2-5 0,2-3-1 16,-2-2-112-16,-3 2-24 0,2-2-4 0,-2 5 0 0</inkml:trace>
  <inkml:trace contextRef="#ctx0" brushRef="#br0" timeOffset="129106.6">13348 10725 1497 0,'0'0'32'0,"0"0"8"0,0 0 0 0,0-2 4 0,0 2-36 0,0-5-8 0,0-2 0 0,0 2 0 15,0 5 97-15,0 0 18 0,0 0 3 0,0 0 1 16,0 0-37-16,0 0-7 0,-2-2-2 0,2 2 0 16,0 0-27-16,-6-5-6 0,6 5 0 0,-5 5-1 15,-3-3-13-15,3 5-2 16,-1 5-1-16,1-5 0 0,-3 0-23 0,6 5 8 16,-4-2-8-16,1 1 0 0,0 1 0 0,2-3 0 0,-2 3 0 0,2 2 0 15,1-2 0-15,2-5 0 0,0 3 0 0,2 1 0 16,-2-4 0-16,3 0 0 0,2 0 0 0,-2-2 0 0,5-5 0 15,-3 7 0-15,3-7 0 0,0 0 0 0,2 0 0 16,1-4 0-16,-3 1 0 0,3-2 0 0,-1-2 0 0,1 5-10 16,-3-5 1-16,0-5 0 0,0 5 9 0,-1 0 0 15,-1 2 0-15,-4-4-8 0,-2 4 8 0,3-2 16 16,-3 0-4-16,0 0-1 16,0 7-11-16,0 0 0 0,0 0 0 0,-5 0 0 0,5 0 53 0,0 0 9 15,0 0 2-15,0 0 0 0,-3 0-52 0,3 0-12 16,0 0 0-16,0 0 0 0,0 0 0 0,-3 2 0 15,6 3 0-15,-3-5 0 0,0 7 0 0,3 0 0 16,2-2 0-16,0-3 0 16,1 3 0-16,2-3 0 0,-1-2 0 0,1 5 0 15,0-3 0-15,3 3 0 0,-3-5 0 0,0 7 0 0,0-7 0 0,0 5 0 16,2-5 0-16,-2 2 0 16,0-2-100-16,0-2-22 0,-3-3-5 0,3 5-922 0</inkml:trace>
  <inkml:trace contextRef="#ctx0" brushRef="#br0" timeOffset="129481.828">13703 10556 1728 0,'0'0'38'0,"0"0"8"0,-3-5 2 0,0 3 0 0,-2-3-39 0,0 5-9 0,-3-5 0 0,0 5 0 16,3 0 53-16,-3 0 9 0,3 5 2 0,-3-5 0 15,0 5-4-15,2-3 0 0,-2 5 0 0,0-2 0 0,3-3-39 0,-3 5-8 16,0 5-1-16,3-5-1 0,0 0-11 0,-1 0-9 16,1 5 9-16,2-5-13 0,3 0 13 0,-2 7 0 15,2-7 0-15,0 5 0 0,0-5 0 0,2 0 0 16,4 0 0-16,-1 0 0 0,3 0 0 0,0 0 0 16,0-2 0-16,2-5 0 0,1 7 0 0,2-7 0 15,-2 7 0-15,2-7 0 0,-2 5 0 0,-1-3 0 16,1-2 0-16,-1 5 0 0,-2-3 0 0,0 3 0 15,-2 2 0-15,2-5 0 0,-3 6 48 0,0 1 13 16,-2-2 3-16,-1 0 0 0,-2 0 0 0,-2 0 0 16,-4 0 0-16,4 0 0 0,-3 0-52 0,-1 0-12 15,1 0 0-15,-3 5 0 0,0-5 0 0,-3 0 0 16,4 0 0-16,-4 0 0 16,3 0-48-16,0-2-13 0,0-2-3 0,0 1-1049 0</inkml:trace>
  <inkml:trace contextRef="#ctx0" brushRef="#br0" timeOffset="129856.577">13780 10692 864 0,'0'0'76'0,"0"0"-60"16,0 0-16-16,0 0 0 0,7 0 195 0,1 0 36 0,0 0 7 0,-2 0 2 15,2 5-141-15,-1-5-28 0,4-5-6 0,0 5-1 16,-1-7-2-16,3 7-1 0,-5-7 0 0,3 7 0 15,2-7-46-15,-5 0-15 0,3 2 8 0,-3-2-8 16,0 0 44-16,-3-2 6 0,0-1 1 0,-2 3 0 0,-3 5-19 0,0-5-3 16,0 0-1-16,-5 0 0 0,-1-5-5 0,-2 7-2 15,-2-2 0-15,-1 5 0 0,-2-3-12 0,0 3-9 16,-1-3 12-16,1 5-12 0,0 0 0 0,0 5 0 16,-3-3 0-16,3 5 0 0,2 0 0 0,1 0 0 15,-1 5 0-15,0 0 0 0,3-3 15 0,0 3 9 16,3 2 1-16,0-2 1 15,2 2-45-15,3-2-9 0,0-3-1 0,3 5-1 0,-3-2 48 0,5 2 10 16,0-2 1-16,3-3 1 16,3 3-75-16,0-5-15 0,2 0-4 0,-3-2 0 0,4-3 103 0,-1 5 20 15,0-7 4-15,3 5 1 16,-3-5-103-16,3 0-20 0,-3-5-4 0,1 5-1 16,-4-7 0-16,3 5 0 0,-5-5 0 0,3 0-614 15,-3-5-123-15</inkml:trace>
  <inkml:trace contextRef="#ctx0" brushRef="#br0" timeOffset="130481.975">12383 11595 403 0,'0'0'36'0,"0"0"-36"15,0 0 0-15,5 0 0 0,0 0 199 0,0 0 33 16,-2 5 6-16,5-3 2 0,0-2-90 0,0 0-18 16,0 0-3-16,2 5-1 0,-2-5-39 0,6 3-8 15,-4-6-1-15,6 3-1 0,-3 0-35 0,3-5-8 16,-3 5 0-16,1-2-1 0,-1-3-7 0,-3-2-2 0,1 3 0 15,-3 1 0-15,0-1 5 0,0-3 1 0,-6-3 0 0,1 5 0 16,0-4-8-16,-1 0 0 0,-2 2-1 0,0 0 0 16,-5 4 6-16,0-2 2 0,-1-2 0 0,1 5 0 15,-3-3-2-15,0 5 0 0,0-4 0 0,-2 4 0 16,2-3-17-16,-3 3-3 0,1 7-1 0,2-7 0 16,0 7-8-16,0-7-9 0,-3 7 9 0,3 1-13 15,3-1 13-15,2 0 0 16,-2 2 0-16,2 0 0 0,-2-2 0 0,0 5 0 0,2-2 0 0,-2 1 0 15,2 4 0-15,1-1 0 0,-1 2 0 0,0-2 0 16,3 0 0-16,0 0 0 0,3 1 0 0,0-4 0 16,-1 1 0-16,4-3 0 0,-1 3 0 0,3-2 0 15,-3-6 0-15,6 3 0 0,-1 0 12 0,4-2-12 0,-1-2 0 0,3-6 0 16,2-2 0-16,3-2 0 0,0 0 0 0,3-4-9 16,0-4-1-16,3 1 0 15,-4 0-165-15,4-5-33 0,-1 1-6 0</inkml:trace>
  <inkml:trace contextRef="#ctx0" brushRef="#br0" timeOffset="130856.545">12856 11440 1094 0,'0'0'97'16,"0"0"-77"-16,0 0-20 0,0 0 0 0,0 0 216 0,0 0 40 15,-3 3 8-15,3 1 2 0,3 3-142 0,0 0-28 16,-1 0-5-16,4 0-2 0,-4 5-26 0,6-5-6 15,-2 0-1-15,-1 7 0 0,0-6-28 0,0 3-5 0,1-4-2 0,-4 5 0 16,-2-5-21-16,3 3 0 0,0-3 0 0,-1-3 0 16,-2 3 20-16,3 0 0 0,-3-7 0 0,0 0 0 15,0 0-9-15,0 0-3 0,0 0 0 0,0 0 0 16,0 0-8-16,-5-7 0 0,-3 0 0 0,2 3 0 16,1-6-23-16,0-2 3 0,2 5 1 0,-2-4 0 15,0 1-10-15,2-2-3 0,0 3 0 0,3-3 0 16,0 1 4-16,0 1 0 0,3-2 0 0,0 5 0 15,-1 0 28-15,1 0 8 0,0 0 1 0,2 2 0 16,0-2-9-16,-2 0 0 0,5 7 0 0,-3-7 0 16,6 7-24-16,-3-4-6 0,-1 4-2 0,1 0 0 15,0-3 32-15,-2 3 0 0,2-4 0 0,0 4 0 16,-3 0 0-16,3 4 0 0,0-4-8 0,0 3 8 16,-3-3-176-16,0 0-32 0</inkml:trace>
  <inkml:trace contextRef="#ctx0" brushRef="#br0" timeOffset="131262.786">13118 11419 979 0,'0'0'87'0,"0"0"-70"16,0 0-17-16,0 0 0 0,0 0 139 0,0 0 24 15,5 7 5-15,1 0 0 0,-4 0-60 16,4 0-12-16,-4 0-2 0,4 0-1 0,-1 5-32 0,0-2-6 0,0-3-2 0,-2 0 0 16,2 4-25-16,-2 1-6 0,2-5-1 15,1 0 0-15,-4 0 35 0,1 0 6 0,-1 5 2 0,1-5 0 16,-3-4-52-16,3 4-12 0,-3-7 0 0,0 0 0 16,0 0 0-16,0 0 0 0,0 0 0 0,0 0 0 15,0 0 0-15,-3-7 0 0,3-1 0 0,-3 1 0 16,1-2 0-16,2-3 0 15,0 1 0-15,0-4 0 0,0 1-24 0,0 3-8 0,0-4-2 0,0 1 0 16,0 3-23-16,0 1-5 0,0-2-1 0,2 5 0 16,-2 0 41-16,3 0 8 0,-3 0 2 0,3 2 0 15,2 3 12-15,-2-3 0 0,2 3 0 0,0-3 0 16,1 5 0-16,2-2 0 0,-3-3 0 0,5 5 0 0,-4 0 0 0,2 0 0 16,0 0 0-16,0-4 0 15,-3 4 0-15,3 0 0 0,-3-3 0 0,0 3 0 16,-2 0-159-16,-3 0-25 0</inkml:trace>
  <inkml:trace contextRef="#ctx0" brushRef="#br0" timeOffset="131717.813">13462 11341 1497 0,'0'0'32'0,"0"0"8"0,0 0 0 0,0 0 4 0,-8 0-36 0,3 5-8 0,-1-3 0 0,6-2 0 16,-5 5 53-16,3-2 9 15,-1 1 2-15,-2 3 0 0,-1 0-1 0,1 0 0 16,0 0 0-16,2 5 0 0,-2-5-20 0,2 7-4 0,1-7-1 0,-1 8 0 15,0-4-20-15,1-4-4 0,2 5-1 0,-3-2 0 16,3 1-13-16,0 1 0 0,3-3 0 0,-1-1 0 16,1 3 0-16,2-4 0 15,0 0-9-15,1 0 9 0,2-7 0 0,0 5 0 0,0-3-8 0,2-2 8 16,1-2 0-16,2-3 0 0,-2 5 0 0,-1-7 0 16,1 0 0-16,2 0 0 0,-2 0 0 0,-1-5 0 0,-2 5 16 0,3 0-3 15,-6-4-1-15,3 1 0 0,-3-2 20 0,0-2 3 16,-2 3 1-16,2 3 0 0,-5-1 3 0,0-3 1 15,-2 5 0-15,-1 0 0 0,0 0-7 0,1 2-1 16,-4-2 0-16,1 5 0 0,0-3-16 0,0 5-3 16,-3 0-1-16,2 5 0 15,-2-5 1-15,3 2 0 0,0 3 0 0,0-3 0 16,-3-2-168-16,5 5-33 0,3-2-8 0,-5-3 0 0</inkml:trace>
  <inkml:trace contextRef="#ctx0" brushRef="#br0" timeOffset="132061.554">13626 11363 1558 0,'5'4'34'0,"-2"-4"7"0,2 7 2 0,1 0 1 0,-1-2-35 0,0-3-9 0,0 6 0 0,1-1 0 16,-1 0 87-16,0 2 15 0,1 0 3 0,2-2 1 15,-3 1-32-15,0-1-6 0,0 2-2 0,-2-2 0 16,2 0-16-16,-2-5-3 0,2 6-1 0,-2-4 0 15,-3-4-20-15,0 0-4 16,0 0-1-16,0 0 0 0,0 0-21 0,0 0 0 16,0 0 0-16,0 0 0 0,0 0 26 0,0 0 1 0,0-7 0 0,0 0 0 15,3-5-27-15,-3 1 0 0,2 1 0 0,1-4 0 16,0-2-24-16,2 2 0 0,-3-1 0 0,4 1 0 16,-1 3 24-16,0 1 0 0,3-2 0 0,-2 5 0 0,-1-4 0 0,-2 3 0 15,4 6 0-15,-1-3 0 0,-1-2 0 0,0 7 0 16,3 0-9-16,-2 0 9 0,1 0 0 0,4 0 0 15,0 0 0-15,-1 0 0 0,-2 0 0 0,3 0 0 16,-1 0 0-16,-2-2 0 0,3 2 0 0,-3-5 0 16,0 5 0-16,-3 0 0 15,0-2-112-15,-2-3-26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04.185"/>
    </inkml:context>
    <inkml:brush xml:id="br0">
      <inkml:brushProperty name="width" value="0.05" units="cm"/>
      <inkml:brushProperty name="height" value="0.05" units="cm"/>
    </inkml:brush>
  </inkml:definitions>
  <inkml:trace contextRef="#ctx0" brushRef="#br0">60 70 4200 0 0,'0'0'191'0'0,"0"0"83"0"0,0 0 248 0 0,0 0 100 0 0,0 0 18 0 0,0 0-20 0 0,0 0-111 0 0,-10-7 2582 0 0,-12 19-1338 0 0,14 12-618 0 0,5-18-1006 0 0,0 0-1 0 0,0 1 1 0 0,1-1 0 0 0,0 1-1 0 0,0-1 1 0 0,1 1 0 0 0,-1 0 0 0 0,2-1-1 0 0,-1 1 1 0 0,1 0 0 0 0,0 0-1 0 0,0 0 1 0 0,1 5-129 0 0,14 17 354 0 0,-7-22-285 0 0,-2-4-26 0 0,0 0-1 0 0,0 0 1 0 0,1-1 0 0 0,-1 0-1 0 0,1 0 1 0 0,-1 0 0 0 0,1-1-1 0 0,0 0 1 0 0,0-1 0 0 0,0 1-1 0 0,-1-1 1 0 0,1 0 0 0 0,0-1-1 0 0,0 0 1 0 0,0 0 0 0 0,-1 0-1 0 0,1-1 1 0 0,-1 0 0 0 0,4-1-43 0 0,29-16 511 0 0,-11-29 281 0 0,-26 41-721 0 0,-1 1 0 0 0,1-1 0 0 0,-2 0 0 0 0,1 0 0 0 0,-1 0 0 0 0,0 1-1 0 0,0-1 1 0 0,-1 0 0 0 0,0 0 0 0 0,0 0 0 0 0,-1 1 0 0 0,0-1 0 0 0,0 1-1 0 0,-1-3-70 0 0,2 5 20 0 0,0 1-1 0 0,0-1 0 0 0,-1 0 1 0 0,1 1-1 0 0,-1-1 0 0 0,0 1 1 0 0,0-1-1 0 0,0 1 0 0 0,0 0 1 0 0,-1 0-1 0 0,1 0 0 0 0,-1 0 1 0 0,0 0-1 0 0,0 0 0 0 0,0 1 1 0 0,0 0-1 0 0,0-1 0 0 0,-1 1 1 0 0,1 0-1 0 0,-1 1 0 0 0,1-1 1 0 0,-1 0-1 0 0,0 1 0 0 0,-1 0-19 0 0,-61-3 304 0 0,-6 28-304 0 0,55 3-2086 0 0,17-21 581 0 0</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13:48.132"/>
    </inkml:context>
    <inkml:brush xml:id="br0">
      <inkml:brushProperty name="width" value="0.05292" units="cm"/>
      <inkml:brushProperty name="height" value="0.05292" units="cm"/>
      <inkml:brushProperty name="color" value="#FF0000"/>
    </inkml:brush>
  </inkml:definitions>
  <inkml:trace contextRef="#ctx0" brushRef="#br0">9962 4869 1036 0,'0'0'46'0,"-3"-2"10"15,0-3-45-15,-2-2-11 0,2 0 0 0,-2 2 0 16,2 3 31-16,-2-5 4 0,0 2 1 0,0-2 0 16,2 0 44-16,-2 2 10 0,-1-2 2 0,1 5 0 15,2-3-43-15,1-2-8 0,-4 0-1 0,1 0-1 0,0 0-11 0,0 2-3 16,-3-2 0-16,2 7 0 0,-4-7 27 0,2 5 6 16,0-3 1-16,0 3 0 0,-3-3-43 0,3 3-16 15,-5-3 11-15,3 5-11 0,-4 0 22 0,-2 0-2 16,1 0 0-16,1 7 0 0,-1-7-32 0,-1 5-6 15,-3-3-2-15,3 5 0 0,0 0 32 0,-2-2 7 16,-1 2 1-16,-2 5 0 0,3-3-20 0,2-2 0 16,3 5 0-16,-3 0-9 0,0-3 9 0,5 5 0 15,1-7 0-15,4 5 0 0,1 2-17 0,5-7 1 16,0 5 1-16,5 0 0 0,3-3 15 0,3 3 0 16,-1-5 0-16,6 0 0 0,0 5 0 0,3-10 0 15,-1 5 0-15,1-2 0 0,5-5 0 0,-3 0 0 16,0-5 0-16,-3 3 0 0,1-3 48 0,-1-2 13 15,1 0 3-15,-3 0 0 0,-3-5-18 0,-2 3-3 16,-1-3-1-16,1 0 0 0,-3-2 1 0,-3 5 0 0,0-3 0 0,1 0 0 16,2 5-16-16,-6-2-3 0,-2-3-1 0,0 5 0 15,3 2-14-15,-3-2-9 0,0 5 12 0,0 2-12 16,0 0 18-16,0 0-3 0,0 0-1 0,0 0 0 16,0 0-14-16,0 0 0 0,8 2 0 0,-3-2 0 15,-5 0 0-15,5 7 0 0,3 0 0 0,-2 5 0 16,2 0 0-16,-1-3 0 0,1 8 0 0,3-3 0 15,0-5 15-15,2 10 0 0,-5-5 0 0,2 5 0 16,1-5-24-16,-3 5-5 0,0-5-1 0,0 0 0 16,-3 5 15-16,3-5 0 0,0 0 0 0,-3 0 0 15,0-2 0-15,1 2 0 0,-4-7 0 0,1 0 0 16,-3 0 28-16,3 0 8 0,-3-2 1 0,0 2 1 16,0-7-61-16,0 0-12 0,0 0-2 0,0 0-766 15,-6 0-153-15</inkml:trace>
  <inkml:trace contextRef="#ctx0" brushRef="#br0" timeOffset="515.965">10104 4881 691 0,'0'0'61'0,"0"0"-49"0,0 0-12 0,6-5 0 16,-6-2 115-16,2 5 20 0,-2 2 4 0,0 0 1 16,3-5-23-16,-3 5-4 0,0 0-1 0,0 0 0 15,0 0-25-15,0 0-6 0,0 0-1 0,0 0 0 16,5 0-20-16,-2 7-5 0,2 0-1 0,1 0 0 15,-4 0-14-15,3 0-2 0,1 5-1 0,2-5 0 16,-6 5-4-16,1-5-1 0,2 0 0 0,1 5 0 16,-4-3-5-16,1-2-2 0,0 0 0 0,-1-2 0 15,3 2-4-15,-5-7-1 0,0 0 0 0,0 0 0 16,0 0 6-16,0 0 1 0,0 0 0 0,0 0 0 0,0 0-11 0,0-7-1 16,0 2-1-16,-2-2 0 0,-3 0-14 15,5-2 8-15,0-3-8 0,0 0 0 0,-3-2 9 16,0 5-9-16,6-3 8 0,0 0-8 0,-3 5 0 0,5-2 0 15,-3-3 0-15,1 0 0 0,0 3-11 0,5-3 11 16,-3-2-8-16,3 7 8 0,3 0-8 0,-1 0 8 16,1 0-8-16,-1 0 8 0,1-3 0 0,-1 8 8 15,1-5 0-15,-3 2 0 0,3 5-8 0,-4 0 0 16,4 0 0-16,0 0 0 0,-3 5-10 0,0-5-3 16,-1 2-1-16,1-2 0 15,0 5-68-15,3-3-14 0,-3 3-2 0,0 2-613 16,0 0-122-16</inkml:trace>
  <inkml:trace contextRef="#ctx0" brushRef="#br0" timeOffset="984.337">10565 4928 403 0,'0'0'36'0,"0"0"-36"0,0 0 0 0,8 0 0 16,0 0 172-16,0 0 27 0,-8 0 5 0,0 0 2 16,5 0-101-16,0 0-20 0,3 0-4 0,3 0-1 15,-3-5-34-15,5 5-7 0,0-2-2 0,3-3 0 16,0 5-8-16,0-2-1 0,5-3-1 0,0 5 0 16,-5-7-3-16,0 2 0 0,-3 3 0 0,3-3 0 0,-5 3 19 0,-1-3 3 15,-5-2 1-15,1 5 0 0,-1-3-4 0,0-2-1 16,-5 5 0-16,-2-3 0 0,2-2-7 0,-3 2-2 15,-2 3 0-15,-1-3 0 0,-2-2-19 0,1 7-4 16,1-7-1-16,-2 5 0 0,0-3-9 0,-2 5 10 16,-1-5-10-16,-2 5 10 0,2 0-10 0,1 0 0 15,-3 5 0-15,-1-5 0 0,4 0 0 0,-3 7 8 16,-3-2-8-16,0 2 0 0,0 0 8 0,5-5-8 16,1 5 0-16,2 5 8 0,-3-5-8 0,1 0 8 15,2 5-8-15,0-5 8 0,0 5-8 0,3-3 8 16,2 3-8-16,0-3 8 0,-2 3-8 0,2-5 10 15,6 5-10-15,0-3 10 0,2 3-10 0,-2-5 10 16,2 5-10-16,0-3 10 0,3-2-10 0,0-2 0 16,0 2 0-16,3 0 0 0,4 0 0 0,1-2 0 15,3-3 0-15,-1-2 0 16,1 0-33-16,5-2-3 0,-1-3 0 0,1-2-629 0,0 5-127 0</inkml:trace>
  <inkml:trace contextRef="#ctx0" brushRef="#br0" timeOffset="1453.518">11253 4949 1173 0,'0'0'52'0,"0"0"11"0,-3-7-51 0,0 7-12 0,-2-7 0 0,3 2 0 15,-4 3 111-15,1-3 19 0,-3 3 4 0,0-3 1 0,-5 3-55 0,0-3-10 16,2 3-2-16,-2-3-1 15,-3 5-41-15,3 0-8 0,-3 0-2 0,3 0 0 0,-3 5-16 0,2-3 0 16,-1 3 0-16,1 2 0 0,6 0 0 0,0 0 0 16,-2 0 0-16,-1 5 0 0,3-3 0 0,0 3 0 15,1-3 0-15,1 3 0 0,1 0 0 0,5-3 0 16,0 8 0-16,3-8 0 0,-3 3 0 0,5-3 0 16,5 3 0-16,1-5 0 0,-3-2 55 0,5-3 7 15,3-2 2-15,3 0 0 16,2 0-103-16,-3 0-20 0,-2-7-4 0,3 0-1 0,-3 0 103 0,-1-5 20 15,-1 5 4-15,-1-2 1 0,-3-3-16 0,-2 0-2 16,0 5-1-16,0-2 0 0,-2-3-21 0,-4 5-4 16,1 2 0-16,0-2-1 0,-3 5 36 0,0 2 7 15,0 0 2-15,0 0 0 0,0 0-52 0,0 0-12 0,0 0 0 16,0 0 0-16,5 2 0 0,0 3 0 0,-2-3 0 16,2 5 0-16,0 3 0 0,1-3 0 0,-1 2 0 15,3-2 0-15,0 5 0 0,-3-5 0 0,3 5 0 0,-3-3 0 16,3-2 0-16,-5 0 0 0,0 3 0 0,-1-8 0 15,3 5 54-15,-2-2 8 0,0-3 2 0,-3-2 0 16,5 5-52-16,-5-5-12 0,0 0 0 0,0 0-851 16,0 0-173-16</inkml:trace>
  <inkml:trace contextRef="#ctx0" brushRef="#br0" timeOffset="2078.152">11869 4493 691 0,'0'0'61'16,"3"-5"-49"-16,0-2-12 0,-1 0 0 16,-2 0 104-16,0 2 17 0,0 5 4 0,0 0 1 15,0 0-22-15,0 0-5 0,0-2-1 0,0 2 0 16,0 0-8-16,0 0-2 0,0 0 0 0,0 0 0 15,0 0-36-15,0 0-8 0,-5 7-2 0,0 0 0 0,-1 5-2 0,-2-3 0 16,-2 3 0-16,2 2 0 0,0 5 0 0,0 0-1 16,-3-3 0-16,3 8 0 0,0-3-9 0,1 0-2 15,-4 5 0-15,0 2 0 0,3-2-8 0,1 2-1 16,-1 3-1-16,0-3 0 0,5 0-6 0,-2-2-2 16,-1 0 0-16,4 2 0 0,-1-7-2 0,3 5-8 15,3-5 12-15,-1 5-4 0,6-7-19 0,-2 2-4 16,2 0-1-16,0-2 0 0,2 0 16 0,-2 0 0 15,0-5 0-15,0 0 0 0,0 0 48 0,0-7 13 16,0 5 3-16,2-5 0 16,-4 0-76-16,2 0-14 0,-3 0-3 0,3-2-1 15,0-5-106-15,-3 0-20 0,-5 0-5 0</inkml:trace>
  <inkml:trace contextRef="#ctx0" brushRef="#br0" timeOffset="2531.679">12420 4947 1670 0,'0'0'36'0,"0"0"8"0,-3-5 2 0,-2-2 2 15,2 2-39-15,-5 3-9 0,3-3 0 0,-3-2 0 0,3 5 66 0,-3-3 11 16,-3-2 3-16,3 7 0 0,-3-7-35 0,4 7-6 16,-4-5-2-16,0 5 0 0,1 0-13 0,-1 0-4 15,-2 5 0-15,0-5 0 0,0 2-20 0,5 3 8 16,0 2-8-16,0 0 0 0,0 0 0 0,2 0 0 16,-1-2 0-16,-1 2 0 0,5 0 0 0,0 5 0 15,6-3-11-15,-3-2 11 0,3 5-11 0,2-5 11 16,3 5-12-16,8-3 12 0,0-2-11 0,7 5 11 15,-1-5-10-15,1 0 10 0,1 5-8 0,-3-5 8 16,1 5 0-16,-9-5-9 16,0 2 17-16,0-2 3 0,-2 5 1 0,-3 0 0 0,-3-3 52 0,0 3 10 15,-5-5 2-15,0 7 1 0,-2 0-23 0,-6 0-5 16,0-2-1-16,-5 2 0 0,-1-2-25 0,1-5-6 16,-5 5-1-16,2-5 0 0,-3 0 7 0,1 0 1 0,-1-5 0 15,3 3 0-15,-2-5-24 0,2 2 0 0,3-4 0 0,2 2-8 31,0 0-112-31,6-5-21 0,3-2-5 0</inkml:trace>
  <inkml:trace contextRef="#ctx0" brushRef="#br0" timeOffset="3156.252">12713 5104 1497 0,'11'-9'66'0,"-6"4"14"0,0-2-64 0,-2 5-16 16,0-3 0-16,-1-2 0 0,-2 2 88 0,3-2 15 16,0 0 2-16,-1 5 1 0,-4-5-18 0,2 2-4 15,-3 3-1-15,0-3 0 0,1 0-28 0,-6 3-6 16,2-3-1-16,-1 5 0 0,-4 0-23 0,0 0-5 16,-5 0 0-16,3 5-1 0,0-3-19 0,0 3 0 15,0 2 0-15,-3 0 0 0,2 0 13 0,1 0-1 16,-3 0 0-16,6 5 0 0,2-5-12 0,0 5-16 15,3-3 3-15,-1-2 1 0,6 5 12 0,-2-5 0 16,4 5 0-16,1-5 0 0,2 0 0 0,1 0 0 16,1-2 0-16,4-3 0 0,2 3-9 0,1-3 9 15,-4-2-8-15,6 0 8 0,0-7 0 0,2 7 0 16,-2-7 0-16,0 0 0 0,0 0 0 0,-3 0 0 16,3 0 0-16,-3-5 11 0,1 0 42 0,-4 3 9 15,3 2 2-15,-5-5 0 0,0 5-52 0,0 0-12 0,-3 2 0 16,1 3 0-16,-6 2 0 0,0 0 0 0,0 0 0 0,0 0 0 15,5 2 54-15,-2 3 8 0,-3-5 2 0,2 7 0 16,-2 7-52-16,0 0-12 0,0-2 0 0,0 7 0 16,3-3 0-16,-3 3 0 0,3 0 0 0,-3 2 0 15,2 0 0-15,-2-2 0 0,3 2 0 0,0 3-10 16,-1-8 10-16,-2 3 9 0,3 2-1 0,0-2-8 16,-1-5 14-16,-2 5-4 0,0-5-1 0,0 0 0 15,3-2-1-15,-1-3 0 0,1 3 0 0,2-5 0 16,1-2 0-16,-1-3-8 0,0-2 12 0,6 0-4 15,-3-2 24-15,5-5 4 0,0-5 0 0,0 5 1 16,3-5-50-16,3-2-11 0,-1 2-1 0,4-2-1 0,-9 5 26 0,3-3 0 16,2 0 0-16,3 5 0 0,-2 0 0 0,-3 0 0 15,0 0 0-15,-3 0 0 0,5 2 0 0,-4 3 0 16,-4-3 0-16,-2 3-8 0,-3-3 8 0,1 5 0 16,-4-2 0-16,-2 2 0 0,0 0 0 0,0 0 0 15,0 0-12-15,0 0 4 16,-5 0-173-16,5 0-35 0,0 0-6 0</inkml:trace>
  <inkml:trace contextRef="#ctx0" brushRef="#br0" timeOffset="3718.895">13589 4709 403 0,'19'-14'36'0,"-14"12"-36"0,-8-5 0 0,1-3 0 0,-1 3 199 0,3-2 33 15,-5 2 6-15,2-5 2 0,-2 5-90 0,-1 2-18 16,4-2-3-16,-4 0-1 0,1 0-64 0,0 5-12 16,0-3-4-16,-3-2 0 0,2 7-25 0,-2-5-6 15,0 5-1-15,1 0 0 0,-4 0 11 0,3 5 1 16,-5-5 1-16,2 7 0 0,1 0-21 0,2 0-8 15,-3 0 0-15,3 5 0 0,-2-5 9 0,2 5-9 16,0 2 8-16,0-5-8 0,0 3 0 0,3 0 0 16,-1 4 0-16,1-4 0 0,0 7 0 0,-1-5 8 15,4 5-8-15,2-3 0 0,0 3 27 0,2-5 0 16,1 5 0-16,2 2 0 0,3-7-27 0,0 5 0 16,-3 0 0-16,3 2 0 0,6-7-11 0,-1 7-7 15,0-4-2-15,3-1 0 0,-5 3 20 0,2-5 11 16,-3 0-2-16,1 5 0 0,-3 0 2 0,-3-3 0 0,0 1 0 15,1-3 0-15,-6 0 17 0,0 0 4 0,-3-2 1 0,0-3 0 16,-2 3-14-16,0 2-3 0,-8-7-1 0,2 5 0 16,0-5-15-16,1-5 11 0,-6 3-11 0,0 2-698 15,0-7-146-15</inkml:trace>
  <inkml:trace contextRef="#ctx0" brushRef="#br0" timeOffset="3906.337">13264 4982 1900 0,'0'0'42'0,"8"0"9"0,-3 0 1 0,5 0 1 0,1 0-42 0,2-5-11 16,0 5 0-16,6 0 0 16,5-2 15-16,-3-3 1 0,-3 3 0 0,9-3 0 0,-1 5-16 0,1-7 8 15,-3 5-8-15,2-3 0 0,-5-2 0 0,0 2 0 16,-2 3 0-16,-1-3-585 15,-2 3-111-15</inkml:trace>
  <inkml:trace contextRef="#ctx0" brushRef="#br0" timeOffset="4187.553">13827 4836 1209 0,'3'-7'108'0,"-3"7"-87"0,-6-7-21 15,4 5 0-15,4-8 129 0,-2 8 22 0,0 2 4 0,0 0 1 16,3-5-27-16,0 3-5 0,-1-3 0 0,-2 5-1 16,0 0-53-16,0 0-10 0,11 5-3 15,-6-3 0-15,1 10-22 0,-1-5-5 0,5 7-1 0,-2-2 0 16,0 2 5-16,0 0 1 0,-5 0 0 0,2 5 0 16,1-5-35-16,-1 0 0 0,-5 3 0 0,2-1 0 15,-2-2 0-15,0 5 0 0,-2-5 0 0,-6-2 0 16,3 2 0-16,-1-7 0 0,1 5 0 0,2-5 0 15,-5 7-198-15,6-7-46 0,-4-2-10 0,4 2-667 16</inkml:trace>
  <inkml:trace contextRef="#ctx0" brushRef="#br0" timeOffset="4343.787">13727 5017 1825 0,'0'0'40'0,"0"0"8"0,0 0 1 0,8 0 3 0,-1 0-41 0,7 0-11 16,-4 0 0-16,4 0 0 0,4 0 49 0,1 0 8 15,-4 0 2-15,7 0 0 0,-4 0-47 0,3-2-12 16,-2 2 0-16,-3 0 0 0,0 0-13 0,-1 0-8 16,1-5-2-16,-2 5 0 15,-1 0-88-15,-3 0-17 0,9-2-4 0,-6-3-1 0</inkml:trace>
  <inkml:trace contextRef="#ctx0" brushRef="#br0" timeOffset="4703.079">14118 4641 633 0,'0'-12'28'0,"0"10"6"0,0-5-34 0,0 0 0 0,3 2 0 0,-1-2 0 15,4 0 223-15,-1 0 37 0,0 0 8 0,1 2 2 16,-1 3-136-16,3 2-27 0,2-5-6 0,4 5-1 15,-4 0-30-15,6 5-6 0,-3-3-2 0,11 10 0 16,-3 2-22-16,3 0-5 0,3 7-1 0,-1 5 0 16,1 0-3-16,-1 7-1 0,3 2 0 0,-2 5 0 15,-1 0-30-15,-5 0 0 0,-2 0 0 0,-1 0 0 16,1 5 0-16,-3-3 0 0,-6-2 0 0,1 0 0 16,-3-7 25-16,-3 0-1 0,-2-5 0 0,-3 0 0 0,-3-2 0 0,-2-7-1 15,-3 2 0-15,2-2 0 0,-1-5-5 0,-1 0-1 16,0-2 0-16,-3 2 0 0,1-7-17 0,-4 0 0 15,1 0 0-15,0 0 0 0,0-7 0 0,-3 5 0 16,-3-5 0-16,3 0 0 16,3-5-150-16,-3 5-34 0,3-2-6 0,2-3-2 0</inkml:trace>
  <inkml:trace contextRef="#ctx0" brushRef="#br0" timeOffset="8422.541">9583 5645 864 0,'11'-7'76'0,"-11"7"-60"16,0 0-16-16,5 0 0 0,-2-7 92 0,-3 7 16 16,0 0 4-16,0 0 0 0,0 0-11 0,0 0-1 15,0 0-1-15,0 0 0 0,5 7-14 0,-2 0-2 0,2 0-1 0,-2 7 0 16,-1-2-6-16,1 2 0 0,0-2-1 0,-1 2 0 15,1 5-29-15,-1-3-6 0,1 3 0 0,0 2-1 16,-1-2-11-16,1 7-3 0,0-5 0 0,-3 0 0 16,2 5 31-16,1-5 7 0,0 5 1 0,2-5 0 15,-2-2-64-15,2 0-8 0,-2-5-4 0,-1 0-1 16,3 0 13-16,-5 1 0 16,3-4 9-16,0 1-9 0,-1-3 9 0,1-4-9 15,0 2 8-15,-1 0-8 0,1-2 9 0,-3-5-9 0,0 0 10 0,0 0-10 16,0 0 0-16,0 0-18 0,0 0 2 0,0 0 1 15,0 0-182-15,0 0-37 0</inkml:trace>
  <inkml:trace contextRef="#ctx0" brushRef="#br0" timeOffset="8860.278">10094 6007 1497 0,'0'0'32'0,"3"-7"8"0,-1 5 0 0,1-3 4 0,-3-2-36 0,0 0-8 16,0 7 0-16,-3-5 0 0,1 3 104 0,2-3 20 16,0 5 3-16,0 0 1 0,-3-2-103 0,3 2-25 15,0 0 0-15,0 0 0 0,-8 0 0 0,3 0 0 16,-3 2 0-16,2 5 0 0,-2-2 40 0,3 7 4 0,-5-3 0 15,2 5 0-15,0-2-33 0,0 2-11 0,0 0 0 0,0 5 9 16,0-5-9-16,0 0 0 0,5 3 0 0,1-3 0 16,-1 0 0-16,6-4-11 0,-1 1 11 0,6 1-8 15,0-2 8-15,3-6-12 0,-1 3 12 0,6-7-12 16,0 0-18 0,0 0-4-16,3-7-1 0,2 0 0 0,0 0 35 0,-5-5 0 0,-6 5 0 0,4-4 0 15,-1-4 44-15,0 1 16 0,-2 0 4 0,-1 0 0 16,-4 0 4-16,-1-2 0 0,0 1 1 0,-2 1 0 15,-3 0-21-15,-3 2-5 0,-2-2-1 0,0 7 0 16,-1-5-20-16,-2 3-4 0,6-3-1 0,-1 5 0 16,-2 0-17-16,-6 3 0 0,1 1 0 0,-1-2 0 0,3 5 0 15,-3-2 0-15,1 2 0 0,2 0 0 16,0 0-99-16,3 2-23 0,-1-2-5 0,1 0-922 16</inkml:trace>
  <inkml:trace contextRef="#ctx0" brushRef="#br0" timeOffset="9219.392">10512 6031 1324 0,'3'-5'118'0,"-3"-2"-94"15,0 2-24-15,0-2 0 16,0 0 94-16,0 5 14 0,0-5 4 0,0 2 0 0,-3-2 12 0,0 2 4 16,1 5 0-16,-4-7 0 0,4 5-62 0,-6-3-12 0,2 5-2 0,-1 0-1 15,-1 0-31-15,-3 0-5 0,0 0-2 0,3 0 0 16,-2 7 41-16,-1-2 8 0,1-3 2 0,-1 6 0 31,-2 1-103-31,0 0-20 0,2-2-4 0,1 5-1 0,-1 0 64 0,0-3 20 0,3 3 0 0,0-2 0 16,1 6-32-16,1-7-7 0,1 5-1 0,2-2 0 15,3 0 20-15,0-3 16 0,0 3-4 0,3-2 0 16,2 1-12-16,6-4-16 0,-3 0 3 0,5 1 1 16,0-1 12-16,0-3 0 0,3 3 0 0,3-2 0 15,-1-3-156-15,1-2-29 0,2 0-6 0,0 0-692 16</inkml:trace>
  <inkml:trace contextRef="#ctx0" brushRef="#br0" timeOffset="9891.667">10911 6073 932 0,'0'0'41'0,"0"-4"9"0,0 1-40 0,-2-1-10 0,-1-4 0 0,-2 6 0 16,2-3 114-16,1-2 21 0,-1 7 4 0,0-7 1 15,-2 5-49-15,2-3-10 0,3 5-1 0,-2 0-1 16,-4-4-46-16,1 1-9 0,0 3-1 0,5 0-1 16,-5 0-12-16,-1 0-2 0,-2 0-8 0,3 3 12 15,-3 1-1-15,0-4-1 0,-2 7 0 0,-1 0 0 16,0-2-1-16,1-3 0 0,-3 5 0 0,-1 1 0 0,1-1 7 0,3 2 2 16,2 0 0-16,0-2 0 0,-3 0-32 0,3 1-6 15,3 1-2-15,2 0 0 0,1-2 35 0,2 0 7 16,0 1 2-16,5-1 0 15,0 4-69-15,3-4-13 0,3 0-4 0,-1 1 0 0,3-4 52 0,1 3 12 16,-1-7 0-16,3 7 0 0,0-7 0 0,0 5 0 16,-3-5 0-16,0-5 0 0,0 5 0 0,0-7 0 15,1 7 0-15,-1-4 0 0,-5-3 48 0,0-1 13 16,0 1 3-16,-3 0 0 0,3 0 0 0,-5-4 0 16,2 3 0-16,0 1 0 0,-2 0 0 0,-1 0 0 15,-2 0 0-15,-2 0 0 0,-1 2-36 0,1 3-6 16,2-3-2-16,0 5 0 0,0-2-11 0,0 2-9 15,0 0 12-15,0 0-12 16,0 0-14-16,0 0-10 0,0 0-1 0,2 7-1 0,1-5 26 0,2 6 0 16,-2 1 0-16,2 0 0 0,3-2 0 0,-5 5 0 0,5-5 0 0,-3 7 0 15,3-7 0-15,-3 0 0 0,0 1 0 0,1 3 0 16,-1-4 0-16,0 5 0 0,1-5 0 0,-6-5 0 16,0 6 0-16,2-4 0 0,3-1 0 0,-2 1-722 15,-3-4-139-15</inkml:trace>
  <inkml:trace contextRef="#ctx0" brushRef="#br0" timeOffset="10172.557">11195 5873 1321 0,'7'0'28'0,"-4"-7"7"0,0 5 1 0,2-5 2 0,-2-3-30 0,2 3-8 15,-2 5 0-15,-1-5 0 0,-2 7 92 0,0 0 16 16,6-5 4-16,-6 5 1 0,0 0-39 0,0 0-8 16,2 7-2-16,1 0 0 0,0 0-51 0,-3 5-13 15,0 2 0-15,2 0 0 0,1 5 34 0,-3 2 4 16,0-2 1-16,2 2 0 0,-2-2-31 0,3 2-8 16,-3-2 0-16,0 0 0 0,0-2 21 0,0-6 3 15,3 3 1-15,-1 0 0 0,-4-2-25 0,2 2-9 16,2-7 0-16,-2 8 0 15,-2-11-88-15,-1 3-18 0,3-7-3 0,0 0-1 0</inkml:trace>
  <inkml:trace contextRef="#ctx0" brushRef="#br0" timeOffset="10391.234">11049 6047 576 0,'0'0'25'0,"0"0"6"0,5 0-31 0,1-2 0 0,-6 2 0 0,8-5 0 15,2 5 214-15,1 0 37 0,2-2 7 0,0 2 2 16,3-5-182-16,0 5-36 0,5 0-7 0,0-2-2 16,0-3-25-16,-2 5-8 0,5-4 0 0,-3 1 0 15,0-2 11-15,0 3-11 0,-2-5 10 0,-1 2-10 16,-4-2 22-16,-1 7-2 0,-3-2 0 0,4-3 0 16,-1-2-67-16,-3 2-13 0,1 5-4 0,-6-7-409 15,1 7-83-15</inkml:trace>
  <inkml:trace contextRef="#ctx0" brushRef="#br0" timeOffset="10813.097">11695 5974 633 0,'0'0'56'15,"0"0"-44"-15,0 0-12 0,0 0 0 16,0 0 143-16,0 0 26 0,5 0 6 0,0 5 1 16,0 2-58-16,-2-2-11 0,2 2-3 0,-2 0 0 0,0 2-40 0,-1-1-9 15,-2 3-2-15,3-4 0 16,0 0-18-16,-1-2-4 0,-2 2-1 0,3 0 0 15,-3-4-18-15,3 6-3 0,-1-2-1 0,1 0 0 0,-3-7-8 0,0 0 0 16,0 0 0-16,0 0-581 16,0 0-119-16</inkml:trace>
  <inkml:trace contextRef="#ctx0" brushRef="#br0" timeOffset="11000.593">11721 5880 1497 0,'8'-14'66'0,"-5"7"14"0,-3 0-64 0,0 2-16 16,0-2 0-16,2 0 0 0,1 0 115 0,-3 0 19 16,0 0 4-16,0 3 1 0,0 1-69 0,3-2-14 15,-3-2-2-15,2 7-1 0,-2 0-42 0,0-2-11 0,3-3 0 0,-3 5 0 32,0 0-49-32,0 0-12 0,5 0-3 0,-5 0-844 0</inkml:trace>
  <inkml:trace contextRef="#ctx0" brushRef="#br0" timeOffset="11453.706">12054 5946 1418 0,'0'0'31'0,"0"0"6"0,0 0 2 0,0 0 1 0,0 0-32 0,0 0-8 15,0 0 0-15,0 0 0 0,0 0 71 0,-2 0 12 16,-4 0 2-16,-1 0 1 0,-1 5-69 0,-3-3-17 16,3 10 0-16,0-5 0 0,-5 0 0 0,0 5 0 15,5-3 0-15,-3 3 0 0,1 2 0 0,2-2 0 16,2 2 0-16,1-4 0 0,0 6 0 0,2-2 0 15,0-5 0-15,3 3 0 0,6-5 0 0,-1 5 0 16,-2-5 0-16,2 0 0 0,6 0 0 0,2-7 0 16,0 3 0-16,0 1 0 0,3-8 0 0,0 1 0 15,3 3 0-15,-4-4 0 0,-1-4 0 0,2 6 0 16,-1-10 0-16,1 5 0 0,0 0 0 0,-5-5 0 0,-1 3 0 16,-2-3 0-16,0-2 55 0,-5 2 7 0,-6-2 2 0,1 0 0 15,-6 2 0-15,5-2 0 0,-2 7 0 0,-3-7 0 16,2 2-52-16,1 5-12 0,-3 0 0 0,0 0 0 15,-2 0 54-15,-1 0 8 0,1 0 2 0,-1 0 0 16,3 2-64-16,3 5-16 0,5 0-2 0,0 0 0 16,-3-2-145-16,3 2-29 0,0 0-5 0,5-5-2 15</inkml:trace>
  <inkml:trace contextRef="#ctx0" brushRef="#br0" timeOffset="11891.205">12277 5918 1497 0,'0'0'32'0,"0"0"8"0,0 0 0 0,5 2 4 0,0 3-36 0,1-5-8 15,-1 2 0-15,0 3 0 0,3-2 71 0,-3 1 12 32,1 3 2-32,2 5 1 0,-3-3-37 0,3 3-7 0,-3 0-2 0,0-3 0 0,-2 5-7 0,2-2-1 31,-2 0-1-31,0-3 0 0,-1 6 1 0,-2-8 1 15,3 4 0-15,-3-4 0 0,0 0-25 0,3 0-8 16,-3-2 0-16,2 2 0 0,-2-7 27 0,0 0-2 0,0 0 0 0,0 0 0 0,6 0-11 0,-1 0-2 16,0 0-1-16,3 0 0 0,-3-7-1 0,1 2 0 15,2-4 0-15,-1-3 0 0,4 5 6 0,-3-4 2 16,3-4 0-16,-1-1 0 16,3-1-66-16,-2 8-12 0,0-3-4 0,2-2 0 0,-3 2 64 0,4-2 0 0,-1 7 0 0,0-4 0 15,3 8 0-15,-3-2 0 0,0 3 0 0,1 2-12 16,-1-5 12-16,3 10 0 0,-3-5 0 0,3 2-9 15,-3 10 25-15,0-5 6 0,1 7 1 0,1-2 0 32,-1 2 4-32,-4 0 1 0,1-2 0 0,-1 2 0 15,-2 0-3-15,-2 0 0 0,-1-2 0 0,0 2 0 16,-5-2 23-16,0-3 5 0,0 3 1 0,0-5 0 16,-5 5-43-16,2-3-11 0,-2-4 0 0,2 2 0 15,1 0-51-15,-4 0-12 0,4-2-2 0,2-5-1047 0</inkml:trace>
  <inkml:trace contextRef="#ctx0" brushRef="#br0" timeOffset="20562.83">9581 6990 806 0,'0'0'36'0,"0"0"7"0,0 0-35 0,0 0-8 0,0 0 0 0,0 0 0 16,0 0 182-16,0 0 34 0,0 5 8 0,2 2 0 16,1-4-103-16,0 4-21 0,-3 0-4 0,2-3 0 15,3 3-26-15,-2 1-5 0,0 6-1 0,-1-3 0 0,1-4 0 0,0 8 0 16,-1-4 0-16,1-1 0 0,0 1 0 0,2-3 0 15,-2 3 0-15,-1-1 0 0,1 1-51 0,-1-3-13 16,1-4 0-16,-3 3 0 0,3-4 0 0,-1 4 0 16,-2-7 0-16,0 0 0 0,0 0 0 0,0 0 0 15,0 0 0-15,0 0 0 0,3-7 54 0,0 0 8 16,-3-3 2-16,2-2 0 0,1 1-64 0,-3-3-8 16,3-5-4-16,2 5-1 0,-2 0 13 0,2-5 12 15,-2 5-3-15,4-5 0 0,-4 5-9 0,5 4-9 16,-3-9 9-16,3 8-13 0,0-3 13 0,0 4 0 15,0-2 0-15,3 1-9 0,-1 1 17 0,3 3 4 16,-2-5 1-16,5 5 0 0,0 3-26 0,-3-3-6 16,3 4-1-16,0-1 0 0,2 4 20 0,-2 0 0 15,3 0-8-15,-3 4 8 0,-1-1 0 0,4 4 0 16,-6-3 0-16,3 3 0 0,-5 0 0 0,-1 1 0 0,1 3 0 0,-3-1 0 16,0-6 8-16,-3 3 0 0,0 8-8 0,1-8 12 15,-1 0-4-15,-2-3 0 0,-1 8-8 0,1-5 12 16,-3-7-12-16,2 3 9 0,1 4-9 0,0 0 8 15,-3-7-8-15,0 0 0 0,0 0 0 0,0 0 0 16,0 0 0-16,0 0 8 0,5-3-8 0,3-4 0 16,-3 3 0-16,1-4 0 0,-1-6 8 0,3 7-8 15,2-4 0-15,-2-4 0 0,0 4 0 0,5-3 0 16,1-1 0-16,-1 4 0 0,-2 1 0 0,2-1 0 16,0 3 0-16,0-3 0 0,-5 4 0 0,3 7 0 15,-1-7-15-15,1 7 2 0,2 0 0 0,-2 0 0 16,-3 7 13-16,-3-3 0 0,6-1 0 0,-6 6 0 0,0-2 0 15,0 3 0-15,3-3 0 0,-2 0 0 0,-1 4 0 0,0 1 0 16,-2-2 0-16,2-3 0 0,0 4 0 0,1-3 0 16,-1 3 0-16,0-1 0 0,1-6 8 0,-4 3-8 15,4 0 0-15,-4 1 0 0,1-1 13 0,2 0-4 16,-2-7-1-16,-3 0 0 0,2 7-8 0,-2-7-9 16,0 0 9-16,0 0-13 0,0 0 13 0,0 0 0 15,0 0 0-15,0 0 0 0,6 0 0 0,-6 0 0 16,0 0-9-16,2-7 9 15,4 4-111-15,-4-4-17 0,-2 3-3 0,3-4-1001 0</inkml:trace>
  <inkml:trace contextRef="#ctx0" brushRef="#br0" timeOffset="21109.686">10837 6889 1159 0,'0'0'25'0,"0"0"6"0,3-4 1 0,0 1 0 15,-3 3-32-15,0-7 0 0,-3 0 0 0,3 0 0 16,-3-2 100-16,-2 6 12 0,0-1 4 0,-1 4 0 0,1-7-24 0,0 7-5 15,-3-3-1-15,-3 3 0 0,1 0-30 0,-1 0-7 16,1 3-1-16,-4 1 0 0,1-1-27 0,0 1-5 16,2 3-2-16,-2 0 0 0,0 5-14 0,0-5 0 15,5 0 0-15,0 5 0 0,0-2 20 0,0 1 2 16,3-1 0-16,-1-3 0 0,6 5-38 0,0-5-7 16,-2 0-1-16,4 0-1 0,6-3 16 0,-2 3 9 15,-4 0-10-15,1-7 10 0,5 8-8 0,2-8 8 16,1 0 0-16,0 0-9 0,-1 0 9 0,-2-3 8 15,5-2-8-15,1-2 11 0,-7 0 9 0,4 3 1 16,-3-3 1-16,0 0 0 0,0-3 3 0,0 1 1 16,-6 6 0-16,4-1 0 0,-4-3 9 0,-2 7 1 15,0 0 1-15,0 0 0 0,0 0 1 0,0 0 0 16,0 0 0-16,0 0 0 0,0 0-21 0,0 0-4 16,0 0-1-16,0 0 0 0,3 7-12 0,2-3 8 0,1 3-8 15,-1 1 0-15,-2-1 0 0,2 0 8 0,-3 0-8 0,4 4 0 16,2-4 0-16,-3 5 0 0,3-2 0 0,-5-3 0 15,5 0 0-15,-3 5 8 0,-3-5-8 0,4 4 0 16,-1-4 8-16,-2 0-8 0,-1-2 0 0,1-2 0 16,0 4 0-16,-3 0 8 0,0-7-8 0,0 0-772 15,0 0-157-15</inkml:trace>
  <inkml:trace contextRef="#ctx0" brushRef="#br0" timeOffset="21375.331">11078 6736 345 0,'5'-14'31'0,"-5"14"-31"16,0 0 0-16,0 0 0 0,-8 5 296 0,8-5 52 16,0 0 12-16,0 0 1 0,-5 2-220 0,5 5-44 15,0 1-9-15,3 3-1 0,-3 3-35 0,2 1-6 16,1 3-2-16,2 1 0 0,1-2-25 0,-1 1-6 15,-5 4-1-15,5-4 0 0,3 1-12 0,-2-2 11 16,-4 2-11-16,-2-1 10 0,5-8-10 0,-2 6 12 16,-3-6-12-16,0 4 12 0,0-3-3 0,0-3 0 15,0 3 0-15,0-8 0 16,-3 4-170-16,1-3-35 0,2-4-6 0,0 0-586 0</inkml:trace>
  <inkml:trace contextRef="#ctx0" brushRef="#br0" timeOffset="21547.189">11028 6911 1324 0,'0'0'59'0,"0"0"12"0,5 0-57 0,0 0-14 0,3 0 0 0,0-3 0 15,6 3 92-15,-4-5 16 0,3 5 4 0,-2 0 0 16,7 0-39-16,1 0-7 0,-3 0-2 0,0 0 0 16,0 0-51-16,-3-2-13 0,3-3 0 0,-3 5 0 15,-2 0 12-15,-1 0 0 0,3-4 0 0,-5 4-599 16,-2 0-120-16</inkml:trace>
  <inkml:trace contextRef="#ctx0" brushRef="#br0" timeOffset="21953.412">11396 6962 1152 0,'-14'0'51'0,"14"0"10"0,0 0-49 0,0 0-12 16,0 0 0-16,0 0 0 0,0 0 132 0,8-4 23 15,3-3 5-15,-3 7 0 0,-8 0-95 0,10-8-19 16,6 4-4-16,0 1-1 0,0-1-33 0,3 1-8 16,-1-1 0-16,3 1 0 0,-2-1 0 0,-1 1 0 15,1 3 0-15,-3-4 0 0,-3 1 9 0,-2-2 0 16,-6 5 0-16,3 0 0 0,-6-7 7 0,4 7 2 16,-6 0 0-16,0 0 0 0,0 0 4 0,-3-7 1 15,0 3 0-15,1 1 0 0,-6-1-9 0,0 4-2 0,3-3 0 0,-3-1 0 16,0 4-4-16,-3 0 0 0,3 0-8 0,-2 0 12 15,2 0-12-15,0 0 8 0,-6 4-8 0,4-1 0 16,-1 1 0-16,1-1 0 0,-3 1 0 0,-1 3 0 16,6 0 0-16,0 1 8 0,3-1-8 0,-3 0 0 15,-5 4 0-15,5-4 11 0,8 1-11 0,0 3 10 16,0-1-2-16,3 1 0 0,2-4 0 0,3 5 0 16,-3-2-8-16,0-3 0 0,3 4 0 0,0-3 0 15,6-4 0-15,-4-1 0 0,-2 4 0 0,3-3 0 16,2-1 0-16,3-3 0 0,-3 0 0 0,3 4 0 15,-3-4-33-15,0 0-9 0,6-4-2 0,-6 1-578 16,0-1-116-16</inkml:trace>
  <inkml:trace contextRef="#ctx0" brushRef="#br0" timeOffset="22297.325">11816 6932 57 0,'-8'4'0'0,"6"-4"0"16,2 0 0-16,0 0 0 0,0 0 325 0,5 0 60 15,3 0 12-15,0 0 3 0,-3 3-193 0,3 1-39 16,-5 1-7-16,2-2-1 0,0 4-85 0,-2 0-17 16,2 4-3-16,-2 1-1 0,0-2-21 0,-1 1-4 15,1-1-1-15,0 1 0 0,-1 4-10 0,1-4-2 16,-1-4-1-16,1 0 0 0,0 8-15 0,-1-4 0 16,1-8 0-16,0 4 0 0,-1-3 0 0,1-1 0 15,0 6 0-15,-3-9 0 0,0 0 0 0,0 0 0 16,0 0 0-16,8-5 0 0,-6-2 0 0,3 3 0 0,1-3 0 0,-4 0 0 15,4-3 0-15,-1-6 0 0,-2 2-9 0,2 0 9 32,0-1-53-32,1 1-5 0,-4 3-1 0,6-4 0 0,-5 4 47 0,2 1 12 0,3-1 0 0,0 3 0 15,3 1 0-15,-1-4-12 0,1 8 12 0,-1-4-12 16,3 3 12-16,-2-4 0 0,-3 8-9 0,0 0 9 16,0-2 0-16,0-3 0 0,0 5 12 0,-3 0-4 15,0 0-8-15,1 5 10 0,-1-10-10 0,-5 5-644 16,0 0-136-16</inkml:trace>
  <inkml:trace contextRef="#ctx0" brushRef="#br0" timeOffset="22515.9">12338 6988 1382 0,'0'0'61'0,"0"0"13"0,0 0-59 0,5 2-15 15,-5-2 0-15,2 8 0 0,1-1 131 0,2 0 23 16,-2-3 5-16,2 3 1 0,-2 0-77 0,2 1-15 16,-2-1-4-16,0-3 0 0,2 3-51 0,-2 0-13 15,-3-4 0-15,2 6 0 0,1-6 0 0,-1 4 0 16,-2-7 0-16,0 0 0 16,0 0-48-16,0 0-13 0,0 0-3 0,3 0-844 0</inkml:trace>
  <inkml:trace contextRef="#ctx0" brushRef="#br0" timeOffset="22672.477">12430 6809 1324 0,'0'0'118'0,"5"0"-94"16,-2-7-24-16,2 3 0 0,-2-3 156 0,0 4 26 16,-1-1 6-16,-2-4 0 0,0 1-109 0,0 7-23 0,0 0-4 0,6-4 0 15,-1 1-42-15,3 6-10 0,-6 1 0 0,6 1-647 16,0-3-131-16</inkml:trace>
  <inkml:trace contextRef="#ctx0" brushRef="#br0" timeOffset="23140.045">12808 6972 1036 0,'0'0'46'0,"0"0"10"0,0 0-45 0,6-3-11 16,-4-1 0-16,4-3 0 0,-1 7 145 0,0-7 27 15,-5-1 6-15,0 4 1 0,3-3-70 0,0 4-13 16,-1-1-4-16,-2-3 0 0,3 4-41 0,-3 3-9 16,0 0-2-16,-8-4 0 0,3-4-24 0,-3 8-6 15,-3 0-1-15,-2 0 0 0,2 5-9 0,-5-2 0 16,3 4 0-16,0 0 0 0,0 0 0 0,0 0 0 16,2 2 0-16,-2 1 0 0,5-3 0 0,-3 4 0 15,3-4 0-15,3 5 0 0,-3-2 0 0,5 1 0 0,3-1 0 0,0 2 0 16,3-5 0-16,2 4 0 15,1-4 0-15,4 0 0 0,1 1 0 0,-1-1 0 0,4-3 0 0,-1-4 0 16,3 3 0-16,-3-3 0 0,3-3 0 0,0-1 0 16,0 4 0-16,-1-7 0 0,-4-1 0 0,2 1 0 15,-5 0 0-15,-3 0 0 16,1-4 0-16,-1 3 0 0,-2-3 0 0,-3 4 0 0,0 4 0 0,2-1 0 16,-2-3 39-16,0-1 5 0,-2 8 2 0,2-2 0 15,-3-3-22-15,0 1-5 0,3 4-1 0,0 0 0 16,0 0-6-16,0 0-2 0,0 0 0 0,0 0 0 15,6 11-10-15,-1-3-14 0,-2-1 3 0,-1 0 1 16,4 0 10-16,-1 0 0 0,3 5 0 0,-3-5 0 16,0 4 0-16,3-4 0 0,-2 0 0 0,-1 5 0 15,0-5 0-15,-2 0 0 0,2 0 0 0,-2 0 0 16,-1 0 0-16,4 1 0 0,-4-4 0 0,4-1 0 16,-4 4-75-16,4-3-13 0,-6-4-2 0</inkml:trace>
  <inkml:trace contextRef="#ctx0" brushRef="#br0" timeOffset="23437.279">13118 6624 403 0,'0'0'36'0,"0"0"-36"16,0 0 0-16,0 0 0 0,0 0 199 0,0 0 33 16,0 0 6-16,0 0 2 0,0 0-88 0,0 0-16 15,3 7-4-15,-1-3-1 0,1 8-56 0,0-2-11 0,-1 4-3 0,1 2 0 16,0 1-6-16,-1-3-2 0,1 9 0 0,5-2 0 16,0 1-35-16,-3-1-7 0,-8-2-2 0,1-1 0 15,-1 1-9-15,0-2 12 0,1-3-12 0,2 2 12 16,0 1-4-16,0-6 0 0,2 1 0 0,-2-2 0 15,0 1-8-15,3-4-12 0,-3 0 2 0,3 0-974 16</inkml:trace>
  <inkml:trace contextRef="#ctx0" brushRef="#br0" timeOffset="23874.388">13610 6798 1206 0,'-8'-7'53'0,"8"7"11"0,-2 0-51 0,-1-3-13 16,-2-4 0-16,2 2 0 0,-5-2 68 0,0 0 10 15,0 3 2-15,0-3 1 0,-2 7 38 0,-1 0 7 16,3-3 2-16,-2-1 0 0,-1 4-103 0,0 0-25 15,3 0 0-15,1 4 0 0,-1-4 25 0,0 3 0 16,0 1 0-16,2 3 0 0,1-4-25 0,2 6 0 16,1 1 0-16,-1-3 0 0,3 4-12 0,3-4 12 0,2 0-10 0,0 5 10 15,1-2-9-15,4 1 9 0,4 1-8 0,-1-2 8 16,0 4-8-16,3-3 8 0,0 4-8 0,0-4 8 16,-3 3-12-16,0-2 4 0,-2 2 0 0,-3 0 0 15,0-2 8-15,5 12 0 16,-13-6 0-16,-3-10 0 0,-2 3 29 0,-3-1 8 0,0-3 2 0,-3 5 0 15,-2-5 26-15,-3 0 6 0,0-3 1 0,-2-1 0 16,-3 1 7-16,2-1 1 0,-2-3 1 0,2 0 0 16,4 0-65-16,-1 0-16 0,3 0 0 0,2-7 0 15,0 4-221-15,3-1-48 0,-5-3-10 16,5-8-1-16</inkml:trace>
  <inkml:trace contextRef="#ctx0" brushRef="#br0" timeOffset="27749.28">9811 7879 115 0,'0'0'10'0,"0"0"-10"15,0 0 0-15,0 0 0 0,-3-4 210 0,3 4 40 16,0 0 8-16,0 0 2 0,0 0-160 0,0 0-32 16,0 0-7-16,0 0-1 0,0 0 48 0,0 0 10 0,0 0 2 0,0 0 0 15,0 0-55-15,5 4-10 0,1-1-3 0,-4 4 0 16,4-2-25-16,-1 2-6 0,-2-3-1 0,2 3 0 16,-5 3-20-16,5-3 0 0,6 5 0 0,-1 2 0 15,-2-2 34-15,3-3 2 0,-1 3 1 0,1 2 0 16,0-7-21-16,-1 5-5 0,-2-5-1 0,3 4 0 15,-3-4-10-15,0 1 12 0,0-1-12 0,-1-5 12 16,-7-2-1-16,0 0 0 0,0 0 0 0,8 5 0 16,-8-5-2-16,8 0 0 0,-2-5 0 0,-6 5 0 15,5-2-140-15,0-5-28 0,0 2-5 0</inkml:trace>
  <inkml:trace contextRef="#ctx0" brushRef="#br0" timeOffset="27999.394">10149 7929 1267 0,'0'0'28'0,"0"0"5"0,8 0 2 0,-2-7 1 0,-6 7-36 0,0 0 0 16,5 0 0-16,0 0 0 0,1 0 108 0,-6 0 14 15,0 0 3-15,0 0 1 0,5-3-48 0,-5 3-10 16,0 0-1-16,0 0-1 0,0 0-9 0,-5 10-1 16,2 2-1-16,0 2 0 0,-5-2-23 0,3 2-4 15,0 0 0-15,-6 0-1 0,3 5-7 0,-5-1 0 16,5-1-1-16,-3 6 0 0,1-6-7 0,2 2 0 15,-3 2-1-15,3-2 0 0,0 2-11 0,1 5 0 16,-4-7 0-16,3 2 8 0,3-2 5 0,-3-5 1 16,2 4 0-16,1-1 0 0,0-5-14 0,0 2-10 15,2 0 2-15,0-2 0 0,-2-5 8 0,2 0 11 0,1-3-3 0,2-4 0 32,0 0-82-32,0 0-17 0,0 0-3 0,0 0-886 0</inkml:trace>
  <inkml:trace contextRef="#ctx0" brushRef="#br0" timeOffset="28468.01">10443 8054 864 0,'0'0'38'0,"-3"0"8"0,1-5-37 0,2 5-9 16,0 0 0-16,0 0 0 0,0 0 92 0,0 0 16 15,0 0 3-15,0 0 1 0,5 0-28 0,0 5-6 16,-5-5-1-16,11 0 0 0,0 0-41 0,-1 0-8 16,-2 0-1-16,3 0-1 0,-3 0-13 0,2 0-2 15,3 0-1-15,-5-5 0 0,0 5 4 0,0-3 1 16,3-1 0-16,-3 1 0 0,-3-1 21 0,-2-3 5 16,2 2 1-16,0 3 0 0,1-5-16 0,-4 2-3 15,-2-2-1-15,0 0 0 0,0 0 12 0,0 0 2 16,-5 2 1-16,0-2 0 0,5 5-19 0,-3-3-4 15,-2-2-1-15,-3 4 0 0,0-1-1 0,0 4 0 16,3-7 0-16,-3 7 0 0,0 0-12 0,-3 0 0 16,3 0 8-16,0 4-8 0,0-1 0 0,0 4 0 15,-2-3 0-15,2 4 0 0,-3-1 17 0,3 0 1 16,-2 7 0-16,2-3 0 0,3-1-18 0,-3 2 0 0,2 2 0 0,-2 0 0 16,0-2-8-16,6 6 8 0,-4-8 0 0,4 4-9 15,-3-2-3-15,2 2 0 0,6-2 0 0,-1 2 0 16,-2-7 12-16,5 5 0 0,1-3 0 0,2-2 0 15,0 5 0-15,2-5 0 0,3 0 0 0,3-2 0 16,3-3 0-16,-1 3 0 0,4-5 0 0,1 0 0 16,4-5-105-1,2 3-19-15,0-3-4 0</inkml:trace>
  <inkml:trace contextRef="#ctx0" brushRef="#br0" timeOffset="28921.124">10962 8042 806 0,'-6'-3'72'0,"1"-1"-58"16,5 4-14-16,-5-7 0 0,0 7 158 0,-1-7 29 15,-2 2 5-15,3 5 2 0,0-7-90 0,-3 7-19 16,-3-3-3-16,3 3-1 0,-2-4-39 0,2 4-8 16,-3 4-2-16,3-4 0 0,-2 0-16 0,-1 3-4 15,0-3-1-15,-2 7 0 0,3-2-11 0,-1 2 10 16,0 0-10-16,4 4 10 0,-4-3-10 0,3-1 0 15,3 0 0-15,2 7 0 0,3-7 0 0,-3 5 0 16,3-5 0-16,3 4 0 0,2-1-9 0,1-3 9 16,2 0 0-16,0-2 0 0,2 2 0 0,3-7-8 15,1 7 8-15,-1-7 0 0,0 0 0 0,3-3 0 16,0-1 8-16,0 4-8 0,-3-7 11 0,-3 2-11 16,4-2 12-16,-1 0-12 0,-2 0 0 0,-4-5 0 0,1 5-12 15,-2-2 3-15,2 1 32 0,-6-3 6 0,-2 4 2 0,0 0 0 16,-2 2-18-16,2-2-3 0,-6 4-1 0,1-1 0 15,0 1-1-15,-1 3 0 0,4 0 0 0,2 0 0 16,-5 0-8-16,5 0 0 0,0 0 0 0,0 0 8 16,0 3-8-16,0 4-11 0,2 0 3 0,3-2 0 15,-2 2 8-15,5 0-10 0,-3 0 10 0,1 0-10 16,2 0 10-16,0 5 0 0,-1-5 0 0,1 0 0 16,-2 0 0-16,2 0 0 0,-3 0 0 0,-2-2 0 15,4-3 0-15,-1 3 11 0,4 2-3 0,-7-3 0 16,0-1-56-16,-1 1-12 0,4-4-3 0,2 3-817 15</inkml:trace>
  <inkml:trace contextRef="#ctx0" brushRef="#br0" timeOffset="29330.575">11107 8009 288 0,'0'0'12'0,"0"0"4"0,0 0-16 0,0 0 0 15,0 0 0-15,0 0 0 0,0 0 278 0,6 0 53 0,-1 0 10 16,0 5 3-16,-2-3-227 0,-1 5-45 0,6-2-8 0,-5 6-3 16,2-4-23-16,1 3-5 0,-1 2-1 0,0-1 0 15,0-1-4-15,1 2 0 0,-4-3-1 0,1 3 0 16,0-5 9-16,-1 5 1 0,-2-5 1 0,3 0 0 16,-3 0-20-16,3 0-4 0,-6-3-1 0,3-4 0 15,0 0 3-15,0 0 0 0,0 0 0 0,0 0 0 16,0 0-16-16,0 0 0 0,0 0 0 0,3-7 0 15,-3 0 20-15,0-4 10 0,5-1 2 0,3 2 1 16,-3-1-23-16,3-1-10 0,-3-2 8 0,3 0-8 16,0 2 0-16,0 3 0 0,-3-3 0 0,3-2 0 15,3 7 0-15,-3-5 0 0,-3 5-10 0,3 0 10 0,0 0-10 0,0 7 10 16,0-7-10-16,0 2 10 0,0 5-13 0,2-2 3 16,1 2 1-16,0 2 0 0,-1-2 9 15,3 0-10-15,3 5 10 0,-5-1-10 0,2-1 10 0,-2 1 0 16,-1-1 0-16,1 1 0 0,-3-1 0 0,0 1 8 15,-3-1-8-15,-5-3 11 16,0 0-97-16,5 0-19 0</inkml:trace>
  <inkml:trace contextRef="#ctx0" brushRef="#br0" timeOffset="39408.491">9723 8825 518 0,'-5'0'46'0,"5"0"-37"15,0 0-9-15,0 0 0 0,0 0 168 0,0 0 32 16,3-7 7-16,-3 7 1 0,0 0-86 0,0 0-17 16,0 0-3-16,0 0-1 0,0 0-12 0,0 0-2 15,0 0-1-15,0 0 0 0,0 0-25 0,0 0-5 16,0 0 0-16,2 7-1 0,1 0-12 0,0 0-3 16,-1-2 0-16,1 7 0 0,-3-3-1 0,3 3-1 15,-1-3 0-15,1 8 0 0,0-3-2 0,-3 0 0 16,2 0 0-16,1 5 0 0,0-3-8 0,-3 3-3 15,2 0 0-15,1 0 0 0,-1-3-17 0,1 3-8 16,-3-5 0-16,0 5 8 0,5-5 45 0,-2 5 9 16,0-5 2-16,-1 0 0 0,-2-2-52 0,3-3-12 0,0 3 0 15,-3-5 0-15,0 0 0 0,0 0 0 0,5-2 0 0,-5-5 0 16,0 0 0-16,0 0 0 0,3 2 0 0,-3-2 0 16,5-2 0-16,0-3 0 0,-2-2 0 0,2 0 0 15,3-5 0-15,-3 5 0 0,-5-7 0 0,3 7 0 16,0-7 0-16,-1 2 0 0,1 3 0 0,-3-3 0 15,3 5 0-15,-1-5 0 0,4 5 0 0,-6 0 0 16,0 0 0-16,2-5 0 0,3 5 0 0,1 5 0 16,-4-5 0-16,4 2 0 0,-1-2 0 0,3 7 0 15,2-7 0-15,-2 7 0 0,3-7 0 0,0 7 0 16,4-5 0-16,-1 3 0 0,-1 2 0 0,0 0 0 16,0 0 0-16,3 0 0 0,-5 0 0 0,2 7 0 15,0-2 0-15,1 2 0 0,-4 0 0 0,-2 0 0 0,3 0 0 16,-3 0 0-16,0 0 0 0,-1 5 0 0,-1-3 0 0,-4-2 0 15,1 5 0-15,2 0 0 0,-2-3 0 0,2-2 0 16,-5 0 0-16,3 0 0 0,-3 3 0 0,3-8 0 16,-1 5 0-16,3 0 0 0,-2-2 0 0,0-3 0 15,-1 3 0-15,4-5 0 0,-6 0 0 0,0 0 0 16,5 0 0-16,-5 0 0 0,0 0 0 0,5 0 0 16,-5 0 0-16,6-5 0 15,-4 3-202-15,1-3-43 0,-3 5-9 0,3-7-2 0</inkml:trace>
  <inkml:trace contextRef="#ctx0" brushRef="#br0" timeOffset="39627.175">10250 9100 1958 0,'0'0'43'0,"0"0"9"0,0 0 1 0,0 0 3 0,0 0-45 0,5 5-11 0,-2 2 0 0,0 0 0 16,-3 0 92-16,2 0 17 0,-2 0 3 0,3 0 1 15,-3 0-78-15,0 3-16 0,0-3-3 0,2 0-1 16,1-5 9-16,0 5 3 0,-3-7 0 0,0 0 0 16,2 5-27-16,-2-5 0 0,0 0-14 0,0 0 5 15,0 0-154-15,0 0-30 0,6-5-7 0,-1 3-416 16,0-5-83-16</inkml:trace>
  <inkml:trace contextRef="#ctx0" brushRef="#br0" timeOffset="39736.536">10313 8973 1465 0,'0'0'32'0,"0"-2"6"0,0-3 2 0,-2-2 2 0,2 5-34 0,0-3-8 16,0-2 0-16,0 5 0 0,-3-3 101 0,3 0 19 16,0 5 3-16,0 0 1 0,0 0-75 0,0-2-14 15,3-3-3-15,-3 5-1 16,0 0-91-16,0 0-17 0,0 0-4 0</inkml:trace>
  <inkml:trace contextRef="#ctx0" brushRef="#br0" timeOffset="40173.962">10589 9032 57 0,'10'-7'0'0,"-10"7"0"0,0 0 0 0,0-7 0 0,-2 2 0 0,2 3 0 16,2-3 373-16,-2 5 70 0,-5-2 13 0,0-3 4 15,-1 3-314-15,4-3-62 0,-6 5-13 0,0 0-3 16,0-2-23-16,0 4-5 0,0-2 0 0,0 0-1 16,0 5-25-16,-2-3-5 0,2 3-1 0,2-3 0 15,-2 5-8-15,0-2 0 0,3 2 0 0,0 0 0 16,0 0 0-16,-1 0 0 0,4-2-9 0,2-3 9 16,0 5 0-16,2 0-10 0,-2-2 10 0,6 2-8 15,-1-2-2-15,3-3 0 0,2 3 0 0,-2-3 0 16,6 3-15-16,-4-3-3 0,3 3-1 0,1-3 0 0,-1 3 29 0,-3 2 0 15,4 0 0-15,-4-2 0 0,1 4 32 0,-3-4 12 16,0 2 2-16,0 0 1 0,-6 0-2 0,1 5 0 16,-3-5 0-16,0 0 0 0,0 0 7 0,-3 0 0 15,-7 0 1-15,2 0 0 0,0 0-12 0,0-2-2 16,-3 2-1-16,1-2 0 0,-4-3-22 0,1 5-5 16,3-7-1-16,-1 5 0 0,-2-3-10 0,0-2 0 15,5 0-10-15,-3 0 10 16,3 0-127-16,0-7-19 0,0 5-4 0</inkml:trace>
  <inkml:trace contextRef="#ctx0" brushRef="#br0" timeOffset="40439.587">10739 8844 1324 0,'0'0'118'0,"0"0"-94"0,0 0-24 0,0 0 0 16,0 0 132-16,0 0 23 0,0 0 4 0,6 7 1 16,-1 0-69-16,0 5-14 0,1-3-2 0,-1 3-1 15,0 2-40-15,0-2-8 0,-2 2-2 0,0 0 0 16,-1 5-33-16,1-5-7 0,0 5-2 0,-3-3 0 16,0 1 66-16,0-3 12 0,0-5 4 0,0 3 0 15,-3 2-52-15,3-2-12 0,-3-3 0 0,1-2 0 16,2 5-100-16,0-5-22 0,-3-2-5 0,3-5-513 15,0 0-102-15</inkml:trace>
  <inkml:trace contextRef="#ctx0" brushRef="#br0" timeOffset="40642.704">10713 9044 57 0,'0'0'0'0,"-5"0"0"16,2-5 0-16,3 5 0 0,-3-2 274 0,3 2 50 16,-2-5 9-16,2 5 3 0,5-7-167 0,-2 2-33 15,-1 3-6-15,4-3-2 0,-4 5-20 0,6-2-4 16,0 2 0-16,0 0-1 0,3-5-63 0,-1 5-12 15,3 0-2-15,1 0-1 0,-1 0-25 0,0 0 0 16,3-2 0-16,0 2 0 0,-3-5 0 0,6 5 0 16,-3 0 0-16,-1 0 0 15,4 0-46-15,-6 0-14 0,0 0-4 0,-2 0 0 16,2 0-132-16,-2 0-28 0,-1 0-4 0,-10 0-2 0</inkml:trace>
  <inkml:trace contextRef="#ctx0" brushRef="#br0" timeOffset="40955.191">11173 9025 1094 0,'0'0'97'0,"0"-5"-77"0,-5 3-20 0,2 2 0 15,-2-5 144-15,0 5 26 0,0 0 5 0,-3-2 1 16,2-3-59-16,-4 5-11 0,4 0-2 0,-1 0-1 16,4 5-73-16,-2-5-14 0,-3 2-4 0,2-2 0 15,1 7 1-15,0 3 0 0,-6-3 0 0,3 2 0 16,0-2-24-16,3 5-5 0,-3-5 0 0,0 0-1 15,0 7 17-15,6-2-8 0,-1 0 8 0,3-3 0 0,0 3-10 0,3-5 10 16,2 0-8-16,3 0 8 0,2 0 0 0,1-2-10 16,0-3 10-16,2 3 0 0,3-3-10 0,-3-2 10 15,0-2-8-15,3-3 8 0,0 5 0 0,-3-7 0 16,-2 0 0-16,-1 0 0 0,1 0 27 0,-6-5 1 16,3 5 0-16,-3 0 0 0,-2 0 28 0,-3-5 7 15,0 5 1-15,0 0 0 0,-5 0 0 0,2 5 0 16,-2-3 0-16,2 0 0 0,-2 3-52 0,0 2-12 15,-1-5 0-15,4 5 0 16,2 0-100-16,0 0-22 0,-6 0-5 0,6 0-922 0</inkml:trace>
  <inkml:trace contextRef="#ctx0" brushRef="#br0" timeOffset="41299.197">11311 9039 1382 0,'0'0'123'0,"0"0"-99"0,0 0-24 0,-3 0 0 16,3 0 142-16,-2 5 23 0,-1-3 5 0,3 3 1 16,0 2-43-16,0-5-9 0,0 5-2 0,3 5 0 15,-1-5-93-15,1 0-24 0,-3 5 0 0,5-5 0 16,-5 0 56-16,3 5 6 0,0-3 2 0,-3-4 0 16,2 2-52-16,-2 0-12 0,3 0 0 0,-3-7 0 15,0 0 0-15,0 0 0 0,0 0 0 0,0 0 0 16,0 0 0-16,0 0 0 0,0 0 0 0,0 0 0 15,0 0 0-15,0-7 0 0,2 0 0 0,1 0 0 16,0 0-25-16,-1-5-5 0,1-2-1 0,2 2 0 16,1 5-1-16,-1-7 0 0,0 7 0 0,3-7 0 15,-3 7-28-15,6 0-5 0,-3 0-2 0,0 0 0 0,0 2 49 0,0-2 10 16,0 2 8-16,2 5-12 0,-2-2 12 0,0-3 12 16,3 5-2-16,2 0-1 0,0 0-9 0,0 0 0 15,-2 0 0-15,2 0-647 16,-2 5-131-16</inkml:trace>
  <inkml:trace contextRef="#ctx0" brushRef="#br0" timeOffset="41705.171">11636 9091 288 0,'0'0'25'0,"0"0"-25"15,0 0 0-15,0 0 0 0,0 0 325 0,6 2 60 16,-1 3 12-16,0-3 3 0,-5-2-240 0,6 0-47 0,1 5-9 0,1-3-3 15,-2 3-64-15,2-5-13 0,2 0-2 0,1 5-1 16,-1-5-12-16,1 2-9 0,0-2 12 0,-3 0-12 16,2 0 0-16,1 0 0 0,-1-2 0 0,1 2 0 15,-3-5 0-15,-3 5 0 0,0-7 0 0,1 7 0 16,-1 0 0-16,0-5 0 0,1 5 0 0,-1-7 0 16,0 0 0-16,0 0 0 0,-2 0 0 0,2 0 0 15,1 0 0-15,-4 2 0 0,4-2 0 0,-4 0 0 16,-2 5 0-16,3-3 0 0,0-2 0 0,-1 2 0 15,-2 5 49-15,0 0 3 0,0 0 1 0,0 0 0 16,0 0 18-16,0 0 3 0,0 0 1 0,0 10 0 0,0-3-60 0,0 2-15 16,0-2 0-16,-2 5 0 0,-1 0 54 0,0 2 8 15,-2-5 2-15,2 8 0 0,-2-8-55 16,0 5-9-16,-1 5 0 0,1-5 0 0,0 0 0 0,0 3 0 16,-3-3 0-16,2 0 0 0,-2 0 0 0,3 0 0 15,0-7 0-15,-3 5 0 0,3 0 0 0,-1-3 0 16,4 3 0-16,-4-5 0 0,4 0-11 0,-1 0-4 15,0 0-1-15,3 0 0 16,-2-2-127-16,2-5-25 0,0 0-6 0,0 0-904 0</inkml:trace>
  <inkml:trace contextRef="#ctx0" brushRef="#br0" timeOffset="42408.28">12420 9018 1036 0,'0'0'92'0,"0"0"-73"16,0 0-19-16,0 0 0 0,-3-5 106 0,3 5 18 16,-3-2 3-16,3 2 1 0,0-5-9 0,0 5-2 15,-2-7 0-15,2 7 0 0,-3-7-56 0,3 7-11 16,-3 0-2-16,3 0-1 0,-5-2-15 0,-3-3-4 15,3 5 0-15,-3 0 0 0,0 0-28 0,0 5 0 0,0-3 0 0,-3 3 0 16,4-3 0-16,-1 5 0 0,0 0 0 0,-3 0 0 16,0 3 0-16,1-1 0 0,-1 5 0 0,1-2 0 15,-1-5 0-15,6 7 0 0,-3-7 0 0,5 7 0 16,3-2 0-16,3 2 0 0,-3-7 0 0,3 5 0 16,5 0 28-16,-1-3-1 0,1-2 0 0,6 0 0 15,1-2-19-15,-1-3-8 0,2 3 0 0,-1-5 8 16,1 0 4-16,-2-5 1 0,1 3 0 0,1-3 0 15,-2-4 23-15,-4 2 4 0,-2-5 0 0,0 5 1 16,0-5 3-16,0 5 0 0,-5-2 0 0,-1-3 0 16,1 5 8-16,-3-5 3 0,-3 5 0 0,-2 0 0 15,0-5-37-15,-1 5-7 0,-2 0-2 0,-2 5 0 16,2-5-9-16,0 2 0 0,-3 5 0 0,3 0 0 16,0-2-49-16,1-3-12 0,1 5-3 0,1 0 0 15,2-2-71-15,3 2-14 0,-5 2-3 0,5-2-873 16</inkml:trace>
  <inkml:trace contextRef="#ctx0" brushRef="#br0" timeOffset="42908.265">12713 8858 1216 0,'0'0'54'0,"0"-2"11"0,-5-3-52 0,2-2-13 0,3 2 0 16,-5-2 0-16,0 0 116 0,-3 0 20 0,0 5 4 0,0-8 0 16,3 8-54-16,-6-3-11 15,3-2-3-15,0 7 0 0,6-2-38 0,-4 2-8 0,-4 0-2 0,-1 0 0 16,3 2-10-16,0-2-2 0,0 7-1 0,-2-7 0 16,-1 7 9-16,3 3 1 0,3-3 1 0,-3 2 0 15,0-2-30-15,3 5-7 0,-1 2-1 0,1 0 0 16,2-2 16-16,3 2 13 0,3 5-2 0,0-5-1 15,-1 0-10-15,4 5 12 0,-1 2-12 0,6-2 12 16,-4-5 4-16,1 7 2 0,0-7 0 0,0 5 0 16,0-5-29-16,0 0-5 0,0-2-2 0,-3 2 0 15,1-2 18-15,-1-5 0 0,-2 5 0 0,-1-5 0 16,-2-5 0-16,0-2 0 0,0 0 0 0,0 0 0 16,0 0-106-16,0 0-18 0,-5-7-3 0,0 0-1 15,-1 0-150-15,1 0-30 0,-11-19-7 0,3 12-1 0,8 7 250 16,-9-5-423-16,4-7 397 0,5 17 73 15,-1-5 19-15,4 2 0 0,-4 3 214 0,4-5 46 16,-1 2 10-16,3 5 2 0,3-7-116 0,-3 7-22 16,5 0-5-16,6-2-1 0,2-3 0 0,0 5 0 15,3-5 0-15,2 3 0 0,6 2-84 0,-3 0-16 16,3 0-4-16,-3 0-1 0,1 0-37 0,-4 0-7 16,1-5-2-16,-3 5 0 0,-3 0 37 0,0 0 7 15,0-2 2-15,-5-3-917 0</inkml:trace>
  <inkml:trace contextRef="#ctx0" brushRef="#br0" timeOffset="43283.316">13073 8839 1324 0,'-3'0'118'0,"3"0"-94"15,0 0-24-15,0 0 0 0,0 0 120 0,0 0 19 16,0 0 4-16,3 5 1 0,0 2-30 0,-1 0-6 15,4 0 0-15,-4 7-1 0,4-2-52 0,-4 0-11 16,4 2-1-16,-1 7-1 0,0-2-18 0,-2-3-4 16,2 8-1-16,-2-8 0 0,-1 3-19 0,4 2-9 15,-4-7 1-15,-2 5 0 0,3-5 8 0,-3 3 0 16,3-8 0-16,-1 3 0 0,-2-3 0 0,0-2-12 16,0 3 12-16,0-8-12 15,0-2-246-15,0 0-50 0,0 0-9 0,0 0-3 0</inkml:trace>
  <inkml:trace contextRef="#ctx0" brushRef="#br0" timeOffset="43424.248">13020 9044 115 0,'0'0'10'0,"0"0"-10"15,0 0 0-15,0 0 0 0,0 0 344 0,0 0 68 16,0 0 12-16,5-5 4 0,1 5-276 0,-1 0-54 0,3 0-11 0,3 0-3 16,4 0-39-16,4 0-8 0,2-2-1 0,3-3-1 31,-3 5-56-31,3 0-11 0,2-2-3 0,-2-3 0 0,0 0 35 0,-3 3 0 0,0-3 0 0,0-2-877 15</inkml:trace>
  <inkml:trace contextRef="#ctx0" brushRef="#br0" timeOffset="43877">13499 8865 576 0,'0'0'51'0,"0"0"-41"0,0 0-10 0,0 0 0 0,0 0 246 0,0 0 47 16,0 0 10-16,0 0 1 0,0 0-146 0,0 0-30 15,0 5-5-15,-3 2-2 0,3 0-49 0,0 0-11 16,0 7-1-16,0-2-1 0,3-3-26 0,0 3-5 16,-3 2 0-16,0 0-1 0,2 0-27 0,-2 3 0 15,0-3 0-15,0 0 0 0,0 0 56 0,3-2 7 16,-3-5 1-16,0 2 0 0,0 3-52 0,3-5-12 15,-3 0 0-15,2 0 0 0,-2-2 0 0,0-5 0 16,0 0 0-16,0 0 0 0,0 0 0 0,0 0 0 16,0 0 0-16,6 0 0 0,2-5 0 0,-6-2 0 15,3 5 0-15,1-3 0 0,2-2 0 0,-3 0 0 0,3 2 0 0,0-2 0 32,0 5-48-32,2-3-13 0,1 3-3 0,0-3 0 0,-1 5 64 0,1 0 0 0,-1 0 9 0,1 5 0 15,-1-3-9-15,1 3-12 0,-3 2 2 0,3 0 1 16,-4 0 9-16,4-2 0 0,-6 2 0 0,3 0 0 15,0 0 49-15,0 0 12 0,-3 5 3 0,3-3 0 16,-2-2-52-16,-1-2-12 0,3 2 0 0,-5 0 0 16,2-2 0-16,-2-3 0 0,-3-2 0 0,0 0 0 15,5 5 0-15,-5-5 0 0,0 0 0 0,0 0 0 16,0 0-65-16,0 0-16 0,0 0-3 0</inkml:trace>
  <inkml:trace contextRef="#ctx0" brushRef="#br0" timeOffset="45299.454">13840 9119 0 0,'37'0'0'0,"-31"0"0"0,-6 0 0 0,0 0 0 16,5 0 224-16,-5 0-45 0,-8 0 36 0,8 0 7 16,0 0-126-16,0 0-26 0,0 0-5 0,0 0-1 15,0 0 0-15,0 0 0 0,5 0 0 0,3 0 0 16,0 0 0-16,3 0 0 0,-1 0 0 0,1 0 0 0,2-2 0 15,0-3 0-15,3 5 0 0,0-7 0 16,3 2-26-16,-6 3-6 0,3-3 0 0,-6 3-1 0,6-3 1 0,-5-2 1 16,-3 5 0-16,0-3 0 0,0-2 18 0,-3 0 3 15,0 0 1-15,-2 2 0 0,0-2-37 0,-3 0-7 16,0 0-2-16,-3 2 0 0,0-2 44 0,-2 5 9 16,2-3 2-16,-5-2 0 0,0 5-55 0,0-3-9 15,-5 5 0-15,3-2 0 0,-1-3 0 0,-2 5 0 16,-3 0 0-16,0 5 0 0,3-3-8 0,-3 3 8 15,3 2 0-15,-3 0 0 0,3 0 0 0,2 0 0 16,1 0 0-16,-1 5 0 0,-5-3-12 0,8 3 12 16,3 0-12-16,0 2 12 0,-1-5-10 0,1 10 10 15,2-5 0-15,9 5-9 0,2-5 9 0,-3 0 0 16,3-2 0-16,2 2 0 0,9-2 0 0,-3-3 0 16,2-2 0-16,3 5 0 0,1-5 0 0,1-2 0 0,4-3 0 15,2 3 0-15,-3-3-12 0,1-2-4 0,5 0-1 0,-11-2 0 31,-3-3-172-31,1 5-35 0</inkml:trace>
  <inkml:trace contextRef="#ctx0" brushRef="#br0" timeOffset="47096.01">9917 9488 403 0,'0'0'36'0,"0"0"-36"15,0 0 0-15,0 0 0 0,0 0 199 0,0 0 33 16,0 0 6-16,0 0 2 0,0 0-99 0,0 0-19 16,0 0-4-16,0 0-1 0,0 0-35 0,0 0-7 15,0 0-2-15,2 5 0 0,1 2-5 0,-3 5-2 16,5-3 0-16,0 5 0 0,-2-2-16 0,2 7-3 15,-2-3-1-15,0 3 0 0,-1 2 29 0,1-2 5 16,0 0 2-16,-1 2 0 0,-2-2-64 0,3-5-18 0,-3 7 0 16,0-7 8-16,0 5 8 0,0-5 0 0,0 0 1 0,0 3 0 15,0-8-29-15,0 3-5 0,0-3-2 0,3 1 0 16,-3-8 19-16,0 5 0 0,0-7 0 0,0 0 0 16,0 0 28-16,0 0 8 0,0 0 3 0,5-2 0 15,3-3-23-15,-3-7-5 0,3 3-1 0,-3-3 0 16,3-2-10-16,-2 2 0 0,1 3 0 0,1-3 8 15,3 3-8-15,-3-1 0 0,3 3 0 0,-1 0 8 16,-2 0-8-16,0 5-9 0,3-3 9 0,-1 5-13 16,1-2 13-16,-1 2 0 0,1 2 0 0,2 3-9 15,0-3 9-15,-2 3-8 0,-3 2 8 0,2-5-8 0,4 10 8 0,2-5 0 16,-3 0 0-16,0 5 0 0,0-3 0 0,0-2 9 16,-2 5-1-16,0-5-8 0,-3 5 13 0,0-5-4 15,-1 0-1-15,1 0 0 0,-2 0 1 0,-1-2 0 16,0 2 0-16,1-5 0 0,-6-2-9 0,0 0 0 15,0 0 0-15,0 0 0 16,0 0-52-16,0 0-8 0,0 0-3 0,0 0 0 16,2-2-154-16,4-5-31 0</inkml:trace>
  <inkml:trace contextRef="#ctx0" brushRef="#br0" timeOffset="47439.741">10583 9808 921 0,'6'-5'82'0,"-6"5"-66"0,0-2-16 0,0-3 0 16,-8-2 174-16,5 0 31 0,3 5 7 0,0-3 0 16,-5-2-85-16,2 0-18 0,-2 2-3 0,2 3-1 15,-2-3-33-15,-3 3-6 0,3-3-2 0,-3 5 0 16,0 0-24-16,2 0-4 0,-4 0-2 0,-1 5 0 16,1-3-34-16,-1 5 0 0,1 3 0 0,-1-1 0 15,-2-2 0-15,5 0 0 0,0 5 0 0,3 0 0 16,-3-3 0-16,5 5 0 0,3-2 0 0,3 0 0 15,-1-3 0-15,6 3 0 0,0-5 0 0,3 0 0 16,2 0 9-16,3 0-9 0,0-2 0 0,2-3 9 16,1 3-9-16,2-10 0 0,-5 5 0 0,2-7 0 15,-2 7 0-15,3-7 0 0,-3 0 0 0,-3 0 0 16,-5-5 11-16,2 3 9 0,-2-3 3 0,-2-2 0 0,-6 2 14 0,-6 5 3 16,4-7 1-16,-4 7 0 0,-2 2-24 0,-2-2-5 15,-3 0 0-15,2 7-1 0,3-2-11 0,-2-3 10 16,-6 5-10-16,5-2 10 15,0 2-82-15,1 0-16 0,2 0-3 0,0 2-656 16,3-2-131-16</inkml:trace>
  <inkml:trace contextRef="#ctx0" brushRef="#br0" timeOffset="47830.346">10821 9749 403 0,'0'0'17'0,"0"0"5"0,-2 0-22 0,2 0 0 15,0 0 0-15,0 0 0 0,0 0 330 0,-5 0 62 16,2 0 12-16,0 5 2 0,1-3-254 0,-1 3-50 16,-2 2-10-16,5 0-3 0,0 0-45 0,0 0-8 0,0 0-3 0,0-2 0 15,2 2-19-15,4 0-4 0,-4 5-1 0,6-5 0 16,-3 0-9-16,3-5 0 0,3 3 9 0,0 2-9 16,-1-2 8-16,1-3-8 0,2-2 8 0,0 5-8 15,0-3 16-15,1-4 0 0,-4 2-1 0,3-5 0 16,1 3-15-16,-1-3 0 0,-2-2 0 0,-1 0 0 15,3 0 0-15,-5 0 0 0,-5 0 0 0,0-5 0 16,-1 5 13-16,3 0 0 0,-2 0 0 0,0 0 0 16,-1-5 7-16,1 5 0 0,0 2 1 0,-1-2 0 15,-2 5 7-15,0-3 2 0,0 5 0 0,0 0 0 16,0 0-11-16,0 0-3 0,0 0 0 0,0 0 0 0,0 0-25 0,0 0-6 16,3 5-1-16,2 2 0 0,-2 0 30 15,0 0 6-15,2 5 0 0,-2-5 1 0,2 0-33 0,0 0-8 16,-2 0 0-16,2 0-1 0,0 0 21 15,1 0 0-15,-4 0 0 0,4 0 0 16,-1-2-80-16,0 0-12 0,-5-5-3 0,5 2-988 16</inkml:trace>
  <inkml:trace contextRef="#ctx0" brushRef="#br0" timeOffset="48190.023">11446 9709 1638 0,'-3'-9'72'0,"3"4"16"0,0 3-71 0,0-5-17 16,-2 2 0-16,-1-2 0 0,0 0 75 0,1 2 11 0,-4-2 2 0,1 0 1 15,0 0-17-15,-3 7-3 0,0-2-1 0,0-3 0 16,0 5-57-16,-3-5-11 0,1 10 0 0,-1-5 0 16,1 5 31-16,-1-3 13 0,1 3 4 0,4 2 0 15,-2 0-39-15,0-5-9 0,3 10 0 0,0-5 0 16,2 0 0-16,0 5 0 0,6-3-12 0,0 3 12 15,-1-5-12-15,4 5 12 0,2-3-12 0,5 3 12 16,0 0 15-16,3-3 10 0,0 3 3 0,2 2 0 16,1-2-44-16,-3-3-9 0,2 3-2 0,-2 0 0 15,-3-3 27-15,-2-2 0 0,-3 0 0 0,0 5 0 16,-3-5 9-16,-2 5 7 0,-3-5 2 0,0 0 0 16,-5 0 20-16,-1 0 4 0,1-2 1 0,-3-3 0 15,-3 5-15-15,3-2-2 0,-2-3-1 0,-1 3 0 0,3-5-25 0,-2 2 0 16,2-2 0-16,0 0-781 15,0 0-152-15</inkml:trace>
  <inkml:trace contextRef="#ctx0" brushRef="#br0" timeOffset="48564.742">11676 9766 1695 0,'0'0'75'0,"0"0"16"0,0 0-73 0,0 0-18 15,5 0 0-15,3 0 0 0,-8 0 40 0,8 2 5 16,0-2 1-16,3 0 0 0,-3 0-3 0,2 0-1 16,1-2 0-16,2 2 0 0,-2-5-18 0,-1 5-3 15,3-5-1-15,-2 3 0 0,-3-3 6 0,0 3 1 0,-3-5 0 0,1 2 0 16,-1-2-1-16,-5-5 0 0,0 5 0 0,0-2 0 16,-5 2-3-16,-1-5-1 0,1 5 0 0,-6 0 0 15,3 0 3-15,-2 2 1 0,-3-2 0 0,-1 5 0 16,1-3-6-16,0 5-2 0,0 0 0 0,-1 0 0 15,1 5-5-15,-3-3-1 0,-2 5 0 0,-1 0 0 16,3 0 1-16,-2 5 0 0,-1 0 0 0,4-3 0 16,1 3 0-16,4 2 0 0,-4 0 0 0,9-2 0 15,0 2-13-15,2 0 11 0,1 0-11 0,4 5 10 16,1-5-10-16,5-2 0 0,0 2-10 0,2-2 10 16,4-3 0-16,1 3 0 0,7-5 0 0,-1 0 0 15,3-2 0-15,-3-3 0 0,5-2 0 0,3 0 0 16,0 0-168-16,1 0-27 0,30-7-5 0,-12-5-2 15</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04.717"/>
    </inkml:context>
    <inkml:brush xml:id="br0">
      <inkml:brushProperty name="width" value="0.05" units="cm"/>
      <inkml:brushProperty name="height" value="0.05" units="cm"/>
    </inkml:brush>
  </inkml:definitions>
  <inkml:trace contextRef="#ctx0" brushRef="#br0">6 162 3224 0 0,'0'0'355'0'0,"0"0"279"0"0,-5-2 536 0 0,5 3 5900 0 0,6 23-5433 0 0,13 17 2 0 0,15 6 538 0 0,-14-26-1268 0 0,-18-20-813 0 0,-2-1 22 0 0,0 0 90 0 0,0 0 42 0 0,0 0 6 0 0,0 0-29 0 0,-22-24 66 0 0,17 20-277 0 0,1 0 0 0 0,-1-1 0 0 0,1 0 0 0 0,0 0 0 0 0,0-1 0 0 0,1 1 0 0 0,-1-1 0 0 0,1 1 0 0 0,0-1 0 0 0,1 0 0 0 0,0 0 0 0 0,0-1 0 0 0,0 1 0 0 0,0-5-16 0 0,-6-22-72 0 0,7 30 62 0 0,1 0-1 0 0,0 1 1 0 0,0-1-1 0 0,1 0 1 0 0,-1 0-1 0 0,1 0 1 0 0,-1 0-1 0 0,1 0 1 0 0,0 0-1 0 0,0 1 1 0 0,0-1-1 0 0,0 0 0 0 0,1 1 1 0 0,-1-1-1 0 0,1 1 1 0 0,0-1-1 0 0,-1 1 1 0 0,1 0-1 0 0,0 0 1 0 0,1-1 10 0 0,41-30-98 0 0,20-5 38 0 0,-14 15 30 0 0,-49 22-122 0 0,-1 1-26 0 0,0 0 2 0 0,0 0-232 0 0,0 0-976 0 0,0 0-423 0 0</inkml:trace>
</inkml:ink>
</file>

<file path=ppt/ink/ink3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8:26.689"/>
    </inkml:context>
    <inkml:brush xml:id="br0">
      <inkml:brushProperty name="width" value="0.05292" units="cm"/>
      <inkml:brushProperty name="height" value="0.05292" units="cm"/>
      <inkml:brushProperty name="color" value="#002060"/>
    </inkml:brush>
    <inkml:context xml:id="ctx1">
      <inkml:inkSource xml:id="inkSrc10">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6-22T22:28:30.689"/>
    </inkml:context>
  </inkml:definitions>
  <inkml:trace contextRef="#ctx0" brushRef="#br0">14034 6729 1497 0,'0'0'32'0,"0"0"8"0,-3 0 0 0,3 0 4 0,0 0-36 0,0 0-8 0,-3-7 0 0,-2 7 0 16,5 0 113-16,-5-4 21 0,-1 1 4 0,-2-1 1 15,3 1-69-15,-3-1-14 0,3 4-2 0,0-3-1 16,-3-4 0-16,0 2 0 0,0 5 0 0,0-2 0 16,0-3-33-16,-3 1-8 0,3 4 0 0,-2 0-1 0,2-3-11 0,-3 3 0 15,-2 0 0-15,5 3 0 0,-2-3 53 0,2 4 9 16,-6-4 2-16,4 0 0 0,-1 7-64 0,-2 1-28 15,2-1 3-15,-2-3 0 0,5-4 25 0,-2 3 0 16,-1 4 0-16,3 4 11 0,0-6-11 0,0 2 0 16,3 3-10-16,2 1 10 0,-2 1 0 0,2-2 0 15,3 4 0-15,0-3 0 0,3 8 0 0,2-5 0 16,-2 0 0-16,5 1 10 0,2-1-1 0,-2 4 0 16,3 1 0-16,2-5 0 0,3 8 2 0,-3-8 0 15,1 4 0-15,1 4 0 0,-1-11-11 0,-1 11 0 16,0-4 0-16,-2-3 0 0,-1 3 0 0,-2-4 0 15,0 5 0-15,-3-2 0 0,1-6 0 0,-6 8 0 16,0-9 0-16,-3 4 0 0,0 5 33 0,1-8 5 16,-6-1 1-16,0 2 0 0,3-1-23 0,-6-1-4 0,-2-6 0 15,0 3-1-15,2-4-11 0,-2 6-11 0,0-2 3 16,-3-4 0 0,0-3-145-16,0 0-29 0,-3 4-6 0</inkml:trace>
  <inkml:trace contextRef="#ctx0" brushRef="#br0" timeOffset="203.132">13658 7106 1900 0,'0'0'84'0,"0"0"18"16,5 0-82-16,0-3-20 0,1-1 0 0,-1 1 0 16,0 3 120-16,3 0 19 0,0-4 4 0,3 1 1 0,-1-1-84 0,4 4-17 15,-1 0-3-15,3 0-1 0,0-3-25 0,2-1-5 16,6 4-1-16,0 0 0 0,2-8-8 0,-2 4 0 15,2 1 0-15,1 3 8 0,-3 0-8 0,-3-4 0 16,0 4 0-16,-2-3 8 0,-4 3-8 0,1 0-17 16,-5 0 4-16,-1 0 1 15,-2 0-227-15,0 0-45 0</inkml:trace>
  <inkml:trace contextRef="#ctx0" brushRef="#br0" timeOffset="546.846">14356 6751 1728 0,'0'0'76'0,"0"0"16"0,0 0-73 0,0 0-19 0,0 0 0 0,0 0 0 15,0 0 106-15,0 0 18 0,0 0 3 0,0 0 1 16,0 0-49-16,0 0-10 0,6 4-1 0,-1-1-1 16,-5-3-56-16,5 4-11 0,0 8 0 0,1-5 0 15,-1 0 11-15,-2 0 7 0,-1 0 2 0,4 0 0 0,-1 0-20 0,-2 1 0 16,-1-1-8-16,-2 0 8 15,0 4-223-15,0-4-38 0</inkml:trace>
  <inkml:trace contextRef="#ctx0" brushRef="#br0" timeOffset="797.219">14380 7176 2098 0,'0'0'46'0,"0"0"10"0,0 0 1 0,0 0 3 0,5 3-48 0,-5-3-12 15,0 0 0-15,3 7 0 0,2 0 73 0,-2-3 13 16,-3-4 2-16,3 8 1 0,-3-8-20 0,2 7-4 16,1 0-1-16,-3-7 0 15,0 0-76-15,0 0-16 0,5 4-4 0,-5-4 0 0,0 0 32 0,3 3 0 0,-3-3 0 0,0 0 0 31,0 0-24-31,0 0-9 0,0 0-2 0,0 0-698 0,0 0-140 0</inkml:trace>
  <inkml:trace contextRef="#ctx0" brushRef="#br0" timeOffset="1499.97">15007 6998 288 0,'0'0'25'0,"0"0"-25"15,0 0 0-15,0 0 0 0,0 0 223 0,0 0 39 16,0 0 8-16,0 0 2 0,5 0-98 0,3 0-19 16,0 0-4-16,0 4-1 0,0 3-52 0,-2-4-10 15,-6-3-3-15,5 7 0 0,0 4-30 0,3 1-7 16,-3-5 0-16,6 0-1 0,-1 0-7 0,1 8-2 15,2-4 0-15,-2-4 0 0,-1-4-30 0,4 4-8 16,-4 0 0-16,1 2 0 0,2-6 0 0,-2 4 0 16,-1 0 0-16,1 0 0 0,-3-3 0 0,0-1 0 15,0 1 0-15,-3 4 0 0,0-1 0 0,1-7 0 16,-6 0 0-16,0 0 0 16,0 0-255-16,0 0-52 0,2-10-10 0,-2 10-3 0</inkml:trace>
  <inkml:trace contextRef="#ctx0" brushRef="#br0" timeOffset="1749.934">15253 6998 1440 0,'-5'-8'128'0,"5"8"-103"0,0 0-25 0,0 0 0 16,0 0 120-16,-3 0 20 0,-2 0 3 0,0 5 1 15,-1-2-30-15,4 1-6 0,-4-1 0 0,4 4-1 16,-3 4-69-16,-1-4-14 0,-2 1-2 0,3 3-1 15,-3 3-21-15,-2 1 0 0,2-4 0 0,-3 3 0 0,3-7 0 0,0 8 0 16,-2-1 0-16,2-3 0 0,0 4 56 0,0-4 6 16,-3-1 2-16,3 1 0 15,3-3-76-15,0 6-14 0,-1-7-3 0,1 0-1 0,2-3 30 0,3-1-9 16,0-3 9-16,-2 4 0 16,2-4-31-16,-3 0-1 0,3 0 0 0,0 0 0 15,0 0-128-15,0 0-25 0</inkml:trace>
  <inkml:trace contextRef="#ctx0" brushRef="#br0" timeOffset="2171.826">15764 7030 57 0,'0'0'0'0,"-3"0"0"0,3-7 0 0,0 7 0 0,0 0 0 0,0 0 0 16,0 0 376-16,0-4 71 0,0 4 13 0,0 0 4 15,6 0-269-15,-1-3-54 0,-5 3-10 0,5 3-3 16,3-3-68-16,3 0-13 0,2 0-3 0,0 0-1 0,0 0-18 0,3 4-3 16,3-4-1-16,2 0 0 0,0 0-21 0,6 3 0 15,2 1 0-15,10-4 0 0,-4 0 0 0,-4 0 0 16,-1 8 0-16,-1-8 0 0,-3 0 0 0,-2 0 0 16,-3 0 0-16,-2 4 0 0,-4-1 56 0,-1-3 6 15,-4 0 2-15,1 4 0 0,-6-4-64 0,-5 0-23 16,0 0 1-16,0 0 0 0,0 0 22 0,0 0 0 15,0 0 8-15,0 0-8 16,0 0-148-16,-5 3-34 0,0-3-7 0</inkml:trace>
  <inkml:trace contextRef="#ctx0" brushRef="#br0" timeOffset="2562.412">16092 6922 1497 0,'0'0'66'0,"0"0"14"0,0 0-64 0,0 0-16 0,5-4 0 0,1 4 0 16,1 0 106-16,1-3 18 0,0 3 3 0,3 3 1 16,0-3-52-16,-1 0-9 0,9 0-3 0,-1 4 0 15,1-1-51-15,-1 1-13 0,3-1 0 0,-2 1 0 16,2 3 39-16,-2-2 5 0,-1-2 0 0,-2 4 1 15,0 0-21-15,-3 0-4 0,0 0 0 0,-2-3-1 0,-1 3 12 16,-2 1 2-16,0-4 1 0,0 3 0 0,-8-4-4 16,3 4-1-16,0 4 0 0,-1-3 0 0,-4-1-29 0,-4 4 8 15,1-4-8-15,-6 8 0 0,1-1 34 0,-3-7 4 16,-3 4 1-16,0-4 0 0,0 8-11 0,0-8-3 16,0 0 0-16,0 0 0 0,3 2-25 0,0-2 0 15,2 0 0-15,-2-4 0 0,5 1 0 0,-2-1 0 16,2 1 0-16,0 3 0 15,2-7-46-15,4 0-14 0,2 0-4 0,0 0 0 16,0 0-153-16,0 0-31 0,-3-4-7 0</inkml:trace>
  <inkml:trace contextRef="#ctx0" brushRef="#br0" timeOffset="3140.521">16912 7016 345 0,'0'0'15'0,"0"0"4"0,5 0-19 0,-5 0 0 0,0 0 0 0,0 0 0 0,0 0 264 0,0 0 50 15,0 0 10-15,0 0 1 0,0 0-185 0,6 7-36 16,-1-4-8-16,0 1-2 0,1 4-53 0,-4-1-10 0,6 0-3 0,0 0 0 15,0-3 29-15,0 3 6 0,3 1 1 0,2-1 0 32,-3 0-52-32,1 0-12 0,-3-7 0 0,3 7 0 15,4-3 0-15,-1-1 0 0,-6 1 0 0,0-4 0 16,2 0 0-16,-2-4 0 0,0 1 0 0,-3-1 0 16,1-3-68-16,1 4-17 0,-1-1-3 0,-4 1-1 0,1-8-114 0,0 3-22 0,5 1-5 0,-6 3-370 15</inkml:trace>
  <inkml:trace contextRef="#ctx0" brushRef="#br0" timeOffset="3359.392">17169 6990 57 0,'8'0'0'0,"-8"0"0"0,0 0 0 0,0 0 0 16,0 0 278-16,0 0 50 0,0 0 11 0,0 0 1 16,0 0-112-16,0 0-22 0,0 0-5 0,0 0-1 0,-6 0-68 0,6 0-13 15,-2 8-3-15,-3 3-1 0,-1-4-41 0,1 0-8 16,-3 8-2-16,0-1 0 0,0 4 0 0,-2-3 0 31,-6 3 0-31,5 1 0 0,8 2-51 0,-4 1-13 16,-7-4 0-16,4 4 0 0,-4-4 0 0,4-1 0 0,5 2 0 0,-3-5 0 0,-6 0 0 0,6 2 0 15,3-2 0-15,0-4 0 0,-3 2 0 0,3-5 0 16,5 0 0-16,-3 0 0 0,3-3-10 0,0-4-2 16,0 0 0-16,0 0 0 31,3 0-101-31,-3 0-21 0,0 0-4 0,8-4-618 0,-3-3-123 0</inkml:trace>
  <inkml:trace contextRef="#ctx1" brushRef="#br0">21688 10697 0,'0'0'0,"0"0"16,0 0-1,-56-38 1,43 29-1,13 9 1,0 0 0,27 14-1,-27-14 1</inkml:trace>
  <inkml:trace contextRef="#ctx0" brushRef="#br0" timeOffset="4452.989">19778 6689 1267 0,'0'-11'28'0,"-3"8"5"0,3-1 2 0,0-3 1 0,-3 0-36 0,1 4 0 15,-1-2 0-15,0-2 0 0,-2 0 160 0,0 3 26 16,0-3 5-16,-1 7 1 0,1-3-96 0,0 3-18 0,-1-4-4 0,-2 1-1 16,0 3-21-16,1 0-5 0,-4-5-1 0,3 5 0 15,0 0-30-15,0 5-7 0,-5-2-1 0,5 1 0 16,0-1-8-16,-3 1 0 0,1 3 0 0,-1 0 8 16,1 0-8-16,-1 5 0 0,3-2 0 0,-2 1 0 15,-1 4 0-15,3-4 0 0,3-4 0 0,2 7 0 16,-5 1 0-16,8-4 0 0,0-4 0 0,3 7 0 15,2 1 0-15,-2 3 0 0,-1-3 0 0,9-1 0 16,2 0 24-16,3 2 7 0,-5-2 1 0,2 0 0 16,3-2-17-16,0 2-3 0,0-4-1 0,-1 6 0 15,-1-2 1-15,-4-4 0 0,1 1 0 0,-3 4 0 0,-3-4 6 16,0-1 2-16,1 1 0 0,-6 1 0 0,0-2-20 0,-3 1-14 16,0-4 2-16,-2 1 1 0,0 3 60 15,-1-4 12-15,-1 3 3 0,-4-6 0 16,3-4-103-16,-5 3-20 0,-6 6-4 0,1-6-1 15,-3-3-102-15,2 0-21 0,1 4-4 0,-4-1-1 0</inkml:trace>
  <inkml:trace contextRef="#ctx0" brushRef="#br0" timeOffset="4640.479">19360 6955 518 0,'0'0'23'0,"0"0"5"0,0 0-28 0,0 0 0 15,5-4 0-15,3 4 0 0,-3 0 333 0,0 0 62 16,1 0 12-16,2 0 2 0,2-3-284 0,3 3-57 16,3 0-11-16,3-5-2 0,-1 5-44 0,14 0-11 0,-3-4 0 0,6 4 0 15,-4 0 0-15,-2-3 0 0,1 3 0 0,-7 0 0 16,-1 0-13-16,-7-4-5 0,4 1-1 0,-8-1-935 16</inkml:trace>
  <inkml:trace contextRef="#ctx0" brushRef="#br0" timeOffset="4937.347">19976 6678 1497 0,'0'0'66'0,"0"0"14"0,0 0-64 0,0 0-16 16,0 0 0-16,0 0 0 0,0 4 106 0,0-4 18 16,5 0 3-16,-2 7 1 0,-3-2-52 0,3-2-9 15,2 4-3-15,-2-3 0 0,2-1-51 0,-2 4-13 16,-1-3 0-16,3 3 0 0,3-2 0 0,0 2 0 15,-5 0 0-15,0 0-646 0,2-4-132 0</inkml:trace>
  <inkml:trace contextRef="#ctx0" brushRef="#br0" timeOffset="5171.784">20047 6983 1094 0,'0'0'97'0,"0"0"-77"0,0 0-20 0,0 0 0 15,6 0 93-15,-6 0 15 0,0 0 4 0,2 5 0 16,-2-5 6-16,6 2 2 0,-1 3 0 0,0-2 0 0,-5 4-64 16,0-7-12-16,6 4-2 0,-6-4-1 15,5 7-18-15,-2-4-4 0,-3-3-1 0,5 0 0 16,-5 0-18-16,0 0 0 0,0 0 0 0,0 0-631 15,8 0-129-15</inkml:trace>
  <inkml:trace contextRef="#ctx0" brushRef="#br0" timeOffset="5906.082">20627 6831 518 0,'0'0'23'0,"0"0"5"0,-3-7-28 0,3 7 0 15,0 0 0-15,0-3 0 16,-2-4 272-16,2-2 50 0,-3 2 10 0,0 4 1 0,3-1-186 0,0 4-38 16,-2-3-7-16,-4-1-2 0,4 4-40 0,2 0-8 15,-3-8-1-15,-2 8-1 0,-3 0-22 0,3 0-4 16,-3 0 0-16,0 0-1 0,0 0-9 0,0 5-2 15,-3-2 0-15,3-3 0 0,-2 4-12 0,4-1 0 16,-1 4 0-16,1-3 0 0,-2-1 0 0,6 1 0 16,-4 3-9-16,1 5 9 0,2-5-9 0,1 3 9 15,4-6-8-15,4 3 8 0,-4 0-8 0,4 1 8 0,-1-1-8 16,3 0 8-16,2 0 0 0,1 2-10 0,2-7 10 0,0 6 0 16,1-4 0-16,-1 3 0 0,0 0 0 0,-5-4 0 15,-3 1 0-15,1 3 0 0,-1 1 0 0,-2-1 0 16,-1-3 23-16,1-1-2 0,0 4 0 0,-3 4 0 15,0-4-21-15,0 1 0 0,0-4 0 0,-6 3 0 16,1 0 56-16,0-4 6 0,-1 1 2 0,1-4 0 16,-3 3-52-16,0 1-12 0,0-4 0 0,0-4 0 15,-2 4 0-15,-1-3 0 0,1 3 0 0,-4 0 0 16,4-4 0-16,-3-3 0 0,2 7 0 0,0 0 0 16,1 0-215-16,-1 0-45 0</inkml:trace>
  <inkml:trace contextRef="#ctx0" brushRef="#br0" timeOffset="6468.557">20876 6929 1825 0,'0'0'40'0,"0"0"8"0,0 0 1 0,0-7 3 0,0 0-41 0,0 3-11 15,2-4 0-15,-2 6 0 0,6-3 76 0,-6 5 14 16,-3-7 2-16,6 3 1 0,-3 4-32 0,0 0-6 16,-6 0-2-16,4-3 0 0,-1-1-27 0,-5 4-6 15,3 0 0-15,-6 4-1 0,-5-1-19 0,3 1 0 0,0-1 0 16,5 6 0-16,3-2 0 0,-3 0 0 16,0 3 0-16,-3-3 0 0,3 4 0 0,3-3 0 0,5-1 0 15,0 4 0-15,-3-4 16 0,9 0-1 0,2 0 0 0,2-2 0 16,1 2-24-16,-1 0-5 0,-2-7-1 0,3 0 0 15,2-4 15-15,-2 1 0 0,4 3 0 0,-1 0 0 16,-4-4 0-16,-2 1 0 0,5-2 0 0,-2 5 0 16,-6-7 0-16,1 0 0 0,-1 7 0 0,-5 0 0 15,0 0 46-15,0 0 12 0,0 0 2 0,0 0 1 16,0 0-46-16,0 0-15 0,0 0 8 0,0 0-8 16,0 0 29-16,3 7 3 0,-3 0 0 0,0 1 0 15,0-1-52-15,0 0-9 0,0 4-3 0,0 1 0 16,0-2 32-16,0 1 0 0,0-1 0 0,2 6 0 0,-4-9 45 15,2 3 15-15,0 1 4 0,0 4 0 16,0-1-103-16,0-3-20 0,0 1-4 0,2-2-1 0,-2 4 52 0,3-3 12 16,-1-8 0-16,-2 6 0 0,3-6 0 0,0 4 0 15,-3-7 0-15,0 0 0 0,5 4 48 0,3-4 13 16,-3 0 3-16,3 0 0 0,-2-4-52 0,4 1-12 16,-2-1 0-16,3-3 0 0,-1-1 0 0,3-3 0 15,1 1 0-15,2-1 0 0,-1 3 0 0,-1 4 0 16,-4-3 0-16,-4 4 0 0,-6 3 0 0,5-4 0 15,-3-3 0-15,1 4 0 0,-3 3 0 0,0 0 0 16,0 0 0-16,-3-4 0 16,-2-4-253-16,0 8-54 0,-11 0-10 0,0 0-3 0</inkml:trace>
  <inkml:trace contextRef="#ctx0" brushRef="#br0" timeOffset="7515.416">21341 6715 518 0,'0'0'46'0,"-2"-4"-37"16,2 1-9-16,0-4 0 0,2 3 168 0,-2-4 32 15,-5 1 7-15,2 0 1 0,3 3-73 0,0-3-15 16,-5-3-2-16,0 3-1 0,-1 0-38 0,4 2-8 0,-3-2-2 0,-1 3 0 15,-2 1-21-15,0 3-4 0,8 0 0 0,-5-4-1 16,-5 4-13-16,2 0-2 0,2 0-1 0,6 0 0 16,0 0-27-16,-5 4 0 0,-6-1 0 0,3 1 0 15,6 8 0-15,-1-3 0 0,-5-1 0 0,3-1 0 16,2 7 0-16,-2-3 0 0,2 4 0 0,-2-4 0 16,0 1 0-16,2 2 0 0,3-4 0 0,3 4 0 15,-6 2 30-15,6-2 1 0,2 0 0 0,6 5 0 16,-3-5-16-16,0 0-3 0,-1 1-1 0,4-1 0 15,2 2-1-15,-2-2 0 0,-3-4 0 0,-3 1 0 16,6 4-2-16,-6-4 0 0,-2-1 0 0,2-6 0 16,-5 3 1-16,3 0 0 0,-3 1 0 0,0-4 0 0,-3-1-9 15,-2 1 0-15,5-4-10 0,-6 0 10 16,-4 0-80-16,-3-4-9 0,2 4-3 0,-2 0 0 16,-1-3-118-16,1-1-24 0,-5-4-5 0</inkml:trace>
  <inkml:trace contextRef="#ctx0" brushRef="#br0" timeOffset="7656.023">21074 6875 576 0,'3'-4'51'0,"-1"1"-41"16,4-2-10-16,2 5 0 0,2-2 203 0,1-3 38 15,2 1 8-15,6 1 2 0,2 3-155 0,-3 0-30 16,-2-4-6-16,3 1-2 0,-1 3-42 0,3 0-16 16,-2-4 11-16,-3-3-11 15,-3 4-92-15,0-1-24 0,16-4-4 0,-16 1-2 0</inkml:trace>
  <inkml:trace contextRef="#ctx0" brushRef="#br0" timeOffset="7890.459">21415 6744 1497 0,'0'0'66'0,"3"0"14"0,2 7-64 0,1-7-16 0,-6 0 0 0,2 7 0 15,1-3 106-15,2 3 18 0,-2 0 3 0,2 5 1 16,-2-2-68-16,-1-3-12 0,-2 4-4 0,3 4 0 16,-3-4-16-16,3 3-3 0,-1 1-1 0,1-4 0 0,2-1-24 0,-2 9 0 15,0-8 0-15,-1-1 0 0,1 1 0 16,0 4 0-16,-3-11 0 0,0 3 0 0,0 0-12 0,0 0 12 16,-3-7-10-16,3 7-637 15,0-7-127-15</inkml:trace>
  <inkml:trace contextRef="#ctx0" brushRef="#br0" timeOffset="8046.939">21389 6911 460 0,'0'0'41'0,"0"0"-33"15,0 0-8-15,5 0 0 0,3-3 216 0,-3-2 42 16,3 3 8-16,0-3 2 0,-2-2-130 0,4 3-26 16,3 4-4-16,1-3-2 0,-1-1-59 0,0 4-12 15,0 0-3-15,-2 0 0 0,0 0-21 0,-4-3-11 16,-1 3 10-16,-1-4-582 0,0 4-116 0</inkml:trace>
  <inkml:trace contextRef="#ctx0" brushRef="#br0" timeOffset="8515.386">21963 6849 1764 0,'13'3'39'0,"-13"-3"8"0,0 0 1 0,0 0 1 0,0 0-39 0,0 0-10 15,3 0 0-15,2-3 0 0,3 3 64 0,3 0 10 16,-3 0 2-16,2 0 1 0,4 0-37 0,1 0-8 15,1 0-2-15,3 0 0 0,-1-4-18 0,3 4-3 0,-2 0-1 16,0 0 0-16,-4 0 0 0,1 0-8 0,-3 0 12 0,1 0-4 16,-4 0-8-16,1 0 0 0,-1 0 0 0,1-3-11 15,0-1 11-15,-3 4 0 0,0 0 0 0,-1 0 0 16,1-3 10-16,-2 3 4 0,-1 0 1 0,-2 0-673 16,2-4-134-16</inkml:trace>
  <inkml:trace contextRef="#ctx0" brushRef="#br0" timeOffset="8874.749">22236 6727 1728 0,'0'0'38'0,"0"0"8"0,0 0 2 0,0 0 0 0,5-5-39 0,0 1-9 16,-5 4 0-16,5 0 0 0,3-3 86 0,0 3 15 15,0 0 3-15,3 0 1 0,-1-4-65 0,1 4-14 16,0 0-2-16,2 4-1 0,0-1 33 0,3 1 6 16,-3 1 2-16,6-3 0 0,-3 3-52 0,-1-3-12 15,-1 3 0-15,-1-2 0 0,-3 4 0 0,1 0 0 16,-3-3 0-16,0 3 0 0,0 0 0 0,-3 1 0 16,-2-1 0-16,2 0 0 0,-2 0 0 0,-1 2 0 15,-2 1 0-15,-2 1 0 0,2-4 54 0,-3 0 8 16,-2 5 2-16,0-2 0 0,-3-3-64 0,2 4 0 0,1-4 0 15,-3 0-13-15,0 5 13 0,0-5 0 16,3-4 9-16,-3 1-9 0,0-1 8 0,-3 1-8 0,4-4 0 16,-1 3 9-16,0-3-1 0,-3 0-8 15,3 0 12-15,0 4-4 16,0-8-28-16,3 1-5 0,-3 3-2 0,3 0 0 16,5 0-172-16,-6 0-34 0</inkml:trace>
  <inkml:trace contextRef="#ctx0" brushRef="#br0" timeOffset="9593.612">23069 6544 691 0,'-26'-7'30'0,"18"7"7"0,8 0-29 0,0 0-8 16,0-7 0-16,0 7 0 0,0 0 160 0,0 0 30 0,-3-3 6 0,3 3 2 15,-3-5-99-15,3 5-20 0,0 0-4 0,-8 0-1 16,0-2-46-16,3 2-10 0,-5 2-2 0,2-2 0 16,2 0 39-16,-2 5 7 0,0-2 2 0,1 4 0 0,1-3-56 15,-2 3-8-15,3 0-8 0,2 0 8 0,1 1 0 0,-1-1 0 16,0 0 8-16,3-3-8 0,0 8 0 0,6-3 0 15,-4-1 0-15,6-1 0 0,-2-3 24 0,4 8 0 16,1-3-1-16,5 3 0 0,0-9-3 0,2 4 0 16,3 4 0-16,3 4 0 0,0-8 1 0,-3 0 0 15,-2 0 0-15,-1 4 0 0,3 1 11 0,-5-2 1 16,-8-3 1-16,0 4 0 0,-3-4-3 0,1 1-1 16,-4-1 0-16,-4 0 0 0,-4 0 10 0,-2 2 1 15,0-2 1-15,0-4 0 0,-5 1-16 0,0-1-3 16,0 4-1-16,0-7 0 0,-3 4-12 0,0-4-2 15,0 3-8-15,3-3 12 0,-3 4-12 0,0-4 0 16,0 0-12-16,3 0 12 16,-3-4-159-16,3 4-25 0,-1-7-4 0</inkml:trace>
  <inkml:trace contextRef="#ctx0" brushRef="#br0" timeOffset="9874.698">23040 6497 864 0,'0'0'76'0,"0"0"-60"0,0 0-16 0,0 0 0 15,5-3 195-15,-5 3 36 0,0 0 7 0,8 3 2 16,-3-3-90-16,-5 0-18 0,3 4-3 0,0 8-1 16,-3-3-51-16,0 6-10 0,0-4-3 0,0 3 0 15,-3 5 0-15,3-5 0 0,0 8 0 0,0-4 0 0,-3 1-51 0,3-2-13 16,3 9 0-16,-3-8 0 0,3 3 0 0,-3-2 0 15,0 0 0-15,0-2 0 0,2 1 12 16,-2-3 0-16,3-1 0 0,-3-7 0 0,-3 4-12 0,3 1 11 16,0-9-11-16,3 4 10 15,0 0-60-15,2-3-12 0,-5-4-2 0,0 0-1 16,5 0-166-16,3 0-33 0</inkml:trace>
  <inkml:trace contextRef="#ctx0" brushRef="#br0" timeOffset="10374.654">23659 6527 1728 0,'0'0'38'0,"0"0"8"0,-3-5 2 0,1-2 0 0,-4 0-39 0,1 0-9 0,0 3 0 0,0-3 0 15,-3-1 53-15,0 6 9 0,2-3 2 0,-2-2 0 16,1 7 0-16,-4-2 0 0,3 2 0 0,-3 0 0 16,1 0-52-16,-1 0-12 0,1 2 0 0,-1-2 0 15,3 7 0-15,-2-7 0 0,2 5 0 0,0-3 0 16,0 6 0-16,2-1 0 0,1-3 0 0,3 3 0 0,-4 0 0 0,4 0 0 15,-1-2 0-15,0 2 0 0,3 0-9 0,3 0 9 16,-3 5 0-16,3-5-9 0,-1 0 9 0,6 3 0 16,-3-6-9-16,6 10 9 0,0-7 0 0,-1 5 10 15,3-2-1-15,1 6 0 0,2-2-9 0,-1-4 8 16,-4 1-8-16,2 4 8 0,-2-1 13 0,-1-3 3 16,-4 1 0-16,2-2 0 0,-6 4 9 0,-2-7 3 15,0 4 0-15,-2 1 0 0,-1-5 22 0,-5 0 5 16,0 0 1-16,-2 0 0 0,-1-2-64 0,0-2 0 15,-2 1-9-15,3-1 0 0,-6 1 9 0,2-4 12 16,1-4-2-16,0 4-1 0,0 4-9 0,2-8 0 16,-2 4 0-16,2-3 0 15,1 3-100-15,2-4-23 0,-3-4-4 0,3 1-581 0,3 3-116 0</inkml:trace>
  <inkml:trace contextRef="#ctx0" brushRef="#br0" timeOffset="10671.757">23561 6433 864 0,'0'0'76'0,"0"0"-60"0,5-5-16 0,-2 3 0 16,0-3 172-16,-3 5 31 0,8 0 6 0,-3 0 2 15,-5 0-52-15,5 7-11 0,1 0-1 0,-1 1-1 16,0 3-57-16,0 3-11 0,-2-2-2 0,0 5-1 0,2 1-29 0,-5 1-6 15,3 2 0-15,-3 1-1 16,2 1-11-16,-2-2-3 0,-2 0 0 0,-1 8 0 0,0-6-25 0,1-2 0 16,-1 0 0-16,0-2 0 0,-2 0 24 0,0-2 0 15,2-3 0-15,1 2 0 0,-1-2-16 0,0-4-8 16,3-3 0-16,0 4 8 0,3-3-8 0,-3-4 0 16,3 3 0-16,-3-7 0 15,0 0-80-15,0 0-20 0,0 0-5 0,5-4-1 16,0 1-82-16,0-4-17 0</inkml:trace>
</inkml:ink>
</file>

<file path=ppt/ink/ink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8:58.747"/>
    </inkml:context>
    <inkml:brush xml:id="br0">
      <inkml:brushProperty name="width" value="0.05292" units="cm"/>
      <inkml:brushProperty name="height" value="0.05292" units="cm"/>
      <inkml:brushProperty name="color" value="#002060"/>
    </inkml:brush>
  </inkml:definitions>
  <inkml:trace contextRef="#ctx0" brushRef="#br0">17833 3416 1152 0,'0'0'102'0,"0"-5"-82"0,-3 3-20 0,3 2 0 16,0-5 81-16,0 5 12 0,-2-7 3 0,4 7 0 15,1-7-26-15,-3 7-5 0,-3-3-1 0,1-1 0 16,-1-1 33-16,3 3 7 0,-3-3 0 0,-2-2 1 15,-3 7-14-15,3-7-3 0,5 7-1 0,-5-2 0 16,-1-3-19-16,1-2-3 0,2 4-1 0,-2 3 0 0,2-9-45 0,-2 7-10 16,0-3-1-16,2-2-8 0,-2 7 0 0,2-7 0 15,-5 0-10-15,3 0 10 0,2 2 44 0,-5-2 16 16,3 0 3-16,-5 0 1 0,2 5-52 0,0-6-12 16,-3 1 0-16,0-2 0 0,-2 7 0 0,0-10 0 15,0 2 0-15,-6-1 0 0,1 6 41 0,-3-2 6 16,-1 0 1-16,1 0 0 0,3 0-30 0,-1 4-6 15,1-4 0-15,-1 3-1 0,3-3 8 0,0 7 1 16,1-5 1-16,-1 3 0 0,0-3-21 0,0 5 0 16,0-7 0-16,0 7 0 0,0-3-8 0,-2-1-7 15,-1 4-1-15,3 0 0 0,0-3 16 0,-5 3 0 16,-2 0 0-16,-1 0 0 0,3 0 11 0,2 0 5 16,-5 3 0-16,-2-3 1 0,-6 0-25 0,6 4-6 15,4-1-1-15,-1 4 0 0,-7-7 15 0,7 5 0 16,1 2 0-16,1-7 0 0,-3 2 0 0,1 7 0 0,-4-6 0 0,6 4 0 15,0-7 0-15,-3 7 0 0,0 0-8 0,3 0 8 16,5 0 0-16,-2 5 0 0,-9-5 0 0,1 5 0 16,5-3 0-16,-1 3 0 0,1-5 0 0,-3 5 0 15,-2-3 0-15,5 3 0 0,2-5-8 0,-2 7 8 16,-5-2 0-16,2-5 0 0,3 0 0 0,0 5 0 16,5-3 0-16,-5 3 0 0,-1-5-8 0,4 7 8 15,2-2 0-15,-3-5 0 0,-4 7 0 0,1-2 0 16,1-3 0-16,0 10 0 0,-3-5 0 0,0 0 0 15,-2-2-10-15,2 2 1 0,-5 0 0 0,3 0 0 16,-3 5 9-16,2-5 11 0,3-2-3 0,3 2 0 0,0 0-8 16,0 5 0-16,2-5 0 0,1 5 0 0,-1-8 0 0,1 4 0 15,2-1 0-15,0 0 0 0,0 0 0 0,0 0 0 16,0-2 0-16,0 7 0 0,3-10 0 0,-3 10 0 16,0-5 0-16,1 0 0 0,-4 5 0 0,1 0 0 15,-4-5 0-15,7 0 0 0,-4 5 0 0,3-5 0 16,3 5 0-16,-3-5 0 0,3 7-8 0,0-7 8 15,-1 5 0-15,4 0 0 0,-3-3 0 0,2 3 0 16,0-5 0-16,1 0 0 0,2 5 0 0,0-5 0 16,0 5 0-16,0-5 0 0,0 0-8 0,0 5 8 15,0-5 0-15,0 5 0 0,0 2 0 0,0-7 0 16,0 5 0-16,1 2 0 0,-1 3 0 0,0-8 0 16,0 8 0-16,0-3 0 0,0 0 0 0,3 0 0 15,-1-2 0-15,-2 2 0 0,0-2 0 0,3 7 0 16,0-10 0-16,2 10 0 0,-2-7-8 15,2 2 8-15,-2-2 0 0,0 7 0 0,-1-5 0 0,4 5 0 0,-4-5 0 0,6 7 0 16,-2-4 0-16,2-1 0 16,-3 3 0-16,0-5 0 0,1 5 0 0,2 0 0 15,0 0 0-15,-3 0 0 0,1-3 0 0,-1 3 0 0,0 5 0 0,3-1 0 16,0-4 0-16,-2 7 0 0,-1-5 0 0,3 3 0 16,0-3 0-16,0 0 0 0,0 5 0 0,0-2 0 15,0-3 0-15,0 0 0 0,0-2 0 0,5 2 0 16,-5 3-8-16,6-3 8 15,-1 0 0-15,0 5 0 0,3-7 0 0,-3 7 0 16,3-5 0-16,3-2 0 0,-3 0-8 0,2 2 8 0,-2-7 0 0,3 5 0 16,-1-4 0-16,4 3 0 0,-4-1 0 0,4-1 0 15,1 1 0-15,1-1 0 0,0-4 0 0,3 7 0 0,-1-5-8 0,1-2 8 16,2 2 0-16,0 0 0 0,-2-2 0 16,2-5 0-16,0 5 0 0,3-5 0 0,0 5 0 0,-3-5 0 15,0 0 0-15,3 0 0 0,-6-2 0 0,3 2 0 16,1 0 0-16,1-2 0 15,1 2 0-15,-3 0 0 0,3-2 0 0,3-2 0 16,-1 1 0-16,0 1 0 0,1-2 0 0,-3 1 0 0,2 3 0 0,-5-7 0 16,3 8 0-16,-3-4 0 0,1-4 0 0,-1 0 0 15,0 5 0-15,0-5 0 0,-2 0 0 0,-1 0 0 16,1 0 0-16,-4 0 0 16,4 1 0-16,-3-1 0 0,2 0 0 0,4 2 0 15,-4-2 0-15,1 0 0 0,2-4 0 0,0 4 0 16,0-3 0-16,0 3 0 0,-2 0 0 0,-6 0 0 0,-2 0 0 0,-1 1 0 15,3-1 0-15,1-3 0 0,2 3 0 0,2 0 0 16,1-2 0-16,2 2 0 0,-3-4 0 0,1 4 0 0,-3-7 0 0,5 4 0 16,5 3 0-16,-5-2 0 0,-10-3 0 0,2 5 0 15,0-7 0-15,9 8 0 0,-1-4 0 0,0-1 0 16,-3 4 0-16,4-7 0 0,-1 4 0 0,3 3 0 16,-11-7 0-16,3 5 0 15,2-3 0-15,3-2 0 0,1 0 0 0,-1 5 0 0,3-5 0 0,5 0 8 16,0-5-8-16,-3 5 0 0,-5 0 0 0,1 0 0 15,-1 0 0-15,5 0 0 0,3 0 8 0,0 0-8 16,-5 0 0-16,3 0 0 0,-4 0 0 0,-1 0 0 16,1 0 0-16,-1 5 0 15,-1-5 0-15,3 0 0 0,-1 0 0 0,-1-5 0 0,-1 5 0 0,3 0 0 16,-1-7 0-16,4 7 8 0,-3-7-8 0,-1 3 0 0,1-3 8 16,-3 4-8-16,3-4 0 0,-3-5 8 0,1 5-8 0,-1-4 10 15,-3 4-10-15,3-3 10 0,1-2-10 0,-1 1 0 16,0 4 9-16,3-8-9 0,-3 1 8 0,0 3-8 15,0 1 8-15,-2-4-8 0,2-2 0 0,0 1 9 16,3 1-9-16,-3 0 0 0,0 0 11 0,0-5-11 16,3 1 10-16,-3-4-10 0,1 4 9 0,-1-4-9 15,-3 4 8-15,6-6-8 0,0-2 12 0,0 0-4 16,-3 0 0-16,5-2 0 0,-7 0-8 0,2 2 12 16,0 0-12-16,-2-2 12 0,2-3-12 0,0-1 8 15,-2 3-8-15,-4 3 8 0,1-2-8 0,-2 0 12 16,-1-3-12-16,-3 3 12 0,4 0-3 0,-4-5 0 15,1 0 0-15,-1-5 0 0,-2 3-1 0,3 0 0 0,-3-3 0 16,0 3 0-16,-3-3-8 0,3 3 0 0,0-5 9 0,-3 0-9 16,0 0 0-16,3 0 8 0,-2-2-8 15,-1-3 0-15,-2 3 0 0,-1-3 8 0,1 10-8 0,-3-5 0 16,5 0 0-16,-2 2 0 0,-3-2 0 0,0 5 8 16,0-5-8-16,0 0 0 0,0 5 0 0,-3-3 0 15,1 5 0-15,-1-2 0 0,-2 2 0 0,-3 0 8 16,2-2-8-16,-2-3 0 0,1 3 0 0,-1 0 0 15,0 2 0-15,-3 0 0 0,0 0 0 0,4 0 8 16,-4 0-8-16,-2 5 0 0,2-5 0 0,-2 7 0 16,0-7 0-16,-1 5 0 0,4 2 0 0,-3-2 0 15,-1-3 0-15,4 8 0 0,-3-3 0 0,2 0 0 16,0 0 0-16,1 0 0 0,-3 5 0 0,2 0 0 0,3 2 0 0,0-7 0 16,-2 10 0-16,-4-10 0 0,4 7 0 0,-1-2 0 15,1 2 0-15,-4 5 0 0,1-7 0 0,3 2 8 16,-6 0-8-16,5 5 0 0,-2-2 0 0,0-3 0 15,-1 7 0-15,1-2 8 0,-3 0-8 0,0 0 0 16,3 2 0-16,-3 2 0 0,0-1 0 0,1-1 0 16,-4 3 0-16,3-3 0 0,0 7 0 0,0-2 0 15,-2-2 0-15,2 2 0 0,0 2 0 0,0-2 0 16,6 0 0-16,-4 0 0 0,4 7 0 0,-1-7 0 16,3 2 0-16,-2-2-8 0,-1 5 8 0,3-3 0 15,0 2-9-15,0-1 9 0,-2-1-20 0,-1 5 0 16,1-2 0-16,-1-3 0 15,0 5-18-15,1-2-3 0,-6 2-1 0,5 0 0 16,-2 0-134-16,0 2-26 0</inkml:trace>
  <inkml:trace contextRef="#ctx0" brushRef="#br0" timeOffset="2437.868">16722 3242 1058 0,'-8'2'47'0,"8"-2"9"0,0 0-44 0,0 9-12 15,-6-6 0-15,4 4 0 0,2-7 82 0,0 0 14 16,0 5 4-16,0-3 0 0,0-2 0 0,0 0 1 16,0 0 0-16,0 0 0 0,-3 5-15 0,3-5-3 15,0 0-1-15,0 0 0 0,0-7 3 0,0 2 1 16,5-5 0-16,-2-1 0 0,2-1-25 0,-2-2-5 15,-3-5 0-15,3 2-1 0,5-6-23 0,-6 2-4 16,-2-5 0-16,3-5-1 0,2 1-15 0,-2-5-4 16,-1 2 0-16,1-12 0 0,0 3-8 0,-1 2 0 15,6-5 0-15,-2 3 8 0,-1 6-8 0,0-4 0 16,3 3 0-16,3 4 0 0,-9 0 0 0,6 2 0 16,3 1 0-16,0-3 0 0,-1 9 8 0,1 1 0 0,-3-6 0 0,2 4 0 15,3 6-8-15,-5 5-14 0,3-7 3 0,-3 2 1 16,0 5 10-16,0 2 0 0,0 2 0 0,-3 3 0 15,-2 3 0-15,2-10 9 0,3 11-1 0,0-1-8 16,-8-1 10-16,5-2-10 0,3 7 8 0,-3-3-8 16,1 3 8-16,-6 0-8 0,0 0 0 0,2 0 8 15,6 0-61-15,-5 0-13 0,-3 0-2 16,0 0-1-16,8 3-151 0,-8-3-31 0</inkml:trace>
  <inkml:trace contextRef="#ctx0" brushRef="#br0" timeOffset="2890.937">16658 2219 1101 0,'0'0'48'0,"0"0"12"0,-8 0-48 0,8 0-12 16,3-7 0-16,-3 2 0 0,-3-2 70 0,3 4 12 16,3-1 2-16,2-3 1 0,-2 7-5 0,-1 0-2 15,-2 0 0-15,3-7 0 0,2 0-14 0,3 7-4 16,-8 0 0-16,6-8 0 0,2 8-15 0,0-4-3 16,-3 1-1-16,3-1 0 0,2 1-9 0,1-1-3 15,2-3 0-15,-2 4 0 0,-1-1-13 0,4-3-2 0,-1 2-1 0,0 2 0 16,-2-1 2-16,-1 1 0 0,1 3 0 0,2 0 0 15,-2-4-3-15,-4 4-1 0,1-3 0 0,0 6 0 16,6 1 13-16,-9-1 4 0,0 1 0 0,-2-1 0 16,5 6 2-16,0-2 1 0,-6 3 0 0,-2-3 0 15,3 0-11-15,0 5-3 0,-1 2 0 0,1-3 0 16,-3 4 17-16,0-1 3 0,5 0 1 0,-2 5 0 16,-6-1-22-16,6-1-4 0,2 2 0 0,-2-1-1 15,2-3-11-15,-2 3 10 0,-3-1-10 0,5-5 10 16,0 2 0-16,1-3 0 0,-6 1 0 0,2-2 0 0,-2-3-10 15,3 0 10-15,2-3-10 0,-5-4 10 16,0 0-44-16,0 0-9 0,3 0-1 0,-3 0-1164 16</inkml:trace>
  <inkml:trace contextRef="#ctx0" brushRef="#br0" timeOffset="3734.955">16507 1106 748 0,'0'0'33'0,"-8"-5"7"0,6 5-32 0,2 0-8 16,0 0 0-16,-6-7 0 0,1 5 182 0,5 2 34 15,0 0 8-15,0 0 0 0,0 0-110 0,0 0-22 16,0 0-5-16,0 0-1 0,0 0-21 0,0 0-4 16,0 0-1-16,0 0 0 0,3 2-9 0,-1 10-3 15,1-5 0-15,-3-4 0 16,0 6-12-16,3 0-4 0,-3 5 0 0,0 1 0 0,0-4 16 0,-3 8 4 0,6 0 0 15,-6-3 0-15,0 6-29 0,1-4-6 0,-1 4-1 0,3 3 0 16,-2-10-5-16,-1 3-2 0,3 4 0 0,0-6 0 16,0 0-9-16,0-4 8 0,0-2-8 0,0 6 8 15,0-2 0-15,0-7-8 0,0-4 12 0,0 6-4 16,0-2 5-16,3 3 1 0,2-10 0 0,-3 7 0 16,-2-3 2-16,6-1 1 0,-1-3 0 0,3 4 0 15,-8-4-1-15,5 0-1 0,3 0 0 0,3 0 0 16,-1 0-3-16,1 0-1 0,-3 0 0 0,8 0 0 15,5 0-11-15,-5 0 0 0,-6 0 9 0,6-4-9 16,3 4 8-16,-1 0-8 0,-2-3 8 0,-3 3-8 16,3 0 11-16,0 0-3 0,0 0 0 0,-3 0 0 0,-2 0-8 15,-3 0 0-15,2 0 0 0,-2 0 0 0,-8 0 0 0,8 0 0 16,0 3 0-16,-8-3 0 0,6 0 0 0,-6 0 0 16,0 0 9-16,0 0-1 0,0 0-8 0,0 0 8 15,0 0-8-15,0 0 8 16,0 0-90-16,0 0-18 0,0 0-3 0,-6 0-717 15,1 0-143-15</inkml:trace>
  <inkml:trace contextRef="#ctx0" brushRef="#br0" timeOffset="3937.72">16820 1388 1440 0,'0'0'128'0,"-3"-2"-103"16,6-3-25-16,-3 1 0 0,2 1 139 0,-2 3 22 15,0 0 5-15,3 0 1 0,2-4-75 0,-5 4-14 16,0 0-3-16,0 0-1 0,3 7-46 0,-1 2-10 16,-2-7-2-16,3 5 0 0,-3 5-4 0,0-2-2 0,3-3 0 0,-3 4 0 15,-3-4-10-15,3 1 0 0,3-1 9 0,-1-3-9 16,-2 3-82 0,0-7-21-16,0 0-4 0,3 5-857 0</inkml:trace>
  <inkml:trace contextRef="#ctx0" brushRef="#br0" timeOffset="4109.578">16867 1275 1814 0,'-8'-14'80'0,"8"14"17"0,0 0-77 0,3-2-20 16,-6-7 0-16,3 2 0 0,0 4 85 0,0 3 14 16,0 0 2-16,0 0 1 0,-2 0-61 0,2 0-12 15,0 0-2-15,0 0-1 0,0 0-26 0,0 0-16 16,2 3 3-16,1 1-654 15,0-1-130-15</inkml:trace>
  <inkml:trace contextRef="#ctx0" brushRef="#br0" timeOffset="4500.418">16952 1402 1094 0,'0'0'97'0,"0"0"-77"16,0 0-20-16,0 0 0 0,0 0 166 0,0 0 30 15,0 0 5-15,0 0 2 0,0 0-79 0,3 12-15 16,-1-9-3-16,1 4-1 0,-3-7-47 0,0 4-10 0,5 3-1 0,-2 0-1 16,2 1-18-16,-2-8-3 0,-3 0-1 0,2 4 0 15,4 3-5-15,-4-4-2 0,-2-3 0 0,3 0 0 16,5 4-8-16,-3 1-1 0,-5-5-8 0,0 0 12 16,0 0-4-16,0 0-8 0,3-9 11 0,-3 6-11 15,-3-1 0-15,3 1 0 0,8-9 0 0,-3 5 0 16,-5 0 0-16,3 0-16 0,5 0 2 0,0-5 0 15,-5 5 4-15,2 0 1 0,3 5 0 0,2-7 0 16,1 6 9-16,0-1 0 0,-6 1 0 0,3 3 0 16,5-4 0-16,-2 4 0 0,-4 0 0 0,1 4 0 15,0-4 8-15,3 3 1 0,-3 1 0 0,2-4 0 0,-2 3 6 0,3 1 1 16,-3 1 0-16,0-3 0 0,-3 3-7 0,3-3-1 16,-3 5 0-16,-5-7 0 0,6 8 19 0,-6-8 3 15,5 4 1-15,-2 3 0 0,-3-7-31 0,2 3 8 16,1 6-8-16,-3-7 0 15,0-2-80-15,3 7-20 0,-3-7-3 0,-3 8-640 16,3-8-128-16</inkml:trace>
  <inkml:trace contextRef="#ctx0" brushRef="#br0" timeOffset="4890.767">17375 1395 921 0,'0'0'82'0,"0"0"-66"16,0 0-16-16,0 0 0 0,0 0 198 0,0 0 36 15,0 0 7-15,0 0 2 0,0 0-110 0,5 7-21 16,3-7-5-16,-2 0-1 0,-1 0-56 0,6 5-11 16,-1-5-3-16,1 0 0 0,2 0-24 0,-2-5-4 0,4 5-8 0,-1 0 11 15,2-7-11-15,-3 5 10 0,0-3-10 0,3 3 10 16,-3-3-10-16,0 1 0 0,-5 1 0 0,0-4 0 16,-2 3 0-16,-1-4 12 0,-3 1-4 0,1 0 0 15,-3 3-8-15,0-3 0 0,0 4 0 0,-3-4 0 16,1 2 28-16,-3-2 3 0,-1 5 1 0,1-3 0 15,-3 5-20-15,0-2-3 0,-3 2-1 0,1-5 0 16,2 5 4-16,-3 0 0 0,1 0 0 0,-1 5 0 16,-2-5 0-16,5 2 0 0,-3 5 0 0,4 0 0 15,-1-2 4-15,-3 5 0 0,3-3 1 0,0 2 0 0,-2 0-17 16,4 3 0-16,4-2 0 0,-1-1-9 0,-2 0 9 0,2 3 0 16,3-2-9-16,0 1 9 0,0 1 0 0,0-2 0 15,3 1-9-15,2-4 9 0,0 0 0 16,3 0 0-16,0 1-8 0,3-4 8 15,-1 3-67-15,4-4-9 0,1-3-3 0,1 0 0 16,3 0-144-16,-1-3-29 0</inkml:trace>
  <inkml:trace contextRef="#ctx0" brushRef="#br0" timeOffset="5297.314">17881 1374 1418 0,'-6'-7'63'0,"9"3"13"0,-3-4-61 0,0 8-15 16,-3-7 0-16,3 0 0 0,-2 3 153 0,2 1 28 15,-6-1 6-15,4 1 1 0,2-1-66 0,-6 1-13 16,4-2-2-16,-4 5-1 0,-1 0-58 0,-1 0-12 16,0 5-3-16,-6 2 0 0,1-4-1 0,0 1-1 0,2 3 0 0,1 0 0 15,2 0-23-15,-3 5-8 0,1-2 0 0,2 1 9 16,2-4-9-16,1 5 0 0,0-2 0 0,2 1 0 16,3-4 0-16,0 0 0 0,3 5 0 0,0-5 0 31,2-4-24-31,0 1-6 0,0 1-2 0,3-3 0 0,3-2 32 0,-1 5-9 0,1-5 9 0,2-5 0 15,-2 5 0-15,5 0 0 0,-6-2 0 0,4-7-8 16,-1 6 8-16,-5-1 0 0,2 1 0 0,1-9 0 16,-6 10 0-16,0-5 0 0,3-2 0 0,-2 2 0 15,-6 4 24-15,2-4 8 0,-2 2 0 0,0-2 1 16,0 7-33-16,0 0-20 0,0 0 2 0,0 0 1 0,0 0 39 16,0 0 8-16,0 0 2 0,0 0 0 0,0 0 0 0,0 0 0 15,0 0 0-15,3 7 0 0,0 1-32 0,2-1 0 16,0 0 0-16,3-3 0 0,-3 3 0 0,3 0 0 15,0 1 0-15,0-4 0 0,0 3 0 0,0-4 0 16,-3 6 0-16,3-7 0 0,-8-2 0 0,8 5 0 16,-2-3 0-16,2 6 0 15,-8-8-193-15,0 0-45 0,0 0-9 0,7 0-1 0</inkml:trace>
  <inkml:trace contextRef="#ctx0" brushRef="#br0" timeOffset="5593.825">18047 1386 2055 0,'0'0'45'0,"0"0"10"0,0 0 1 0,0 0 2 0,0 0-46 0,0 0-12 16,0 0 0-16,3 7 0 0,0 2 134 0,-1-4 25 16,1 5 5-16,2-3 0 0,-2-3-131 0,2 3-33 15,-2 8 0-15,2-11 0 0,0 3 58 0,-2 0 5 0,0 0 1 0,-1 0 0 16,-2-7-52-16,3 8-12 0,-3-8 0 0,3 0 0 16,-3 0 0-16,0 0 0 0,0 0 0 0,0 0 0 15,5 0 0-15,-5 0 0 0,2 0 0 0,4-8 0 16,-1 1 0-16,0 0 0 0,3-4 0 0,-2 4 0 15,-1-8-48-15,0 4-13 0,0-3-3 0,3-1 0 16,-2 8 0-16,2-4 0 0,0 8 0 0,-3-8 0 16,3 3 52-16,0 1 12 0,0 5 0 0,2-3 0 15,1 1 0-15,-1 1 0 0,-2-1 0 0,3 4 0 16,-3 0 0-16,8-3 0 0,-3 3 0 0,0 0 0 0,-2 0 0 16,2 0 0-16,-2 0 0 0,-3 0-1078 15</inkml:trace>
  <inkml:trace contextRef="#ctx0" brushRef="#br0" timeOffset="6500.06">18963 1134 172 0,'0'0'8'0,"-3"-7"1"0,0 5-9 0,3-3 0 15,-2 1 0-15,-1 1 0 0,0-1 376 0,3 1 72 16,-2-2 16-16,2 5 2 0,0 0-274 0,0 0-54 16,0 0-11-16,0 0-3 0,-3 5-51 0,1 2-10 15,2 0-3-15,0 0 0 0,0 7-28 0,0 5-7 16,2 2-1-16,1 1 0 0,-1-4 16 0,1 8 4 16,0-5 0-16,-1 10 0 0,4-15-20 0,-4 6-3 15,1 4-1-15,0-8 0 0,-1 3 10 0,1-6 2 16,2-4 0-16,-5 3 0 0,3 1-19 0,0-8-3 15,-3 4-1-15,2-4 0 0,1 1 1 0,-3-8 0 16,0 0 0-16,0 0 0 0,0 0 0 0,0 0 0 16,0 0 0-16,-3-8 0 0,3 1 19 0,-2-4 4 15,2 1 1-15,-3-9 0 0,3 1-34 0,-3-4 0 16,1 1 0-16,-1-16 0 16,3 6-27-16,0 0-12 0,0-4-2 0,0-2-1 0,5 13 23 0,-2-2 5 0,0 0 1 0,2 5 0 15,0 0 3-15,0 2 1 0,3 0 0 0,3 5 0 16,-1 0 9-16,4 0 0 0,-1 2 0 0,3 5 0 15,0 0-16-15,2 7-2 0,1-5 0 0,2 5 0 16,-3 0 18-16,1 5 0 0,2-2 0 0,-2 8 0 16,-1-4 0-16,1 7 0 0,-6-7 0 0,0 10 0 15,-2-8 0-15,-3 5 0 0,-3 1 0 0,-2 1 0 16,-9-2 0-16,4 5 0 0,-4-10 0 0,-2 10 0 16,-2-9 0-16,-1 6 0 0,-5-2 0 0,3 0 0 0,-5 0 0 0,2-2 0 15,-3-2 0-15,3 1 0 16,0 1 0-16,3-3 0 0,0-4 0 0,2 2 0 0,4 0 0 15,1-2 14-15,1-3-2 0,5 5-1 0,0 0-11 0,0-7-16 16,0 0 4-16,5 12 1 0,1-9 11 0,-1 1-13 16,3-1 5-16,-3 6 8 0,0-7 0 0,6 5 0 15,-3 5 9-15,2-5-1 0,4 0-8 0,-1 0-16 16,5 7 4-16,-2-9 0 0,3 5 12 0,-3-3 0 16,-3-3 0-16,3 8 0 0,-3-2 0 0,0-6 0 15,-2 3 10-15,2-4-10 0,0 1 10 0,-2 1-10 16,2-5 10-16,-2 2-10 15,5-2-80-15,-3 0-21 0,3-2-5 0,-8 2-1 0</inkml:trace>
  <inkml:trace contextRef="#ctx0" brushRef="#br0" timeOffset="6891.209">19497 1353 2419 0,'19'0'107'0,"-14"0"22"0,-5 0-103 0,0 0-26 0,5 0 0 0,3 0 0 16,-3 0 56-16,1 0 7 0,2 0 1 0,2-5 0 16,6 5-52-16,-5 0-12 0,-1 0 0 0,1-2 0 15,2-3 0-15,-2 5 0 0,2 0 0 0,0-4 0 16,-2 1 0-16,-1-1 0 0,-2 1 0 0,0 3 0 16,3-4 0-16,-6-4 0 0,3 8 0 0,-5-9 0 15,2 4 0-15,-2 3 0 0,-3-10 0 0,2 5 0 0,-2 2 0 0,-2-4 0 16,-1-3 0-16,-2 8 0 0,-1-3 0 0,1-3 0 15,0 5 0-15,-3-2 0 0,0 5 0 0,-3-3 0 16,1 5 0-16,-1 5 0 0,-5-5 0 0,3 2 0 16,0 5 0-16,0-2 0 0,-6 5 0 0,3-3 0 15,3 2 0-15,0 0 0 0,0 6 0 0,-1 1 0 16,4-7 0-16,2 3 0 0,5 2 0 0,-2-2 0 16,2-3 0-16,3 10 0 0,3-7 21 0,0-3 2 15,2-2 0-15,-3 5 0 0,1-2-37 0,2 1-7 16,3-4-2-16,3 5 0 0,-3-9 23 0,5 1 0 15,6-1 0-15,-1-3 0 16,1 0-200-16,-1 0-35 0,6 0-7 0,0-3-2 0</inkml:trace>
  <inkml:trace contextRef="#ctx0" brushRef="#br0" timeOffset="7375.542">19965 1290 1728 0,'0'0'76'0,"0"0"16"0,-2-3-73 0,2-4-19 0,0-5 0 0,0 5 0 16,0 7 111-16,-3-2 18 0,1-3 4 0,-1 1 1 15,3 4-29-15,-5 0-5 0,-3 0-2 0,0 0 0 16,-3 0-51-16,1 4-11 0,-1 3-1 0,0-2-1 16,-2 4-22-16,3-4-4 0,-4 2 0 0,1 5-8 15,3-3 0-15,2-2-20 0,0 5 2 0,2-2 1 16,1-1 25-16,5 0 4 0,-3-1 2 0,6 3 0 16,-3-8-22-16,3 6-5 0,2-2-1 0,3 2 0 15,0-9 14-15,0 8 0 0,2-4 0 0,1-4 0 16,0 3 0-16,4-3 0 0,-1 0 0 0,-1 0 0 15,0 0 0-15,3-3 0 0,-5 3 0 0,2-4 0 0,-3 1 0 0,1-2 8 16,0-2 0-16,-1 0-8 0,-2 5 11 0,-3-10-11 16,1 5 10-16,-1-5-10 0,-2 5 0 0,-3 0-13 15,2 3 1-15,1-3 0 0,-3 4 26 0,0 3 6 16,0 0 0-16,0 0 1 0,0 0-21 0,0 0 0 16,0 0 0-16,0 0 8 0,0 0-8 0,0 0 0 15,3 3 0-15,2 8 0 0,0-4 0 0,0 8 0 16,1-11 0-16,-1 6-8 0,3 1 8 0,0-4 0 15,2 8 0-15,-2-4 0 0,0 1 0 0,0-3 0 16,0 10 0-16,3-7 0 0,-6-3-12 0,3 3-8 16,-3-2 0-16,-2 1-1 0,0 3 68 0,-6-2 13 0,3-5 4 15,-5 5 0-15,-1-3-52 0,-2 3-12 0,1-2 0 0,-4 1 0 16,-2 1 0-16,-1-2 0 0,-4 1 0 16,2-4 0-16,3 0 17 0,-6 0 1 15,1 1 0-15,2-4 0 0,5-1-18 0,1 1 0 16,-1-4 8-16,1 0-8 15,-1-4-78-15,6-3-19 0,-1-1-4 0,4 1-712 0,-1-7-143 0</inkml:trace>
  <inkml:trace contextRef="#ctx0" brushRef="#br0" timeOffset="7703.641">20219 1287 2188 0,'0'0'48'0,"0"0"11"16,0 0 1-16,0 0 1 0,0 0-49 0,0 0-12 0,0 0 0 0,0 0 0 0,6 3 105 0,-4 6 19 15,1-7 3-15,0 12 1 0,2-9-52 0,-2 5-9 16,2 1-3-16,-2 1 0 0,2 2-51 0,0-4-13 16,0 1 0-16,1 3 0 0,-4-2 32 0,1-9 3 15,0 4 1-15,-1 2 0 0,-2-9-22 0,3 2-4 16,-3-2-1-16,0 0 0 0,0 0 8 0,0 0 2 16,0 0 0-16,0 0 0 0,0 0-19 0,5 0 0 15,-2-7 0-15,0 0 0 0,-1 0 0 0,1-5 0 16,-1-2 0-16,1 3 0 15,0 1-99-15,-1-2-23 0,1-2-5 0,0 7-1 16,-1 0 52-16,4 0 9 0,-1-5 3 0,0 5 0 0,1 5 51 0,1-7 13 16,-1 9 0-16,4-7 0 0,-2 4 0 0,3-2 10 15,-3 5-2-15,2 0 0 0,4-7-8 0,-1 7-11 16,-3 7 3-16,1-7 0 0,0 0 8 0,-1 0 0 0,-2 0 0 0,3 5-719 16,-3-5-141-16</inkml:trace>
  <inkml:trace contextRef="#ctx0" brushRef="#br0" timeOffset="8047.645">20603 1315 1382 0,'0'0'123'0,"0"0"-99"0,0 0-24 0,0 0 0 16,0 0 132-16,0 0 20 0,8 5 5 0,0-5 1 16,-3 3-54-16,6-3-12 0,-3-3-1 0,2 3-1 15,-2 0-62-15,3-5-13 0,-3 5-3 0,2 0 0 16,1-7-12-16,2 5 9 0,-2-3-9 0,5 3 8 15,-6-7 13-15,4 6 3 0,-4-4 0 0,-2 2 0 0,-3-4-24 16,1-3-10-16,-1 8 1 0,-2-6 0 0,-3 3 9 0,0 2 16 16,-3-9-4-16,0 12-1 0,1-3-3 0,-4 1-8 15,4 1 12-15,2-4-4 0,0 7-8 0,-8 0-12 16,-3 0 2-16,-2 0 1 0,2 0 58 0,1 3 12 16,-6 1 3-16,0-1 0 0,0 6-64 0,3 0-8 15,0-2-4-15,-1 5-1 0,1-2 13 0,5 1 0 16,0 3 0-16,0-2 0 0,3 0 0 0,0-3 0 15,0 6-8-15,2-4 8 0,3 1 0 0,0-3 0 16,3 3 0-16,-1-5-9 16,3 5 9-16,1-10 0 0,-1 5 0 0,3 0 0 15,0-7-40-15,3 5-5 0,2 2-2 0,5-7 0 16,1 3-116-16,5-3-23 0,2 0-5 0</inkml:trace>
  <inkml:trace contextRef="#ctx0" brushRef="#br0" timeOffset="8422.659">21225 1167 1555 0,'-8'-11'68'0,"3"11"16"15,-1-3-68-15,1 3-16 0,2-5 0 0,-2 3 0 0,-3-3 176 0,3 5 32 0,0-7 7 0,-3 7 1 16,-3 0-103-16,1 0-20 16,-1 0-4-16,-2 0-1 0,-1 0-70 0,4 0-18 0,-3 0 0 0,2 7 0 15,0-7 0-15,-2 7 0 0,0 1 0 0,2-1 0 16,4-3-10-16,-4 3-6 0,3 0 0 0,3 5-1 15,-3-2 17-15,5-1-8 0,-2-2 8 0,2 2 0 0,1 3-8 0,2-5 8 16,0 0 0-16,2 0 0 0,3 7 11 0,1-9 9 16,-1 2 1-16,3-4 1 0,0 8-22 0,3-4 0 15,-1 0 0-15,3 1 0 16,1-1-25-16,1 0-10 0,1-3-1 0,0 3-1 0,-3 8 29 0,-5-11 8 16,0 3 0-16,-2-4 0 15,-1 6 0-15,-2-7 0 0,2 5 0 0,-3 0 0 16,-2-2 28-16,0 2 8 0,-5-4 0 0,0 4 1 0,-3-3 1 0,-5 3 0 15,-1-2 0-15,1 5 0 0,-3-10-14 0,0 4-2 16,1 3-1-16,-1-4 0 0,3 6-13 0,-3-7-8 16,2 5 10-16,1 1-10 15,0-4-148-15,2 3-35 0,3-4-7 0,0 1-898 0</inkml:trace>
  <inkml:trace contextRef="#ctx0" brushRef="#br0" timeOffset="8828.546">21455 1254 1728 0,'0'0'76'0,"0"-4"16"0,3-3-73 0,-1 4-19 0,1-1 0 0,-3-4 0 16,-3 8 106-16,1-7 18 0,-1 7 3 0,3-2 1 16,-3-3-21-16,1 3-4 0,-1 2-1 0,-2-5 0 15,0 5-61-15,-1 0-12 0,1 0-2 0,-3 5-1 16,-3-5-26-16,4 2 0 0,-4 5 0 0,3 0 0 15,-3-7 0-15,1 5 0 0,2 2 0 0,0 0 0 16,0 0 29-16,5-2 1 0,-2 2 0 0,5 2 0 16,-3-4-48-16,3 2-10 0,0 5-1 0,0-5-1 0,3 2 30 0,2 3 0 15,-2-2 0-15,2-1 0 0,3 0 0 0,0 3 0 16,0-2 0-16,0-1 0 0,0-2 0 0,0 2 0 16,0 3 0-16,0-5 0 0,-3 0 0 0,3 0 0 15,0 0 0-15,-3 5 0 0,1-5 0 0,-4-4 0 16,1 6 0-16,-3-7 0 0,-3 5 45 0,1 1 15 15,-4-4 4-15,-2-1 0 0,-2 1-52 0,-1-4-12 16,-2 0 0-16,2 3 0 0,-5 1 54 0,6-1 8 16,-3-3 2-16,-1 4 0 0,-1-4-52 0,4 0-12 15,0 5 0-15,3-3 0 16,1-2-202-16,1 5-43 0,6-5-9 0,0 0-2 0</inkml:trace>
  <inkml:trace contextRef="#ctx0" brushRef="#br0" timeOffset="9016.026">21651 1315 1990 0,'0'0'88'0,"0"0"19"0,0 0-86 0,0 0-21 0,0 0 0 0,0 5 0 16,3 2 100-16,-3 0 15 0,2 0 3 0,-2 0 1 16,3 8-44-16,-3-8-9 0,2 0-2 0,-2 4 0 15,3-4-39-15,0 5-8 0,-1-2-1 0,-2-3-1 16,3-3-7-16,0 1 0 0,-1 2-8 0,-2-5 12 15,0-2-27-15,0 0-5 0,0 0-2 0,0 0-774 16,0 0-154-16</inkml:trace>
  <inkml:trace contextRef="#ctx0" brushRef="#br0" timeOffset="9157.058">21656 1203 1720 0,'-5'-10'76'0,"5"10"16"0,0 0-73 0,0-5-19 16,0-2 0-16,-3 0 0 0,3 7 124 0,0 0 22 15,0 0 4-15,0 0 1 0,3 0-87 0,-3 0-16 16,0 0-4-16,0 0-741 16,5 0-148-16</inkml:trace>
  <inkml:trace contextRef="#ctx0" brushRef="#br0" timeOffset="9500.622">21923 1315 1728 0,'0'0'38'0,"0"0"8"0,0 0 2 0,0 0 0 0,0 0-39 0,0 0-9 0,0 0 0 0,0 0 0 16,0 0 104-16,0 0 20 0,0 0 3 0,0 0 1 15,0 0-71-15,-2 5-13 0,-6 2-4 0,3-4 0 16,-3 4-12-16,-3-3-4 0,3 3 0 0,3 8 0 16,-3-11-24-16,3 6 0 0,-1-1 0 0,1 0 0 15,0 3 0-15,2-2 0 0,0-3 0 0,3 2 0 16,0 0 0-16,0-1 0 0,3-1 0 0,2 0 0 15,3-7 0-15,3 9 0 0,-1-7 0 0,4 3 0 16,2-5 0-16,-1 0 0 0,1 0 0 0,3 0 0 16,-1-5 0-16,1 3 0 0,-3 2 0 0,2-9 0 15,1 6 56-15,-6-4 7 0,0-5 1 0,3 5 0 0,-5-4-52 0,-1 4-12 16,-2-8 0-16,-5 8 0 0,2 0 69 0,-5-4 11 16,0 4 3-16,0 0 0 0,0-3-31 0,-5-2-5 15,2 8-2-15,-2-3 0 0,-3 0-53 0,3-1-12 16,-3 1-1-16,2 5-1 15,1-3-135-15,0 5-27 0,0 0-6 0,-1 0-1 0</inkml:trace>
  <inkml:trace contextRef="#ctx0" brushRef="#br0" timeOffset="9860.244">22175 1275 1663 0,'0'0'73'0,"0"0"16"0,0 0-71 0,5 5-18 16,0-2 0-16,1 1 0 0,-4 3 120 0,4 0 21 15,-1 0 4-15,0 0 1 0,-2 5-66 0,5 2-12 16,-3-2-4-16,-2 2 0 0,2-7-2 0,-2 5-1 16,2-3 0-16,0 3 0 0,0-5-26 0,-2-4-6 0,2 8-1 0,1-6 0 15,-6-5 9-15,5 2 2 0,-5-2 0 0,0 0 0 16,0 0-39-16,0 0 0 0,0 0 0 0,3-7 0 16,2 7 11-16,0-4-3 0,1-6 0 0,-1 3 0 15,0 2-8-15,3-9-9 0,0 3 9 0,3 1-13 16,-1-2-62-16,6-2-12 0,0 3-2 15,0 4-1-15,2-1 20 0,-2-1 4 0,3 2 1 0,-1 7 0 16,-2-9 22-16,0 9 5 0,-3 0 1 0,3 0 0 16,-3 0 96-16,1 4 19 0,-1 1 4 0,0-3 1 15,-2 3-31-15,-1 4-5 0,3-9-2 0,-2 12 0 16,2-9 15-16,-2 8 4 0,2 1 0 0,0-2 0 16,-2-3-52-16,2 0-12 0,-2 2 0 0,-3-2 0 0,-1 2 18 0,1-4 1 15,-2-2 0-15,-1 1 0 0,0 3-31 0,-2-4-5 16,-3-3-2-16,0 0-1273 15</inkml:trace>
</inkml:ink>
</file>

<file path=ppt/ink/ink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9:19.085"/>
    </inkml:context>
    <inkml:brush xml:id="br0">
      <inkml:brushProperty name="width" value="0.05292" units="cm"/>
      <inkml:brushProperty name="height" value="0.05292" units="cm"/>
      <inkml:brushProperty name="color" value="#002060"/>
    </inkml:brush>
  </inkml:definitions>
  <inkml:trace contextRef="#ctx0" brushRef="#br0">13504 2266 288 0,'0'0'25'0,"0"0"-25"15,-2 0 0-15,2 0 0 0,0-3 187 0,0 3 32 16,-3-4 6-16,3 4 2 0,0 0-79 0,0 0-16 16,0-3-4-16,0 3 0 0,0 0-44 0,0 0-10 15,0 0-2-15,0 0 0 0,0 0-16 0,0 0-3 0,0 0-1 0,0 0 0 16,8 0-3-16,0 3-1 0,-8-3 0 0,8 4 0 16,0-1-12-16,0 4-4 0,0-3 0 0,0 3 0 15,0-4-9-15,-1 4-3 0,1-2 0 0,0 2 0 16,0 0 10-16,0 0 2 0,0 0 0 0,3 0 0 15,-3-2-16-15,0 2-4 0,0-7 0 0,0 7 0 16,-3 0-12-16,0-7 0 0,0 4 0 0,-2-1 0 16,-3-3 12-16,5 4 0 0,1-4 0 0,-6 0 0 15,0 0-12-15,0 0 0 0,0 0 0 0,0 0 0 16,0-7-103-16,0 7-23 0,0-4-5 0,-3-3-552 16,6 0-110-16</inkml:trace>
  <inkml:trace contextRef="#ctx0" brushRef="#br0" timeOffset="249.997">13745 2233 633 0,'-5'0'28'0,"5"0"6"0,0 0-34 0,0 0 0 15,0 0 0-15,0 0 0 0,0 0 264 0,-5 0 47 16,2 0 9-16,0 4 1 0,1-1-153 0,-1 4-32 16,0 2-5-16,1 1-2 0,-1 4-77 0,0 0-16 15,-2-2-4-15,0 2 0 0,2 5 16 0,-2 2 4 16,0-7 0-16,-1 9 0 0,1-2-32 0,2 1-7 15,-2-4-1-15,2-3 0 0,-2 6-12 0,2-7 0 16,-2 5 0-16,3-5 0 0,-1 2 0 0,3-6 0 16,-5-3 0-16,5 4 0 0,-3-3 0 0,3-1 0 15,-3-3 0-15,1-1 0 0,2-3 28 0,0 0 4 0,0 0 0 16,0 0 0 0,0 0-122-16,0 0-24 0,2-7-5 0,1 2-969 0</inkml:trace>
  <inkml:trace contextRef="#ctx0" brushRef="#br0" timeOffset="531.199">13787 2548 1605 0,'0'0'35'0,"0"0"7"0,0 0 2 0,0 0 2 0,0 0-37 0,6 9-9 16,-4-6 0-16,1 4 0 0,0-3 95 0,-1-1 17 16,-2 4 3-16,3 0 1 0,0-2-44 0,-1 2-8 15,1-7-1-15,0 7-1 0,-3 0-23 0,0 0-5 16,0-7-1-16,0 4 0 0,0-4-17 0,0 0-4 16,0 0-1-16,0 0 0 0,0 0-11 0,0 0-9 15,0 0 9-15,0 0-13 16,0 0-119-16,0 0-24 0,0 0-5 0,0 0-735 0</inkml:trace>
  <inkml:trace contextRef="#ctx0" brushRef="#br0" timeOffset="703.057">13801 2454 1382 0,'0'0'123'0,"0"0"-99"0,0 0-24 0,0 0 0 15,-6-3 148-15,4-1 24 0,-4-3 4 0,6 7 2 16,0 0-84-16,0 0-17 0,-2-3-3 0,2 3-1 15,0 0-49-15,0 0-11 0,0 0-1 0,0 0-1 16,0 0-11-16,0 0-11 0,0 0 3 0,0 0 0 16,0 0-172-16,0 0-35 0,2 10-6 15,-2-10-2-15</inkml:trace>
  <inkml:trace contextRef="#ctx0" brushRef="#br0" timeOffset="1062.746">14208 2393 691 0,'0'-7'30'0,"0"7"7"0,0 0-29 0,0 0-8 0,0-5 0 0,3 5 0 16,-1-7 220-16,4 7 42 15,-4-3 9-15,4 3 1 0,7 0-154 0,0-4-31 0,-2 1-7 0,5 3 0 16,-3 0-64-16,5 0-16 0,-2-4 0 0,0 4 0 15,0 0 0-15,0 0 0 0,-6 0 0 0,1-7 0 16,-11 7 0-16,0 0 0 0,0 0 0 0,0 0-868 16</inkml:trace>
  <inkml:trace contextRef="#ctx0" brushRef="#br0" timeOffset="1236.504">14282 2498 1728 0,'0'0'76'0,"0"0"16"0,0 0-73 0,8 0-19 16,0-4 0-16,3 4 0 0,-1 0 55 0,3 0 7 16,1 0 2-16,-1 0 0 0,0-7-9 0,-2 7-2 15,2 0 0-15,-2 0 0 0,-1 0-40 0,1 0-13 16,-1 0 8-16,-2 0-646 16,0 0-129-16</inkml:trace>
  <inkml:trace contextRef="#ctx0" brushRef="#br0" timeOffset="1829.989">15010 2153 1396 0,'0'0'62'0,"-3"-3"13"0,-5-1-60 0,0-3-15 16,3 4 0-16,-3-1 0 0,3-3 101 0,-1 7 18 15,-1-5 3-15,1 2 1 0,1-1-46 0,0 1-9 16,-3 3-1-16,0 0-1 0,3 0-33 0,-1 0-6 16,-2 0-2-16,0 0 0 0,0 0 4 0,0 0 1 15,1 0 0-15,-1 0 0 0,-3 3 2 0,3 4 0 16,0-7 0-16,0 5 0 0,3 2-4 0,-3-3-1 15,0-1 0-15,5 8 0 0,-2-8-15 0,2 4-2 16,3 2-1-16,0 1 0 0,3-3-9 0,0 4 12 16,-1 4-12-16,6-4 12 0,-2-1-12 0,4 4 0 15,-2 5 9-15,0-5-9 0,3 0 26 0,-3 5 1 0,2-5 0 0,1 5 0 16,-3-5-39-16,0 5-8 16,-3-5-2-16,3 0 0 0,-3 5 22 0,-2-5 12 15,-1-3-2-15,1-1 0 0,-3 6 7 0,0-6 2 0,-3 1 0 0,1-1 0 16,-3-1-19-16,-1-2 0 0,1 3-13 0,-3-6 5 15,-3 3 32-15,1-4 8 0,2 2 0 0,-3-1 1 16,-2-4-88-16,5-4-17 0,-5-1-4 16,2 2-1-16,-2 3-142 0,3-11-28 0</inkml:trace>
  <inkml:trace contextRef="#ctx0" brushRef="#br0" timeOffset="2001.893">14769 2379 921 0,'0'0'82'0,"0"0"-66"16,0 0-16-16,0 0 0 0,0 0 181 0,0 0 33 15,0 0 6-15,0 0 2 0,0 0-87 0,11-5-18 16,-1 2-3-16,1 3-1 0,-1 0-77 0,4 0-15 16,-4-4-3-16,6 1-1 0,0 3-17 0,-3 0 0 15,3-4 0-15,3 4 0 0,-1 0 0 0,3 0 0 16,-2 0 0-16,-3-7 0 16,-6 7-99-16,1 0-23 0,-1-7-5 0,1 7-1 0</inkml:trace>
  <inkml:trace contextRef="#ctx0" brushRef="#br0" timeOffset="2408.334">15248 2160 1519 0,'0'0'67'16,"0"0"14"-16,0 0-65 0,0 0-16 0,0 0 0 0,-3 0 0 16,3 0 101-16,-5 4 17 0,2-4 3 0,1 5 1 15,-1-2-46-15,-2 4-10 0,2 0-2 0,0 4 0 16,1-8 0-16,-6 4 0 0,3 5 0 0,-1 2 0 0,1-3-51 0,0 1-13 15,-1-2 0-15,1 8 0 0,3-3 54 0,-1 6 8 16,-2-10 2-16,2 4 0 0,0-1-52 0,1 0-12 16,-1 5 0-16,6-5 0 0,-1 0-15 0,1-2-5 15,-3 2-2-15,5-3 0 0,1 4 22 0,-1-4 0 16,3-1 0-16,0-3 0 0,0 0 0 0,2 2 0 16,-2-2 9-16,3-4-9 0,-1 4 18 0,4-3-1 15,-1-4 0-15,0 3 0 16,0 1-116-16,-2-4-23 0,-1-4-5 0,1 1-922 0</inkml:trace>
  <inkml:trace contextRef="#ctx0" brushRef="#br0" timeOffset="2626.85">15391 2397 1958 0,'0'0'87'0,"0"0"17"0,0 0-83 0,0 0-21 0,0 0 0 0,5 3 0 16,3 4 56-16,-3-7 6 0,3 7 2 0,0 0 0 15,3-2-5-15,-3-1-1 0,-3 3 0 0,3-4 0 16,0 4-42-16,5 0-8 0,-5-3-8 0,3-1 12 16,-1 6-2-16,1-6 0 0,-1 4 0 0,1-3 0 15,0-1-10-15,-3 4 10 0,-3-7-10 0,-5 0 10 16,8 0-20-16,-8 0-4 0,0 0-1 0,0 0 0 16,8 0-193-16,-8 0-38 0,5-7-8 15,-2 0-2-15</inkml:trace>
  <inkml:trace contextRef="#ctx0" brushRef="#br0" timeOffset="2814.335">15558 2379 1728 0,'0'0'76'0,"0"0"16"0,0 0-73 15,0 0-19-15,-6-5 0 0,1 5 0 0,0 7 157 0,2-2 28 16,-2-5 6-16,-1 7 1 0,1 0-103 0,0 0-20 16,-3 0-4-16,3 5-1 0,-6-5 0 0,0 7 0 15,3-3 0-15,1 1 0 0,1-2-64 0,-2 4-19 16,0-2-1-16,3-5 0 0,0 7 20 0,0-3 0 15,-1-4 0-15,-2 5 0 16,8-9-36-16,-5 4-8 0,0 0 0 0,5-7-1 16,0 0-138-16,0 0-27 0,-3 7-6 0</inkml:trace>
  <inkml:trace contextRef="#ctx0" brushRef="#br0" timeOffset="3080.218">15751 2538 691 0,'0'0'30'0,"0"0"7"0,0 0-29 0,0 0-8 0,0 7 0 0,0-4 0 15,2 2 283-15,-2-1 55 0,0-1 11 0,3 4 3 16,-3 0-212-16,3-3-41 0,-3 3-9 0,0 1-2 15,0-6-31-15,0 7-6 0,0-6-2 0,0 4 0 0,-3 0-49 0,3-3 0 16,0 4-12-16,0-8 3 0,0 2 9 0,0-2 0 16,0 0 0-16,0 0-719 15,0 0-141-15</inkml:trace>
  <inkml:trace contextRef="#ctx0" brushRef="#br0" timeOffset="3236.112">15732 2454 1724 0,'0'0'76'0,"0"-3"16"16,0-1-73-16,0 4-19 0,0 0 0 0,0 0 0 0,0 0 107 0,0 0 17 0,0 0 4 0,0 0 1 15,0 0-82-15,0 0-17 16,0 0-3-16,0 0-691 16,3 0-139-16</inkml:trace>
  <inkml:trace contextRef="#ctx0" brushRef="#br0" timeOffset="3595.657">15790 2160 633 0,'-10'0'56'0,"10"0"-44"0,0 0-12 0,0 0 0 0,-3-7 219 0,3 7 41 16,0 0 9-16,0 0 2 0,0 0-139 0,8 7-28 15,0-7-6-15,5 9-1 0,0 1-29 0,3-3-7 16,-2 4-1-16,4-1 0 0,3 2-44 0,-2 6-16 16,-1-3 9-16,-2 6-9 0,0 0 56 0,0-2 7 15,-3 2 1-15,0 5 0 0,-2-5-47 0,-3 5-9 16,2-7-8-16,-2 6 12 0,-2-3 36 0,-1-1 8 15,0-2 2-15,-2 2 0 0,0-10-46 0,-1 4-12 16,-4-1 0-16,2-3 0 0,-3-1 0 0,0-1 0 16,-2-2 0-16,0 3 0 0,-1-6 0 0,1 4 0 15,0-8 0-15,0 2-783 16,-1 3-158-16</inkml:trace>
  <inkml:trace contextRef="#ctx0" brushRef="#br0" timeOffset="3861.396">16338 2386 1728 0,'8'0'38'0,"-8"0"8"0,0 0 2 0,8-5 0 15,5 5-39-15,-2-7-9 0,-3 7 0 0,2 0 0 16,1 0 53-16,-1 0 9 0,4-3 2 0,-4 3 0 0,-2 0-33 16,3 0-7-16,-1 0 0 0,1 0-1 0,-6 0-23 0,0 0 0 15,1 0 0-15,2 0 0 0,-3 0 0 0,-5 0-8 16,0 0 0-16,0 0 0 0</inkml:trace>
  <inkml:trace contextRef="#ctx0" brushRef="#br0" timeOffset="4079.94">16357 2266 1440 0,'0'0'128'0,"0"0"-103"16,0 0-25-16,0 0 0 0,0 0 155 0,0 0 25 16,5 7 6-16,-3 4 1 0,-2-1-82 0,3 2-16 15,2-5-3-15,1 7-1 0,-1-2-68 0,0-1-17 16,-2-1 0-16,2 1 0 0,1 4 0 0,-1-1 0 15,-5-3 0-15,2-1 0 0,6 2 23 0,-5-5 1 0,2 4 0 16,-2-4 0 0,0 5-159-16,-1-9-31 0,9 4-6 0,-11-7-2 0</inkml:trace>
  <inkml:trace contextRef="#ctx0" brushRef="#br0" timeOffset="4751.629">16936 2212 1260 0,'-8'0'56'0,"8"0"11"0,0 0-54 0,0 0-13 16,0 0 0-16,0 0 0 0,-5-5 104 0,5 5 17 16,-3-3 4-16,0-1 1 0,-2 1-49 0,5 3-9 15,0 0-3-15,-5 0 0 0,0 0-49 0,-1 0-16 16,1 0 8-16,0 0-8 0,-3 0 60 0,0 0 8 16,0 3 1-16,0 1 1 0,3-1-61 0,-3-3-9 15,-5 5 0-15,5-1-12 0,2-1 60 0,1 1 13 16,-3-1 3-16,0 4 0 0,3-3-64 0,2-1-10 15,1 4-3-15,-1-2-1 0,0-1 22 0,1-1 5 0,4 4 1 0,1 0 0 16,-3-3-23-16,3 3-5 16,-1-7-1-16,3 7 0 0,1-4 24 0,2 2 5 0,-3-1 1 0,3-1 0 15,3 4-15-15,-1-7 0 0,-5 0 0 0,6 7 0 16,0-7 0-16,-1 0 0 0,1 4 0 0,-3-1 0 16,2-3 0-16,-2-3 0 0,0 3 0 0,-3-4 0 15,-5 4 0-15,0 0 0 0,6 0-9 0,-1 0 9 16,-5 0 0-16,0 0 0 0,0 0 0 0,0 0 10 15,0 0 43-15,0 0 9 0,-5 0 2 0,-3 4 0 16,8-4-64-16,-8 3 0 0,0-3-12 0,-3 7 2 16,3-2 10-16,0-1 14 0,0-1-3 0,1 4-1 15,-4 0-10-15,3-7 0 0,5 11 0 0,-2-3 0 0,-3-1 0 16,0 0 0-16,6 0 0 0,2 0 0 0,-3 0-8 0,0 0-4 16,3 5-1-16,-2-5 0 0,4 0 13 0,1 0 0 15,-3-3 0-15,0 4 0 0,0-1 0 0,3-3-9 16,-3-4 9-16,2 7 0 0,4 3 0 0,-1-10 0 15,3 7 0-15,0-2 0 0,-3-3 0 0,3 3 0 16,2-5 0-16,1 4 0 0,-3-1 0 0,3-3 0 16,-1 4 0-16,3-4 0 0,1 0 0 0,-4 3 0 15,-2-3 0-15,3-3-8 0,2 3-9 0,-5-4-2 16,-3 4 0-16,0 0 0 16,3-3-171-16,0-1-34 0</inkml:trace>
  <inkml:trace contextRef="#ctx0" brushRef="#br0" timeOffset="4970.334">17182 2480 633 0,'0'0'56'0,"0"0"-44"0,0 0-12 0,0 0 0 15,0 0 215-15,0 0 41 0,0 0 8 0,3 4 1 16,2 6-110-16,-2-10-23 0,-6 7-4 0,0 0 0 15,6 5-72-15,-3-5-13 0,0 0-3 0,0 4-1 16,-3-8-31-16,3 6-8 0,3 1 0 0,0-3 0 16,2 0 29-16,-2-3 5 0,-3 4 1 0,0-6 0 15,2 3-35-15,-2-1 0 0,0-4 0 0,0 0-680 16,6 3-141-16</inkml:trace>
  <inkml:trace contextRef="#ctx0" brushRef="#br0" timeOffset="5142.584">17174 2360 1958 0,'0'0'43'0,"0"0"9"0,0 0 1 0,0 0 3 0,0 0-45 0,0 0-11 16,0 0 0-16,5 4 0 0,1-4 42 0,2 3 6 15,-8-3 2-15,5 4-970 0</inkml:trace>
  <inkml:trace contextRef="#ctx0" brushRef="#br0" timeOffset="22722.981">14703 3122 1105 0,'0'0'24'0,"0"0"4"0,0 0 2 0,-3 7 2 0,1-7-32 0,-1 0 0 15,3 0 0-15,-3 4 0 0,1-1 64 0,-1-3 7 16,3 0 1-16,0 0 0 0,0 0-13 0,0 0-3 16,0 0 0-16,0 0 0 0,3 7 13 0,-1-7 3 15,-2 0 0-15,0 0 0 0,0 0-7 0,0 0-1 16,0 0 0-16,6 0 0 0,-6 0-6 0,5 0-2 16,0 0 0-16,0 0 0 0,1 0-38 0,-1-7-8 15,0 4-2-15,3-1 0 0,-2 1 4 0,2-1 0 16,-1-1 0-16,4-2 0 0,-3 0-12 0,3 0 8 15,-3 4-8-15,2-1 8 0,1-3-8 0,2 4 0 16,-3-1 0-16,4-1 0 0,-1 3 0 0,-2-5 0 16,2 2 0-16,0 5 0 0,-2-7 0 0,2 4 0 15,3-1 0-15,0 1 0 0,-3-1 0 0,3-1 0 16,0 3 0-16,2-3 0 0,-2 5 0 0,2-7 8 16,-2 7-8-16,3-2 8 0,-1 2-8 0,-2 0 0 15,0-5 0-15,0 5-11 0,-3 0 11 0,-2 0 11 16,2 0-3-16,-2 0 0 0,-1 5-8 0,-2-3 0 0,3-2 0 0,-3 7 0 15,0-7 25-15,0 5 3 0,-3-3 1 0,0 3 0 16,-5-5-11-16,5 4-2 0,3-1-1 0,0 4 0 16,-2 0-6-16,-1-7-1 0,-2 5 0 0,2 2 0 15,3-7-8-15,0 0 8 0,-3 2-8 0,3 3 8 16,0-1 0-16,0-4 0 0,0 3 0 0,0-3 0 16,-3 4-8-16,0-1 0 0,6-3 0 0,-3 0 0 15,0 4 26-15,-3-4 3 0,0 3 1 0,1-3 0 16,-1 5-30-16,0-5-21 0,0 0 3 0,3 2 1 15,-2-2 30-15,2 0 7 0,-3 0 0 0,0 5 1 0,0-3-33 0,1-2-8 16,-6 0 0-16,5 5-1 0,0-3 41 0,-5-2 9 16,6 0 2-16,-6 0 0 0,8 0-31 0,-8 0 0 15,0 0 0-15,0 0 0 0,0 0 12 0,0 0-3 16,0 0-1-16,0 0 0 0,5 0-8 0,-5 0 0 16,0 0 0-16,0 0 0 0,0 0 0 0,0 0 8 15,0 0-8-15,0 0 8 0,8 5-8 0,-3-1 8 16,-5-4-8-16,0 0 8 0,0 0-8 0,0 0 0 15,0 0 0-15,8 0-11 0,-8 0 11 0,0 0 0 16,0 0 0-16,8 0 0 0,-8 0 0 0,0 0 0 16,5-4 0-16,1-1 0 0,-1 3 0 0,0-3 11 15,-2 3-3-15,5-3 0 0,-6 3-8 0,4-3 0 16,2 2 0-16,-3-1 0 0,0-3 0 0,3 4 0 16,-3-1 0-16,3-3 0 0,0 2 0 0,0-2 0 15,0 7 0-15,-3-7 0 0,3 0 0 0,0 4-11 16,0-1 3-16,0-1 0 0,0 3 8 0,3-3 0 0,-3 3 0 0,2-3 0 15,1-2 0-15,-3 7 0 0,0-3 0 0,0-1 0 16,-3 4 0-16,0 0 0 0,1-3 0 0,-1 6 0 16,-5-3 0-16,5 0 0 0,-5 0 0 0,3 7 0 15,2-2 0-15,-2-3 8 0,2 5-8 0,-2-7 11 16,-1 7-11-16,4-2 12 0,-1-1-12 0,0-1 12 0,-2-3-12 16,5 4 0-16,-3-1-10 0,3 4 10 0,-3-7 0 0,3 0 0 15,3 0 0-15,-3 7 0 0,-3-2 0 0,0-5 0 16,1 2 0-16,-1 7 10 0,0-6-2 15,0-3 0-15,-5 0 0 0,0 0 0 0,6 7-8 0,-6-7 12 16,0 0-12-16,5 0 12 0,-5 0-12 0,5 4 0 16,-5-4-10-16,0 0 10 0,6 3 0 0,-6-3 0 15,0 0 0-15,8 5 0 0,-8-5 0 0,0 0 0 16,0 0 0-16,0 0 0 0,8 2 0 0,-8-2 0 16,0 0 0-16,0 0 0 0,0 0 0 0,0 0 0 15,0 0 0-15,0 0 0 0,0 0 0 0,0 0 20 16,0 0-4-16,0 0 0 0,0 0-16 0,0 0 8 15,0 0-8-15,0 0 0 0,0 0-8 0,7-2-9 16,-7 2-2-16,0 0 0 0,6-5 31 0,2 5 5 16,-8 0 2-16,8-7 0 0,0 7-19 0,-1-7 0 15,-1 4 0-15,2-1 0 0,-3-1 0 0,3 3 0 0,0 2 0 0,0-5 0 16,0 3-14-16,0-3-3 0,0 5-1 0,0 0 0 16,0 0 26-16,-1 0 6 0,4-7 1 15,0 7 0-15,-6 0-24 0,5 7-5 0,6-7-1 16,-5 0 0-16,2 0 15 0,0 0 0 0,6 0 0 0,-1 0 0 15,-2 5 0-15,-2-5 0 0,-4 2 0 0,6 3 0 16,3-5 8-16,-6 2 4 0,-8 3 0 0,3-1 1 16,3-1-13-16,-1 1 0 0,-7-1 0 0,-3-3 0 15,0 0 0-15,5 7-16 0,3 0 1 0,-5 0 1 16,-3-7 14-16,2 5 0 0,6 2 0 0,-2-7 0 16,-1 7 0-16,3-7 0 0,-3 7 0 0,3-7 0 15,0 7 0-15,0-7 0 0,-3 0 0 0,0 5 0 0,6-5 0 16,-3 0 0-16,-8 0 0 0,5 2 0 0,-2-2 0 0,2 5 0 15,1-10 0-15,-6 5 0 0,0 0 0 0,0 0 0 16,7 0 0-16,-1 0 0 0,-6 0 0 0,0 0 0 16,5 5 0-16,-5-5 0 15,0 0-54-15,0 0-8 0,3-7-2 0,2 2-1152 16</inkml:trace>
  <inkml:trace contextRef="#ctx0" brushRef="#br0" timeOffset="24160.288">15211 2708 345 0,'8'0'31'0,"-8"0"-31"15,0 0 0-15,2 0 0 0,-2 0 108 0,3-7 15 16,-3 7 3-16,0 0 1 0,0 0-12 0,0 0-3 15,0 0 0-15,0 0 0 0,0 0-28 0,0 0-7 16,0 0-1-16,0 0 0 0,0 0-27 0,0 0-5 16,0 0-2-16,0 0 0 0,0 0-13 0,0 7-2 15,-3 0-1-15,3-7 0 0,0 0-26 0,0 5 0 16,-2 2 8-16,2 0-8 0,-3 0 53 0,3 0 9 16,0 0 2-16,-2 0 0 0,2 5-52 0,-3-5-12 15,6 0 0-15,-3 4 0 0,0-1 29 0,0 2 3 16,2-5 1-16,1 4 0 0,-1-1-17 0,4-3-4 0,-4 5-1 15,4-5 0-15,-1 0-3 0,3 5-8 0,-3-5 12 0,1 0-4 16,1 0 4-16,-1-3 1 0,-1-1 0 0,0 4 0 16,1 0 4-16,-1 0 1 0,3-2 0 0,-3-1 0 15,-5-4 2-15,5 3 1 0,3 4 0 0,3-7 0 16,-3 7-7-16,0-2-2 0,0-3 0 0,0 3 0 16,0-5-12-16,-3 0 0 0,0 0 0 0,3 2 0 15,-3-2 27-15,1 0 2 0,-6 0 1 0,0 0 0 16,0 0-75-16,0 0-15 0,0 0-4 0,0 0 0 15</inkml:trace>
  <inkml:trace contextRef="#ctx0" brushRef="#br0" timeOffset="24629.445">15145 2912 1267 0,'0'0'28'0,"0"0"5"0,0 0 2 0,0 0 1 0,0 0-36 0,5 0 0 0,-5 0 0 0,5-4 0 16,3 4 56-16,-2 0 4 0,-6 0 0 0,5 4 1 15,0-1-2-15,0-3-1 0,1 0 0 0,-1 7 0 16,0-3 12-16,1-1 2 0,2 4 1 0,-3 0 0 16,3-2-40-16,-3 2-8 0,0 0-1 0,3 0-1 15,0-2 14-15,-2 2 3 0,1-5 1 0,1 7 0 16,3-6-22-16,-3 4-5 0,-3-3-1 0,6-1 0 16,-3 2 8-16,2-3 2 0,1-2 0 0,-3 0 0 15,0 0-7-15,2 0 0 0,1 0-1 0,-3-2 0 16,2 2 12-16,-2-5 2 0,0 2 1 0,0-1 0 15,-5-3-15-15,0 4-3 0,2-1-1 0,-2-3 0 16,-1 7 20-16,1-7 4 0,-3 7 1 0,2-5 0 0,1-2-36 16,0 4 0-16,-3 3 0 0,0-4 0 0,0-3 8 0,0 7-8 15,0 0 12-15,0-5-12 0,0 5 0 0,0 0 0 16,0 0 0-16,0 0-9 0,0 0 9 0,0 0-10 16,0 0 10-16,0 0-787 15,0 0-151-15</inkml:trace>
  <inkml:trace contextRef="#ctx0" brushRef="#br0" timeOffset="31317.59">14833 3851 1407 0,'2'-5'31'0,"1"5"6"0,-1 0 2 0,-2 0 1 0,0 0-32 0,0 0-8 15,3 5 0-15,-3-5 0 0,0 0 72 0,3 0 14 16,-1 7 2-16,1-7 1 0,2 7 11 0,-2 0 3 16,0-2 0-16,-1 4 0 0,1-2-34 0,-3 5-6 0,3 2-2 0,-3 0 0 15,2 5-26-15,1-5-6 0,-3 5-1 0,3 2 0 16,-3-7 9-16,2 5 2 0,-2 2 0 0,3-7 0 16,-1 3-28-16,-2-3-11 0,3-5 8 0,0 3-8 15,-1 2 12-15,1-7-4 0,-3 0 0 0,3 5 0 16,-1-5 20-16,-2-2 3 0,0-5 1 0,0 0 0 15,0 0-32-15,0 0 0 0,0 0 0 0,0 0 0 16,0 0 22-16,0 0-2 0,0 0 0 0,-2-5 0 16,-1-2-12-16,0 0-8 0,1 0 8 0,2 0-8 15,-3 0 0-15,3 2 0 0,3-2 0 0,-1 0 0 0,1 0 0 0,2 2 0 16,-2-2 0-16,5 7-8 0,0-7 0 0,0 0 0 16,2 7 0-16,4-2 0 0,-1-3 8 0,3 10-8 15,0-5 8-15,-1 2-8 16,4-2-16-16,0 7-2 0,-4 0-1 0,1-7 0 0,0 7 39 0,0-2 8 15,-3 2 2-15,0 5 0 0,-2-10-10 0,-3 5-3 16,0 0 0-16,-3-2 0 0,1 2-1 0,-4 0 0 16,1 0 0-16,-3 0 0 0,-3 0 5 0,-2 0 1 15,2 0 0-15,-5 5 0 0,-2-5 6 0,-1 5 0 16,-2-5 1-16,0 0 0 0,-1 0-21 0,-1 0-12 16,-1 0 2-16,5-2 0 15,1-3 30-15,-1 3 5 0,3-5 2 0,0 2 0 0,0-2-19 0,3 0-8 16,0 0 0-16,-3-7 8 0,0 5-8 0,2-5-16 15,1 2 4-15,0-2 1 16,2 0-186-16,0 2-38 0,3-2-7 0,0 7-2 0</inkml:trace>
  <inkml:trace contextRef="#ctx0" brushRef="#br0" timeOffset="31692.116">15438 4044 921 0,'3'-5'82'0,"-3"5"-66"16,0 0-16-16,0 0 0 0,3 0 183 0,-1 5 33 15,-2-5 6-15,3 0 2 0,2 2-128 0,1-2-26 16,-1 0-5-16,3 0-1 0,-3 5-22 0,3-3-5 16,3-2-1-16,-1 5 0 0,1-5-6 0,-1 0-2 15,1 2 0-15,2-2 0 0,-2 0-28 0,-1 0 0 16,-2 0 0-16,0 0 0 0,0-2 17 0,0 2 1 15,-8 0 0-15,5 0 0 0,-5 0-29 0,0 0-5 16,0 0-2-16,0 0-638 16,0 0-127-16</inkml:trace>
  <inkml:trace contextRef="#ctx0" brushRef="#br0" timeOffset="31910.843">15478 3978 1497 0,'0'0'66'0,"0"0"14"0,0 0-64 0,0 0-16 0,0 0 0 0,0 0 0 16,0 0 134-16,0 0 23 0,0 7 5 0,3 0 1 16,-1 0-74-16,-2 7-14 0,6-7-3 0,-4 5-1 15,1-5-24-15,0 5-5 0,-1-3-1 0,1 3 0 16,-3 0-20-16,3-3-4 0,-3-2-1 0,0 5 0 0,0-5-7 16,0 0-1-16,0-7-8 0,0 12 12 0,0-5-12 0,0-7 0 15,0 0 0-15,0 0-762 16,0 0-150-16</inkml:trace>
  <inkml:trace contextRef="#ctx0" brushRef="#br0" timeOffset="32629.532">15735 4107 1652 0,'-3'0'36'0,"3"0"8"0,0 0 2 0,0 0 0 0,0 5-37 0,-3-3-9 0,3-2 0 0,0 0 0 16,6 5 85-16,-6-5 15 0,0 7 4 0,2 0 0 15,1 0-49-15,0-2-10 0,-3-5-1 0,5 7-1 16,-2-5-8-16,-3-2-2 0,0 0 0 0,0 10 0 16,0-10-17-16,0 7-4 0,0-7-1 0,0 0 0 15,0 0-11-15,0 0 12 0,0 0-12 0,0 0 12 16,0 0 17-16,0 0 4 0,0 0 1 0,0 0 0 16,0 0-26-16,0 0-8 0,-3-5 0 0,3-2 0 15,0 2 0-15,0-2 0 0,0 5 0 0,0-10 0 16,0 5-22-16,3 0-8 0,-1 0-2 0,-2 0 0 0,6-5 32 0,-4 5 0 15,4 0 0-15,-1 0 0 0,0 0 0 0,0 2-12 16,3-2 0-16,0 5 0 0,-2-3 12 0,2 3 0 16,-1-3 0-16,4 5 0 0,-3 0 0 0,0 0 0 15,2 0 0-15,1 5 0 0,0-3 0 0,-3 5 0 16,0-2 12-16,-1-3-12 0,4 5 17 0,-6-2-3 16,1 2-1-16,-1 0 0 0,3-2 1 0,-3-3 0 15,0 5 0-15,-5-7 0 0,3 5 1 0,-3-5 0 16,3 7 0-16,-3-7 0 0,0 0-15 0,0 0 9 15,0 0-9-15,0 0 8 0,0 0 0 0,0 0 0 16,0 0 0-16,0 0 0 0,0 0-8 0,0 0 8 16,0 0-8-16,5-5 8 0,0-2-8 0,1 0 0 15,-1 0 0-15,0 5 0 0,0-3 0 0,3-2 0 16,-2 0 0-16,2 2-11 0,0 3 11 0,-3-3 0 16,3-2 0-16,-3 7 0 0,-5 0 0 0,8 0 0 0,0 0 0 0,0 0 0 15,-3 0 0-15,1 5 0 0,-6-5 0 0,7 2 0 16,1 3 0-16,-5-3 0 0,0 5 0 0,2 0 0 15,0 3 0-15,-2-3 0 0,2 2 8 0,-2-4-8 16,-1 2 11-16,1 0-3 0,0 0 0 0,-1 0 0 16,-2-7 20-16,0 7 3 0,3-2 1 0,-3-5 0 15,0 7-16-15,0-7-4 0,5 2 0 0,-2 3 0 16,-3-5-12-16,0 0 0 0,0 0 0 0,0 0 0 16,8 5-58-16,0-5-14 0,-8 0-4 0,0-5-1075 15</inkml:trace>
  <inkml:trace contextRef="#ctx0" brushRef="#br0" timeOffset="32957.839">16267 4065 1940 0,'8'2'43'0,"-8"-2"9"0,0 0 1 0,0 0 1 0,0 0-43 0,0 0-11 16,5 5 0-16,-5-5 0 0,0 7 57 0,5-2 10 15,3-3 1-15,0 5 1 0,-8-7-23 0,8 7-5 16,3-2-1-16,-1-3 0 0,3 5-6 0,-5-2-2 0,0 2 0 0,3 0 0 16,2 0-15-16,-5-2-3 15,-3-3-1-15,3 3 0 0,3 2-2 0,-6 0-1 0,0-7 0 0,-5 0 0 16,0 0-2-16,8 7 0 0,0 0 0 0,-2-7 0 15,-6 0-8-15,0 0 8 0,7 7-8 0,1-7 8 16,-8 0-8-16,0 0-17 0,0 0 4 0,6 0 1 16,2 0-199-16,-6 0-39 0,-2 0-8 0,0-7-2 15</inkml:trace>
  <inkml:trace contextRef="#ctx0" brushRef="#br0" timeOffset="33207.732">16489 4046 864 0,'-11'0'38'0,"11"0"8"0,0 0-37 0,0 0-9 16,0 0 0-16,0 0 0 0,0 0 267 0,0 0 51 16,0 0 10-16,0 5 3 0,-8 2-195 0,6 0-38 15,2 0-8-15,-6 5-2 0,1-5-8 0,0 2-3 16,-3-2 0-16,3 5 0 0,-3-5-77 0,0 5-10 16,-6-3-5-16,7-2-1 0,4 5 16 0,-5 0 0 15,-8-3 9-15,5-2-9 0,6 5 8 0,-3-5-8 16,-8 5 0-16,3-5 0 0,3 0 0 0,2 0 0 15,5-2 0-15,-5 2 0 0,-8-5-15 0,8 5-2 16,8-7-1-16,0 0 0 16,-5 0-116-16,5 0-23 0,0 0-5 0,0 0-806 0</inkml:trace>
  <inkml:trace contextRef="#ctx0" brushRef="#br0" timeOffset="45691.52">16087 11040 288 0,'0'0'25'0,"0"0"-25"16,0 0 0-16,0 0 0 0,0 0 136 0,0 0 23 15,0 0 4-15,0 0 1 0,0 0-56 0,0 0-10 16,0 0-2-16,0 0-1 0,0 0-11 0,0 0-3 15,0 0 0-15,0 0 0 0,0 0-13 0,0 0-2 16,0 0-1-16,0 0 0 0,0 0-13 0,0 0-2 16,0 0-1-16,0 0 0 0,0 0-10 0,0 0-3 15,0 0 0-15,0 0 0 0,0 0-5 0,0 0-2 16,0 0 0-16,0 0 0 0,5-2-6 0,-5 2-2 16,0 0 0-16,0 0 0 0,0 0-5 0,0 0-2 15,5-5 0-15,-5 5 0 0,0 0-6 0,6 0 0 16,-1 0-8-16,-5 0 12 0,5 0-4 0,3-2-8 0,0 2 11 0,0-5-11 15,0 5 9-15,-3 0-9 0,3-2 0 0,5-3 9 16,1 5-9-16,-6-4 8 0,-3 4-8 0,5 0 8 16,9-3 0-16,-6 3-8 0,-8-5 12 0,3 5-4 15,0-2-8-15,3-3 0 16,-1 5 0-16,-2-2 8 0,3-3 0 0,2 5 0 0,3-2 0 0,0-3 0 16,-5 5 0-16,-1-2-8 0,3-3 12 0,3 5-4 15,-3-4 1-15,-2 1 0 0,0 3 0 0,-1 0 0 16,-2-5-9-16,3 5 8 0,-3 0-8 0,2 0 8 15,3-2-8-15,-2 2 10 0,-3-5-10 0,0 5 10 16,-8 0-10-16,8 0 8 0,8 0-8 0,-6 0 8 16,-10 0-8-16,11-2 0 0,5-3 9 0,0 5-9 0,-6-2 0 15,1-3 0-15,-1 5 0 0,6-7 8 0,3 7-8 0,-3-7 8 16,-3 2-8-16,-2 3 8 16,-1-3 2-16,3 3 1 0,3-3 0 0,0-2 0 0,0 5-11 0,0-3 0 15,-3 3 0-15,-2-3-11 0,-3-2 11 0,0 2 11 16,-3 5-3-16,3-7 0 0,0 5-8 0,2-3 0 15,3 3 0-15,3-3 0 0,0-2 0 0,-3 3 0 16,1 1 0-16,2-4 0 0,5 2 27 0,-3-2 3 16,-7 0 1-16,5 5 0 0,2-3-31 0,6-2-15 15,-8 0 2-15,0 2 0 0,-3-2 13 0,0 5 16 16,0-3-3-16,1-2-1 0,-4 5-12 0,4-3 0 16,1-2 0-16,1 2 0 0,0 3 12 0,-3-3-3 15,3 3-1-15,-3-3 0 0,3 5-8 0,-2-7 0 0,1 5 0 0,-1-3 0 16,2-2 0-16,2 2 0 0,-2 3 0 0,2-3 0 15,1-2 0-15,0 5 0 0,-1-3 0 0,3 3 0 16,-2-3 0-16,2-2 0 0,-3 2 0 0,6 3 0 16,-3-5 0-16,1 2 0 0,-4 3 0 0,3-3 0 15,-2-2 0-15,-1 5 0 0,-2-3 0 0,3-2 0 16,-1 2 8-16,1 3-8 0,-3-3 8 0,-1 3-8 16,4-3 0-16,-3-2 0 0,2 5 0 0,1-3 0 15,-1-2-20-15,-2 7-8 0,0-7-3 0,3 2 0 16,-1 3 56-16,1-3 11 0,-3 3 3 0,2-3 0 15,-2 3-31-15,0-3-8 0,0 3 0 0,0-3 0 0,0-2 0 16,-1 7 8-16,1-7-8 0,-2 2 8 0,-1 3-8 0,3-3 0 16,-3 3 0-16,0-3 0 0,0-2 0 0,3 5 0 15,0-3 0-15,3 0 0 0,-4 3 0 0,-1-3 0 16,-4 5 9-16,3-2-9 0,1-3 10 0,2 3-10 16,-3-3 8-16,3 3-8 0,0-3 8 0,5 3-8 15,-3-3 0-15,1 3 8 0,2-3-8 0,-5 0 0 16,2 3 0-16,-2-3 0 0,0 3 0 0,0-3 0 15,-3-2 0-15,3 7 0 0,-5-7 0 0,5 5 0 16,-3-3 0-16,0-2 0 0,3 7 0 0,-3-5 12 16,3-2 0-16,-3 7 0 0,3-2-12 0,0-3 0 15,-3 3 0-15,3-3 0 0,0 3 0 0,0-3 0 16,-3 5 0-16,3-2 0 0,-3-3 0 0,3 5 0 0,-3-5 0 0,0 3 0 16,3-3 20-16,-2 5 0 0,1 0-1 0,1-2 0 15,-2-3-19-15,-1-2 0 0,0 7 0 0,0-7 0 16,0 7 0-16,3-7 0 0,0 2 0 0,0 3 0 15,0-3 0-15,2-2 0 0,-2 5 0 0,3-3 0 16,-1 3-12-16,1-3-5 0,-1 3-2 0,1-3 0 16,-1-2 19-16,1 2 0 0,0 3 0 0,-1-3 0 15,1 3 12-15,-4-3 5 0,1 3 2 0,3-3 0 16,-6 5-19-16,0-7 0 0,1 7 0 0,-1-2 0 16,0-3 0-16,0 5 0 0,-2-7 0 0,2 7 0 15,0-5 0-15,0 5-9 0,1-7 1 0,2 7 0 16,-1-7 8-16,1 5 0 0,3-3 0 0,2 3 0 15,-2-5 0-15,-1 2 0 0,3 0 0 0,-2 3 8 16,2-5-8-16,0 2 0 0,-2 3 0 0,2-3 0 16,-5-2 0-16,0 5 0 0,-3-3 10 0,0 0-10 0,0 3 13 0,0-3-3 15,1 5-1-15,-4-7 0 0,3 7-9 0,-2-2 0 16,2-3 0-16,1 3-11 0,-4-3 11 0,6-2 0 16,-3 7 0-16,3-7 0 0,0 2-20 0,-3 3-3 15,6-3 0-15,-3 3 0 0,-1-3 34 0,4-2 6 16,-3 7 2-16,0-7 0 0,0 5-19 0,2-3 0 15,-2-2 0-15,0 7 0 0,0-5 0 0,-3-2 0 16,0 7 0-16,0-7 0 0,1 5 12 0,-1-3-4 16,-3 3 0-16,4-3-8 0,-1-2 0 0,0 2 0 15,0 3 0-15,3-3 0 0,-2 3 0 0,-1-5 0 16,0 2 0-16,3 5 0 0,0-7 8 0,0 5-8 0,-1-3 0 16,1 0 0-1,0 3-19-15,0-3-7 0,0-2-2 0,0 5 0 0,2-3 28 0,-2 3 0 0,0-3 0 16,3-2 0-16,-3 0 0 0,-3 2 0 0,3 3 0 0,-3-3 0 15,0-2 20-15,0 0 8 0,1 5 3 0,-1-3 0 16,0 3-23-16,0-3-8 0,3 0 0 0,-3 3 9 16,1 2-9-16,-1-5 0 0,3 3 0 0,0-3 0 31,-3 3-23-31,0-3-9 0,0 3-3 0,3-3 0 0,0 3 55 0,-3-3 12 0,3 3 1 0,-3-3 1 16,3 0-26-16,-3 3-8 0,1-3 0 0,2 3 0 15,-1-5 0-15,-1 2 0 0,1 5 0 0,-4-7 0 16,2 7 0-16,-2-7 0 0,-1 7 0 0,1-7 0 15,0 7 8-15,-1-5-8 0,1-2 0 0,-3 7 0 16,2-2 0-16,1 2 0 0,-1-5 0 0,1 3 0 16,0-3 8-16,-1 5-8 0,3-2 0 0,-2-3 0 0,0 5 8 0,5-2-8 15,-3-3 0-15,0 0 0 0,3 3 0 0,0-3 8 16,-3 5-8-16,3-2 0 0,0-3 0 0,-3 3 0 16,3-3 0-16,0 3 0 0,0-3 0 0,-3 5 0 15,0-7 0-15,-2 7 0 0,2-5 0 0,-3 3 0 16,1-3 0-16,-3 5 0 0,3-2 0 0,-1-3 0 15,-2 5 0-15,3-2 0 0,-3-3 0 0,2 3 0 16,1-3 0-16,-1 5 0 0,1-2 0 0,2-3 0 16,-2 5 0-16,2-7 0 0,0 7 0 0,3-5 0 15,-3 3 0-15,0-3 0 0,3 5 0 0,0-2 0 16,0-3 0-16,-3 3 0 0,3-3 0 0,-3 5 0 16,3-2 0-16,-2-3 0 0,-1 5 8 0,3-2-8 15,-3-3 0-15,-3 5 0 0,4-7 0 0,-4 7 0 16,4-5 0-16,-4 5 0 0,1-7 0 0,-1 7 0 0,1-7 0 0,2 5 0 15,-2-3 0-15,-1 5 0 0,3-7 0 0,1 7 0 16,-1-2 0-16,0-3 0 0,0 0 0 0,1 3 0 16,-1-3 0-16,3 5 0 0,-3-7 0 0,3 7 0 15,0-7 0-15,-3 7 0 0,3-2 0 0,-3-3 0 16,3 3 0-16,-3-3 0 0,3-2 0 0,-3 7 0 16,3-5 0-16,-3 3 0 0,1-3 0 0,-1 5 0 15,-3-2 21-15,4-3-2 0,-4 3-1 0,1-3 0 16,-1 3-29-16,1-3-5 0,0 5-2 0,-1-2 0 15,3-3 18-15,-2 5 0 0,2-5 0 0,-2 5 0 16,2-2 11-16,0 2 5 0,-2-5 2 0,2 5 0 16,0-2-28-16,0 2-6 0,1-5 0 0,2 5-1 15,-1 0 27-15,-1-2 6 0,-1 2 0 0,3-5 1 0,0 5-27 16,0-2-6-16,-1-3 0 0,-1 3-1 0,2-3 17 0,-3 0 0 16,0 3 0-16,-2-3 0 0,2 3 0 0,-3-3 0 15,1 3 0-15,0-3 0 0,-4 5 0 0,4-2 0 16,-3-3 0-16,0 3 0 0,3-3 0 0,-4 5 0 15,1-2 0-15,3-3 0 0,0 5 0 0,-4-5 0 16,4 5 0-16,0-2 0 0,-1 2 0 0,3-5 0 16,-2 3 0-16,2 2 0 0,1-5 0 0,-1 3 0 15,0-3 0-15,0 3 0 0,0-3 0 0,1 5 0 16,-1 0 0-16,-3-7 0 0,6 7 0 0,-5 0 0 16,0-7 0-16,-1 7 0 0,1-5 8 0,-1 5-8 15,1 0 0-15,-3-2 0 0,0-3 0 0,0 5 8 16,0-2-8-16,0-3 0 0,-3 5 0 0,3 0 0 15,0-2 8-15,0-3-8 0,-3 5 0 0,0-2 0 0,3-3 8 0,0 5-8 16,0-2 0-16,0-3 0 0,0 5 0 0,0-5 0 16,0 3 0-16,2 2 0 0,-2-5 0 0,3 5 0 15,-3-2 0-15,0-3 8 0,2 3-8 0,-2-3 0 16,3 5 0-16,-3-2 0 0,2-3 0 0,-2 5 0 16,3-2 0-16,-3 2 0 0,0-5 0 0,0 5 0 15,2 0 8-15,-2 0-8 0,0-5 0 0,0 3 0 16,3 2 0-16,-3 0 8 0,0-5-8 0,0 5 0 15,-3-2 0-15,3-3 0 0,0 5 8 0,2 0-8 16,-2-2 0-16,0-3 0 0,0 5 0 0,3 0 0 16,-3-2 0-16,0-3 0 0,-1 5 0 0,1 0 0 15,0-2 0-15,-2-3 0 0,2 5 0 0,-3 0 0 0,3-2 0 16,-3-3 0-16,3 5 0 0,-3 0 0 0,1 0 0 16,-1-5 0-16,0 3 0 0,3 2 0 0,0-5 0 0,-3 5 8 15,1-2-8-15,2 2 0 0,0 0 0 0,-1-5 0 16,1 5 0-16,0-2 0 0,3-3 0 0,-3 5 0 15,0 0 0-15,0-2 0 0,0-3 0 0,2 5 0 16,-2 0 0-16,0-2 0 0,0-3 0 0,0 5 0 16,0 0 0-16,3-5 0 0,-4 3 0 0,1 2 0 15,-2 0 0-15,4-5 0 0,-2 5 0 0,0 0 0 16,0 0 0-16,3 0 0 0,-3-2 0 0,0 2 0 16,-1-5 0-16,1 5 0 0,0-2 0 0,0 2 8 15,3-5-8-15,-6 5 0 0,3 0 0 0,0 0 0 16,0-2 0-16,-3 2 0 0,1-5 0 0,-1 5 0 0,-2 0 0 0,4 0 0 15,-4 0 0-15,2 0 0 0,3 0-8 0,-8 0 8 16,3 0 0-16,2-2 0 0,1 2 8 0,-1-5-8 16,-5 5 0-16,5 0 0 0,3 0 0 0,0 0 0 15,-3 0 0-15,1-5 0 0,2 3 0 0,-3 2 0 16,3 0 0-16,0-5 0 0,0 5-8 0,-3-2 8 16,3 2 0-16,0-5 0 0,-3 5 12 0,3 0-3 15,-3 0-9-15,3 0-11 0,-5-2 3 0,5 2 0 16,-6 0 8-16,4 0 0 0,-1-5 0 0,0 5 0 15,-2 0 0-15,5-2 0 0,-3 2 0 0,-2 0 0 16,2-5 0-16,0 5 0 0,1 0 0 0,-4 0 0 16,-2 0 0-16,6 0 0 0,2 0 0 0,-3-2 0 15,0 2 0-15,-5 0 0 0,6-5 0 0,-1 5 0 16,3 0 0-16,-6 0 0 0,-2 0 0 0,8-2 0 0,-2 2 0 16,-6 0 0-16,0 0 0 0,5-5 0 0,3 5 12 0,-8 0 4 15,0 0 0-15,5-5 1 0,0 3-27 0,-5 2-6 16,0 0 0-16,0 0-1 0,3 0 17 0,-3 0 0 15,8-5 0-15,-8 5 0 0,0 0 0 0,0 0 0 16,0 0 0-16,5 0 0 0,1 0 0 0,-6 0 0 16,5-2 0-16,0-3 0 0,0 5 0 0,-5 0 0 15,0 0 0-15,6 0 0 0,2-2 0 0,-8 2 0 16,0 0 0-16,5 0 0 0,-5 0 0 0,5-5 0 16,1 5 0-16,-6 0 0 0,0 0 0 0,5-2 0 15,-2-3 0-15,-3 5 0 0,0 0 0 0,0 0 0 16,0 0 0-16,0 0 0 0,0 0 0 0,0 0 0 0,0 0 0 15,0 0 0-15,0 0 0 0,0 0 0 0,0 0 0 0,0 0 0 16,0 0 0-16,0 0 0 0,0 0 0 0,0 0 0 16,0 0 0-16,0 0 0 0,0 0 0 0,0 0 0 15,0 0 0-15,0 0 0 0,0 0 0 0,0 0 0 16,0 0 0-16,0 0 0 0,0 0 0 0,0 0 0 16,0 0 0-16,0 0 0 0,0 0 0 0,0 0 0 15,0 0-55 1,0 0-7-16,5 7-2 0,0-7 0 0,-2 0 0 0,2 5 0 15,0-5 0-15,-5 0 0 0,0 0 0 0,0 0 0 0,0 0 0 0,0 0 0 16,0 0-102-16,0 0-21 0,0 0-4 0,0 0-692 16</inkml:trace>
  <inkml:trace contextRef="#ctx0" brushRef="#br0" timeOffset="50270.911">15976 11102 1036 0,'0'0'23'0,"0"0"5"0,0 0 0 0,0 0 1 0,0 0-29 0,0 0 0 0,0 0 0 0,0 0 0 16,0 0 108-16,0 0 16 0,0 0 4 0,0 0 0 15,0 0-52-15,0 0-11 0,0 0-1 0,0 0-1 16,0 0 1-16,0 0 1 0,0 0 0 0,0 0 0 16,0 0-1-16,0 0 0 0,0 0 0 0,0 0 0 15,0 0 0-15,0 0 0 0,0 0 0 0,0 0 0 16,0 0-51-16,0 0-13 0,0 0 0 0,0 0 0 16,0 0 54-16,0 0 8 0,-3 4 2 0,3-4 0 15,0 0-52-15,-8 7-12 0,3-7 0 0,-1 5 0 16,1-3 0-16,-3-2 0 0,3 0 0 0,-3 5 0 15,0-5 0-15,0 2 0 0,0-2 0 0,0 0 0 16,0 0 0-16,-2 0 0 0,2-2 0 0,0 2 0 16,0 0 20-16,0 0 0 0,0 0 1 0,0 2 0 15,0-2-33-15,0 0-8 0,0 0 0 0,0 5-1 0,3-5 21 16,0 2 0-16,-3-2 0 0,5 0 0 0,3 0 0 0,-5 8 0 16,0-8 0-16,5 0 0 0,-6 4 0 0,6-4 0 15,-5 0 0-15,5 0 0 0,0 0 0 0,0 0 0 16,-5 3 0-16,5-3 0 0,0 0 0 0,0 0 0 15,-3 4 0-15,-2-4 0 0,-1 7 15 0,6-7 7 16,0 0 2-16,-5 0 0 0,5 0-16 0,-5 5-8 16,2-3 8-16,-2-2-8 0,0 5 33 0,-1-5 3 15,6 0 0-15,-5 2 0 16,0 3-52-16,5-5-9 0,-3 2-3 0,3-2 0 0,-5 0 28 0,5 0-8 16,-3 5 8-16,3-5 0 0,-2 7 0 0,2-7 0 0,0 0 0 0,0 0 11 15,0 0-11-15,-3 5 0 0,3-3 0 0,0-2 0 16,0 0 0-16,0 7 0 0,0 0 12 0,0-7-4 15,0 7 2-15,0-2 0 0,0-2 0 0,0 4 0 16,0-3-10-16,3 3 12 0,-3 0-12 0,2 0 12 16,1 1-12-16,-3-4 0 0,0 3 0 0,2 0 8 15,1 0-8-15,-3-2 0 0,0 4 0 0,3-1 0 16,-3-4 0-16,2 3 0 0,1 5 0 0,-3-5 0 16,3 0 0-16,-3 0 0 0,2 5 8 0,1-3-8 15,-3-2 0-15,3 5 0 0,-3-2 9 0,0 1-9 16,2-4 0-16,-2 5 0 0,0-2 0 0,0 1 0 15,0-4 0-15,0 5 0 0,0-2 0 0,0 1 0 16,0 1 0-16,0-2 16 0,0 1-3 0,0-4 0 16,0 7-13-16,0-7 8 0,0 5-8 0,0-5 0 0,0 7 8 15,0-7-8-15,0 5 0 0,0-5 9 0,0 0-9 0,0 5 10 16,0-2-10-16,0-3 10 0,3 4-10 0,-3-4 0 16,0 0 9-16,0 5-9 0,0-2 0 0,0-3 9 15,0 2-9-15,0 0 0 0,0-1 34 0,0-1 0 16,0 4 0-16,-3 1 0 15,3-2-51-15,0-3-11 0,0 4-1 0,0-4-1 0,-2 7 30 0,2-6 0 16,0 3 0-16,-3-4 0 0,3 5 0 0,-3-2 0 16,3-3 0-16,0 4 0 15,0-4-26-15,0 8-9 0,-2-8-1 0,2 4-1 0,0-4 37 0,-3 0 0 16,0 0 0-16,1 1 0 0,2-1 24 0,2 0 12 16,-2 0 2-16,3-3 1 0,-3 3-28 0,0 1-11 15,3-1 8-15,-3 4-8 0,0-4 22 0,0 0-1 0,0 1 0 0,0-1 0 16,0 0-30-16,0 0-7 0,0-3 0 0,-3 3-1 15,3 0 17-15,0 1 0 0,0-1 0 0,0 0 0 16,0 0 0-16,0-3 8 0,0 3-8 0,-3-2 0 16,1 2 8-16,2 0-8 0,0-4 0 0,-3 4 0 15,3-3 0-15,0 3 8 0,-3 1-8 0,3-1 0 16,0 0 0-16,0 0 0 0,-2 0 0 0,2-3 0 16,0 3 0-16,0 1 0 0,0-1 8 0,-3-3-8 15,3 3 0-15,0 0 8 0,0 0-8 0,-2 1 0 16,2-4 9-16,-3-1-9 0,3 4 8 0,0-3-8 15,-3 3 0-15,3 0 0 0,-2-4 0 0,2 9 0 16,-3-5 0-16,0 0 0 0,1 0 0 0,2-3 0 16,0 3 0-16,-3 5 0 0,0-5 0 0,3 0 0 15,-2-4 0-15,2 4 0 0,0-3 0 0,-3 4 0 0,3-1 12 16,0 0-2-16,0 0-1 0,-3 0 0 0,3-3-9 0,-2 4-12 16,2-1 2-16,-3 0 1 0,0-3 19 0,1 3 4 15,-1 0 1-15,1 0 0 0,-1 1-24 0,0-1-5 16,1 0-1-16,-1 0 0 0,0 0 28 0,1-3 6 15,-1-1 1-15,3-3 0 0,-3 9-20 0,1-2 0 16,2 0 0-16,0-7 0 0,0 7 8 0,-3-4-8 16,3 4 0-16,0 0 0 0,-3-2 0 0,3 2 0 15,0 0 0-15,0 0 0 0,-2 0 0 0,2-3 0 16,0 4 0-16,0 3 0 0,0-4 0 0,0 0 0 0,0 0 0 0,-3 5 0 16,3-2 10-16,-3-3-10 0,3 4 8 0,-2-1-8 15,-1 2 9-15,3-1-9 0,-2-1 10 0,-1 2-10 16,0 2 9-16,3-7-9 0,-2 7 8 0,-1-2-8 15,0-5 0-15,3 4 0 0,0-1 0 0,0-3 0 16,-2 2 0-16,2 1 0 0,0-3 0 0,0 0 0 16,0 0 8-16,0-2-8 0,0 2 0 0,0 0 8 15,0 0-8-15,0 0 0 0,0-3 0 0,0-4 0 16,0 3 0-16,0 4 0 0,0-7 0 0,0 9 0 16,0-9 20-16,0 3 4 0,0 4 2 0,0 0 0 15,0-7-26-15,0 7 0 0,0-2 0 0,0 2 0 16,0-7-8-16,-3 2-8 0,3 7 0 0,0-9-1 15,0 3 17-15,-3 4 0 0,3 0 0 0,0-7 0 16,0 4 0-16,0-1 9 0,0-3-1 0,0 7 0 0,0 2-8 16,0-6 0-16,0 4 0 0,3 0 0 0,-3-3 0 0,3 4 0 15,-6-6 0-15,3 3 0 0,3 2 9 0,-3 0 0 16,0-3 0-16,0-1 0 0,0 4-9 0,0 0 0 16,0-2 0-16,0 2 0 0,0 0-9 0,-3 0-4 15,3 0-1-15,-3 0 0 0,3 0 14 0,0-2 0 16,0 2 0-16,0 0 0 0,0 0 0 0,0 0 0 15,-2 0 0-15,2-2 0 0,0-3 0 0,0 3 0 16,0 2 0-16,0-3 0 0,0-1 0 0,0 1 0 16,2-1 0-16,-2 4 0 0,0-2 0 0,0-3 0 15,0 3 0-15,0 2 0 0,0 0 0 0,0 0 0 16,0-7 0-16,0 4 0 0,0 4 8 0,0-1-8 0,0 0 0 16,0 0 0-16,0 0 0 0,-2-3 0 0,2 4 0 0,0-1 0 15,0-7 0-15,-3 7 0 0,3 0 0 0,0-7 0 16,0 0 8-16,0 7-8 0,0-7 0 0,0 7 0 15,0-7 0-15,0 0 0 0,0 0 0 0,0 7 0 16,0 0 0-16,0-7 0 0,0 0 0 0,0 7 0 16,0-7 0-16,3 5 0 0,-3-5 0 0,0 0 0 15,0 7 0-15,0 0 0 0,0-7 0 0,0 0 0 16,0 12 8-16,0-12-8 0,0 2 0 0,0-2 0 16,0 7 0-16,0-7 0 0,0 0 0 0,0 7 0 15,0-7 8-15,0 0-8 0,0 0 0 0,0 5 0 16,0 2 8-16,0 0-8 0,0-7 0 0,0 0 0 15,0 0 8-15,0 0-8 0,0 0 12 0,0 5-12 16,0-5 0-16,0 0 0 0,0 0 0 0,0 0 0 16,0 0 0-16,0 0 0 0,0 0 0 0,0 0 0 0,2 7 0 15,-2-7 0-15,0 0 0 0,6 2 0 0,-6-2 0 16,0 0 0-16,5 5 0 0,0-5 0 0,-5 0 0 0,8 2 0 16,-8-2 0-16,5 0 0 0,3 0 0 0,-2 0 0 15,2 0 0-15,-3 0 0 0,0-2 0 0,3 2 0 16,-3 2 0-16,1-2 0 0,2 0 0 0,-3 5 0 15,0-5 0-15,3 0 0 0,-2 0 0 0,1 4 0 16,-1-8 0-16,2 8 0 0,-3-1 0 0,3 4 0 16,-3-7 0-16,0 5 0 0,1-3 0 0,2 3 0 15,0-3 0-15,-3-2 0 0,0 5 0 0,3-3 0 16,-3-2 0-16,-5 0 0 0,0 0 0 0,0 0 0 16,11 5 0-16,-3 2 0 0,-3-3 0 0,1-1 8 0,2-3-8 0,-3 4 0 15,0-1 12-15,-5-3-12 0,0 0 12 0,5 0-12 16,3 0 12-16,-2 0-12 0,-1 0 12 0,0 0-12 15,0 0 8-15,1 0-8 0,-1 0 0 0,-2-3 0 16,-3 3 8-16,5-4-8 0,-5 4 0 0,5 0 0 16,1 0 0-16,-4-3 0 0,-2 3 0 0,0 0 0 15,0 0 0-15,0 0 0 0,8-4 0 0,-8 4 0 16,0 0 0-16,0 0 0 0,0 0 0 0,0 0 0 31,0 0-40-31,0 0-16 0,0 0-2 0,0 0-1 0,-2-5-155 0,-1-2-31 16</inkml:trace>
  <inkml:trace contextRef="#ctx0" brushRef="#br0" timeOffset="52099.094">14743 12078 806 0,'0'0'17'0,"0"0"4"0,0 0 1 0,0 0 2 0,0 0-24 0,0 0 0 16,0 0 0-16,0 0 0 0,0 0 107 0,0 0 17 16,0-8 3-16,0 8 1 0,0 0-52 0,0 0-9 15,0 0-3-15,0 0 0 0,0-2 0 0,0 2 0 16,0 0 0-16,0 0 0 0,0 0-7 0,0 0-1 16,0 0-1-16,0 0 0 0,0 0-37 0,0 0-7 15,0 0-2-15,0 0 0 0,0 0 38 0,0 0 7 16,-3 2 2-16,0 6 0 0,1-1-33 0,-1 0-7 15,-2 0 0-15,2 4-1 0,0-3-15 0,1-1-8 16,-1 4 8-16,0-4-13 0,1 8 24 0,2-8 5 16,2 0 0-16,-2 0 1 0,0 0-27 0,3 4-6 0,2-3 0 0,-2-1-1 15,5-7 17-15,-3 4 0 0,1-1 0 0,2 1 0 16,-3-4 0-16,3 0 0 0,0 0 0 0,0-4 0 16,0 4 0-16,0-3 0 0,-1-1 0 0,1-3 0 15,-2 4 0-15,2-2 0 0,-6-2 0 0,4 3 0 16,-4 1 0-16,3-1 0 0,-5 4 0 0,0-3 0 15,0 3 48-15,0 0 12 0,0 0 4 0,0 0 0 16,0 0-52-16,0 0-12 0,0 0 0 0,0 0 0 16,0 0 13-16,0 0 0 0,0 0 0 0,0 0 0 15,0 0-13-15,0 0-18 0,3 3 4 0,-3 4 1 16,3 0 13-16,-1 2 0 0,1-2 0 0,0 0 0 16,-1 0 0-16,1-4 0 0,2 1 0 0,1 3 0 0,-1-2 0 15,-2-2 0-15,2-3 0 0,3 4 0 0,-3-1 0 0,0-3 0 16,1 0 0-16,-1 0 0 15,-5 0 0-15,8-3 0 0,-3-1 0 0,3 1 0 0,0-2 0 16,0 1 0-16,-3 1 0 0,1-1 0 0,1-3 48 0,-4 0 13 16,0 4 3-16,-1-4 0 0,4 2-48 0,-4-2-16 15,-2 0 9-15,3 3-9 0,-3 1 23 0,0 3-1 16,3-7 0-16,-3 3 0 0,0 1-4 0,0 3-1 16,0-4 0-16,0 4 0 0,-3-3-17 0,3-2 10 15,0-2-10-15,0 3 8 0,0 1-8 0,3-4 0 16,-3 3 0-16,2-3 0 0,-4-1 0 0,2 4 0 15,0 1 0-15,2-1 0 0,-2 1 16 0,0-1 0 16,0-3 1-16,0 7 0 0,0 0-17 0,0 0 0 16,0 0 0-16,0 0 0 15,0 0-59-15,0 0-15 0,-5 0-3 0,5 0-730 0,0 0-145 0</inkml:trace>
  <inkml:trace contextRef="#ctx0" brushRef="#br0" timeOffset="52676.959">15132 12289 1036 0,'0'0'46'0,"0"0"10"0,0 0-45 0,0 0-11 16,0 0 0-16,0 0 0 0,0 0 104 0,0 0 20 15,0-4 3-15,0 4 1 0,-3-5-52 0,0 2-9 16,-2 3-3-16,2 0 0 0,-2 0 0 0,2 0 0 15,1 0 0-15,-4 0 0 0,4 0 9 0,-4 0 2 16,-1 3 0-16,4 2 0 0,-2 2-75 0,-1-3 0 16,1-1-12-16,0 4 1 0,5 0 47 0,-3-3 8 15,-5 3 3-15,6 5 0 0,2-5-47 0,0 3 0 16,0-6 0-16,0 3 0 0,-3 1-9 0,6-1 9 0,-1 0 0 0,1 0-9 16,-3-3 9-16,0-1-12 0,8 1 12 0,0-4-12 31,0 3-16-31,-3 2-4 0,3-5-1 0,0-5 0 0,2 2 33 0,-2 3 0 0,-5-4 0 0,5 1 0 15,0-1 31-15,0 1 13 0,-6-1 2 0,4-3 1 16,-4 0-24-16,4-1-5 0,-4 1-1 0,1 3 0 16,0-3 38-16,-3 0 7 0,-3 4 2 0,3-1 0 15,-3-4-52-15,3 8-12 0,0 0 0 0,-2 0 0 16,-4-4 0-16,1 1 0 0,2 3 0 0,3 0 0 16,0 0 54-16,-8 0 8 0,3 3 2 0,5-3 0 15,0 0-103-15,0 0-20 0,-5 0-4 0,2 0-1 16,-2-3-102-16,2 3-21 0,-10-4-4 0,13 4-1 15</inkml:trace>
  <inkml:trace contextRef="#ctx0" brushRef="#br0" timeOffset="64896.602">17825 10664 403 0,'0'0'36'0,"0"0"-36"16,0 0 0-16,0 0 0 0,0 0 9 0,0 0-9 15,0 0 0-15,0 0 9 0,0 0 39 0,0 0 8 16,0 0 2-16,0 0 0 0,0 0-17 0,0 0-3 16,0 0-1-16,0 0 0 0,0 0 13 0,0 0 2 15,0 0 1-15,0 0 0 0,0 0 3 0,0 0 0 16,0 0 0-16,0 0 0 0,0 0-4 0,0 0 0 15,0 0 0-15,5 2 0 0,-5-2-12 0,6 5-4 0,-6-5 0 16,5 7 0-16,-5-7 0 0,5 0 0 0,-5 0 0 0,8 5 0 16,-3-3-19-16,3 3-4 0,-8-5-1 0,0 0 0 15,0 0-12-15,8 2 0 0,0-2 0 0,-8 0 0 16,0 0 0-16,0 0 0 0,5 0 0 0,3 5 0 31,0-3-77-31,-2-2-22 0,2 5-4 0,-3-5-1 0</inkml:trace>
  <inkml:trace contextRef="#ctx0" brushRef="#br0" timeOffset="65068.001">18121 10739 57 0,'0'0'0'0,"0"0"0"16,0 0 0-16,0 0 0 0,0 0 27 0</inkml:trace>
  <inkml:trace contextRef="#ctx0" brushRef="#br0" timeOffset="65755.49">17799 10699 403 0,'0'0'36'0,"0"0"-36"0,0 0 0 0,0 0 0 16,0 0 112-16,0 0 15 0,0 0 3 0,0 0 1 15,0 0-28-15,5 0-6 0,3-2-1 0,0 2 0 16,-3-5 0-16,3 5-1 0,-3 0 0 0,6 0 0 15,-1 0-63-15,-2-7-12 0,3 7-2 0,-3-2-1 16,0 2 10-16,2-5 1 0,1 5 1 0,0-5 0 16,-4 3-29-16,7 2 0 0,-4 0 0 0,1 0 0 15,-3-5 0-15,2 5 0 0,-2 5 0 0,3-5 0 16,-6 0 0-16,3 0-8 0,-3 0-1 0,1 2 0 0,-6-2 9 0,0 0 12 16,5 5-2-16,0-5-773 15</inkml:trace>
  <inkml:trace contextRef="#ctx0" brushRef="#br0" timeOffset="66005.426">18127 10699 172 0,'0'0'16'0,"0"0"-16"16,0 0 0-16,0 0 0 0,0 0 124 0,0 0 21 16,0 0 5-16,0 0 1 0,0 0-101 0,5 0-20 0,0-2-4 0,-2 2-1 15,-3 0-25-15,5 0 0 0,3-5 0 0,-5 5 0 16,-3 0 0-16,8 0 0 0,-3 0 0 0,-5 0 0 16</inkml:trace>
  <inkml:trace contextRef="#ctx0" brushRef="#br0" timeOffset="66161.689">18307 10699 806 0,'10'0'17'16,"-10"0"4"-16,0 0 1 0,0 0 2 0,0 0-24 0,0 0 0 0,-3-2 0 0,3 2 0 0,0 0 0 15,0 0 0-15,0 0 0 0,0 0 0 16,0 0-35-16,0 0-11 0,0 0-2 0,0 0-1 0</inkml:trace>
  <inkml:trace contextRef="#ctx0" brushRef="#br0" timeOffset="66536.626">18682 10664 806 0,'0'0'36'0,"0"0"7"16,0 0-35-16,0 0-8 0,3-5 0 0,-3 5 0 15,0 0 0-15,0 0 0 0,5 0 0 0,0 0 0 16,-5 0 0-16,6 0 0 0,-1 0 0 0,3 0-356 15</inkml:trace>
  <inkml:trace contextRef="#ctx0" brushRef="#br0" timeOffset="66708.489">18878 10678 518 0,'0'0'46'0,"0"0"-37"15,0 0-9-15,0 0 0 0,5 0 104 0,-5 0 18 16,8-5 4-16,-2 3 1 0,-1-3-88 0,3 3-18 0,-3 2-3 16,0-5-469-16</inkml:trace>
  <inkml:trace contextRef="#ctx0" brushRef="#br0" timeOffset="66864.933">19071 10659 403 0,'0'0'17'0,"0"0"5"0,0 0-22 0,0 0 0 0,0 0 0 0,0 0 0 15,0 0 94-15,0 0 14 0,0 0 4 0,0 0-299 16,0 0-59-16</inkml:trace>
  <inkml:trace contextRef="#ctx0" brushRef="#br0" timeOffset="67083.452">19230 10638 792 0,'0'0'17'0,"0"0"4"0,0 0 1 0,5 5 0 0,3-5-22 0,-8 0 0 16,0 0 0-16,5 0 0 0,3-5 32 0,0 5 1 15,0 5 1-15,0-5 0 0,3 0-34 0,-3 0 0 16,0 0 0-16,0 0 0 15,-3 2-17-15,3-2-11 0,-3 0-1 0,-5 0-1 0,0 0 46 0,5 0 10 16,1 5 2-16,-6-5 0 16,0 0-45-16,0 0-9 0,5 2-2 0,-2 3-347 0</inkml:trace>
  <inkml:trace contextRef="#ctx0" brushRef="#br0" timeOffset="67224.065">19407 10666 57 0,'0'0'0'0,"0"0"0"0,0 0 0 0,3-2 0 16,-3 2 150-16,0 0 25 0,5-5 5 0,-5 5 0 16,0 0-113-16,3 0-23 0,-3 0-5 0,0 0-1 15,0 0-85-15,5-2-17 16,6-3-3-16,-11 5-1 0</inkml:trace>
  <inkml:trace contextRef="#ctx0" brushRef="#br0" timeOffset="67958.377">19539 10610 806 0,'0'0'36'0,"0"0"7"0,0 0-35 0,0 0-8 16,0 0 0-16,0 0 0 0,0 0 84 0,0 0 14 0,0 0 3 0,0 0 1 15,0 0-10-15,0 0-1 0,0 0-1 0,0 0 0 16,0 0-42-16,0 0-9 0,0 0-2 0,0-5 0 15,-2-2-27-15,2 7-10 0,0 0 0 0,-3-7 9 16,1 2-23-16,2 3-5 0,-3-5-1 0,0 2 0 16,1 3-152-1,-1-3-32-15,-2-2-5 0,5 7-2 0</inkml:trace>
  <inkml:trace contextRef="#ctx0" brushRef="#br0" timeOffset="68114.97">19516 10471 1011 0,'0'0'22'0,"0"0"5"0,0 0 1 0,0 0 0 0,0 0-28 0,0 0 0 15,0 0 0-15,0 0 0 0,0 0 8 0,0 0-8 16,0 0 0-16,0 0 0 16,0 0-132-16,0 0-33 0</inkml:trace>
  <inkml:trace contextRef="#ctx0" brushRef="#br0" timeOffset="68318.038">19532 10410 57 0,'0'0'0'0,"0"0"0"0,0 0 0 0,0 0 0 0,0 0 0 0,0 0 0 16,2-5 57-16,-2-2 7 0,0 5 0 0,0-3 1 15,0 3-65-15,0-3-9 0,0-2-4 0,0 7-1 16,0-2 14-16,0-3-11 0,0-2 11 0,0 7-10 16</inkml:trace>
  <inkml:trace contextRef="#ctx0" brushRef="#br0" timeOffset="68505.203">19497 10304 806 0,'0'0'17'0,"0"0"4"0,0 0 1 0,0 0 2 16,0 0-24-16,0 0 0 0,3-2 0 0,-3 2 0 15,0 0 56-15,0 0 6 0,5-5 2 0,0 3 0 16,-5 2-52-16,0 0-12 0,0 0 0 0,0 0-304 16,3-5-64-16</inkml:trace>
  <inkml:trace contextRef="#ctx0" brushRef="#br0" timeOffset="68630.196">19497 10257 356 0,'0'0'16'0,"0"0"3"0,0 0-19 0,0 0 0 0,0 0 0 16,3-7-155-16</inkml:trace>
  <inkml:trace contextRef="#ctx0" brushRef="#br0" timeOffset="69473.924">18746 10906 518 0,'0'0'23'0,"0"0"5"0,0 0-28 0,0 0 0 15,0 0 0-15,0 0 0 0,0 0 172 0,0 0 28 16,0 0 7-16,0 0 1 0,0 0-116 0,0 0-22 16,0 0-5-16,0 0-1 0,0 0 0 0,0 0-1 15,2 0 0-15,-2 0 0 0,3 7-27 0,0-2-4 16,-1-3-2-16,-2 5 0 0,3-2-3 0,-3 2-1 16,3 0 0-16,-1 5 0 0,1-10-14 0,-3 5-2 15,0 1-1-15,3 3 0 0,-3-4 37 0,0-2 7 16,0 4 2-16,0-4 0 0,0 2-37 0,0 0-7 15,0 0-2-15,-3 0 0 0,3 0-9 0,0-2 0 16,0-5 0-16,0 0 0 0,-3 2 0 0,3-2 0 16,0 0 0-16,0 0 0 15,0 0-70-15,0 0-16 0,0 0-3 0,0 0-506 0,-2 0-101 0</inkml:trace>
  <inkml:trace contextRef="#ctx0" brushRef="#br0" timeOffset="69958.252">18624 11094 1497 0,'-8'0'66'0,"8"0"14"0,11 0-64 0,-6 5-16 0,-5-5 0 0,8 0 0 16,10 0 67-16,-4 0 9 0,-14 0 3 0,5 3 0 16,3-3-24-16,5 4-5 0,-2-4-1 0,-1 0 0 15,4 0 12-15,-1 0 3 0,-3 5 0 0,6-5 0 16,-3 0-64-16,3 0-15 0,-5 0-1 0,-1 2-1 15,-2-2 17-15,0 0 0 0,0 0 0 0,0 0 9 16,-2 0-9-16,-6 0-16 0,0 0 4 0,0 0 1 16,0 0-177-16,0 0-35 0,0 0-7 15,0 0-2-15</inkml:trace>
  <inkml:trace contextRef="#ctx0" brushRef="#br0" timeOffset="73271.327">19764 10342 57 0,'0'0'0'0,"0"0"0"0,0 0 0 0,0 0 0 16,0 0 69-16,0 0 9 0,0 0 2 0,0 0 0 15,0 0-13-15,0 0-3 0,0 0 0 0,0 0 0 16,0 0 0-16,3-5 0 0,-3 5 0 0,0 0 0 15,0 0 52-15,0 0 9 0,0 0 3 0,0 0 0 16,-3-2-52-16,3 2-9 0,0 0-3 0,0 0 0 0,0 0-51 0,0 0-13 16,0 0 0-16,0 0 0 0,0 0 0 0,0 0 0 15,-5 2 0-15,5-2 0 0,0 0 0 0,0 0 0 16,0 0 0-16,0 0 0 0,0 0 32 0,0 0 4 16,0 0 1-16,-3 0 0 0,-4 5-8 0,7-5-1 15,0 0-1-15,0 0 0 0,0 0-27 0,0 0 0 16,0 0 0-16,-3 2 0 0,-2 3 0 0,5-5 0 15,0 0 0-15,0 0 0 0,0 0 0 0,0 0 0 16,0 0 0-16,0 0 0 0,0 0 0 0,0 0 0 16,0 0 0-16,0 0 0 0,0 0 0 0,0 0 0 15,0 0 0-15,0 0 0 0,-3 2 0 0,3-2 0 16,0 0 0-16,0 0 0 0,0 0 0 0,0 0 0 0,0 0 0 0,0 0 0 31,0 0-97-31,0 0-25 0,3 7-5 0,2-2-513 0</inkml:trace>
  <inkml:trace contextRef="#ctx0" brushRef="#br0" timeOffset="74130.907">19741 10384 403 0,'0'0'17'0,"0"0"5"0,0 0-22 0,0 0 0 15,0 0 0-15,0 0 0 0,0 0 113 0,0 0 19 16,0 0 3-16,0 0 1 0,-6 0-39 0,6 0-7 16,0 0-2-16,0 0 0 0,0 0-16 0,0 0-4 15,0 0-1-15,0 0 0 0,0 0-11 0,0 0-3 16,0 0 0-16,0 0 0 0,0 0-21 0,0 0-4 16,0 0 0-16,0 0-1 0,0 0-1 0,0 0 0 0,0 0 0 0,0 0 0 15,0 0 1-15,0 0 0 0,0 5 0 0,0-5 0 16,0 7-7-16,-2 0-2 15,2 0 0-15,0 0 0 0,0-7-4 0,0 7-1 0,0 0 0 16,0 0 0-16,2-2-13 0,-2-5 8 0,0 0-8 0,3 7 0 16,0 0 8-16,2-2-8 0,0-3 0 0,0 3 0 31,-2-3-16-31,5-2-10 0,-3 5-2 0,1-5 0 0,-6 0 46 0,8 2 9 0,-1-2 1 0,1 0 1 16,-8 0-19-16,6-2-10 0,4 2 10 0,-2-5-10 15,0 5 10-15,-3-2-10 0,1-3 10 0,-1 5-10 16,3-2 8-16,-5-3-8 0,-3 5 0 0,0 0 9 15,5-5-9-15,0 3 0 0,-2-3 9 0,-3 5-9 16,0 0 0-16,0 0 8 0,0 0-8 0,0 0 0 16,-8-2 0-16,8 2 8 0,5 0-8 0,-5 0 0 0,0 0 0 15,0 0 0-15,0 0 0 0,0 0 8 0,0 0-8 0,0 0 0 16,0 0 8-16,3 2-8 0,2 5 0 0,-2-2 9 16,-3-5-9-16,2 7 0 0,1 0 13 0,2 0-4 15,1-2-1-15,-1-3 0 0,-5-2-8 0,5 5-12 16,3-3 2-16,-8-2 1 0,0 0 9 0,5 0 0 15,6 5 0-15,0-5 0 0,-3 0 0 0,0 0 9 16,-1-5-1-16,4 3-8 0,0-3 17 0,-1 5-3 16,-4-7-1-16,-1 5 0 0,5-3 3 0,-4-2 1 15,-4 0 0-15,-2 2 0 0,3-2 4 0,0 5 1 16,-3-5 0-16,0 2 0 0,0 3-2 0,-3-3 0 16,3-2 0-16,-3 2 0 0,1-2-2 0,-1 5-1 0,0-3 0 15,-2-2 0-15,2 5-9 0,-2-3-8 0,3-2 9 0,-1 0-9 16,0 2 0-16,1 3 0 0,-1-3 0 0,3 3 0 15,0 2 0-15,0-5 0 0,0 5 0 0,0 0 0 16,0 0 0-16,0 0 0 0,-3 0 0 0,3 0-10 31,0 0-15-31,0 0-3 0,0 0-1 0,0 0 0 16,0 0-34-16,0 0-6 0,-2-2-2 0,2 2 0 0,-6 2-35 16,6-2-7-16,-2 5-2 0,2-5-450 0,-3 2-91 0</inkml:trace>
  <inkml:trace contextRef="#ctx0" brushRef="#br0" timeOffset="74521.222">20164 10483 939 0,'0'0'41'0,"0"0"10"0,0 0-41 0,0 0-10 0,0 0 0 15,0 0 0-15,0 2 75 0,0-2 13 16,0 0 2-16,0 0 1 0,-3 5 12 0,1-3 2 15,-1 3 1-15,3-3 0 0,-3 8-16 0,3-8-3 16,0 5-1-16,0 0 0 0,0 0-69 0,-2-2-17 0,-1 2 0 0,3 0 0 16,3 0 41-16,-3-2 5 0,0-5 1 0,0 7 0 15,2-5-37-15,-2 5-10 0,0-2 0 0,-2 2 0 16,2-7 0-16,2 7 8 0,-2-7-8 0,0 0 0 16,0 0 0-16,0 0 0 0,0 0-12 0,0 0 4 15,0 0-182-15,0 0-36 0,0 0-7 16,0 0-2-16</inkml:trace>
  <inkml:trace contextRef="#ctx0" brushRef="#br0" timeOffset="108615.818">10631 11951 1036 0,'0'0'46'0,"0"0"10"0,0 0-45 0,0 0-11 0,0 0 0 0,0 0 0 16,0 0 53-16,0 0 9 0,0 0 2 0,0 0 0 16,0 0 36-16,0 0 8 0,0 0 2 0,0 7 0 15,0-7-30-15,0 0-7 0,0 0-1 0,0 7 0 16,0-7-20-16,3 0-4 0,-3 0 0 0,2 4-1 15,-2-4-13-15,0 0-2 0,6 0-1 0,-6 0 0 16,5 0-31-16,0 0 0 0,-5 0 0 0,5-4 0 16,1 1 35-16,-1-1 13 0,0 1 4 0,1-1 0 0,-1-4-32 0,0 1-7 15,0 3-1-15,3-3 0 0,0 4-12 0,0-4 0 16,0 0 0-16,0 0 0 0,3 0 0 0,2-2 0 16,-2 6 0-16,4-4 0 0,1 0 0 0,0-5 0 15,-3 5 0-15,3-4 0 0,0 4 0 0,0 0 0 16,3-1 0-16,-4-1 0 0,1 0 0 0,0 2 0 15,0 0 0-15,3 4 0 0,-4-4 24 0,-1 0 3 16,2 2 0-16,-1-2 0 0,-1 7-27 0,-1-4 0 16,-3 4 8-16,1-3-8 0,0-1 0 0,2 4 12 15,-5 0-12-15,0 0 12 0,2 0-12 0,-2 0 12 16,0 0-12-16,0 0 12 0,0 0-4 0,0 0 0 16,0 0 0-16,0 0 0 0,0 0 1 0,2 0 0 15,-2 0 0-15,0 0 0 0,0 4 0 0,0-4 0 0,-8 0 0 0,8 3 0 16,-3-3 0-16,3 4 0 0,-8-4 0 0,8 0 0 15,-8 0 1-15,6 7 0 0,-1-7 0 0,0 7 0 16,0-7-10-16,3 8 0 0,-5-4 9 0,5-1-9 16,-3 1 9-16,1-1-9 0,1 1 12 0,-1-1-12 15,-1 1 0-15,3-4 0 0,0 7 0 0,0-2 0 16,-3-3-24 0,3 3-3-16,-3-2 0 0,3 1 0 0,-8-4 53 0,8 3 10 0,-2-3 3 0,1 0 0 15,-1 4-25-15,-6-4-5 0,0 0-1 0,8 3 0 16,-3 1 8-16,0 3 0 0,-5-7 1 0,6 7 0 15,-1-7-17-15,-5 0 0 0,0 0 0 0,5 8 0 16,0-1 0-16,1-3 0 0,-6-4 0 0,5 3 0 16,0 1 0-16,3-1 0 0,-8-3 0 0,8 4 0 0,-2 1 0 0,-6-5 0 15,0 0 0-15,0 0 0 0,7 2 24 16,-7-2 2-16,0 0 0 0,8 0 0 0,-8 0-15 16,0 0-3-16,0 0-8 0,8 0 12 0,-2 0 16 0,-6 0 2 15,0 0 1-15,0 0 0 0,0 0-31 0,0 0 0 16,0 0 0-16,0 0 0 0,5 0 0 0,-5 0 0 15,0 0 0-15,0 0 0 0,0 0 0 0,0 0-21 16,0 0 3-16,0 0 1 0,8 0 17 0,-8 0 0 16,0 0 0-16,8-7 0 0,-3 7 0 0,0-4 0 15,-5 4 0-15,8-3 0 0,0 3 0 0,-8 0 0 16,0 0 0-16,3-4 0 0,5 1 0 0,-3-1 0 16,0-3 0-16,1 4 0 0,2-2 0 0,0-2 0 0,0 0 0 15,-1 3 0-15,7-3 0 0,-4 0 0 0,1-1 0 0,-1-1 0 16,4 0-8-16,-1 2 8 0,0 4 0 0,0-4 0 15,3 0 0-15,0 0 0 0,-3 2 0 0,1-2 0 16,-1 3 0-16,0 1-8 0,-2-1 8 0,-1 1 0 16,-2-1 0-16,0 1 0 0,-3 3 0 0,-5 0 0 15,8-5 0-15,-8 5 0 0,6 0 0 0,2 0 0 16,-1 0 0-16,-1 0 0 0,-6 0 0 0,8 0 0 16,0 0 0-16,0 0 0 0,-8 0 0 0,5 0 0 15,3 0 0-15,-3 0 0 0,-5 0 0 0,8 0 0 16,-8 0 0-16,5 0 0 0,1 0 0 0,-6 0 0 15,0 0 0-15,5 5 0 0,-5-5 0 0,5 3 0 16,-5-3 0-16,0 0 0 0,0 0 0 0,5 4 0 16,1-1 0-16,-1 4 8 0,-5-7-8 0,3 4 0 15,2-1 0-15,0 1 0 0,1-4 0 0,2 5 0 0,-3-3 0 0,0-2 0 16,3 5 0-16,0-5 0 0,-3 3 0 0,3-3 0 16,0 0 0-16,-3 0 0 0,3 4 0 0,-2-4 0 15,-1 0 0-15,0 0 0 0,1 0 0 0,-1 3 0 16,-3-3 0-16,4 4 0 0,-1-1 16 0,0-3 1 15,1 4 0-15,-1-1 0 0,-2 1-17 0,-3-4-19 16,5 7 4-16,0-7 1 0,-2 7 14 0,-1-2 0 16,1-2 0-16,2 1 0 0,-5-4 13 0,3 3-1 15,0-3 0-15,-3 0 0 0,5 7-12 0,-5-7 0 16,0 0-12-16,0 0 12 0,0 0 0 0,0 0 0 16,3 0 8-16,2 4-8 0,-5-4 0 0,0 0 0 15,0 0 0-15,0 0 0 0,0 0 0 0,3 0 0 0,-3 0 0 0,5 0 0 16,-5 0 0-16,2 0 0 0,4 0 0 0,-6 0 0 15,2-4 0-15,1 1 0 0,2-1 0 0,-2 4 0 16,-3 0 9-16,3 0-9 0,2-3 8 0,0-1-8 16,1 4 0-16,-1-3 0 0,0-2 0 0,6-2 0 15,-3 5 0-15,0-3 0 0,2 1 0 0,-2 1 0 16,3-1 0-16,-1 1 0 0,3-1 0 0,-2-3 0 16,0 4 0-16,-1-2 0 0,1-2 0 0,-1 3 0 15,1 1 0-15,0-1 0 0,-1 1 0 0,3-1 0 16,-2 4 0-16,2-7 0 0,0 7 0 0,-2-3 0 15,2 3 0-15,-2-5 0 0,-1 5 0 0,1 0 0 16,-3 0-8-16,0 0 8 0,2 0 0 0,-2 5 0 16,0-5 0-16,-2 3 0 0,2 1 0 0,-1-1 0 15,1 1 0-15,0-1 0 0,0 1 0 0,0-1 0 16,0 1 0-16,0 3 0 0,0 1 0 0,0-4 8 0,3 3-8 16,-3-4 0-16,-1 4 0 0,4 2 0 0,0-2 0 15,-1 0 8-15,-2 0-8 0,3 0 0 0,-1-4 0 0,-2 1 8 16,0-1-8-16,0 1 0 0,0 3 11 0,0-2-3 15,-3-2-8-15,-2 4 12 0,5-3-4 0,0-1-8 16,-3 1 11-16,0 3-11 0,1-7 11 0,-4 5-11 16,-2-5 10-16,3 2-10 15,-3-2-15-15,0 0-9 0,0 0-1 0,0 0-1 0,0 0 1 0,0 0 0 16,5-7 0-16,-5 0-1333 0</inkml:trace>
  <inkml:trace contextRef="#ctx0" brushRef="#br0" timeOffset="109678.212">11800 11015 518 0,'0'0'46'0,"0"0"-37"15,0 0-9-15,0 0 0 0,-2-3 168 0,2-2 32 16,0 5 7-16,0 0 1 0,-3-2-64 0,0-3-13 16,1-2-3-16,-1 7 0 0,1-7-41 0,2 5-9 15,-6-3-2-15,6 5 0 0,0 0-25 0,-2-4-6 16,2 1-1-16,0 3 0 0,-6-5-9 0,6 5-3 16,-5 0 0-16,0-7 0 0,-1 7-10 0,1-2-2 15,0 2-1-15,2 0 0 0,-5-5-3 0,3 5-1 16,0 0 0-16,-1 5 0 0,1-5-15 0,0 0 11 15,0 2-11-15,-1 3 10 0,1-3-10 0,0 3 0 0,-1-5 0 0,-2 7 0 16,3-2 0-16,0-3 0 0,-3 5 0 0,3-2 0 16,-1 2 0-16,4 0 0 0,-4-4 0 0,1 6 0 15,2-7 0-15,1 5 0 0,-1 0 0 0,3 0 0 16,-2 0 8-16,2-7-8 0,0 0 0 0,2 5 8 16,1 2-8-16,-1 0 0 0,4 0 0 0,-1 0 0 15,0 0 0-15,3 1 0 0,-2-4 0 0,4 10 0 16,1-7 0-16,-1 0 0 0,1 5 0 0,-1-5 12 15,1 0-12-15,0 5 0 0,-1-5 9 0,1 0-9 16,-3 0 0-16,0 5-10 0,-3-5 1 0,0 2 0 16,1-1 49-16,-4 3 9 0,1-4 3 0,-3 5 0 15,0-2-8-15,0-3-2 0,-3 4 0 0,3-4 0 16,-2 0-21-16,-4 0-4 0,4 1-1 0,-6-4 0 16,2 3-7-16,1-2-1 0,-3-3-8 0,0 5 12 15,-2-7-12-15,2 5 0 0,-3-3 8 0,1-2-8 16,-1 0-41-16,0 0-11 0,1 0-3 0,-1 0 0 15,1 0 15-15,-1-2 4 0,0-3 0 0,1 5 0 16,2-2-156-16,0-3-32 0,-3 3-5 0</inkml:trace>
  <inkml:trace contextRef="#ctx0" brushRef="#br0" timeOffset="109865.961">11480 11214 1267 0,'0'0'56'0,"0"0"12"0,0 0-55 0,0 0-13 15,0 0 0-15,0 0 0 0,0 0 121 0,8 5 22 16,-2-5 4-16,1 0 1 0,4 0-40 0,2-5-7 0,0 5-1 0,3 0-1 16,0-2-72-16,5-3-15 0,-2 3-2 0,5-3-1 15,-3 3-9-15,-3-3 0 0,-2-2 0 0,0 2 0 16,0 5-9-16,-3-7-4 0,-2 5-1 0,-3-3-945 16</inkml:trace>
  <inkml:trace contextRef="#ctx0" brushRef="#br0" timeOffset="110615.915">11549 10925 784 0,'0'0'35'0,"0"0"7"0,0 0-34 0,0 0-8 0,0 0 0 0,0 0 0 16,0 0 109-16,0 0 20 0,0 0 4 0,0 0 1 15,0 0-32-15,0 0-6 0,0 0-2 0,0 0 0 16,0 0-14-16,0 0-4 0,5-5 0 0,-5 5 0 16,0 0-13-16,0 0-3 0,3-2-1 0,0-3 0 15,-3 5-26-15,0 0-5 0,2-2 0 0,1-3-1 16,0-2-27-16,-1 5 0 0,1-7 0 0,2 6 0 16,0-4 22-16,1 0-1 0,-4-5 0 0,6 5 0 15,-2 0-21-15,-1-5 0 0,0 5 0 0,1 0 0 16,-1 0-12-16,0 0-8 0,0-5 0 0,1 5-1 0,-4 0 21 0,4 0 0 15,-4 0 0-15,1 0 0 0,2 2 22 0,-5 3 9 16,3-3 1-16,2 3 1 0,-2-3-15 0,-1 3-3 16,-2 2-1-16,3-5 0 0,2 5 2 0,-5 0 1 15,0 0 0-15,3-2 0 0,-3 2-17 0,0 0 0 16,0 0 0-16,0 0 0 0,0 0 0 0,5 0 0 16,-5 0 0-16,0 0 0 0,0 0 0 0,6 2 0 15,-1-2 0-15,-2 0 0 0,-3 0 55 0,5 5 7 16,0 2 2-16,-2-5 0 0,2 3-52 0,-2 2-12 15,-1-4 0-15,4 1 0 0,-4 3 0 0,4 0 0 16,-1 0 0-16,-2 0 0 16,2-2-48-16,0-3-13 0,-2 3-3 0,2 0 0 0,-5-5 103 0,3 2 20 0,2 3 4 15,-5-5 1 1,0 0-205-16,5 0-41 0,3 0-8 0,-8 0-795 0</inkml:trace>
  <inkml:trace contextRef="#ctx0" brushRef="#br0" timeOffset="111224.89">12123 10859 57 0,'0'0'0'0,"0"0"0"15,0 0 0-15,0 0 0 0,0 0 276 0,0 0 51 16,0 0 9-16,0 0 3 0,0 0-180 0,0 0-36 0,0 0-7 0,0 0-2 16,0 7-38-16,-2-2-7 0,2-3-1 0,-3 5-1 15,3-2-47-15,-3 2-10 0,1-2-2 0,-1-3 0 16,0 10 51-16,1-5 9 0,-1 0 3 0,0 0 0 15,-2 0-28-15,0 5-6 0,2-5-1 0,-2 2 0 16,0 3-8-16,-3 0-1 0,0 2-1 0,2-4 0 16,1 8 26-16,-3-4 6 0,3 1 1 0,0 3 0 15,2-4-47-15,0 5-12 0,1-5 0 0,-1 1 0 16,3 1-24-16,0-2-6 16,3 0-2-16,-3 0 0 0,0 0 32 0,2 1 0 0,4-4 0 0,-4 3 0 15,1-2 0-15,0-5 8 0,2 5-8 0,0-3 0 16,-2-2 28-16,2 0-2 0,0 1 0 0,1-4 0 15,2 3-26-15,-3 0 0 0,3-2 0 0,-3-3 0 0,0 3 0 0,1-3 0 16,2 3 0-16,-3-5 0 0,-5 0 0 16,3 3 0-16,2-3 0 0,-5 0 0 15,5 0-167-15,-5 0-38 0,0 0-8 0</inkml:trace>
  <inkml:trace contextRef="#ctx0" brushRef="#br0" timeOffset="111474.87">12192 11127 1497 0,'-8'0'66'0,"8"0"14"0,0 0-64 0,0 0-16 0,0 0 0 0,0 0 0 16,0 0 106-16,3 5 18 0,2-3 3 0,-2 6 1 15,5-1-49-15,-3 2-10 0,3-7-1 0,2 5-1 16,-2 0-37-16,0 0-7 0,3 5-2 0,-1-5 0 15,-2 0-9-15,6 5-3 0,-4-5 0 0,3 0 0 16,-2 0-9-16,-3 0 8 0,0-2-8 0,0 2 8 16,-3-5-8-16,-5-2 0 0,0 0 9 0,5 5-9 31,-5-5-90-31,0 0-22 0,0 0-5 0,0 0-802 0</inkml:trace>
  <inkml:trace contextRef="#ctx0" brushRef="#br0" timeOffset="111693.659">12285 11113 633 0,'0'0'56'0,"0"0"-44"0,0 0-12 0,0 0 0 0,0 0 194 0,0 0 37 15,0 0 7-15,-3 7 2 0,0 0-54 0,1-2-10 16,-4 2-3-16,1 0 0 0,0 5-98 0,0-3-20 16,-3 3-4-16,-3-5-1 0,3 7-14 0,-3-2-2 15,1-3-1-15,-1 3 0 0,1 2-43 0,4-2-9 16,-4-2-1-16,5-3-1 0,-1 4 1 0,1-4 0 15,2-2 0-15,1-3 0 16,-1 5-170-16,3-7-34 0</inkml:trace>
  <inkml:trace contextRef="#ctx0" brushRef="#br0" timeOffset="112052.935">12261 10906 921 0,'0'0'82'0,"0"0"-66"0,0 0-16 0,0 0 0 16,2 0 132-16,4 0 22 0,-1 0 5 0,3 0 1 15,0 0-31-15,0 0-5 0,0 5-2 0,2-3 0 16,-2 5-47-16,6 0-10 0,1 3-1 0,-1-1-1 16,4 3-45-16,-2-3-9 0,0 8-1 0,0-1-8 0,-3-1 0 15,-2 3 0-15,-1 3 0 0,1-2 0 0,-1 2 43 0,-2-2 1 16,-2 2 1-16,-1 3 0 0,-2-8-24 0,2 3-5 16,-5 0 0-16,2-2-1 0,1 1-15 0,-3-4 9 15,0-2-9-15,0 2 8 0,0-2-8 0,-3-3 0 16,1-1 0-16,-3-4 0 15,-1 3-100-15,-2 0-23 0,3-7-4 0</inkml:trace>
  <inkml:trace contextRef="#ctx0" brushRef="#br0" timeOffset="112649.011">11689 11179 1036 0,'0'0'23'0,"0"0"5"0,0 0 0 0,0 0 1 0,0 0-29 0,0 0 0 0,0 0 0 0,0 0 0 16,6 0 108-16,-1 0 16 0,0 0 4 0,-2 0 0 16,5 0-52-16,-6 0-9 0,4 0-3 0,2 0 0 15,-3-5-51-15,3 5-13 0,0 0 0 0,0 0 0 16,0 0 34-16,0 0 4 0,0 0 1 0,2 0 0 15,-2 0-14-15,-3-2-2 0,3 2-1 0,3 0 0 16,-6-5-6-16,3 5 0 0,-3 0-1 0,1 0 0 16,-1 0-15-16,0 0-16 0,1 0 3 0,-6 0 1 15,0 0 12-15,8 0 0 0,-8 0 0 0,0 0 0 16,0 0 17-16,0 0 7 0,0 0 0 0,0 0 1 16,0 0-25-16,0 0 0 0,0 0 0 0,0 0-608 15,0 0-118-15</inkml:trace>
  <inkml:trace contextRef="#ctx0" brushRef="#br0" timeOffset="129009.005">21974 9721 230 0,'0'0'10'0,"0"0"2"0,0 0-12 0,0 0 0 16,0 0 0-16,0 0 0 0,0 0 153 0,2 7 28 16,-4 0 6-16,2-2 1 0,0-5-126 0,2 7-25 15,-2-7-5-15,0 2 0 0,0 5-22 0,0-2-10 16,0 2 10-16,0-2-10 0,0-5 0 0,0 2 0 16,6 5 0-16,-6-7-301 15,0 5-67-15</inkml:trace>
  <inkml:trace contextRef="#ctx0" brushRef="#br0" timeOffset="129243.353">22058 10022 460 0,'0'0'20'0,"0"0"5"0,0 0-25 0,0 0 0 0,-2 7 0 0,2-7 0 15,0 0 206-15,0 0 36 0,0 0 7 0,0 0 2 16,-3 5-177-16,3-5-35 0,0 7-7 0,0-5-2 16,3 5-22-16,-3-7-8 0,0 7 0 0,2-2 0 15,1 2 0-15,0 0 0 0,-3-7-8 0,0 7 8 16,2-2-172-16,-2 2-27 0</inkml:trace>
  <inkml:trace contextRef="#ctx0" brushRef="#br0" timeOffset="129431.185">22085 10255 615 0,'0'0'27'0,"0"2"6"0,0-2-33 0,0 7 0 15,0-7 0-15,-3 7 0 0,3-7 70 0,0 0 7 16,0 0 2-16,0 0 0 0,0 0-47 0,0 0-8 16,0 5-3-16,3-3 0 0,-3-2-21 0,0 5 0 15,0-5 0-15,0 7 0 0,2-2-12 0,-2-5-8 0,0 0 0 0,3 2-1 31,-3-2-27-31,3 7-6 0,-3-7-1 0,0 5 0 0</inkml:trace>
  <inkml:trace contextRef="#ctx0" brushRef="#br0" timeOffset="129587.134">22085 10417 345 0,'0'0'31'0,"0"0"-31"0,0 0 0 0,0 7 0 15,0-7 136-15,-3 7 22 0,3-7 4 0,0 5 1 16,0-5-104-16,0 7-21 0,0-7-4 0,0 0-1 16,0 0-33-16,3 2-14 0,-3-2 1 0</inkml:trace>
  <inkml:trace contextRef="#ctx0" brushRef="#br0" timeOffset="129728.013">22066 10565 622 0,'0'0'28'0,"0"0"5"0,0 0-33 0,0 0 0 16,0 0 0-16,3 5 0 0,-3-5 38 0,0 2 1 15,0-2 0-15,0 0-247 16,3 7-50-16</inkml:trace>
  <inkml:trace contextRef="#ctx0" brushRef="#br0" timeOffset="129899.976">22090 10739 230 0,'0'0'20'0,"-3"5"-20"15,3-3 0-15,0 3 0 0,0-3 148 0,3 3 26 0,-3-2 5 0,0 1 1 16,0 1-104-16,0-3-21 0,3 5-4 0,-3-2-1 16,2-3-50-16,-2 3 0 0,0-3 0 0,0 3-9 15,0-5 9-15,3 2-10 0,-3 3 10 0</inkml:trace>
  <inkml:trace contextRef="#ctx0" brushRef="#br0" timeOffset="130087.278">22111 10932 0 0,'0'0'0'0,"0"0"0"15,0 0 0-15,-2 7 0 0,2-7 0 0,0 7 0 0,0-7 233 0,0 7-47 16,0-7 38-16,0 5 7 0,0-5-179 0,2 2-36 15,-2-2-8-15,0 7 0 0,3-2-8 0,-3-5 0 16,0 7-8-16,0 0 8 16,0-2-50-16,0-3-5 0,-3 10-1 0,3-12 0 0</inkml:trace>
  <inkml:trace contextRef="#ctx0" brushRef="#br0" timeOffset="130258.935">22103 11078 57 0,'0'7'0'0,"3"0"0"0,-3-5 0 15,0 6 0-15,0-4 153 0,0 3 26 0,0 0 5 0,0-2 0 16,0 2-74-16,0-5-15 0,0-2-3 0,0 0-1 16,0 0-46-16,0 8-9 0,3-4-1 0,-1 3-1 15,-2-7-24-15,0 0-10 0,0 0 8 0,0 0-8 32,3 5-20-32,-3-5-10 0,0 2-2 0,0 5-300 0,0-2-61 0</inkml:trace>
  <inkml:trace contextRef="#ctx0" brushRef="#br0" timeOffset="130399.935">22114 11254 403 0,'0'0'36'0,"0"0"-36"0,0 0 0 0,0 0 0 15,0 12 134-15,0-12 20 0,0 0 4 0,0 7 1 16,-3 0-66-16,3 0-13 0,0-7-2 0,0 0-1 16,0 0-37-16,0 7-7 0,0-7-1 0,0 0-1 0,0 0-31 0,0 0 0 15,0 12 0-15,0-12 0 16,0 0-120-16,0 0-31 0</inkml:trace>
  <inkml:trace contextRef="#ctx0" brushRef="#br0" timeOffset="130587.324">22098 11428 230 0,'0'-25'10'0,"0"25"2"15,0 11-12-15,3-4 0 0,-3 0 0 0,0 0 0 0,2-2 150 0,-2-2 27 16,0-3 6-16,0 0 1 0,0 0-137 0,3 4-27 15,0 3-6-15,-3-7-1 0,0 0-13 0,0 5-15 0,0-3 3 0,0 5 1 32,2-2-23-32,-2 2-5 0,-2-4-1 0,-1 4-202 0,0-3-41 0</inkml:trace>
  <inkml:trace contextRef="#ctx0" brushRef="#br0" timeOffset="130790.122">22117 11617 230 0,'0'0'10'0,"0"0"2"0,-6 4-12 0,1-1 0 0,5-3 0 0,0 0 0 16,-3 9 132-16,1-2 23 0,2-7 5 0,0 0 0 15,0 0-128-15,0 0-32 0,0 0 0 0,0 0 0 16,0 0 0-16,0 0 0 0,2 2 0 0,-2-2 0 16,0 0 0-16,0 0 0 0,6 8 0 0,-4-4 0 15,4-1 0-15,-6-3 0 0,0 0 0 0,0 0 0 16,2 7-55-16,1-7-5 0,-3 0 0 0,0 0-233 15</inkml:trace>
  <inkml:trace contextRef="#ctx0" brushRef="#br0" timeOffset="130946.682">22135 11781 849 0,'0'0'37'0,"0"0"9"0,0 0-37 0,0 0-9 16,3 7 0-16,-3-7 0 0,2 7 134 0,1-4 25 15,-3 1 5-15,3 3 0 0,-3-7-76 0,0 5-16 16,2-3-4-16,1 3 0 0,-3-5-44 0,0 0-10 15,0 3-2-15,0 4 0 0,0-7-12 0,0 0 0 16,0 0 8-16,0 0-8 16,0 4-118-16,0-4-26 0,0 0-6 0</inkml:trace>
  <inkml:trace contextRef="#ctx0" brushRef="#br0" timeOffset="131133.814">22167 12082 57 0,'2'-14'0'0,"-2"14"0"0,0 7 0 0,0-4 0 16,0-3 191-16,0 7 33 0,0 0 6 0,0 0 2 15,0-3-128-15,0 3-26 0,0-7-5 0,0 8-1 16,0-1-52-16,0 4-12 0,0-11-8 0,0 0 12 16,0 7-110-16,-2 0-22 0</inkml:trace>
  <inkml:trace contextRef="#ctx0" brushRef="#br0" timeOffset="131337.147">22188 12306 1036 0,'-5'11'46'0,"5"-11"10"0,0 0-45 0,0 3-11 15,0 6 0-15,0-2 0 0,-3-4 53 0,3 4 9 16,0-7 2-16,0 4 0 0,3 3-52 0,-3 0-12 15,2-7 0-15,-2 8 0 0,3-1 0 0,-3 0 0 16,0-3 0-16,0 3 0 0,0-7-16 0,3 3-7 16,-3 1-1-16</inkml:trace>
  <inkml:trace contextRef="#ctx0" brushRef="#br0" timeOffset="131493.161">22188 12527 57 0,'-5'12'0'0,"5"-5"0"0,0 0 0 0,0-3 0 0,0-1 0 0,-3 1 0 16,3 6 275-16,0-6 49 0,0-1 11 0,0 6 1 15,-5-6-269-15,5 4-55 0,0-7-12 0,-3 4 0 16,-2 3-72-16,5-4-15 0</inkml:trace>
  <inkml:trace contextRef="#ctx0" brushRef="#br0" timeOffset="131727.511">22175 12807 172 0,'5'0'16'0,"-5"0"-16"16,0 0 0-16,0 0 0 0,0 7 195 0,0 0 36 16,0-7 7-16,0 7 2 0,-3 0-139 0,3 0-27 15,0 2-6-15,0-2 0 0,3 0-50 0,-3 0-10 16,0 1-8-16,0-8 12 0,3 2-28 0,-1 3-4 15,1 2-2-15,-3 4 0 16,0-11-55-16,0 0-11 0,0 7-3 0,3 3 0 16,-3-5 23-16,0-5 5 0,0 0 1 0,0 0 0 15,0 7 29-15,0-7 5 0,0 0 2 0,0 0-246 0</inkml:trace>
  <inkml:trace contextRef="#ctx0" brushRef="#br0" timeOffset="132211.878">22172 13047 0 0,'0'0'0'0,"0"0"0"0,0 2 0 0,3 5 0 15,-3-7 96-15,0 0-20 0,0 9 16 0,0-9 4 16,0 0-35-16,0 0-6 0,0 3-2 0,2 4 0 16,-2-7-42-16,0 0-11 0,3 7 0 0,-3-7 0 15,0 4 0-15,0 4 0 0,0-6 0 0,0 5 8 16,-3-2 50-16,1 2 10 0,2 0 1 0,0-3 1 0,0-1-2 0,0 4-1 15,-3 0 0-15,0-2 0 0,1 2-54 0,2 0-13 16,-3-3 0-16,3 4 0 0,3-6 14 0,-3 5 0 16,0-7 0-16,0 5 0 15,0-3-66-15,0 7-14 0,0-9-2 0,0 0-1 16,0 7-54-16,0-4-10 0,2 4-3 0,1 0 0 16,-3-7 83-16,0 5 16 0,0-3 3 0,0-2 1 0,0 0 41 0,0 0 9 15,3 9 2-15,-3-6 0 0,0-3 23 0,0 0 5 16,2 7 1-16,-2-7 0 0,0 0-23 0,0 0-4 15,0 0-1-15,0 0 0 0,0 7-20 0,3-2 8 16,-3-5-8-16,0 0 0 0,0 0 0 0,0 9 0 16,0-4 0-16,0 2 0 0,0-7 0 0,0 7 0 0,0 0 0 15,0 0 0-15,0-7 19 0,3 7 5 0,-6 0 2 0,3 2 0 16,0-9 50-16,3 3 9 0,-3 4 3 0,0 5 0 16,0-5-8-16,0-5 0 0,0-2-1 0,2 5 0 15,1 2-31-15,0 0-7 0,-3-3-1 0,2-1 0 16,-2 4-16-16,3-2-4 0,-3-3-1 0,0 5 0 15,0-7-9-15,0 9-2 0,0 1 0 0,0-3 0 16,0 0-8-16,0-2 0 0,0 2 0 0,0-5 0 16,0-2-12-16,0 0-8 0,0 0-2 0</inkml:trace>
  <inkml:trace contextRef="#ctx0" brushRef="#br0" timeOffset="134106.731">22111 13637 1087 0,'3'-12'48'0,"-3"12"10"0,0 0-46 0,0 0-12 0,0 0 0 0,0 0 0 16,0 0 90-16,0 0 16 0,0 0 3 0,0 0 1 15,3-2-34-15,-3 2-6 0,0 0-2 0,0 0 0 16,5 0-16-16,0 0-3 0,-5 0-1 0,5 7 0 16,1-3-25-16,-1-1-6 0,0 4-1 0,1-2 0 15,-1 2 36-15,0 0 8 0,0 0 0 0,1 0 1 16,-1 0-46-16,3 0-15 0,-3 0 8 0,3-2-8 15,0-3 20-15,0 5 0 0,-3 2 0 0,3-1 0 16,-2-6-32-16,2 5-7 0,-6 0-1 0,1-2 0 16,2-3 20-16,-5-2 0 0,3 5 0 0,2 2 0 15,-5-2-176-15,0-5-32 0,0 0-7 0</inkml:trace>
  <inkml:trace contextRef="#ctx0" brushRef="#br0" timeOffset="134435.219">22209 13583 806 0,'0'-7'36'0,"0"7"7"0,0 0-35 0,0 0-8 16,0 0 0-16,0 0 0 0,0 0 116 0,0 0 22 15,3 7 4-15,-1-3 1 0,-2-1-46 0,3 4-9 16,-3 5-1-16,0-5-1 0,0-5-30 0,0 10-5 0,-3 0-2 0,1-3 0 16,4 3-16-16,-2-5-3 0,-2 5-1 15,2-3 0-15,-3-2-13 0,0 0-4 0,3 0 0 0,-2 2 0 16,-1 1-12-16,1-3 0 0,-1 0 0 0,0 0 0 16,1 5 0-16,2-5 0 0,-3 0 0 0,3 0 0 15,0-2 0-15,-3 2 0 0,1 0 0 0,2-2 0 31,0-3-100-31,0 5-27 0,0-2-5 0,-3-3-605 0</inkml:trace>
  <inkml:trace contextRef="#ctx0" brushRef="#br0" timeOffset="134716.054">22416 13757 748 0,'0'0'67'0,"0"0"-54"16,0 0-13-16,0 0 0 0,0 0 207 0,0 0 38 15,0 4 8-15,0 4 2 0,0-8-147 0,0 7-28 16,0 2-7-16,2-2-1 0,1-2-29 0,-1 7-7 15,-2-3 0-15,3-2-1 0,0 0-23 0,-1-2-4 16,1 2 0-16,-3 0-8 0,3 0 0 0,-3 0 0 0,0-7 0 0,0 5-608 16,0-5-129-16</inkml:trace>
  <inkml:trace contextRef="#ctx0" brushRef="#br0" timeOffset="134887.914">22373 13642 1728 0,'-5'2'76'0,"5"-2"16"0,0 0-73 0,0 0-19 0,-3 0 0 0,3 0 0 15,0 0 53-15,0 0 7 0,0 0 2 0,0 0 0 16,-2 7-48-16,2 0-14 0,0-7 0 0,0 0 8 16,-3 0-83-16,3 0-16 0,0 0-3 0,0 0-1 0</inkml:trace>
  <inkml:trace contextRef="#ctx0" brushRef="#br0" timeOffset="137872.445">21926 9554 288 0,'0'0'25'0,"0"0"-25"0,0 0 0 0,0 0 0 16,0 0 112-16,0 0 18 0,0 0 3 0,0 0 1 15,5 0-48-15,-5 0-10 0,0 0-1 0,0 0-1 16,0 0-59-16,0 0-15 0,0 0 0 0,0 0 0 16,0 0 54-16,0 0 8 0,3 0 2 0,-3 0 0 15,3-2-52-15,-3 2-12 0,0 0 0 0,0 0 0 16,0 0 54-16,0 0 8 0,0 0 2 0,0 0 0 15,0 0-52-15,0 0-12 0,0 0 0 0,0 0 0 16,0 0 0-16,0 0 0 0,0 0 0 0,0 0 0 0,-6 2 0 0,4 3 0 16,2-5 0-16,-3 7 0 0,0-5 0 0,1 5 0 15,4-2 0-15,-2 2 0 0,0 0 0 0,0-7 0 16,-2 7 0-16,4-2 0 0,-2-5 0 0,3 2 0 16,-3-2 0-16,5 5 0 0,1-3 0 0,-6-2 0 15,2-2 0-15,4 2 0 0,-1-5 15 0,0 3 0 16,0-3 0-16,1 3 0 0,-1-3-15 0,0-2 0 15,1 2 0-15,-4-2 0 0,1 5-9 0,0-5-5 16,-1 2-1-16,1-2 0 0,-1-5 46 0,-2 5 9 16,0 0 1-16,-2 7 1 0,2 0-6 0,0 0 0 15,-3-2-1-15,3 2 0 0,-5-5-9 0,5 5-2 16,-5 0 0-16,-1 0 0 0,-2 5 3 0,3-5 0 16,0 2 0-16,-1-2 0 0,-1 0-36 0,1 7-7 0,6-7-2 0,-5 5 0 15,0-5 18-15,-1 7 0 0,6-7 0 0,3 7 0 16,-6 0 0-16,3-2 0 0,0 2-8 0,-2-5 8 15,2 5 0-15,0-2 0 0,-3 2-8 0,3 0 8 16,0-7 0-16,3 5-8 0,-3-5 8 0,0 0 0 16,0 7-8-16,0-7 8 0,2 2 0 0,4-2 0 15,-1 0 0-15,0 0-8 0,-5 0 8 0,6 0 0 16,-4-2 0-16,3-3 0 0,-2 3 0 0,2-3 0 16,-2 3 0-16,0-3 0 0,-3 5 0 0,2-7 0 15,-2 2 24-15,0-2-2 0,0 7 0 0,0-2 0 16,-2-5-22-16,-1 2 9 0,0-2-9 0,-2 7 0 15,0-7 0-15,2 7 0 0,1-5 0 0,2 5 0 16,-6 0 35-16,1 5 0 0,5-5 0 0,0 0 0 0,0 0-25 0,-5 5-10 16,-3-3 8-16,2 5-8 15,4-2-26-15,-3 2-10 0,-1-5-3 0,4 5 0 0,2-7 39 16,-3 10 0-16,3-3 0 0,-3 0 0 0,1-5 0 0,-1 5 0 16,3-7 0-16,3 5 0 0,-3-5 0 0,2 2 0 15,-2-2 0-15,6 5 0 0,-6-5 0 0,5 2 0 16,0 3 0-16,-5-5 0 0,0 0 0 0,0 0 0 15,0 0 0-15,5-7 0 0,3 2 0 0,-2-2 0 16,-6 5 0-16,0-3 0 0,2-2 20 0,-2 5 12 16,0-5 3-16,0 2 0 0,-2-2-23 0,-1 2-12 15,3 5 12-15,0 0-12 0,-3-2 10 0,3 2-10 16,0-5 8-16,0 5-8 0,0 0 10 0,0 0-10 16,-5-2 12-16,5 2-12 0,-5 2 0 0,0-2 0 15,-1 5 0-15,1-3 0 0,2 3 0 0,-2-3 0 16,2 3 0-16,-2 2 0 0,0-2 0 0,2 2 0 0,3-5 0 0,0 5 0 15,0 0-9-15,0-2 9 0,3 2-8 0,-3 0 8 16,0-7-8-16,2 7 8 0,4-2-8 0,-1-3 8 16,0 3-8-16,1-3 8 0,-6-2-8 0,0 0 8 15,0 0 0-15,0 0 0 0,0 0 0 0,8 0 0 16,-1 0 0-16,1-2 0 0,-8 2 0 0,6-5 8 16,-6 5-38-1,2-2-7-15,4-3-2 0,-6-2 0 0,0 5 83 0,0-3 16 0,0-2 3 0,0 2 1 16,-3-2-64-16,0 5-8 0,1-3-4 0,-1 3-1 15,3 2 13-15,0-5 0 0,-3-2 0 0,3 7 0 16,-2 0 0-16,-4 0 0 0,6 0 8 0,-5 0-8 16,-3-2 0-16,3 2 0 0,5 0 0 0,-5 2 0 0,-3-2 0 15,2 7 0-15,4-7 0 0,2 0 0 0,-3 7 0 0,0 0-9 16,1 0 9-16,-1-2-8 0,3 2 8 0,0-2-8 16,0-5 8-16,0 7-8 0,3-5 8 0,-1 5-8 15,-2-7 8-15,0 0-8 0,0 0 8 0,6 5-8 16,2-3 8-16,0 3-8 15,0-5-24-15,-8 0-4 0,0 0 0 0,0 0-1 0,0 0 61 0,2-5 12 16,6 3 2-16,-3-3 1 16,1-2-63-16,-4 0-12 0,-2 5-2 0,3-8-1 0,0 8 67 0,-3-3 14 15,0-2 2-15,0 5 1 0,0-5-31 0,0 2-6 16,-3-2-8-16,3 7 11 0,-3 0-11 0,3 0 0 16,-2-7 0-16,2 7 8 0,-6 0-8 0,1 0 12 0,0 0-12 15,0 7 12-15,-1-7-12 0,4 7 0 16,-4-7 0-16,4 5 0 0,2 2-8 0,-6-5 8 15,4 5 0-15,-1-2 0 0,3 2 0 0,0 0-11 0,0-7 11 0,3 7-8 16,-1 0 8-16,1 0-8 0,-3-7 8 0,3 5-8 16,2 2 8-16,0-2-8 0,3-3 8 0,-2 3-8 31,-6-5-28-31,5 0-6 0,3 2-1 0,0-2 0 0,0-2 66 0,-3-3 13 0,0 5 2 0,3-2 1 16,-3-3-63-16,1 0-12 0,-4-2-2 0,1 5-1 15,0-3 83-15,-1-2 16 0,-4 0 3 0,2 0 1 16,0 0-52-16,-3 0-12 0,-2 0 0 0,2-5 0 15,3 5 0-15,-5 0 0 0,2 0 0 0,-5 2 0 16,3-2 0-16,0 5 0 0,2-3 0 0,3 5 0 16,-5-2 0-16,-1 2 0 0,-2 0 0 0,1 2 0 15,1-2 0-15,1 5 0 0,-3-3 0 0,3 5 0 0,-1 0 12 16,1 5 0-16,0-5 0 0,0 5 0 0,2-3-12 16,3-2 0-16,-3 5 0 0,3 0 0 0,0-5-12 0,3 0 12 15,0 0-12-15,2 0 12 0,-5-7-12 0,5 5 12 16,0-3-12-16,1 3 12 0,2-5 0 0,0 2 0 15,0-2 0-15,-1-2 0 0,-7 2 0 0,6-5 0 16,-4-2 0-16,4 0 0 0,-1 2 0 0,0-2 0 16,-2 0 12-16,2 0-3 0,-2-2-9 0,-1-3 0 15,-2 7 0-15,0-4 8 0,-2-3 0 0,2 5-8 16,-3 0 12-16,3-5-4 0,-2 5-8 0,-1 0 12 16,-2 0-12-16,2 0 12 0,0 2-12 0,1 3 8 15,-4-3-8-15,1 3 8 0,0-3-8 0,0 5 0 0,-3-2 9 0,2 2-9 16,1 2 0-16,0-2 0 0,-1 5 0 15,1-3 0-15,-3-2 0 0,6 5 0 0,-1 2 0 0,0 0 0 16,-2 0-8-16,2 0 8 0,6 0-8 0,0 0 8 16,-3 5-10-16,2-5 10 0,1 0-12 0,2 0 12 15,3 0-12-15,0-2 4 0,0 2 8 0,0 0-13 16,0 0 13-16,-3-2 0 0,-5-5 0 0,8 7 0 16,-3-5 0-16,3-2 0 0,-8 0 0 0,0 0 0 15,0 0 0-15,0 0 0 0,0 0 11 0,0 0-3 16,0 0-8-16,0 0 0 0,0 0 0 0,0 0 8 15,0 0 0-15,0-2 0 0,0-3 0 0,0-2 0 16,0 0-8-16,-2 5 9 0,2-8-9 0,0 8 10 16,-6-3-10-16,4-2 0 0,-6 5 0 0,0-3 8 15,3 5-8-15,-1-2 0 0,1 2 9 0,0 0-9 0,-3 0 0 0,0 0 0 16,3 0 0-16,-1 2 0 0,4-2 0 0,2 0-8 16,0 0 8-16,0 0-8 0,-3 7 8 0,0 0-8 15,1-2 8-15,2-5-8 0,2 7 8 0,1 0-12 16,-3-7 12-16,3 5-12 0,2-3 12 0,-2 5 0 15,-1-2-9-15,-2-5 9 0,3 2 0 0,2 3 0 16,0-3 0-16,1 3 0 0,-6-5 0 0,0 0 0 16,0 0 0-16,5 0 0 0,0 0 0 0,-5 0 0 15,0 0 0-15,0 0 0 0,0 0 8 0,0 0-8 16,0 0 8-16,0 0-8 0,0 0 0 0,0 0-17 16,8 0 2-16,-8 0 1 15,0 0-24-15,0 0-5 0,0 0-1 0,0 0 0 16,0 0-21-16,0 0-5 0,0 0-1 0,0 0 0 15,0 7-10-15,0-7-3 0,0 0 0 0,0 0 0 16,0 0 16-16,0 0 4 0,0 0 0 0,0 0 0 16,0 0 28-16,0 0 7 0,0 0 1 0,0 0 0 0,0 0 44 0,0 0 10 0,0 0 2 0,0 0 0 15,0 0-28-15,0 0 0 0,0 0 0 0,-2-7 0 16,-4 7 0-16,6 0 0 0,0 0 0 0,0 0-558 16</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21.220"/>
    </inkml:context>
    <inkml:brush xml:id="br0">
      <inkml:brushProperty name="width" value="0.05" units="cm"/>
      <inkml:brushProperty name="height" value="0.05" units="cm"/>
    </inkml:brush>
  </inkml:definitions>
  <inkml:trace contextRef="#ctx0" brushRef="#br0">150 3 0 0 0,'0'0'387'0'0,"0"0"-43"0"0,0 0 30 0 0,0 0-2 0 0,1 0 118 0 0,6-2-563 0 0,-5 2 1389 0 0,-2 0 459 0 0,0 0-1320 0 0,0 0-34 0 0,0 0-146 0 0,0 0-69 0 0,0 0-12 0 0,0 0-18 0 0,0 0-67 0 0,0 0-28 0 0,0 0-7 0 0,0 0-4 0 0,0 0-4 0 0,-39 11 1779 0 0,7-5-1266 0 0,-8 1 146 0 0,1 8-302 0 0,36-15-411 0 0,-2 2 4 0 0,4-2 58 0 0,1 0-4 0 0,0 0-4 0 0,0 0 12 0 0,0 0 4 0 0,0 0 12 0 0,0 0 2 0 0,0 0 0 0 0,0 0-31 0 0,1 0-108 0 0,5 0 29 0 0,17-2 14 0 0,8-5 0 0 0,-18 2 10 0 0,-12 4-728 0 0,-1 1-3078 0 0</inkml:trace>
</inkml:ink>
</file>

<file path=ppt/ink/ink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32:33.972"/>
    </inkml:context>
    <inkml:brush xml:id="br0">
      <inkml:brushProperty name="width" value="0.05292" units="cm"/>
      <inkml:brushProperty name="height" value="0.05292" units="cm"/>
      <inkml:brushProperty name="color" value="#002060"/>
    </inkml:brush>
  </inkml:definitions>
  <inkml:trace contextRef="#ctx0" brushRef="#br0">18613 11153 1152 0,'0'0'102'0,"0"0"-82"16,3-7-20-16,0 7 0 0,-1-4 52 0,4 1 7 16,-4-2 1-16,4-2 0 0,-4 5 25 0,4-3 6 15,-4-2 1-15,1 0 0 0,-1 3 2 0,1 1 1 16,2-4 0-16,-5 2 0 0,0 5-16 0,3-2-3 15,2-5-1-15,-2 2 0 0,-3-2-14 0,3 0-2 16,-1 2-1-16,1-2 0 0,-3 0-6 0,0 0-2 16,0 0 0-16,0 0 0 0,-3 3-10 0,1 1-1 15,-1-4-1-15,0 2 0 0,-5-2-5 0,3 0-1 16,-3 0 0-16,-2 0 0 0,-1 2-4 0,0-2 0 16,-2 0-1-16,3 0 0 0,-4 5-13 0,-1-5-2 0,-1-3-1 15,0 3 0-15,-3 0-3 0,-2 5-8 0,3-3 12 0,-6-2-4 16,0 0-8-16,0 0 10 0,-2 2-10 0,2 3 10 15,-5-3-10-15,2-2 0 0,1 0 9 0,-1 7-9 16,1-7 8-16,-1 3-8 0,-2 1 8 0,3-2-8 16,-3 3 8-16,2-3-8 0,-4-2 8 0,-1 5-8 15,3-3 0-15,-3 3 9 0,0-3-9 0,0-2 0 16,1 7 8-16,2-5-8 0,0 3 0 0,-1-3 0 16,1 3 8-16,0-3-8 0,0 3 0 0,-3-3 0 15,1 5 0-15,2-7 0 0,-3 7 0 0,3 0 0 16,-3 0 0-16,0 0 0 0,0 0 0 0,1 0 0 15,2 0 0-15,-6 0 0 0,3 0 0 0,-7 0 0 16,2 0 0-16,0 5 0 0,-3-3 0 0,6 3 0 16,2-3 0-16,0-2 0 0,-2 7 0 0,5-2 0 15,-1 2 0-15,-1-7 0 0,-4 7 0 0,1 0 0 0,-3-2 0 16,0 2 0-16,0 0 0 0,-3 0 0 0,-2 0 0 0,2 7 0 16,6-7 0-16,-3 5 0 0,-6 2 0 0,4-2 0 15,2-3 0-15,0 8 0 0,-3-3 0 0,3 0 0 16,-3 0-8-16,3 0 8 0,0 5 0 0,3-5 0 15,2 0 0-15,-5 5 0 0,2-5 0 0,1 5 0 16,0-5 0-16,2 5 0 0,-2-2 0 0,-1 1 8 16,1 1 1-16,5-5 0 0,0 5-9 0,-3-2-14 15,3 1 3-15,2 1 1 0,1-5 10 0,-3 7 0 16,0-2 0-16,-3 2 0 0,3 1 0 0,2-4 0 16,1 4 0-16,-1 1 0 0,1-2 0 0,-1 7 0 15,6-6 0-15,-3 4-8 0,3-1 8 0,0 1 0 16,0-5 0-16,2 5 0 0,1-5 0 0,2 5-8 0,-3-5 8 0,6 5 0 15,-5 0 0-15,2 0-8 0,-3-2 8 0,3 1 0 16,1 4 0-16,1 4 0 0,-2-7 0 0,1 6-8 16,-4-3 8-16,6 4 0 0,-3 0 0 0,3-5 0 15,0 5 0-15,-1 0-8 0,4 0 8 0,-1-1 0 16,1 4 0-16,2-3 16 0,0 0-3 0,0-1 0 16,5 4-23-16,-2-3-5 0,2 0-1 0,0 0 0 15,3-1 16-15,0 4 0 0,-2-3-10 0,2 0 10 16,2 0 0-16,1-1 0 0,0 1-9 0,-1-4 9 15,4 4 0-15,-1-1 0 0,3-3 0 0,0-3 0 16,0 6 0-16,2-3-8 0,1-3 8 0,-3 2 0 16,3-2 0-16,2 2 0 0,0 2 0 0,-2-4 0 15,4 3 0-15,-1-1 0 0,-1-2 0 0,3 2 0 16,-3-2 0-16,3 0 0 0,0-5 0 0,-3 5 0 16,5-5 0-16,-2 0 0 0,3 2 0 0,2-1 0 0,0-1 0 0,3 0 0 15,2-2 0-15,1 2 0 0,2-5 0 0,3 1 0 16,2 2 0-16,3-5 0 0,0 5 0 0,0-5 0 15,0-2 0-15,0 2 0 0,3-5 0 0,2 3 0 16,1 0 0-16,-1-3 0 0,3-2 0 0,0 5 0 16,-3 0 8-16,1-3-8 0,-1-2 0 0,0 5 0 15,-2-5 0-15,2 0 0 0,9 5 8 0,-4-5-8 16,-10 0 0-16,3 0 0 0,-3 5 0 0,5-5 0 16,1 0 0-16,-6 0 0 0,-3 4 0 0,9-1 8 15,4-3-8-15,-2 0 0 0,-5 0 0 0,2 0 0 0,-2 3 0 16,2-8 0-16,-2 5 8 0,0-2-8 0,-3 2 0 0,2-5 0 15,9-2 9-15,-6 0-9 0,1 0 8 0,-4 0-8 16,1-2 9-16,0 2-9 0,-6-5 10 0,3 5-10 16,0-2 8-16,0-3-8 0,0 5 0 0,3-2 9 15,0-3-9-15,-3 3 8 0,-3-3-8 0,-2-2 8 16,-1 7-8-16,4-5 0 0,-6 5 0 0,3-7 8 16,-1 5-8-16,1-5 0 0,0 2 0 0,0-5 0 15,2-1 0-15,1 4 8 0,-4-5-8 0,1 5 8 16,-3-7-8-16,0 2 0 0,-2-2 0 0,-3 0 8 15,-1 2-8-15,1-2 12 0,-3 0-12 0,3-5 12 16,0 5 0-16,0-7 0 0,-3 2 0 0,0-2 0 16,0 0 0-16,-2-3 1 0,-1 0 0 0,-2-6 0 15,0 2-4-15,0-1-1 0,2-1 0 0,-2-3 0 16,0 2-8-16,-3-6 0 0,3 4 9 0,0 0-9 0,0-7 0 16,0 5 8-16,-3-5-8 0,3 4 0 0,0 3 0 0,0-4 0 15,2 2 0-15,-2-5 0 0,0 0 8 0,3 0-8 16,-1 0 8-16,-2 0-8 0,-3 0 9 0,0 4-9 15,-2-4 12-15,-3 3-12 0,0-3 11 0,0 0-11 16,-3-3 10-16,3 4-10 0,-3 3 8 0,1-4-8 16,-6 0 0-16,5 0 9 0,-2 0-9 0,-1 0 0 15,-2 3 0-15,0-3 8 0,-2-3-8 0,2 3 0 16,-6 7 0-16,4-7 0 0,2 5 0 0,0-2 0 16,-3 1 0-16,3-1 0 0,-3 6 0 0,-2-7 0 15,2 6 0-15,-5-4 0 0,1 3 0 0,-1-2 0 16,-3 4 9-16,-2-1-9 0,-3-4 8 0,0 8-8 15,-3-3 8-15,1 3-8 0,-3-5 0 0,2 7 9 0,1-2-9 16,-1 2 0-16,1 1 0 0,-1 1 0 0,-2-2 0 0,0 0 0 16,5 5 0-16,-3-5 0 0,1 7 0 0,2 3 0 15,0-1-17-15,3 1-4 0,0 0-1 0,2 6-996 16,1-2-199-16</inkml:trace>
  <inkml:trace contextRef="#ctx0" brushRef="#br0" timeOffset="1062.253">18598 13014 345 0,'-6'-5'15'0,"6"5"4"0,0 0-19 0,0 0 0 0,0 0 0 0,0 0 0 16,0-7 231-16,0 7 42 0,0 0 9 0,0 0 2 15,0 0-164-15,0 0-32 0,6 0-6 0,2 5-2 16,-1-3-20-16,1-2-5 0,3 5-1 0,2-3 0 16,6 7-28-16,-1-2-6 0,-5-4 0 0,6 1-1 15,0-1-8-15,4 4-2 0,1-2 0 0,0-3 0 16,0 3 4-16,2-1 1 0,-2-1 0 0,2 1 0 0,4-1-5 0,1-3-1 15,1 4 0-15,0-4 0 0,2 0 3 0,-2 0 0 16,2 3 0-16,-2 1 0 0,0-4 7 0,0 3 2 16,-6-3 0-16,-2 0 0 0,2 7 8 0,-4-7 3 15,-1 5 0-15,0-5 0 0,-5 0 7 0,0 2 2 16,-3-2 0-16,-5 0 0 0,0-2-6 0,2 2-1 16,-2 0 0-16,0 0 0 0,-8 0-22 0,0 0-11 15,5 0 10-15,-5 0-10 0,0 0 16 0,0 0-4 16,0 0 0-16,0 0 0 0,0 0-12 0,-2-5-13 15,-3-2 2-15,5 7 1 16,0 0-183-16,-6 0-37 0,-2-3-7 0</inkml:trace>
  <inkml:trace contextRef="#ctx0" brushRef="#br0" timeOffset="1484.795">19346 12920 1479 0,'0'0'65'0,"0"0"15"0,0 0-64 0,8-5-16 16,-2 5 0-16,2 0 0 0,-1 0 39 0,1 0 5 15,3 0 0-15,2 0 1 0,3 7-5 0,3-7 0 16,-1 5-1-16,1-5 0 0,2 7-22 0,0 0-4 16,-3-3-1-16,1 3 0 0,0 0 10 0,-6 1 2 15,3 3 0-15,-6-1 0 0,1 1 16 0,-3-1 3 16,0 6 1-16,-3-6 0 0,-2 4-4 0,-3 2 0 16,-3-2 0-16,-5 3 0 0,3 2 2 0,-8-5 0 15,-6 5 0-15,0-5 0 0,1 5-5 0,-3-5-1 16,0 4 0-16,-3-3 0 0,0-1-17 0,3 0-4 15,0 0-1-15,2-7 0 0,3 5-14 0,0-5 8 16,3 0-8-16,5-2 0 0,-2-5 0 0,4 2 8 16,1-2-8-16,0 5 0 0,2-5-12 0,3 0-6 0,-3-5-1 0,3 5-728 15,3-7-145-15</inkml:trace>
  <inkml:trace contextRef="#ctx0" brushRef="#br0" timeOffset="2797.182">19952 13009 1746 0,'0'0'77'0,"0"0"16"0,0 0-74 15,3 5-19-15,-3-5 0 0,0 0 0 0,3 0 19 0,2 2 0 16,0 3 0-16,3-5 0 0,-3 0 6 0,6 0 2 16,0 4 0-16,-1-4 0 0,3 0 1 0,1 0 1 15,-1 0 0-15,3 0 0 0,0-4-15 0,-3 4-3 16,0 0-1-16,-2-5 0 0,2 3 7 0,-3 2 2 16,1-5 0-16,0 3 0 0,-4-3 13 0,1 5 4 15,-2-3 0-15,-4-1 0 0,1-3-6 0,-3 7-1 16,0 0 0-16,0 0 0 0,0 0 5 0,-3-3 1 15,-2-1 0-15,5 4 0 0,0 0-23 0,-5-7-4 16,-1 2 0-16,-1 3-8 0,1-3 8 0,1 2-8 16,0-1 0-16,5 4 0 0,0 0 0 0,-6-3 0 15,-2-1 0-15,3 1 0 0,-3-1 8 0,3 4-8 16,-3-3 0-16,0-1 0 0,-3 4 16 0,1 0-3 0,2 4-1 0,-3-1 0 16,3-3-4-16,-2 4-8 0,-1 3 11 0,3 0-11 15,-2-4 0-15,2 4 0 0,-3 2 0 0,6 1 0 16,-3-3 0-16,3 5 0 0,-3-5 0 0,0 0 0 15,3 4 0-15,2-1-9 0,-2-3 9 0,2 5 0 16,-2 2 0-16,2-3 0 0,3-1 0 0,3 2-8 16,-1 2 8-16,1-2 0 0,2 2 0 0,3-3 0 15,3-1 0-15,2 2 0 0,3-5 0 0,0 4 0 16,5-4 0-16,3-4 0 0,0 4-9 0,2-7 9 16,0 0 0-16,4 0 0 0,1-7 0 0,-2 7 0 15,1-7 0-15,-4 0 0 0,-2 2 0 0,-3-2 0 16,0 5-96-16,-8-3-11 15,-2-2-2-15</inkml:trace>
  <inkml:trace contextRef="#ctx0" brushRef="#br0" timeOffset="3469.408">20428 12988 345 0,'0'0'31'0,"-2"0"-31"0,2 0 0 0,0 0 0 15,0 0 233-15,0 0 41 0,0 0 8 0,2 11 2 16,1-1-187-16,2-5-37 0,1 2-7 0,-1 4-1 16,3-4 5-16,-3 3 2 0,3-3 0 0,0 5 0 0,0-5-19 0,0 4-3 15,0-1-1-15,0 2 0 0,-3-5-12 0,0 0-4 16,-2 5 0-16,2-5 0 0,-2 0-4 0,0 0-2 16,-1-3 0-16,1-1 0 0,-3-3-1 0,0 0 0 15,0 0 0-15,0 0 0 0,0 0 3 0,0 0 0 16,0 0 0-16,0 0 0 0,0 0-2 0,-3 0 0 15,-2-7 0-15,2 0 0 0,1 0-14 0,-1 0 8 16,0-1-8-16,3 1 0 0,0-4 0 0,0 4 0 16,0 2 0-16,0-2 0 0,6 0-13 0,-6 0 4 15,2-3 1-15,1 1 0 0,0 7 8 0,2-3 0 16,-2-2-9-16,-1 4 9 0,4-1 0 0,-1 1-9 16,0-1 9-16,0 1 0 0,3-1-11 0,0-1 11 0,0 5-10 15,3-2 10-15,-1 2-8 0,4 0 8 0,-1 0 0 0,0 0-9 16,0 0 9-16,3-5 0 0,-5 5 0 0,-1 0 0 15,1 0 0-15,0 0 0 0,-4 0 0 0,1 0 8 16,-2 0-8-16,-1 0 0 0,-5 0 0 0,0 0 0 31,0 0-58-31,0 0-16 0,0 0-3 0</inkml:trace>
  <inkml:trace contextRef="#ctx0" brushRef="#br0" timeOffset="3875.331">20844 13072 576 0,'-3'-4'51'0,"3"4"-41"0,0 0-10 0,0 0 0 0,3-3 259 0,-3 3 49 15,0 0 11-15,0 0 1 0,0 0-224 0,8 3-44 16,-3 4-10-16,0 0-2 0,3 0 1 0,-2 5 0 15,2-5 0-15,0 0 0 0,-3 0-20 0,0 5-4 16,0-5-1-16,-2 0 0 0,2 0-6 0,-2 0-2 16,-3-7 0-16,3 4 0 0,-3-4 0 0,0 0 0 15,0 0 0-15,0 0 0 0,0 0 5 0,0 0 1 16,0 0 0-16,2-4 0 0,4-3-2 0,-6 0-1 16,2 0 0-16,3 0 0 0,-2-5-11 0,0 2-11 0,2-1 3 0,-2-1 0 15,7-2-10-15,-2 4-2 0,-2-1 0 0,4-1 0 16,-2 2 8-16,3 3 2 0,-6-4 0 0,3 6 0 15,0-2 10-15,0 0 0 0,0 0 0 0,0 7 0 16,2-7 0-16,-2 4 0 0,3-1 0 0,-1-1 0 16,4 5 0-16,-7-2 9 0,1 2 0 0,3 0 0 15,-3 0-9-15,3 0 0 0,-4 0 0 0,1 0 8 32,0 0-77-32,0 0-16 0</inkml:trace>
  <inkml:trace contextRef="#ctx0" brushRef="#br0" timeOffset="4312.679">21415 12999 1094 0,'0'0'48'0,"-2"-4"11"0,-4 4-47 0,6 0-12 16,0 0 0-16,-2-3 0 0,-6-1 138 0,3 1 26 16,2 3 4-16,-2 3 2 0,-1-3-82 0,1 4-16 15,-3-1-3-15,3 4-1 0,-3 5-43 0,3-1-9 16,-1-1-1-16,1 4-1 0,-3-2-14 0,3 2 0 16,-1 0 0-16,4-2 0 0,2 2 0 0,0 0 0 15,2-7 0-15,1 5 0 0,2-1 0 0,3-1 0 0,3-3 0 0,0 0 0 16,-1-2 0-16,3-3 0 0,3 3 0 0,3-5 0 15,2-7 9-15,0 2-1 0,3-2 0 0,0 0 0 16,0-3 9-16,-3-1 2 0,0-1 0 0,-3 2 0 16,-2-1 27-16,0-3 6 0,-3 2 0 0,-5-2 1 15,-2 0 15-15,-1 2 2 0,-5-2 1 0,0 4 0 16,-3-1-21-16,-2 6-4 0,0-5-1 0,-3 6 0 16,-3-3-6-16,1 7-2 0,-4-3 0 0,-2 3 0 15,3 3-37-15,0-3 0 0,0 4 0 0,0-1 0 31,-1-3-123-31,6 7-25 0,-2-7-6 0,2 5-950 0</inkml:trace>
  <inkml:trace contextRef="#ctx0" brushRef="#br0" timeOffset="5906.737">21730 12905 518 0,'0'0'46'0,"0"0"-37"0,0 0-9 16,0 0 0-16,0 0 149 0,0 0 28 0,0 0 6 0,0 0 1 16,0 0-72-16,0 0-15 0,3 7-2 0,0-4-1 15,-1 4-34-15,1-2-6 0,-1 2-2 0,1 4 0 16,0-1-15-16,-1-3-3 0,1 5-1 0,0-5 0 16,-1 7-7-16,1 0-2 0,0-2 0 0,-1-1 0 15,1-1 0-15,0 2-1 0,-1 2 0 0,1 0 0 16,-3-2-6-16,5-3-1 0,-2 3 0 0,2 2 0 15,-2-2 0-15,2-5 0 0,0 4 0 0,-2-1 0 16,2-3 3-16,-2 0 0 0,2-2 0 0,-2-3 0 16,-1 3 1-16,1 2 1 0,-3-7 0 0,0 0 0 15,0 0-7-15,0 0-2 0,0 0 0 0,0 0 0 16,0 0 6-16,0 0 1 0,0 0 0 0,0 0 0 16,3-7-10-16,-3 7-1 0,0 0-8 0,0-7 12 15,0 2-12-15,-3 3-15 0,0-3 3 0,3 5-689 16,0 0-139-16</inkml:trace>
  <inkml:trace contextRef="#ctx0" brushRef="#br0" timeOffset="6672.236">22595 12614 1555 0,'0'0'138'0,"0"0"-110"0,0 0-28 0,0 0 0 16,0 0 30-16,0 0 1 0,0 0 0 16,0 0 0-16,-5 4 38 0,2 4 8 0,-2-4 2 0,3 6 0 15,-4-3-37-15,1 7-7 0,0 2-2 0,-1 1 0 16,-2 2-10-16,3 2-3 0,-3 0 0 0,3 5 0 15,-3-3 8-15,5 1 2 0,-2 2 0 0,0-5 0 16,2 5-30-16,-2 0 0 0,2 2 0 0,1-2 0 16,-1 0 12-16,3-5-1 0,-5 0 0 0,5 5 0 15,0-5-11-15,0 2 0 0,-3-6 9 0,3-1-9 16,-5-2 10-16,2 3-2 0,0-5-8 0,1 2 12 16,-4-7-2-16,4 0-1 0,-1 0 0 0,0 2 0 15,-2-6 0-15,3 1 0 0,2-4 0 0,0 0 0 16,-6 3-17-16,1-3-4 0,-3-3-1 0,5-1-1035 15</inkml:trace>
  <inkml:trace contextRef="#ctx0" brushRef="#br0" timeOffset="7031.191">22804 12741 1584 0,'0'0'70'0,"0"0"14"0,0 0-67 0,0 0-17 0,0 0 0 0,0 0 0 16,0 12 42-16,3-1 5 0,0-1 1 0,-3 4 0 15,2-2 8-15,-2 6 3 0,3-4 0 0,0 5 0 16,2-2-27-16,0 2-6 0,-2 2-1 0,2-2 0 16,0 2-10-16,1-2-3 0,2 2 0 0,-3-7 0 15,0 0 0-15,3 5-1 0,-2-5 0 0,1 2 0 16,-1-6-3-16,-1 4 0 0,-2-2 0 0,-1-5 0 16,4 7 3-16,-4-7 0 0,-4 0 0 0,2-2 0 31,0 2-96-31,0-7-19 0,0 0-4 0</inkml:trace>
  <inkml:trace contextRef="#ctx0" brushRef="#br0" timeOffset="7421.79">23183 12981 576 0,'-3'-3'51'0,"1"-1"-41"16,2-1-10-16,0 5 0 0,2-7 251 0,-2 4 48 15,-2-1 9-15,2 4 3 0,0 0-198 0,0 0-39 16,-6-3-8-16,1 3-2 0,5 0-16 0,0 0-4 16,-3 3-1-16,-2 1 0 0,0 4-23 0,-1-1-4 15,1 4 0-15,0-1-1 0,-3-3-15 0,5 5 0 0,1 2 8 0,-4-3-8 16,4-1 0-16,2 6 0 16,0-6 0-16,2 4 0 0,-2-2 0 0,6 2 0 0,-1-7-8 0,3 0 8 15,2 0 0-15,1 0 0 0,2-2-8 0,0-1 8 16,3-4 0-16,0 0 0 0,0 0 0 0,0-4 0 15,0-1 0-15,0 3 0 0,0-5 0 0,-1-1 0 16,-4-3 9-16,2-3-1 0,-2 2 0 0,-1-2 0 16,-2 0 16-16,-2 2 2 0,-4-2 1 0,4 0 0 15,-6 2 12-15,0 2 2 0,-6-1 1 0,1 1 0 16,0 1 12-16,-3 2 2 0,-3 0 1 0,-2 4 0 16,-3-1-15-16,0 4-3 0,-2-7-1 0,-1 7 0 15,1 0-38-15,2 0 0 0,-3 0-12 0,3 0 4 16,3 4-77-16,3-1-15 0,-4-3-4 0,6 4-639 15,-2-1-128-15</inkml:trace>
  <inkml:trace contextRef="#ctx0" brushRef="#br0" timeOffset="7859.544">23553 12908 1497 0,'0'-7'66'0,"0"7"14"0,-5-7-64 0,2 4-16 16,6-1 0-16,-3-1 0 0,0-2 68 0,0 7 11 15,0 0 1-15,0 0 1 0,0 0 13 0,-8-7 2 16,3 7 1-16,-3-3 0 0,0 3-49 0,0 0-11 16,-3 3-1-16,3 1-1 0,-2-1-24 0,-1 4-11 0,3-2 10 0,-2 2-10 15,2-3 0-15,0 3 0 0,0 0 0 0,3-4 0 16,-1 4 0-16,4 0 0 0,-1 2 0 0,3-2 0 15,3 0-10-15,-1 0 2 0,4 1 0 0,2-1 0 16,2 0-1-16,6 0 0 0,0-3 0 0,2 3 0 16,4 1 9-16,1-1-10 0,-1-5 10 0,-1 3-10 15,2 2 21-15,1-3 4 0,-3-1 1 0,-5 1 0 16,3 4-27-16,-6-6-5 0,0 10 0 0,-2-5-1 16,-3 0 17-16,-3 0 0 0,0 0 0 0,-2 5 0 15,-3-5 36-15,-3 0 0 0,-5 0 1 0,1 0 0 16,-1 5 11-16,-6-5 3 0,-1 0 0 0,-4-3 0 15,3 3-28-15,-2-4-6 0,2 4-1 0,-3 0 0 16,1-2-16-16,-1-5 0 0,3 2 0 0,3 3 0 16,-3-5-95-16,3-5-19 0,5 5-4 0,0 0-906 15</inkml:trace>
  <inkml:trace contextRef="#ctx0" brushRef="#br0" timeOffset="8171.867">23924 12929 1267 0,'0'0'56'0,"-6"-2"12"0,6-3-55 0,0 5-13 15,0 0 0-15,-5-2 0 0,2-3 154 0,-2 2 28 16,0-1 6-16,-3 4 0 0,-3 0-94 0,1 0-19 16,-1 0-4-16,1 0-1 0,-4 0-46 0,4 4-10 15,-3-1-2-15,5-3 0 0,-3 7-12 0,3-2 0 0,0-5 8 0,3 7-8 16,2 0 0-16,3-3 0 0,0-4-9 0,0 3 9 15,8 8-12-15,0-3 3 0,3-1 1 0,-1 0 0 16,3 0 8-16,1 0-13 0,2 5 5 0,-1-5 8 16,1 0-9-16,-2 0 9 0,-4 4 0 0,3-1 0 15,-2 2 0-15,-3-1 0 0,-3-1 0 0,-2 2 0 16,-3-3 23-16,0 3 5 0,-3-5 0 0,-2 5 1 16,-3-5 29-16,-3 4 6 0,-2-4 0 0,0 0 1 15,0 1-29-15,-1-1-5 0,-1 0-2 0,-1-5 0 16,0 3-29-16,0-5-20 0,0 0 4 0,3 0-752 15,0 0-149-15</inkml:trace>
  <inkml:trace contextRef="#ctx0" brushRef="#br0" timeOffset="9390.708">21143 13531 979 0,'0'0'87'0,"0"0"-70"0,0 0-17 0,0 0 0 16,0 0 92-16,3 7 16 0,-1 5 2 0,-2-5 1 15,5 5-20-15,-5 2-4 0,0-3-1 0,0 4 0 16,0-1-15-16,3 0-3 0,-6 5-1 0,3-5 0 16,3 5-26-16,2-3-5 0,-5 3 0 0,3 0-1 15,0-5-15-15,2 5-2 0,-2-3-1 0,-1 1 0 16,1-3-1-16,0-5-1 0,-1 7 0 0,1-6 0 16,-1 2 1-16,1-3 0 0,-3-2 0 0,3 5 0 15,-1-5 0-15,-2-7 0 0,0 0 0 0,0 0 0 16,0 0 4-16,0 0 0 0,0 0 1 0,0 0 0 15,0 0 7-15,-2-7 0 0,2 0 1 0,-3-5 0 16,0 3-9-16,1-5-1 0,-1-5-1 0,1 5 0 16,-1-5-18-16,0 0 8 0,-2-2-8 0,0 2 0 15,5-2 0-15,0 2 0 0,0 3 0 0,-3-3 0 16,6 7 0-16,-1-2 0 0,-2-5 0 0,3 5 0 16,0 0 0-16,-1 4 0 0,1-1-10 0,0-1 10 0,-1-2 0 15,1 7 0-15,2 0 0 0,-2 0 0 0,-1 0 0 0,1 2 0 16,-3 5 0-16,0 0 0 0,0 0 0 0,5 0 0 15,-5 0 0-15,6 5 0 0,2 2 9 0,-3 0-9 16,-2 0 10-16,2 7-10 0,0-2 14 0,0-3-3 16,-2 3-1-16,5 0 0 0,-3-3-10 0,1 3 0 15,2-1 0-15,-1-1 8 0,-1-3-8 0,2 0 0 16,0 0 0-16,0 2 0 0,-1-6 0 0,1 4 0 16,0-7 0-16,3 0 8 0,-3 0-8 0,2 0 10 15,-2-7-10-15,0 4 10 0,0-1 1 0,3-3 0 16,-3-5 0-16,0 5 0 0,0-7-2 0,2 2 0 0,3 3 0 15,-2-6 0-15,0 4-9 0,2-1 0 0,-3 3 0 0,1-3 0 16,-3 5 0-16,3-5 8 0,-6 5-8 0,3 5 0 16,0-3 0-16,0 3 0 0,-3-3 0 0,0 5 0 15,1 0 0-15,-1 0 0 0,-5 0-12 0,5 0 12 16,0 7-8-16,1 0 8 0,-1 0 0 0,0-2 0 16,-2 6 0-16,2-1 13 0,1 4-1 0,-1 2-1 15,-3-1-11-15,1 1 0 0,0 0 0 0,2 1 0 16,-2 2 11-16,-1-5 0 0,1 5 0 0,2-5 0 15,-2 5-11-15,0-5 12 0,-1 5-12 0,4-3 12 16,-1-2-12-16,0 3 0 0,-2-3 0 0,2 0 8 16,0 0-8-16,1-2 0 0,-4-3 0 0,4 3 8 15,-1-5-8-15,-3 5 0 0,4-5 0 0,-1 0 8 16,-2-5-8-16,-1 3 0 0,1 2 0 0,-3-7 8 16,0 0-8-16,0 0 0 0,0 0 9 0,0 0-9 15,0 0-72-15,0 0-20 0,0 0-3 0</inkml:trace>
  <inkml:trace contextRef="#ctx0" brushRef="#br0" timeOffset="10077.799">22201 13503 115 0,'-5'-7'0'0,"5"2"10"16,-3 3-10-16,3 2 0 0,-2-7 0 0,-1 2 0 15,3 3 375-15,-5-3 73 0,2 5 14 0,-5-7 3 0,3 7-321 0,0-3-64 16,-1-1-12-16,1 4-4 0,-3-5-34 0,0 10-7 15,0-5-2-15,0 0 0 0,-2 0-1 0,-1 0 0 16,-2 7 0-16,2-7 0 0,1 7-9 0,-1-7-3 16,-2 5 0-16,5-3 0 0,-3 5-8 0,3 0 0 15,-2-2 9-15,2 2-9 0,3 0 0 0,-1 0 0 16,1 0 0-16,0 5 0 0,2-5 0 0,3 5 0 16,-3-3 0-16,6 3 0 0,0-5 0 0,5 7-13 15,0-7 5-15,2 7 8 0,3-7-14 0,3 5 5 16,3 0 1-16,5-3 0 0,-1 3 8 0,1 2 0 15,3-7 0-15,-1 7-8 0,3-7 8 0,-5 5 0 0,2 0 0 16,-2 2 0-16,-8-7 0 0,0 7 14 0,0 0-3 0,-6-2-1 16,-4 2 16-16,-1-2 3 0,0 2 1 15,-2-3 0-15,0-1-2 0,-6 4 0 0,-2-2 0 16,-1 2 0-16,-2-2 7 0,-2-3 1 0,-3 3 0 0,-3 0 0 16,0-3-12-16,0-2-3 0,-2 0 0 0,-1-2 0 15,0 2-6-15,1 0-2 0,-3-7 0 0,2 0 0 16,-2 0-13-16,3 0 9 0,-4 0-9 0,4-2 8 15,-1-3-8-15,1 0-17 0,2 3 4 0,0-3 1 32,6-2-165-32,-4 5-33 0</inkml:trace>
  <inkml:trace contextRef="#ctx0" brushRef="#br0" timeOffset="10873.408">22810 13524 1422 0,'0'0'63'0,"2"0"13"0,1-7-61 0,-3 0-15 0,0 7 0 0,5 0 0 15,-5-7 112-15,3 4 19 0,-3 3 4 0,0 0 1 16,0 0-49-16,0 0-10 0,3-4-1 0,-3 4-1 15,0 0-29-15,0 0-6 0,0 0 0 0,0 0-1 16,0 0 5-16,0 0 0 0,-6-5 1 0,1 3 0 16,-6 2-25-16,1 0-6 0,2 0-1 0,-3 0 0 15,-5 0 3-15,-2 0 0 0,-1 2 0 0,1 3 0 16,-3-5-16-16,0 0 11 0,2 4-11 0,1-1 10 16,-1 4-10-16,3-2 0 0,3-5 0 0,0 2 0 15,-1-2 0-15,1 5 0 0,3-3 0 0,-1 3 0 16,0-3 0-16,1 3 0 0,2-5-9 0,0 7 9 15,3-7 0-15,-1 4 0 0,1-1-8 0,2-3 8 16,-2 5 0-16,3-3 0 0,-1-2-8 0,3 0 8 0,0 0 0 0,-3 7-10 16,3-7 10-16,0 7-8 0,3 0 8 0,-3-2 0 15,0 2 0-15,3 5-8 0,-1-5 8 0,-2 0 0 16,0 0 0-16,5 0 0 0,-5 5 0 0,3-3 0 16,0 3 8-16,-1-1-8 0,-2-1 8 0,3 4-8 15,-3-2 10-15,3 2-10 0,-1 5 8 0,-2-5-8 16,0 5 0-16,3-3 9 0,0 3-9 0,-3 0 10 15,0-5-10-15,0 7 10 0,2-7-10 0,1 5 0 16,-3-5 0-16,3 5 8 0,2-5-8 0,-2 0 0 16,-1-2 0-16,3 2 8 0,-2-7-8 0,2 5 0 15,1-5 0-15,-1 5 0 0,0-10 8 0,1 5-8 16,2 0 0-16,-1-2 8 0,1-3 0 0,0 3 0 0,3-5 0 16,-1 2 0-16,4-2 9 0,2-2 2 0,-1 2 0 0,4-5 0 15,0 3-5-15,2-5-1 0,-3 2 0 0,3-2 0 16,1 7-5-16,-1-7-8 0,0 2 11 0,-5 3-11 15,-3-3 0-15,3 5 0 0,-3-2 0 0,0 2 0 16,-2-5 8-16,-3 5-8 0,2 0 0 0,-2 0 0 16,-2 0 11-16,-6 0-11 0,0 0 10 0,0 0-10 15,0 0 0-15,0 0 8 0,0 0-8 0,-6 0 0 32,-2-2-167-32,0 2-36 0,-2-5-7 0</inkml:trace>
  <inkml:trace contextRef="#ctx0" brushRef="#br0" timeOffset="11107.766">22495 13799 633 0,'0'0'28'0,"0"0"6"0,0 0-34 0,5-2 0 16,0 2 0-16,1 0 0 0,2 0 337 0,0-5 61 15,2 5 12-15,3 0 2 0,3 0-282 0,3 0-57 16,-1 0-11-16,4 0-2 0,4 0-42 0,-2 0-8 15,0 0-2-15,-1-2 0 0,-4 2 0 0,-1-5 0 16,-2 5 0-16,0 0 0 0,-3 0 4 0,-5 0 1 16,3 0 0-16,-3 0 0 15,-8 0-41-15,0 0-8 0,0 0-1 0,0 0-1008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43.435"/>
    </inkml:context>
    <inkml:brush xml:id="br0">
      <inkml:brushProperty name="width" value="0.05" units="cm"/>
      <inkml:brushProperty name="height" value="0.05" units="cm"/>
    </inkml:brush>
  </inkml:definitions>
  <inkml:trace contextRef="#ctx0" brushRef="#br0">0 161 456 0 0,'38'-6'7120'0'0,"-15"-1"-2880"0"0,-22 7-3976 0 0,12-14 773 0 0,10-4-962 0 0,-2 3-11 0 0,14-9-64 0 0,16-7 464 0 0,12 0-568 0 0,-38 26 368 0 0,8-5-264 0 0,-29 11 0 0 0,2 1 14 0 0,-5-1 57 0 0,-1-1 4 0 0,0 0-3 0 0,0 0-12 0 0,3 2-36 0 0,-2-2 34 0 0,-1 1-3 0 0,2 2-34 0 0,9 5 33 0 0,-5-5-54 0 0,-2-2 10 0 0,-4-1 46 0 0,0 0 38 0 0,0 0 63 0 0,0 0 6 0 0,0 0-3 0 0,0 0-3 0 0,0 0-12 0 0,0 0-7 0 0,0 0-2 0 0,0 0-12 0 0,0 0-43 0 0,4 7 63 0 0,-1 15-5 0 0,0-16-243 0 0,-3-5-446 0 0,0-1-227 0 0,0 0-56 0 0</inkml:trace>
</inkml:ink>
</file>

<file path=ppt/ink/ink3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33:24.898"/>
    </inkml:context>
    <inkml:brush xml:id="br0">
      <inkml:brushProperty name="width" value="0.05292" units="cm"/>
      <inkml:brushProperty name="height" value="0.05292" units="cm"/>
      <inkml:brushProperty name="color" value="#002060"/>
    </inkml:brush>
  </inkml:definitions>
  <inkml:trace contextRef="#ctx0" brushRef="#br0">15330 9225 172 0,'-8'0'16'0,"8"0"-16"16,0 0 0-16,0 0 0 0,0 0 100 0,0 0 16 15,0 0 4-15,0 0 1 0,0 0-53 0,0 0-10 0,0 0-2 0,0 0-1 16,0 0 7-16,0 0 2 0,0 0 0 0,0 0 0 15,0 0 0-15,0 0 0 0,-5 0 0 0,5 0 0 16,0 0 0-16,0 0 0 0,-3 0 0 0,3 0 0 16,0 0-52-16,0 0-12 0,0 0 0 0,0 0 0 15,0 0 40-15,-3-5 4 0,1 5 2 0,-1-2 0 16,3 2-18-16,-2 0-4 0,-4-5-1 0,6 5 0 16,0 0 1-16,0 0 0 0,-2 0 0 0,2 0 0 15,0 0 4-15,0 0 0 0,-3-7 1 0,3 7 0 16,0 0-18-16,0 0-11 0,-3 0 12 0,-2-7-12 15,2 7 39-15,3 0 1 0,0 0 0 0,0 0 0 16,-8 0-20-16,3 0-4 0,5 0-1 0,0 0 0 16,-5 0-7-16,0 0 0 0,-1 5-8 0,1-3 12 15,5-2-12-15,-3 0 0 0,-5 0 8 0,6 5-8 0,2-5 12 0,-6 2-1 16,1 3 0-16,0-3 0 0,0 3-11 0,-1-3 0 16,6-2 9-16,-2 5-9 0,-4 2 8 0,4-2-8 15,-4-3 8-15,4 5-8 0,-4-2 8 0,4-3-8 16,-1 3 10-16,1-3-10 0,-1 5 8 0,0-2-8 15,-2-3 0-15,5 3 9 16,0-5-28-16,-3 7-5 0,1 0-2 0,-1-2 0 0,3-5 42 0,3 7 9 16,-3-5 2-16,2 3 0 0,-2 2-27 0,0-7 0 15,0 7 8-15,0-7-8 0,3 5 0 0,0-3 0 16,-1 5 0-16,4-2 8 0,-6-5-8 0,2 2 8 16,3 3-8-16,1-3 8 0,-1 3-8 0,0-3 0 15,3 3 9-15,0-5-9 0,0 5 0 0,3-5 9 16,-6 2-9-16,6-2 0 0,-3 0 9 0,-1 0-9 15,1 0 0-15,0 0 9 0,0 0 10 0,0-2 1 16,-2 2 1-16,1-5 0 0,-1 5-21 0,2 0-18 0,-3-5 3 0,3 3 1 16,-3 2 14-16,0-5 0 0,-5 5 12 0,6 0-12 15,-6 0 16-15,2-2-4 0,4-3-1 0,-6 5 0 16,0 0 2-16,0 0 1 0,2-7 0 0,1 7 0 16,-3 0-3-16,0 0-1 0,0 0 0 0,3-7 0 15,-3 0-10-15,0 7 10 0,0-7-10 0,0 2 10 16,0 3-2-16,0-3-8 0,-3 3 12 0,3-3-4 15,-3 3 0-15,1-3 0 0,-1 3 0 0,0-3 0 16,-2-2 4-16,2 2 1 0,-2 3 0 0,3-3 0 16,-4 3 2-16,1-3 0 0,2 5 0 0,-2-2 0 15,0-3-7-15,-1 5-8 0,4-7 11 0,-3 7-11 0,-1-2 9 16,4 2-9-16,-1-5 0 0,-2 5 9 0,2 0-23 0,-2 0-5 16,2-2-1-16,3 2 0 0,0 0 20 0,0 0 0 15,-5-5 0-15,5 5 0 16,0 0-47-16,0 0-5 0,0 0-2 0,0 0-698 15,0 0-140-15</inkml:trace>
  <inkml:trace contextRef="#ctx0" brushRef="#br0" timeOffset="1967.871">15348 9855 57 0,'-10'7'0'0,"10"-7"0"0,0 0 0 0,0 7 0 15,0-7 0-15,0 5 0 0,-3-3 200 0,3-2 34 16,0 0 7-16,0 0 2 0,0 0-141 0,0 0-28 16,0 7-6-16,0-7 0 0,0 0-35 0,0 0-6 15,0 0-2-15,0 0 0 0,0 0-4 0,0 0-1 16,0 0 0-16,0 0 0 0,0 0-31 0,0 0-6 16,0 0-2-16,0 0-556 15</inkml:trace>
  <inkml:trace contextRef="#ctx0" brushRef="#br0" timeOffset="8388.875">15338 9923 172 0,'0'0'16'0,"0"0"-16"16,0 0 0-16,0 0 0 0,0 0 144 0,0 0 25 16,0 0 6-16,0 0 1 0,0 0-90 0,0 0-18 15,0-2-3-15,0-3-1 0,0 5-16 0,0 0-3 16,0 0-1-16,0 0 0 0,0 0-19 0,0 0-4 15,0 0-1-15,0 0 0 0,0-2 36 0,0 2 6 0,0 0 2 0,0 0 0 16,0 0-52-16,0 0-12 0,0 0 0 0,0 0 0 16,0 0 34-16,0 0 4 0,0 2 1 0,-3 5 0 15,1-2-27-15,2 2-12 0,-3 0 10 0,3 0-10 16,-3-2 9-16,3 2-9 0,-2-5 8 0,-1 3-8 16,3-3 8-16,0 3-8 0,0 2 8 0,3 0-8 15,-3 0 0-15,2-2 0 0,-2-3-9 0,3 5 9 16,2-2-8-16,-5-5 8 0,0 0 0 0,6 2 0 15,-6-2 0-15,5 5 0 0,-5-5 0 0,8 0 0 16,0 5 14-16,0-5 3 0,-3-5 1 0,3 5 0 16,-3 0-18-16,0-5 0 0,1 5 0 0,-4-2 0 15,1-3 0-15,0 3 0 0,-1-3 0 0,-2 3 0 0,3-3 10 16,-3-2-2-16,0 0 0 0,0 7 0 0,0-5 13 0,0 3 3 16,-3-3 0-16,1 3 0 0,2 2-10 0,-6-5-2 15,1 5 0-15,0-2 0 0,0-3-12 0,2 5 0 16,3 0 8-16,-8 0-8 0,3 0 0 0,-1 0 8 15,6 0-8-15,0 0 0 0,-5 0 8 0,0 0-8 16,5 0 0-16,0 0 0 0,-6 5 12 0,1-3-4 16,-3 3-8-16,6-3 12 0,2-2-12 0,-3 5 9 15,0-3-9-15,3-2 8 0,0 0-8 0,-2 10 0 16,-1-8 0-16,3-2 0 0,-3 7 0 0,3-7 0 16,0 0-8-16,3 5 8 0,-3-5 0 0,0 0 0 15,0 0-9-15,5 2 9 0,-2-2 0 0,2 0-8 16,-5 0 8-16,8 0 0 0,-3 0 0 0,1-2 0 15,-4-3 0-15,4-2 0 0,-1 5 0 0,-2-3 16 16,-1-2-4-16,1 2 0 0,0-2 9 0,-1 0 2 0,-2 0 0 16,0 0 0-16,0 0 10 0,-2 2 3 0,2 3 0 0,-3-3 0 15,3 5-27-15,-5 0-9 0,-1 0 0 0,-2 0 9 16,0 0 33-16,1 0 6 0,-1 5 2 0,0-3 0 16,0 3-38-16,0 0-12 0,0-3 0 0,0 3 0 15,5-3 16-15,-2 5-3 0,0-2-1 0,2-3 0 16,-2 5-27-16,5-7-5 0,0 0-2 0,0 0 0 15,0 0-170-15,0 0-33 0</inkml:trace>
  <inkml:trace contextRef="#ctx0" brushRef="#br0" timeOffset="24613.255">15356 10189 345 0,'0'0'31'0,"0"0"-31"15,0 0 0-15,0 0 0 16,0 0 73-16,0 0 9 0,0 0 2 0,0 0 0 0,0-5-15 0,0 5-2 15,0 0-1-15,0 0 0 0,0 0 36 0,0 0 7 16,0 0 2-16,0 0 0 0,-5-2 6 0,5 2 2 16,0 0 0-16,0 0 0 0,0 0-39 0,0 0-7 15,-3 2-1-15,3-2-1 16,-2 5-35-16,2-5-6 0,-3 7-2 0,3-7 0 0,0 0-20 0,0 7-8 16,-2-2 0-16,-1 2 9 0,3-7-9 0,3 7 0 15,-1-5 0-15,-2 10 0 16,-2-5-115-16,-1 0-28 0,3 0-5 0</inkml:trace>
  <inkml:trace contextRef="#ctx0" brushRef="#br0" timeOffset="24800.892">15325 10511 57 0,'0'0'0'0,"0"0"0"0,0 0 0 0,0 0 0 0,0 0 0 0,0 0 0 16,2 5 260-16,-2-5 46 0,3 2 10 0,0 5 1 15,-3-7-217-15,2 5-44 0,1-3-9 0,-3-2-2 16,3 7-33-16,-1-2-12 0,1 2 0 0,-3-7 9 16,2 7-9-16,1-2 0 0,-3-5 0 0</inkml:trace>
  <inkml:trace contextRef="#ctx0" brushRef="#br0" timeOffset="25144.402">15380 11087 345 0,'0'0'15'0,"0"0"4"15,0 0-19-15,0 0 0 0,0 5 0 0,0 2 0 0,0-4 162 0,0 6 29 0,0-7 5 16,0 5 2-16,-2 0-158 0,4 0-31 0,-2 1-9 0,3-1 0 31,-6 2-104-31,3-7-25 0</inkml:trace>
  <inkml:trace contextRef="#ctx0" brushRef="#br0" timeOffset="25301.019">15375 11287 172 0,'0'0'8'0,"-3"7"1"16,3-2-9-16,0-5 0 0,0 0 0 0,3 7 0 15,-3 0 139-15,0-7 25 0,0 0 6 0,0 0 1 16,3 3-117-16,-3-3-23 0,0 4-5 0,0-4-1 0,2 7-35 0,1 0-7 16,-3-7-2-1,3 7-353-15</inkml:trace>
  <inkml:trace contextRef="#ctx0" brushRef="#br0" timeOffset="25472.493">15396 11546 946 0,'3'9'42'0,"-3"-9"9"0,0 7-41 0,0 1-10 16,0-1 0-16,0-3 0 0,0 3 84 0,0 0 14 15,0 0 3-15,0 1 1 0,0-4-58 0,0-1-12 16,0-3-3-16,2 7 0 0,4-3-29 0,-6-4 0 16,0 0 0-16,0 0-624 0</inkml:trace>
  <inkml:trace contextRef="#ctx0" brushRef="#br0" timeOffset="25676.014">15383 11856 979 0,'-8'8'87'0,"8"-8"-70"0,0 0-17 0,0 0 0 16,0 0 108-16,-3 4 19 0,3-4 3 0,0 0 1 15,0 7-100-15,3-4-20 0,-3 4-11 0,0-7 12 16,0 9-12-16,3-2 0 0,-3 0 9 0,2 0-9 15,-2-4-16-15,3 4-8 0,-3 4-2 0,0-4 0 16,-3 1-66-16,3-1-14 0,3 0-2 0,0 0-1 16,-3 2-18-16,0 1-3 0,-3-3-1 0,3 0-181 15</inkml:trace>
  <inkml:trace contextRef="#ctx0" brushRef="#br0" timeOffset="25800.945">15364 12089 403 0,'3'7'36'0,"-6"0"-36"16,3 8 0-16,-2-8 0 0,-4 4 75 0,6-4 8 15,-2 0 1-15,-1 5 1 0,0-5-7 0,3 0-2 16,0-4 0-16,0 4 0 0,3 0-24 0,-3 2-6 15,0-6-1-15,0 4 0 0,3 0-31 0,-3 0-6 16,-3 0-8-16,0 5 11 0,3-5-3 0,-2 4 0 16,2-4 0-16,-3 0 0 15,3 5-44-15,-2-2-8 0,-1 1-3 0</inkml:trace>
  <inkml:trace contextRef="#ctx0" brushRef="#br0" timeOffset="26019.373">15341 12581 1278 0,'0'0'56'0,"-3"5"12"0,3 2-54 0,-3 0-14 0,3 0 0 0,0-7 0 16,0 4 9-16,0-4-1 0,0 7 0 0,3 1 0 15,-3-8-8-15,3 7 0 0,-1 0 0 0,1-3 0 16,-3 3 0-16,2-4 0 0,1 4-12 0,0-2 12 15,-3 6-132-15,0-1-20 0</inkml:trace>
  <inkml:trace contextRef="#ctx0" brushRef="#br0" timeOffset="26175.871">15322 12948 57 0,'0'0'0'0,"0"0"0"16,-3 7 0-16,3 0 0 0,0-2 196 0,0 2 33 15,0-7 7-15,-2 7 2 0,2 0-182 0,0-3-36 16,0-4-7-16,-3 10-1 0,0-3-12 0,1-2 0 16,2-5 0-16,0 7 0 15,0-7-33-15,0 7-9 0,0-7-2 0</inkml:trace>
  <inkml:trace contextRef="#ctx0" brushRef="#br0" timeOffset="26316.168">15322 13112 115 0,'-8'10'10'0,"8"-10"-10"0,0 4 0 0,-3 4 0 0,3-6 113 0,-2 5 21 0,-1 2 4 0,3 1 1 16,-2-6-110-16,2 4-21 0,0-1-8 0,0-5 0 16,-3 5 0-16,3-2 0 0,0 2 0 0,0 0 0 15,0 0-18-15,3-2-2 0,-3-5 0 0</inkml:trace>
  <inkml:trace contextRef="#ctx0" brushRef="#br0" timeOffset="26566.44">15309 13275 57 0,'0'0'0'0,"0"0"0"0,0 0 0 0,0 0 0 0,0 0 0 0,0 7 0 15,2 0 83-15,-2 0 11 0,3 0 2 0,-3 0 1 16,0 5-67-16,-3 2-14 0,3-2-2 0,-2-3-1 16,-3 10-13-16,2-5 8 0,0 0-8 0,3 5 0 0,-5-5 0 0,2 0 0 15,3-2 0-15,0 2 0 0,0-7 9 0,0 0-9 16,0 5 8-16,0-8-8 0,0-4 56 0,0 0 7 16,0 0 1-16,0 0 0 0,3 3 12 0,-3-3 4 15,0 0 0-15,5 5 0 0,-5-5-33 0,6 2-7 16,-6-2 0-16,2 5-1 0,-2 2-22 0,0 0-4 15,3-5-1-15,-1 7 0 0,-2-6 9 0,0 4 2 16,0-2 0-16,0 2 0 0,0-7 6 0,0 0 2 16,0 0 0-16,0 0 0 0,0 0 7 0,0 0 2 15,0 0 0-15,0 0 0 0,0 0-20 0,0 0-3 16</inkml:trace>
  <inkml:trace contextRef="#ctx0" brushRef="#br0" timeOffset="27285.113">15179 13872 806 0,'0'0'72'0,"-2"0"-58"0,-1-2-14 0,3-3 0 15,0 5 131-15,0 0 23 0,0 0 5 0,0 0 1 16,0 0-32-16,0 0-7 0,0 0-1 0,0 0 0 16,0 0-32-16,0 0-8 0,0 0 0 0,0 0-1 15,8 0-43-15,0 7-9 0,0-2-2 0,2 2 0 16,-2-5 19-16,0 8 4 0,3-1 1 0,-3-2 0 0,2 0-27 16,1 5-6-16,-3-5 0 0,2 0-1 0,-2 0-7 0,3 0-8 15,-3 0 11-15,2-2-11 0,-2 2 0 0,-2 0 0 16,-6-7 0-16,10 5-12 15,-2-3-26-15,-8-2-5 0,0 0-1 0,0 0 0 16,0 0-168-16,0 0-35 0,19-7-6 0,-19 7-2 0</inkml:trace>
  <inkml:trace contextRef="#ctx0" brushRef="#br0" timeOffset="27503.564">15375 13851 460 0,'-11'-12'41'0,"11"12"-33"16,-2-2-8-16,2 2 0 0,-6 0 200 0,6 0 37 0,-5 0 8 0,5 0 2 15,-3 0-115-15,-2 0-22 0,3 7-5 0,-1-7-1 16,3 4-43-16,-3-1-9 0,1 2-1 0,-1-3-1 16,0 5-15-16,3 0-3 0,-2 5-1 0,-1-5 0 15,0 7-11-15,1-7-3 0,-1 5 0 0,0 2 0 16,1-2-17-16,-1-3 8 0,1 3-8 0,-1 2 0 16,3-2 0-16,-3-3 0 0,1-2 0 0,-1 5 0 31,3 2-16-31,-3-2-11 0,1-5-1 0,-1 0-1 0,3-7-176 0,0 0-35 15</inkml:trace>
  <inkml:trace contextRef="#ctx0" brushRef="#br0" timeOffset="27753.947">15531 14018 633 0,'3'5'56'0,"-3"-5"-44"16,0 0-12-16,0 0 0 0,0 0 231 0,0 0 44 15,0 2 9-15,0-2 1 0,0 0-161 0,0 7-32 16,2 5-6-16,-2-5-2 0,0-7-68 0,0 7-16 16,0 0 0-16,0 0 0 0,0 7 30 0,0-7 8 15,6 0 2-15,-6 5 0 0,2-5-31 0,1 5-9 16,-6-10 0-16,3 5 0 15,3-2-120-15,-3-5-32 0</inkml:trace>
  <inkml:trace contextRef="#ctx0" brushRef="#br0" timeOffset="27894.539">15507 13952 1382 0,'-13'-2'61'0,"10"2"13"0,3 0-59 0,0 0-15 0,-2 2 0 0,-4 3 0 16,4-3 105-16,-1-2 19 0,3 0 3 0,-5 5-614 15,0-5-122-15</inkml:trace>
  <inkml:trace contextRef="#ctx0" brushRef="#br0" timeOffset="29021.108">15261 10022 921 0,'0'0'40'0,"0"0"10"0,5 0-40 0,-2-5-10 0,0 3 0 0,-1-3 0 15,4 3 29-15,-6-3 4 0,2 3 1 0,1-3 0 16,0-2-26-16,-3 7-8 0,0-2 0 0,0 2 0 16,-3-5 10-16,3 5-10 0,-3-7 8 0,1 2-8 15,-4 3 21-15,-2-3-1 0,6 5 0 0,-6-2 0 16,3-3-11-16,-1 5-9 0,-2-2 12 0,0-3-12 15,0 5-16-15,3-2-9 0,-16-3-3 16,5 5 0-16</inkml:trace>
  <inkml:trace contextRef="#ctx0" brushRef="#br0" timeOffset="29224.756">14994 9963 345 0,'0'0'31'0,"0"0"-31"16,-3 5 0-16,-2-3 0 0,-3-2 140 0,0 0 21 16,0 0 5-16,3 0 1 0,-3 0-66 0,0 0-13 15,-3 0-2-15,4 0-1 0,-4 0-53 0,3 0-10 16,-3 0-2-16,-2 0-1 0,3 0-19 0,-1 0-19 16,-2 0 4-16,0-2 1 15,2-3-138-15,0 3-28 0</inkml:trace>
  <inkml:trace contextRef="#ctx0" brushRef="#br0" timeOffset="29380.452">14579 9942 568 0,'-16'5'25'0,"10"-3"6"0,1-2-31 0,-3 5 0 0,0-5 0 0,0 2 0 15,0 3 30-15,0-5 0 0,3 2 0 0,-3-2 0 16,0-2-17-16,3 2-3 0,5 0-1 0,0 0 0 16,-5 2-23-16,2-2-5 0,3 0-1 0,0 0 0 15,0 0 20-15,-3-2 0 0,-2 2 0 0,5 0 0 31,0 0-36-31,0 0-8 0,0 0 0 0</inkml:trace>
  <inkml:trace contextRef="#ctx0" brushRef="#br0" timeOffset="29521.137">14436 9949 172 0,'0'0'16'0,"0"0"-16"0,0 0 0 0,-8 7 0 0,0-7 166 0,0 5 30 15,-3-3 7-15,1-2 1 0,-1 0-112 0,1 0-23 16,-4 0-4-16,1 5-1 0,0-5-42 0,0 0-9 15,-3 2-1-15,3-2-529 16</inkml:trace>
  <inkml:trace contextRef="#ctx0" brushRef="#br0" timeOffset="29677.302">13975 9996 979 0,'-13'-2'87'0,"5"2"-70"0,3-5-17 0,-3 5 0 15,8 0 129-15,0 0 23 0,0 0 4 0,-5 0 0 16,-1 0-116-16,1 0-23 0,0 0-5 0,-3 0 0 16,-3 0-12-16,3 0-16 0,0 0 4 0,0 0-681 15</inkml:trace>
  <inkml:trace contextRef="#ctx0" brushRef="#br0" timeOffset="29855.84">13576 9975 979 0,'0'0'87'0,"-8"0"-70"0,0 0-17 0,0-5 0 16,3 5 64-16,-1 0 10 0,-2 0 2 0,3 0 0 16,-3-2-56-16,0 2-10 0,3 0-2 0,-3 0-384 15,0 0-76-15</inkml:trace>
  <inkml:trace contextRef="#ctx0" brushRef="#br0" timeOffset="30022.456">13182 9961 57 0,'-19'-5'0'0,"11"3"0"0,-2-3 0 0,2 5 0 0,2 0 0 15,-2-2 0-15,3 2 345 0,0-5 64 0,2 5 13 0,-2-2 2 16,-3-3-345-16,3 5-70 0,-3 0-9 0,2 0-11 15</inkml:trace>
  <inkml:trace contextRef="#ctx0" brushRef="#br0" timeOffset="30163.129">12742 9916 1364 0,'-18'0'60'0,"10"0"13"0,-3 5-58 0,-2-5-15 0,2 0 0 0,1 2 0 15,-3-2 9-15,2 5-1 0,-2-5 0 0,2 2 0 16,3-2-8-16,-2 5-11 0,-1-5 3 0</inkml:trace>
  <inkml:trace contextRef="#ctx0" brushRef="#br0" timeOffset="30334.929">12256 9949 1036 0,'0'0'46'0,"-8"0"10"0,0 0-45 0,-3 0-11 16,3 0 0-16,0 0 0 0,3 0 82 0,-3 0 14 15,-3 0 4-15,3 5 0 0,0-5-80 0,1 2-20 16,-1-4 0-16,0 2-617 0</inkml:trace>
  <inkml:trace contextRef="#ctx0" brushRef="#br0" timeOffset="30475.963">11806 9975 1324 0,'-21'0'118'0,"10"0"-94"0,3 0-24 0,0 0 0 16,-2 0 56-16,2 0 8 0,0-5 0 0,0 5 1 16,-3 0-46-16,6 0-10 0,-3 0-1 0,3 0-474 15,-1 0-94-15</inkml:trace>
  <inkml:trace contextRef="#ctx0" brushRef="#br0" timeOffset="30647.401">11337 9989 576 0,'-8'0'51'0,"-2"0"-41"16,-1 0-10-16,1 0 0 0,-4 5 178 0,4-5 34 15,-3 2 6-15,-1-2 2 0,4 0-167 0,-3 5-33 16,-1-5-6-16,1 2-2 0,3-2-12 0,-4 5 0 15,1-10 0-15,3 5-629 16</inkml:trace>
  <inkml:trace contextRef="#ctx0" brushRef="#br0" timeOffset="30819.527">10652 9975 1209 0,'-26'0'53'0,"18"0"12"0,-3 0-52 0,3 0-13 0,-2 0 0 0,2 0 0 16,-6 0 29-16,4 0 3 0,-1 0 1 0,3 0 0 16,-2 0-33-16,2 0 0 0,-3-5 0 0,3 5 0 31,0 0-123-31,0 0-18 0</inkml:trace>
  <inkml:trace contextRef="#ctx0" brushRef="#br0" timeOffset="30979.261">10067 9954 1036 0,'-8'-5'92'0,"8"5"-73"0,-5 0-19 0,0 0 0 0,0-7 36 0,-1 7 3 16,1 0 1-16,0 0-372 15,-1-2-73-15</inkml:trace>
  <inkml:trace contextRef="#ctx0" brushRef="#br0" timeOffset="31150.875">9655 9902 1144 0,'-14'0'51'0,"9"-2"10"0,-3-3-49 0,3 0-12 0,-3 3 0 0,0 2 0 15,0 0 9-15,0 0-1 0,0-5 0 0,3 5-352 16,-6 0-70-16</inkml:trace>
  <inkml:trace contextRef="#ctx0" brushRef="#br0" timeOffset="31338.689">9229 9923 702 0,'0'0'31'0,"-8"0"6"0,2 0-29 0,-1 5-8 15,1-5 0-15,-2 2 0 0,0-2 47 0,0 5 8 16,3-10 1-16,-3 5 1 0,0 5-33 0,0-5-8 16,0 0 0-16,3 0-1 0,-3 0-15 0,3 5 0 15,5-5 8-15,0 0-8 0,0 0 0 0,0 0-13 16,-5-5 2-16,5 5-270 16,0 0-55-16</inkml:trace>
  <inkml:trace contextRef="#ctx0" brushRef="#br0" timeOffset="31495.095">8903 10001 748 0,'-5'2'67'0,"-3"-2"-54"0,0 5-13 0,0-3 0 16,0-2 122-16,0 0 22 0,3 5 4 0,-3-5 0 16,3 2-93-16,2-2-19 0,-2 0-4 0,2 0-1 31,1 0-95-31,2 0-20 0</inkml:trace>
  <inkml:trace contextRef="#ctx0" brushRef="#br0" timeOffset="31666.468">8678 9994 345 0,'-8'2'15'0,"3"-2"4"0,-8 0-19 0,0 0 0 0,7 0 0 0,1 0 0 15,-3 0 132-15,0 0 24 0,-2 0 4 0,7 0 0 16,3 0-115-16,0 0-23 0,-11 0-5 0,3 0-1 15,8 0 6-15,0 0 1 0,-10 0 0 0,2 0 0 16,0 5-103-16,8-5-20 0</inkml:trace>
  <inkml:trace contextRef="#ctx0" brushRef="#br0" timeOffset="31979.071">8374 10029 345 0,'0'0'15'0,"0"0"4"0,-8 0-19 0,5 0 0 15,3 0 0-15,0 0 0 0,-7 0 117 0,1 0 20 16,1 0 4-16,5 0 1 0,0 0-101 0,-5 0-20 16,-6 0-4-16,3 0-1 0,8 0-16 0,-8-2 8 15,-2 2-8-15,-4 0 0 0,6 0 0 0,1 0-14 0,-1 0 1 16,-3 2 0 0,-5-2-17-16,3 0-3 0,8 0-1 0,-6 0 0 0,-5 0 24 0,6 0 10 0,10 0-8 0,0 0 8 15,-8 0 15-15,0 0 8 0,2 0 1 0,6 0 1 16,0 0-11-16,0 0-2 0,-5-2-1 0,5 2 0 15,8-5-21-15,-8 5-4 0,0 0-1 0,0 0 0 16,0-5 0-16,0 5 0 0,0 0 0 0,-5-2 0 16,-3-3 15-16,3 5 8 0,5 0 0 0,-6-2-8 15,-7 2 39-15,5 0 1 0,0 2 0 0,3-2 0 16,0-2-18-16,-3 2-3 0,0 2-1 0,8-2-450 16</inkml:trace>
  <inkml:trace contextRef="#ctx0" brushRef="#br0" timeOffset="32853.807">7369 9909 1267 0,'0'0'28'0,"0"0"5"0,0 0 2 0,0 0 1 0,-6 0-36 0,6 0 0 0,0 0 0 0,0 0 0 16,0 0 109-16,0 0 15 0,6 5 4 0,-4 2 0 15,-2-7-72-15,6 7-13 0,2 0-3 0,-3 0-1 16,0 5 1-16,3-5 1 0,0 2 0 0,3-4 0 16,-3 2-12-16,2 0-2 0,-2 0-1 0,3 0 0 15,-3-2-10-15,-1-3-3 0,1 3 0 0,-2-3 0 0,-1 3-3 0,0-5-1 16,-5 0 0-16,6 0 0 16,-1 0-141-16,0-5-29 0,-5 5-6 0</inkml:trace>
  <inkml:trace contextRef="#ctx0" brushRef="#br0" timeOffset="33072.6">7559 9881 1267 0,'0'0'56'0,"0"0"12"0,0 0-55 0,0 0-13 16,0 0 0-16,0 0 0 0,0 0 152 0,0 0 28 16,0 0 6-16,-2 7 1 0,2 0-95 0,-3 0-18 15,0 5-4-15,1-3-1 0,-4 10-24 0,1-5-5 16,2 0 0-16,-5 5-1 0,3 2-19 0,-3-2-3 15,0 2-1-15,3-2 0 0,-3 2-8 0,0 3-8 16,3-3 9-16,-3-5-9 0,0 8 9 0,3-8-9 0,-1 3 8 0,1-5-8 16,0 0 0-16,-1-2 0 0,4 2 0 0,2-7 0 31,-3 0-148-31,1 3-36 0,-1-8-6 0,3-2-2 0</inkml:trace>
  <inkml:trace contextRef="#ctx0" brushRef="#br0" timeOffset="33603.742">7358 9740 1386 0,'0'0'30'0,"0"0"6"0,0 2 2 0,0-2 2 0,-3 7-32 0,3-7-8 16,-2 5 0-16,2-5 0 0,-3 2 91 0,0 3 17 15,1 2 3-15,-3-2 1 16,5-5-63-16,0 2-12 0,0-2-2 0,0 0-1 0,0 0 0 0,0 0 0 16,0 0 0-16,0 0 0 0,0 0-2 0,0 0 0 15,0 0 0-15,0 0 0 0,0 0-12 0,0 0-2 16,0 0-1-16,5 0 0 0,-5 0-6 0,5-7-2 15,3 7 0-15,0-7 0 0,0 2-9 0,0-2 0 16,0 5 0-16,2-5 8 0,1 0-8 0,0 0 0 0,-1-3 0 16,-2 3 0-16,0 0-9 0,0 5-7 0,-3-5-2 0,1 0 0 15,1 2 34-15,-4-2 6 0,-3 7 2 0,5-5 0 16,-5 5-3-16,0 0 0 0,3-2 0 0,-3 2 0 16,0 0-3-16,0 0-1 0,0 0 0 0,0 0 0 15,0 0-17-15,5-5 0 0,-5 5 0 0,6 0 0 16,-1 5 8-16,0-3-8 0,1 3 0 0,-1 2 0 15,0-2 10-15,0 2-10 0,-2 0 8 0,2 2-8 16,1-4 0-16,-1 7 0 0,0-3 0 0,-2-2-11 16,2 0 11-16,-2 0 14 0,2-2-3 0,-2 2-1 15,-1 0-10-15,1-2 12 0,2-3-12 0,-2 3 12 16,-3-3-4-16,3-2 0 0,-3 0 0 0,0 0 0 16,0 0-179-16,0 0-36 0</inkml:trace>
  <inkml:trace contextRef="#ctx0" brushRef="#br0" timeOffset="33963.083">7736 10130 230 0,'0'0'20'0,"0"0"-20"0,0 0 0 0,0 0 0 15,8 0 280-15,-8 0 52 0,0 0 11 0,0 0 1 16,0 7-169-16,0-2-35 0,0 2-6 0,-2 0-2 15,-4 0-52-15,6 0-10 0,0 0-2 0,0 0-1 16,-5 0-23-16,2 3-4 0,9-3 0 0,-6 0-1 16,0 0-15-16,0-5-4 0,-3 5 0 0,6-2 0 15,-3-5-12-15,0 0-8 0,-3 7 10 0,3-7-10 16,0 0-104-16,0 0-26 0,0 0-6 0,0 0 0 16</inkml:trace>
  <inkml:trace contextRef="#ctx0" brushRef="#br0" timeOffset="34103.71">7684 9975 1728 0,'0'0'38'0,"0"0"8"0,0 0 2 0,0 0 0 0,0 0-39 0,0 0-9 16,0 0 0-16,0 0 0 0,0 0 87 0,0 0 15 16,0 0 3-16,0 0 1 0,0 0-78 0,0 0-16 15,0 0-4-15</inkml:trace>
  <inkml:trace contextRef="#ctx0" brushRef="#br0" timeOffset="34916.626">14965 9274 403 0,'0'0'36'0,"0"0"-36"16,-5 0 0-16,2 0 0 0,-5 0 172 0,8 0 27 16,0 0 5-16,0 0 2 15,-3 0-80-15,-2 0-16 0,-6 0-3 0,6 5-1 16,0-5-32-16,0 0-6 0,2 0-2 0,0 2 0 0,1-2-38 0,-4 0-7 15,-2 0-1-15,-2 0-1 0,2 0-19 0,-5 0 0 16,-3 0 0-16,0-2-813 0</inkml:trace>
  <inkml:trace contextRef="#ctx0" brushRef="#br0" timeOffset="35104.182">14354 9354 1152 0,'0'0'102'0,"0"0"-82"0,0 0-20 0,10-2 0 16,9-3 96-16,-9 5 16 0,-10 0 2 0,6-7 1 15,10 7-94-15,-11-2-21 0,-16-3 0 0,1 5 0 16,4-2 0-16,-2-3-10 0,3 5 10 0,-3 0-12 16,0 0-2-16,0-5-1 0,-2 3 0 0,-1 2-653 15</inkml:trace>
  <inkml:trace contextRef="#ctx0" brushRef="#br0" timeOffset="35291.594">13848 9281 1609 0,'0'0'71'0,"0"0"15"15,0 0-69-15,0 0-17 0,0-2 0 0,0 2 0 0,0 0 0 0,0 0 0 16,0 0 8-16,0 0-8 15,0 0-26-15,0 0-9 0,-8 0-1 0,0 0-1 16,0 0-172-16,1 0-35 0,-4 0-6 0,3 0-157 0</inkml:trace>
  <inkml:trace contextRef="#ctx0" brushRef="#br0" timeOffset="35432.746">13433 9326 57 0,'-5'0'0'0,"-3"5"0"0,2-10 0 0,1 5 0 16,-3 5 256-16,6-3 47 0,2-2 9 0,0 0 1 16,-8-2-237-16,5-3-48 0,-2 5-10 0</inkml:trace>
  <inkml:trace contextRef="#ctx0" brushRef="#br0" timeOffset="35604.081">12814 9314 1209 0,'-19'0'108'0,"11"0"-87"0,-2 0-21 0,-1-2 0 0,1 2 60 0,-1 0 7 16,0-5 1-16,-2 3 1 0,3 2-50 0,-4-5-11 16,4 5-8-16,-1 0 12 15,-2 0-124-15,2 0-24 0</inkml:trace>
  <inkml:trace contextRef="#ctx0" brushRef="#br0" timeOffset="35760.73">12385 9279 518 0,'-18'0'23'0,"10"0"5"0,-3 0-28 0,1 0 0 0,-4 0 0 0,1 0 0 16,2 0 182-16,-2 0 31 0,0 0 7 0,0 0 0 15,0 0-172-15,2 0-36 0,3 0-12 0,0 0 9 31,-2 0-109-31,-1 0-21 0</inkml:trace>
  <inkml:trace contextRef="#ctx0" brushRef="#br0" timeOffset="35917.085">11737 9291 1209 0,'-21'2'53'0,"10"-2"12"16,1 5-52-16,-6-5-13 0,5 2 0 0,-5-2 0 0,3 0 9 0,-3 0-1 15,0 0 0-15,0 0 0 0,3 0-8 0,-3 0 0 16,3 0 0-16,0 0-368 16,-3 0-72-16</inkml:trace>
  <inkml:trace contextRef="#ctx0" brushRef="#br0" timeOffset="36057.362">11255 9293 748 0,'-5'5'67'0,"0"-5"-54"16,-3 0-13-16,3 2 0 0,-3-2 84 0,2 5 15 16,-2-5 2-16,-2 2 1 0,2-2-82 0,0 0-20 0,3 0 0 0</inkml:trace>
  <inkml:trace contextRef="#ctx0" brushRef="#br0" timeOffset="36213.93">10755 9321 345 0,'-18'0'15'0,"10"0"4"0,-3 0-19 0,1 5 0 0,-4-5 0 0,4 0 0 16,-3-5 132-16,2 5 24 0,-5-2 4 0,0 2-360 16,-5-5-71-16</inkml:trace>
  <inkml:trace contextRef="#ctx0" brushRef="#br0" timeOffset="36401.045">10139 9298 1209 0,'-19'2'53'0,"11"-2"12"0,0 0-52 0,-2 0-13 15,-1 0 0-15,-2 0 0 0,2 0 79 0,1-2 13 16,-1 2 2-16,-2 0 1 0,5-5-71 0,-2 5-15 15,-1 0-9-15,0-2-458 16,1-3-98-16</inkml:trace>
  <inkml:trace contextRef="#ctx0" brushRef="#br0" timeOffset="36572.733">9721 9253 345 0,'-5'0'31'0,"-3"0"-31"0,0 0 0 0,-3 0 0 15,3 5 209-15,0-3 36 0,-2-2 7 0,2 0 2 16,0 5-180-16,0-3-36 0,0-2-7 0,3 0-2 16,2 0-29-16,-2 5-10 0,-1-5 0 0,1 0-388 15,2 0-78-15</inkml:trace>
  <inkml:trace contextRef="#ctx0" brushRef="#br0" timeOffset="36791.794">9263 9345 403 0,'0'0'36'0,"-5"2"-36"16,2-2 0-16,-2 0 0 0,0 5 84 0,-1-5 9 16,1 0 3-16,0 0 0 0,-1 0-65 0,1 0-13 15,0 0-2-15,0 0-1 0,-3 0-15 0,2 0 0 16,1-5 0-16,-3 5-10 0,0 0-10 0,0 0-1 15,0 0-1-15,-2 0 0 16,-1 0-10-16,0 0-3 0,1 5 0 0,-1-5 0 16,3 0-13-16,-2 0-4 0,-1 0 0 0</inkml:trace>
  <inkml:trace contextRef="#ctx0" brushRef="#br0" timeOffset="36932.078">8906 9380 460 0,'0'0'20'0,"-3"0"5"0,3 0-25 0,0 0 0 0,-5 0 0 0,5 0-200 15</inkml:trace>
  <inkml:trace contextRef="#ctx0" brushRef="#br0" timeOffset="37103.948">8829 9368 954 0,'0'0'42'0,"-5"5"9"0,5-5-41 0,-5 0-10 0,-3 0 0 0,2-5 0 0,6 5 8 0,-5-2 0 16,0 2 0-16,-3 0 0 15,3-5-21-15,2 5-5 0,3 0-1 0,-5-2 0 16,-3-3-18-16,2 3-4 0,4-3-1 0,-4 5 0 16,1-2-22-16,0-3-5 0</inkml:trace>
  <inkml:trace contextRef="#ctx0" brushRef="#br0" timeOffset="37275.795">8517 9319 172 0,'0'0'8'0,"0"0"1"0,-5 2-9 0,-3-2 0 15,-3 0 0-15,3 5 0 0,3-5 197 0,-3 0 38 16,-3 0 7-16,1-5 2 0,5 5-165 0,-6 0-33 16,3 0-6-16,-3 0-2 0,1 0-22 0,2-2-5 0,-3 2-1 0,1 0 0 15,-4-5-10-15,4 5 0 0,5-2 0 0,-3 2 0 16,-3-5-11-16,3 5-4 0,-2-2-1 0,4-3-512 15</inkml:trace>
  <inkml:trace contextRef="#ctx0" brushRef="#br0" timeOffset="37463.28">8197 9286 345 0,'0'0'31'0,"-8"0"-31"0,3 0 0 0,5 0 0 15,8 0 226-15,-8 0 39 0,-8 0 8 0,8 0 2 16,0 0-168-16,0 0-34 0,0 0-6 0,0 0-2 15,0 0-31-15,0 0-6 0,0 0-2 0,0 0 0 16,-11 0-26-16,3 0 8 0,8 0-8 0,0 0 0 16,-11 0-17-16,6 0-9 0,5 0-2 0,0 0 0 15,0 0-46-15,0 0-10 0,-5-7-1 0,5 7-1 16,3-5-30-16,-3 5-5 0,-6-2-2 0</inkml:trace>
  <inkml:trace contextRef="#ctx0" brushRef="#br0" timeOffset="38056.995">7459 9213 1267 0,'0'0'28'0,"0"0"5"0,0 0 2 0,0 0 1 0,0 0-36 16,0 0 0-16,0 0 0 0,0 0 0 0,0 0 58 0,0 0 5 15,0 0 1-15,5 5 0 0,-2-3 0 0,2 3 0 16,0-3 0-16,0 3 0 0,-5-5 0 0,6 0 0 15,-1 2 0-15,3-2 0 0,-3 5-64 0,1-5-12 0,1 0-2 0,-1 0-1 16,-1 0 15-16,0-5 0 16,-2 5 0-16,2-2 0 15,1 2-140-15,-1-5-31 0,-2 5-6 0,2-2-2 0</inkml:trace>
  <inkml:trace contextRef="#ctx0" brushRef="#br0" timeOffset="38322.647">7617 9133 403 0,'0'0'36'0,"0"0"-36"0,0 0 0 0,0 0 0 16,0 0 199-16,0 0 33 0,0 0 6 0,0 0 2 16,0 0-59-16,0 0-11 0,0 0-2 0,0 0-1 15,-5 5-63-15,0-3-12 0,2 3-2 0,0 4-1 16,1 3-71-16,-1 0-18 0,3-3 0 0,-2 3 0 0,-1 2 41 16,3 0 5-16,-3 5 1 0,1-5 0 0,2 0-33 0,-3 3-6 15,3-3-8-15,-3-5 11 0,1 8-11 0,-1-3 0 16,3-5 0-16,0 3 8 0,0-5 0 0,0 5 0 15,0-3 0-15,0-2 0 0,0-2-8 0,0 2-14 16,3-2 3-16,-1-3 1 16,-2-2-202-16,0 0-40 0,0 0-8 0,11-2-1 0</inkml:trace>
  <inkml:trace contextRef="#ctx0" brushRef="#br0" timeOffset="38510.421">7758 9361 1036 0,'0'0'92'0,"0"0"-73"0,5 5-19 0,-5-5 0 15,-8 7 106-15,8-2 18 0,5-3 3 0,-5 5 1 16,-2-2-13-16,-1 2-3 0,3-5 0 0,3 5 0 16,2-2-76-16,-5-5-16 0,-3 5-4 0,3-5 0 15,6 2-16-15,-6-2 0 0,0 0 0 0,0 0-576 16,0 0-120-16</inkml:trace>
  <inkml:trace contextRef="#ctx0" brushRef="#br0" timeOffset="38635.34">7742 9218 1479 0,'0'0'65'0,"0"0"15"0,-6 0-64 15,6 0-16-15,0 0 0 0,0 0 0 0,-2 0 0 0,2 0 11 16,0 0-11-16</inkml:trace>
  <inkml:trace contextRef="#ctx0" brushRef="#br0" timeOffset="40385.258">7975 9333 172 0,'-6'0'16'0,"6"0"-16"0,0 0 0 0,0 0 0 16,0 0 151-16,0 0 27 0,0 0 6 0,0 0 0 16,6 0-72-16,-6 0-16 0,0 0-2 0,0 0-1 15,5 5-5-15,-5-5-2 0,0 0 0 0,0 0 0 16,0 0-14-16,0 0-4 0,0 0 0 0,0 0 0 16,0 0 7-16,0 0 1 0,0 0 0 0,0 0 0 15,-8 2-24-15,8-2-5 0,0 0-1 0,0 0 0 16,-11 0-32-16,3 0-6 0,8 0-8 0,0 0 11 0,0 0 20 0,0 0 4 15,-5-2 1-15,5 2 0 16,0 0-21-16,-8-5-4 0,-2 5-1 0,2 0 0 0,0 0-10 0,0 0 12 16,8 0-12-16,-8 0 12 0,-3-2-12 0,3 2 8 15,8 0-8-15,0 0 8 0,-13 2-8 0,5-2 0 16,8 0 0-16,0 0 0 0,0 0 0 0,0 0 0 16,0 0 0-16,0 0 0 0,5 0-8 0,-5 0 8 15,0 0 0-15,0 0 0 0,0 0 0 0,0 0 0 16,0 0 10-16,0 0-10 0,-8 0 12 0,8 0-12 15,0 0 12-15,0 0-12 0,0 0 0 0,0 0 0 16,-2 7 0-16,2-7 0 0,-5 7 22 0,-1-2-2 16,6-5-1-16,0 7 0 0,3-5-19 0,-3-2 0 15,-3 7 0-15,3-7 0 0,6 10 0 0,-4-3 0 16,-2 0 0-16,0 0 0 0,0-5-9 0,0 5-9 16,3 3-2-16,-6-1 0 0,-2-2 20 0,2 0 0 0,9 0 0 0,-6 5 0 15,-8-5 0-15,5 7 0 0,3-7 0 0,0 5 0 16,0 2 0-16,0 0 0 0,-3-2 0 15,3 2 0-15,3-2 17 0,0-3 7 0,-9 8 2 0,6-8 0 16,3 5-26-16,0-2 8 0,-6 0-8 0,3-3 0 16,3 3 0-16,-1-3 0 0,1 3 0 0,-6-5 0 15,-2 5 34-15,2-5 2 0,9 0 0 0,-4 0 0 16,-7 5-36-16,2-5 0 0,6 2 0 0,2-4 0 16,-2 2-14-16,0 0-10 0,-6 0-1 0,8 0-1 15,3-2 26-15,-5 2 0 0,-6-5 9 0,0 5-9 16,6-2 12-16,0 2-4 0,-6-2 0 0,-2-3-8 15,2 5 12-15,3-7-12 0,3 5 12 0,-6-3-12 0,-2 5 12 16,2-2-12-16,3-5 12 0,0 0-12 0,0 5 8 0,0-3-8 16,3 5 0-16,0-2 0 0,2-3 0 0,-5 5 0 15,-3-2 0-15,3-3 0 0,0-2 0 0,3 5 0 16,-3 2 0-16,2-2 0 0,-2-5 0 0,3 7 0 16,2-5 0-16,-2 5 0 0,-6 0 0 0,3-2 0 15,6-3 0-15,-6-2 0 0,-3 5 0 0,3-5 0 16,5 7 0-16,1-7 0 0,-6 0 0 0,2 7 0 15,-2-7 0-15,6 5 0 0,7-3 0 0,-8 3 0 16,-5-5 0-16,5 2 0 0,9-2 0 0,-4 0 0 16,-4 5 0-16,-1-3 0 0,3-2 0 0,-3 5 0 15,6-5 0-15,-3 7 0 0,-8-7 0 0,5 0 0 16,5 0 0-16,-2 0 0 0,-8 0 0 0,6 0 0 16,2 5 0-16,0-5 0 0,-1 0 0 0,-1 0 0 15,-6 0 0-15,5-5 0 16,0 5-57-16,-5 0-15 0,0 0-4 0,0 0 0 0</inkml:trace>
  <inkml:trace contextRef="#ctx0" brushRef="#br0" timeOffset="48055.66">15901 5713 1036 0,'0'0'23'0,"0"0"5"0,0 0 0 0,0 0 1 0,3-7-29 0,-3 7 0 0,-3-2 0 0,1-3 0 16,2 5 108-16,0 0 16 0,-5 0 4 0,5 0 0 16,-3-2-40-16,0 2-7 0,1 0-1 0,-4 2-1 15,1 3-15-15,0-3-4 0,2 5 0 0,0-2 0 0,-2 7-12 0,-3-3-2 16,0 3-1-16,0 2 0 0,0 0-7 0,0 0-2 15,1 5 0-15,-4 0 0 0,0-3 0 16,1 8-1-16,-1-8 0 0,6 3 0 16,0-5-5-16,-1 5-1 0,1 7 0 0,2-5 0 0,1 0-10 0,-1 3-3 15,0-3 0-15,1 7 0 0,2-2-7 0,2-5-1 16,1 5-8-16,0-5 12 0,-1 1 5 0,4 1 1 16,2-2 0-16,0 0 0 0,-1-2-4 0,4 0-1 15,0-2 0-15,-1 1 0 0,1-4-13 0,2 1 0 16,-2-4 0-16,-1 3 0 0,1 1 10 0,-1-8-1 15,1 4 0-15,-3-4 0 0,0 0-9 0,-3 1 0 16,0-1 9-16,1-3-9 0,-1-1 0 0,-5 1 0 16,0-4 0-16,0 7-817 15,-5-7-161-15</inkml:trace>
  <inkml:trace contextRef="#ctx0" brushRef="#br0" timeOffset="48727.535">16179 6189 990 0,'0'0'44'0,"0"0"8"0,0 0-41 0,0 0-11 0,0 0 0 0,0 0 0 16,8 4 101-16,-8-4 19 0,0 0 3 0,0 0 1 15,6 0-36-15,-1 3-8 0,0 1 0 0,-5-4-1 16,0 7-15-16,3 0-4 0,7 0 0 0,-4 0 0 0,-6 1-12 15,5 3-2-15,5-4-1 0,4 5 0 16,-4-2-16-16,-2-3-3 0,-2 4-1 0,4-4 0 16,6 0-25-16,-3 1 0 0,-7-1 0 0,1-3 0 0,4 3 0 0,0-2 0 15,-11-5 0-15,0 0 0 0,0 0 0 0,0 0 0 16,0 0 0-16,0 0 0 16,-6 0-148-16,6 0-36 0,6-5-6 0,-6 5-590 15</inkml:trace>
  <inkml:trace contextRef="#ctx0" brushRef="#br0" timeOffset="49008.791">16346 6174 1263 0,'18'-7'56'0,"-15"7"12"0,-3 0-55 0,0 0-13 16,3-2 0-16,2 2 0 0,-2-5 106 0,-3 5 18 16,0 0 4-16,0 0 1 0,5 5-1 0,0-3 0 15,-2-2 0-15,-3 0 0 0,-3 7-51 0,1 0-10 16,-4 5-3-16,1-5 0 0,-3 7 0 0,3-2 0 0,0-2 0 15,-1 8 0-15,-4-4-51 0,2 5-13 0,2 7 0 0,4-5 0 16,-1 0 0-16,-2-2 0 0,0 2 0 0,2 1 0 16,6 1 0-16,-3-6 0 0,-6 1 0 0,4 4 0 15,7-6 0-15,-2 1 0 0,-11-6 0 0,2 3 0 16,6 1 0-16,-2-1 0 0,2-3 0 0,-6-4 0 16,-4 0 0-16,2 5 0 0,11-5 0 0,-6-4 0 15,-8 1 33-15,3-4 4 0,8 0 1 0,0 0 0 16,0 0-137-16,0 0-27 0,0-4-6 0,3-3-973 15</inkml:trace>
  <inkml:trace contextRef="#ctx0" brushRef="#br0" timeOffset="49839.263">16584 6497 288 0,'0'0'25'0,"0"0"-25"15,0 0 0-15,0 0 0 0,-5-7 187 0,5 7 32 16,2-3 6-16,-2 3 2 0,-2-5-73 0,2 5-14 0,0 0-4 0,0 0 0 16,0 0-38-16,0 0-8 0,-5 5-2 0,5-5 0 15,2 3-32-15,-2 4-6 0,-5 0-2 0,2 4 0 16,3-4-1-16,-2 5-1 0,-4-5 0 0,1 7 0 15,0-2-30-15,2 2-5 0,3-4-2 0,-3 6 0 16,-2-6-9-16,2 4 10 0,9-3-10 0,-4 4 10 16,-2-8-2-16,3 0 0 0,2 4 0 0,6-4 0 15,0 1-8-15,-1-8 0 0,-5 4 0 0,6-1 0 16,10-3 16-16,-8 0-3 0,-10-7 0 0,5 4 0 16,5-9 11-16,-2 5 3 0,-3-4 0 0,0 1 0 15,-3-2-3-15,3-2-1 0,0 3 0 0,-6-4 0 16,-7 1-9-16,5 0-2 0,3 0 0 0,2-2 0 15,-5 6 24-15,-5-2 4 0,-3 5 0 0,0 0 1 0,5 0-4 0,-7 0-1 16,-4 3 0-16,4 1 0 0,10 3-13 0,-11 0-3 16,-5 0-1-16,3 0 0 15,3-5-41-15,2 5-8 0,-3 5-2 0,1-5 0 16,-1 3-94-16,6-3-19 0,5 0-4 0,0 0-1 0</inkml:trace>
  <inkml:trace contextRef="#ctx0" brushRef="#br0" timeOffset="50182.841">17082 6283 1800 0,'-24'-3'80'0,"18"3"16"0,6 0-77 0,0 0-19 0,0 0 0 0,-5 0 0 16,0 3 90-16,5-3 14 0,0 0 4 0,0 0 0 16,0 0-36-16,0 0-6 0,8 0-2 0,5 4 0 15,-2-4-46-15,-1 5-10 0,-10-5-8 0,13 2 12 16,3-2-12-16,3 0 0 0,-3 0-12 0,2 0 12 0,-2 0 0 15,-3-2 0 1,1-3 14-16,-1 5-4 0,0-4-10 0,-2 4-12 0,-4 0 2 0,-7 0 1 16,8 0-198-16,-8 0-39 0</inkml:trace>
  <inkml:trace contextRef="#ctx0" brushRef="#br0" timeOffset="50729.654">17507 6268 1605 0,'0'0'71'0,"0"0"15"0,0 0-69 0,-2-2-17 0,2 2 0 0,0 0 0 16,0 0 82-16,0 0 13 0,0 0 2 0,0 0 1 15,5 7 1-15,3 0 0 0,-3 0 0 0,1 0 0 16,2 5-56-16,0-5-11 0,2 3-3 0,-2-6 0 16,0 3-29-16,0 0 0 15,0-2 0-15,2-3 0 0,-2 5 0 0,3 1 0 16,0-4 0-16,-1-1 0 0,1-3 0 0,-3 4 0 0,0-4 0 0,0-4 0 15,-3 1 0-15,0-1 0 0,0 1 0 0,-2-2 0 16,2-2 0-16,-2 0 0 0,2 5 0 0,-2-7 0 16,2 6-45-16,-5-4-15 0,3 3-4 0,0-4 0 15,-1 1 0-15,1 0 0 0,-3 0 0 0,2 3 0 0,1-3 52 0,0 4 12 16,-3 3 0-16,0 0 0 0,0 0 0 0,0-5 0 16,0 3 0-16,0 2 0 15,0 0 100-15,0 0 22 0,0 0 5 0,0 0 1 16,0 7-76-16,-6 0-14 0,4 0-3 0,-1 7-1 15,-2-2 20-15,0 2 4 0,-1 7 1 0,-2-2 0 0,0 2-19 0,-2 1-4 16,2 3-1-16,-3-3 0 0,1 3-35 0,-1-6 0 16,1 7 0-16,-1-9 0 0,3 6 12 0,0-6-4 15,0 1 0-15,0 4-8 16,3-6 0-16,-3-2 0 0,5-4-12 0,1-3 3 16,-1-3-146-16,3-4-29 0,0 0-5 0,0 0-899 0</inkml:trace>
  <inkml:trace contextRef="#ctx0" brushRef="#br0" timeOffset="51229.615">17470 6078 1267 0,'0'0'56'0,"0"0"12"0,0 0-55 0,0 0-13 16,0 0 0-16,0 0 0 0,0 0 146 0,0 0 26 15,-10 2 6-15,10-2 1 0,0 0-61 0,0 0-12 16,0 0-2-16,0 0-1 0,0 0-69 0,0 0-14 15,0 0-2-15,0 0-1 0,-3-2-9 0,1-3-8 16,2-2 12-16,2 3-12 0,4-4 8 0,1 6-8 16,-1-10 0-16,4 5 0 0,-2 0 15 0,3 3-1 15,-1-4 0-15,1 6 0 0,-3-10-14 0,0 5 0 16,0 5 0-16,0-3 0 0,-3-2 0 0,3 2 0 16,-3-2 0-16,1 7 0 0,-1-2 0 0,-2-3 0 15,2 5 0-15,0 0 0 0,3 0 0 0,-3 0 0 0,-5 0 0 0,0 0 0 16,3 0 54-16,2 7 8 0,1 0 2 15,-1-2 0-15,-3 2-52 0,1 7-12 0,0-7 0 16,-1 5 0-16,1 0 0 0,2-3 0 0,-2 3 0 0,2-2 0 16,-2 1 0-16,2-4 0 0,-2 0 0 0,2 0 0 15,-2 0 0-15,2 1 0 0,-2-4 0 0,-1 3 0 16,1 0 0-16,-3-7 11 0,0 0-11 0,5 0 10 16,-5 0-114-16,0 0-24 0,0 0-4 15,0 0-920-15</inkml:trace>
  <inkml:trace contextRef="#ctx0" brushRef="#br0" timeOffset="51714.335">17971 6515 1267 0,'0'0'28'0,"-3"-7"5"0,3 3 2 0,0 1 1 0,-3-1-36 0,3-3 0 0,-2 4 0 0,2 3 0 15,0 0 109-15,0 0 15 0,0 0 4 0,0 0 0 16,-8-5-8-16,0 5 0 0,0 5-1 0,0-2 0 16,0-3-57-16,0 7-11 0,-3 0-3 0,1 4 0 15,2 1-20-15,3-2-4 0,-1 1 0 0,-2 1-1 16,3-2-15-16,2 1-8 0,1-1 10 0,2 1-10 16,0 1 0-16,0-5 0 0,2-4 0 0,4 4 0 15,-1-3 0-15,3 3 0 0,0-7 0 0,5 0 0 16,0-2 0-16,1-3 0 0,-4 1 0 0,3-3 0 15,-2 0 19-15,2-3-3 0,-5-2 0 0,3 5 0 16,-6-4 24-16,0 4 4 0,-2-8 0 0,0 4 1 16,-3 1-36-16,-3-2-9 15,-2 3 0-15,-3 0 0 0,-3 2 0 0,1 0 0 0,-4 4 0 0,-2-2 0 16,1 5 0-16,-1 0 0 0,0 0 0 0,0 0-783 16,3 5-158-16</inkml:trace>
  <inkml:trace contextRef="#ctx0" brushRef="#br0" timeOffset="52182.656">18018 5887 1432 0,'0'0'64'0,"0"0"12"0,0 0-60 0,0 0-16 0,0 0 0 0,0 0 0 15,5 0 68-15,1 5 12 0,2 2 1 0,2 0 1 16,-2 5-14-16,3-3-4 0,-1 3 0 0,6 2 0 16,0-2-21-16,0 2-5 0,2 7-1 0,1-2 0 15,2 2-21-15,-5 1-5 0,3 3-1 0,2 1 0 16,-3 2 4-16,3 5 1 0,1 0 0 0,-1 0 0 0,-5-5-15 0,-3 5 0 16,-3 0 8-16,-4 0-8 0,-4-5 68 0,-2 3 10 15,-2-7 2-15,-1 1 1 0,-5-3-27 0,-2 3-6 16,-1-6 0-16,0 0-1 0,1-5-21 0,2 0-4 15,0 0-1-15,0-2 0 16,-3-2-12-16,6-6-9 0,-3 3 12 0,8-7-12 16,0 0-144-16,0 0-35 0</inkml:trace>
  <inkml:trace contextRef="#ctx0" brushRef="#br0" timeOffset="52541.997">18754 6261 1497 0,'0'0'32'0,"5"0"8"0,-5 0 0 0,0 0 4 15,0 0-36-15,0 0-8 0,0 0 0 0,0 0 0 0,0 0 94 0,0 0 17 16,5-2 3-16,1-3 1 0,1 5-52 0,4-2-11 16,-3-3-1-16,3 5-1 0,4 5-22 0,-4-5-4 15,2-5 0-15,-2 5-1 0,-1 0-15 0,1 0-8 16,2 0 8-16,-2 0-8 0,-1 0 0 0,1 0 0 15,-3-4 0-15,-3 1 0 16,3 3-156-16,-3 0-27 0,3-4-5 0,-8 4 0 0</inkml:trace>
  <inkml:trace contextRef="#ctx0" brushRef="#br0" timeOffset="52776.504">18801 6174 1958 0,'0'0'43'0,"0"0"9"0,0 0 1 0,0 0 3 0,0 0-45 0,3 7-11 0,0 1 0 0,-1-1 0 15,-4 4 78-15,2-4 14 16,0 5 2-16,0-2 1 0,5 1-33 0,-2 3-6 16,2 1-2-16,0-4 0 0,0 3-9 0,-2-2-1 0,2-2-1 0,-2 1 0 15,5 3-35-15,-5-7-8 0,-1 1 0 0,1-1 0 16,0 4 0-16,-1-6 0 0,1-3 0 0,-1 5 0 15,-2-7-120-15,0 0-27 0,0 0-5 0</inkml:trace>
  <inkml:trace contextRef="#ctx0" brushRef="#br0" timeOffset="53620.034">19505 6240 633 0,'27'-4'28'0,"-22"4"6"0,-5 0-34 0,0 0 0 0,5-3 0 0,-5 3 0 16,0 0 227-16,0 0 38 0,0 0 8 0,0 0 2 15,0 0-146-15,0 0-29 0,0 0-5 0,0 0-2 16,0 0-23-16,0 0-5 0,0 0-1 0,0 0 0 16,0 0-51-16,0 0-13 0,0 0 0 0,0 0 0 15,0 0-117-15,0 0-27 0</inkml:trace>
  <inkml:trace contextRef="#ctx0" brushRef="#br0" timeOffset="53823.135">19926 6294 1497 0,'0'0'133'0,"0"0"-106"16,0 0-27-16,0 0 0 0,0 0 103 0,0 0 15 15,-6-11 3-15,4 8 1 0,2 3-93 0,0 0-18 16,-3-7-11-16,3 7 12 0,3-7-12 0,2 2 0 16,0-2 0-16,1 0 0 15,-1 7-100-15,6-4-23 0,-1 1-4 0,3 3-1 0</inkml:trace>
  <inkml:trace contextRef="#ctx0" brushRef="#br0" timeOffset="53994.999">20095 6273 864 0,'0'0'76'0,"0"0"-60"0,0 0-16 0,0 0 0 15,0 0 195-15,0 0 36 0,3-5 7 0,-3 5 2 16,0 0-192-16,5 0-39 0,3-2-9 0,0-3 0 16,0 5 0-16,0-2 0 0,2-3 0 0,-2 5 0 15,0 0-100-15,3 0-23 0,10-7-4 0,-10 0-1 0</inkml:trace>
  <inkml:trace contextRef="#ctx0" brushRef="#br0" timeOffset="54869.987">20841 5887 0 0,'21'0'0'0,"-21"0"0"0,0 0 0 0,0 0 0 15,0 0 288-15,0 0-58 0,0 0 46 0,0 0 10 16,0 0-178-16,0 0-35 0,-2 0-7 0,2 0-2 16,0 0 50-16,0 0 10 0,-6 5 1 0,4-2 1 15,-1 6-48-15,1-2-10 0,-6 2-1 0,2-2-1 16,1 5-6-16,0 0 0 0,-1-3-1 0,-2 10 0 16,3-5-12-16,-3 5-3 0,0 0 0 0,0-3 0 15,-2 3-15-15,-1 2-3 0,6-2-1 0,-6 2 0 16,1-2-25-16,-1 2 0 0,9 1 0 0,-1 3 0 15,-2-3 56-15,2 1 7 0,3-2 1 0,0 0 0 0,0 5-64 0,3-5-20 16,-1 5 0-16,4-5 0 0,-1-2 32 0,3 2 7 16,0-2 1-16,2 0 0 0,1-2-20 0,-1-6 0 15,1 3 0-15,0 1 0 0,-1-8 0 0,1 4 0 16,-1-4 0-16,-2 0 0 0,0 1-16 0,0-4-8 16,-8-4 0-16</inkml:trace>
  <inkml:trace contextRef="#ctx0" brushRef="#br0" timeOffset="55135.534">21042 6316 2070 0,'0'0'45'0,"0"0"10"0,0 0 1 0,0 0 3 0,0 0-47 15,0 0-12-15,0 0 0 0,0 0 0 0,0 0 80 0,0 0 13 0,3 4 3 0,2 3 1 16,1 0-77-16,-1 5-20 0,3-3 0 0,0 3 0 16,0 2 0-16,0-2 0 15,0-2 0-15,-1 1 0 0,1-4 23 0,-2 0 1 16,2 0 0-16,2 1 0 0,-2-4 12 0,0-1 4 0,0-3 0 0,0 4 0 16,-5-4-67-16,2-4-13 15,0 1-2-15,-2-1-1 0,2 1-33 0,-2-4-8 0,-1 0 0 0,4-2-1 16,-4 2-137-16,1 0-27 0,0-3-6 0,-1 3-1 15</inkml:trace>
  <inkml:trace contextRef="#ctx0" brushRef="#br0" timeOffset="55338.629">21243 6308 1486 0,'0'0'66'0,"0"0"14"15,0 0-64-15,0 0-16 0,0 0 0 0,0 0 0 16,0 0 108-16,0 0 18 0,0 0 4 0,0 0 1 0,0 8-3 0,-2-4 0 16,-1 3 0-16,3 0 0 0,-5 7-51 0,2-2-10 15,3-2-3-15,-2 8 0 0,-1 1 0 0,-2-5 0 16,2 5 0-16,-2-2 0 0,2 1-64 0,-2 1 0 15,2-5-18-15,0 5 4 0,-2-5 14 0,0 0 0 16,0 1 0-16,-1-4 0 16,4-1 10-16,-1 1 2 0,0 1 0 0,1-2 0 15,-1-6-61-15,0 3-12 0,6 0-3 0,-3-7 0 16,0 0-111-16,0 0-22 0,0 0-5 0,0 0-1 0</inkml:trace>
  <inkml:trace contextRef="#ctx0" brushRef="#br0" timeOffset="55777.214">21415 6602 403 0,'0'0'36'0,"0"0"-36"16,0 0 0-16,0 0 0 0,0 0 294 0,3 12 52 15,-3-5 10-15,0 0 3 0,3 0-199 0,-3 5-40 0,0-2-8 0,0-3-2 16,0 0-15-16,0 4-3 0,0-4-1 0,0 5 0 16,0-5-73-16,0 0-18 0,0 0 0 0,2-2 0 0,-2-5 55 0,0 0 7 15,0 0 2-15,0 0 0 0,0 0-52 0,0 0-12 16,0 0 0-16,0 0 0 0,0 0 0 0,0 0 0 16,-2-5 0-16,2-2 0 0,2 0 0 0,-2 0 0 15,0-5 0-15,3 1 0 16,0 1-32-16,-1-1-10 0,1 1-2 0,2-2 0 0,0 5 20 0,1-4 3 15,-1 3 1-15,3 1 0 0,0 0 0 0,0 3 1 16,-3 1 0-16,0-1 0 0,1 4 19 0,2-3 0 16,-3 6 0-16,6-3 0 0,-3 4 16 0,5-1 3 15,-3 1 1-15,-2 3 0 0,3 0 33 0,-1 1 7 16,-2-4 2-16,0-1 0 0,0 8-50 0,-5-6-12 16,-3-5 0-16,5 7 0 0,0 0 0 0,-5 0 0 0,6-4 0 15,-6-3 0-15,0 0 0 0,0 0 0 0,0 11 0 0,0-11 0 16,0 0 0-16,0 0 0 0,0 0 0 0,0 0 0 31,2 7-151-31,-2-7-33 0,0 0-6 0,0 0-2 0</inkml:trace>
  <inkml:trace contextRef="#ctx0" brushRef="#br0" timeOffset="56043.116">21939 6403 403 0,'13'0'17'0,"-7"0"5"16,-1 0-22-16,-5 0 0 0,5-3 0 0,3-2 0 15,-2 3 350-15,2-3 66 0,-1 5 12 0,-1-2 4 0,-1 2-295 0,3 0-58 16,5-5-12-16,-2 5-3 0,-3 0-24 0,2 0-4 15,1 0-2-15,2 0 0 0,-5 0-26 0,3 0-8 16,-3 0 0-16,2 0-681 16,-2 0-142-16</inkml:trace>
  <inkml:trace contextRef="#ctx0" brushRef="#br0" timeOffset="56558.329">22426 6370 1497 0,'0'0'32'0,"0"0"8"0,0 0 0 0,0 0 4 0,0 0-36 0,0 0-8 16,0 0 0-16,0 0 0 0,0 0 104 0,0 0 20 16,0 4 3-16,5 8 1 0,1-5-29 0,-1 0-6 15,0-4-1-15,3 8 0 0,0-4-44 0,3 0-10 16,-1 0-2-16,1 1 0 0,-3-4-28 0,2-1-8 16,1 4 0-16,0-3 0 0,-3-4 0 0,2 0 0 15,-2 0 0-15,0 0 0 0,3 0 0 0,-6-4-15 16,0 1 4-16,0-1 1 15,1 1-42-15,-4-1-9 0,4-4-2 0,-4 6 0 16,-2-5 7-16,0-2 0 0,0 2 1 0,0 0 0 16,0-1 4-16,3 6 1 0,-3-5 0 0,3 2 0 0,-3-2 29 0,0 3 5 15,0 4 2-15,0 0 0 0,2-7 47 0,-2 7 10 16,0 0 1-16,0 0 1 0,0 0 31 0,0 0 5 16,0 0 2-16,0 0 0 0,0 7-15 0,-2 4-4 15,2-4 0-15,-3 8 0 0,0-1 0 0,1 4 0 0,-4-3 0 16,1 3 0-16,0 1-51 0,-1 2-13 0,1 1 0 0,0 1 0 15,0-6 54-15,-1 4 8 0,1 5 2 0,2-3 0 16,-2-6-52-16,2-3-12 0,-2 4 0 0,3-3 0 31,2-4-62-31,-3-4-15 0,0 0-3 0,1 0-725 0,2 1-145 0</inkml:trace>
  <inkml:trace contextRef="#ctx0" brushRef="#br0" timeOffset="57058.287">22333 6189 1728 0,'0'0'38'0,"0"0"8"0,0 0 2 0,0 0 0 0,0 0-39 0,0 0-9 15,0 0 0-15,0 0 0 0,0 0 96 0,0 0 16 16,0 0 4-16,0 0 1 0,0 0-85 0,0 0-16 16,0 0-4-16,0 0-1 0,6-3-11 0,-1-2 0 15,0-2 0-15,3 5 0 0,0-3 0 0,0-2 0 16,0 0 0-16,0 3 0 0,3-4 0 0,-3 1 0 0,0 0 0 0,2 0 0 15,1 0 0-15,-3 3 0 0,-3-4 0 0,3 1 0 16,-3 0 0-16,0 0 0 0,-2 5 0 0,2-7 0 16,-2 6 53-16,-3-4 9 0,3 2 2 0,-1 3 0 15,-2 2-52-15,0-5-12 0,0 5 0 0,0 0 0 16,0 0 0-16,0 0 0 0,0 0 0 0,6 0 0 16,-6 0 0-16,8 0 0 0,-3 5 0 0,0-3 0 15,0 6 54-15,1-1 8 0,-4 2 2 0,4 0 0 16,-4-2-52-16,4 5-12 0,-1 0 0 0,-2-3 0 15,-1 5 0-15,3-6 0 0,-2 3 0 0,0 1 0 16,-1-3 0-16,1-1 0 0,2 3 0 0,-2-4 0 0,-3 0 0 16,0-7 0-16,3 7 0 0,-3-7-782 15,5 5-159-15</inkml:trace>
  <inkml:trace contextRef="#ctx0" brushRef="#br0" timeOffset="57901.97">22807 6567 1267 0,'0'0'56'0,"0"0"12"0,0 0-55 0,0 0-13 16,0 0 0-16,0 0 0 0,0 0 131 0,0 0 23 15,0 0 5-15,0 0 1 0,0 0-56 0,-3 3-12 16,3-3-1-16,-2 7-1 0,-3-3-36 0,2 3-7 15,3 0-2-15,0 0 0 0,0 0-6 0,0 5-2 16,0-5 0-16,3 5 0 0,2-3 12 0,-5 3 3 0,-3-5 0 0,3 0 0 16,0 5-42-16,3-5-10 0,-3 0 0 0,0-4 0 15,0-3 0-15,0 0 0 0,0 4 0 0,0-4 0 16,-5-4 0-16,5 4 0 0,0 0 0 0,0-7 0 16,0-1 26-16,0 1 3 0,0 0 1 0,5-4 0 15,-5 1-48-15,2-2-10 0,1 1-1 16,2 4-1-16,3-3 14 0,-2-2 2 0,-1-2 1 0,3 10 0 15,2-3-11-15,-2 0-3 0,0 4 0 0,0-2 0 16,-2 5 18-16,1-7 9 0,4 7-10 0,-3 0 10 16,-3 0 0-16,1 7 0 0,2-2 0 0,-1-2 0 15,1 4 0-15,0 0 0 0,-2 0 13 0,2 4-4 16,-3-4 11-16,0 5 1 0,0-5 1 0,1 0 0 0,-4 7-2 16,4-6 0-16,-4-1 0 0,-2 0 0 0,3-3-20 0,-3 3 0 15,5 0 0-15,-5-7-12 0,0 0 22 0,0 0 4 16,0 0 1-16,0 0 0 15,0 0-185-15,0 0-37 0,0 0-7 0,0 0-2 0</inkml:trace>
  <inkml:trace contextRef="#ctx0" brushRef="#br0" timeOffset="58370.669">22873 5819 748 0,'0'0'67'0,"0"0"-54"0,0 0-13 0,6 0 0 15,1 0 118-15,1 5 21 0,-2-5 4 0,-1 2 1 16,6 5-38-16,-3 0-7 0,2 5-2 0,1 0 0 0,-1-3-53 0,3 5-10 16,3 3-2-16,3 4-1 0,-3 0 22 0,8 5 5 15,5 2 1-15,-3 3 0 0,1 0-31 0,-1 1-5 16,3 6-2-16,0-3 0 0,0 5-5 0,-5 0 0 15,-8 0-1-15,-3 0 0 0,1 0 14 0,-4 0 3 16,-5-7 1-16,-2 0 0 0,-3-5 12 0,0-2 3 16,-3 2 0-16,1-6 0 0,-4 1-26 0,1-2-5 15,0-2-1-15,0-2 0 0,-3-10-16 0,2 4 0 16,1 1 0-16,2-2 0 0,1-3 20 0,-1-3 0 16,-5-4 0-16,8 0 0 15,3 3-135-15,-3-3-26 0,0 0-6 0,0 0-812 0</inkml:trace>
  <inkml:trace contextRef="#ctx0" brushRef="#br0" timeOffset="102345.495">18172 5699 716 0,'0'0'32'0,"0"0"6"0,0 0-30 0,0 0-8 16,0 0 0-16,0 0 0 0,0 0 96 0,0 0 19 16,0 0 3-16,0 0 1 0,0-7-27 0,0 7-6 15,0 0-1-15,0 0 0 0,2-2-17 0,-2 2-3 16,0 0-1-16,0 0 0 0,6-9 4 0,-1 6 0 16,0-4 0-16,3 2 0 0,-3 3-16 0,6-3-4 15,2 3 0-15,-2-3 0 0,2 3-4 0,0-3-2 16,3 3 0-16,0-3 0 0,5 5-30 0,-5-5-12 15,0 3 8-15,0 4-8 0,-3-2 17 0,3 5-1 16,-6-5-1-16,1 7 0 0,-3 0 1 0,-3-2 1 16,3 4 0-16,-3-2 0 0,-2 1 5 0,-3 3 1 15,0 1 0-15,0 2 0 0,-3-2-3 0,-2-3 0 0,0 5 0 0,0-2 0 16,-3 2 10-16,2-2 2 0,-2-3 0 0,3 8 0 16,2-8-40-16,-2 5-8 0,3-7-2 0,-1 5 0 15,3-5 18-15,0 0-8 0,3 0 8 0,-3 0 0 16,5-2 0-16,0 2 0 0,0-2 0 0,3-3 0 15,0 3 10-15,0-3 9 0,0-2 1 0,3 5 1 16,2-3-21-16,-2-2 0 0,-1 0 0 0,1 0 0 16,-3 0 0-16,0 0-16 0,2 0 2 0,1 0 1 15,-3 0 36-15,2 0 7 0,1 0 2 0,-3 0 0 16,0 0-52-16,0 0-9 0,-8 0-3 0,2 5-1144 16</inkml:trace>
  <inkml:trace contextRef="#ctx0" brushRef="#br0" timeOffset="103345.406">23278 5671 518 0,'0'0'46'0,"0"0"-37"0,0 0-9 0,0 0 0 15,0 0 117-15,0 0 22 0,0 0 4 0,0 0 1 16,3-5-20-16,-1 3-4 0,-2 2-1 0,3-5 0 16,2-2-32-16,1 7-7 0,-1-7 0 0,0 5-1 15,3-3-19-15,0 0-3 0,0 3-1 0,3-3 0 16,-1 3-23-16,3-3-5 0,1 3 0 0,-4-3-1 0,6 3-12 0,-3-3-3 15,1 5 0-15,-1 0 0 0,0 0 12 0,0 0 3 16,-2 0 0-16,2 5 0 0,-5-3-16 0,0 5-3 16,-3 0-8-16,0 5 12 0,-2-5 36 0,0 5 8 15,-3-3 0-15,0 3 1 0,0 0-45 0,-6-3-12 16,1 5 0-16,-3-7 0 0,0 5 12 0,3 0-4 16,-3-3 0-16,3 3 0 0,2-5-8 0,0 5 0 15,1-3 9-15,2 3-9 0,0 0 0 0,2-3-15 16,4-2 3-16,-1 0 0 0,3-2 12 0,3-3 0 15,-1 3 0-15,6 2 0 0,0-7 0 0,2 7 0 16,1-7 0-16,2 5 0 0,-2-5 0 0,2 0 0 16,-3 2 0-16,4-2 0 0,-4 0 0 0,-2 5 0 15,0-3 0-15,-3-2 0 16,-5 0-54-16,0 5-8 0,0-5-2 0</inkml:trace>
  <inkml:trace contextRef="#ctx0" brushRef="#br0" timeOffset="128377.73">14883 5586 172 0,'0'0'16'0,"0"0"-16"16,0 0 0-16,0 0 0 0,0 0 198 0,0 0 37 15,0 0 7-15,0 0 2 0,0 0-96 0,0 0-20 16,0 0-3-16,2 5-1 0,-2 2-23 0,0 0-5 16,0-2 0-16,0 2-1 15,0 0-30-15,0 0-5 0,0 7-2 0,0-2 0 16,0-3-10-16,0 3-3 0,0 2 0 0,0-2 0 0,0 2-11 0,0 0-2 15,3-2-1-15,-3 2 0 0,0 0-5 0,3-2-1 16,-3-3 0-16,2 3 0 0,-2 2-25 0,3-7 8 16,-3 5-8-16,0-5 0 15,0 0 0-15,5 5 0 0,-5-5 0 0,3 0 0 16,-3-5 0-16,3 5 0 0,-3-7 0 0,0 5 0 0,0 2 0 0,0 0 0 16,0-7 0-16,0 0 0 15,0 0-214-15,-6 7-48 0,-2 0-10 0,-5 0-1 0</inkml:trace>
  <inkml:trace contextRef="#ctx0" brushRef="#br0" timeOffset="128674.88">14642 6078 518 0,'0'0'46'0,"0"0"-37"0,0 0-9 0,0 0 0 15,0 0 204-15,3 2 38 0,-3-2 8 0,8 7 2 0,0-2-100 0,2-3-19 16,-2-2-4-16,8 5-1 0,-3-3-41 16,3-2-9-16,3 0-2 0,-1 0 0 0,1 0-28 0,-1 0-5 15,1 0-2-15,-1 0 0 0,3 0-13 0,-5 0-2 16,3 0-1-16,-1 0 0 0,-2 0-15 0,-3 0-10 16,3 0 12-16,-3 0-12 0,-2 0 20 0,-3 0-4 15,0 0 0-15,0 5 0 0,-3-5-25 0,-5 0-6 16,0 0-1-16,0 0 0 0,0 0 38 0,0 0 7 15,0 0 2-15,0 0 0 16,0 0-113-16,0 0-22 0,0 0-5 0</inkml:trace>
  <inkml:trace contextRef="#ctx0" brushRef="#br0" timeOffset="129221.441">14740 6363 1728 0,'0'0'38'0,"0"0"8"0,0 0 2 0,0 0 0 16,0 0-39-16,0 7-9 0,0 2 0 0,0 0 0 0,0-2 104 0,3 5 20 16,-3-2 3-16,2 1 1 0,1 1-103 0,-3-2-25 15,3 1 0-15,-1 1 0 0,-2-3 56 0,3-1 7 16,-1 3 1-16,-2-4 0 0,3 0-52 0,0 0-12 16,-3-7 0-16,0 0 0 0,2 8 0 0,-2-8 0 15,0 0 0-15,0 0 0 0,0 0 54 0,0 0 8 16,0 0 2-16,0 0 0 0,0 0-52 0,-2-3-12 15,2-4 0-15,0-5 0 0,0 5 0 0,2-4 0 16,1-4 0-16,0 1 0 0,2 3 0 0,-2-4 0 16,-1 1 0-16,4 7 0 0,-1-4 0 0,-2 1 0 15,2 5 0-15,0-2 0 0,3 0 0 0,-3 0 0 16,3 3 0-16,0 4 0 16,0 0 0-16,0 0 0 0,0 0 0 0,3 4 0 0,-3-1 0 0,2 1 0 15,1 3 0-15,-1 0 0 0,1 0 0 0,-1 1 0 16,-2-1 0-16,3 4 0 0,-3-4 54 0,0 0 8 0,0 5 2 0,0-5 0 15,-3 0-52-15,0 5-12 0,-2-3 0 0,0-1 0 16,-1-1 0-16,1 4 0 0,-3-4 0 0,0 0 0 16,0-2 0-16,0 2 0 0,0-4 0 0,0-3 0 15,0 0 54-15,0 0 8 16,0 0 2-16,0 0 0 0,0 0-116 0,0 0-24 16,0 0-4-16,0 0-792 0,0 0-160 0</inkml:trace>
  <inkml:trace contextRef="#ctx0" brushRef="#br0" timeOffset="129908.845">15610 5478 1033 0,'0'0'45'0,"0"0"11"16,0 0-45-16,0-2-11 0,-2-3 0 0,2 3 0 16,0 2 54-16,-3-5 9 0,0 0 1 0,3 5 1 15,0 0 50-15,-2-2 9 0,-3 2 3 0,-1 2 0 0,-2 3-51 0,3 2-9 16,0 0-3-16,-3 0 0 0,-3 0-12 0,1 5-4 16,-4 7 0-16,1-3 0 0,3 3-24 0,-4 2-6 15,4 5-1-15,-1 0 0 0,1 0 38 0,-6 2 7 16,0-7 2-16,3 12 0 0,2-4-52 0,0 3-12 15,1 1 0-15,-1 0 0 0,1 7 0 0,2-2 0 16,2-3 0-16,4 0 0 0,-6 3 0 0,8-5 0 16,0 0 0-16,5-2 0 0,-2 1 0 0,5-1 0 15,0-3 0-15,2 5 0 0,1-5 0 0,5-2 0 16,-6 2 0-16,6-2 0 0,-5-4 0 0,-1-4 0 16,4 4 0-16,-4-4 0 0,3-4 0 0,-2 1 0 15,0-4 0-15,-1 1 0 0,-2-3 54 0,3-1 8 16,-3-4 2-16,0 3 0 0,0-4-52 0,-3 1-12 15,3-4 0-15,-8 0 0 0,0 0 0 0,0 0 0 16,0 0 0-16,0 0-1175 0</inkml:trace>
  <inkml:trace contextRef="#ctx0" brushRef="#br0" timeOffset="130738.24">23873 5417 1267 0,'0'0'112'0,"0"0"-89"16,0 0-23-16,0 0 0 0,0 0 36 0,6 0 2 16,2-5 1-16,0 10 0 0,2-5 33 0,-2 7 6 15,5 0 2-15,1 0 0 0,1 7-6 0,1 5-1 16,5 2 0-16,3 5 0 0,0 2-58 0,3 5-15 16,4 7 0-16,1 7 0 0,0 0 54 0,2 5 8 15,1 2 2-15,-1 14 0 0,0-9-52 0,-5 2-12 16,-5-2 0-16,-5 7 0 0,-3-12 0 0,-6 0 0 15,-4 0 0-15,-6 0 0 0,-3-7 54 0,-2-7 8 0,-3 0 2 0,-6-2 0 16,1-7 16-16,0 2 3 0,-3-8 1 0,0 1 0 16,0-7-32-16,3-2-7 0,0-6-1 0,0 3 0 15,-1 1-35-15,4-4-9 0,-1-4 0 0,1 0 0 16,-1 0 0-16,3 1 0 0,0-1 0 0,3-3 0 16,2-1-120-16,1-3-25 0,2 0-6 15,0 0-977-15</inkml:trace>
  <inkml:trace contextRef="#ctx0" brushRef="#br0" timeOffset="139471.448">10168 5913 230 0,'0'0'20'0,"0"0"-20"15,0 0 0-15,0 0 0 0,0 0 167 0,0 0 29 16,0 0 5-16,-3 7 2 0,3-7-95 0,-2 5-18 0,-1-3-4 0,0 3-1 16,1-2 8-16,-1 1 2 0,3 3 0 0,0-2 0 15,0-5-31-15,-3 7-5 0,3 0-2 0,0 2 0 16,0-4-1-16,0 7-1 16,0-3 0-16,-2 3 0 0,2 2 0 0,0 0 0 0,2 0 0 0,-2 1 0 15,3 3-10-15,-3 1-1 0,0 0-1 0,3 2 0 16,-3-2-7-16,0 2-2 0,2 0 0 0,-2 5 0 15,-2-5-12-15,2 1-2 0,2-4-1 0,-2 4 0 0,0 3-7 16,0-3 0-16,0-4-1 0,0 4 0 16,0-8 21-16,0 4 4 0,0-3 0 0,0-4 1 0,0 3-22 15,0-2-5-15,0-2-1 0,0-6 0 0,0 3 3 0,0-7 0 16,0 0 0-16,0 0 0 0,0 0 6 0,0-7 2 16,0-4 0-16,-2-4 0 0,-1-3 0 0,3 1 0 15,0-9 0-15,3 0 0 16,-3 1-20-16,2-4 0 0,-2 3 0 0,0-2 0 0,0 2 0 0,3 0 0 15,-3 5 0-15,0 0 0 0,0-5 0 0,0 7 0 16,0-2 0-16,3 2 0 0,-1 5 0 0,1-4 0 16,0 3 0-16,-1 1 0 0,1 0 0 0,0 2 0 15,-3-2 0-15,0 7 0 0,0-4-14 0,0 11-3 16,0 0-1-16,0 0 0 0,0 0 18 0,0 0 0 16,0 0 0-16,0 0 0 0,0 4 0 0,0 3 0 15,2 5 0-15,1-3 0 0,-3-1 0 0,2 3 9 0,-2 1-1 16,6-3 0-16,-6 3 3 0,2 0 0 0,1-3 0 0,2 3 0 15,-2-5-24-15,5 0-5 0,0 0-1 0,0 5 0 16,0-10 19-16,0 5 12 0,0 1-1 0,2-8-1 16,-2 4-10-16,3-4-14 0,-1 0 3 0,1-4 1 15,-3 4 10-15,2-8 0 0,4 6 0 0,-4-5 0 16,-2-5 0-16,3 5 0 0,-1-5 0 0,-2 5 0 16,3-7 9-16,-3 3 4 0,0 4 1 0,0-3 0 15,0-2-22-15,-3-2-5 0,3 7-1 0,-3-5 0 16,0 5 14-16,1 0 0 0,-4 0 0 0,4 0 0 15,-4 2 0-15,-2 5 0 0,0 0 0 0,0 0 0 16,0 0 0-16,0 0 0 0,0 0 0 0,0 0 0 0,8 5 0 16,-2 2 0-16,-1 0 0 0,0 5 0 0,-2-3 12 0,5 10 4 15,-6-5 2-15,6 5 0 0,-2-5-18 0,-1 5 0 16,3 2 0-16,0-2 0 0,-3 2-8 0,3 0-9 16,0-2-2-16,0 2 0 0,-3 1 19 0,0 1 0 15,-2-2 0-15,0 0 0 0,5-2 0 0,-6-5 0 16,4 5 0-16,-1-5 0 0,0 5 28 0,0-2 8 15,-2-6 3-15,0 3 0 0,-1-2-29 0,1-5-10 16,0 0 0-16,-1 0 9 0,-2 0-9 0,0 0 10 16,0-7-10-16,0 0 10 0,0 0 6 0,0 0 0 15,0 0 1-15,3-7 0 16,-3 0-116-16,3-7-23 0,-3 3-5 0,2-4-717 16,1 1-144-16</inkml:trace>
  <inkml:trace contextRef="#ctx0" brushRef="#br0" timeOffset="139971.335">11091 6054 921 0,'0'0'82'0,"3"-2"-66"0,0-5-16 0,-1-5 0 15,1 5 132-15,-3 0 22 0,0 2 5 0,-3-4 1 16,3 2-26-16,-2 0-5 0,-1 2-1 0,0-2 0 16,-5 0-16-16,3 2-4 0,0-2-1 0,0 5 0 15,-6-3-18-15,3 5-3 0,0-2-1 0,0 2 0 16,0-5-68-16,0 5-17 0,-2 0 0 0,2 7 0 0,-3-2 0 0,3-3 0 16,-5 5 0-16,2 0 0 0,-4-2 9 0,4 2-1 15,-5 5-8-15,5-3 12 0,-2-2-12 0,3 5-8 16,2-5 8-16,0 7-13 0,0-7 13 0,3 5 0 15,2 0 12-15,3-3-12 0,-3 3 0 0,6-2 0 16,0 1 0-16,5 1 0 0,-1-3 0 0,1-1 0 16,6 3-12-16,-1 1 12 0,3-3 0 0,5 3 0 15,-3-5 0-15,4 5 0 0,-1-3 0 0,0-2 0 16,5 5 0-16,-2 0 0 0,-3-3 0 0,1 6 0 16,-1-4 0-16,-3 3 0 0,-2-2 0 0,-5 2 0 15,2-2 0-15,-5 2 0 0,-3 0 0 0,-2-2 0 16,-1 2 0-16,1-4 0 0,-3 1 48 0,-3 3 13 15,-5-7 3-15,1 5 0 0,-1-2-52 0,-3 1-12 16,-8-4 0-16,1 0 0 0,-1 1 31 0,-2-1 3 16,3-3 1-16,-3 3 0 0,5 0-27 0,-3-2-8 0,6-3 0 0,-3-2 0 15,-2 5 0-15,2-5 0 0,2-5 0 0,4 5 0 32,-3-7-157-32,2 5-29 0,0-7-6 0</inkml:trace>
  <inkml:trace contextRef="#ctx0" brushRef="#br0" timeOffset="140612.185">11673 6012 1728 0,'0'0'38'0,"6"-5"8"0,-4 3 2 0,1-3 0 0,0-2-39 0,-3 0-9 15,0 0 0-15,0 7 0 0,0-5 104 0,0 5 20 16,0 0 3-16,0 0 1 16,0 0-20-16,0 0-4 0,0 0-1 0,0 0 0 0,0 0-11 0,0 0-3 15,-3-2 0-15,0-3 0 0,-5 5-71 0,6 0-18 16,-6 0 0-16,0 0 0 0,0 0 0 0,-3 0 0 15,-2 7 0-15,0-2 0 0,-3-5 0 0,-2 3 0 16,-4 1 0-16,4 1 0 0,-3-3 0 0,0 5 0 16,2-2 0-16,-2 2 0 0,5-5 0 15,5 3 0-15,1 2 0 0,2-2 0 0,0-3 0 0,0 5 0 16,3-2 0-16,-1-3 0 0,4 5 0 0,-4-2 0 16,4-2 0-16,-1 4 0 0,1-3 0 0,2 3 0 0,2 0 0 0,1 0 0 15,-3 0 0-15,2 1 0 0,4 3 0 16,-4-4 0-16,1 7 0 0,2-2 0 0,1 2 0 0,-1 0 0 15,0 1 0-15,0 1 0 0,1 0 0 0,-4 3 0 16,-2 2 0-16,-2-2 0 16,-1 2 0-16,0 5 0 0,-2-5 0 0,0-2 0 15,0 2 0-15,-1 1 0 0,1 1 0 0,0-2 0 0,-1-2 0 0,1-2 0 16,0 1 27-16,5-3 1 0,-3-1 1 0,1-3 0 16,2 4-46-16,2-8-10 0,1 4-1 0,2-4-1 15,0 0 29-15,3 0 0 0,0-7 0 0,0 5 0 0,-2-2 0 0,1-3 0 16,4 0 0-16,2 0 0 0,6-3 0 15,-3 3 0-15,2-5 0 0,1 3 0 0,-1-3 45 0,1 3 15 16,-3-3 4-16,-3 1 0 16,0 1-52-16,-2-1-12 0,-1 1 0 0,1-1 0 15,-3 4 0-15,0-3 0 0,-8 3 0 0,0 0 0 0,8-4 0 0,-8 4 0 16,0 0 0-16,0 0 0 16,5-3-100-16,-5 3-22 0,3-5-5 0,-1-2-1127 0</inkml:trace>
  <inkml:trace contextRef="#ctx0" brushRef="#br0" timeOffset="140830.957">11404 6346 2188 0,'0'0'48'0,"0"0"11"0,0 0 1 0,0 0 1 0,0 0-49 0,0 0-12 0,5 0 0 0,3 0 0 15,0 0 105-15,0 0 19 0,5 0 3 0,5 0 1 16,-2 2-103-16,3-2-25 0,-1 0 0 0,6 5 0 15,-3-5 56-15,-2 0 7 0,2-5 1 0,0 5 0 16,-2 0-52-16,-3 0-12 0,2 0 0 0,-5 0 0 16,-2-7 0-16,-1 7 0 0,1 0 0 0,-3 0 0 15,-3 0 0-15,1-2 0 0,-4 2 0 0,-2 0-1277 16</inkml:trace>
  <inkml:trace contextRef="#ctx0" brushRef="#br0" timeOffset="141574.765">12729 6141 345 0,'0'0'31'0,"0"0"-31"16,0 0 0-16,0 0 0 0,0 0 187 0,0 0 31 15,0 0 6-15,0 0 2 0,0 0-106 0,0 0-20 16,0 0-5-16,0 0-1 16,0 0 25-16,5-2 5 0,1 2 0 0,-1 0 1 15,3 0-51-15,0 0-10 0,0 0-3 0,2 0 0 16,1 0-20-16,2 0-4 0,0 2-1 0,3-2 0 0,-2 0-21 0,1 0-5 15,4 5-1-15,-1-5 0 0,-2 0 13 0,3 0 2 16,-1-5 1-16,1 5 0 0,-3 0-25 0,-6 0 0 16,-2 5 0-16,-5-2 0 15,-3-3-200-15,0 0-44 0</inkml:trace>
  <inkml:trace contextRef="#ctx0" brushRef="#br0" timeOffset="141762.469">12822 6327 1958 0,'0'0'43'0,"8"7"9"0,0-7 1 0,2 0 3 0,3 0-45 0,1 0-11 15,-1 0 0-15,3 0 0 0,2 0 82 0,1 0 14 16,-1 0 4-16,3-4 0 0,1 1-58 0,-1 3-11 0,-8 3-3 0,0 1 0 16,0-4-28-16,3 0 0 0,0 0 0 0,-3-4 0 15,-2 4-96-15,-3-3-26 0</inkml:trace>
  <inkml:trace contextRef="#ctx0" brushRef="#br0" timeOffset="143652.7">9308 7012 230 0,'0'0'20'0,"0"0"-20"15,0 0 0-15,0 0 0 0,0 0 132 0,0 0 23 16,0 0 4-16,0 0 1 0,0 0-53 0,0 0-11 16,0 0-1-16,0 0-1 0,0 0-2 0,0 0-1 15,0 0 0-15,0 0 0 0,0 0-7 0,0 0 0 16,0 0-1-16,0 0 0 0,0 0-13 0,0 0-2 15,0 0-1-15,0 0 0 0,0 0-14 0,0 0-2 0,0 0-1 0,3 11 0 16,-6-4-12-16,3 5-2 0,0-5-1 0,-3 3 0 16,3 1-6-16,-2-3-1 15,2 3 0-15,0-1 0 0,2-3-28 0,-4 0 0 0,2 5 0 0,-3-5 0 16,6-3 0-16,-3 3 0 0,-3-4 0 0,3 4 0 16,0-3 0-16,0 1 0 0,0-5 0 0,0 3 0 15,0 4 0-15,0-7 0 0,0 0 0 0,0 0 0 16,0 0 57-16,3-7 6 0,-3 7 1 0,0-8 0 15,0 8-52-15,2-7-12 16,1 0 0-16,0-4 0 0,-1-4 0 0,4 8 0 0,-4-4 0 0,4 4 0 16,-1-7-18-16,0 2-6 0,0 5-2 0,1 0 0 15,-1 0 26-15,0 0-10 0,3-1 10 0,-2 1 0 0,-4 3-9 0,1 1 9 16,-1-1 0-16,4-3-9 31,-6 7 9-31,0 0 0 0,0 0 0 0,0 0 0 0,10 4 0 0,-2-1 0 0,0 1 0 0,3-1-8 0,-1 1 8 0,-4 3 0 16,-6-7 0-16,10 8 0 0,-2-1 9 0,0 0-9 15,0 0 12-15,-5-3-12 16,2 3 13-16,0 1-4 0,-2-1-1 0,0 0 0 0,-1 0 8 0,-2-7 2 16,0 0 0-16,0 0 0 0,0 0-18 0,0 0 0 15,0 0 0-15,0 0 0 0,0 0 0 0,0 0 0 16,0 0 0-16,8-7 0 0,-3 0 0 0,3 0 0 16,-2-1 0-16,-1 4 0 0,3-3 0 0,-3 4 0 15,-5 3 8-15,8-7-8 16,-3 3 0-16,3-3 0 0,0-1 0 0,-2 1 0 0,2 7 0 0,0-4 0 15,-1 1 0-15,-1-1 0 0,-6 4 0 0,8 0 0 16,0 4-10-16,0-1 10 0,-3-3 0 0,3 4 0 0,-3 3 0 0,0 1 0 16,-2-1 0-16,2 0 0 0,1 4 0 0,-1 4 0 15,0-8 0-15,0 4 0 0,-2-1 0 0,2 1 0 16,-2 1 0-16,-3-5 0 0,0 0 0 0,0 0 0 16,0 0 0-16,3 1 0 0,-3-1 0 0,0-3 0 15,0-4 0-15,2 3 0 0,1 1 0 0,0-1 0 16,2-3-55-16,-2-3-16 0,2-1-3 0,0-3-1029 15</inkml:trace>
  <inkml:trace contextRef="#ctx0" brushRef="#br0" timeOffset="144090.162">9803 7078 288 0,'0'0'25'0,"0"0"-25"16,0 0 0-16,0 0 0 0,0 0 325 0,0 0 60 15,0 0 12-15,0 0 3 0,0 0-264 0,5 4-52 16,3-1-10-16,0-3-2 0,3 0-64 0,-1-3-8 16,3 6-9-16,-2-6 9 0,5-1 0 0,-3 4 0 15,0 0 0-15,1 0 0 0,1 0 0 0,-4-8 0 16,0 8 0-16,2 0 0 0,-5 0 0 0,2-4 0 16,-2 1 0-16,-2-1 0 0,1 4 24 0,-1-3 12 15,-4-1 2-15,1 1 1 0,-3 3-11 0,3-4-3 16,-1 1 0-16,-2-1 0 0,-2-4-25 0,2 8 0 15,0 0 0-15,-6 0 0 0,4-7 0 0,-6 3 0 16,3 4 0-16,-1 0 0 0,-2 0 0 0,0 0 0 0,0 0 0 0,-2 0 0 16,-1 4 56-16,1-4 7 0,-1 3 1 0,1 1 0 15,-1 4-52-15,-2-1-12 0,2 0 0 0,3-3 0 16,3 3 0-16,-3 0 0 0,0 1 0 0,5-1 0 16,1 0 0-16,2 4 0 0,-3-4 0 0,0 5 0 15,6-5 0-15,0 0 0 0,-1 3 0 0,1-3 0 16,2 5 0-16,1-5 0 0,2 0 0 0,-1 4 0 15,1-4 0-15,0 5 0 0,3-5 0 0,0-4 0 16,-1 4-12-16,3-3-6 0,-2-1-1 0,2-3 0 16,0 0-123-16,1 0-25 0,-1 0-5 0,0-3-700 15</inkml:trace>
  <inkml:trace contextRef="#ctx0" brushRef="#br0" timeOffset="144558.931">10274 7092 172 0,'0'0'16'0,"0"-7"-16"16,0 7 0-16,2-7 0 15,-2 4 195-15,0-2 36 0,0 5 7 0,0 0 2 0,0 0-102 0,0 0-20 16,0-7-4-16,0 7-1 0,-2-4 4 0,2 4 1 16,-3 0 0-16,0-3 0 0,-2-1-23 0,3 1-5 15,-4 6-1-15,-2-3 0 0,3 0-20 0,-3 4-4 16,0-1-1-16,0 1 0 0,3 3-51 0,0 1-13 15,-1-4 0-15,-2 3 0 0,0 3 0 0,1-3 0 16,1 4 0-16,-2-3 0 0,3-1 0 0,2 0 0 16,1-3 0-16,-1-1 0 0,3 4 0 0,0 2 0 0,3 1 0 0,-1-6 0 15,6-1 0-15,-2 4 0 0,-1-3 0 0,3-1 0 16,0 1 0-16,2-1 0 0,-2 2-12 0,3-5 12 16,-1 0 0-16,4 0 0 0,-4 0 0 0,3 0 0 15,-5 0 0-15,3 0 0 0,-3-8 0 0,3 4 0 16,-6 1 8-16,0-1-8 15,0-3 0-15,-2 0 0 0,2 0 0 0,1-1 0 0,-6 8 0 0,0-7 0 16,2 0 0-16,-2 0 0 0,0 3 0 0,-2 1 0 16,2 3 57-16,-3-4 6 0,3 1 1 0,0 3 0 15,-3 3-103-15,3-3-20 0,0 0-4 0,0 0-1 16,0 0 103-16,0 0 20 0,0 0 4 0,6 7 1 0,-4-3-52 0,1 3-12 16,2 0 0-16,1 0 0 15,-1-2 0-15,-3-2 0 0,4 8 0 0,-4-4 0 16,4-4-21-16,-4 1-7 0,4 3-2 0,-4 1 0 0,1-1 30 0,0 0 0 15,2 0 0-15,-3-3-757 16,-2-4-148-16</inkml:trace>
  <inkml:trace contextRef="#ctx0" brushRef="#br0" timeOffset="144949.525">10491 7092 1728 0,'0'0'76'0,"0"0"16"16,0 0-73-16,0 0-19 0,0 0 0 0,0 0 0 0,5 4 104 0,0-1 16 16,-2 4 4-16,2 0 1 0,-2 5-46 0,2-5-10 0,-5 4-1 0,3-4-1 15,-3 8-54-15,5-1-13 0,-2-7 0 0,2 4 0 16,-8 4 28-16,6-8 4 0,0 4 0 0,-3-8 0 16,0 4-20-16,-3-3-3 0,3-4-1 0,0 0 0 15,0 0 0-15,0 0-8 0,0 0 12 0,0 0-4 16,0 0-8-16,3-4 8 0,-1 1-8 0,1-1 8 15,0-3-8-15,2 0-9 0,0-3 9 0,1-2-13 16,-1 8 26-16,3-6 6 0,0-1 1 0,2 4 0 16,1 4-68-16,-3-2-12 0,2 1-4 0,1 1 0 15,0-1 52-15,-6 4 12 0,3 0 0 0,0 4 0 16,2-4 0-16,1 0 0 0,-3 7 0 0,0 1 0 16,2-1 48-16,1 0 13 15,0 0 3-15,-4 4 0 0,-1 1-64 0,2-2-8 0,-3-3-4 0,3 0-1 16,-3-3 28-16,3 3 5 0,-5 5 2 0,2-5 0 15,0 0-11-15,-2 0-3 0,-3-4 0 0,0-3 0 16,3 7-20-16,-3-7-4 0,0 0 0 0,0 0-1 0,0 0 0 0,0 0 0 16,0 0 0-16,0 0-1144 15</inkml:trace>
  <inkml:trace contextRef="#ctx0" brushRef="#br0" timeOffset="146074.504">11343 7139 1267 0,'0'0'28'0,"0"0"5"0,0 0 2 0,5-3 1 0,0-1-36 0,-2 1 0 16,2-1 0-16,-2 4 0 15,0-8 58-15,-3 4 5 0,0 1 1 0,2-1 0 0,-2-3 39 0,0 4 8 16,-5-1 1-16,2 1 1 16,-2-1-27-16,0 4-6 0,-1-7 0 0,1 7-1 0,2 0-12 0,-2-3-3 15,0-2 0-15,-3 5 0 0,-3 0-51 0,3 0-13 16,0-7 0-16,0 7 0 0,-2 0 0 0,2 3 0 0,-3 1 0 0,1-4 0 16,2 5 0-16,-3-2 0 0,-2 4 0 0,5-3 0 15,-2-4 0-15,2 3 0 0,2 4 0 0,1 0 0 16,5-7 0-16,0 0 0 0,0 0 0 0,0 4 0 15,0 3 0-15,3 1 0 0,2-1 0 0,3 4 0 16,2-4 0-16,1 0 0 0,0 5-9 0,2-2 9 16,0-3-11-16,0-3 11 15,-2 3-12-15,2 1 12 0,0-1 0 0,-2 4-8 0,2-1 8 0,0 1 0 16,-2-3 0-16,0 3 0 0,-1-1 11 0,-2 1-11 16,-3 1 21-16,-2-2-2 0,0-3-1 0,-3 0 0 15,-3-3 22-15,0 4 4 0,1-1 0 0,-4-3 1 16,-1-1-3-16,-4 4-1 0,3-7 0 0,0 4 0 0,-3-4-20 15,1 3-4-15,-1-3-1 0,-2 0 0 16,0 0-16-16,2 0 10 0,-2 0-10 0,-3-3 8 16,3-1-91-16,2 1-18 0,1-1-4 0</inkml:trace>
  <inkml:trace contextRef="#ctx0" brushRef="#br0" timeOffset="146668.215">11750 7162 1267 0,'0'0'56'0,"-5"-5"12"0,2-2-55 15,-5 3-13-15,3-3 0 0,0 4 0 0,-6-1 105 0,3 4 19 0,3-7 3 0,-6 4 1 16,3-2-52-16,-2 5-9 0,2 0-3 0,-3 0 0 15,3-4-15-15,0 8-3 0,0 1-1 0,-2-2 0 16,2-3-23-16,-3 7-5 0,1-3-1 0,-1 3 0 16,3 0-16-16,0 0 8 0,0 1-8 0,0-1 0 15,6 4 0-15,-4-4 0 0,1 0 0 0,5 5 0 16,0-2 0-16,0-3 0 0,3-3 0 0,-1 3 0 16,4-4 0-16,2 1 0 0,-3 4 0 0,3-8 0 15,0 0 0-15,2 4 0 0,1-4 0 0,2 0 0 16,-2-4 0-16,-1 4 0 0,4 0 0 0,-4 0 0 15,1-8 38-15,-3 8 1 0,0-7 0 0,-3 3 0 0,3 4 1 16,-3-7 0-16,-2 4 0 0,-3 3 0 0,0 0 7 0,0 0 1 16,0 0 1-16,0 0 0 0,0 0-39 0,0 0-10 15,0 0 0-15,0 0 0 0,0 0 0 0,3 3 0 16,-3 8 0-16,0-4 0 0,0 1 25 0,0 3 3 16,0-1 1-16,2 1 0 0,1 4-29 0,-3-4 0 15,2-1 0-15,1 2 0 0,-3 2 0 0,3-3 0 16,-3-1 0-16,0 2 0 0,0-1 12 0,0-1-4 15,0-3-8-15,0 5 12 0,0-5 13 0,0 0 3 16,2 0 0-16,-2-3 0 0,0-4-36 0,0 0-8 16,3 3 0-16,-3-3-1 0,0 0 27 0,0 0 6 15,5 0 0-15,3 0 1 0,0 0-17 0,0-7 0 16,0 4 0-16,3-4 0 0,-3 3 0 0,2-3 0 16,6-1 0-16,-5-3 0 0,2 8 0 0,-3-4-12 15,1 3 1-15,-3-3 1 0,-3-1 10 0,3 1 0 0,-2 7 0 0,-1-4 0 16,0-3 0-16,-5 7 8 0,0 0-8 0,0 0 0 31,0 0-62-31,0 0-17 0,0-3-3 0,0 3-1106 0</inkml:trace>
  <inkml:trace contextRef="#ctx0" brushRef="#br0" timeOffset="147137.159">11906 7139 403 0,'0'0'36'0,"0"0"-36"0,3-3 0 0,-3 3 0 0,0 0 250 0,0 0 43 16,0 0 9-16,0 0 2 0,5 3-156 0,-2-3-30 16,-3 0-6-16,0 7-2 0,0 0-31 0,0 5-7 15,0-5 0-15,0 7-1 0,-3-7-48 0,6 5-10 16,-3-1-1-16,5-1-1 0,-5 1 21 0,5-4 4 15,1 5 0-15,2-5 1 0,-3 0-25 0,0 0-4 16,3-4-8-16,3 1 11 0,-3 4 8 0,0-8 1 16,0 0 1-16,2 0 0 0,-2 0-21 0,3-8 0 15,-3 4 0-15,-3-3 0 0,3 4 0 0,-3-1 0 16,3-3 0-16,-3 0 0 0,1-1 0 0,-1 1 0 16,0-4 0-16,-2 4 0 0,2 0 32 0,-5-5 3 15,5 2 0-15,-5 6 0 0,0-3-5 0,0 0-1 16,3 4 0-16,-3 3 0 0,0 0-29 0,0 0 0 0,0 0 0 0,0 0 0 15,0 0 0-15,0 0 0 0,0 0 0 0,0 0 0 16,0 0 0-16,0 7 0 0,0 0 0 0,0 0 0 16,3 0 0-16,-3 1 0 0,2-1 0 0,1 0 0 15,-3 4 16-15,3-4-4 0,-3 0 0 0,2 1 0 16,1-1-12-16,0 0-16 0,-1 0 3 0,1-3 1 16,-3-1-57-16,0-3-11 0,3 4-3 0,2 4-1012 15</inkml:trace>
  <inkml:trace contextRef="#ctx0" brushRef="#br0" timeOffset="147605.494">12361 7179 1497 0,'0'0'32'0,"0"0"8"0,0 0 0 0,0 0 4 0,3-3-36 0,2-1-8 16,-2-3 0-16,-3 4 0 0,0 3 53 0,0 0 9 15,0-5 2-15,0-2 0 0,3 7 40 0,-3 0 9 16,-3-4 2-16,-2 1 0 0,2-1-31 0,-2 4-5 16,-1-3-2-16,1 3 0 0,-5 0-61 0,-1 3-16 15,3 1 0-15,-3-1 0 0,3 1 0 0,1 3 0 16,-4-2 0-16,3 2 0 0,0 0 0 0,0 3 0 16,0-3 0-16,3 5 0 0,5-5 0 0,0 4 0 15,-5-4 0-15,5-4 0 0,5 4 0 0,0-3 0 16,-2 8 0-16,5-5 0 0,0-4 0 0,0 4 0 0,5-3 0 15,-5-1 0-15,2 1 12 0,1-4 0 0,0 0 0 0,2 3 0 16,-5-3-12-16,2 0 0 0,-2-3 0 0,0-1 0 16,3 4 11-16,-6-3-11 0,0-1 12 0,3 1-12 15,0-4 11-15,-2 3-11 0,-4-3 10 0,1-1-10 16,-1 1 8-16,1 0-8 0,0 0 0 0,-1 3 9 16,-2-3-9-16,3 0 0 0,-3 7 0 0,0-5 0 15,-3 2 34-15,3 3 2 0,0 0 0 0,0 0 0 16,0 0-80-16,0 0-16 0,0 0-4 0,0 0 0 15,3 8 76-15,-3-1 14 0,3 4 3 0,-1-4 1 16,-2 0-30-16,3 0 0 0,-3 1 0 0,3-1 0 16,-1 0 0-16,1 0 0 0,0-3 0 0,2 3 0 15,0-4-18-15,0 2-10 0,1 2-1 0,-4-3-1 16,1-1-136-16,-3-3-27 0,11 4-6 0,-11-4-1 0</inkml:trace>
  <inkml:trace contextRef="#ctx0" brushRef="#br0" timeOffset="147964.838">12525 7219 864 0,'-8'-7'76'0,"8"7"-60"16,0 0-16-16,0 0 0 0,0 0 180 0,0 0 34 15,0 0 6-15,0 0 2 0,6 0-68 0,-1 4-14 16,0-1-2-16,-2 4-1 0,0-3-51 0,-1 3-10 16,1 0-3-16,0 1 0 0,-1 3-21 0,1-1-5 15,-1-3-1-15,4 0 0 0,-6 2-22 0,0-2-5 16,2 0-1-16,-2 0 0 0,0 0-18 0,3-4 0 15,-3 2 0-15,0-5 0 0,0 0 0 0,0 0 0 0,0 0 0 0,0 0 0 16,0 0 0-16,0 0 0 0,0 0 0 0,0 0 0 16,3-5 0-16,-1 2 0 0,-2-4 0 0,0 3 0 15,0-3 0-15,0 0 0 0,6-5 0 0,-4 2 0 32,1 3-48-32,0-4-12 0,2-4-4 0,0 4 0 0,3 4 37 0,0 0 7 0,-3 0 2 0,3 0 0 15,0 2 29-15,0 2 5 0,-3-1 2 0,3 1 0 16,0-1-66-16,3 1-12 0,-1-1-4 0,-2 4 0 15,0-3 103-15,3 3 20 0,-3 0 4 0,0 0 1 16,0 3-76-16,0-3-16 0,0 0-2 0,2 4-1 16,-2-4-41-16,0 3-9 0,0 1-2 15,-3-4-860-15</inkml:trace>
  <inkml:trace contextRef="#ctx0" brushRef="#br0" timeOffset="148339.869">12811 7240 57 0,'0'0'0'0,"0"0"0"16,0 0 0-16,5 4 0 0,3-4 315 0,0 0 57 16,-2 0 12-16,-1 0 3 0,0 0-233 0,3 0-46 15,-3 5-10-15,6-5-2 0,-3 0-60 0,0 0-13 16,0 0-3-16,2 0 0 0,-2 0-8 0,0-5-1 16,0 5-1-16,0-7 0 0,0 7 8 0,-3-4 2 15,3 4 0-15,-2-7 0 0,-1 7 9 0,0-3 3 16,-2-4 0-16,-1 3 0 0,1-3-5 0,0-1-1 15,-3 1 0-15,0 3 0 0,0-3-26 0,0 4 0 0,0-1 8 0,-3-3-8 16,0 7 0-16,-2-3 0 0,0-2 0 0,2 1 0 16,-2 4 36-16,0-3 6 0,-3 3 1 15,2 0 0-15,1 3-21 0,-3-3-4 0,0 4-1 0,0-4 0 16,3 8-5-16,-3-8-2 0,0 7 0 0,0-3 0 16,-2 3-10-16,2 0 0 0,0 0 9 0,2 1-9 15,1-1 0-15,0 0 0 0,2 0 0 0,-2 0 8 16,5 0-8-16,0 2 0 0,0 1 0 0,0-3 0 15,0 0 0-15,5 0 0 0,-2 0-9 0,2 5 9 16,3-5 0-16,3-3-9 0,-6 3 9 0,3-4 0 16,5 1-78-16,-2 4-9 0,-1-4-1 0,1-1-1 15,2 1-131-15,-2-1-25 0,2-3-6 0,0 0-1 0</inkml:trace>
  <inkml:trace contextRef="#ctx0" brushRef="#br0" timeOffset="148808.076">13166 7263 345 0,'2'-4'31'0,"4"-3"-31"16,-4 4 0-16,6-2 0 0,-5-2 255 0,2 0 45 15,0 0 8-15,1 3 3 0,-4-3-181 0,4 0-36 16,-4-1-7-16,1 8-2 0,-3 0-13 0,0 0-4 16,0 0 0-16,0 0 0 0,0 0 3 0,-5-4 0 15,-3 1 0-15,0 3 0 0,-3 3-24 0,1 1-5 16,-1 4-1-16,-2-1 0 0,2-3-31 0,1 3-10 16,-1 0 0-16,0 0 0 0,4 8 0 0,-1-8 0 15,0 4 0-15,2-4 0 0,4 3 0 0,2 2 0 16,0-5 0-16,5 4 0 0,-2-4-9 0,5 1-3 15,0-1 0-15,2-3 0 0,3-1 3 0,1-3 0 16,1 0 0-16,1 0 0 0,0 0 24 0,0 0 5 16,0 0 0-16,0-7 1 0,-3 0-21 0,3-1-15 0,-3 4 3 15,-2-6 0-15,-1-1 21 0,1-4 5 0,-3 1 1 0,0 0 0 16,-3-5 37-16,0 1 7 0,-2-4 1 0,-3 1 1 16,0 2-49-16,-3-2-12 0,-2 2 0 0,0 1 0 15,-1-3 54-15,-1 2 8 0,-1 2 2 0,0-2 0 16,0 8-52-16,0 1-12 0,0-2 0 0,3 5 0 15,-1 0 0-15,6 3 0 0,0 4 0 0,0 0 0 16,0 0 15-16,0 0 0 0,0 0 0 0,0 0 0 16,0 4-15-16,6 3 0 0,-4 0 0 0,4 8 0 15,-4-1-12-15,3 5-1 0,1-5-1 0,2 4 0 16,-3-3 14-16,0 3 0 0,3-4 0 0,-3 5 0 16,1-5 17-16,2 5 7 0,-3-5 0 0,0 0 1 0,1-2-17 15,-1-2-8-15,0 4 8 0,0-7-8 0,1 5 8 0,-4-5-8 16,4-3 8-16,-4 3-8 0,4-4 0 0,-6-3 0 15,0 0 0-15,0 0 0 16,0 0-137-16,0 0-23 0,0 0-5 0,0 0-997 16</inkml:trace>
  <inkml:trace contextRef="#ctx0" brushRef="#br0" timeOffset="149640.576">13721 7303 878 0,'0'0'39'0,"0"0"8"0,0 0-38 0,-2 3-9 0,2-3 0 0,0 0 0 16,-3 7 107-16,3-7 19 0,-3 0 4 0,3 0 1 16,0 0-43-16,0 0-8 0,3 7-1 0,-3-7-1 15,5 0-40-15,1 0-8 0,2 4-2 0,2-4 0 16,-2 0-16-16,5-4-4 0,-2 4-8 0,2-3 12 15,0-1-12-15,1 1 9 0,-1-1-9 0,0 1 8 16,0-1 0-16,-5-3 0 0,-3-1 0 0,3 4 0 0,-2 1 24 0,-6 3 5 16,-3-4 1-16,0-3 0 0,-2 0 3 0,0 4 1 15,0-4 0-15,-3 2 0 0,-6-2-18 0,6 3-4 16,3 4-1-16,-5-3 0 0,-1 3-6 0,0-4-1 16,1 8 0-16,2-4 0 0,-3 0 8 0,1 0 0 15,-1 0 1-15,1 3 0 0,2 1-9 0,-3 3-1 16,0-2-1-16,3 2 0 0,-2-4-10 0,2 4 0 15,-3 0 9-15,3 4-9 0,1-8 0 0,1 9 0 16,1-5 0-16,0 4 0 0,2-4 0 0,0 8 0 16,3-1 0-16,0-3 0 0,3-1 0 0,0 2 0 15,2-1 0-15,3 3 0 0,2-2 0 0,1-2 0 16,0-3 0-16,7 4-8 16,-2-1-20-16,5-1-4 0,0-6-1 0,1 4 0 15,-1-7 77-15,0 0 16 0,0 0 4 0,0-7 0 16,0 0-110-16,-2 2-22 0,-3 3-4 0,2-3 0 15,-5-2-164-15,1 0-33 0</inkml:trace>
  <inkml:trace contextRef="#ctx0" brushRef="#br0" timeOffset="149999.665">14055 7320 1263 0,'0'0'56'0,"0"0"12"0,0 0-55 0,0 0-13 0,0 0 0 0,0 0 0 16,0 0 106-16,0 0 18 0,0 0 4 0,0 0 1 15,0 7-5-15,0-2 0 0,-3 2-1 0,3 0 0 16,0 0-65-16,0 0-13 0,0 4-2 0,3-3-1 16,-3-1-12-16,0 0-2 0,2 4-1 0,1-4 0 0,-3 1-27 0,3-1 0 15,-1 4 0-15,1-1 0 0,2-6 56 0,-5 4 7 16,3-6 1-16,-3-2 0 0,2 5-64 0,-2-5-20 16,0 0 0-16,0 0 0 0,6 0 20 0,-4-7 11 15,1 7-2-15,0-8 0 0,-1 1-9 0,4-4 0 16,-4 4 0-16,1-5 8 15,0 2-32-15,2-1-6 0,-2-3-2 0,2 6 0 16,-5-3-44-16,2 4-8 0,4 0-3 0,-4 0 0 0,4 0 68 0,-1-1 19 16,-2 4 0-16,-1 1-8 0,1-1-6 0,0 1-1 15,2-1 0-15,-2 4 0 0,-3 0 15 0,5-3-11 16,-3-1 11-16,6 4-10 0,-2-3 10 0,2 3 0 16,-3 3 0-16,0-3 0 15,-5 0-124-15,8 0-25 0,-3 0-6 0,1 4-1 0</inkml:trace>
  <inkml:trace contextRef="#ctx0" brushRef="#br0" timeOffset="150328.038">14301 7364 1497 0,'0'0'66'0,"0"0"14"0,2 0-64 0,-2 0-16 0,0 0 0 0,0 0 0 15,0 0 97-15,6 7 16 0,-4-4 3 0,1 6 1 16,-3-2-33-16,3 3-8 0,-3 1 0 0,2-3-1 15,-4-1-13-15,2 4-2 0,2-4-1 0,1 0 0 16,-3 1-43-16,0-1-16 0,3 0 11 0,-1 0-11 16,1-3 57-16,-3-1 6 0,0-3 1 0,0 0 0 15,0 0-75-15,0 0-14 0,0 0-3 0,5-3-1 0,-2-1 46 0,-1 1 10 16,4-4 1-16,-4-4 1 16,4 3-46-16,-1-3-10 0,6 4-1 0,-6-7-1 15,0 2-5-15,3 2-1 0,0-1 0 0,0-4 0 0,0 8 19 0,0-4 3 16,0 4 1-16,2-3 0 0,1 6 12 0,-3-4 16 15,0 1-3-15,0 0-1 16,0 3-30-16,2 1-6 0,-4-1-2 0,1 1 0 0,1-1 26 0,-2 4-10 16,2-5 10-16,-3 5 0 0,-5 0 0 0,5 0 0 15,3 5 0-15,0-5 0 16,-8 0-90-16,0 0-14 0,5 7-4 0</inkml:trace>
  <inkml:trace contextRef="#ctx0" brushRef="#br0" timeOffset="150718.33">14727 7346 1267 0,'0'0'56'0,"2"-7"12"0,4 7-55 0,-4-3-13 0,1-1 0 0,-3-4 0 16,-5 8 115-16,5 0 20 0,0 0 4 0,0 0 1 15,-8-4-56-15,2 4-12 0,1 4-1 0,-3-4-1 16,0 8-19-16,-2-8-4 0,2 7-1 0,0 0 0 15,0 4-37-15,0-4-9 0,-3 3 0 0,3 2 0 16,6-1 0-16,-4-1 0 0,4 2 0 0,-1-1 0 16,3-1 0-16,0 1 0 0,5-3 0 0,1-1 0 15,-4 0 0-15,6 0 0 0,6-3 0 0,-1-1 0 0,-3 1 0 0,4-4 0 16,1-4 0-16,1 1 0 0,0-1 0 0,0 1 0 16,-3-4 0-16,1-4 0 0,1 3 53 0,-4-3 9 15,0 1 2-15,-3-1 0 0,-1-1 0 0,1-2 0 16,-5 4 0-16,2-6 0 0,-5 6-52 0,0-1-12 15,0-3 0-15,-2 2 0 0,-4 2 0 0,-2-1 0 16,1 4 0-16,1-1 0 0,-4-3 30 0,-1 8 3 16,1-4 1-16,2 3 0 15,0 4-106-15,2 0-20 0,-2 0-5 0,8 0-1037 0</inkml:trace>
  <inkml:trace contextRef="#ctx0" brushRef="#br0" timeOffset="151077.928">14870 7339 921 0,'0'0'82'0,"0"0"-66"0,0 0-16 0,0 0 0 16,0 0 132-16,0 0 22 0,5 0 5 0,0 7 1 15,-2-7-62-15,2 4-12 0,3-1-2 0,-3 4-1 16,1-3-3-16,-1 3 0 0,3 1 0 0,-3-1 0 16,0 0-20-16,-2 0-4 0,2 4 0 0,-2-3-1 15,-3-1-14-15,3 0-2 0,-3-7-1 0,2 4 0 16,-2 3-30-16,3-4-8 0,-3-3 0 0,0 0 0 15,0 0 52-15,0 0 10 0,0 0 2 0,0 0 0 16,0 0-52-16,0 0-12 0,3-7 0 0,2 4 0 16,-2-4 0-16,-1-4 0 0,3 3 0 0,3-3 0 15,0 1-14-15,0-1-6 0,-2-4 0 0,7 4-1 0,3-3 6 16,-8 7 2-16,0-1 0 0,-3 4 0 16,3-3 2-16,2 0 1 0,-2 0 0 0,3 4 0 0,-1-1 10 15,1 4-8-15,5-8 8 0,-5 8-8 0,2 3 8 0,0 2 0 16,-2-5 0-16,2 4 0 0,-3-1 0 0,1-3 11 15,-3 7-3-15,2-3 0 0,1 3 0 0,0-4 0 16,-1 1 0-16,-2-1 0 0,3 6 20 0,-3-6 3 16,-3-3 1-16,3 0-803 15,-3 4-160-15</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6:15.657"/>
    </inkml:context>
    <inkml:brush xml:id="br0">
      <inkml:brushProperty name="width" value="0.1" units="cm"/>
      <inkml:brushProperty name="height" value="0.1" units="cm"/>
      <inkml:brushProperty name="color" value="#33CCFF"/>
    </inkml:brush>
    <inkml:brush xml:id="br1">
      <inkml:brushProperty name="width" value="0.05" units="cm"/>
      <inkml:brushProperty name="height" value="0.05" units="cm"/>
    </inkml:brush>
    <inkml:brush xml:id="br2">
      <inkml:brushProperty name="width" value="0.05" units="cm"/>
      <inkml:brushProperty name="height" value="0.05" units="cm"/>
      <inkml:brushProperty name="color" value="#E71224"/>
    </inkml:brush>
  </inkml:definitions>
  <inkml:trace contextRef="#ctx0" brushRef="#br0">8324 1671 1840 0 0,'0'0'229'0'0,"0"0"293"0"0,-5 8 1943 0 0,-3 4-1212 0 0,7-11-892 0 0,1-1-17 0 0,-10 19 760 0 0,-7-6-344 0 0,0-6 210 0 0,-38 15 742 0 0,-15-4-432 0 0,-45 2-104 0 0,85-11-712 0 0,-93 25 664 0 0,45-10-1104 0 0,13-2 154 0 0,16-7 124 0 0,-56 9 89 0 0,-7 6 31 0 0,69-21-358 0 0,34-6-43 0 0,-37 15 96 0 0,-33 4 723 0 0,36-8-552 0 0,-22 1 91 0 0,-36 4-154 0 0,-13 5 123 0 0,-109 15 208 0 0,99-19-496 0 0,-79 17 143 0 0,-1 6-22 0 0,0-13-117 0 0,-28 15 195 0 0,148-27-182 0 0,-55 6-77 0 0,-48 1 64 0 0,75-7-64 0 0,-69 16 11 0 0,47-15 114 0 0,-24 3-37 0 0,-42 18-88 0 0,61-4 0 0 0,-153 24 64 0 0,78-24-64 0 0,-68 23 64 0 0,216-45-64 0 0,-35 1 0 0 0,-8 0 54 0 0,-167 37-44 0 0,161-31 54 0 0,-137 18-64 0 0,89-9 0 0 0,-139 22 0 0 0,238-37 0 0 0,-21 3 0 0 0,-136 32 64 0 0,67-22-64 0 0,-66 15 64 0 0,152-32-64 0 0,0 0 0 0 0,-112 14 0 0 0,52-10 0 0 0,68-7 0 0 0,-227 30 0 0 0,130-17 0 0 0,15-6 0 0 0,45-2 0 0 0,-6-1 0 0 0,51 0-64 0 0,28 0 0 0 0,5 0 11 0 0,0-3 42 0 0,12-3 11 0 0,-19 3 0 0 0,19-8 0 0 0,1 1 11 0 0,3-2 32 0 0,-36 0-33 0 0,32 0-10 0 0,0 1 0 0 0,1 0 0 0 0,0 0-10 0 0,4-1-33 0 0,0 3 22 0 0,1-2-33 0 0,1-1-10 0 0,0 0-25 0 0,0 0-99 0 0,0 0-15 0 0,0 0 3 0 0,0 0-98 0 0,0 0-414 0 0,0 0-178 0 0,0 0-1059 0 0,0 0-4105 0 0</inkml:trace>
  <inkml:trace contextRef="#ctx0" brushRef="#br0" timeOffset="3040.633">7352 1979 0 0 0,'0'0'959'0'0,"0"0"-107"0"0,0 0 78 0 0,0 0-30 0 0,0 0-325 0 0,0 0-147 0 0,0 0-32 0 0,6-4 586 0 0,-5-3 68 0 0,-1 6-905 0 0,0 1-28 0 0,0 0-11 0 0,0 0-2 0 0,-8-7 1134 0 0,-4 0-668 0 0,11 6-290 0 0,1 1-12 0 0,0 0-51 0 0,-1 0-22 0 0,-24-12 694 0 0,24 12-762 0 0,-26-3 521 0 0,-37 9 392 0 0,63-5-940 0 0,-13 4 128 0 0,-19 10 20 0 0,24-8-88 0 0,-11 15-80 0 0,18 0-80 0 0,3 21 157 0 0,9-16-26 0 0,-8-25-100 0 0,1 0 0 0 0,0 0 0 0 0,0 0 0 0 0,0-1 0 0 0,0 1 0 0 0,1-1 0 0 0,-1 1 0 0 0,0-1 0 0 0,1 0 0 0 0,-1-1 0 0 0,0 1 0 0 0,1 0 0 0 0,-1-1 0 0 0,1 0 0 0 0,-1 0 0 0 0,1 0 1 0 0,2 0-32 0 0,112-24 637 0 0,-109 21-570 0 0,3-9 106 0 0,14-13 422 0 0,-17 14-595 0 0,-9 2 174 0 0,1-1-28 0 0,-33-29 395 0 0,33 24-395 0 0,-5-2-70 0 0,3 16-16 0 0,0 1 0 0 0,-4-3-37 0 0,-35 12 94 0 0,34-6-96 0 0,1 0-1 0 0,0 0 0 0 0,0 0 0 0 0,0 0 1 0 0,0 1-1 0 0,0 0 0 0 0,1 0 0 0 0,0 0 0 0 0,0 1 1 0 0,0-1-1 0 0,0 1 0 0 0,0 1-20 0 0,-9 9 107 0 0,2 19-97 0 0,2-13-10 0 0,6-15 0 0 0,6 0 0 0 0,0-1 0 0 0,8 4 0 0 0,1-5 0 0 0,18-1 71 0 0,-19-5 10 0 0,-10 1-6 0 0,8-11 88 0 0,-8-33 383 0 0,-1 43-535 0 0,1 0 0 0 0,0 0-1 0 0,-1 0 1 0 0,0 0-1 0 0,1 0 1 0 0,-1 0-1 0 0,0 0 1 0 0,0 0 0 0 0,0 0-1 0 0,0 0 1 0 0,-1 0-1 0 0,1 0 1 0 0,-1 0-1 0 0,1 0 1 0 0,-1 0 0 0 0,1 0-1 0 0,-1 1 1 0 0,0-1-1 0 0,0 0 1 0 0,0 0-1 0 0,0 1 1 0 0,0-1 0 0 0,0 0-1 0 0,-1 1 1 0 0,1-1-1 0 0,0 1 1 0 0,-1 0-1 0 0,1-1 1 0 0,-2 0-11 0 0,-5-12 53 0 0,-11 0-53 0 0,-12-9 0 0 0,-10 26-64 0 0,22 11 54 0 0,-2 31-124 0 0,24-23 70 0 0,-5 18 0 0 0,10-28 11 0 0,-5-2 42 0 0,19 14 11 0 0,15-14 0 0 0,-32-9 19 0 0,-1-1 0 0 0,1 0-1 0 0,-1 0 1 0 0,1 0-1 0 0,0-1 1 0 0,-1 1 0 0 0,1-1-1 0 0,-1 0 1 0 0,0-1-1 0 0,1 1 1 0 0,-1-1-1 0 0,0 0 1 0 0,0 0 0 0 0,0 0-1 0 0,0-1 1 0 0,4-2-19 0 0,-1-33 286 0 0,7-1-91 0 0,-22 9-88 0 0,-10 21-97 0 0,-10 9-10 0 0,15 4-12 0 0,-16 22-130 0 0,14-1-434 0 0,14-24 8 0 0,1-1-22 0 0</inkml:trace>
  <inkml:trace contextRef="#ctx0" brushRef="#br0" timeOffset="4444.457">7552 2182 3512 0 0,'0'0'159'0'0,"9"3"1075"0"0,36 17 2987 0 0,-16 0-3518 0 0,-15-10-649 0 0,0-1 0 0 0,0 0-1 0 0,1-1 1 0 0,0-1 0 0 0,1 0 0 0 0,6 1-54 0 0,11 8 0 0 0,254 50 1752 0 0,-104-25-1136 0 0,-21-12 37 0 0,122 5-653 0 0,-282-34 8 0 0,77 8 838 0 0,0-4-1 0 0,53-4-845 0 0,-13-3 1040 0 0,50 2-848 0 0,-114-10-20 0 0,-51 7-247 0 0,-1-2-22 0 0</inkml:trace>
  <inkml:trace contextRef="#ctx0" brushRef="#br0" timeOffset="5431.578">7757 2148 3224 0 0,'8'0'26'0'0,"6"0"4222"0"0,-81 7-1674 0 0,-7 11-2036 0 0,43-4-484 0 0,7-4-54 0 0,23-10 14 0 0,2 1 2 0 0,-1-1-1 0 0,1 0 1 0 0,-1 0 0 0 0,0 1 0 0 0,1-1 0 0 0,-1 0-1 0 0,0 1 1 0 0,1-1 0 0 0,-1 0 0 0 0,0 1 0 0 0,0-1-1 0 0,1 1 1 0 0,-1-1 0 0 0,0 0 0 0 0,0 1 0 0 0,0-1-1 0 0,0 1 1 0 0,0-1 0 0 0,1 1 0 0 0,-1-1 0 0 0,0 0-1 0 0,0 1 1 0 0,0-1 0 0 0,0 1 0 0 0,0-1 0 0 0,0 1-1 0 0,0-1 1 0 0,-1 1 0 0 0,1-1 0 0 0,0 1 0 0 0,0-1-1 0 0,0 0 1 0 0,0 1 0 0 0,0-1 0 0 0,-1 1 0 0 0,1-1-1 0 0,0 0 1 0 0,0 1 0 0 0,-1-1 0 0 0,1 0 0 0 0,0 1-1 0 0,-1-1 1 0 0,1 0 0 0 0,0 1 0 0 0,-1-1 0 0 0,1 0-1 0 0,-1 0 1 0 0,1 1 0 0 0,0-1 0 0 0,-1 0 0 0 0,1 0-1 0 0,-1 0 1 0 0,1 1 0 0 0,0-1 0 0 0,-1 0 0 0 0,1 0-1 0 0,-1 0 1 0 0,1 0 0 0 0,-1 0 0 0 0,1 0-1 0 0,-1 0 1 0 0,1 0 0 0 0,-1 0 0 0 0,1 0 0 0 0,0 0-1 0 0,-1-1 1 0 0,1 1 0 0 0,-1 0 0 0 0,1 0 0 0 0,-1-1-16 0 0,9 7 0 0 0,-1 1 0 0 0,6 19 0 0 0,5 16 53 0 0,-10-33-32 0 0,-4 0 33 0 0,7 25 103 0 0,0 17 48 0 0,2-21 10 0 0,21 3 689 0 0,-29-30-1067 0 0,9 5 773 0 0,-9-4-4093 0 0,-5-4-962 0 0</inkml:trace>
  <inkml:trace contextRef="#ctx0" brushRef="#br0" timeOffset="8424.011">10683 2928 7688 0 0,'0'0'349'0'0,"0"0"-2"0"0,-10 9 34 0 0,-17 29 2059 0 0,16 0-1469 0 0,-6 0-643 0 0,3-19-608 0 0,11-16 152 0 0</inkml:trace>
  <inkml:trace contextRef="#ctx0" brushRef="#br0" timeOffset="8809.416">11111 2608 1376 0 0,'0'0'288'0'0,"0"0"672"0"0,0 0 293 0 0,0 0 57 0 0,0 0-128 0 0,0 0-597 0 0,0 0-265 0 0,0 0-52 0 0,1 9 694 0 0,45 24 980 0 0,-1 21-651 0 0,8 27 404 0 0,-53-81-1723 0 0,1 1 0 0 0,-1 0 0 0 0,1 0 0 0 0,-1 0 1 0 0,1 0-1 0 0,0 0 0 0 0,-1-1 0 0 0,1 1 1 0 0,0 0-1 0 0,-1-1 0 0 0,1 1 0 0 0,0 0 0 0 0,0-1 1 0 0,0 1-1 0 0,0-1 0 0 0,0 1 0 0 0,-1-1 0 0 0,1 0 1 0 0,0 1-1 0 0,0-1 0 0 0,0 0 0 0 0,0 0 1 0 0,0 1-1 0 0,0-1 0 0 0,0 0 0 0 0,0 0 0 0 0,0 0 1 0 0,0 0-1 0 0,0 0 0 0 0,0-1 0 0 0,0 1 0 0 0,1 0 28 0 0,4 0-1086 0 0,1 0-3122 0 0</inkml:trace>
  <inkml:trace contextRef="#ctx0" brushRef="#br0" timeOffset="9272.974">11402 2580 5984 0 0,'0'0'464'0'0,"0"0"-184"0"0,-3 9 1196 0 0,-10 10-356 0 0,2 0 1 0 0,0 2-1 0 0,2-1 1 0 0,0 1-1 0 0,-3 12-1120 0 0,-12 33 1055 0 0,-6 10-292 0 0,-21 45-447 0 0,44-106-143 0 0,0-1-545 0 0,5-3-3603 0 0,2-11-1071 0 0</inkml:trace>
  <inkml:trace contextRef="#ctx0" brushRef="#br0" timeOffset="9896.594">11123 2339 3680 0 0,'0'0'284'0'0,"0"0"-103"0"0,0 0 263 0 0,0 0 131 0 0,0 0 29 0 0,0 0-28 0 0,0 0-135 0 0,0 0-60 0 0,0 0-11 0 0,0 0-25 0 0,0 0-94 0 0,0 0-41 0 0,0 0-8 0 0,0 0 4 0 0,9-15 766 0 0,23-27 146 0 0,33-45-782 0 0,-37 56-326 0 0,4-8 713 0 0,-31 38-656 0 0,-1 1-3 0 0,0 0 1 0 0,0 0 6 0 0,18 16 161 0 0,28 59 270 0 0,-33-55-267 0 0,43 50 1084 0 0,-43-47-497 0 0,-13-22-740 0 0,0-1-2 0 0,0 0-3 0 0,4 4-28 0 0,-4-4-159 0 0</inkml:trace>
  <inkml:trace contextRef="#ctx0" brushRef="#br0" timeOffset="10313.284">11665 2831 6824 0 0,'0'0'308'0'0,"0"0"-2"0"0,0 0-178 0 0,3 10 218 0 0,18 21 1230 0 0,-9-2-440 0 0,5 17 1772 0 0,-16-45-2680 0 0,-1-1-4 0 0,0 1-24 0 0,3 3-96 0 0,-3-3-20 0 0,0-1 12 0 0,0 0-14 0 0,0 0-8 0 0,0 0-192 0 0,0 0-795 0 0,0 0-352 0 0,0 0-71 0 0,0 0-8 0 0</inkml:trace>
  <inkml:trace contextRef="#ctx0" brushRef="#br0" timeOffset="10845.746">11607 2647 456 0 0,'2'1'-1062'0'0,"-2"-1"1206"0"0,1 0 0 0 0,-1 0 1 0 0,0 0-1 0 0,1 0-1 0 0,-1 0 1 0 0,0 0 0 0 0,1 0 0 0 0,-1 1 0 0 0,0-1 1 0 0,1 0-1 0 0,-1 0 0 0 0,0 0 0 0 0,0 0 0 0 0,1 1 0 0 0,-1-1 0 0 0,0 0 1 0 0,1 0-1 0 0,-1 1 0 0 0,0-1 0 0 0,0 0 0 0 0,0 0 0 0 0,1 1 0 0 0,-1-1 1 0 0,0 0-1 0 0,0 1 0 0 0,0-1 0 0 0,0 0 0 0 0,0 1 0 0 0,1-1 0 0 0,-1 0 1 0 0,0 1-1 0 0,0-1 0 0 0,0 0 0 0 0,0 1 0 0 0,0-1 0 0 0,0 0 0 0 0,0 1 1 0 0,0-1-1 0 0,0 0 0 0 0,0 1 0 0 0,0-1 0 0 0,-1 0 0 0 0,1 1 0 0 0,0-1 1 0 0,0 0-1 0 0,0 1 0 0 0,0-1 0 0 0,0 0 0 0 0,-1 0 0 0 0,1 1 0 0 0,0-1 1 0 0,0 0-1 0 0,-1 0 0 0 0,1 1 0 0 0,0-1 0 0 0,0 0 0 0 0,-1 0 0 0 0,1 1 1 0 0,0-1-1 0 0,0 0 0 0 0,-1 0 0 0 0,1 0 0 0 0,0 0 0 0 0,-1 0 0 0 0,1 1-144 0 0,0 0 78 0 0,5 4-78 0 0,-4-4-51 0 0,-1-1 99 0 0,0 0 19 0 0,0 0-3 0 0,0 0 0 0 0,0 0 0 0 0,0 0 0 0 0,0 0 0 0 0,0 0 0 0 0,1 0-11 0 0,4 0-42 0 0,1 0-1 0 0,-3-1 33 0 0,1 0-46 0 0,-4 0-50 0 0,-7 3-36 0 0,1-1-35 0 0</inkml:trace>
  <inkml:trace contextRef="#ctx0" brushRef="#br0" timeOffset="11531.834">11597 2075 4608 0 0,'0'0'353'0'0,"0"0"-205"0"0,11-5 1447 0 0,48 36 1646 0 0,74 59-2390 0 0,-99-63-635 0 0,0 1 0 0 0,-1 1 0 0 0,-2 2 0 0 0,3 7-216 0 0,-10-9 435 0 0,-2 0 0 0 0,-1 1 0 0 0,-2 1 0 0 0,7 14-435 0 0,-18-26 340 0 0,-1 0 0 0 0,0 1 1 0 0,-2 0-1 0 0,0 0 0 0 0,1 15-340 0 0,-2-15 243 0 0,-1-1 229 0 0,-1-1 0 0 0,-1 0-1 0 0,0 1 1 0 0,-1-1 0 0 0,-1 1 0 0 0,-1-1 0 0 0,-2 4-472 0 0,-13 78 68 0 0,-7-37 462 0 0,-11-2 214 0 0,26-46-863 0 0,9-16-460 0 0,0-7-41 0 0</inkml:trace>
  <inkml:trace contextRef="#ctx0" brushRef="#br0" timeOffset="6565.686">9731 2217 0 0 0,'-6'0'117'0'0,"-9"7"2383"0"0,-22 14 1927 0 0,7 33-2055 0 0,12-3-84 0 0,-10 28-1248 0 0,12 6 690 0 0,36 23-756 0 0,-19-102-905 0 0,1 0 0 0 0,0 0 0 0 0,1-1 0 0 0,-1 1 0 0 0,1-1 0 0 0,0 0 0 0 0,0 0 0 0 0,1 0 1 0 0,0 0-1 0 0,0 0 0 0 0,0-1 0 0 0,2 2-69 0 0,9 4 32 0 0,-9-6-2191 0 0,-6-4 825 0 0</inkml:trace>
  <inkml:trace contextRef="#ctx0" brushRef="#br0" timeOffset="6935.495">9908 2505 5064 0 0,'0'0'232'0'0,"-1"1"78"0"0,1 3-151 0 0,-1-1 0 0 0,1 1-1 0 0,0-1 1 0 0,0 1-1 0 0,0-1 1 0 0,0 0-1 0 0,1 1 1 0 0,-1-1-1 0 0,1 1 1 0 0,0-1-1 0 0,0 0 1 0 0,0 0-1 0 0,1 1 1 0 0,-1-1-1 0 0,1 0 1 0 0,-1 0 0 0 0,1 0-1 0 0,0 0 1 0 0,0-1-1 0 0,1 1 1 0 0,-1 0-159 0 0,4 6 401 0 0,-1-3-256 0 0,0-1 0 0 0,0 0 0 0 0,1 0 0 0 0,-1 0 0 0 0,1-1 0 0 0,0 0 0 0 0,0 0 0 0 0,1 0 1 0 0,-1-1-1 0 0,2 1-145 0 0,27 17 796 0 0,35 23 164 0 0,-58-37-760 0 0,-11-7-136 0 0,-1 0-176 0 0,0 0-739 0 0,0 0-322 0 0,0 0-67 0 0,0 0-8 0 0</inkml:trace>
  <inkml:trace contextRef="#ctx0" brushRef="#br0" timeOffset="7283.566">10067 2492 2304 0 0,'0'0'428'0'0,"0"0"959"0"0,-9 1 2308 0 0,7-1-599 0 0,-30 45-1182 0 0,8-2-784 0 0,13-7-804 0 0,-29 63 442 0 0,42-88-4923 0 0,-1-10-522 0 0</inkml:trace>
  <inkml:trace contextRef="#ctx0" brushRef="#br0" timeOffset="7637.751">10302 2804 4608 0 0,'0'0'353'0'0,"0"0"-133"0"0,0 0 304 0 0,0 0 157 0 0,0 0 30 0 0,0 0-18 0 0,-1 8 435 0 0,-2 4-647 0 0,0-1-1 0 0,1 1 0 0 0,0-1 0 0 0,1 1 0 0 0,0 0 0 0 0,1 0 0 0 0,0 0 1 0 0,1 6-481 0 0,7 5 270 0 0,-8-22-198 0 0,3 4-615 0 0,-2-4-2144 0 0,-1-1 1471 0 0</inkml:trace>
  <inkml:trace contextRef="#ctx0" brushRef="#br0" timeOffset="7922.926">10261 2649 7368 0 0,'-14'-19'1892'0'0,"14"18"-1288"0"0,0 1-74 0 0,0 0-319 0 0,0-3-160 0 0,0 2-171 0 0</inkml:trace>
  <inkml:trace contextRef="#ctx0" brushRef="#br1" timeOffset="19440.272">10835 665 6416 0 0,'0'0'297'0'0,"0"-1"-9"0"0,3-9 85 0 0,-3 9-82 0 0,0 1 12 0 0,0 0 3 0 0,0 0 13 0 0,0 0 8 0 0,0 0 1 0 0,0 0 34 0 0,0 0 146 0 0,0 0 62 0 0,0 0 7 0 0,-6 15 1606 0 0,-59 139 538 0 0,35-101-2488 0 0,26-49-182 0 0,4-3-115 0 0,0-1-72 0 0,0 0-713 0 0,0 0-2910 0 0,0 0-1246 0 0</inkml:trace>
  <inkml:trace contextRef="#ctx0" brushRef="#br1" timeOffset="19825.698">10992 397 6448 0 0,'0'0'498'0'0,"11"-7"844"0"0,17 13 170 0 0,-16 10-600 0 0,21 23 456 0 0,-1-3-864 0 0,-1-15-427 0 0,-12-12 70 0 0,19-6-1426 0 0,-32-6-2882 0 0</inkml:trace>
  <inkml:trace contextRef="#ctx0" brushRef="#br1" timeOffset="20141.962">11239 369 3224 0 0,'0'0'143'0'0,"0"0"150"0"0,0 0 527 0 0,0 0 225 0 0,0 0 47 0 0,0 0-57 0 0,-2 13 935 0 0,-16 65 1728 0 0,2 9-1932 0 0,2-30-942 0 0,-40 85 489 0 0,21-82-799 0 0,32-59-578 0 0,1-1 106 0 0,0 0 10 0 0,0 0-130 0 0,0 0-61 0 0,0 0-1149 0 0,0 0-4550 0 0</inkml:trace>
  <inkml:trace contextRef="#ctx0" brushRef="#br1" timeOffset="20589.975">11400 714 456 0 0,'0'0'1348'0'0,"7"0"3108"0"0,-6-1-4378 0 0,-1 1 0 0 0,1 0 1 0 0,0-1-1 0 0,-1 1 0 0 0,1 0 0 0 0,0 0 1 0 0,0 0-1 0 0,-1 0 0 0 0,1-1 0 0 0,0 1 1 0 0,0 0-1 0 0,-1 0 0 0 0,1 1 0 0 0,0-1 1 0 0,0 0-1 0 0,-1 0 0 0 0,1 0 0 0 0,0 0 1 0 0,0 1-1 0 0,-1-1 0 0 0,1 0 0 0 0,0 1 1 0 0,-1-1-1 0 0,1 0 0 0 0,0 1 0 0 0,-1-1 1 0 0,1 1-1 0 0,-1-1 0 0 0,1 1 0 0 0,-1-1 1 0 0,1 1-1 0 0,-1-1 0 0 0,1 1 0 0 0,-1 0 1 0 0,1-1-1 0 0,-1 1 0 0 0,0 0 0 0 0,1-1 1 0 0,-1 1-1 0 0,0 0 0 0 0,0 0 0 0 0,0-1 1 0 0,1 1-1 0 0,-1 0 0 0 0,0 0 0 0 0,0-1 1 0 0,0 1-1 0 0,0 0 0 0 0,0 0 0 0 0,0-1 1 0 0,-1 1-79 0 0,5 47 2623 0 0,-4-48-2605 0 0,8 58 1223 0 0,-5-51-1174 0 0,-3-6-951 0 0,0-1-3856 0 0</inkml:trace>
  <inkml:trace contextRef="#ctx0" brushRef="#br1" timeOffset="21129.652">11392 547 1584 0 0,'0'0'68'0'0,"0"0"45"0"0,0 0 129 0 0,0 0 56 0 0,0 0 13 0 0,-2 17 1948 0 0,-6 11 911 0 0,27-30-2823 0 0,-18 2-283 0 0,-1-1-11 0 0,0-4-42 0 0</inkml:trace>
  <inkml:trace contextRef="#ctx0" brushRef="#br1" timeOffset="21507.941">11229 1 6936 0 0,'0'2'15'0'0,"0"-1"1"0"0,1 1-1 0 0,-1 0 1 0 0,1-1-1 0 0,0 1 0 0 0,-1-1 1 0 0,1 1-1 0 0,0-1 1 0 0,0 1-1 0 0,0-1 0 0 0,0 0 1 0 0,0 1-1 0 0,0-1 1 0 0,0 0-1 0 0,0 0 1 0 0,0 0-1 0 0,1 0 0 0 0,-1 0 1 0 0,1 0-1 0 0,-1 0 1 0 0,0 0-1 0 0,1 0 1 0 0,0-1-1 0 0,-1 1 0 0 0,1 0 1 0 0,-1-1-1 0 0,1 0 1 0 0,0 1-16 0 0,123 57 241 0 0,40 55 1159 0 0,-107-65-703 0 0,-35-31-324 0 0,-1 1 0 0 0,0 1-1 0 0,-1 1 1 0 0,-2 1 0 0 0,0 1 0 0 0,-1 0 0 0 0,9 15-373 0 0,-23-29 183 0 0,-1 0 1 0 0,1 1 0 0 0,-1-1 0 0 0,-1 1 0 0 0,1-1 0 0 0,-1 1 0 0 0,-1 0-1 0 0,0 0 1 0 0,0 0 0 0 0,-1-1 0 0 0,0 1 0 0 0,0 0 0 0 0,-1 0-1 0 0,0 0 1 0 0,-1 0 0 0 0,1 0 0 0 0,-2-1 0 0 0,-2 9-184 0 0,-27 61 1904 0 0,-28 33-444 0 0,32-56-1082 0 0,19-40 25 0 0,2-15-2756 0 0,3 0 960 0 0</inkml:trace>
  <inkml:trace contextRef="#ctx0" brushRef="#br1" timeOffset="17535.743">9748 49 4032 0 0,'0'0'183'0'0,"0"0"46"0"0,0 0 91 0 0,0 0 37 0 0,0 0 10 0 0,0 0-9 0 0,0 0-39 0 0,0 0-20 0 0,0 0-3 0 0,0 0-19 0 0,0 0-78 0 0,0 0-37 0 0,0 0-8 0 0,0 0-1 0 0,0 0 7 0 0,0 0 7 0 0,0 0 1 0 0,0 0-7 0 0,0 0-29 0 0,0 0-17 0 0,0 0-3 0 0,0 0 5 0 0,0 0 23 0 0,0 0 11 0 0,0 0 1 0 0,-1 1 2 0 0,-25 40 700 0 0,20-27-590 0 0,2 0 0 0 0,0 1 0 0 0,1 0 0 0 0,0 0 0 0 0,1 0 0 0 0,1 0 0 0 0,0 1-264 0 0,-7 40 584 0 0,5 84 1584 0 0,6-128-2029 0 0,0 1 0 0 0,0-1 0 0 0,1 0 0 0 0,1 0 1 0 0,0 0-1 0 0,1-1 0 0 0,0 1 0 0 0,0-1 0 0 0,2-1 1 0 0,5 8-140 0 0,33 31 401 0 0,10-16-35 0 0,-3-12 122 0 0,-50-17-533 0 0,-1-2-2853 0 0,-2-2-2462 0 0</inkml:trace>
  <inkml:trace contextRef="#ctx0" brushRef="#br1" timeOffset="17867.978">9986 448 5408 0 0,'0'0'248'0'0,"0"0"-6"0"0,-5-14 606 0 0,14 15 3666 0 0,38 18-3502 0 0,47 33-476 0 0,-34-18-336 0 0,-33-10 145 0 0,-23-18-922 0 0,-3-5-2506 0 0,-1-1-1082 0 0</inkml:trace>
  <inkml:trace contextRef="#ctx0" brushRef="#br1" timeOffset="18115.365">10165 418 7080 0 0,'1'-2'108'0'0,"-11"-5"562"0"0,2 18 58 0 0,-35 60 2939 0 0,21-2-2856 0 0,12-27-619 0 0,4-6-112 0 0,6-12 408 0 0,0-18-2066 0 0,0-6-2836 0 0</inkml:trace>
  <inkml:trace contextRef="#ctx0" brushRef="#br1" timeOffset="18369.257">10454 648 1376 0 0,'0'0'107'0'0,"-5"-1"2685"0"0,1 2 4313 0 0,3 5-7741 0 0,9 25 2180 0 0,-8-29-1320 0 0,13 16 509 0 0,-6-13-2282 0 0,-7-5 941 0 0</inkml:trace>
  <inkml:trace contextRef="#ctx0" brushRef="#br1" timeOffset="18600.742">10339 515 8952 0 0,'0'0'200'0'0,"0"0"33"0"0,3-7 227 0 0,4-17 215 0 0,-7 25-630 0 0,0 5-114 0 0</inkml:trace>
  <inkml:trace contextRef="#ctx0" brushRef="#br1" timeOffset="15692.48">7416 1224 4544 0 0,'8'3'407'0'0,"8"3"1191"0"0,-10-19-78 0 0,-3-10-285 0 0,1 17-870 0 0,17-15 34 0 0,40-16 214 0 0,-41 29-462 0 0,82-58 202 0 0,28-4 286 0 0,-17 27-650 0 0,19-11-53 0 0,143-54 11 0 0,20 2 533 0 0,-166 66-152 0 0,-14 4-94 0 0,47-21 828 0 0,-47 20 90 0 0,20-8-280 0 0,-92 27-496 0 0,-37 15-42 0 0,-7 1-668 0 0,-9 4-722 0 0</inkml:trace>
  <inkml:trace contextRef="#ctx0" brushRef="#br1" timeOffset="16695.465">7478 1018 3168 0 0,'-5'-15'384'0'0,"6"14"-213"0"0,0 0 0 0 0,0-1 0 0 0,1 1 0 0 0,-1 0 1 0 0,0 0-1 0 0,1 0 0 0 0,-1 0 0 0 0,0 0 0 0 0,1 0 0 0 0,-1 0 0 0 0,1 0 1 0 0,0 1-1 0 0,-1-1 0 0 0,1 0 0 0 0,0 1 0 0 0,-1 0 0 0 0,1-1 0 0 0,0 1 1 0 0,-1 0-1 0 0,1 0 0 0 0,0 0 0 0 0,0 0 0 0 0,-1 0 0 0 0,1 0 0 0 0,1 1-171 0 0,-1-1 122 0 0,-2 0-2 0 0,4 3 118 0 0,-3 4 274 0 0,-19 17 88 0 0,-7 0-334 0 0,-2 13 82 0 0,17-5 80 0 0,-7 5-44 0 0,-25 23-120 0 0,22-21-188 0 0,29-22 48 0 0,29 13 338 0 0,-37-29-364 0 0,-1-1-2 0 0,0 0-2 0 0,12 0 364 0 0,90-22-106 0 0,-43 3-288 0 0,-42 14-41 0 0,-13 4-14 0 0,-1 0 1 0 0,0 0-1 0 0,1 0 0 0 0,-1 1 1 0 0,0-1-1 0 0,1 1 0 0 0,-1 0 0 0 0,1 0 1 0 0,-1 0-1 0 0,1 0 0 0 0,-1 0 1 0 0,0 1-1 0 0,1 0 0 0 0,-1 0 0 0 0,1 0 1 0 0,-1 0-1 0 0,0 0-9 0 0,10 2 75 0 0,-11-3-11 0 0,2 3 0 0 0,-3-3-78 0 0,-1 0-328 0 0,0 0-162 0 0,0 0-36 0 0</inkml:trace>
  <inkml:trace contextRef="#ctx0" brushRef="#br2" timeOffset="47852.463">7185 1456 456 0 0,'0'0'763'0'0,"0"0"77"0"0,0 0 30 0 0,0 0-87 0 0,0 0-402 0 0,0 0-175 0 0,0 0-41 0 0,0 0 7 0 0,0 0 51 0 0,0 0 22 0 0,0 0 3 0 0,0 0 0 0 0,0 0 0 0 0,0 0 0 0 0,0 0 0 0 0,0 0 1 0 0,0 0 6 0 0,0 0 1 0 0,0 0 0 0 0,0 0-11 0 0,0 0-42 0 0,0 0-13 0 0,0 0-4 0 0,0 0-8 0 0,0 0-22 0 0,0 0-10 0 0,0 0-2 0 0,0 0 2 0 0,0 0 13 0 0,0 0 8 0 0,0 0 1 0 0,0 0 12 0 0,0 0 50 0 0,0 0 24 0 0,0 0 2 0 0,0 0-2 0 0,0 0-4 0 0,0 0-2 0 0,0 0 0 0 0,0 0-19 0 0,0 0-77 0 0,0 0-31 0 0,0 0-7 0 0,2 1-10 0 0,13 10 2792 0 0,-14-10-2752 0 0,-1-1 0 0 0,21 14 2708 0 0,-10 1-2947 0 0,-9-14 180 0 0,-1 1-16 0 0,18 34 403 0 0,-19-35-401 0 0,0-1-6 0 0,0 0-1 0 0,0 0 0 0 0,-1 1 0 0 0,1 30 202 0 0,5-13-121 0 0,1-2 262 0 0,-2 11-83 0 0,-8-8-162 0 0,10 10-87 0 0,2-3 42 0 0,-6-18-106 0 0,-4-1 32 0 0,-1 20 31 0 0,8-20-63 0 0,-9 13 106 0 0,-4-1 83 0 0,17 0 3 0 0,-8-18-147 0 0,-1-1 21 0 0,-6 3 233 0 0,15 17-161 0 0,-9-19-96 0 0,0-1 11 0 0,0 0 0 0 0,0 0 7 0 0,0 0 21 0 0,0 0-16 0 0,0 0-11 0 0,0 0-118 0 0,0 0-495 0 0,0 0-223 0 0,0 0-1254 0 0,0 0-4857 0 0</inkml:trace>
  <inkml:trace contextRef="#ctx0" brushRef="#br2" timeOffset="49001.219">7528 1638 920 0 0,'-12'-2'8578'0'0,"9"2"-8180"0"0,16 3 1546 0 0,21-14 566 0 0,13-6-1900 0 0,25-7-376 0 0,90-6-156 0 0,124-16-102 0 0,-140 27 122 0 0,2 4 73 0 0,23 0 360 0 0,-11 3-80 0 0,-54 3-319 0 0,87-6 64 0 0,-23 13-130 0 0,-65 4 139 0 0,-29 2-37 0 0,23-5 336 0 0,-38 2-75 0 0,26 1-253 0 0,51-8 558 0 0,-124 1-841 0 0,-13 4-797 0 0,-1 1-331 0 0,0 0-68 0 0</inkml:trace>
  <inkml:trace contextRef="#ctx0" brushRef="#br2" timeOffset="49872.501">7671 1400 920 0 0,'2'2'-502'0'0,"5"4"10173"0"0,-5-3-8618 0 0,7 17-515 0 0,-9-18-442 0 0,-6 10 160 0 0,-24 12 416 0 0,9 0-56 0 0,-13 18 8 0 0,13-12-302 0 0,-3-14-179 0 0,-2-8 32 0 0,25-8-109 0 0,1 0 9 0 0,-9 15 66 0 0,9 0-13 0 0,-15 1 774 0 0,26-7-902 0 0,0 2 85 0 0,-9-10-10 0 0,-2-1-3 0 0,2 1-12 0 0,14 8-32 0 0,-3 2 118 0 0,4 0-2 0 0,-2-3-77 0 0,49 18 203 0 0,-56-25-243 0 0,68-1 350 0 0,-53 2-301 0 0,-21-2-28 0 0,3-2-24 0 0,-1 0 20 0 0,-4 0-5041 0 0,-3-3-349 0 0</inkml:trace>
  <inkml:trace contextRef="#ctx0" brushRef="#br2" timeOffset="58463.557">10060 1357 1376 0 0,'-9'-3'423'0'0,"7"3"4938"0"0,12 5-4985 0 0,1-2 1 0 0,-1 0-1 0 0,0 0 1 0 0,1-1-1 0 0,0 0 0 0 0,0-1 1 0 0,-1 0-1 0 0,1 0 1 0 0,4-2-377 0 0,54-5 376 0 0,-27-9-124 0 0,-35 8-236 0 0,-6 6 65 0 0,6-18 854 0 0,-8 17-906 0 0,0 0 1 0 0,1 1 0 0 0,-1-1-1 0 0,0 0 1 0 0,0 1-1 0 0,0-1 1 0 0,0 1 0 0 0,0-1-1 0 0,-1 1 1 0 0,1 0 0 0 0,0-1-1 0 0,-1 1 1 0 0,1 0-1 0 0,-1 0 1 0 0,1 0 0 0 0,-1 0-1 0 0,1 0 1 0 0,-1 0 0 0 0,0 0-1 0 0,0 0 1 0 0,1 1 0 0 0,-1-1-1 0 0,0 1 1 0 0,0-1-1 0 0,0 1 1 0 0,0 0 0 0 0,1 0-1 0 0,-2 0-29 0 0,-13-5 169 0 0,-56-8 790 0 0,66 14-888 0 0,0 0-1 0 0,0 1 1 0 0,0 0 0 0 0,0 0 0 0 0,1 0-1 0 0,-1 0 1 0 0,0 1 0 0 0,1 0 0 0 0,0 0 0 0 0,0 1-1 0 0,-2 1-70 0 0,-18 10 94 0 0,2-2 10 0 0,8 11 48 0 0,8-9-16 0 0,6-12-100 0 0,0-1 0 0 0,1 0 0 0 0,-1 1 0 0 0,1-1 1 0 0,-1 0-1 0 0,1 1 0 0 0,0-1 0 0 0,0 0 0 0 0,0 1 0 0 0,0-1 0 0 0,0 1 0 0 0,1-1 1 0 0,-1 0-1 0 0,1 1 0 0 0,-1-1 0 0 0,1 0 0 0 0,0 0 0 0 0,0 1 0 0 0,0-1 1 0 0,1 0-37 0 0,11 24 367 0 0,-9-21-326 0 0,0-1 0 0 0,1 0 0 0 0,0 0 0 0 0,0-1 0 0 0,0 0 0 0 0,0 1-1 0 0,1-2 1 0 0,-1 1 0 0 0,1-1 0 0 0,-1 1 0 0 0,1-2 0 0 0,0 1 0 0 0,0 0-1 0 0,5-1-40 0 0,48 11 76 0 0,26-30-52 0 0,-69 18-584 0 0,-15 0 239 0 0,4-3-1672 0 0,-3 3 156 0 0</inkml:trace>
  <inkml:trace contextRef="#ctx0" brushRef="#br2" timeOffset="59149.762">10482 1330 5984 0 0,'0'0'464'0'0,"0"0"-247"0"0,0 0 100 0 0,0 0 71 0 0,0 0 18 0 0,0 0-12 0 0,0 0-54 0 0,7 15 951 0 0,13 6-235 0 0,-4-2 39 0 0,1 11 113 0 0,10 4-184 0 0,-26-33-959 0 0,-1-1 6 0 0,0 0 1 0 0,5 2 202 0 0,-4-9 120 0 0,-21-42-310 0 0,16 36-88 0 0,3 12-1 0 0,0 0-1 0 0,0 0 0 0 0,1-1 0 0 0,-1 1 1 0 0,1 0-1 0 0,-1-1 0 0 0,1 1 1 0 0,0 0-1 0 0,-1-1 0 0 0,1 1 1 0 0,0 0-1 0 0,0-1 0 0 0,0 1 1 0 0,0 0-1 0 0,0-1 0 0 0,0 1 0 0 0,1 0 1 0 0,-1-1-1 0 0,0 1 0 0 0,1 0 1 0 0,-1-1-1 0 0,1 1 0 0 0,-1 0 1 0 0,1 0-1 0 0,-1-1 0 0 0,1 1 1 0 0,0 0-1 0 0,0-1 6 0 0,37-32-256 0 0,16 8 131 0 0,-47 23 125 0 0,2 3 0 0 0,2 2 0 0 0,-4-1 0 0 0,2 2 0 0 0,18 2-1918 0 0,-25-5 868 0 0</inkml:trace>
  <inkml:trace contextRef="#ctx0" brushRef="#br2" timeOffset="59650.503">10910 1333 5528 0 0,'0'0'249'0'0,"0"0"-1"0"0,0 0-49 0 0,0 0 363 0 0,0 0 176 0 0,0 0 35 0 0,0 0-41 0 0,0 0-212 0 0,0 0-96 0 0,0 0-21 0 0,0 0-26 0 0,1 17 1263 0 0,28 29-212 0 0,-29-46-1418 0 0,1 1 0 0 0,-1-1 1 0 0,0 0-1 0 0,0 1 0 0 0,1-1 0 0 0,-1 1 1 0 0,0-1-1 0 0,1 0 0 0 0,-1 1 0 0 0,0-1 1 0 0,1 0-1 0 0,-1 1 0 0 0,1-1 0 0 0,-1 0 1 0 0,1 1-1 0 0,-1-1 0 0 0,0 0 0 0 0,1 0 1 0 0,-1 0-1 0 0,1 0 0 0 0,-1 1 0 0 0,1-1 1 0 0,-1 0-1 0 0,1 0 0 0 0,-1 0 0 0 0,1 0 1 0 0,-1 0-1 0 0,1 0 0 0 0,-1 0 0 0 0,1 0 1 0 0,-1 0-1 0 0,1 0 0 0 0,-1-1 0 0 0,1 1 1 0 0,-1 0-1 0 0,1 0 0 0 0,-1 0 0 0 0,1-1 1 0 0,-1 1-1 0 0,1 0 0 0 0,-1 0 0 0 0,0-1 1 0 0,1 1-1 0 0,-1 0 0 0 0,0-1 0 0 0,1 1 1 0 0,-1-1-1 0 0,0 1 0 0 0,1 0 0 0 0,-1-1 1 0 0,0 1-1 0 0,0-1 0 0 0,1 1 0 0 0,-1-1 1 0 0,0 1-1 0 0,0-1 0 0 0,0 1 0 0 0,0-1 1 0 0,0 1-1 0 0,0-1 0 0 0,1 1 0 0 0,-1-1 1 0 0,0 1-1 0 0,-1-1 0 0 0,1 1 0 0 0,0-1 1 0 0,0 1-1 0 0,0-1 0 0 0,0 1 0 0 0,0-1-10 0 0,20-39-1273 0 0,-18 36 1238 0 0,1 0-1 0 0,-1 1 1 0 0,1-1 0 0 0,0 0-1 0 0,0 1 1 0 0,0-1 0 0 0,0 1 0 0 0,1 0-1 0 0,-1 0 1 0 0,1 1 0 0 0,0-1-1 0 0,0 1 1 0 0,0-1 0 0 0,0 1 0 0 0,4-1 35 0 0,43-5 0 0 0,-10 11 216 0 0,-33-4-232 0 0,-6 1-623 0 0,-2 0-2361 0 0,0 0-1001 0 0</inkml:trace>
  <inkml:trace contextRef="#ctx0" brushRef="#br2" timeOffset="60098.189">11382 1318 1376 0 0,'-10'-15'3743'0'0,"6"14"-3537"0"0,0 0 1 0 0,0 0 0 0 0,-1 0-1 0 0,1 0 1 0 0,0 1 0 0 0,-1 0-1 0 0,1 0 1 0 0,0 0 0 0 0,0 1 0 0 0,-1-1-1 0 0,1 1 1 0 0,0 0 0 0 0,0 0-1 0 0,0 0 1 0 0,0 1 0 0 0,0 0-1 0 0,0-1 1 0 0,0 2 0 0 0,0-1 0 0 0,1 0-1 0 0,-1 1 1 0 0,1-1 0 0 0,-1 1-1 0 0,1 0 1 0 0,0 0 0 0 0,0 0 0 0 0,1 0-1 0 0,-1 1 1 0 0,1-1 0 0 0,-1 1-1 0 0,1 1-206 0 0,0-3 49 0 0,1 0 1 0 0,-1 0-1 0 0,1 0 0 0 0,0 1 0 0 0,0-1 0 0 0,0 0 0 0 0,0 1 0 0 0,0-1 0 0 0,1 0 0 0 0,-1 1 0 0 0,1-1 1 0 0,0 1-1 0 0,-1-1 0 0 0,1 1 0 0 0,0-1 0 0 0,1 1 0 0 0,-1-1 0 0 0,0 1 0 0 0,1-1 0 0 0,-1 1 0 0 0,1-1 1 0 0,0 1-1 0 0,0 0-49 0 0,23 30 226 0 0,-20-30-201 0 0,0 0-1 0 0,1 0 0 0 0,-1 0 1 0 0,0 0-1 0 0,1-1 0 0 0,-1 0 1 0 0,1 0-1 0 0,0 0 0 0 0,0 0 1 0 0,0-1-1 0 0,0 0 0 0 0,0 0 1 0 0,0 0-1 0 0,0-1 0 0 0,0 1 1 0 0,5-2-25 0 0,1 2 34 0 0,-1-1 1 0 0,1 0 0 0 0,-1-1-1 0 0,1 0 1 0 0,-1 0 0 0 0,0-1-1 0 0,0-1 1 0 0,0 0 0 0 0,0 0-1 0 0,0-1 1 0 0,0 0 0 0 0,6-4-35 0 0,-14 7 23 0 0,1 0-1 0 0,-1 0 1 0 0,1 0 0 0 0,-1 0 0 0 0,0-1 0 0 0,1 1 0 0 0,-1 0 0 0 0,0-1 0 0 0,0 0 0 0 0,0 0 0 0 0,0 1 0 0 0,0-1 0 0 0,0 0 0 0 0,-1-1 0 0 0,1 1 0 0 0,-1 0 0 0 0,1 0 0 0 0,-1-1 0 0 0,0 1 0 0 0,0-1 0 0 0,0 1 0 0 0,0-1 0 0 0,0 1-1 0 0,-1-1 1 0 0,1 1 0 0 0,-1-1 0 0 0,1 0 0 0 0,-1 1 0 0 0,0-1 0 0 0,0 0 0 0 0,0 0 0 0 0,-1 1 0 0 0,1-1 0 0 0,-1 1 0 0 0,1-1 0 0 0,-1 0 0 0 0,0 0-23 0 0,-3-1 73 0 0,-1 0 1 0 0,1 1-1 0 0,-1-1 1 0 0,0 1-1 0 0,1 0 1 0 0,-1 0-1 0 0,-1 1 0 0 0,1-1 1 0 0,0 1-1 0 0,0 0 1 0 0,-1 1-1 0 0,-2-1-73 0 0,-54-4-197 0 0,54 4 134 0 0,-1 0-3303 0 0,6 2 1814 0 0</inkml:trace>
  <inkml:trace contextRef="#ctx0" brushRef="#br2" timeOffset="60514.46">11678 1318 9792 0 0,'0'0'222'0'0,"0"0"30"0"0,0 0 18 0 0,0 2-44 0 0,10 31 936 0 0,14-12 442 0 0,15-5-503 0 0,-27-21-810 0 0,-4-24-969 0 0,-6 25 615 0 0,0 1 0 0 0,1-1 1 0 0,0 1-1 0 0,-1 0 0 0 0,1 0 0 0 0,1 0 0 0 0,-1 0 0 0 0,0 0 0 0 0,1 1 0 0 0,-1 0 0 0 0,1-1 0 0 0,0 1 0 0 0,0 1 1 0 0,0-1-1 0 0,0 0 0 0 0,0 1 0 0 0,0 0 0 0 0,0 0 0 0 0,0 0 0 0 0,1 0 0 0 0,-1 1 0 0 0,2 0 63 0 0,17-4 0 0 0,40 3 54 0 0,-23 4-918 0 0,-40-3-3456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7:17.829"/>
    </inkml:context>
    <inkml:brush xml:id="br0">
      <inkml:brushProperty name="width" value="0.05" units="cm"/>
      <inkml:brushProperty name="height" value="0.05" units="cm"/>
      <inkml:brushProperty name="color" value="#E71224"/>
    </inkml:brush>
  </inkml:definitions>
  <inkml:trace contextRef="#ctx0" brushRef="#br0">116 309 3624 0 0,'0'0'165'0'0,"9"-6"83"0"0,8-6 2871 0 0,-21 2 1141 0 0,3 10-4238 0 0,-2 0 70 0 0,-1 0-1 0 0,0-1 1 0 0,1 2-1 0 0,-1-1 1 0 0,0 0-1 0 0,1 1 1 0 0,-1 0-1 0 0,1 0 1 0 0,-1 0-1 0 0,1 0 1 0 0,-1 0-1 0 0,1 1 1 0 0,0-1-1 0 0,0 1 1 0 0,-1 0-1 0 0,1 0-91 0 0,-35 22 730 0 0,29-16-527 0 0,7-7-165 0 0,-1 1 0 0 0,1-1 1 0 0,0 1-1 0 0,0 0 0 0 0,0-1 0 0 0,1 1 1 0 0,-1 0-1 0 0,0 0 0 0 0,1 0 1 0 0,-1 0-1 0 0,1 1 0 0 0,-1-1 0 0 0,1 0 1 0 0,0 1-1 0 0,0-1 0 0 0,0 1 0 0 0,1-1 1 0 0,-1 1-1 0 0,0-1 0 0 0,1 1 1 0 0,0-1-1 0 0,-1 2-38 0 0,2 10 96 0 0,2-10-78 0 0,0 0-1 0 0,0-1 1 0 0,0 0-1 0 0,0 0 1 0 0,1 0 0 0 0,-1 0-1 0 0,1 0 1 0 0,0 0-1 0 0,0-1 1 0 0,0 0 0 0 0,0 0-1 0 0,0 0 1 0 0,0 0 0 0 0,1-1-1 0 0,-1 0 1 0 0,0 0-1 0 0,1 0 1 0 0,-1 0 0 0 0,1-1-1 0 0,-1 1 1 0 0,1-1 0 0 0,0 0-1 0 0,-1-1 1 0 0,1 1-1 0 0,-1-1 1 0 0,5-1-18 0 0,9 2 89 0 0,-13 0-57 0 0,1-1 0 0 0,-1 1 0 0 0,0-1 1 0 0,0 0-1 0 0,0 0 0 0 0,0-1 1 0 0,0 0-1 0 0,0 0 0 0 0,0 0 0 0 0,-1 0 1 0 0,1-1-1 0 0,-1 1 0 0 0,1-1 1 0 0,-1-1-1 0 0,0 1 0 0 0,0 0 1 0 0,-1-1-1 0 0,1 0-32 0 0,7-18 163 0 0,-12 20-134 0 0,1-1 0 0 0,0 1 0 0 0,-1-1 0 0 0,1 1 1 0 0,-1-1-1 0 0,0 1 0 0 0,1 0 0 0 0,-1 0 0 0 0,-1-1 1 0 0,1 1-1 0 0,0 0 0 0 0,0 0 0 0 0,-1 0 0 0 0,1 0 0 0 0,-1 0 1 0 0,0 0-1 0 0,1 1 0 0 0,-1-1 0 0 0,0 0 0 0 0,0 1-29 0 0,-46-26 414 0 0,-12 9-408 0 0,25 17-530 0 0,23 4-4283 0 0,11-2-241 0 0</inkml:trace>
  <inkml:trace contextRef="#ctx0" brushRef="#br0" timeOffset="331.931">547 79 2760 0 0,'-4'-7'248'0'0,"-2"-2"178"0"0,3 4 49 0 0,1 0 0 0 0,-1 0 1 0 0,-1 1-1 0 0,1-1 0 0 0,-1 1 0 0 0,1 0 0 0 0,-1 0 0 0 0,0 0 1 0 0,-1 1-1 0 0,1 0 0 0 0,-1-1 0 0 0,1 2 0 0 0,-1-1 0 0 0,0 0-475 0 0,-22-2 976 0 0,23 6-901 0 0,0 0 0 0 0,0 1 0 0 0,1-1 0 0 0,-1 1 0 0 0,0-1 0 0 0,0 1 0 0 0,1 0 0 0 0,-1 0 0 0 0,1 1 0 0 0,0-1 0 0 0,0 1 1 0 0,0 0-1 0 0,0-1 0 0 0,0 1 0 0 0,0 1 0 0 0,1-1 0 0 0,-1 0 0 0 0,1 1 0 0 0,-1 1-75 0 0,-20 46 912 0 0,20-41-698 0 0,1-1 1 0 0,0 1 0 0 0,0 1 0 0 0,1-1 0 0 0,0 0 0 0 0,1 0 0 0 0,0 0 0 0 0,1 0 0 0 0,0 1 0 0 0,0-1 0 0 0,4 9-215 0 0,8 39 631 0 0,11 26-192 0 0,-17-42-146 0 0,-7-41-239 0 0,0-1-120 0 0,0 0 1 0 0,0 0-1 0 0,-1-1 1 0 0,1 1 0 0 0,0 0-1 0 0,0 0 1 0 0,-1 0-1 0 0,1 0 1 0 0,0 0-1 0 0,-1 0 1 0 0,1 0 0 0 0,0 0-1 0 0,0 0 1 0 0,-1-1-1 0 0,1 1 1 0 0,0 0-1 0 0,-1 0 1 0 0,1 0-1 0 0,0 1 1 0 0,-1-1 0 0 0,1 0-1 0 0,0 0 1 0 0,0 0-1 0 0,-1 0 1 0 0,1 0-1 0 0,0 0 1 0 0,-1 0-1 0 0,1 0 1 0 0,0 1 0 0 0,0-1-1 0 0,-1 0 1 0 0,1 0-1 0 0,0 0 1 0 0,0 1-1 0 0,0-1 1 0 0,-1 0 0 0 0,1 0-1 0 0,0 0 1 0 0,0 1-1 0 0,0-1 1 0 0,0 0-1 0 0,-1 1 1 0 0,1-1-1 0 0,0 0 1 0 0,0 0 0 0 0,0 1-1 0 0,0-1 1 0 0,0 0-1 0 0,0 1 66 0 0,-31-22-6004 0 0,25 12 2554 0 0</inkml:trace>
  <inkml:trace contextRef="#ctx0" brushRef="#br0" timeOffset="770.921">282 333 456 0 0,'-21'-22'4329'0'0,"22"20"-4102"0"0,0 0 0 0 0,0 0 0 0 0,0 0 0 0 0,0 0 0 0 0,0 0 0 0 0,1 0 0 0 0,-1 0 0 0 0,1 0 0 0 0,-1 1 1 0 0,1-1-1 0 0,-1 0 0 0 0,1 1 0 0 0,0 0 0 0 0,0-1 0 0 0,0 1 0 0 0,0 0 0 0 0,0 0 0 0 0,0 0 0 0 0,0 0 0 0 0,1 0 0 0 0,-1 1 0 0 0,0-1 0 0 0,0 1 0 0 0,1-1 0 0 0,0 1-227 0 0,125-17 2688 0 0,-70 8-2560 0 0,-22 4-247 0 0,-35 5-851 0 0,-1 0-3410 0 0</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15:43.371"/>
    </inkml:context>
    <inkml:brush xml:id="br0">
      <inkml:brushProperty name="width" value="0.05292" units="cm"/>
      <inkml:brushProperty name="height" value="0.05292" units="cm"/>
      <inkml:brushProperty name="color" value="#FF0000"/>
    </inkml:brush>
  </inkml:definitions>
  <inkml:trace contextRef="#ctx0" brushRef="#br0">20468 6918 403 0,'0'-7'17'0,"0"7"5"0,-2 0-22 0,-1 0 0 16,3-3 0-16,0 3 0 0,0 0 224 0,0 0 41 15,0 0 8-15,0 0 2 0,0-5-115 0,0 5-24 0,0 0-4 0,0 0 0 16,0 0-41-16,0 0-8 0,0 0-2 0,3 8 0 15,-1-4-57-15,-2 3-12 16,3 0-3-16,2 0 0 0,0 0 44 0,1-2 9 0,-1-2 2 0,3 4 0 16,-3 0-52-16,3 0-12 0,-3-3 0 0,3 3 0 15,0 0 0-15,0 1 0 0,0 3 0 0,0-1 0 16,0-6 34-16,0 3 4 0,0 5 1 0,0-5 0 16,0 3-28-16,0-6-11 0,-6 3 8 0,4 5-8 15,2-5 10-15,-3-4-10 0,0 4 12 0,1 0-12 16,-1-3 8-16,-5-1-8 0,5 1 0 0,-5-4 0 15,0 0 32-15,0 0 0 0,0 0 0 0,0 0 0 16,0-7-32-16,0 7 0 0,0 0 0 0,0 0 0 16,0-4-152-16,-5 1-30 0,5-1-6 0,0 4-827 15</inkml:trace>
  <inkml:trace contextRef="#ctx0" brushRef="#br0" timeOffset="406.209">20685 6965 961 0,'0'0'42'0,"0"0"10"0,0 0-42 0,0 0-10 0,0 0 0 0,0 0 0 15,0-7 111-15,-3 4 20 0,1-1 4 0,2 4 1 16,0-8-24-16,0 8-5 0,0 0-1 0,0 0 0 16,0 0-19-16,-3 0-4 0,1-7-1 0,2 7 0 15,0 0-13-15,0 0-2 0,-6 3-1 0,1 1 0 16,0 4 10-16,-1-4 3 0,1-1 0 0,0 4 0 16,0 0-79-16,-3 4 0 0,0-4-11 0,2 1 0 15,-2 3 11-15,3-1 16 0,-3-3-4 0,0 5-1 16,0-5-11-16,3 7 0 0,-3-3 0 0,-3 4 0 15,4-1 0-15,-1-3 0 0,0-4 0 0,0 8 0 16,0-8 0-16,0 4 0 0,3-4 0 0,-1 1 0 0,1-1 0 16,2 0 0-16,-2-3 0 0,5-4 0 0,-3 3 0 0,3-3 0 15,0 0 0-15,0 0 0 0,0 0 0 0,0 0 0 16,0 0 0-16,0 0 0 16,0 0-203-16,0 0-42 0</inkml:trace>
  <inkml:trace contextRef="#ctx0" brushRef="#br0" timeOffset="1093.99">20910 7226 1267 0,'0'0'56'0,"0"0"12"0,0 0-55 0,0 0-13 0,0 0 0 0,0-3 0 16,0-1 105-16,0-3 19 16,0 0 3-16,0 7 1 0,0 0-52 0,0 0-9 15,0 0-3-15,0 0 0 0,0 0 0 0,-3 0 0 0,1-8 0 0,2 8 0 16,-3 0 0-16,-2 0 0 0,-3-4 0 0,0 1 0 15,0 3-51-15,0 0-13 0,0 3 0 0,0 1 0 16,-2-1 24-16,2 2 1 0,-3 2 1 0,0 0 0 16,1-3-26-16,-1 3 0 0,1 0 0 0,2 5 0 15,0-2 0-15,3-3 0 0,2 0 0 0,0 4 0 0,1-3 0 0,2 3 0 16,0-4-8-16,5 0 8 0,-2 0 0 0,-1 1-11 16,-2-8 11-16,11 0-8 0,-3 7 8 0,0-7-8 15,2 4 8-15,1-4-8 0,-1-4 8 0,1 1 0 16,-3-1 0-16,0-1 0 0,0-2 0 0,0 4 8 15,0-1 0-15,-3-3 0 0,0 0 16 0,-2 4 3 16,0-1 1-16,-3 4 0 0,0 0 2 0,0 0 1 16,2-5 0-16,-2 5 0 15,0 0-13-15,0 0-2 0,0 0-1 0,0 0 0 16,6 5-7-16,-4 2-8 0,1 0 11 0,-1 4-11 0,1-8 8 0,0 9-8 16,-3 2 0-16,5 0 0 0,-5-3 8 0,3 4-8 15,-1-1 0-15,1-3 0 0,0 8 12 0,-1-5-4 16,1-4 0-16,0 6-8 0,-3 1 0 0,2-6 0 15,1-3 0-15,2-1 0 0,-5 4 10 16,3-4-10-16,-1 3 8 0,1 2-8 0,-3-5 0 0,3 0 0 16,-1-3 0-16,4-1 0 0,-4-3 16 0,4-7-3 15,2 7 0-15,-3-7 0 0,0 4-13 0,6-1 0 0,-3-3 0 0,2 2 0 16,3-2 0-16,-2 0 0 0,5 0 0 0,-6 0 0 16,4 0 0-16,-6-1 0 0,0 1 0 0,0 0 0 15,-1 3 0-15,-4 1 0 0,2-1 0 0,-2-3 0 16,-3 7 0-16,0 0 0 15,0 0 0-15,0 0 0 0,0 0-48 0,0 0-13 16,0 0-3-16,0 0-1152 0</inkml:trace>
  <inkml:trace contextRef="#ctx0" brushRef="#br0" timeOffset="1593.738">21185 6892 806 0,'0'0'72'0,"0"0"-58"0,-2-3-14 0,-1 3 0 16,3 0 139-16,0 0 25 0,0 0 4 0,0 0 2 16,-5-4-26-16,5 4-6 0,0 0-1 0,0 0 0 15,5 0-54-15,-2-3-11 0,4 3-3 0,1-4 0 16,0 4-34-16,0 0-7 0,3 0-2 0,2 0 0 0,0 0-16 0,1 0-10 16,1-3 12-16,1-1-12 0,-2 4 0 0,1 0 0 15,1-3 0-15,0-2 0 0,0 5 10 0,-8-2-10 16,3-3 8-16,-6 5-8 0,0 0 0 0,-2 0 0 15,-3 0 0-15,0 0-675 16,0 0-137-16</inkml:trace>
  <inkml:trace contextRef="#ctx0" brushRef="#br0" timeOffset="1781.496">21193 7078 1728 0,'0'0'38'0,"0"0"8"0,0 0 2 0,0 0 0 0,8 4-39 0,-8-4-9 16,8 0 0-16,0 0 0 0,3 3 52 0,-1-3 9 0,3-3 2 16,1-1 0-16,-1 4-50 0,3 0-13 0,-3-3 0 0,3-2 0 15,-3 1 0-15,3 1 0 0,-3 3 0 0,0 0 0 16,-2-4 0-16,-3 4 0 0,0 0 0 0,-3 0-865 16</inkml:trace>
  <inkml:trace contextRef="#ctx0" brushRef="#br0" timeOffset="2687.395">21635 6762 172 0,'0'0'16'0,"0"0"-16"15,0 0 0-15,0 0 0 0,0 0 144 0,0 0 25 16,0 0 6-16,0 0 1 0,0 0-40 0,0 0-7 16,0 0-1-16,0 0-1 0,0 0-15 0,0 0-2 15,0 0-1-15,5-4 0 0,1-3-22 0,-1 7-5 16,0-3-1-16,3 3 0 0,-3-4-26 0,3 1-6 15,3-2-1-15,-3 5 0 0,0 0-23 0,2-2-5 16,1-3 0-16,0 3-1 0,2 2-19 0,0 0 0 16,0 0 0-16,0 2 0 0,1-2 0 0,-1 5 0 15,-3-3 0-15,1 3 0 0,0-2 48 0,-6 4 7 0,-2 4 1 0,-1 1 0 16,-4-2-39-16,2 4-7 16,-3-3-2-16,-2 4 0 0,-3-1 45 0,2-3 9 0,-2 8 2 0,3-5 0 15,-3 5-52-15,3-2-12 0,-3 1 0 0,3-3 0 31,2 3-18-31,0-4-6 0,1-2-2 0,2-2 0 0,0 1 42 0,2-4 8 0,1 8 1 0,2-8 1 16,1-3-26-16,-1-1 0 0,3 4 0 0,2-3 0 16,4-1 0-16,2 1 0 0,-3-4 0 0,3 0 0 15,5 0 0-15,-3 0 0 0,4-4 0 0,4 1 0 16,-2-1 0-16,0 4 0 0,-6-7 0 0,1 4 0 16,-3-1-58-16,-3 4-17 0,-3-3-3 0,1-1-1021 15</inkml:trace>
  <inkml:trace contextRef="#ctx0" brushRef="#br0" timeOffset="3063.172">22154 6842 1267 0,'-3'-11'56'0,"3"11"12"0,0 0-55 0,-3-7-13 15,3 4 0-15,0-2 0 0,0 3 105 0,0 2 19 16,0 0 3-16,0 0 1 0,0 0 0 0,0 0 0 16,0 0 0-16,0 0 0 0,0 0-103 0,-2 7-25 0,2 0 0 0,-3 0 0 15,0 3 0-15,3-6 0 0,-2 3 0 0,-1 0 0 16,3 5 56-16,0-5 7 0,0-7 1 16,5 7 0-16,1 0-52 0,-1 0-12 0,0 1 0 0,6-8 0 31,-1 4-21-31,4-1-7 0,-1 1-2 0,3-1 0 15,2-3-3-15,3 0-1 0,-2 0 0 0,-1 4 0 0,-2-4 34 0,0 3 0 0,0-3 0 0,0 4 0 16,-5-1 22-16,-1 1 11 0,-5-4 3 0,3 8 0 16,-2-1-14-16,-4 0-2 0,-2-7-1 0,-2 7 0 15,-1 4-8-15,-5-4-2 0,0 8 0 0,0-4 0 16,-5-4 44-16,0 0 9 16,-1 8 2-16,-1-8 0 0,1 4-52 0,4-4-12 15,-1 5 0-15,1-5 0 0,-1 0-100 0,3 0-22 0,-2-4-5 0,2 1-581 16,-3-1-116-16</inkml:trace>
  <inkml:trace contextRef="#ctx0" brushRef="#br0" timeOffset="3313.171">22079 6856 1724 0,'0'0'76'0,"0"-7"16"0,-2 3-73 0,2-3-19 16,0 7 0-16,0 0 0 0,0-3 96 0,2-1 15 15,-2 4 3-15,6-3 1 0,-1-1-56 0,0 1-11 16,1-2-3-16,2 5 0 16,0-7-36-16,2 7-9 0,1-7 0 0,-1 3 0 0,4 4 0 0,-1-3 0 15,5-4 0-15,3-5 0 16,3 5-25-16,0 0-4 0,-3-4-1 0,3 4 0 0,-3-1 30 0,0 1 0 0,-2 0 0 0,-6 7 0 31,0-7-59-31,-5 3-5 0,-8 4-2 0,0 0 0 0</inkml:trace>
  <inkml:trace contextRef="#ctx0" brushRef="#br0" timeOffset="3812.768">22643 6776 1267 0,'8'0'28'0,"0"0"5"0,0 0 2 0,-5-2 1 0,2 2-36 0,-5 0 0 16,-5-5 0-16,-1 5 0 0,6 0 109 0,0 0 15 16,-2 0 4-16,2 0 0 0,0 0-53 0,0 0-11 15,-6 0-1-15,-2 7-1 0,3-7 3 0,2 8 1 16,-2-4 0-16,2 3 0 0,1 0-57 0,-3 0-9 15,-1 5 0-15,1-2-10 0,-3 4 10 0,3-3 0 16,-1 1 10-16,1 2-10 0,0-4 0 0,-3 9 0 16,5-5 0-16,-2 0 0 0,2 2 0 0,1-2 0 15,-1 0 0-15,3 1 0 0,3-1 0 0,-1-3 0 16,4 1 0-16,-1-2 0 0,3 1 0 0,2-1 0 16,1 2 0-16,2-5 0 0,3-3 0 0,8-1 0 0,0 1 0 15,0-4 0-15,-3 0 0 0,0 0 0 0,3-7 0 0,-3 0 0 16,-3-5 0-16,1 1 0 0,-1 1 0 0,-2-1 0 15,0-4 56-15,-3 4 4 0,1-3 2 0,-4-1 0 16,-2 4-14-16,-3 1-4 0,-5-9 0 0,0 8 0 16,0 1-13-16,-5-1-3 0,0 1-1 0,-3-2 0 15,-3 5-27-15,1-4 0 0,-1 3 0 0,-2 1-11 16,0 0 11-16,-1 3 0 0,4 1 0 0,-1-1 0 16,1 1 0-16,2 3 0 0,5-4 0 0,3 4 0 15,0 0-207-15,0 0-39 0,0 0-8 0</inkml:trace>
  <inkml:trace contextRef="#ctx0" brushRef="#br0" timeOffset="4246.189">23170 6861 345 0,'-3'-5'31'15,"0"-2"-31"-15,3 7 0 0,0-4 0 0,-2-3 252 0,-1 0 44 16,3 0 8-16,0 7 3 0,3-8-163 0,-6 6-32 16,0-3-6-16,3 5-2 0,0 0-28 0,0 0-7 15,-2 0-1-15,-4 7 0 0,1-2-34 0,-3 2-7 16,0 3-2-16,0-3 0 0,-2 4-17 0,2 1-8 16,0 2 0-16,0-4 8 0,3 1-8 0,-1 4 0 0,4-1 0 0,-4 5 0 15,6-8 0-15,-2 3 0 0,2 8 0 0,2-8 0 16,4 0 0-16,-1-2 0 0,3-1 0 0,2-1-11 15,4-3 11-15,2-3-8 0,-1 1 8 0,7-2-8 16,-1-3 16-16,0-3 4 0,0-2 1 0,-2-2 0 16,-1 3-13-16,-2-3 0 0,3 0 0 0,-6 0 0 15,3-8 54-15,-6 4 8 0,3-3 2 0,1-5 0 16,-4 5 0-16,-2-3 0 0,-2-2 0 0,-6 1 0 16,2 3-26-16,-4 1-5 0,-4-5-1 0,-2 1 0 15,3 8 7-15,-3-1 1 16,-5-4 0-16,2 4 0 0,1 1-40 0,-4-2 0 0,4 5-12 0,-3 0 4 15,-3 3 8-15,5-3 0 0,6 7 0 0,-3 0 0 16,0-3-53-16,3 3-9 16,5 0-2-16,0 0 0 0,0 0-153 0,0 0-31 0</inkml:trace>
  <inkml:trace contextRef="#ctx0" brushRef="#br0" timeOffset="4824.37">23794 6863 57 0,'0'0'0'0,"0"0"0"0,0 0 0 0,0 0 0 0,3-7 274 0,2 0 50 16,-5 7 9-16,0-4 3 0,-3 1-168 0,1-1-34 0,2 1-6 0,-3-1-2 15,0 1-37-15,-2-1-7 0,0 4-2 0,-1-3 0 16,-4 3-45-16,2-5-10 0,0 5-1 0,-3-2-1 16,1 4 3-16,2-2 1 0,-3 5 0 0,1-2 0 15,2-3-39-15,-3 0-8 0,3 4-2 0,0-1 0 16,0 1 22-16,3-1-9 0,-3 1 9 0,6 3 0 16,-1-4-9-16,3 6 9 0,0-9 0 0,5 7-9 15,0 0-22-15,3 0-4 0,6-4-1 0,2 4 0 16,-1-3 36-16,4 3 0 0,-1 1 0 0,4-1 0 0,-7-3 0 15,4 3 0-15,0-4 0 0,-4 4 0 0,-4 2 0 0,2-2 0 16,-2 0 0-16,-3 0 0 0,-3-4 44 0,0 8 16 16,-5-4 4-16,0 1 0 0,-2-4 0 0,-4 3 0 15,1-4 0-15,-3 4 0 0,0 4-20 0,0-3-4 16,-2-4-1-16,-1-1 0 0,3 1-11 0,-2-1-3 16,-1 1 0-16,3-4 0 0,-3 0-25 0,4-4 0 15,-4 8 0-15,3-8 0 16,0 4-46-16,3-3-14 0,-3-1-4 0,3 4-682 15,-1-3-137-15</inkml:trace>
  <inkml:trace contextRef="#ctx0" brushRef="#br0" timeOffset="5386.783">23977 6943 1285 0,'0'0'56'0,"5"-4"13"0,0 1-55 0,-2-1-14 0,-3 4 0 0,2-3 0 16,4-1 96-16,-4 1 17 0,-2 3 3 0,0 0 1 15,0 0-37-15,0 0-8 0,-5-7-2 0,0 3 0 16,-1 4-11-16,-1 0-3 0,-4 0 0 0,0 0 0 16,1 4-38-16,-1-1-8 0,1 4-2 0,-4-3 0 15,4 3 1-15,-1 0 0 0,3 1 0 0,0-1 0 16,0 0-9-16,3 0-12 0,0-3 2 0,0 8 1 15,5-5 9-15,0 0 0 0,0-4 8 0,2 4-8 16,1 0 0-16,2-3 0 0,3-4 0 0,3 0-8 0,-1 0 8 0,3 0 0 16,1 0-9-16,-1-4 9 0,3 1 0 0,0-1 0 15,-3-3 0-15,0 0 0 0,0-1 34 0,-2 1 2 16,-3 7 0-16,0-7 0 0,0 3-7 0,-3 1-1 16,-5 3 0-16,0 0 0 0,5-4 29 0,-5 4 6 15,0 0 1-15,0 0 0 0,0 0-52 0,0 4-12 16,3-1 0-16,0 8 0 0,-3-4 0 0,2 1 0 15,1-1 0-15,2 7 0 0,-2-3 0 0,0 1 0 16,2 2 0-16,-3-7 0 0,4 8 0 0,-4-4 0 16,1-1 0-16,0 4 0 0,-1-2 0 0,1 2 0 15,-3-3 0-15,0 1 0 0,0-2 0 0,3 1 0 0,-1-4 0 16,1 0 0-16,-3 5 0 0,3-9 0 0,-1 4 0 0,1-7 0 16,-1 4 32-16,4-1 3 0,-1-3 1 15,3 0 0-15,0-3-16 0,3-1-2 0,-4 4-1 0,4-7 0 16,0 0-7-16,-1-1-2 0,-2 4 0 0,3-3 0 15,-3 0-8-15,2 0 0 0,-2-3 9 0,0 1-9 16,-3 6 0-16,1-1 0 0,-1-3 0 0,-2 4 0 16,-3 3 0-16,0 0 0 0,0 0 0 0,0 0-849 15,0 0-175-15</inkml:trace>
  <inkml:trace contextRef="#ctx0" brushRef="#br0" timeOffset="5949.329">24522 6628 1036 0,'0'-7'46'0,"0"7"10"0,-3-4-45 0,3 1-11 0,-3-2 0 0,3-2 0 16,-2 0 102-16,-1 3 18 0,-2 1 4 0,2-1 1 16,0-3-46-16,1 4-10 0,-6-1-1 0,3 4-1 15,-1-3-54-15,-2-2-13 0,0 5 0 0,3 0 0 16,-5 0 54-16,2 0 8 0,0 0 2 0,0 5 0 16,-3-2-52-16,3 1-12 0,0-1 0 0,0-3 0 15,0 7 0-15,3 0 0 0,-3 2 0 0,0-2 0 16,3 0 0-16,0 3 0 0,-1 6 0 0,4-2 0 15,-1-4 0-15,0 1 0 0,6 3 0 0,0 1 0 16,2-1 13-16,0 4 0 0,3-3 0 0,0 3 0 16,3 1-13-16,-1-5 0 0,1 0 0 0,-1 5 0 0,-2-5 0 0,3 0 8 15,-3 1-8-15,0-4 0 0,-3 1 20 0,0-2-1 16,1 4-1-16,-4-7 0 0,-2-3 3 0,0 3 1 16,-2 5 0-16,-1-5 0 0,-2-4-4 0,2 1-1 15,-5-1 0-15,3 1 0 0,-3 3-17 0,-3-7-11 16,1 5 2-16,-1-3 0 15,1-2-151-15,-1 0-29 0,0 0-7 0</inkml:trace>
  <inkml:trace contextRef="#ctx0" brushRef="#br0" timeOffset="6121.52">24257 6821 806 0,'0'0'72'0,"0"0"-58"0,0 0-14 0,0 0 0 0,5-5 156 0,1 5 29 15,2-2 6-15,-1 2 1 0,7-5-91 0,-4 5-17 0,6 5-4 0,3-3-1 16,-3-2-79-16,2 0-8 0,1-2-6 0,2 2-1 16,-5 2 34-16,2-2 6 0,-2-7 2 0</inkml:trace>
  <inkml:trace contextRef="#ctx0" brushRef="#br0" timeOffset="6386.816">24635 6704 1292 0,'0'0'57'0,"0"0"12"0,0 0-55 16,0 0-14-16,0 0 0 0,0 0 0 0,0 0 80 0,0 0 14 16,0 0 2-16,6 4 1 0,-1-1-29 0,0 4-7 15,-2-3-1-15,2 3 0 0,-5 5-19 0,3-2-4 16,-1 1-1-16,-2 1 0 0,3-2-12 0,-3 4-4 15,0 2 0-15,0-2 0 0,0-4-9 0,0 1-3 16,0 3 0-16,0-2 0 0,-3 2-8 0,3-2 12 16,0-2-12-16,0 1 12 0,-2-1-12 0,2-6 0 15,0-4-10-15</inkml:trace>
  <inkml:trace contextRef="#ctx0" brushRef="#br0" timeOffset="6558.633">24522 6828 691 0,'5'-7'30'0,"0"7"7"15,3 0-29-15,0 0-8 0,3 3 0 0,2-3 0 0,0-3 227 0,3-2 44 0,-3 5 9 0,3 0 1 16,0 0-186-16,0 0-38 0,0-2-7 0,2 2-2 16,-5 0-27-16,1-5-5 0,2 5-2 0,-6-4 0 15,1 4-14-15,-3-3 0 0</inkml:trace>
  <inkml:trace contextRef="#ctx0" brushRef="#br0" timeOffset="19840.482">20389 8108 0 0,'0'0'0'0,"0"0"0"0,0 0 0 0,0 0 0 15,0 0 236-15,0 0-48 0,2-5 39 0,-2 5 7 16,3-7-94-16,-3 7-20 0,0 0-3 0,0 0-1 16,0 0-20-16,0 0-5 0,0 0-1 0,0 0 0 15,0-2-26-15,0 2-4 0,0 0-2 0,0 0 0 16,0 0-11-16,0 0-3 0,0 0 0 0,11 2 0 15,-6 3-8-15,0-3-1 0,3 5-1 0,0 2 0 16,0-2-8-16,0 0-2 0,0 1 0 0,0-1 0 16,2 0-3-16,-2 4-1 0,0-4 0 0,3 3 0 0,-3-3-2 15,0 0-1-15,0 2 0 0,0-2 0 16,-3 1-4-16,3-1-1 0,0-5 0 0,-3 5 0 0,0-2-4 0,1 2-8 16,-1 0 11-16,0-3-11 0,1-1 12 0,-6-3-12 15,5 5 12-15,-5-5-12 0,5 0 13 0,-5 0-4 16,0 0-1-16,3-5 0 15,-1-2-41-15,1 0-9 0,-3 0-2 0,0 0-645 16,0 2-130-16</inkml:trace>
  <inkml:trace contextRef="#ctx0" brushRef="#br0" timeOffset="20152.674">20690 8096 1594 0,'0'0'71'0,"0"0"14"0,0 0-68 0,-2 0-17 0,-6 0 0 0,8 0 0 16,0 0 80-16,0 5 13 0,-5-3 3 0,2 5 0 16,0 5-23-16,1-5-4 0,-4 5-1 0,1-3 0 15,0 7-42-15,2-1-9 0,-5-1-1 0,3 7-1 16,-3-7-23-16,0 9-5 0,0-1-1 0,0-1 0 16,3 0 42-16,0-2 9 0,-1 7 2 0,1-12 0 15,2 7-31-15,-2-7-8 0,0 5 0 0,2 0 0 16,-2-5 0-16,2 5 0 0,-2-5 0 0,-3 7 0 15,5-7 0-15,-2-2 0 0,2-1 0 0,1-1 0 16,-4-3 0-16,4 0 0 0,-4-2 0 0,4 2 0 16,-1-3 0-16,3-1 0 0,-5 2 0 0,5-5 0 15,0 0-92-15,-3 0-19 0,1-5-4 0,-1 5-804 16</inkml:trace>
  <inkml:trace contextRef="#ctx0" brushRef="#br0" timeOffset="21058.899">20384 7919 0 0,'0'0'0'0,"0"0"0"0,-6 0 0 0,4 0 0 15,-1 0 288-15,3 0-58 0,-5 0 46 0,2 0 10 16,-2 0-127-16,2 0-26 0,0-4-5 0,3 4 0 16,-2 0-52-16,-1 0-11 0,3 0-1 0,0 0-1 15,0 0-49-15,0 0-14 0,0 0 0 0,0 0 8 16,3-3 28-16,-1-1 7 0,1-3 1 0,2 4 0 15,1-6-27-15,-1 7-5 0,0-6 0 0,1-3-1 16,-1 4-11-16,3 0 12 0,0-5-12 0,-3 5 12 16,3-7-12-16,0 7 0 0,2-5 9 0,-2 5-9 15,0 0 0-15,0-3 0 0,-2-1 0 0,1 4 0 16,-1 2 0-16,-1-2 0 0,-2 0 0 0,2 4 0 0,-2-1 39 16,-3 4 3-16,2-7 1 0,-2 7 0 0,0 0-28 0,0 0-6 15,6-3-1-15,-6 3 0 0,0 0 4 0,0 0 1 16,0 0 0-16,5 3 0 0,-2-3-13 0,2 4 0 15,-3-1 0-15,1 4 0 0,0 0 39 0,-1 0 5 16,1 5 0-16,0-5 1 16,-1 0-22-16,4 0-5 0,-4 0-1 0,1 5 0 0,0-5-17 0,-1 4 0 15,1-4 8-15,2 3-8 0,-5-3 0 0,3 2 0 16,-1-2 0-16,-2 0 0 0,0-7 0 0,3 3 0 16,-3-3 0-16,0 0 0 0,0 0 0 0,0 0 0 15,0 0 0-15,0 0-1072 0</inkml:trace>
  <inkml:trace contextRef="#ctx0" brushRef="#br0" timeOffset="22090.196">20966 8456 1267 0,'0'0'28'15,"0"0"5"-15,0 0 2 0,-3-5 1 0,-2 5-36 0,2-2 0 0,-2-3 0 0,2 5 0 16,-2-2 109-16,2-3 15 0,0 3 4 0,-2-3 0 16,3 5-52-16,-4 0-9 0,4-3-3 0,-4-1 0 15,1 4-51-15,0 0-13 0,2 0 0 0,-2 0 0 0,0 0 33 0,-1 0 4 16,1 4 1-16,0-1 0 0,-1 2-21 0,1-3-4 15,-3-2-1-15,0 7 0 0,6-2-3 0,-6 2-1 16,0-5 0-16,2 7 0 0,-2-1-8 0,3-1 0 16,0 0 0-16,0 0 0 0,-1 0 0 0,4-3 0 15,2-1 0-15,0-3 0 0,-3 7 0 0,3-7 0 16,0 0-10-16,0 0 10 0,3 7-11 0,2-2 11 16,0-5-12-16,3 2 12 0,0-2 0 0,0-2 0 15,0 2 0-15,-3-5 0 16,3 3 14-16,0-3 0 0,0 2 0 0,-3-1 0 0,1-3 20 0,-6 7 4 15,5-5 1-15,-5 5 0 0,0 0-5 0,0 0-1 16,0 0 0-16,0 0 0 0,0 0-5 0,0 0 0 16,3 5-1-16,-1 2 0 0,1 0 1 0,0 5 1 15,-3-5 0-15,0 0 0 0,0 7-29 0,0-2 0 0,2-3 0 16,-2 3-10-16,0 0 10 0,3-3 0 16,-1 5 0-16,1-2-8 0,0 2 8 0,-1-2 9 0,-2-3-1 0,3 3-8 15,0 2 0-15,-1-7 0 16,1 5 0-16,0-5 0 0,-1 7 0 0,-2-7 0 15,0 0 0-15,3-2 0 0,0 2 0 0,-3 0 0 0,2-2 0 0,-2-5 0 16,3 2 0-16,-3-2 0 0,5 0 0 0,0-2 0 16,3-3 37-16,0 2 1 0,0-6 0 0,3 2 0 15,-1 0-26-15,1 0-4 16,2-2-8-16,0-1 11 0,1 3 7 0,-4 0 2 16,3 5 0-16,-5-5 0 0,3 2-20 0,-3-2-11 15,0 4 2-15,-3-1 0 0,0-1 9 0,-5 5 0 0,0 0 8 0,0 0-8 16,0 0-94-16,0 0-23 0,-7-2-5 0,-1 2-1027 15</inkml:trace>
  <inkml:trace contextRef="#ctx0" brushRef="#br0" timeOffset="23121.373">21291 8122 1101 0,'0'0'48'0,"0"0"12"0,0 0-48 0,0 0-12 16,0-3 0-16,0 3 0 0,-3-4 90 0,3 4 16 16,0 0 3-16,0 0 1 0,0 0-14 0,0 0-2 15,0 0-1-15,0 0 0 16,0 0-46-16,0 0-10 0,0 0-1 0,0 0-1 0,6 0-35 0,2-5 0 16,0 3 0-16,2 2 0 0,1 0 30 0,-1-5-1 0,1 5 0 0,-1-2 0 31,1-3-46-31,-3 5-10 0,0-2-1 0,0 2-1 0,0 0 48 0,0-5 9 0,0 5 3 0,-3 0 0 15,3 0-21-15,-3-3-10 0,0 3 10 0,-5 0-10 32,0 0-16-32,0 0-10 0,0 0-2 0,0 0-573 0,0 0-115 0</inkml:trace>
  <inkml:trace contextRef="#ctx0" brushRef="#br0" timeOffset="23355.71">21347 8228 403 0,'0'0'17'0,"0"0"5"0,0 0-22 0,0 0 0 16,0 0 0-16,0 0 0 0,0 0 294 0,0 0 54 15,0 0 12-15,0 0 1 0,8 0-233 0,-3-5-46 16,0 3-10-16,6 2-1 0,-1-5-57 0,-2 5-14 16,3-3 0-16,-3-1 0 0,0 4 0 0,2-3 0 15,-2-1 0-15,3 4 0 0,-1-5 0 0,1 3 0 16,0 2 0-16,-4 0 0 0,1 0 0 0,0 0 0 15,0 0 0-15,0 2 0 0,-5-2 0 0,2 5-18 16,0-5 4-16,-5 0-558 16,0 0-112-16</inkml:trace>
  <inkml:trace contextRef="#ctx0" brushRef="#br0" timeOffset="24184.027">22016 7948 576 0,'0'0'51'0,"0"0"-41"16,-3 0-10-16,1-7 0 0,-1 7 156 0,3 0 28 16,-5-7 7-16,2 2 1 0,-2 3-103 0,0-3-20 0,-3 5-4 0,0-3-1 15,0-1 0-15,0 4 0 0,2 0 0 0,-1 0 0 16,-4 0-4-16,0 0-2 0,-2 4 0 0,3-1 0 15,-4-3-42-15,4 7-8 0,-1-7-8 0,1 5 12 16,2 2-12-16,0 0 0 0,0 0 0 0,0 0 0 16,0 0 0-16,5 0 0 0,-2-2 0 0,2 2 0 0,1 0 25 0,2 4 3 15,-3-1 1-15,6-5 0 0,2 6-29 0,0-4 0 16,3 0 0-16,0 3 0 16,3-5-20-16,-1 2-6 0,6 4-2 0,0-1 0 0,3-3 41 0,4 5 8 15,1-5 2-15,0 7 0 0,-3-7-37 0,0 5-7 16,-5-1-2-16,3-1 0 0,-6 2 63 0,0-3 12 15,-2 3 2-15,-3-1 1 0,-3-1-37 0,-2 2-7 16,-1-1-2-16,-2-1 0 0,-2-3 44 0,2 0 9 16,-6 0 2-16,1 0 0 0,-3 2 0 0,0-2 0 15,-2-4 0-15,-6 4 0 0,0 0-52 0,-3-2-12 16,1 2 0-16,-1-3 0 0,9-1 0 0,-4-3 0 16,1 4 0-16,-3-8 0 15,3 4-48-15,-3-3-13 0,6-1-3 0</inkml:trace>
  <inkml:trace contextRef="#ctx0" brushRef="#br0" timeOffset="24496.598">21918 7908 806 0,'0'0'72'0,"0"0"-58"0,0-7-14 0,0 7 0 16,0-3 136-16,0 3 25 0,0-4 5 0,0 4 1 16,0 0-23-16,0 0-5 0,0 0-1 0,0 0 0 15,-3 4-48-15,1 6-10 0,2-3-1 0,-3 7-1 0,3 2-62 0,0 1-16 16,0 2 0-16,0 2 0 0,0-2 45 0,3 2 3 16,-1 0 1-16,4 5 0 0,-4-7-31 0,1 2-6 15,0 0-2-15,-3 5 0 16,0-7-10-16,-3 2 10 0,0-2-10 0,1 2 10 0,-1-7-10 0,6 5 0 15,-1-5 0-15,4 0 0 0,-4-2 0 0,1 2 0 16,-6-7 0-16,3 0 0 16,-5 0-49-16,2-2-12 0,1 2-3 0,2-7-614 15,0 0-123-15</inkml:trace>
  <inkml:trace contextRef="#ctx0" brushRef="#br0" timeOffset="25152.645">22222 7981 576 0,'0'0'51'16,"0"0"-41"-1,0 0-10-15,0 0 0 0,0 0 207 0,0 0 39 0,0 0 8 0,0 0 2 0,0 0-154 0,0 0-30 16,3 0-7-16,-3 0-1 16,3-7 0-16,2 7 0 0,-2-5 0 0,2 3 0 0,0-3-51 0,3 5-13 15,-3-7 0-15,3 7 0 0,6-7 34 0,-4 7 4 16,1-3 1-16,5-1 0 0,-6 4-31 0,6 0-8 15,0 0 0-15,-3 0 0 0,0 0 0 0,1 4 0 16,-1-1 0-16,-3 1 0 0,1-1 17 0,0 1 3 16,-3 4 0-16,-1-6 0 0,1 5-12 0,-2 2-8 15,-1-2 9-15,-2 3-9 0,-1-3 35 0,1 5 1 16,-3-5 0-16,0 7 0 0,-5 0-7 0,2-2-1 16,-2-1 0-16,-1-1 0 0,4 2-12 0,-4-5-4 15,-4 4 0-15,2-1 0 0,0-6-12 0,3 4 9 16,-3-6-9-16,3 5 8 0,2-2-8 0,3-5 0 15,-5 4 0-15,5-1 0 0,0-3 0 0,0 0 0 16,0 0 0-16,0 0-11 0,8-7-1 0,2 2-1 0,6 3 0 0,-3-3 0 16,3 5-1-16,0-2 0 0,0 2 0 0,0-5 0 15,0 5 14-15,-3 5-12 0,0-5 12 0,-2 2-12 16,2 3 12-16,-5-3 0 0,2 7 0 0,-7-6 0 16,2 4 0-16,-2 5 0 0,0-5 0 0,2 0 0 15,-2 0 0-15,-3 4 10 0,0-1 0 0,0 2 0 16,-3-1 2-16,0-1 0 0,-2 2 0 0,2-3 0 15,-5-2 41-15,-2 5 9 0,2-5 2 0,-5 0 0 16,2 0-52-16,-2-2-12 0,0 2 0 0,-1-3 0 16,1-1 0-16,0 4 0 0,2-7 0 0,3 5 0 15,-2-10-48-15,2 5-13 0,3 0-3 0,2-3-682 16,0-1-137-16</inkml:trace>
  <inkml:trace contextRef="#ctx0" brushRef="#br0" timeOffset="25558.924">22627 7995 1497 0,'8'-3'66'0,"-8"3"14"0,0 0-64 0,0 0-16 15,0 0 0-15,0 0 0 0,0 0 106 0,0 3 18 16,0-3 3-16,3 4 1 0,-1 3-31 0,-2 1-5 15,0-1-2-15,3 0 0 0,-3 0-50 0,3 4-11 16,-3-1-1-16,2-3-1 0,-2 5-9 0,3-1-2 0,-3-1 0 16,5-3 0-16,-2 0-7 0,0 2-1 0,-3-2-8 0,5 0 12 15,-2 1-12-15,-1-6-16 0,3 3 3 0,3 2 1 16,-2-3 23-16,4-1 5 0,1 1 0 0,-1-1 1 16,6-3-27-16,0 0-6 0,0 4 0 0,3-1-1 15,-4-3 27-15,1 0 6 0,-2 5 0 0,-1-3 1 16,0 3-27-16,-5-3-6 0,0 3 0 0,0 2-1 15,0 0 17-15,-6 0 0 0,4 0 0 0,-4 5 0 16,-2 2 48-16,-2-7 12 0,2 5 4 0,-3-3 0 16,-5-4-52-16,3 2-12 0,0 0 0 0,-1 0 0 15,-4 0 0-15,2-2 0 0,-3-3 0 0,3 3 0 16,3-3-48-16,-6-2-13 0,-5 0-3 0,3-2 0 16,0 2-204-16,0-5-42 0,-14-9-8 15,9 0-2-15</inkml:trace>
  <inkml:trace contextRef="#ctx0" brushRef="#br0" timeOffset="25715.529">22632 8014 1663 0,'8'-5'73'0,"-8"5"16"0,3-3-71 0,-3 3-18 16,0 0 0-16,0 0 0 0,0 0 69 0,5 0 11 16,1 0 1-16,-1 0 1 0,3 0-14 0,2 0-4 15,1 0 0-15,2 0 0 0,3-4-48 0,5 4-16 16,0 0 10-16,3 0-10 0,0 0 0 0,-3-3 0 15,3 3 0-15,0-4 0 16,-6 4-52-16,4-7-4 0,-7 7 0 0</inkml:trace>
  <inkml:trace contextRef="#ctx0" brushRef="#br0" timeOffset="26152.245">23262 7922 345 0,'0'0'31'0,"0"0"-31"0,-5 0 0 0,0 0 0 16,5 0 160-16,-8 0 25 0,0 5 6 0,-3-3 1 16,-5 3-52-16,3-5-9 0,8 7-3 0,-1 0 0 15,-7 0-51-15,5 0-10 0,0 5-3 0,0-5 0 0,-2 7-35 0,2-3-7 16,-5-1-2-16,5 2 0 0,-3-1-3 0,3-1-1 15,0 2 0-15,0 2 0 0,3 0-8 0,0 0-8 16,-1-2 9-16,4 6-9 0,-1-3 0 0,1-1 0 16,-1-3 0-16,6 4 0 0,2-8 0 0,3 7 0 15,0-7 0-15,5 5-10 16,0-10-21-16,6 5-4 0,2-2-1 0,3-1 0 0,-1-8 36 0,4 4 0 16,-3-5 0-16,2 3 0 0,1-5 30 0,-4 0 13 15,-4-5 2-15,-1 5 1 0,1-5 15 0,-6-2 3 16,3 0 1-16,-8 0 0 0,-5 2-9 0,2-2-3 15,0 0 0-15,-2-5 0 0,-6 5-4 0,1 0-1 16,2-1 0-16,-8-3 0 0,0-1-3 0,-3 5-1 16,-2 0 0-16,0 7 0 0,2 0-35 0,-2-1-9 15,-3 1 0-15,3 3 0 16,8 4-100-16,-3-3-23 0,-6 3-4 0,4 3-922 0</inkml:trace>
  <inkml:trace contextRef="#ctx0" brushRef="#br0" timeOffset="26683.186">23566 7941 748 0,'0'0'67'0,"0"0"-54"0,0 0-13 0,-2-5 0 0,2 5 149 0,0 0 27 15,-5-2 6-15,5 2 1 0,0 0-75 0,0 0-16 16,0 0-2-16,-6 7-1 0,4-3-33 0,-1 3-6 16,3 0-2-16,0 1 0 0,0 1-9 0,3 3-3 15,-3 2 0-15,0 0 0 0,2 2 7 0,-2-2 1 16,0-4 0-16,3 9 0 0,-3-8-36 0,0 4-8 15,-3-6 0-15,3 3 0 0,0-1 24 0,-2-1 4 16,-1 2 0-16,3-1 0 0,-3-4 6 0,1 3 2 16,2-3 0-16,-3-2 0 0,0 2-36 0,3 0 0 15,0-7 0-15,0 4 0 0,0-4 0 0,0 0 0 16,0 0 0-16,0 0 0 0,6-4 41 0,2 4 2 0,0-3 0 0,-1-1 0 16,4-3-18-16,2-5-3 15,0 5-1-15,3-3 0 0,-2-1-21 0,1-1 0 0,1-2 0 0,3 0 0 16,-3 2 9-16,0 3-9 0,-1-3 12 0,-1 2-12 15,-1-1 0-15,0 4 0 0,-2-1 0 0,-1-3 0 16,-2 4 0-16,3 2 0 0,-3-2 0 0,0 5-12 16,-3-3 12-16,3 2 0 0,-3-1 12 0,1 1-12 15,-1-1 0-15,-3 4 0 0,-2 0 0 0,0 0-12 16,0 0 12-16,0 0 0 0,0 0 0 0,0 0 0 16,0 0-140-16,0 0-26 0,0 0-5 0,-7 0-1 15,-4 4-80-15,0-1-16 0</inkml:trace>
  <inkml:trace contextRef="#ctx0" brushRef="#br0" timeOffset="26870.679">23675 8103 288 0,'0'5'25'0,"0"-5"-25"16,3 2 0-16,2 7 0 0,0-6 223 0,3 4 39 15,-3-3 8-15,3 4 2 0,0-6-123 0,0 5-24 16,3-2-5-16,-3 2 0 0,0 0-38 0,5-3-7 16,-3-1-2-16,1 4 0 0,-3 0-9 0,3-2-3 15,-3 2 0-15,-1 0 0 0,1 0-46 0,0 0-15 16,-2 0 8-16,-1 0-8 0,3-2 16 0,-3 2-1 15,0 0 0-15,-2 0 0 0,0-2-24 0,-1-3-5 16,-2-2-1-16,0 0 0 16,0 0-40-16,3 7-8 0,-3-2-1 0,0-5-546 0,0 0-109 15</inkml:trace>
  <inkml:trace contextRef="#ctx0" brushRef="#br0" timeOffset="80509.422">12846 4133 403 0,'0'0'17'0,"0"0"5"0,0 0-22 0,0 0 0 15,0 0 0-15,0 0 0 0,2-2 145 0,-2 2 25 16,0 0 5-16,0 0 1 0,0 0-39 0,0 0-7 15,0 0-2-15,0 0 0 0,0 0-54 0,-2 2-11 16,-4-2-3-16,1 5 0 0,2-3-21 0,1 3-5 0,-4-3-1 0,1 5 0 16,0 3-3-16,-3-1-1 0,3-2 0 0,-3 0 0 15,2 5 3-15,-2 0 1 16,0-3 0-16,1 5 0 0,-1-2-12 0,0 2-2 0,0 0-1 0,-3-2 0 16,1 7-2-16,2-5 0 15,0 0 0-15,0 7 0 0,0-7-16 0,0 5 8 0,-3 0-8 0,3 2 0 16,-2-2 24-16,2-3-3 0,0 3 0 0,0 0 0 15,0 0-33-15,3-3-8 0,-1 3 0 0,4 2-1 16,-1-7 48-16,0 5 9 0,-2 0 3 0,0 2 0 16,0-2-29-16,2 2-10 0,0-2 0 0,1-3 9 15,-1 8-1-15,3-8-8 0,-3 10 12 0,6-7-4 16,0 2-8-16,-1 0 10 0,1-2-10 0,2-5 10 16,-2 5-10-16,0 0 0 0,2-5 0 0,-3 5 0 0,-2-5 0 0,0 0 0 15,0 5 9-15,3-3-1 0,0 1 12 0,-1-1 2 16,-2-2 1-16,3 5 0 0,-3 0-23 0,0-5 0 15,0 5 0-15,3-3 0 16,-3 1 0-16,2-1 0 0,-2-2 0 0,3 3 0 16,2-3 0-16,-2 0 0 0,2 0 0 0,-2-2 0 0,5 2 0 0,-3-2 0 15,3-3 0-15,-3 3 0 0,3-3 0 0,0 3 8 16,0 0-8-16,0-3 0 0,-3 3 0 0,3 0 0 16,0-3 0-16,-2 3 0 0,-1-3 0 0,3 3 0 15,-6 2 0-15,6-2 0 16,-2-5 0-16,2 7 0 0,-3-7 0 0,3 7 0 15,-3-7 0-15,0 5 0 0,1-5 0 0,-1 0 0 0,0-2 0 0,1-3 0 16,-6-2 0-16,5 7 0 0,0-2 10 0,0-5-2 16,1 7-8-16,-4-2 12 0,-2-5 0 0,0 0 0 0,0 0 0 0,0 0 0 15,0 0 9 1,3 2 2-16,-3-2 0 0,0 0 0 0,0 0-4 0,0 0-1 0,0 0 0 16,0 0 0-16,3 5-2 0,-3-5 0 0,0 0 0 0,0 0 0 15,-3 2 0-15,0 5 0 16,-2-2 0-16,0-3 0 0,-3 3-3 0,3 2-1 15,-6 0 0-15,3 0 0 0,-3-2-4 0,1 2-8 0,-1 0 11 0,-2 0-11 16,-3 0 21-16,0 5-2 0,-2-5-1 0,-3 2 0 16,2-2-18-16,-2 1-11 0,0 1 2 0,2 0 0 15,-2-2 9-15,10 0 0 16,-2 0 0-16,0 3 0 0,0-1 0 0,0-2 0 0,-3 5 0 0,0-5 0 16,0 5 0-16,-8-3 12 0,3 5-2 0,0-2-1 0,2 2-9 0,1-2-16 15,2-5 4-15,0 7 1 0,3-2 11 0,2-3 0 16,1 3 0-16,-1 0-8 0,3-3 8 0,3 3-8 15,0-5 8-15,2 0-8 0,3 0 8 0,0 0-8 16,3 0 8-16,-1 0-8 0,1 0 8 0,5-2 0 16,0-5-9-16,2 7 9 0,3 0-8 0,3 0 8 15,-2-7-10-15,1 5 10 0,1-3-8 0,0 3 8 16,-3-3 0-16,1-2-9 0,-1 5 9 0,-3-5 0 16,1 3 0-16,2-3 0 0,1 4 0 0,-4 1 0 15,1-3 0-15,-1 5 0 0,1-7 0 0,-1 7 0 16,-2-7 0-16,3 7 0 0,0 1 0 0,-4-8 0 15,4 4 0-15,0 3 0 0,-3 0 0 0,0-2 0 16,-1-3 0-16,4 3-8 0,-6 2 8 0,6-5 8 16,-3-2-8-16,2 5 11 0,-2-2-11 0,0 1 0 0,0-4 0 15,3 5 0-15,-6-5 0 0,0 2 0 0,-5-2 0 0,0 0 0 16,0 0 0-16,0 0 0 0,0 0 0 0,0 0 0 16,0 0 8-16,0 0-8 0,0 0 8 0,0 0-8 15,0 0 9-15,0 0-9 0,0 0 10 0,3 7-10 16,-3-7 8-16,0 0-8 0,0 0 0 0,-3 5 0 15,3-3 0-15,0-2 0 0,0 0 0 0,0 7 0 16,0-7 0-16,-2 8 0 0,-4-4 0 0,4 3 0 16,2-7 0-16,-3 0 8 0,3 0-8 0,-2 7 0 15,-4-2 0-15,1 2 0 0,2-5 0 0,-5 6 0 16,3-4 15-16,0-1 0 0,0 1 0 0,-1 3 0 16,1 0-15-16,0 0 0 0,-1 0 0 0,1 1 0 0,2 3 0 15,1-4-18-15,-1 5 4 0,0-2 1 0,1-3 13 0,2 4 0 16,-5 1-10-16,2-2 10 0,0 1 8 0,-2 1 7 15,2 2 1-15,-2-4 0 0,-3 6-26 0,3-2-5 16,-1 0-1-16,1 0 0 0,-3 5 16 0,-2-5 0 16,4 5 0-16,-2-2 0 0,1 1 0 0,1-4 0 15,1 5 0-15,0-5 0 0,-1 5 0 0,1-5 0 16,-3 7 0-16,3-2 0 16,0 0 0-16,2-2 0 0,3-3 0 0,-3 5 0 15,1-1 0-15,-1 3 0 0,0-2 0 0,1 2 0 0,-1-2 0 0,-2 2 0 16,2-2 0-16,0 2 0 0,1-6 0 0,2 3 0 15,-3 1 0-15,6-2 0 0,-3 1 0 0,2-3 0 16,-2 3 0-16,0 4 0 0,0-8 0 0,0 4 0 16,0 4-8-16,0 4 8 15,0-5 0-15,3-3 0 0,0 4 0 0,-1 1 0 0,-2 1 0 0,0 2 0 16,-2-5 0-16,-1 5 0 0,0-8 0 0,3 8 0 16,0-5 0-16,0 5 0 0,6-5 0 0,-4 1 0 15,1 4 0-15,2-5 0 0,-2 5 0 0,-3-1 0 0,3 1 0 0,-3 3 0 16,0-4 0-16,5-3 0 0,3 3 0 0,-3-3 0 15,0-1 0-15,3-2 0 0,-2 2 0 0,-1-2-9 16,0 2 9-16,1-2 0 16,-1-1 0-16,3-1 0 0,2 2 0 0,1-1 0 15,-3-1 0-15,2 2 0 0,1 0 0 0,-3 2 0 0,0-7 0 0,0 5 0 16,0-5 14-16,-3 5 5 0,0-5 1 0,3 4 0 16,-2-8-20-16,2 9 0 0,-3-8 0 0,3-1 0 15,-3 6 0-15,3-6 0 0,-3 4 0 16,-2-2 0-16,2-5 0 0,0 7 0 0,1-2 0 0,-1-5 0 0,-2 0 0 0,2 4 0 15,-2-4 0-15,-1 1 0 16,-2-6 0-16,0-2 0 0,0 7 0 0,0-7 0 16,0 0-24-16,0 0-6 0,-8 0-1 0</inkml:trace>
  <inkml:trace contextRef="#ctx0" brushRef="#br0" timeOffset="82170.693">8551 4843 709 0,'0'0'15'0,"0"0"3"0,0 0 1 0,0 0 2 0,-5 0-21 0,5 0 0 16,3 0 0-16,-3 0 0 0,0 0 59 0,0 0 7 15,0 0 2-15,2 0 0 0,-2 0-12 0,0 0-3 16,0 0 0-16,0 0 0 0,11 5 19 0,-3-3 3 15,-13 3 1-15,5-5 0 0,2 7 8 0,1 0 1 0,-6 0 1 0,-2 5 0 16,0-5-34-16,2 5-6 0,3-3-2 0,3-2 0 16,2 5-6-16,-5-5-2 0,3 5 0 0,-6-3 0 15,3 3-36-15,3-5-18 0,-3 7 2 0,2-2 0 16,-2 2 48-16,3-7 11 0,-3 5 1 0,3-5 1 16,-3 2-21-16,0-9-5 0,0 0-1 0,0 0 0 15,2 7-18-15,-2-7 0 0,0 0 0 0,0 0 0 16,0 0 38-16,0 0 1 0,0-2 0 0,-2-3 0 15,-6-2-11-15,5 0-3 0,3 0 0 0,3 0 0 16,2-5-10-16,-2 3-3 0,-3-5 0 0,2-3 0 0,11 8-12 16,-7-3 0-16,-9-2 0 0,6 2 0 0,5 3 0 0,-3-3 0 15,-2 0 0-15,-1 5 0 0,3-2-12 0,3 2 2 16,-2-5 0-16,-1 5 0 0,0 2 10 0,3-2 0 16,3 5 0-16,-1-5 0 0,-2 2 0 0,0 3 0 15,3-3 0-15,-3 5 0 0,2 0 0 0,1-2 0 16,0 4 0-16,-4-2 0 0,4 5 0 0,0-3 0 15,-1 5 0-15,-2 0-8 0,0-2 8 0,0 2 0 16,0 0 0-16,3 5 0 0,-3-5 0 0,-1 2 0 16,1-2 0-16,0 5 0 0,0-5 0 0,0 5 0 15,-3-3 0-15,1 3 0 0,-4-5 56 0,4 7 6 16,-6-7 2-16,0 5 0 0,2 0-64 0,-2-3 0 16,3 3 0-16,0 2-13 0,-3-2 13 0,2-3 10 15,-2-2-2-15,3 5 0 0,0-5-8 0,-1 0 0 16,4-2 0-16,-1 2 0 0,-3-5 0 0,4 3 0 0,-4-3 0 15,4-2 0-15,-1 5 0 0,-2-5 0 0,-1 0 0 0,4 0 0 16,-1-5 0-16,0 3 0 0,0 2 0 0,1-5 0 16,-4 3 24-16,4-3 2 0,-6 5 1 0,2-2 0 31,4-5-233-31,-1 2-46 0,3-9-10 0,0 7-2 0</inkml:trace>
  <inkml:trace contextRef="#ctx0" brushRef="#br0" timeOffset="84092.36">9716 4848 471 0,'18'-5'20'0,"-18"5"6"0,0 0-26 0,0 0 0 16,0 0 0-16,0 0 0 0,0 0 80 0,0 0 10 15,0 0 2-15,0 0 1 0,0 0 28 0,0 0 6 16,-3-2 1-16,3-3 0 0,0 5 0 0,-2-2 0 0,-1-3 0 0,0-2 0 16,-2 7-52-16,0 0-9 0,0-2-3 0,-3-3 0 15,2 5-22-15,-2 0-5 0,0 0-1 0,1 0 0 16,-1 0-6-16,0 0-2 0,-3 5 0 0,3-3 0 16,-2 5-28-16,-1-2-8 0,-2 2-1 0,2 0 0 15,3 0 9-15,-2 0 12 0,-1 5-2 0,0-3-1 16,4-2-9-16,-1 5-16 0,0 0 4 0,2-3 1 15,1 3 11-15,0-5 16 0,2 5-4 0,3-3-1 16,0-2-20-16,0 0-4 0,5 0-1 0,1 3 0 16,-1-3 22-16,0-5 5 0,1 3 1 0,4-3 0 15,1-2-14-15,-1 0 0 0,-2-2 0 0,3-3 0 16,-1 5 0-16,4-7 0 0,-4 0 0 0,3 0 0 16,-5-5 32-16,3 3 4 0,0-3 1 0,-1-2 0 15,-2 0-8-15,0 0-1 0,0-3-1 0,0-4 0 0,-3 2 29 0,1 5 7 16,-1-2 1-16,-3-1 0 0,-2-4-52 0,0 7-12 15,0 0 0-15,0 0 0 0,-2-3 0 0,-1 8 0 16,1-5 0-16,-1 2-10 0,-2 0 10 0,2 3 0 16,0-3 8-16,1 3-8 0,-1-3 8 0,-2 0-8 15,2 5 10-15,3 0-10 0,-3 0 0 0,3 0 0 16,0 0 0-16,0 2-10 0,-2 3 10 0,2-5 0 16,0 7 10-16,0 0-10 0,0 0 13 0,0 0-3 15,0 0-1-15,0 0 0 0,0 0-9 0,0 0 10 16,0 0-10-16,0 0 10 0,0 9-10 0,0-2 0 15,2 5 0-15,-2 0 8 16,0-3-8-16,0 3 0 0,0 2 0 0,3 0 0 0,0 0 0 0,-1 3 0 0,1-1 0 16,5 8 0-16,-3-3-15 0,1 0-5 0,-1 0 0 0,0-2-1 15,0 0 21-15,1-5 0 16,-4 5 0-16,4-3 0 0,-4-4 16 0,1 2 8 0,0-2 2 16,-1-3 0-1,1 3-42-15,-1-5-8 0,1 0-1 0,0 0-1 0,2-2 49 0,0-3 9 0,1 5 3 0,-1-2 0 31,-5-5-159-31,0 0-31 0,5 0-6 0</inkml:trace>
  <inkml:trace contextRef="#ctx0" brushRef="#br0" timeOffset="84592.646">10112 4883 1458 0,'0'0'64'0,"0"0"14"16,-2 0-62-16,2-7-16 0,0 5 0 0,-6-3 0 0,4 3 79 0,-3-3 13 16,2 3 2-16,0-3 1 0,-2 0-25 0,0 3-5 15,-1 2-1-15,-2 0 0 0,3 0-28 0,0 0-7 16,-3 0-1-16,0 2 0 0,0 3-12 0,0-5-2 16,0 7-1-16,-2 0 0 0,4-2-13 0,-2 2 8 15,0-5-8-15,3 5 0 16,0-2 0-16,0 7 0 0,2-5 0 0,-2 0 0 0,2 0 0 0,0 0-12 15,6 0 12-15,-3 0-10 0,0-7 10 0,5 7 11 16,1-2-3-16,-1 2 0 0,3-5-8 0,0 3-12 16,2-5 2-16,-2 2 1 0,3-2 9 0,-1 0 12 15,-2-7-2-15,3 5-1 0,-1-3-9 0,-2-2 0 0,0 0 0 16,0 0 0-16,0 2 14 0,-2-2-2 0,1 0-1 0,-1 5 0 16,-6-5 5-16,2 2 2 0,1-2 0 0,-3 7 0 15,0 0 13-15,0 0 2 0,0 0 1 0,0 0 0 16,0 0-34-16,0 0 0 0,0 0-15 0,0 0 5 15,0 0 10-15,0 7 12 0,3-2-2 0,-1-3-1 16,-2 5-9-16,3-2 0 0,2 2-12 0,-2-5 12 16,2 8 0-16,0-1 0 0,1-4 0 0,2 4 0 15,-6-2 0-15,4-2 0 0,-1 2 8 0,0 0-8 16,-2-2 0-16,2-3 0 0,-2 3 0 0,-3-5 0 16,2 2 0-16,-2-2 0 0,0 0 0 0,0 0 0 15,0 0-102-15,6 0-26 0,-1 0-4 0</inkml:trace>
  <inkml:trace contextRef="#ctx0" brushRef="#br0" timeOffset="84811.095">10268 4686 921 0,'-7'-10'82'0,"7"10"-66"0,0 0-16 0,0 0 0 0,-3-2 167 0,3 2 29 15,0 0 7-15,0 0 1 0,0 0-81 0,0 0-16 16,0 0-3-16,5 7-1 0,0 0-54 0,-2 5-10 15,0-3-3-15,-1 3 0 0,4 2-21 0,-4 5-5 16,1-5-1-16,0 5 0 0,-1-3-9 0,1 3 0 16,0 0 0-16,2-5 0 0,-5 5 0 0,0-5 0 0,3 0 0 0,-1 0 0 15,-2-7 0-15,0 5 0 16,0 0 0-16,0-3 0 16,0-2-57-16,0 0-14 0,0-7-2 0,0 0-1 15,0 0-151-15,0 0-31 0,0 0-5 0,0 0-2 0</inkml:trace>
  <inkml:trace contextRef="#ctx0" brushRef="#br0" timeOffset="84967.493">10210 4881 1267 0,'0'0'28'0,"0"0"5"0,0 0 2 0,3-5 1 0,5-2-36 0,0 5 0 15,0-3 0-15,0 3 0 0,2-3 109 0,-2 0 15 0,0-2 4 0,3 7 0 16,-1-2-103-16,4 2-25 0,-1 0 0 0,-3-5 0 16,1 5 56-16,2-2 7 0,-2 2 1 0,2 0 0 15,-5 0-64-15,5-5-18 0,-2 5-1 0,-1 0 0 16,-2 0-21-16,3 0-4 0,-3 0 0 0,0 5-752 15</inkml:trace>
  <inkml:trace contextRef="#ctx0" brushRef="#br0" timeOffset="85420.449">10589 4855 1497 0,'0'0'32'0,"0"0"8"0,5-5 0 0,0 3 4 16,-5 2-36-16,6 0-8 0,-6 0 0 0,0 0 0 0,0 0 104 0,2-5 20 15,3 3 3-15,-5 2 1 0,0 0-103 0,0 0-25 16,0 0 0-16,-2 0 0 0,2 0 40 0,0 0 2 16,0 0 1-16,-5 2 0 15,-1 3-24-15,-2-3-5 0,-2 8-1 0,2-8 0 16,0 5-13-16,0 0 8 0,3 0-8 0,-3 0 0 0,0 5 10 0,2-5-10 0,1 0 10 0,0 7-10 16,2-7 0-16,1 5-12 0,2-5 1 0,0 5 0 15,0-5 11-15,2 0 0 0,-2-7 0 0,8 7-8 16,0-2 8-16,3-3 0 0,-1 3-9 0,1-5 9 15,-1 0 0-15,-2-5 0 0,0 5 0 0,0-2 0 16,3-3 0-16,-3 0 0 0,2 3 0 0,-2-5 0 16,0 0 16-16,0 0-3 0,-3 0 0 0,1 2 0 15,-6-2-13-15,0 0 0 0,2 2 0 0,1-2 0 16,-6 5 40-16,3-3 4 0,0 5 2 0,0 0 0 16,0 0-38-16,0 0-8 0,0 0 0 0,0 0 0 15,0 0 0-15,0 0 0 0,0 0 0 0,0 0 0 16,8 5 10-16,3 2 9 0,-3-5 1 0,-3 3 1 0,0 2-21 15,1 0 0-15,2 0 0 0,-3 5 0 0,0-10 0 0,1 5 0 16,-1 5 0-16,3-5 0 0,-3 0 0 0,0 0-10 16,-2 0 1-16,2-2 0 0,-5-5 9 0,6 7 9 15,-6-7-1-15,5 7-8 16,-5-7-43-16,0 0-15 0,0 0-3 0,0 0-949 16</inkml:trace>
  <inkml:trace contextRef="#ctx0" brushRef="#br0" timeOffset="86186.065">11150 4855 1267 0,'0'0'56'0,"0"0"12"0,0 0-55 0,0 0-13 15,0 0 0-15,0 0 0 0,5 0 54 0,-5 7 8 16,2 0 2-16,-2-2 0 0,3 2 51 0,-3 2 10 15,5-2 3-15,-5 5 0 0,3 2-103 0,0 0-25 16,-1 3 0-16,1-3 0 0,0 0 44 0,-1 5 4 16,1-3 1-16,0 3 0 0,-3-5-25 0,2 0-4 15,-2 5-2-15,3-5 0 0,0 0-18 0,-3-2 0 16,0 2 0-16,0 0 0 0,0-7 45 0,0 5 15 16,-3-5 4-16,3 5 0 0,-3-10 0 0,3 5 0 15,0-7 0-15,0 0 0 0,0 0-52 0,0 0-12 0,-2-7 0 0,-1 0 0 16,-2 0 0-16,2-7 0 0,3-5 0 0,0-2 0 15,-3 7 0-15,3-5 0 0,0-7 0 0,3 5 0 16,0 0 0-16,-1 2 0 0,-2-2 0 0,0 0 0 16,3 2 0-16,0 0 0 0,-1 3 0 0,4-1 0 15,-1 3 8-15,-3 0 0 0,4 0-8 0,-1 2 12 16,3 5-12-16,0-2-8 0,0-3 8 0,2 7-13 16,1 3 1-16,0-3 1 0,-1 3 0 0,1 2 0 15,2 2 11-15,-5 5-12 0,3-2 12 0,-4 2-12 16,4 0 12-16,2 7 0 0,-2-7-9 0,-3 5 9 15,2 2 0-15,-2 0 0 0,0 0 0 0,-5 3 0 16,0-8 9-16,-3 5 0 0,-3-2 0 0,0 2 0 0,-5-7 0 16,3 5 0-16,-3 0 0 0,-2-5 0 0,4 0 5 0,-4-5 1 15,-1 3 0-15,3-3 0 0,0-2-15 0,0 5 11 16,0-5-11-16,-2-5 10 16,2 5-38-16,0-7-8 0,0 0-2 0,-3 0-746 15,3 0-148-15</inkml:trace>
  <inkml:trace contextRef="#ctx0" brushRef="#br0" timeOffset="86514.175">11531 4688 1036 0,'0'0'46'0,"0"0"10"0,0 0-45 0,2-7-11 0,1 2 0 0,-3 5 0 16,0 0 104-16,0 0 20 0,0 0 3 0,0 0 1 16,0 0-41-16,0 0-8 0,0 0-2 0,0 0 0 15,2 5-21-15,1 7-4 0,0-3 0 0,-1 5-1 16,4 3-41-16,-6-3-10 0,0 0 0 0,2 5 0 16,-2-3 0-16,6 3 0 0,-4-5 0 0,-2 5 0 15,3-5 33-15,0 5 5 0,-1-10 1 0,1 10 0 16,0-7-11-16,-1-3-3 0,1 3 0 0,-1-5 0 15,-2 5-25-15,0-5 0 0,0-7-12 0,0 2 12 16,0-2-60-16,0 0-5 0,-5 0-1 0,0 0-830 16</inkml:trace>
  <inkml:trace contextRef="#ctx0" brushRef="#br0" timeOffset="86639.482">11483 4808 1267 0,'0'0'56'0,"0"0"12"0,0 0-55 0,5 0-13 15,1 2 0-15,1-2 0 0,4-2 0 0,0 2 0 16,-1 2 0-16,3 3 0 0,-2-5 33 0,2 0 4 16,0 0 1-16,1 0 0 0,-1 5-10 0,0-5-1 15</inkml:trace>
  <inkml:trace contextRef="#ctx0" brushRef="#br0" timeOffset="87014.156">11837 4763 1267 0,'-10'-7'56'0,"10"7"12"0,0 0-55 15,0 0-13-15,0 0 0 0,0 0 0 0,0 0 105 0,0 0 19 0,0 0 3 0,0 0 1 16,-3-2-52-16,3 2-9 0,0 0-3 0,0 0 0 16,-8-5-45-16,6 5-10 0,2 0-1 0,0 0-8 15,0 0 0-15,0 0 0 0,0 0-10 0,-6 7 10 16,1-2 0-16,0 2 0 0,-3-2 0 0,3-3 0 15,-3 5 0-15,2 0 0 0,4 0 0 0,-1 0 0 16,0-2 0-16,1 2 0 0,2 0 0 0,0 5 0 16,2-3 0-16,4 3 0 0,-1-5 12 0,3 5-4 15,0-3-8-15,0-2 0 0,0 5 0 0,0-5 0 0,0 5 0 0,0-3 0 16,-1-2 0-16,-1 5 0 0,2-5 0 0,-6 5 0 16,4-3 0-16,-4 3 8 0,-2-5 37 0,3 5 7 15,-6-3 2-15,1-2 0 0,-4 3 8 0,1-3 2 16,-3 0 0-16,-2 0 0 0,-1 0 0 0,-2 0 0 15,2-5 0-15,1 3 0 0,-1 2-52 0,0-7-12 16,6 0 0-16,-3 0 0 16,8 0-56-16,0 0-13 0,-8 0-3 0,8 0-1033 15</inkml:trace>
  <inkml:trace contextRef="#ctx0" brushRef="#br0" timeOffset="127354.719">20309 9500 806 0,'8'0'36'0,"-8"0"7"16,-2 0-35-16,2 0-8 0,-3 0 0 0,3 0 0 15,0 0 104-15,0 0 20 0,0 0 3 0,3 5 1 16,-3-3-52-16,0-2-9 0,-3 0-3 0,3 0 0 15,0 0 0-15,0 0 0 0,0 0 0 0,0 0 0 16,0 0-20-16,5 0-5 0,1 0-1 0,-1 0 0 0,-5 0-10 0,8 0-1 16,0 0-1-16,2 0 0 0,-2 0 17 0,3-2 3 15,0-3 1-15,2 5 0 0,-3 0-25 0,4 0-5 16,-1 0-1-16,3 0 0 0,-3 0-16 0,0 0 0 16,0 0 0-16,1 0 0 0,-1 0 0 0,3 0 0 15,-6 0 0-15,6 0 0 0,-3 0 0 0,1 0 0 16,-6 5 0-16,2-3 0 0,1-2 0 0,-1 0 0 15,1 0 0-15,2 5 0 0,-2-5 58 0,-1 0 5 16,1 0 1-16,-1 0 0 0,-2 0-64 0,0 2 0 16,0-2-9-16,0 0 0 0,-8 0 9 0,5 0 12 15,-5 0-2-15,6 0-1 0,-6 0-9 0,0 0 0 0,0 0 0 0,5 0 0 16,0 0 0-16,1 0 0 16,-1 0 0-16,-5 0 0 0,0 0 0 0,0 0 0 0,0 0 0 0,0 0 0 31,0 0-153-31,-5-7-33 0,2 7-6 0,-2-2-689 0</inkml:trace>
  <inkml:trace contextRef="#ctx0" brushRef="#br0" timeOffset="127963.858">20405 9340 0 0,'0'0'0'0,"0"0"0"16,0 0 0-16,0 0 0 0,0 0 269 0,0 0-54 16,0 0 43-16,0 0 9 0,0 0-89 0,0 0-18 15,0 0-3-15,0 0-1 0,0 0-29 0,0 0-7 16,0 0 0-16,0 0-1 0,0 0-47 0,-6-2-8 16,4 2-3-16,2 0 0 0,-6 2-28 0,1-2-5 0,-3 5-2 0,0-3 0 15,0 3-8-15,0-3-2 0,-2 3 0 0,2-3 0 16,0 3-4-16,0 2-2 0,3 0 0 0,-3 0 0 15,-3-2-2-15,1-3-8 0,2 5 12 0,2 0-4 16,-2 3 0-16,1-1-8 0,1-2 12 0,1 0-4 16,2 0-8-16,1 5 0 0,-1-5 0 0,0 0 0 15,3-2 0-15,0 2 0 0,3 0 0 0,0 0 0 16,-1 0 0-16,-2-2 0 0,3 2 0 0,0 0 0 16,-1-5 0-16,-2 5 0 0,3 0 0 0,0 3 0 15,-3-3 0-15,2-5 0 0,1 5 0 0,-3 0 0 16,2-2 26-16,1 2 0 0,2-2 0 0,-2 2 0 15,2-5-18-15,1 5-8 0,-1-2 8 0,0-3-8 0,3 5 9 0,0-2-9 16,-3 2 10-16,3 0-10 16,6-2 8-16,-4-3-8 0,1 5 0 0,-1 0 9 0,1-2-9 0,-1-3 0 15,1 3 0-15,0 2 0 0,-3-2 0 0,-1-3 0 16,1 5 0-16,3-2 8 0,-6-5-8 0,3 2 0 16,-2 3 9-16,-1-3-9 0,0-2 0 0,-5 0-8 15,0 0 0-15,0 0 0 16,5 0-176-16,-5 0-34 0,0 0-7 0</inkml:trace>
  <inkml:trace contextRef="#ctx0" brushRef="#br0" timeOffset="128448.468">20997 9481 1180 0,'8'-2'52'0,"-8"2"12"0,0 0-52 0,0 0-12 15,3-5 0-15,2 5 0 0,-2-2 73 0,2 2 12 16,0-5 3-16,-2 5 0 0,5 0 27 0,-3-2 5 15,3 2 2-15,0 0 0 0,3-5-62 0,-3 5-12 16,5 0-2-16,-2 0-1 0,-4-5-16 0,1 5-3 16,3 5-1-16,-3-5 0 0,0 0-8 0,0 0-1 15,0 0-1-15,0 0 0 0,0 0-24 0,0 0-5 16,-8 0-1-16,5 5 0 0,3-3 15 0,-3-2 0 16,-5 0 0-16,0 0 0 15,0 0-105-15,0 0-19 0,0 0-3 0,0 0-717 0</inkml:trace>
  <inkml:trace contextRef="#ctx0" brushRef="#br0" timeOffset="128682.452">21024 9559 1209 0,'0'0'108'0,"0"0"-87"15,0 0-21-15,5 2 0 0,3-2 113 0,-3 0 19 0,3 0 3 0,3 5 1 16,-1-5-52-16,1 0-9 0,0 0-3 0,2 0 0 15,-3 2-12-15,1-2-4 0,0 0 0 0,-1 0 0 16,-2 0-40-16,3 0-8 0,2 0-8 0,-3 0 12 16,1-2-12-16,-3-3 0 0,3 5 0 0,-3-2 8 15,2-3-28-15,-5 5-7 0,-5 0-1 0,0 0 0 16,8-2-211-16,-8 2-42 0,0 0-9 0,0 0-2 0</inkml:trace>
  <inkml:trace contextRef="#ctx0" brushRef="#br0" timeOffset="128994.945">21048 9401 172 0,'0'0'16'0,"0"0"-16"16,0 0 0-16,0 0 0 0,0 0 284 0,0 0 53 0,0 0 11 0,0 7 3 16,-3 3-173-16,3-1-34 0,0-2-8 0,0 5 0 15,0-3-50-15,3 3-10 0,-3 2-1 0,0-2-1 16,-3 2-30-16,3 0-5 0,0 0-2 0,0-2 0 16,-5 2-19-16,5-2-4 0,0-3-1 0,0 3 0 15,0 0-13-15,-3-3 8 0,3-2-8 0,0 5 0 16,0-5 0-16,3 0-21 0,-3-7 3 0,0 0 1 15,0 0-169-15,0 0-34 0,0 0-6 0,8-7-2 16</inkml:trace>
  <inkml:trace contextRef="#ctx0" brushRef="#br0" timeOffset="129213.687">21169 9399 518 0,'0'0'46'0,"0"0"-37"16,0 0-9-16,0 0 0 0,0 0 266 0,6 2 51 15,-6 3 11-15,2 2 1 0,1 0-156 0,0 7-31 16,-3-7-6-16,0 7-2 0,0-2-56 0,2 2-11 16,3 5-3-16,-5-5 0 0,0 0 0 0,0 5 0 15,3-5 0-15,-3 0 0 16,0 5-75-16,0-7-15 0,0 2-3 0,3-5-1 0,-1 3 30 0,1-5 0 16,-3 5 0-16,3-10 0 15,-3-2-80-15,2 7-16 0,-2-7-3 0,0 0-596 0,0 0-119 0</inkml:trace>
  <inkml:trace contextRef="#ctx0" brushRef="#br0" timeOffset="129760.581">21537 9500 748 0,'0'0'67'0,"0"0"-54"16,0 0-13-16,0 0 0 0,3-5 149 0,-3 5 27 15,5-2 6-15,-2 2 1 0,-1-5-75 0,1 3-16 16,-3-3-2-16,0 5-1 0,0 0 24 0,0 0 5 16,0-7 1-16,0 7 0 0,0 0-37 0,0 0-7 15,-3 0-2-15,-2 0 0 0,0 0-58 0,-1 0-15 16,-1 5 0-16,1-3 0 0,-2-2 54 0,0 5 8 16,-2 2 2-16,2 0 0 0,0 5-52 0,0-3-12 15,0-2 0-15,3 5 0 16,-1 0-48-16,4-3-13 0,-1 3-3 0,0-3 0 0,1 3 64 0,2-5 24 15,0 5 0-15,2-3-1 0,1-4-23 0,2 2 0 16,-2 0 0-16,5-2 0 0,0-3 0 0,0-2 0 0,0 0 0 16,0 0-8-16,2 0-9 0,1-2-2 0,0-3 0 0,2-2 0 15,-3 2 19-15,1-2 0 0,-1 0 0 0,1 0 0 16,-3-2 24-16,0 2 8 0,-3-3 1 0,1 3 1 16,1-2-3-16,-4 2-1 0,-3 0 0 0,-3 2 0 15,3-2-30-15,-2 0 0 0,-3 2 0 0,2 3 0 16,-5-3 0-16,3 3 0 0,-1-3 0 0,1 5 0 15,0-2 0-15,-3 2 0 0,8 0 0 0,-3-5 0 16,3 5-199-16,0 0-45 0,0 0-10 0,3 0-2 16</inkml:trace>
  <inkml:trace contextRef="#ctx0" brushRef="#br0" timeOffset="130136.908">21855 9406 1497 0,'8'-7'32'0,"-8"7"8"0,0-5 0 0,0 5 4 0,0-2-36 0,2-3-8 15,1 3 0-15,-3 2 0 0,-3-5 104 0,1-2 20 16,-1 2 3-16,0 3 1 0,1-3-46 0,-1 5-9 16,-2-7-1-16,2 7-1 0,-2-7-63 0,-1 7-8 15,1 0-9-15,0-2 9 0,0-3 32 0,-1 5 13 16,1-2 3-16,0 2 1 0,-3-5-27 0,2 5-6 0,6 0 0 0,-5 0-1 15,-3 0-5-15,3 5-1 0,0-3 0 0,-3-2 0 16,8 0-9-16,-6 7 0 0,4-2 0 0,-1-3 0 16,0 5 0-16,3-2-12 0,-2 7 2 0,2-3 1 15,2-2 9-15,1 5 11 0,0 2-3 0,-1 0 0 16,1 0-8-16,2-2-11 0,-2 2 3 0,0 0 0 16,-1 3 8-16,1-8 0 0,2 5 0 0,-2-2 0 15,0 0 49-15,-1-3 12 0,-2 3 3 0,3-3 0 16,-3 3-77-16,2 0-15 15,-2-3-4-15,0 3 0 0,0-5-51 0,0-2-10 0,0-5-3 16,0 0-597-16,0 0-120 0</inkml:trace>
  <inkml:trace contextRef="#ctx0" brushRef="#br0" timeOffset="130308.769">21675 9500 1267 0,'0'0'56'0,"2"0"12"0,6 0-55 0,-2-5-13 16,1 5 0-16,1 0 0 0,0-2 156 0,0 2 29 15,6 0 6-15,-1 2 1 0,-3-2-103 0,6 5-20 16,-5-5-4-16,5 0-1 0,-6 0-13 0,9 0-3 16,-3 0-1-16,-3 0 0 0,0 5-24 0,0-5-5 15,1 2-1-15,-4-2 0 0,-2 0-17 0,0 0 0 16,-3 0 0-16,-5 0-1072 0</inkml:trace>
  <inkml:trace contextRef="#ctx0" brushRef="#br0" timeOffset="130980.664">22622 9319 403 0,'0'0'36'0,"0"0"-36"15,0 0 0-15,0 0 0 0,-5-5 209 0,2 3 35 16,-2-3 8-16,-1 3 0 0,1-3-109 0,0 5-23 15,-3-2-4-15,3-3 0 0,-3 5-42 0,2-2-8 16,-2 2-2-16,3-5 0 0,-3 5-1 0,3 0-1 0,-3 0 0 0,3 0 0 16,-1 0-37-16,1 0-7 0,5 0-2 0,-5 0 0 15,-1 5-5-15,-1-3-2 0,4 3 0 0,-2-3 0 16,5-2 4-16,-6 5 1 0,-2 2 0 0,3-5 0 16,2 5 10-16,1-2 1 0,-1 7 1 0,0-3 0 15,3-2-26-15,0 5 0 0,0-5 8 0,6 7-8 16,-4-2 53-16,4-3 9 0,2 8 2 0,2-3 0 15,1 0-52-15,-1 0-12 0,4 0 0 0,-1 0 0 16,-3 5 0-16,1-5 0 0,0-2 0 0,-3 7 0 16,-1-5-16-16,1 0-7 0,-5-2-1 0,0 2 0 15,-1-5 39-15,-2 3 7 0,-2-5 2 0,-1 5 0 16,0-3-24-16,-2-2 0 0,2-2 0 0,-2 2 0 0,-3 0 0 0,0-2-15 16,0-3 3-16,-2-2 0 15,-1 5-92-15,1-5-19 0,-4-5-3 0,1 5-1 16,3-7-81-16,-4 5-16 0,-15-15-3 0,13 8-1 0</inkml:trace>
  <inkml:trace contextRef="#ctx0" brushRef="#br0" timeOffset="131136.875">22378 9552 1728 0,'0'0'38'0,"0"0"8"0,0 0 2 0,0 0 0 0,8 2-39 0,-2-2-9 15,2 0 0-15,0 7 0 0,2-7 53 0,1 0 9 16,2 5 2-16,0-5 0 0,3 0-20 0,0 0-4 15,0 0-1-15,2 0 0 0,1 0-39 0,-3-5 0 16,0 5-12-16,-1-2 4 16,-1-3-121-16,-1 5-24 0,-2-2-5 0,-1-3-1 0</inkml:trace>
  <inkml:trace contextRef="#ctx0" brushRef="#br0" timeOffset="131543.328">22746 9594 1497 0,'0'0'32'0,"0"0"8"0,0 0 0 0,0 0 4 0,0 0-36 0,0 0-8 0,0 0 0 0,0 0 0 15,0 0 53-15,0 0 9 0,6 0 2 0,7 7 0 16,0-7-52-16,0 0-12 0,-7 0 0 0,7 0 0 0,0 0 0 0,0 0 0 16,-8 0 0-16,3-2 0 0,3 2 0 0,-3-5 0 15,0 5 0-15,0-2 0 0,-8 2 30 0,2-5 3 16,4 0 1-16,-6 5 0 0,0 0-3 0,0 0-1 15,2-2 0-15,-2-3 0 0,0-2 20 0,-2 5 4 16,-4-3 1-16,4-2 0 0,-3 5-37 0,2-3-7 16,-5 0-2-16,0 3 0 0,3 2-9 0,-3-5 0 15,0 5 0-15,-3 0 0 0,1 0 36 0,2 0 6 16,0 5 1-16,0-5 0 0,-5 2-30 0,2 3-5 16,8 0-8-16,-5-3 11 0,1 5-11 0,-1 0 0 15,2-2 0-15,1 2 0 0,0-5 0 0,2 8 0 16,0-3 0-16,1 0 0 0,2 2 0 0,2-2 0 15,1 0 0-15,2 3-11 0,3-3 11 0,0 0 0 16,0-5-9-16,0 5 9 0,0-2-12 0,0-3 3 16,3 3 0-16,-3 0 0 15,-1-3-141-15,4-2-28 0,2 0-6 0,0 0 0 0</inkml:trace>
  <inkml:trace contextRef="#ctx0" brushRef="#br0" timeOffset="131980.625">23066 9547 1728 0,'0'0'38'0,"0"0"8"0,0 0 2 0,0 0 0 15,-2-5-39-15,2 5-9 0,-6-2 0 0,6 2 0 16,-2 0 53-16,-1 0 9 0,-2-5 2 0,5 5 0 16,-5 0 0-16,-1 0 0 0,6 0 0 0,-8 5 0 0,3-5-52 0,-3 7-12 15,0-7 0-15,0 7 0 0,3 0 0 0,0-2 0 16,-3 2 0-16,0 0 0 0,2 0 0 0,1 0 0 15,0 0 0-15,0 0 0 0,2 0 20 0,0 0 0 16,1 0 1-16,2 3 0 0,0-3-33 0,2 0-8 16,1 0 0-16,2-5-1 0,-2 3 21 0,5 2 18 15,0-7-3-15,0 0-1 0,2 0-14 0,1 0 0 16,-1 0 0-16,-2-5 0 0,-2 3 0 0,2-3 0 16,0-2-9-16,2 5 9 0,-5-5 0 0,3 2-9 15,-2-2 9-15,-1 0 0 0,0-5 0 0,-2 10 0 16,-3-3 0-16,3-2 11 0,-3 7-11 0,0 0-17 15,0 0 4-15,0 0 1 0,0 0 46 0,0 0 10 16,0 0 1-16,0 0 1 0,0 0-24 0,0 0-5 16,0 0-1-16,0 0 0 0,2 5-16 0,-2 2 8 15,0-5-8-15,3 5 0 0,2-2 8 0,0 2-8 0,-2 0 0 0,0 0 0 16,-1 0 12-16,1 0-12 0,5-7 12 0,-3 7-12 16,-5-7 0-16,3 5 0 0,5-5-15 0,-8 0 5 15,0 0 10-15,0 0 0 0,0 0 0 0,5 5-720 16,3-5-140-16</inkml:trace>
  <inkml:trace contextRef="#ctx0" brushRef="#br0" timeOffset="132230.747">23241 9413 633 0,'0'0'56'0,"3"-5"-44"0,-1 3-12 0,-2 2 0 0,0-5 245 0,0 5 47 15,0 0 10-15,0 0 2 0,0 0-141 0,0 0-28 16,0 0-6-16,0 7-1 0,-2 3-51 0,2-1-10 16,-3 5-3-16,6 0 0 0,-3 3-51 0,2-3-13 15,-2 0 0-15,3 5 0 0,0-3 0 0,-1 1 0 16,1-1 0-16,0-2 0 0,-3 3 0 0,2-8 0 16,1 5 0-16,-1-2 0 0,1-5 8 0,-3 0-8 15,0 0 11-15,0 0-11 16,0-7-113-16,0 0-30 0,0 0-5 0,0 0-787 0</inkml:trace>
  <inkml:trace contextRef="#ctx0" brushRef="#br0" timeOffset="132402.473">23162 9514 1267 0,'0'0'56'0,"8"0"12"0,0 0-55 0,-1 0-13 0,-1 0 0 0,-1 0 0 15,6 5 54-15,-1-5 8 0,-2 0 2 0,3 0 0 16,2 2 0-16,0-2 0 0,0 0 0 0,1 5 0 15,-6-5-52-15,2 0-12 0,1 0 0 0,-1 0 0 16,-4 0-48-16,2 0-13 0,2-5-3 16,-2 5 0-16</inkml:trace>
  <inkml:trace contextRef="#ctx0" brushRef="#br0" timeOffset="132824.345">23442 9533 1728 0,'0'0'38'0,"0"0"8"0,0 0 2 0,0 0 0 0,0 0-39 0,0 0-9 16,0 0 0-16,0 0 0 0,0 0 53 0,0 0 9 15,0 0 2-15,0 0 0 0,-3 7 0 0,1 0 0 16,4 0 0-16,-2 0 0 0,-2-2-52 0,2 2-12 16,-3 0 0-16,3 0 0 0,3 0 0 0,-3 0 0 15,0 0 0-15,0 0 0 0,8 0 0 0,-8-2 0 16,0-5 0-16,2 7 0 0,4 0 0 0,-1-7 0 15,0 7 0-15,-5-7 0 0,0 0 0 0,6 0 0 16,7 0 0-16,-3 0 0 0,-10 0 0 0,6-2 0 16,2-3 0-16,2-2 0 0,-2 2 32 0,3 3 3 15,-3-5 1-15,2 0 0 0,-2 0-21 0,0-5-4 16,0 5-1-16,-3-5 0 0,1 5 6 0,-4 0 2 0,1 0 0 0,0 0 0 16,-3 0 37-16,0 2 7 0,2-2 2 0,-2 7 0 15,0 0-52-15,0 0-12 0,0-7 0 0,0 5 0 16,0 2 0-16,0 0 0 0,0 0 0 0,0 0 0 15,0 0 43-15,0 0 5 0,0 0 2 0,0 0 0 16,3 7-29-16,-1-5-5 0,1 10-2 0,0-5 0 16,2 0-14-16,-2 0 0 0,-1 5 0 0,1-5 0 15,-3 0 0-15,0 0 0 0,3 0 0 0,-3 0 0 16,2 0 0-16,1 0 0 0,0-2 0 0,-1 2 0 16,-2-7-124-16,6 5-27 0,-4-3-5 0,-2-2-966 15</inkml:trace>
  <inkml:trace contextRef="#ctx0" brushRef="#br0" timeOffset="133199.551">23794 9526 806 0,'0'0'36'0,"0"0"7"0,0 0-35 0,0 0-8 15,0 0 0-15,0 0 0 0,3 2 254 0,-1 5 49 16,-2-2 9-16,3 2 3 0,-3 0-197 0,0 0-39 15,3 0-8-15,-3 0-2 0,2 0-1 0,-2 5-1 16,0-5 0-16,0 0 0 0,3 0-56 0,-3 0-11 16,0-2 0-16,0 2 0 0,0-7 37 0,0 7 13 15,0 0 2-15,0-7 1 0,0 0-33 0,0 0-8 0,0 0 0 0,0 0-1 16,0 0-11-16,0 0 0 0,0 0 0 0,0-7 0 16,0 0 0-16,0 0 0 0,3-5 0 0,-1 3 0 15,1-3 0-15,-1-2 0 0,1 2 0 0,2 3 0 16,-2-3 0-16,2 0 0 0,1 5 0 0,-1-2 0 31,-2 2-49-31,2 0-12 0,0 2-3 0,0-2 0 0,1 2 52 0,-1 3 12 0,3-3 0 0,-3 3 0 16,1 2 0-16,1 0 0 0,-1 0 0 0,-1 0 0 15,3 0 0-15,-3 0 0 0,1 2 0 0,-1-2 0 16,-5 0-54-16,8 0-8 0,-6 0-2 0,-2 0-614 16,8 5-123-16</inkml:trace>
  <inkml:trace contextRef="#ctx0" brushRef="#br0" timeOffset="133652.731">24162 9528 518 0,'0'0'46'0,"0"0"-37"16,0 0-9-16,0 0 0 0,0 0 220 0,0 0 41 15,0 0 9-15,0 0 2 0,5 5-137 0,-5-5-27 16,0 0-6-16,0 0-1 0,0 0-59 0,5 2-12 16,-5-2-2-16,6 0-1 0,-1 0-27 0,-5 0 0 15,8 0 0-15,-8 0 0 0,5 0 56 0,0-2 7 0,1-3 1 0,-1 3 0 16,0-3-64-16,-2-2 0 0,2 7-9 0,-2-7 0 16,2 5 9-16,0-3 12 0,-2 0-2 0,0-2-1 15,-1 0-9-15,-2 0 0 0,3 5 0 0,-3-5 0 16,0-3 0-16,-3 8 0 0,3-3 0 0,-2-2 0 15,-1 5 29-15,0-3 4 0,1 5 1 0,-1-2 0 16,-2-3-3-16,2 5-1 0,-2 0 0 0,0 0 0 16,-1 0-30-16,1 7 0 0,0-7 0 0,-3 7 0 15,0-2 10-15,0-3-1 0,-3 5 0 0,1 3 0 16,2-3-9-16,-3 0-11 0,3 2 3 0,0-2 0 16,-2 5 8-16,5-5 0 0,-1 5 0 0,1-3 0 15,2-2 0-15,-2 5 0 0,2 0 0 0,3-3 0 16,0-2 0-16,3 5 0 0,2-5 0 0,1 0 0 15,2-2 0-15,-1-3 0 0,4 5 0 0,0-2 0 16,-1-5-156-16,3 2-28 0,1-2-7 0,-1 5-692 16</inkml:trace>
  <inkml:trace contextRef="#ctx0" brushRef="#br0" timeOffset="133996.168">24522 9453 518 0,'0'0'23'0,"0"0"5"0,-3-5-28 0,-2 5 0 16,2-2 0-16,-2-3 0 0,-1 5 273 0,1-2 50 15,-3 2 9-15,3 2 3 0,-3-2-216 0,0 0-43 16,0 0-9-16,0 5-2 0,0-3-1 0,0-2 0 0,0 5 0 0,0-5 0 16,3 2-51-16,-3 3-13 15,0 0 0-15,0-3 0 0,3 5 0 0,0-7 0 0,-1 5 0 0,6-5 0 16,-2 2 0-16,-1 5 0 0,3-2 0 0,3 2 0 15,-3 0 0-15,2 0 0 0,4-2 0 0,2 2 0 16,0-5 0-16,-3 5 0 0,3-2 0 0,2 2 0 16,1 0 0-16,0 0 0 0,-3 0 0 0,2 0 0 15,1 0 0-15,-1-2 0 0,-2 2 0 0,3 5 0 16,-6-5 0-16,0 0 0 0,1-5 0 0,-4 5 0 16,1-2 0-16,-6 2 0 0,1 0 0 0,-4 0 0 15,1-2 54-15,-3-3 8 0,-2 5 2 0,-4-2 0 16,1 0-52-16,-3-3-12 0,0-2 0 0,0 0 0 15,1 0-151-15,1 5-33 0</inkml:trace>
  <inkml:trace contextRef="#ctx0" brushRef="#br0" timeOffset="134887.067">25019 9307 802 0,'0'0'36'0,"0"0"7"0,0 0-35 0,0 0-8 0,0 0 0 0,0 0 0 15,-3 5 84-15,3-5 16 0,-5 2 2 0,5-2 1 16,-5 0-31-16,2 5-7 0,3-5-1 0,-5 7 0 16,2-2-6-16,-2-3-2 0,0 5 0 0,2-2 0 15,-2-3-17-15,2 5-4 0,-2-2-1 0,-1 2 0 16,1-5 24-16,3 8 5 0,-4-3 1 0,1 2 0 15,2-2-14-15,1 5-2 0,-6-5-1 0,5 7 0 16,0-2-24-16,1-3-5 0,-1 8-1 0,-2-3 0 16,0-5 38-16,2 10 7 0,-2-5 2 0,5 0 0 0,-3 5-52 15,0-5-12-15,1 5 0 0,2-5 0 0,-3-2 0 0,3 2-12 16,0-2 3-16,0-3 0 16,0 3 9-16,3 2 0 0,-1-7 0 0,4 5 0 0,2-5 0 0,-1 0 0 15,-1 0 0-15,2-2-8 0,0-3-2 0,2 5 0 16,3-7 0-16,1 5 0 15,-1-3-164-15,0 3-33 0,3-5-6 0,0 0-2 0</inkml:trace>
  <inkml:trace contextRef="#ctx0" brushRef="#br0" timeOffset="135230.569">25133 9472 57 0,'0'0'0'0,"0"0"0"0,0 0 0 0,0 0 0 15,0 0 274-15,0 0 50 0,0 0 9 0,0 0 3 16,0 0-156-16,0 0-32 0,-3 7-5 0,3 0-2 16,-3 0-72-16,3 7-14 0,0-7-3 0,0 7-1 15,-2-2 4-15,2 2 1 0,2 0 0 0,-2-2 0 16,0 2-32-16,0 5-5 0,3-10-2 0,-3 8 0 0,0-3-17 0,0-5-11 16,3 3 2-16,-3 0 0 0,2-3 26 0,-2-2 6 15,0 0 1-15,0-2 0 0,0-5-39 0,0 0-7 16,0 0-2-16,0 0 0 15,0 0-84-15,0 0-18 0,0 0-3 0</inkml:trace>
  <inkml:trace contextRef="#ctx0" brushRef="#br0" timeOffset="135668.245">25196 9340 345 0,'0'0'31'0,"0"0"-31"0,6 0 0 0,2 7 0 16,-1-7 204-16,1 7 34 0,0-2 7 0,3-3 2 16,-1 5-115-16,1 5-22 0,2-5-5 0,-2 7-1 15,2-7-24-15,0 10-4 0,-2-3-2 0,0 0 0 0,2 7-18 16,-5-7-3-16,0 5-1 0,-3 2 0 16,0-2-24-16,-2 2-4 0,-3-2-2 0,0 2 0 0,0-2-9 15,-3 2-1-15,3-7-1 0,0 5 0 0,-2 2-11 0,-1-9 0 16,0 2 0-16,3-2 8 0,-5-3 0 0,2 3-8 15,-2-5 12-15,2 5-4 0,1-5-8 0,-4 0-9 16,-1-5 9-16,1 3-13 0,1-5 13 0,-3 2 0 16,3 3 0-16,-1 0 0 15,1-10-108-15,0 5-20 0,0 0-3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7:19.402"/>
    </inkml:context>
    <inkml:brush xml:id="br0">
      <inkml:brushProperty name="width" value="0.05" units="cm"/>
      <inkml:brushProperty name="height" value="0.05" units="cm"/>
      <inkml:brushProperty name="color" value="#E71224"/>
    </inkml:brush>
  </inkml:definitions>
  <inkml:trace contextRef="#ctx0" brushRef="#br0">84 365 8088 0 0,'0'0'366'0'0,"0"0"1"0"0,0 9 106 0 0,1-3-218 0 0,0 1 0 0 0,1 0 0 0 0,0 0-1 0 0,0-1 1 0 0,0 1 0 0 0,1-1-1 0 0,0 1 1 0 0,1-1 0 0 0,-1 0 0 0 0,1 0-1 0 0,2 1-254 0 0,14 29 1152 0 0,22 45 366 0 0,-33-44-911 0 0,2-19-263 0 0,-11-17-204 0 0,0-1 11 0 0,0 0 1 0 0,0 0-10 0 0,0 0-36 0 0,0 0-12 0 0,0 0-5 0 0,-12-46 705 0 0,-34-105-557 0 0,44 143-275 0 0,0 1 0 0 0,0 0-1 0 0,0 0 1 0 0,1-1 0 0 0,0 1 0 0 0,1-1 0 0 0,-1 1-1 0 0,1-1 1 0 0,1 1 0 0 0,0-1 0 0 0,0 1-1 0 0,0-1 1 0 0,1 1 0 0 0,0 0 0 0 0,0 0 0 0 0,1 0-1 0 0,0 0 1 0 0,2-3 38 0 0,1 5-24 0 0,0 0 0 0 0,0 1 0 0 0,1 0 0 0 0,0 0 0 0 0,0 0 0 0 0,0 1 0 0 0,0 0 0 0 0,1 0 0 0 0,-1 1-1 0 0,1 0 1 0 0,0 0 0 0 0,-1 1 0 0 0,1 0 0 0 0,0 0 0 0 0,0 1 0 0 0,0 0 0 0 0,0 1 0 0 0,-1-1 0 0 0,1 1 0 0 0,5 2 24 0 0,-1-2 1 0 0,0 0-1 0 0,-1 1 1 0 0,0 0 0 0 0,1 1 0 0 0,-1 1-1 0 0,0-1 1 0 0,0 2 0 0 0,-1-1-1 0 0,4 4 1 0 0,-12-8 13 0 0,-1 1 1 0 0,0 0 0 0 0,0 0 0 0 0,1 1-1 0 0,-1-1 1 0 0,0 0 0 0 0,0 0 0 0 0,0 0-1 0 0,0 1 1 0 0,-1-1 0 0 0,1 1 0 0 0,0-1 0 0 0,0 1-1 0 0,-1-1 1 0 0,1 1 0 0 0,-1-1 0 0 0,0 1-1 0 0,1-1 1 0 0,-1 1 0 0 0,0-1 0 0 0,0 1-1 0 0,0 0 1 0 0,0-1 0 0 0,0 1 0 0 0,0-1 0 0 0,0 1-1 0 0,0 0 1 0 0,-1-1 0 0 0,1 1 0 0 0,-1-1-1 0 0,1 1 1 0 0,-1-1 0 0 0,0 1 0 0 0,0-1-1 0 0,1 0 1 0 0,-1 1 0 0 0,0-1 0 0 0,0 0 0 0 0,0 1-1 0 0,0-1 1 0 0,-1 0 0 0 0,1 0 0 0 0,0 0-1 0 0,0 0 1 0 0,-1 0 0 0 0,1 0 0 0 0,0-1 0 0 0,-1 1-1 0 0,1 0 1 0 0,-1-1 0 0 0,0 1-15 0 0,-49 24 412 0 0,38-21-435 0 0,0-1 0 0 0,0 0 0 0 0,0-1 0 0 0,0-1 0 0 0,0 0 0 0 0,0 0 0 0 0,0-1 0 0 0,-1-1 0 0 0,-3-1 23 0 0,2 0-295 0 0,-29-11-5102 0 0,37 10 3639 0 0</inkml:trace>
  <inkml:trace contextRef="#ctx0" brushRef="#br0" timeOffset="401.246">430 247 10280 0 0,'0'0'230'0'0,"0"0"30"0"0,0 0 20 0 0,0 0-25 0 0,0 0-132 0 0,0 0 45 0 0,0 0 37 0 0,1 1 10 0 0,23 30 889 0 0,12 10 249 0 0,-3-6-508 0 0,-33-34-755 0 0,8 4 10 0 0,-3-2-42 0 0,-2-3 8 0 0,9-25-268 0 0,-12 23 12 0 0,6-13-892 0 0,13-12-1522 0 0,-12 24 2588 0 0,0 0 0 0 0,0 0-1 0 0,0 1 1 0 0,0 0-1 0 0,1 0 1 0 0,-1 1 0 0 0,0 0-1 0 0,1 0 1 0 0,-1 1-1 0 0,5 0 17 0 0,27-12 202 0 0,-37 11-138 0 0,2 4-6 0 0,-2-2-3400 0 0,-2-1-254 0 0</inkml:trace>
  <inkml:trace contextRef="#ctx0" brushRef="#br0" timeOffset="880.484">855 307 7368 0 0,'0'0'568'0'0,"0"0"-324"0"0,0 0 29 0 0,0 0 51 0 0,11 2 551 0 0,1-2-772 0 0,0-1 0 0 0,0-1 0 0 0,0 0 0 0 0,0-1 0 0 0,-1 0-1 0 0,1-1 1 0 0,-1 0 0 0 0,0 0 0 0 0,1-2-103 0 0,8-3 184 0 0,-19 7-104 0 0,-1-2 11 0 0,-26-26 130 0 0,23 29-198 0 0,0 0-1 0 0,0 0 1 0 0,-1 1-1 0 0,1-1 1 0 0,0 1-1 0 0,0 0 1 0 0,0 0-1 0 0,0 0 1 0 0,-1 0-1 0 0,1 0 1 0 0,0 1-1 0 0,0 0 1 0 0,0-1-1 0 0,0 1 1 0 0,0 0-1 0 0,-2 2-22 0 0,-63 14 1318 0 0,17 5-950 0 0,28 1-72 0 0,22-2-152 0 0,24 23 208 0 0,-19-41-340 0 0,0 0 1 0 0,0 0-1 0 0,0 0 1 0 0,0 0-1 0 0,0-1 1 0 0,1 0 0 0 0,-1 0-1 0 0,1 0 1 0 0,0 0-1 0 0,-1-1 1 0 0,1 1-1 0 0,0-1 1 0 0,3 0-13 0 0,5 2-3 0 0,86 9-2793 0 0,-82-12 1192 0 0</inkml:trace>
  <inkml:trace contextRef="#ctx0" brushRef="#br0" timeOffset="1450.951">1388 244 1376 0 0,'-3'-12'2205'0'0,"-28"-6"1876"0"0,-30 19-2698 0 0,49 2-1048 0 0,0 0 0 0 0,0 1 1 0 0,1 0-1 0 0,0 1 0 0 0,0 0 0 0 0,0 1 0 0 0,1 0 1 0 0,-1 1-1 0 0,1 0 0 0 0,-5 5-335 0 0,13-10 38 0 0,0 0 1 0 0,-1 0-1 0 0,1 0 1 0 0,0 0-1 0 0,0 0 1 0 0,0 1-1 0 0,1-1 0 0 0,-1 0 1 0 0,1 1-1 0 0,-1 0 1 0 0,1-1-1 0 0,0 1 1 0 0,0 0-1 0 0,0 0 0 0 0,0-1 1 0 0,0 1-1 0 0,1 0 1 0 0,-1 0-1 0 0,1 0 1 0 0,0 0-1 0 0,0 0 0 0 0,0 0 1 0 0,0 0-1 0 0,0 0 1 0 0,1 0-1 0 0,-1 0 1 0 0,1 0-1 0 0,0 0 0 0 0,0-1 1 0 0,0 1-1 0 0,0 0 1 0 0,0-1-1 0 0,1 1 1 0 0,0 1-39 0 0,1 0 43 0 0,-1-1-26 0 0,0 1 0 0 0,1-1 1 0 0,-1 0-1 0 0,1 0 1 0 0,-1 0-1 0 0,1 0 0 0 0,0 0 1 0 0,0-1-1 0 0,0 1 1 0 0,1-1-1 0 0,-1 0 0 0 0,0 0 1 0 0,1 0-1 0 0,0 0 1 0 0,0-1-18 0 0,60 17 80 0 0,-54-18-37 0 0,-1-1 1 0 0,1 0 0 0 0,-1 0 0 0 0,0-1-1 0 0,0 0 1 0 0,0 0 0 0 0,0-1 0 0 0,0 0 0 0 0,4-3-44 0 0,-10 5 15 0 0,-1 0 0 0 0,1-1 0 0 0,0 0 0 0 0,0 1 0 0 0,-1-1 0 0 0,1 0 0 0 0,-1 0 0 0 0,0-1 0 0 0,0 1 1 0 0,0 0-1 0 0,0-1 0 0 0,0 1 0 0 0,0-1 0 0 0,0 0 0 0 0,-1 0 0 0 0,0 1 0 0 0,1-1 0 0 0,-1 0 1 0 0,0 0-1 0 0,0 0 0 0 0,-1 0 0 0 0,1-1 0 0 0,-1 1 0 0 0,1 0 0 0 0,-1 0 0 0 0,0 0 0 0 0,0 0 0 0 0,0-1 1 0 0,-1 0-16 0 0,-39-111 544 0 0,-27 15 38 0 0,28 47-428 0 0,9 9 125 0 0,21 30-36 0 0,8 13-35 0 0,2-7 1037 0 0,147 176-1181 0 0,-96-98 0 0 0,-40-49-231 0 0,5 10 76 0 0,-13-7-5254 0 0,-4-22-123 0 0</inkml:trace>
  <inkml:trace contextRef="#ctx0" brushRef="#br0" timeOffset="1736.158">1500 238 13392 0 0,'0'0'612'0'0,"0"0"-15"0"0,1 1-382 0 0,18 46-191 0 0,-11-32-1810 0 0,-8-15 220 0 0</inkml:trace>
  <inkml:trace contextRef="#ctx0" brushRef="#br0" timeOffset="2005.699">1540 105 12872 0 0,'-10'-6'568'0'0,"10"6"120"0"0,0 0-552 0 0,0 0-136 0 0,-2-7 0 0 0,2 7 0 0 0,0 0 80 0 0,0 0-16 0 0,0 0 0 0 0,0 0 0 0 0,-8-6-312 0 0,8 6-64 0 0,0 0-8 0 0,0 0-8 0 0,0 0-1144 0 0,0 0-224 0 0</inkml:trace>
  <inkml:trace contextRef="#ctx0" brushRef="#br0" timeOffset="2184.083">1853 198 2304 0 0,'-37'-13'3256'0'0,"21"5"-850"0"0,10 8-2111 0 0,0 0-1 0 0,0 0 0 0 0,0 0 0 0 0,0 0 1 0 0,0 1-1 0 0,0 0 0 0 0,0 0 0 0 0,0 1 1 0 0,1 0-1 0 0,-1 0 0 0 0,1 0 0 0 0,-1 0 0 0 0,1 1 1 0 0,0 0-1 0 0,0 0 0 0 0,-2 2-294 0 0,7-5 4 0 0,-6 3 99 0 0,0 1-1 0 0,1-1 0 0 0,0 1 1 0 0,0 0-1 0 0,0 1 1 0 0,1-1-1 0 0,-1 1 0 0 0,1 0 1 0 0,0 0-1 0 0,0 0 0 0 0,1 0 1 0 0,0 1-1 0 0,0 0 1 0 0,0-1-1 0 0,0 1 0 0 0,1 0 1 0 0,0 1-1 0 0,0-1 1 0 0,0 3-103 0 0,2-5 35 0 0,0 0 0 0 0,1 0 1 0 0,-1 0-1 0 0,1 0 1 0 0,-1 0-1 0 0,1 0 0 0 0,1 0 1 0 0,-1 0-1 0 0,0 0 1 0 0,1 0-1 0 0,0-1 0 0 0,0 1 1 0 0,0-1-1 0 0,0 1 1 0 0,1-1-1 0 0,-1 0 0 0 0,1 0 1 0 0,2 3-36 0 0,61 18 251 0 0,-39-20-439 0 0,0-2 1 0 0,0 0 0 0 0,1-2 0 0 0,-1 0-1 0 0,0-2 1 0 0,1-1 0 0 0,21-6 187 0 0,-21 2-5129 0 0</inkml:trace>
  <inkml:trace contextRef="#ctx0" brushRef="#br0" timeOffset="2522.329">2050 60 10280 0 0,'0'0'230'0'0,"0"0"30"0"0,0 0 20 0 0,0 0-25 0 0,15-4 0 0 0,-12 5-165 0 0,0 1 1 0 0,1 0 0 0 0,-1 0-1 0 0,0 0 1 0 0,0 1 0 0 0,0-1 0 0 0,0 1-1 0 0,-1-1 1 0 0,1 1 0 0 0,-1 0-1 0 0,0 0 1 0 0,1 0 0 0 0,-1 0 0 0 0,0 1-1 0 0,-1-1 1 0 0,1 0 0 0 0,-1 1-1 0 0,1 0 1 0 0,-1-1 0 0 0,0 1 0 0 0,-1 0-1 0 0,1-1-90 0 0,2 4 302 0 0,21 68 1467 0 0,24 40-1131 0 0,-40-71-1809 0 0,-9-42-244 0 0,1-2-79 0 0</inkml:trace>
  <inkml:trace contextRef="#ctx0" brushRef="#br0" timeOffset="2754.28">1948 253 456 0 0,'15'-7'7057'0'0,"30"-11"-2536"0"0,29 6-3923 0 0,56-6-877 0 0,-108 15-1142 0 0,-11 1-2559 0 0</inkml:trace>
  <inkml:trace contextRef="#ctx0" brushRef="#br0" timeOffset="3123.751">2442 193 1376 0 0,'-11'-6'249'0'0,"1"6"1028"0"0,6-1-928 0 0,-1 0-1 0 0,0 1 0 0 0,0-1 1 0 0,0 1-1 0 0,-1 0 0 0 0,1 0 1 0 0,0 1-1 0 0,0-1 0 0 0,0 1 1 0 0,1 0-1 0 0,-1 1 1 0 0,0-1-1 0 0,0 1 0 0 0,0 0 1 0 0,1 0-1 0 0,-1 1 0 0 0,1-1 1 0 0,0 1-1 0 0,0 0 0 0 0,0 0 1 0 0,0 0-1 0 0,0 1 1 0 0,1-1-1 0 0,-1 1 0 0 0,1 0 1 0 0,-2 3-349 0 0,0 5 689 0 0,3-9-579 0 0,0 1 0 0 0,1 0-1 0 0,-1 0 1 0 0,1 0 0 0 0,0 0-1 0 0,0 1 1 0 0,0-1-1 0 0,0 0 1 0 0,0 0 0 0 0,1 0-1 0 0,0 1 1 0 0,0-1 0 0 0,0 0-1 0 0,1 1 1 0 0,-1-1 0 0 0,1 0-1 0 0,0 0 1 0 0,0 0 0 0 0,1 0-1 0 0,0 1-109 0 0,2 0 8 0 0,0-1-1 0 0,0 1 1 0 0,1-1-1 0 0,-1 0 1 0 0,1 0-1 0 0,0-1 1 0 0,0 1-1 0 0,1-1 1 0 0,-1 0-1 0 0,1-1 1 0 0,-1 1-1 0 0,1-1 1 0 0,0 0-1 0 0,0-1 1 0 0,0 1-1 0 0,1-1-7 0 0,0 1 11 0 0,56 5 146 0 0,-60-6-140 0 0,0 0 0 0 0,-1 0-1 0 0,1 0 1 0 0,0-1 0 0 0,0 1-1 0 0,0-1 1 0 0,0 1 0 0 0,0-1 0 0 0,0 0-1 0 0,0 0 1 0 0,0 0 0 0 0,0-1 0 0 0,0 1-1 0 0,0-1 1 0 0,0 0 0 0 0,0 1-1 0 0,-1-1 1 0 0,1-1 0 0 0,0 1 0 0 0,0 0-1 0 0,-1-1 1 0 0,1 1 0 0 0,-1-1-1 0 0,1 0 1 0 0,-1 1 0 0 0,0-1 0 0 0,0-1-1 0 0,0 1 1 0 0,0 0 0 0 0,0 0-1 0 0,0-1 1 0 0,0 1 0 0 0,-1-1 0 0 0,0 1-1 0 0,1-1 1 0 0,-1 0 0 0 0,0 0-1 0 0,0 1 1 0 0,0-1 0 0 0,-1 0 0 0 0,1-1-17 0 0,-1-1 14 0 0,-1 0 1 0 0,0 0 0 0 0,-1 0 0 0 0,1 0 0 0 0,-1 0 0 0 0,0 1 0 0 0,0-1 0 0 0,0 1 0 0 0,-1-1 0 0 0,0 1 0 0 0,1 0 0 0 0,-1 0 0 0 0,-1 0 0 0 0,1 0 0 0 0,-1 1 0 0 0,1-1 0 0 0,-1 1 0 0 0,0 0 0 0 0,0 0 0 0 0,-1 0 0 0 0,1 1-1 0 0,0-1 1 0 0,-1 1 0 0 0,0 0 0 0 0,1 1 0 0 0,-1-1 0 0 0,0 1 0 0 0,-3-1-15 0 0,-46-14-1484 0 0,50 14 24 0 0,4 2-3414 0 0</inkml:trace>
  <inkml:trace contextRef="#ctx0" brushRef="#br0" timeOffset="3756.939">2632 238 1376 0 0,'0'0'451'0'0,"0"0"1355"0"0,0 0 597 0 0,0 0 117 0 0,0 2-272 0 0,1 3-2028 0 0,0 0 0 0 0,1 0 0 0 0,-1 0 0 0 0,1 0 1 0 0,0 0-1 0 0,1 0 0 0 0,-1-1 0 0 0,1 1 0 0 0,0-1 1 0 0,0 1-1 0 0,1-1 0 0 0,-1 0 0 0 0,1 0 0 0 0,0-1 1 0 0,0 1-1 0 0,0-1 0 0 0,0 0 0 0 0,1 0 0 0 0,-1 0 1 0 0,4 1-221 0 0,35 18 856 0 0,-42-22-760 0 0,-1 0-4 0 0,0 0-18 0 0,0 0-8 0 0,0 0-3 0 0,0 0 3 0 0,0 0 4 0 0,0-15 134 0 0,-12-44-783 0 0,12 57 509 0 0,0-1 0 0 0,0 1 1 0 0,0-1-1 0 0,1 1 0 0 0,-1 0 1 0 0,1-1-1 0 0,0 1 1 0 0,-1 0-1 0 0,1-1 0 0 0,0 1 1 0 0,0 0-1 0 0,1 0 1 0 0,-1 0-1 0 0,0 0 0 0 0,1 0 1 0 0,-1 0-1 0 0,1 0 0 0 0,0 0 1 0 0,-1 1-1 0 0,1-1 1 0 0,0 1-1 0 0,0-1 0 0 0,0 1 1 0 0,0 0-1 0 0,0-1 1 0 0,1 1-1 0 0,-1 0 0 0 0,0 0 1 0 0,0 1-1 0 0,1-1 70 0 0,77-10-847 0 0,-57 10 879 0 0,89 8 48 0 0,-64-3-510 0 0,-41-4-2684 0 0,0 0-1110 0 0</inkml:trace>
  <inkml:trace contextRef="#ctx0" brushRef="#br0" timeOffset="4928.779">209 978 1376 0 0,'0'0'241'0'0,"0"0"478"0"0,-4-13 3430 0 0,-13-2-505 0 0,9 15-3462 0 0,-1 1 0 0 0,0 0 0 0 0,1 0 0 0 0,0 1 0 0 0,-1 0-1 0 0,1 0 1 0 0,0 1 0 0 0,0 0 0 0 0,0 1 0 0 0,0-1 0 0 0,1 2 0 0 0,0-1 0 0 0,0 1 0 0 0,0 0 0 0 0,0 0 0 0 0,-3 4-182 0 0,6-6 38 0 0,0 1-1 0 0,0 0 1 0 0,0-1 0 0 0,0 1 0 0 0,1 1 0 0 0,0-1 0 0 0,0 0 0 0 0,0 1 0 0 0,0-1 0 0 0,1 1 0 0 0,-1 0-1 0 0,1 0 1 0 0,0 0 0 0 0,1 0 0 0 0,-1 1 0 0 0,1-1 0 0 0,0 0 0 0 0,1 0 0 0 0,-1 1 0 0 0,1-1 0 0 0,0 4-38 0 0,0-6 19 0 0,-1 2 30 0 0,1 0-1 0 0,0 0 1 0 0,0 0-1 0 0,0 0 1 0 0,1 0-1 0 0,-1 0 1 0 0,1 0-1 0 0,1 0 1 0 0,-1-1-1 0 0,0 1 1 0 0,1 0-1 0 0,0 0 1 0 0,0-1-1 0 0,1 1 1 0 0,-1-1-1 0 0,1 0 1 0 0,2 3-49 0 0,-1-3 42 0 0,1 0 1 0 0,-1-1 0 0 0,1 1-1 0 0,0-1 1 0 0,-1 0 0 0 0,1 0-1 0 0,1-1 1 0 0,-1 0 0 0 0,0 0-1 0 0,1 0 1 0 0,-1 0 0 0 0,1-1-1 0 0,-1 0 1 0 0,1 0 0 0 0,-1 0-1 0 0,1-1 1 0 0,0 0 0 0 0,0 0-1 0 0,-1 0 1 0 0,1-1 0 0 0,0 0-1 0 0,-1 0 1 0 0,1 0 0 0 0,-1-1-1 0 0,1 0 1 0 0,-1 0 0 0 0,0 0-1 0 0,0-1 1 0 0,0 0 0 0 0,2-1-43 0 0,0 0 38 0 0,1-1 0 0 0,-1 1 1 0 0,-1-2-1 0 0,1 1 1 0 0,-1-1-1 0 0,0 0 0 0 0,0 0 1 0 0,0-1-1 0 0,-1 1 1 0 0,3-7-39 0 0,23-53 186 0 0,-23 29-73 0 0,-10 21 439 0 0,0 17-518 0 0,1 0 0 0 0,0 0 0 0 0,0 1 0 0 0,0-1-1 0 0,0 0 1 0 0,0 1 0 0 0,0-1 0 0 0,0 0-1 0 0,0 1 1 0 0,0-1 0 0 0,1 1 0 0 0,-1-1 0 0 0,1 1-1 0 0,-1 0 1 0 0,1-1 0 0 0,-1 1 0 0 0,1 0-1 0 0,0-1 1 0 0,0 1 0 0 0,0 0 0 0 0,0-1 0 0 0,0 1-1 0 0,0 0 1 0 0,0-1 0 0 0,1 1 0 0 0,-1-1-1 0 0,1 1 1 0 0,-1 0 0 0 0,1-1 0 0 0,0 1 0 0 0,-1-1-1 0 0,1 1 1 0 0,0 0-34 0 0,6 18 175 0 0,1 0-1 0 0,0-1 0 0 0,2 0 1 0 0,0 0-1 0 0,1-1 1 0 0,5 6-175 0 0,24 14 37 0 0,-24-39-2822 0 0,-14 1 656 0 0</inkml:trace>
  <inkml:trace contextRef="#ctx0" brushRef="#br0" timeOffset="5260.491">572 833 456 0 0,'0'0'2151'0'0,"0"0"263"0"0,0 0 119 0 0,1 0 179 0 0,1 6-2192 0 0,13 66 1974 0 0,-6-26-1256 0 0,12 39 20 0 0,20 41-384 0 0,-39-120-831 0 0,-1-1-780 0 0,-1-4-3146 0 0,0-1-1318 0 0</inkml:trace>
  <inkml:trace contextRef="#ctx0" brushRef="#br0" timeOffset="5608.202">413 1087 3224 0 0,'0'0'548'0'0,"0"0"1092"0"0,0 0 478 0 0,1-1 98 0 0,30-7 977 0 0,19 2-2538 0 0,-20 3-369 0 0,65-1-153 0 0,-74 1-167 0 0,5-2-40 0 0,-8 1-3615 0 0,-5 1-695 0 0</inkml:trace>
  <inkml:trace contextRef="#ctx0" brushRef="#br0" timeOffset="6116.152">1181 784 1376 0 0,'0'0'265'0'0,"0"0"578"0"0,0 0 254 0 0,0 0 50 0 0,0 0-81 0 0,0 0-356 0 0,0 0-156 0 0,-14 9 970 0 0,-21 35 1411 0 0,30-33-2622 0 0,-22 46 1457 0 0,22-42-1463 0 0,0-1 0 0 0,1 1 0 0 0,1-1 0 0 0,0 1 0 0 0,1 0 1 0 0,0 1-1 0 0,1-1 0 0 0,2 13-307 0 0,0-8 136 0 0,1 0-1 0 0,1 0 1 0 0,1 0 0 0 0,0-1 0 0 0,2 0-1 0 0,4 12-135 0 0,-6-23 31 0 0,0 0-1 0 0,0 0 0 0 0,1 0 0 0 0,0 0 1 0 0,0-1-1 0 0,1 0 0 0 0,0 0 0 0 0,0-1 1 0 0,1 0-1 0 0,0 0 0 0 0,3 3-30 0 0,-2-3 19 0 0,-5-2 122 0 0,1-1 0 0 0,0 0 0 0 0,0 0 0 0 0,0 0 0 0 0,0 0 0 0 0,1-1 0 0 0,-1 0 0 0 0,1 1 0 0 0,0-2 0 0 0,-1 1 0 0 0,1 0 0 0 0,0-1-1 0 0,3 0-140 0 0,9 5-1792 0 0,-8-9-3954 0 0,-3 2 765 0 0</inkml:trace>
  <inkml:trace contextRef="#ctx0" brushRef="#br0" timeOffset="6379.184">1355 1104 5984 0 0,'2'0'243'0'0,"0"-1"0"0"0,0 1 0 0 0,0-1 0 0 0,0 1 0 0 0,0 0 0 0 0,0 0 0 0 0,0 0 0 0 0,0 0 1 0 0,1 0-1 0 0,-1 0 0 0 0,0 1 0 0 0,0-1 0 0 0,0 1 0 0 0,0-1 0 0 0,0 1 0 0 0,0 0 0 0 0,0 0 0 0 0,0 0 0 0 0,0 0 0 0 0,-1 0 1 0 0,1 0-1 0 0,0 1-243 0 0,101 71 4029 0 0,-79-52-3697 0 0,-10-8-253 0 0,-3-3-37 0 0,-10-9-142 0 0,-1-1-698 0 0,0 0-2838 0 0,0 0-1220 0 0</inkml:trace>
  <inkml:trace contextRef="#ctx0" brushRef="#br0" timeOffset="6749.143">1463 1083 9440 0 0,'0'0'216'0'0,"0"0"32"0"0,3-6 228 0 0,0 4-331 0 0,-2 1 372 0 0,-1 1 146 0 0,0 0 17 0 0,0 0-21 0 0,0 0-117 0 0,0 0-50 0 0,-1 18 47 0 0,-2 0 0 0 0,0 0 0 0 0,0 0 0 0 0,-2-1 0 0 0,0 0 0 0 0,-1 0 0 0 0,-1 0 0 0 0,-6 10-539 0 0,-23 28 295 0 0,6-36-285 0 0,27-19 94 0 0,3 0-6482 0 0,2 0 1021 0 0</inkml:trace>
  <inkml:trace contextRef="#ctx0" brushRef="#br0" timeOffset="7018.722">1717 1307 1376 0 0,'11'3'3499'0'0,"10"18"2998"0"0,-14 3-5069 0 0,19 27 1536 0 0,-25-50-2860 0 0,-1-1-31 0 0,0 0 16 0 0,0 0-1 0 0,0 0-189 0 0,0 0-768 0 0,0 0-327 0 0</inkml:trace>
  <inkml:trace contextRef="#ctx0" brushRef="#br0" timeOffset="7319.559">1680 1143 1376 0 0,'0'0'427'0'0,"0"0"1253"0"0,-3-10 5775 0 0,3 6-7456 0 0,0 3-68 0 0,0 1 1 0 0,6 16-767 0 0,-5-10-10 0 0</inkml:trace>
  <inkml:trace contextRef="#ctx0" brushRef="#br0" timeOffset="7767.139">2108 1250 3224 0 0,'0'0'143'0'0,"0"0"273"0"0,0 0 1042 0 0,0 0 454 0 0,0 0 88 0 0,0 0-183 0 0,0 0-829 0 0,0 0-369 0 0,0 0-71 0 0,0 0-37 0 0,0 0-87 0 0,0 0-38 0 0,7 12 769 0 0,-14 60 1770 0 0,-23 1-2094 0 0,30-69-2417 0 0,0-3-503 0 0,0-1-3697 0 0</inkml:trace>
  <inkml:trace contextRef="#ctx0" brushRef="#br0" timeOffset="8368.743">2255 971 920 0 0,'1'0'67'0'0,"3"0"254"0"0,16 9 8361 0 0,-14-6-8272 0 0,55 52 3526 0 0,-56-51-3873 0 0,1-1 1 0 0,-1 1-1 0 0,1-1 1 0 0,0 0 0 0 0,0-1-1 0 0,1 1 1 0 0,-1-1 0 0 0,0 0-1 0 0,1-1 1 0 0,-1 0 0 0 0,1 0-1 0 0,0 0 1 0 0,-1-1 0 0 0,1 0-1 0 0,3 0-63 0 0,-2-1 0 0 0,-6 0-98 0 0,0 0-1 0 0,0 0 1 0 0,0 0-1 0 0,0 0 1 0 0,0 0-1 0 0,0-1 1 0 0,-1 1-1 0 0,1 0 1 0 0,0-1-1 0 0,-1 0 1 0 0,1 1-1 0 0,-1-1 1 0 0,1 0-1 0 0,-1 0 1 0 0,0 0-1 0 0,0 0 1 0 0,0 0-1 0 0,0 0 1 0 0,0 0-1 0 0,1-2 99 0 0,3-8-1520 0 0,8-17-1768 0 0,-12 28 3277 0 0,-1 1 276 0 0,0 0 130 0 0,0 0 21 0 0,0 0 17 0 0,0 0 47 0 0,0 0 22 0 0,0 0 2 0 0,0 0-8 0 0,0 0-34 0 0,0 0-12 0 0,0 0-2 0 0,0 0-35 0 0,0 0-146 0 0,-10 30 942 0 0,2 42 1057 0 0,-6 71-327 0 0,-2-72-1478 0 0,13-65-493 0 0,2-5-460 0 0,1-1-209 0 0,0 0-735 0 0,0 0-2900 0 0,0 0-1238 0 0</inkml:trace>
  <inkml:trace contextRef="#ctx0" brushRef="#br0" timeOffset="8800.734">2723 1240 920 0 0,'0'0'339'0'0,"0"0"1087"0"0,0 0 482 0 0,0 8 2923 0 0,0 29-1959 0 0,4-3-986 0 0,10 19 65 0 0,-10-44-1176 0 0,-2-4-5906 0 0,-2-5 66 0 0</inkml:trace>
  <inkml:trace contextRef="#ctx0" brushRef="#br0" timeOffset="9255.306">2707 1113 1376 0 0,'0'0'265'0'0,"0"0"578"0"0,0 0 254 0 0,0 0 50 0 0,0 0-101 0 0,0 0-442 0 0,0 0-194 0 0,0 0-40 0 0,0 0-19 0 0,0 0-46 0 0,0 0-17 0 0,0 0-6 0 0,0 0-9 0 0,-9 5 1038 0 0,6-3-1077 0 0,3-2-203 0 0,-1 0 1 0 0,1 0 0 0 0,-1 0-1 0 0,1 0 1 0 0,0 0 0 0 0,-1 0-1 0 0,1 0 1 0 0,0 0 0 0 0,-1 0-1 0 0,1 0 1 0 0,0 0 0 0 0,-1 0 0 0 0,1 1-1 0 0,0-1 1 0 0,-1 0 0 0 0,1 0-1 0 0,0 0 1 0 0,-1 0 0 0 0,1 0-1 0 0,0 1 1 0 0,-1-1 0 0 0,1 0-1 0 0,0 0 1 0 0,0 1 0 0 0,-1-1 0 0 0,1 0-1 0 0,0 0 1 0 0,0 1 0 0 0,-1-1-1 0 0,1 0 1 0 0,0 1 0 0 0,0-1-1 0 0,0 0 1 0 0,0 1 0 0 0,0-1-1 0 0,-1 0 1 0 0,1 1 0 0 0,0-1 0 0 0,0 1-1 0 0,0-1 1 0 0,0 0 0 0 0,0 1-1 0 0,0-1 1 0 0,0 0 0 0 0,0 1-1 0 0,0-1 1 0 0,0 0 0 0 0,1 1-1 0 0,-1-1 1 0 0,0 0 0 0 0,0 1-1 0 0,0-1 1 0 0,0 0 0 0 0,0 1 0 0 0,1-1-1 0 0,-1 0 1 0 0,0 1 0 0 0,0-1-32 0 0,10 0 0 0 0,-6-7-879 0 0,-5 6-3130 0 0</inkml:trace>
  <inkml:trace contextRef="#ctx0" brushRef="#br0" timeOffset="9888.537">2602 666 3224 0 0,'0'0'325'0'0,"7"0"719"0"0,9 2-341 0 0,-1 0 0 0 0,0 1 0 0 0,0 1 0 0 0,0 0 0 0 0,0 1-1 0 0,0 1 1 0 0,-1 0 0 0 0,0 1 0 0 0,0 0 0 0 0,-1 1 0 0 0,10 8-703 0 0,17 8 857 0 0,81 79 1001 0 0,-106-87-1642 0 0,-2 1 0 0 0,1 0 0 0 0,-2 1 0 0 0,0 0 0 0 0,-2 1 0 0 0,0 0-1 0 0,2 8-215 0 0,9 42 883 0 0,-7 24 500 0 0,-24 29 366 0 0,4-82-1121 0 0,-1 1-3377 0 0,6-43 444 0 0,-2-8-109 0 0,3 7-16 0 0</inkml:trace>
</inkml:ink>
</file>

<file path=ppt/ink/ink4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36:04.098"/>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
  </inkml:definitions>
  <inkml:trace contextRef="#ctx0" brushRef="#br0">10255 3865 576 0,'-8'12'51'0,"8"-12"-41"15,0 0-10-15,0 0 0 0,0 0 104 0,0 2 20 16,0-2 3-16,6 7 1 0,-1 5-14 0,0-5-2 15,-2 7-1-15,-1-2 0 0,4-3-24 0,-4 10-5 16,-2-5-1-16,3 5 0 0,0 2-13 0,-1 3-4 0,-2-3 0 16,3 5 0-16,-3-3 0 0,3 1 0 15,-3-3 0-15,0 5 0 0,2-5-9 0,-2 7-3 16,0-2 0-16,3 0 0 0,0-5-10 0,-1 0-2 0,-2-2-1 0,3 2 0 16,-3 3-12-16,0-8-3 0,3-2 0 0,-3 5 0 15,0-7 7-15,0-3 1 0,0 3 0 0,0-5 0 16,0 0-16-16,0 0-4 0,0-7 0 0,0 0 0 15,0 0 0-15,0 0 0 0,-6-7 0 0,1 0 0 16,0 0-4-16,-1-7 0 0,1-5-8 0,-3-2 12 16,3 2 16-16,-3-2 4 0,3-5 0 0,-1-2 0 15,1-3-32-15,0 3 0 0,-1 2-13 0,4-2 4 16,-3 2 9-16,2 0 0 0,0-2-9 0,1 2 9 16,2 5-10-16,2-5 10 0,-2 5-13 0,3 2 5 0,0-2 8 0,2 2 0 15,-3 3 0-15,4-3 0 0,2 7-8 0,-3-2 8 16,0 2-8-16,-2 3 8 0,2 4 0 0,0-2 0 15,-5 7 0-15,0 0 11 0,0 0-11 0,6 0 0 16,-1 5 0-16,0-3 0 0,1 5 0 0,-1 5 0 16,0 0 0-16,3-3 0 0,-3 3 0 0,3 0 0 15,0-3 0-15,0 5 0 0,3-2 0 0,-3 2 0 16,2 0 0-16,-2-2 0 0,3-5-8 0,-3 5-4 16,2-5-1-16,-2 0 0 0,3 0 13 0,-3-5 0 15,0 3 0-15,0-5 0 0,0 0 0 0,0-5 0 16,0 3 0-16,0-5 0 0,-3 0 0 0,0 0 0 15,3-5 0-15,0 0 0 0,-3-2 23 0,3 0 7 16,-3 2 2-16,3-2 0 0,0 5-32 0,0-3 0 16,-2-2 0-16,2 2 0 0,-3-2 0 0,-3 7 0 15,4-5 0-15,-4-2 0 0,4 7-9 0,-1-5-2 0,0 5 0 0,1 0 0 16,-1 0 11-16,0 0 0 0,0 0 0 0,1 0-8 16,-4 7 8-16,1-5 0 0,-3 5 0 0,0 0 0 15,8 0 0-15,-3 5-8 0,3-5 8 0,-3 7-8 16,1 5 8-16,2-3 0 0,2-2 0 0,-2 10 0 15,0-3 0-15,0 0 0 0,0 5 0 0,3-3 0 16,-3 3 0-16,0 7 0 0,-1-5 0 0,4 7 0 16,-3-2 0-16,0-7 0 0,-3 7 0 0,6-5 0 15,-3 0 0-15,-3-2 0 0,3 2 0 0,-3 0 0 16,1-2 0-16,-4 2 0 0,3-2 0 0,-2-5 0 16,0 0 23-16,2-2 6 0,-2 2 2 0,-1 0 0 0,1 3-20 15,0-3-11-15,-1-5 12 0,1 3-12 0,0 0 10 0,-1-3-10 16,-2-4 8-16,3-3-8 0,0 5 12 0,-3-7-4 15,0 0 0-15,0 0 0 0,0 0-8 0,0 0 8 16,0-9-8-16,2 2 8 16,-2-5-177-16,-2 0-36 0,-1-9-7 0,-2 0-2 0</inkml:trace>
  <inkml:trace contextRef="#ctx0" brushRef="#br0" timeOffset="593.634">11520 3839 1076 0,'0'0'48'0,"-3"-7"9"0,3 0-45 0,0 5-12 0,-2-8 0 0,2 8 0 15,-6-10 96-15,4 10 16 0,-1-5 4 0,-2 0 1 16,0 0-15-16,-1 2-3 0,1-2-1 0,-3 7 0 16,0-5-18-16,3 3-4 0,-6-3-1 0,3 5 0 15,-2 0-45-15,-1 0-9 0,3 5-1 0,-2-3-1 0,-1 3 36 0,0-5 7 16,1 7 2-16,-1 0 0 15,1-2-74-15,-1 2-14 0,3 0-4 0,3 0 0 16,-3 0-6-16,0 7-2 0,0-7 0 0,0 5 0 0,5-5 36 0,1 7 0 16,-4-7 0-16,6 7 0 0,0-7 18 0,0 5 10 15,6 2 3-15,-4-2 0 0,6-5-31 0,0 5 0 16,3-3 0-16,5 3 0 0,0-3 0 0,5 3 0 16,-3 2-11-16,6-2 11 0,0 2 0 0,2-2 0 15,1-3 0-15,-1 3 0 0,-2 2 0 0,-5-7 0 16,-3 0 11-16,-1 5-11 0,1-5 0 0,0 0 0 15,-5 7 0-15,2-7 0 0,-5 0 22 0,0 5-2 16,0-5 0-16,-6 7 0 0,1-7 60 0,-3 0 12 16,-3 0 3-16,-2 5 0 0,0-5-50 0,-3 5-9 15,-3-5-3-15,-2 0 0 0,-3 5 5 0,0-5 1 16,-2-5 0-16,-3 5 0 0,-1 0-24 0,1-2-5 0,-5-5-1 16,2 2 0-16,0 3-9 0,0-5 10 0,3-5-10 0,0 3 10 15,3 2-10-15,-1 0 0 0,6-5-12 0,2-2 12 31,1 5-122-31,4-3-17 0,1-2-3 0,2 0-1 0</inkml:trace>
  <inkml:trace contextRef="#ctx0" brushRef="#br0" timeOffset="1345.878">12261 3806 1036 0,'0'0'23'0,"5"-2"5"0,0-3 0 0,1 3 1 0,2-3-29 0,-3 3 0 0,0-3 0 0,0 5 0 16,3-2 108-16,-5-3 16 0,-3 5 4 0,0 0 0 15,0 0 5-15,0 0 2 0,5-2 0 0,-5 2 0 16,0 0-35-16,0 0-6 0,0 0-2 0,0 0 0 15,-2-5 1-15,-4 0 0 0,1 3 0 0,-5 2 0 16,-4 0-74-16,1 0-19 0,0 0 0 0,-6 0 0 16,-2 0 55-16,0 0 7 0,-3 0 2 0,8 2 0 15,-2 3-52-15,2 0-12 0,0-3 0 0,-2-2 0 16,2 7 0-16,0-7 0 0,0 5 0 0,-3 2 0 16,6-5-12-16,0 3-6 0,2-3-1 0,3 3 0 15,0-5 31-15,3 7 5 0,3 0 2 0,-4-2 0 16,4-3-19-16,-1 5 0 0,0 0 0 0,3 0 0 0,0 5 0 0,0-5 0 15,0 0 0-15,0 5 0 16,0 2 0-16,0-2 0 0,0 2 0 0,3 0 0 0,-3 5 0 16,-3-3 0-16,6 3 0 0,-3 2 0 0,0 3 0 0,0-3 0 15,0-2 0-15,0-3 0 16,0 3-18-16,0 0-7 0,3-5-2 0,-3 0 0 0,2 0 27 0,1 0 0 16,-3-2 0-16,3 2 0 0,-1-7 19 0,1 5 5 15,-3 2 2-15,2-7 0 0,1 0-38 0,0 5-7 16,2-5-1-16,-2 5-1 0,-3-5 21 0,5 0 0 15,-2-5 0-15,2 5 0 0,0-2 0 0,1-3 0 16,-1 3 0-16,0 0 0 16,3-5 0-16,-3 2 0 0,3-4 0 0,0 2 0 0,0 0 0 0,3 0 8 15,2-5 0-15,3 5 0 0,0-5-8 0,2 5 0 16,1-2 0-16,2-3 0 0,-3 5 0 0,1 0 8 0,-3 0-8 0,2-2 8 16,-2 2 1-16,0-5 0 0,-3 3 0 0,1 2 0 15,-4-5-17-15,1 5-4 0,-1 5-1 0,-2-5 0 16,-2 0 13-16,-6 0 0 0,0 0 0 0,0 0 0 15,0 0-105-15,-6-5-19 0,-2-2-3 0</inkml:trace>
  <inkml:trace contextRef="#ctx0" brushRef="#br0" timeOffset="1564.668">11938 4112 1094 0,'0'0'97'0,"0"0"-77"15,0 0-20-15,5 0 0 0,3 2 208 0,0-2 39 16,-3 5 7-16,6-5 2 0,0 0-152 0,5 0-29 16,-1 0-7-16,4 5 0 0,-3-3-49 0,8-2-10 15,-1 0-1-15,4 0-8 0,-3 0 0 0,-3 0 0 16,0 0 0-16,0 0 0 0,0 0 16 0,-2 0-4 16,-3 0-1-16,-3-2 0 0,0-3 3 0,-5 5 1 15,3-5 0-15,-6 3-1063 0</inkml:trace>
  <inkml:trace contextRef="#ctx0" brushRef="#br0" timeOffset="2205.728">13176 3905 1364 0,'0'0'30'0,"0"0"6"0,0 0 2 0,0 0 0 0,8-5-30 0,0 3-8 0,0-3 0 0,0 5 0 15,-3-2 97-15,6 2 19 0,-3 0 3 0,2 0 1 16,1-5-62-16,0 5-12 0,-1 0-2 0,1 0-1 16,2 0-18-16,0 0-3 0,-2 5-1 0,2-5 0 15,-2 0-21-15,2 2 0 0,0-2 0 0,-2 0 0 0,-6 0-13 0,0 0-4 16,1 5-1-16,-6-5 0 15,0 0-57-15,0 0-11 0,0 0-2 0</inkml:trace>
  <inkml:trace contextRef="#ctx0" brushRef="#br0" timeOffset="2470.942">13208 4046 1450 0,'0'0'32'0,"0"0"6"0,0 0 2 0,0 0 1 0,0 0-33 0,0 0-8 16,0 0 0-16,0 0 0 0,3 5 53 0,2-3 9 16,0 3 2-16,3-3 0 0,-3 3-26 0,6-5-5 15,-3 2-1-15,5-2 0 0,0 0-16 0,3 0-3 16,0 0-1-16,3 0 0 0,-1-2 0 0,1 2-1 16,-3 2 0-16,0-2 0 0,2-2-2 0,1 2 0 0,-4 0 0 0,1 0 0 15,-2-5 19-15,-1 5 3 0,-3 0 1 0,1 0 0 16,-3 0-32-16,-8 0 0 0,0 0 0 0,0 0-595 15,0 0-125-15</inkml:trace>
  <inkml:trace contextRef="#ctx0" brushRef="#br0" timeOffset="3126.977">14338 3437 460 0,'0'-3'41'16,"-3"-1"-33"-16,3 4-8 0,0 0 0 15,-3-3 181-15,3-1 35 0,3-1 6 0,-3 3 2 0,0 2-120 0,0 0-23 16,0-5-5-16,0 5 0 0,0 0-9 0,0 0-2 16,0 0 0-16,0 0 0 0,0 0-12 0,3 5-2 15,2 6-1-15,-2-4 0 0,-1 3-2 0,-2-3-1 16,0 7 0-16,3-2 0 0,0 2-17 0,-3 0-3 16,0-2-1-16,2 2 0 0,4 0-26 0,-6 5 0 15,2-5-12-15,1-2 12 0,0 2 11 0,-1 0 9 16,1 0 3-16,2-7 0 0,-5 5-15 0,5 2-8 15,-2-9 8-15,0 2-8 0,-1-5 12 0,-2 7-3 16,0-6 0-16,0 2 0 0,0-3 15 0,-2-2 4 16,-1 0 0-16,-2 0-1087 0</inkml:trace>
  <inkml:trace contextRef="#ctx0" brushRef="#br0" timeOffset="3439.54">14113 3839 1594 0,'0'0'35'0,"0"0"7"0,8 0 2 0,0 5 1 0,0-5-36 0,0 2-9 0,2-2 0 0,3 5 0 16,3-5 53-16,0 0 9 0,3 0 2 0,2 2 0 15,3-2-32-15,0 5-7 0,-1-5-1 0,1 0 0 16,-3 0-24-16,3 0 0 0,-3 0 0 0,-2 0 0 0,-1 0 31 0,1 0 1 16,-3 0 0-16,-3 5 0 0,0-3-20 0,0-2-3 15,1 5-1-15,-1-3 0 0,-3 3-8 0,-2-3 8 16,3-2-8-16,-3 5 8 0,0-3 5 0,0 3 1 16,-3-5 0-16,-2 2 0 0,-3-2 3 0,0 0 1 15,0 0 0-15,0 0-657 16,-3 5-131-16</inkml:trace>
  <inkml:trace contextRef="#ctx0" brushRef="#br0" timeOffset="4064.392">14116 4119 979 0,'0'0'87'15,"0"0"-70"-15,0 0-17 0,0 0 0 16,0 0 154-16,0 0 27 0,0 0 6 0,2 7 1 15,1 0-88-15,-1 0-18 0,4 0-3 0,-4 5-1 16,1 0-30-16,0-3-7 0,2-2-1 0,-2 5 0 0,-1 2 1 0,1 0 0 16,2-7 0-16,1 10 0 0,-4-8-4 0,1 3-1 15,2-3 0-15,-2 3 0 0,-1-5-11 0,1 0-2 16,0 0-1-16,-1 0 0 0,-2 0 1 0,0-7 0 16,0 0 0-16,0 0 0 0,0 5-3 0,0-5-1 15,0 0 0-15,0 0 0 0,0 0 0 0,0 0 0 16,6-7 0-16,-6-5 0 0,2 3-6 0,-2-3-1 15,6 0 0-15,-1-2 0 0,0 0-12 0,-2 2 0 16,-1 5 8-16,4-7-8 0,4 5 0 0,-2-3 0 16,0 5 0-16,3-5-10 0,-1 5 10 0,4 0 9 15,-4 0-1-15,3 2-8 0,1 3 0 0,-1-3 0 16,0 5 0-16,0 0 0 16,3 0-21-16,-5 0-8 0,2 0-2 0,-2 5 0 0,-1-3 31 0,-2 3 0 15,3 2 0-15,-3 0 0 0,2 0 0 0,-5 0 0 16,3 0 0-16,0 0 0 0,-2 3 20 0,-1-1 9 15,0-2 3-15,1 5 0 0,-1-5-32 0,0 7 0 0,-2 0 0 0,2-2 0 16,-2-5 12-16,-1 0-3 0,1 5-1 0,0-3 0 16,-1-4-8-16,1 2 8 0,-3-7-8 0,3 7 8 15,-1 0 0-15,-2-7 0 0,6 7 0 0,-6-7 0 16,2 5-8-16,-2-5 8 0,0 0-8 0,0 0 8 16,0 0-8-16,5 0 12 0,1-5-12 0,-1 5 12 15,0-7-156-15,1 0-30 0,7-5-6 16,-8-2-894-16</inkml:trace>
  <inkml:trace contextRef="#ctx0" brushRef="#br0" timeOffset="5329.907">15444 3529 633 0,'0'0'56'0,"0"0"-44"16,2-5-12-16,1-2 0 0,-3 7 168 0,0-3 31 16,0 3 6-16,5-4 2 0,-2-1-71 0,-3 5-13 15,0 0-3-15,0 0-1 0,5-2-37 0,-5 2-7 16,0 0-2-16,0 0 0 0,0 0-32 0,0 0-6 16,0 0-2-16,-2 0 0 0,-4 0 25 0,-2 0 5 15,0 0 1-15,-2 0 0 0,-6 2 0 0,-3-2 0 16,4 5 0-16,-1-5 0 0,-3 0-52 0,3 7-12 15,-2 0 0-15,2-2 0 0,-3-3 0 0,6 3 0 16,-3-3 0-16,0 3 0 0,6-3 0 0,-3 3 0 0,-1-3 0 0,6 3 0 16,-2 2 0-16,-1-2 0 0,3 4 0 0,0-9 0 15,0 12 0-15,3-12 0 0,-3 7 0 0,3-3 0 16,0 4 0-16,-1-6 0 0,1 5 0 0,5 0 0 16,-3-2 0-16,3-3 0 15,0 3 0-15,0 2 0 0,0-2 0 0,3-3-16 0,0 5 3 0,2 0 1 16,0-2 12-16,3 2 16 0,3 0-3 0,-1 0-1 15,4 0-23-15,-1-2-5 0,0 2 0 0,3-5-1 16,0 5 27-16,0-2 6 0,2 2 0 0,-2-2 1 16,0-3-17-16,3 5 0 0,-4 0 0 0,1-7 0 15,3 5-8-15,-3 2-6 0,-3-7-1 0,0 0 0 0,-2 7 24 16,-1-7 5-16,-2 7 1 0,0-7 0 0,0 7-15 0,-3-2 0 16,-5-5 0-16,0 0 0 0,0 0 0 0,0 0 0 15,0 0 0-15,0 2 0 16,-2 5 0-16,-4-2 0 0,1-3 0 0,0 3 0 0,-3-3 37 0,3 3 5 15,-6 2 1-15,-2-7 0 0,0 7-28 0,-1-7-6 16,4 7-1-16,-3-7 0 0,-1 5-8 0,4-3 0 16,-3 3 0-16,2-5 0 0,0 2 12 0,-2 3 1 15,0 2 0-15,2-2 0 0,-2-3-13 0,2 5 0 16,4-2 0-16,-4-3 0 0,0 5 0 0,3 0 0 16,-2 3 0-16,2-1 0 0,0-2 0 0,0 0 0 15,0 5 0-15,0-5 0 0,3 5 0 0,0-3 0 16,2-2 0-16,0 5 0 0,-2-5 0 0,5 7 0 15,0-9 0-15,0 2 0 0,-3 0 0 0,6 0 0 16,-3 0 0-16,3 0 0 0,-1 0-12 0,4-2-6 16,-4 2-1-16,4 0 0 0,-4 0 19 0,6-2 0 0,0-3 0 15,0 5 0-15,0-2 0 0,3-3 0 0,-1-2 0 0,1 5 0 16,2-3 0-16,0 3 0 0,0-5-8 0,3 0 8 16,-3 0 0-16,6 5 0 0,-3-5 0 0,2 2 0 15,-2-2 0-15,3 0 0 0,-1 0 0 0,-2 0 0 16,-3 0 0-16,3 0 0 0,-2-2 11 0,-1 2-11 15,3 2 8-15,-3-2-8 0,0-2 0 0,-2 4 0 16,-1-2 32-16,1 0 0 0,-3 0 0 0,0 0 0 16,-8 0-16-16,8 0-3 0,-3 0-1 0,-5 0 0 15,0 0 4-15,0 0 1 0,0 0 0 0,0 0 0 0,0 0-17 16,0 0 0-16,0 0 8 0,0 0-8 0,0 0 29 0,0 0 3 16,0 0 0-16,-5 5 0 0,-1-5-32 0,-4 0 8 15,-1 0-8-15,1 0 0 16,2 0-234-16,-8 0-50 0,-19 2-9 0,12-2-3 0</inkml:trace>
  <inkml:trace contextRef="#ctx0" brushRef="#br0" timeOffset="8189.035">14994 4434 288 0,'0'0'12'0,"0"0"4"0,0 0-16 0,0 0 0 16,3 0 0-16,-3 0 0 0,0 0 207 0,5-2 38 16,-5 2 8-16,0 0 2 0,0 0-124 0,3-5-25 15,-3 5-5-15,0 0-1 0,0 0-28 0,5 7-7 16,-5-7-1-16,2 7 0 0,1 0 0 0,-3 0-1 15,3 0 0-15,-1 5 0 0,-2-5-24 0,3 5-5 16,0-5-1-16,-1 5 0 0,-2-3-2 0,3-2-1 16,-3 0 0-16,3 5 0 0,-3-12-18 0,0 7-3 15,2 0-1-15,-2 5 0 0,0-12-8 0,0 0 0 16,0 0 9-16,0 0-9 0,0 7 16 0,0-7-2 16,0 0 0-16,-8 2 0 15,0-2-75-15,3-2-15 0,-3-3-4 0,0 3 0 0</inkml:trace>
  <inkml:trace contextRef="#ctx0" brushRef="#br0" timeOffset="8377.066">15015 4305 1407 0,'0'0'31'0,"0"0"6"0,0 0 2 0,0 0 1 0,0 0-32 0,0 0-8 0,0 0 0 0,0 0 0 15,0 0 14-15,0 0 2 0,0 0 0 0,0 0 0 16,0 0-16-16,8 2 0 0,-8-2 0 0,0 0-10 16,0 0 10-16,0 0 0 0,3 5 0 0,-3-5-428 15,5 7-89-15</inkml:trace>
  <inkml:trace contextRef="#ctx0" brushRef="#br0" timeOffset="8704.863">15147 4472 0 0,'0'0'0'0,"0"0"0"0,0 0 0 0,0 0 0 16,0 0 371-16,0 0-75 0,0 0 60 0,0 0 12 15,11 0-243-15,-3 0-49 0,0 2-9 0,0-2-3 16,-8 0-46-16,10 0-10 0,-2 5-8 0,0-3 12 16,0-2-12-16,0 0 0 0,-3 5 0 0,3-3 8 15,-2-2-8-15,2 0 0 0,-3 5 0 0,-5-5 0 16,0 0-56-16,8 0-4 0</inkml:trace>
  <inkml:trace contextRef="#ctx0" brushRef="#br0" timeOffset="8907.722">15200 4568 806 0,'0'0'72'0,"0"0"-58"16,0 0-14-16,0 0 0 0,3 0 152 0,2 0 28 15,-2 0 6-15,5 0 1 0,-3 0-123 0,3 0-25 16,-3 0-5-16,3 0-1 16,-2 0-24-16,2-2-9 0,-1 2 0 0,1 0 9 0,0 0-9 0,0 2 8 15,0-2-8-15,3 0 8 0,-3 0-8 0,0 0 10 16,0 0-10-16</inkml:trace>
  <inkml:trace contextRef="#ctx0" brushRef="#br0" timeOffset="10889.75">15108 3242 849 0,'-6'0'37'0,"6"0"9"0,0 0-37 0,0 0-9 16,-2 2 0-16,2-2 0 0,0 5 95 0,0-5 17 16,0 4 3-16,0-1 1 0,0 1-61 0,0-1-12 15,0-3-3-15,5 7 0 0,-5 0 22 0,5 0 4 16,-5 0 1-16,3-2 0 0,-3 2-6 0,3-3-1 16,-3 6 0-16,2-5 0 0,-2-5-15 0,3 7-3 15,-3-5-1-15,0-2 0 0,0 0 6 0,0 0 1 16,3 9 0-16,-3-9 0 0,0 0-40 0,0 0-8 0,0 0 0 0,0 0 0 15,0 0 9-15,0 0 6 0,0 0 1 0,0 0 0 16,0 0 0-16,0 0 1 0,0 0 0 0,0 0 0 16,0 0 13-16,2-4 2 0,-2 4 1 0,-2-7 0 15,2 7-33-15,0-7-19 0,0 7 3 0,0-5 0 16,0-2 16-16,0 4 0 0,0-1 0 0,2-3 0 16,1 2 9-16,-3 5 6 0,3-7 1 0,2 5 0 15,0-3-30-15,0-2-6 0,-2 0 0 0,2 4-1 16,3-1 21-16,-2 1-11 0,-1 3 11 0,3-9-8 15,-3 7 8-15,0 2-10 0,3 0 10 0,-2 0-10 16,2 0 10-16,-3 0 0 0,3 0-9 0,0 2 9 16,-3 3 0-16,0-1 0 0,3-1 0 0,-5-3 0 15,2 7 0-15,0-2 8 0,1-3 0 0,-1 5 0 0,0-2-8 0,-2-3 0 16,2 5 0-16,-2-2 0 0,5 2 0 0,-5 0 8 16,2 0-8-16,-3-2 8 0,-2-5-8 0,3 7 0 15,0-7 0-15,-3 0 0 0,0 0 0 0,2 2 10 16,-2-2-10-16,0 0 10 0,0 0-10 0,3 9 0 15,-3-9 0-15,0 0 8 0,0 0 20 0,0 0 4 16,0 0 1-16,0 0 0 0,3 0-33 0,-3 0 0 16,0 0 0-16,0 0 0 15,0 0-96-15,0 0-25 0,0 0-6 0,0 0-1 0</inkml:trace>
  <inkml:trace contextRef="#ctx0" brushRef="#br0" timeOffset="12280.188">16132 3404 806 0,'0'0'36'0,"0"0"7"0,0 0-35 0,0 0-8 15,0 0 0-15,0 0 0 0,0 0 90 0,0 0 16 16,0 0 3-16,-6 0 1 0,-2 0-4 0,8 0-1 16,0 0 0-16,0 0 0 0,-5 0-29 0,0 5-7 15,0 2-1-15,2-5 0 0,-2 7-19 0,2-6-4 16,-2 4-1-16,-1 5 0 0,1-5-9 0,-3 2-3 16,3 0 0-16,0 1 0 0,-3 4-5 0,2-2-2 15,1 0 0-15,-3 2 0 0,3 0-25 0,0 0 0 16,-3 0 0-16,2 5 0 0,1-5 32 0,0 7 2 15,-1-2 0-15,1 0 0 0,2-1-18 0,-2-1-4 16,0 2-1-16,2 2 0 0,1-2 6 0,-1-5 2 16,0 5 0-16,1-3 0 0,2 3-19 0,0 0 0 0,2 0 0 15,1 2 0-15,0-2 0 0,2-3 0 0,0 3 0 0,3 0 0 16,0-3 0-16,0 3 0 0,0 0 0 0,3 0 0 16,-4-5 28-16,4 0 3 0,0 0 0 0,-1 0 0 15,-2-7-19-15,3 5-3 0,-1 0-1 0,1-3 0 16,2-2 4-16,-2 0 0 0,-3 0 0 0,2 3 0 15,3-3-12-15,1 0 0 0,-9-5 0 0,3 5 0 16,-5-7 25-16,5 5 3 0,-1-3 1 0,-4-2 0 16,-3 0-17-16,0 0-3 0,8 0-1 0,-3 0 0 15,-5 0-8-15,0 0 8 0,-5-7-8 0,5 0-1216 16</inkml:trace>
  <inkml:trace contextRef="#ctx0" brushRef="#br0" timeOffset="12686.463">16362 3933 1422 0,'-8'0'31'0,"3"0"6"0,5 0 2 0,0 0 1 0,0 0-32 0,0 0-8 0,0 0 0 0,8 0 0 16,2 5 85-16,-2-3 15 0,-8-2 4 0,8 5 0 15,0 2-64-15,0 0-13 0,0 0-3 0,-3 0 0 16,0-2 13-16,1 2 3 0,2 0 0 0,0 0 0 15,-6 0-32-15,4 0-8 0,1 0 0 0,1-2 0 16,0 2 8-16,-2-2 0 0,-1-3 0 0,3 5 0 16,0-7 3-16,-3 5 1 0,-5-5 0 0,8 2 0 15,0-2 0-15,-3-2 0 0,-5 2 0 0,3-5 0 16,2 5 16-16,0-7 3 0,1 5 1 0,-4-8 0 16,1 3-58-16,2 0-11 0,-2-2-3 0,-3-3 0 15,-3 5-192-15,1 0-38 0,2 0-8 0,2-5-2 0</inkml:trace>
  <inkml:trace contextRef="#ctx0" brushRef="#br0" timeOffset="12920.757">16597 3858 576 0,'0'0'51'0,"0"0"-41"16,0 0-10-16,0 0 0 0,-8 0 222 0,3 5 42 15,5-5 9-15,0 0 2 0,-3 2-139 0,1 5-28 16,4 0-6-16,-2 0-1 0,3 5-40 0,-3 0-8 16,-3-3-1-16,3 5-1 0,3 5-3 0,-3-5 0 15,-5 7 0-15,0 5 0 0,7-14-19 0,-4 9-4 16,-1-2-1-16,-5 2 0 0,5-7 7 0,-2 5 1 15,5 2 0-15,-3-7 0 0,-5 3-20 0,6-1-3 16,2-4-1-16,-3 2 0 0,0 0-8 0,1 0 0 16,-1-2 0-16,3 2 0 0,3-7 14 0,-3 5-2 15,-5-5-1-15,5 0 0 0,2 5-11 0,1-5 8 0,-8-5-8 16,5 3 8-16,0-5-8 0,0 0 0 0,0 0 0 0,0 0-767 16,-6 0-145-16</inkml:trace>
  <inkml:trace contextRef="#ctx0" brushRef="#br0" timeOffset="13233.231">16780 4199 1566 0,'0'0'34'0,"0"0"7"0,0 0 2 0,0 0 1 0,0 0-35 0,0 0-9 15,-3 7 0-15,3 0 0 0,3 0 69 0,2 5 12 16,-7-10 3-16,4 10 0 0,1-5-26 0,-1 5-5 16,1-5-1-16,-3 2 0 0,-3 3-19 0,6-5-4 15,0 0-1-15,-3 5 0 0,0-5-1 0,0 0-1 16,2 0 0-16,4 0 0 0,-6 0-26 0,0-2 8 15,0-5-8-15,0 0 0 16,5 0-30-16,-5 0-11 0,0 0-3 0,0 0-915 0</inkml:trace>
  <inkml:trace contextRef="#ctx0" brushRef="#br0" timeOffset="13389.777">16793 4058 1659 0,'-13'-5'73'0,"10"5"16"0,-2-2-71 0,5 2-18 0,0 0 0 0,0 0 0 16,-8 0 91-16,3 2 14 0,5-2 3 0,0 5 1 16,-6-3-77-16,4 3-15 0,2-3-3 0,0 3-1 15,0-5-13-15,2 7 0 0,-4 0 0 0,2-7-930 16</inkml:trace>
  <inkml:trace contextRef="#ctx0" brushRef="#br0" timeOffset="13827.151">17153 3917 806 0,'0'0'36'0,"0"0"7"0,0 0-35 0,0 0-8 0,5-5 0 0,-5 5 0 15,3 5 198-15,2-3 38 0,0-2 7 0,6 7 1 16,-3-7-149-16,3 0-31 0,2 5-5 0,0-5-2 16,-2 0-35-16,4 2-7 0,1-2-2 0,3 0 0 15,-6 5-13-15,3-5 11 0,-3 7-11 0,3-7 10 16,0 0-10-16,-3 0 0 0,0 0 0 0,1 0 0 16,2 5 0-16,-6-5 0 0,1 0 0 0,-3 0 0 15,0-5 0-15,-3 5 0 0,3 0 0 0,-3 0-868 16</inkml:trace>
  <inkml:trace contextRef="#ctx0" brushRef="#br0" timeOffset="14467.528">17756 3919 1267 0,'0'0'56'0,"0"0"12"0,0 0-55 0,0 0-13 0,0 0 0 0,0 0 0 15,0 0 54-15,0 7 8 0,5-7 2 0,1 7 0 16,2-2 0-16,-6 2 0 0,1 0 0 0,2 0 0 16,3 5-23-16,-2-5-4 0,1 0-1 0,1 5 0 15,0-3-8-15,-2-2-1 0,2 0-1 0,0-2 0 16,2 2-1-16,-5 0 0 0,1 0 0 0,2-2 0 15,2 2-12-15,-2-5-2 0,-3 3-1 0,1-5 0 0,2 2 1 0,-3-2 0 16,3-2 0-16,-8 2 0 0,5 0 7 0,0-5 2 16,3 3 0-16,0-5 0 0,-2 2-20 0,2-4 0 15,-3-3-8-15,3 5 8 16,0-5-65-16,0 5-7 0,0-7-2 0,0 2 0 16,2 5 20-16,-5 0 4 0,1 0 1 0,-1 0 0 0,0 0 37 0,1 0 12 15,-6 2 0-15,2-2 0 0,-2 7 0 0,0 0 0 16,0 0 0-16,0 0 0 0,0 0 102 0,0 0 21 15,0 0 4-15,0 0 1 0,-2 7-92 0,-4-2-19 16,4 2-3-16,-4 5-1 0,4-3 19 0,-4 5 4 16,1 0 1-16,0 5 0 0,2-5-18 0,-5 5-4 15,0-5-1-15,0 5 0 0,0 2 40 0,3-7 8 16,-5 3 2-16,2-3 0 0,-6 2-52 0,6 1-12 16,3-1 0-16,-5-4 0 0,2 2 0 0,0 0 0 15,0 0 0-15,2-2 0 0,4 2 0 0,-3-7 0 16,2 5 0-16,0-5 0 0,-2 0 17 0,2 0 1 0,1 0 0 0,2-7 0 15,-3 0-18-15,3 0 0 0,-5 5 0 0,5-5-1203 16</inkml:trace>
  <inkml:trace contextRef="#ctx0" brushRef="#br0" timeOffset="15014.766">17730 3759 864 0,'0'0'76'0,"0"0"-60"16,0 0-16-16,0 0 0 0,0 0 144 0,0 0 25 16,0 0 6-16,0 0 1 0,0 0-70 0,0 0-14 15,0 0-2-15,5 0-1 0,0-2-40 0,1 2-8 16,-1-5-1-16,0 5-1 0,0 0-31 0,3-7-8 0,-2 0 0 16,2 0 0-16,-3 0 18 0,3 2 2 0,0-2 1 0,0 0 0 15,0 0-33-15,-3 0-8 0,0-5 0 0,3 10-1 16,3-10 68-16,-3 5 13 0,-3-2 4 0,0-3 0 15,-2 5-64-15,0-5-23 0,5 5 1 0,-3 0 0 16,-5-5 35-16,5 10 7 0,0-3 2 0,-2-2 0 16,0 7-22-16,-3 0-18 0,0 0 3 0,8-7 1 15,-3 7 22-15,3-7 5 0,-8 7 1 0,0 0 0 16,0 0-14-16,0 0 0 0,0 0 0 0,0 0 0 16,5 7 0-16,0 0 0 0,3-2 0 0,-2 2 0 15,-4 0 35-15,4 0 4 0,2 0 1 0,-3 7 0 16,0-2-22-16,0 2-4 0,3 0-1 0,-2-2 0 15,-1-5-2-15,0 7-1 0,1-2 0 0,-1-3 0 16,0-4-10-16,0 9 0 0,-2-7 0 0,0 5 0 0,-1-5 15 16,1-5-3-16,0 8 0 0,-3-10 0 0,0 0-12 0,0 0-16 15,0 0 3-15,0 0-710 16,0 0-141-16</inkml:trace>
  <inkml:trace contextRef="#ctx0" brushRef="#br0" timeOffset="15483.034">18277 4194 172 0,'-10'-2'16'0,"10"2"-16"0,0 0 0 0,0 0 0 0,0 0 297 0,0 0 57 15,0 0 11-15,0 0 3 0,0 0-244 0,0 0-48 16,5 2-9-16,-5 3-3 16,0 2 7-16,0 0 1 0,0 0 0 0,0-2 0 0,-3 2-30 0,3 0-6 15,0 0 0-15,0 0-1 0,0 7-7 0,3-7-2 16,-3 0 0-16,0 0 0 0,3-2-26 0,-3 2 0 15,0 0 0-15,0-7-11 0,0 0 11 0,0 0 0 16,0 0 0-16,0 0 0 16,0 0-62-16,0 0-10 0,0 0-3 0</inkml:trace>
  <inkml:trace contextRef="#ctx0" brushRef="#br0" timeOffset="15654.946">18235 3980 1728 0,'0'0'38'0,"0"0"8"0,0 0 2 0,0 0 0 0,0 0-39 0,0 0-9 0,3 5 0 0,-3-5 0 15,0 0 31-15,2 7 4 0,1 0 1 0,2 0 0 32,-2 0-109-32,-3-7-22 0</inkml:trace>
  <inkml:trace contextRef="#ctx0" brushRef="#br0" timeOffset="16232.982">18127 3411 345 0,'0'0'31'0,"0"0"-31"0,0 0 0 0,8 5 0 16,-1-5 160-16,1 0 25 16,0 2 6-16,0 3 1 0,0 2-103 0,3 0-20 0,2 5-4 0,6-3-1 15,2 3 0-15,8 9 0 0,3-7 0 0,-1 10 0 16,1-1-12-16,-3 8-2 0,0-3-1 0,-2 5 0 15,-3 0-27-15,-3 2-6 0,-5-2 0 0,-1 0-1 16,-4 7 39-16,0-7 8 0,-3 7 2 0,0 2 0 16,-1-4 0-16,-1-3 0 0,-4-2 0 0,-2 2 0 0,3-2-22 15,-3-7-4-15,-3 5-1 0,1-8 0 16,-1 3-8-16,0 0-1 0,-2-5-1 0,0 0 0 0,0 3 29 16,-3-8 7-16,2 3 1 0,1-5 0 0,-3 0-52 0,3-2-12 15,-3 2 0-15,0-7 0 0,0 0 15 0,0 0 0 16,0-2 0-16,0 0 0 0,3-3-24 0,-3 3-5 15,3-3-1-15,5-2 0 16,0 0-85-16,-8-2-16 0,5-3-4 0</inkml:trace>
  <inkml:trace contextRef="#ctx0" brushRef="#br0" timeOffset="18079.776">18434 3329 748 0,'13'0'33'0,"-13"0"7"0,0 0-32 0,0 0-8 0,0 0 0 0,0 0 0 16,-8 0 182-16,8 0 34 0,0 0 8 0,0 0 0 15,0 0-90-15,0 0-18 0,0 0-4 0,0 0-1 16,0 0-79-16,5-7-16 0,0 7-4 0,3-5 0 16,3 5 10-16,0 0 2 0,2-7 0 0,-3 7 0 15,1 0 0-15,2 7 0 0,-2-7 0 0,2 0 0 16,0 0-16-16,0 5-8 0,1 2 8 0,2-5-8 16,-3 7 19-16,-3-2-1 0,-2 3 0 0,-2 2 0 15,-4-3 3-15,1 0 1 0,-6 8 0 0,3-5 0 16,-2-5 2-16,-4 7 0 0,4-7 0 0,-4 7 0 15,4-2-24-15,-1 2 0 0,0-7 0 0,1 5 0 16,4-10 0-16,1 7 0 0,-3-6 0 0,3 4 0 16,-1 0 0-16,1 0 0 0,0 0 0 0,2 0 0 0,0-2 18 15,3 2-1-15,0-7 0 0,3 7 0 0,-6 0-17 0,6-7 10 16,-1 0-10-16,6 0 8 0,0 5 28 0,-3-5 6 16,3 0 1-16,2 0 0 0,-2 0-35 0,0 0-8 15,-3 0 0-15,1 0 0 0,-4 0-17 0,1-5-6 16,-3 10-1-16,-3-5-1129 15</inkml:trace>
  <inkml:trace contextRef="#ctx0" brushRef="#br0" timeOffset="31050.399">7943 11134 288 0,'5'0'25'0,"-5"0"-25"15,0 0 0-15,0 0 0 0,0 0 81 0,0 0 11 16,3-7 3-16,-3 7 0 0,-3-2-16 0,3 2-3 16,0-5-1-16,0 5 0 0,0 0 4 0,0 0 1 15,0 0 0-15,3-7 0 0,-1 7-6 0,-2 0-1 16,0 0 0-16,0 0 0 0,8-7 3 0,-2 7 0 16,-6 0 0-16,0 0 0 0,0 0-13 0,5-4-3 0,0 4 0 0,-5 0 0 15,0 0-23-15,3-3-5 16,7 3 0-16,-2 0-1 0,-8 0-15 0,8 0-2 15,0-5-1-15,3 5 0 0,-1 0-3 0,4 0-1 0,-6 0 0 0,5 0 0 16,8 0 6-16,-5-2 1 0,0 2 0 0,0 0 0 16,2-5-2-16,-5 5 0 0,-5-2 0 0,6-3 0 15,-1 5-3-15,5 0-1 0,1 0 0 0,-3-2 0 16,-6 2-1-16,6-5 0 0,5 5 0 0,-5 0 0 16,0 0 0-16,-3-2 0 0,3 2 0 0,3-5 0 15,-1 5-1-15,1 0-8 0,-6 0 12 0,5 0-4 16,9 0 0-16,-6-4-8 0,-8 4 12 0,3 0-4 15,0 0 4-15,8-3 1 0,0 3 0 0,-1 0 0 16,-1-5 3-16,1 5 0 0,4-7 0 0,-6 7 0 16,3 0-3-16,2-2 0 0,-2 2 0 0,0-5 0 0,2 5-2 15,1-7-1-15,-1 7 0 0,3-2 0 0,-2-3-10 0,5-2 12 16,-1 3-12-16,1 1 12 0,3-4-12 0,-4 2 0 16,4-2 0-16,-4 0 0 0,4 0 0 0,-1 0 0 15,6 2 0-15,0-2 0 0,-1 0 0 0,4-2 0 16,-4 2 0-16,1-3 0 0,0 3 0 0,-1 0 0 15,1 0 0-15,-3-2 0 16,3 0 0-16,0 1 0 0,-3 1 8 0,2 0-8 0,-2 0 0 0,0 0 0 16,0 0 0-16,-2 0 0 0,-3 0 0 0,2 0 0 15,3-5 8-15,-11 5-8 0,4 0 0 0,-1 2 8 16,2-2-8-16,4 0 0 0,-1 0 0 0,1 0 0 16,-1 0-9-16,11-5 9 0,-3 3 0 0,-5 2 9 15,3 0 1-15,-3-3 0 0,0 3-10 0,0 5 0 0,0-5 0 16,0 0 8-16,0 0 10 0,0-3 2 0,-2 3 0 0,-1 5 0 15,0-5-31-15,-2 0-5 0,0 2-2 0,2-2 0 16,3 5 18-16,-2-3 0 0,-1-2 0 0,3 2 0 16,0-2 18-16,0 5-2 0,0-5-1 0,-5 2 0 15,3-2-15-15,2 0-18 0,-3 0 4 0,3 2 1 16,-3-2 21-16,3 0 4 0,3 5 0 0,0-5 1 16,-3 2-13-16,0-2 0 0,0 2 0 0,0-2 0 15,-3 0 0-15,1 5 0 0,-1-3 0 0,3-2 0 16,0 2 0-16,0 3 0 0,-2-3 0 0,-1-2 0 15,3 7 12-15,-5-7 0 0,0 5 0 0,-1-3 0 16,1 3-12-16,-3-3 0 0,6 3 0 0,-1-3 0 16,-2 0 0-16,2 3 0 0,1-3 0 0,2 3 0 0,0-3 12 15,-3-2-4-15,-2 5-8 0,2-3 12 0,1-2-12 0,-4 0 0 16,4 2 0-16,2-2 0 16,0 7 0-16,-3-7 0 0,1 0 0 0,-1 5 0 0,0-3 0 15,-2-2 0-15,0 2 0 0,0-2 0 0,-1 5 8 0,1-3-8 16,0-2 11-16,2 0-11 0,-2 0 22 0,2 2-2 15,1 3-1-15,2-3 0 0,-3-2-32 0,-2 0-7 16,2 5 0-16,1-3-1 0,-1-2 21 0,3 0 8 16,-2 2 0-16,2-2 0 0,0 0-8 0,2 0 0 15,-4 0 0-15,-1 0 0 0,1 0 0 0,-1 2 0 16,0-2 0-16,1 0 0 0,2 5 0 0,-3-5 0 16,3 0 9-16,3-3-9 0,-6 3 0 0,3 5 0 15,0-5 0-15,-2 2 0 0,-1-2 0 0,-2 0 14 0,2 0-2 0,1 2 0 16,-1-2-12-16,1 5 9 0,-1-5-9 0,0 0 8 15,3 2-8-15,-2-2 0 0,-1 0 0 0,1 2 0 16,-4-2 0-16,4 5 0 0,-4-5 9 0,4 2-1 16,-3-2-8-16,5 0 0 0,-3 0 0 0,3 0 0 15,0 0 0-15,-2 2 0 0,-4-2 0 0,1 5 0 16,0-8 0-16,0 8 8 0,-1-3-8 0,1-2 0 16,2 0 0-16,-4 0 0 0,1 0 0 0,1 2 0 15,2 3 0-15,-4-3 0 0,1 5 0 0,1-2 8 16,-6-3-8-16,6-2 0 0,-5 5 0 0,2-3 0 15,0-2 0-15,3 5-16 0,-3-8 4 0,0 8 0 16,0-3 12-16,3 3 0 0,-6-3 0 0,3 3 0 16,-2 2 0-16,-1-5 0 0,-5 5 0 0,3 0 0 15,-3-2 0-15,-2-3 0 0,-3 5 0 0,0 0 0 0,-1-2 0 16,4-3 0-16,-6 5 0 0,3 0 0 0,0-7 0 0,-3 7 0 16,3 0 0-16,-3-5 0 0,3 5 0 0,-3-2 0 15,1-3 0-15,2 5 0 0,-3 0 49 0,0-2 12 16,0-3 3-16,3 5 0 15,-5 0-75-15,2-2-14 0,-3 2-3 0,4-5-1 0,-4 5 46 0,1-2 10 16,-1-3 1-16,-2 5 1 0,0 0-41 0,0-2-8 16,-2 2-1-16,2 0-1 0,-6 0 22 0,3 0 0 15,1-5 10-15,-1 5-10 0,-2 0 20 0,2 0-4 16,0 0 0-16,-2 0 0 0,2 0-16 0,0-5-17 16,-2 5 3-16,2 0 1 0,-2-2 21 0,5 2 4 15,-5 0 0-15,2 0 1 0,0 0-13 0,1 0 0 16,-1 0 0-16,0 0 0 0,0 0 0 0,-2 0 0 0,2 0 0 0,1 0 0 15,-1-5 0-15,0 5 0 0,1 0 0 0,-4 0 0 16,3-2 0-16,-2 2-12 0,2 0 3 0,-2 0 0 16,-3 0 9-16,5-5 0 0,1 5 8 0,-4 0-8 15,1 0 0-15,2-2 9 0,0 2-9 0,1-5 0 16,-4 5 8-16,4 0-8 0,-4 0 0 0,4 0 0 16,-1 0 0-16,-2 0 0 0,2 0 0 0,-2-2 0 15,2 2 0-15,0-5 0 0,-5 5 0 0,3 0 0 16,-1 0 0-16,4 0 0 0,-1 0 0 0,-5 0 0 15,0 0 0-15,0 0 0 0,5 0 0 0,-5 0 0 16,0 0 8-16,0 0-8 0,0 0 0 0,0 0 0 16,0 0 0-16,0 0 0 0,0 0 0 0,0 0 0 15,0 0-9-15,0 0-6 0,0 0-1 0,0 0 0 16,0 0-57-16,0 0-12 0,0 0-3 0,0 0 0 16,0 0-103-16,0 0-21 0,-5 7-4 0,5-7 0 0</inkml:trace>
  <inkml:trace contextRef="#ctx0" brushRef="#br1" timeOffset="35222.237">9734 10666 331 0,'0'0'14'0,"0"0"4"15,0 0-18-15,0 0 0 0,0 0 0 0,5 0 0 0,-5 0 76 0,0 0 11 16,0 0 2-16,0 0 1 0,0 0-10 0,0 0-3 16,0 0 0-16,0 0 0 0,0 0-13 0,0 0-4 15,0 0 0-15,0 0 0 0,0 0-32 0,0 0-6 16,0 0-2-16,0 0 0 0,-5-2-20 0,5 2 0 15,0 0 0-15,0 0 0 0,-3-5 36 0,3 5 4 16,-2-2 0-16,2 2 0 0,0 0-10 0,0 0-2 16,-3-5 0-16,3 5 0 0,0 0 16 0,0 0 4 15,-3-7 0-15,3 7 0 0,0 0-4 0,0 0 0 16,0 0 0-16,0 0 0 0,0 0-31 0,0 0-13 16,0 0 11-16,0 0-11 0,0 0 12 0,0 0-4 15,0 0-8-15,0 0 12 0,0 0 10 0,0 0 2 16,0 0 0-16,0 0 0 0,3 7 8 0,-3 0 3 0,3 0 0 0,-1 0 0 15,-2 5-8-15,3-5-2 16,-3 0 0-16,3 5 0 0,-3-5 6 0,0 0 1 0,0 5 0 0,2-3 0 16,-2-2-20-16,0 1-3 0,3 3-1 0,-3-4 0 15,0 0 4-15,0 0 0 0,0-2 0 0,3 2 0 16,-3 0-1-16,2 0 0 0,-2-2 0 0,0-5 0 16,3 7-11-16,-3-7 0 0,0 2 0 0,0-2 0 15,0 0 0-15,0 0 0 0,0 0 0 0,0 0 0 16,0 0 0-16,0 0 0 0,0 0 0 0,0 0 0 15,-5 0 0-15,5 0-16 0,0 0 4 0,-3-2-1030 16</inkml:trace>
  <inkml:trace contextRef="#ctx0" brushRef="#br1" timeOffset="36081.341">10549 10236 115 0,'5'0'10'0,"1"0"-10"16,-6 0 0-16,0 0 0 0,0 0 204 0,0 0 40 15,0 0 7-15,0 0 1 0,0 0-117 0,0 0-24 16,0 0-5-16,0 0-1 0,0 0-33 0,0 0-8 15,0 0 0-15,0 0-1 0,0 0-19 0,0 0-4 16,0 0-1-16,0 0 0 0,0 0-2 0,0 0 0 0,-3 2 0 0,0 8 0 16,6-8 7-16,-3 5 2 0,0 0 0 0,-3 0 0 15,1-2-13-15,-1 2-2 0,6 0-1 0,-3 5 0 16,0-3-7-16,0 3-2 0,0 2 0 0,0 0 0 16,0-2-4-16,0 0-1 0,0 2 0 0,2-5 0 15,-2 3-5-15,0 2-2 0,0 0 0 0,0-2 0 16,3 2-1-16,0-2-8 0,-3-3 12 0,0 3-4 15,2 2 4-15,-2-7 0 0,3 7 0 0,-3-2 0 16,-3-5 6-16,3 0 2 0,3 5 0 0,2-5 0 16,-5 0-20-16,0 0 0 0,0 0 8 0,3 0-8 15,-3 0 16-15,2 0-1 0,-2-7 0 0,0 0 0 16,3 5-5-16,-3-5-1 0,0 0 0 0,0 0 0 16,0 7 2-16,0-7 0 0,0 0 0 0,0 0 0 15,0 0-11-15,0 0-11 0,0 0 3 0,-3-7 0 16,-2 0-187-16,2 0-37 0</inkml:trace>
  <inkml:trace contextRef="#ctx0" brushRef="#br1" timeOffset="36987.512">10340 10003 806 0,'0'0'36'0,"0"0"7"0,0 0-35 15,0 0-8-15,0 0 0 0,0 0 0 0,0 0 68 0,0 0 11 16,0 0 2-16,0 0 1 0,0 0-29 0,0 0-5 16,-3 5-2-16,1 2 0 0,-1-5 20 0,0 8 4 15,3-8 1-15,-2 5 0 0,-1 0-22 0,3 0-4 16,0 0-1-16,0 0 0 0,-3 3-24 0,3-3-6 15,6 2-1-15,-6-2 0 0,2 5 31 0,1-5 5 16,0 5 2-16,-3-3 0 0,2-2-31 0,1 5-5 0,2-5-2 16,-2 5 0-16,2-3 19 0,-2 3 3 15,-1 0 1-15,1-3 0 0,2 3-17 0,-5-5-3 16,3 7-1-16,0-2 0 0,-1-3-2 0,-2-2 0 0,6 5 0 0,-4 0 0 16,1-5-13-16,-3 2 0 0,3 3 0 0,-1-5 0 15,1 5 0-15,-3-3 0 0,2-2 0 16,1 5 0-16,-3-5 25 0,3 5 3 0,-3-5 0 0,0 0 0 15,2 5-16-15,-2-3-4 0,0-2 0 0,0 0 0 16,0 0-8-16,3 3 12 0,-3-1-12 0,3-2 12 16,-3 0-12-16,0 0 0 0,0 5 0 0,0-5 0 15,0 5 22-15,0-3-1 0,0-4 0 0,0 7 0 16,0-3-31-16,0-2-6 0,0 0-2 0,0 5 0 16,0-5 18-16,2 0 0 0,-2 0 0 0,0 0 0 15,0 0 18-15,0 0-2 0,0 5-1 0,0-5 0 16,0 0-15-16,0-2 0 0,0-3 0 0,0 5 0 0,-2-2 0 15,2 2 0-15,-3 5 0 0,3-5 0 0,-3 0 0 0,3 0 0 16,0 0 0-16,-2 0 0 0,2 0 0 0,0 5 0 16,0-10 0-16,0 5 0 0,-3-2 0 0,3 2-15 15,0 0 3-15,0 0 1 0,0-2 11 0,0-3 0 16,0-2 0-16,0 7 0 0,0-7 0 0,0 0 0 16,0 0 0-16,0 0 0 0,0 0 0 0,0 0 0 15,0 0 0-15,0 0 0 0,0 0 0 0,0 0 0 16,0 0 10-16,5-2-10 15,-2-5-150-15,0 0-36 0,2-17-7 0,-2 8-2 0</inkml:trace>
  <inkml:trace contextRef="#ctx0" brushRef="#br1" timeOffset="37677.355">11240 10358 874 0,'0'0'39'0,"0"0"8"16,0 0-38-16,0 0-9 0,0 0 0 0,0 0 0 0,0 0 89 16,0 0 16-16,0 0 3 0,0 0 1 0,0 0-36 0,0 0-7 15,0 0-2-15,0 0 0 0,5 0-7 0,-5 0-1 16,2 5-1-16,1 2 0 0,0 0 7 0,-1 0 2 15,-2-7 0-15,0 7 0 0,3 0-10 0,-3 5-2 16,0-5 0-16,0 7 0 0,0-7-9 0,-3 5-3 16,3-5 0-16,-2 5 0 0,2-5-25 0,0 2-6 15,0-2-1-15,0-2 0 0,2 2-8 0,-2-7 0 16,0 7 0-16,0-7-11 16,0 0-20-16,3 7-4 0,2-2-1 0,-2-3-615 15,2 3-123-15</inkml:trace>
  <inkml:trace contextRef="#ctx0" brushRef="#br1" timeOffset="38770.946">8739 11577 288 0,'0'0'12'0,"0"0"4"0,0 0-16 0,0 0 0 16,0 0 0-16,0 0 0 0,0 0 133 0,-2 4 24 15,2-4 5-15,0 0 1 0,0 0-79 0,0 7-16 16,0-2-4-16,0-5 0 0,0 0-32 0,0 0-6 15,-3 2-2-15,3-2 0 0,0 0 20 0,0 7 3 16,0-7 1-16,0 0 0 0,0 0-16 0,0 0-4 16,0 0 0-16,0 0 0 0,0 0 7 0,0 0 1 15,0 0 0-15,0 0 0 0,0 0-9 0,0 0-2 0,0 0 0 0,0 0 0 16,0 0 5-16,0 0 1 0,0 0 0 0,0 0 0 16,5-2 1-16,-2-3 0 0,-3-2 0 0,0 3 0 15,2-3 6-15,-2 4 2 0,0-4 0 0,0 0 0 16,-2-5-16-16,2 5-4 0,2-4 0 0,-2 1 0 15,-2-4-20-15,2 2 8 0,0-2-8 0,0 0 0 16,2-2 30-16,-2 1 2 0,0 1 0 0,3-4 0 16,0 3-18-16,-1 1-3 0,-2-4-1 0,3 3 0 15,2 1-10-15,-2 0 8 0,-3 0-8 0,5 2 8 16,-2-2 0-16,2 2 0 0,-5 5 0 0,3-7 0 16,-3 7 4-16,3-5 0 0,-3 5 0 0,0 0 0 15,0 0 16-15,0 5 3 0,0-7 1 0,0 6 0 16,-3-2-20-16,6 3-3 0,-3-3-1 0,0 3 0 15,0-3-8-15,0 5 8 0,0 0-8 0,0 0 8 0,0 0-8 16,0 0 0-16,0 0 0 0,0 0 0 0,0 0 0 0,0 0 0 16,0 0 0-16,0 0-11 15,0 0-74-15,0 0-15 0,0 0-4 0,0 0-579 16,0 0-116-16</inkml:trace>
  <inkml:trace contextRef="#ctx0" brushRef="#br1" timeOffset="39677.118">13409 10544 802 0,'0'0'36'0,"0"0"7"15,0 0-35-15,0 0-8 0,0 0 0 0,0 0 0 0,0 0 92 0,0 0 16 16,-3-7 3-16,3 7 1 0,0-5-39 0,0 3-7 16,0-3-2-16,0 3 0 0,0-3-14 0,0-2-3 15,0 5-1-15,0-3 0 0,-2 0 6 0,2 3 0 16,2-5 1-16,1 0 0 0,-6 2-23 0,3-2-5 16,3 0-1-16,-3 0 0 0,0 2 14 0,0-2 2 15,0 5 1-15,0-5 0 0,3 2-7 0,-3-2-2 16,0 0 0-16,0 0 0 0,0 2-1 0,2 3-1 15,1-3 0-15,0-2 0 0,-3 5-18 0,0 2-3 16,0 0-1-16,0 0 0 0,0 0-8 0,0 0 0 16,0 0 0-16,0 0 0 0,0 0 0 0,0 0 8 15,0 0-8-15,0 0 12 0,0 0-12 0,0 0 0 0,0 0 0 0,0 0 0 32,0 0-135-32,0 0-19 0,0 0-4 0,0 0-1 0</inkml:trace>
  <inkml:trace contextRef="#ctx0" brushRef="#br1" timeOffset="40942.636">14647 9608 403 0,'16'5'17'0,"-16"-5"5"16,0 0-22-16,0 0 0 0,0 0 0 0,0 0 0 0,0 0 112 0,0 0 17 15,0 0 4-15,0 0 1 0,0 0-53 0,0 0-10 16,0 0-3-16,0 0 0 0,-2 2-12 0,2-2-2 16,0 0-1-16,0 7 0 0,0-2-3 0,2 2-1 15,-4-2 0-15,2-3 0 0,0-2-4 0,-3 7-1 16,3 0 0-16,0 0 0 0,0-2-19 0,0 2-4 15,0-2-1-15,0 2 0 0,0 0 6 0,0 0 1 16,0 0 0-16,3 0 0 0,-3 0-4 0,-3 5-1 16,3-5 0-16,-3 2 0 0,1-2-6 0,-1 5 0 15,3 2-1-15,0-2 0 0,3-3-15 0,-1 3 0 16,-2 2 0-16,3-2 0 0,0-5 0 0,-1 7 0 16,-2-7 0-16,-2 5 0 0,2-5 0 0,0 7 0 15,0-2 0-15,2-3 0 0,-2 3 26 0,-2-5 2 16,-1 0 1-16,0 5 0 0,1-3-5 0,2-4-2 15,-3 2 0-15,3 5 0 0,0-5 2 0,0 0 1 0,0-7 0 16,3 2 0-16,-1 5-3 0,1-2-1 0,-8 2 0 0,5-7 0 16,0 0-7-16,2 5-2 0,-2-3 0 0,0-2 0 15,0 0 6-15,0 0 1 0,0 0 0 0,0 0 0 16,0 0-19-16,0 0-14 0,0 0 2 0,0 0 1 16,0 0 11-16,0 0 16 0,0 0-4 0,0 0-1 15,0 0-124 1,0 0-25-16,0 0-5 0,0 0-1 0</inkml:trace>
  <inkml:trace contextRef="#ctx0" brushRef="#br1" timeOffset="48228.679">16354 7792 172 0,'0'0'16'0,"0"0"-16"0,0 0 0 0,0 0 0 15,-3-4 124-15,3 4 21 0,0 0 5 0,0 0 1 16,0 0-60-16,0 0-12 0,0 0-3 0,0 0 0 15,6 0-9-15,-6 0-3 0,0 0 0 0,0 0 0 16,7-3-6-16,-7 3-2 0,0 0 0 0,0 0 0 16,0 0-12-16,0 0-4 0,0 0 0 0,0 0 0 15,-7 0-12-15,4 3-4 0,3-3 0 0,-3 0 0 16,-2 4 17-16,2-1 3 0,3-3 1 0,0 0 0 16,0 0-22-16,0 5-5 0,-2-3-1 0,2-2 0 0,0 0-2 0,2 5-1 15,-4 2 0-15,4 0 0 16,6-3-14-16,-2-1 0 0,-6-3-9 0,0 0 9 0,0 7 20 0,0 0 11 15,2-2 1-15,-2 2 1 0,-5 0-21 0,5 0-4 16,3-3 0-16,-3-4-8 0,-3 7 14 0,3 1-4 16,3-1-1-16,-1 0 0 0,1 0-1 0,-3-3 0 15,0 3 0-15,0-4 0 0,8 4 11 0,-6-7 1 16,-4 7 1-16,2-7 0 0,0 5-21 0,2 2-16 16,-2-3 2-16,-2-1 1 0,-1 4 36 0,0-2 7 15,6 2 2-15,-6-5 0 0,-4 3-32 0,4 2 0 16,6 0 0-16,-1-3 0 0,-4 3 12 0,-1-4-3 15,3 4-1-15,0-7 0 0,3 5-8 0,-1-3 0 16,-4 3 0-16,2 2 0 0,7 0 0 0,-4-3 8 16,-6 4-8-16,3-6 8 0,0-2-8 0,0 7 0 15,0 2 0-15,0-2 0 0,-7 0 0 0,7 1 0 0,0-6 0 16,0 5 0-16,-6-2 8 0,4 2 0 0,4 0 0 0,-2 0 0 16,0-7-8-16,3 4 0 0,-3 4 0 15,3-1 0-15,2-5 0 0,-3 7 0 0,-4-6 0 0,2 4 0 16,5 0 12-16,-2 0 0 0,-3 0 0 0,-3-2 0 15,0 2-12-15,3 0 0 0,3 0 0 0,0 0 0 16,-3 0 0-16,0 0 0 0,0 2 0 0,-6 1 0 16,4-3 0-16,-3 0 0 0,5 0 0 0,2-2 0 15,1 2 0-15,-3 4 0 0,-3-3 0 0,6-1 0 16,2-5 12-16,-2 5 1 0,-3 2 0 0,0 1 0 16,2-5-13-16,1 4 0 0,-6-2 0 0,3-2 0 15,-5 6 0-15,2-1 0 0,6-5 0 0,-6 4 0 0,1-2 0 16,-1 2 0-16,6-2 0 0,-1 1 0 0,-7-1 0 0,3-5 11 15,2 5-11-15,2 5 10 0,1-5-10 0,-1 0 0 16,-4 0 0-16,4 0 0 0,4-2 0 0,-4 2 8 16,-2-3-8-16,-2 3 0 0,-1 1 0 0,0-6 0 15,9 5 0-15,-6 0 0 0,-6-2 0 0,6 2 0 16,6-3 0-16,-4-1 0 0,-7 4 0 0,2 0 0 16,3 0 0-16,3-2 0 15,-3 2 0-15,0-3 0 0,-3-1 0 0,3 4 0 0,6 0 0 0,-6 0 0 16,-6-2 8-16,6 2-8 0,6-5 0 0,-1 7 0 15,-8-6 0-15,3 4 0 0,0 0 0 0,0 0 0 16,0-7 0-16,0 5 0 0,-5 6 0 0,5-3 0 16,3-6 0-16,2 5 0 15,-2 0 0-15,-3-7-11 0,-3 7 1 0,3-7 0 0,0 0 10 0,0 5 14 16,0 7-3-16,-3-3-1 0,3-2-10 0,0 0 0 0,0-2 0 16,0 2 0-16,3 0 0 0,2 0 0 15,-5 0 0-15,0 0 0 0,0 0 0 0,-2-2 0 16,-1 2 0-16,0 0 8 0,-2 0-8 0,5 0 0 0,5 0 0 0,-2-2 0 15,-3 2 0-15,3 0 8 0,-6 0-8 0,6-2 0 16,-1 2 0-16,-2-5 0 0,-2 3 0 0,2 2 0 16,5 0 0-16,-5-2 0 0,-3-3 8 0,3 5-8 15,0-2 0-15,3 2 0 16,-6-5 0-16,3 3 0 0,-5 2 0 0,2 0 0 16,1-2 0-16,-4-3 0 0,4 5 0 0,2-2 0 0,5-3 0 0,0 3 0 15,-2 2 0-15,-3-7 0 0,0 2 0 0,-3 3 0 16,3 2 0-16,0-7 0 0,-2 5 0 0,4-3 0 15,6 5 0-15,-5-2 0 0,-3-3 0 0,-3 5 0 16,1-2 0-16,-1 2 0 0,0 0 0 0,1 0 0 0,-1-2 0 16,0-3 0-16,1 5 0 0,2-2 0 0,-3 2 0 0,6 0 0 15,-3 0 0-15,2 0 0 0,-2-2 0 0,0 2 0 16,0-5 0-16,3 8 0 0,2-8 0 0,-5-2 8 16,-2 7-8-16,2 0 0 0,5 0 0 0,-2-2 0 15,-6 2 0-15,0 0 0 0,1 0 0 0,2 0 0 16,2 0 0-16,-2 0 0 0,-8-2 0 0,6 2 0 15,4 0 0-15,-2 0 0 0,-2 0 0 0,-3 0 0 16,5 0 0-16,0-2 0 0,5 2 0 0,-8 5 0 16,1-5 0-16,2 0 0 0,5 0 0 0,-3 0 0 15,-7 0 8-15,5 0-8 0,3 0 0 0,-1 0 0 16,-2-2 0-16,0 2 0 0,-5 0 0 0,3 0 0 0,7 0 0 0,-5 0 0 0,-5-2 0 0,2 2 0 0,6 0 0 16,-1 0 0-16,-4-2 0 0,2-3 0 31,0 5 0-31,2 0 0 0,3-2 0 0,-5 2 0 0,-2 0 0 0,2 0 0 0,5 0 0 0,-2-2 0 0,-6 2 0 0,0 0 0 15,-2 0 0-15,5 0 0 0,3 0 0 0,-3 0 0 16,-3 0 0-16,1-2 0 0,4 2 0 0,-2-2 0 31,-2-3 0-31,-1 5 0 0,6-2 0 0,2-3 0 16,-5 5 0-16,0-2 0 0,0 2 0 0,0 0 0 16,5-2 0-16,-2 2 0 0,-9 0 0 0,6 0 0 15,-2-5 0-15,2 5 0 0,2 3 0 0,-2-3 0 16,3-5 0-16,-3 5 0 0,0 0 0 0,0 0 0 0,-5-2 0 0,5 2 0 0,0-2 0 0,0-3 0 0,-3 5 0 0,3-2 0 15,3-3 0-15,-1-2 0 0,-2 0 0 0,0 5 0 16,0-3 0-16,3 3 0 0,5-3 0 0,-3 3 0 31,-7-5 0-31,-4 7 0 16,4-2 0-16,2-5 0 0,0 0 0 0,2 2 0 16,-2 3 0-16,0-5 0 0,3 7 9 0,-6-5-9 0,-5 5 0 0,6-7 9 0,4 5-9 0,1-3 0 0,-6 3 8 0,3-5-8 15,0 7 0-15,3-7 0 0,2 7 0 0,-5-2 0 16,-2-3 0-16,2-2 0 0,5 5 0 0,-2-3 0 15,-6 3 0-15,-2-3 0 16,5-2 0-16,0 0 0 0,2 5 0 0,-2-5 0 31,0 0 9-31,0 0-9 0,0 0 0 0,0 7 9 0,-5-7-9 0,5 0 0 0,3 7 9 0,-3-7-9 0,2 5 0 0,1-3 0 32,-3-2 0-32,5 0 8 0,-5 0-8 0,0 0 0 0,0 0 8 0,0 0-8 0,3 7 8 0,0-2-8 0,-3-5 8 0,0 0-8 15,-3 2 8-15,3-2-8 0,0 5 10 0,-5 2-10 16,-1-2 8-16,6-5-8 0,0 0 0 0,-2 2 9 31,-1 5-9-31,3-7 0 0,0 0 0 0,0 0 0 16,0 5 0-16,0-5 8 0,0 0-8 0,0 0 0 15,5 2 10-15,-2 3-10 0,-3-5 12 0,0 0-12 16,5 2 11-16,-5-2-11 0,0 0 10 0,0 0-10 0,0 0 8 0,0 0-8 0,0 0 0 0,0 0 0 31,-8 5 8-31,8-5-8 0,0 0 0 0,0 0 0 0,0 0 0 0,0 0 8 16,0 0-8-16,0 0 0 0,0 0 0 0,0 0 0 0,0 0 0 0,0 0 0 15,6-5-156-15,-6 5-38 0</inkml:trace>
  <inkml:trace contextRef="#ctx0" brushRef="#br1" timeOffset="84635.658">16534 8844 806 0,'-11'0'36'0,"11"0"7"0,0 0-35 0,0 0-8 16,0 0 0-16,0 0 0 0,0 0 104 0,0 0 20 15,0 0 3-15,0 0 1 0,0 0-9 0,0 0-2 16,0 0 0-16,0 0 0 0,0 0-57 0,0 0-12 15,11 0-3-15,-1-5 0 16,1 5-12-16,2-7-2 0,-2 5-1 0,5-3 0 0,5-2 1 0,-3 0 0 16,-4-5 0-16,7 5 0 0,8 0-23 0,-3 0-8 15,-2 0 0-15,0 0 9 0,2 0 3 0,-2 2 1 16,0-2 0-16,-3 5 0 0,-5-3-13 0,0 3 0 16,0-3 0-16,0 3 0 0,-8-3 12 0,0 5 0 15,2 0 0-15,1-5 0 16,-6 5-12-16,-5 0 11 0,0 0-11 0,11-2 10 0,-1 2-10 0,-5 0 0 15,-5 0 0-15,0 0 0 0,0 0 0 0,0 0 0 16,0 0 0-16,-5 0 0 16,3 0-109-16,-4 0-24 0,6 0-5 0,-5 0-696 0</inkml:trace>
  <inkml:trace contextRef="#ctx0" brushRef="#br1" timeOffset="85072.867">16618 8705 1267 0,'0'0'28'0,"0"0"5"0,0-7 2 0,6 5 1 0,2-3-36 0,-3-2 0 15,-8 7 0-15,1-7 0 0,7 7 58 0,-2-5 5 16,-3 5 1-16,-3-2 0 0,3 2 36 0,0 0 8 16,0 0 2-16,0 0 0 0,-8 2-74 0,3-2-14 15,5 0-3-15,0 0-1 0,-8 5 37 0,0 2 7 16,3 0 2-16,-1 0 0 0,4 5-52 0,-6 2-12 16,-3-2 0-16,3 4 0 0,3-4 0 0,0 2 0 15,-3 0 0-15,0 0 0 0,2 5 25 0,4-5 3 16,-3-2 0-16,2 2 0 0,0-2-28 0,1-3 0 15,4 3 0-15,-2-5 0 0,0 0-27 0,0 5 3 16,6-10 0-16,1 5 0 0,1-2 24 0,0 2 0 16,3-7 0-16,5 7 0 0,2-7 34 0,-2 0 12 15,-3 0 2-15,3 5 1 0,11-5-27 0,-1 0-6 0,-7 0 0 0,-1 0-1 16,6 0-15-16,-3 0 0 0,-2 0 0 0,-6 0 0 16,-2 0 0-16,2 0 0 0,0 0 0 0,-2 0 0 31,-6 0-71-31,0 0-17 0,6 0-3 0</inkml:trace>
  <inkml:trace contextRef="#ctx0" brushRef="#br1" timeOffset="85746.441">17219 8644 748 0,'0'0'67'0,"0"0"-54"0,0 0-13 0,0 0 0 15,0 0 118-15,0 0 21 0,0 0 4 0,0 0 1 16,-3 7-13-16,3-2-3 0,0-5 0 0,0 7 0 16,0 0-20-16,0 0-4 0,0 0 0 0,3 5-1 15,0-3-63-15,-1-2-12 0,1 5-2 0,0-5-1 16,2 5 31-16,-2-3 7 0,-1-4 1 0,1 2 0 0,0 0-52 0,-1 0-12 16,-2-7 0-16,3 5 0 0,-3-5 54 0,0 0 8 15,0 0 2-15,0 0 0 0,0 0-64 0,0 0-28 16,0 0 3-16,2-5 0 0,-2-2 40 0,3 0 8 15,-3 0 1-15,3 0 1 0,-3 0-25 0,2-5 0 16,-2 0 0-16,3 5 0 0,-3-2 0 0,3 2 0 16,-3-5 0-16,2 5 0 0,1 0 0 0,0 2-17 15,2 3 2-15,-2-3 1 0,2 3 22 0,0-3 5 16,0-2 1-16,1 7 0 16,-1-3-35-16,3-1-7 0,0 4-2 0,0-5 0 0,-3 3 48 0,6 2 10 15,-3 0 1-15,2 0 1 0,1 0-30 0,-1 0 0 16,1 0 0-16,0 0 0 15,-3 0-46-15,2 0-15 0,-2 0-3 0,0 0-1 16,0 0-50-16,0 2-9 0,-8-2-3 0,5 5-513 0,0 2-102 0</inkml:trace>
  <inkml:trace contextRef="#ctx0" brushRef="#br1" timeOffset="86121.647">17552 8738 979 0,'0'0'87'0,"0"0"-70"0,0 0-17 0,0 0 0 15,6 0 105-15,-1 5 18 0,-5-5 3 0,0 0 1 16,0 0-51-16,5 2-11 0,6-2-1 0,-3-2-1 16,-3 2-36-16,3-5-7 0,3 3-2 0,-1-3 0 15,-2 3-18-15,3-3 0 0,-1-2 0 0,1 2 0 16,0-2 35-16,-4 5 3 0,1-3 1 0,0 3 0 0,0-3-19 0,-5-2-3 16,2 0-1-16,-2 2 0 0,-3 5-5 0,0 0-2 15,0-2 0-15,0 2 0 0,0-5 44 0,-3-2 9 16,-2 5 2-16,0-3 0 0,-1 5-52 0,1 0-12 15,-6-2 0-15,4 2 0 0,1 2 34 0,-4-2 4 16,-1 0 1-16,0 5 0 0,4-3-11 0,-4 5-3 16,-2-2 0-16,0-3 0 0,-1 7-25 0,1-6 0 15,2 4 0-15,1 0 0 0,-1 0 0 0,3 0 0 16,3 5 0-16,2-5 0 0,-2 5 0 0,5-5 0 16,3 0 0-16,-1 0 0 0,1 5-13 0,5-3 5 15,-3-2 8-15,9 0-13 0,1-2 13 0,1-3-9 16,0 3 9-16,3 0-8 15,-1-5-33-15,3 0-7 0,-2-5 0 0,2 5-1 16,0-7-115-16,0 2-22 0,3 3-5 0,0-5-589 0</inkml:trace>
  <inkml:trace contextRef="#ctx0" brushRef="#br1" timeOffset="86465.121">17976 8670 806 0,'-3'-5'72'0,"3"5"-58"0,0-2-14 0,-2-5 0 16,-4 2 156-16,4-2 29 0,-1 0 6 0,3 2 1 15,-3 3-52-15,-2-3-9 0,0 5-3 0,-1-2 0 16,1-3-51-16,-3 5-10 0,3 0-3 0,-3 0 0 16,0 0 0-16,-3 5 0 0,3-3 0 0,-2 3 0 15,-1 2-51-15,1-3-13 0,-1 4 0 0,1-1 0 16,2 0 0-16,0-5 0 0,0 5 0 0,2 2 0 16,4-1 0-16,2-1 0 0,0 0 0 0,2-5 0 0,1 5 0 15,2 5 0-15,3-5 0 0,3 5 0 16,2-5-21-16,0 0-7 0,3 0-2 0,0 0 0 0,3 0 30 0,-6-2 0 15,3 2 0-15,-3-5 0 0,0 5 0 0,-2-2 0 16,-1 2 0-16,-2-2 0 0,-2-3 0 0,-1 5 0 16,0-2 8-16,-2-3-8 0,-1 3 28 0,-2-5-2 15,-2 2 0-15,-3 5 0 0,-1-2 2 0,-2 2 0 16,-2 0 0-16,2-2 0 0,-3-3-16 0,1 3-2 16,-6-3-1-16,5-2 0 15,1 5-38-15,2-5-8 0,2 2-2 0,-2 3-696 16,-2-5-139-16</inkml:trace>
  <inkml:trace contextRef="#ctx0" brushRef="#br1" timeOffset="86684.06">18166 8703 1728 0,'0'0'76'0,"0"0"16"0,0 0-73 0,0 0-19 0,0 7 0 0,-2 0 0 15,-1 0 99-15,3 0 16 0,-3 0 3 0,3 5 1 16,0-5-88-16,0 4-18 0,3-1-3 0,-3 2-1 16,0-5 44-16,3 0 9 0,-3 0 2 0,2 0 0 15,-2 0-64-15,0 0-26 0,0 0 2 0,0-7 0 16,0 0 12-16,0 0 2 0,0 0 1 0,0 0 0 16,0 0-223-16,0 0-44 0,6-9-8 0,-1-3-3 0</inkml:trace>
  <inkml:trace contextRef="#ctx0" brushRef="#br1" timeOffset="86824.513">18180 8625 748 0,'0'0'33'0,"0"-7"7"0,-3 5-32 0,0-5-8 16,1 2 0-16,-1-2 0 0,0 4 249 0,3 3 48 15,0-9 10-15,0 9 1 0,0 0-173 0,0 0-35 16,0 0-8-16,0 0 0 0,0-2-74 0,0 2-18 16,6 0 0-16,2 0 0 15,-3 0-159-15,0 0-35 0,8 2-7 0,-13-2-2 0</inkml:trace>
  <inkml:trace contextRef="#ctx0" brushRef="#br1" timeOffset="87340.26">18500 8712 1267 0,'0'0'56'0,"0"0"12"0,5 0-55 0,-2-7-13 0,-3 7 0 0,2-2 0 15,1-3 104-15,0-2 19 0,-1 0 3 0,1 0 1 16,-3 0-50-16,0 2-9 0,0 5-3 0,0-2 0 15,-3-5-1-15,1 2 0 0,-1 5 0 0,-2-2 0 16,-3-3-21-16,0 10-5 0,0-3-1 0,-3 3 0 16,-2 2-8-16,-3-5-1 0,0 5-1 0,3 5 0 15,0-5-27-15,0 7-12 0,-1-7 0 0,1 5 1 16,8 2 11-16,0-2 16 0,-1-3-4 0,6 3-1 16,0 0-60-16,6-3-12 0,1-2-3 0,4-2 0 0,-3 2 52 15,5-2 12-15,3-3 0 0,3-2 0 16,-4-2 16-16,1-3 7 0,0-2 1 0,0 2 0 0,-3-2-39 0,1-7-7 15,-4 4-2-15,-2-6 0 0,0 2 69 0,-3 0 14 16,1 2 2-16,-4-4 1 0,1-3-11 0,0 5-3 16,-3-5 0-16,0 0 0 0,0 5-24 0,-3-7-4 15,0 7-2-15,-2-5 0 0,2 5-18 0,-2 0 0 16,0-1 0-16,2-1 0 0,-2 2 0 0,-1 5 0 16,1-3 0-16,3 0 0 0,-1 3 0 0,3-3 0 15,-5 5 0-15,2 0 0 0,0 2 55 0,1-2 7 16,2 7 2-16,0 0 0 0,0 0-52 0,0 0-12 15,0 0 0-15,0 0 0 0,0 7 0 0,0 5 0 16,0 0 0-16,0-3 0 0,2 3 0 0,1 7 0 16,0-3 0-16,5 3 0 0,-6 0 0 0,3-3 0 15,3 8 0-15,-5-10 0 0,2 5 0 0,1-3 0 16,2 3 0-16,-3 0 0 0,-2-5 0 0,-1 7 0 0,3-7 0 16,3 5 0-16,-5 2 0 0,0-9 0 0,2 7 0 0,-2-10 0 31,-3 3-100-31,2-5-22 0,1 0-5 0,-3 0-1025 0</inkml:trace>
  <inkml:trace contextRef="#ctx0" brushRef="#br1" timeOffset="87730.644">18722 8611 1789 0,'0'0'39'0,"0"0"8"0,0 0 1 0,0 0 4 0,8 5-42 0,-3-3-10 0,-5-2 0 0,0 7 0 0,5-2 91 0,-2 6 16 16,-3-3 3-16,3-1 1 15,-6 2-58-15,3 3-11 0,3-5-2 0,-1 5-1 0,-4-5-29 0,2 2-10 16,2-2 0-16,-2 5 9 0,6-5-9 0,-1 0 0 16,0 0 0-16,6-2 0 0,-1 2 0 0,1 0 0 15,0-7 0-15,2 0 0 0,-3 0 0 0,4-7 8 16,-1 0-8-16,-3 2 0 0,1-2 20 0,0-2 0 16,-3-3-1-16,-1 0 0 0,1 3-19 0,-2-3 0 15,-1-2 0-15,0 2 0 0,1-2 0 0,-1 7 10 16,-2-5-2-16,-3 5 0 0,0 0 20 0,2 0 3 15,1 0 1-15,-3 7 0 0,0 0 2 0,0 0 1 16,0 0 0-16,0 0 0 0,0 0-19 0,0 0-3 16,0 0-1-16,0 0 0 0,0 0-12 0,0 0 0 15,2 7 0-15,1 0 0 0,0 0 0 0,-1 0 0 16,1 5 0-16,-3-5 0 0,3 0 0 0,-3 0 0 0,2 5 0 16,1-5 0-16,-3 5-14 0,3-3-6 0,-1-2 0 0,-2 5-1 15,3-5 21-15,0 0 0 16,-3-7 0-16,2 5 0 15,1 2-93-15,0-5-15 0,-3-2-2 0</inkml:trace>
  <inkml:trace contextRef="#ctx0" brushRef="#br1" timeOffset="88136.851">19270 8663 1486 0,'0'0'66'0,"2"-5"14"16,1-2-64-16,0 5-16 0,-3 2 0 0,0-8 0 15,0 4 104-15,0-3 17 0,0 7 4 0,-3-5 1 0,3 5-46 0,-5-2-8 16,-1-3-3-16,-2 3 0 0,-2 2-4 0,2 0-1 16,-3 0 0-16,1 2 0 0,-4 3 0 0,1-3 0 15,0 3 0-15,0 2 0 0,2 0-51 0,-2 0-13 16,2 5 0-16,1-5 0 0,2 4 0 0,0-1 0 16,3-3 0-16,-1 0 0 15,4 0-48-15,2 5-13 0,0-5-3 0,2 0 0 0,1 0 52 0,5 0 12 16,0-2 0-16,2-3 0 0,1 3 0 0,2-5 0 15,-2 0 0-15,5-5 0 0,-3 3 0 0,0-3 0 16,3 3 0-16,-3-5 0 0,3 2 48 0,-5-2 13 16,-1 0 3-16,-2 0 0 0,0 0-52 0,0 2-12 15,-5-2 0-15,-1 5 0 0,4-3 0 0,-6 5 0 16,0 0 0-16,0 0 0 0,0 0 0 0,0 0 0 16,0 0 0-16,0 0 0 0,0 0 0 0,0 7 0 15,-3 0 0-15,6 5 0 0,-3-5 0 0,5 0 0 0,-2 7 0 0,2-7 0 16,0 5 0-16,-2 0 0 0,5-5 0 0,-3 2-10 15,-2-2 10-15,2-2 0 0,0 2 0 0,1 0 0 16,2-7 0-16,-3 7 0 0,0-7 8 0,-5 0-8 16,0 0-188-1,5-2-43-15</inkml:trace>
  <inkml:trace contextRef="#ctx0" brushRef="#br1" timeOffset="88355.866">19410 8376 1382 0,'0'0'123'0,"0"0"-99"0,0 0-24 0,0 0 0 0,0 0 169 0,0 0 29 16,2 7 6-16,1 0 0 0,0 5-81 0,-1-3-17 15,1 10-3-15,2 0-1 0,1-1-57 0,2 4-11 16,-6-1-2-16,4 0-1 0,-1 5-18 0,-3-5-3 16,1 5-1-16,0-5 0 0,-1-2-9 0,1 2 10 15,-3 3-10-15,3-8 10 0,-1 3-10 0,-2-5 0 16,3 0 0-16,0-2 0 15,-3 0-31-15,2-5-8 0,-2 0-1 0,0-7-720 16,0 0-144-16</inkml:trace>
  <inkml:trace contextRef="#ctx0" brushRef="#br1" timeOffset="89089.905">20151 8427 1267 0,'-6'-7'56'0,"6"7"12"0,0 0-55 0,-2-4-13 0,2 4 0 0,-3-5 0 15,3 5 80-15,0 0 14 0,0 0 2 0,0 0 1 16,0 0 13-16,-3 5 2 0,1 2 1 0,-3 0 0 15,5 0-41-15,-3 7-9 0,-5-2-2 0,3 7 0 16,-1-3-11-16,1 10-2 0,-6 0-1 0,1 2 0 16,-1-2-36-16,-2 2-11 0,0 5 0 0,-3 0 0 0,-3 0 42 0,4-5 2 15,4 5 0-15,-2-2 0 0,2-8-20 0,-2 3-3 16,5 0-1-16,-3-5 0 0,3 3-20 0,-2-8 0 16,5 3 0-16,-3 0 0 0,2-3 0 0,1-4 0 15,0 0 0-15,2-3 0 16,3-2-47-16,0-2-13 0,0-5-4 0,0 0-1049 15</inkml:trace>
  <inkml:trace contextRef="#ctx0" brushRef="#br1" timeOffset="89792.962">17502 9413 1166 0,'0'0'52'0,"0"0"10"0,3 7-50 0,2 0-12 16,-5-7 0-16,5 5 0 0,1-3 74 0,-1 5 12 16,-5-7 2-16,5 5 1 0,1-3-26 0,-1 3-6 15,5-5-1-15,-2 2 0 0,3 3-36 0,0-5-7 16,-1 0-1-16,3-5-1 0,-2 5-11 0,0-2 0 16,4 2 0-16,-1-5 0 0,-1-2 49 0,-3 7 8 15,1-7 2-15,-3 7 0 0,0-7-31 0,0 5-7 16,-3-5-1-16,0 2 0 0,1 0 8 0,-6-2 2 15,2 5 0-15,-2-3 0 0,0-2-9 0,-2 5-1 0,-1-5-1 0,0 2 0 16,1 0 25-16,-3 3 4 0,-1 2 2 0,1-5 0 16,-3 5-32-16,0 0-6 0,3 0-2 0,-3 0 0 15,0 0-10-15,0 0 0 0,0 0 9 0,-3 5-9 16,3-5 0-16,-2 7 0 0,-3-2 0 0,-1 2 0 16,4 0 0-16,-3 2 0 0,-1 3 0 0,-1 0 0 15,1-3 0-15,4 5 0 0,-1-2 0 0,6 2 8 16,-3 0-8-16,0-2 0 0,5 7 0 0,1-5 0 15,-1 0 0-15,3 0 0 0,3 0 0 0,-1-2 0 16,4 2-16-16,2 0-5 0,-3-7-1 0,8 5 0 16,3-5 13-16,0 0 9 0,0 0-12 0,0-2 12 15,5-3-36-15,-3 3 0 0,1-5 0 0,-1 0 0 16,-2 0-86-16,0-5-18 0,0 5-3 0,0-7-685 16</inkml:trace>
  <inkml:trace contextRef="#ctx0" brushRef="#br1" timeOffset="90121.365">17862 9460 864 0,'0'0'76'0,"0"0"-60"15,0 0-16-15,0 0 0 0,0 0 179 0,0 0 33 16,0 0 6-16,3 5 2 0,2 2-109 0,-2 0-22 16,-1-5-4-16,1 5-1 0,5 5-16 0,-6 0-3 15,-2-3-1-15,3 5 0 0,-3-2 0 0,3-5 0 16,-1 7 0-16,1-7 0 0,-3 5-64 0,3 0-12 15,2-5-4-15,0 0 0 0,-5-7 26 0,0 0 5 16,0 2 1-16,0-2 0 0,0 0-16 0,0 0 0 0,0 0 0 0,0 0 0 16,6-2 0-16,-4-5 0 0,-4 0 0 0,-1-5 0 15,6 0 0-15,-3 3 0 0,2-5 0 0,1-3 0 32,-3 8-48-32,3-3-13 0,2-2-3 0,0 2 0 0,0 5 52 0,1-2 12 0,2 2 0 0,0-3 0 15,-3 8-23-15,3-3-1 0,0-2-1 0,0 5 0 16,0 2 17-16,0-5 8 0,-3 5-8 0,5 0 8 15,-2 0 0-15,3 0 0 0,-6 0 0 0,3 0 0 16,0 0 0-16,-3 0 0 0,1 0 0 0,-6 0-623 16,0 0-119-16</inkml:trace>
  <inkml:trace contextRef="#ctx0" brushRef="#br1" timeOffset="90683.551">18219 9481 230 0,'-8'5'20'0,"8"-5"-20"16,0 0 0-16,0 0 0 0,0 0 235 0,0 0 42 15,0 0 9-15,0 0 2 0,0 0-128 0,-2 2-26 16,-1 5-5-16,0 3-1 0,3-3-102 0,0 0-26 16,0 2 0-16,0-2 0 0,0 5 56 0,3 2 7 15,0-7 1-15,-1 5 0 0,1 0-52 0,0-3-12 16,-3-2 0-16,2 0 0 0,1 0 36 0,0-2 4 15,-3-5 0-15,0 0 1 0,2 7-28 0,-2-7-5 16,0 0-8-16,0 0 11 0,0 0-2 0,0 0 0 0,5-5 0 16,-2 3 0-16,2-3-1 0,1-2 0 0,2 5 0 0,-3-5 0 31,-2 0-57-31,-1 2-12 0,1-2-3 0,-3 0 0 0,-3 2 44 0,3 3 8 0,0 2 1 0,0 0 1 16,0 0 10-16,-2-7 14 0,-4 2-3 0,6 5-1 15,0 0-10-15,0 0 0 0,0 0 0 0,0 0 0 16,0 0-49-16,0 0-12 0,0 0-3 0,0 0 0 15,0 0 52-15,0 0 12 0,8 0 0 0,-3-7 0 16,-5 7 0-16,0 0 0 0,6-2 0 0,2-3 0 16,-3 0 44-16,-5 5 12 0,0 0 3 0,3-2 0 15,-1-3-43-15,-2-2-16 0,-2 5 11 0,2-3-11 16,0-2 37-16,0 5 2 0,2-3 0 0,1-2 0 16,0 2-31-16,5 3-8 0,-3-3 0 0,3-2 0 15,2 0-30-15,1 0-7 0,0 5-2 0,-1-3 0 0,3-2 52 0,1 2 11 16,-7 5 1-16,4-2 1 0,0-3-10 0,-3 5-3 15,2 0 0-15,-2 0 0 0,0 0 8 0,0 5 2 16,-3-3 0-16,3-2 0 0,-2 5-23 0,-4-5 8 16,3 7-8-16,1-7 0 0,-4 5 0 0,4-3 0 15,-6-2 0-15,5 5 0 0,-2-3 0 0,-3-2 0 16,0 0 0-16,0 0 0 16,0 0-98-16,0 0-24 0,0 0-5 0,0 0-1 0</inkml:trace>
  <inkml:trace contextRef="#ctx0" brushRef="#br1" timeOffset="91136.592">18799 9472 403 0,'0'0'17'0,"2"-5"5"0,1 5-22 0,-3-7 0 0,-3 2 0 0,-2 3 0 16,2-3 252-16,-2-2 47 0,2 7 9 0,-2-7 1 15,2 7-201-15,-2-2-40 0,0-3-8 0,0 5-1 16,-1 0 4-16,1 0 1 0,-3 0 0 0,0 0 0 16,3 7-27-16,-3-7-5 0,0 5 0 0,0 2-1 15,0 0-19-15,0 0-3 0,0 0-1 0,0 5 0 0,3-3-8 0,0 3 0 16,-1 0 0-16,6 2 0 15,-2-5-29-15,4 3-8 0,-2 2-2 0,6 0 0 0,-1-2 39 0,3-5 0 16,0 5 0-16,2-3 0 0,4-2 12 0,-1-2 11 16,0-5 1-16,3 7 1 0,0-7-13 0,2 0-2 15,-2-7-1-15,0 7 0 0,0-5 22 0,0-2 4 16,-5-2 1-16,2 2 0 0,-3-5 3 0,-2 5 1 16,-2-5 0-16,-1 3 0 0,-3-3-18 0,4 0-3 15,-6-2-1-15,0 0 0 0,-6 7 37 0,4-5 7 16,-6 5 2-16,0 0 0 0,0 5-52 0,-3-3-12 15,4-2 0-15,-4 7 0 0,0-5 0 0,1 3 0 16,2 2 0-16,-3 0 0 16,3 0-151-16,0 0-33 0,3 0-6 0,0 0-795 0</inkml:trace>
  <inkml:trace contextRef="#ctx0" brushRef="#br1" timeOffset="91527.18">19079 9479 1882 0,'0'0'41'0,"0"0"9"0,0 0 2 0,0 0 1 16,0 0-42-16,-3 2-11 0,3 5 0 0,-2-2 0 16,2 2 70-16,-3 0 12 0,3 5 2 0,0-3 1 0,3 3-68 15,-3 2-17-15,2 0 0 0,1-2 0 0,0 2 46 0,-1 0 6 16,1-7 0-16,0 5 1 0,-1 0-33 0,1-5-8 15,0-5 0-15,-3-2-1 0,0 0-11 0,0 0 0 16,0 0 0-16,0 0 0 0,0 0 21 0,0 0 3 16,2-2 0-16,1-3 0 0,-3-7-24 0,3 3-15 15,-1-3 3-15,1-2 0 16,2 0-52-16,0 0-9 0,1-5-3 0,-1 5 0 16,3 0 10-16,0 2 2 0,0 0 0 0,2 3 0 0,-2-3 64 0,3 3 0 15,0-3 0-15,2 7 9 0,-3-2-9 0,1 5-9 16,0-3 9-16,2-2-13 0,-3 7 41 0,1 0 9 15,2 0 2-15,-2 0 0 0,-1 0-15 0,1 7-2 16,-1-7-1-16,-2 5 0 0,0-3-21 0,0 3 0 0,3-3 0 0,-6 3 8 16,3 2-8-16,-3 0 0 15,1-2 0-15,-4-3-643 0,4 3-132 0</inkml:trace>
  <inkml:trace contextRef="#ctx0" brushRef="#br1" timeOffset="92027.681">19770 9401 1267 0,'0'0'28'0,"0"0"5"0,0 0 2 0,0 0 1 0,0 0-36 0,0 0 0 16,-3 0 0-16,3 0 0 0,0 0 99 0,-5-2 13 16,2-3 2-16,-2 3 1 0,2-3-41 0,-2 5-8 15,0 0-2-15,-1-2 0 0,1 2-40 0,0 0-9 16,-3 0-2-16,2 2 0 0,-1-2 31 0,-1 0 5 15,2 0 2-15,-2 5 0 0,3-3-32 0,-3-2-7 16,0 5 0-16,0-3-1 0,0-2-11 0,3 5 12 16,-3 2-12-16,5-2 12 0,-2-3-12 0,5 5 0 15,-2 0 0-15,2 0-11 0,2 0 11 0,3 5 0 16,6-5 0-16,0 5-8 0,-1-3 8 0,3 3 0 16,3 0 0-16,-2-3 0 0,-1 5-11 0,0-2-6 0,0-5-2 0,-5 7 0 15,0-2 28-15,0 2 6 0,-3-2 1 0,1-3 0 16,-1 3 40-16,-5-5 9 0,0 5 2 0,-3-3 0 15,1-2-8-15,-4 0-2 0,-2 3 0 0,-2-8 0 16,-3 5-40-16,-6 0-8 0,1 0-1 0,-4-7-8 16,-1 7 28-16,1-7 0 0,-1 5-1 0,-1-5-828 15,0 0-166-15</inkml:trace>
  <inkml:trace contextRef="#ctx0" brushRef="#br1" timeOffset="94183.2">19801 8514 288 0,'24'-4'12'0,"-24"4"4"0,0 0-16 0,0 0 0 0,-2-3 0 0,-1-1 0 16,-2-1 219-16,2 5 41 0,-2-2 8 0,-1-3 1 15,1 5-111-15,0-2-22 0,5 2-5 0,-5-5-1 16,2 5-74-16,-2-2-16 0,-1 2-2 0,1-5-1 15,2 5 3-15,-2 0 0 0,2 0 0 0,-2 0 0 16,0 0-13-16,0 0-3 0,-1 5 0 0,-2-3 0 16,3-2-6-16,-3 7-2 0,0-7 0 0,3 5 0 15,0 2-8-15,-1 0-8 0,-2 0 9 0,3 0-9 0,0 0 0 0,2 0 0 16,0 5 0-16,3-5 0 16,-2 0 0-16,2 0-10 0,2 0 10 0,1 0-8 0,0 5 8 0,-1-5-8 15,4 0 8-15,-1 5-8 0,-2-5 8 0,2 0 0 16,0 7 0-16,3-2 0 0,-3-5 0 0,-2 0 11 15,2 0-3-15,-2 5 0 0,0-5 1 0,2 0 0 16,-2 0 0-16,2 0 0 16,-2 5-9-16,-3-5 0 0,0 0 0 0,0 0 0 0,-3-5 53 0,0 7 9 15,-2-6 2-15,0 4 0 0,-1 0-52 0,-2-2-12 16,3-3 0-16,-3 5 0 0,0-2 0 0,0-5 0 16,0 2 0-16</inkml:trace>
  <inkml:trace contextRef="#ctx0" brushRef="#br1" timeOffset="139911.606">15481 4321 172 0,'0'0'16'0,"0"0"-16"0,0 0 0 0,0 0 0 0,0 0 163 15,0 0 29-15,0 0 7 0,0 0 1 0,0 0-77 0,0 0-15 16,0 0-4-16,0 0 0 0,0 0 20 0,0 0 3 16,0 0 1-16,0 5 0 0,0 2-103 0,0 0-25 15,0 0 0-15,-3 0 0 0,3-2 56 0,0 2 7 16,0 0 1-16,0 0 0 0,3 7-17 0,-3-7-3 15,0 5-1-15,0-5 0 16,0 5-18-16,0-3-3 0,0 3-1 0,2-3 0 0,1 3 2 0,0 0 0 16,-3-3 0-16,2 3 0 0,-2 0-7 0,3-3-2 15,-3-2 0-15,0 0 0 0,0-2 2 0,0 2 0 16,3 0 0-16,-1 0 0 0,-2-2-4 0,0-5-1 16,0 0 0-16,0 0 0 0,0 0 1 0,0 0 0 15,0 0 0-15,0 0 0 0,6 2-12 0,-6-2-17 16,0 0 4-16,0 0 1 0,0 0 36 0,0 0 8 0,0 0 2 15,0 0 0-15,0 0-22 0,0 0-12 16,0 0 12-16,0 0-12 0,0 0 10 0,0 0-10 0,0 0 8 0,0 0-8 16,0 0 0-16,-3-2 0 0,0-3 0 0,3 5 0 15,0 0-110 1,0 0-21-16,-5 0-4 0</inkml:trace>
  <inkml:trace contextRef="#ctx0" brushRef="#br2" timeOffset="145295.403">15438 4319 115 0,'-2'0'10'0,"-1"0"-10"16,1 0 0-16,-1 0 0 0,0-5 104 0,1 5 20 0,2-2 3 0,0-3 1 16,0 5-52-16,0 0-9 0,-3 0-3 0,3 0 0 15,5-2-51-15,-5 2-13 0,0 0 0 0,0 0 0 16,0 0 54-16,0 0 8 0,0 0 2 0,0 0 0 16,0 0 0-16,0 0 0 0,0 0 0 0,0 0 0 15,0 0-4-15,0 0-1 0,0-5 0 0,0 5 0 16,0 0 8-16,0 0 1 0,0 0 1 0,0 0 0 15,0 0-58-15,0 0-11 0,0 0 0 0,0 0 0 16,0 0 0-16,0 0 0 0,0 0 0 0,0 0 0 16,0 0 0-16,0 0 0 0,0 0 0 0,0 0 0 15,0 0 34-15,0 0 2 16,0 0 0-16,0 0 0 0,0 0-11 0,0 0-1 0,0 0-1 0,0 0 0 0,6 7-15 0,-6-7-8 16,0 5 10-16,2 2-10 0,-2-7 0 0,0 2 0 15,0 3 0-15,3 2 0 0,-3 0 57 0,2-2 6 16,-4-3 1-16,4 5 0 0,1 0-52 0,0 5-12 15,-3-5 0-15,0 0 0 0,0 0 0 0,2-2 0 16,-2 2 0-16,3 0 0 0,-3 0 0 0,3 0 0 16,-1 0 0-16,1 5 0 0,0-10 0 0,-1 5 0 15,1 0 0-15,-3 3 0 16,3-3 29-16,-1 0 3 0,-2 0 1 0,3 0 0 16,-3-5-21-16,2 8-4 0,1-8 0 0,-3 5-8 0,0-7 16 0,0 7-3 15,0-2-1-15,0 2 0 0,-3-5 0 0,3 3 0 16,0 2 0-16,0-2 0 0,-2-3-12 0,2-2 11 15,0 0-11-15,-3 7 10 0,3 0-10 0,0 0 0 16,-2-7-10-16,2 0 10 0,0 0 0 0,0 0 10 16,0 0 0-16,0 7 0 0,0-7-10 0,2 5 0 0,-2-5 0 15,0 0 8-15,0 7-8 0,0 0-17 16,0-7 4-16,0 7 1 0,0-7 21 0,0 0 5 0,0 0 1 0,0 7 0 16,0-7-24-16,0 7-5 0,0-2-1 0,0-5 0 15,0 0 15-15,0 0 0 0,-5 7 0 0,5-2 0 16,0-5 0-16,0 0 0 0,0 0 0 0,0 0 0 15,0 0 0-15,0 0 0 0,0 0 0 0,3 7 0 16,-3-7 0-16,0 0 0 16,0 0 0-16,2 2 0 0,-2-2 0 0,0 0 0 0,0 0 0 0,0 0 0 15,0 0 0-15,0 0 0 0,0 0 0 0,0 0 0 16,0 0 0-16,0 0 0 0,0 0 0 0,0 0 0 16,0 0 48-16,0 0 13 0,0 0 3 0,0 0 0 15,0 0-103-15,0 0-20 0,0 0-4 0,0 0-1 0,0 0 76 0,0 0 14 16,0 0 3-16,0 0 1 0,0-2-21 15,0-5-9-15,0-3 8 0,0 3-8 0,3 0 0 0,-3-2 8 16,0 2-8-16,0-5 0 0,2 5 0 0,1-5 0 16,-3 3 0-16,3-3 0 0,-1 0 0 0,-2 3 0 15,0-3 0-15,3 3 0 0,0-3 28 0,-3 0 0 16,0-2 0-16,0 7 0 0,0-5-28 0,0 3 0 16,0-3 0-16,0 5 0 0,-3-5 0 0,3 5 0 15,0 0 0-15,0 0 0 0,-3 0 0 0,3 0 0 16,0 2 0-16,0 5 0 0,-2-7 0 0,2 5 0 15,0 2 0-15,0-5 0 0,0-2 0 0,0 7 0 16,-3-2 0-16,3 2 0 0,0 0 0 0,0 0 0 16,0 0 0-16,0 0 0 0,0 0 0 0,0 0 0 0,0 0 0 15,0 0 0-15,0 0 0 0,0 0 0 16,0 0 0-16,0 0 0 0,0 0 0 0,0 0 0 0,0 0 0 16,0 0 0-16,0 0 0 0,0 2 0 0,0-2 0 0,-3 7 0 15,6 0 0-15,-6-2 0 0,3 2 0 0,-2 0 0 16,2-7 0-16,0 0 0 15,0 7 0-15,2 0 0 0,-2 0 0 0,0-2 0 16,0 2 0-16,3 0 0 0,-3 0-19 0,0 0-9 16,0 0-1-16,0 0-1 0,0 0 48 0,3 5 10 0,-3-5 1 0,2 0 1 15,-2 0-48-15,3-2-10 0,0 2-1 0,-3 0-1 16,2 0 30-16,-2 0 0 0,0-7 0 0,3 7 0 16,-3 0 0-16,0-2 0 15,3 2 0-15,-3 0 0 0,0-7 0 0,2 7 0 0,-2-7 0 0,0 0 0 16,3 7 0-16,-3-7 0 0,0 7 0 0,0-7 0 0,0 0 20 0,3 5 8 15,-3-5 0-15,0 7 1 16,0-7-29-16,0 0 0 0,0 0 0 0,0 0 0 0,0 0-13 0,0 7-9 16,0-7-2-16,-6 5 0 0,4 2 39 0,2-7 7 15,0 0 2-15,-3 2 0 16,0 5-71-16,3-7-13 0,0 0-4 0</inkml:trace>
</inkml:ink>
</file>

<file path=ppt/ink/ink4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44:17.150"/>
    </inkml:context>
    <inkml:brush xml:id="br0">
      <inkml:brushProperty name="width" value="0.05292" units="cm"/>
      <inkml:brushProperty name="height" value="0.05292" units="cm"/>
    </inkml:brush>
  </inkml:definitions>
  <inkml:trace contextRef="#ctx0" brushRef="#br0">22138 7122 345 0,'0'0'15'16,"0"0"4"-16,0 0-19 0,0 0 0 0,0 0 0 0,0 0 0 15,0-5 188-15,0-2 35 0,0 7 6 0,-3-4 2 16,3 4-100-16,0 0-20 0,0 0-4 0,-3-7-1 0,1 4-49 0,-1-4-9 16,3 7-3-16,-3-4 0 0,1 4 3 0,2 0 1 15,-5 0 0-15,-1 0 0 0,4 0-37 0,-4 0-12 16,1 0 0-16,-3 4 0 0,0-1 33 0,0 1 0 15,-2-1 0-15,-1 1 0 0,3-1-19 0,-2 4-4 16,-1-3-1-16,0 4 0 0,1-4 3 0,-1-1 0 16,1 4 0-16,2 0 0 0,-3 0 0 0,3-3 0 15,3 4 0-15,0-1 0 0,-1-3-12 0,1 3 0 16,0-4 0-16,2 4 0 0,-2-3 26 0,5 4 3 16,0-8 1-16,0 7 0 0,2 0-22 0,-2 0-8 15,3 0 0-15,2-3 0 0,1 8 0 0,2-2 0 16,2-3 0-16,3 0 0 0,1 4 15 0,1-3 6 15,-1 6 2-15,4-3 0 0,-5-4-9 0,3 5-2 0,-2 2 0 0,-1-4 0 16,0 1 23-16,-2 4 4 16,-3-4 1-16,-3 3 0 0,0-2-27 0,0 2-5 0,1-4 0 15,-4 2-8-15,1 2 22 0,-3-3-2 0,0-1-1 0,-3-6 0 16,1 11-5-16,-1-8-1 0,-2 4 0 0,-3-4 0 16,3 1-1-16,-3 3 0 0,0-4 0 0,-3 0 0 15,0-4-20-15,1 4-5 0,-3-2-1 0,2-5 0 16,-2 2 14-16,2-2 0 0,-2 0 0 0,2-2 0 15,-2 2-169 1,3 0-31-16,2-5-7 0,-3 5-762 0</inkml:trace>
  <inkml:trace contextRef="#ctx0" brushRef="#br0" timeOffset="218.792">21860 7473 518 0,'0'0'46'0,"0"0"-37"0,0 0-9 0,0 0 0 0,0 0 235 0,5 0 45 15,0-3 8-15,3-1 3 0,0-3-131 0,0 7-25 16,0-5-6-16,5 2-1 16,-2 3-76-16,2-4-16 0,-2 4-4 0,2-3 0 0,3-1-11 0,0-3-2 15,2 0-1-15,-2 4 0 0,3-1-3 0,-3-1-1 16,-1 2 0-16,-1-1 0 0,-1 4-14 0,0-7-13 16,-5 7 2-16,3-3 1 0,-3-1 10 0,0 4 8 15,-8 0-8-15,0 0 11 16,8 0-81-16,-8 0-16 0,0 0-3 0,5 4-522 15,0-1-104-15</inkml:trace>
  <inkml:trace contextRef="#ctx0" brushRef="#br0" timeOffset="687.438">22368 7487 1681 0,'0'0'36'0,"0"0"8"0,0 0 2 0,0 0 2 0,0 0-38 0,0 0-10 15,5 0 0-15,0 7 0 0,-2-3 85 0,0 4 15 16,2-1 4-16,-2 0 0 0,2-3-39 0,0 3-7 15,1 0-2-15,-1 1 0 0,-2-1-19 0,2 0-4 16,0 4-1-16,-2-1 0 0,-1-3-32 0,4 5 0 16,-6-1 0-16,2-1 0 0,1-3 24 0,-3 2 0 0,0-2 1 0,0 0 0 15,-3 0-13-15,3-7-4 0,-2 3 0 0,2-3 0 32,-6 4-262-32,6-4-53 0,-15 3-10 0,15-3-468 0</inkml:trace>
  <inkml:trace contextRef="#ctx0" brushRef="#br0" timeOffset="828.456">22336 7371 1656 0,'0'0'73'0,"0"0"15"0,0 0-70 0,0 0-18 0,0-4 0 0,0 4 0 16,0 0 105-16,0 0 18 0,0 0 3 0,0 0 1 16,3-3-95-16,2 3-20 0,-5 0-3 0,5 0-1 15,1 3-8-15,-1-3 0 0,0 4 0 0,1-4-950 16</inkml:trace>
  <inkml:trace contextRef="#ctx0" brushRef="#br0" timeOffset="1861.085">22976 6948 716 0,'0'0'32'0,"0"0"6"0,0 0-30 0,0 0-8 16,0 0 0-16,0 0 0 0,0 0 94 0,0 0 18 16,0 0 3-16,0 0 1 0,0 0-26 0,-2 3-5 15,2-3-1-15,0 7 0 16,-6-3-16-16,4-1-4 0,-1 4-1 0,1-3 0 15,-1 8-15-15,0-2-4 0,-2 1 0 0,2-1 0 0,-2 1-15 0,0 4-3 16,-1-1-1-16,1 5 0 0,0-1 15 0,2-4 4 16,-2 8 0-16,2-4 0 0,-2 8-20 0,2-9-3 15,3 2-1-15,-2 2 0 0,2-2 16 0,-3-1 4 0,6-4 0 0,-3 5 0 16,5-5-20-16,-2 1-3 0,2-1-1 0,0 0 0 16,1-3-6-16,1 1-2 0,1-2 0 0,0-3 0 15,3 4-8-15,-3-3 0 0,2-1 0 0,4 0 0 16,-4 0 28-16,3 0 3 0,-5-3 1 0,3-1 0 15,0 2-52-15,-1-3-9 16,1 3-3-16,-6-5-685 0,0 0-138 0</inkml:trace>
  <inkml:trace contextRef="#ctx0" brushRef="#br0" timeOffset="2298.626">23260 7172 1497 0,'0'0'32'0,"0"0"8"0,-3-3 0 0,3 3 4 0,0 0-36 0,0-4-8 16,-3-4 0-16,1 1 0 16,2 7 97-16,0 0 18 0,-6 0 3 0,4 0 1 15,-4 3-59-15,1 1-11 0,0-4-2 0,-3 0-1 0,3 5-15 0,-3-2-3 16,0-3-1-16,0 7 0 0,2 0-27 0,1 0 0 15,-3-3 0-15,6 3 0 0,-4 1 0 0,4-1 0 16,-4 0 0-16,4 0 0 0,-1 0 32 0,6-3 2 16,-3 3 0-16,5 1 0 0,0-1-25 0,1-3-9 15,4-1 0-15,1 4 9 0,-1-3-9 0,1 3 0 0,2-4 0 0,0 6 8 16,1-6-8-16,-4 4 0 0,1-3 9 0,-1 3-9 16,1-4 9-16,-3 4-9 0,0 2 12 15,-3 1-12-15,0-3 16 0,-2 0-3 0,0 4-1 0,-3-3 0 16,0-1-12-16,-3 0 9 0,-2 0-9 0,2 4 8 15,-2-3-8-15,-3-1 0 16,3 0 0-16,-3 0 0 0,0 0 53 0,0-3 9 0,-3 4 2 0,1-6 0 16,2 3-52-16,0-1-12 15,0-1 0-15,0-3 0 0,3 0-173 0,-3 0-38 0,2 0-7 0</inkml:trace>
  <inkml:trace contextRef="#ctx0" brushRef="#br0" timeOffset="2892.24">23389 7270 921 0,'0'0'82'0,"0"0"-66"16,0 0-16-16,0 0 0 0,0 0 196 0,0 0 36 16,3-4 8-16,-3 4 0 0,0 0-100 0,0 0-21 15,0 0-4-15,0 0-1 0,5 4-57 0,-2-1-11 16,2 1-2-16,0 3-1 0,1 1-5 0,-4-1-1 15,1 0 0-15,0 0 0 0,-1 0-5 0,-2 0 0 16,6 2-1-16,-6 1 0 0,2-6-14 0,-2 3-2 16,3-4-1-16,-1 4 0 0,-2-7-14 0,0 4 0 0,0-4 0 0,3 8 0 15,-3-8 0-15,0 0 0 0,0 0 0 0,0 0 0 16,0 0 22-16,0 0 2 0,5-8 0 0,1 4 0 16,-1-3-39-16,-2-3-7 0,-1-1-2 0,4 4 0 15,-9-5 6-15,6-2 1 0,4 4 0 0,-1-2 0 16,-1 1-3-16,0 4-1 0,3 0 0 0,-2 0 0 15,2-1 12-15,-6 1 9 0,3 3-12 0,1-3 12 16,4 7 0-16,-4-3 0 0,-6 3 12 0,0 0-3 16,0 0 19-16,5 3 3 0,0-3 1 0,3 4 0 15,0-1-6-15,0 1-1 0,0-1 0 0,0 6 0 16,-3-6-5-16,0 4-2 0,1 0 0 0,-1-3 0 16,-2-1 6-16,2 1 0 0,-5-4 1 0,3 7 0 15,-1 1-25-15,-2-8-14 0,0 0 2 0,0 0 0 16,3 7 12-16,-3-7 0 0,5 0 9 0,-5 0-9 15,0 0 10-15,6 0-10 0,-4 0 10 0,6-7-10 0,-3 2 0 16,1-2 8-16,-1 0-8 0,0 0 0 0,1 0 0 0,-1 0-15 16,3-1 3-16,-3 1 1 0,3 0-1 0,-3 0 0 15,1 3 0-15,-1 1 0 0,0-1 12 0,0 4-8 16,1 0 8-16,-1 0-8 0,0 0 0 0,1 0 0 16,-1 4 0-16,0-1 0 0,1-3 8 0,-4 7 0 15,3 0 0-15,-2-3 0 0,2-1 0 0,-2 1 8 16,2 4-8-16,-2-1 11 0,2 0-11 0,-2 0 12 15,0-3-12-15,-1 3 12 0,1-4-12 0,0 2 0 16,-1 2 9-16,1 0-9 16,-1-3-59-16,1 3-16 0,-3-7-3 0,3 3-1090 0</inkml:trace>
  <inkml:trace contextRef="#ctx0" brushRef="#br0" timeOffset="3345.671">23984 7169 806 0,'0'0'72'0,"6"-4"-58"0,-1 1-14 0,-2-2 0 15,-3 5 156-15,5-7 29 0,-2 3 6 0,-3 4 1 16,0 0-46-16,0 0-9 0,0-3-1 0,2-4-1 16,-2 3-71-16,0 4-15 0,0 0-2 0,0 0-1 15,0 0-18-15,-8 0-4 0,6 0-1 0,-4 4 0 16,1-1-23-16,0 1-15 0,0-1 3 0,-1 1 0 0,-2 3 28 15,3 1 7-15,0-1 1 0,-1 0 0 0,4 0-24 0,-3 0 0 16,2 5 0-16,0-5 0 0,1 0 0 0,2 0 0 16,-3 0 0-16,3-3 0 0,3-1 0 0,-3 1 0 15,5 4 0-15,-5-8 0 0,3 4 0 0,2-1 0 16,0-3 0-16,0 4 0 0,3-1 0 0,0-3 8 16,-2-3-8-16,1-1 0 0,1 4 8 0,0 0-8 15,0-3 8-15,0-1-8 0,0 1 8 0,0-2-8 16,-3-2 8-16,3 7-8 0,-5-4 9 0,2 1-9 15,-2-1 12-15,0 1-12 0,2-1 15 0,-5 4-4 16,0 0-1-16,0 0 0 0,3-3 6 0,-3 3 0 16,0 0 1-16,0 0 0 0,0 0 3 0,0 0 0 15,0 7 0-15,0-4 0 0,2 4-11 0,1-3-1 0,-3 3-8 0,2 1 12 16,1-1-12-16,0 4 9 0,-3-8-9 0,2 4 8 16,-2 0-8-16,3 2 0 0,2-6 0 0,-2 4 0 15,-3 0 9-15,3-3-9 0,-3-1 10 0,2 1-10 31,-2-4-180-31,0 0-41 0</inkml:trace>
  <inkml:trace contextRef="#ctx0" brushRef="#br0" timeOffset="3611.189">24268 6990 806 0,'2'-11'36'0,"-2"11"7"0,0 0-35 0,3-3-8 16,-3 3 0-16,0 0 0 0,5-4 240 0,-5 4 47 16,0 0 9-16,0 0 1 0,0 0-169 0,0 0-33 15,3 7-7-15,-1 4-2 0,1 1-18 0,0 2-3 16,-3 0-1-16,0 1 0 0,0-1-51 0,0 5-13 16,0-5 0-16,0 4 0 0,0 1 16 0,-3-2 1 15,0-6 0-15,3 8 0 0,3-5-27 0,-3 5-6 16,0-5 0-16,3 0-1 0,-3-2 65 0,0-2 12 15,0-3 4-15,0 0 0 16,0-3-201-16,0-4-40 0,0 0-8 0</inkml:trace>
  <inkml:trace contextRef="#ctx0" brushRef="#br0" timeOffset="3860.908">24381 6972 1720 0,'0'0'76'0,"0"0"16"0,6 0-73 0,-6 0-19 0,5 0 0 0,-5 0 0 16,5 0 104-16,3 0 16 0,-3 4 4 0,1 3 1 16,2 0-56-16,-3 1-11 0,3-1-2 0,-3 7-1 15,-2-3-33-15,0 4-6 0,-1-1-2 0,1 2 0 16,-3 1 40-16,2-3 8 0,-2 5 2 0,3-1 0 16,-3 1-64-16,0-2-28 0,0-3 3 0,-3 2 0 15,3-2 25-15,0 0 0 0,0-2 0 0,-2-2 11 16,2 1-47-16,-3-4-10 0,3 0-2 0</inkml:trace>
  <inkml:trace contextRef="#ctx0" brushRef="#br0" timeOffset="4267.297">24532 7165 1616 0,'0'0'72'0,"0"0"14"0,8 4-69 15,-3-1-17-15,1-3 0 0,-1 0 0 0,0 0 67 0,3 0 9 16,0 4 3-16,-3-4 0 0,1 0-43 0,2-4-8 16,-3 4-1-16,3 0-1 0,-3-3-14 0,3-1-4 15,-3 4 0-15,1-8 0 0,-1 8 0 0,0-7-8 16,3 3 12-16,-2 4-4 0,-4-7-8 0,3 4 8 0,1-8-8 0,-4 8 8 16,-2 3 0-16,0-5 0 0,3-2 0 0,-3 3 0 15,0-3 2-15,0 4 0 0,0-1 0 0,0-3 0 16,-3 0-2-16,3 4 0 0,-2-2 0 0,-1 1 0 15,0 1-8-15,-2-1 0 0,5 4 0 0,-2 0 0 16,-4 0 0-16,1-3 0 0,5 3 10 0,-5 3-10 16,2 1 11-16,-2 3-11 0,-3-2 10 0,5-2-10 15,-2 8 0-15,2-8 0 0,3-3 0 0,-2 7 0 16,-4 4 0-16,4-4 0 0,-1 1 0 0,0 3 0 16,3-1 13-16,-2-3-3 0,-1 5-1 0,3-5 0 15,0 4-9-15,0-4 0 0,0 0 0 0,3 1 0 16,-3 3 0-16,2-4 0 0,1-4 0 0,0 4 0 15,-1 0 0-15,4-3 0 0,-4 4 0 0,3-4 8 16,1-1-37-16,-1 1-8 0,3-1-2 0,-3-3 0 16,3 0-193-16,-2 0-38 0</inkml:trace>
  <inkml:trace contextRef="#ctx0" brushRef="#br0" timeOffset="4657.712">25024 7125 230 0,'0'0'20'0,"0"0"-20"15,0 0 0-15,0 0 0 0,0 0 242 0,0-8 44 16,-2 1 9-16,2 3 1 0,0 4-131 0,0 0-26 0,-6-3-6 0,1-1-1 16,2 1-64-16,-2 3-14 15,-3 0-2-15,3-4-1 0,-3 4-10 0,3 0-1 0,-3 4-1 0,2-1 0 16,-1-3-23-16,-1 7-5 0,2-3-1 0,1-1 0 15,0 1-10-15,-1 4 8 0,1-1-8 0,-3 0 8 16,6 0-8-16,-4-3-11 0,4 3 3 0,-1 1 0 16,3-4 8-16,0-4 0 0,3 3-9 0,2 4 9 15,-2 0 0-15,-1 0 0 0,3-3-9 0,1 4 9 16,-1-1 0-16,0 0 0 0,1 0 0 0,-1 0 0 16,3 0 0-16,-5 5 0 0,2-5 0 0,0 4 0 15,-2-4 0-15,-1 0 9 0,1 1 1 0,0-1 0 16,-3 0 7-16,0 0 2 0,0-7 0 0,0 4 0 15,-3-1 4-15,-2 1 1 0,-1 4 0 0,1-4 0 16,0-1-10-16,0-3-2 0,-1 0 0 0,1 4 0 16,-6-1-12-16,3-3 0 0,1 0 8 0,-1 0-8 15,0 0-116-15,2-3-25 0,1-1-6 0</inkml:trace>
  <inkml:trace contextRef="#ctx0" brushRef="#br0" timeOffset="4923.317">25088 7005 1357 0,'0'0'60'0,"0"0"12"0,2-3-57 0,-2 3-15 0,0 0 0 16,0 0 0-16,6-4 108 0,-6 4 20 0,0 0 3 0,5 4 1 15,3-1-47-15,-5 1-9 0,-1-1-1 0,1 4-1 16,0 4-32-16,2-3-6 0,-5 6-2 0,2 0 0 15,1 2 17-15,-3-2 3 0,0 0 1 0,0 1 0 16,0-1-47-16,0 0-8 0,0 5 0 0,0-5-8 16,0-3 8-16,0 4 9 0,0-1-1 0,0-3-8 15,0 1 12-15,-3-2-4 0,3-3 0 0,0 0-8 32,0 0-52-32,0 0-18 0,0-7-3 0</inkml:trace>
  <inkml:trace contextRef="#ctx0" brushRef="#br0" timeOffset="5095.207">25093 7139 288 0,'0'0'25'0,"0"0"-25"0,0 0 0 0,0 0 0 0,0 0 274 0,0 0 50 16,0 0 9-16,5-3 3 0,1-1-177 0,-1 4-35 16,3 0-8-16,0 0 0 0,-3 0-83 0,3 0-16 15,0 0-3-15,3 0-1 0,-3 0-13 0,-1 0 0 16,1 0 0-16</inkml:trace>
  <inkml:trace contextRef="#ctx0" brushRef="#br0" timeOffset="5470.173">25225 6892 691 0,'0'0'61'0,"0"0"-49"0,0 0-12 0,0 0 0 0,0 0 182 0,0 0 34 0,0 0 6 0,8 0 2 16,-2 4-90-16,-1 3-18 0,3 1-3 0,0-1-1 16,0 0-76-16,0 4-16 0,2-4-4 0,1 8 0 15,-1-1 26-15,-2 2 5 0,3 1 1 0,0-3 0 16,-4 5-19-16,4-1-3 0,-6-4-1 0,3 8 0 15,0 3-6-15,-3-3-2 0,1-4 0 0,-4 4 0 16,1-1-5-16,0 2-2 0,-3-2 0 0,0-2 0 16,-3-2-2-16,0-1-8 0,3-2 12 0,-2 0-4 15,-4 1 1-15,4-4 0 0,-1-1 0 0,-2-3 0 0,2 5-1 16,-2-5-8-16,2 0 12 0,-2 0-4 0,0 0-8 16,-1-3 10-16,-1 4-10 0,1-4 10 0,1-1-10 0,-3 1 0 15,3-1 0-15,-1 1 0 16,1-4-142-16,0-4-30 0,0 4-7 0</inkml:trace>
  <inkml:trace contextRef="#ctx0" brushRef="#br0" timeOffset="10938.831">18267 8484 507 0,'0'0'22'0,"0"0"6"0,0 0-28 0,0 0 0 16,0 0 0-16,0 0 0 0,0 0 20 0,0 0 0 15,0 0-1-15,0 0 0 0,0 0 41 0,0 0 9 16,0 0 2-16,0 0 0 0,0 0-33 0,0 0-6 16,0 0-2-16,0 0 0 0,0 0-2 0,0 0-1 15,0 0 0-15,-3 5 0 0,6-3 29 0,-3 3 5 0,0-5 2 0,0 0 0 16,0 0-12-16,2 7-3 0,-2-7 0 0,0 4 0 16,0-4-24-16,3 3-6 0,-3 4-1 0,0-7 0 15,0 0 16-15,0 0 3 0,0 5 1 0,3-3 0 16,-3-2-18-16,-3 7-4 0,3-7-1 0,3 7 0 15,-3-2-2-15,0-5 0 0,0 0 0 0,0 7 0 16,2 0-12-16,-2-2 0 0,-2-3 0 0,2 5 0 16,0-2 0-16,-3-3 0 0,3 3 0 0,-3-3 0 15,1 3 43-15,2-1 2 0,0-1 1 0,-3 4 0 16,3-7-22-16,0 7-5 0,0-2-1 0,-2-3 0 16,2 5-18-16,0-7 0 0,0 0 0 0,0 5 0 0,0 2 0 0,0-7 0 15,0 0 0-15,2 7 0 0,-2-7 0 16,0 7 0-16,0 0 0 0,0-7 0 0,0 5 0 15,0-5 0-15,0 7 0 0,0-7 0 0,0 2 0 0,0-2 0 16,0 0 0-16,0 0 0 0,0 0 38 0,0 0 4 16,0 0 1-16,3 9 0 0,-3-9-31 0,0 0-12 15,0 0 8-15,0 0-8 0,0 0 8 0,0 0-8 16,0 0 8-16,0 0-8 0,0 0 0 0,0 0 0 16,0 0 0-16,0 0-636 15,0 0-122-15</inkml:trace>
  <inkml:trace contextRef="#ctx0" brushRef="#br0" timeOffset="12547.867">19119 8173 615 0,'0'0'27'0,"0"0"6"0,0 0-33 0,0 0 0 0,0 0 0 0,0 0 0 16,0 0 100-16,0-4 14 0,2 1 2 0,-2 3 1 15,0-4-93-15,0 4-24 0,0 0 0 0,0 0 0 16,0-7 56-16,0 7 6 0,3-5 2 0,-3 5 0 15,0 0 0-15,0 0 0 0,-3-2 0 0,3 2 0 16,0 0-20-16,0 0-4 0,0 0-1 0,0 0 0 0,0 0-11 0,0 0-3 16,0 0 0-16,0 0 0 0,0 0-25 0,0 0 0 15,0 0 0-15,6 2 0 0,-6-2 46 0,0 9 4 16,2-2 1-16,4 0 0 0,-4-4-31 0,-2 4-5 16,3 0-2-16,2 0 0 0,-2 2-13 0,0 1 0 15,-1-3 0-15,1 0 0 0,5 0 0 0,-6-2 0 16,-2 2 0-16,0 0 0 0,3 0 34 0,0 0 4 15,-1-2 1-15,-2-5 0 0,0 0-25 0,0 0-5 16,6 2-1-16,-6-2 0 0,0 0 0 0,0 0 0 16,0 0 0-16,0 0 0 0,0 0-8 0,0 0 8 15,0 0-8-15,0 0 8 16,0 0-104-16,0 0-22 0,0 0-4 0,0 0-720 0</inkml:trace>
  <inkml:trace contextRef="#ctx0" brushRef="#br0" timeOffset="13454.164">19852 7898 576 0,'0'0'25'0,"0"0"6"0,0 0-31 0,0 0 0 15,0 0 0-15,0 0 0 0,0 0 108 0,0 0 16 16,0 0 4-16,0 0 0 0,0 0-68 0,0 0-12 16,0 0-4-16,-6 3 0 0,1-3-19 0,5 0-4 15,0 0-1-15,0 0 0 0,0 7 36 0,0 0 6 16,-3-3 2-16,3-1 0 0,0 4-52 0,0-2-12 16,-2 2 0-16,-1 0 0 0,3 0 54 0,-2 0 8 15,2 0 2-15,0 0 0 0,0 5 0 0,0-5 0 16,0 4 0-16,0-1 0 0,0-5-64 0,0 6 0 15,-3-1 0-15,3-3-13 0,0 0 13 0,0-2 10 0,3 2-2 0,-3 0 0 16,0 0-8-16,2-3 0 0,-2 4 0 0,3-6 0 16,-1 5 23-16,-2-7 2 0,-2 5 1 0,4 2 0 15,1-3-14-15,-3-4-4 0,0 0 0 0,0 0 0 16,0 0-8-16,0 0 10 0,0 0-10 0,0 0 10 16,0 0-10-16,0 0 0 0,0 0 0 0,0 0 0 15,0 0-136-15,0 0-33 0,0 0-7 16,0 0 0-16</inkml:trace>
  <inkml:trace contextRef="#ctx0" brushRef="#br0" timeOffset="14532.041">20354 8162 172 0,'0'0'16'0,"0"0"-16"0,0 0 0 0,0 0 0 16,0 0 129-16,0 0 23 0,0 0 5 0,0 0 1 15,-2 0-49-15,-4-3-9 0,1 3-3 0,0-4 0 0,2 4-38 0,3 0-8 16,0 0-2-16,0 0 0 16,0 0 12-16,0 0 3 0,0 0 0 0,0 0 0 15,0 0-52-15,0 0-12 0,-2-5 0 0,2 5 0 0,0 0 49 0,2-2 7 16,-4-3 2-16,-1 3 0 0,3-3-42 0,0 2-8 15,0-1-8-15,-3-3 12 0,1 0 36 0,-1 2 8 16,3 3 2-16,-3-3 0 0,3-2-42 0,0 5-8 16,0-3-8-16,0-2 12 0,-2 4-12 0,2-1 0 15,-3 1 0-15,3 3 0 0,3-4 28 0,-3 4 4 16,-3-5 1-16,3 3 0 0,0 2-21 0,0 0-12 16,-3-5 12-16,3 5-12 0,0 0 8 0,0 0-8 15,0 0 0-15,0 0 0 0,-2-2 0 0,2 2 0 16,0 0 0-16,0 0 0 0,0 0 23 0,0 0 1 15,0 0 0-15,0 0 0 0,-3-5-24 0,3 5 0 16,0 0 0-16,0 0 0 16,0 0-47-16,0 0-13 0,-3-3-4 0,3 3 0 15,6-4 0-15,-6 4 0 0,0 0 0 0,0 0-477 0,0 0-96 0</inkml:trace>
  <inkml:trace contextRef="#ctx0" brushRef="#br0" timeOffset="42899.077">20526 8009 172 0,'0'0'16'0,"0"0"-16"0,0 0 0 0,0 0 0 16,-2 0 120-16,-4-3 22 0,4-1 4 0,2 4 1 16,0 0-54-16,0 0-10 0,-3-3-3 0,3 3 0 15,0-4-12-15,-2 4-4 0,-1-3 0 0,3 3 0 16,0 0 0-16,0 0 0 0,0 0 0 0,0 0 0 16,0 0 9-16,0 0 2 0,0 0 0 0,0 0 0 15,0 0-19-15,0 0-4 0,0 0-1 0,8 3 0 16,-6 4 2-16,4-3 1 0,-6 4 0 0,2-6 0 15,1 3-18-15,-3 2-3 0,3 0-1 0,-1 4 0 0,-2-3-9 0,3 1-3 16,-3 3 0-16,3-1 0 0,-3-1-6 0,0 2-2 16,2-1 0-16,-2-1 0 0,0 2-1 0,3-3-1 15,-3 3 0-15,3-5 0 0,-3 5 19 0,2-3 4 16,-2 3 1-16,3-5 0 0,-3 5-18 0,2-5-3 16,-2 0-1-16,3 0 0 0,-3 4 0 0,3-4 0 15,-3 1 0-15,0-6 0 0,0-2-3 0,0 7-1 16,0 0 0-16,0-7 0 0,0 0-8 0,0 0 0 15,0 5 0-15,0-5 0 0,0 0 0 0,0 0 0 16,0 0 0-16,-3 7 0 0,3-7 28 0,0 0 3 16,0 0 1-16,0 7 0 0,0-7-32 0,0 0 0 15,0 0 0-15,0 0 0 16,-5 5 0-16,5-5 0 0,0 0 0 0,0 0 0 0,0 7 0 0,0-7 0 0,0 0 0 16,0 0 0-1,0 0-20-15,0 0-9 0,0 0-3 0,0 0 0 0,0 0 32 0,0 0 0 0,0 0 0 0,0 0 0 16,0 0 0-16,0 0 0 0,0 0 0 0,0 0 0 15,0 0-12-15,0 0 3 0,0 0 1 0,0 0 0 32,0 0-39-32,0 0-7 0,-3 2-2 0,3-2 0 15,0 0-12-15,0 0-4 0,0 0 0 0,0 0-588 0,0 0-117 0</inkml:trace>
  <inkml:trace contextRef="#ctx0" brushRef="#br0" timeOffset="43541.279">20489 8230 172 0,'0'0'16'0,"0"0"-16"15,0 0 0-15,0 0 0 16,0 0 184-16,0 0 35 0,0 0 6 0,0 0 2 15,0 0-95-15,0 0-20 0,0 0-3 0,0 0-1 0,3 5-24 0,0 2-4 16,-3-3-2-16,2 3 0 0,1 0-23 0,-3 1-5 16,0-6-1-16,3 10 0 0,-3-5-22 0,2 7-5 15,-2-7-1-15,0 0 0 0,0 5 19 0,0-5 3 16,3 7 1-16,-3-2 0 0,0-5-10 0,0 7-2 16,0-2 0-16,0-3 0 0,-3 3-9 0,3-5-3 15,0 5 0-15,0-3 0 0,-2-2-9 0,2-2-3 16,0 2 0-16,0 0 0 0,0 0-8 0,0-2 8 15,0-5-8-15,0 0 8 0,0 2 0 0,0-2 0 16,0 0 0-16,0 0 0 0,0 0-8 0,0 0 0 16,0 0 0-16,0 0 0 0,0 0-14 0,0 0-5 15,0 0-1-15,0 0-658 16,0 0-132-16</inkml:trace>
  <inkml:trace contextRef="#ctx0" brushRef="#br0" timeOffset="44182.063">20294 8155 345 0,'0'0'15'0,"0"0"4"0,0 0-19 0,0 0 0 16,0 0 0-16,0 0 0 0,0-5 169 0,0 5 31 16,0 0 5-16,0 0 2 0,0 0-77 0,0 0-15 0,0 0-3 0,0 0-1 15,0 0-22-15,0 0-4 0,0 0-1 0,0 0 0 16,0 0-31-16,2 5-6 0,-2 6-2 0,0-4 0 15,3 3-4-15,-3 2-1 0,-3-1 0 0,1 4 0 16,2-1-14-16,-3 0-3 0,0 5-1 0,3-5 0 16,0 4 6-16,0-3 2 0,-5-1 0 0,2 0 0 15,1 0-14-15,-1 0-4 0,3 2 0 0,-3-1 0 16,3-1 2-16,0-3 0 0,-2-1 0 0,2 4 0 16,0-2 13-16,-3-5 2 0,0 5 1 0,6-3 0 15,-3-4-18-15,3 2-3 0,-3 0-1 0,0 0 0 16,-3-2-8-16,3-5 0 0,0 0 0 0,3 7 8 15,-6-5-8-15,3-2 12 0,0 0-12 0,0 0 12 0,0 0-12 16,0 0 8-16,0 0-8 0,0 0 8 0,0 0-8 0,0 0-17 16,0 0 4-16,-3-2 1 15,3 2-52-15,0 0-9 0,0-7-3 0,0 7 0 16,0-5-124-16,0 5-26 0,6-7-5 0,-6 7-533 16</inkml:trace>
  <inkml:trace contextRef="#ctx0" brushRef="#br0" timeOffset="45431.737">18939 8578 637 0,'0'0'28'0,"0"0"6"0,0 0-34 0,0 0 0 16,0 0 0-16,0 0 0 0,0 0 66 0,0 0 6 16,-3-2 2-16,3 2 0 0,0 0 2 0,0 0 0 15,0 0 0-15,0 0 0 16,0 0-4-16,0 0 0 0,0 0 0 0,0 0 0 0,0 0-12 0,0 0-4 0,3 2 0 0,-3 3 0 15,0-3-3-15,0 3-1 0,0 2 0 0,0 0 0 16,0 0-24-16,0 0-4 0,0 5-2 0,0 2 0 16,0-2-3-16,0-3-1 0,0 3 0 0,0 2 0 15,3-2-18-15,-3-3 0 0,0 8 0 0,0-3 0 16,0-5 27-16,2 3 5 0,-2 2 0 0,0 0 1 16,0-2-13-16,0 2-4 0,0-2 0 0,0 2 0 15,0-2 13-15,0-3 3 0,3 3 0 0,-3-5 0 16,0 0-20-16,2 5-3 0,-2-3-1 0,0-2 0 15,3 0 4-15,-3 5 0 0,0-5 0 0,0 0 0 16,3 0 0-16,-3 0 0 0,0-2 0 0,0 2 0 16,0 0-12-16,0 0 0 0,0 0 0 0,0 0 0 0,0 0 27 0,-3-2 3 15,3 7 1-15,0-10 0 0,0 5-31 16,-3 0 0-16,3 0 0 0,-2-2 0 0,2 2 13 0,0 0-3 16,0 0-1-16,0 0 0 0,-3 0-9 0,1 0 0 15,2-7 0-15,0 0 0 16,0 5-20-16,2-3-5 0,1 3-2 0,-3 0 0 0,0-3 73 0,2 5 14 15,-2-7 4-15,0 0 0 0,0 0-52 0,0 0-12 16,0 0 0-16,0 0 0 0,0 0 0 0,0 0 0 16,0 0 0-16,0 0 0 0,0 0 0 0,0 0 0 15,0 0 0-15,0 0 0 16,0-9-129-16,0-1-29 0,-2 3-6 0,-1 0 0 0</inkml:trace>
  <inkml:trace contextRef="#ctx0" brushRef="#br0" timeOffset="46353.532">17039 9366 345 0,'0'0'31'0,"0"0"-31"0,0 0 0 0,-2 0 0 0,-6 0 114 0,5 0 17 16,3 0 3-16,0 0 1 0,-5 0-32 0,5 0-7 15,0 0 0-15,0 0-1 0,0 0-20 0,0 0-4 16,0 0-1-16,2 2 0 0,6 3-3 0,-5 2-1 16,-6 0 0-16,6 0 0 0,2 0-13 0,-5 5-2 15,-2-5-1-15,-1 7 0 0,3-2-9 0,0 2-1 16,0 0-1-16,0 0 0 0,-3-2-9 0,1 2-2 16,2 0 0-16,0 0 0 0,-6 5-6 0,6-7-2 15,0 2 0-15,3 0 0 0,0-2-8 0,-3-3-3 16,0 3 0-16,2 2 0 0,6-2-9 0,-3-5 0 15,-7 0 0-15,-1 5 0 0,3-5 36 0,3 0 6 16,-3-5 1-16,-3 5 0 0,-2-2-24 0,2 2-5 0,3-7-1 16,-2 7 0-16,-4 0-4 0,4-2-1 0,2-3 0 15,-3 5 0-15,0-2-8 0,3-3 0 0,0 3 0 16,3 2 0-16,0 0 0 0,-3-2 0 0,-6-3 0 0,6-2 0 16,3 7 0-16,0 0 0 0,-3-7 0 0,-3 5-11 15,3-5-39 1,3 0-8-16,-1 7-2 0,-2-7 0 0,0 0-156 0,0 0-32 15,0 0-7-15,0 0-240 0,0 0-48 0</inkml:trace>
  <inkml:trace contextRef="#ctx0" brushRef="#br0" timeOffset="47041.02">16470 9843 57 0,'0'0'0'0,"0"0"0"0,0 0 0 0,0 0 0 0,-8-2 194 0,6 2 34 16,2 0 6-16,0 0 2 0,0 0-97 0,0 0-19 16,0 0-4-16,0 0-1 0,0 0-18 0,0 0-3 15,0 0-1-15,0 0 0 0,5 0-33 0,0 2-6 16,-5 10-2-16,-2-5 0 0,2 0-10 0,0 0-2 16,2 5-1-16,-2-5 0 0,0 7-11 0,0-2-1 15,3-3-1-15,0 3 0 0,-6 0-11 0,3-3-3 16,3 3 0-16,-1-5 0 0,1 7-1 0,-3-7-1 15,0 0 0-15,3-2 0 0,2-3-10 0,-3 3 8 16,-4 2-8-16,2-7 8 0,2 0-8 0,-2 0 10 16,0 0-10-16,0 0 10 0,0 0-10 0,0 0-11 15,0 0 3-15,0 0 0 16,-7 0-164-16,4-7-32 0</inkml:trace>
  <inkml:trace contextRef="#ctx0" brushRef="#br0" timeOffset="48009.638">15536 9848 637 0,'-5'5'28'0,"5"-3"6"0,0-2-34 0,0 0 0 16,-3-2 0-16,3 2 0 0,-2 0 90 0,-1 0 11 16,3 0 3-16,0 0 0 0,-3 0-12 0,3 0-1 15,0 0-1-15,0 0 0 0,0 0-18 0,0 0-4 16,0 0-1-16,0 0 0 0,0 0-11 0,0 0-1 15,0 7-1-15,0-5 0 0,0 5-10 0,3 0-1 16,-3 0-1-16,0-2 0 0,0 2-7 0,0 5-2 16,3-3 0-16,-3 3 0 0,0 0-9 0,0-3-3 15,0 5 0-15,2 5 0 0,-2-5-5 0,3 0-2 16,0-2 0-16,-3 7 0 0,2-3-1 0,-2 1 0 16,0-3 0-16,3 0 0 0,-3 0 5 0,3 0 1 0,-3 0 0 0,2-2 0 15,-2 2-3-15,3-2 0 0,0-3 0 0,-3 3 0 16,2 2-4-16,1-7 0 15,-3 5-1-15,3-5 0 0,-1 5 1 0,-2-3 1 0,3-2 0 0,-3-2 0 16,0-5 2-16,0 7 0 0,2 0 0 0,-2 0 0 16,0-7-3-16,0 0-1 0,0 0 0 0,0 0 0 15,3 5-1-15,-3 2 0 0,0-5 0 0,0 5 0 16,-3-2-10-16,3-5 12 0,0 0-12 0,-2 7 12 16,2-7-12-16,0 0 0 0,0 0 9 0,0 0-9 15,-3 7 0-15,3-7 9 0,-2 0-9 0,2 0 0 16,-3 5 0-16,3-5 0 0,-3 2 0 0,3-2 0 15,0 0-20-15,-2-7-12 0,-4 5-1 0,6-3-717 16,0-2-143-16</inkml:trace>
  <inkml:trace contextRef="#ctx0" brushRef="#br0" timeOffset="48760.132">14843 10250 723 0,'0'0'32'0,"0"0"7"0,0 0-31 0,0 0-8 0,0 0 0 0,0 0 0 15,0 0 84-15,0 0 15 0,0 0 3 0,0 0 1 16,0 0-11-16,0 0-1 0,0 0-1 0,0 0 0 15,0 0-18-15,0 7-3 0,0 5-1 0,3-5 0 16,-3 0-16-16,2 5-4 0,-2-3-1 0,3 3 0 16,-3-5-14-16,3 7-2 0,-1-2-1 0,1 2 0 15,0-2-18-15,-3 2-3 0,2-5-1 0,1-2 0 16,-3 5-8-16,3-5 8 0,-3 5-8 0,0-3 8 16,0-4-8-16,2 7 0 0,-2-5 0 0,0 0 0 15,-2 0 9-15,2-5-9 0,0 5 10 0,0-2-10 16,0 2 8-16,-3-2-8 0,3-5 0 0,0 2 0 0,0-2 0 15,0 0 0-15,0 0 0 0,0 0-10 16,0 0-111-16,0 0-23 0,0 0-4 0</inkml:trace>
  <inkml:trace contextRef="#ctx0" brushRef="#br0" timeOffset="49291.34">15047 10090 633 0,'0'0'56'0,"0"0"-44"0,0 0-12 0,0 0 0 15,0 0 88-15,0 0 15 0,0 0 3 0,0 0 1 16,0 0-17-16,0 0-3 0,0 0-1 0,0 0 0 16,0 0-22-16,0 0-5 0,0 0-1 0,0 0 0 15,3 5-10-15,-1-3-3 0,1 5 0 0,-3-2 0 16,2 7 2-16,1-3 0 0,2-2 0 0,-2 7 0 15,2-2-11-15,-2 7-3 16,0-5 0-16,-1 0 0 0,-2 0-9 0,0 5-3 0,3-5 0 0,0 5 0 0,-3-5-1 16,2 5-1-16,1-5 0 0,-1 7 0 0,-2-7-2 15,3-2 0-15,0 7 0 0,-1-10 0 0,1 3-3 0,-3 2-1 16,3-2 0-16,-1-3 0 0,-2-2-1 0,0 5 0 16,3-5 0-16,0 0 0 0,-1 0 2 0,-2 0 0 15,0-2 0-15,0 2 0 16,0 0-4-16,0-2-1 0,0-5 0 0,0 0 0 0,0 0-9 0,0 2 8 15,0-2-8-15,0 0 8 0,0 0-8 0,0 0 0 16,0 0 9-16,0 0-9 16,0 0 0-16,0 0 8 0,0 0-8 0,0 0 0 15,0 0-26-15,0 0-10 0,0 0-1 0,-5-7-651 16,2 0-129-16</inkml:trace>
  <inkml:trace contextRef="#ctx0" brushRef="#br0" timeOffset="50352.202">14047 10570 230 0,'0'0'10'0,"0"0"2"0,0 0-12 0,0 0 0 16,0-5 0-16,0-2 0 0,0 7 83 0,0 0 13 16,0 0 4-16,-3-7 0 0,3 0-28 0,-3 7-6 15,3-7-1-15,-2 7 0 0,-1-5 8 0,3 5 2 16,0-2 0-16,0 2 0 0,0 0-10 0,0 0-1 0,-2 0-1 15,2 0 0-15,0 0-17 0,0 0-3 0,0 0-1 0,0 0 0 16,0 0-3-16,0 0-1 0,0 0 0 0,0 0 0 16,0 0 2-16,2 2 1 0,3 10 0 0,-5-5 0 15,3 0-41-15,0 5 0 0,-1-5-11 0,4 2 3 16,-6 3 41-16,2 2 9 0,4-2 2 0,-4 0 0 16,1-3-24-16,2 5-5 0,-5-2-1 0,3 2 0 15,-1 0 3-15,-2-2 1 0,3 2 0 0,0-2 0 16,-1-3-4-16,-2 3-1 0,0 2 0 0,3-7 0 15,-3 5-13-15,3-5 9 0,-3 0-9 0,0 5 8 16,0-5 0-16,0 0-8 0,0-7 12 0,2 7-4 16,-2-7-8-16,0 7 8 0,0-7-8 0,0 0 8 15,0 0 0-15,3 3-8 0,-3-3 12 0,0 0-4 16,0 0-8-16,0 0 0 0,0 0 9 0,0 0-9 16,0 0 0-16,0 0 0 0,0 0 0 0,0 0 8 15,0 0-8-15,0 0 0 0,0 0 0 0,0 0 0 16,-3-3-148-16,3 3-28 0</inkml:trace>
  <inkml:trace contextRef="#ctx0" brushRef="#br0" timeOffset="60308.165">21437 7099 1195 0,'0'0'52'15,"0"0"12"-15,0 0-51 0,0 0-13 0,0 0 0 0,0 0 0 16,0 0 85-16,0 0 15 0,0 0 2 0,0 0 1 15,2-7-27-15,-2 7-4 0,0 0-2 0,3-3 0 16,2-1-15-16,-2-3-3 0,-3 7-1 0,2-3 0 0,1-2-4 0,0-2-1 16,-1 3 0-16,1 1 0 0,-3-4-2 0,0 3-1 15,5-3 0-15,-5-1 0 0,3-3-8 0,-3 4-2 16,3-7 0-16,-1 4 0 0,1-6-6 0,0 6-2 16,-1-4 0-16,-2-2 0 0,3 2-5 0,-3-8 0 15,-3 4-1-15,3 1 0 0,3-2-5 0,-3 1-1 16,0-4 0-16,0 4 0 0,-3-4-2 0,1-4-1 15,-1 1 0-15,3 1 0 0,-5 1-10 0,2-6 10 16,3 8-10-16,0-9 10 0,-3 8-10 0,-2-3 0 16,0 3 0-16,2-3 8 0,0 3-8 0,3 1 10 15,-5-5-10-15,2 8 10 0,1-4-10 0,-1 8 0 16,1-5 0-16,-1 1 0 0,3 4 0 0,-3-1 0 16,1 1 8-16,-1 0-8 0,3 0 10 0,0-2-10 0,0 1 12 0,0 1-12 15,-3 0 0-15,3 3 0 0,0 1 0 16,3-2 0-16,-3-2 0 0,0 2 0 0,0 3 0 0,0-3 0 15,0 1 0-15,0 3 0 0,0-1 0 0,3-3 0 16,-3 1 12-16,2 4-4 0,-4-3 0 0,2-2-8 16,0-2 0-16,2 2 0 0,-2 3 0 0,0-3 0 15,0 5 0-15,0-5 0 0,0 3 0 0,0-3 0 16,0 3 0-16,3-3 0 0,0 5 0 0,-1-5 0 16,-2 5 0-16,0-4 0 0,0 3 0 0,0 1 0 15,3 0 9-15,-3 0-9 0,0-7 0 0,0 7 9 16,0 2-9-16,0-2 0 0,0 0 9 0,0 0-9 15,0 0 0-15,0 0 0 0,0 0 0 0,0 0 8 16,0 0-8-16,2 2 0 0,-2-6 0 0,3 3 0 16,-3 1 0-16,0 0 0 0,3 0 0 0,-3 0 0 15,0 0 0-15,0-5 0 0,0 5 0 0,2 0 0 0,1 0 0 0,-3 0 0 16,3 0 0-16,-1-5 0 0,-2 5 0 0,3 0 0 16,-6-7 0-16,3 7 0 0,0 2 0 0,3-2 0 15,-3-2 0-15,0 4 8 0,0-2-8 0,0 0 0 16,0 0 0-16,0 0 0 0,0-5 0 0,0 5 8 15,0-5-8-15,-3-2 0 0,6 5 0 0,-3-3 0 16,-3 0 0-16,3 5 8 0,3-7-8 0,-3 7 0 16,0 0 8-16,0-5-8 0,0 5 0 0,0 0 0 15,0 0 0-15,-3 0 8 0,3 0-8 0,-2 2 0 16,2-2 8-16,2 5-8 0,-7-3 0 0,5-2 0 16,0 5 0-16,0-3 8 0,0 5-8 0,0-7 0 15,0 0 0-15,3 2 0 0,-1 3 0 0,-2-5 0 16,-2 2 0-16,2-2 0 0,2 0 0 0,-2 2 0 0,0 3 0 0,0-3 0 15,0-2 0-15,0 5 0 0,3-5 0 16,-3 2 0-16,0-2 0 0,0 5 0 0,0-8 0 0,0 3 8 16,3 5-8-16,-1-5 0 0,-2-5 0 0,0 5 0 15,3 2 0-15,0 3 0 0,-3-3 0 0,2-2 0 16,1 5 0-16,-3-3 0 0,0-2 0 0,0 5 8 16,0 2-8-16,0 0 0 0,0 0 0 0,0-5 0 15,0 5 0-15,0-7 8 0,0 2-8 0,0 5 0 16,0-2 0-16,0 2 8 0,0 0-8 0,0 0 0 15,0-5 0-15,0 5 0 0,0 0 0 0,0 0 8 16,0 0-8-16,0 0 0 0,0 0 0 0,0 0 0 16,0 0 0-16,0 0 0 0,0 0 0 0,0 0 0 0,0 0 0 0,0 0 0 15,0 0 0-15,0 0 0 0,0 0-13 0,0 0-1 16,0 0 0-16,0 0 0 16,0 0-112-16,0 0-22 0,3 7-5 0</inkml:trace>
  <inkml:trace contextRef="#ctx0" brushRef="#br0" timeOffset="61651.374">20772 7306 1036 0,'0'0'23'0,"0"0"5"0,0 0 0 0,0 0 1 0,0 0-29 0,0 0 0 16,-2-3 0-16,-1-1 0 0,1-3 57 0,-1 7 6 15,3-8 1-15,0 4 0 0,0 1 0 0,0-1 0 16,0-3 0-16,0 0 0 0,0-3-20 0,0-2-4 15,0 5-1-15,0-4 0 0,0-3-11 0,0 2-3 16,0 5 0-16,0-7 0 0,0-1 31 0,0 1 5 16,0-4 2-16,-3-1 0 0,1 2-35 0,2-2-8 15,-3-2 0-15,0-5-1 0,1 8 1 0,-1-4 1 16,0 1 0-16,3-2 0 0,0 2-11 0,0-1-2 16,-2 1-8-16,2-5 12 0,2 5-12 0,-2-2 0 15,-2 2 0-15,-1-5 0 0,-2 4 0 0,2 1 0 16,3-5 0-16,0 8 0 0,-3-4 9 0,1 1-9 15,2-5 8-15,0 8-8 0,-3-4 8 0,3 4-8 16,0-4 8-16,0 4-8 0,3 4 8 0,-3-8-8 0,0 4 8 16,2 1-8-16,4-2 12 0,-4 5-2 0,-2-5-1 0,0 5 0 15,6 0 1-15,-4 2 0 0,-4-2 0 0,2 3 0 16,0-4-1-16,2 1 0 0,-2 3 0 0,0-4 0 16,0 6-9-16,0-3 10 0,-2 0-10 0,2 3 10 15,-3-5-10-15,3 2 10 0,0 5-10 0,0-5 10 16,3 3-10-16,-6-3 8 0,3 8-8 0,0-6 8 15,3-2 0-15,-3 5 0 0,-6-4 0 0,4 3 0 16,2-1 0-16,-3-3-8 0,3 5 12 0,0-4-4 16,-3 3-8-16,3 1 12 0,3-2-12 0,-3-3 12 15,-3 0-12-15,1 3 0 0,4-3 0 0,1 1 0 16,-6 3 0-16,3-6 0 0,3 5 0 0,-3-3 0 0,3 0 8 16,-3-2-8-16,0 5 0 0,0-3 8 0,5 0-8 0,-5 5 10 15,0-7-10-15,-3 2 10 0,1 5-10 0,2-2 12 16,-3 2-12-16,3-5 12 0,-5 5-12 0,2 0 8 15,3 0-8-15,0-5 8 0,-2 5-8 0,2 0 8 16,0 2-8-16,0-2 8 0,-3 0-8 0,3 5 0 16,-3-3 9-16,3-2-9 0,3 5 0 0,-3-3 9 15,-3-2-9-15,3 2 0 0,0 5 8 0,3-2-8 16,-3-3 0-16,0 5 0 0,-3-2 0 0,3 2 0 16,0-5 8-16,0 5-8 0,0 0 0 0,0 0 0 15,0 0 0-15,0 0 0 0,0 0 0 0,0-2 0 16,0 2 0-16,0 0 0 0,0 0 0 0,0 0 0 15,0 0 0-15,0 0 0 0,0 0 0 0,0 0 0 16,0 0 0-16,0 0 0 0,0 0 0 0,0 0-12 16,0 0 0-16,0 0 0 15,0 0-163-15,0 7-32 0</inkml:trace>
  <inkml:trace contextRef="#ctx0" brushRef="#br0" timeOffset="64479.964">22196 7967 172 0,'0'0'16'0,"0"0"-16"0,0 0 0 0,0 0 0 0,3-5 175 0,-3 2 32 16,-3-1 6-16,3 1 2 0,0-1-83 0,0-3-16 16,-3 7-3-16,1-7-1 0,2 2-25 0,0 5-6 15,-3-2-1-15,0-3 0 0,-2 2-8 0,2-1-3 16,-2 4 0-16,0 0 0 0,0 0-17 0,-1 4-4 15,1-1-1-15,0-3 0 0,-3 7-24 0,0-2-5 16,0-5-1-16,0 7 0 0,0 0-6 0,-3 0-2 16,-2 0 0-16,3 0 0 0,-4 0-9 0,4 2 10 15,-1-2-10-15,3 0 10 0,-2 0-10 0,2 1 0 16,0-1 0-16,2 0 0 0,1 4 0 0,3-4 8 16,-1 1-8-16,0-1 0 0,3 0 0 0,0 0 0 0,3 4 0 15,2-3 0-15,-2 1 0 0,5-2 0 16,0 5 11-16,2-1-11 0,1-1 18 0,2 2-2 0,-2-1-1 15,2-1 0-15,0-3 1 0,0 5 0 0,1 2 0 0,-4 0 0 16,1-2 3-16,-3 2 1 0,2-3 0 0,-2-1 0 16,-5 2-6-16,2 2-1 0,-2 0 0 0,2-2 0 15,-5 2 22-15,0-2 4 0,0-3 1 0,0 3 0 16,-3 2-16-16,1 0-4 0,-3-2 0 0,-1-1 0 16,-2-1-7-16,3 2-1 0,-6-3-1 0,1-4 0 15,-1 2-11-15,1 0-17 0,-6-2 4 0,3-3 1 16,-3-2-181-16,0 5-36 0</inkml:trace>
  <inkml:trace contextRef="#ctx0" brushRef="#br0" timeOffset="64651.891">21921 8329 1436 0,'0'0'64'0,"0"0"12"0,0 0-60 0,0 0-16 15,2-5 0-15,4 3 0 0,-1 2 124 0,3-5 23 16,0 5 4-16,2-2 1 0,4-5-81 0,2 2-16 15,2-2-3-15,3-5-1 0,0 5-38 0,1 0-13 16,-4 0 9-16,1 0-9 0,-6 0 8 0,3 0-8 16,-3 2 0-16,-2 3-643 15,-1 2-134-15</inkml:trace>
  <inkml:trace contextRef="#ctx0" brushRef="#br0" timeOffset="65370.542">22352 7437 403 0,'0'0'36'0,"0"0"-36"0,0 0 0 0,0 0 0 15,0 0 84-15,0 0 9 0,0 0 3 0,0 0 0 16,0 0-27-16,-5-4-5 0,2-3 0 0,3 7-1 16,0 0-11-16,0 0-3 0,-3 0 0 0,3 0 0 15,0 0 3-15,0 0 1 0,0 0 0 0,-5-3 0 16,2-1 6-16,3 4 1 0,0 0 0 0,0 0 0 16,0 0-4-16,0 0-1 0,0 0 0 0,0 0 0 15,-5 4-14-15,5-4-2 0,-2 3-1 0,2-3 0 16,0 0-14-16,0 0-4 0,0 0 0 0,0 7 0 15,0 0-7-15,2 0-1 0,-2 0-1 0,3 0 0 16,-3 2 1-16,2-2 1 0,-2-7 0 0,3 10 0 16,0-3 3-16,-1 5 0 0,1-5 0 0,0 0 0 0,-1 0-6 0,1 0-1 15,0 5 0-15,-1-5 0 0,4 4 1 0,-4-4 0 16,1 0 0-16,0 1 0 0,-1-1-10 16,-2 0 0-16,3 0 9 0,-3 0-9 0,0 0 9 0,0-3-9 15,0-4 12-15,0 8-12 0,0-8 0 0,0 0 0 16,0 0 0-16,2 4-656 15,-2-4-127-15</inkml:trace>
  <inkml:trace contextRef="#ctx0" brushRef="#br0" timeOffset="66089.331">22326 8348 633 0,'0'0'28'0,"0"0"6"0,0 0-34 0,0 0 0 0,2-5 0 0,-2 5 0 16,3-7 211-16,2 7 35 0,-2-7 7 0,2 2 2 16,3 3-149-16,0 2-30 0,0 0-5 0,2 0-2 15,-2 0-29-15,3-5-5 0,-3 5-2 0,3 0 0 16,-4 0 3-16,4 5 0 0,-3-5 0 0,0 2 0 16,2 3 4-16,-4-5 2 0,-1 7 0 0,3 0 0 15,-3 0 1-15,-2 5 0 0,0-5 0 0,-1 4 0 16,1-1-7-16,-3 4-2 0,0-2 0 0,-3 2 0 15,3 0-13-15,-2-2-2 0,-1-1-1 0,0-1 0 16,1 4-10-16,-1-7-8 0,0 5 12 0,3 0-12 16,0-3 9-16,0-2-9 0,0 0 0 0,0 2 9 15,3-6-9-15,-3-3 0 0,3 7 0 0,5-7 0 0,0 5 0 0,-1-5 0 16,1 0 0-16,3 0 0 16,0-5 0-16,2 5 0 0,0 0 0 0,0-7 0 0,0 7 0 15,1-7 0-15,-1 2 0 0,0 3-1142 16</inkml:trace>
  <inkml:trace contextRef="#ctx0" brushRef="#br0" timeOffset="66807.887">23111 7847 230 0,'0'0'20'0,"0"0"-20"0,0 0 0 0,0 0 0 16,0 0 208-16,0 0 36 16,0 0 8-16,0 0 2 0,0 0-86 0,0 0-16 0,-8 0-4 0,3 7-1 15,0 0-45-15,0 0-9 0,-3 0-1 0,2 5-1 16,-2 2-45-16,0 0-9 0,3 0-1 0,-3 5-1 16,0 2 1-16,3-2 0 0,0 2 0 0,-1 5 0 15,1-5-20-15,2 2-4 0,3 1-1 0,0-5 0 16,0 2 1-16,0 2 1 0,3-1 0 0,2-1 0 15,3-2 0-15,-2-5 0 0,-1 4 0 0,3-3 0 16,2-1 10-16,1-3 1 0,2 4 1 0,-2-8 0 16,2 0-25-16,0 4 0 0,6-3-12 0,-1-6 12 15,1 5-52-15,2-7-4 0,-2 7 0 0,-1-7-979 16</inkml:trace>
  <inkml:trace contextRef="#ctx0" brushRef="#br0" timeOffset="67151.606">23312 8068 1324 0,'-5'-12'118'0,"5"10"-94"16,-5-3-24-16,5-2 0 0,-3 0 100 0,3 4 16 16,3-6 4-16,0 7 0 0,-1-5-39 0,3-1-7 15,1 4-2-15,2-3 0 0,0 0-44 0,0 4-8 16,2-1-3-16,-2-1 0 0,3 3-4 0,-1-3-1 15,-2 5 0-15,3 0 0 0,-1-2 11 0,1 2 1 0,-3 0 1 0,0 2 0 16,2 3 7-16,-2 2 2 0,-2 0 0 0,2 0 0 16,-6 4 12-16,1-1 2 0,-1 2 1 0,-2 6 0 15,-2-3-22-15,-1-1-5 0,1 0-1 0,-1 5 0 16,0-5-6-16,-2 5-2 0,2-5 0 0,1 0 0 16,-1-2-13-16,0 2 0 0,1-3 0 0,2-1 0 15,0 2 0-15,0-3 0 0,2 3 0 0,1-5 0 16,2 0 0-16,1 0 0 0,-4-2 0 0,6-3 0 15,0 3 0-15,0-3 0 0,0 3 0 0,0-1 0 16,5-1 0-16,-2-3 0 0,5 0 0 0,-3 0 0 16,3 4-79-16,2-4-21 0,-2 0-5 0,3-4-960 15</inkml:trace>
  <inkml:trace contextRef="#ctx0" brushRef="#br0" timeOffset="67557.917">23741 8115 1209 0,'0'0'108'0,"0"0"-87"16,0 0-21-16,5 0 0 0,-5 0 196 0,0 0 34 16,3 0 7-16,0 4 2 0,2-1-109 0,-2-3-22 15,-1 7-4-15,4-3 0 0,-4 4-55 0,3-1-10 16,-2 0-3-16,2 0 0 0,-2 0-7 0,-3 0-1 16,3 0-1-16,-1 0 0 0,1-2-7 0,-3 2 0 15,0-7-1-15,3 4 0 0,-3-4-6 0,0 0-1 16,0 0 0-16,0 0 0 0,0 0-3 0,0 0-1 15,0 0 0-15,0 0 0 0,0 0-8 0,0-4 0 16,2-3 9-16,1-5-9 16,-3 5-20-16,3 0-8 0,-3-7-1 0,2 7-1 15,1-5-30-15,2 5-7 0,-2 0-1 0,2 0 0 16,0 0 34-16,-2 2 6 0,2 3 2 0,1-3 0 0,-1 5 26 0,-5 0-10 0,8-2 10 0,-3 2 0 16,0 2 21-16,3-2 11 0,-2 7 3 0,2-7 0 15,-3 5-4-15,3 2-1 0,-3-3 0 0,3-1 0 16,-3 4 8-16,1 0 2 0,-1-2 0 0,3-3 0 15,-3 3-28-15,0-3-12 0,-2 3 10 0,2 2-10 16,-5-7 12-16,3 7-3 0,-3-7-1 0,3 4 0 16,-3-4-8-16,2 8 0 0,-2-8 0 0,0 0 0 15,0 0-190-15,0 0-40 16,0 0-8-16,16 2-2 0</inkml:trace>
  <inkml:trace contextRef="#ctx0" brushRef="#br0" timeOffset="68010.907">24233 8063 1594 0,'0'0'71'0,"-5"-2"14"16,2-3-68-16,1 5-17 0,-1-7 0 0,0 4 0 0,-2-1 128 0,0 1 23 15,-1-1 4-15,1 4 1 0,0 0-77 0,0 0-15 16,-1 7-4-16,-4-7 0 0,2 7-22 0,-5 0-5 16,2 0-1-16,-2 5 0 0,2-5-32 0,3 5 0 15,0-3 0-15,0 3 0 0,3-5 0 0,2 4 0 16,-2-1 0-16,5-3 0 0,0 5 0 0,3-5 0 15,-1-3 0-15,1 4 0 16,-3-8-19-16,8 2-10 0,3 3-3 0,-1-5 0 0,1 0 32 0,-1-5 0 0,1 5 0 0,-1-7 0 16,-2 4 0-16,3-4 0 0,-3-4 0 15,0 4 0-15,-3-5 8 0,0-2 8 0,-2 0 2 0,0 0 0 16,-1-5-6-16,-2-2 0 0,-2-1-1 0,-1-1 0 16,0-1-3-16,-2 1 0 0,0 2 0 0,0 2 0 15,-3-2 0-15,0 7-8 0,0-1 12 0,0 4-4 16,0-1-8-16,0 5 0 0,0-3 0 0,3 3 0 15,-3 3 18-15,2 1 2 0,1-1 0 0,3 1 0 16,-4 3 9-16,4 0 3 0,-1 3 0 0,0 1 0 16,3-1-16-16,3 4-4 0,-3 0 0 0,3 5 0 15,2-1-12-15,0-1 0 0,3 4 0 0,0-2 0 16,0 2 0-16,3 0 0 0,-1 0 0 0,1 5 0 16,-3-5 9-16,0 5-1 0,2-8 0 0,-2 4 0 15,0-1-8-15,0-3 0 0,-3-1 0 0,3 2 0 16,0-5 0-16,-3 4 8 0,1-1-8 0,-4-3 8 15,4 0-51-15,-4-2-10 0,4 2-3 0,-6-7-1134 16</inkml:trace>
  <inkml:trace contextRef="#ctx0" brushRef="#br0" timeOffset="68292.138">24238 7698 1558 0,'0'0'69'0,"0"0"15"0,0 0-68 0,6 0-16 16,-1 0 0-16,0 0 0 0,3 3 81 0,0 1 13 0,3-1 2 0,-1 4 1 15,4 2-17-15,4 5-4 0,1-4-1 0,2 9 0 16,-3-1-7-16,1-1 0 0,-3 2-1 0,0 7 0 16,0-5-3-16,-3 0 0 0,-3 5 0 0,4 0 0 15,-7 2-56-15,1-2-8 0,-2 0-10 0,-1-5 10 16,-2 0 8-16,-3 2 8 0,0-6 3 0,-3 2 0 15,-2 2-3-15,2-5-1 0,0-2 0 0,-2 3 0 16,-3-5 17-16,3 2 4 0,-3-2 1 0,0-5 0 31,0 0-183-31,0 4-37 0,-2-4-7 0,2-7-2 0</inkml:trace>
  <inkml:trace contextRef="#ctx0" brushRef="#br0" timeOffset="69373.887">22180 4599 460 0,'0'0'41'0,"0"0"-33"0,0 0-8 0,0 0 0 16,3-5 157-16,-1-2 30 0,-2 2 5 0,0-2 2 15,0 7-66-15,0-2-12 0,-2-3-4 0,2 5 0 16,-3-7-37-16,0 5-8 0,1-3-2 0,2 5 0 15,0 0-1-15,-3-5 0 0,-5 3 0 0,6 2 0 16,2 0-32-16,-8 0-8 0,2 2 0 0,-2 3-1 0,0-5-3 0,3 7-1 16,-5-7 0-16,2 7 0 0,-3 0 2 0,0 0 1 15,1-2 0-15,-1 7 0 0,1-3-22 0,2-2-20 16,-3 5 4-16,3-5 1 0,0 7 24 0,0-2 5 16,3-3 1-16,0 3 0 0,-1 2-25 0,1-2-5 15,0-3-1-15,2 3 0 0,3 2 16 0,0-2 0 16,3 2 0-16,0 0 0 0,2 0 10 0,3-2 5 15,0 2 1-15,2 0 0 0,1-2-6 0,-1 2-1 16,4 0 0-16,-4 0 0 0,3 3 15 0,-2-3 2 16,0-5 1-16,-1 3 0 0,-2 2-4 0,0-2-1 15,0-3 0-15,0 3 0 0,-3 2-3 0,-2-2-1 16,0-5 0-16,-1 5 0 0,-2-3-2 0,0 3-1 0,-2-3 0 0,-1-2 0 16,-2 5-2-16,-1 0 0 0,-2-3 0 0,-2-4 0 31,-1 2-85-31,-2 5-16 0,0-10-4 0,-3 5-632 0,0-7-127 0</inkml:trace>
  <inkml:trace contextRef="#ctx0" brushRef="#br0" timeOffset="69545.722">21873 4982 1450 0,'0'0'64'0,"0"0"14"0,5-5-62 0,-2-2-16 15,2 5 0-15,1-3 0 0,-1-2 117 0,3 5 21 16,0-5 4-16,0 2 1 0,5-2-71 0,0 2-15 15,3-2-2-15,0 0-1 0,0 0-38 0,0 0-8 16,2 0-8-16,1 2 11 0,-3-2-11 0,-3 0 0 16,3 5 0-16,0-3 8 0,-3-2-8 0,0 5 0 15,0-3 0-15,-2 5 0 16,-1-5-127-16,-2 5-30 0,0 5-7 0</inkml:trace>
  <inkml:trace contextRef="#ctx0" brushRef="#br0" timeOffset="70201.91">22426 5043 403 0,'0'0'17'0,"0"0"5"0,-3-2-22 0,3 2 0 16,-2-5 0-16,-1-2 0 0,3 7 292 0,0 0 53 15,0-5 11-15,0 5 3 0,0 0-243 0,0-2-49 16,5-3-10-16,-2 3-1 0,5-3-37 0,0-2-7 16,-3 5-2-16,3-3 0 0,0 3 12 0,3-3 2 15,-3-2 1-15,0 7 0 0,0-5-15 0,2 3-10 16,-2-3 12-16,3 5-12 0,-3 0 26 0,0 0-2 16,2 0 0-16,-2 0 0 0,-3 0-2 0,1 7-1 15,-1-7 0-15,3 5 0 0,-6 2 19 0,1-2 4 16,-3-3 1-16,3 5 0 0,-1 0-16 0,-2 0-3 15,0 0-1-15,0 3 0 0,0-10-9 0,0 7-3 0,-2 0 0 0,-1 0 0 16,0-5-13-16,3 5 9 0,0-7-9 0,-2 5 8 16,2 2-8-16,0-7 0 0,0 0 0 0,0 0 0 15,0 0 0-15,0 7 0 0,0-7 0 0,8 0 0 16,-3 5 0-16,0-5 0 0,1 0 0 0,2-5 0 16,2 5-10-16,1 0 10 0,-1 0 0 0,1 0-9 15,0 0 9-15,-1 5 8 0,1-3-8 0,-1 3 11 16,-4-3-11-16,1 5-11 0,1-2 3 0,-5 2 0 15,0 0 8-15,-1 0 0 0,-2 5 8 0,-5-3-8 16,0-2 18-16,-3 5-1 0,0 0 0 0,0-3 0 16,0-2-1-16,-3 5-1 0,-2-5 0 0,5 5 0 15,-5-3-15-15,2-4 9 0,1 2-9 0,2 0 8 16,-3-2-23-16,3-3-5 0,0-2 0 0,1 0-1 16,-1 0-187-16,0 0-38 0</inkml:trace>
  <inkml:trace contextRef="#ctx0" brushRef="#br0" timeOffset="71715.018">22339 10323 230 0,'0'0'20'0,"0"0"-20"0,0-5 0 0,-3-2 0 16,0 0 165-16,1 5 29 0,2 2 6 0,-3-5 0 16,-2-2-68-16,0 0-13 0,2 7-3 0,-2-7-1 15,-3 2-27-15,2 5-4 0,1 0-2 0,0 0 0 0,5 0-26 0,-5 0-4 16,-3 0-2-16,0 0 0 0,2 0-26 0,-2 0-6 16,3 0-1-16,-3 0 0 0,3 5-6 0,0-5-2 15,-3 2 0-15,2 3 0 0,1-5-9 0,0 7-12 16,0-2 2-16,-3 2 1 0,0 0 17 0,2-5 4 15,1 5 1-15,0 5 0 0,0-5-13 0,-1 5 0 16,1-3 0-16,2-2 0 0,1 5 0 0,2 0 0 16,-3-3 0-16,3 3 0 0,0 0 0 0,0-3 0 15,0 3 0-15,3-3 0 0,-3 8 0 0,2-8 0 16,1 5 0-16,0-2 0 0,-1 2 17 0,1 0 4 16,2-2 1-16,-2 2 0 0,-3 0-14 0,5-2-8 15,-2 2 10-15,2-2-10 0,0-3 23 0,1 3-2 16,-4 2 0-16,6-2 0 0,0-5-1 0,0 2-1 0,-3 3 0 0,1-5 0 15,2 5 11-15,-3-5 2 0,0 5 1 0,3-3 0 16,-3 3-8-16,1-3-1 0,-1 3-1 0,0 0 0 16,-2-3-5-16,0 3-1 0,-3-5 0 0,0 7 0 15,-3-7-2-15,0 5-1 0,-2-2 0 0,0 1 0 16,2-4-4-16,-5 0-1 0,0 5 0 0,0-5 0 16,0 0-1-16,-2-2-8 0,-1 2 12 0,-2-5-4 15,5 3-107-15,-5-3-21 0,0-2-5 16</inkml:trace>
  <inkml:trace contextRef="#ctx0" brushRef="#br0" timeOffset="71902.5">22066 10746 1209 0,'0'0'53'0,"6"-7"12"0,-1 0-52 0,0 5-13 15,3-5 0-15,0 2 0 0,0-2 98 0,0 2 17 16,0-2 3-16,0 5 1 0,5-3-75 0,-2 5-14 15,-3-7-3-15,2 7-1 0,3 0-18 0,-2-2-8 16,-1 2 8-16,4 0-8 0,-4 0 0 0,1 0 0 16,2 0 0-16,-2 0 0 15,2 2-103-15,-2-2-25 0</inkml:trace>
  <inkml:trace contextRef="#ctx0" brushRef="#br0" timeOffset="72511.826">22532 10805 518 0,'0'0'46'16,"0"0"-37"-16,0 0-9 0,0 0 0 0,0 0 235 0,0 0 45 15,0 0 8-15,0 0 3 0,0 0-154 0,0 0-30 16,0 0-7-16,0 0 0 0,0 0-41 0,0 7-8 15,3 5-2-15,-3-5 0 0,2 0-10 0,1 3-3 16,-3 1 0-16,3-4 0 0,-3 5-13 0,2-5-3 16,-2 0-1-16,5 5 0 0,-2-5-8 0,0 0-2 15,2-5 0-15,0 3 0 0,3-5-9 0,-2 2 8 16,-1-2-8-16,3-2 8 0,-3-3 0 0,3 3-8 16,3-3 12-16,-3-2-4 0,-1 0 2 0,-1-7 0 15,4 7 0-15,-2-5 0 0,-5-2-2 0,2 0-8 16,1 2 12-16,-1-2-4 0,0 2 0 0,-5 3-8 15,3-3 12-15,-3 3-4 0,2-3-8 0,-2 7 0 0,-2-2 9 0,2 0-9 16,0 7 8-16,0 0-8 0,0-2 8 0,0 2-8 16,0 0 42-16,0 0 4 0,0 0 1 0,2 7 0 15,1 0-38-15,2 0-9 0,1 5 0 0,-1-3 0 16,-2 5 10-16,4-2 0 0,-1 2 0 0,-1 0 0 16,0-2 6-16,-2 2 0 0,2 0 1 0,1-2 0 15,-1 2-8-15,-2-2-1 0,2-3-8 0,-3 3 12 16,4 0-12-16,-4-3 9 0,-2 3-9 0,3-5 8 15,0 0-8-15,-1 5 0 0,-2-5 0 0,0 0 8 16,-2 0-149 0,2-4-31-16</inkml:trace>
  <inkml:trace contextRef="#ctx0" brushRef="#br0" timeOffset="74480.403">11988 10770 1065 0,'0'0'47'0,"0"0"10"0,-2 0-45 0,2 0-12 0,-3 0 0 0,3 0 0 15,0 0 31-15,-3-5 4 0,1 1 1 0,-1 1 0 16,0-4 8-16,3 2 3 0,-2 5 0 0,-1-7 0 16,0 5-12-16,1-3-3 0,2-2 0 0,0 0 0 15,0 0 3-15,-3 0 0 0,3 0 0 0,0 0 0 0,0 0 7 0,-2-5 2 16,2 5 0-16,0 0 0 0,0-5-18 15,0 5-3-15,0-7-1 0,0 7 0 0,0-5 6 0,-3 5 2 16,0-7 0-16,3 2 0 0,-2 3 2 0,2-3 1 16,-3 0 0-16,0 5 0 0,1-7-5 0,-1 7 0 15,3-7-1-15,-3 2 0 0,1-2-3 0,-1 5-1 16,0-8 0-16,1 8 0 0,2-5 0 0,-3-3 0 16,-2 3 0-16,5 0 0 0,0 0-7 0,0 2 0 15,-3-2-1-15,1 0 0 0,2 2-4 0,0-4-1 16,0-1 0-16,-3 3 0 0,0-2 1 0,3-1 0 15,-2 3 0-15,2 0 0 0,0-5 2 0,-3 5 1 16,0 0 0-16,1-5 0 0,-1 5-2 0,0-5 0 16,1 3 0-16,-1-3 0 0,-2 0-1 0,2-2-1 0,-2 2 0 0,2 3 0 15,3-3-2-15,-2 0-8 0,-4-2 12 0,6-5-4 16,0 5-8-16,0 0 10 0,0-3-10 0,-2 3 10 16,2-5-10-16,0 5 0 0,2 0 9 0,1-5-9 15,-6 7 0-15,6-4 8 0,-3-1-8 0,0-4 0 16,0 7 0-16,0-5 9 0,3 5-9 0,-1-5 0 15,-2 0 8-15,0 0-8 0,0 5 0 0,3-5 0 16,-3 3 10-16,0-3-10 0,0 0 8 0,0 5-8 16,0-5 9-16,0 0-9 0,0 0 10 0,0 3-10 15,0-3 11-15,0 0-11 0,3 0 12 0,-3 0-12 16,0 5 12-16,0-5-12 0,2 0 12 0,-2 5-12 16,3-5 15-16,-1 5-4 0,-2-5-1 0,3 3 0 15,-3-1-1-15,0 3 0 0,-3-5 0 0,3 5 0 16,0-5 1-16,0 5 0 0,0-5 0 0,0 0 0 15,3 5-10-15,-3-5 8 0,3 3-8 0,-3-1 8 0,0 0-8 16,0 1 0-16,2 2 0 0,-2 0 8 0,0-5-8 0,0 5 0 16,3-5 9-16,0 5-9 0,-3-5 0 0,2 5 8 15,1-5-8-15,0 0 0 0,-1 0 0 0,1 5 8 16,-3 0-8-16,0-5 0 0,3 5 0 0,-3-5 8 16,0 5-8-16,2-3 0 0,-2 8 0 0,0-6 9 15,0 4-9-15,0-4 0 0,0-1 9 0,-2 6-9 16,2-1 0-16,0-1 9 0,-3-2-9 0,0 2 12 15,3-2-12-15,-2-1 12 0,2-1-12 0,-3 6 0 16,0-4 0-16,3 2-11 0,0-2 11 0,-2-2 0 16,2 6 0-16,0-6 0 0,-3 6 0 0,3-1 0 15,0-1 0-15,0-2 0 0,-3 2 0 0,3-2 8 16,0 2-8-16,0-2 8 0,-2 2 0 0,2 2 1 0,0-1 0 0,0-1 0 16,0-2-1-16,0 2-8 0,0-2 12 0,0 2-4 15,2-2-8-15,-2 2 0 0,0 5 0 0,0-8 8 16,3 4-8-16,-3-1 0 0,0 5 9 0,0-7-9 15,-3 6 0-15,3-3 0 0,0-1 0 0,0 2 8 16,-2-1-8-16,-1-1 8 0,0 5-8 0,1-8 8 16,-1 8-8-16,1-4 0 0,-1-1 8 0,3 5-8 15,-3-1 0-15,3 1 9 0,-2 0-9 0,-1 0 0 16,3 2 10-16,-3 1-10 0,1-3 8 0,-1 2-8 16,3 5 0-16,0-3 0 0,0-1 0 0,-3 3 0 15,3 6 0-15,0-3 0 0,0-2 0 0,0 7 0 16,0 0-137-16,0 0-27 0</inkml:trace>
  <inkml:trace contextRef="#ctx0" brushRef="#br0" timeOffset="76605.762">21299 7675 691 0,'0'0'61'0,"0"0"-49"15,-3-2-12-15,1-3 0 16,-1 2 69-16,0-1 11 0,-2 1 3 0,2-1 0 0,1-3-15 0,-1 7-4 16,1-7 0-16,-1 0 0 0,3-1-16 0,0 4-3 15,0-3-1-15,3 4 0 0,-1-1-25 0,1-3-6 16,2 7-1-16,-2-3 0 0,2-1 23 0,0 4 4 16,1-5 1-16,-1 5 0 0,-5 0-23 0,3 5-4 0,2-1-1 15,0-1 0-15,-5-3 32 0,3 7 7 0,-1 0 1 0,1 4 0 16,-3-3 12-16,3 6 4 0,-3-7 0 0,2 7 0 15,-2-2-38-15,0 2-7 0,3 0-2 0,-3-2 0 16,0 2-21-16,3 0 9 0,-1 5-9 0,-2-5 0 16,3 5 13-16,0-1-4 0,-3-1-1 0,2 6 0 15,1-2 11-15,-3 1 1 0,0-1 1 0,3 5 0 16,-1-5 3-16,1 2 1 0,-3 1 0 0,2-1 0 16,1-6-5-16,-3 2-2 0,3 0 0 0,-1-3 0 15,1 3-5-15,-3 2-1 0,5-2 0 0,-5 2 0 16,3 2-1-16,0 6-1 0,-1-3 0 0,1-5 0 15,0 5-2-15,-1-1-8 0,-2-1 12 0,0-5-4 16,-2 7-8-16,4-5 12 0,1 0-12 0,-3 3 12 16,0-8-4-16,0 10 0 0,3-7 0 0,-3 2 0 15,2 0 1-15,1 5 0 0,-3-5 0 0,2 3 0 0,1-3-1 16,0 0 0-16,-1 0 0 0,1 5 0 0,0-7-8 16,-1 9 10-16,1-7-10 0,-3 3 10 0,0-3-10 0,3 5 10 15,-1-5-10-15,-2 5 10 0,-2-5-10 0,2 0 0 16,2 3 9-16,-2-1-9 0,0 1 8 0,0-3-8 15,0 0 8-15,0 0-8 0,3 3 0 0,-3-3 9 16,0 0-9-16,-3 0 0 0,6 5 8 0,-3-7-8 16,0 2 0-16,0 0 0 0,0 3 8 0,0-8-8 15,0 3 0-15,3 2 0 0,-6-2 13 0,3 0-4 16,3-3-1-16,-3 3 0 0,-3 0-8 0,3 0 10 16,0-3-10-16,0 3 10 0,0-5-10 0,-3 7 0 15,1-4 0-15,-1-1 0 0,6 3 8 0,-6-5-8 16,0 0 0-16,3 0 8 0,-2 5-8 0,2-5 0 0,-3-2 9 0,0 2-9 15,3 0 0-15,-2-2 0 0,4 0 0 0,-2-3 8 16,0 5-8-16,0-7 0 0,0 5 0 0,3 2 0 16,-3-2 0-16,3-5 0 0,-3 7 0 0,0-7 0 15,0 5 0-15,2-3 0 0,-2 3 0 0,3 0 8 16,0-3-8-16,-1 3 0 0,-4-5 8 0,4 0-8 16,-2 5 9-16,0-3-9 0,0-2 12 0,0 5-12 15,0-5 9-15,0 5-9 0,0-3 0 0,0-2 9 16,0 3-9-16,0-1 0 0,3-2 9 0,-3 0-9 15,0 0 0-15,0 3 9 0,0-3-9 0,0 0 0 16,3 0 10-16,-3 0-10 0,2-5 8 0,-2 10-8 16,3-5 0-16,-3 0 8 0,0 0-8 0,0 5 0 15,0-5 0-15,-3 7 8 0,3-7-8 0,-2 7 0 0,-4-7 0 16,4 5 0-16,2 2 8 0,0-2-8 16,-3 2 0-16,0-2 0 0,6-3 0 0,-3 3 0 0,0 2 8 15,0-2-8-15,-3-3 8 0,3 3-8 0,3 0 8 0,-3-3-8 16,-3-2 8-16,3 5-8 0,0 2 11 0,0-7-3 15,-2 5-8-15,-1-5 12 0,3 7-4 0,-3-7 0 16,3 0-8-16,-2 5 12 0,-4-5-12 0,6 5 9 16,-2-3-9-16,2-2 8 0,-5 0-8 0,2 5 0 15,0-5 0-15,1 0 0 0,2 0 0 0,-3 0 0 16,0-2 8-16,3 2-8 0,0-5 0 0,0-2 0 16,0 0 0-16,0 0 0 0,0 0 0 0,0 0 0 15,0 0 0-15,0 0 0 16,0 0-34-16,0 0-2 0,0-7-1 0,0-2 0 15,-2-5-174-15,2-5-34 0</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45:41.527"/>
    </inkml:context>
    <inkml:brush xml:id="br0">
      <inkml:brushProperty name="width" value="0.05292" units="cm"/>
      <inkml:brushProperty name="height" value="0.05292" units="cm"/>
    </inkml:brush>
  </inkml:definitions>
  <inkml:trace contextRef="#ctx0" brushRef="#br0">17042 3122 57 0,'-5'-5'0'0,"5"5"0"15,5-2 0-15,3-3 0 0,0 5 328 0,0 0 61 16,0 0 12-16,0 5 3 0,2-3-224 0,1 3-45 15,-1 2-9-15,1 0-2 0,5 0-43 0,-3 5-9 16,0-1-1-16,0-1-1 0,3 4-18 0,-2 5-4 16,-1-5-1-16,3 5 0 0,-6-5-13 0,3 0-2 15,-2 0-1-15,0 2 0 0,-1-6 1 0,1 4 0 16,-3-7 0-16,0 5 0 0,0-5 4 0,0 0 0 16,-3 0 1-16,0-2 0 0,0-3-2 0,-2-2-1 15,2-2 0-15,1-3 0 0,-4 3-2 0,1-10-1 16,2 5 0-16,0-7 0 0,3-8-9 0,-2-1-2 0,2-5 0 15,0-5 0-15,2-2-9 0,1-3-3 0,-1-2 0 0,4-2 0 16,1-5-8-16,-1 0 0 0,2-1 0 0,-1 4 8 16,1-3-8-16,3 7 0 0,-1-3 0 0,-2 6 0 15,0 2 0-15,-3 2 0 0,1 0-10 0,-1 4 10 16,0 4-8-16,-2-1 8 0,-3 0 0 0,2 5-9 16,-5 4 9-16,3-2 0 0,0 1 0 0,-2-1 0 15,-4 12 0-15,4-7 0 0,1 7 0 0,1 0 0 16,-5-1 0-16,2 4 0 0,-2-3 0 0,2 7 0 15,-5 0-58-15,0 0-13 0,3 7-2 0,-3 5-1211 16</inkml:trace>
  <inkml:trace contextRef="#ctx0" brushRef="#br0" timeOffset="1126.018">18751 13176 576 0,'-8'-7'25'0,"8"7"6"0,-3 0-31 0,3 0 0 16,0 0 0-16,0 0 0 0,0-7 167 0,0 7 27 15,0 0 6-15,0 0 0 0,3 0-91 0,2-7-18 16,-5 7-4-16,6 0-1 0,2 0-11 0,0 4-3 16,-3-1 0-16,3 1 0 0,0-1-17 0,0 2-4 15,2-3-1-15,1 10 0 0,2-5-8 0,-2 7-2 16,2-7 0-16,-3 7 0 0,1-2-3 0,2 2-1 0,-2 0 0 0,2 2 0 16,-2-1-4-16,2-1-2 15,-3 0 0-15,4 0 0 0,-1 0-10 0,0 2-1 0,0-6-1 0,-2 4 0 16,2-2-3-16,0-5-1 0,-2 0 0 0,2-2 0 15,-2-3 1-15,-1 5 0 0,1-7 0 0,0 0 0 16,-6 0 0-16,3 0 0 0,-3-7 0 0,3 0 0 16,-3-7 3-16,-2 2 1 0,5-2 0 0,-3-5 0 15,3-2-5-15,3 0-1 0,-3 0 0 0,5-5 0 16,3 0-13-16,0 0 8 0,0-2-8 0,-1-1 0 16,4-1 0-16,-1 6 0 0,1-2 0 0,-1 1 0 15,4-1 0-15,-6 0 0 0,2 5 0 0,-2 0 0 16,0-1 0-16,-3 4 8 0,0-1-8 0,-2 5 0 15,-3-5-25-15,0 5-8 0,-3 0-2 0</inkml:trace>
  <inkml:trace contextRef="#ctx0" brushRef="#br0" timeOffset="3688.662">19844 7607 2030 0,'-8'-3'90'0,"3"3"18"0,-1-4-86 0,1 4-22 0,0-3 0 0,-3-1 0 16,0 4 12-16,0 0-3 0,0-7 0 0,0 7 0 15,-3-5 37-15,1 5 7 0,-3 0 2 0,-1 0 0 0,1-7-27 0,-3 7-4 16,-2 0-2-16,2 0 0 0,0-7-22 0,-3 7 0 16,1 0 0-16,-1-3 0 0,1-1 0 0,-3 4 0 15,0-7 0-15,-6 7 0 0,1-7 0 0,-3 2 0 16,-1-2 0-16,1 4 0 0,-2-4 0 0,-4 3 0 15,1-3 0-15,-1-5 0 0,-2 5 11 0,-2 0-3 16,-1 0 0-16,3 0 0 0,0-5 15 0,0 5 2 16,0 0 1-16,-3 0 0 0,0-7 0 0,-2 7 0 15,0-5 0-15,-1 2 0 0,-2 3-7 0,3-4-2 16,0-4 0-16,-1 8 0 0,1-4-3 0,2 1-1 16,-5-6 0-16,0 6 0 0,0-1-1 0,3-4 0 15,0 1 0-15,-1 0 0 0,1-5-2 0,0 8-1 0,-1-3 0 16,-1-1 0-16,-4 1 2 0,3-4 0 0,0 6 0 0,-3 2 0 15,3-4-11-15,0 2 8 0,0-2-8 0,0 3 8 16,-2 1-8-16,-4-2 10 0,-1 5-10 0,1 0 10 16,1-4-10-16,0 4 0 0,-1-5 0 0,-1 5 0 15,4 0 0-15,-5 4 0 0,0-4 8 0,0 0-8 16,0 2 0-16,3-2 0 0,2 0 0 0,-7 3 0 16,-9 4 0-16,9-3 0 0,4-1 0 0,1 4 0 15,-5 0 0-15,4 0 0 0,1 0 0 0,0 4 0 16,-6-1 0-16,3-3 0 0,-5 4 0 0,3-4 0 15,-1 7 0-15,0 0 0 0,-4 1 0 0,1-1 0 16,1 0 0-16,0 0 0 0,0-3 0 0,5 3 0 16,-3 1 0-16,1 6 0 0,-3-7 0 0,2 4 0 15,3 4 0-15,3-4 0 0,0 3 0 0,-3 1 0 16,2-4 0-16,1-1 0 0,0 6-8 0,0 1 8 16,-1-3 0-16,4 5 0 0,-1-1 0 0,6-4 0 0,-1 8 0 0,-2-4 0 15,3 4 0-15,0-4 0 0,-1 4 0 0,4-4 0 16,-1 4 0-16,3 3 0 0,0 1 0 0,2-2 0 15,1 6 0-15,2-1 0 0,1-3 0 0,-1 2 0 16,0 5 0-16,0-3 0 0,1 1-9 0,1 2 9 16,1 0 0-16,3 0 0 0,-3 2-8 0,5 5 8 15,0-3 0-15,0 3 0 0,3 0 0 0,0-4-8 16,3 4 8-16,-1 0 0 0,0 0 0 0,1 0-8 16,2 7 8-16,3 0 0 0,-3 0 0 0,5 0-8 15,1 0 8-15,-1 5 0 0,3-5 0 0,3 2-8 0,0 3 8 16,-1-1 0-16,4 4-9 0,4-6 9 0,1 5 0 0,2-2-9 15,-2 2 9-15,8-2 0 0,-1 2-9 0,3 0 9 16,3 0 0-16,0 0-11 0,3-7 11 16,4 7-8-16,1-2 8 0,5-5 0 0,6 5 0 0,2-3 0 15,0-2 0-15,5 0 0 0,1 0 9 0,2 0-9 16,0-2 0-16,5-3 0 0,3 5-12 0,2-7 3 16,3 7 9-16,1-7 0 0,4 0 0 0,-2 0 0 15,3 0 0-15,7-7-10 0,6 5 10 0,2-8-10 16,0 3 10-16,3 0-13 0,6-7 5 0,-4 2 8 15,4 5-11-15,2-12 11 0,2 5-8 0,1-7 8 16,0 2 0-16,-1 0-8 0,6-4 8 0,0-3 0 16,-3-5 0-16,0 3-8 0,-2-5 8 0,5 0 0 15,5-2 0-15,0-5 0 0,-5 0 0 0,3-5-8 16,2-2 8-16,0-5 0 0,3 3 0 0,-6-5 0 0,1-5 0 16,-3 0 0-16,0-2 0 0,-3 0 0 0,0-5 0 0,-2 5 0 15,-6-10 0-15,3 8 0 0,-5-8 0 0,0 3 0 16,-11 2 8-16,0-7-8 0,0 0 8 0,-3-2-8 15,-2 2 10-15,-3-7-10 0,-5 0 20 0,3 0-3 16,-4 0 0-16,4 0 0 0,-3 0 0 0,-3-2 0 16,-3-3 0-16,4-2 0 0,-6 0-7 0,-6 0-2 15,-2 0 0-15,0 0 0 0,-5 0 0 0,-6 0-8 16,1-7 12-16,-9 2-4 0,1-2 17 0,-6 0 3 16,0-5 1-16,-3 5 0 0,1-7-29 0,-3 7 0 15,0-5 0-15,0 5 0 0,-6-7 12 0,1 7 7 16,-1 2 1-16,-4-2 0 0,2 0 12 0,-6 2 2 15,-4-2 1-15,-1 0 0 0,-2 0-7 0,-6 2-2 16,-2 5 0-16,-3-7 0 0,-3 7-18 0,-2-3-8 0,-5-1 0 0,-1 4 8 16,-4-5-20-16,-4 5-4 0,1 5 0 0,-1-3-1 31,-4 5-20-31,-1-2-4 0,-5-3-1 0,-3 5 0 16,-2 5-86-16,-8 2-16 0,0 4-4 0,-6 4-1049 0</inkml:trace>
  <inkml:trace contextRef="#ctx0" brushRef="#br0" timeOffset="5000.521">13856 8917 1036 0,'0'0'46'0,"0"0"10"0,0 0-45 0,3-5-11 16,0-2 0-16,-3 7 0 0,0 0 118 0,0 0 22 16,-3-7 4-16,0 7 0 0,3 0-6 0,-8-5-2 0,3 3 0 0,-6 2 0 15,1 0-44-15,-1 0-8 0,-5 0-3 0,3 0 0 16,-3 2-32-16,-2 3-6 0,-3 2-2 0,-6-2 0 15,3-3-26-15,-5 5-6 0,-5 0-1 0,-3-2 0 16,0 7 4-16,2-3 1 0,4-2 0 0,-1 5 0 16,0-5 3-16,3 7 1 0,-3-7 0 0,3 7 0 15,0-2-8-15,-3 2-1 0,1 0-8 0,-4-2 12 16,6 2-12-16,0-2 9 0,5-3-9 0,0 3 8 16,0-5-8-16,3 7 0 0,3-7 0 0,-1 5 0 15,3-5 0-15,3 0 0 0,3 0 0 0,-1-2 0 16,0 2-28-16,6-5 1 0,0 3 1 0,2-3 0 15,3-2-221-15,0 0-44 0</inkml:trace>
  <inkml:trace contextRef="#ctx0" brushRef="#br0" timeOffset="5422.749">13110 8999 518 0,'0'0'46'0,"0"0"-37"0,0-2-9 0,-3-3 0 16,3 3 112-16,0 2 20 0,-5-5 4 0,3 0 0 16,-4 3-11-16,-2 2-2 0,3 0-1 0,-3 0 0 15,-3-5-24-15,4 10-5 0,7-5-1 0,-14 7 0 16,-2-2-38-16,-2 4-8 0,2-2-2 0,-2 5 0 16,-1 0-13-16,-2 2-3 0,0 2-1 0,0 3 0 15,-3 2-12-15,0 3-3 0,-3-3 0 0,4 5 0 16,1-5-4-16,1 5-8 0,-3-5 11 0,9 0-11 15,-1 0 17-15,5 3-3 0,1-8-1 0,2 3 0 16,5 0-13-16,0 0 8 0,6-5-8 0,5 0 0 0,0 0 0 16,8 0 0-16,0 0 0 0,5-2 0 0,0-5 0 0,5 5 0 15,3-10 0-15,3 3 0 16,5-3-48-16,-2-2-7 0,2-2-1 0</inkml:trace>
  <inkml:trace contextRef="#ctx0" brushRef="#br0" timeOffset="6941.151">10382 9989 806 0,'0'0'72'0,"0"0"-58"15,-2 0-14-15,2 0 0 0,0-7 136 0,-6 7 25 16,1-7 5-16,2 2 1 0,-5 3-47 0,3-3-10 15,0 3-2-15,-3 2 0 0,0-5-35 0,-3 3-7 16,3 2-2-16,-2 0 0 0,-1-5-18 0,1 5-4 16,-4 0-1-16,7 0 0 0,-4 0-9 0,0 0-3 15,1 5 0-15,-6-3 0 0,-3 3-29 0,9 2 8 16,5 0-8-16,-1 0 0 0,-2 0 0 0,0 5 0 16,3-3 8-16,0 3-8 0,-1 2 0 0,1-2 0 15,3-3 0-15,-4 3 0 0,4 0 0 0,-1-3 0 16,6 3 0-16,-1-5 0 0,4 7 0 0,-1-7-13 15,0 0 4-15,3 0 1 0,-3 0 8 0,6-2 0 16,0 0 0-16,4-3 0 0,1-2 0 0,3 5 0 16,-3-5 0-16,0-5 0 0,-1 5 0 0,1-2 0 15,-2-3 0-15,-1-2 0 0,-3 2 0 0,1 3 0 0,-6-3 0 16,3-2 0-16,-3 5 14 0,-2-3 5 16,0-2 1-16,2 5 0 0,-2-3 25 0,-3 5 6 0,2-7 1 0,-2 2 0 15,0 3-29-15,0-3-6 16,0 5-1-16,0 0 0 0,0 0-6 0,3-7-2 0,-3 7 0 0,0 0 0 15,0 0-8-15,8 0 0 0,-8 0 0 0,8 0 0 16,0 0 0-16,2 5-11 0,-2-3 3 0,3 3 0 16,2-3 8-16,-2 5 0 0,-1 3 0 0,4-1 0 15,-1-2 0-15,-3 5 0 0,-2-3 0 0,3 3 0 16,-3 2 0-16,0 0 11 16,-3 3-3-16,-2-3 0 0,-1 0 20 0,-2 0 3 0,-2 0 1 0,-1-2 0 15,0 2-10-15,-2 0-2 16,0 0 0-16,-3 3 0 0,-3-3-6 0,1 0-2 0,2-2 0 15,-3 2 0-15,1-5-12 0,-4 3 0 0,1-5 0 0,0 0 0 0,2 0 0 0,1 0 0 16,-4-2 0-16,1-3 0 0,3-2 0 0,-4 0 0 16,1 0 0-16,-3-2 0 15,3-3-23-15,0-2-7 0,0 0-2 0,-1 0 0 16,4-5-179-16,2 5-36 0,5 0-7 0,1-2-2 0</inkml:trace>
  <inkml:trace contextRef="#ctx0" brushRef="#br0" timeOffset="7378.503">10636 10050 1267 0,'0'0'28'0,"0"0"5"0,0 0 2 0,0 0 1 0,0 0-36 0,0 0 0 0,0 0 0 0,0 0 0 16,0 0 109-16,0 0 15 0,0 0 4 0,0 0 0 15,0 0-52-15,6 5-9 0,-1-3-3 0,0 3 0 16,0-3 0-16,1 8 0 0,-4-3 0 0,4 0 0 16,-4 0-19-16,1 0-4 0,0 0-1 0,-1 0 0 15,-2 0-12-15,0-2-4 0,3-3 0 0,-3 5 0 16,-3-2-24-16,3-3 0 0,0-2 0 0,0 0 0 16,0 0 24-16,0 0-1 0,-2 0 0 0,2 0 0 15,0 0-15-15,-3-7-8 0,0 0 10 0,1 0-10 16,2 0 0-16,0 0 0 0,0 0 0 0,2-5 0 0,-2 3 0 0,3-3 0 15,0 0 0-15,-1-2 0 16,4 0-19-16,-1 2-6 0,3 3-2 16,0-3 0-16,-3-2 27 0,0 7 0 0,1-5 0 0,-1 5 0 15,0 0 0-15,3 5 0 0,-3-3 0 0,1-2 0 16,2 2 0-16,-3 3 0 0,3-3 0 0,-8 5 0 0,5 0 0 0,3 0 0 16,0 5 0-16,0-5 0 0,0 0 0 0,0 0 0 15,0 0 0-15,-3 0 0 0,0 0 0 0,1 0 0 16,2 2 0-16,-3 3 0 15,0-5-116-15,0 7-19 0,-2-7-3 0</inkml:trace>
  <inkml:trace contextRef="#ctx0" brushRef="#br0" timeOffset="7862.701">11081 10003 1497 0,'0'0'32'0,"0"0"8"0,0 0 0 0,0-2 4 0,-3-3-36 0,3-2-8 15,-3 7 0-15,-2-7 0 0,3 7 104 0,-1-7 20 0,-2 7 3 0,-1-5 1 16,1 5-56-16,-3-2-12 0,0-3-1 0,0 10-1 16,3-5-42-16,-3 2-8 0,3-2-8 0,-1 5 12 15,-2 2 22-15,1 0 5 0,-1 0 1 0,0 0 0 16,0 0-28-16,0 0-12 0,0 5 10 0,3 0-10 15,-3-3 0-15,2 3 0 0,4 2 0 0,-1-2 0 0,0-3 0 0,1 3 0 16,2 0-8-16,5-3 8 0,-2-2-13 0,2 0 4 16,-2-2 1-16,2 2 0 0,3-2 8 0,2-3 0 15,-2-2 0-15,3 0 0 0,-3-2 0 0,2-3-13 16,4 5 5-16,-4-7 8 0,1 2 0 0,-1-2 0 16,1 0 0-16,0 0 0 0,-1 0 0 0,1 0 0 15,-3 0 0-15,0 0 0 0,-3 0 15 0,0 0-3 16,-2 0 0-16,2 2 0 0,-5-2 15 0,0 7 2 15,0 0 1-15,0 0 0 0,0 0 3 0,0 0 1 16,0 0 0-16,0 0 0 0,0 0-14 0,0 0-4 16,0 7 0-16,5 0 0 0,-2 0-16 0,0 0 0 15,-1 0 0-15,1-2 0 0,2 2 0 0,-2 0 0 16,2 0 0-16,1 0 0 0,-1 0 0 0,-3-2 0 16,6-3-8-16,-5 3 8 0,2 2-13 0,-2-2 0 0,2-3 0 15,-2 3 0 1,-3-5-227-16,5 2-44 0,-5-2-10 0,8 0-547 0</inkml:trace>
  <inkml:trace contextRef="#ctx0" brushRef="#br0" timeOffset="8362.386">11451 10010 1267 0,'0'0'56'0,"0"0"12"0,0 0-55 0,0 0-13 0,-5 0 0 0,-3 0 0 15,3 0 105-15,-3 0 19 0,0 5 3 0,-3-3 1 16,-2 3-68-16,2 2-12 0,-2 5-4 0,0-3 0 16,-3-2-19-16,5 5-4 0,-2 2-1 0,5-2 0 15,0-3-20-15,0 8 8 0,6-8-8 0,-4 5 0 0,4-2 0 0,-1 0 0 16,1-3 0-16,2 3-8 0,2 2 0 0,3-7 0 16,1 0 0-16,-1 0 0 0,3-2 8 0,3-3 0 15,-3-2-9-15,5-2 9 0,-3-3 0 0,4 3 0 16,-1-5 12-16,-3 0-4 0,4 0 13 0,-4-3 3 15,1 3 0-15,-3-7 0 0,2 5 20 0,1-3 5 16,-3-2 1-16,-3 0 0 0,3-5 1 0,0 0 0 16,-3-2 0-16,-2 0 0 0,2-3 17 0,-5 3 4 15,0 0 1-15,-2 0 0 0,-4 2-58 0,1 7-15 16,0-4 0-16,-1-3 0 0,-2 7 31 0,1-2 3 16,-1 0 1-16,2 2 0 0,-2 5-5 0,3-2-1 15,2-3 0-15,1 5 0 0,2 0-29 0,0 2 0 0,-3-2-11 16,3 5 11-16,-3-3 0 0,3 5 0 0,0 0 9 15,0 0-1-15,0 0-8 0,0 0 0 16,0 0-11-16,6 12 11 0,-1-3 0 0,0 3 0 0,1 2-8 16,-1 0 8-16,3 5 0 0,-3-5 0 0,0 5 12 0,1 0-12 15,-1-3 0-15,0 1 0 0,3-1 0 0,-2 3 0 16,-1-5 0-16,0 5 0 0,3-5 0 0,-3 0 0 16,1-2 0-16,-1-3 0 0,3-2 0 0,-3 5 0 15,-2-5-186-15,2 0-44 0,-2 0-9 0,5 0-1 16</inkml:trace>
  <inkml:trace contextRef="#ctx0" brushRef="#br0" timeOffset="8549.41">11655 10036 1728 0,'0'0'38'0,"0"0"8"0,0 0 2 0,0 0 0 0,5 5-39 0,-2-3-9 15,2 5 0-15,-2 0 0 0,-1-2 53 0,4 2 9 16,-6 5 2-16,2-5 0 0,1 2-7 0,0-2-1 15,-3 5 0-15,2 0 0 0,-2-5-38 0,3 2-8 16,0-2-2-16,-3 3 0 16,0-3-61-16,0-7-13 0,0 0-2 0,0 0-1 15,0 0-201-15,0 0-40 0,0 0-8 0,0 0-2 0</inkml:trace>
  <inkml:trace contextRef="#ctx0" brushRef="#br0" timeOffset="8659.09">11687 10003 1036 0,'0'0'46'0,"-3"-7"10"0,0 0-45 0,3 5-11 0,0-10 0 15,0 7 0-15,-2-2 156 0,2 0 28 0,-3 0 7 0,6 5 1 16,-3-3-103-16,2-2-20 0,-2 7-4 0,0 0-1 16,3-5-51-16,0 3-13 0,-3 2 0 0,0 0-577 15,5 0-119-15</inkml:trace>
  <inkml:trace contextRef="#ctx0" brushRef="#br0" timeOffset="9080.622">11798 10149 1497 0,'0'0'32'0,"0"0"8"0,0 0 0 0,0 0 4 0,8 0-36 0,-3-5-8 16,3 5 0-16,3-2 0 0,-1-3 53 0,1 3 9 16,-1-3 2-16,1 3 0 0,-1-3-32 0,4-2-7 15,-4 5-1-15,-2-3 0 0,3 0 4 0,-3 3 1 16,0-3 0-16,0-2 0 0,-3 5-14 0,0-3-3 15,0-2-1-15,-2 0 0 0,0 2 35 0,-3 3 7 16,0-3 2-16,-3-2 0 0,0 0-15 0,1 0-2 16,-3 0-1-16,2 5 0 0,-2-3-17 0,-1 0-4 15,1 3-1-15,-3-3 0 0,3 5-15 0,-3 0 11 16,0 0-11-16,-3 0 10 0,3 5-10 0,-2-3 8 16,-1 3-8-16,3 0 8 0,-2 2-8 0,-1 0 12 15,1 2-12-15,-1-2 12 0,6 5-12 0,-1 0 0 16,1-3 0-16,0 3 0 0,2 2 0 0,0 0 0 15,3 0-9-15,0-2 9 0,0 2 0 0,0 0 11 16,3-2 0-16,0 2 0 0,-1 0-24 0,4-2-5 0,-4 0-1 16,4-3 0-16,-1-4 9 0,6 2 2 0,-1-5 0 0,3 3 0 31,1-5-34-31,1 2-6 0,-1-4-2 0,4 2 0 16,-2-5-154-16,3-2-32 0,-4 0-5 0,1 0-247 0,-2 0-50 0</inkml:trace>
  <inkml:trace contextRef="#ctx0" brushRef="#br0" timeOffset="9424.297">12068 10095 345 0,'0'0'15'0,"0"0"4"16,2-7-19-16,1 2 0 0,0-2 0 0,-3 7 0 16,2 0 236-16,-2 0 43 0,0 0 9 0,0 0 1 15,0 0-105-15,6 0-20 0,-6 0-5 0,5 0-1 0,0 7-70 0,-2-2-13 16,2 2-3-16,-2-5-1 0,-1 10-16 0,1-5-3 16,0 0-1-16,-1 0 0 0,1 0-36 0,-3 5-7 15,3-5-8-15,-1 0 11 0,-2-2 14 0,0 2 3 16,3 0 1-16,-3-7 0 0,0 0 5 0,0 0 1 15,0 0 0-15,0 0 0 16,0 0-51-16,0 0-11 0,0 0-1 0,0 0-1 0,5-7 46 0,0 2 10 16,1-4 1-16,2-3 1 15,-3 0-62-15,3 5-13 0,-3-7-2 0,3 7-1 16,0-5 17-16,0 5 4 0,-3-2 1 0,3 2 0 0,-2-3 15 0,1 8 2 16,-1-3 1-16,-1 3 0 0,3-3 9 0,0 5 0 15,0 0-9-15,0 5 9 0,0-3 0 0,0 3 0 16,2 2 10-16,-2 0-10 0,5 0 15 0,-2 0-4 15,0 0-1-15,-1 5 0 0,-2-5-10 0,3 5 8 16,-3-3-8-16,0-2 8 0,-3 5-8 0,3-5 8 0,-3 5-8 16,0-3 8-16,1-4-8 0,-1 2 0 0,-2 0 0 0,-1 0 0 31,-2-7-181-31,0 0-35 0,0 0-8 0,0 0-624 0</inkml:trace>
  <inkml:trace contextRef="#ctx0" brushRef="#br0" timeOffset="9627.811">12478 9813 1706 0,'0'0'76'0,"0"0"15"15,0 0-73-15,0 0-18 0,0 0 0 0,2 2 0 16,1 5 60-16,0 0 8 0,-1 5 1 0,1-5 1 0,2 7-5 0,-2 0-1 16,2 0 0-16,1 10 0 0,-1-3-51 0,0 0-13 15,0-2 0-15,-2 2 0 0,2-2 0 0,-2-5 0 16,-3 7 0-16,3-9 0 0,-1 7 22 0,-2-10 2 15,0 3 0-15,0 2-688 16,0-7-136-16</inkml:trace>
  <inkml:trace contextRef="#ctx0" brushRef="#br0" timeOffset="9783.628">12446 10036 1796 0,'0'0'40'0,"8"0"8"0,0 0 1 0,0 0 1 0,2 0-40 0,4-2-10 15,-1-3 0-15,0 3 0 0,3-3 54 0,5 5 9 16,3-7 1-16,0 2 1 0,-3 3-65 0,5-5-19 16,1 2-1-16,-3 3 0 15,-1-5-50-15,-1 2-10 0,-1 5-3 0</inkml:trace>
  <inkml:trace contextRef="#ctx0" brushRef="#br0" timeOffset="10658.826">10938 10984 1432 0,'0'0'64'0,"0"0"12"0,0 0-60 0,0 0-16 0,0 0 0 0,-5-5 0 16,2 5 83-16,-2-7 13 0,-3 7 4 0,5-5 0 15,-2 5-33-15,-1-2-7 0,1-3 0 0,3 5-1 16,-1 0-15-16,-2 0-4 0,-1 0 0 0,1 5 0 16,0-3-10-16,-1 3-2 0,-1-2-1 0,-1 8 0 15,-6-4-16-15,4 7-3 0,-3-2-8 0,2 2 12 16,0-2-12-16,1-3 9 0,4 3-9 0,-1 2 8 16,4 0-8-16,3-6 0 0,0 3 0 0,3-4 0 15,-1 0-19-15,3 0 1 0,1 1 0 0,-1-4 0 0,3-1 18 0,0 1 12 16,3-4-1-16,-1 0-1 0,-2-4-19 0,8 1-4 15,-3-4-1-15,3 0 0 0,-5-5 14 0,2 5 10 16,0-7-2-16,-2 2 0 0,2-4 2 0,-5-1 0 16,-3 3 0-16,0-7 0 0,-2 7 20 0,-3-5 4 15,0 0 1-15,-3-2 0 0,3 2 3 0,-2-2 1 16,-1 0 0-16,-2 2 0 0,0-2-15 0,-1 0-4 16,1 2 0-16,0-2 0 0,2 2-20 0,-2 0 0 15,2 3 0-15,-2-3 0 0,2 5 30 0,0-5 2 16,-2 5 0-16,3 2 0 0,-1-2-13 0,0 2-3 15,1 5 0-15,-1 0 0 0,3 0 0 0,0 0 0 16,-3 5 0-16,3 2 0 0,-2-5 20 0,2 5 3 16,0 0 1-16,2 7 0 0,1 0-32 0,0 7-8 15,2-2 0-15,3 2 0 0,-3 0 0 0,3 5 0 0,0 2 0 16,3 5 8-16,-1 0-8 0,3 0 0 0,-2-3 0 0,5 3 8 31,0 0-32-31,2 0-5 0,-2 0-2 0,0-5 0 0,-3 0 51 0,0 0 11 16,-2 3 1-16,2-3 1 0,1-2-21 0,-7-3-12 0,4-4 12 0,-3 2-12 15,3-2 0-15,-6-3 0 0,3-1 0 0,0 1 0 16,-3-7-44-16,0 5-16 0,-5-7-4 16,0 0 0-16,8-2-151 0</inkml:trace>
  <inkml:trace contextRef="#ctx0" brushRef="#br0" timeOffset="11033.475">11340 10953 403 0,'0'0'36'0,"0"0"-36"0,0 0 0 0,5 0 0 0,1 0 214 0,-1 5 36 16,-5-5 7-16,5 0 2 0,1 2-158 0,1-2-31 16,-1 0-6-16,4-2-2 15,-4 2-30-15,-1 0-5 0,-2-5-2 0,2 5 0 16,0 0-15-16,0-7-10 0,1 7 12 0,-4-7-12 16,4 5 40-16,-1-3 2 0,0-2 0 0,1 2 0 0,-6 3-7 0,0-5-2 15,0 2 0-15,-3-2 0 0,-2 5 6 0,-1-3 1 16,1-2 0-16,0 7 0 0,-3-5-9 0,2 5-2 15,-4-2 0-15,2-3 0 16,0 5-6-16,0 0-2 0,0 5 0 0,-2-3 0 0,-1-2 3 0,0 5 1 16,1 2 0-16,2 0 0 0,-3 0-17 0,3 0-8 15,-2 0 8-15,-1 5-8 0,1 0 32 0,2-3 0 16,0 3 1-16,0 2 0 0,3-2-33 0,2 2 0 0,-2 0 0 0,2 0 0 16,0 0 0-16,1 5 0 15,2-5 0-15,2 0 0 0,1-2 0 16,2 2 0-16,1 0 0 0,1-6 0 0,1 3 0 0,3-4-14 0,0 0 1 0,2-2 0 15,5-3 13-15,-2-2 0 16,5-2 0-16,1-3 0 0,1-2 0 0,-2-4 15 16,6 4-3-16,-1-3-742 0,4-4-148 0</inkml:trace>
  <inkml:trace contextRef="#ctx0" brushRef="#br0" timeOffset="11408.416">11750 10852 1209 0,'0'0'108'0,"-5"0"-87"0,5 0-21 0,-5-4 0 0,-1 1 139 0,-2 3 23 15,0 0 5-15,0-5 1 0,1 5-53 0,-1 0-11 16,0 5-1-16,0-5-1 0,-3 3-46 0,3 1-8 16,-2 1-3-16,-1-3 0 0,-2 5-23 0,2 0-5 15,1-2-1-15,-1 2 0 0,0 0 7 0,1 0 1 16,2 0 0-16,0 0 0 0,0 0-24 0,3 0 0 15,2-2 0-15,3 2 0 0,0-7-15 0,3 12-1 16,2-5 0-16,0-5 0 0,6 5 8 0,0-2 8 16,-1-5-13-16,3 7 5 0,3-7 8 0,0 5-10 0,3-3 10 15,-4-2-10-15,1 7 10 0,0-7 0 0,-3 5 0 0,6-3 0 16,-6 5 0-16,0-2 0 0,-2 2 0 0,-3 0 8 16,-3 0-8-16,-2 0 11 0,0 0-11 0,-6 0 12 15,0 5 11-15,-5-5 2 0,0 7 1 0,-2-2 0 16,-3 2-6-16,2 0-2 0,-2 1 0 0,0-4 0 15,-1 1-6-15,-2-3 0 0,3-2-1 0,-3 1 0 16,3 1-11-16,3-7 0 0,-1-2 9 0,0 0-9 16,3 0-107-16,6 0-25 15,-4-7-6-15</inkml:trace>
  <inkml:trace contextRef="#ctx0" brushRef="#br0" timeOffset="11752.148">12028 10892 403 0,'0'0'17'0,"0"0"5"16,0 0-22-16,5 0 0 0,1-7 0 0,-4 2 0 0,-2 5 307 0,0 0 57 15,3-2 11-15,-3 2 2 0,0-5-202 0,0 5-41 16,0 0-8-16,-3-7-2 0,-2 7-51 0,-3 0-10 15,0 0-3-15,0 5 0 0,-2-3-17 0,-1 5-4 16,-2-2-1-16,-1 2 0 0,-1 5 3 0,-1-3 1 16,0 3 0-16,0 2 0 0,0-2-42 0,0 2 0 15,6 0 0-15,-1 0 0 0,0 0 0 0,6-2 10 16,0 7-10-16,2-10 10 0,6 3-10 0,2-5 12 16,3 5-12-16,3-5 12 0,-1 2-12 0,6-4-17 15,0 2 4-15,5-2 1 0,-2-3 0 0,2-2 1 16,0-7 0-16,3 7 0 15,-3-4-160-15,-2 1-32 0,2-2-6 0</inkml:trace>
  <inkml:trace contextRef="#ctx0" brushRef="#br0" timeOffset="12111.85">12208 10967 57 0,'0'0'0'15,"0"0"0"-15,0 0 0 0,0 0 0 0,0 0 0 0,0 0 0 16,0 0 389-16,0 0 73 0,0 0 14 0,0 0 4 15,0 0-331-15,5 0-65 0,0 0-14 0,3 0-2 0,3 0-49 0,0 0-10 16,-3-2-1-16,5-3-8 0,-3 3 11 0,1-3-11 16,-1 5 10-16,1-7-10 15,-3 5 9-15,-3-3-9 0,1-2 8 0,-1 2-8 0,0 3 12 0,-2-3-4 16,-3-2 0-16,-3 5 0 0,1-3 26 0,-4-2 5 16,-2 5 1-16,0-3 0 0,-2 1-9 0,-1 4-2 15,-2 0 0-15,0 0 0 0,0 4 11 0,-1-4 3 16,4 0 0-16,-4 7 0 0,1-2-31 0,0-3-12 15,2 5 11-15,-2 0-11 16,3 5 12-16,-1-5-4 0,-2 7-8 0,2-7 12 0,3 8-12 0,0 1 0 16,0-2 0-16,3 0 0 0,-3 0 0 0,6 0 0 15,-4-2 0-15,6 7 0 0,-2-5 0 0,4-4-10 16,1 6 10-16,2-7-12 0,0 3 12 0,3-5-12 16,3 0 12-16,5 0-12 0,0-7 2 0,0 5 0 15,-1-10 0-15,4 3 0 16,7-7-223-16,1 2-45 0,18-15-9 0,-8 4-1 0</inkml:trace>
  <inkml:trace contextRef="#ctx0" brushRef="#br0" timeOffset="12533.646">12383 10892 1911 0,'0'0'42'0,"0"0"9"0,0 0 1 0,0 0 2 0,0 0-43 0,0 7-11 0,2-2 0 0,1 2 0 16,-1-5 104-16,1 5 20 0,0-2 3 0,-1 2 1 15,1 5-61-15,0-5-12 0,2 0-3 0,-2 2 0 16,2-1-6-16,-2 3-2 0,-3-4 0 0,5 0 0 0,-3 0-35 0,1 1-9 16,-3-4 0-16,0-4 0 0,0 0 0 0,0 7 0 15,0-7 0-15,0 0 0 0,0 0 0 0,0 0 0 16,0 0 0-16,0 0 0 0,0 0 0 0,5 0 0 16,-2-7 0-16,2 3 0 0,3-4 0 0,-2 1 0 15,2 0 0-15,-3-2 0 0,0-3 0 0,3 0-9 16,0 3 9-16,3-3 0 0,-3 0-14 0,-1 3 4 15,4 2 1-15,0-5 0 0,-3 5 9 0,5 3 0 16,-5 1 0-16,2-2 0 0,1 3 8 0,-1 2 3 16,1 0 1-16,2 2 0 0,-5-2-12 0,3 5 0 15,-1-5 0-15,-2 7 0 0,0-2 0 0,0 2 0 16,3-5 0-16,-3 5 0 16,2 0-12-16,-2-2-4 0,-2 2 0 0,-1 7-1 0,0-7 38 0,0 7 8 15,-5-6 2-15,3 3 0 0,-3-4-15 0,0 0-4 16,-3 0 0-16,3 5 0 0,-2-5-3 0,-1 0-1 0,3-2 0 0,-3-3 0 15,3-2-8-15,0 0-11 0,0 0 3 16,0 0 0 0,0 0-191-16,6 0-37 0,2-7-8 0,0 0-2 0</inkml:trace>
  <inkml:trace contextRef="#ctx0" brushRef="#br0" timeOffset="12720.749">12790 10612 1785 0,'0'0'159'15,"0"0"-127"-15,-3 7-32 0,1-2 0 16,-1 2 96-16,3 0 12 0,0 5 4 0,3-3 0 16,-1 3-39-16,1 2-7 0,5 0-2 0,-3 5 0 0,0 0 0 0,3-3 0 15,0 3 0-15,0 2 0 16,0-2-64-16,0 0-22 0,-3-5 0 0,1 0 0 0,-4 0 22 0,1-2 0 16,0 2 8-16,-3-2-8 15,0-5-52-15,0 0-16 0,-3 0-4 0,0-2 0 16,3-5-188-16,0 0-37 0</inkml:trace>
  <inkml:trace contextRef="#ctx0" brushRef="#br0" timeOffset="12877.239">12681 10871 172 0,'0'0'16'0,"0"0"-16"15,0 0 0-15,0 0 0 0,0 0 294 0,0 0 56 16,6-5 11-16,2 5 3 0,2-7-204 0,1 7-40 16,2-2-8-16,3-3-1 0,3 5-44 0,2 0-9 15,-5-4-2-15,5 1 0 0,-3 3-33 0,3-5-7 16,-5 5-2-16,3-2 0 0,-1 2-5 0,-2-5-1 0,-3 5 0 0,-2-2-644 15,-11 2-128-15</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6-24T18:04:26.347"/>
    </inkml:context>
    <inkml:brush xml:id="br0">
      <inkml:brushProperty name="width" value="0.05292" units="cm"/>
      <inkml:brushProperty name="height" value="0.05292" units="cm"/>
      <inkml:brushProperty name="color" value="#00B050"/>
    </inkml:brush>
  </inkml:definitions>
  <inkml:trace contextRef="#ctx0" brushRef="#br0">13965 6079 23 0,'-6'3'11'0,"4"-1"6"0,2-7 12 16,0 1-29-16,0-4 1 15,-3-3 2-15,0-3 0 16,1-5-2-16,-1 9 1 16,1 1 3-16,-1 0 0 15,3-3-1-15,5 0 1 0,6 0-2 16,-1 3 0-16,1 2-2 16,-3 2 0-16,0 5-1 15,0 2 1-15,-3 6-2 16,0-6 1-16,-2 3 1 0,-3 4 0 15,0 7-2-15,0-1 1 16,-5 3 2-16,-3-6 0 16,-3 0-1-16,-2-5 0 15,0-7 0 1,2-5 0-16,1-4 1 16,-1-8 0-16,3 6-3 15,3 6 1-15,5-2 0 16,2 0 1-16,4 0-1 15,2 0 0-15,2 2 0 16,3 3 0-16,-2-1 0 16,0 6 1-16,-6-3-1 15,0 0 0-15,0 9 1 0,-2 3 0 16,-6 4-1 0,-2 3 0-16,-3 0 1 0,-2-3 1 15,-4-6-1-15,1-1 0 16,0-6-1-16,2-6 1 15,-2-4 1-15,3-7 0 0,7-7-3 16,3 9 1-16,3 0 1 16,5-2 1-16,2 0-2 15,6 2 1-15,0 3-1 16,-6 4 0-16,1 5 1 0,0 5 1 16,-3-5-2-16,-3 7 0 15,0 5 1-15,-2 7 1 16,-6-1-1-16,-5 1 0 15,0-2 0-15,0-3 0 16,0-5 0 0,0-2 0-16,0-4-1 15,3-3 1-15,3-5-1 16,-1-7 0-16,3-2-1 16,3-2 0-16,-1-3 1 15,3 9 0-15,1-1 0 16,4 1 0-16,1 3 0 15,-3 2 1-15,0 3 1 0,0 4 0 16,0-4-2-16,-3 4 1 16,0 10 0-16,-5 5 1 15,0-1-1-15,-2 3 0 16,-4-3-1-16,-4 1 0 16,-1-5 1-16,-2-8 0 15,2-4-1-15,3-4 0 0,3-8 0 16,0-5 1-1,2-1-2-15,3 3 1 16,3 4-1-16,2-1 1 16,0 0 0-16,6 5 0 15,-3 5-2-15,-3 4 1 16,3-7 2-16,0 10 0 0,0 7-1 16,0 4 1-1,-3 3-1-15,-5 5 1 0,-2-3 0 16,-1 2 1-16,-2-1-3 0,-3-6 1 0,-5-2 1 31,-6-9 0-31,3-8-1 16,-2-1 0-16,2-8 0 15,3-2 1-15,2-5-1 16,3-4 1-16,5-1-1 16,6 10 0-16,5-3 1 15,5 6 0-15,3 1-1 16,0 3 0-16,0 5 1 0,2-3 0 15,1 8-1-15,-3 6 0 16,-3 5 1 0,-5 5 0-16,-5 2 1 15,-6 3 0-15,-2-6-1 0,-3 4 1 16,-8-6 1 0,-3-9 1-16,1-5-3 0,-1-4 1 15,1-7-1-15,7-8 0 16,6-4-1-16,5-3 0 15,5 3-1-15,6 10 0 16,5-4 0-16,-3 4 1 16,0 1-1-16,0 6 1 15,0 8 0-15,-2 8 1 16,-6 2-1-16,-5 7 0 16,-2 0 0-16,-4 1 0 0,-4-4 1 15,-3-3 1-15,-1-6-3 16,4-2 1-16,2-7-5 15,5-5 0-15,8-6-13 16,6-4 0-16,2 1-8 16,11-9 1-16</inkml:trace>
</inkml:ink>
</file>

<file path=ppt/ink/ink4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46:15.838"/>
    </inkml:context>
    <inkml:brush xml:id="br0">
      <inkml:brushProperty name="width" value="0.05292" units="cm"/>
      <inkml:brushProperty name="height" value="0.05292" units="cm"/>
    </inkml:brush>
  </inkml:definitions>
  <inkml:trace contextRef="#ctx0" brushRef="#br0">15764 2807 946 0,'-8'-12'42'0,"8"12"9"0,0 0-41 0,-3 0-10 0,-2 0 0 0,5 0 0 16,0 0 111-16,-3-7 20 0,1 7 4 0,-1-3 1 15,-2-1-29-15,5 4-6 0,0 0-1 0,0 0 0 16,-3 0-28-16,3 0-7 0,0 0-1 0,0 0 0 16,0 0-32-16,0 0-6 0,8-3-2 0,3-1 0 15,-1 4 13-15,6 0 3 0,0 0 0 0,3 0 0 16,-1-5-23-16,3 5-4 0,-2 0-1 0,5-2 0 16,-3 2 4-16,5-5 1 0,1 5 0 0,-1 0 0 15,-2 0-17-15,0 0 8 0,2-2-8 0,1 2 0 16,2 0 0-16,-3 0 0 0,-2-5 0 0,-3 5 0 15,-8 0 0-15,-2 0 0 0,5-3 0 0,-6-1 0 16,-10 4 15-16,0 0 5 0,8 0 2 0,0-3 0 16,-2 3-22-16,-6 0 0 0,0 0-10 0,0 0 10 0,10 3 0 0,-10-3 0 15,-5 0 0-15,5 0 0 16,8 4-63-16,-8-4-5 0,0 0-2 0,-5 3 0 0</inkml:trace>
  <inkml:trace contextRef="#ctx0" brushRef="#br0" timeOffset="515.544">16706 2828 921 0,'-8'0'82'16,"3"0"-66"-16,5 0-16 0,0 0 0 15,0 0 130-15,0 0 22 0,0 0 5 0,8-3 1 16,5-1-58-16,-3 4-12 0,-10 0-3 0,0 0 0 16,11 0-38-16,-1 4-8 0,-2-4-2 0,0 3 0 0,0-3-23 15,3 4-5-15,5-4-1 0,-6 0 0 0,4 3 32 0,-4-3 5 16,9 4 2-16,-3-4 0 0,-3-4-9 0,3 4-2 16,0 0 0-16,2 0 0 0,3-3-23 0,-5 3-5 15,-3 0 0-15,3 0-8 0,5 0 11 0,-2 0-11 16,-9 0 10-16,1 0-10 0,2 0 32 0,-2 0 1 15,-6 0 0-15,3 0 0 0,-8 0-21 0,5 0-4 16,1 0 0-16,-6 0-8 0,0 0 23 0,0 0-3 16,0 0 0-16,0 0 0 0,0 0-4 0,0 0 0 15,-3 3-1-15,3-3 0 0,0 0-15 0,0 0 9 16,-8 0-9-16,8 0 8 16,0 0-94-16,0 0-19 0,-8 4-4 0,3-1-1 0</inkml:trace>
  <inkml:trace contextRef="#ctx0" brushRef="#br0" timeOffset="37849.028">18211 5516 1036 0,'0'0'46'0,"0"0"10"0,0 0-45 0,0 0-11 15,0 0 0-15,0 0 0 0,6-5 136 0,-6 5 24 16,5-5 6-16,0 3 1 0,-2-5-75 0,2 2-14 16,3-2-3-16,-3 0-1 0,1 0-12 0,-1-5-2 15,0 3-1-15,3-3 0 0,-5-2-9 0,2-5-2 16,3 5 0-16,-3-12 0 0,6 5-10 0,-1-5-2 16,4-2-1-16,-1-5 0 0,0 5-14 0,0-5-2 15,3 0-1-15,0 0 0 0,-3 0-6 0,1 0-2 16,-1 5 0-16,0 0 0 0,3 2 2 0,-3 5 0 15,0-5 0-15,1 5 0 0,-1-3-4 0,0 1-8 16,-2-1 12-16,2 10-4 0,-3-7-8 0,4 9 10 16,-1-2-10-16,0 0 10 0,0 0-10 0,-2 2 0 15,0-2 0-15,-4 7 0 0,4-5 8 0,-3 3 0 16,0 4 0-16,0-2 0 0,-3-5-8 0,0 5 8 16,3 5-8-16,0-3 8 0,-2 3 0 0,-1-3-8 0,-2 5 12 15,2-7-4-15,0 7-8 0,-5 0 10 0,0 0-10 0,0 0 10 16,0 0-10-16,0 0 10 0,0 0-10 0,0 0 10 15,0 0-10-15,0 0 0 0,0 0 9 0,0 0-9 32,0 0-40-32,0 0-12 0,0 0-2 0,0 0-1 0,0 0-190 0,0 0-39 0</inkml:trace>
  <inkml:trace contextRef="#ctx0" brushRef="#br0" timeOffset="38333.352">18479 4662 1252 0,'0'0'56'0,"0"0"11"0,0 0-54 0,0 0-13 16,0 0 0-16,0-2 0 0,2-3 61 0,1-2 10 16,-1 5 1-16,4-3 1 0,2-2-18 0,0 2-4 15,2-2-1-15,1 0 0 0,2 0-23 0,0 0-5 16,3-5-1-16,3 5 0 0,-3 0-1 0,2 0-1 16,-2 0 0-16,5-5 0 0,0 5 1 0,0 0 0 0,-2 5 0 15,-3-3 0-15,2 3 12 0,1-3 4 0,-6 5 0 0,0 5 0 16,1-5 16-16,-4 2 4 0,-2 3 1 0,3 2 0 15,-3 0-17-15,-3 0-3 0,3 5-1 0,-6 2 0 16,4 0 5-16,-4 0 1 0,1 0 0 0,-3 5 0 16,-3 0-17-16,1-3-3 0,2 3-1 0,2 0 0 15,1 2 14-15,-3 0 2 0,0-2 1 0,-3 0 0 16,3-5-11-16,-2 5-3 0,-1-5 0 0,3-5 0 16,0 8-6-16,-3-8-2 0,3 3 0 0,-2-5 0 15,2 5-7-15,0-10-1 0,0-2-8 0,0 7 12 16,-3 0-12-16,3-7 11 0,0 0-11 0,0 0 10 15,0 0-10-15,0 0 0 0,0 0 0 0,0 0 8 16,-2-2-96-16,-1-3-19 0,3-2-4 0</inkml:trace>
  <inkml:trace contextRef="#ctx0" brushRef="#br0" timeOffset="40911.131">19315 3684 777 0,'0'0'34'0,"0"0"8"16,-6 0-34-16,4-7-8 0,-4 7 0 0,4 0 0 0,-4-5 118 0,1 3 22 16,0-3 4-16,0 5 0 0,-1 0-48 0,1 0-9 15,0 0-3-15,-3 0 0 0,2 0-20 0,-1 0-5 16,-1 0-1-16,0 0 0 0,0 5-24 0,2-3-5 15,-2 3-1-15,1-5 0 0,-1 0 10 0,2 7 2 16,-4 0 0-16,2-2 0 0,-3-3-23 0,3 5-4 16,0 0-1-16,0 0 0 0,0 5 0 0,1-5 0 15,1 0 0-15,-2 5 0 0,3-3-3 0,5 3-1 16,-3-5 0-16,6 5 0 0,0-5 12 0,2 7 1 16,3-7 1-16,2 7 0 0,1-2-22 0,2 0 8 15,3-3-8-15,3-2 0 0,-1 5 0 0,1-3 0 16,-3 3 0-16,5 2 0 0,-3-7-8 0,-2 0-7 15,-3 5-1-15,1 0 0 0,4-3 44 0,-7-2 9 16,-1 5 2-16,-2 0 0 0,-2-3 1 0,-1-2 1 16,-5 5 0-16,0 2 0 0,-3-7-14 0,-2 5-3 15,2-3-1-15,-5 3 0 0,-2 2-4 0,-1-7-1 0,3-2 0 0,-2 2 0 16,-4 0-18-16,1 0-12 0,-3-2 1 0,0-5 1 31,3 0-253-31,-3-5-50 0</inkml:trace>
  <inkml:trace contextRef="#ctx0" brushRef="#br0" timeOffset="41083.309">19090 3950 1562 0,'0'0'69'0,"0"0"15"16,0 0-68-16,0 0-16 0,10-5 0 0,1 5 0 16,-1-5 81-16,1 3 13 0,2 2 2 0,3 0 1 0,0-5-45 0,3-2-10 15,-4 7-2-15,1-7 0 0,0 7-51 0,3-7-10 16,-1 0-3-16,-2 2 0 0,3 3 48 0,-4-3 10 15,-1-2 2-15,-1 7 0 0,0-7-19 0,-2 5-3 16,-1-3-1-16,-2 5 0 16,0-2-157-16,0-3-32 0</inkml:trace>
  <inkml:trace contextRef="#ctx0" brushRef="#br0" timeOffset="41302.076">19502 3839 1209 0,'0'0'108'0,"0"0"-87"0,-5 0-21 0,5 0 0 0,0 0 118 0,0 0 19 0,-8 5 4 0,8-5 1 16,-2 7-36-16,-1-5-7 15,3-2-2-15,0 10 0 0,3-3-61 0,-1 0-13 16,4 2-3-16,-1-2 0 0,0 0 10 0,0 5 2 0,1-5 0 0,2 5 0 16,-3-5-32-16,0 0 0 0,3 0 0 0,0 5 0 15,-3-10 14-15,-2 5-3 0,0-2-1 0,-1 2 0 16,-2-7-10-16,0 0 0 0,0 0 0 0,0 0-677 15,0 0-138-15</inkml:trace>
  <inkml:trace contextRef="#ctx0" brushRef="#br0" timeOffset="41489.242">19524 3757 1324 0,'-8'-12'118'0,"8"12"-94"0,-3-2-24 0,0-3 0 16,1 3 115-16,-4-3 18 0,4 5 4 0,-1-5 1 0,1 3-46 15,-1 2-8-15,0 0-3 0,3 0 0 0,0 0-58 0,0 0-12 16,0 0-3-16,6 7 0 0,-4 0-8 0,3-2 0 16,-2 4 0-16,-3-9 0 15,5 0-156-15,1 12-32 0,2-5-8 0,-8-7 0 0</inkml:trace>
  <inkml:trace contextRef="#ctx0" brushRef="#br0" timeOffset="41864.143">19643 3811 1364 0,'0'0'60'0,"0"0"13"0,0 0-58 0,0 0-15 0,2 7 0 0,1-2 0 16,-3 2 99-16,3-5 17 15,2 5 3-15,0 0 1 0,3 0-39 0,-3 3-7 16,1-1-2-16,-1-2 0 0,0 0-38 0,1-2-8 0,-1 2-2 0,-2 0 0 16,-1-7 7-16,3 7 1 15,1-2 0-15,-1-3 0 0,0 5-32 0,-2-7 0 0,-3 0 0 0,0 0 0 16,0 0 16-16,0 0-4 0,0 0 0 0,0 0 0 15,0 0-3-15,3 0-1 0,-1-14 0 0,4 7 0 16,-4 0-8-16,-2 0 0 0,6-5 0 0,-4 5 0 16,1-2-14-16,2-3-5 0,-2 5-1 0,5 2 0 15,-3-9 20-15,3 7 0 0,-3 0 0 0,3 2 0 16,-3 3-23-16,1-3-1 0,2 3 0 0,0-3 0 16,0 5 10-16,-1 0 2 0,4 0 0 0,-3 5 0 15,0-3 12-15,0-2 0 0,2 5 0 0,1 2 10 16,0-7 15-16,-3 7 3 0,-1 0 1 0,1 0 0 0,3 0-11 0,-6 0-2 15,1-2-1-15,-1 2 0 0,0 0-3 0,-2 0 0 16,-1 0 0-16,1-2 0 0,-3-5-4 0,0 0-8 16,3 7 11-16,-3-7-11 15,0 0-161-15,0 0-39 0,0 0-8 0,0 0-2 0</inkml:trace>
  <inkml:trace contextRef="#ctx0" brushRef="#br0" timeOffset="42317.2">20127 3688 1382 0,'0'0'123'0,"0"0"-99"0,0 0-24 0,0 0 0 16,0 0 113-16,0 0 18 15,0 0 3-15,-5 3 1 0,-1-3-47 0,1 0-10 16,0 7-2-16,-1-2 0 0,-2-3-35 0,3 5-7 16,-3 5-2-16,0-5 0 0,0 5-32 0,0-3 0 0,3-2 0 0,-3 5 0 15,3-5 0-15,2 7 0 0,1-7 0 0,2 5 0 31,0-5-19-31,2 0-10 0,4 0-3 0,-1 0 0 0,3-2 32 0,2-3 0 0,-2-2 0 0,3 0 0 16,-3 0 0-16,2 0 0 0,1-7 0 0,0 0 0 16,2 0 0-16,-3 0 0 0,-2-5 0 0,3 3 0 15,-1-5 28-15,-2 2-2 0,-2-2 0 0,-4 0 0 16,1-3 10-16,-3 3 3 0,0-7 0 0,-3 7 0 16,-2-5 9-16,0-2 3 0,-1 2 0 0,-1-2 0 15,1 7-9-15,-2-5-2 0,0 0 0 0,0 3 0 16,1 4-22-16,-1-2-5 0,0 2-1 0,-3 5 0 15,3-3 7-15,3 1 1 0,-3 2 0 0,3 5 0 0,5 2 9 0,0 0 3 16,0 0 0-16,0 0 0 0,0 0-32 0,0 0-20 16,5 7 4-16,0 0 0 0,0 0 25 0,3 7 6 15,3-2 1-15,0 2 0 0,-1 5-16 0,3-3 0 16,3 3 0-16,3 0 0 0,-1 2 0 0,1-2 0 16,2 2 0-16,-2-2 0 0,-1-1-11 0,1-1-5 15,-6-3 0-15,0 5-1 0,-2-5 17 0,-3-2 0 16,-1 2 8-16,-1-2-8 15,-4-3-42-15,1-4-14 0,-3 2-4 0,0-7-1171 0</inkml:trace>
  <inkml:trace contextRef="#ctx0" brushRef="#br0" timeOffset="42676.62">20696 3416 403 0,'-8'-12'36'0,"8"12"-36"0,0 0 0 0,-3-7 0 15,-2 5 266-15,2-3 46 0,3-2 10 0,0 7 2 16,0 0-137-16,0 0-27 0,0 0-6 0,0 0-1 0,0 0-82 15,0 7-17-15,3 7-3 0,2-7-1 0,3 0-14 0,0 9-4 16,0 1 0-16,0-3 0 0,0 5-24 0,5 0-8 16,-2 2 0-16,-1-2 0 0,1-5 0 0,-3 7 0 15,0-2 0-15,2-5 0 0,-2 5 55 0,-3-5 7 16,1 0 2-16,-1-2 0 0,0-5-64 0,-2 4-8 16,-3-1-4-16,-3-5-1 15,1-3-82-15,-1 3-16 0,-2-3-3 0,-3-2-1 0</inkml:trace>
  <inkml:trace contextRef="#ctx0" brushRef="#br0" timeOffset="42786.24">20677 3578 1357 0,'0'0'60'0,"5"0"12"0,6 0-57 0,-3 0-15 0,0-7 0 0,5 0 0 16,-2 4 85-16,5-1 15 0,2 4 2 0,1-5 1 16,-1 3-83-16,-2-3-20 0,0 3 0 0,0-3 0 15,-3 5 0-15,-2-2 0 0,2-3 0 0,-3 3 0 16</inkml:trace>
  <inkml:trace contextRef="#ctx0" brushRef="#br0" timeOffset="43192.085">20952 3350 2242 0,'0'0'49'0,"0"0"11"0,0 0 1 16,0 0 3-16,0 0-52 0,6 7-12 0,-6 0 0 0,5 5 0 15,3-1 56-15,-3-1 8 0,3 4 1 0,0-2 1 16,0 2-15-16,3 0-3 0,-3 0-1 0,2 3 0 0,-2-3-38 0,0 0-9 16,3 0 0-16,-6 0 0 0,3-2 0 0,-3-5 0 15,3 5 0-15,-3-3 0 0,-2-4 0 0,2 2 0 16,1 0 0-16,-4 0 0 0,-2-7 0 0,3 5 0 16,-1-3 0-16,-2-2 0 0,0 0 0 0,0 0 0 15,0-10 0-15,3 1 0 0,2 7 0 0,-2-10 0 16,0 3 0-16,5-3 0 0,-3 5 0 0,3-5 0 15,-3 5 0-15,6 0 0 0,-3 0 0 0,2 4-11 16,1-6 3-16,-3 7 0 0,2 2 8 0,-2 0 11 16,3 0-3-16,-3 7 0 0,2-7-8 0,-2 7 0 15,3 0 0-15,-3 0 0 0,2 0-12 0,-2 0-5 0,0 0-1 0,0-2 0 16,0 2 29-16,-3 7 5 0,3-9 2 16,-2 2 0-16,-4-5-18 15,4 7 0-15,-4-1 0 0,1-6 0 0,0 5 0 0,-3-2 0 0,2-3 0 0,-2-2 0 16,0 0 0-16,0 0 0 0,3 5 0 0,-3-5 0 15,0 0 55-15,0 0 7 0,0 0 2 0,0 0-888 16,0-7-176-16</inkml:trace>
  <inkml:trace contextRef="#ctx0" brushRef="#br0" timeOffset="43863.933">21463 3484 1119 0,'0'0'49'0,"0"0"11"0,0 0-48 0,0 0-12 0,0 0 0 0,5 0 0 16,3 0 87-16,-5 0 14 0,5 0 3 0,-3 0 1 16,3 0-33-16,-3 0-6 0,-5 0-2 0,0 0 0 15,0 0 0-15,11 0 0 0,0 0 0 0,-1-2 0 16,1-3-51-16,-1 2-13 0,1-1 0 0,-1-1 0 15,-2 3 0-15,0-3 0 0,0 3 0 0,0-3 0 16,-3-2 54-16,1 0 8 0,-4 0 2 0,1 4 0 16,0-6-52-16,-6 7-12 0,-2-5 0 0,-1 2 0 0,1-2 0 0,0 0 0 15,-6 0 0-15,1 2 0 0,-4 3 54 0,4-3 8 16,-3 5 2-16,2 0 0 0,1 0-52 0,-1 7-12 16,-2-2 0-16,2 2 0 0,-2 0 0 0,2 0 0 15,1 5 0-15,-1 2 0 0,6 0 0 0,-3 0 0 16,3-2 0-16,2 9 0 0,0-9 0 0,3 2 0 15,3 0 0-15,2-2 0 0,1 2 54 0,7 0 8 16,0-2 2-16,3-5 0 0,-3 0-52 0,3 0-12 16,5-2 0-16,0-3 0 0,-2-2 0 0,2 0 0 15,0 0 0-15,0 0-1175 0</inkml:trace>
  <inkml:trace contextRef="#ctx0" brushRef="#br0" timeOffset="44520.108">22106 3404 288 0,'0'0'25'0,"0"-7"-25"0,-3 5 0 0,3 2 0 0,0-5 230 0,0 5 41 16,-2-7 8-16,2 7 1 0,0 0-128 0,0 0-27 15,0 0-5-15,0 0 0 0,0 0-45 0,0 0-9 16,0 0-2-16,0 0 0 0,0 0-4 0,-3 7-2 15,0 0 0-15,1 5 0 0,2-5-42 0,0 0-8 16,0 0-8-16,0 0 12 0,2 0 24 0,1 0 4 16,0 0 2-16,2 0 0 0,0 2-31 0,1-1-11 15,-1-6 0-15,3 5 9 0,0-7-9 0,0 0 0 16,0 0 0-16,2 0 0 0,-2 0 20 0,0-7-2 16,0 7 0-16,0-7 0 0,2 0 1 0,-2 0 0 15,-2-5 0-15,2 5 0 0,0 0-19 0,0-7 0 0,-6 7 0 0,3-5 0 16,-2 3 8-16,0 1-8 0,-1-1 12 0,1 2-12 15,-3 5 8-15,0-3-8 0,0 5 0 0,0 0 0 16,0 0 0-16,0 0 0 0,0 0 0 0,0 0 0 16,0 7 0-16,0 0 0 0,0-2 0 0,5 2 0 15,1 0 0-15,-1 0 0 0,0-2 0 0,3 2 0 16,3-5 0-16,-3 3 0 16,5 2 0-16,-5-7 0 0,2 4-20 0,1-1-4 0,-3-3 0 0,3 0-1 15,-1 0 25-15,1 0 0 0,-3-7 0 0,2 7 0 16,-2-7 46-16,0 0 14 0,-3 2 4 0,1-2 0 15,-4 0-64-15,1-3 0 0,0 1-9 0,-3 0 0 16,0-3 38-16,-3 5 8 0,3-3 2 0,-3-1 0 16,1-1-21-16,2 5-4 0,-3 0-1 0,0-5 0 15,1 10-13-15,-1-5 0 0,0 2 8 0,3-2-8 0,-2 7 0 16,-1-2 0-16,1-3 0 0,2 5 0 16,0 0-72-16,0 7-18 0,-3-2-3 0,3-3-1063 15</inkml:trace>
  <inkml:trace contextRef="#ctx0" brushRef="#br0" timeOffset="44926.624">22696 3482 1450 0,'0'0'64'0,"0"0"14"0,0 0-62 0,0 0-16 0,5-5 0 0,-5 5 0 16,0 0 131-16,0 0 23 0,3 0 5 0,-3 0 1 15,0 0-79-15,0 0-15 0,0 0-3 0,0 0-1 16,-5 0-16-16,-3 7-3 0,-3 0-1 0,3-7 0 16,-2 12-30-16,-1-10-12 0,0 10 11 0,1-5-11 15,2 5 0-15,-3-3 0 0,6 3 0 0,-3-5 0 16,5 7 0-16,-2-2 0 0,2-5 0 0,3 5 0 16,3-3 8-16,0-2-8 0,-1 0 0 0,4-2 9 15,-1-3-9-15,3 3 0 0,0-5-10 0,0 0 10 16,2 0-8-16,1 0 8 0,2-5 0 0,-2 3-9 15,-1-3 9-15,1-2 0 0,0 0 8 0,-1 0-8 16,-2-3 0-16,0 1-15 0,-3 7 3 0,1-10 0 16,-1-2 35-16,-5 7 7 0,0-5 2 0,0 3 0 15,-3-3-3-15,-2 5 0 0,-3 0 0 0,0 0 0 16,3 0 4-16,-3 2 1 0,-3-2 0 0,3 0 0 16,0 4-26-16,3-1-8 0,-3 4 0 0,3-5 0 15,0 10-176-15,2-5-40 0,-8 0-7 0,11 0-1 0</inkml:trace>
  <inkml:trace contextRef="#ctx0" brushRef="#br0" timeOffset="45144.975">22955 3536 518 0,'0'0'46'0,"0"0"-37"0,0 0-9 16,0 0 0-16,0 0 307 0,0 0 59 0,0 0 12 0,0 2 2 15,-2 5-186-15,2 0-38 0,-3 2-7 0,0 1-1 16,1-3-68-16,-4 5-12 0,4-5-4 0,-1 0 0 16,-2 5-56-16,2-3-8 0,-2 3-10 0,2-5 10 15,3 0 0-15,-2 0 0 0,-1 5 0 0,0-5 12 16,3-7-12-16,0 0 0 0,0 7 0 0,0-7 8 31,0 0-109-31,0 0-23 0,0 0-4 0,0 0-922 0</inkml:trace>
  <inkml:trace contextRef="#ctx0" brushRef="#br0" timeOffset="45763.381">23196 3340 1728 0,'0'0'76'0,"0"0"16"0,0 0-73 0,-3 3-19 16,3 1 0-16,-2-1 0 0,2 4 55 0,0 0 7 15,0 0 2-15,0 0 0 0,0 5-3 0,0-5 0 16,2 0 0-16,1 5 0 0,0-12-41 0,-1 7-9 0,4 0-2 0,-1 0 0 15,3-7-9-15,0 5 0 0,0-3 9 0,2-2-9 16,1 5 8-16,-3-5-8 0,2-5 10 0,-2 3-10 16,3-3 11-16,-3 2-11 0,0-1 12 0,0-3-12 15,-3 0-9-15,0 0-9 0,1 2-2 0,-1-9 0 16,0 7 53-16,-2 0 11 0,-1-5 1 0,1 3 1 16,0 1-18-16,-3 1-4 0,2-4-1 0,-2 4 0 15,0 2-7-15,0-2-2 0,0 7 0 0,0 0 0 16,0 0 2-16,0 0 1 0,0 0 0 0,0 0 0 15,0 7 9-15,0 5 2 0,0-5 0 0,0 0 0 16,3 0-37-16,0 5-7 0,-1-3-2 0,4-2 0 16,-1 2 18-16,0-1 0 0,3 1-8 0,-3-4 8 15,1 2 0-15,2-7 0 0,0 2 0 0,0 3 0 16,2-5 0-16,1-5 0 0,-3 5 0 0,2-2 0 0,3 2 0 0,-2 0 0 0,2-7 0 0,-2 2 0 16,-3-4 13-16,-3 1-3 0,3-1-1 0,-3 2 0 15,-2 0-1-15,0-2 0 0,-1-3 0 0,1-2 0 16,0 2 44-16,-3-2 8 0,0 2 1 0,0-2 1 15,-3 0-48-15,-2 4-14 0,2-1 0 0,-2 4 8 32,2-5 44-32,-2 5 10 0,-1 4 2 0,1-1 0 0,0-1-52 0,2 5-12 0,-2 0 0 0,5 0 0 15,-5 5 0-15,2 2 0 0,-2 0 0 0,5 0 0 16,-3 0-168-16,3 0-37 0,0 5-7 16</inkml:trace>
  <inkml:trace contextRef="#ctx0" brushRef="#br0" timeOffset="45966.469">23805 3387 1036 0,'0'0'92'0,"-3"3"-73"16,3 4-19-16,0 0 0 0,0-7 251 0,0 12 46 16,-3-12 10-16,1 7 1 0,-1 0-186 0,3 0-38 15,0 0-7-15,-3 0-1 0,1 5-23 0,-1-5-4 16,3 0-1-16,0 0 0 0,0 5-34 0,3-5-14 15,-3 0 11-15,2 0-11 0,1 0 15 0,-3-7-3 16,0 0-1-16,0 0-1183 0</inkml:trace>
  <inkml:trace contextRef="#ctx0" brushRef="#br0" timeOffset="47466.278">17865 6501 230 0,'0'0'10'0,"0"0"2"0,0 0-12 0,0 0 0 0,5 0 0 0,-5 0 0 16,0 0 188-16,0 0 34 0,0 0 7 0,0 0 2 15,0 0-137-15,0-4-27 0,0 1-6 0,5-1-1 16,1 4-21-16,-1 0-5 0,3-3-1 0,2 3 0 16,9-5-13-16,-3 10-2 0,0-5-1 0,0 0 0 15,5 3 6-15,0-3 1 0,3 0 0 0,-1 0 0 16,1 0-8-16,5 4 0 0,-2-1-1 0,7-3 0 15,-2 0 2-15,5 4 1 0,5-1 0 0,1 1 0 16,-6-4 4-16,0 7 1 0,-5-7 0 0,2 5 0 16,-8-3 5-16,-2 3 0 0,-5-2 1 0,-1 1 0 0,1-4 52 15,-6 3 11-15,0 1 1 0,-2-1 1 0,2 1-75 0,-5-4-19 16,3 7 0-16,-4-7 0 16,1 7 51-16,-2-7 6 0,-1 5 2 0,0-5 0 15,1 3-43-15,-4-3-16 0,-2 0 11 0,0 0-11 0,0 0 57 0,0 0 6 16,0 0 1-16,0 0 0 0,0 0-52 0,0 0-12 15,0 0 0-15,0 0 0 0,0 0 0 0,0 0 0 16,0 0 0-16,0 0-782 16,0 0-159-16</inkml:trace>
  <inkml:trace contextRef="#ctx0" brushRef="#br0" timeOffset="50073.729">19442 4361 1335 0,'0'0'59'0,"0"0"13"0,0 0-58 0,0 0-14 15,0 0 0-15,2 7 0 0,1-2 70 0,2 2 11 0,-2 0 3 16,2 5 0-16,-2-3-14 0,2 8-2 0,0-3-1 0,3 7 0 16,-2 0-15-16,-1-7-2 0,0 5-1 0,0 0 0 15,-2-3-18-15,0 3-4 0,-1-5-1 0,1-2 0 16,2 2-12-16,-2 0-2 0,0-2-1 0,-3 0 0 16,0-3-11-16,0-2 0 0,-3 0 0 0,0-2 0 15,1-3 0-15,-1 3 0 0,-2-5 0 0,-1 0 0 16,1 0-128-16,-3-5-27 0,-8-4-5 15,0 2-2-15</inkml:trace>
  <inkml:trace contextRef="#ctx0" brushRef="#br0" timeOffset="50214.305">19320 4559 1796 0,'0'0'40'0,"0"0"8"0,8-5 1 0,0 5 1 0,0-5-40 0,2 3-10 15,6 2 0-15,3-5 0 0,-1 5 18 0,1 0 2 16,-1-2 0-16,3-3 0 0,1 3-11 0,-4-3-1 15,1 3-8-15,-4-3 12 16,1 5-46-16,-2 0-10 0,7-7-1 16,-8 7-751-16</inkml:trace>
  <inkml:trace contextRef="#ctx0" brushRef="#br0" timeOffset="50589.405">19635 4380 1324 0,'-8'-7'118'0,"8"7"-94"0,0 0-24 0,0 0 0 15,0 0 94-15,0 0 14 0,0 7 4 0,5 0 0 16,-2 5-39-16,2-3-7 0,0 10-2 0,1-5 0 16,-1 0-6-16,0 3-2 0,3-3 0 0,0 2 0 15,-3-4-48-15,1 7-8 0,2-10 0 0,-3 8-11 16,0-8 35-16,0 3 6 0,1-5 2 0,-4 5 0 16,1-5-32-16,-3-7 0 0,0 0 0 0,3 7 0 15,-3-7 12-15,0 0-3 0,0 0-1 0,0 0 0 16,0 0 4-16,0 0 0 0,2-5 0 0,4-2 0 15,-6 0 0-15,2 0 0 0,1-5 0 0,2 5 0 16,3-2-12-16,0-3 0 0,0 5 0 0,0 0 0 16,0-5 0-16,0 5-11 0,2 5 3 0,-2-3 0 0,0 0 0 15,3 3 0-15,-3 2 0 0,2 0 0 0,1 2 8 0,-3 3-13 16,0 2 5-16,0 0 8 0,2-2 0 0,-2-3 0 16,-2 5 0-16,2 0 0 0,-1 0 26 0,-1 3 6 15,-1-3 2-15,-2 0 0 0,-1-5-45 0,4 5-9 16,-1-2-1-16,-5-5-1 0,0 0 22 0,0 7 12 15,0-7-2-15,0 0 0 16,0 0-115-16,0 0-23 0,0 0-5 0,0 0-1 0</inkml:trace>
  <inkml:trace contextRef="#ctx0" brushRef="#br0" timeOffset="50980.669">20098 4432 1796 0,'0'0'80'0,"-3"-5"16"0,3 5-77 0,0 0-19 15,0-7 0-15,0 7 0 0,-5-5 80 0,2 3 13 0,-2 2 3 16,0 0 0-16,-1 0-42 0,-2 2-8 0,0 3-2 0,0 7 0 16,-2-5-25-16,-1 0-6 0,-2 2-1 0,3 3 0 15,-1 0-12-15,0-3 0 0,3-2 0 0,0 5 0 16,3-5-9-16,3 5 9 0,-1-5 0 0,6 0-9 16,-1 0-23-16,3 0-4 0,-5-7 0 0,8 5-1 15,3-3 51-15,0-2 10 0,-1 0 3 0,1 0 0 16,2 0-27-16,0-7 0 0,0 2 0 0,1 3 0 15,-4-5 0-15,3 0 0 0,-5 0-14 0,3 2 5 16,-6-4-6-16,1-1-1 0,-4 3 0 0,4 0 0 16,-6 0 42-16,0 5 8 0,0 2 2 0,0 0 0 15,0 0-26-15,0 0-10 0,0 0 8 0,0 0-8 0,0 0 0 0,0 0 0 16,0 0 0-16,0 0 0 0,0 0 0 0,0 0 0 16,2 2 0-16,1 3 0 0,-3-3 24 0,2 5 0 15,4-2 0-15,-4 2 0 16,4 0-41-16,-4-2-9 0,4-3-2 0,-1 5 0 0,3-2 28 0,-3-3 0 15,0 3 0-15,3-3 8 0,-2-2-8 0,-1 5 0 16,3-5 0-16,0 2 0 16,0-2-60-16,2-2-12 0,1 2-4 0,-6-5 0 0</inkml:trace>
  <inkml:trace contextRef="#ctx0" brushRef="#br0" timeOffset="51152.136">20280 4232 979 0,'0'0'87'0,"0"0"-70"15,0 0-17-15,0 0 0 0,0 0 221 0,0 0 41 16,0 0 8-16,-2 2 2 0,4 5-167 0,1 3-33 0,0-3-6 0,5 2-2 16,-1 5-51-16,1-2-13 0,3 2 0 0,0 5 0 15,-1 0 0-15,-2-5 0 0,-3 0 0 0,1 0 0 16,-1 5 54-16,-5-5 8 0,0-2 2 0,0-3 0 16,0 5-64-16,-3-7 0 0,-2 3-14 0,0-3-1051 15</inkml:trace>
  <inkml:trace contextRef="#ctx0" brushRef="#br0" timeOffset="51292.742">20272 4408 1497 0,'0'0'66'0,"0"0"14"0,11-2-64 15,2-3-16-15,0-2 0 0,6 0 0 0,-1 0 120 0,1 7 21 16,2-7 4-16,0 2 1 0,0-2-97 0,-2 5-19 16,0-5-4-16,-1 2-1 0,-2 3-13 0,2 2-4 15,-2-5 0-15,0 5 0 16,-5 0-44-16,-1 0-10 0</inkml:trace>
  <inkml:trace contextRef="#ctx0" brushRef="#br0" timeOffset="52089.576">21143 4267 576 0,'0'0'25'0,"-5"0"6"0,-1 0-31 16,6 0 0-16,0 0 0 0,0 0 0 16,0 0 276-16,0 0 48 0,0 0 11 0,0 0 1 0,0 0-216 0,0 0-43 15,0 0-9-15,0 0-1 0,3 7-20 0,0 0-4 16,-1-2-1-16,1 2 0 0,-3 0-4 0,0 0-1 15,0-7 0-15,3 5 0 0,-3 2-9 0,2 0-3 16,-2 0 0-16,3 0 0 0,-3 0-16 0,0-2-9 16,-3-3 10-16,3-2-10 0,0 0 0 0,0 0 0 15,0 0 0-15,0 0 0 0,0 0 57 0,0 0 6 16,0-7 1-16,0 5 0 0,0 2-52 0,0-7-12 16,0-5 0-16,3 0 0 0,-1 5 0 0,1-7 0 15,0 2 0-15,2-2 0 16,3 5-48-16,0-3-13 0,-3 0-3 0,6 5 0 0,-1-2 48 0,1-3 16 15,-3 7-12-15,2 3 12 0,-2-3-12 0,3-2 3 16,-3 7 1-16,3 0 0 0,-11 0 0 0,10 5 0 0,1-3 0 16,-6 3 0-16,3-3 8 0,0 3 11 0,-3 2-3 15,0 0 0-15,1 0 20 0,-1 0 3 0,0-2 1 0,1 2 0 16,-1 0-32-16,-2 5 0 0,-1-10 0 0,-2-2 0 16,0 0 22-16,0 0-2 0,3 7 0 0,-3-7 0 15,0 0-12-15,0 0-8 0,0 0 8 0,0 0-8 16,0 0 11-16,5 0-3 0,3-2 0 0,-3-3 0 15,3-2-8-15,-2 0 0 0,4 0 0 0,-2 0 0 16,3 0 0-16,2-5 0 0,0 5 0 0,0 0 0 16,3-5 0-16,-5 10 0 0,-3-3 0 0,2-2 0 15,1 7 0-15,-3-2 0 0,0-3 0 0,0 10 0 16,0-3-11-16,0-2 11 0,-3 7-8 0,5-7 8 0,-2 7 0 16,0-2 0-16,-5 2 0 0,5 0 0 0,-3 0 0 0,-2 0 12 15,0 0-4-15,-3 5 0 0,5-5 2 0,-5 0 1 16,2 0 0-16,1 0 0 0,-3 0-11 0,0-2 0 15,0-3 0-15,0-2 0 0,0 0 0 0,3 5 0 16,-3-5 0-16,0 0-783 16,0 0-158-16</inkml:trace>
  <inkml:trace contextRef="#ctx0" brushRef="#br0" timeOffset="52261.663">21738 4133 2192 0,'0'0'48'0,"0"0"11"0,0 0 1 0,3 7 1 16,-3 0-49-16,0-2-12 0,0 2 0 0,2 5 0 0,-2-5 52 0,3 2 8 16,0-4 2-16,-1 2 0 0,-2 0-49 0,6 5-13 0,-4-5 0 0,1 0 0 15,0-5 0-15,-3 5 0 0,2-2 0 0,-2-5 0 16,0 0 56-16,0 0 7 0,0 0 1 0,0 0-1204 16</inkml:trace>
  <inkml:trace contextRef="#ctx0" brushRef="#br0" timeOffset="52417.6">21738 4027 1785 0,'0'0'159'16,"-2"-2"-127"-16,-1-3-32 0,-2-2 0 15,2 7 96-15,0 0 12 0,3 0 4 0,0 0 0 16,0 0-90-16,0 0-22 0,0 0 0 0,0 0 0 16,3 0 0-16,2 7 0 0,-2 0 0 0,5-2-968 15</inkml:trace>
  <inkml:trace contextRef="#ctx0" brushRef="#br0" timeOffset="54527.093">22749 4072 345 0,'0'0'31'16,"0"0"-31"-16,0 0 0 0,0 0 0 0,0 0 180 0,0 0 31 16,0 0 5-16,0 0 2 0,0 0-63 0,-5 2-13 15,5-2-2-15,-3 5-1 0,-2 0-43 0,2-3-9 16,0 5-2-16,3-7 0 0,-2 7-27 0,2-2-6 15,0-3 0-15,0 5-1 0,2-2-10 0,-2 2-1 16,0-7-1-16,0 7 0 0,3-2-13 0,-3 2-2 16,3 0-1-16,-1 0 0 0,-2-7-2 0,0 5 0 15,3-3 0-15,-6 5 0 0,-5-2-21 0,3-3 0 16,0 5 0-16,2-7 0 0,0 0 0 0,1 5 14 16,2-5-3-16,0 0-1 15,0 0-66-15,0 0-12 0,-3-5-4 0,1 5-944 0</inkml:trace>
  <inkml:trace contextRef="#ctx0" brushRef="#br0" timeOffset="54682.989">22691 3950 691 0,'0'0'30'0,"-6"-5"7"0,1 0-29 0,0 3-8 0,-3 2 0 0,3 0 0 16,2-5 269-16,0 5 53 0,-2-2 10 0,5 2 3 15,0 0-255-15,0 0-50 0,0 0-10 0,8 2-3 16,0 3-17-16,0-3 0 0,-3 3 0 0</inkml:trace>
  <inkml:trace contextRef="#ctx0" brushRef="#br0" timeOffset="55261.348">22884 4093 172 0,'0'0'16'0,"0"0"-16"15,0 0 0-15,0 0 0 0,0 0 321 0,2 7 62 16,-2-7 12-16,3 0 2 0,0 7-235 0,2-2-47 16,-5-5-10-16,3 7-1 0,-1 0-36 0,1 0-8 15,0-2 0-15,-1 2-1 0,1-5 4 0,-3-2 1 16,3 5 0-16,-3-5 0 0,0 0-51 0,0 0-13 16,0 0 0-16,0 0 0 0,0 0 0 0,0 0 0 15,0 0 0-15,0 0 0 0,0 0 24 0,5 0 2 16,-5 0 1-16,5-5 0 0,0 3-27 0,1-5 0 0,2 2 8 0,-3-2-8 31,3 0-32-31,-3 0-8 0,0 2-1 0,3-2-1 16,0 0 7-16,-2 0 2 0,2 0 0 0,-3 0 0 0,3 2 13 0,-3 3 2 0,0-3 1 0,1 5 0 15,-6 0 17-15,0 0 0 0,5 0 0 0,-5 0 9 16,0 0-9-16,0 0 0 0,0 0 0 0,0 0-11 16,3 5 40-16,-3 2 8 0,0 0 2 0,2-2 0 15,1-3-15-15,0 3-4 0,-3-5 0 0,0 2 0 16,2 5-7-16,-2-7-1 0,0 0-1 0,0 0 0 15,0 0-3-15,0 0-8 0,0 0 12 0,0 0-4 16,0 0-8-16,0 0 12 0,6 0-12 0,1 0 12 16,-1 0-4-16,2 0 0 0,-3-7 0 0,0 5 0 15,3-3-28-15,0-2-5 0,-3 0-2 0,3 2 0 0,0 3 27 0,-2-3 0 16,-1-2 0-16,3 5 0 16,-3-3-29-16,0 5-1 0,1 0 0 0,-6 0 0 15,5 0-3-15,0 0-1 0,1 0 0 0,-1 5 0 0,0-3 54 0,3 3 12 16,-5-3 1-16,2 3 1 0,0-3-12 0,1 5-2 15,-4-2-1-15,6 2 0 0,-5 0-4 0,2 0-1 16,-2-2 0-16,-1-3 0 0,-2-2-14 0,0 0 0 16,6 5 0-16,-4 2 0 0,-2-7 12 0,0 0 10 15,0 0 2-15,0 0 0 0,0 0-11 0,0 0-1 16,0 0-1-16,0 0 0 16,8 0-95-16,0-5-20 0,-8 5-3 0</inkml:trace>
  <inkml:trace contextRef="#ctx0" brushRef="#br0" timeOffset="55448.509">23352 4039 1324 0,'0'0'118'0,"0"0"-94"0,0 0-24 0,0 0 0 15,0 0 145-15,0 0 25 0,0 0 5 0,0 5 1 16,0 2-83-16,0 0-16 0,0-5-3 0,0 3-1 16,0 2-65-16,0 0-8 0,3 0-13 0,-1-2 3 15,-2-5 45-15,3 2 9 0,0 5 1 0,-3-7 1 16,2 7-30-16,-2-7-5 0,0 0-2 0,0 0 0 15,6 0-93-15,-6 0-18 0,0 0-4 0,0 0-1 16</inkml:trace>
  <inkml:trace contextRef="#ctx0" brushRef="#br0" timeOffset="55589.062">23381 3938 1267 0,'0'0'112'0,"0"0"-89"0,0 0-23 0,0 0 0 0,0 0 106 0,0 0 17 16,0 0 3-16,0 0 1 0,0 0-50 0,3-5-9 15,0 3-3-15,2-3 0 0,0 5-52 0,0 5-13 16,3-5 0-16,0 2-577 16,0-2-119-16</inkml:trace>
  <inkml:trace contextRef="#ctx0" brushRef="#br0" timeOffset="55936.107">23519 3966 1497 0,'0'0'32'0,"0"0"8"0,0 0 0 0,8 0 4 0,0 0-36 0,-3 0-8 0,-5 0 0 0,0 0 0 16,3 0 79-16,2 0 13 0,3 5 4 0,2-5 0 16,-4 0-52-16,7-5-9 0,-2 5-3 0,2 0 0 15,0 0-32-15,0 5 0 0,0-5 0 0,-2 2 0 16,2-2 0-16,1 5 0 0,1-3 0 0,-1 3 0 16,-4-5 36-16,1 7 0 0,-3-2 0 0,0 2 0 15,-3-5-15-15,-2 5-2 0,2-2-1 0,-2-3 0 0,-3-2 1 16,0 12 0-16,-3-5 0 0,3 0 0 0,0 0 5 0,-5 0 0 15,-1 0 1-15,1 5 0 0,2-5-9 0,-2 0-1 16,2 0-1-16,-2-2 0 0,5-3 2 0,0 3 0 16,0 2 0-16,0 0 0 0,0-7-16 0,5 0-16 15,1 5 3-15,-1-3 1 0,3-2 12 0,-3 5 16 16,3-10-3-16,0 5-1 0,0 0-12 0,0 0 0 16,3-2-12-16,-1-3 12 15,1 3-104-15,-1-3-15 0,1-2-2 0,-1 2-1 0</inkml:trace>
  <inkml:trace contextRef="#ctx0" brushRef="#br0" timeOffset="56279.81">23895 3973 1324 0,'0'0'118'0,"0"0"-94"0,0 0-24 0,0 0 0 16,0 0 106-16,0 0 17 0,5 0 3 0,3 0 1 16,2 0-63-16,1 5-12 0,0 2-2 0,4-7-1 15,-1 0-8-15,1 0-1 0,1 0-1 0,0 0 0 16,0-5-25-16,-3 3-5 0,3-3-1 0,-3 5 0 15,-2-7 5-15,-3 5 1 0,5-5 0 0,-2 0 0 16,-6 2-14-16,0-2 8 0,-5 0-8 0,-2 2 0 16,-1-4 0-16,0 2 0 0,-2-3 0 0,0 3 0 15,-3 0 0-15,-3 5 0 0,1-5 0 0,-1 2 0 16,-2 5 57-16,-3-7 6 0,0 7 1 0,0 0 0 16,-2 0-74-16,2 5-14 0,0-3-4 0,-2-2 0 15,4 7 45-15,1 0 9 0,0-2 2 0,2 2 0 16,1 7-28-16,2 0-17 0,2-2 2 0,-2 2 1 0,6 0 14 0,-1 0 0 15,1 3 0-15,4-1-9 0,-2-4 9 0,3 2 0 16,2 0 0-16,3-2 0 0,0-5 0 0,3 5 0 16,2-5 0-16,0 2 0 0,0-9 0 0,6 5 11 15,-3-3-11-15,5 3 12 0,-3-5-3 0,4-5 0 16,-1 5 0-16,0 0-721 16,-3-7-145-16</inkml:trace>
  <inkml:trace contextRef="#ctx0" brushRef="#br0" timeOffset="60029.362">21503 4641 1789 0,'0'0'39'0,"0"0"8"0,0 0 1 0,0 0 4 0,0 0-42 0,0 0-10 0,5 5 0 0,-5-5 0 16,5 2 77-16,1-2 14 0,-6 0 2 0,2 12 1 16,4-3-10-16,-4-2-3 0,-2 5 0 0,3 2 0 15,-3-2-13-15,0-3-4 0,0 8 0 0,0-3 0 16,-3 0-38-16,3 0-8 0,0 0-2 0,-2 5 0 15,2-5-8-15,0 0-8 0,-3-2 12 0,3 2-12 16,0-2 16-16,0-3-4 0,0 3-1 0,0-5 0 16,-3 0-1-16,3 0 0 0,0-2 0 0,0-5 0 15,0 0-10-15,0 0 0 0,0 0 9 0,0 0-9 16,0 0 15-16,0-7-2 0,0 0 0 0,0-5 0 16,-2 0-5-16,-1-4 0 0,3-3-8 0,-3 0 12 0,3 5-12 15,-2-5 11-15,-1 5-11 0,3-2 10 0,0-3-10 0,0 5 0 16,0-3 0-16,0 3-11 0,0 0 11 0,3 0 0 15,-1 2-9-15,1 3 9 0,0-3 0 0,-1 5 0 16,-2 2 0-16,3 3 0 0,-3 2 0 0,0 0 0 16,0 0 0-16,5-5 12 0,-5 5 1 0,8 5 1 15,0-3 0-15,0 8 0 0,0-3-2 0,0 2 0 16,2-2 0-16,-2 0 0 0,0 5-12 0,0-5 9 16,3 0-9-16,-1 5 8 0,-2-5-8 0,3 0 0 15,0 0 0-15,-4-2 0 0,1-3 0 0,0 3 0 16,0-5 9-16,0-5-9 0,0 5 8 0,0-7-8 15,-3 5 10-15,3-8-10 0,-2 3 12 0,-1 0-4 16,0-2-8-16,0-3 12 0,1-2-12 0,2 2 11 16,-6-2-11-16,4 2 10 0,-4 3-10 0,6-3 0 15,-5 3 0-15,2-3 0 0,0 7 0 0,1-2 0 0,-1 5 0 0,0-3 0 16,-2-2 0-16,0 7 0 0,2 0 0 0,0 0 0 16,-2 5 0-16,2-3 0 0,0 5 0 0,1-2 0 15,-1 2 0-15,0 5 0 0,1-3 0 0,-1 3 0 16,0 2 0-16,3 0 0 0,-5-2 12 0,-1 2-4 15,4 0-8-15,-4 0 12 0,1 5-12 0,0-5 12 16,-1 0 2-16,4-2 1 0,-4 7 0 0,1-5 0 16,2-7-15-16,-2 7 0 0,-3-2 0 0,2-5 0 15,1-5 0-15,2 5-10 0,1-2 0 0,-4 0 0 16,4-3 10-16,-6-2 11 0,0 0-3 0,2 0 0 16,-2 0-124-16,6-2-24 0,-1-3-6 0,0 0-1115 15</inkml:trace>
  <inkml:trace contextRef="#ctx0" brushRef="#br0" timeOffset="60465.633">22323 4528 1861 0,'0'0'40'0,"-5"0"9"0,-3-2 2 0,0-3 2 0,2 3-42 0,1-3-11 16,5 5 0-16,-2 0 0 0,2 0 45 0,-6-2 7 16,6 2 2-16,0 0 0 0,-5-5-30 0,-3 5-7 15,8 0-1-15,-5 5 0 0,-3-3-6 0,2 5-2 16,-1-2 0-16,-1-3 0 0,2 5 2 0,-2 0 0 0,3-2 0 0,-3 7 0 16,5-10 8-16,-2 10 2 0,3-5 0 0,2 0 0 15,-3 0-20-15,6 0 0 0,-3 0 0 0,2 0 0 16,1 0 0-16,2-2 0 0,3 2 8 0,3-5-8 15,2 8 10-15,0-8-2 0,0 5 0 0,3-2 0 16,-3-3 1-16,1 5 0 0,-1-2 0 0,-3 2 0 16,4 0 3-16,-1 0 0 15,-5 0 0-15,2 0 0 0,-4 0 16 0,-1 5 4 0,-2-7 1 0,-3 4 0 16,0-2-1-16,-3 0 0 0,-2 5 0 0,-3-5 0 16,-3 5 16-16,1-3 2 0,-1 3 1 0,-2 0 0 15,0-5-29-15,-1 0-6 0,1 2 0 0,0-4-1 16,2 2-6-16,-2 0-1 0,3-2 0 0,-1-3 0 15,0-2-56-15,6 0-11 0,-6 0-2 0,6 0-750 16,-3 0-149-16</inkml:trace>
  <inkml:trace contextRef="#ctx0" brushRef="#br0" timeOffset="60934.473">22773 4500 748 0,'2'-5'67'0,"-2"5"-54"15,3-7-13-15,0 5 0 0,-1-3 296 0,1 3 57 16,-3-3 11-16,0 5 3 0,0 0-195 0,0 0-38 16,0 0-8-16,0 0-2 0,0 0-54 0,-5-7-11 15,-1 7-3-15,1-5 0 0,0 5-30 0,-3 0-6 0,8 0-2 0,-8 5 0 16,-3-5-8-16,-2 5-2 0,2-3 0 0,1 5 0 15,-3-2-8-15,-1-3 0 0,4 5 0 0,-1-2 0 16,1-3 0-16,2 3 0 0,0-5 0 0,0 7 0 16,3 0 0-16,-1-2 0 0,4 2 0 0,-4 0-11 15,4 0 11-15,-1 0 0 0,0 0 0 0,1 0 0 16,-1 5 0-16,3-5 0 0,-3 5 0 0,3-3 8 16,0 5-8-16,-2-2 0 0,2 2 8 0,0-2-8 15,0 2 0-15,0-2 9 0,2-3-9 0,-2 5 0 16,0-2 8-16,0 2-8 0,6-2 0 0,-4-3 0 15,-2 3 10-15,3 0-10 0,2-3 8 0,-2-2-8 16,0 5 0-16,2-5 8 0,0 0-8 0,6 0 0 0,-3-2 8 16,2-3-8-16,-2 5 0 0,3-7 8 0,2 0-8 0,0 5 0 15,1-5 0-15,-1-5 0 0,-3 5 8 0,1 0-8 16,0 0 8-16,2 0-8 0,0-7 18 0,0 5-2 16,0-3 0-16,-2-2 0 0,2 5-16 0,-2-3 0 15,-3 0 0-15,0 3 0 0,-3-3 0 0,0-2-19 16,1 7 3-16,-6 0 0 15,5-7-140-15,-5 7-28 0,-3-2-6 0</inkml:trace>
  <inkml:trace contextRef="#ctx0" brushRef="#br0" timeOffset="61153.043">22654 4721 2232 0,'-11'-5'99'0,"11"5"20"0,-3 0-95 0,3 0-24 0,0 0 0 0,0 0 0 16,0 0 78-16,0 0 11 0,0 0 3 0,11 0 0 16,-3 0-60-16,5 0-12 0,0 0-3 0,3-2 0 15,-3-3-9-15,6 5-8 0,0 0 12 0,-1 0-12 16,1-2 0-16,-4-3-16 0,4 5 2 0,-3 0 0 16,0-2-70-16,-3 2-13 0,-2 2-3 0</inkml:trace>
  <inkml:trace contextRef="#ctx0" brushRef="#br0" timeOffset="61590.486">23151 4481 979 0,'3'0'87'0,"-3"0"-70"0,0-2-17 0,2 2 0 16,-2 0 243-16,0 0 45 0,0 0 8 0,0 0 3 15,0 0-143-15,0 0-29 0,0 0-6 0,0 0-1 16,0 0-63-16,0 0-13 0,0 0-2 0,0 0-1 15,-8 2-11-15,3 10-2 0,0-5-1 0,2 7 0 16,3-2-11-16,-5 2-1 0,0 0-1 0,-3 0 0 16,2 0 0-16,1 5 0 0,2 2 0 0,-2-2 0 15,0 0-14-15,0 2 11 0,2-2-11 0,3 2 10 16,-5-7-10-16,5 7 0 0,0-2 0 0,0-5 0 16,2 5 0-16,4-5 0 0,-1 0 8 0,0-2-8 15,0 2 0-15,3-2-14 0,-2-3 3 0,2-2 1 16,-3 0 19-16,0 3 4 0,3-8 1 0,0 5 0 15,5-2-65-15,-2-3-13 0,-3 3-2 0,2-5-745 16,1 0-149-16</inkml:trace>
  <inkml:trace contextRef="#ctx0" brushRef="#br0" timeOffset="62106.044">23387 4693 576 0,'0'0'51'0,"0"0"-41"16,0 0-10-16,0 0 0 0,0 0 235 0,0 0 45 16,0 0 8-16,0 0 3 0,0 0-149 0,0 0-30 15,0 0-5-15,0 0-2 0,0 0-39 0,0 0-8 16,0 0-2-16,0 7 0 0,0 0-8 0,0-5-1 16,0 5-1-16,0 0 0 0,0-7-4 0,0 10-1 15,0-1 0-15,0-2 0 0,0-7-33 0,2 7-8 16,-2-2 0-16,3 2 0 0,2 0 0 0,0 0 0 15,-2-2 0-15,5-3 0 0,-3 3 0 0,3-3 0 0,-2-2 0 0,1 0 0 16,4 0 8-16,-3 0-8 0,0-2 0 0,2-3 8 16,1 5-8-16,0-2 0 0,-1-3 0 0,-4-2 0 15,1 5 8-15,-1-3-8 0,2-2 8 0,-6 2-8 16,4 3 10-16,-1-5-10 0,-2 2 12 0,2-2-12 16,-2 0 11-16,-3 7-11 0,0 0 10 0,0 0-10 15,0 0 0-15,0 0 0 0,0 0 0 0,0 0 0 16,0 0 0-16,0 0-8 0,0 0 8 0,0 7 0 15,2-2 0-15,3-3 0 0,-2 5 0 0,5-2 0 16,-3-3 0-16,3 3 0 0,0-3 0 0,0 3 0 16,3 0 0-16,2-3 0 0,-2-2 0 0,-1 5 0 15,1-3 0-15,2-2 0 0,-2 0 0 0,-1 0-10 0,1-2 10 0,-1-3 0 16,-2 3 0-16,0-3 8 0,0 0-8 0,-3 3 9 16,1-3-9-16,-1-2 10 0,0 0 26 15,-2 0 4-15,0 0 2 0,-1-5 0 0,1 5-14 0,-1-2-4 16,-2-3 0-16,3 5 0 0,-3-5-16 0,0 3-8 15,3 2 0-15,-3-5 8 0,0 5-8 0,0 2-14 16,0-2 3-16,0 7 1 16,0 0-99-16,0 0-20 0,0 0-4 0,0 0-979 0</inkml:trace>
  <inkml:trace contextRef="#ctx0" brushRef="#br0" timeOffset="62496.619">23932 4794 403 0,'0'0'36'0,"0"0"-36"0,0 0 0 0,0 0 0 16,5-5 288-16,-2 3 52 0,2-3 9 0,0 3 3 16,-5 2-171-16,0 0-33 0,0 0-8 0,0 0 0 15,0 0-42-15,0 0-8 0,0 0-2 0,0 0 0 16,0 0-47-16,0 0-9 0,-5 7-3 0,0 0 0 15,-1 0 5-15,1 0 1 0,0 0 0 0,-1 5 0 16,1-5-35-16,2 2 0 0,-2-2 0 0,2 5-9 16,1-5 9-16,2 0 0 0,0 0 0 0,2 0 0 15,-2-2-15-15,6-3 3 0,-4 3 0 0,6-5 0 16,-2 7-1-16,-1-7 0 0,3 0 0 0,0 0 0 0,2 0 13 0,1 0 0 16,-3-7 0-16,2 7 0 0,1-7 0 0,-3 2 0 15,-3 3 0-15,3-5 0 0,-2 2 0 0,-1-2 0 16,0 0 0-16,0-5-12 0,-2 5 36 0,-3 0 8 15,3-7 2-15,-3 7 0 0,-3 0-18 0,3 2-3 16,-3-2-1-16,-2 5 0 0,2-3-4 0,-2-2-8 16,0 7 11-16,0 0-11 0,-1 0-8 0,1 0-9 15,2-2-2-15,-2 2 0 16,5 0-233-16,-5 2-46 0</inkml:trace>
  <inkml:trace contextRef="#ctx0" brushRef="#br0" timeOffset="62730.977">24231 4820 2487 0,'0'0'55'0,"0"0"11"0,0 0 2 0,0 0 2 0,0 0-56 0,0 0-14 0,-3 7 0 0,3-5 0 15,0 5 28-15,0 0 4 0,0-2 0 0,0 2 0 16,0 0 0-16,0 0 0 0,-3 0 0 0,3 0 0 15,0 5-20-15,-2-5-3 0,-1 0-1 0,3 0 0 16,-3 0-8-16,1 0 0 0,2-2 0 0,0 2 0 16,-3 0-88-16,3-7-20 0,0 0-4 0,0 5-996 15</inkml:trace>
  <inkml:trace contextRef="#ctx0" brushRef="#br0" timeOffset="63277.811">24445 4655 1958 0,'0'0'43'0,"0"0"9"0,0 0 1 0,0 0 3 0,0 0-45 0,0 0-11 16,-5 7 0-16,-1 0 0 0,4-2 53 0,-4 2 9 0,4 0 2 15,-4 0 0-15,6 0-3 0,-2 0 0 0,-1 5 0 0,6-5 0 16,-3 0-46-16,5 5-15 0,-2-10 8 0,5 5-8 16,0-7 0-16,2 5 0 0,1-3 0 0,-1-2 0 15,4 0 0-15,1-2 0 0,1-3 0 0,-2 3 0 16,-4-3 0-16,3-2 0 0,-5 0 0 0,3 0 0 16,-3-5 17-16,-3 5 0 0,3-2 0 0,-3-3 0 15,-2 5 0-15,2-5 0 0,-2 3 0 0,0 2 0 16,-3 0 2-16,2-3 0 0,-2 8 0 0,0-3 0 15,0 5 1-15,0 0 1 0,0 0 0 0,0 0 0 16,0 0-5-16,0 0 0 0,0 0-1 0,0 0 0 16,0 0-15-16,0 0 0 0,0 5 0 0,-2 7 0 15,2-5 0-15,2 0 0 0,1 0 0 0,-1-5 0 16,1 5 0-16,0-2 0 0,2 2 0 0,0 0 0 16,3 0 0-16,0-2 0 0,-8-5 0 0,8 2 0 0,3-2 12 15,-3 5-4-15,2-10-8 0,-2 5 12 0,-2-2-1 0,1-3-1 16,1-2 0-16,-2 5 0 0,-1-3-2 0,3-2-8 15,-3 7 12-15,0-7-4 0,1 2-8 0,-1-2 0 16,-2 0 0-16,2 0 0 0,-2 0 27 0,-1-5 3 16,-2 5 1-16,0 0 0 0,-2 5-31 0,2 2 0 15,0-5 0-15,0 5 0 16,0 0-19-16,-3 0-6 0,-2-2-2 0,-3 2 0 16,2 2-210-16,1-2-43 0</inkml:trace>
  <inkml:trace contextRef="#ctx0" brushRef="#br0" timeOffset="63481.145">25006 4787 2188 0,'0'0'48'0,"0"0"11"0,0 0 1 0,0 0 1 0,2 7-49 0,1-5-12 0,-3 5 0 0,3 0 0 15,-1-2 80-15,-2 2 12 0,3 0 4 0,-3 0 0 16,0 0-52-16,0 0-9 0,0-2-3 0,-3 2 0 15,3 0-32-15,0 0 0 0,-2 0 0 0,-1 0 0 16,3-7 12-16,0 5-12 0,0-5 12 0,-3 7-12 16,3-7-203-16,0 0-47 0,-8 5-10 15,8-5-1-15</inkml:trace>
  <inkml:trace contextRef="#ctx0" brushRef="#br0" timeOffset="63824.574">24934 4373 1497 0,'0'0'32'0,"0"0"8"0,0 0 0 0,0 0 4 0,0 0-36 0,6 0-8 15,2 0 0-15,2 0 0 0,-2 7 92 0,3 0 16 0,5 0 3 16,-1 7 1-16,-1-2-45 0,4 2-9 0,-2 7-2 0,3-2 0 16,-4 7-16-16,1-5-3 0,0 5-1 0,0 2 0 15,-3 3 2-15,-2-8 0 0,-3 3 0 0,0 0 0 16,-6 7-19-16,1-5-4 0,0-7-1 0,-6 5 0 16,3 0 40-16,-3 0 8 0,-2-5 2 0,2-2 0 15,-2-5-52-15,0 0-12 0,-3 0 0 0,3-2 0 16,-1 0 0-16,4-3 0 0,-4-4 0 0,1 2 0 31,2-5-171-31,3-2-37 0</inkml:trace>
  <inkml:trace contextRef="#ctx0" brushRef="#br0" timeOffset="84850.628">24754 6316 518 0,'0'0'46'0,"0"0"-37"16,0 0-9-16,3-3 0 0,-3 3 165 0,3-5 31 15,-3 5 7-15,0 0 1 0,8 0-46 0,-8 0-9 0,0 0-1 0,5 0-1 16,3 8-47-16,-3-1-10 0,3-3-2 0,0 3 0 16,0 0-23-16,0 5-5 15,3-2 0-15,-1 6-1 0,1-2-11 0,2 3-1 0,-3-1-1 0,4 1 0 16,-4-3-9-16,1 4-1 0,2-3-1 0,-2 3 0 15,-1-4-5-15,1 1-1 0,-6 3 0 0,3-6 0 16,0 2-6-16,0-4-2 0,-3 1 0 0,1 1 0 16,-4-5-5-16,3 0 0 0,-2 0-1 0,2 0 0 15,-5-7 0-15,0 0 0 0,0 0 0 0,0 0 0 16,0 0 1-16,3-2 0 0,2-7 0 0,-2-1 0 16,0-2-3-16,-1-9 0 0,1 3 0 0,0-4 0 15,2-4-13-15,0 1 8 0,-2-4-8 0,2 4 0 16,0-4 0-16,1 8 0 0,-4-5 0 0,4 7 0 15,-1-2 0-15,0 2 0 0,1 5 0 0,-4 0 0 0,3 0 0 16,-2 0 0-16,2 2 0 0,-2 0 0 0,0 3 0 16,-1 2 0-16,-2 2 0 0,0-2 0 0,0 3 0 0,0 4 0 15,0 0 0-15,0 0 0 0,-5 0 11 0,-3 4-11 16,-2 3 12-16,-1 0-12 0,-2 5 9 0,-1-2-9 16,1 1 0-16,0 1 9 0,-3 2-9 0,0 0 0 15,0-2 0-15,-2 2 0 0,-1 0 0 0,3 0 0 16,-2 0 8-16,2-2-8 0,0 2 0 0,3-2 0 15,0-2 0-15,2-3 0 0,1 4 0 0,2 3 0 16,-3-6 0-16,6 3 0 0,-1-4-8 0,1 0 8 16,3 0 0-16,-1 0 0 0,3 1 0 0,3-1 0 15,-3-7 0-15,2 4 0 0,6 3-9 0,0 0 9 16,3-2 0-16,-1-3 0 0,6 3-8 0,3-5 8 0,-1 3 0 0,6-3 0 16,0 0 0-16,0 0 0 0,-1-3 0 0,4-2 0 15,2 5 0-15,0-7 0 0,3 7 0 0,0-2 0 16,2-3 0-16,0 1 0 0,1 1 0 0,-6-1 0 15,0 4 0-15,-5 0 0 0,-3-3 0 0,-5-1 0 16,-6 1 0-16,-2-4 0 0,0 2 0 0,-5-2 9 16,-6 0 7-16,-5 0 2 0,-2 0 0 0,-6-5 0 15,-8 3 7-15,0-3 2 0,-8 1 0 0,3 1 0 16,-5-2-14-16,0 5-2 0,-1-4-1 0,3 3 0 16,3-1-10-16,-2-3 0 0,-4 5 0 0,3-4 8 15,-2 3-8-15,0 1 0 0,-3 0 0 0,10 5 0 16,3-3 0-16,3 1 0 0,0-3 0 0,2 7 0 15,1-3 0-15,2 3 0 0,6-5 0 0,-4 3 0 16,4 2 0-16,4-5-9 0,1 5 9 0,5 0 0 16,0 0-80-16,0 0-8 0,0 0-3 0</inkml:trace>
  <inkml:trace contextRef="#ctx0" brushRef="#br0" timeOffset="129988.892">13420 5838 608 0,'0'0'27'0,"0"0"5"0,0 0-32 0,0 0 0 0,0 0 0 0,0 0 0 16,0 0 82-16,0 0 10 0,0 0 1 0,0 0 1 16,5-5-14-16,-2 3-4 0,-3 2 0 0,0 0 0 15,-3-5-20-15,0-2-4 0,1 5 0 0,2 2-1 16,0 0 1-16,0 0 0 0,-3-5 0 0,3 5 0 0,5-7 8 0,1 7 1 15,-6 0 1-15,0 0 0 0,0 0-2 0,0 0-1 16,0 0 0-16,-3-5 0 0,0 3-39 0,3 2-7 16,0 0-1-16,0 0-1 0,0 0 1 0,0 0 1 15,-2 0 0-15,2 0 0 0,-3 0-13 0,3 0 9 16,0 0-9-16,0 0 8 0,-5 2-8 0,2-2 10 16,-2 5-10-16,5-5 10 0,0 0-10 0,0 0 0 15,-3 3 9-15,3-3-9 0,-2 4 0 0,2-4 0 16,-3 7 0-16,0-2 0 0,-2-3 0 0,2 5 11 15,1 0-3-15,-1-2 0 0,0-3 12 0,3 3 1 16,0 2 1-16,0 0 0 0,0 0-22 0,0-7 0 16,0 0 0-16,3 5 0 0,-3-3 0 0,0-2 0 15,5 7 0-15,1-7 0 0,-6 0 0 0,5 0 0 16,0 0 0-16,3 0 0 0,-8 0 0 0,5 0 0 16,1-2 0-16,-1-3 0 0,0 3-11 0,1-3-6 15,1 3-2-15,-1-3 0 0,-1-2 51 0,3 0 11 0,-3 2 1 16,1-2 1-16,-1 5-5 0,-2-3-2 0,-1-2 0 0,-2 7 0 15,3-7-21-15,-3 7-4 0,-3-2-1 0,3-3 0 16,0 5 6-16,0 0 1 0,-5 0 0 0,2-4 0 16,3 4-4-16,0 0-1 0,-5-3 0 0,0 3 0 15,2 0-14-15,-2 0 0 0,-1 0 0 0,4 0 0 16,2 0 0-16,-6 3 0 0,1 1 0 0,3-4 0 0,-4 5 0 0,6-5 0 16,0 0 0-16,0 0-10 0,0 0-2 0,-2 7 0 15,-1-5 0-15,0 5 0 0,3-7 20 0,-2 7 3 16,-1 0 1-16,3-2 0 0,0-5-12 0,0 0 0 15,0 0 0-15,0 7 0 0,0-7 0 0,0 7 0 16,3-2 0-16,-3-5 0 0,0 0 0 0,0 0 0 16,0 0 8-16,0 0-8 0,5 2 0 0,0-2-17 15,-5 0 2-15,6 0 1 0,1-2 14 0,1-3 0 0,-5 5 0 16,2-7 0-16,1 7 0 0,-1-7 0 0,-5 7 0 0,0 0 0 16,3-5 24-16,-3 3 7 0,0 2 1 0,0 0 1 15,0 0-24-15,-3-5-9 0,0 3 0 0,1-3 9 16,2 5-24-16,0 0-5 0,-6 0 0 0,1 0-1 15,5 0 21-15,-3-2 0 0,-2 2 0 0,0-5 0 16,5 5 0-16,0 0 0 0,-5 5 0 0,2-3 0 16,3-2 13-16,0 0 7 0,0 0 2 0,0 0 0 15,-5 0-14-15,5 0-8 0,0 0 8 0,-3 7-8 16,-2-7 0-16,-1 5 0 0,6-5 0 0,0 0 0 16,0 0 0-16,0 0 0 0,0 0 0 0,0 7 0 15,0-7 0-15,0 0 0 0,0 0 0 0,0 0 0 0,3 5 0 16,-3-5 0-16,0 0 0 0,0 0 0 0,0 0-21 0,0 0-3 15,0 0 0-15,0 0 0 0,0 0 24 0,0 0 0 16,0 0 0-16,0 0 0 16,0 0-133-16,0 0-23 0,0 0-4 0,-16 2 0 0</inkml:trace>
  <inkml:trace contextRef="#ctx0" brushRef="#br0" timeOffset="139365.241">13105 6054 345 0,'-3'0'31'15,"1"0"-31"-15,2 0 0 0,0 0 0 16,-3 0 226-16,0 0 39 0,1 0 8 0,2 0 2 16,0 0-152-16,0 0-31 0,0 0-5 0,0 0-2 15,0 0-28-15,0 0-5 0,0 0-2 0,0 0 0 0,0 0-14 0,0 0-4 16,0 0 0-16,0 0 0 0,0 5 4 0,2-2 1 16,-2-3 0-16,0 7 0 0,0 2-13 0,-2-2-4 15,2 0 0-15,-3 0 0 0,0 0 15 0,3 0 2 16,-2 5 1-16,-4-3 0 0,6-2-26 0,-2 5-12 15,-4 0 10-15,4-3-10 0,2-2 12 0,0 5-4 16,0-5-8-16,0 7 12 0,0-7-2 0,2 0-1 16,1 1 0-16,2-4 0 0,1 3 4 0,-1-2 1 15,0-3 0-15,3 5 0 0,3-7 9 0,-3 0 1 16,2 0 1-16,1-2 0 0,-1 2 1 0,1-5 0 16,0 5 0-16,-1-2 0 0,1-3-2 0,-1 1-1 15,1-3 0-15,0 4 0 0,-1-2-2 0,-2 3 0 16,3-3 0-16,-3-2 0 0,0 7-4 0,-3-7-1 15,0 5 0-15,0-3 0 0,-5 5-6 0,0 0-2 16,0 0 0-16,0 0 0 0,0 0-8 0,0 0 0 0,0 0 9 0,0 0-9 31,0 0-136-31,-2 7-32 0,-1 0-7 0</inkml:trace>
  <inkml:trace contextRef="#ctx0" brushRef="#br0" timeOffset="140413.974">13354 5967 403 0,'0'0'36'0,"0"0"-36"0,0 0 0 0,0 0 0 16,0 0 116-16,0-2 17 0,0-3 3 0,0 5 1 16,0 0-37-16,0 0-8 0,0 0-2 0,0 0 0 15,0 0 11-15,0 0 3 0,0 0 0 0,0 0 0 16,0 0-33-16,0 0-7 0,0 0 0 0,0 0-1 15,-3 7-25-15,0 0-5 0,1-2-1 0,-1 7 0 16,-2-3 0-16,2-2 0 0,-2 0 0 0,-1 5 0 0,4 0-15 0,-1-3-3 16,-5 6-1-16,3-4 0 0,-3-4-1 0,0 7 0 15,0-7 0-15,0 5 0 0,0 2-12 0,0-7 0 16,-2 0 0-16,2 5 0 0,-3-5 18 0,3 0 1 16,0 0 0-16,3 5 0 0,-3-5-7 0,0 0 0 15,3-2-1-15,0 2 0 0,-1-5 2 0,4 3 1 16,-6-3 0-16,5 3 0 0,0-3 3 0,-2-2 1 15,2 0 0-15,3 0 0 0,-2 0-4 0,-1 5-1 16,3-5 0-16,0 0 0 0,0 0-5 0,-5 3 0 16,2-3-8-16,3 0 12 0,0 0-12 0,0 0 8 15,0 0-8-15,0 0 0 0,0 0 0 0,0 0 0 16,0 0 0-16,0 0 0 0,0 0-13 0,0 0-9 16,0 0-2-16,0 0-1040 0</inkml:trace>
  <inkml:trace contextRef="#ctx0" brushRef="#br0" timeOffset="141585.627">13004 6379 576 0,'0'0'51'0,"0"0"-41"15,0 0-10-15,0 0 0 0,0 0 140 0,0 0 25 16,0 0 6-16,0 0 1 0,6-5-71 0,-6-2-13 16,-3 3-4-16,3 4 0 0,0 0 0 0,0 0-1 15,0 0 0-15,0 0 0 0,0 0-39 0,0 0-7 16,3-3-1-16,-3 3-1 0,0 0-20 0,0 0-4 15,0 0-1-15,0 0 0 0,0 0 21 0,0 0 4 0,0 0 1 0,0 3 0 16,0-3-11-16,-3 7-1 0,0 2-1 0,1 0 0 16,-4-2-12-16,4 1-3 0,-4-1 0 0,4-3 0 15,2 8-8-15,-3-5 0 0,3-7 9 0,0 2-9 16,0 6 0-16,0-8 0 0,0 0 0 0,5 7 0 16,-5-7 0-16,6 0 0 0,-1 4 0 0,0-4 0 15,1-4 9-15,-1 4 4 0,-5 0 1 0,5-3 0 16,3-1-26-16,-3-4-4 0,3 6-2 0,-2-5 0 15,-4-2 18-15,4 2 0 0,-4 0 0 0,1-1 0 16,-3 8 48-16,0 0 12 0,0-7 4 0,0 5 0 16,-3-3-20-16,1-2-4 0,-6 7-1 0,5-4 0 15,0 4 1-15,1 0 1 0,-6 4 0 0,5-4 0 16,-2 0-32-16,0 5-9 0,-3-3 0 0,2-2 0 0,4 5 0 0,2-5-16 16,-6 2 2-16,4 3 1 0,-4-3 21 0,4 6 5 15,-1-4 1-15,3-4 0 0,0 0-25 0,0 0-5 16,0 7 0-16,0-7-1 0,3 3 26 0,-1 1 6 15,4 3 1-15,-4-2 0 0,-2-5-16 0,0 0 0 16,6 2 0-16,2-2 0 0,-3 0-9 0,-2 0-5 16,-3 0-1-16,5 0 0 0,-5 0 25 0,0 0 5 15,0-7 1-15,5 5 0 0,-2-3-3 0,-1-2 0 16,-2 3 0-16,0-3 0 0,0 7 6 0,0-3 1 16,0-2 0-16,0-2 0 0,3 0-7 0,-3 7-1 15,0 0 0-15,0 0 0 0,-8 0-12 0,3 0 0 16,5 0 0-16,-5 0 0 15,-1 7-132-15,-2-7-25 0,3 7-6 0</inkml:trace>
  <inkml:trace contextRef="#ctx0" brushRef="#br0" timeOffset="142413.704">12869 6602 518 0,'0'0'46'0,"0"0"-37"0,0 0-9 0,0 0 0 0,0 0 146 0,0 0 27 16,0 0 6-16,3 0 1 0,0-7-50 0,-3 7-10 15,0 0-1-15,0 0-1 0,2-4-29 0,-2 4-5 16,0 0-2-16,0 0 0 0,0 0-14 0,0 0-4 16,0 0 0-16,0 0 0 0,0 0-11 0,0 0-2 15,0 0-1-15,0 0 0 0,0 0-10 0,0 0-3 16,-2 4 0-16,-4-4 0 0,4 7-6 0,-6 0-2 16,0 1 0-16,0-1 0 0,0 4-9 0,-3 3-1 15,-2-2-1-15,3-2 0 0,-4 6-10 0,1-6-8 16,0 1 9-16,2-1-9 0,-2 1 8 0,2 1-8 15,1-5 0-15,-1 0 0 0,3 0 8 0,0 0-8 16,0-2 0-16,1 2 0 0,1-4 0 0,1 1 0 16,0-1 0-16,-1 1 0 0,6-4 0 0,-2 3 0 15,-4-3 0-15,6 0 0 0,-2 4 0 0,2-4 8 0,0 0-8 0,0 0 0 16,0 0 0-16,0 0 0 0,0 0 0 0,0 0-10 31,0 0-103-31,0 0-21 0,0 0-4 0,0 0-555 0,0 0-111 0</inkml:trace>
  <inkml:trace contextRef="#ctx0" brushRef="#br0" timeOffset="142804.218">12631 6649 230 0,'-8'-2'20'0,"8"-3"-20"0,0 5 0 0,-2-2 0 0,-1 2 224 0,0 0 40 16,3 0 8-16,0 0 1 0,0 0-125 0,-5 0-24 16,2 2-6-16,3-2-1 0,0 0-41 0,0 0-8 15,-2 5-1-15,-4-3-1 0,6 6-16 0,-2-1-3 16,-1 0-1-16,1 4 0 0,-1 4-14 0,0-8-4 16,-2 4 0-16,2 3 0 0,-2-2-12 0,2-2-2 15,1 1-1-15,-1 3 0 0,0-2-13 0,3-2 0 16,-2 1 0-16,2 4 0 0,0-8 42 0,2 0 6 15,1 0 0-15,2-3 1 0,1-1-25 0,-1 1-6 16,0-4-1-16,1 5 0 0,4-3-17 0,1-2 0 16,2 0 0-16,0 0 0 0,0-2 29 0,3-3 9 15,0 1 2-15,0 1 0 0,3-1-29 0,-4-3-11 16,1 4 8-16,0-1-8 0,-3-3 8 0,-2-1-8 0,2 8 0 16,-5-7 8-1,0 3-68-15,-3 1-13 0,-5 3-3 0,0 0-645 0,0 0-129 0</inkml:trace>
  <inkml:trace contextRef="#ctx0" brushRef="#br0" timeOffset="143445.043">12507 6998 460 0,'-11'0'20'0,"11"0"5"0,-2-3-25 0,2 3 0 0,-3-5 0 0,0 3 0 15,3 2 185-15,0 0 32 0,-2-5 7 0,-4 5 0 16,6 0-109-16,0 0-23 0,0 0-4 0,0 0 0 16,0 0-32-16,0 0-7 0,0 0-1 0,0 0 0 15,0 0-16-15,0 0-3 0,0 0-1 0,3 7 0 16,-3-2-4-16,0-2-2 0,0-3 0 0,0 0 0 16,0 0-2-16,0 7-1 0,0 0 0 0,0-7 0 15,0 0-19-15,0 0 8 0,3 4-8 0,-3-4 0 16,0 0 10-16,0 0-10 0,0 0 8 0,0 0-8 0,0 0 12 0,0 0-4 15,0 0 0-15,0 0 0 0,5 0 10 0,-2-4 2 16,-1 1 0-16,-2 3 0 0,3-4 8 0,-3 4 1 16,3-7 1-16,-1 4 0 0,1-4-8 0,-3 2-2 15,0 5 0-15,0 0 0 0,0 0-9 0,0 0-3 16,-3-7 0-16,3 7 0 0,0 0-8 0,0 0 8 16,0 0-8-16,0 0 8 0,0 0-8 0,0 0 0 15,0 0 0-15,0 0 0 16,-2 7-87-16,2-7-16 0,0 0-3 0,0 0-832 0</inkml:trace>
  <inkml:trace contextRef="#ctx0" brushRef="#br0" timeOffset="144429.094">12390 7190 403 0,'0'0'36'0,"0"0"-36"15,0 0 0-15,0 0 0 0,0 0 157 0,0 0 25 16,0 0 5-16,0 0 1 0,0 0-102 0,0 0-20 15,0 0-4-15,0 0-1 0,0 0-21 0,0 0-4 16,0 0 0-16,0 0-1 0,0 0 26 0,0 0 6 16,0 0 1-16,0 0 0 0,0 0-12 0,0 0-3 15,0 0 0-15,0 0 0 0,0 0-18 0,0 0-4 16,0 0-1-16,0 7 0 0,0-7-12 0,0 8-2 16,0-8-1-16,0 0 0 0,-2 7-15 0,-1 0 11 15,3-3-11-15,0-4 10 0,0 0-10 0,-2 7 0 0,-1 0 0 0,3-7 8 16,0 0-8-16,-5 3 0 0,-1 6 0 0,1-6 0 15,2 4 0-15,1-3-11 0,-4-1 1 0,1 1 0 16,5-4 10-16,0 0-12 0,-3 3 12 0,3-3-12 16,-5 4 12-16,3-1 0 0,2-3 0 0,-3 0-8 15,-2 4 8-15,2-4 0 0,3 0 0 0,0 0 0 16,0 0 0-16,-5 3 0 0,-1 2-9 0,6-5 9 16,-2 0-49-16,-4 4-6 0,1-1-1 0,2-3 0 15,3 0-184-15,0 0-38 0</inkml:trace>
  <inkml:trace contextRef="#ctx0" brushRef="#br0" timeOffset="144632.106">12248 7324 648 0,'-16'3'28'0,"16"-3"7"0,0 0-35 0,0 0 0 15,0 0 0-15,0 0 0 0,0 0 20 0,0 0-2 16,0 0-1-16,-3 5 0 0,-2-1-27 0,5-4-6 16,0 0 0-16,-3 3-1 15,-2 4-30-15,0-3-5 0,-1-1-2 0,1 1 0 0,0-1 42 0,-1-3 12 16,1 4 0-16,5-4 0 0,-3 3 72 0,-2 1 23 15,0-4 4-15,0 3 1 0,5-3-41 0,-6 5-8 16,1-1-2-16,5-4 0 0,-5 3-19 0,5-3-4 16,0 0-1-16,0 0 0 15,-6 0-58-15,6 0-12 0,0 0-3 0,-5 7-240 16,2-7-49-16</inkml:trace>
  <inkml:trace contextRef="#ctx0" brushRef="#br0" timeOffset="144882.078">12102 7419 57 0,'0'0'0'0,"0"0"0"0,0 0 0 0,0 0 0 16,-5 7 125-16,5-7 20 0,0 0 4 0,-6 4 1 15,1-1-102-15,0-3-21 16,5 0-4-16,0 0-1 0,0 0-22 0,0 0-8 0,-5 4 0 0,5-4 0 31,0 0-59-31,-6 0-11 0,6 0-2 0,0 0-1 16,0 0 28-16,0 0 5 0,-5 3 2 0,5-3 0 0,-5 4 33 0,5-4 13 0,0 0-11 0,-6 3 11 16,6-3 0-16,0 0 0 0,0 0 0 0,0 0 0 15,-2 4-10-15,2-4 10 0,0 0-10 0,0 0 10 16,0 0 0-16,0 0 10 0,0 0 0 0,0 0 0 15,0 0 70-15,0 0 15 0,-6 0 2 0,6 0 1 16,0 0 4-16,0 0 1 0,-5 3 0 0,0 2 0 16,0-5-61-16,5 0-12 0,-6 2-2 0,1 3-1 15,0-1-62-15,-1-1-12 0</inkml:trace>
  <inkml:trace contextRef="#ctx0" brushRef="#br0" timeOffset="145038.308">11930 7541 0 0,'0'0'0'0,"0"0"0"0,0 0 0 0,0 0 0 16,0 0 0-16,0 0 0 0,3-3 259 0,-3 3-52 15,0 0 41-15,0 0 9 0,0 0-213 0,0 0-44 16,0 0 0-16,0 0-12 16,0 0-51-16,0 0-9 0,0 0-3 0,-6 0-146 0,1 3-30 15</inkml:trace>
  <inkml:trace contextRef="#ctx0" brushRef="#br0" timeOffset="145194.535">11835 7611 518 0,'-11'0'46'0,"11"0"-37"16,-5 0-9-16,5 0 0 0,0 0 138 0,0 0 26 0,-5 3 4 0,-1-3 2 15,4 0-106-15,-4 0-20 0,1 0-5 0,0 4-1 16,0-4-102-16,-1 0-20 0</inkml:trace>
  <inkml:trace contextRef="#ctx0" brushRef="#br0" timeOffset="145351.036">11650 7708 921 0,'-6'0'82'0,"-2"5"-66"16,3-5-16-16,-3 2 0 0,3-2 61 0,-3 5 9 15,3-5 2-15,-1 4 0 0,1-1-63 0,0-3-9 16,-1 4 0-16</inkml:trace>
  <inkml:trace contextRef="#ctx0" brushRef="#br0" timeOffset="145506.998">11507 7785 576 0,'-6'0'51'0,"4"0"-41"16,-3 0-10-16,-1 0 0 0,1 3 152 0,2-3 29 0,-2 0 6 0,5 0 1 16,-3 0-137-16,3 0-27 0,0 0-6 0,0 0-1 31,0 0-35-31,0 0-7 0,0 0-2 0,0 0-530 0</inkml:trace>
  <inkml:trace contextRef="#ctx0" brushRef="#br0" timeOffset="145694.498">11404 7821 345 0,'0'0'15'0,"0"0"4"16,0 0-19-16,0 0 0 0,0 0 0 0,0 0 0 15,0 0 202-15,0 0 37 0,0 0 7 0,0 0 2 0,0 0-185 0,0 0-37 16,0 0-7-16,0 0-2 0,-6 0-25 0,6 0-6 16,0 0-1-16,0 0 0 15,-5 4-69-15,2-4-15 0,-2 3-2 0,5-3-351 16</inkml:trace>
  <inkml:trace contextRef="#ctx0" brushRef="#br0" timeOffset="145835.496">11308 7868 345 0,'0'0'31'0,"0"0"-31"16,-8 0 0-16,3 4 0 0,-3-1 204 0,3 1 36 15,-3-1 6-15,0-3 2 0,3 5-155 0,-1-3-30 16,-2 3-7-16,3 2 0 0,0-3-46 0,0-1-10 15,2 1 0-15,3-4 0 16,-5 3-107-16,5-3-21 0</inkml:trace>
  <inkml:trace contextRef="#ctx0" brushRef="#br0" timeOffset="146022.55">11187 7962 921 0,'0'0'82'0,"0"0"-66"0,0 0-16 0,0 0 0 16,-3-3 53-16,3 3 7 0,0 0 2 0,-3-4 0 16,1 4-37-16,2 0-7 0,0 0-2 0,0 0 0 15,0 0-41-15,-3-3-9 0,0-1-2 0,3 4-298 16,-5 0-60-16</inkml:trace>
  <inkml:trace contextRef="#ctx0" brushRef="#br0" timeOffset="146178.78">11060 7995 871 0,'0'-3'38'0,"0"3"9"0,-3 0-38 0,3-4-9 16,0 4 0-16,-3-3 0 0,3-1 107 0,0 4 19 15,0 0 4-15,-2 0 1 0,-1-5-43 0,3 3-8 16,0 2-1-16,0 0-1 0,0 0-48 0,0 0-10 16,0 0-1-16,0 0-1 0,-3 0-18 0,3 0-11 15,0 0 2-15,0 0-733 0</inkml:trace>
  <inkml:trace contextRef="#ctx0" brushRef="#br0" timeOffset="147084.914">10975 7969 946 0,'0'0'42'0,"0"0"9"0,-3 0-41 0,-2-2-10 16,5 2 0-16,0 0 0 0,0 0 72 0,0 0 13 16,0 0 3-16,0 0 0 0,0 0-43 0,0 0-8 0,0 0-1 0,0 0-1 15,0 0-5-15,0 0-1 0,0 0 0 0,0 0 0 16,0 0 7-16,0 0 2 0,0 0 0 0,-3 2 0 16,3-2-3-16,-2 5-1 0,-1 2 0 0,0 0 0 15,3 0-21-15,0-3-4 0,3 6-1 0,-3-3 0 16,0-2-8-16,0 2 0 0,3-3 0 0,-1 3 0 15,1-4 0-15,-3-3 0 0,5 4 0 0,1-1 0 16,-1-3 0-16,-5 0 0 0,0 0 0 0,5 0 0 16,3-3 0-16,0-1 0 0,-3 1 0 0,1-4 0 15,-1-2 0-15,0 2 8 0,0 0-8 0,1 0 8 16,-4 0 2-16,1-3 0 0,0 1 0 0,-1 2 0 16,1 5 7-16,-3-6 2 0,0 4 0 0,0-3 0 0,0 7 1 0,0 0 1 15,-3-7 0-15,3 7 0 0,0 0-8 0,0 0-1 16,-5 0-1-16,5 0 0 0,-3-5-11 0,3 5 10 15,-5 0-10-15,-3 0 10 0,3 0-10 0,0 5 8 16,2-5-8-16,-2 7 8 0,2-7-8 0,3 0 0 16,0 0 0-16,0 7 0 0,0 0 0 0,0 0 0 15,-3 0 0-15,3-2 0 0,0 2 0 0,0 0 0 16,-2 0 0-16,2-7 0 0,5 4 0 0,-5-4 0 16,0 0-9-16,0 0 9 0,0 0 0 0,5 0 0 15,1 3 0-15,-1-6 0 0,0-1 0 0,0 1 0 16,3-1 0-16,0 1 0 0,-2-4 0 0,-1-2 0 15,-2 2 0-15,-3 5 9 0,2-6 7 0,-2 8 0 16,-2-4 1-16,-1-3 0 0,3 4 11 0,-5-1 3 16,2-1 0-16,-5 3 0 0,5 2-10 0,-5 0-1 0,3 0-1 15,0 0 0-15,0 0-8 0,-3 2-2 0,5 3 0 0,-5-1 0 16,3-1-9-16,0 4 0 0,-3-3 0 0,5 4 0 16,-2-1 0-16,2 0 0 0,-2-3 0 0,5-4 0 15,0 7 0-15,0-7-9 0,0 0 9 0,0 0-10 16,0 0-3-16,0 0-1 0,0 0 0 0,0 0 0 15,0 0-130-15,5 3-25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7:56.876"/>
    </inkml:context>
    <inkml:brush xml:id="br0">
      <inkml:brushProperty name="width" value="0.05" units="cm"/>
      <inkml:brushProperty name="height" value="0.05" units="cm"/>
    </inkml:brush>
  </inkml:definitions>
  <inkml:trace contextRef="#ctx0" brushRef="#br0">0 75 2304 0 0,'14'-15'4152'0'0,"-12"32"2865"0"0,2 17-6296 0 0,-3 3-419 0 0,1-31-224 0 0,-1 0 0 0 0,0 1 0 0 0,-1-1 0 0 0,1 0 0 0 0,-1 0 0 0 0,0 0 0 0 0,-1 1 0 0 0,1-1 0 0 0,-1 0 0 0 0,0 0 0 0 0,-1 0 0 0 0,-2 5-78 0 0,4-9 101 0 0,0-2 24 0 0,0 0 17 0 0,0 0 2 0 0,0 0-7 0 0,0 0-28 0 0,0 0-11 0 0,0 0-2 0 0,0 0 1 0 0,0 0 5 0 0,0 0 2 0 0,0 0 0 0 0,0 0 20 0 0,0 0 86 0 0,0 0 40 0 0,0 0 6 0 0,-7-19 152 0 0,13-47-328 0 0,7 36-80 0 0,12-13 0 0 0,17 3 139 0 0,-15 20-142 0 0,34 6 3 0 0,-59 13 4 0 0,0 1 0 0 0,0-1 0 0 0,0 1 0 0 0,-1 0 0 0 0,1 0 0 0 0,0 0-1 0 0,0 0 1 0 0,0 0 0 0 0,0 0 0 0 0,0 0 0 0 0,-1 0 0 0 0,1 1 0 0 0,0-1-1 0 0,0 1 1 0 0,-1 0 0 0 0,1-1 0 0 0,0 1 0 0 0,-1 0 0 0 0,1 0-1 0 0,0 0 1 0 0,-1 0 0 0 0,1 0 0 0 0,-1 0 0 0 0,0 1 0 0 0,1-1 0 0 0,-1 0-1 0 0,0 1-3 0 0,63 75 1194 0 0,-43-30-305 0 0,-16-30-670 0 0,10 4 2 0 0,-14-19-1116 0 0,-1-2-3958 0 0,0 0-1657 0 0</inkml:trace>
</inkml:ink>
</file>

<file path=ppt/ink/ink4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48:58.804"/>
    </inkml:context>
    <inkml:brush xml:id="br0">
      <inkml:brushProperty name="width" value="0.05292" units="cm"/>
      <inkml:brushProperty name="height" value="0.05292" units="cm"/>
    </inkml:brush>
    <inkml:context xml:id="ctx1">
      <inkml:inkSource xml:id="inkSrc61">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6-22T22:51:27.218"/>
    </inkml:context>
    <inkml:brush xml:id="br1">
      <inkml:brushProperty name="width" value="0.05292" units="cm"/>
      <inkml:brushProperty name="height" value="0.05292" units="cm"/>
      <inkml:brushProperty name="color" value="#FF0000"/>
    </inkml:brush>
  </inkml:definitions>
  <inkml:trace contextRef="#ctx0" brushRef="#br0">8996 5511 806 0,'0'0'36'0,"0"0"7"0,5 0-35 0,-2 0-8 0,-3 0 0 0,2 0 0 15,1 0 104-15,-3 0 20 0,0 5 3 0,0-5 1 16,0 0-4-16,0 0 0 0,0 2 0 0,-3 5 0 15,1 0-45-15,-4-2-10 0,6 2-1 0,-2 0-1 16,-1 0-26-16,1 5-5 0,-4-5 0 0,6 2-1 16,-2 3-15-16,-1-5-4 0,0 5 0 0,1-3 0 0,2-2-16 0,0 5 8 15,0-5-8-15,0 5 0 0,0-10 16 0,5 5-4 16,-5-7-1-16,5 5 0 0,3-2-11 0,0 1-16 16,3-4 4-16,2 0 1 0,0-4 11 0,-2 1 8 15,-1-4-8-15,4 2 11 0,-4-2 9 0,-2 0 1 16,3 0 1-16,-3 0 0 0,-3-5 10 0,3 5 3 15,-6 0 0-15,1 0 0 16,-3 5-19-16,0 2-3 0,0 0-1 0,0-5 0 16,0-2 28-16,0 7 4 0,0 0 2 0,-5 0 0 0,0 7-38 15,5-7-8-15,-3 5 0 0,3 2 0 0,-3 0 0 0,3 2 0 16,3-4 0-16,0 2 0 0,2 5-9 0,0-5 9 16,-2-5 0-16,5 5-9 0,0 0 9 0,0-2 0 15,2 2 0-15,-2-2 0 16,3-3 0-16,-1-2 0 0,1 0 0 0,-1 0 0 0,1 0 15 0,0 0 8 0,-3 0 1 0,5-7 1 15,-5 3-25-15,0-4 0 0,0 6 0 0,0-5-11 16,-3 0 42-16,0 0 8 0,-2-5 1 0,2 5 1 16,-5 0-10-16,3-5-3 0,-3 5 0 0,0-5 0 15,0 3-28-15,0 2 0 0,-3 0 0 0,0 0 0 16,1 0 0-16,-1 2 0 0,0-2 0 0,1 2 0 16,-3-2 0-16,2 5 0 15,-2-3 0-15,5 5 0 0,-6-7 0 0,6 7 0 16,0 0 0-16,0 0 0 0,0 0 0 0,0 0 0 15,0 0 0-15,0 0 0 16,-5 7-112-16,2-7-28 0,-2 7-5 0,2 0-988 0</inkml:trace>
  <inkml:trace contextRef="#ctx0" brushRef="#br0" timeOffset="369.944">9451 5713 230 0,'0'0'10'0,"0"0"2"0,0 0-12 0,0 0 0 0,-3 0 0 0,1-7 0 15,2 7 312-15,-3 0 60 0,-5 0 12 0,0 0 3 32,-2 5-257-32,2-3-51 0,0 3-11 0,0 2-1 15,0 5-43-15,0-3-8 0,0-2-1 0,0 5-1 0,-3 0-2 0,3-3-1 31,3-2 0-31,3 5 0 0,2 2-11 0,0-2 0 0,2-3 0 0,3 3 8 16,1-5-8-16,-1 5 0 0,0-10 0 0,6 5 0 0,2-7 0 0,-2 5 0 16,2-5 0-16,0-5 0 0,0 5 0 0,1 0 0 15,2-2 0-15,-3-3 0 16,0-2 53-16,-5 0 9 0,0 0 2 0,-3 0 0 0,-2 2 51 0,-1 3 10 16,-2-5 3-16,0 2 0 0,-2-2-103 0,-1 0-25 15,0 0 0-15,-2 2 0 0,3-2 56 0,-9 5 7 16,0-3 1-16,-2-2 0 0,3 5-54 0,-1-3-10 0,3-2 0 0,0 7 0 15,0 0-56-15,3-5-7 0,0 5-1 0,-3 0-748 16,2 0-149-16</inkml:trace>
  <inkml:trace contextRef="#ctx0" brushRef="#br0" timeOffset="1488.58">13518 6824 1472 0,'0'0'32'0,"0"0"8"0,0 0 0 0,0 0 1 0,0 0-33 0,0 0-8 0,-3 0 0 0,0-8 0 15,3 8 84-15,-2 0 14 0,-4 0 3 0,4 0 1 16,-4 0-37-16,1 5-7 15,0-2-2-15,2 4 0 0,-2 0-22 0,2 4-5 16,1-4-1-16,2 5 0 0,-3-2-11 0,6-3-2 0,-3 4-1 0,2-4 0 0,4 5-14 16,-1-5 8-1,-5-7-8-15,10 3 0 16,1 4 8-16,0-3-8 0,2-4 0 0,0 3 0 0,0-6 24 0,0 3-2 16,1-4 0-16,-1 1 0 0,-2-4 18 0,-1 3 3 0,1-3 1 15,-3-1 0-15,-3 1 0 0,0 0 1 0,-2 3 0 0,0-3 0 16,-3 0-27-16,-3 4-6 0,3-2 0 0,-3-2-1 15,3 7 42-15,0 0 9 0,-2 0 2 0,2 0 0 16,0 0-64-16,0 0-23 0,0 0 1 0,0 0 0 0,0 0 35 0,0 5 7 16,5 2 2-16,-2-4 0 15,-1 4-43-15,6-3-9 0,0-1-2 0,0 1 0 0,0 3 32 0,2-2-9 16,-2-3 9-16,3 6 0 0,2-4 0 0,0-4 0 16,-2 0 0-16,2 0 0 15,-2 3-29-15,-1-6-1 0,-2-1 0 0,3 4 0 0,-6-8 53 0,3 8 10 16,-3-7 3-16,3 3 0 0,-5-3-8 0,2 4 0 0,1-4-1 0,-1 3 0 15,-2-6 6-15,-1-2 2 16,-2 8 0-16,3-3 0 0,-3 0-14 0,3 0-2 31,-3-1-1-31,2 1 0 0,1-4-9 0,-3 4-1 0,0 0-8 0,0-3 12 0,0 1-12 0,0 2 11 0,-3 0-11 0,1 4 10 32,-1-1-10-32,0 1 0 0,3 3 0 0,-8 0 0 0,3-5 0 0,-3 5 0 15,3 0 0-15,5 0 0 0,0 5 0 0,-3 2 0 16,0 3 0-16,3-3 0 15,-2 4-174-15,2 4-37 0,0-4-7 0</inkml:trace>
  <inkml:trace contextRef="#ctx0" brushRef="#br0" timeOffset="1720.099">14078 6969 57 0,'-5'-7'0'0,"5"7"0"16,0 0 0-16,0 0 0 0,0 0 379 0,0 0 70 16,0 0 15-16,0 0 2 15,3 7-275-15,-1 0-55 0,1-4-12 0,0 6-1 16,-1 1-52-16,1-3-11 0,0 0-1 0,-3 0-1 16,0-3-39-16,2 3-8 0,-2 5-2 0,3-5 0 15,-3-4-9-15,0-3 0 0,0 7 0 0,0 0 0 16,0-3 0-16,0-4 0 0,0 0 0 0,0 0-715 15,0 0-145-15</inkml:trace>
  <inkml:trace contextRef="#ctx0" brushRef="#br0" timeOffset="60688.882">17349 11562 1134 0,'0'0'50'0,"0"0"10"0,0 0-48 0,0 0-12 16,0 0 0-16,0 0 0 0,0 0 73 0,0 0 12 15,0 0 3-15,0 0 0 0,5-7-20 0,-2 5-3 16,2-5-1-16,3-2 0 0,-5 2-17 0,4 0-4 0,1-1-1 0,3-6 0 15,0 7 10-15,2-4 1 0,0-4 1 0,3 1 0 16,2-5-22-16,-2 5-5 0,3-4-1 0,2 3 0 16,0-1 0-16,3-3 0 0,0 0 0 0,2 1 0 0,-2 1-5 15,3-2-1-15,-1-2 0 0,0 2 0 0,1 0-20 0,-3 5 0 16,-3-4 0-16,3 3 0 31,0 1-17-31,-1 0-8 0,4 0-2 0,-1 0 0 0,1-2 73 0,4 1 14 0,-1 1 4 0,-4 0 0 16,-2 2-52-16,-6 5-12 0,1-2 0 0,-3-3 0 15,0 5 0-15,-6 2 0 0,3-2 0 0,-2 0 0 16,0 5 0-16,-3-3 0 0,-1-2 0 0,1 7 0 16,-2-4 54-16,-1 1 8 0,-2 3 2 0,-3 0 0 15,0 0-64-15,0 0-23 0,0 0 1 0,0 0 0 16,0 0 35-16,0 0 7 0,0 0 2 0,0 0 0 16,0 0-222-16,0 0-45 0,0 0-9 0</inkml:trace>
  <inkml:trace contextRef="#ctx0" brushRef="#br0" timeOffset="61153.005">18021 10939 230 0,'-8'-2'20'0,"5"2"-20"0,-2-5 0 0,5 5 0 15,0 0 286-15,0 0 53 0,0 0 10 0,0 0 3 16,0 0-208-16,5-5-40 0,0 3-9 0,3-3-2 16,6 3-40-16,-4-3-8 0,6 5-1 0,-3-2-1 15,1-3-43-15,1 3 0 0,7-3-11 0,-1 3 3 16,-3-3 42-16,1-2 9 0,-1 7 1 0,6-5 1 15,3 5-21-15,-1 0-4 16,1 0 0-16,-1 0-1 0,-2 0-19 0,8 5 0 16,-9-2 0-16,-1 1 0 0,-1 3 55 0,-5 0 7 15,-6 0 2-15,3 0 0 0,-5 0-14 0,-2 5-2 16,-1-5-1-16,-2 5 0 0,-3-3 27 0,-3 3 6 0,0 2 0 16,1 0 1-16,-4-2-65 0,1 2-16 0,0-2 0 0,-1 2 0 15,1 0 0-15,-3-2 0 0,3-3 0 0,0 3 0 16,2 0 0-16,-2-3 0 0,2-2 0 0,-2 1 0 0,-1-4 0 15,4-1 0-15,-1 1 0 0,-2 3 0 16,2-7 0-16,3 0 0 0,-5 0 0 0,5 0 0 16,-5 0-150-16,2-2-34 0,-2-3-6 0,2-2-2 0</inkml:trace>
  <inkml:trace contextRef="#ctx0" brushRef="#br0" timeOffset="61954.623">19074 10779 1260 0,'0'0'56'0,"0"0"11"0,-3-2-54 0,1-3-13 0,-4-2 0 0,1 7 0 15,0-7 97-15,-1 2 17 0,-2 3 3 0,3-3 1 16,0 5-18-16,-3-2-4 0,0 2-1 0,-3 0 0 16,3-5-57-16,1 10-11 0,-1-5-3 0,-3 2 0 15,3 3 13-15,-3 2 3 0,1-4 0 0,-1 6 0 16,1 0-40-16,2-2 0 0,-3 0-12 0,1 5 4 0,-1 2 8 0,3-2 0 15,3-3 0-15,0 3 8 0,2 2-8 0,0-7 0 16,1 5 0-16,4 0 0 0,1-3 0 0,2-2-20 0,3 0 4 16,3 0 1-16,-1-2 15 0,1 2 0 0,-1-2 0 0,4-3 0 15,-4-2 18-15,1 0 6 0,2 0 2 0,-2 0 0 16,-1-7-3-16,1 7-1 0,-1-7 0 0,-2 7 0 16,0-7 14-16,0 2 4 0,-5 3 0 0,2-5 0 15,0 2 0-15,-2 3 0 0,0-3 0 0,-3 5 0 0,2-7-5 0,-2 7-1 16,0 0 0-16,3-7 0 0,-3 7-23 0,3 0-11 15,-3 0 10-15,0 0-10 0,0 0 0 0,0 0 0 32,0 0 0-32,0 0 0 0,8 0 0 0,-3 0 0 0,-5 0 0 0,10 0 0 0,6 7 0 0,-2-2-8 31,-1 2 8-31,-3 0 0 0,9 0 0 0,-3 2-8 0,-3 3 8 0,0 0 0 16,0-3 0-16,1 3 0 0,-1 2 0 0,0 0 0 15,-5 1 0-15,3-4 9 0,-6 3-9 0,3 0 12 16,-3-2 10-16,-2 7 2 0,-3-10 1 0,0 10 0 15,0-5-25-15,0-2 0 0,-8-2 0 0,3 1 0 16,-1 1 0-16,-4-3 0 0,-6-1 0 0,0 3 0 16,-3 1 56-16,1-5 7 0,-1-5 1 0,1 6 0 0,2-4-52 0,0-1-12 15,3 1 0-15,0 1 0 16,-3-5-19-16,0-5-6 0,3 5-2 0,-1-7 0 16,1 3-127-16,3-4-26 0,-4 6-4 0,9-10-2 0</inkml:trace>
  <inkml:trace contextRef="#ctx0" brushRef="#br0" timeOffset="62370.749">19309 10852 403 0,'-8'-4'36'0,"8"4"-36"15,0 0 0-15,6-3 0 0,-6-2 250 0,0 5 43 16,0-7 9-16,0 7 2 0,2-2-144 0,4-3-28 0,-4 3-5 0,4 2-2 15,-1-5-35-15,-5 5-7 0,0 0-2 0,5 5 0 16,0-3-29-16,-5-2-7 0,0 0-1 0,6 7 0 16,-1-2 4-16,-2 2 1 0,2 0 0 0,-2 5 0 15,-3-5-5-15,2 2-2 0,1-4 0 0,2 2 0 16,-5 0-15-16,0 0-3 0,0 0-1 0,0-7 0 16,3 7-13-16,-3-2-2 15,0-5-8-15,0 0 12 0,0 0-4 0,0 0-8 0,0 0 11 16,0 0-11-16,0 0 12 0,0 0-12 15,0 0 12-15,0-5-12 0,0-2 0 0,0 0 0 0,0 0 0 0,0 0 0 16,0 0 0-16,2 0 0 0,-2 0-12 0,3 0 12 16,0 0 0-16,-3-5 0 0,0 7 13 0,2 3-4 31,1-5-58-31,2 2-12 0,-2-2-3 0,2 0 0 0,6 5 52 0,-6-3 12 0,0 0 0 0,1 3 0 0,-4-3 0 0,6-2 0 16,0 5 0-16,3-3 0 0,-6 5 0 0,3-2 0 15,0 2 0-15,0-5 0 16,0 5-76-16,2 0-13 0,-2 0-3 0,0-2-637 15,0 2-128-15</inkml:trace>
  <inkml:trace contextRef="#ctx0" brushRef="#br0" timeOffset="62794.669">19831 10819 1497 0,'7'0'32'0,"-7"0"8"0,0 0 0 15,-5-7 4-15,5 0-36 0,0 0-8 16,0 2 0-16,0 3 0 0,-2-3 104 0,2 5 20 0,-3-7 3 0,-2 7 1 16,2-2-52-16,-2-3-9 15,-3 5-3-15,2 0 0 0,6 0 0 0,-5 5 0 0,-3-3 0 0,3 3 0 16,-3 2-51-16,3-5-13 0,-6 5 0 0,3 5 0 16,0-5 0-16,3 5 11 0,-6-5-11 0,3 3 10 15,3 1-10-15,0-4 0 0,2 5 0 0,3-5 0 16,0 0-8-16,3 0 8 0,-1 0-10 0,4-2 10 0,-1-3 0 0,3 5 0 15,0-7 0-15,3 0 0 0,-4 0-13 0,1-2 3 16,3 2 1-16,-3-5 0 0,0 3 9 0,2-5 0 16,1 2 0-16,-3-2 0 0,0 0 0 0,0 0 0 15,-3 0 0-15,0 0 8 0,-2 0 5 0,2 2 2 16,-2-2 0-16,-3 7 0 0,0-5-15 0,0 5-8 16,0 0 8-16,0 0-13 15,0 0 50-15,0 0 11 0,0 0 1 0,0 0 1 16,0 0-33-16,0 0-6 0,-3 5-2 0,6 2 0 15,5 0-9-15,-5-2 0 0,-3 2 0 0,2-5 0 16,6 5 0-16,0 1 10 0,0 3-10 0,-3-6 10 16,-2-3-10-16,0 5-9 0,2 0 9 0,0-7-13 15,0 5 13-15,1-3 8 0,-1 3 0 0,0-5-8 16,-5 0-192-16,0 0-44 0</inkml:trace>
  <inkml:trace contextRef="#ctx0" brushRef="#br0" timeOffset="63296.564">20204 10805 1267 0,'0'0'56'0,"0"0"12"0,0-5-55 0,0 3-13 15,0-3 0-15,-3-2 0 0,3 5 150 0,0-3 27 32,0-2 6-32,-3 5 1 0,-5-7-90 0,6 6-18 0,2 3-3 0,-6-5-1 0,-2 3-6 0,1 2-2 15,-1 0 0-15,0 0 0 0,2 2-51 0,-2 3-13 16,-2 2 0-16,-1 0 0 0,3 0 11 0,0 0-1 15,-5 5 0-15,5 0 0 16,6-3-10-16,-1 3 0 0,0-3 0 0,3 3 0 16,3-5 0-16,0 5 0 0,2-3 0 0,0-4 0 15,0 2 0-15,3 0-9 0,6-2 9 0,-4-3 0 0,3-2 0 16,-2 0 0-16,2 0 0 0,0-7 0 16,-2 5 0-16,2-7 0 0,1 1 0 0,-4 1 9 15,1-2 11-15,-1-3 1 0,-2-2 1 0,-2 0 0 0,-1-5 8 0,-3 5 2 16,1-5 0-16,0 0 0 0,-3 3-32 0,-3-3 0 0,0 0 0 0,1 3 0 15,-3-3 57-15,2 0 6 0,-2 5 1 0,-1 2 0 16,1-2-64-16,0 5 0 0,-3-3-14 0,0 0 2 16,5 3 12-16,1-3 0 0,-4 5 0 0,4-5 8 15,-1 3-8-15,0 2 0 0,3 0 0 0,-2 2 0 16,2-2 0-16,0 7 0 0,-3-5 0 0,3 5-8 16,0 0 8-16,0 0 0 15,0 0 0-15,0 0 0 0,3 12 0 0,2-5 0 16,6 0 0-16,-1 7 0 0,-2-2 0 0,0 2-8 15,0 0 8-15,3 5 0 0,4 0 0 0,-7-5 17 16,0-2-2-16,-2 2-1 0,1-5-14 0,1 5-12 16,0 3 3-16,0-3 0 15,-2-5-88-15,2 8-18 0,-1-3-3 0,4-5-654 0,-6 3-132 16</inkml:trace>
  <inkml:trace contextRef="#ctx0" brushRef="#br0" timeOffset="63613.485">20500 10619 1267 0,'0'0'56'0,"0"0"12"0,0 0-55 0,0-2-13 0,3-5 0 0,-3 2 0 16,2-2 150-16,-2 5 27 15,0-3 6-15,0 5 1 0,0 0-100 0,0 0-20 0,3-7-4 16,-3 7-1-16,5 0-106 0,-5 0-21 0,0 0-4 0</inkml:trace>
  <inkml:trace contextRef="#ctx0" brushRef="#br0" timeOffset="64116.217">20635 10746 576 0,'0'0'51'0,"0"0"-41"0,0 0-10 0,0 0 0 15,0 0 104-15,8-2 20 0,-3-3 3 0,0 5 1 16,1 0-52-16,2-2-9 0,-3 2-3 0,0-5 0 16,0 5 0-16,1 0 0 0,-6 0 0 0,8 0 0 15,0-2-7-15,-8 2-1 0,8 0-1 0,0-5 0 16,-8 5-37-16,7 0-7 0,1 0-2 0,0 0 0 0,-2-2-9 0,-6 2 0 16,5-5 0-16,-5 5 0 0,5 0 0 0,-5 0 0 0,0 0 0 0,3-7 0 15,-3 7 53-15,3-5 9 0,-3 3 2 0,0-3 0 16,-3-2 0-16,0 5 0 0,3 2 0 0,-2-5 0 15,-1 5 0-15,-2-7 0 0,2 2 0 0,0 3 0 16,1-5-52-16,-4 2-12 0,4 5 0 0,-1-2 0 16,-2-3 0-16,2 3 0 15,-2-3 0-15,2 5 0 0,-2-2 0 0,5 2 0 16,-3-5 0-16,-2 5 0 0,0 0 0 0,2 0 0 16,-5 0 0-16,3 0 0 0,2 7 0 0,-2-7 0 15,0 5 0-15,-1-3 0 0,-2 3 0 0,3-3 0 16,-3 3 0-16,3 2 0 0,2-5 0 0,1 3 0 15,-4 2 0-15,4 0 0 0,-4 0 0 0,4 0 0 16,-1-2 0-16,0 2 0 0,3 5 0 0,-2-5 0 0,2 0 0 0,0 0 0 16,0 0 0-16,0 0 0 0,0 5 0 0,0-5 0 15,0 0 16-15,2 0 0 0,4 0 0 0,-4 0 0 16,4 0-16-16,-1-2 11 0,3-3-11 0,-3 5 10 16,3-2-10-16,0-3 0 0,3-2 9 0,2 5-9 15,0-5 0-15,0 0 8 0,6-5-8 0,-3 3 0 0,2 2 0 0,1-5 0 31,-1 3 0-31,-2-5 0 16,0 2-144-16,0-2-26 0,-3 0-6 0</inkml:trace>
  <inkml:trace contextRef="#ctx0" brushRef="#br0" timeOffset="64679.894">20913 10678 1267 0,'0'0'112'0,"0"0"-89"0,5 0-23 0,-5 0 0 15,0 0 107-15,0 0 17 0,3 7 3 0,-1-2 1 0,-2-3-52 0,0 5-9 16,3-2-3-16,2 2 0 0,0 0 0 0,1 0 0 16,-6 0 0-1,5 5 0-15,0-5 0 0,1 0 0 0,-6 0 0 0,2 0 0 16,1 0-51-16,0 0-13 0,-3 0 0 0,0-7 0 16,0 5 54-16,0-5 8 0,0 0 2 0,0 0 0 15,0 0-52-15,0 0-12 0,0 0 0 0,0 0 0 16,0 0 0-16,0 0 0 0,2-5 0 0,1-2 0 15,2 0 0-15,-2 0 0 0,-1 0 0 0,4-5 0 16,-1 3-11-16,0-3-5 0,-2-2 0 0,2 7-1 16,3-5-24-16,0 5-5 0,0-2-1 0,0-1 0 0,0 3 38 0,0 5 9 15,-3-3 0-15,3-2 0 0,0 7 0 0,0-2 0 16,0 2 0-16,3 0 0 0,-1 2 0 0,-2 3 0 16,0-10 0-16,3 10 0 0,4-3 28 0,-4 5 7 15,0 0 1-15,-1 5 1 0,6-5-8 0,-5 7-1 16,-3-2-1-16,-3 2 0 15,3 0-27-15,0-2 0 0,-6-5 0 0,4 7 0 16,-1-7 0-16,0 0 0 0,1 0 0 0,-4 3 0 16,-2-3 0-16,3-5 0 0,-3-2 0 0,0 0 0 15,0 0-75-15,0 0-20 0,5 0-4 0,8 0-625 16,-2-7-126-16</inkml:trace>
  <inkml:trace contextRef="#ctx0" brushRef="#br0" timeOffset="64880.392">21378 10410 1152 0,'-16'-5'51'0,"16"5"10"0,0 0-49 0,0 0-12 0,0 0 0 0,0 0 0 15,0 0 200-15,0 5 38 0,3 2 7 0,-3 0 2 16,0 7-144-16,3-2-29 16,2 2-6-16,0 0 0 0,-2 0-41 0,2 5-8 15,1 0-2-15,-1-5 0 0,3 5-9 0,-6-3-8 16,1 3 12-16,0-5-12 0,-1 5 19 0,1-7-3 15,-3-3-1-15,0-2 0 0,0 5-15 0,0-5 0 16,-3 0 0-16,1 0-714 16,-1-2-146-16</inkml:trace>
  <inkml:trace contextRef="#ctx0" brushRef="#br0" timeOffset="65034.579">21257 10586 633 0,'0'0'56'0,"0"0"-44"15,0 0-12-15,8-2 0 0,-3 2 194 0,3 0 37 16,2 0 7-16,1 0 2 0,5 0-90 0,-3 0-18 15,3 0-3-15,2 7-1 0,-2-7-51 0,0 0-10 16,0 0-3-16,3 0 0 0,-1 0-51 0,-2 0-13 0,0 0 0 0,0 0 0 16,-3-5 0-16,0 3 0 0,-2 2 0 0</inkml:trace>
  <inkml:trace contextRef="#ctx0" brushRef="#br0" timeOffset="77796.921">20111 11381 172 0,'0'0'16'0,"0"0"-16"0,0 0 0 0,0 0 0 15,0 0 297-15,5 0 57 0,-5 0 11 0,6-7 3 16,2 7-244-16,-1 0-48 0,1-7-9 0,0 7-3 15,0 0-1-15,0 0-1 0,3-4 0 0,-3 1 0 0,2 3-48 0,1-4-14 16,-1 4 0-16,1-3 8 0,-3-2-8 0,0 3 0 16,3-3 0-16,-4 5 0 0,1 0 0 0,-2-2 0 15,-1 2 0-15,-5 0 0 16,0 0-101-16,0 0-22 0,0 0-4 0,0 0-1 0</inkml:trace>
  <inkml:trace contextRef="#ctx0" brushRef="#br0" timeOffset="78028.821">20143 11577 1720 0,'0'0'38'0,"0"0"8"0,5 0 2 0,0 4 0 0,3-4-39 0,0 0-9 0,3 0 0 0,-3 0 0 0,2 0 69 0,1 0 12 16,7 0 3-16,1-4 0 0,-6 4-61 0,3-3-12 15,-3-1-3-15,3 1 0 0,0-2 0 0,-3-2-8 0,0 7 12 16,1-2-4-1,-4-3-8-15,-4 3 12 0,-6 2-12 0,0 0 12 16,8-5-195-16,-8 5-38 0,0 0-8 0,0 0-2 0</inkml:trace>
  <inkml:trace contextRef="#ctx0" brushRef="#br0" timeOffset="78899.243">21225 11323 748 0,'8'-3'67'0,"-8"3"-54"0,0 0-13 0,0 0 0 15,-8 0 194-15,-3 0 36 0,6 0 7 0,-6-4 2 0,-4 4-116 0,4 0-23 16,3 4-5-16,5-4-1 0,3 0-41 0,-5 3-8 16,-3 1-1-16,3-4-1 0,-3 7-19 0,0 0-4 15,-3-2-1-15,3 5 0 0,1-6 4 0,-1 8 1 0,0-3 0 0,0 3 0 16,2-2-24-16,1 1 0 0,2 3 0 0,-2-2 0 16,5-2-11-16,0 1-6 0,5 1-2 0,1-2 0 15,2-3 19-15,2-3 0 0,6 3 0 0,3 0 0 16,-6-7 0-16,0 0 0 0,3 0 0 0,5 0 0 0,-2-2 0 0,-1-7 0 15,-2 2 0-15,0 0 0 0,0-3 46 0,-6-2 13 16,1-2 2-16,-3 0 1 0,0-5-20 0,-3 5-4 16,0-5-1-16,-2 1 0 0,0 1-6 0,-1-2-2 15,-2 0 0-15,0-2 0 0,-2 3-29 0,-1 1 0 16,0-2 0-16,1 0 0 16,-3-2 0-16,2 9 0 0,-2-4 0 0,-1 0 0 15,1 1 0-15,0 1 0 0,-1 7 0 0,1-4 0 16,0 1 57-16,2 3 6 0,-2 0 1 0,2 0 0 15,1 2-52-15,-1-2-12 0,0 2 0 0,3 5 0 16,-5 0 0-16,5 0 0 0,0 0 0 0,0 0 0 16,0 0 0-16,0 0 0 0,0 0 0 0,5 8 0 15,1 1 0-15,-1 0 0 0,3 3 0 0,-3-2 0 0,3 6 0 0,-3-2 0 16,1 0 0-16,2 5 0 0,0-3 0 0,-1 1 0 16,1-1 0-16,0 3 0 0,0-5 21 0,0 8 2 15,0-6 0-15,0 0 0 0,-3-1-23 0,3 1 8 0,-2-2-8 0,-1 0 0 16,0 0-16-16,1-2-7 0,1-2-1 0,-4 1-1 31,2-4-31-31,1 0-7 0,-4 0-1 0,1 0 0 16,0-2-128-16,-3-5-25 0,0 0-6 0,0 0-730 15</inkml:trace>
  <inkml:trace contextRef="#ctx0" brushRef="#br0" timeOffset="79062.013">21482 11306 460 0,'0'0'20'0,"0"0"5"0,5 0-25 0,-5 0 0 16,0 0 0-16,0 0 0 0,8 0 300 0,-3 2 56 15,-5-2 10-15,5 5 2 0,3-2-205 0,-2 1-42 0,2 3-8 0,-6 0-1 16,-2 0-39-16,0 0-7 0,5 5-2 0,-2-5 0 16,-3 0-51-16,0 0-13 0,0 0 0 0,3-2 0 15,-1-2 54-15,1 4 8 0,-3-7 2 0,0 0 0 16,0 0-227-16,0 0-45 0,0 0-8 0</inkml:trace>
  <inkml:trace contextRef="#ctx0" brushRef="#br0" timeOffset="79183.967">21545 11226 576 0,'0'0'51'0,"0"0"-41"0,-3-5-10 0,3 5 0 16,3-7 207-16,0 0 39 0,-3 5 8 0,0-3 2 16,2-2-109-16,-2 7-22 0,0 0-4 0,-2-4-1 15,-4 4-89-15,6 0-19 0,0 0-3 0,0 0-1 32,0 0-108-32,0 0-23 0</inkml:trace>
  <inkml:trace contextRef="#ctx0" brushRef="#br0" timeOffset="79531.756">21619 11356 1497 0,'13'0'32'0,"-13"0"8"0,0 0 0 0,6 4 4 0,2-4-36 0,-3 3-8 0,0 1 0 0,0 3 0 15,1-7 53-15,-1 5 9 0,0-3 2 0,1 3 0 16,-6-5-5-16,5 2-1 0,3 3 0 0,-6-2 0 15,-2-3-42-15,0 0-8 0,0 0-8 0,0 0 12 16,6 0 41-16,-6 0 9 16,0 0 2-16,0 0 0 0,8 0-52 0,-8 0-12 15,0 0 0-15,0 0 0 0,0-3 0 0,2-4-8 16,-4 2 8-16,2-2-13 0,0 0 13 0,0 3 0 0,0-3 12 0,2 4-12 16,1-4 0-16,0 2 0 0,-3-2 0 0,2 0 0 15,6 3 0-15,-5 1 0 0,2-1 8 0,0-4-8 16,3 6 0-16,-2-3-11 0,-4 3 2 0,6-3 0 15,-2 5 9-15,-1-2-8 0,3-3 8 0,0 5-8 16,-3 0-35-16,0 0-6 0,1 0-2 0,2 0 0 16,-3 0-148-16,3 0-29 0</inkml:trace>
  <inkml:trace contextRef="#ctx0" brushRef="#br0" timeOffset="79901.112">21926 11346 460 0,'-11'0'41'0,"11"0"-33"0,0 0-8 0,0 0 0 16,0 0 185-16,6 2 35 0,-1 3 8 0,0-2 0 16,3-3-100-16,0 4-20 0,0-4-4 0,0 0 0 15,3 0-65-15,-1 0-13 0,6 0-2 0,-3 0-1 16,1 0-10-16,-4-4-1 0,1 1-1 0,-1-2 0 16,4 3 1-16,-7-3 1 0,1-2 0 0,0 7 0 0,-2-7 19 0,-1 3 4 15,0 1 1-15,-2-1 0 0,-3-4 22 0,0 6 4 0,0-3 1 0,-3 3 0 16,1-3-52-16,-4 3-12 0,4-3 0 0,-1 5 0 15,-2-2 54-15,-1-3 8 0,1 5 2 0,-3 0 0 16,3 0-52-16,-3 0-12 0,0 0 0 0,0 5 0 16,0-3 0-16,0 3 0 0,0-3 0 0,-2 5 0 15,2 0 0-15,-3 1 0 0,3-4 0 0,0 3 0 0,0 7 19 0,3-7 1 16,0 5 0-16,-1 0 0 0,4-3-32 0,2-2-7 16,-3 5-1-16,3-5 0 0,3 5 20 0,-3-3 0 15,5-2 0-15,0-2 0 0,3 2 0 0,0-4 0 16,3 1 0-16,2-4 0 15,0 0-106-15,3 0-18 0,3-4-3 0,-1-3-1 32,1 4-112-32,2-4-24 0,0 0-4 0,0 0 0 0</inkml:trace>
  <inkml:trace contextRef="#ctx0" brushRef="#br0" timeOffset="80101.441">22299 11339 57 0,'5'-5'0'0,"1"-2"0"0,-1 3 0 0,-2 1 0 16,2-1 234-16,0-4 42 0,-2 1 8 0,-1 0 1 15,1 5-98-15,-3-3-20 0,3-2-4 0,-3 0-1 16,0 3-33-16,0 4-6 0,-6 0-2 0,4 0 0 15,-3-3-39-15,-1 3-8 0,1 3-2 0,-3-3 0 0,0 4-45 0,0 3-10 16,0 0-1-16,0 0-1 0,0 0-15 0,0 0 0 0,3 5 0 0,-3 0 0 16,6-3 19-16,-4-2 1 0,6 5 0 0,0-5 0 15,0 5-32-15,6-5-7 0,-4 0-1 0,3 3 0 16,1-6 20-16,2-1-10 0,2 1 10 0,1-4-8 31,2 0-42-31,0 0-8 0,3-4-2 0,0 1 0 16,0-1-156-16,2-3-32 0,-4-3-7 0</inkml:trace>
  <inkml:trace contextRef="#ctx0" brushRef="#br0" timeOffset="80301.846">22574 11059 806 0,'0'0'72'0,"-5"-5"-58"16,2 5-14-16,-2 0 0 0,5 0 259 0,-3 0 49 0,-2 0 9 0,5 0 3 15,-3 5-160-15,1-2-31 0,2 8-6 0,0-4-2 16,0 5-91-16,2-2-18 0,1 8-4 0,0-4-8 15,-1 1 35-15,1 3 0 0,2-4 0 0,1 3 0 16,-1-3-5-16,-2 0-1 0,2-4 0 0,-3 1 0 16,4 3-40-16,-4-6-8 0,-2 3-1 0,3-4-1 15,-3 0-37-15,0 0-7 0,0-7-2 0,0 0-655 0,-3 5-131 16</inkml:trace>
  <inkml:trace contextRef="#ctx0" brushRef="#br0" timeOffset="80480.553">22442 11212 1728 0,'0'0'38'0,"0"0"8"0,0 0 2 0,0 0 0 0,8 0-39 0,2 0-9 16,-2 0 0-16,6 0 0 0,2 0 53 0,-3 0 9 15,0 0 2-15,3 2 0 0,-3-2-16 0,3-2-2 16,-3 2-1-16,0 0 0 0,1 0-34 0,-1-5-11 16,-3 5 0-16,6 0 0 15,-5-7-82-15,0 7-23 0,-1 0-5 0,3-2-1 16,-5-3-116-16,0 5-23 0,8-4-5 0,-3 1-1 0</inkml:trace>
  <inkml:trace contextRef="#ctx0" brushRef="#br0" timeOffset="80633.706">22778 11181 806 0,'0'0'36'0,"0"0"7"0,0 0-35 0,0 0-8 0,0 0 0 0,0 0 0 16,0 0 185-16,5 5 35 0,-5-5 8 0,3 7 0 15,2-2-109-15,-2-3-23 0,0 5-4 0,-1 0 0 16,1 0 28-16,-1 1 7 0,1-4 1 0,0 3 0 16,-3 0-103-16,2 0-25 0,-2 0 0 0,3 1 0 15,-3-8 0-15,0 4 0 16,3-1 0-16,-3-3 0 0,0 0 0 0,0 0 0 0,0 0 0 15,0 0 0 1,0 0-149-16,0 0-35 0,0 0-8 0,0 0 0 0</inkml:trace>
  <inkml:trace contextRef="#ctx0" brushRef="#br0" timeOffset="80765.518">22802 11118 1234 0,'0'0'55'0,"0"0"11"0,0 0-53 0,0 0-13 15,0-5 0-15,0 5 0 0,0 0 112 0,0 0 20 16,0 0 4-16,0 0 1 0,0 0-81 0,0 0-16 15,0 0-3-15,8 0-570 16,-8 0-115-16</inkml:trace>
  <inkml:trace contextRef="#ctx0" brushRef="#br0" timeOffset="81103.994">23032 11174 518 0,'0'0'46'0,"0"0"-37"0,0 0-9 0,0 0 0 0,0 0 117 0,0 0 22 32,0 0 4-32,-3 0 1 0,1 5-64 0,-4-3-13 0,4-2-3 0,-4 5 0 15,1-2 0-15,-3 1 0 0,0 1 0 0,0 2 0 16,-2 0 0-16,4 0 0 0,1 0 0 0,0 0 0 16,0 0-51-16,2 0-13 0,3 0 0 0,0 0 0 15,0-7 0-15,3 5 0 0,2-2 0 0,0 1 0 16,0-1 0-16,3 1 0 0,0-4 0 0,0 0 0 15,0 0 0-15,0 0 0 0,0 0 0 0,0 0 0 0,0-4-9 0,0 1-5 16,3-1-1-16,-4 1 0 0,1-4 24 0,0 2 5 16,-2-2 1-16,-1 0 0 0,0 3 39 0,0-3 8 15,-2 4 2-15,-3-4 0 0,0 2-14 0,0-2-2 16,-5 0-1-16,2 5 0 0,-2-3-24 0,2 5-5 16,1-4-1-16,-4 4 0 0,1-3-17 0,5 3 0 15,0 0 0-15,-5 0-647 16,5 0-130-16</inkml:trace>
  <inkml:trace contextRef="#ctx0" brushRef="#br0" timeOffset="81435.81">23133 11142 633 0,'0'0'56'0,"0"0"-44"0,0 0-12 0,0 0 0 0,0 0 180 0,0 0 35 16,5 4 6-16,-3 3 2 0,1 0-63 0,-3 0-12 0,3 0-2 0,-1 0-1 15,-2 1-78-15,3 1-16 0,0 0-3 0,2-2-1 16,-2 0-24-16,-3 1-5 0,2-1-1 0,1 2 0 15,0 0-17-15,-1-4 0 0,-2-3 0 0,3 6 0 16,-3-8 0-16,0 0 0 0,3 4 0 0,-3-4 0 16,0 0 41-16,0 0 5 0,0 0 1 0,0 0 0 15,0 0-24 1,0 0-5-16,0 0-1 0,2-4 0 0,1-4-17 0,2 1 0 16,-2-2 0-16,5-3 0 15,-3 5-48-15,3 0-12 0,2-5-4 0,1 5 0 0,0-4 52 0,-1 3 12 16,1 6 0-16,-1-3 0 0,1-2 0 0,0 7 0 15,-3-2 0-15,2 2 0 0,-2 2 0 0,3-2 0 16,-1 0 0-16,1 5 0 0,-3-3 0 0,0 3 0 16,0-3 0-16,0 6 0 0,-1-4 48 0,-1-4 13 0,-1 7 3 0,-2-7 0 15,-3 0-110-15,0 0-22 0,0 0-4 0,0 0 0 16</inkml:trace>
  <inkml:trace contextRef="#ctx0" brushRef="#br0" timeOffset="82090.355">21516 11828 1094 0,'8'10'97'0,"-8"-10"-77"0,-3-3-20 0,3 3 0 15,6-4 124-15,-1 4 22 0,-5 0 4 0,0 0 1 16,-5 0-63-16,5 0-12 0,0 0-2 0,0 0-1 15,-8 0-45-15,8 0-10 0,0 0-2 0,-6 4 0 16,-2 3 39-16,3 0 7 0,-3 0 2 0,3 1 0 16,0-1-52-16,-3 4-12 0,0 1 0 0,2 2 0 0,1 0 0 0,0 0 0 15,2-2 0-15,-2-2 0 0,5 1 0 0,-3 3 0 16,3-6 0-16,0 3 0 0,0-4 0 0,3 0 0 16,5-4 0-16,0 1 0 0,0 1 0 0,5-2 0 15,-3-3 0-15,4-3 0 0,-1-2 0 0,-5 1 0 16,-3 1 0-16,3-4 0 0,8 0 54 0,-5-4 8 0,-4 3 2 0,1-3 0 15,3 1-52-15,0-1-12 0,-6 1 0 0,0-2 0 16,-5 1 54-16,3 1 8 0,-3-2 2 0,0 5 0 16,-5-4-52-16,-1 4-12 0,-2 4 0 0,0-4 0 15,0 2 0-15,0 3 0 0,-2 2 0 0,2-5 0 0,8 5 0 0,0 0 0 16,-5 5 0-16,-3-3 0 16,8-2-123-16,-6 0-27 0,-1 8-6 0,1-8-864 15</inkml:trace>
  <inkml:trace contextRef="#ctx0" brushRef="#br0" timeOffset="82438.031">21857 11774 1432 0,'0'0'64'0,"3"-5"12"0,-3 5-60 0,0-7-16 15,-3 3 0-15,1 1 0 0,4-1 115 0,-2 4 20 16,-5-7 4-16,2 7 1 0,3-7-44 0,-2 4-9 15,-4-2-2-15,4 3 0 0,-4-3-28 0,6 3-5 16,-2-3-2-16,-1 1 0 0,0 4-9 0,-2-3-1 16,3 3-1-16,-4 0 0 0,1 0-9 0,-3 0-2 0,-3 0 0 0,4 3 0 31,-1 1-16-31,0 3-3 0,-3-2-1 0,3 2 0 16,3 0-8-16,-3 0 0 0,3 0 0 0,-1 0 0 15,1 8 0-15,2-8 0 0,1 4 0 0,2 3 0 16,2-7 0-16,1 8-16 0,0-4 3 0,2 3 0 0,-2 1 13 0,2-4 0 15,3 3 0-15,0 5 0 0,0-5 0 0,-3 0 0 16,-2-2 0-16,2-2-9 0,3 1 9 0,0-4 0 16,-3 1 0-16,0-1 0 0,1-3 0 0,-4 3 0 0,1-4 0 0,0 1 0 31,-3 3-252-31,2-2-54 0,-2-5-11 0,-8 3-3 0</inkml:trace>
  <inkml:trace contextRef="#ctx0" brushRef="#br0" timeOffset="82569.5">21754 11951 1267 0,'-11'-8'56'0,"11"8"12"0,6-2-55 0,-4-3-13 16,-2 5 0-16,6-7 0 0,2 7 85 0,0-4 15 16,0 4 2-16,2-3 1 0,1 3-26 0,-1-4-5 15,1 4 0-15,-1 0-1 0,4 0-43 0,2 0-9 16,-1 0-2-16,-1-3 0 0,-1 3-17 0,0 0 0 16,-2-4-8-16,-1 4-857 0</inkml:trace>
  <inkml:trace contextRef="#ctx0" brushRef="#br0" timeOffset="83557.781">22347 11871 1407 0,'0'0'31'0,"0"0"6"0,0 0 2 0,0 0 1 15,0 0-32-15,0 0-8 0,0 0 0 0,0 0 0 16,0 0 72-16,0 0 14 0,0 0 2 0,0 0 1 0,13-3-20 0,-5 6-4 15,-3-3-1-15,0 7 0 0,3-7 0 0,-2 7 0 16,2-3 0-16,-3 3 0 0,-2 5-51 0,-1-5-13 16,1 0 0-16,0 0 0 0,2 0 42 0,0 0 6 0,-2 1 0 0,2-1 1 15,-2-3-33-15,-3-4-8 0,0 0 0 0,0 0-8 16,5 3 12-16,-5-3-12 0,0 0 12 0,0 0-12 16,0 0 8-16,0 0-8 15,0 0 0-15,3-3 0 0,-6-4 0 0,3 0 0 16,0-5 0-16,0 5 0 0,3-4 0 0,-3 4 0 15,5-3 0-15,-2-2 0 0,-1 1 0 0,1 1 0 16,2-2 0-16,0 5 0 0,-2-4 0 0,2 4 0 16,-2 0 0-16,0-1 0 0,2 6 0 0,3-3 0 15,-5-2 0-15,4 7 0 0,-1-4 0 0,-1 4 0 16,3 0 0-16,-3 4 0 0,1-4 0 0,-1 5 0 0,3-3 0 0,-3 5 0 16,0-2 58-16,1-2 5 0,-1 4 1 0,3 0 0 15,-3-3-64-15,0 3-28 0,-2-2 3 0,0-3 0 16,2 6 25-16,-5-8 8 0,0 0 0 0,5 0 0 15,-5 0 7-15,0 0 1 0,0 0 1 0,0 0 0 16,0 0-17-16,6 0 0 0,-1 0 0 0,0-8 0 16,1 6 0-16,-1-7-11 0,0 2 2 0,0 0 0 0,1 4 9 0,-4-4 0 0,1 0 0 0,2 2 0 15,1-2 0-15,2 0 0 0,-1 3-9 0,-1 1 9 16,2-1 0-16,2 1 0 0,-4-1 0 16,1 4 0-16,1-3 0 0,3 3 13 0,-3 0 0 0,0 3 0 15,0-3-13-15,2 4 0 0,-2-1 0 0,0 4 0 16,0 0 0-16,-2-3-16 0,1 8 3 0,1-5 1 15,-2 3 12-15,-1-3 10 16,0-3-2-16,-2 3 0 0,0-2-8 0,-1 2 8 16,1-4-8-16,-3 4 8 0,2 0-8 0,-2-3 0 15,0-4 0-15,0 0 0 16,0 7-152-16,0-7-32 0,0 0-6 0,0 0-2 0</inkml:trace>
  <inkml:trace contextRef="#ctx0" brushRef="#br0" timeOffset="83997.854">23130 11741 1036 0,'0'0'46'0,"0"0"10"0,0 0-45 0,0 0-11 16,0 0 0-16,0 0 0 15,0 0 151-15,0 0 28 0,0 0 5 0,0 0 2 16,0 0-77-16,-3-4-15 0,-5 4-3 0,3 0-1 15,0 4-39-15,-3-1-8 0,0-3-2 0,3 7 0 16,-3-3-25-16,-3 3-6 0,3 0-1 0,0 1 0 16,0-1-9-16,3 4 0 0,-3-4 0 0,3 0 0 15,2 5 0-15,0-5 0 0,1 0 0 0,2 0 0 16,0 0-10-16,2 0 10 0,-2 1-13 0,6-1 5 0,-4-3 8 0,4-1 0 16,2 1 0-16,-3-1 8 0,3-3-8 0,0 0-13 15,0 0 3-15,-3-3 1 0,3 3 9 0,0-4 12 16,0 4-2-16,0-3-1 0,2-1-9 0,-2 1 0 15,-2-1 0-15,1-4 0 0,4 1 0 0,-6 3 0 16,-5 1 0-16,0-1 0 0,0 1 44 0,0 3 8 16,0 0 0-16,0 0 1 0,0 0-33 0,0 0-8 0,0 0 0 0,0 0-1 15,0 0-11-15,0 0 0 0,0 0 0 0,0 0 0 16,0 7 0-16,0 0 0 0,3-2 0 0,0-3 0 0,2 6 0 0,-2-4 0 16,2-1 0-16,0 1 0 0,0-1 0 0,1 1 0 31,-4-1 0-31,4 1 0 0,-1 1-63 0,0-3-14 0,-5-2-3 0,0 0-915 15</inkml:trace>
  <inkml:trace contextRef="#ctx0" brushRef="#br0" timeOffset="84214.492">23270 11748 864 0,'0'0'76'0,"0"0"-60"0,0 0-16 0,0 0 0 16,0 0 195-16,5 3 36 0,1-3 7 0,2 4 2 0,-3-1-110 0,3 1-22 15,0 3-4-15,0-2 0 0,5 2-43 0,0 0-8 16,-5-4-1-16,3 4-1 0,-1 2-11 0,1-2-1 16,-3 0-1-16,0 0 0 0,-3 0-38 0,0-4-8 0,1 1-2 0,-1 3 0 15,-2-7 10-15,-1 7 12 0,4-7-2 0,-6 0-1 32,0 0-109-32,0 0-21 0,2 0-5 0,-2 0-1 15,0 0-154-15,0 0-31 0,3-14-7 0,-3 14-1 0</inkml:trace>
  <inkml:trace contextRef="#ctx0" brushRef="#br0" timeOffset="84399.414">23434 11680 748 0,'0'0'67'0,"0"0"-54"15,0 0-13-15,0 0 0 0,0 0 221 0,0 0 42 16,0 0 8-16,0 0 1 0,0 0-106 0,0 0-22 0,0 2-4 0,-2 5 0 16,2 5-59-16,-6-2-11 0,4 1-2 0,-4 1-1 15,1 2-35-15,0 0-6 0,-3 1-2 0,0 3 0 16,0-4 1-16,-3 1 0 0,3-1 0 0,0-3 0 15,3 4-71-15,-3-4-14 0,0-1-4 16,6 1 0-16,-4 1-153 0,6-5-31 0,-2-4-7 0,2 4-1 16</inkml:trace>
  <inkml:trace contextRef="#ctx0" brushRef="#br0" timeOffset="84615.881">23588 11704 1738 0,'0'0'77'0,"0"0"16"0,0 7-74 0,0-3-19 15,0 3 0-15,0 0 0 0,0 1 52 0,0-1 8 16,0-3 0-16,0 3 1 0,0-4 3 0,0 6 0 16,0 1 0-16,2-6 0 0,-2 3-52 0,0 0-12 15,0 0 0-15,0 0 0 16,0 0-48-16,-2-2-13 0,2-5-3 0,0 0-546 0,0 0-110 0</inkml:trace>
  <inkml:trace contextRef="#ctx0" brushRef="#br0" timeOffset="84746.921">23551 11628 518 0,'-3'-11'46'0,"3"11"-37"0,0-3-9 0,0-4 0 16,0 2 208-16,0-2 39 15,0 5 8-15,3-3 1 0,-3 5-116 0,0-4-23 16,0 4-5-16,0 0 0 0,0 0-80 0,0 0-16 15,0 0-4-15,0 0-565 0,5 0-114 0</inkml:trace>
  <inkml:trace contextRef="#ctx0" brushRef="#br0" timeOffset="85365.276">23654 11737 806 0,'0'0'36'0,"0"0"7"0,0 0-35 0,0 0-8 16,5 4 0-16,-2-1 0 15,2-3 180-15,0 7 35 0,1-7 6 0,-1 4 2 16,-2-1-106-16,-1 1-21 0,3 3-4 0,1-2 0 16,-1-2-18-16,0 4-3 0,-2 0-1 0,0-3 0 15,-1-1-5-15,1 1-1 0,0 3 0 0,-3-2 0 16,0-3-51-16,0 6-13 0,0-8 0 0,0 0 0 15,5 4 0-15,-5-4 0 0,0 0 0 0,0 0 0 0,0 0 0 16,0 0 0-16,0 0 0 0,0 0 0 0,5-7 0 0,0 0 0 0,-2 0 0 16,2-2 0-16,-2 2 0 0,0 0 0 0,-1 0 0 0,1-1 0 15,2 1-8-15,1 0-5 0,1 0-1 0,-1 0 0 16,-1 3 5-16,3-4 1 0,-3 1 0 0,1 5 0 16,-1-3 8-16,0 1 0 0,0 1 0 0,1 3-8 15,-1 0 8-15,3 0 0 0,-8 0 0 0,5 3 0 16,1-3 0-16,-6 0 12 15,5 4-2-15,0 1-1 0,3-3 3 0,-3 3 1 16,3-3 0-16,-5 3 0 0,2-2 4 0,-2-3 1 16,2 7 0-16,-2-7 0 0,-3 0 24 0,5 7 5 15,-5-7 1-15,3 0 0 16,-3 0-61-16,0 0-12 0,0 0-3 0,0 0 0 0,0 0 28 0,0 0 0 16,0 0 9-16,0 0-9 0,5 0 0 0,-2-3 0 15,2-1 0-15,-2 1 0 0,2-1 0 0,-2 1 0 0,2-2-10 0,0-2 10 16,0 0-24-16,3 3 4 0,-2 1 0 0,-1-1 0 15,0 1 8-15,1 3 1 0,-1-4 1 0,3 4 0 16,-6 0 10-16,4 0-10 0,-1 0 10 0,0 4-10 16,-5-4 10-16,8 3 0 0,-5 1 0 0,5 3 0 0,-6-2 15 15,4-3 5-15,-4 5 0 0,1-2 1 0,2 2-8 0,1-4-1 16,-1 4-1-16,0-3 0 0,-2-1-11 0,2 1 12 0,0 3-12 0,-2-2 12 16,0-2 11-16,-1 1 2 0,-2-4 1 0,6 3 0 15,-6-3-26-15,0 0 0 0,0 0 0 0,0 0-780 16,0 0-160-16</inkml:trace>
  <inkml:trace contextRef="#ctx0" brushRef="#br0" timeOffset="85751.168">24212 11664 1324 0,'-18'0'59'0,"12"0"12"15,1 4-57-15,5-4-14 0,0 0 0 0,0 3 0 0,3 1 97 0,-1 3 17 16,-4 0 3-16,4 1 1 0,1-4-48 0,0 3-10 0,-1 0-1 0,1 0-1 16,-1 0-46-16,4-2-12 0,-4 2 0 0,4 0 0 15,-1-4 16-15,0 4 2 0,1-3 0 0,-1 3 0 16,0-2-18-16,0-2 8 0,3-3-8 0,0 4 0 0,-2-4 12 0,2 0-12 16,-1-4 12-16,1 4-12 0,0-8 10 0,0 6-10 15,-2-3 8-15,-1-2-8 31,0 3-20-31,0-3-8 0,-2-3-3 0,0 3 0 0,-1 0 63 0,1-2 13 0,-3 2 3 0,0-3 0 16,0 5-32-16,0 5-7 0,-3-7-1 0,3 7 0 16,-2-7 0-16,2 7 0 0,0 0 0 0,0 0 0 15,0 0 39-15,-3 0 7 0,0 0 2 0,1 0 0 16,2 5-39-16,-3-3-7 0,3 5-2 0,0-2 0 16,3 2-8-16,-3 0 0 0,2 0 0 0,1 0 0 15,0 0 0-15,-1-2 0 0,1 2 0 0,0-4 0 0,-1 4 8 0,1-3 0 16,0 3 0-16,-1-7 0 15,4 7-166-15,-4-2-34 0,-2-5-6 0,5 3-2 0</inkml:trace>
  <inkml:trace contextRef="#ctx0" brushRef="#br0" timeOffset="86305.975">24445 11642 1299 0,'0'0'57'0,"0"0"13"0,0 0-56 0,0 0-14 15,0 0 0-15,5 5 0 0,-2-2 108 0,2 1 18 16,-2-1 4-16,-1 4 1 0,1-3-39 0,2 3-7 16,-2 5-1-16,2-5-1 0,-2 3-35 0,2-3-6 15,-2 2-2-15,-1-2 0 0,4 0-12 0,-1 0-4 0,-5-4 0 0,3 4 0 16,-1-3-12-16,1-1-2 0,-3-3-1 0,0 0 0 16,0 0-9-16,0 0 0 0,0 0 9 0,0 0-9 15,0 0 21-15,5 0 0 0,-5 0 0 0,8-3 0 16,-2-1-41-16,-4-3-8 0,1 0-1 15,2-1-1-15,0 1 18 0,1-4 3 0,-4 4 1 0,4-3 0 16,-1-2-15-16,-2 5-2 0,2 0-1 0,3 0 0 0,-3 0 26 0,-2 0 0 16,5 2 0-16,-3 3 0 0,0-3-19 0,1 3 2 15,-6 2 0-15,0 0 0 0,7 2 17 0,-1-2 0 16,-6 0 0-16,8 7 9 0,-3-2 15 0,0-2 4 16,3 4 0-16,-2-3 0 0,-1-1 1 0,0 1 1 0,-2 3 0 15,-3-7 0-15,0 0-10 0,5 7-3 0,-2-2 0 0,2-3 0 31,-5-2-17-31,5 5 0 0,-5-5 8 0,0 0-8 16,8 3 0-16,-8-3 0 0,0 0 0 0,8-3 0 0,-8 3 0 16,8-5 0-16,-3-2 0 0,1 5 0 0,-1-7 0 0,3 6 0 15,-3-4 0-15,3 0 0 0,-3 0 13 0,1 0-1 16,2 0 0-16,0 2 0 0,-3-2-12 0,5 3-8 16,-4 1 8-16,4-1-13 0,1 1 13 0,-3 3 0 15,0 0-10-15,0 0 10 0,0 0 0 0,0 3 0 0,0 1 8 0,-1-1-8 16,1 1 0-16,0-1 0 0,0 1-9 0,0 3 9 15,-2-2 0-15,1-3-8 0,4 3 8 0,-3-2 0 16,0 4 0-16,0-7 0 0,-3 7 0 0,3-7 0 16,-8 0 0-16,8 4 0 0,0 3 0 0,-8-7 0 15,0 0 0-15,0 0 0 0,0 0 0 0</inkml:trace>
  <inkml:trace contextRef="#ctx0" brushRef="#br0" timeOffset="87169.367">22450 12249 1036 0,'0'0'46'0,"0"0"10"0,0 0-45 32,3-4-11-32,-3-4 0 0,0 1 0 0,0 7 104 0,0 0 20 0,-6-4 3 0,1 1 1 15,0-1-52-15,-1 1-9 0,4 3-3 0,-4-4 0 16,-1 4 0-16,-1 0 0 0,0 4 0 0,0-4 0 15,0 3 0-15,-3 1 0 0,-2-1 0 0,2 1 0 16,6 3-64-16,-3 1-14 0,0-1-2 0,-2 0-1 16,2 0 17-16,0 0-10 0,2 5 10 0,-1-1-8 15,1-1 8-15,1 1 0 0,0 4 0 0,5-8 0 0,0 4 0 0,0-4-8 16,5 0 8-16,-2 1-8 0,2-1 0 0,0-3 0 16,0-1 0-16,6-3 0 0,0 4 8 0,-1-4-8 15,-2-4 8-15,3 4-8 0,2-3 18 0,-2-1 4 0,-1-3 1 16,1-1 0-16,-1 1 6 0,1 0 2 0,-1-4 0 0,-2 4 0 15,-2-1-23-15,2-3 0 0,-3 4 0 0,0-3 0 16,0 3 0-16,-2-2 0 0,0 2 0 0,-1 4 0 16,1-4 0-16,-3 3 0 0,0-3 0 0,0 7 0 0,0 0 36 0,0 0 5 15,0 0 2-15,0 0 0 0,0 0-18 0,0 0-3 16,0 0-1-16,0 0 0 0,0 7-21 0,3 0 0 16,-1 0 0-16,1 5 0 0,2-5 56 0,1 4 6 15,-1-1 2-15,3-3 0 0,-3 5-64 0,3 2-21 16,-3-3 0-16,1-1 0 15,2 2 21-15,-3-1 12 0,0-1-2 0,0 2 0 16,3-5-10-16,-5 4 8 0,0-4-8 0,-1 0 8 16,4 0-8-16,-4-4 0 0,-2 2 0 0,0-5 0 15,0 0-148-15,0 0-29 16,0 0-6-16</inkml:trace>
  <inkml:trace contextRef="#ctx0" brushRef="#br0" timeOffset="87585.539">22820 12226 1436 0,'0'0'64'0,"0"0"12"0,0 0-60 0,-5 0-16 15,0-7 0-15,-3 7 0 0,3-3 97 0,-3 3 17 16,0-4 3-16,2 4 1 0,-2 4-45 0,0-4-9 15,1 0-1-15,-1 3-1 0,0 1-30 0,0-1-7 16,0-3-1-16,0 4 0 0,3 3-24 0,-1 1 8 16,1-8-8-16,0 7 0 0,-1-3 0 0,1-1 0 15,2 4 0-15,1 0 0 0,-1 0 0 0,1 5 0 0,2-5 0 0,0 0 0 16,2 0 0-16,1 4-9 0,2-3 9 0,3 3 0 16,0-4-12-16,3 0 4 0,-1 0 8 0,1 1-13 15,2-1 13-15,-2 0 0 0,2 0 0 0,-3 0 0 16,1 0 8-16,-3-2 5 0,0 2 1 0,0 0 0 15,-6-3 12-15,1 3 2 0,0-4 1 0,-3-3 0 16,0 4-2-16,-3 3-1 16,0-4 0-16,-2 2 0 0,-3 2-7 0,0-3-2 15,-5-1 0-15,2 1 0 0,-2-1-17 0,0 1 0 16,0-1 0-16,-1-3 0 16,1 4-46-16,0-4-10 0,0 0-1 0,2 3-1 15,3-3-191-15,-2-3-39 0</inkml:trace>
  <inkml:trace contextRef="#ctx0" brushRef="#br0" timeOffset="87907.568">23148 12306 1443 0,'-10'-7'32'0,"10"7"6"0,8-3 2 0,0-1 0 0,-3 1-32 0,-5 3-8 0,-8-4 0 0,3-4 0 16,5 8 122-16,-3 0 22 0,-5-4 5 0,3 1 1 15,5 3-47-15,-5 0-10 0,-3 0-1 0,2 0-1 16,6 0-49-16,-5 3-10 0,-6 1-1 0,1 4-1 16,-1-4 27-16,3 3 6 0,3 0 1 0,0 0 0 15,-3 0-52-15,0 0-12 0,0 1 0 0,3 3 0 16,-1-4 0-16,4 3 0 16,-1 2 0-16,0-5 0 15,3 4-48-15,0-1-13 0,0-3-3 0,0 5 0 0,6-5 52 0,-4 0 12 16,4 0 0-16,-4 4 0 0,6-3 12 0,0-1 6 15,-5-7 1-15,2 7 0 0,3-7-31 0,0 4-5 0,3-4-2 16,-1 0 0 0,3 0-241-16,-5-4-48 0,3 4-9 0,0-7-3 0</inkml:trace>
  <inkml:trace contextRef="#ctx0" brushRef="#br0" timeOffset="88270.041">23257 12372 1497 0,'0'0'32'0,"0"0"8"0,0 0 0 0,0 0 4 0,0 0-36 0,0 0-8 15,0 0 0-15,8 0 0 0,2 0 104 0,-2 0 20 16,0 0 3-16,-2 0 1 16,2-5-69-16,2 2-14 0,-2 3-2 0,3-4-1 15,-1 4-20-15,1-3-4 0,2-1-1 0,-5 4 0 16,-3-3-4-16,1-1-1 0,-6 4 0 0,2-3 0 16,-2 3-12-16,3-4-8 0,2 1 8 0,-5 3-13 15,0 0 13-15,0-7 0 0,-5 2 0 0,5-2 0 16,0 7 32-16,-5-4 8 0,-3 1 3 0,0-1 0 15,5 4-18-15,-2-3-3 0,-6 3-1 0,3-4 0 0,-2 4-21 0,2 4 0 16,0-4 0-16,0 3 0 0,0 1 0 0,0-1 0 16,0-3 0-16,0 4 0 0,0 3 0 0,3-2 0 15,-3-2 0-15,3 4 0 0,5 0 18 0,-6 0-1 0,1 4 0 16,2-3 0-16,1 3-17 0,-1-1 0 0,0-3 0 0,3 5 0 16,0-1 0-16,3-1 0 0,-3-3 0 0,3 4 0 15,2-3 0-15,0-1 0 0,1 0 0 0,2 0 0 16,-3-3 0-16,3-1 0 0,0 1 0 0,0-4-9 0,0 3-3 15,2 2-1-15,1-5 0 0,2 0 0 16,3-5-172-16,0 2-35 0,-6-1-6 0,1 1-621 16</inkml:trace>
  <inkml:trace contextRef="#ctx0" brushRef="#br0" timeOffset="88655.04">23469 12277 1036 0,'-8'0'46'0,"8"0"10"0,0 0-45 0,0 0-11 0,0 0 0 0,0 0 0 15,0 0 207-15,0 0 39 0,0 3 8 0,0 2 2 16,2 2-154-16,-2 0-30 0,0 0-7 0,3 4-1 16,-3-4 12-16,0 8 3 0,0-1 0 0,0-3 0 15,0 4-44-15,0-4-9 0,0-1-2 0,3 2 0 0,-3-1-15 0,0-4-9 16,2 0 10-16,-2 0-10 0,5 0 8 0,-5-4-8 16,0 2 0-16,0 2 0 0,0-7 0 0,0 0 8 15,0 0-8-15,0 0 0 0,0 0 0 0,0 0-12 0,0 0 3 0,6-12 0 31,-1 5-14-31,-2 0-2 0,2 0-1 0,0 0 0 0,1-3 2 0,2-2 1 0,-1 8 0 0,1-3 0 32,3 0 12-32,-3 0 3 0,3 0 0 0,-1 2 0 15,1 2 8-15,2-1-10 0,0 1 10 0,-2 3-10 0,2 0 10 16,-2 0 0-16,2 0 0 0,-3 3 0 0,4 1 0 0,-4-4 0 16,1 3 10-16,-1 2-10 0,1-1 21 0,-1-1-1 15,-2 1-1-15,0-1 0 0,3 1-19 0,-3-1 0 16,-3 1 0-16,0-1 0 0,-2 1 55 0,0 4 7 15,-1-8 2-15,-2 7 0 0,0-3-52 0,-2-1-12 0,-4 1 0 0,4-1 0 16,-3 1 0-16,2-1 0 0,-2 1 0 0,-1-4 0 31,1 0-209-31,2 0-45 0</inkml:trace>
  <inkml:trace contextRef="#ctx0" brushRef="#br0" timeOffset="88870.66">23857 12139 1497 0,'-10'-3'66'0,"10"3"14"16,0 0-64-16,0 0-16 0,0 0 0 0,3 3 0 0,2 1 140 0,-3 3 25 0,1 1 5 0,2 3 1 15,-5-4-87-15,3 3-16 0,2 1-4 0,-2 4-1 32,5-4-40-32,-5 3-8 0,2-2-2 0,-2 2 0 15,2-4-3-15,-3 2-1 0,1 2 0 0,-3-7 0 0,0 0-9 0,0 4 0 16,-3-3 0-16,1-1 0 15,-3-3-100-15,2-1-23 0,-2 1-4 0,-1-4-820 16</inkml:trace>
  <inkml:trace contextRef="#ctx0" brushRef="#br0" timeOffset="89039.875">23709 12270 1267 0,'0'0'56'0,"0"0"12"0,6-4-55 0,-1 4-13 0,0 0 0 0,3 0 0 15,3-3 136-15,2 3 25 0,-2 0 5 0,4 0 1 16,4 0-70-16,-1-4-13 0,4 4-4 0,-1-3 0 15,3-1-38-15,-1-3-8 0,-1 7-2 0,-1-3 0 16,0-2-44-16,-3-2-8 16,-2 3-3-16,0 1 0 0,-3-1 23 0,-2 1 0 15,-3-1 0-15,0 1-977 0</inkml:trace>
  <inkml:trace contextRef="#ctx0" brushRef="#br0" timeOffset="101815.358">15399 11530 946 0,'0'0'42'0,"0"0"9"0,0 0-41 0,0 0-10 0,0 0 0 0,0 0 0 16,0 0 93-16,2-7 17 0,-2 4 3 0,0 3 1 16,0 0-19-16,0 0-4 0,0 0-1 0,0 0 0 15,0 0-27-15,0 7-6 0,-2-4-1 0,2 4 0 0,0 4-12 0,0-4-4 32,0 8 0-32,0-4 0 0,0 3-16 0,-3 1-3 0,3-4-1 0,0 8 0 15,-3-5-6-15,3 0-2 0,0 5 0 0,0-2 0 16,3-1 16-16,0-2 4 0,-3 3 0 0,0-1 0 15,2-2-32-15,-2 0 0 0,-2 0 0 0,2 1 0 16,2-8 0-16,-2 4 0 0,-2-4 0 0,2 0 0 16,0 1 0-16,0-8 0 0,0 0 0 0,0 0 0 15,0 0-46-15,0 0-15 0,0 0-3 0,0 0-566 16,-6 0-113-16</inkml:trace>
  <inkml:trace contextRef="#ctx0" brushRef="#br0" timeOffset="102147.672">15293 11791 1047 0,'0'0'23'0,"0"0"5"0,0 0 0 0,0 0 2 0,0 0-30 0,0 0 0 16,0 0 0-16,0 0 0 0,0 0 96 0,0 0 12 15,0 0 4-15,5 4 0 0,-2-1-39 0,-3 6-7 0,3-2-2 0,-3 0 0 16,5 0-9-16,-3 3-3 0,1-6 0 0,2 8 0 16,1-5-22-16,-1 0-5 0,0 3-1 0,3-6 0 15,-5 3 4-15,5-7 0 0,2 7 0 0,1-7 0 16,0 0 0-16,2 0 0 0,0 0 0 0,-2-7 0 16,-3 7-16-16,5-7-2 0,0 3-1 0,3-3 0 15,-3 0 28-15,0-1 6 0,1-6 1 0,-4 10 0 0,3-6-20 0,-5-2-3 16,0 5-1-16,0 0 0 0,-3 0-20 0,-2 3 0 15,0-3-10-15,-3 4 10 0,0 3-8 0,0 0 8 16,0-4 0-16,0 4-1068 0</inkml:trace>
  <inkml:trace contextRef="#ctx0" brushRef="#br0" timeOffset="108025.868">16116 12242 403 0,'0'0'17'0,"0"0"5"0,0 0-22 0,0 0 0 16,0 0 0-16,0 0 0 0,0 0 170 0,0 0 30 15,0 0 5-15,0 0 2 0,0 0-99 0,0 0-19 16,0 0-4-16,0 0-1 15,0 0-16-15,0 0-3 0,0 0-1 0,0 0 0 16,0 0 0-16,0 0 0 0,0 0 0 0,0 0 0 16,0 0-9-16,0 0-3 0,0 0 0 0,0 0 0 15,-3 3-6-15,3 1-2 0,-3-1 0 0,3-3 0 16,0 0-19-16,-5 4-4 0,3-1-1 0,-1 1 0 16,0-1-6-16,-2 1-2 0,5-4 0 0,-3 7 0 0,1 1 16 15,-4-1 4-15,4-3 0 0,-1-1 0 0,0 4-20 0,1-3-3 0,-1-1-1 0,1 1 0 16,-4 3-8-16,4-2 8 0,-1-2-8 0,-2 4 8 15,-3 0 0-15,2 0 0 0,-2 0 0 0,3-3 0 16,-3 4 4-16,-2 3 0 0,-1-4 0 0,0 0 0 16,1-4-12-16,-1 4 0 0,-2 2 0 0,0 1 0 15,0-3 26-15,-3 0 3 0,3 0 1 0,-1 0 0 16,1 5-22 0,-3-5-8-16,3 0 0 0,-3 0 0 0,3 0 0 0,2 2 0 15,1-6 0-15,-1 4 0 0,1 0 12 0,-1-3-3 16,3-1-1-16,-3 4 0 0,1-2-8 0,-1 2 0 15,1-3 9-15,-4-1-9 0,-1 4 15 0,1-3-2 16,-2-1 0-16,1 4 0 0,-1-7-4 0,0 4-1 16,0 4 0-16,-3-1 0 0,4-3 0 0,-1-1 0 15,-3 4 0-15,3-3 0 0,0-1 12 0,1 1 3 0,-1 4 0 0,0-4 0 16,0-1-23-16,3 4 0 0,-1 0-12 0,1 0 4 16,-3 0 8-16,6-2 0 0,-1-3 0 0,-2 7 8 15,0-2-8-15,-3-4 0 0,0 4 0 0,3 0 8 16,-3 0-8-16,-5 2 0 0,0 1 0 0,-1-3 0 15,4 0 0-15,-1 0 0 0,1-2 0 0,-1 2 8 0,3 0-8 16,1 0 0 0,1-3 0-16,-2 3 0 0,1-4 0 0,-1 2 0 0,0-3 0 15,0 3 8-15,0 2-8 0,3 0 9 0,-3-3-9 0,0-1 10 16,3 1-10-16,-3-1 10 0,0 4-10 0,3-2 10 16,-3-3-10-16,-3 3 0 0,1 2 9 0,-1-3-9 15,4-1 0-15,-4 4 0 0,-2-3 0 0,0-1 8 16,5 2-8-16,-3 2 0 0,1 0 0 0,-1-3 0 15,1-1 0-15,-1 4 0 0,3-3 0 0,-2-1 8 0,2 4-8 0,-3-2 0 16,4-3 0-16,-1 7 0 0,0-6 0 0,-3 4 0 16,6 0 0-16,-5 0 0 0,2-2 0 0,-3 2 0 15,3 0 0-15,-2 0 0 0,-1 0 0 0,-2 0 0 16,3 0 0-16,-1 0 0 0,3 5 0 0,0-5 0 16,0-7 0-16,3 7 0 0,0-2 0 0,0-3 0 15,2 3 0-15,1-5 0 0,-4 2 0 0,6-2 0 0,-2 5 0 0,-1-5 0 16,1 0 0-16,-1 7 0 0,0-7 0 0,-2 4 0 15,3-1 0-15,-4-3 0 0,4 4 0 0,-1-1 0 16,-2 1 0-16,2-1 0 0,1-3 0 0,-1 5 0 16,1-3 0-16,-4-2 0 0,4 5 0 0,-1-5 0 15,1 2 0-15,-1 3 0 0,1-5 0 0,-1 4 0 0,0-1 0 16,1-3 0 0,-3 4 0-16,-1-1 0 0,4-3 0 0,-3 4 0 0,-1-4 0 0,1 3 0 15,2 2 0-15,1-5 0 0,-3 2 0 0,2-2 0 16,-2 5 0-16,2-5 0 0,1 0 0 0,-1 2 0 15,1-2 0-15,-1 0 0 0,0 0 0 0,1 0 0 16,-1 0 0-16,1 0 0 0,-1 0 0 0,0 0 0 16,-2 0 0-16,3 0 0 0,-1 0 0 0,-2 0 8 15,0 0-8-15,2 0 0 0,-2 0 0 0,2 0 0 0,3 0 0 0,-2 0 0 16,-1 0 0-16,1 0 0 0,2 0 0 0,0 0 0 16,-3 0 0-16,0 0 0 0,1 0 0 0,2 0 0 15,0 0 0-15,3-2 0 0,-3 2 0 0,2 0 0 16,1 0 0-16,3 0-8 0,-6 0 8 0,5 0-10 15,3 0 10-15,0 0-10 32,0 0-26-32,0 0-6 0,-5 2-1 0,5-2 0 0,0 0-162 15,0 0-33-15,-6 5-6 0</inkml:trace>
  <inkml:trace contextRef="#ctx0" brushRef="#br0" timeOffset="108511.468">13570 12898 748 0,'0'0'33'0,"0"0"7"15,0 0-32-15,0 0-8 0,0 0 0 0,0-4 0 0,-5-3 155 0,5 7 29 16,0-5 5-16,0 5 2 0,0 0-80 0,0 0-16 16,-5-2-3-16,5 2-1 0,0 0-27 0,-5 0-6 15,-1 0-1-15,1 2 0 0,-3 3 1 0,3-5 0 16,-3 7 0-16,3-3 0 16,-6 3-22-16,3 0-5 0,-3 1-1 0,4-1 0 15,-4 7-16-15,0-7-3 0,3 7-1 0,0-2 0 16,1-1-10-16,-1 3 12 0,2-4-12 0,4 6 12 15,-1-2-12-15,3 1 0 0,-3-1 9 0,3 0-9 16,0 0 0-16,3-2 0 0,-3 2 0 0,3 0 0 0,5 2 0 16,-3-2 0-16,0-4 0 0,3 2 0 0,-3-1 0 0,3-1 0 15,3-3 0-15,0 0 0 0,-1 0 0 0,3 2 0 0,1-6 8 16,-1 4-8-16,0-7 8 0,3 4-8 16,0-4 10-16,0 0-10 0,0 0 11 0,-6 0-11 0,3-4 12 0,1 4-12 15,-1-3 10-15,-3 3-10 0,1-4 8 0,0 4-8 16,-1 0 0-16,3 0 0 0,-5 0 0 0,-2 0-1070 15</inkml:trace>
  <inkml:trace contextRef="#ctx0" brushRef="#br0" timeOffset="133373.189">2013 4361 403 0,'0'0'17'0,"0"0"5"0,-2 5-22 0,2-5 0 0,0 0 0 0,0 0 0 16,0 0 196-16,0 0 36 0,0 0 6 0,-8-5 2 15,8 5-90-15,0 0-18 0,0 0-3 0,0 0-1 16,0 0-102-16,0 0-26 0,0 0 0 0,0 0 0 0,0 0 56 16,0 0 7-16,0 0 1 0,0 0 0 0,0 0-16 0,0 7-4 15,0-2 0-15,0 2 0 0,0-7-19 0,0 0-4 0,0 7-1 0,3 0 0 16,-6-2 12-16,3 2 1 15,3 0 1-15,-3-5 0 0,0 8-12 0,5-8-2 16,-10 5-1-16,10 0 0 0,-5 0-4 0,0 0-1 0,0 0 0 0,0 5 0 16,2-5-1-16,-2 0 0 0,0 0 0 0,0 0 0 15,0 5-1-15,6-5 0 16,-6 0 0-16,0 5 0 16,0-5-1-16,0 0-1 0,0 5 0 0,0-3 0 0,-6-2-1 0,6 5 0 15,0-5 0-15,0 5 0 0,0-3-1 0,0 3 0 16,0 0 0-16,0-3 0 0,6 3-8 0,-6-3 12 15,0 3-12-15,0 0 12 0,0-3-12 0,0 3 0 16,0 2 9-16,0 0-9 0,-6-2 0 0,6 2 0 16,0-2 0-16,0 2 0 0,0 0 0 0,0-2 0 0,-2-3 0 0,2 3 0 15,-5 2 0-15,5 0 0 0,0-2 0 0,0 2 0 16,0-7 0-16,-3 7 0 0,3-7 0 16,0 5 0-16,0 0 0 0,0-3 0 0,0 3 0 0,-3-3 0 15,3 3 0-15,0 0 0 0,0-3 0 0,0-2 0 16,0 5 0-16,0 0 0 0,-5-3 0 0,5 3 0 0,0 0 0 0,0-3 0 31,0 5 0-31,0-2 0 0,-3-5 0 0,3 5 0 0,0-3 0 0,0 3 0 16,0 0 0-16,0-3 0 0,0 3 0 0,0-3 0 15,0 3 0-15,0 0 0 16,0-3 0-16,0-2 0 0,0 5 0 0,0 0 0 0,0-3 0 16,0-2 0-16,3 5 26 0,-3 0 1 0,0-3 0 0,0-2 0 15,0 5-19-15,0-5-8 0,0 7 8 0,0-2-8 16,0-5 0-16,0 5 0 0,0-3 0 0,5 3 0 0,-5-3 0 0,0-2 0 15,0 5 0-15,0 2 0 16,0-7-27-16,3 5-1 0,-3 2 0 0,0-7 0 0,0 5 28 0,0-5 0 16,0 7 0-16,0-2 0 0,0-3 0 0,0 3 0 15,0 2 0-15,0-2 0 0,0-5 0 0,0 2 0 16,0 3 0-16,0 0 0 0,0-3 0 0,3 3 0 16,-3 0 0-16,0-3 0 15,0-2 0-15,0 5 0 0,0-5 0 0,5 7 0 16,-5-7 19-16,0 5 9 0,0 0 1 0,0-3 1 15,0 3-48-15,0-5-10 0,0 7-1 16,0-7-1-16,0 7 30 0,-5-2 0 0,5 0 0 0,0-3 0 0,-3 3 23 16,0-3 10-16,3 8 3 0,0-3 0 0,0 0-28 0,0-2-8 15,0-3 0-15,0 3 0 16,0-2-26-16,-5 1-9 0,5 3-1 0,-3-2-1 0,3-2 81 0,0 1 16 0,0 3 3 0,0-2 1 31,0-5-76-31,0 7-14 0,0-7-3 0,0 5-1 0,0-5 30 0,-5 7 0 0,5-7-8 0,0 5 8 16,0-5 22-16,0 5 7 0,0-3 2 0,0-2 0 15,0 5-31-15,0-5 0 0,0 5 0 0,0-3 0 16,0 3 0-16,-3-5 0 0,3 7 0 0,0-7 0 16,0 5-15-16,0-2-9 0,-2 1-1 0,2 1-1 0,0-3 42 0,-6 6 8 15,6-4 1-15,0 3 1 16,-2-2-42-16,2-2-9 0,0 6-2 0,0-2 0 0,0-4 43 0,0 1 9 16,0 3 2-16,-5 1 0 0,5-4-27 0,0-4 0 15,0 8 0-15,0-4 0 16,0 1-17-16,0-3-9 0,0 6-2 0,-3-4 0 0,3-4 45 0,0 7 9 15,0-6 2-15,-5 3 0 16,5 1-28-16,0-3 0 0,0 3 0 0,0-2 0 0,0 1 0 16,-3 3 0-16,3-6 0 0,0 3 0 0,0 3 0 0,0-2 0 15,0-2 0-15,0 1 0 0,0 3 0 0,0-2 0 16,0-2 0-16,0 1 0 16,-3 1-15-16,3-2-8 0,0 1-1 0,0-1-1 0,0 1 40 0,-5 1 8 15,10-2 1-15,-10 1 1 16,5 4-41-16,-3-4-9 0,3-1-2 0,0 1 0 0,-5 4 27 0,5-4 0 0,0-1 0 0,-3 1 0 15,3 1 0-15,0-2 0 0,-2-3 0 0,2 4 0 16,0 1 0-16,-6-2 0 0,6 1 0 0,0-4 0 16,0 0 0-16,0 5 0 0,0-2 0 0,0-3 0 15,-2 4 21-15,2-3 3 0,0 3 1 0,0-1 0 16,0-3-25-16,0 5 0 0,2-5 0 0,-2 4 0 16,0-8 0-16,6 4 0 15,-6 0 0-15,0 5 0 0,0-5 0 0,0 4 0 16,0-4 0-16,0 0 0 0,2 1 0 0,-2-1 0 15,0 4 0-15,0-4 0 0,0 0 0 0,0 1 0 0,0-1 0 0,0 4 0 16,0-1-12-16,0-3-7 0,0 5-1 0,0-5-1 16,-2 0 21-16,2 0 0 0,2 0 0 0,-2 5 0 15,0-5 0-15,0 0 0 0,0-3 0 0,0 3 0 16,0 0 0-16,0 1 0 0,0-1 0 0,0 0 0 0,0-7 0 0,0 7 0 16,0-3 0-16,0-1 0 0,0 1 0 0,3 3 0 15,-3 1 0-15,0-1 0 0,-3 0 0 0,3-3 0 16,0-4 0-16,0 3 0 0,0 4 0 0,0-3 0 15,0-4 0-15,0 8 0 0,0-1 0 0,0-3 0 16,0-4 0-16,0 3 0 0,3 4 20 0,-3-3-2 16,0-4 0-16,0 0 0 15,0 0-18-15,0 0 0 0,0 3 0 0,0-3 0 16,0 0 0-16,0 4-19 0,0-4 4 0,0 3 1 16,0 2 14-16,0-5 0 0,0 0 0 0,0 0 10 15,0 2-2-15,0-2-8 0,0 0 12 0,0 0-4 16,0 0-8-16,0 5 0 0,0-1 9 0,0-4-9 15,0 0 0-15,0 0 0 0,0 3 0 0,0 4 0 0,0-7 0 0,0 0 0 16,0 0 0-16,0 0 0 0,0 0 0 0,0 0 0 0,0 4 0 0,0-1 0 16,0 4 0-16,0-7 0 0,0 0 0 0,0 0 0 15,-3 4 0-15,3-1 0 0,0-3 0 0,0 0 0 16,3 5 0-16,-3-1 0 0,0-1 0 0,0-3 0 16,0 0 0-16,0 0 0 0,0 0 0 0,0 0 0 15,0 0 0-15,0 0 0 0,0 0 0 0,0 0 0 16,5 4 0-16,-5-4 0 0,0 3 0 0,3-3 0 0,-3 4 0 0,0-4 0 15,0 0 0-15,0 0 0 0,0 0 0 0,0 0 0 16,5 0 0-16,1-4 0 0,-1 4 0 0,-2-3 0 16,2 6 0-16,-3-3 0 0,-2 0 0 0,8 0 0 15,-8 0 0-15,8 0 0 0,-5 0 0 0,2 0 0 16,1-7 0-16,-1 7 0 0,-3 4 0 0,6-4 0 16,0 0 0-16,0 0 0 15,-5 3 0-15,5-3 0 0,2-3 0 0,4-1 0 16,-4 4 0-16,1 0 0 0,-3 0 0 0,0-3 0 15,5-1 0-15,3 4 0 0,-8 0 0 0,5 0 0 16,0-5 0-16,0 2 0 0,1 3 0 0,-1 0 0 16,3 0 0-16,0 0 0 0,-6 0 0 0,1 0 0 15,5 3 0-15,-8-3 0 0,5 0 0 0,3 5 0 0,-8-5 0 0,5 7 0 16,0-7 0-16,-2 0 0 0,-1 4 0 0,1-1 0 16,2-3 0-16,0 0 0 0,6 0 0 0,2 0 0 15,-2 0 0-15,-1 0 0 0,11-3 0 0,0-1 0 0,3 4 0 16,5 0 0-16,0 0 0 0,0 0 0 0,6 0 0 0,-6 0 0 15,-3 0 0-15,11 0 0 0,0 0 0 0,0 0 0 16,5 4 0-16,0-1 0 0,-5-3 0 0,22 4 0 16,-7-1 0-16,1-3 0 15,-3 7 0-15,6-7 0 0,-6 4 0 0,-8-1 0 16,3 2 0-16,0-5 0 0,3 0 0 0,-3 4 0 16,2-1 0-16,4 1 0 0,-9-1 0 0,3 1 0 15,0-1 0-15,7-3 0 0,-7 7 0 0,-2-7 0 16,7 4 0-16,-5-1 0 0,-6 2 0 0,1-3 0 15,2 3 0-15,1-1 0 0,-4-1 0 0,-2 4 0 16,3-3 0-16,-1-1 0 0,-2 4 0 0,-5-7 0 0,-3 4 0 0,3 4 0 16,-6-8 0-16,3 7 0 0,-2-7 0 0,-1 7 0 15,3-3 0-15,-5-1 0 0,0-3 0 0,2 4 0 16,-10-1 0-16,2-3 0 0,1 0 0 0,-1 4 0 0,-2-4 0 16,2 3 0-16,-7-3 0 0,7 0 0 0,-7 0 0 0,-1 0 0 15,4 0 0-15,-4 0 0 0,3 0 0 0,-2 0 0 16,-1 0 0-16,1 0 0 15,-1 5 0-15,-2-5 0 0,-2 0 0 0,4 0 0 16,1 0 0-16,-4 2 0 0,-1-2 0 0,2 0 0 16,-3 0 0-16,3 5 0 0,-6-5 0 0,1 0 0 15,-3 0 0-15,2 0 0 0,1 0 0 0,-3 0 0 16,0 0 0-16,0 0 0 0,-3 0 0 0,3 4 0 16,-3-4 0-16,3 0 0 0,-3 0 0 0,3 0 0 15,-2 3 0-15,4-3 0 0,-10 0 0 0,3 0 0 0,2 0 0 0,3 0 0 16,-3 0 0-16,-5 0 0 0,6 4 0 0,2-4 0 15,-3 0 0-15,0 3 0 0,1-3 0 0,2 0 0 16,-8 0 0-16,7 0 0 0,-1 0 0 0,-6 0 0 16,5 0 0-16,3 0 0 0,-8 0 0 0,8 0 0 15,-8 0 0-15,5 0 0 0,3 4 0 0,3-4 0 16,-11 0 0-16,5 0 0 0,3 0 0 0,0 3 0 0,-3-3 0 0,3 0 0 16,-8 0 0-16,11 0 0 0,-6 0 0 0,0 0 0 15,-5 0 0-15,8 0 0 0,0 0 0 0,-8 0 0 16,0 0 0-16,8 0 0 0,3 0 0 0,-6 0 0 0,0 0 0 0,3 0 0 15,-8 0 0-15,5 0 0 0,3 0 0 0,0 0 0 16,-8 0 0-16,6 0 0 0,2 4 0 0,-3-4 0 31,-5 0 0-31,5 0 0 0,0 3 0 0,-5-3 0 0,0 0 0 0,0 0 0 16,0 0 0-16,0 0 0 0,8 0 0 0,-5 0 0 16,-3 0 13-16,0 0-1 0,8 5-1 0,-3-3 0 15,1-2-11-15,-6 0-16 0,0 0 4 0,0 0 1 16,5 5 19-16,-5-5 3 0,0 0 1 0,8 0 0 15,0 4-12-15,-3-1-17 0,-5-3 4 0,0 0 1 16,5 0 12-16,1 0 0 0,-1 0 0 0,-5 0 0 0,0 0 0 0,0 0 0 16,8 0 0-16,-8 0 0 0,0 0 0 0,0 0 0 15,0 0 0-15,0 0 0 0,0 0 0 0,0 0 0 16,0 0 0-16,0 0 0 0,0 0 0 0,0 0 0 16,0 0 0-16,0 0 0 0,0 0 0 0,0 0 0 15,0 0 0-15,0 0 0 0,0 0 0 0,0 0 0 16,0 0 0-16,0 0 0 15,0 0-122-15,0 0-22 0,0 0-4 0</inkml:trace>
  <inkml:trace contextRef="#ctx0" brushRef="#br0" timeOffset="134895.97">3014 8021 1101 0,'0'0'24'0,"0"0"4"0,0 0 2 0,0 0 2 0,0 0-32 0,0 0 0 15,0 0 0-15,0 0 0 0,0-5 95 0,0-2 12 0,0 4 2 0,0 3 1 16,-3-4-37-16,-2 1-7 0,5 3-2 0,0 0 0 16,-3-4 0-16,0 1 0 15,-5-1 0-15,8 4 0 0,-5 0 1 0,0 0 0 16,-3 0 0-16,3 0 0 0,2 0-31 0,-5 7-6 15,0-7-2-15,5 4 0 0,-2-1-15 0,0 4-3 16,0 0-8-16,-6-2 12 0,3 2-12 0,0 0 11 16,0 0-11-16,3 0 10 0,-3 0-10 0,3 0 0 0,2 5 0 15,0-5 0-15,-5 0 0 0,8 5 8 0,-5-5-8 0,5 0 0 16,0 0 0-16,0 4 0 0,0-3 8 0,0 1-8 16,5 0 0-16,-2-2 10 0,5 0-10 0,-5 3 10 15,2-3-10-15,3-2 8 0,-3 2-8 0,8-3 8 16,-5-1-8-16,3-3 0 0,0 7 0 0,4-7 0 15,-1 0 0-15,2 0 8 0,2 0-8 0,1-3 0 16,-4-1-112-16,4 1-28 0,-3-1-6 0,2-1-768 16</inkml:trace>
  <inkml:trace contextRef="#ctx0" brushRef="#br0" timeOffset="135258.777">3289 8096 1663 0,'-16'0'73'0,"13"0"16"0,3 0-71 0,-5 0-18 16,2 0 0-16,-5-2 0 0,0 2 86 0,1 2 14 16,4-2 2-16,-8 0 1 0,6 5-51 0,-3-3-9 15,3 3-3-15,-3 2 0 0,0-3-26 0,0 3-6 32,5 0 0-32,-5 1-8 0,3 1 0 0,2 0 0 0,1 1 0 0,-4-3 0 15,6 0 0-15,6 0 0 0,-6 5 0 0,0-5 0 16,5 0-10-16,3 0 10 0,0-2-10 0,0-3 10 15,0 3 0-15,0-3 0 0,2-2 0 0,1 0 0 16,0 0 0-16,2-2 0 0,-3-3 0 0,1 3 0 16,-1-5 0-16,4 2 0 0,-4-2 0 0,-2 0 0 15,-5-5 0-15,5 5 0 0,-8 0 10 0,2-3-10 0,4-1 13 0,-12 4-2 16,6 0-1-16,0-1 0 0,-2 4 7 0,-3-3 2 16,5 0 0-16,-3 2 0 0,-5 3 1 0,5 2 0 15,-7-5 0-15,4 5 0 0,4 0-20 0,-6 0 0 16,0 0 8-16,0 0-8 15,8 0-93-15,-3 0-23 0,3 0-4 0,0 0-815 0</inkml:trace>
  <inkml:trace contextRef="#ctx0" brushRef="#br0" timeOffset="135797.596">3387 8115 1094 0,'0'0'97'0,"0"0"-77"0,0 0-20 0,0 0 0 16,0 0 120-16,0 0 20 0,5-5 4 0,0 3 0 16,-5 2-51-16,0 0-10 0,8 0-3 0,-5 0 0 15,5 0-35-15,0 0-7 0,-8 0-2 0,5 2 0 16,0 3-4-16,3 2-2 0,0 0 0 0,-5 0 0 16,-1-2-2-16,4 2 0 0,2 0 0 0,-6 0 0 15,1 0-2-15,2 5-1 16,3-5 0-16,-5 0 0 0,2 0-5 0,0 0 0 15,1 0-1-15,-4 0 0 0,4 0-3 0,-6-2-1 16,2-3 0-16,-2-2 0 0,3 5 31 0,-3-5 6 16,0 0 2-16,0 0 0 0,0 0-43 0,0 0-11 15,0 0 0-15,3-5 0 0,-1-2 0 0,1 0 0 16,-3 0 0-16,0 0 0 0,5 0-12 0,-5-5-5 16,3 5-1-16,2 0 0 0,-5 0 18 0,0-3 0 0,3 1 0 0,-1 2 0 15,4 0 0-15,-4 0 0 0,-2 4-8 0,6-4 8 0,-1 3 0 16,-2-3-10-16,-1 2 10 0,1 5-8 0,2-2 8 0,3-3-8 15,-8 5 8-15,11 0-8 0,-9 0 8 0,6 0-8 16,0 0 8-16,0 0-8 0,0 5 8 0,3-3 0 16,-1-2 0-16,6 5 0 0,-8 2 0 0,3-7 0 15,-1 7 0-15,-2 0 0 0,0-3 21 0,0 4 10 16,-8-1 1-16,0 0 1 0,11-3-33 0,-3 3 0 0,-6 0 0 0,1-4 0 16,5 4 0-16,-3 0-19 0,-5-2 3 0,3 2 0 15,-3 0 16-15,0-3 0 0,5-1 8 0,-5 4-8 16,0-2 15-16,0-5-3 0,0 0-1 0,0 0 0 15,0 0-11-15,0 0 0 0,0 0 0 0,0 0 0 32,5 0-203-32,-5 0-42 0,0 0-9 15,14-12-667-15</inkml:trace>
  <inkml:trace contextRef="#ctx0" brushRef="#br0" timeOffset="136198.144">3794 8169 806 0,'0'0'36'0,"0"0"7"0,0 0-35 0,0 0-8 15,3-3 0-15,-3-1 0 0,5 4 249 0,-5 0 48 16,0 0 10-16,8 0 1 0,-3 0-186 0,1 0-38 16,2 7-7-16,2-7-1 0,-2 7-30 0,-3-2-6 15,1-3 0 1,2-2-1-16,0 7-11 0,-3-2-3 0,0-3 0 0,3 3 0 15,-3 2-25-15,1 0 0 0,4-7 0 0,-5 5 0 16,6-3 0-16,-8-2 0 0,2 0 0 0,0 5 0 16,3-5 0-16,-2 0 0 0,1 0 0 0,-4 0 0 15,5-5 56-15,0 5 7 0,-5-2 1 0,2-3 0 16,6-2-52-16,-9 4-12 0,3-6 0 0,-2 2 0 16,5 0 0-16,-8 0 0 0,3 0 0 0,2 0 0 0,-2 0 0 0,-1 2 0 15,-2-2 0-15,3 0 0 0,-3 4 20 0,3-1 0 16,-3-3 1-16,2 0 0 0,3 7-9 0,-5 0-3 15,0-7 0-15,0 7 0 0,0-5-9 0,-5 5 0 16,5 0 0-16,0 0 8 16,5-7-32-16,-5 7-6 0,0 0-2 0,3-2 0 0,2-3 32 0,-5 5 16 15,6-3-1-15,-6 3-1 0,0 0-227 0,8-4-46 0,-3 4-9 0</inkml:trace>
  <inkml:trace contextRef="#ctx0" brushRef="#br0" timeOffset="136567.359">4143 8190 946 0,'11'0'42'0,"-8"0"9"0,2 0-41 0,0 0-10 0,3-2 0 0,0-3 0 16,-3 5 59-16,6-2 9 0,-3-3 3 0,2 2 0 15,1-1-15-15,0 1-2 0,-3-1-1 0,2 1 0 16,3-1-19-16,-5-1-4 0,3 3-1 0,-3-3 0 15,-3 3 28-15,0-3 6 0,-2 2 1 0,2-1 0 0,-2 1-40 0,0-1-7 16,-3 4-1-16,-3-3-1 0,0-1 23 0,3-1 5 16,0 5 1-16,-5-2 0 0,-3-3-19 0,3 5-3 15,0 0-1-15,-3-2 0 0,0 2-6 0,-3-5-2 16,3 5 0-16,-2 5 0 0,-4-3 18 0,1-2 3 16,0 5 1-16,0-3 0 0,-1 3-21 0,4 2-4 0,-3 0-1 15,5 0 0-15,-3 0 2 16,3 5 0-16,-2-5 0 0,2 4 0 15,0-3-11-15,5 1 0 0,3 3 0 0,0-1 8 0,-3-1-8 16,6 2-11-16,5-5 3 0,0 7 0 0,-5-7-5 0,5 0-1 16,2 0 0-16,1-2 0 0,2 2 22 0,0-7 5 15,0 7 1-15,6-7 0 0,-1 0-22 0,1 0-5 16,-6 0-1-16,6-3 0 16,2-1-194-16,-3 4-38 0,17-12-8 0,-6 5-2 0</inkml:trace>
  <inkml:trace contextRef="#ctx0" brushRef="#br0" timeOffset="137247.34">4464 8136 1119 0,'0'0'49'0,"0"0"11"0,0 0-48 0,0 0-12 0,-3-3 0 0,3 3 0 16,0 0 87-16,0 0 14 0,0 0 3 0,0 0 1 0,0 0 8 0,0 0 2 15,0 0 0-15,0 0 0 0,0 0-47 0,8 0-8 16,0 3-3-16,-6 2 0 0,6-3-29 0,0 3-7 15,-2 2-1-15,2 0 0 0,-1 0 22 0,-1 0 4 16,-1 0 1-16,3 0 0 0,0 5-31 0,0-5-7 16,0 0-1-16,0 5 0 0,2-5 1 0,1 0 0 15,-1 0 0-15,4 0 0 16,-12 0-9-16,6-2 0 0,0-3 0 0,-2 5 0 16,-1-2 0-16,3-5 0 0,-6 2 0 0,-2-2 0 15,0 0 0-15,0 0 0 0,0 0 0 0,6 0 0 16,-1-2-71-16,-5 2-16 0,0-5-3 15,5-2-894-15</inkml:trace>
  <inkml:trace contextRef="#ctx0" brushRef="#br0" timeOffset="137470.624">4657 8096 1094 0,'0'0'97'0,"0"0"-77"0,0 0-20 0,0 0 0 16,0 0 144-16,0 0 26 0,0 0 5 0,0 7 1 15,-8-2-39-15,0 2-7 0,0 0-2 0,0 4 0 0,-5-1-51 0,-1 2-10 16,1-1-3-16,-3 6 0 0,6-3 0 0,-3 5 0 16,-1-5 0-16,-2-2 0 0,3 2-51 0,5-2-13 15,-2-3 0-15,2 3 0 0,0 2 0 0,3-2 0 16,2-5 0-16,0 0 0 16,1 0-100-16,2-3-22 0,0-1-5 0,0-3-581 15,0 0-116-15</inkml:trace>
  <inkml:trace contextRef="#ctx0" brushRef="#br0" timeOffset="142131.429">2146 4408 230 0,'0'0'10'0,"0"0"2"0,2 0-12 0,-2 0 0 16,0 0 0-16,0 0 0 0,6-7 104 0,-6 7 19 0,0 0 3 0,0-2 1 15,2-3-47-15,-2 5-10 0,3-2-2 0,-3 2 0 0,0 0-18 0,5-5-4 16,-5 5-1-16,0 0 0 0,0 0 1 0,0-2 0 16,0 2 0-16,8-5 0 0,-5 5 0 0,-3 0 0 15,0 0 0-15,0 0 0 0,0 0-6 0,0 0 0 16,0 0-1-16,0 0 0 0,5 0-7 0,-5 0-2 16,3 7 0-16,-3-7 0 15,8 5-6-15,-8-5 0 0,2 2-1 0,4 3 0 16,-6 2-3-16,2-5-1 0,1 3 0 0,2 2 0 15,-5 0 2-15,0-7 1 0,0 0 0 0,3 7 0 16,2-2 8-16,-2 2 2 0,-3-7 0 0,5 7 0 16,-2 0-15-16,-1-5-2 0,-2-2-1 0,6 10 0 15,-4-3-2-15,-2-7-1 0,6 2 0 0,-6-2 0 16,2 7 4-16,1 0 1 0,2-2 0 0,-5-5 0 0,0 0-3 0,8 7 0 16,-8 0 0-16,8 0 0 0,-5-2-2 0,-3-5-1 15,2 7 0-15,4-5 0 0,-6-2-2 0,0 7-8 16,2-2 12-16,4 2-4 0,-6 0-8 0,2 0 12 15,1-2-12-15,2 2 12 0,-5-7-4 0,0 2-8 0,3 5 12 16,2-2-4-16,-5 2 1 0,3 0 0 0,2-2 0 0,-2-3 0 31,-3-2-9-31,0 0 12 0,0 7-12 0,2 0 12 0,4-2-4 0,-4-3-8 16,-2-2 12-16,6 10-4 0,-6-3-8 0,2 0 12 16,1 0-12-16,-3 0 12 0,5 0-4 0,-5 0-8 15,8 0 12-15,-8 0-4 0,0 0-8 0,3 0 0 16,2 0 0-16,-2 5 8 0,-3-5-8 0,2-2 0 15,4 2 0-15,-4 0 8 0,4 0-8 0,-4 0 0 16,1 0 0-16,2 5 0 0,-5-5 16 0,8 0-1 0,-8 5-1 0,3-5 0 16,2 0-14-16,-2 0-10 0,-1 0 2 0,4 0 0 15,-4 5 8-15,4-5 0 0,-4 2 0 0,1-2 0 16,2 0 0-16,-5 3 0 0,8-3 8 0,-8 0-8 16,3 0 0-16,2 0 8 0,-2 0-8 0,-3 0 0 15,2 0 0-15,4-2 9 0,-4 2-9 0,4 0 0 16,-1 0 9-16,0 0-9 15,-2 0 0-15,2 0 9 0,-2-2-9 0,2 4 8 16,-2-4-8-16,-1 2 8 0,4 0-8 0,-6 0 8 16,2 0-8-16,4 0 8 0,-6 5-8 0,0-5 8 0,0 5-8 0,2-3 8 15,1-2-8-15,-3 0 0 16,5 3 0-16,-5-3 0 0,3 2 8 0,2-2-8 0,-5 5 0 0,3 0 8 16,2-3-8-16,-2-2 0 0,-1 5 0 0,4 0 0 15,-4-3 0-15,4 3 8 0,-1-3-8 0,0-2 0 0,3 5 0 0,-5 0 0 16,5-3 8-16,-6 3-8 0,4-5 0 0,2 7 0 15,-6-7 0-15,6 5 0 0,-5 2 0 0,2-7 0 16,0 5 8-16,3-5-8 0,0 7 0 0,-3-2 0 16,1-3 0-16,-1 3 8 0,3 0-8 0,-3-3 0 15,3 3 0-15,-2-5 0 0,1 5 0 0,-4-3 0 16,5 3 0-16,-5-3 0 0,5 3 0 0,0 2 0 0,-6-2 8 0,4-3-8 16,1 3 0-16,-4 0 0 0,0-3 0 0,2 3 8 15,3 0-8-15,-5-3 0 0,5 5 0 0,-1-7 0 16,-4 5 8-16,2 0-8 0,1-3 0 0,-1 3 8 15,3-5-8-15,-3 5 0 0,1-3 0 0,1 3 0 16,1-5 8-16,-2 5 0 0,-1-3 0 0,3-2 0 16,-3 5-8-16,8-5 0 15,-5 5 0-15,-2-3-11 0,2-2 22 0,-3 5 4 16,0 0 1-16,0-3 0 0,3-2-28 0,3 5-6 16,-8-5-1-16,5 7 0 0,2-2 19 0,-2-2 0 15,-3 6 0-15,6-7 0 0,-3 3 10 0,0-5 6 16,2 7 0-16,-2 0 1 0,3-2-26 0,-3 0-6 0,0 2-1 0,2-5 0 15,-2 3 16-15,3-5 0 0,0 7 0 0,-1-7 0 16,-2 5 0-16,3 0 0 0,-3-3 0 0,5 3 0 0,-3-2 0 0,-2 1 0 16,3 1 0-16,-3-3 0 0,0-1 0 0,2 3 0 15,-2 3 0-15,3 1 0 0,-3-4 0 0,2 1 0 16,1 2 0-16,0-4 0 0,-3 1 0 0,5 3 0 16,0 1 0-16,-2-4 0 0,-4 3 14 0,7 1 2 15,-4-4 1-15,-2 1 0 0,3-3-27 0,5 3-6 16,-6-2 0-16,4 1-1 15,-1 3 27-15,0-2 6 0,0-5 0 0,0 7 1 16,1-2-25-16,-1-2-6 0,-3-3-1 0,4 4 0 16,-6 1 15-16,2-5 0 0,1 3 0 0,-1-6 0 15,1 8 0-15,-3-5 10 0,5 0-10 0,-2 0 8 16,-3 0-8-16,2 0 8 0,1 0-8 0,-1 0 8 16,4 1-8-16,-4-1 0 0,6 0 0 0,-5-3 8 15,-1-1-8-15,6 1 8 0,-5 3-8 0,5-2 8 0,-11-3-8 0,8 3 0 16,-5-2 0-16,3 1 8 0,2-1-8 0,0 1 8 15,-5-4-8-15,3 7 8 0,-1-7-8 0,1 5 0 16,2-3 0-16,-2 3 8 0,-3-3-8 0,2 3 0 0,1-2 9 0,-1 1-9 16,4-4 0-16,-9 3 0 0,8-3 0 15,-5 4 8-15,3-4-8 0,-4 3 0 0,4-3 0 0,-3 0 0 16,0 0 9-16,3 0-9 0,-4 0 12 0,4 0-12 0,-3 0 11 0,3-3-11 16,-1-1 10-16,1 4-10 0,2-3 0 0,-5-1 0 15,2 1 0-15,1-2 0 0,5 5 0 0,-8-7 11 16,2 5-11-16,4-3 10 0,2-2 4 0,-1 3 1 15,-1 1 0-15,-1-1 0 0,5 1 4 0,-4-4 1 16,2 2 0-16,-1-2 0 0,-1 0-20 0,-1 3-17 16,5-3 3-16,-7 0 1 15,0-1 13-15,2 1 8 0,0 0 0 0,-2 0-8 16,2 0 16-16,-5 0-3 0,5-5-1 0,3 5 0 16,-8-4 0-16,5 1 0 0,-2-2 0 0,2 5 0 15,0-7-1-15,0 7-1 0,-2-7 0 0,5 2 0 16,-6 1-10-16,4 1 12 0,-1-2-12 0,-5-2 12 15,5 3-12-15,0 1 0 0,0-2 0 0,3-2-11 16,-5 3 19-16,5 3 3 0,-3-6 1 0,3 3 0 0,-6 1-12 0,4-2 12 16,-1-2-12-16,-3 3 12 0,4 1-4 0,-4-2-8 15,6-2 12-15,-8 3-4 0,3 1 0 0,-1-2 0 16,1-2 0-16,-1 2 0 0,-2 3 0 0,3-3-8 16,2 1 12-16,-5 1-4 0,-3-2 0 0,9-2-8 0,-9 0 12 0,8 2-4 15,-5-2-8-15,0 0 8 0,5 2-8 0,-2 3 8 16,-3-10-8-1,2 7 0-15,-2-2 0 0,3 0 8 0,2 2-8 0,-5-2 0 16,0 0 9-16,5 2-9 0,-2-2 8 0,2 0-8 16,-5 0 8-16,3 0-8 0,-1 0 8 0,1-3-8 15,-3 3 8-15,2 0-8 0,-2-5 8 0,3 5-8 16,-3-7 10-16,2 7-10 0,-2-5 8 0,0 0-8 16,3 3 0-16,-3-3 9 0,0 0-9 0,2-2 0 15,-2 2 0-15,3 3 0 0,-3-3 0 0,2 0 0 0,-2 5 8 0,3-5-8 16,-3 3 0-16,0-1 0 0,0 1 9 0,2-3-9 15,-2 7 0-15,3-4 9 0,-1-3-9 0,-2 7 0 16,5-2 8-16,-5-5-8 0,6 5 0 0,-6-2 0 16,-3-3 8-16,5 0-8 0,-4 0 0 0,7 3 0 15,-5-3 0-15,2 5 0 0,-2-5 0 0,6 0 0 16,-4 3 0-16,3-3 0 0,-5 5 0 0,0-5 0 0,3 5 0 0,-3-5 0 16,2 5 0-16,-2 0 0 0,3 0 8 0,0 0-8 0,-4-3 0 15,4 3 0-15,-3 0 0 0,3 2 0 16,-3-2 0-16,2 0 0 0,-2 0 0 0,0 0 0 15,0 0-12-15,0-3 12 0,0 3 0 0,2 0 0 0,-7 0 8 16,5 0-8-16,-3 0 0 0,6-3 0 0,-6 8 0 0,0-5 0 16,3-5 0-1,-5 7 0-15,2-2 0 0,1 5 0 0,-1-8 8 0,3 8-8 16,-6-3 0-16,4-2 0 0,4 2 0 0,-7 3 0 16,0-3 0-16,2 0 0 0,0 5 0 0,0-7 0 15,1 7 0-15,-4-7 0 0,1 2 0 0,2 5 0 16,3-7-13-16,-5 7 5 0,-3-5 8 0,3 5 9 15,2 0-1-15,-2-2-8 0,-1-3 0 0,1 5 0 16,-1 0-10-16,4-5 10 0,-4 5 0 0,1 0 0 0,-3 0 14 0,3 2-4 16,-3-2-10-16,2 0-12 0,-2 0 2 0,0 0 1 15,-2 0 18-15,2 0 4 0,2 0 1 0,1 2 0 16,-6-2-14-16,6 0 0 0,2 0 0 0,-5 0 0 16,0 2 0-16,3-2-18 0,-3 0 2 0,3 0 1 15,-1 0 15-15,1 0 13 0,0 2-2 0,-1-2-1 16,1 5-10-16,-1-3 0 15,-2-2 0-15,6 0 0 0,-1 0 0 0,-5 7 0 16,3-5 0-16,-1 3 0 0,-2 2 0 0,8-7 0 16,-5 2 0-16,-3 5 0 0,0 0 0 0,5-7 0 15,-2 5 0-15,-3 2 0 0,0 0 0 0,0 0 0 0,0 0 0 0,0 0 0 16,0 0 0-16,0 0 0 0,0 0 0 0,0 0 0 16,0 0 0-16,0 0 0 0,2-5 0 0,-2 5 0 15,0 0-17-15,0 0 1 0,0 0 0 0,0 0 0 16,-2 0-131-16,-1 0-25 0,3 5-6 0,-5 2-1 0</inkml:trace>
  <inkml:trace contextRef="#ctx1" brushRef="#br1">8281 8063 0,'0'0'16,"0"0"-1</inkml:trace>
  <inkml:trace contextRef="#ctx0" brushRef="#br1" timeOffset="149216.554">5736 4512 1036 0,'0'0'23'0,"0"0"5"0,0 0 0 0,0 0 1 0,0 0-29 0,3-5 0 0,-1-2 0 0,-2 7 0 16,0 0 108-16,0-5 16 0,0 3 4 0,0 2 0 15,6-5-103-15,-6-2-25 0,0 5 0 0,0 2 0 16,0 0 56-16,0-5 7 0,0 5 1 0,-6-7 0 16,6 2 0-16,0 5 0 0,-5-2 0 0,5 2 0 15,0 0-52-15,-5 0-12 0,0-5 0 0,-1 5 0 16,1 0 39-16,5 0 5 16,-5 0 0-16,5 0 1 0,-3 5-32 0,-2-3-13 15,-1 3 11-15,4 0-11 0,-1-3 0 0,1 5 8 16,-4-7-8-16,4 7 0 0,-1-2 0 0,3-5 0 15,-3 2 0-15,3 5 0 0,0-7 0 0,0 5 0 16,0-5 0-16,0 0 0 0,0 7 0 0,0 0-8 16,0-7 8-16,3 7 0 0,-3-7 0 0,5 5 0 15,1-3-8-15,1 3 8 0,-1-3 0 0,2-2 0 0,2 0 0 0,-4 0 0 0,-1 0 0 0,3-2 0 16,0-3 0-16,-3 5 0 0,3-2 0 0,-3-3 0 16,1 3 0-16,-1-3 0 0,0-2 0 0,0 5 0 15,1-3 0-15,-6-2 0 0,0 7 19 0,2-5-3 16,1 3 0-16,-6-3 0 0,1-2 39 0,2 7 7 15,-6-2 2-15,4-3 0 0,-3 5-53 0,-1 0-11 16,4-2 0-16,-1 2 0 16,0 0 0-16,-2 0 15 0,0 2-3 0,2-2-1 15,3 0-11-15,0 0 0 0,-5 0 0 0,5 7 0 16,-8-7 0-16,3 5 0 0,2-3 0 0,0 3 0 16,-2-3 0-16,2 3 0 0,3-3 0 0,-8 3 0 15,6 2 0-15,-4-2 0 0,4-3 0 0,2-2 0 16,0 0-8-16,0 0 8 0,0 7 0 0,0-7 0 15,0 0 0-15,0 7-11 0,0-7 11 0,0 0-8 0,2 0 8 0,-2 0 0 16,3 5 0-16,2-5 0 0,3 0 0 0,-5-5 0 16,2 5 0-16,-2-2 0 0,0-3 0 0,-1 3 0 15,1-3 0-15,-1-2 0 0,4 0 0 0,-6 2 11 0,5 3-1 16,-5-3 0-16,0 3-10 0,-5-3-14 0,5-2 3 0,0 7 1 31,0 0-80-31,0 0-16 0</inkml:trace>
  <inkml:trace contextRef="#ctx0" brushRef="#br1" timeOffset="150283.475">5614 4561 288 0,'0'0'12'0,"0"0"4"0,0 0-16 0,0 0 0 0,0 0 0 0,-2 7 0 15,2-7 160-15,0 0 30 0,0 5 6 0,0-3 0 0,0-2-91 0,0 7-18 16,0-2-4-16,0-5-1 0,0 2-24 0,-5 3-5 16,5-5-1-16,-3 7 0 0,0-2-6 0,1-3-2 15,2 5 0-15,-3 0 0 0,0-2-15 0,1 2-3 16,-4 0-1-16,6 0 0 0,-5 0 7 0,0 0 2 16,-1 5 0-16,4-5 0 0,-9 0-18 0,6 5-3 15,0-3-1-15,-1-2 0 16,1 5-12-16,0-5 8 0,0 5-8 0,2-5 0 0,-2 0 9 15,-1 0-9-15,4 0 8 0,-1 0-8 0,0-2 14 0,3-3-2 16,-8 3-1-16,8-3 0 16,0 5-214-16,-5-7-42 0,5 0-9 0,0 0-2 0</inkml:trace>
  <inkml:trace contextRef="#ctx0" brushRef="#br1" timeOffset="150599.946">5395 4902 288 0,'0'0'12'0,"0"0"4"0,-3 5-16 0,1-3 0 0,2-2 0 0,-3 0 0 16,-2 5 220-16,-1-3 42 0,4 3 8 0,-4-3 2 0,6 5-188 0,-5-7-36 15,-3 7-8-15,3-2-2 0,5-5-10 0,-5 7-1 16,2 0-1-16,-5-2 0 16,5 2-52-16,3-5-10 0,-2 5-3 0,-1-2 0 15,0 2-29-15,3 0-7 0,-5 0-1 0,0-2 0 0</inkml:trace>
  <inkml:trace contextRef="#ctx0" brushRef="#br1" timeOffset="150822.765">5247 5135 345 0,'0'0'31'0,"0"0"-31"15,0 0 0-15,0 0 0 0,0 0 191 0,0 0 32 16,0 0 6-16,0 0 2 0,-3 2-143 0,3-2-29 16,0 0-6-16,-3 0-1 0,1 7-41 0,-4-7-11 15,6 5 0-15,0-3 0 16,-5 3-30-16,3-5-8 0,-1 7-2 0,0-7-340 0,1 7-68 0</inkml:trace>
  <inkml:trace contextRef="#ctx0" brushRef="#br1" timeOffset="150970.408">5188 5271 345 0,'0'0'31'0,"0"0"-31"15,0 0 0-15,0 7 0 16,0-7 108-16,0 0 16 0,-5 5 4 0,5 2 0 16,0-7-52-16,0 0-9 0,0 0-3 0,-2 5 0 15,2-5-26-15,0 0-6 0,0 0 0 0,0 0-358 16,0 7-71-16</inkml:trace>
  <inkml:trace contextRef="#ctx0" brushRef="#br1" timeOffset="151571.472">5128 5417 172 0,'0'0'16'0,"0"0"-16"0,0 0 0 0,0 0 0 16,0 0 159-16,-3 7 29 0,0 0 5 0,3-7 2 15,0 0-147-15,0 0-28 16,-2 7-7-16,2-7-1 0,-3 5-3 0,-2 2-1 16,-1-5 0-16,4 3 0 0,2-5-8 0,0 0 0 15,-3 2 0-15,3-2 0 0,-2 5 0 0,2-5-11 16,0 0 3-16,-6 5 0 0,1-3-4 0,2 5-1 16,3-2 0-16,0-5 0 0,0 0 13 0,0 0 0 15,-5 7 0-15,5 0 0 0,0-7 0 0,0 0 0 16,0 0 0-16,0 0 0 0,-5 2 0 0,5 3 13 0,-3 2-4 0,3-7-1 15,0 7-8-15,0-7 8 0,0 0-8 0,0 0 8 16,0 0 10-16,0 0 2 0,-5 7 0 0,5-7 0 16,-3 5 45-16,3-5 10 0,0 2 1 0,0-2 1 15,0 0-10-15,0 0-3 16,-3 7 0-16,3-7 0 0,0 0-51 0,-2 5-13 0,2 2 0 0,-3 0 0 16,1 0 18-16,2-7 1 0,0 0 0 0,0 0 0 0,0 0-19 0,0 0 8 15,0 5-8-15,0-5 0 16,-6 2 0-16,6-2 0 0,0 0 0 0,-2 7-9 15,-4-2-29-15,4-3-6 0,2 3 0 0,0 2-1 16,-3-2-9-16,3-3-2 0,0-2 0 0,0 5 0 0,0-5 26 0,0 7 5 0,0-7 1 0,-5 2 0 16,5 3 14-16,0-5 10 0,0 7-12 0,0-7 12 15,0 0 0-15,0 2 0 16,-3 3 0-16,3 0 0 16,0-5 0-16,0 0 0 0,0 0 0 0,0 7 0 0,0-7 0 0,-5 2 0 15,5-2 0-15,0 0 0 0,0 0 8 0,0 0 1 16,0 0 1-16,0 0 0 0,-3 5 19 0,3-5 4 15,0 0 1-15,-2 7 0 0,-1-5 0 0,0 3 0 16,1-3 0-16,2 3 0 16,0-5-21-16,-6 3-4 0,6-3-1 0,-2 4 0 0,-1 1-8 0,3-5 0 0,-3 2-12 0,-2 3 12 15,5-5-156-15,0 0-23 16,0 2-5-16,0-2-245 0</inkml:trace>
  <inkml:trace contextRef="#ctx0" brushRef="#br1" timeOffset="151724.725">4929 5768 687 0,'0'0'30'0,"0"0"7"0,0 0-29 0,0 0-8 0,0 0 0 0,0 0 0 16,0 9 78-16,0-9 14 0,-2 2 4 0,2-2 0 16,-6 7-53-16,4-2-11 0,2-5-1 0,-6 7-1 15,6-7-22-15,-2 2-8 0,2-2 0 0,0 0-336 16,-3 5-71-16</inkml:trace>
  <inkml:trace contextRef="#ctx0" brushRef="#br1" timeOffset="151887.277">4842 5932 115 0,'0'0'10'0,"0"0"-10"0,-3 3 0 0,1 1 0 16,-1 1 156-16,3-5 28 0,-3 0 7 0,3 0 1 15,-2 2-154-15,-6 3-30 0,2-3-8 0,1 5-238 16,0-7-49-16</inkml:trace>
  <inkml:trace contextRef="#ctx0" brushRef="#br1" timeOffset="152087.838">4739 6066 1036 0,'0'0'23'0,"0"3"5"0,0 1 0 0,-6-4 1 0,4 7-29 0,-4-7 0 0,4 0 0 0,-1 7 0 0,3-7 0 0,-8 0 0 15,8 0 0-15,-5 5 0 0,0-3 0 0,2-2 0 16,-2 0 0-16,5 0 0 0,0 5 0 0,-6-3 0 16,1-2 0-16,2 5-455 15</inkml:trace>
  <inkml:trace contextRef="#ctx0" brushRef="#br1" timeOffset="152241.548">4617 6174 806 0,'0'0'17'0,"0"0"4"0,-5 5 1 16,5-3 2-16,-8 6-24 0,2-4 0 0,1-1 0 0,0 1 0 15,2 1 0-15,-5-3 0 0,3 3 0 0,0-3 0 16,-3-2-54-16,8 0-15 0</inkml:trace>
  <inkml:trace contextRef="#ctx0" brushRef="#br1" timeOffset="152488.769">4522 6306 0 0,'0'0'0'0,"0"0"0"0,0 0 0 0,0 0 0 16,0 0 94-16,0 0-19 0,-6 2 15 0,6-2 3 0,0 0 27 0,-2 5 6 15,-3-2 1-15,2 1 0 0,3-4-48 0,-5 3-10 16,2-3-1-16,3 0-1 0,-3 4-23 0,-2-4-4 15,5 0 0-15,-5 3-1 0,-3 1-31 0,8-4-8 16,-8 0 0-16,8 5 0 16,-8-3-30-16,3-2-7 0,2 7-2 0,0-7 0 15,-2 5-20-15,0-5-4 0,2 2-1 0,3-2 0 16,-5 5 52-16,5-2 12 0,-8 1 0 0,3 3 0 16,2-2 0-16,-2-3 0 0,2 5 0 0,0-2 0 15,-2-3 0-15,2 6 0 0,3-8 0 0,-5 4 0 16,0-1-29-16,5 4-3 0,-8 2-1 0,8-7-293 15</inkml:trace>
  <inkml:trace contextRef="#ctx0" brushRef="#br1" timeOffset="152689.449">4289 6501 576 0,'0'0'25'0,"0"0"6"0,0 0-31 0,-5 7 0 0,5-7 0 0,0 0 0 16,-6 5 108-16,6-5 16 0,0 0 4 0,-2 2 0 15,2-2-103-15,0 0-25 0,-6 5 0 0,6-5 0 16,0 0 0-16,0 0 0 0,-5 2 0 0,0-2 0 15,0 0 0-15,5 0 0 16,-3 0 0-16,3 0 0 0,-8 0 0 0,-3 0 0 16,11 0 0-16,-5 5 0 0,-3-2 0 0,0-3 0 15,3 0 0-15,5 0 0 16,0 0-46-16,-8 7-14 0,3-7-4 0,-1 4 0 0</inkml:trace>
  <inkml:trace contextRef="#ctx0" brushRef="#br1" timeOffset="152974.387">4117 6577 57 0,'0'0'0'0,"0"0"0"16,0 0 0-16,0 0 0 0,0 0 88 15,-8 0 13-15,3 4 3 0,5-4 0 0,-6 3-41 0,6-3-8 16,0 0-2-16,-5 4 0 0,2-4-26 0,3 0-6 31,0 0-1-31,0 0 0 0,-7 0-12 0,7 0-8 0,0 0 8 16,0 0-8-16,-6 0 0 0,1 3 0 0,0 1 0 0,5-4 0 15,-8 0 0-15,2 0 0 0,1 0 0 0,2 0 0 16,-4 0-16-16,7 0-2 0,-6 0 0 0,6 0 0 16,-5 0 10-16,0 5 8 0,2-5-12 0,3 0 12 15,0 0-16-15,-11 2 4 0,11-2 1 0,0 0 0 16,0 0-2-16,-5 0-1 0,3 0 0 0,2 0 0 16,0 0-38-16,0 0-7 0,-8 7-1 0,2-7-1 15,1 0 4-15,5 0 1 0,0 0 0 0,0 0 0 0</inkml:trace>
  <inkml:trace contextRef="#ctx0" brushRef="#br1" timeOffset="153791.871">3956 6617 856 0,'0'0'38'0,"0"0"8"0,0 0-37 0,0 0-9 15,0 0 0-15,0 0 0 0,0 0 84 0,0 0 14 16,-6-8 3-16,6 8 1 0,0-2-21 0,-2-3-4 0,2-2-1 0,0 7 0 16,0 0-18-16,0 0-4 0,-3 0-1 0,3 0 0 15,0 0-14-15,0 0-3 0,-5 0-1 0,5 0 0 16,0 0-18-16,0 0-3 0,-3 0-1 0,-2 5 0 15,2-3-13-15,3 5 11 0,0-7-11 0,-8 5 10 16,5 2-10-16,3 0 0 0,-5 0 0 0,3 0 8 16,2 0-8-16,-6 1 0 0,4-4 0 0,2 3 0 0,0-4 0 0,0 4 0 15,0-3 0-15,0 3 0 0,2 1 0 0,-2-4 0 16,0-1 0-16,0-3 0 0,6 7 0 0,-6-7 0 16,0 0 0-16,0 0 0 0,2 4 0 0,-2-4 0 15,0 0 0-15,5-4 0 0,6 4 0 0,-8-3 0 16,2-1 0-16,-2 1 0 0,-1-1 0 0,1-4 0 15,0 1 9-15,-1 0-1 16,4 3 8-16,-6-6 3 0,0 3 0 0,0 0 0 16,0-5 5-16,0 8 0 0,0-3 1 0,-6 4 0 0,6-1-7 15,0 4-2-15,0 0 0 0,0 0 0 0,0 0-7 0,0 0-1 16,0 0-8-16,0 0 12 0,-5 0-12 0,0 0 9 16,5 0-9-16,0 0 8 0,-3 7-8 0,-2-3 0 15,2-1 0-15,-2 1 0 0,5-4 0 0,0 7 0 16,-6 5 0-16,6-5 0 0,0-7 0 0,0 0 0 0,0 0 0 0,0 0 0 15,0 3 9-15,0-3-9 0,0 0 10 0,0 0-10 16,0 0 0-16,0 0 8 0,0 0-8 0,0 0 0 16,0 0 0-16,0 0 0 0,0 0 0 0,0 0-967 15</inkml:trace>
  <inkml:trace contextRef="#ctx0" brushRef="#br0" timeOffset="159937.039">1580 9533 1728 0,'-3'-5'153'0,"-5"3"-122"0,3-3-31 0,5 5 0 0,0 0 138 0,0 0 22 15,0 0 4-15,0 0 0 16,0 0-140-16,0 0-24 0,5 7-12 0,-5 0 0 0,3-2 12 0,2 7 0 16,-2-3 0-16,-3-2 0 0,2 0 0 0,4 5 0 15,-4 2 8-15,3-7-8 0,-5 7 0 0,3-2 9 16,5-5-9-16,-5 7 0 0,2-2 8 0,-5 2-8 16,3 0 0-16,2 0 0 15,-2-2 8-15,-1 2-8 0,3-2 12 0,-5 2-12 16,0 0 19-16,3 5-3 0,2-5-1 0,-5 5 0 15,0-5 10-15,3 5 3 0,-3-3 0 0,0 3 0 16,0 2-28-16,5-2 0 0,-2 2 0 0,-3-2 0 16,0 2 0-16,0 0 10 0,0-2 1 0,3 2 0 15,-3 5-1-15,0-7 0 0,0 2 0 0,0 5 0 16,5 0 2-16,-5-5 0 0,-5 5 0 0,5-5 0 0,0 7-12 0,0-2 0 16,0 0 9-16,0 2-9 0,5-2 15 0,-5 0-2 0,3 2 0 15,-3-2 0-15,5 0-13 0,-2 0 11 0,-3-3-11 16,2 8 10-16,3-3-10 0,-2 0 12 0,2 3-12 15,-5-3 12-15,3 0-4 0,2 5 0 0,-5 0 0 0,0-5 0 16,0 5-8-16,0 0 12 0,-5-7-12 0,5 7 12 16,-3 0-12-16,3 0 10 15,-5-5-10-15,5 7 10 0,-3-4-10 0,3 2 0 16,-5-2 9-16,5 1-9 0,-2-1 0 0,2-3 0 16,0 1 0-16,0 1 0 0,0-2 0 0,0 1 0 15,0 1 0-15,0-2 8 0,0 1-8 0,0 1 0 16,-3-2 0-16,-2 1 8 0,5 1-8 0,-3-6 8 15,3 2-8-15,-5-1 8 0,2-3 1 0,0 3 1 16,-2-3 0-16,2 3 0 0,-2-3-1 0,2 1 0 0,3-2 0 0,0 0 0 16,0-2-9-16,0 0 12 0,-5-2-12 0,5 1 12 15,5-3-12-15,-5 6 8 0,0-10-8 0,-5 8 8 16,10-5-8-16,-5 0 0 0,0 1 0 0,0-1 8 16,0-3 3-16,0 4 0 0,0-1 0 0,0-3 0 15,-5 1-11-15,5 2 0 0,0 0-12 0,-2 1 12 16,2-4 0-16,0 3 0 0,-3-2 0 0,3 2 0 0,0-4 0 0,0 4 0 0,0-2 0 15,0 2 0-15,0-3 0 0,0 4 0 0,0-4 0 0,0-1 0 16,0 1 0-16,0 4 0 0,0-8 8 0,0 4-8 16,0-4 0-16,0 8 0 0,0-8 0 0,0 4 0 15,-5-4 0-15,5 3 0 0,5 2 0 0,-5-5 0 16,-5 0 0-16,5 4 8 0,5-3-8 0,-5-1 0 16,0 0 8-16,0 0-8 15,3 0 0-15,-3-3 8 0,0 3-8 0,2 1 0 16,-2-8 0-16,0 7 8 0,5 0-8 0,-5-7 0 15,0 4 0-15,0-4 8 0,0 7-8 0,0-7 0 16,0 7 9-16,0 1-9 0,0-8 0 0,0 7 0 16,3-3 0-16,-3-4 8 0,0 7-8 0,0-7 0 15,5 7 0-15,-2-4 0 0,2 4 0 0,-2-2 0 16,5 2 0-16,-5-7 0 0,7 7 0 0,3-3 0 0,-2-1 0 0,0 1-8 16,-1-1 8-16,6 1 0 0,0-1 0 0,2 1 0 15,1-4 0-15,2 0 0 0,6 3 0 0,-4 2-8 16,4-5 8-16,-1 4 0 0,3-1 0 0,6-3 0 15,-3 0 0-15,7 0 0 0,-2 0 0 0,8 4 0 0,0-8 0 0,0 4 0 16,3 0 0-16,5 0-8 0,0 0 8 16,2 0 0-16,1-3 0 15,5-1 0-15,0 4 0 0,-6 0 0 0,3-5 0 0,3 2 0 16,3 3 0-16,-1 0 0 0,1 0 0 0,-1-4 0 16,-2 4 0-16,2 0 0 0,1 0 0 0,5 0 0 15,-6 0 0-15,3 0 0 0,-2 0 0 0,-1 0 0 16,1 4 0-16,2-4 0 0,0 0 0 0,3 0 0 15,-5 0 0-15,-1 0 0 0,1 3 0 0,2-3 0 16,2 0 0-16,-4 0 0 0,-3 0 0 0,2 0 0 0,1 5 0 0,-1-5 0 16,1 0 0-16,-6 0 0 0,0 0 0 0,-5 0 0 15,-3 0 0-15,1 0 0 0,-6 0 0 0,2 0 0 16,1 0 0-16,-3 0 8 0,-5 0-8 0,-3-5 0 16,-3 2 0-16,-2 3 0 0,-6-4 0 0,1 4 0 15,-4-3 0-15,-4-1 8 0,-3 4-8 0,0-3 8 16,0-1-8-16,-3 4 8 15,0-3-8-15,3-1 0 0,-8 4 0 0,0-3 8 16,2-1-8-16,-2 4 0 0,3 0 0 0,-6 0 0 16,3 0 0-16,0 0 0 0,-3 0 0 0,3 0 0 15,3-5 0-15,-11 5-13 0,0 0 3 0,0 0 1 16,0 0-143-16,0 0-28 0</inkml:trace>
  <inkml:trace contextRef="#ctx0" brushRef="#br0" timeOffset="164185.771">2315 12995 460 0,'0'0'41'0,"0"0"-33"16,0 0-8-16,0 0 0 0,0 7 239 0,0-7 45 16,0 0 10-16,-5 7 2 0,5-2-150 0,-3 2-30 0,3 0-5 0,0 0-2 15,3 5-43-15,-3-5-9 0,5 4-1 0,-2-1-1 16,-3-3-19-16,0 0-3 0,2 5-1 0,4-5 0 15,-6 4-4-15,2-4 0 0,-2 1-1 0,0-1 0 16,6 0-9-16,-6 0-2 0,0-7 0 0,0 0 0 0,0 7 0 0,0-7-1 16,0 0 0-16,0 0 0 0,0 0-3 0,0 0-1 15,0 0 0-15,0 0 0 0,2-7 8 0,-2 0 1 16,3 2 1-16,-3 3 0 0,0-5-6 0,0-1-2 16,5 1 0-16,-5 0 0 0,0-4-5 0,3 6-8 15,2-5 11-15,-5 3-11 16,3-4 0-16,2 4 0 0,-2 0 0 0,5-5 0 15,-6 5 0-15,6 0 0 0,0-5 0 0,0 5 0 16,3 0 0-16,-3 0 0 0,2 4 0 0,6-1 0 16,-5-3 0-16,-1 0-9 0,6 2 9 0,0 3-12 15,-3-3 12-15,3 5 0 0,0 0 8 0,-5 0-8 16,7 0 0-16,-5 0 0 0,1 0 0 0,-6 0 0 16,5 5 8-16,-3-5 3 0,-2 7 1 0,0-3 0 0,-3 6 6 0,1-3 2 15,2 0 0-15,-3 5 0 0,-5-5-20 0,3 7 0 16,-1-2 0-16,4-3 0 0,-4 3 0 0,4-1 12 15,-4-1-3-15,3 2 0 0,-5-1-9 0,6-1 8 16,-1 2-8-16,-5-5 8 0,3 0-8 0,2 0 0 0,-5 0 0 0,3 0 8 16,-1-2-8-16,-2-5 8 0,0 0-8 0,0 0 8 15,0 0-52-15,0 0-12 0,0 0-1 0,0 0-731 16,0 0-147-16</inkml:trace>
  <inkml:trace contextRef="#ctx0" brushRef="#br0" timeOffset="164601.882">2947 13014 979 0,'-10'-12'43'0,"10"12"9"0,0 0-41 0,0 0-11 0,0-7 0 0,-5 0 0 15,2 4 190-15,3 3 36 0,0-4 7 0,0 4 2 16,-8-7-103-16,8 7-20 0,0 0-4 0,0 0 0 15,-3-5-52-15,-2 5-9 0,5 0-3 0,-3 5 0 0,-5-1-22 0,3 3-5 16,3 0-1-16,-1 0 0 0,-5 3-16 0,3 2 10 16,-1-1-10-16,1-1 8 0,2 4-8 0,3 2 0 15,0-6 0-15,0 4 0 0,0-2 0 0,3 2 0 0,5-2 0 0,0-5 0 16,0 0-8-16,2 0 8 0,-2 0 0 0,3-3 0 16,0-4 9-16,4 0 7 0,4 0 0 0,-3-4 1 31,2 4-17-31,-4-7-17 0,-1 4 3 0,0-1 1 15,3-3 13-15,-5 0 12 0,-6-5-3 0,0 5 0 0,3-5 15 0,-3 5 2 16,-2-3 1-16,-3-1 0 0,-3 4 9 0,3-5 1 16,-5 3 1-16,-3 1 0 0,3-3-11 0,-3 4-3 15,-5 0 0-15,2 2 0 0,-2-2-13 0,0 7-3 16,-1-7-8-16,-1 4 12 0,4-1-12 0,3 4-18 16,-3-7 4-16,6 7 1 15,5 0-122-15,0 0-24 0,-3-3-5 0,3 3-903 0</inkml:trace>
  <inkml:trace contextRef="#ctx0" brushRef="#br0" timeOffset="164986.833">3220 12981 1663 0,'0'0'73'0,"0"0"16"0,0 0-71 0,0 0-18 16,0 0 0-16,0 7 0 0,0-7 82 0,-3 7 13 16,3 5 2-16,-5-5 1 0,2 0-15 0,3 4-3 0,0-4-1 0,-2 3 0 15,2-3-41-15,0 5-8 0,0-5-2 0,0 4 0 16,0-1-11-16,0-5-2 0,0 2-1 0,0 0 0 15,0 0-5-15,2 0-1 0,-2-7 0 0,0 0 0 32,0 0 1-32,0 0 0 0,0 0 0 0,0 0 0 0,0 0 3 15,0 0 1-15,0 0 0 0,0 0 0 0,3-7-5 0,2 0 0 16,3 0-8-16,-2 0 12 0,-1-5-12 0,3 5 0 16,-6-3 0-16,9-1 0 0,2-1 0 0,-2 5 0 15,-3-3 0-15,2-1-10 0,1 6 2 0,0 3 0 16,2-3 0-16,-5-2 0 0,2 4 8 0,-2-1-8 15,3 4 8-15,-1 0-8 0,1 0 8 0,2 0 0 0,-2 7-9 0,-1-2 9 16,6-3 0-16,-8 3 0 0,3 2 0 0,-3 0 8 16,2 0 0-16,-2 0-8 0,0 0 12 0,-3 0-4 15,3 5 4-15,-2-5 0 0,-1 4 0 0,-2-3 0 16,2-1-1-16,0 0 0 0,-5 0 0 0,3 0 0 16,-3 0-3-16,0 0 0 0,0-2 0 0,0-5 0 15,0 0-8-15,5 7 0 16,-5-3 0-16,0-4-785 15,0 0-164-15</inkml:trace>
  <inkml:trace contextRef="#ctx0" brushRef="#br0" timeOffset="165434.516">3802 13028 1584 0,'-5'0'70'0,"5"0"14"0,0 0-67 0,0 0-17 0,0 0 0 0,0 0 0 15,0 0 102-15,0 0 17 0,0 0 3 0,0 0 1 16,0 0-51-16,8 4-11 0,2-1-1 0,-2-3-1 15,0 0-38-15,8 0-7 0,-8 0-2 0,5 0 0 0,3-7-12 16,-3 4 0-16,3-1 0 0,3-1 0 0,-6 3 8 0,5-3-8 16,-4-2 0-16,-1 7 9 0,0-3-24 0,-2-1-5 15,-3 1 0-15,0-1-648 16,0 8-130-16</inkml:trace>
  <inkml:trace contextRef="#ctx0" brushRef="#br0" timeOffset="165835.545">4315 12985 1497 0,'0'0'133'0,"0"-4"-106"16,-5-3-27-16,2 7 0 0,1 0 82 0,-1-5 11 0,-2 3 3 0,0-3 0 15,-3 5-9-15,0 0-2 0,2 0 0 0,-4 0 0 16,-3 0-45-16,-1 5-8 0,6 2-3 0,-7-3 0 16,-1-1-17-16,-3 4-3 0,6 4-1 0,0-1 0 15,2 2-8 1,1-1 0-16,2-1-10 0,5 2 10 0,-5 2-14 0,8 0 3 0,-5 0 1 0,5-2 0 16,5 6 10-16,-2-8-10 0,5 2 10 0,0 2-10 15,-1-2 10-15,7-5 0 0,2 0-9 0,2 0 9 16,1-3 0-16,4-1 0 0,4 1 0 0,-6-4 0 15,3 0 0-15,2-4 0 0,-2 1 0 0,0-1 8 16,0-1 0-16,-3-2-8 0,-3 0 12 0,4 5-4 16,-1-6 2-16,-8 1 0 0,0-4 0 0,-2 4 0 15,-3 0-10-15,-3-1 0 0,0 4 9 0,-2-3-9 16,-3 7-13-16,0 0-7 0,-3-7-2 0,3 0 0 16,-10 2-156-16,4 3-31 0</inkml:trace>
  <inkml:trace contextRef="#ctx0" brushRef="#br0" timeOffset="166205.368">4657 12962 1152 0,'0'0'51'0,"0"0"10"0,0 0-49 0,-6 0-12 0,4 0 0 0,-6 0 0 16,0 5 166-16,0-5 30 0,0 2 7 0,-3 3 1 15,-2-1-103-15,5 3-20 16,8 0-4-16,-8 0-1 0,-2 1-42 0,4-1-9 15,-2 0-1-15,1 0-1 0,1 0-9 0,1 0-2 16,2 5 0-16,-2-1 0 0,5-1-12 0,5-3 0 16,-5 0 0-16,3 5 0 0,5-5 0 0,0 4 0 15,0-8 0-15,0 4 0 0,2-2 0 0,1-3 0 16,5-2 0-16,-6 5 0 0,6-5 0 0,-3-5 0 16,3 5 0-16,0-2 0 0,-3-3 8 0,1-2-8 0,-4 0 11 0,1 0-11 15,-3 0 15-15,0 2-4 0,-6-5-1 0,4 3 0 16,-6-4 24-16,0-1 5 0,-3 5 1 0,0 0 0 15,1 0-2-15,-4-3 0 0,1 1 0 0,-3 2 0 16,0 5-8-16,-5-3-2 0,0-2 0 0,2 0 0 16,-7 4-14-16,4-1-3 0,4-3-1 0,-6 7 0 0,3-7-10 0,2 7-16 15,9-5 4 1,-4 5 1 0,1 0-90-16,-3 0-19 0,3 5-3 0,5-5-609 0,0 0-121 15</inkml:trace>
  <inkml:trace contextRef="#ctx0" brushRef="#br0" timeOffset="166622.04">4765 12967 1152 0,'0'0'51'0,"0"0"10"0,0 0-49 0,0 0-12 16,0 2 0-16,0-2 0 0,5 5 116 0,-5 2 21 16,6-7 4-16,-4 7 1 0,4 0-52 0,-4 0-10 15,1 0-3-15,0 0 0 0,2 2-26 0,0 1-6 16,-2-3-1-16,2 5 0 0,-5-5-5 0,5 4-2 15,-2-4 0-15,0 3 0 0,-3-3-9 0,2-2-3 0,-2 2 0 0,0-3 0 16,0-1-5-16,6 4-2 0,-6-7 0 0,0 0 0 16,0 0-5-16,0 0-1 0,0 0 0 0,0 0 0 15,0 0-1-15,0 0-1 0,0-7 0 0,0 0 0 16,2 0-10-16,1 2 0 0,0-2 0 0,-1-3 0 0,6-1 0 0,0 4 0 16,-5-5-10-16,7 2 10 0,-2-1-16 0,0 4 4 15,0 0 0-15,0-5 0 16,0 9 12-16,3-4-11 0,-6 3 11 15,3-3-10-15,0 7 10 0,-3 0 0 0,3-3-9 0,-3 6 9 16,3-3 0-16,0 4-11 0,-8-4 11 0,11 7-8 16,-3 0 8-16,2 1 0 0,-2-1 0 0,0 0 0 15,3 4 0-15,-6-4 12 0,0 3-4 0,3 2 0 16,-2-5 2-16,-4 4 1 0,3-4 0 0,-2 1 0 16,-3-1 1-16,3 0 0 0,-3 0 0 0,0-7 0 0,-3 0-12 0,3 0 10 15,-3 7-10-15,3-7 10 16,0 0-153-16,0 0-30 0</inkml:trace>
  <inkml:trace contextRef="#ctx0" brushRef="#br0" timeOffset="166953.511">5109 12955 1497 0,'0'0'133'0,"0"0"-106"0,0 0-27 0,0 0 0 16,8 4 80-16,-3-1 10 0,-5-3 2 0,6 5 1 15,-1-3-26-15,0 3-6 0,1 2-1 0,1 0 0 0,-1-3-13 0,2 3-3 16,-3-4-1-16,3 4 0 0,2 0-19 0,-4 2-4 16,2 1-1-16,0-3 0 0,0 0-5 0,0-2-1 0,-1 2 0 15,1 0 0-15,3 0 0 0,-6-3 0 0,3-1 0 0,0 4 0 16,-3-7 3-16,3 5 0 0,-2-5 0 0,2 0 0 16,-6 0 10-16,6-5 2 0,-3 2 1 0,3-1 0 15,-8-3-2-15,6 0-1 0,-1 4 0 0,3-6 0 16,-8 2-3-16,3-3-1 0,2-1 0 0,-2-3 0 15,4 2-11-15,-4 5-3 16,-3-7 0-16,5 7 0 0,-5-5-8 0,6 5 0 16,-9 0 0-16,3 0 0 0,5 0 0 0,-5 2 0 15,0 3 0-15,0-3 0 0,0 5 0 0,0 0 0 16,0-7 0-16,-2 7 0 16,-1-7-129-16,3 7-19 0,0 0-3 0</inkml:trace>
  <inkml:trace contextRef="#ctx0" brushRef="#br0" timeOffset="167275.877">5477 12988 1036 0,'0'0'92'15,"0"0"-73"-15,5 4-19 0,8-1 0 0,-5-3 57 0,0 0 8 16,3 0 2-16,-1 0 0 0,1 0 9 0,-3-3 1 16,3-1 1-16,-1 4 0 0,3-3-30 0,-2-1-5 0,0-3-2 0,-4 2 0 15,4 3 17-15,-3-3 3 0,-3-2 1 16,1 0 0-16,-4 0 4 0,4 0 1 0,-1 0 0 0,-5 2 0 15,-5-2-20-15,5 0-4 0,-6 4-1 0,4-1 0 16,-4-3-18-16,1 4-4 0,-3-1-1 0,0-1 0 16,3 3-11-16,-6 2-8 0,1-5 12 0,-1 5-12 15,-2 5 11-15,0-3-11 16,-1 3 10-16,1-5-10 0,0 7 8 0,2 0-8 16,-2 0 0-16,0 0 0 0,2 5 0 0,3-5 0 15,0 7 0-15,0 0 0 0,1-2 0 0,4 2-10 16,-2 0 10-16,2 0-8 0,6 2 8 0,2-6 0 15,0 2-9-15,3 2 9 0,5 0 0 0,1-2-11 16,-1-3 11-16,5 3-8 16,1-5-109-16,-1 0-22 0,4-2-4 0,1-3-477 0,-7-2-96 0</inkml:trace>
  <inkml:trace contextRef="#ctx0" brushRef="#br0" timeOffset="167507.285">5794 12898 115 0,'0'0'0'0,"3"0"10"0,-3 0-10 0,5 3 0 0,3-3 0 16,-5 0 0-16,2 4 282 0,0-1 54 0,-2 1 12 0,8-1 1 15,-6 4-208-15,8 0-41 0,-7 2-9 0,4 1-2 16,1-3-54-16,2 5-11 0,-2-5-3 0,2 0 0 16,0 7-21-16,0-7 9 0,0 5-9 0,1-5 0 15,-4-3 10-15,1 3-10 0,2 0 8 0,-2-4-8 16,-3 2 9-16,2-3-9 0,-5 3 10 0,1-5-10 0,-1 2 0 0,0-2 0 15,-5 0-13-15,0 0-521 16,0 0-104-16</inkml:trace>
  <inkml:trace contextRef="#ctx0" brushRef="#br0" timeOffset="167707.352">6017 12875 115 0,'0'0'0'0,"0"0"10"0,0 0-10 0,0 0 0 0,0 0 0 0,0 0 0 15,0 0 268-15,0 0 52 0,0 0 11 0,0 0 1 16,0 0-150-16,-3 5-30 0,0 2-7 0,1 0-1 15,-1 4-53-15,-2-1-11 0,2 2-3 0,0-1 0 16,-2 3-17-16,-3 1-4 0,3 3-1 0,-3-1 0 0,-3-5-20 16,3 2-4-16,-2 5-1 0,2-5 0 0,3 0-8 0,-6 0-2 15,3-7 0-15,0 9 0 16,3-6-30-16,0 2-6 16,2-5-2-16,-2 0-708 0,5 0-142 0</inkml:trace>
  <inkml:trace contextRef="#ctx0" brushRef="#br0" timeOffset="168882.094">5413 8035 871 0,'0'-7'38'0,"0"7"9"0,0 0-38 0,0 0-9 16,0 0 0-16,0 0 0 0,0 0 27 0,0 0 3 16,6 0 1-16,-6 0 0 0,0 0 49 0,0 0 9 15,5 0 3-15,-2 7 0 0,2 0-5 0,-5 0-1 16,0 0 0-16,0 0 0 0,3 2-43 0,-6 1-9 15,3-3-2-15,3 5 0 0,-3-5-23 0,2 0-9 16,-2 4 0-16,3-4-511 0,2 1-109 0</inkml:trace>
  <inkml:trace contextRef="#ctx0" brushRef="#br0" timeOffset="169098.305">5792 8035 1440 0,'0'0'128'0,"-6"0"-103"0,4 4-25 0,2-4 0 16,-3 3 60-16,1-3 8 0,2 0 0 0,0 4 1 15,-3 4-49-15,0-6-11 0,1 5-1 0,2-2-8 16,0 2 12-16,2 0-4 0,-2 0 0 0,3 0-8 16,2 0 0-16,6 5 0 15,-9-5 0-15,6 0 0 16,0 0-47-16,-2 0-16 0,4-2-3 0</inkml:trace>
  <inkml:trace contextRef="#ctx0" brushRef="#br0" timeOffset="169646.863">5437 8416 1270 0,'0'0'28'0,"0"0"5"0,0 0 2 0,0 0 1 0,0 0-28 0,3 7-8 16,2-3 0-16,0 4 0 0,3-1 44 0,-5 0 8 16,2 0 2-16,6 4 0 0,-6-1-4 0,3-3-1 15,0 5 0-15,0 2 0 0,3-2-13 0,-1-3-4 0,3 3 0 0,-5 2 0 16,3 0-10-16,-1-2-2 0,6 2-1 0,-8 0 0 15,11-2-4-15,-6-3-1 0,6 3 0 0,2 0 0 16,0-3 7-16,3-4 2 0,0 2 0 0,-1-7 0 16,6 7 6-16,1-7 2 0,-1 0 0 0,-3-7 0 0,3 2-5 0,-8 3-1 15,3-10 0-15,-3 5 0 0,3-7 1 0,-3 2 0 16,-2-2 0-16,-1 0 0 0,1-5 2 0,-1 5 0 16,-4-5 0-16,-4 5 0 15,1 0-12-15,-3 0-1 0,0 2-1 0,-6 3 0 16,-2-3-2-16,0 5 0 0,0-5 0 0,-2 5 0 15,-4 5-4-15,4-3 0 0,2 5-8 0,-8-2 12 32,3-3-72-32,-3 5-16 0,0-3-2 0</inkml:trace>
  <inkml:trace contextRef="#ctx0" brushRef="#br0" timeOffset="170535.759">6662 12705 1328 0,'-5'8'59'0,"2"-4"12"0,3 3-57 0,-2 3-14 15,2-3 0-15,-3 0 0 0,0 5 61 0,3-1 10 16,0-1 1-16,0 2 1 15,-2 2-24-15,-1-7-5 0,3 4 0 0,0-1-1 16,3 2-25-16,-1-5-5 0,-2 0-1 0,0 4 0 16,3-8-12-16,-3-3 0 0,0 0 8 0,0 0-804 15</inkml:trace>
  <inkml:trace contextRef="#ctx0" brushRef="#br0" timeOffset="170751.918">6866 12698 518 0,'0'0'46'0,"-3"3"-37"0,3-3-9 0,-2 4 0 15,2 4 276-15,-3 3 52 0,3-1 12 0,-3-3 1 16,1 5-216-16,2 2-43 16,-3-7-9-16,3 4-1 0,0-1-39 0,0 2-7 15,3-1-2-15,-3-1 0 0,2-3-16 0,1 5-8 16,0-5 0-16,-1 0 8 0,-2 0-8 0,3 0 0 15,2-2 0-15,-5-5-621 16,0 0-127-16</inkml:trace>
  <inkml:trace contextRef="#ctx0" brushRef="#br0" timeOffset="171290.085">6615 13275 1328 0,'-3'-5'59'0,"3"3"12"0,0 2-57 0,0-5-14 16,0-2 0-16,0 4 0 0,3-1 78 0,-1-3 13 16,1 0 2-16,0 0 1 0,-1 0-30 0,3-1-7 15,3 4-1-15,-2-3 0 0,2 0-16 0,2 0-4 0,-2 2-1 0,5-2 0 16,1 5-10-16,-4-6-1 0,3 4-1 0,1-3 0 15,-1 4-7-15,0-1 0 0,0-3-1 0,1 2 0 16,-1 3 1-16,0-3 0 0,-2-2 0 0,-1 7 0 16,1-7 10-16,-3 7 2 0,2 0 1 0,-2 0 0 15,0-3-10-15,3 6-3 0,-3-3 0 0,2 7 0 0,-2-7-4 0,0 7 0 16,0 0-1-16,0-2 0 16,0 2-11-16,0 0 12 0,0 4-12 0,0-3 12 15,-6 1-2-15,1-2 0 0,0 5 0 0,2-5 0 16,3 5-1-16,3-5 0 0,-4 0 0 0,1 0 0 15,-2 0 4-15,-1-3 1 0,3 4 0 0,-5-6 0 16,-3-2-14-16,2 7 9 0,4-2-9 0,-6-5 8 16,0 0 0-16,0 0 0 0,0 0 0 0,0 0 0 15,0 0-118-15,0 0-24 0</inkml:trace>
  <inkml:trace contextRef="#ctx0" brushRef="#br0" timeOffset="188471.164">1588 10819 460 0,'0'0'20'0,"0"0"5"15,-6 5-25-15,4-5 0 0,-6 2 0 0,5-2 0 0,-2 0 228 0,5 0 41 0,0 0 8 16,0 0 2-16,0 0-171 0,0 0-35 0,0 0-6 0,0 0-2 16,0 0-5-16,0 0 0 0,0 0-1 0,5-2 0 15,-2-3-16-15,5-2-3 0,-6 0-1 0,6 0 0 0,0 2-12 0,0-4-3 16,3-3 0-16,4 5 0 0,-4-7-10 0,5 2-2 15,-3 3-1-15,8-8 0 0,-2 3-11 0,-1 0 8 16,4 0-8-16,1 2 8 0,-1-2 3 0,-4 0 0 16,1 2 0-16,4 3 0 15,-4-3 5-15,-1 0 2 0,-2 5 0 0,3 0 0 16,-1 0-5-16,1 5-1 0,-3-3 0 0,2-2 0 16,1 7-12-16,-6-2 8 0,3-3-8 0,2 5 0 15,1 5 0-15,-1-3 8 0,1-2-8 0,-1 7 0 16,1 0 0-16,-3 0 8 0,0-2-8 0,2 4 0 15,-7 3 12-15,5 2-4 0,-6 5-8 0,1-5 12 16,2 5 4-16,-8 2 1 0,9-2 0 0,-9 2 0 0,3 7 0 0,-3-2 0 16,3 5 0-16,-5-3 0 0,5 0-5 0,-6 5-2 15,4-5 0-15,-1 5 0 0,0 0-10 0,-2 7 12 16,2-7-12-16,-2 7 12 0,2-4-12 0,-2 1 0 0,-1-2 0 0,4 3 8 16,2-3-8-16,-3 1 0 0,3 1 0 0,5-1 8 15,-8 1-8-15,9-2 0 0,-1-2 0 0,3 3 0 31,0-3 8-31,-3-1-8 0,3 1 0 0,0 0 8 16,2-4-8-16,1 1 10 0,-1-2-10 0,1 1 10 16,-3-4-2-16,2 4 0 0,1-3 0 0,-1-5 0 0,-5 5 0 0,3-8-8 15,0 4 12-15,-3-4-4 0,3 1 2 0,0-5 0 16,-5-4 0-16,4 1 0 0,-4-3 1 0,5 3 0 16,-5-8 0-16,4 4 0 0,-1-7 1 0,2 0 1 15,-6 0 0-15,6-3 0 0,-5-1-3 0,-1-3-1 0,9-3 0 0,-6-2 0 16,0 1 14-16,3-3 2 0,0-8 1 0,2 4 0 15,1-8-5-15,-6 5-1 0,6-5 0 0,-3 2 0 16,-1-2-2-16,-1-4-1 0,2 1 0 0,-1-3 0 16,-4-1-3-16,5 4-1 0,-6-6 0 0,6 2 0 15,-5-4-3-15,-1 1-1 0,6-1 0 0,-8 1 0 16,6-4-9-16,-1 5 10 0,-3-3-10 0,4 3 10 0,-1-2-10 0,-5 1 12 16,2-4-12-16,1 7 12 0,-1 0-12 0,4-2 0 15,-4 2 0-15,1 0 0 0,-1 0 0 0,4 0 0 16,-4 5 0-16,1 0 0 0,-1-3 0 0,1 10 0 15,-3-5 0-15,0 3 0 0,0-1 0 0,2 3 0 0,-4 2 0 16,2 5 0-16,-3 0 0 0,3 2 0 0,-3-2 0 0,0 7 0 31,1-7 0-31,2 7 0 0,-3 2 0 0,-2 3 0 16,7-3 0-16,-7-2 0 0,2 7-8 0,0 0 8 16,3 5 0-16,-2-3-11 0,2 3 11 0,2-3-8 0,-7 10 8 0,2-5 0 15,6 7-9-15,-3-7 9 0,-6 5 0 0,6 2 0 16,0 5 0-16,0-5 0 0,-3 7 0 0,3-2 0 15,0 2 0-15,-2 5 0 0,-1-5 0 0,3 5 0 16,-3 0 0-16,0 2 0 0,3-2 0 0,0 2 0 0,0-2 0 0,0 7 0 16,0 0-8-16,-3-5 8 0,1 5 0 0,2 0 0 15,-3 0 0-15,3 0 0 0,5-5 0 0,-8 5 0 16,9-5 0-16,-9 5 0 0,8 0 0 0,-5-5 0 16,3 5 0-16,-3 0 0 0,5 0 0 0,-3 0 0 15,-2 0 0-15,6-5 0 0,-4 5 0 0,-2-5 0 16,0-2 0-16,5 3 0 15,-2 1 0-15,2-6 0 0,-5 2 0 0,3-1 0 16,2 1 0-16,0-5 0 0,0 1 0 0,6-4 0 16,-3-3 0-16,2-1 0 0,1 2 0 0,4-6 0 15,-4 1 0-15,0-8 0 0,2 4 0 0,-3-3 0 16,3-4 0-16,1 0 0 0,1 0 10 0,-4-4 3 0,-1-3 1 0,1 0 0 16,-3 0-14-16,0-8-10 0,5 4 2 0,-3-3 0 15,-4-1 8-15,-1-3 0 0,5-4 10 0,1 4-10 16,-6-4 8-16,0-3-8 0,6 3 0 0,-6-3 9 0,0-4-9 15,6 3 8-15,-9 1-8 0,6-4 8 0,-5-4-8 0,5 1 0 16,-3-1 9-16,3-3-9 0,0 3 0 0,2 0 9 16,1 1-9-16,-6-4 0 0,3 3 8 0,2 0-8 15,-2 0 0-15,-5 1 0 0,5-4 8 0,-6 3-8 16,1 0 0-16,-1-2 0 0,4-2 11 0,-6 1-11 0,2 3 10 0,-2-2-10 16,-3-3 9-16,1 5-9 0,2-2 8 0,-6 0-8 15,6-3 8-15,0-2-8 0,0 5 0 0,-3-3 8 16,3 3-8-16,0-5 0 0,0 7 0 0,3-7 8 15,-3 7-8-15,2-7 0 0,-2 5 0 0,0-3 0 16,3 8 0-16,-3-3 0 0,0 0 0 0,0 0-11 16,0 7 11-16,2-7 8 15,-2 5-8-15,-3 7 11 0,3-5-11 0,0 5 0 16,-2-5 0-16,-1 7 0 0,3-2 0 0,-3 0 0 16,0 2 0-16,3 5 0 0,0-5 0 0,-3 5 0 15,6 2 0-15,-3-2 0 0,-5 0 0 0,2 2 0 16,6 5 0-16,-6 0 0 0,3-2 0 0,0-1 0 0,-3 3 0 0,0 0 0 15,1 0-8-15,2 0 8 0,-8 7 0 0,5-2 0 16,-3-3 0-16,-2 5 0 0,0 0 0 0,6 0 0 16,-1 0-8-16,-5 0 8 0,5 0 0 0,1 0 0 0,-1 0 0 0,0 0 0 15,0 5-9-15,-5-5 9 0,6 2 0 0,2-2 0 16,-3 5 0-16,0-3 0 0,-2 3 0 0,2-3 0 16,-5-2 0-16,6 7 0 0,1-2 0 0,-4-3 0 15,0 3 0-15,-1 2 0 0,4-7 0 0,-1 7 0 16,0-2 0-16,-2 2 0 15,2-5-8-15,1 5 8 0,1-2 0 0,-1 2 0 16,2 0 0-16,0 0-8 0,2 0 8 0,-2 0 0 16,0 0 0-16,-3 3 0 0,1-1 0 0,2-2 0 15,-3 0 0-15,5 5 0 0,-2-5 0 0,-5 5 0 16,5-3 0-16,0-2 0 0,-3 5 0 0,1 0 0 16,1-3 0-16,1-2 0 0,-5 5 0 0,2 2 0 15,1-2 0-15,-1-3 0 0,0 3 0 0,0 2 0 0,3 0 0 0,0-2 0 16,-5 2 0-16,2 0 0 0,1-2 0 0,-1 2 0 15,-2 0 0-15,2-2 0 0,0 0 0 0,0-3 0 16,-2 5 0-16,2-2 0 0,1 0 0 0,-4-3 0 0,4 3 0 16,-1-3 0-16,-2 3 0 0,2-5 0 0,0 5 0 0,0-3 0 15,-5-4 0-15,3 7 0 0,0-3 0 0,2-2 0 16,0 0 0-16,1-2 0 0,-1 2 0 0,-5 0 0 16,5 0 0-16,0 0 0 0,3 0 0 0,-5 0 0 0,2-2 0 0,1 2 0 15,-4-2 0-15,4-3 0 0,-1 5 0 0,-3-2 0 16,4 2 0-16,-1-5 0 0,0 3 0 0,1-3 0 15,-1 3 0-15,0 0 0 0,1-3 0 0,-1 3 0 16,0-3 0-16,0-2 0 0,3 5 0 0,-2-3 0 16,-6-2 0-16,2 0 0 15,6 0 0-15,-3 0 8 0,1 0-8 0,-4 0 0 16,4 0 0-16,-1 0 0 0,0-2 0 0,3-3 0 16,-5 5 0-16,2 0 0 0,6-7 0 0,-9 7 0 15,4-7 0-15,4 2 0 0,-4 3 0 0,2-3 0 16,-1-2 0-16,1 0 0 0,-2 0 8 0,4 0-8 15,-2 0 0-15,0 0 0 0,-3 0 8 0,3-5-8 16,-2 3 0-16,4-3 0 0,-7 0 0 0,2 3 0 0,3-3 8 0,-3-2-8 16,1 0 0-16,-1-5 0 0,3 7 0 0,0-2 8 15,-3-5-8-15,0 5 0 0,-2 0 0 0,2 0 0 16,1 0 0-16,-1 0 0 0,3-5 0 0,-3 7 0 16,-2-2 0-16,2 0 0 0,3 0 0 0,-3 0 0 0,1-5 0 0,-1 7 0 15,0-2 0-15,3 0 0 0,-8 2 8 0,5-2-8 31,-2 0 0-31,0 2 0 0,2-4 0 0,0 4 0 16,-2-7 0-16,0 10 0 0,2-10 0 0,-2 7 0 0,2-2 0 0,0 0 0 16,-2 2 0-16,-1-2 0 0,6 0 0 0,-2 0 0 15,-4 2 0-15,4-2 0 0,-1-5 0 0,0 5 0 16,-2 0 0-16,2 0 0 0,0 0 0 0,1 2 0 16,-1-2 0-16,0 0 0 0,-2 2 0 0,5-2 0 15,-3 2 0-15,3 5 0 0,-5-2 0 0,2-3 0 0,3 5 0 0,0-5 0 16,-3 5 0-16,1 0 0 0,-1 0 0 0,0 0 0 15,3 0 0-15,-3 2 0 0,1-2 0 0,-4 0 0 16,4 5 0-16,-1-3 0 0,-3-2 0 0,4 7 0 16,-1-7 0-16,-2 2 0 0,-3 5 0 0,0 0 0 15,2-2 0-15,-2 2 0 0,0 0 0 0,0 0 0 16,0 0 0-16,0-5 0 16,0 5 0-16,0 0 0 0,0 0 0 0,0 0-13 15,0 0 2-15,0 0-959 16,0 0-192-16</inkml:trace>
  <inkml:trace contextRef="#ctx0" brushRef="#br1" timeOffset="192601.079">6011 9773 403 0,'0'0'17'0,"0"0"5"0,3-5-22 0,0 5 0 15,-3 0 0-15,2-7 0 0,1 7 84 0,-3 0 12 16,0 0 2-16,3-5 1 0,-3-2-3 0,0 7 0 15,0 0 0-15,2 0 0 0,-2-7-51 0,0 7-10 16,0 0-3-16,0 0 0 0,0 0 36 0,0 0 6 16,0-2 2-16,0 2 0 0,0 0-16 0,0 0-4 15,-2-5 0-15,2 5 0 16,0 0-16-16,0 0-3 0,0 0-1 0,0 0 0 16,0 0-36-16,0 0 0 0,0 0 0 0,0 0 0 0,0 0 0 0,0 0 0 15,2 0 0-15,6 0 8 0,-8 0-8 0,0-2 0 16,0 2 0-16,3-5 0 0,-3 5 0 0,0 0 0 15,0 0 0-15,0 0 0 0,0 0 11 0,0 0 1 16,0 0 0-16,0 0 0 0,0 0 5 0,0 0 2 16,0 0 0-16,0 0 0 0,0 0 4 0,0 0 1 0,0 0 0 0,0 0 0 15,0 0-24-15,5 5 0 0,-2-5 0 0,2 0 0 16,0 0 0-16,-5 0 0 0,0 0 0 0,6 0 0 16,-4 0 0-16,-2 0 0 0,0 0 0 0,6-5 8 15,-6 5-8-15,5 0 0 0,-5 0 0 0,5-7 0 16,-5 7 0-16,3-5 12 0,-1 3-4 0,-2 2 0 15,0 0 4-15,3-5 0 16,-3 5 1-16,3-7 0 0,-3 7-4 0,0-2-1 16,0 2 0-16,0-5 0 0,0 5-8 0,0 0 8 15,0 0-8-15,0 0 8 0,-3-2-8 0,3 2 0 16,0 0 0-16,-3-5 0 0,-2 5 0 0,5 0 0 0,0 0 0 16,0 0 0-16,-5 5 0 0,5-5 0 0,0 0 0 0,-3 2 0 15,1 3 0-15,-1-3 0 0,0 5 0 0,1-2 0 16,2-5 0-16,0 7 0 0,0 0 0 0,0-7 0 15,0 0 0-15,0 0 0 0,5 5 0 0,-5-5 0 0,0 0 0 0,3 2 0 16,7 3 0-16,-5-3 0 0,-5-2 0 0,11-2 0 16,-3-3 0-16,0 3 0 0,-3-3 0 0,3-2 8 15,-3 2-8-15,1 3 8 0,-1-3-8 0,-2-2 0 16,-1 5 0-16,1-3 0 0,0-2 9 0,-3 5 0 16,-3-3 0-16,0 3 0 0,3 2 20 0,0 0 4 0,-2-5 1 0,-4 5 0 15,1 0-14-15,-3 0-4 0,3 0 0 0,0 5 0 16,-1-3-16-16,1-2 0 0,0 5 0 0,-1-3 0 15,6-2 0-15,-5 5 0 0,2-3 0 0,3-2 0 16,0 0 0-16,-2 5 0 0,2-5 0 0,0 0 0 16,0 0 0-16,0 0 0 0,0 0 0 0,0 0 0 15,0 0 0-15,0 0 0 16,0 0 0-16,0 0 0 0,0 0 8 0,0 0-8 16,0 0 0-16,0 0 0 15,0 0-20-15,0 0-12 0,0 0-1 0,0 0-1 16,0 0-142-16,0 0-29 0,0 0-6 0,-3 7-1 0</inkml:trace>
  <inkml:trace contextRef="#ctx0" brushRef="#br1" timeOffset="193456.858">6067 9780 230 0,'0'0'20'0,"0"0"-20"16,0 0 0-16,0 0 0 0,0 0 119 0,0 0 19 31,0 0 4-31,0 0 1 0,0 0-60 0,0 0-12 0,0 0-3 0,0 0 0 16,0 0-3-16,0 0-1 0,0 0 0 0,0 0 0 15,-5-5-9-15,5 5-3 0,0 0 0 0,0 0 0 16,0 0-32-16,0 0-6 0,0 0-2 0,0 0 0 15,0 0 16-15,0 0 4 0,-3 7 0 0,3-7 0 16,0 0-32-16,-3 5 0 0,-2 2 0 0,0 0 0 16,2 0 0-16,0 0 0 0,3-7 0 0,0 5 0 0,0 2 0 0,0-5 0 15,-2 5 0-15,2-2 0 16,-3 2-34-16,3 0-6 0,0 0-2 0,0-2 0 16,0 2 2-16,0-7 0 0,0 0 0 0,0 2 0 0,0 5 12 0,0-7 4 0,0 0 0 0,0 5 0 31,0 2-23-31,0-7-4 0,0 0-1 0,0 0 0 15,0 7-9-15,0-7-3 0,-5 5 0 0,5-5 0 0,0 0 35 0,0 0 6 16,0 2 2-16,0-2 0 0,0 0 21 0,0 0 0 16,0 0 0-16,0 5 0 0,0-5 12 0,0 0 8 15,0 7 0-15,-3-5 1 0,3-2 35 0,-2 7 6 16,-1-2 2-16,3 2 0 0,0-7 0 0,-3 7 0 16,1-2 0-16,2-3 0 0,0-2-7 0,-3 7-1 15,0 0 0-15,1-2 0 0,2-5-8 0,-3 7-1 16,3-2-1-16,-3 2 0 0,3-7-34 0,0 2-12 0,0 5 9 0,0-7-9 15,0 7 0-15,0-7 0 0,0 0 0 0,0 0 0 16,0 5 0-16,0-5 0 0,0 0 0 0,-2 2 0 16,2 3 0-16,0-5 8 0,0 7-8 0,-3-2 0 15,0-3-30-15,3 5-11 0,0-7-3 0,-5 7 0 16,5-2-152-16,-5-3-30 0</inkml:trace>
  <inkml:trace contextRef="#ctx0" brushRef="#br1" timeOffset="193604.185">5958 10130 403 0,'0'0'36'0,"0"0"-36"0,0 0 0 0,0 0 0 16,0 0 137-16,-2 5 21 0,2-5 4 0,-3 2 1 15,3-2-79-15,0 0-16 0,0 0-4 0,0 0 0 16,0 0-51-16,0 0-13 0,0 0 0 0,0 0 0 0,0 0 0 0,0 0 0 16,0 0 0-16,-3 5 0 15,3-5-52-15,-5 2-12 0,5-2-4 0,0 0-252 16,0 5-52-16</inkml:trace>
  <inkml:trace contextRef="#ctx0" brushRef="#br1" timeOffset="193774.057">5940 10224 633 0,'0'0'28'0,"0"0"6"0,0 0-34 0,0 0 0 0,0 0 0 0,0 0 0 16,0 0 86-16,0 7 10 0,0-2 3 0,0-5 0 16,0 0-35-16,0 7-6 0,0 0-2 0,0-7 0 15,0 0-12-15,0 7-4 0,0-7 0 0,0 0 0 0,0 0-32 0,0 0-8 16,0 0 0-16,0 7 0 31,0-2-24-31,-3 2-6 0,1-5-2 0,2-2-344 0,0 0-70 0</inkml:trace>
  <inkml:trace contextRef="#ctx0" brushRef="#br1" timeOffset="193921.163">5921 10337 288 0,'0'0'25'0,"0"0"-25"0,0 0 0 0,-2 7 0 16,-1-2 148-16,3-5 25 0,0 0 5 0,-3 2 1 0,1 5-95 0,2-7-20 15,-3 0-3-15,3 0-1 0,0 0-41 0,-2 5-9 16,2-5-2-16,-6 2 0 16,6-2-48-16,0 0-9 0,-5 5-3 0,2-5 0 0</inkml:trace>
  <inkml:trace contextRef="#ctx0" brushRef="#br1" timeOffset="194174.295">5810 10471 403 0,'0'0'36'0,"0"0"-36"16,0 7 0-16,-8-2 0 0,6-5 117 0,-4 2 17 15,4-2 3-15,2 0 1 0,0 0-75 0,-6 7-15 16,1-7-4-16,0 5 0 0,2-5-36 0,-2 2-8 0,2 3 0 0,3-5 0 16,0 0 9-16,0 0 3 0,-5 5 0 0,5-5 0 15,0 2-12-15,0-2 0 0,-8 5 0 0,3-3 0 16,5-2 0-16,0 0 0 0,0 7 0 0,0-7 0 15,0 0 0-15,0 0-9 0,0 5 0 0,0-5 0 16,0 0-7-16,0 0-2 0,0 7 0 0,-6-5 0 16,4 3-53-16,-3 2-10 0</inkml:trace>
  <inkml:trace contextRef="#ctx0" brushRef="#br1" timeOffset="195059.919">5657 10563 403 0,'0'0'36'0,"0"0"-36"16,0 0 0-16,0 0 0 0,0 0 137 0,0 0 21 0,0 0 4 0,0 0 1 16,0 0-54-16,0 0-10 0,0 0-3 0,0 0 0 15,0 0-25-15,0 0-6 0,0 0-1 0,0 0 0 16,0 0-32-16,0 0-6 0,0 0-2 0,0 0 0 15,0 0 12-15,0 0 3 0,0 0 0 0,0 0 0 0,0 0-21 0,0 0-4 16,0 7-1-16,-5-5 0 0,2 3-4 0,0 2-1 16,3 0 0-16,0-2 0 15,0-5-8-15,0 2 0 0,0 5 0 0,0-7 0 16,0 0 0-16,0 5 0 0,0 2 0 0,3-5 0 16,0 3 0-16,-3-5 0 0,0 0 0 0,0 0 0 15,7 0 0-15,1 0 0 0,0 0 0 0,-5-5 0 16,-3 5 0-16,5-2 0 0,3-3 0 0,3 3 0 15,-11-3 0-15,5-2 0 0,3 5 0 0,-3-3 0 16,-2-2 15-16,-3 7 1 0,0-5 0 0,3 3 0 0,-3 2 16 0,0-5 4 16,-3 3 1-16,3 2 0 0,0 0-12 0,-3-5-2 15,-5 5-1-15,3 0 0 0,0-2-14 0,-1 2-8 16,1 2 10-16,-3-2-10 0,3 0 0 0,2 5 0 16,3-5 0-16,-8 2 0 0,3-2 0 0,5 0 0 15,0 7 0-15,-3-2 0 0,1 2-15 0,2-7 4 16,0 7 1-16,0-2 0 0,0 2 10 0,0 0 0 0,0-7 0 0,2 2 0 15,1 3 0-15,2-3 0 0,-2 3 8 0,-3-5-8 16,0 0 0-16,8 5 0 0,-3-5 0 0,1 0-8 16,-6 0 20-16,5-5 5 0,3 5 1 0,-3-7 0 0,-2 2 4 0,7 3 1 15,-7-5 0-15,2 0 0 0,-2 0 6 0,0-5 2 16,-1 5 0-16,1 0 0 0,-1-5 1 0,-2 5 0 16,0 0 0-16,0 0 0 15,0 2-12-15,-2-2-3 0,-3 5 0 0,-3-3 0 16,5 5-9-16,0-2-8 0,-2-3 12 0,0 5-12 15,-1 5 0-15,4-5 0 0,2 0 0 0,0 0 0 16,-8 2 0-16,8-2 0 0,-3 5 0 0,3-5 0 31,-2 7-45-31,2-7-13 0,0 0-2 0,0 0-662 0,-6 2-132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8:22.716"/>
    </inkml:context>
    <inkml:brush xml:id="br0">
      <inkml:brushProperty name="width" value="0.05" units="cm"/>
      <inkml:brushProperty name="height" value="0.05" units="cm"/>
    </inkml:brush>
  </inkml:definitions>
  <inkml:trace contextRef="#ctx0" brushRef="#br0">1 0 2760 0 0,'0'0'125'0'0,"0"0"70"0"0,0 0 206 0 0,0 0 89 0 0,0 0 19 0 0,0 0 12 0 0,0 0 39 0 0,0 0 16 0 0,0 0 7 0 0,0 0-43 0 0,0 0-184 0 0,0 0-79 0 0,0 0-18 0 0,0 0-9 0 0,0 0-20 0 0,0 0-8 0 0,0 0-4 0 0,0 0 3 0 0,0 0 23 0 0,0 0 11 0 0,0 0 1 0 0,0 0 5 0 0,0 0 22 0 0,0 0 6 0 0,0 0 6 0 0,0 0-14 0 0,2 15 490 0 0,5 4 1 0 0,-7-17-654 0 0,0-2-4 0 0,3 16 351 0 0,-4 88 1108 0 0,0-101-1502 0 0,0-2 14 0 0,1-1-15 0 0,0 0-6 0 0,0 0 0 0 0,0 0 0 0 0,0 0 5 0 0,0 0 22 0 0,0 0 5 0 0,0 0 0 0 0,0 0 0 0 0,9 26 511 0 0,-8-25-543 0 0,-1-1 0 0 0,0 0 0 0 0,0 0 0 0 0,0 0 0 0 0,0 0 0 0 0,0 0-22 0 0,0 0-97 0 0,3 2-2217 0 0,-3-2 1070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8:35.174"/>
    </inkml:context>
    <inkml:brush xml:id="br0">
      <inkml:brushProperty name="width" value="0.05" units="cm"/>
      <inkml:brushProperty name="height" value="0.05" units="cm"/>
    </inkml:brush>
  </inkml:definitions>
  <inkml:trace contextRef="#ctx0" brushRef="#br0">0 34 3104 0 0,'0'0'141'0'0,"0"0"41"0"0,0 0 82 0 0,0 0 30 0 0,0 0 9 0 0,0 0 4 0 0,0 0 10 0 0,0 0 3 0 0,0 0 0 0 0,0 0-6 0 0,0 0-22 0 0,0 0-10 0 0,0 0-2 0 0,0 0-7 0 0,0 0-28 0 0,0 0-11 0 0,0 0-2 0 0,0 0 9 0 0,0 0 40 0 0,0 0 21 0 0,11 3 559 0 0,10 14 898 0 0,-19-17-1579 0 0,-2 0 4 0 0,3 27 4376 0 0,2-17-4531 0 0,-7 6 347 0 0,5-7-366 0 0,0-1-10 0 0,-2 15 86 0 0,-1-21-16 0 0,2 34 542 0 0,-2-12 54 0 0,0-23-776 0 0,1 1-4 0 0,6 24 62 0 0,-3 3 409 0 0,-4-6 16 0 0,9-3-373 0 0,-11-4 0 0 0,0 0 218 0 0,-1-11-130 0 0,-2 0 5 0 0,4-3-5 0 0,1 2-9 0 0,1-2-23 0 0,0-1-53 0 0,8 11 3 0 0,-10-2 113 0 0,0-4-97 0 0,-1 0 37 0 0,1-3-4 0 0,1 4-45 0 0,-2 31 65 0 0,2-19 128 0 0,-5-5 261 0 0,3-8-471 0 0,1-5-80 0 0,1-1-17 0 0,0 0 0 0 0,8 15 387 0 0,-8-13-347 0 0,0-2-25 0 0,-1 1 21 0 0,-3 23 286 0 0,2-18-202 0 0,4 1-16 0 0,-1 1 0 0 0,-1-1 0 0 0,6 22 176 0 0,-2-14-122 0 0,3-5 10 0 0,11-8-40 0 0,-16-2 45 0 0,11 0 78 0 0,-6 0-137 0 0,28 0-10 0 0,-8 0 0 0 0,0 0 0 0 0,-17 2 0 0 0,-1-1 0 0 0,107 11-72 0 0,-68 2 72 0 0,1-8 0 0 0,38-2 0 0 0,-8 2 0 0 0,41-5 0 0 0,-84 5 0 0 0,21 0 0 0 0,36-2 0 0 0,-21-7 0 0 0,-14-6 0 0 0,94 1 0 0 0,-72 2 0 0 0,-45 2 0 0 0,3 8 64 0 0,18-2-64 0 0,-3-1 64 0 0,-47 1-49 0 0,7 1 136 0 0,11-3 54 0 0,-23 0-146 0 0,-1 0 31 0 0,0 0 5 0 0,0 0-6 0 0,0 0-1 0 0,0 0 0 0 0,0 0 2 0 0,12-5 564 0 0,-12 4-574 0 0,2-1-61 0 0,-1 1 0 0 0,0-1 0 0 0,0 0-1 0 0,0 0 1 0 0,0 0 0 0 0,0 0 0 0 0,0 0-1 0 0,0 0 1 0 0,-1 0 0 0 0,1-1 0 0 0,-1 1-1 0 0,1 0 1 0 0,-1 0 0 0 0,0 0 0 0 0,0-1-1 0 0,0 1 1 0 0,0 0 0 0 0,0 0 0 0 0,-1-2-19 0 0,1 3 6 0 0,-10-79 194 0 0,0 33-147 0 0,-3-58 10 0 0,13 95-62 0 0,-1-37-1 0 0,-2 0 0 0 0,3 6-10 0 0,-3-4-97 0 0,-3-6 160 0 0,5 11-53 0 0,-2 22 0 0 0,2 12 0 0 0,-2 2 0 0 0,-6-19-117 0 0,8 19 117 0 0,1 3 43 0 0,-4 1-33 0 0,-68-1 65 0 0,25-5 42 0 0,21 7-117 0 0,-47-7 0 0 0,21-1 64 0 0,-28 10-64 0 0,19 3 0 0 0,19-5 0 0 0,-181-1 0 0 0,143-4 54 0 0,23 4-44 0 0,-25-2-10 0 0,42-4 0 0 0,-56 0 0 0 0,-3 6 0 0 0,28-3 0 0 0,-11 6 0 0 0,28-6 0 0 0,3-1-74 0 0,48 5 31 0 0,-3 2 32 0 0,0-1 11 0 0,2-1 0 0 0,-2 2 0 0 0,-2-3-10 0 0,6 0-44 0 0,2 0-10 0 0,0 0-18 0 0,0 0-78 0 0,0 0-31 0 0,0 0-8 0 0,0 0-245 0 0,0 0-1024 0 0,0 0-445 0 0,0 0-87 0 0,0 0-14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6.275"/>
    </inkml:context>
    <inkml:brush xml:id="br0">
      <inkml:brushProperty name="width" value="0.05" units="cm"/>
      <inkml:brushProperty name="height" value="0.05" units="cm"/>
      <inkml:brushProperty name="color" value="#E71224"/>
    </inkml:brush>
  </inkml:definitions>
  <inkml:trace contextRef="#ctx0" brushRef="#br0">24 10 0 0 0,'0'0'819'0'0,"0"0"-94"0"0,0 0 71 0 0,0 0 4 0 0,0 0-148 0 0,0 0-68 0 0,0 0-9 0 0,0 0-9 0 0,0 0-11 0 0,0 0-3 0 0,0 0 0 0 0,0 0-14 0 0,0 0-56 0 0,7-8 2638 0 0,10 6-1163 0 0,-14 37-963 0 0,-7-20-621 0 0,-11 67 1754 0 0,-3 24-1275 0 0,5-21 686 0 0,13 5-410 0 0,14-32-744 0 0,-5-30 106 0 0,1-14-186 0 0,-1 6-238 0 0,15 9 130 0 0,7-10-402 0 0,-29-17-259 0 0,-5-2-7165 0 0,0 0 1830 0 0</inkml:trace>
</inkml:ink>
</file>

<file path=ppt/ink/ink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53:04.421"/>
    </inkml:context>
    <inkml:brush xml:id="br0">
      <inkml:brushProperty name="width" value="0.05292" units="cm"/>
      <inkml:brushProperty name="height" value="0.05292" units="cm"/>
      <inkml:brushProperty name="color" value="#FF0000"/>
    </inkml:brush>
  </inkml:definitions>
  <inkml:trace contextRef="#ctx0" brushRef="#br0">11800 12143 0 0,'0'0'0'0,"0"0"0"16,0 0 0-16,0 0 0 0,0 0 214 0,0 0-43 15,0 0 34-15,0 0 7 0,-2 3-88 0,2-3-17 16,0 0-4-16,0 0-1 0,0 0-19 0,0 0-4 0,0 0-1 0,0 0 0 16,0 0-22-16,0 0-5 0,0 0-1 0,0 0 0 15,0 0-1-15,0 0 0 0,0 0 0 0,0 0 0 16,0 0 3-16,0 0 1 0,0 0 0 0,0 0 0 0,0 0-9 0,0 0-1 15,0 0-1-15,0 0 0 0,2-3-8 0,-2 3-2 16,3-4 0-16,0-3 0 0,-1 0-10 0,4 0-2 16,-4 4-1-16,4-6 0 0,-4 2-2 0,1 0 0 0,0 0 0 0,-1 0 0 15,1-1-5-15,2 1 0 0,-2-4-1 0,2 4 0 16,-2-3-1-16,2-2 0 0,0 1 0 0,1 1 0 16,-4-1 3-16,1-4 1 0,2 4 0 0,0-3 0 15,1 4-1-15,-4-6 0 0,4 6 0 0,-4-1 0 16,4-4 1-16,-1 1 0 0,-2 0 0 0,2-2 0 15,0 2-3-15,0 4-1 16,1-4 0-16,-1 2 0 0,-2 1-2 0,2-4-8 16,-2 4 12-16,2 1-4 0,0-1-8 0,0-4 0 15,1 4 9-15,-1 1-9 0,0-2 0 0,1-2 9 16,-1 3-9-16,0-3 0 0,1-1 8 0,-1 4-8 16,-3-3 0-16,4-1 0 0,-1 4 0 0,-2-3 10 15,-1 4-10-15,1-2 8 0,0-2-8 0,-1 7-14 16,1-5 3-16,0 3 1 0,-1-3 28 0,1 1 6 0,-1 3 0 0,-2-1 1 15,0-3-25-15,3 5 8 0,0-5-8 0,2 3 0 16,-2-3 0-16,-1 1 0 0,1 4 8 0,0-3-8 16,2-2 0-16,-2 1 0 0,-1 1 0 0,4-2 8 0,-4 3-8 15,3-3 0-15,-2 0 0 0,0 3 0 0,2-3 0 0,-2 1 0 16,-1 4 8-16,1-8-8 0,0 8 0 0,2-7 10 31,0 2-10-31,-2 3 10 0,0-3-10 0,-1 1 0 16,1-4 0-16,2 6 0 0,0-7 0 0,-2 6 0 0,0-2 0 15,-1-2 0-15,1 3 0 0,5-4 0 0,-5 1 0 0,4 0 0 16,-1 2 0-16,2-2 0 0,-3 0 0 0,-2 2 0 16,2-2 0-16,0 0 0 0,1 0 0 0,-1 0 0 15,0-5 0-15,0 7 0 0,1-2 0 0,2 0 0 16,0 0 0-16,-3-5 0 0,3 5 8 0,0 0-8 0,0 2 0 0,0-7 0 16,0 5 0-16,-1 0 0 0,1-5 0 0,0 5 8 15,0 0-8-15,3 0 0 0,-6-5 0 0,6 5 0 16,-3 0 0-16,2 0 0 0,-2-5 0 0,0 5 0 15,0-5 0-15,3 5 0 0,-6-5 0 0,3 5 0 16,2-5 0-16,-2 3 0 0,0-3 0 0,0 0 0 16,3 3 8-16,-3-3-8 0,0-2 0 0,2-3 0 0,-2 8 0 0,0-8 0 15,3 8 0-15,-1-3 0 0,-2 0 0 0,0-2 0 16,3 2 0-16,2 5 0 0,-2-5 0 0,-1-2 0 16,-2 2 0-16,3 3 0 0,-1-3 0 0,1 0 0 0,2-2 0 15,-2 7 0-15,2-5 0 0,-2-2 0 0,-1 2 0 0,3 3 0 16,-2-3 0-16,5 0 0 0,-6-2 0 0,4 2 0 15,-1-2 8 1,0 2-8-16,-2 0 0 0,2 3 0 0,-3-3 0 16,1 0 0-16,0-2 0 0,-1 2 0 0,1 5 0 0,-1-2 0 15,1-1 0-15,0-4 0 0,-1 7 0 0,1-5 0 16,-1 5 0-16,1-5 0 0,2 5 0 0,0-7 0 16,1 9 0-16,-1-4 0 0,3-3 0 0,-3 0 0 15,-5 5 0-15,5 0 0 0,0 0 0 0,1-5 0 16,-1 7 0-16,-3-4 0 0,4-1 8 0,1 3-8 0,-1 0 0 0,-1 0 0 15,0 0 0-15,3 2 0 0,-3-2 0 0,-2 0 0 16,2 2 0-16,0-2 8 0,-2 2-8 0,-1 3 0 16,1-3 0-16,0-2 0 0,-1 2 0 0,1 3 0 15,-3-3 0-15,5-2 0 0,-2 2 0 0,-1 3 0 16,-2-5 8-16,3 2-8 0,-1 0 0 0,1-2 0 16,2 2 0-16,-2 3 0 15,-3-3 0-15,2 5 0 0,1-7 8 0,2 2-8 16,0 5 0-16,0-2 0 0,1-3 0 0,-1 0 0 15,0 5 0-15,3-2 8 0,-3-3-8 0,0-2 0 16,1 7 0-16,2-5 0 0,-3 5 8 0,3-7-8 0,-3 2 0 16,0 5 0-16,3-2 0 0,-3-3 0 0,0 0 0 0,3 5 0 15,-2-2 0-15,1-3 0 0,-1 0 0 0,2 5 0 16,-1-2 0-16,4-3 0 0,-3-2 0 0,0 7 0 0,0-5 8 0,2 5-8 16,3-5 0-16,-2 5-11 0,2-2 3 0,0-3 0 15,0 2 8-15,0-1 0 0,1 4 0 0,-1-5 0 16,-3 5 0-16,1-5 0 0,-1 5 0 0,1 0 0 15,-1-2 0-15,1 2 12 0,-1-5-2 0,1 5-1 16,-1 2-9-16,1-2-12 0,-1 0 2 0,4 0 1 16,-1 0 9-16,-3 0 0 0,6 0 0 0,-3 2 0 0,-2-2 0 0,-1 0 0 15,4 5 0-15,-4-3 0 0,-2-2 0 0,0 2 16 16,0-2-4-16,2 5-1 0,1-3-11 0,-1-2 0 16,1 5 0-16,-1-3 0 0,3-2 0 0,1 2 0 15,-1 3 0-15,3-3 0 0,-3-2 0 0,3 7 0 31,-1-7 0-31,1 5 0 0,-3-3 0 0,1 2-14 16,-1-1 2-16,0 1 0 0,-3-1 35 0,1-1 7 0,-1 3 2 0,1 2 0 16,-3-5-40-16,2 3-8 0,-4-3-2 0,4 5 0 15,-2-2 28-15,2-3 6 0,-2 5 0 0,3-2 1 16,2-3-25-16,-2 5-6 0,2 0-1 0,0-3 0 0,0 3 15 0,0-4 0 16,0 4-10-16,-2 0 10 0,-1 0 11 0,1 0 6 15,-3 0 2-15,2 0 0 0,1 0-19 0,-3 0 0 16,-3 0 0-16,3 0 0 0,2 0 0 0,-2 0 0 0,-3-5 0 0,3 5 0 15,0 0 0-15,-3 5 0 0,1-5 0 0,-1 0 0 16,3 0-14-16,0 0-3 0,0 0-1 0,-1 4 0 16,1-4 18-16,3 3 8 0,-1-3-8 0,1 5 12 15,-1-3-12-15,-2-2 0 0,0 0 0 0,-3 5 0 16,3-3 0-16,-3-2 0 0,1 5 0 0,-4-3 0 16,4-2 0-16,-4 5 0 15,3-5 0-15,1 2 0 0,-4 3 14 0,3-5-3 16,1 4-1-16,-4-1 0 0,3 1-10 0,1-1 0 15,-4-3 0-15,3 7 0 0,1-2 0 0,-1-3-9 16,-3-2 0-16,4 7 0 0,-1-2 9 0,-2-5 0 16,-1 7 0-16,1-3 0 0,2-1 0 0,-2 2 0 15,-1-3 8-15,1 3-8 0,-3-3 0 0,2 3 0 16,1-3 0-16,-1 3 0 0,1-3 0 0,-3 3 0 0,2-1 0 0,-2-1 0 16,0 4 0-16,0-7 0 0,0 7 0 0,0-2 0 15,-3-3 0-15,3-2 0 0,-2 7 0 0,2-7 0 16,0 5 0-16,-3-3 0 0,3 3 0 0,-3 2 0 0,3-7 0 15,0 5 0-15,0-3 0 0,0 3 8 0,0-3-8 0,0 3 0 16,0-3 8-16,0 3-8 0,0-3 0 0,-1 3 0 16,1-1 0-16,3-1 0 0,0 2-10 0,-4-3-6 0,4 3-2 0,0-3 0 31,-3 5 18-31,2-2 0 0,1-3 0 0,-1 3 0 0,-2-5 0 0,0 2 0 0,3 3 0 0,-1 2 0 16,1-7 0-16,-3 7 0 0,2-2 0 0,-2-3 0 31,3 3 0-31,-3-3 0 0,0 3 0 0,2 2 0 15,4-3 0-15,-4-1 0 0,-4 4 0 0,2-2 0 16,-1-3 0-16,1 5 0 0,0-2 0 0,-2-3 0 0,-1 3 0 0,3 2 0 16,-3 0 0-16,0-2 0 0,1-3 12 0,-1 3 5 15,0-3 2-15,3 5 0 0,-2-7-19 0,-1 5 0 16,3 2 0-16,-3-7 0 0,3 7 8 0,0-2-8 16,-3-3 0-16,3 3 0 0,0-3 0 0,0 3 0 15,0-3 8-15,0 3-8 0,0-3 0 0,0-2 0 16,0 5 0-16,2-3 0 0,-2 3 9 0,0-5-9 0,3 5 0 0,-3-3 9 15,0-2-9-15,2 5 0 0,1-3 0 0,-3 3 8 16,2-3-8-16,1-2 0 0,-3 5 9 0,2-3-9 16,4 3 0-16,-6-5 9 0,2 2-9 0,1 3 0 0,-1 0 8 15,1-3-8-15,0-2 0 0,-1 7 0 0,1-7 0 0,-1 7 0 16,-2-7 8-16,3 7-8 0,-3-7 0 0,0 5 0 31,0-3 0-31,2 3 0 0,-2-5 0 0,0 7 0 0,0-2 8 16,3-3-8-16,-1 3 23 0,-2-3 1 0,3 3 0 0,-1 2 0 15,1-5-37-15,-1 3-7 0,4-5-2 0,-4 7 0 16,1-2 22-16,2-3 0 0,0 3 0 0,1-3 0 16,-1-2 0-16,0 5 0 0,0-3 9 0,0 3-9 15,1-3 0-15,-1-2 8 0,0 5-8 0,-2-5 0 16,2 2 0-16,-2-2 9 0,-1 0-9 0,3 5 0 0,-5-5 11 0,3 2-11 16,-1-2 10-16,-2 0-10 0,3 0 11 0,-3 5-11 15,-3-5 12-15,3 0-12 0,0 0 8 0,-5 0-8 16,5 0 0-16,-3 5 0 0,-2-5 0 0,2 2 0 15,0-2 0-15,0 0 0 0,1 0 11 0,-1 0-2 16,0 0 0-16,1 0 0 0,-1 0-9 0,0 0-12 16,0 0 2-16,3 0 1 15,-5 0 9-15,5 0 0 0,-3 0 0 0,1 0 0 16,2 0 0-16,-3 0 0 0,3 0 0 0,-3 0 0 16,3 0 0-16,0 0 0 0,0 0 0 0,-3 0 0 15,3 0 0-15,0 0 0 0,0-2 0 0,3-3 0 0,-4 5 14 16,1 0 5-16,0 0 1 0,3-5 0 0,-3 5-32 0,0-2-7 15,-3 2-1-15,3 0 0 0,0 0 20 0,0-5 0 16,0 5 0-16,0-2 0 0,-3 2 20 0,3-5 8 0,0 5 2 16,0 0 0-1,0-2-48-15,-3-3-10 0,0 3-1 0,3 2-1 0,0-5 75 0,0 5 15 0,-2-2 4 0,-1-3 0 32,3 5-75-32,0 0-14 0,-3-2-3 0,3-3-1 0,-3 0 29 0,1 3 0 0,-1 2 0 0,3 0 0 15,-3-5 0-15,0 3 0 0,1-3 0 0,-1 5 0 16,0-2 0-16,0-3 0 0,3 5 0 0,-2-2 0 0,-1-3 0 0,0 5 8 15,3-2-8-15,-2-3 0 0,-1 0 8 0,3 3-8 16,-3 2 0-16,3-5 0 0,-3 3 0 0,3-3 8 16,0 5-8-16,0-2 0 0,0-3 0 0,0 3 0 15,0-3 0-15,2-2 0 0,-2 7 8 0,0-7-8 16,0 2 0-16,3 3 0 0,-3-3 0 0,0 3 0 16,2-3 0-16,1 3 0 15,0-3 8-15,-4-2-8 0,1 5 0 0,0-3 0 16,3 0 8-16,-1 3-8 0,-2-5 0 0,0 2 0 15,0 3 0-15,0-3 0 0,0-2 0 0,0 5 0 16,-3-3 0-16,3-2 0 0,0 2 0 0,0 3 0 0,0-3 0 16,0 3 0-16,-3-3 0 0,3-2 0 0,0 0 17 0,0 5-3 15,0-8-1-15,0 8 0 0,-3-3-13 0,3-2 0 16,-2 0 0-16,2 0 0 0,-1 0 0 0,1 0 0 0,0 0 0 0,0 2 0 16,3-2 0-16,-3 0 0 0,2 0 0 0,-2 0 0 15,3 0 0-15,-3 2 0 0,5-2 0 0,-2 5 0 16,-3-5 0-16,2 2-15 0,1-2 3 0,2 0 1 15,-2 0 11-15,-1 2 0 0,1-2 0 0,2 0 0 16,0 0 0-16,-2 0 0 0,-1-5 0 0,1 5 0 16,2 0 0-16,-2 0 0 15,2 0 0-15,-2 0 0 0,-1 0 0 0,1 2 0 16,2-2 0-16,-5 0 0 0,0 0 0 0,2 0 0 16,-2 0 0-16,0 2 0 0,0-2 0 0,0 0 0 15,0 0 0-15,0 0 8 0,0 0-8 0,0 0 0 16,0 0 0-16,0 0 0 0,2 2 0 0,-2-5 0 15,0 1 0-15,3 2 0 0,-1 0 8 0,1 0 0 16,0-3 0-16,-1-1 0 0,3 4-8 0,-2 0 0 0,2-5 0 0,0 5 0 16,1-5 0-16,-1 5 0 0,0-2 0 0,0 2 0 15,-2-5 0-15,0 5 0 0,2-5 0 0,-3 5 0 16,1 0 0-16,0 0-12 0,-1-5 4 0,1 5 0 0,-1-2 8 16,1 1 0-16,-1-3 0 0,-2 4 0 0,0 0 0 0,0-5 12 15,0 5-4-15,-3-3 0 0,3-1-8 0,0 4 0 16,0 0-11-16,0-5 11 0,-2 5 0 0,1-5 0 0,-1 5 0 15,2 0 0-15,0-3 0 0,0-1 0 0,2 4 0 0,1-5 0 16,-3 5 0-16,2-3 0 0,-2-1 0 0,3-1 0 16,-1 5 0-16,1-3 0 0,0-1 0 0,-1 4 0 15,1-5 0-15,-1 2 0 0,1-1 0 0,2 4 10 16,-2-5-10-16,-1 2 0 0,1-1 0 0,-1-1 0 16,-2 5 0-16,3-3 0 15,-3-1 0-15,0 4 0 0,0-5 0 0,0 2 0 16,0-1 0-16,2 4 0 0,-2-5 0 0,0 5 0 15,-3-3 0-15,3-1 0 0,0 4 0 0,0-5 0 16,0 5 0-16,-3-3 0 0,1 3 0 0,2 0 0 16,-3-4 0-16,0 3 0 0,-2 1 0 0,2-4 0 15,-2 4 0-15,2 0 0 0,0-5 0 0,1 5 0 16,-1 0 0-16,0 0 0 0,3-5 0 0,-5 5 0 0,2 0 0 0,3 0 0 16,-5-7 0-16,2 7 0 0,0-5 0 0,1 5 0 15,-1 0 0-15,0-7 0 0,3 2 0 0,-3 5 0 16,1 0 0-16,-1-3 0 0,0-1 0 0,3 3 0 0,-2 1 0 0,-1 0 0 15,3-4 0-15,0-1 0 0,0 5 0 0,0 0 0 16,-3-3 0-16,3-1 0 0,0-4 0 0,0 4 0 31,0 4 0-31,0-3 0 0,-1-2 0 0,1 1 0 0,0 4 0 16,0-3 0-16,-2-2 0 0,2 5 0 0,-3 0 0 0,3-4 0 16,-3 4 0-16,3-5 0 0,-3 5 0 0,1-3 0 15,-1-1 0-15,0 4 0 0,0-5 0 0,1 2 8 16,-1-1-8-16,0 4 0 0,1-8 0 0,-1 8 0 15,3-4 0-15,-3 1 0 0,-2-2 8 0,2 1-8 16,-2 4 0-16,2 0 0 0,0-3 0 0,1-2-11 0,-4 5 11 0,4-4 0 16,-4 4 0-16,1-8 0 0,-1 11 0 0,1-6 9 15,2-1-1-15,-2 4-8 0,2-5 0 0,-2 2 0 16,0-1 0-16,-1 4 0 0,1-8 0 0,0 8 0 16,-1-4 0-16,3 4 0 0,-2-1 0 0,2-3 0 15,-2 4 0-15,0 0 0 0,2-3 0 0,-2-2 0 16,2 5 0-16,-2-4 0 0,2 4 0 0,0 0 0 0,0-3 0 0,3 1 0 15,-2 2 0-15,-1 0 0 0,0-3 0 0,1-2 0 16,-1 5 0-16,0-4 0 0,0 4 0 0,-2 0 0 16,2-3 0-16,-2-2 0 0,2 8 0 0,1-6 0 0,-1-2 0 0,-2 5 0 15,2 0-11-15,0-4 11 0,-2 4 0 0,2-1 0 16,-2 6 0-16,2-3 0 0,-2-2 0 0,2-4 0 31,-2 4 0-31,-1 0 0 0,1-1 0 0,0 1 0 0,-1-4 0 0,3 4 0 16,-2 0 0-16,0-1 0 0,2 1 0 0,-2 0 0 15,2-4 0-15,-2 4 0 0,2-1 0 0,-2 1 0 16,2 0 0-16,-2 0 8 0,-1 3 0 0,3-3 1 16,1 0-9-16,-1 4 0 0,0-4 0 0,-2 2 0 15,0-2 0-15,-1 0 0 0,1 3 0 0,0 1 0 16,-1-4 0-16,1 2 0 0,-1-2 0 0,1 7 0 0,0-7 0 0,-1 0 0 16,-2 3 0-16,3 4 0 0,2-7 0 0,-2 4 0 15,-3-2 0-15,5 3 0 0,-5 2 0 0,0-5-12 16,3-2 2-16,0 0 1 0,-3 3 9 0,5 1 14 15,-2-1-3-15,-1-3-1 0,1 4-10 0,-3-2-14 16,2-2 3-16,-2 5 1 0,3-3 10 0,2 1 14 16,-5 1-3-16,6-1-1 15,-1-3-10-15,-2-1-14 0,-1 6 3 0,1-3 1 16,2-2 10-16,-2 0 16 0,-3 3-4 0,0 1-1 16,3-4-11-16,-1 2-16 0,1-2 4 0,-3 0 1 15,2 0 11-15,-2 3 0 0,0-3 0 0,0 4 0 0,0-4 0 16,0 2 0-16,3-2 0 0,0 5 0 0,-1-5 0 0,-2 2 0 15,0-2 0-15,3 3 0 0,0-4 0 0,-1 6 0 16,-2-3 0-16,0 5 0 0,0 0 8 0,3-2 4 0,-3-3 1 16,0 5 0-16,0 0-13 0,0 0-18 0,0-2 4 0,0 2 1 15,0 0 13-15,0 0 0 0,0 0 0 0,0 0 0 16,0 0 0-16,0 0 15 0,0 0-3 0,0 0-1 16,0 0-11-16,0 0-16 0,0 0 4 0,0 0 1 15,-3 2-42 1,-2 5-9-16,-3 0-2 0,-2 5-1356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8:56.722"/>
    </inkml:context>
    <inkml:brush xml:id="br0">
      <inkml:brushProperty name="width" value="0.05" units="cm"/>
      <inkml:brushProperty name="height" value="0.05" units="cm"/>
      <inkml:brushProperty name="color" value="#E71224"/>
    </inkml:brush>
  </inkml:definitions>
  <inkml:trace contextRef="#ctx0" brushRef="#br0">0 1187 4144 0 0,'0'0'191'0'0,"0"0"69"0"0,0 0 185 0 0,0 0 77 0 0,0 0 20 0 0,0 0-14 0 0,0 0-68 0 0,0 0-32 0 0,8-7 834 0 0,0-5-444 0 0,2 7-109 0 0,30-18 486 0 0,120-35 101 0 0,-4 8-1022 0 0,-30 17-148 0 0,-54 16-62 0 0,12-6 0 0 0,360-67 396 0 0,-272 63-56 0 0,51 19 340 0 0,-150 7-520 0 0,63 13 372 0 0,76 30 261 0 0,-163-26-436 0 0,-3 9 136 0 0,0-2 51 0 0,-28-17-432 0 0,-3 6 48 0 0,0-4-93 0 0,26 5 80 0 0,-7-4-73 0 0,-8-1-10 0 0,4 2 660 0 0,3 5-490 0 0,-23-9-56 0 0,-10-6-151 0 0,2 0-22 0 0,2 4 1 0 0,-2-3 15 0 0,-2-1-16 0 0,23 5 201 0 0,12-15 227 0 0,4-24-133 0 0,-13 17-311 0 0,6-22 79 0 0,-2-1-48 0 0,20-14-20 0 0,-45 46-57 0 0,1 1 1 0 0,1 0-1 0 0,-1 0 0 0 0,1 0 0 0 0,0 0 0 0 0,1 1 0 0 0,0 1 0 0 0,0-1 0 0 0,0 1-7 0 0,88-69-53 0 0,-44 49 32 0 0,-12 38-109 0 0,-29 2 70 0 0,32 26-12 0 0,43 34 72 0 0,-69-50 0 0 0,-4-1 0 0 0,7 12 64 0 0,-6-16 11 0 0,1-2 44 0 0,6-3-49 0 0,-17-9-70 0 0,16 12 64 0 0,1-7 64 0 0,-18-11-74 0 0,6 0-44 0 0,52-10 129 0 0,-42 3-86 0 0,140-46 11 0 0,-10 28-128 0 0,174-4-8 0 0,-35 14 72 0 0,-67 15 0 0 0,-57 13 0 0 0,-21-5 0 0 0,-47 1 0 0 0,-59-9 0 0 0,35 6 0 0 0,-16-2 0 0 0,25 7 0 0 0,-34-2 0 0 0,55 0 0 0 0,-19-9 0 0 0,-3 6 0 0 0,-44-1 54 0 0,-14-7-44 0 0,3 4 54 0 0,8 8-64 0 0,6-2 0 0 0,-29-7 0 0 0,28 10 0 0 0,-27-11 11 0 0,2 9 53 0 0,-9-9-9 0 0,-2 0 3 0 0,4 1-46 0 0,0 0-26 0 0,-5 0-34 0 0,-1-1 88 0 0,2 0 18 0 0,7 2-1591 0 0,-7-2-6193 0 0</inkml:trace>
  <inkml:trace contextRef="#ctx0" brushRef="#br0" timeOffset="2622.923">2530 114 3312 0 0,'2'0'149'0'0,"17"-3"70"0"0,-16 2 26 0 0,1-5 1156 0 0,4-6 6329 0 0,-10 5-7244 0 0,1 6-340 0 0,1 1-2 0 0,-14-10 697 0 0,-46-7 1255 0 0,58 17-1962 0 0,-14-2 330 0 0,-38 16 336 0 0,36-2-800 0 0,17-11 0 0 0,0-1 0 0 0,1 0 0 0 0,-1 1 0 0 0,0-1 0 0 0,1 1 0 0 0,-1-1-1 0 0,1 1 1 0 0,-1-1 0 0 0,1 1 0 0 0,-1 0 0 0 0,1-1 0 0 0,0 1 0 0 0,-1 0-1 0 0,1-1 1 0 0,0 1 0 0 0,-1 0 0 0 0,1-1 0 0 0,0 1 0 0 0,0 0 0 0 0,0 0-1 0 0,-1-1 1 0 0,1 1 0 0 0,0 0 0 0 0,0 0 0 0 0,0-1 0 0 0,0 1 0 0 0,0 0-1 0 0,1 0 1 0 0,-1-1 0 0 0,0 1 0 0 0,0 0 0 0 0,0 0 0 0 0,1-1 0 0 0,-1 1-1 0 0,0 0 1 0 0,1-1 0 0 0,-1 1 0 0 0,1 0 0 0 0,-1-1 0 0 0,0 1 0 0 0,1-1-1 0 0,-1 1 1 0 0,1-1 0 0 0,0 1 0 0 0,-1-1 0 0 0,1 1 0 0 0,-1-1 0 0 0,1 1-1 0 0,0-1 1 0 0,-1 0 0 0 0,1 1 0 0 0,0-1 0 0 0,0 0 0 0 0,-1 0-1 0 0,1 1 1 0 0,6 13-53 0 0,1 18 42 0 0,24 33 139 0 0,-31-61-118 0 0,1 0-1 0 0,-1-1 0 0 0,0 0 0 0 0,1 1 0 0 0,-1-1 1 0 0,1 0-1 0 0,0 0 0 0 0,0 0 0 0 0,1 0 0 0 0,-1 0 1 0 0,0 0-1 0 0,1 0 0 0 0,0-1 0 0 0,0 1 0 0 0,2 1-9 0 0,8 8 65 0 0,20 31 156 0 0,-14-8 131 0 0,1 9 288 0 0,-20-19 16 0 0,-6-9-382 0 0,-22 24 370 0 0,11-28-432 0 0,-19 12 426 0 0,1-13-992 0 0,6-5-764 0 0,27-6 766 0 0,-17 7-2068 0 0,17-7 723 0 0,2 0-2444 0 0,0 0-1040 0 0</inkml:trace>
  <inkml:trace contextRef="#ctx0" brushRef="#br0" timeOffset="3177.18">2301 320 4608 0 0,'0'0'353'0'0,"0"0"-117"0"0,0 0 371 0 0,13 2 1787 0 0,119-7 1650 0 0,-41 2-3628 0 0,-51 3-2134 0 0,-40 0 714 0 0</inkml:trace>
  <inkml:trace contextRef="#ctx0" brushRef="#br0" timeOffset="4627.893">2941 24 1376 0 0,'6'0'265'0'0,"-4"0"578"0"0,-2 0 254 0 0,0 0 50 0 0,0 0-90 0 0,0 0-397 0 0,0 0-173 0 0,0 0-37 0 0,0 0-39 0 0,0 0-130 0 0,0 0-51 0 0,0 0-8 0 0,0 0-14 0 0,0 0-38 0 0,0 0-12 0 0,0 0-4 0 0,0 0 3 0 0,0 0 23 0 0,0 0 11 0 0,0 0 1 0 0,0 0 8 0 0,0 0 34 0 0,0 0 20 0 0,-13 19 450 0 0,-19 32 408 0 0,11-12-428 0 0,20-39-472 0 0,-6 16 310 0 0,-23 31 298 0 0,-1 24 958 0 0,19-30-731 0 0,-8 42 25 0 0,28-36-576 0 0,-7-42-411 0 0,0 0 0 0 0,1 0 0 0 0,0 0 0 0 0,0 0-1 0 0,1 0 1 0 0,0 0 0 0 0,-1-1 0 0 0,1 1 0 0 0,1-1 0 0 0,-1 0-1 0 0,1 0 1 0 0,0 0 0 0 0,3 3-85 0 0,8 9 281 0 0,30 13 147 0 0,-28-24-314 0 0,-2-4-81 0 0,11-14-7842 0 0,-24 11 5700 0 0</inkml:trace>
  <inkml:trace contextRef="#ctx0" brushRef="#br0" timeOffset="4998.065">3031 290 1840 0 0,'0'0'253'0'0,"0"0"393"0"0,0 0 170 0 0,0 0 30 0 0,11 3 2035 0 0,75 74 3499 0 0,-62-49-5402 0 0,11 8 14 0 0,-19-13-732 0 0,-15-21-228 0 0,-1-2-98 0 0,0 0-16 0 0,0 0-69 0 0,0 0-296 0 0,0 0-127 0 0,0 0-564 0 0,0 0-2244 0 0,0 0-966 0 0</inkml:trace>
  <inkml:trace contextRef="#ctx0" brushRef="#br0" timeOffset="5530.233">3198 303 1376 0 0,'0'0'65'0'0,"0"0"-6"0"0,2 0 146 0 0,-2 0 798 0 0,0 0 345 0 0,0 0 69 0 0,0 0-104 0 0,0 0-491 0 0,0 0-218 0 0,-8 6 914 0 0,-37 37 288 0 0,-34 37 234 0 0,45-46-1516 0 0,11-15-440 0 0,19-17-200 0 0,0 2 229 0 0,2-1-4238 0 0,2-3-203 0 0</inkml:trace>
  <inkml:trace contextRef="#ctx0" brushRef="#br0" timeOffset="5815.341">3436 536 456 0 0,'5'2'1911'0'0,"-2"0"4810"0"0,6 30-3855 0 0,1-15-1152 0 0,-7 9-1302 0 0,-3-25-306 0 0,0-1 44 0 0,0 0 11 0 0,0 27 562 0 0,0-25-686 0 0,0-2-78 0 0,0 0-689 0 0,0 0-2792 0 0,0 0-1194 0 0</inkml:trace>
  <inkml:trace contextRef="#ctx0" brushRef="#br0" timeOffset="6749.355">3443 397 920 0 0,'-18'2'9268'0'0,"12"-1"-9503"0"0,-12 1 1112 0 0,17-2-595 0 0,-9 6 451 0 0,0-2-379 0 0,17-5 255 0 0,8-4-599 0 0,-14 5 44 0 0,-1 0 10 0 0,0 0 5 0 0,0 0 16 0 0,0 0-15 0 0,0 0-6 0 0,0 0 0 0 0,0 0 0 0 0,0 0 1 0 0,0 0 11 0 0,0 0 21 0 0,0 0-1 0 0,0 0-6 0 0,0 0-29 0 0,0 0-112 0 0,0 0-49 0 0,0 0-10 0 0,0 0 4 0 0,0 0 29 0 0,0 0 12 0 0,0 0-581 0 0,0 0-2439 0 0,0 0-1040 0 0</inkml:trace>
  <inkml:trace contextRef="#ctx0" brushRef="#br0" timeOffset="7366.802">3513 5 456 0 0,'-8'-4'179'0'0,"6"4"743"0"0,2 0 302 0 0,0 0 51 0 0,0 0-100 0 0,0 0-444 0 0,0 0-193 0 0,0 0-40 0 0,0 0 5 0 0,6 6 629 0 0,44 23 2203 0 0,-40-22-3167 0 0,0 0 0 0 0,0 0 0 0 0,-1 1 0 0 0,-1 0 0 0 0,1 0 0 0 0,-1 1 0 0 0,-1 0 0 0 0,0 0 0 0 0,0 1 0 0 0,0 0 0 0 0,1 5-168 0 0,-3-7 103 0 0,-1 0 0 0 0,0 1 0 0 0,0-1 0 0 0,0 1 1 0 0,-1 0-1 0 0,-1 0 0 0 0,0 0 0 0 0,0 1 0 0 0,0-1 1 0 0,-1 9-104 0 0,-1 70 1429 0 0,-14 1 381 0 0,8-23-778 0 0,3-14 80 0 0,-4-29-640 0 0,4-6-130 0 0,3-16-268 0 0,0 5-2360 0 0,0-6 1132 0 0</inkml:trace>
</inkml:ink>
</file>

<file path=ppt/ink/ink5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55:17.855"/>
    </inkml:context>
    <inkml:brush xml:id="br0">
      <inkml:brushProperty name="width" value="0.05292" units="cm"/>
      <inkml:brushProperty name="height" value="0.05292" units="cm"/>
      <inkml:brushProperty name="color" value="#002060"/>
    </inkml:brush>
  </inkml:definitions>
  <inkml:trace contextRef="#ctx0" brushRef="#br0">8713 7628 403 0,'-3'-3'36'0,"3"3"-36"15,5-4 0-15,-2 1 0 0,-3-4 139 0,0 3 21 0,3-3 4 0,-3 7 0 16,2 0-47-16,-2-7-9 0,0 2-3 0,0 5 0 16,0-2-13-16,0-3-2 0,-2-2-1 0,2 7 0 15,0 0-7-15,-6 0-2 0,1-3 0 0,0 3 0 16,-3-4-13-16,0 4-3 15,0 4-1-15,0-4 0 0,-3-4-15 0,4 4-4 16,1 0 0-16,1 4 0 0,-6-1-10 0,3-3-2 16,0 4-1-16,3-1 0 0,5-3-7 0,-5 5-2 15,-3-5 0-15,0 2 0 0,8-2-8 0,-5 5-2 16,-6-5 0-16,-2 4 0 0,2-1 9 0,1-3 2 16,-1 4 0-16,-2-1 0 0,-3-3-5 0,3 0-1 15,0 4 0-15,-1-4 0 0,-1 0-3 0,-1 3-1 0,0-3 0 0,0 0 0 16,0 4-5-16,0-1-8 0,-2-3 11 0,2 0-11 15,3 0 21-15,-3 0-2 0,-3 0-1 0,3 0 0 16,8 0-26-16,-2 0-6 0,-4 0-1 0,4 0 0 16,-1 0 15-16,3 0 0 0,0 0 0 0,1 0 0 0,-4-3 0 0,3 3 0 15,3 3 0-15,-1-3-9 0,-2 0 9 0,3 0-8 32,5 0 8-32,0 0-8 0,0 0 8 0,-2 0 0 15,-4 4 0-15,6-4-8 0,0 0 8 0,0 0 0 0,-2 3 0 16,2-3 0-16,2 5 0 0,-2-5 0 0,0 0 0 0,-2 7 0 15,-1 0 0-15,3 0 0 0,0-7 0 0,0 4 0 16,-5-1 0-16,5-3 0 0,5 7 0 0,-2-2 0 16,-3-5 0-16,0 7 0 0,2 0 0 0,4 0 0 15,-4-3 0-15,1 3 0 0,-3 1 0 0,0-1 0 0,8 0 0 0,-8 4 0 16,0-4 0-16,0 3 0 0,2-3 0 0,1 5 0 16,-6-1 0-16,1-1 0 0,-1 2 0 0,3 2 0 15,0 0 0-15,0-2 0 0,0 6 0 0,0-4 0 16,3 1 0-16,-3-1 0 0,-3 0 0 0,3 5 0 15,3-1 0-15,2-1 0 0,0 2 0 0,-2 2 0 16,-6-2 0-16,3 0 0 0,6-1 0 0,-4-1 0 0,-2 2 0 0,0 2 0 16,3-2 8-16,0 2-8 0,-1-2 8 0,-4 2-8 15,-1-2 0-15,0 2 0 0,9-2 0 0,-6-3-8 0,-8 3 8 0,8 2 8 16,5-2-8-16,0 2 11 0,-5-2-11 0,0 2 12 16,0-2-12-16,0 0 12 0,8-5-12 0,-8 7 0 15,-2-7 0-15,4 5 0 0,6-5 0 0,-5 0 0 16,-6 2 0-16,0-1 0 15,3-6 0-15,0 3 0 0,0 2 0 0,-2 0 0 16,-3-2 0-16,5 2 0 0,2 0-10 0,-2-2 10 16,-8-1 0-16,3-1 0 0,8 2 0 0,-3-3 0 15,0 3 0-15,-6 0 0 0,4-3 0 0,-1 3 0 16,8 2 0-16,-5-2 15 0,-2-3-3 0,-1 5-1 16,3-2-11-16,0 2 0 0,-3-2 0 0,1 0 0 15,-1-3 0-15,0 3 0 0,3-3 0 0,-2 3 0 0,-6 2 0 0,5-7 0 16,8 5 0-16,-2-5 0 0,-8 7 0 0,5-7 0 15,0 0 0-15,5 5 0 0,-2 0 0 0,-3-3 0 16,-3 3 0-16,3-5 0 0,3 7 0 0,-3-2 0 16,-3-3 0-16,-2 3 0 0,5 0 0 0,-3-3 8 15,1 5-8-15,-1-2 0 0,-2 0 0 0,-1-3 8 16,6 3-8-16,-2 2 0 16,-4-2 0-16,4-3 0 0,2 3 0 0,0 2 0 15,-3-2 0-15,0-3 0 0,3 3 0 0,0 2 0 16,3-7 0-16,0 7 0 0,-3-7 0 0,0 5 0 0,2 0 16 15,-2-3 0-15,-2 3 1 0,-1 0 0 0,3-3-17 0,-3-2 0 16,3 5 0-16,0-5 0 0,-2 0 0 0,-1 5-19 16,3-3 4-16,0-2 1 0,-3 3 14 0,1-1 0 15,4-2 0-15,-2 0 0 0,3 0 0 0,-3 0 0 0,0 3 0 0,0-1 0 16,3-4 0-16,-1 2 0 0,-4 0 0 0,-1 0 0 16,6 0 0-16,-1 0 0 0,-4 0 0 0,2 5 0 15,-3-5 0-15,3 0 0 0,0 0 0 0,0 0 0 16,-5 5 0-16,2-5 0 0,3 0 0 0,0 0 0 15,-2 0 0-15,2-2 0 0,0 2 0 0,0-7 0 16,2 2 8-16,1 5-8 0,-3-2 0 0,2 2 0 0,4-2 8 0,-6-5-8 31,-3 2 0-31,3-2 0 0,8 7 0 0,-5-7 0 16,-3 0 8-16,0 0-8 0,0 0 0 0,0 0 0 0,8 7 0 0,-8-7 0 0,0 0 10 0,0 0-10 31,8 5 8-31,0-3-8 0,-3-2 0 0,3 5 0 16,0-3 8-16,2-2-8 0,1 5 0 0,-3-5 0 0,0 0 0 0,2 0 0 15,9 0 0-15,-3 5 12 0,-6-5-4 0,4 0 0 16,4-5-8-16,-2 5 0 0,2 0 0 0,1 0 0 16,-6 0 0-16,6 0-14 0,-3 0 3 0,-3 0 1 0,0 0 10 15,-2 0 0-15,2 0 0 0,-3 0 0 0,4 5 0 0,-4-5 0 16,1 2 0-16,2-2 0 0,3 0 0 0,-5 5 0 16,-1-5 0-16,1 2 8 0,-1-2-8 0,1 0 9 15,-3 0-9-15,2 5 10 0,1-5-10 0,-3 0 12 0,0 0-12 0,2 2 12 16,-2-2-12-16,-2 0 8 0,-1 5-8 0,0-5 8 15,1 0-8-15,-1 2 10 0,-5-2-10 0,0 0 10 16,0 0-10-16,0 0 0 0,0 0 0 0,0 0-1340 16</inkml:trace>
  <inkml:trace contextRef="#ctx0" brushRef="#br0" timeOffset="2243.022">5376 7847 806 0,'0'0'17'0,"0"0"4"0,0 0 1 0,0 0 2 0,0 0-24 0,0 0 0 15,6-5 0-15,-6 5 0 16,5-7 107-16,-5 7 17 0,0-3 3 0,0 3 1 16,0 0 0-16,0 0 0 0,0 0 0 0,0 0 0 15,0 0-52-15,0 0-9 0,0 0-3 0,-5 3 0 16,5-3 0-16,0 12 0 0,-3-5 0 0,3 4 0 0,-3-1 0 16,1 2 0-16,2 2 0 0,-3-3 0 15,0 6 0-15,3-5 0 0,-5 2 0 0,5 5 0 0,-3-5-51 16,3 4-13-16,0-3 0 0,-5-1 0 0,5 5 0 0,0-5 0 15,0 0 0-15,0-2 0 0,5-3 54 0,-5 3 8 0,0 2 2 0,0-7 0 16,0 5-52-16,0-5-12 0,3 0 0 0,-3 4 0 16,5-8 0-16,-5 4 0 0,0 0 0 0,6-2 0 15,-6-5 0-15,0 0 0 0,2 2 0 0,4 3 0 16,-6-5 16-16,5 7 1 0,-2-7 0 0,2 0 0 16,0 4-7-16,0-1-2 0,-2-3 0 0,5 0 0 0,0 0-8 0,0 5 10 15,0-5-10-15,2 0 10 0,-2 2-10 0,0-2 8 16,3 5-8-16,2-5 8 0,0 2-8 0,6-2 10 15,-9 0-10-15,4 5 10 0,-1-5-10 0,0 0 0 16,0 2 0-16,3 3 0 0,-3-5 20 0,3 0 4 16,0 4 2-16,0-1 0 0,3-3-26 0,-6 0 0 15,3 4 0-15,0-1 0 16,-3-3 0-16,-3 4 0 0,-2-4 0 0,0 3 0 16,-2-3 0-16,-1 5 0 0,-5-5 0 0,0 0 0 15,0 0 0-15,0 0 0 0,-3 2 0 0,3-2 0 0,-5 5 0 16,2-3-19-16,-5 3 3 0,3-5 1 15,0 0-129-15,-1 0-27 0,1 0-5 0,5 0-623 16,0 0-125-16</inkml:trace>
  <inkml:trace contextRef="#ctx0" brushRef="#br0" timeOffset="2443.845">5964 8136 1609 0,'0'0'35'0,"0"0"7"0,0 0 2 0,0 0 2 0,-3-3-37 0,3 3-9 0,-3-4 0 0,3 4 0 15,0 0 136-15,0 0 24 16,-5 4 6-16,2-1 1 0,-2-3-87 0,5 7-18 16,-5-2-3-16,2 2-1 0,1 0-11 0,2 0-3 15,-3 0 0-15,3 0 0 0,3 0-32 0,-3 0-12 16,0 2 0-16,0 1 9 0,2-5-9 0,1 2 0 16,-3-7 0-16,0 0 0 15,0 0-140-15,0 0-28 0,0 0-4 0,0 0-803 0</inkml:trace>
  <inkml:trace contextRef="#ctx0" brushRef="#br0" timeOffset="2597.839">5950 8009 1497 0,'0'0'66'0,"-5"-3"14"0,5-1-64 0,0-3-16 16,-5 4 0-16,5-1 0 0,0 4 148 0,0 0 27 16,-3-7 5-16,1 2 0 15,2 5-135-15,0 0-27 0,0 0-6 0,0 0 0 16,0 0-12-16,0 0 0 0,0 0 0 0,5 5-647 15,0-5-131-15</inkml:trace>
  <inkml:trace contextRef="#ctx0" brushRef="#br0" timeOffset="2968.194">6085 8141 403 0,'0'0'36'0,"-2"2"-36"16,2-2 0-16,0 0 0 0,0 0 326 0,0 0 58 15,-3 5 12-15,3 2 3 0,0-7-227 0,0 0-46 16,0 7-9-16,0-3-1 0,0-4-49 0,0 0-10 0,0 0-1 0,0 7-1 16,-5-4-55-16,5-3 0 0,0 0-11 0,0 0 2 0,0 0 35 0,0 0 7 15,0 0 2-15,0 0 0 0,0 0-24 0,0 0-11 16,0 0 10-16,5-3-10 0,-2-1 0 0,2 1 0 16,0-1 0-16,3-3 0 0,-2 0-16 0,-1 0-2 15,3-1-1-15,2 4 0 16,-2-3-9-16,0 0-1 0,0 0-1 0,3 2 0 0,-1 5 10 0,-2-7 3 15,0 7 0-15,0 0 0 16,0 0 17-16,0 0 0 0,-3 0-8 0,3 5 8 16,0-3 20-16,-2 3 7 0,1-3 1 0,-1 7 1 15,2-2 13-15,-3 0 2 0,0 1 1 0,3-1 0 16,-2 0-14-16,1 0-3 0,-1 0-1 0,-1 0 0 16,0 0-15-16,-2 0-2 0,2-2-1 0,1 2 0 15,-4-3-20-15,-2-4-4 0,0 0-1 0,0 0 0 16,0 0 16-16,3 3 0 0,-3-3 0 0,0 0 0 15,0 0-208-15,0 0-38 0,2 0-8 0</inkml:trace>
  <inkml:trace contextRef="#ctx0" brushRef="#br0" timeOffset="3771.242">6877 8143 1173 0,'-16'-7'52'0,"13"7"11"0,-2-3-51 0,2-1-12 16,-2 4 0-16,2-3 0 0,-2-1 119 0,2 4 21 15,-2-3 4-15,5 3 0 0,-5-4-34 0,5 4-7 16,0 0-2-16,-6 0 0 0,1 0-56 0,0 4-11 0,5-4-2 0,0 0-1 15,-8 3-18-15,0 1-3 0,3-1-1 0,-1 4 0 16,1 0-9-16,2-2 0 0,-5 2 0 0,3 0 8 16,2 0-8-16,1 0 0 0,-1 0 0 0,3 5 0 15,0-5 0-15,0-3-11 0,3-1 11 0,-1 4-8 0,1 0 8 0,2 0 0 16,3-2 0-16,-2-3 0 0,2 3 0 0,2-1 0 31,1-1 0-31,-1-3 0 0,4 0 0 0,-7 0 0 16,-1-3 0-16,-1-1 0 0,0 4 0 0,3-5 0 0,0-2 0 15,-2 5 0-15,1-3 0 0,4-2 0 0,-3 0 0 0,0 0 0 16,-3 2 10-16,-2-2 4 0,0 5 1 0,-1-5 0 16,-2 2 2-16,0-2 1 0,0 7 0 0,0 0 0 15,-2-7 4-15,-1 7 1 0,3 0 0 0,0 0 0 16,-3-3-6-16,-2 3-1 0,2 0 0 0,3 0 0 0,0 0-8 0,0 0-8 16,0 0 9-16,-2 7-9 0,2 0 9 0,2 1-9 15,4-6 8-15,-4 10-8 0,4-5 19 0,-1 0-2 16,0 0 0-16,0 0 0 0,1 0 11 0,-1 5 1 15,0-5 1-15,3 0 0 0,-3-3-30 0,1 4 0 16,-1-6 0-16,0 5 0 16,1-2-96-16,2-5-26 0,0 2-5 15,-3-2-922-15</inkml:trace>
  <inkml:trace contextRef="#ctx0" brushRef="#br0" timeOffset="4086.722">7152 8169 1440 0,'0'0'128'0,"0"0"-103"0,0 0-25 0,0 0 0 16,0 0 120-16,0 0 18 0,0 0 4 0,0 4 1 15,2 4-63-15,-2-1-12 0,0 0-2 0,0 0-1 16,3 0-7-16,-3 0-2 0,3 5 0 0,-1-5 0 16,-2 4-38-16,0-1-8 0,3-3-2 0,-3 0 0 15,0-7-8-15,0 0 0 0,0 5 0 0,0-5 0 16,0 0 0-16,0 0 0 0,0 0 0 0,0-5 0 0,3-2 0 0,-1 0 0 15,1 0 0-15,-3-5 0 0,3 3 0 0,2-3 0 16,0 2 0-16,0-1 0 0,1-1 0 0,2 5-12 16,0-3 2-16,-1 3 1 0,1-2-1 0,3 2 0 15,-6 5 0-15,1-3 0 0,-1 2 10 0,0-1-10 16,3 4 10-16,3 0-10 0,-1 0 10 0,4-3 0 16,-1 6 10-16,3-3-10 15,2 0 12-15,-2 4-4 0,-3-4-8 0,0 3-696 16,-2-3-145-16</inkml:trace>
  <inkml:trace contextRef="#ctx0" brushRef="#br0" timeOffset="5019.353">5593 8637 1728 0,'0'0'38'0,"0"0"8"0,0 0 2 0,0 0 0 0,0 0-39 0,0 7-9 0,0 0 0 0,0 0 0 0,0 5 72 0,0 2 12 0,0-2 2 0,3 2 1 16,0 0-37-16,-1 7-7 0,-2-2-2 0,0 0 0 31,0-3 15-31,0 3 4 0,3 2 0 0,-3-2 0 0,3-5-27 0,-3 5-5 16,0-5 0-16,5 0-1 0,-5-7-15 0,0 5-2 15,0 0-1-15,0-5 0 0,0-5 19 0,0-2 3 16,0 0 1-16,0 0 0 0,0 0-32 0,0 0 0 16,0 0 0-16,-5-2 0 0,2-10 0 0,0 5 0 15,1-5 0-15,-1-2 0 0,0 0 0 0,3 0 0 16,-2-5 0-16,-1-2 0 0,3 2 0 0,0-2 0 0,0 2 0 0,3-2 0 16,-1 2 0-16,1 5 0 0,0-5 0 0,-1 5 0 15,4 0 0-15,-1-5 0 0,-3 10 0 0,4-3 0 16,-1-2 0-16,3 7 0 0,-3-5 0 0,3 5 0 0,3 0 0 15,-3 4 0-15,5-1 0 0,-2 4 0 0,2-5 0 0,-3 5 0 16,1 5 0-16,2-5 0 0,-2 7 0 0,2 0 0 31,0 0 0-31,0 0 0 0,-2 5 0 0,2-5 0 16,-5 7 0-16,0-2 0 0,-3 2 57 0,-5-2 6 0,0-3 1 16,-2 3 0-16,-4-3-52 0,1 3-12 0,-3 0 0 0,3-3 0 15,-3 3 0-15,-3-5 0 0,-2 5 0 0,5-5 0 16,-2 0 0-16,2 0 0 0,-5 0 0 0,2-2 0 15,3-3-48 1,0 3-13-16,-3-3-3 0,6-2 0 0,-3 5 52 0,3-5 12 0,2 2 0 0,-5-2 0 0,8 0 0 0,0 0 0 16,-5 5 0-16,5-5 0 0,0 0 0 0,0 0 0 15,0 0 0-15,0 0 0 0,3 2 0 0,7 3 0 16,-4 2 0-16,4-2 0 0,3-3 0 0,3 5 0 16,-2-2 0-16,1 2 0 0,4 0 0 0,5 0 0 15,0 0 0-15,2 0 0 0,-5 0 0 0,0 0 0 16,1 0 0-16,-1 5 0 15,-8-5 0-15,0 0 0 0,0-2 0 0,-7 2 0 16,2-5 28-16,-3 3 8 0,0 2 1 0,0-5 1 16,-2 3-61-16,0 0-12 0,2-3-2 0,-5-2-1 15,0 0-132-15,0 0-26 0,0 0-6 0,11 0-1 0</inkml:trace>
  <inkml:trace contextRef="#ctx0" brushRef="#br0" timeOffset="5420.58">6138 8865 1497 0,'0'0'32'0,"0"0"8"0,0 0 0 0,0 0 4 0,0 0-36 0,0 0-8 0,0 0 0 0,6 0 0 16,-1 0 92-16,3 0 17 0,0 0 3 0,-3-2 1 0,6 2-78 0,-3-5-16 16,2 5-3-16,1-7-1 0,-1 7 19 0,4-5 4 15,-4 3 1-15,1 2 0 0,-1-5-11 0,4 3-3 16,-9-5 0-16,3 2 0 0,0-2-25 0,-3 5 0 15,-2-8 0-15,-1 8 0 0,1-5 56 0,-3 0 7 16,-3 0 1-16,1 2 0 0,-1-2 0 0,-2 0 0 16,-3 0 0-16,-3 2 0 15,3 3-52-15,0 2-12 0,-2-5 0 0,-3 3 0 16,-1 2 0-16,1-5 0 0,2 5 0 0,-2 5 0 16,0-5 0-16,5 2 0 0,-5 5 0 0,2-2 0 0,1 2 0 15,-1 0 0-15,-2 0 0 0,2 0 0 0,3 7 0 0,0-7 0 16,3 5 0-16,0 2 0 0,0-2 0 0,2 0 0 15,3-3 0-15,3 5 0 0,2-2 0 0,0-5 0 16,0 7 0-16,6-7 0 0,0 0-8 0,7 0-5 0,-5 3-1 0,6-8 0 31,-3 5-122-31,5-7-24 0,3 5-4 0,0-5-2 16,-1 0-53-16,1-5-10 0,-3 5-3 0,0 0-425 0</inkml:trace>
  <inkml:trace contextRef="#ctx0" brushRef="#br0" timeOffset="5874.362">6543 8839 1728 0,'0'0'38'0,"0"0"8"0,0-7 2 0,5 5 0 0,-5-5-39 0,-5 2-9 16,5-2 0-16,-2 0 0 0,-1 2 92 0,-2 3 16 15,-3-3 3-15,-3 5 1 0,0-2-30 0,1 2-6 16,-1 0 0-16,1-5-1 0,2 10-56 0,-5-3-11 16,-1 3-8-16,4 2 9 0,-3 0 44 0,2 0 9 15,0 0 2-15,3 0 0 0,-2 0-84 0,5 5-17 0,-1-5-3 0,1 0-1 16,2 5 28-16,3-5 13 0,0 0-12 0,3 5 12 15,2-5-12-15,1 0 12 0,1 0-10 0,1-5 10 0,0 3-16 0,0-3 4 16,0 3 0-16,3 0 0 0,-1-3 12 0,1-2 13 16,-6 0-2-16,3 0-1 0,3 0-10 0,-3 0 0 15,2-2 0-15,-2-3 8 0,0 0-8 0,3 3 0 16,-3-3 0-16,-3 3 0 0,0-5 8 0,1 2-8 0,-4-2 8 0,-2 7-8 16,0 0 8-16,3 0-8 0,-3 0 0 0,0 0 8 15,0 0-8-15,0 0 0 0,0 0 0 0,5-2 0 16,0 2 0-16,3 2 0 0,-8-2 0 0,6 0-11 15,2 7 11-15,0 0-8 0,-3 0 8 0,5 5-8 16,-2-5 8-16,6 5 0 0,-6-3 0 0,2 3-8 16,-5 0-2-16,3-3 0 15,0 5 0-15,0-2 0 0,-5 0 10 0,2-3 0 16,-2 3 0-16,-1 2 0 0,-4-2 49 0,-1-3 12 16,1 3 3-16,-4 0 0 15,-2-3-74-15,-2-2-14 0,-4 0-4 0,1 5 0 0,0-5 45 0,2 0 9 16,-7 0 2-16,5-2 0 15,-1-3-64-15,-4 5-12 0,5-7-2 0,-1 5-1 16,4-5-29-16,-1-5-7 0,3 5-1 0,0-7-589 0,0-2-119 0</inkml:trace>
  <inkml:trace contextRef="#ctx0" brushRef="#br0" timeOffset="6221.979">6702 8858 1497 0,'0'0'66'0,"0"0"14"0,0 0-64 0,0 0-16 0,0 0 0 0,0 0 0 16,0 0 112-16,0 0 18 0,0 0 4 0,0 0 1 15,0 0-33-15,0 0-6 0,0 5-2 0,3 2 0 16,-3 0-46-16,2-5-10 0,-2 5-2 0,0-2 0 16,3 2-11-16,-1 0-2 0,1 0-1 0,0 0 0 15,-1 0-6-15,-2-7 0 0,3 5-1 0,-3-5 0 0,0 0-1 0,0 0 0 16,0 0 0-16,0 0 0 0,0 0-14 0,0 0 9 15,0 0-9-15,0 0 8 0,0 0-8 0,5-5 0 16,-5-2 0-16,3 0 0 16,0-2-22-16,-1-3-6 0,4 5-2 0,-4 0 0 15,4-5-14-15,-4 5-4 0,1 0 0 0,2 0 0 16,0 0-1-16,3 2-1 0,-8-2 0 0,6 7 0 0,-6 0 40 0,2-7 10 0,4 7 0 0,-1 0 0 16,-2 0 0-16,2 0 0 0,0 0 0 0,0 0 0 0,-2 0 16 15,2 0 6-15,1 0 1 0,-1 5 0 16,0-3-67-16,0-2-14 0,1 0-2 0,2 5-889 15</inkml:trace>
  <inkml:trace contextRef="#ctx0" brushRef="#br0" timeOffset="6591.75">6890 8884 1720 0,'0'0'38'0,"0"0"8"0,8 0 2 0,-3 0 0 0,3 0-39 0,-3 0-9 0,3 0 0 0,3 0 0 15,-3 0 75-15,2 0 13 0,1-5 2 0,-1 5 1 16,4-2-55-16,-4-3-10 0,1 5-2 0,-1-2-1 0,1-3-3 0,-3 3-1 16,0-3 0-16,-3 5 0 0,6-7-7 0,-9 7 0 15,1-7-1-15,2 7 0 0,-2-5-20 0,-3 3-4 16,0-5-1-16,-3 2 0 0,1-2 38 0,-4 0 7 16,-2 0 1-16,3 7 1 0,-3-5-23 0,3 3-10 15,-6-3 8-15,1 5-8 0,-1 0 10 0,1 0-10 16,-4 0 12-16,4 5-12 15,-3-3 17-15,2 3-3 0,-2 2-1 0,0 0 0 0,-1 0-5 16,4 0-8-16,-1 0 11 0,3 5-11 0,0-5 8 16,3 5-8-16,0-3 0 0,2 3 0 0,3-5 0 0,-3 7 0 15,3-7-15-15,3 5 5 0,-3-5 10 0,5 5 0 16,1-5 0-16,2 2-8 0,-3-4 8 0,5 2-8 16,-2-5 8-16,6 3-8 15,-1 0-84-15,0-3-17 0,3-2-3 0,2 0-521 0,-2 0-104 0</inkml:trace>
  <inkml:trace contextRef="#ctx0" brushRef="#br0" timeOffset="6923.665">7210 8858 1267 0,'0'0'28'0,"0"-7"5"0,3 2 2 0,-1-2 1 0,1 5-36 0,-3-5 0 16,0 2 0-16,2-2 0 0,-2 5 109 0,0-3 15 15,-2-2 4-15,2 7 0 0,-3-5-18 0,1 5-3 16,-1-2-1-16,-2-3 0 0,2 5-67 0,-2 0-14 15,-6 0-2-15,3 0-1 0,3 0 10 0,-3 0 1 16,0 5 1-16,3-3 0 0,-6 3-34 0,6 2 0 16,0-2 0-16,-1-3 0 0,4 5 0 0,-1 0 0 0,0-2 0 0,1-3 0 15,2 3 0-15,2 2-9 0,1 0 9 0,0-2-8 0,2-3 8 16,0 5-8-16,0-2 8 0,3 2-8 0,0 0 8 0,0-5 0 16,0 3 0-16,0 2-8 0,0 0 8 0,-3-2 0 15,1 2 0-15,2-5 0 0,-3 3-19 0,-2 2-1 16,-1-2-1-16,3-3 0 0,-5-2 35 0,3 5 7 15,-3-3 2-15,0 3 0 0,0-5-12 0,-3 7-3 16,3-5 0-16,-2 3 0 0,-1-3 8 0,-2 3 2 0,0 2 0 0,-3-7 0 16,0 7-9-16,-3-7-1 0,3 7-8 0,0-7 12 15,0 5-105 1,0-3-22-16,3-2-4 0,-3 0-823 0</inkml:trace>
  <inkml:trace contextRef="#ctx0" brushRef="#br0" timeOffset="7261.84">7408 8830 1465 0,'0'0'64'0,"0"0"15"0,0-5-63 0,0-2-16 0,0 0 0 0,-2 2 0 16,-1 3 96-16,-2-3 17 0,-1 3 3 0,-1-3 1 15,1 5-26-15,1 0-6 0,0-2-1 0,-3 2 0 0,-3 2-40 0,3-2-9 16,-5 5-2-16,2-3 0 0,-2 3-13 0,3 2-2 15,2-2-1-15,0-3 0 0,0 5-17 0,0 5 0 16,3-5 0-16,-1 0 0 0,4 5 0 0,-1-5 0 16,6 2-9-16,-3-4 9 0,2 2-10 0,4 5 10 15,1-5-12-15,1 0 12 0,0 2 13 0,3-4 10 16,0 2 1-16,-4 0 1 16,4 0-40-16,-3 5-8 0,0-5-1 0,0 0-1 15,-3 0 25-15,0 0 0 0,-2 0 0 0,0-2 11 16,-3 2-3-16,-3-5-8 0,0 3 12 0,-2 2-4 15,2-2 4-15,-4-3 1 0,-1 3 0 0,0-3 0 16,-3 3-13-16,1-3 0 0,2-2 0 0,0 5 0 16,2-5-100-16,1 0-22 0,0-5-5 0,5 5-820 15</inkml:trace>
  <inkml:trace contextRef="#ctx0" brushRef="#br0" timeOffset="7477.732">7445 8877 1036 0,'0'0'92'0,"0"0"-73"0,0 0-19 0,6 2 0 16,-4-2 177-16,1 5 32 0,2 2 7 0,-2-7 0 0,-3 7-79 0,0 0-16 16,3 0-3-16,-1 0-1 0,-2 0-57 0,0 5-11 15,0-5-2-15,0 0-1 0,-2 5-34 0,2-5-12 16,0 0 9-16,0 0-9 0,0 5 17 0,0-5-1 16,0 0-1-16,0-5 0 0,0-2-24 0,0 0-5 15,0 5-1-15,0-5 0 31,0 0-90-31,0 0-19 0,0 0-3 0,2-5-513 0,3 3-102 0</inkml:trace>
  <inkml:trace contextRef="#ctx0" brushRef="#br0" timeOffset="7609.479">7477 8783 1267 0,'0'0'56'16,"0"0"12"-16,0 0-55 0,0 0-13 0,0 0 0 0,0 0 0 15,0 0 138-15,0 0 25 0,0 0 5 0,0 0 0 0,0 0-105 0,0 0-22 16,0 0-4-16,3 7-1 15,-1 0-141-15,1 0-29 0,0-5-6 0</inkml:trace>
  <inkml:trace contextRef="#ctx0" brushRef="#br0" timeOffset="7925.525">7588 8884 1706 0,'0'0'37'0,"0"0"8"0,0 0 2 0,0 0 1 0,0 0-38 0,0 0-10 15,-2 2 0-15,-1 3 0 0,-2-3 58 0,2 3 10 16,0 2 1-16,1-2 1 0,-4-3-5 0,4 5-1 16,-3 0 0-16,2-2 0 0,0 2-64 0,3 0 0 15,-2 5 0-15,-1-5-12 0,3 0 12 0,3 0 0 0,-3-5 12 0,2 8-12 16,1-3 8-16,0-5-8 0,-1 3 0 0,3-3 0 16,1 3 10-16,-1-3-10 0,0-2 8 0,1 0-8 15,2-2 0-15,-1-3 0 0,1 5 0 0,0-7 0 16,-5 5 16-16,5-3 12 0,-3-2 1 0,1 0 1 15,-1 0-8-15,-3 0-2 0,4-5 0 0,-6 5 0 16,2 0 0-16,-2 0 0 0,0 2 0 0,0-2 0 0,-2 0-10 0,-1 7-2 16,0-7-8-16,1 7 12 0,-1-7-12 0,3 7-18 15,-5 0 4-15,5 0 1 16,-3-5-186-16,3 5-37 0,0 0-7 0</inkml:trace>
  <inkml:trace contextRef="#ctx0" brushRef="#br0" timeOffset="8263.186">7665 8844 1267 0,'0'0'28'0,"0"0"5"0,0 0 2 0,0 0 1 0,0 0-36 0,0 0 0 16,5 0 0-16,-2 7 0 0,2-2 132 0,-2-3 20 15,0 5 4-15,-1-2 1 0,1 2-69 0,-3 0-13 16,0 0-3-16,0 0-1 0,0 0-23 0,0 0-4 16,0 0 0-16,0 0-1 0,0 0 5 0,0 5 0 15,0-5 1-15,-3 0 0 0,3 0-49 0,0-2 0 0,0-5 0 0,0 0 0 16,-2 7 0-16,2-7 10 0,0 0 0 0,0 0 0 15,0 0-2-15,0 0-8 0,0 0 12 0,0 0-4 16,0 0-8-16,0-12-17 0,0 5 4 0,2 0 1 16,3-2 12-16,3-3-12 0,-2 0 12 0,2 3-12 15,0-3-26-15,-1 0-5 0,4 5-1 0,-3-2 0 16,0 4 18-16,3-2 3 16,-6 0 1-16,3 7 0 0,0 0 22 0,0 0 8 15,-3 5 0-15,0-3 0 0,6 3 12 0,-6 2 3 16,3 0 0-16,-3-5 0 0,1 5 17 0,-1 5 3 15,3-5 1-15,-3 0 0 0,-2 0-9 0,-1 0-2 16,4-2 0-16,-4 2 0 0,-2-7-4 0,0 0-1 0,-2 7 0 0,2-7-800 16,0 0-160-16</inkml:trace>
  <inkml:trace contextRef="#ctx0" brushRef="#br0" timeOffset="10530.56">8308 6774 172 0,'0'0'16'0,"0"0"-16"0,0 0 0 0,0 0 0 15,0 0 246-15,0 0 46 0,0 0 10 0,0 0 2 16,0 0-192-16,0 0-39 0,0 0-7 0,0 0-2 16,0 0 36-16,0 0 6 0,0 0 2 0,0 0 0 15,0 0-39-15,0 0-7 0,8 2-2 0,-8-2 0 16,0 0-28-16,0 0-7 16,0 0-1-16,0 0 0 0,0 0 21 0,-5 8 4 15,-6-8 1-15,3 0 0 0,0 4-20 0,-5-4-4 16,-8-4-1-16,5 4 0 0,5 0-9 0,-7 0-3 15,-3-3 0-15,-6-2 0 0,1 5-5 0,2-2 0 16,-3 2-8-16,-2-5 12 0,-8 1-12 0,3 1 11 16,2 3-11-16,-5-4 10 0,-5 4-10 0,2-3 8 15,3-1-8-15,0 4 8 0,0 0 4 0,0 0 1 0,-5 0 0 0,2-3 0 16,-2 6-13-16,-1-3 0 0,-2 0 0 0,0 0 0 16,0 0 0-16,3 0 11 0,0 0-2 0,2 0 0 15,-5 0-9-15,0 0 0 0,-3 0 0 0,1 0 0 0,4 0 0 16,1 0 0-16,0 0 0 0,-3 0 0 0,2-3 0 0,-2-1 0 15,-2 4 0-15,-1 0 0 0,1 0 0 0,2 0-16 16,-3-3 4 0,3 3 1-16,0 3 24 0,0-3 5 0,-3 0 1 0,1 0 0 15,-4 4-3-15,1-1-1 0,3-3 0 0,2 0 0 16,0 0-15-16,2 4-13 0,1-1 2 0,-3 1 1 16,3-4 10-16,-3-4 11 0,0 4-3 0,5 4 0 15,0-4-8-15,1 3-9 0,2 1 9 0,0-4-13 16,-1 0 13-16,4 0 12 0,2 0-3 0,-2 0 0 15,0 0 12-15,4 0 3 0,1 0 0 0,6-4 0 0,-1 4-15 0,0-3-9 16,3 3 12-16,2 0-12 0,6 0 23 0,-6 0-3 16,4 0 0-16,-1 0 0 0,2-4-20 0,1 4 8 15,3 0-8-15,-4 0 0 0,6 0 14 0,-2 4-2 16,2-4 0-16,3 0 0 0,-3 7-12 0,2-2 0 16,1-3 0-16,3-2 0 0,-4 8 0 0,4-4 0 15,-1-1 0-15,0 4 0 16,1 0 0-16,-1 2 0 0,0 1 0 0,1-3 0 15,-1 7 0-15,3-3 0 0,-8 1 0 0,5 2 0 16,1-4 0-16,-3 9 0 0,-1-5 0 0,1 4 0 16,-3 1 0-16,3-2-13 0,-3 6 4 0,0-2 1 0,-3 8 8 0,1-3 11 15,2-1-3-15,0 4 0 0,0-4-8 0,-3 8 0 16,3 0 0-16,3-4 0 0,-3 3 0 0,-2 1-9 0,2 3 9 16,-3 4-13-16,3-7 13 0,0 7 0 0,-5 4 0 0,2-1 0 15,-2 4 0-15,0 0 0 0,2 0 0 0,-2 0 0 16,0 0 16-16,0 5-3 0,-1 2-1 0,1 0 0 15,0 0-12-15,0 0 0 0,-6 5 0 0,6-1 0 16,0 4 0-16,-6-1 8 0,3 0-8 0,0 5 9 16,3-5-9-16,-3 5 12 0,-2 0-12 0,2 2 12 15,3 0-12-15,-3 3 10 0,5-3-10 0,-7 0 10 0,10 3-10 0,-8-1 0 16,5 1 0-16,1-3 0 0,-6 0 8 0,5 5 0 16,1-5 0-16,2 3 0 0,-5-3-8 0,5 0 0 15,2-2 0-15,-2 7 0 0,3-5 0 0,0 0 0 16,-3-2 8-16,3 0-8 0,-1 2 0 0,1 3 0 15,2-3 0-15,-5-2 0 0,6-3 0 0,-4 1 0 16,4-1 0-16,-6 3 0 16,3 0 0-16,2-5 0 0,-2 0 0 0,2 0 0 15,0 3 0-15,3-8 0 0,-8 10 0 0,6-7 0 16,-1-2 0-16,0-6 0 0,1 3 0 0,2 0 0 16,0 1 0-16,-5-1 0 0,2 4 0 0,3-6 0 0,-5-2 0 0,2 1 0 15,0-4 0-15,1 7 0 0,-1-7 0 0,3 5 0 16,0-5 0-16,-3 3 0 0,3-6 0 0,0-1 0 15,0 4 0-15,0-7 0 0,0 7 0 0,0-7 0 0,0 7 0 0,0-7 0 16,0 4 0-16,3-1 0 0,-3-6 0 0,0-1 0 16,0 4 0-16,3-7 0 0,-3 2 0 0,0-2 0 15,2 0 0-15,1 0 0 0,0 0 0 0,-3-1 0 16,5-3 0-16,-5-1 0 0,3 2 0 0,2-8 0 16,-5 3 0-16,0-3 0 0,0-1 0 0,0 2 0 15,0-6 0-15,0 2 0 16,0-1 0-16,0-3 0 0,0-1-9 0,0 0-1 15,0 0 0-15,2-2 0 0,-2 2 10 0,0 0 0 16,0-7 0-16,0 5 0 0,0-5 0 0,0 0 0 16,0 0 0-16,3-2-8 0,-3 2 8 0,0-7 0 15,0 0 0-15,0 2 0 0,0-2 0 0,0 5 0 16,0-5 0-16,0 0 8 0,0 0-8 0,0 0 0 16,-3 7 0-16,3-7 8 0,0 0-8 0,0 0 9 0,0 0-9 0,0 7 10 15,3-3-10-15,-3-4 0 0,0 0 0 0,0 0 0 16,0 8 29-16,0-8 4 0,0 0 1 0,0 0 0 15,0 0-34-15,0 0 0 0,0 0 0 0,0 0 0 0,0 0 8 0,0 0-8 16,0 0 0-16,0 0 0 0,0 0 8 0,0 0-8 16,0 0 12-16,0 2-12 0,0-2 8 0,0 0-8 15,3 5 0-15,2-3 0 0,0 3 0 0,1-5 0 0,2 0 0 0,0 4-9 16,2-1 9-16,6-3 0 0,2 0 0 0,6 0 8 16,-3 0-8-16,6 4-8 0,2-1 8 0,3-3-12 15,5 4 12-15,0-1 11 0,5 2-3 0,-2-3 0 16,5 3-8-16,0-3-14 0,0 3 3 0,8 2 1 15,8-3 10-15,-3-1 11 0,3 4-3 0,0-3 0 16,5-1-8-16,2 4-12 16,1-7 2-16,3 5 1 0,-1 2 9 0,6-7 0 15,0 4 0-15,2-1 0 0,-2-3 0 0,5 7 0 16,-3-7 0-16,3 0 8 0,5 0-8 0,-2 4 0 16,-6-1 0-16,3-3 0 0,6 0 0 0,-4 0 0 15,-9 5-9-15,4-5 9 0,0 2 0 0,-2-2 0 0,0 0 0 16,-3 0 0-16,-5 0 0 0,-1 5 0 0,1-10 0 0,-3 5 0 15,3 0 0-15,-3 5 0 0,-2-5 0 0,-3 0 0 0,-1 0 0 16,-1 0 0-16,-12 2 0 0,1-2 0 16,0-2 0-16,-6 2 0 0,-5 0 0 0,-8 0 0 15,-5 0-104-15,-6 0-12 0,-4-5-4 0</inkml:trace>
  <inkml:trace contextRef="#ctx0" brushRef="#br0" timeOffset="12540.826">471 8522 460 0,'0'0'41'0,"0"0"-33"0,0 0-8 0,0 0 0 16,0 0 136-16,0 0 26 0,0 0 5 0,0 0 1 16,0 0-65-16,0 0-13 0,0 0-2 0,0 0-1 15,0 0-7-15,0 0 0 0,0 2-1 0,0 5 0 16,0-7-14-16,0 7-2 0,3 0-1 0,2 2 0 0,-2-1 1 0,-3-1 0 15,7 2 0-15,-4 3 0 0,2-5-34 0,-2 7-6 16,5 0-2-16,-5-2 0 0,2 2-21 0,-2 0 0 16,5-2 0-16,-8 2 0 0,7 0 44 0,-7 5 4 15,8-5 0-15,-8 0 1 0,8 5-13 0,-5-5-2 16,-3 0-1-16,3-2 0 0,2 2-25 0,-5-2-8 16,3-5 0-16,2 5 0 15,-2-5 12-15,-3 0 0 0,5 0-1 0,-5-5 0 16,0-2 1-16,0 0 0 0,0 0 0 0,0 0 0 15,0 0 2-15,0 0 1 0,0 0 0 0,0 0 0 16,0-7 6-16,-5 0 2 0,5-7 0 0,-8 2 0 16,5-2-31-16,-2 0-7 0,2-5-1 0,0 5 0 15,-2-5 16-15,2 5 0 0,-2 0 0 0,2 0 0 0,-4 0 0 16,4-5 0-16,-2 5 0 0,2-5 0 0,-5-2 0 0,8 7 0 0,0 0 0 16,0-3 0-16,0 3 0 0,0 5 0 0,0-8 0 0,0 8 0 15,0-3 12-15,8-2 6 0,-8 2 1 0,8 3 0 16,-5-3-19-16,4 5 0 0,1 0 0 0,3 0-9 15,-3 2 9-15,3-2-8 0,-4 7 8 0,9-2-8 16,-5-3 8-16,-1 5 0 0,1 0 0 0,5 5-8 16,-5-3 8-16,4 3 0 0,1-3 0 0,-2 5-8 0,-1 2 8 0,-3 1 0 15,1-3 0-15,-3 0 0 0,2 0 0 0,-2 5 0 16,0-5 0-16,-5 5 0 0,-3-3 9 0,5-4-9 16,-10 6 12-16,2-1-12 0,3-3 12 0,-8 0-4 15,0-2 0-15,-2 2-8 0,-6 0 8 0,5 0-8 16,1-2 0-16,-6-3 0 0,0 3-12 0,3-3-10 15,-3 3-2-15,-3-3 0 16,4-2 24-16,1 0 0 0,-4 0 0 0,2 0 0 16,0 0-56-16,5 0-6 0,4 0-2 0,-4 0 0 15,3 0-51-15,5 0-10 0,3 0-3 0</inkml:trace>
  <inkml:trace contextRef="#ctx0" brushRef="#br0" timeOffset="12926.377">976 8759 1497 0,'0'0'66'0,"0"0"14"0,0 0-64 15,0 0-16-15,-2-2 0 0,-6-3 0 0,2 5 106 0,1-2 18 16,-3 2 3-16,0-5 1 0,-2 5-72 0,-4 0-13 15,9 5-3-15,-11-3-1 0,6 3-20 0,-6 2-4 16,5 0-1-16,-5 0 0 0,6 5-2 0,2-3-1 16,-3 3 0-16,3 0 0 0,0-3-11 0,6 3 12 15,-6 0-12-15,8-3 12 0,0-2-12 0,0 0 12 16,2 5-12-16,4-5 12 0,-4 0-12 0,4 0 0 0,-1 0 0 0,8-2 8 16,-7-3 5-16,7-2 1 0,-3 0 0 0,6 0 0 15,-5 0 11-15,2-7 3 0,0 0 0 0,0 0 0 16,3 0-16-16,-8-5-4 0,3 3 0 0,-1-3 0 15,4-2 45-15,-12 2 9 0,1 5 2 0,2-7 0 0,-5 2-52 16,0 5-12-16,0-2 0 0,-5-3 0 0,0 5 0 0,-9-5 0 16,9 5 0-16,-8 0 0 0,2 0 0 0,1 5 0 15,2-3 0-15,-3 5 0 32,3 5-202-32,0-5-43 0,0 2-9 0,6-2-2 0</inkml:trace>
  <inkml:trace contextRef="#ctx0" brushRef="#br0" timeOffset="13227.366">1082 8522 748 0,'-8'-8'67'0,"8"8"-54"15,0-4-13-15,0 4 0 0,0 0 192 0,0 0 35 16,-5-3 7-16,5 3 2 0,0 0-73 0,0 0-15 0,0 0-2 0,0 0-1 15,0 7-49-15,0 1-11 0,-3 1-1 0,3 3-1 16,3 2-67-16,-3 0-16 0,0 0 0 0,5 5 0 16,-5 2 0-16,0-2 0 0,3 2 0 0,-3 5 0 15,0-5 32-15,0-2 4 0,0 2 0 0,0 3 0 0,0-8-24 0,0 3-12 16,5-5 12-16,-5 0-12 0,0-2 8 0,0 2-8 31,0-2 0-31,3-5 0 16,5 0-52-16,-6 0-18 0,4-7-3 0,2 5-1 15,-6-5-192-15,6-5-38 0</inkml:trace>
  <inkml:trace contextRef="#ctx0" brushRef="#br0" timeOffset="13612.53">1212 8705 1465 0,'0'0'64'0,"5"0"15"0,-5 0-63 0,0 0-16 16,0 0 0-16,0 0 0 0,3 5 112 0,2-3 20 15,-2 3 4-15,-3 2 1 0,2 0-29 0,-2 0-5 16,6 0-2-16,-6 0 0 0,2-2-55 0,4 2-11 15,-4-3-3-15,1 4 0 0,2-1-19 0,6-5-4 16,-3 5-1-16,0-2 0 0,2-3-8 0,1 3 0 16,-1-5 0-16,4 0 0 15,-4 0-8-15,1 0-4 0,-1-5-1 0,4 3 0 16,-4-3 22-16,-2-2 5 0,3 0 1 0,-3 0 0 16,-6 0-24-16,4-5-5 0,1 5-1 0,-4-2 0 0,-3-3 15 15,0 5 0-15,0 2 0 0,0-2 0 0,0 0 0 0,0 7 0 16,-3-2 0-16,3 2 0 0,0 0 48 0,-5 0 13 15,3 0 3-15,-6 0 0 0,2 2-52 0,4 3-12 16,2 2 0-16,-3 0 0 0,-2 5 0 0,2-3 0 0,-2 5 0 0,2-2 0 16,3 7 34-16,-3-3 4 0,-2 3 1 0,3 2 0 15,-6-2-22-15,0 0-4 0,5 2-1 0,-5-2 0 16,3-3-4-16,0 3-8 0,-3 0 11 0,0 0-11 16,0-3 10-16,0-4-10 0,5 2 8 0,-5 0-8 15,0-2 0-15,6-5-17 0,-4 0 2 0,6 0 1 16,-2 0-78-16,2-2-15 0,0-5-3 0,0 0-1 15,0 0-116-15,0 0-23 0,10-12-5 0,6-7-1 0</inkml:trace>
  <inkml:trace contextRef="#ctx0" brushRef="#br0" timeOffset="14329.286">1588 8745 1036 0,'0'0'46'0,"0"0"10"0,0 0-45 0,0 0-11 15,0 0 0-15,0 0 0 0,0 0 104 0,0 0 20 16,0 0 3-16,0 0 1 0,0 0-22 0,0 0-4 0,0 0-1 0,0 0 0 16,0 0-32-16,0 0-6 0,2 7-2 0,3-2 0 0,-5 6-25 0,0-3-4 15,0-1-2-15,3 2 0 0,-3-2 39 0,0 0 8 16,5 5 2-16,-5 2 0 0,3-7-24 0,-3 0-5 16,0 5-1-16,0-5 0 0,3-2-39 0,-3-5-10 15,0 0 0-15,-3 7 0 0,3-7 8 0,0 0-8 16,0 0 12-16,0 0-4 0,0 0 0 0,0 0 0 0,0 0 0 0,3-7 0 15,-3 0-8-15,5 0 0 0,-5-3 0 0,8 3 8 16,-5-2-20-16,-3-3-4 0,2-2 0 0,3 2-1 16,-5 5 17-16,0-7 0 0,3 7 0 0,2-5 0 15,3 5 0-15,-5-2 0 0,5 2 0 0,0-3 0 32,-3 8 0-32,3-3 0 0,0 3 0 0,3 2 0 0,-3 2 0 0,2-2 0 15,-2 5 0-15,3 2 0 0,2 0 0 0,-3 5 0 16,-2-5 0-16,0 0 0 0,3 7 9 0,-3-2 6 15,0-3 1-15,-3 3 0 0,3 2-4 0,0-2-1 16,0-3 0-16,-5 3 0 0,2 2 4 0,-2-7 1 16,2 0 0-16,-3 5 0 0,-2-5 2 0,0 0 1 15,3 0 0-15,-3 0 0 0,0 0-6 0,0-2-1 16,0-3 0-16,0-2 0 0,0 5-4 0,0-5-8 0,0 0 11 0,0 0-11 16,0 0 9-16,0 0-9 0,0 0 0 0,0 0 9 15,5-5-80-15,-5-2-16 0,3 0-3 0,2 0-729 16,-5 0-145-16</inkml:trace>
  <inkml:trace contextRef="#ctx0" brushRef="#br0" timeOffset="17712.624">2379 8757 1407 0,'0'0'62'0,"0"0"14"0,0 0-61 0,0 0-15 16,0 0 0-16,0 0 0 0,0 0 115 0,2 2 20 15,-2-2 4-15,3 9 1 0,2-6-39 0,-2 4-7 16,2 5-2-16,-2-5 0 0,2 0-40 0,-2 7-9 16,-3-7-2-16,2 0 0 0,4 5-26 0,-6-5-6 0,2 0-1 0,4 5 0 15,-6-10 22-15,0-2 4 0,0 7 1 0,0-7 0 16,0 0-5-16,0 0-1 0,0 0 0 0,0 0 0 15,0 0-29-15,0 0-15 0,0 0 2 0,0 0 0 16,0 0 13-16,0-7 0 0,2 0 0 0,-2 0 10 16,0 0-10-16,3-5 0 0,2 5 0 0,3-2 0 15,-5-3 0-15,5 5 0 16,-6-5 0-16,6 5-11 0,-2 5 19 0,-1-5 4 16,0 2 1-16,3-2 0 0,3 7-13 0,-9-5 0 15,-2 5 0-15,0 0 0 0,8 0-8 0,-2 5-5 16,4-1-1-16,-7-1 0 0,2 4 22 0,-2-2 5 15,2 2 1-15,-2-5 0 0,-1 10-14 0,4-5 0 16,-4 0 0-16,4 0 0 0,-6 0 34 0,0 0 4 0,2-2 1 16,-2-5 0-16,3 7-27 0,-3-7-4 0,0 0-8 0,5 5 11 15,-5-5 6-15,0 0 2 0,0 0 0 0,8 2 0 0,-5-4-19 0,5-3-19 16,0 5 4-16,0-7 1 0,-3 2 14 0,3 3 0 16,2-5 0-16,4 0 0 0,-7 0-10 0,4-5 10 15,0 7-10-15,-3-2 10 0,2 5 10 0,-2-5 8 16,0 2 2-16,0 5 0 0,-3-7-20 0,1 7 0 15,-6 0 0-15,0 0 0 16,8 0-18-16,-6 5-7 0,-2-5-2 0,5 2 0 0,-5 5 43 0,3 0 9 0,0-2 2 0,2 2 0 16,-5 0-27-16,3 0 0 0,2 5 0 0,-5-3 0 15,0-4-8-15,3 7-8 0,-1-3 0 0,4-2-1 16,-6 5 17-16,2-5 0 0,-2 0 0 0,5 0 9 16,-5 0-9-16,3-2 0 0,-3-5 0 0,0 0 0 31,5 2-84-31,1-2-21 0,-1 0-5 0,3-2-664 15,-3-3-133-15</inkml:trace>
  <inkml:trace contextRef="#ctx0" brushRef="#br0" timeOffset="17875.229">2847 8804 1857 0,'0'0'82'0,"0"7"18"0,0-7-80 0,0 7-20 0,0 0 0 0,3 0 0 0,-3 0 86 0,0-2 14 15,0 7 2-15,2-5 1 0,-2 0-31 0,0 2-5 16,0-4-2-16,6 2 0 0,-6 0-10 0,0 0-3 15,0-7 0-15,0 5 0 16,0-5-92-16,0 0-20 0,2 2-3 0,-2-2-1 16,0 0-179-16,8 0-36 0</inkml:trace>
  <inkml:trace contextRef="#ctx0" brushRef="#br0" timeOffset="18044.525">2884 8712 748 0,'0'0'33'0,"0"0"7"0,0-2-32 0,0 2-8 0,0-5 0 0,0 5 0 16,0 0 322-16,0 0 62 0,0 0 13 0,0 0 3 16,0 0-269-16,0 0-54 0,0 0-10 0,3-7-3 0,7 5-51 0,-5-3-13 15,-5 5 0-15,8 5 0 16,3-3-151-16,0 3-33 0,-3-3-6 0,-1-2-2 0</inkml:trace>
  <inkml:trace contextRef="#ctx0" brushRef="#br0" timeOffset="18446.099">3164 8837 1382 0,'0'0'123'0,"0"0"-99"16,0 0-24-16,3-5 0 0,2-2 82 0,-5 7 11 15,0-7 3-15,0 5 0 0,0-3 8 0,0 0 1 16,0 3 1-16,0-3 0 0,0 5-67 0,-5-2-14 16,0-3-2-16,-3 5-1 0,3 5 11 0,-6-3 3 15,0-2 0-15,1 5 0 16,-3 2-27-16,-1 0-9 0,6 0 0 0,-2 5 9 15,2-5-9-15,0 0 0 0,0 5 0 0,5-5 0 16,3 2 22-16,-5-2 2 0,5 0 1 0,5 5 0 16,-2-5-42-16,5-2-9 0,0-3-2 0,0 3 0 15,2-3 28-15,4-2 0 0,-1 0 0 0,-3 0 0 16,6-2 0-16,-5-3 0 0,-1-2 0 0,-2 5 8 16,3-3 0-16,-3-2 1 0,0 0 0 0,0 0 0 0,-6 0 12 0,4 0 3 15,-4 0 0-15,1 0 0 0,-3 2 11 0,0-2 2 16,0 7 1-16,0 0 0 0,0 0-12 0,0 0-2 15,0 0-1-15,0 0 0 0,0 0-12 0,0 0-3 0,0 7 0 0,-3 5 0 16,6-5-17-16,-3 0-4 0,5 0-1 0,-5 0 0 16,3 0 14-16,2 0 12 0,6 0-3 0,-8-2 0 15,-3-3-9-15,5 3-12 16,3-3 2-16,-3-2 1 16,-5 0-44-16,5 5-9 0,3-5-2 0,3-5-682 15,-3 3-137-15</inkml:trace>
  <inkml:trace contextRef="#ctx0" brushRef="#br0" timeOffset="18631.711">3326 8578 2098 0,'0'0'93'0,"0"0"19"16,2 0-89-16,4 7-23 0,-6-2 0 0,0 2 0 16,0 0 76-16,0 5 12 0,2 2 1 0,4 0 1 15,-6 5-22-15,5-1-4 0,0 4 0 0,3 4-1 0,-5-3-51 0,0 3-12 16,2-5 0-16,-3 3 0 0,4-8 11 0,-6 3-1 31,0 0 0-31,2-3 0 0,-2 3-10 0,6-7 0 16,-6-3 0-16,0 3 8 15,2-5-94-15,-2 5-19 0,0-10-4 0,0-2-978 0</inkml:trace>
  <inkml:trace contextRef="#ctx0" brushRef="#br0" timeOffset="19579.82">884 9521 1497 0,'0'0'66'0,"0"0"14"0,0 0-64 0,0 0-16 16,0 0 0-16,0 0 0 0,2 7 55 0,-2 5 7 15,3-5 2-15,-3 5 0 0,0 2 51 0,0-5 10 16,8 10 3-16,-3 0 0 0,-2 0-56 0,2 2-12 15,-2-2-1-15,-1 2-1 16,4 0-10-16,-4 0-1 0,4 3-1 0,-4-3 0 16,1 0-18-16,-3 0-3 0,0-2-1 0,0 0 0 15,5-5-24-15,-5 0 0 0,-5-2 0 0,5-3 0 16,-3-2 56-16,3 0 7 0,0-7 1 0,0 0 0 0,-8 5-52 0,8-5-12 16,-2 0 0-16,-4-7 0 0,4 0 0 0,-6-5 0 15,5-2 0-15,-2-5 0 0,2 3 8 0,-2-8-8 16,2 3 11-16,1-5-11 0,-4 5 0 0,4-5 0 0,2 0 0 0,-6 3 0 15,12-3 0-15,-6 7 0 0,0-7-9 0,2 5 9 16,4 0 0-16,-4 2 0 0,6 0 0 0,0 5 0 16,-5 0 0-16,7-5 0 0,4 10 0 0,-1-5-8 15,0 2 8-15,0 0 0 0,3 3 0 0,3 4 0 16,-1-2 0-16,-2 7 0 0,3 0 0 0,-6 0 0 16,3 7 0-16,0-2 0 0,-3 2 0 0,0 0 0 0,-2 5 0 0,-9-3 0 15,6 5 0-15,-2-2 0 0,-4 2 52 0,-2 0 10 16,-2 0 2-16,-4 3 0 0,4-1-52 0,-6-4-12 15,0 2 0-15,-3 0 0 0,3-2 0 0,-2 2 0 16,-1-2 0-16,-2-5 0 16,2 0-22-16,1 0-7 0,-1 0-2 0,3-2 0 0,0-3 11 0,0-2 1 15,-2 5 1-15,-1-5 0 16,3 0 3-16,0 0 1 0,3 0 0 0,2 0 0 16,-5 0 14-16,8 0-12 0,0 0 12 0,0 0-12 15,0 0 12-15,0 0-12 0,8 2 12 0,0-2-12 16,0 5 12-16,0-3 0 0,3-2 0 0,2 7-9 0,3 0 9 15,0 3 0-15,-3-1 0 0,3-2 0 0,0 5 8 0,2-5-8 16,-2 5 8-16,-3-3-8 0,3 3 9 0,-5-3-9 16,-1 3 12-16,4 0-12 0,-4-3 8 0,-7 3-8 0,2-5 0 0,-5 0 0 15,3 0 0-15,2 0 0 0,-5 0 0 0,3-2 0 16,-3-3 0-16,0 3 0 0,0-5 0 0,0 0 0 31,2 7-48-31,-2-7-12 0,0 0-4 0,0 0-751 0,0 0-150 0</inkml:trace>
  <inkml:trace contextRef="#ctx0" brushRef="#br0" timeOffset="19965.114">1339 9782 1209 0,'0'0'108'0,"0"0"-87"15,0 0-21-15,0 0 0 0,0 0 153 0,8 5 27 16,2-3 4-16,4-2 2 0,-7 0-89 0,4 0-17 0,0 0-4 0,5 0-1 15,-6 0-30-15,1-2-5 0,5 2-2 0,-6-5 0 16,1 3-1-16,2-3 0 0,-2 3 0 0,-4-3 0 0,4-2-37 0,-3 2 0 16,-5-2 0-16,5 5 0 0,-8-5 0 0,0 2 0 15,0-2 0-15,0 0 8 0,-3 2 42 0,-5-2 9 16,3 5 1-16,2-3 1 0,-8 5-46 0,4-2-15 16,-1 2 8-16,0-5-8 15,-3 5 0-15,1 0 0 0,2 0 0 0,-3 5 0 16,3-3 0-16,0 3 0 0,-2-3 0 0,-4 3 0 15,4 2 0-15,2 0 0 0,2 0 0 0,-1 5 0 16,-7-5 17-16,12 0 0 0,-6 7 0 0,5-7 0 16,-2 7-17-16,5-7 8 0,0 5-8 0,5 2 0 15,3-2-9-15,-3-5-9 0,3 7-2 0,5-7 0 16,-2 0 20-16,2 0 0 0,1-2 0 0,-1-3 0 0,3 3-11 0,2-5 2 16,-2 0 0-16,3 0 0 15,-1 0-148-15,1-5-30 0,4 3-5 0,-4-3-467 16,-6 3-93-16</inkml:trace>
  <inkml:trace contextRef="#ctx0" brushRef="#br0" timeOffset="20403.485">1752 9789 691 0,'-8'-9'30'0,"8"4"7"0,0 5-29 0,0-7-8 0,-3 0 0 0,3 2 0 15,-5-2 295-15,5 5 57 0,0-5 12 0,-3 2 3 16,0-2-190-16,-5 0-37 0,8 2-8 0,-5 3-2 0,3-3-66 0,-1 5-14 16,-2 0-2-16,2 0-1 0,-5 0 13 0,0 5 4 15,0-5 0-15,-2 7 0 0,2 0-52 0,-3 0-12 16,3-2 0-16,-3 4 0 0,4-2 0 0,-1 5 0 15,5-5 0-15,-5 7 0 16,0-2 0-16,5 2 0 0,3-2 0 0,-5-3 0 16,5 3 0-16,5 0 0 0,-2-5 0 0,5 0 0 15,-5-5 0-15,5 5 0 0,0-2 0 0,2-5 0 16,3 0 0-16,-2 0 0 0,-3 0 0 0,2 0 0 16,6-5 0-16,-5 3 0 0,-3-3 0 0,-5-2 0 15,4 5-14-15,1-5-6 0,3-5 0 0,-3 5-1 16,-8 2 33-16,3-4 8 0,4 2 0 0,-7 0 1 0,0-3-21 0,0 3 0 15,3 5 0-15,-3 2 0 0,0 0 0 0,0 0 0 16,0 0 0-16,0 0-12 0,8 2 12 0,-3-2 0 16,-5 0 10-16,6 5-10 0,-1 2 0 0,3 5 0 15,0-5-13-15,-6 2 4 0,6 3 9 0,0 2 11 16,-2-2-3-16,2-3 0 0,-3 3-8 0,-2 2 0 16,2 0 0-16,-3-2 0 15,1 2 0-15,2 0 0 0,-5-2 0 0,0 2 0 16,0-2 0-16,0 2 0 0,0-2 0 0,-5-3 0 0,2 3 0 15,1-3 0-15,-11-2 0 0,2 5 0 0,3-5 0 0,-3 0 0 16,1 0 0-16,-6 0 0 0,-3-2 0 0,1 2 0 16,7-2 0-16,-2-3 0 0,0-2 0 0,-3-2 0 15,5-3 9-15,1 3-9 16,2-8-148-16,-3 3-35 0,3 0-6 0</inkml:trace>
  <inkml:trace contextRef="#ctx0" brushRef="#br0" timeOffset="20803.934">1987 9728 2088 0,'0'0'92'0,"0"0"20"0,0 0-90 0,0 0-22 16,0 0 0-16,0 7 0 0,-3-2 63 0,3 2 8 16,0 0 1-16,0 0 1 0,0 0-5 0,0 5 0 15,0-3-1-15,0 3 0 0,3 2-41 0,2 0-8 16,-5-2-2-16,0 0 0 0,0-3-16 0,0-2 0 15,0 0 0-15,0 0 0 16,0-2 0-16,0-5 0 0,0 0 0 0,0 2 0 16,0-2 55-16,0 0 7 0,0 0 2 0,0 0 0 0,0 0-52 15,0-7-12-15,0 0 0 0,0-2 0 16,0-3-19-16,0-2-6 0,0 0-2 0,3 0 0 16,2-3-7-16,-2 3-2 0,5 0 0 0,-8 7 0 0,8-5 16 0,-6 5 4 15,6-2 0-15,-5-3 0 0,5 5 24 0,0 2 6 16,0-2 1-16,0 0 0 0,2 0-15 0,-2 5 0 0,0-3 0 0,3 5 0 15,-3 0 0-15,0 0 0 0,-3 5 0 0,3-3 0 16,0-2 0-16,0 5 0 0,0-3 0 0,-3 3 0 16,0-3 0-16,3 3 0 0,-8-5 0 0,3 2 0 15,5 3-172 1,0-3-38-16,-8-2-7 0,0 0-2 0</inkml:trace>
  <inkml:trace contextRef="#ctx0" brushRef="#br0" timeOffset="21135.85">2199 9794 1292 0,'0'0'57'0,"0"0"12"0,5 2-55 0,0-2-14 16,-5 0 0-16,8 5 0 0,-5-5 151 0,5 2 27 15,0-2 6-15,-6 0 0 0,9 0-97 0,-3 0-20 16,5 0-4-16,-8 0-1 0,9-2-48 0,-9 2-14 0,8-5 0 0,-2 5 8 16,-1-7 30-16,1 5 6 0,2-3 2 0,-2 3 0 0,-3-3-22 0,-6 5-5 15,6-7-1-15,-5 0 0 0,2 2-18 0,-2 3 0 16,-6-5 0-16,3 0 0 0,0 2 49 0,-5-2 7 15,2 0 0-15,1 0 1 0,-4 2-40 0,4 3-8 16,-4-3-1-16,1 3-8 0,-3-3 0 0,0 5 0 16,3 0 0-16,0 0 0 0,-3 0 0 0,2 5 0 0,1-3 0 0,-3 5 0 15,0-2 0-15,0 2 0 0,-2 0 0 0,2 0 0 16,-3 5 0-16,3-3 0 0,0 3 0 0,0 7 0 16,0-5 0-16,6 0 0 0,2 0 0 0,-3 5 0 15,-2-5 0-15,2 0 0 0,6-2 0 0,5 2 0 16,-8 0 0-16,2-2 0 0,4 0 0 0,2-3 0 15,2-2 0-15,1 0 0 16,-1 0 0-16,4-2 0 16,4-5-198-16,-5 0-46 0,3 0-10 0,3-5-2 0</inkml:trace>
  <inkml:trace contextRef="#ctx0" brushRef="#br0" timeOffset="21482.775">2693 9700 2116 0,'-7'-5'94'0,"7"5"19"15,0 0-90-15,0 0-23 0,-6-2 0 0,4-3 0 0,-9 3 72 0,6-3 9 16,5 5 3-16,-3 0 0 0,-5 0-16 0,0 5-4 16,0-3 0-16,0-2 0 0,-2 0-51 0,-1 5-13 15,1-3 0-15,-4 5 0 0,4 0 0 0,-3 5 0 16,-1-5 0-16,4 0 0 0,2 5 0 0,-3-5 0 16,3 0 0-16,6 7 0 15,-6-7 0-15,8 0 0 0,-3 0 0 0,3 5 0 16,3-5 0-16,5 5 0 0,0-5 0 0,2 0 0 15,6 0 0-15,-3 0 0 0,6 0 0 0,-1 0 0 16,1-2 0-16,-1-3 0 0,3 5 0 0,-2 0 0 16,0 3-16-16,-1-3-7 0,-7 0-1 0,5 2 0 15,-9-4 39-15,4 2 7 0,-8 0 2 0,5 0 0 16,-6 0-24-16,-2 0 0 0,0 0 0 0,0-2 0 0,-5 2 0 0,0 0 0 16,-6 0 0-16,1-2 0 0,-6 2 0 0,5-5 0 15,-7 3 0-15,-1 2 0 0,0-2 0 0,4-3 0 16,-4-2 0-16,3 5 0 15,6-5-47-15,-6-5-13 0,3 5-4 0,5 0-682 0,0-7-137 16</inkml:trace>
  <inkml:trace contextRef="#ctx0" brushRef="#br0" timeOffset="21868.216">2929 9775 1976 0,'0'0'88'0,"0"0"17"0,0-7-84 0,0 5-21 15,0-3 0-15,0-2 0 16,0 2 86-16,-5 3 13 0,2-3 2 0,3 3 1 16,-3-3-34-16,-5 5-6 0,0 0-2 0,1-2 0 15,-1 2-26-15,0 0-6 0,-3 2 0 0,1-2-1 16,-1 5-27-16,3-3 0 0,-3 5 0 0,3-2 0 16,1 2 0-16,-1 0 0 0,0 0 0 0,5 0 0 15,-5 0 0-15,5 0 0 0,-2 5 0 0,2-5 0 16,6 5 0-16,2-3 0 0,-5-2 0 0,11 5 0 0,-3-5 0 0,-3 0 0 15,8 0 0-15,-5 0 0 0,11 0 0 0,-8 3 0 16,4-3 0-16,-4 0 0 0,2 0 0 0,3 0 0 16,-5-5 0-16,2 10 0 15,-3-5-52-15,1 0-10 0,-3 0-2 0,0 0 0 0,-8 5 103 0,3-5 20 16,-3 0 4-16,-3-2 1 0,3 2-52 0,-8 0-12 0,-3-5 0 16,3 8 0-1,-2-8 0-15,-6 5 0 0,0 0 0 0,3-2 0 0,-3-3 54 16,0 3 8-16,6-3 2 0,-1 3 0 15,0-3-103-15,-2 3-20 0,11-10-4 0,-6 5-1 16,8 0-160-16,0 0-33 0</inkml:trace>
  <inkml:trace contextRef="#ctx0" brushRef="#br0" timeOffset="22084.066">3154 9815 2185 0,'-8'7'48'0,"8"-7"9"0,0 0 3 0,0 0 2 0,0 7-50 0,0 0-12 0,3-2 0 0,-3 2 0 16,0 7 55-16,0-7 8 15,5 5 1-15,-5-3 1 0,2 8-21 0,4-3-4 16,-6-5 0-16,0 8-1 0,2-8-11 0,1 5-3 16,-3-2 0-16,5-5 0 0,-5 5-25 0,0-5 0 15,0-5 0-15,0 5 0 16,0-7-48-16,0 0-14 0,0 0-3 0,0 0-1047 0</inkml:trace>
  <inkml:trace contextRef="#ctx0" brushRef="#br0" timeOffset="22221.705">3104 9716 1497 0,'0'0'66'0,"0"0"14"0,0 0-64 0,0 0-16 16,0 0 0-16,0 0 0 0,0 0 160 0,0 0 29 15,0 0 6-15,0 0 1 0,8-2-160 0,-1 4-36 16,1 3 0-16,0-5 0 15,3 7-127-15,-3-7-22 0,0 7-5 0,2-2-1 0</inkml:trace>
  <inkml:trace contextRef="#ctx0" brushRef="#br0" timeOffset="22585.248">3360 9841 1036 0,'0'0'46'0,"6"0"10"0,-6 0-45 0,5 0-11 15,-5 0 0-15,0 0 0 0,0 0 136 0,0 0 24 16,8 0 6-16,-8 0 1 0,0 0-54 0,0 0-10 0,0 7-3 0,-6 0 0 16,4 0-40-16,-3 0-8 15,-1 0-1-15,1 0-1 0,-3 5-38 0,3-5-12 0,-3 5 8 0,0-3-8 16,-3 3 0-16,6 2 0 0,2-2 0 0,-2-3 0 0,0 3 0 0,5 2 0 16,0-2 0-16,0-5 0 0,0 5 17 0,0-3 0 15,5-2 0-15,0-2 0 0,3-3-17 0,-2 5 0 16,1-7 0-16,7 5 0 0,-4-5-17 0,1 0 2 15,5-5 1-15,-3 3 0 0,3-3 26 0,0-2 4 16,2 0 2-16,-7-2 0 0,5-1-8 0,-3 1-2 16,0-3 0-16,-2 3 0 15,-3-8 24-15,0 3 4 0,-3 0 0 0,0 0 1 16,-2 2 23-16,-3 5 4 0,-3-7 0 0,3 7 1 16,-8-5-17-16,3 5-3 0,-6 0-1 0,1 5 0 15,-1-3-19-15,-2-2-4 0,2 7-1 0,-2 0 0 16,5 0-87-16,0 0-17 0,3 0-4 0,0 0-1104 15</inkml:trace>
  <inkml:trace contextRef="#ctx0" brushRef="#br0" timeOffset="23007.607">3622 9801 1958 0,'0'0'87'0,"0"0"17"0,0 0-83 0,8 7-21 0,-8-2 0 0,5 2 0 15,1 0 56-15,2 2 6 0,-6 3 2 0,1-5 0 16,2 7 0-16,-2-2 0 0,2-5 0 0,-5 7 0 0,8 0 0 0,-8 0 0 15,5-2 0-15,1 2 0 0,-6-2-52 0,2-5-12 16,4 5 0-16,-6-5 0 0,2-5 54 0,-2 5 8 16,0-7 2-16,0 0 0 0,0 0-52 0,0 0-12 15,0 0 0-15,0 0 0 0,0 0 0 0,0 0 0 16,3-7 0-16,2-2 0 0,-5-3 0 0,0 0 0 16,3 3 0-16,2-5 0 15,3-3 0-15,-5 8 0 0,5-3 0 0,-6-2 0 16,6 0 0-16,0 2 0 0,-5-2 0 0,5 2 0 15,-3 5 0-15,6 0 0 0,-9 0 0 0,6 0 0 16,0 2 0-16,0 3 0 0,-5 2 0 0,5 0 0 16,2 0 0-16,-2 7 0 0,3-2 0 0,2-3 0 15,0 5 0-15,3 0-8 0,0 0 8 0,2 0 0 16,1 5 0-16,0-5 0 0,-6 7 0 0,3-2 0 0,0 0 0 0,-6-3 0 16,1 5 0-16,-1-2 0 0,-2 2 0 0,0 0 8 0,-3-2-8 15,-2 2 0-15,0-7 32 0,2 7 3 0,-5-7 1 0,0 5 0 16,0-5-24-16,0-2-12 0,0-5 12 0,0 0-12 15,0 0 0-15,0 0 0 0,0 0 0 0,0 0-895 16,0 0-181-16</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9:17.605"/>
    </inkml:context>
    <inkml:brush xml:id="br0">
      <inkml:brushProperty name="width" value="0.05" units="cm"/>
      <inkml:brushProperty name="height" value="0.05" units="cm"/>
    </inkml:brush>
  </inkml:definitions>
  <inkml:trace contextRef="#ctx0" brushRef="#br0">17 59 1840 0 0,'0'0'201'0'0,"0"0"173"0"0,0 0 70 0 0,0 0 17 0 0,0 0-33 0 0,0 0-152 0 0,0 0-69 0 0,0 0-14 0 0,0 0 19 0 0,0 0 83 0 0,0 0 31 0 0,0 0 9 0 0,0 0-11 0 0,0 0-50 0 0,0 0-18 0 0,0 0-6 0 0,8 4 324 0 0,26 13 417 0 0,-33-17-924 0 0,16 3 141 0 0,50-3 568 0 0,-11-15-640 0 0,-17-2-62 0 0,-38 16-11 0 0,5-8 661 0 0,-22-16 847 0 0,-31 12-421 0 0,7 11-758 0 0,-27 4 1082 0 0,38 9-1330 0 0,0 14-144 0 0,12 30 186 0 0,17-55-84 0 0,0 2-6 0 0,0 3-54 0 0,0 1 0 0 0,1-1 0 0 0,-1 0 0 0 0,1 0 0 0 0,0 0 0 0 0,1 0 0 0 0,-1-1 0 0 0,1 1 0 0 0,0 0 0 0 0,0-1 0 0 0,0 1 0 0 0,1-1 0 0 0,2 4-42 0 0,13 14 230 0 0,47 3 429 0 0,23-36-511 0 0,-63 1-148 0 0,-18 10 0 0 0,-4 0-16 0 0,4 0-1466 0 0,-7 0-4091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9:19.526"/>
    </inkml:context>
    <inkml:brush xml:id="br0">
      <inkml:brushProperty name="width" value="0.05" units="cm"/>
      <inkml:brushProperty name="height" value="0.05" units="cm"/>
    </inkml:brush>
  </inkml:definitions>
  <inkml:trace contextRef="#ctx0" brushRef="#br0">150 1 1376 0 0,'0'0'65'0'0,"0"0"101"0"0,0 0 399 0 0,0 0 178 0 0,0 0 31 0 0,0 0-52 0 0,0 0-256 0 0,0 0-107 0 0,0 0-27 0 0,0 0-23 0 0,0 0-78 0 0,0 0-37 0 0,0 0-8 0 0,0 0-16 0 0,-14 3 226 0 0,-24 8 758 0 0,37-11-937 0 0,1 0 7 0 0,0 0 7 0 0,-16 7 689 0 0,-13 12-32 0 0,27-18-816 0 0,2-1 0 0 0,-36 54 442 0 0,34-47-460 0 0,-7 30 127 0 0,6-14 126 0 0,10 38 909 0 0,11-39-528 0 0,27-8-368 0 0,-5-16-308 0 0,-4-11 112 0 0,18-25 206 0 0,-11-3-68 0 0,-27 15-113 0 0,-18-2 394 0 0,-39-16 587 0 0,-2 24-791 0 0,-14 8 459 0 0,35 12-630 0 0,5-3-168 0 0,15 3-273 0 0,-13 0 547 0 0,9 3-5786 0 0,6-3 152 0 0</inkml:trace>
</inkml:ink>
</file>

<file path=ppt/ink/ink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56:27.828"/>
    </inkml:context>
    <inkml:brush xml:id="br0">
      <inkml:brushProperty name="width" value="0.05292" units="cm"/>
      <inkml:brushProperty name="height" value="0.05292" units="cm"/>
      <inkml:brushProperty name="color" value="#002060"/>
    </inkml:brush>
  </inkml:definitions>
  <inkml:trace contextRef="#ctx0" brushRef="#br0">15330 8785 403 0,'0'0'36'0,"0"0"-36"16,0 0 0-16,0 0 0 16,0 0 106-16,0 0 14 0,0 0 4 0,0 0 0 15,0 0-43-15,0 0-8 0,0 0-1 0,0 0-1 16,0 0-6-16,8 0-1 0,0 5 0 0,2-5 0 15,-2 2-36-15,3-2-7 0,2 0-1 0,0 0-1 16,3 0 21-16,0 0 4 0,3 0 0 0,2 0 1 16,3 0-20-16,2-2-4 0,1 2-1 0,2-5 0 0,-3 3 0 0,3-3-1 15,3 3 0-15,-3-3 0 0,0 2-8 0,6-1-2 16,2-3 0-16,0 7 0 0,0-5 6 0,-3 3 1 16,-2 2 0-16,0-5 0 0,-6 5 0 0,1 0 1 0,-1 0 0 15,-5 0 0-15,-2 0 11 0,-1 0 3 0,1-2 0 0,-3 2 0 16,-3-5-31-16,0 5 0 0,0 0 0 0,1 0 0 15,-1-2 48-15,-3-3 12 0,-4 5 4 0,2 0 0 16,2-2-30-16,-2-3-6 16,-8 5 0-16,3 0-1 0,5 0-2 0,0 0 0 15,-8 0 0-15,0 0 0 0,0 0 0 0,0 0 0 16,0 0 0-16,0 0 0 0,-6-7-25 0,6 7-16 16,0 0 3-16,0 0 0 0,0 0 32 0,0 0 6 15,0 0 2-15,0 0 0 0,0 0-27 0,0 0 0 16,0 0 8-16,0 0-8 0,0 0 0 0,0 0-12 15,3 0 2-15,-3 0-1102 0</inkml:trace>
  <inkml:trace contextRef="#ctx0" brushRef="#br0" timeOffset="6463.521">16880 9874 990 0,'0'0'44'0,"0"0"8"0,0 0-41 0,0 0-11 16,0 0 0-16,0 0 0 0,0 0 64 0,0 0 10 15,0 0 2-15,0 0 1 0,6 2-10 0,2-2-3 0,-3 0 0 0,0 5 0 16,-5-5 0-16,8 2 0 0,5-2 0 0,-2 0 0 15,-6 0-4-15,6 0 0 0,2 0-1 0,3 0 0 16,0 0-43-16,-3 0-16 0,3 0 11 0,-3 0-11 16,-2 0 12-16,-1 0-4 0,-2 0-8 0,6 0 12 15,1 0-12-15,-1 0 9 0,-9 5-9 0,-5-5 8 32,0 0-66-32,0 0-14 0,0 0-2 0,-3 2-1 0</inkml:trace>
  <inkml:trace contextRef="#ctx0" brushRef="#br0" timeOffset="6679.57">16910 10043 1152 0,'10'-2'102'0,"-10"2"-82"0,0 0-20 0,0 0 0 16,8 0 98-16,-3 0 15 0,-5 0 3 0,8-5 1 0,8 5-55 0,-3 0-11 15,-2-2-3-15,2-3 0 0,6 5-24 16,-1-2-6-16,1-3-1 0,-3 0 0 0,-3 3-17 0,3-3 0 15,5 3 8-15,0 2-8 0,-5-5-16 0,-3 5-6 16,3-2-2-16,-3 2 0 16,-2 0 35-16,-1 0 6 0,-4 0 2 0,-6 0-543 15,5 0-108-15</inkml:trace>
  <inkml:trace contextRef="#ctx0" brushRef="#br0" timeOffset="7297.542">17600 9928 1267 0,'0'0'56'0,"3"0"12"0,2 0-55 0,-5 0-13 0,0 0 0 0,5 0 0 16,-2 0 54-16,2 0 8 16,-5 0 2-16,6 2 0 0,-1 3 0 0,0 2 0 15,3-2 0-15,0 2 0 0,0 0 16 0,0 2 3 16,2-4 1-16,-2 7 0 0,0-3-44 0,3-2-8 16,0 5-1-16,-1-5-1 0,3 5-15 0,-2-5-3 15,-1 2-1-15,-2-2 0 0,-2-2-3 0,2 2-8 16,2 0 12-16,1 0-4 0,-3 0-8 0,0 0 0 15,0-7 0-15,2 7-11 0,-4-2 27 0,1-5 6 0,-1 7 1 0,-6-7 0 16,0 0-88-16,0 0-18 0,0 0-3 0,0 0-1 16,5-7-114-16,-5 0-23 15</inkml:trace>
  <inkml:trace contextRef="#ctx0" brushRef="#br0" timeOffset="7498.543">17844 9895 1267 0,'0'0'56'0,"0"0"12"0,0 0-55 0,0 0-13 0,0-7 0 0,0 7 0 0,0 0 144 0,0 0 25 0,0 0 6 16,0 0 1-16,-6 7-65 0,1 0-13 16,0 0-2-16,-1 7-1 0,1-2-49 0,-3 2-10 0,3 5-1 15,-3-5-1-15,-3 12-15 0,3-5-3 0,0-2-1 0,-2 2 0 16,2-7-15-16,0 5 0 16,0-5 0-16,3 5 0 0,-1-10 0 0,1 3 0 15,0 0 0-15,2-3 0 16,3-2-100-16,0-2-22 0,-2-3-5 0,2-2-820 15</inkml:trace>
  <inkml:trace contextRef="#ctx0" brushRef="#br0" timeOffset="8085.294">16949 10953 115 0,'0'0'10'0,"0"0"-10"0,0 0 0 0,0 0 0 15,6 0 258-15,-1 0 50 0,-5 0 9 0,0 0 3 16,0 0-205-16,0 0-41 0,5 0-8 0,0 5-2 15,-5-5 0-15,6 0 0 0,4 2 0 0,-2-2 0 16,-3 0 4-16,3 0 1 0,6 0 0 0,-1 0 0 16,3 0-42-16,-3-2-9 0,-2 2-2 0,-3 0 0 15,5-5-8-15,-3 5-8 0,4 0 9 0,-4 0-9 16,-2-2-15-16,3-3-9 0,-6 5-1 0,0 0-1 16,-5 0-141-16,0 0-28 0</inkml:trace>
  <inkml:trace contextRef="#ctx0" brushRef="#br0" timeOffset="8270.83">16992 11113 1497 0,'0'0'32'0,"0"0"8"0,0 0 0 0,5 0 4 0,0-2-36 0,3 2-8 16,0-5 0-16,3 5 0 0,2 0 104 0,3 0 20 15,-6 0 3-15,1 0 1 0,-1 0-103 0,1-4-25 16,0 4 0-16,-1 0 0 0,1-3 0 0,-3 6 0 15,2-3 0-15,1 0 0 16,-3 0-46-16,0 4-14 0,-8-4-4 0</inkml:trace>
  <inkml:trace contextRef="#ctx0" brushRef="#br0" timeOffset="8687.644">17550 10998 1497 0,'0'0'66'0,"0"0"14"0,0 0-64 0,0 0-16 16,0 0 0-16,0 0 0 0,0 0 55 0,0 0 7 15,0 0 2-15,0 0 0 16,2 2 0-16,4 5 0 0,-4-2 0 0,4 2 0 16,-1 0 0-16,0 0 0 0,1 0 0 0,2 0 0 15,-1 0-52-15,1 1-12 0,-2 1 0 0,2-2 0 16,0 0 36-16,-1-5 5 0,-1 5 1 0,2 1 0 15,0 1-29-15,2-7-5 0,-2 5-8 0,3 0 11 16,-6-2-11-16,3-3 8 0,0-2-8 0,-3 8 8 16,1-8 0-16,-1 4 0 0,-5-4 0 0,0 0 0 15,5-4-65-15,-5 4-14 0,0 0-2 0,0 0-595 16,3-3-120-16</inkml:trace>
  <inkml:trace contextRef="#ctx0" brushRef="#br0" timeOffset="8919.711">17711 10958 115 0,'11'-5'10'0,"-11"5"-10"0,0 0 0 0,0 0 0 0,2 0 344 0,-2 0 68 16,0 0 12-16,0 0 4 0,0 0-232 0,0 0-45 15,0 0-10-15,0 0-1 0,0 0-54 0,0 0-10 16,0 0-3-16,0 7 0 0,-2 0-58 0,-3-2-15 16,-1 9 0-16,1-2 0 0,-3-3 54 0,0 3 8 15,-3 2 2-15,1-2 0 16,-1-3-52-16,3 3-12 0,-2 2 0 0,-1-2 0 15,3-5 0-15,0 5 0 0,0-3 0 0,3-2 0 16,0 0-48-16,2 1-13 0,-2-4-3 0,2 3 0 16,3-7-153-16,0 0-31 0,0 0-7 15,0 0-1-15</inkml:trace>
  <inkml:trace contextRef="#ctx0" brushRef="#br0" timeOffset="9489.838">17828 10746 1267 0,'0'0'28'0,"0"0"5"0,0 0 2 0,0 0 1 0,0 0-36 0,0-7 0 0,2 5 0 16,-2-3 0-16,3-2 109 0,0 7 15 0,-1-2 4 0,4-3 0 15,-1-2-52-15,0 2-9 0,3 5-3 0,0-2 0 16,0 2-15-16,0-5-3 0,0 5-1 0,2 0 0 16,1 0-21-16,2 5-4 0,-2-3 0 0,-1-2-1 15,1 5-19-15,0 2 0 0,-4 0 0 0,4 0 0 16,-3 0 33-16,-3 5 3 0,-2-5 1 0,2 7 0 0,-2-2-8 0,-3-3-1 15,0 3-1-15,-3 2 0 0,-2 0-27 0,2-2 0 16,-2-5 0-16,2 7 0 0,1-7 15 0,2 5-3 16,0-5 0-16,0 5 0 0,2-5-12 0,1 0-16 15,2-5 3-15,3 3 1 0,-3-3 12 0,3 3 0 16,3-5 0-16,2 0 0 0,0 0 0 0,1 0 0 16,-1 0 0-16,0-5 0 0,-2 3 0 0,2 2 0 0,-5-5 0 0,0 3 0 15,-3-3-64-15,0 3-11 0,1-3-1 16,-6 5-1-16</inkml:trace>
  <inkml:trace contextRef="#ctx0" brushRef="#br0" timeOffset="11083.837">16838 11969 460 0,'19'0'41'0,"-19"0"-33"0,0 0-8 0,0 0 0 0,0 0 224 0,5 0 42 16,-5 0 9-16,0 0 1 0,0 0-160 0,5 3-32 15,3-3-6-15,0 0-2 0,-8 0-12 0,5 4-2 16,9-4-1-16,-4 0 0 0,-2 0-30 0,3 5-7 16,-1-5 0-16,1 2-1 0,5-2-15 0,-3 0-8 0,-5 0 10 0,2 0-10 15,9 0 8-15,-8 5-8 0,-6-5 0 0,-2 0 9 16,2 3-122-16,0-3-25 0,-2 0-5 0,-3 0-629 16</inkml:trace>
  <inkml:trace contextRef="#ctx0" brushRef="#br0" timeOffset="11284.208">16870 12070 1195 0,'0'0'52'0,"0"0"12"0,0 0-51 0,0 0-13 0,0 0 0 0,5 0 0 15,8 5 66-15,-5-2 10 0,-2-3 3 0,2 0 0 16,5 0-19-16,0 0-3 0,0 0-1 0,3 0 0 15,-3-3-39-15,8 3-8 0,1-5-1 0,-1 3-8 16,-3-3 0-16,4 1-16 0,4 1 2 0,-5 3-483 16,-2-4-97-16</inkml:trace>
  <inkml:trace contextRef="#ctx0" brushRef="#br0" timeOffset="11870.763">17428 11835 1465 0,'0'0'64'0,"0"0"15"0,0 0-63 0,0 0-16 15,0 0 0-15,0 0 0 0,0 0 83 0,0 0 13 16,0 0 4-16,0 0 0 0,8 7-24 0,-3 0-4 15,1 0 0-15,-1 1-1 0,-2 3-8 0,2 3-2 16,0 1 0-16,0 3 0 0,1 1-13 0,-1-2-4 0,-2 1 0 0,2 4 0 16,0-4-24-16,1 1-6 0,-1-2-1 0,0-1 0 15,0 1-13-15,-2-3 11 0,5-3-11 0,-5 4 10 16,-1-4-10-16,-2-1 12 0,3 2-12 0,0-5 12 16,-3 0-23-16,0 0-4 0,-3-3-1 0,3-4 0 15,0 0-185-15,0 0-38 0,-3 3-7 0,1-3-2 0</inkml:trace>
  <inkml:trace contextRef="#ctx0" brushRef="#br0" timeOffset="12234.455">17809 12012 979 0,'0'0'87'0,"-3"-7"-70"0,3 7-17 0,0 0 0 0,0 0 117 0,0 0 20 16,-2-3 4-16,2 3 1 0,-5 3-32 0,-1-3-6 15,-2 4-2-15,3-1 0 0,-3 1-49 0,0 3-9 16,0 5-3-16,0-2 0 0,0-3-21 0,0 4-4 16,0 4 0-16,6-4-1 0,-3 3-15 0,2-2 0 15,3-2 0-15,0 1 0 0,3-4 0 0,-1 8 0 16,1-8 0-16,5 0 0 16,2 0 0-16,4-3 0 0,-1-1 0 0,0 1 0 15,6-4 0-15,-4-4 0 0,1 4 0 0,3-3 0 16,-1-4 8-16,3 0 0 0,1-4-8 0,-6 3 12 15,-1-3 0-15,1 1 0 0,-5-1 0 0,-3-8 0 16,0 5 16-16,-3-1 4 0,-2 1 0 0,-1 0 0 16,-7 0 8-16,2-2 3 0,-5 6 0 0,1-4 0 15,-4 2-6-15,0 1-1 0,1 1 0 0,-3 3 0 0,2 0-18 0,3-2-4 0,-3 2-1 0,1 4 0 32,-1-1-34-32,1 1-7 0,-4 3-2 0,7 0 0 15,-1 0-152-15,2 3-30 0,6-3-7 0</inkml:trace>
  <inkml:trace contextRef="#ctx0" brushRef="#br0" timeOffset="12705.634">18206 12038 691 0,'0'0'30'0,"-5"-7"7"0,2 7-29 0,0-8-8 16,1 8 0-16,-1-7 0 15,-2 3 257-15,2 4 51 0,-2-7 9 0,0 4 3 16,-1-1-231-16,4-3-45 0,-4 4-10 0,4-2-2 16,2 5 16-16,-3 0 2 0,-2-2 1 0,2 2 0 15,-5 0-27-15,3 0-6 0,-3 2-1 0,0-2 0 0,0 8-5 0,0-4-2 16,0 3 0-16,0-4 0 16,3 4-10-16,0-3 0 0,-1 3 0 0,4 1 0 0,2-1-8 0,0 0 8 15,5-3-10-15,0-1 10 0,1 1-18 0,4 3 2 0,1-7 1 0,-1 7 0 16,1-7-5-16,2 0-2 0,0-2 0 0,1-3 0 15,-4 5 22-15,1-4 0 0,-1 1 0 0,-2 3 0 16,0-4 0-16,0 1 15 0,-2-1-1 0,-1-3 0 16,0 7 21-16,-5 0 4 0,0 0 1 0,3-3 0 15,-3 3-20-15,0 0-3 0,5 0-1 0,0 3 0 16,1-3-16-16,-1 7 8 16,3-3-8-16,0-1 0 0,0 4 0 0,0 4 0 15,2-3 0-15,1 3 0 0,2-1 0 0,-2-3 0 16,5 5 0-16,-6-1 0 0,1-1 0 0,-1 1 0 15,1 4 0-15,-6-1 0 0,3-3 0 0,-8 1 13 16,-3 2-2-16,-2-4-1 0,-3-3 11 0,-2 5 3 0,-6-5 0 16,-3 0 0-16,3 4-5 0,-5-4-1 15,0 1 0-15,-3-4 0 0,3-1-10 0,-5 4-8 0,2 0 9 0,3-3-9 16,-3-1 0-16,0-3 0 0,0-3-13 0,0-1-1107 16</inkml:trace>
  <inkml:trace contextRef="#ctx0" brushRef="#br0" timeOffset="13276.039">18619 11788 1137 0,'0'0'50'0,"0"0"11"0,0 0-49 0,0 0-12 0,0 0 0 0,0 0 0 15,0 0 105-15,0 0 19 0,0 0 3 0,0 0 1 16,-6 7-44-16,4 0-9 0,-1 0-2 0,1 5 0 16,-1-2-29-16,-2-3-5 0,2 4-2 0,-2 4 0 15,-3-1-6-15,2 2-2 0,-2 1 0 0,1 1 0 0,-4 1-5 0,3-2-2 16,-3 6 0-16,3-6 0 0,1 1-12 0,1 1-2 16,1 2-8-16,0-2 12 0,2-2-12 0,3 2 0 15,-3-1 8-15,6 1-8 0,2-2 0 0,1-3 0 16,2 5 0-16,2-8 0 0,1-1 0 0,-1 1 0 0,4-3 0 0,1 3 0 15,4-4-16-15,-1-4-5 0,1 1-2 0,-3-4-937 32</inkml:trace>
  <inkml:trace contextRef="#ctx0" brushRef="#br0" timeOffset="13507.973">18693 12082 518 0,'0'0'46'0,"0"0"-37"0,0 0-9 0,2 3 0 15,4 1 316-15,-1 3 60 0,3 0 13 0,3 0 3 16,-1 1-292-16,1 3-59 0,-1-1-11 0,4-3-2 16,-4 5-12-16,3-5-1 0,-2 4-1 0,0-1 0 15,4-6-14-15,-4 8 8 0,-3-5-8 0,-3-4 0 0,3 4 0 0,-8-7 8 16,0 0-8-16,0 0-617 15,0 0-126-15</inkml:trace>
  <inkml:trace contextRef="#ctx0" brushRef="#br0" timeOffset="13693.249">18883 12042 1094 0,'0'0'48'0,"0"0"11"0,0 0-47 0,0 0-12 16,0 0 0-16,0 0 0 0,-5 3 243 0,0 1 46 15,-3 3 10-15,0 0 1 0,0 0-199 0,0 5-40 16,-3-2-8-16,-2 1-1 0,0-4-39 0,-3 8-13 16,0-4 9-16,-2 3-9 0,2-2 0 0,5-2-11 15,1 1 1-15,2-4 0 16,0 8-146-16,-3-8-28 0,6 4-7 0</inkml:trace>
  <inkml:trace contextRef="#ctx0" brushRef="#br0" timeOffset="14025.523">18846 11831 1324 0,'0'0'118'0,"0"0"-94"0,0-7-24 0,3-1 0 0,2 6 68 0,1-3 8 16,1 5 3-16,-1-2 0 0,4 4-6 0,-2-2-1 16,3 5 0-16,-1 2 0 0,1 0-14 0,2 3-3 15,0 1-1-15,3 4 0 0,3-1-13 0,-1 4-2 16,1 4-1-16,-1-4 0 0,-4 4-11 0,-1 1-3 16,-3-2 0-16,1 0 0 0,-6-2 0 0,3 2-1 15,-5 1 0-15,-3-4 0 16,0 4 9-16,0-4 1 0,-5 4 1 0,2-4 0 15,-2 1-18-15,-3-5-4 0,0 0-1 0,0-2 0 16,0-2-11-16,3 1-16 0,-3-1 4 0,0 2-731 16,0-5-146-16</inkml:trace>
  <inkml:trace contextRef="#ctx0" brushRef="#br0" timeOffset="14256.959">19264 12042 1209 0,'0'0'108'0,"0"0"-87"0,-2-4-21 0,2 4 0 0,0 0 217 0,0 0 39 16,8 0 8-16,2-7 2 0,3 7-214 0,1-3-44 16,-1-2-8-16,3 5 0 0,2 0 0 0,-2-4 0 15,0 4 11-15,3-3-11 0,-1 3 0 0,1 0 0 16,-6-4 0-16,0 4 0 15,0-3-166-15,-2-1-30 0</inkml:trace>
  <inkml:trace contextRef="#ctx0" brushRef="#br0" timeOffset="14442.089">19360 11932 1616 0,'0'0'72'0,"0"0"14"0,0 0-69 0,0 0-17 16,0 0 0-16,0 0 0 0,2 0 75 0,1 4 11 15,2-4 2-15,0 7 1 0,-2-2-17 0,0-2-3 0,2 4-1 0,-2 0 0 16,-1 4-32-16,4-4-6 0,-4 5-2 0,4-2 0 16,-1-3-16-16,-3 4-3 0,4-3-1 0,-1 3 0 15,-2-4-8-15,2 0 0 0,-2 0 0 0,2 0-689 16,-2-2-131-16</inkml:trace>
  <inkml:trace contextRef="#ctx0" brushRef="#br0" timeOffset="14843.246">19534 11842 864 0,'0'0'38'0,"0"0"8"15,0-4-37-15,3-3-9 0,2 7 0 0,3-3 0 0,0-1 216 16,3 1 40-16,2 3 9 0,3-5 2 0,0 5-188 0,2-7-38 16,1 7-7-16,2-2-2 0,3-3-32 0,-1 5 0 15,1 0 0-15,-3 0 0 16,3 0 0-16,-5 0 0 0,2 0 0 0,-5 0 0 16,0 0 26-16,-3 5-2 0,0-3 0 0,-5-2 0 15,-5 7 13-15,2-2 3 0,-2 2 0 0,-3 3 0 16,-3-6 14-16,-2 8 3 0,2 2 1 0,-5-4 0 15,5 8-26-15,-4 1-4 0,4-5-2 0,-2 8 0 16,2-4-26-16,-2 4 8 0,2-8-8 0,0 4 0 16,1 1 8-16,-1-2-8 0,0 2 8 0,1-5-8 0,-1-3 11 0,0 4-3 15,-2-1-8-15,3 0 12 0,-1-2-3 0,0 2-1 16,1-7 0-16,-4 4 0 0,4-8-8 0,-4 1 8 16,4 1-8-16,-4-2-753 15,1-3-156-15</inkml:trace>
  <inkml:trace contextRef="#ctx0" brushRef="#br0" timeOffset="15546.385">17113 13049 1263 0,'-10'5'56'0,"7"-5"12"0,-2 0-55 0,5 0-13 0,0 0 0 0,0 0 0 15,-3-5 67-15,3 5 10 0,11 0 3 0,-1 0 0 16,-2 0 4-16,0 0 0 0,3 0 1 0,2 0 0 0,3 0-37 0,0 0-8 15,0 5-2-15,2-5 0 0,-2 0-25 0,2 0-5 16,-2 0 0-16,0 2-8 16,-3-2-38-16,1 0-14 0,-4 0-4 0,-2 0-785 0</inkml:trace>
  <inkml:trace contextRef="#ctx0" brushRef="#br0" timeOffset="15731.259">17129 13289 1440 0,'0'0'128'0,"0"0"-103"0,0 0-25 0,11-3 0 15,2-1 119-15,3-1 18 16,-3 3 4-16,0-3 1 0,3-2-106 0,0 5-22 16,3-3-4-16,-4 2-1 0,4-1-9 0,-3-3 0 15,2 0 0-15,1 2-586 0,-1-2-119 0</inkml:trace>
  <inkml:trace contextRef="#ctx0" brushRef="#br0" timeOffset="16348.612">18026 13134 864 0,'0'0'76'0,"0"0"-60"0,0 0-16 0,0 0 0 15,0 0 133-15,0 0 24 0,0 0 5 0,8 2 1 16,0 3-53-16,0-3-10 0,0 3-3 0,0-5 0 16,2 4-45-16,1-1-8 0,0-3-3 0,2-3 0 0,0 3-17 0,-2-4-4 15,-1 4-1-15,1 0 0 0,-1-7-1 0,-2 2 0 16,3 5 0-16,-6-7 0 0,3 0 12 0,-5 0 2 15,-1 4 1-15,1-1 0 0,-3-3 6 0,0 2 1 16,-3-2 0-16,1 0 0 0,-1 0-5 0,0 7-1 16,-2-7 0-16,-3 0 0 0,3 2-12 0,-3-2-2 15,0 7-1-15,0-2 0 16,-3-3-7-16,1 5 0 0,-1 0-1 0,1 0 0 16,-1 0-11-16,-2 5 0 0,0-3 0 0,2 3 0 15,3 2 0-15,-2 4 0 0,-4-4 0 0,4 3 0 16,2 2 0-16,0-1 0 0,0 3-8 0,3-4 8 15,-1 9 0-15,4-5-9 0,2 0 9 0,0-2 0 16,0 6 0-16,2-3 0 0,4-1 0 0,-1-3 0 0,3-1 0 16,2 2 0-16,1 2 0 0,2-7 0 0,1 0 11 0,1 0-11 15,-1-2 12-15,-1-3-12 0,5 3 11 0,-2-5-11 0,0 0 10 0,3-5-10 32,2 3-75-32,-3-3-21 0,4-2-4 0,-1-3-956 0</inkml:trace>
  <inkml:trace contextRef="#ctx0" brushRef="#br0" timeOffset="16749.905">18553 12713 1688 0,'0'0'75'0,"-3"-8"15"0,3 8-72 0,0-4-18 0,0 4 0 0,0 0 0 16,0 0 79-16,0 0 12 0,0 0 2 0,0 0 1 16,8 0-30-16,0 4-7 0,0-1-1 0,0 2 0 15,-3 2-27-15,6 0-5 0,-3 0-2 0,-1 0 0 16,4 5-7-16,-3-5-2 0,3 4 0 0,-4-1 0 0,-1-3-5 0,2 5-8 16,0-5 11-16,-3 0-11 0,0-3 0 0,-2-1 0 15,2 4 0-15,-2-7 0 16,-1 4-176-16,4-4-28 0,-1 0-7 0,0 0-626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9:32.623"/>
    </inkml:context>
    <inkml:brush xml:id="br0">
      <inkml:brushProperty name="width" value="0.05" units="cm"/>
      <inkml:brushProperty name="height" value="0.05" units="cm"/>
    </inkml:brush>
  </inkml:definitions>
  <inkml:trace contextRef="#ctx0" brushRef="#br0">180 15 0 0 0,'0'0'765'0'0,"0"0"-85"0"0,0 0 63 0 0,0 0-56 0 0,0 0-387 0 0,0 0-167 0 0,0 0-34 0 0,-1-8 462 0 0,2 7-473 0 0,-1 1 0 0 0,0 0 15 0 0,0 0 61 0 0,0 0 26 0 0,0 0 9 0 0,0-5 28 0 0,0 5 4463 0 0,-19 34-3179 0 0,-16 1-667 0 0,6 7-642 0 0,3-1 97 0 0,-17 16 245 0 0,33-49-463 0 0,3 4 743 0 0,6-11-769 0 0,-2 1-44 0 0,1 2-11 0 0,1 1 0 0 0,-2-1 0 0 0,3 0 10 0 0,0-3 44 0 0,0-1 11 0 0,0 0 7 0 0,0 0 5 0 0,0 0-5 0 0,0 0-662 0 0,0 0-2754 0 0,0 0-1168 0 0</inkml:trace>
</inkml:ink>
</file>

<file path=ppt/ink/ink5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57:46.678"/>
    </inkml:context>
    <inkml:brush xml:id="br0">
      <inkml:brushProperty name="width" value="0.05292" units="cm"/>
      <inkml:brushProperty name="height" value="0.05292" units="cm"/>
      <inkml:brushProperty name="color" value="#002060"/>
    </inkml:brush>
  </inkml:definitions>
  <inkml:trace contextRef="#ctx0" brushRef="#br0">14594 3670 1868 0,'0'0'166'0,"0"0"-133"0,-5-5-33 0,0 5 0 15,0-7 31-15,2 7-1 0,-2-2 0 0,-1-3 0 0,1 3 12 0,0-3 2 16,2-2 1-16,-5 2 0 0,0 3 4 0,3-3 1 15,0-2 0-15,-1 5 0 0,-2-5-4 0,0-1-1 16,1-1 0-16,1 7 0 0,-2-5-13 0,-2 2-2 16,-1-9-1-16,-2 7 0 0,2-5-5 0,-5 5-2 15,1 0 0-15,-4-2 0 0,1-3 1 0,-4 5 0 16,1-5 0-16,-3 3 0 0,1-3-15 0,-1 5-8 0,-3-5 8 0,1 3-8 16,-1-3 15-16,-2 0-2 0,-2 3 0 0,-4-3 0 15,1 2 4-15,-3 1 1 0,-3-5 0 0,0 7 0 16,-2-3-1-16,2 3 0 0,-2-4 0 0,0-1 0 15,-1 5-6-15,-2 0-2 0,-5 0 0 0,2 2 0 16,3-2 1-16,0 0 0 0,0 5 0 0,3-3 0 16,2-2-2-16,-2 0-8 15,2 4 12-15,-5-6-4 0,-2 7-8 0,2-3 0 16,5 3 0-16,-2-3 8 0,2 5-8 0,0-7 0 0,1 7 0 16,-4-7 0-16,1 7 0 0,-3-7 0 0,-2 2 0 0,2 5 0 15,-3-2 8-15,3-3-8 0,0 5 0 0,0 0 8 16,0 0-8-16,-3-2 8 0,-2-3-8 0,-3 5 8 15,3 5-8-15,2-3 10 0,1 3-10 0,-1-3 10 16,0-2-10-16,-2 5 0 0,0-5 0 0,0 7 8 0,-1-3-8 0,4 6 0 16,2-5 0-16,2 2 0 0,-2 0 0 0,3 0 0 15,-6 0 8-15,3 0-8 0,3 0 0 0,-3 0 0 16,-2 5 0-16,4-5 0 0,1 7 0 0,0-7 0 16,2 0 0-16,-5 5 0 0,3 2 0 0,-3-2 0 15,0-3 0-15,5 8 0 0,-2-8 0 0,2 5 0 16,0-2 0-16,3 0 0 0,0 4 0 0,0 0 0 0,-3 1 0 0,3-3 0 15,0 5 0-15,3-5 0 0,2 5 0 0,0 2 0 16,1-2 0-16,2 2 0 0,-3-2 0 0,5 9 0 16,-2-9 0-16,3 0 0 0,-3 2 0 0,2 0 0 15,-2-2 0-15,3 7 0 0,-3-5 0 0,2 0 0 16,6 5-8-16,0-5 8 0,0 5 0 0,-1-5 0 16,7 5 0-16,-4 2 0 15,0-2-9-15,4 0 9 0,-4 2 0 0,3-2 0 16,0 2 0-16,0 3 0 0,1-5 0 0,1 2-8 0,-2 0 8 15,3 5 0-15,0-5 0 0,0 5 0 0,0 0 0 0,2 0 0 16,0 0 0-16,-2 0 0 0,3 0 0 0,-1 0 0 16,0-3 0-16,1 8-8 0,-1-3 8 0,1 3 0 15,2-5 0-15,-3 2 0 0,3 0 0 0,0 3 0 16,3-3 0-16,0-2 0 0,2 0 0 0,0 2 0 0,-2 5 0 0,2-7 0 16,3 5 0-16,-2-3 0 0,2 3 0 0,0-3-8 15,2 0 8-15,1 5 0 0,0-2 0 0,2-3 0 16,-2 3 0-16,2-3 0 0,-2 5 0 0,5-5 0 15,-3 5 0-15,3-2 0 0,0-3 0 0,2 5 0 16,-2-2 0-16,0-3 0 0,3 0 0 0,-1 3-8 16,4-3 8-16,-1 3 0 15,0-3 0-15,3 1 0 0,0 1 0 0,0-2 0 16,0 3 0-16,-1-5-8 0,4-5 8 0,2 7 0 16,0-4 0-16,3 2 0 0,0-2 0 0,2 1 0 15,1-1 0-15,-1-3 0 0,3 1 0 0,3 3 0 16,0 1 0-16,2-4 0 0,-5 1 0 0,3-2 0 15,-3 1 0-15,6-4 0 0,-1 1 0 0,0 0 0 16,1 0 0-16,5-2 0 0,2 1 0 0,-2 1 0 0,-1-4 0 0,4-1 0 16,-1 2 0-16,3-6 0 0,0 1 0 0,2 1 0 0,1 0 0 0,2-2 0 15,-2-3 0-15,2-3 0 0,1 4 0 0,-4-4 0 16,3-1 0-16,1 1 0 0,-1 1 0 0,3-2 0 16,0-3 0-16,-6 0 0 0,1 5 0 0,0-5 0 15,2 4 0-15,0-4 8 0,3 0-8 0,-3 5 0 16,-2-2 0-16,2-3 0 0,-2 0 0 0,2 4 0 0,0-3 0 0,1 3 0 15,-1-4 0-15,0 0 0 0,1 0 0 0,-1 1 8 16,-3-1-8-16,1-3 0 0,8-1 0 0,-3-3 8 16,-1 0-8-16,1 0 0 0,0 4 8 0,-2-4-8 15,-4 0 0-15,1-4 0 0,-1 1 8 0,4-1-8 16,-6 4 0-16,0-7 0 0,0 4 8 0,0-2-8 16,-6-2 0-16,4 3 0 15,-4-3 8-15,1-3-8 0,2 3 0 0,-2-5 9 16,2 1-9-16,-2 1 0 0,2-2 9 0,-5-2-9 15,0 0 8-15,-2 0-8 0,2-2 10 0,-3-5-10 16,-2 6 10-16,0-6-10 0,0-2 10 0,2 2-10 16,0-1 10-16,1 1-10 0,-3-5 10 0,2 5-10 15,-2-5 9-15,-1 5-9 0,-1-2 8 0,-1-1-8 0,0-2 10 16,-3 0-10-16,3 5 12 0,-2-5-12 0,2 5 10 0,-3-9-10 0,1 1 8 16,-1 4-8-16,3-4 0 0,-2 3 8 0,-1-2-8 0,-2-5 0 15,-3 7 8-15,3-2-8 0,-3-5 0 0,0 7 8 16,-2-2-8-16,-1-2 0 0,6 1 0 0,-3-4 8 15,1 1-8-15,-1 1 10 0,0-2-10 0,0 0 10 16,0-5-2-16,0 10-8 0,1-5 12 0,-4 0-4 16,1 0 2-16,-4 1 0 15,1 1 0-15,0-2 0 0,-3-5 1 0,1 5 0 16,-4-2 0-16,1 2 0 0,-1-2-2 0,-2-3 0 16,-2 3 0-16,2 2 0 0,0-2-1 0,-3-3-8 15,0 3 12-15,0-5-4 0,-2 0-8 0,2 0 10 16,-2-5-10-16,-3 5 10 0,3 0-10 0,-3 5 8 15,-3-5-8-15,3 0 8 0,0-2-8 0,-3-3 8 16,1-2-8-16,-4 7 8 0,1 0-8 0,2 0 10 0,-2 0-10 0,0 0 10 16,-3 0-10-16,0 5 8 0,3-5-8 0,-1 0 8 15,1 5-8-15,0-3 0 0,0-2 9 0,2 7-9 16,-2-2 0-16,-1 2 8 0,1 0-8 0,-3 0 0 16,3 0 0-16,-3 5 0 0,3-5 0 0,-6 0 8 15,3 5-8-15,-3 2 0 0,1-7 8 0,-3 10-8 0,-1-1 0 0,1-4 8 16,0 2-8-16,0 5 0 15,-3-5 0-15,3 5 0 0,-1 0-10 0,4-3 10 16,-3 3 0-16,-3 2 0 0,2-2 12 0,1 7-3 16,3-5-9-16,-4 5 0 0,1 0 0 0,0 2 0 15,0-2 0-15,0 4 0 0,-3-1 0 0,0 4 0 16,0 2 0-16,0-4 0 0,-5 4 0 0,2-2 0 31,-4 7-82-31,1-5-9 0,-1 5-1 0,1 0-1387 0</inkml:trace>
  <inkml:trace contextRef="#ctx0" brushRef="#br0" timeOffset="967.166">11994 3256 864 0,'0'0'76'0,"0"7"-60"16,0-7-16-16,0 0 0 0,0 0 81 0,0 0 14 15,0 0 2-15,0 0 1 0,8-3-16 0,-8 3-3 0,5-4-1 0,3 1 0 0,0 3-11 0,-3-4-3 16,3-3 0-16,-3 7 0 0,0-12 32 0,1 5 5 16,-4 0 2-16,1-5 0 0,0 5-63 0,2-7-12 15,0 0-2-15,1 0-1 0,-1 2 22 0,0-5 4 16,3-1 1-16,0-4 0 0,3-1-28 0,-1-5-6 15,1-1-1-15,2-3 0 0,-5-6-7 0,5 7-2 16,3-9 0-16,3-4 0 0,2 8-8 0,0-4 0 0,0 3 9 0,6-6-9 16,-4 3 0-16,-1 3 0 0,1-6 0 0,1 6 0 15,-3 2 0-15,0-1 0 0,3 6 0 0,0-3 0 16,-3 5 0-16,0 2 0 0,3 5 0 0,-3 6 0 16,-2-3 0-16,-1-1 0 0,-2 9 0 0,0-1 0 15,-3 1 0-15,-2 1 11 0,2 2-1 0,-5 4 0 16,3-1 2-16,-3-3 1 15,-3 7 0-15,3-7 0 0,-3 7-1 0,-5 0-1 16,6 0 0-16,-6 0 0 0,0 0-11 0,0 0 12 16,0 0-12-16,0 0 12 15,0 0-59-15,0 0-11 0,0 0-2 0,0 0-677 16,0 0-135-16</inkml:trace>
  <inkml:trace contextRef="#ctx0" brushRef="#br0" timeOffset="1368.391">12404 2172 1418 0,'2'-8'63'0,"1"4"13"0,0-3-61 0,2 4-15 0,3-8 0 0,0 4 0 16,2-5 31-16,1-2 3 0,5 0 1 0,2-1 0 15,4 1 17-15,-4-4 3 0,6 6 1 0,2-5 0 16,1-1-16-16,2 3-4 0,3-3 0 0,-1 3 0 16,-4 1 0-16,-1 3-1 0,1-4 0 0,-6 8 0 15,0 0-4-15,-5 3-1 0,2 1 0 0,1 6 0 0,-6 1 16 0,0-1 3 16,-2 1 1-16,0 11 0 0,-3-4 3 0,-3 6 1 16,-3 2 0-16,-2 2 0 0,3 5-16 0,-6-1-3 15,1 1-1-15,-3 3 0 0,-1-8-18 0,4 5-3 16,-1-1-1-16,-2-3 0 0,-1-1-12 0,4-2 0 0,-1-1 0 15,0-3 0-15,3-1 12 0,-2-3-1 0,2-1 0 0,-3 2 0 16,3-5-11-16,-2 0-16 0,-1-7 4 0,3 0 1 0,0 0 29 0,0 0 6 16,0 0 0-16,0 0 1 15,0 0-66-15,-3 0-14 0,-2-14-2 0,2 7-1103 16</inkml:trace>
  <inkml:trace contextRef="#ctx0" brushRef="#br0" timeOffset="1955.017">13488 1061 1450 0,'0'-14'64'0,"3"7"14"0,-3 5-62 0,3-7-16 16,-1 6 0-16,-2-4 0 0,3 2 116 0,-3-4 20 15,-3 4 4-15,3-2 0 0,-2 3-38 0,-1-3-8 16,3 7-2-16,-8-3 0 0,0-2-23 0,-2-2-5 16,-1 7 0-16,-2 0-1 0,0 0-31 0,-3 0-7 15,-3 0-1-15,1 5 0 0,-3 2 12 0,2-4 3 0,0 4 0 0,1-3 0 16,2 3-31-16,-2 7-8 0,2-9 0 0,2 2 0 16,-1-4 0-16,4 6 0 0,-2 0 0 0,2-2 0 15,1-2 0-15,-1 2 0 0,6-4 0 0,-3 4 0 16,3 2 0-16,2-7 0 0,0 5 0 0,3 5 0 15,0-2-8-15,3-1 8 0,-3 0-8 0,5-2 8 0,-2 8 0 0,5-4 0 32,-3 3 0-32,0-2-8 0,1 7 8 0,2-3 0 15,-3-1 0-15,0 3 0 0,0 1 0 0,1 2 0 16,-4 1 0-16,4-4 0 0,-4 4 0 0,1 1 0 16,0-7 0-16,-1 6 8 0,-2-4-8 0,3 1 0 15,-3-5 8-15,3 8-8 0,-3-8 0 0,2 2 0 0,-2-2 0 0,3-4 8 16,-3 1-8-16,2 4 0 0,-2-11 0 0,3 3 8 15,-3-4-8-15,0-3 9 0,0 0-9 0,0 0 10 0,0 0-10 0,0 0 12 16,0 0-12-16,0 0 12 16,0 0-157-16,0-3-31 0,-3-8-7 0,3 1-873 15</inkml:trace>
  <inkml:trace contextRef="#ctx0" brushRef="#br0" timeOffset="2139.93">13248 1395 57 0,'2'-2'0'0,"1"-3"0"0,-3 5 0 0,0-2 0 16,0-3 376-16,0 5 69 0,0-4 15 0,0 4 2 15,0-3-271-15,0-4-55 0,3 3-10 0,5-4-2 16,-6 8-76-16,6-7-16 0,-3 5-2 0,6-3-1 0,0 1-29 16,2-3 8-16,0 4-8 0,3-1 0 0,0-4 0 0,2 8 0 15,-2-7 0-15,5 5 0 0,-2-3 0 0,-1 5 8 32,-2 0-8-32,0 0 0 0,-3 0 14 0,-2 0-3 0,0 5-1 0,-3-3-694 15,-3 5-138-15</inkml:trace>
  <inkml:trace contextRef="#ctx0" brushRef="#br0" timeOffset="2509.793">13684 1355 1580 0,'0'0'70'0,"0"0"14"0,0 0-67 0,0 0-17 16,0 0 0-16,6 0 0 0,-1 0 61 0,-3-2 9 15,4-3 2-15,-1 5 0 0,3-2-36 0,0-3-6 16,0 5-2-16,2-4 0 0,1-3-4 0,0 4-2 15,-3-4 0-15,0 2 0 0,2-2-10 0,-5 0-1 16,3 0-1-16,-2 0 0 16,-6 0 14-16,2 2 4 0,-2-4 0 0,-2 4 0 15,2 5 9-15,0-11 3 0,-3 4 0 0,0 4 0 0,1-4-7 0,-4 2-1 16,-2-2 0-16,1 5 0 0,1-3-9 0,-2 5-3 16,-2 0 0-16,-1 5 0 0,-2-3-5 15,2 5-2-15,-2-7 0 0,2 12 0 0,-4-9-1 0,1 4-1 16,1 4 0-16,3 3 0 0,-4-2-11 0,4 0 0 15,-1-3 0-15,3 3 0 0,0-2 0 0,0 6 0 0,3-7 0 0,2 6-11 16,3 1 11-16,0-7 0 0,0 3 0 0,3-2 0 16,2 1-8-16,-2 1 0 0,5 2 0 0,0-7 0 15,0 5 8-15,2-10-8 0,4 5 8 0,-1 1-8 16,-3-4 8-16,6-1 0 0,0 1-9 0,0-4 9 16,3 0-128-1,-4 0-22-15,1-4-4 0,0 1-805 16</inkml:trace>
  <inkml:trace contextRef="#ctx0" brushRef="#br0" timeOffset="2910.538">14031 1341 403 0,'8'-11'17'0,"-6"8"5"0,4-9-22 0,-6 5 0 15,2 0 0-15,-2-4 0 0,3 4 314 0,0-1 58 16,-3-1 12-16,0-3 3 0,-3 8-211 0,0-3-43 16,3 7-8-16,-2-3-1 0,-4-4-44 0,4 2-9 0,-6 5-2 0,3 0 0 0,-1 0-39 15,-2 5-8-15,0 2-2 0,0-4 0 0,1 4-12 0,-1 2-8 16,-3-2 8-16,3 7-8 0,-3-4 0 0,6 1 0 15,-5 3 0-15,4-2 0 0,-2-2 0 0,6 1 0 16,-1 4 0-16,0-4 0 0,3-4 0 0,3 0 0 16,0 7 0-16,2-9-8 0,0 2 0 0,1-4 0 15,2 4 0-15,-1-3 0 0,4-4 8 0,-3 0-10 0,3 0 10 0,2 0-10 16,-3 0 10-16,1-4 0 0,0 1 0 0,-1-1 0 16,1 1 0-16,-3-9 0 0,-3 5 0 0,3 0-8 15,-3 0 8-15,0 0 8 0,-5 0-8 0,6 3 11 16,-4-11-3-16,1 8 0 0,-3 3 0 0,0 1 0 15,3-1-8-15,-3 4 8 0,0 0-8 0,0 0 8 16,0 0-8-16,0 0 0 16,0 0 0-16,0 0 8 0,0 7-8 0,2-3 0 15,4 3 0-15,-4 0 0 0,4 5 0 0,2-5 0 16,-3 5-8-16,3-5 8 0,2 2 0 0,-2-1 0 16,0-1 0-16,0 4 0 0,3-4 0 0,-3 0 0 15,-3 5 0-15,0-5 0 0,3-4 0 0,0 1 0 16,-5 1 0-16,-1-3 8 15,4-2-180-15,-4 5-36 0</inkml:trace>
  <inkml:trace contextRef="#ctx0" brushRef="#br0" timeOffset="3143.13">14338 1047 1267 0,'-11'-7'112'0,"6"7"-89"15,2 0-23-15,1-2 0 16,2 2 205-16,0 0 37 0,0 0 7 0,0 0 2 15,0 0-163-15,2 2-33 0,4 12-7 0,-1-2 0 16,0-2-25-16,3 8-5 0,-3 1-1 0,1 2 0 16,2-2-9-16,-3 2-8 0,0 5 9 0,-2-7-9 15,2 5 28-15,-2-6-1 0,-1 4 0 0,1-4 0 16,0 1-12-16,-1-2-3 0,-2-6 0 0,3 8 0 16,0-9-12-16,-3 1 9 0,0-4-9 0,0 5 8 15,0-2-78-15,0-6-16 0,0-4-3 0,0 0-1 0</inkml:trace>
  <inkml:trace contextRef="#ctx0" brushRef="#br0" timeOffset="3312.484">14219 1299 1839 0,'2'-9'40'0,"-2"9"9"0,3-3 2 0,2-4 1 0,3 2-42 0,0-4-10 16,0 4 0-16,3-2 0 0,-1 3 60 0,4-3 9 16,1 4 3-16,1-4 0 0,0 7-52 0,0-5-9 15,0 5-3-15,0 0 0 0,0 0 0 0,-6-7 0 16,1 7 0-16,2 0 0 0,-2 0-8 0,-1 0 0 15,-2 0 0-15,0 7-956 16</inkml:trace>
  <inkml:trace contextRef="#ctx0" brushRef="#br0" timeOffset="3676.267">14560 1228 1681 0,'0'0'36'0,"0"0"8"0,0 0 2 0,0 0 2 0,0 0-38 0,0 0-10 0,0 0 0 0,0 0 0 16,5 0 79-16,-5 0 13 0,0 0 4 0,0 0 0 15,6 0-53-15,-4 5-11 0,4 2-1 0,-4 3-1 0,-2-1 10 0,3 0 1 16,-1 3 1-16,1-2 0 0,0 1-24 0,2 3-5 16,0-9-1-16,1 5 0 0,2-3-12 0,0 2 0 15,-6-7 0-15,6 5 0 0,0 1 0 0,0-8 0 0,0 4 0 16,3-8 0-16,-1 4 8 0,3-8-8 0,-2 8 0 0,2-7 9 16,-2 0-1-16,2 3 0 0,-5-6 0 15,2 3 0-15,-2-5-8 0,0 3 0 16,-2-3 0-16,-1 0 0 0,-2-2 28 0,-1 3 3 15,1 1 1-15,-3-2 0 0,0 5-32 0,-3 0 0 16,1-4 0-16,-1 8 0 0,0-4 0 0,1 2 0 16,-1-2 0-16,0 7 0 0,-2-2-9 0,5 2-8 15,-3 0-2-15,3 0 0 0,0 0 19 0,0 0 0 16,0 2 0-16,0 10 0 0,0-5 0 0,3 5 0 16,0-5 0-16,-1 2 0 0,4 3 0 0,-1-2 0 0,0 1 0 0,1 3 0 15,-1-2 0-15,0 0 0 0,0-5 0 0,1 2 0 16,-1-1 21-16,-2-1 8 0,2 0 2 0,0-3 0 15,0 3-31-15,-2-2 0 0,2-3 0 0,-5-2-1119 16</inkml:trace>
  <inkml:trace contextRef="#ctx0" brushRef="#br0" timeOffset="3977.232">14920 1200 1940 0,'-5'3'43'0,"5"-3"9"0,0 0 1 0,0 0 1 0,0 0-43 0,0 0-11 0,0 0 0 0,5 4 0 15,0 1 57-15,3-3 10 0,-3 3 1 0,3 4 1 16,0-9-4-16,0 12-1 0,0-9 0 0,-3 4 0 16,3-3-36-16,0 3-8 0,0 0-2 0,0 0 0 0,-3 1-18 0,1-4 8 15,-4-1-8-15,4 6 0 0,-6-9 41 0,0 0 2 16,0 0 0-16,0 0 0 0,0 0-35 0,0 0-8 16,0 0 0-16,0 0 0 0,0 0 0 0,0 0 0 15,0-9 0-15,0 6 0 0,2-4 14 0,-2-7 1 16,0-2 0-16,0 6 0 15,0-2-41-15,3-4-8 0,-3 4-2 0,3 5 0 0,2-7-5 0,0 2-2 0,3 1 0 16,0 8 0-16,-3-9 35 0,3 5 8 0,0 0 0 0,0 5 0 16,3-7 0-16,-1 6 0 0,-2 3 0 0,3-7 0 15,-1 7 0-15,-2-5 0 0,3 5 0 0,-3 0-719 16,3 0-141-16</inkml:trace>
  <inkml:trace contextRef="#ctx0" brushRef="#br0" timeOffset="4315.159">15367 1106 946 0,'0'0'42'0,"0"0"9"0,0 0-41 0,8 0-10 0,0 0 0 0,2 0 0 15,-2 0 114-15,3 0 21 0,-3-5 4 0,3 5 1 16,-4 0-65-16,4 0-13 0,0-7-2 0,-1 0-1 16,1 7-18-16,-3-7-3 0,0 3-1 0,-3-3 0 0,0 7 4 0,-2-3 1 15,0-9 0-15,-1 12 0 0,-2-9 20 0,-2 2 4 16,-4-2 1-16,-2 6 0 0,3-2-51 0,0 3-16 15,-6-3 10-15,1 5-10 0,-1 0 16 0,0 5-1 16,1-5-1-16,-6 7 0 0,0 0-14 0,0 0 0 16,3 0 0-16,2 7 0 0,-2-2-9 0,3 2-8 15,-1 0-2-15,3-2 0 16,3 0 19-16,-1-3 0 0,4 5 0 0,2 1 0 16,2-4 0-16,1 3 0 0,0-2 0 0,2 0 0 15,3-3 12-15,5 3 5 0,-2-2 2 0,-1-3 0 16,4-3-19-16,-1 3 0 0,3 0 0 0,2 0 0 15,-2-7-19-15,5 5 3 0,0-10 0 0,3 5 0 0,0-7 16 0,0 0 0 16,0 5 0-16,-3-7 0 0</inkml:trace>
  <inkml:trace contextRef="#ctx0" brushRef="#br0" timeOffset="5065.075">13957 1781 748 0,'2'-9'67'0,"1"9"-54"0,-3-7-13 0,3 7 0 16,-1-3 219-16,1-4 41 0,-3 3 8 0,0-3 1 16,-3-1-97-16,1 6-20 0,-1-3-4 0,-2 1-1 15,-1 1-55-15,1-1-12 16,-3 1-1-16,-5 3-1 0,2 0-22 0,-2 0-5 16,-3 0-1-16,0 0 0 0,-2 7-32 0,2-4-6 15,0-3-2-15,-2 9 0 0,2-2-10 0,-3 3 0 16,3-6 0-16,1 3 0 0,1 0 0 0,-2 0 0 15,6 0 11-15,-3 1-11 0,2-1 0 0,0-3 0 16,4 3 0-16,1 0 0 0,-2-2 0 0,3-3 0 16,2 6 0-16,-2-1 0 0,2 4 0 0,3-8 0 0,-2 4 0 0,2 2 0 15,0 1-16-15,0 1 4 0,0-1 1 0,2 1 0 16,-2 4 11-16,0-1 0 0,3 5 0 0,-3-5 0 0,0 0 0 0,0 5 0 16,3 2 0-16,-1-2 0 0,-2-1 0 0,3-4 0 15,0 8 0-15,-1-8 8 0,-2 5-8 0,3-1 0 16,0-8 0-16,2 6 0 0,-2-6 0 0,2 1 0 31,0 4 0-31,0-4 8 0,3-1-8 0,-2-3 0 0,-1 0 8 0,3 5-8 16,0-5 0-16,2 0 8 0,-2 0-8 0,3-3 0 15,-1-1 8-15,1 4-8 0,8-7 10 0,-4 0-10 16,4 0 8-16,2 0-8 0,0 0 0 0,3-3 0 16,-3-4 9-16,0 7-9 0,3-7 8 0,-3 3-8 15,-2-3 10-15,-3 0-10 0,0 0 12 0,-3 2-12 16,3 2 12-16,-6-1-12 0,1-3 12 0,-3 7-12 0,0-7 15 0,0 0-4 15,-3 4-1-15,0-1 0 0,-5 4-2 0,0-5-8 16,0 5 12-16,3-7-4 16,-6 4-137-16,1-4-28 0,-4 3-6 0</inkml:trace>
  <inkml:trace contextRef="#ctx0" brushRef="#br0" timeOffset="5281.181">13650 2132 2120 0,'0'0'47'0,"5"0"9"0,0-3 3 0,1-1 0 0,-1-1-47 0,6-5-12 16,2 10 0-16,-3-11 0 0,6 4 30 0,0 0 4 15,8-1 1-15,0 4 0 16,2 1-27-16,-2-1-8 0,0 1 0 0,0 3 0 16,0 0 0-16,-6 0 0 0,1 3 0 0,-4 1 0 15,-1-1 8-15,-4 1-8 0,-2 1 12 0,3 2-12 16,-3-4-96-16,-6 4-27 0</inkml:trace>
  <inkml:trace contextRef="#ctx0" brushRef="#br0" timeOffset="5566.9">14155 2070 1659 0,'6'3'73'0,"-4"-3"16"0,3-3-71 0,-2 3-18 0,0 0 0 0,2 0 0 15,0 0 84-15,1 0 12 16,2 0 4-16,2 3 0 0,1-3-63 0,-1 4-12 16,4 4-2-16,-1-4-1 0,3-1-10 0,0 4-3 15,-1 0 0-15,1-3 0 0,-3 6 20 0,1-5 4 16,2 2 1-16,-6 0 0 0,1 4-17 0,-3-8-3 16,2 4-1-16,-2-3 0 0,0 4-1 0,0-8 0 15,-3 7 0-15,3 0 0 0,0-7-3 0,-2 0-1 16,-4 4 0-16,3-1 0 0,1-3 3 0,-6 0 0 0,0 0 0 0,0 0 0 15,0 0-123 1,2-3-25-16,-4-1-5 0,2-3-486 0,-6-3-98 0</inkml:trace>
  <inkml:trace contextRef="#ctx0" brushRef="#br0" timeOffset="5767.181">14372 2023 403 0,'0'0'36'16,"0"0"-36"-1,3-7 0-15,-3 3 0 0,0 4 272 0,0 0 47 16,2-7 9-16,-2 7 3 0,0 0-144 0,0 0-29 15,0 0-6-15,0 0 0 0,0 7-70 0,0 4-14 16,-2-4-2-16,-1 0-1 0,1 8-17 0,-4-1-3 16,1-3-1-16,-3 4 0 0,0 3-25 0,3-8-6 0,-3 9-1 0,-3-8 0 15,6 3-3-15,-3 1-1 0,0-4 0 0,0-1 0 16,0 2-8-16,3-1 8 0,0-1-8 0,-1-3 8 0,1 0-8 0,2-2 0 16,1-1 0-16,2-4 0 15,0 0-102-15,0 0-22 0,0 0-5 0</inkml:trace>
  <inkml:trace contextRef="#ctx0" brushRef="#br0" timeOffset="6037.203">14589 1812 288 0,'0'0'25'0,"0"0"-25"0,-3 0 0 0,3 0 0 0,-5-3 322 0,5 3 59 15,0 0 12-15,0 0 3 0,0 0-241 0,0 0-48 16,0 3-10-16,5 8-1 0,-2-3-55 0,5 3-10 16,-5 3-3-16,5 1 0 0,0-1 0 0,-3 0 0 15,3 5 0-15,-3-1 0 0,3-4-13 0,-3 8-3 16,1-8-1-16,-1 2 0 0,0-2-3 0,-2-4-8 16,0 9 12-16,-1-5-4 0,1-3 3 0,-3-4 0 0,0 8 0 0,2-8 0 15,-2 4 0-15,0-8 0 0,0 4 0 0,0-2 0 16,0-5-62-16,-2 4-12 0,-3-4-2 0,-1 0-936 15</inkml:trace>
  <inkml:trace contextRef="#ctx0" brushRef="#br0" timeOffset="6199.647">14491 2005 403 0,'0'0'17'0,"0"0"5"0,8 0-22 0,-3 0 0 16,1-7 0-16,2 7 0 15,5-8 292-15,0 8 53 0,-2-4 11 0,2 1 3 16,0-1-215-16,0 1-42 0,3-1-9 0,0 4-1 15,-3-7-60-15,1 7-12 0,2-7-3 0,-6 7 0 16,3-3-1-16,-2-2 0 0,-1 5 0 0,1-4 0 16,-3 4-124-16,0 0-26 0,-8 0-5 0,13 4-1 15</inkml:trace>
  <inkml:trace contextRef="#ctx0" brushRef="#br0" timeOffset="6553.424">14901 1892 1706 0,'-5'0'76'0,"5"0"15"0,0 0-73 0,0 0-18 0,0 0 0 0,0 0 0 16,0 0 96-16,3 7 15 0,-1-3 3 0,-2 3 1 16,3 1-55-16,0-1-12 0,-1 4-1 0,1-1-1 0,0-1-30 0,-1 1-7 15,4-3-1-15,-4 4 0 0,3-4 0 0,-2 1 0 32,2 6 0-32,-2-7 0 0,0 0 0 0,-1 0 0 0,-2-3 0 0,0 4 0 0,3-4-8 0,-3-4 0 15,0 0 0-15,0 0 0 0,0 0 28 0,0 0 3 31,0 0 1-31,0 0 0 0,0-12-16 0,0 5-4 16,3 0 0-16,-3-4 0 0,0-3-12 0,2-1 0 0,1 4 0 0,0-6 0 16,2 1 0-16,0 2-16 0,0-1 3 0,6 4 1 15,0 1-19-15,-3-1-3 0,-1-4-1 0,1 11 0 16,6-6 35-16,-4 3 0 0,1 3 8 0,2-3-8 16,3-1 0-16,-3 8 0 0,-2-2 0 0,-1-3 0 15,4 5 0-15,-7 0 0 0,4 0 0 0,-3 0 0 0,0 0 22 0,-8 0 8 16,8 7 2-16,-3-2 0 0,-5-5-32 0,0 0 0 15,0 0 0-15,3 10 0 0</inkml:trace>
  <inkml:trace contextRef="#ctx0" brushRef="#br0" timeOffset="7386.929">15431 1838 576 0,'0'0'51'15,"0"0"-41"-15,-3-7-10 0,3 7 0 16,0-3 169-16,0 3 32 0,0 0 7 0,-3-5 0 16,-2-2-92-16,5 7-18 0,-5 0-4 0,-1-4-1 0,-2 4-35 0,8 0-7 15,-8 0-2-15,1 4 0 0,-7 3-13 0,6 1-4 16,-2-1 0-16,2 0 0 0,-3 0-9 0,1 4-3 31,2 4 0-31,0-1 0 0,3-3-20 0,-1 1 0 16,1 2 0-16,2-4 0 0,3 1 0 0,0 4 0 0,0-4 0 0,3-4 0 31,2 0-21-31,1 1-9 0,1-1-2 0,1 0 0 0,3-7 32 0,2 0 0 0,-2 0 0 0,2-7 0 16,0 7 0-16,-2-7 0 0,2-1 0 0,0 4 0 15,-2 1 13-15,-1-4-1 0,1 3 0 0,0-3 0 16,-6-3 14-16,0 1 2 0,0 2 1 0,1-3 0 0,-6 6 18 0,0-6 3 16,-3 5 1-16,0-2 0 0,1 3-22 0,-1 1-4 15,-2-1-1-15,2 1 0 0,-2-1-13 0,2 4-3 16,-2 0-8-16,5 0 12 0,-5 0-4 0,5 0-8 15,0 0 11-15,0 0-11 0,2 7 14 0,1 0-4 16,2-3-1-16,1 3 0 0,-1 1-22 0,0 3-5 16,3-4-1-16,3 3 0 15,2-6 19-15,-2 11 0 0,-1-4-8 0,3-4 8 16,1 0 0-16,-1 1 0 0,-3 6-8 0,1-3 8 16,0-8-23-16,-1 4-1 0,1-3 0 0,-3 8-990 15</inkml:trace>
  <inkml:trace contextRef="#ctx0" brushRef="#br0" timeOffset="7671.246">15880 1842 1821 0,'-2'-4'80'0,"2"-3"18"0,-8 4-78 0,2-2-20 0,1-2 0 0,-3 3 0 15,0 4 100-15,0-3 17 0,-2-1 3 0,-1 1 1 16,3 3-71-16,-2 0-14 0,-1 3-4 0,0 1 0 0,-2-1 0 0,0 1 0 15,2 3 0-15,1 8 0 0,-1-8-32 0,1 0 0 16,2 4 0-16,0 4 0 0,3-4 0 0,-1-1 0 16,4 6 0-16,-4-6 0 0,9 4 0 0,-3-3 0 15,3 4 0-15,-1-4 0 16,4-1-19-16,-1 2-10 0,5 2-3 0,1-10 0 0,0 6 32 0,2-6 0 16,5-1 0-16,-2 1 0 15,0-4 0-15,5 0 12 0,0 0-1 0,1-4 0 16,-4 4-11-16,3-7-16 0,0 4 4 0,6-8 1 15,-3 4-200-15,-3-8-40 0</inkml:trace>
  <inkml:trace contextRef="#ctx0" brushRef="#br0" timeOffset="7888.9">16015 1685 1638 0,'-2'-10'72'0,"-1"10"16"0,0-7-71 0,1 3-17 0,-1 4 0 0,-2-8 0 16,5 6 116-16,0 2 19 0,0 0 4 0,0 0 1 15,0 0-61-15,-3 10-12 0,6-6-3 0,-1 6 0 16,1 6-40-16,2 1-9 0,1-3-2 0,2 5 0 16,-1-1-13-16,1-4 0 15,0 8 0-15,0-8 0 0,-2 5-10 0,2-1-2 16,-1-4 0-16,-1 1 0 0,-4 3 36 0,1-6 6 16,2-2 2-16,-2 1 0 0,5-1-32 0,-5 1-13 15,-3-3 1-15,0-1-718 16,2 0-143-16</inkml:trace>
  <inkml:trace contextRef="#ctx0" brushRef="#br0" timeOffset="8055.977">15952 1863 1407 0,'0'0'62'0,"0"0"14"15,0 0-61-15,0-4-15 0,2-3 0 0,4 4 0 16,-1-4 105-16,0 3 19 0,6-3 3 0,-1-1 1 0,4 6-93 0,-1-3-19 16,5 1-3-16,-2 4-1 0,-2-3 16 0,4-1 4 15,3 1 0-15,0 3 0 0,-7-4-32 0,1 4 0 16,1 0 0-16,3-7 0 0,-1 7 0 0,-7 0-15 15,-8 0 3-15,7 7-876 0</inkml:trace>
  <inkml:trace contextRef="#ctx0" brushRef="#br0" timeOffset="8240.693">16354 1791 1681 0,'0'0'36'0,"0"0"8"0,0 0 2 0,0 0 2 0,0 0-38 0,0 0-10 16,0 0 0-16,0 0 0 0,0 0 100 0,0 0 17 15,0 0 4-15,0 11 1 0,-3-4-61 0,3 0-12 16,6 5-2-16,-4-2-1 0,-2-3-31 0,3 0-7 16,-1 4 0-16,4 4-8 0,-1-8 14 0,0 4-4 15,-2-4-1-15,0 0 0 0,-1 1-1 0,1-1 0 16,0 0 0-16,-1-3 0 0,4-1-73 0,-1 1-15 0,-5-4-4 0,0 0-886 16</inkml:trace>
  <inkml:trace contextRef="#ctx0" brushRef="#br0" timeOffset="8387.815">16351 1744 403 0,'0'0'36'0,"0"-3"-36"15,-2-4 0-15,-1-2 0 0,-5 6 284 0,5-1 51 16,1 1 9-16,-1-1 3 0,-5-3-210 0,6 7-41 0,2 0-9 16,0 0-2-16,5 0-68 0,-5 0-17 0,0 0 0 0,8 7-576 15,2-3-120-15</inkml:trace>
  <inkml:trace contextRef="#ctx0" brushRef="#br0" timeOffset="8772.687">16568 1802 1335 0,'0'0'59'0,"0"0"13"0,-5 0-58 0,0 0-14 0,5 0 0 0,0 0 0 15,0 0 62-15,-3 7 10 0,-2-4 1 0,2 6 1 16,6-2-38-16,-3 3-8 0,-8-6-2 0,5 6 0 0,0-3-15 0,1 5-3 16,-1 2-8-16,1 0 12 0,-4-3 8 0,6-3 0 31,0 6 1-31,0-7 0 0,-2 9-21 0,4-6 0 16,4 1 0-16,1-4 0 0,-1 0-12 0,-1 1-6 15,3-8-2-15,5 7 0 0,0-7 20 0,1 0 0 16,-6 0 0-16,5-7 0 0,5 7 16 0,-2-8 0 0,-16 8 0 15,0 0 0-15,3-7-5 0,2-4-1 0,11 1 0 0,-8-2 0 16,-8 1 37-16,3-3 7 0,5 7 2 0,-6-8 0 16,-10 8 11-16,0-4 2 0,6 1 1 0,-4-2 0 15,-2 8-34-15,1-3-6 0,-4 4-2 0,6-4 0 16,-1 3 0-16,1 4 0 0,-8 0 0 0,2-7 0 16,11 7-46-16,-5 0-10 0,-3 7-1 0,0-7-1043 15</inkml:trace>
  <inkml:trace contextRef="#ctx0" brushRef="#br0" timeOffset="9220.333">16783 1802 748 0,'0'0'67'0,"0"0"-54"16,0 0-13-16,2 7 0 0,-2 0 194 0,3 0 36 15,-1 1 7-15,4-1 2 0,-1 4-116 0,0-4-23 16,-5 5-5-16,6-2-1 0,2 1-35 0,-6-1-7 15,1-1-2-15,0 1 0 0,-1-3-27 0,1 4-6 16,2-4-1-16,-2 0 0 0,-3-7-16 0,0 5 0 16,2-2 0-16,1 4 0 0,-3-7 0 0,0 0 0 0,0 0 0 0,0 0 0 15,5 0 58-15,-5 0 5 0,0-7 1 0,3-1 0 16,2 1-56-16,-5 0-8 0,0-4-8 0,6-6 8 16,-1 5 0-16,0 1 0 0,-2-6 0 0,2 1 0 15,0 6 8-15,3-1-8 0,3-4 0 0,-3 8 0 16,-3 0 0-16,3-4 0 15,5 3 0-15,-2 6 0 0,-6-3-9 0,3 1-8 16,5 4-2-16,1 4 0 0,-1-4 19 0,0 5 12 16,-5-3-1-16,8 6-1 0,0-1 9 0,-3 0 1 15,-8 0 1-15,6-3 0 0,2 8 5 0,-2-2 1 16,-1-3 0-16,-2 0 0 0,0 4-2 0,0-3 0 16,0-1 0-16,-3 4 0 0,3-8-25 0,-3 4 0 15,-2-3 0-15,2 8 0 0,-2-2 0 0,0-6 0 0,-1 6 0 0,1-6 0 16,-3-4 56-16,0 0 7 0,3 7 1 0,-3-7 0 15,0 0-52-15,0 0-12 0,0 0 0 0,0 0 0 0,0 0 0 0,0 0 0 16,0 0 0-16,0 0 0 0,0 0 0 0,2-4 0 16,1-3 0-16,-3 0-851 15,-3 0-173-15</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59:58.876"/>
    </inkml:context>
    <inkml:brush xml:id="br0">
      <inkml:brushProperty name="width" value="0.05292" units="cm"/>
      <inkml:brushProperty name="height" value="0.05292" units="cm"/>
      <inkml:brushProperty name="color" value="#002060"/>
    </inkml:brush>
  </inkml:definitions>
  <inkml:trace contextRef="#ctx0" brushRef="#br0">16415 11925 1144 0,'0'0'25'0,"0"0"6"0,0 0 1 0,0 0 0 0,0 0-32 0,0 0 0 0,0 0 0 0,0 0 0 15,0 0 84-15,0 0 12 0,0 0 1 0,0 4 1 16,-3 3 26-16,3 0 6 0,0 1 1 0,0-1 0 15,0 0-47-15,0 4-8 0,3-4-3 0,-3 8 0 16,2-1-17-16,-2-3-3 0,3 4-1 0,0-1 0 16,2-3-10-16,-2 4-2 0,-6-4-1 0,6-1 0 0,-1 1-7 0,1 4 0 15,-3-1-1-15,0-3 0 0,3 4-31 0,-1-4 0 32,-2-1-8-32,0 1 8 0,0 4 44 0,3-4 16 15,-3-4 4-15,3 5 0 0,-6-2-52 0,6-3-12 16,-1 0 0-16,1 4 0 0,-3-3 0 0,0-8 0 15,0 4 0-15,0-4 0 0,5 3 0 0,-2 1 0 16,-3-4 0-16,0 0 0 0,2 0 32 0,1 0 4 0,-3 0 1 0,3-4 0 16,-1-3-20-16,1 2-4 0,2-2-1 0,-2 4 0 15,-3-4-12-15,3 3 9 0,2-3-9 0,0 4 8 16,0-1-8-16,1-4 0 0,-4 1 0 0,6 7 0 16,-2-4 0-16,-4 4 0 0,-2 0 0 0,0 0 0 0,8-3 0 0,-3 3 0 15,-5 0-9-15,6 0 9 0,2 0 0 0,2 3-10 16,-4 1 10-16,-1-1-8 0,-2 1 8 0,4-4 0 0,4 8 0 0,-6-4-8 15,-5-4 8-15,8 7 0 0,5 0 0 0,1-4 0 16,-1 4 0-16,3 0 0 0,-3 2 0 0,0-2 0 16,1 0 0-16,-4 0 11 0,1 0-11 0,2 5 12 15,0-2-1-15,-2-3 0 0,-6 0 0 0,-2 0 0 16,2 5 1-16,0-5 1 0,-5 0 0 0,3 0 0 16,-3 0-4-16,0-3-1 15,3 4 0-15,-3-4 0 0,0-1-8 0,0-3 8 16,0 7-8-16,0-7 8 0,0 0-8 0,0 0 0 15,0 0 0-15,2 4 0 16,-2-4-77-16,0 0-18 0,0 0-3 0,0 0-1221 0</inkml:trace>
  <inkml:trace contextRef="#ctx0" brushRef="#br0" timeOffset="401.257">16939 12353 288 0,'0'0'25'0,"0"0"-25"0,0 0 0 0,0 0 0 16,0 0 326-16,0 0 60 0,0 0 12 0,0 0 2 0,8-3-217 0,-8 3-44 16,0 0-9-16,0 0-2 0,0 0-51 0,0 0-10 15,0 0-3-15,0 3 0 0,0 8-8 0,0-3-1 16,5-1-1-16,0 0 0 0,-2-3-36 0,-1 6-7 16,1-6-2-16,0 8 0 0,-1-5 30 0,1 0 5 0,0 0 2 15,-1 0 0-15,4 3-22 0,-4-1-5 0,1-2-1 0,0-4 0 16,-1 4-18-16,1-3 0 0,-3-4 8 0,0 0-8 15,0 0 8-15,0 0-8 0,0 0 9 0,0 0-9 16,0 0-53-16,0 0-17 0,0 0-3 0,0 0-1 16,0 0-155-16,-3-7-31 0</inkml:trace>
  <inkml:trace contextRef="#ctx0" brushRef="#br0" timeOffset="987.62">17211 11955 288 0,'8'-4'25'0,"-8"4"-25"0,0 0 0 0,-3-8 0 15,3 8 252-15,0 0 44 0,0 0 10 0,0 0 2 16,-5 0-173-16,5 0-35 0,0 0-6 0,0 0-2 16,-8 8 4-16,0-4 1 0,6 3 0 0,-1 0 0 15,0 0-45-15,-2 0-10 0,0 5-2 0,2-2 0 16,3-3 0-16,-3 4 0 0,3 4 0 0,-5-1 0 0,5-3-20 0,-5 8-4 15,2-5 0-15,1 8-1 0,-1-1 39 0,0-2 8 16,3 2 2-16,-2-3 0 0,4 1-64 0,-2-5-8 16,3 8-4-16,0-8-1 0,2 5 13 0,0-1 16 0,3-4-3 15,0 1-1-15,3-1-4 0,-1-3-8 0,1-1 11 0,2 2-11 16,-2-5 11-16,4 0-11 0,-1 0 10 0,-1-3-10 31,0-1 8-31,3 2-8 0,-5-5 0 0,-1 4 0 16,1-4-30-16,-1 0-12 0,-4-4-2 0,2 4-1 15,0-8-178-15,-3 4-35 0,0 1-7 0</inkml:trace>
  <inkml:trace contextRef="#ctx0" brushRef="#br0" timeOffset="1218.625">17418 12176 460 0,'0'0'41'0,"0"0"-33"0,0 0-8 0,0 0 0 15,0 0 282-15,0 0 54 0,0 0 12 0,0 0 1 16,0 0-175-16,0 0-35 0,0 0-7 0,0 3-2 15,5 1-53-15,0 3-10 0,3 0-3 0,0 1 0 16,0-1 0-16,3 0 0 0,-1 0 0 0,3 4 0 16,3-3-64-16,-3-1-27 15,3 4 2-15,-2-8 0 0,-1 4 25 0,-3 0 0 16,1 2 0-16,-3-6 0 0,0 4 8 0,0-3-8 16,-3-1 10-16,-5-3-10 15,5 0-67-15,-5 0-19 0,0 0-4 0,0 0-1 16,0 0-149-16,0 0-29 0,-2-7-7 0,4 0 0 0</inkml:trace>
  <inkml:trace contextRef="#ctx0" brushRef="#br0" timeOffset="1403.199">17568 12139 1206 0,'-2'-3'53'0,"2"3"11"0,0 0-51 0,-3 0-13 16,3 0 0-16,0 0 0 0,0 0 184 0,0 0 35 16,0 0 6-16,-3 3 2 15,-2 1-94-15,2 3-18 0,-2 1-4 0,0-1-1 0,-3 0-37 0,3 0-7 16,-3 4-2-16,2-4 0 15,1 1-51-15,2 3-13 0,-2-4 0 0,0 0 0 16,0 8 0-16,-1-8-18 0,1 4 4 0,-3-1 1 16,3 2 3-16,0-1 1 0,-1-1 0 0,4-3 0 15,-4-3-181-15,4 3-36 0,-1-2-7 16</inkml:trace>
  <inkml:trace contextRef="#ctx0" brushRef="#br0" timeOffset="1773.059">17537 11965 748 0,'0'0'67'0,"0"0"-54"0,0 0-13 0,0 0 0 0,0 0 176 0,8 4 32 15,-1-1 6-15,4 1 2 0,-3 3-82 0,3 1-16 16,2-1-3-16,-3 0-1 0,6 4-40 0,-3 4-8 16,3-1-2-16,-2-3 0 15,-1 11-27-15,3-8-5 0,-3 4-2 0,0 1 0 16,0-5-6-16,-2 8-2 0,2-4 0 0,-5 1 0 16,0-2-3-16,-3 1-1 0,1 1 0 0,-4-5 0 0,-2 8-18 15,0-4 0-15,-2-4 0 0,-1 1 0 0,0-1 35 0,1-3 3 16,-1 4 1-16,-2-4 0 0,2-1-21 0,-2-3-4 15,2 2-1-15,3-9 0 0,-8 3-13 0,0 4 0 16,8-7 0-16,-8 0 0 16,0 0-192-16,3 0-39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9:46.425"/>
    </inkml:context>
    <inkml:brush xml:id="br0">
      <inkml:brushProperty name="width" value="0.05" units="cm"/>
      <inkml:brushProperty name="height" value="0.05" units="cm"/>
    </inkml:brush>
  </inkml:definitions>
  <inkml:trace contextRef="#ctx0" brushRef="#br0">0 7 4088 0 0,'0'0'184'0'0,"0"0"48"0"0,0 0 75 0 0,0 0 27 0 0,0 0 9 0 0,0 0-5 0 0,0 0-22 0 0,0 0-10 0 0,0 0-2 0 0,2-1-3 0 0,-1 0-108 0 0,-1 1-1 0 0,1-1 0 0 0,0 1 1 0 0,0-1-1 0 0,0 1 1 0 0,0-1-1 0 0,0 1 1 0 0,0 0-1 0 0,0-1 0 0 0,0 1 1 0 0,0 0-1 0 0,0 0 1 0 0,0 0-1 0 0,0-1 1 0 0,1 1-1 0 0,-1 0 0 0 0,0 0 1 0 0,0 1-1 0 0,0-1 1 0 0,0 0-1 0 0,0 0 1 0 0,0 1-1 0 0,0-1 0 0 0,0 0 1 0 0,0 1-1 0 0,0-1 1 0 0,0 1-1 0 0,0-1 1 0 0,0 1-1 0 0,-1-1 0 0 0,1 1 1 0 0,0 0-1 0 0,0 0-192 0 0,12 38 2061 0 0,-14 9-1317 0 0,12 57 655 0 0,0-59-903 0 0,-1 4 32 0 0,1-26-144 0 0,-15-29 744 0 0,4 0-1128 0 0,17-17-60 0 0,-12 18 44 0 0,0 0 0 0 0,0 1 0 0 0,0-1 0 0 0,1 1-1 0 0,-1 0 1 0 0,1 1 0 0 0,0-1 0 0 0,0 1-1 0 0,0 1 1 0 0,0-1 0 0 0,0 1 0 0 0,0 0 0 0 0,0 0-1 0 0,4 0 17 0 0,13 0-1 0 0,0 3 1 0 0,-2 3 0 0 0,12 21 0 0 0,-2 56 584 0 0,-27-69-390 0 0,-4-12-76 0 0,0 1 2 0 0,10 31 855 0 0,-10-31-886 0 0,0-2-5 0 0,6 6-2010 0 0,-6-6 272 0 0</inkml:trace>
  <inkml:trace contextRef="#ctx0" brushRef="#br0" timeOffset="579.677">466 388 7256 0 0,'0'0'330'0'0,"0"0"-7"0"0,18-3 1240 0 0,18 3 954 0 0,21 9-130 0 0,-56-9-2198 0 0,26 9 1524 0 0,-21 1-344 0 0,-31 40 398 0 0,-3-13-938 0 0,-2 2-617 0 0,25 0-84 0 0,2-30-126 0 0,10 15 71 0 0,18 0 56 0 0,66-18 57 0 0,-24-20-538 0 0,-46 8-5516 0 0,-11 3-477 0 0</inkml:trace>
  <inkml:trace contextRef="#ctx0" brushRef="#br0" timeOffset="1218.848">968 155 3680 0 0,'0'0'284'0'0,"0"0"-63"0"0,0 0 433 0 0,-3 1 2748 0 0,-5 3-2705 0 0,1 0 0 0 0,0 1 0 0 0,0 0 0 0 0,0 0 0 0 0,1 1 0 0 0,0 0 0 0 0,0 0 0 0 0,0 0 0 0 0,1 1 0 0 0,0-1 0 0 0,-3 7-697 0 0,-5 4 651 0 0,-48 86 1057 0 0,59-98-1670 0 0,0 0 0 0 0,0 1 0 0 0,1-1 0 0 0,0 1 0 0 0,0-1 0 0 0,0 1-1 0 0,1-1 1 0 0,-1 1 0 0 0,2 0 0 0 0,-1-1 0 0 0,0 1 0 0 0,1 0-1 0 0,1 3-37 0 0,10 37 176 0 0,3-14 32 0 0,16 5 96 0 0,-14-25-192 0 0,-1-3-2 0 0,-15-9-44 0 0,12 0-219 0 0,-4 2-1890 0 0,-1-4 80 0 0</inkml:trace>
  <inkml:trace contextRef="#ctx0" brushRef="#br0" timeOffset="1519.207">1057 388 6912 0 0,'0'0'314'0'0,"0"0"-6"0"0,0 0-36 0 0,0 0 583 0 0,0 0 274 0 0,2 0 58 0 0,36 14 1672 0 0,-13 1-2151 0 0,9 8-268 0 0,-27-18-395 0 0,0 1 0 0 0,0-1 1 0 0,1 0-1 0 0,0-1 0 0 0,0 0 1 0 0,1 0-1 0 0,-1-1 0 0 0,1 0 1 0 0,-1-1-1 0 0,2 1-45 0 0,-8-3 163 0 0,-2 0-3 0 0,9-1-386 0 0,-4 0-3243 0 0,-5 1-988 0 0</inkml:trace>
  <inkml:trace contextRef="#ctx0" brushRef="#br0" timeOffset="1766.486">1227 375 1376 0 0,'0'0'65'0'0,"-2"0"-403"0"0,-7 0 11488 0 0,6 0-10006 0 0,-47 40 2778 0 0,-16 27-2618 0 0,47-43-1304 0 0,17-22-196 0 0,0 2 434 0 0,2 5-4043 0 0,0-9-1703 0 0</inkml:trace>
  <inkml:trace contextRef="#ctx0" brushRef="#br0" timeOffset="2151.719">1305 233 2304 0 0,'2'1'359'0'0,"51"29"7697"0"0,21 33-4839 0 0,-67-55-2913 0 0,-1 1 1 0 0,1-1 0 0 0,-1 1 0 0 0,-1 0 0 0 0,0 1-1 0 0,0-1 1 0 0,-1 1 0 0 0,0 0 0 0 0,0 0-1 0 0,1 10-304 0 0,-2-11 261 0 0,-1 1-1 0 0,0-1 0 0 0,-1 0 1 0 0,0 1-1 0 0,0 0 0 0 0,-1-1 1 0 0,-1 1-1 0 0,1-1 0 0 0,-2 3-260 0 0,-2 9 373 0 0,-2 1 0 0 0,-1-1-1 0 0,0 0 1 0 0,-1-1 0 0 0,-7 10-373 0 0,-3 10 255 0 0,14-34-202 0 0,-1-1-210 0 0,4-4-722 0 0,1-1-276 0 0,0 0-41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7.340"/>
    </inkml:context>
    <inkml:brush xml:id="br0">
      <inkml:brushProperty name="width" value="0.05" units="cm"/>
      <inkml:brushProperty name="height" value="0.05" units="cm"/>
      <inkml:brushProperty name="color" value="#E71224"/>
    </inkml:brush>
  </inkml:definitions>
  <inkml:trace contextRef="#ctx0" brushRef="#br0">0 1 0 0 0,'0'0'1724'0'0,"0"0"-192"0"0,0 0 141 0 0,0 0-38 0 0,4 13 1215 0 0,-8 45 668 0 0,8 19-1458 0 0,2-46-1307 0 0,-6-30-793 0 0,0-1-59 0 0,0 0-11 0 0,-2 6-1442 0 0,2-6 1040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9:50.496"/>
    </inkml:context>
    <inkml:brush xml:id="br0">
      <inkml:brushProperty name="width" value="0.05" units="cm"/>
      <inkml:brushProperty name="height" value="0.05" units="cm"/>
    </inkml:brush>
  </inkml:definitions>
  <inkml:trace contextRef="#ctx0" brushRef="#br0">0 54 1376 0 0,'0'0'65'0'0,"0"0"217"0"0,0 0 884 0 0,0 0 385 0 0,0 0 75 0 0,2 0-136 0 0,4 1-1169 0 0,0 0 0 0 0,0 0 0 0 0,0 1 1 0 0,-1 0-1 0 0,1 0 0 0 0,0 0 0 0 0,-1 1 0 0 0,1-1 1 0 0,-1 1-1 0 0,0 1 0 0 0,0-1 0 0 0,0 1 0 0 0,-1 0 1 0 0,1 0-1 0 0,1 3-321 0 0,7 3 586 0 0,11 17 302 0 0,58 28 1112 0 0,-58-40-1936 0 0,-8-7-54 0 0,-15-7 46 0 0,0-1 22 0 0,3 0-26 0 0,-3 0-108 0 0,-1 0-12 0 0,0 0-220 0 0,0 0-942 0 0,0 0-404 0 0</inkml:trace>
  <inkml:trace contextRef="#ctx0" brushRef="#br0" timeOffset="870.848">456 18 1376 0 0,'0'0'236'0'0,"0"0"455"0"0,0 0 202 0 0,0 0 40 0 0,0 0-62 0 0,0 0-303 0 0,0 0-138 0 0,0 0-22 0 0,0 0-1 0 0,0 0 21 0 0,0 0 11 0 0,0 0 1 0 0,0 0-15 0 0,3 8 598 0 0,-26 75 1729 0 0,-4-16-1368 0 0,6-17-656 0 0,-24 62 742 0 0,11-33-397 0 0,24-47 267 0 0,-11 3-1558 0 0,8-6 384 0 0,0-8 40 0 0,12-18-142 0 0,1-1 2 0 0,-2 2-2 0 0,2-3 0 0 0,-1 17 72 0 0,-6 0-8 0 0,5-7-117 0 0,2-10 44 0 0,0-1 18 0 0,0 0 11 0 0,0 0-5 0 0,0 0-11 0 0,0 0 13 0 0,0 0 47 0 0,0 0 21 0 0,0 0 3 0 0,0 0-48 0 0,0 0-188 0 0,0 0-30 0 0,0 0-38 0 0,0 0-200 0 0,0 0-107 0 0,0 0-766 0 0,0 0-3136 0 0,0 0-1339 0 0</inkml:trace>
  <inkml:trace contextRef="#ctx0" brushRef="#br0" timeOffset="1535.211">181 166 1376 0 0,'0'0'184'0'0,"0"0"236"0"0,0 0 105 0 0,0 0 19 0 0,0 0-9 0 0,0 0-66 0 0,0 0-27 0 0,0 0-9 0 0,0 0-5 0 0,15 1 2445 0 0,32 13-878 0 0,-45-14-1878 0 0,-2 0 23 0 0,0 0 11 0 0,0 0 1 0 0,19 20 1176 0 0,12 10 328 0 0,-29-29-1540 0 0,-2-1-42 0 0,0 0-8 0 0,1 1-13 0 0,3 2-30 0 0,-3-3 13 0 0,-1 0-94 0 0,0 0-60 0 0,0 0-914 0 0,0 0-3616 0 0</inkml:trace>
  <inkml:trace contextRef="#ctx0" brushRef="#br0" timeOffset="2460.194">486 0 3624 0 0,'0'0'165'0'0,"0"0"38"0"0,0 0 70 0 0,0 0 23 0 0,5 8 1159 0 0,-5-5-1241 0 0,0 1-1 0 0,0 0 1 0 0,0-1 0 0 0,0 1 0 0 0,-1-1 0 0 0,1 1-1 0 0,-1-1 1 0 0,0 1 0 0 0,0-1 0 0 0,0 0 0 0 0,0 1-1 0 0,-1-1 1 0 0,1 0 0 0 0,-1 0 0 0 0,0 0-1 0 0,0 0 1 0 0,0 0 0 0 0,0 0 0 0 0,-1-1 0 0 0,0 2-214 0 0,-14 22 794 0 0,6-8-424 0 0,-9 13 254 0 0,-65 106 2072 0 0,69-98-1974 0 0,14-22-299 0 0,-20 46 502 0 0,18-36-644 0 0,-6 18-137 0 0,-4-11 272 0 0,11-1 112 0 0,1-28-517 0 0,1-4 42 0 0,1 15 129 0 0,-1-11-172 0 0,-1 3-10 0 0,1-2 11 0 0,1-5 42 0 0,0-1 11 0 0,0 0-25 0 0,0 0-100 0 0,0 0-21 0 0,0 0-196 0 0,0 0-834 0 0,0 0-363 0 0,0 0-77 0 0,0 0-14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21.074"/>
    </inkml:context>
    <inkml:brush xml:id="br0">
      <inkml:brushProperty name="width" value="0.05" units="cm"/>
      <inkml:brushProperty name="height" value="0.05" units="cm"/>
    </inkml:brush>
  </inkml:definitions>
  <inkml:trace contextRef="#ctx0" brushRef="#br0">234 43 5672 0 0,'0'0'124'0'0,"0"0"17"0"0,0 0 12 0 0,-6-5 1241 0 0,2 1 2595 0 0,2 1-3902 0 0,0 1 0 0 0,0-1 0 0 0,-1 1 0 0 0,1 0 0 0 0,0 0 0 0 0,-1 0 0 0 0,1 0 0 0 0,-1 1 0 0 0,0-1 0 0 0,0 1 0 0 0,1-1 0 0 0,-1 1 0 0 0,0 0 1 0 0,0 0-1 0 0,0 0 0 0 0,0 1 0 0 0,-1-1 0 0 0,1 1 0 0 0,-1 0-87 0 0,-14-5 129 0 0,-17 9 1263 0 0,29-4-1324 0 0,-11 6 82 0 0,-25 16 90 0 0,18 5 11 0 0,22-24-227 0 0,-1 0 0 0 0,1 1 0 0 0,-1-1 1 0 0,1 1-1 0 0,0 0 0 0 0,1 0 0 0 0,-1-1 0 0 0,0 1 0 0 0,1 0 1 0 0,0 0-1 0 0,0 0 0 0 0,0 1 0 0 0,1-1 0 0 0,0 0 1 0 0,-1 1-25 0 0,-1 23 0 0 0,32 29 448 0 0,-26-54-371 0 0,-1 0 1 0 0,1 0 0 0 0,0 0 0 0 0,0 0 0 0 0,1-1 0 0 0,-1 0 0 0 0,0 0-1 0 0,1 0 1 0 0,0 0 0 0 0,-1-1 0 0 0,1 1 0 0 0,0-1 0 0 0,0 0 0 0 0,0-1-1 0 0,0 1-77 0 0,22 1 214 0 0,43-7-302 0 0,-46 1 580 0 0,-10-1-116 0 0,-13 4-279 0 0,-1 1-21 0 0,0 0-11 0 0,-1-3 175 0 0,-46 6-160 0 0,7 12-80 0 0,8 13 0 0 0,16-2 0 0 0,-7 11-64 0 0,19-22 64 0 0,3 0 0 0 0,11 34-152 0 0,-7-44 186 0 0,0 0 0 0 0,0 0 0 0 0,1 0 0 0 0,-1-1 0 0 0,1 1-1 0 0,0-1 1 0 0,0 0 0 0 0,1 0 0 0 0,-1 0 0 0 0,1-1-1 0 0,0 0 1 0 0,0 1 0 0 0,0-2 0 0 0,0 1 0 0 0,0-1 0 0 0,0 1-1 0 0,1-1 1 0 0,0-1 0 0 0,-1 1 0 0 0,1-1 0 0 0,0 0-1 0 0,5 0-33 0 0,5 1 144 0 0,0-1 0 0 0,-1-1 0 0 0,1 0 0 0 0,0-1 0 0 0,-1-1 0 0 0,1 0 0 0 0,8-3-144 0 0,6 2 424 0 0,-7-6-1345 0 0,-22 9-3879 0 0,-1 0-1694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14.234"/>
    </inkml:context>
    <inkml:brush xml:id="br0">
      <inkml:brushProperty name="width" value="0.05" units="cm"/>
      <inkml:brushProperty name="height" value="0.05" units="cm"/>
    </inkml:brush>
  </inkml:definitions>
  <inkml:trace contextRef="#ctx0" brushRef="#br0">0 287 6448 0 0,'0'0'297'0'0,"0"0"-9"0"0,0 0-49 0 0,0 0 491 0 0,0 0 240 0 0,1 4 1232 0 0,8 29-1215 0 0,14 3 2131 0 0,-23-36-3111 0 0,3 4 52 0 0,-2-3 149 0 0,13-30 1093 0 0,7 2-2587 0 0,4-6-778 0 0,-24 32 2073 0 0,14-15-106 0 0,31 20 1417 0 0,-16 11-240 0 0,-29-15-795 0 0,13 13 723 0 0,3 4-734 0 0,-1-17-274 0 0,29-25 0 0 0,83-19 0 0 0,-104 46 20 0 0,-23-1 82 0 0,10 12-48 0 0,-2 24 54 0 0,-9-36 179 0 0,0-1 22 0 0,17 17-2180 0 0,-16-16-4129 0 0</inkml:trace>
  <inkml:trace contextRef="#ctx0" brushRef="#br0" timeOffset="539.302">578 253 7632 0 0,'0'0'348'0'0,"1"0"-7"0"0,18 0 1642 0 0,-19 0-1379 0 0,15-5 573 0 0,86-35-820 0 0,-95 35-337 0 0,8-20 270 0 0,-15 23-277 0 0,1 0 1 0 0,0 0-1 0 0,-1 1 1 0 0,1-1-1 0 0,-1 0 1 0 0,0 0 0 0 0,0 0-1 0 0,0 1 1 0 0,0-1-1 0 0,0 0 1 0 0,0 1 0 0 0,0-1-1 0 0,0 1 1 0 0,-1-1-1 0 0,1 1 1 0 0,-1-1-1 0 0,1 1 1 0 0,-1 0 0 0 0,1 0-1 0 0,-1 0 1 0 0,0 0-1 0 0,0 0 1 0 0,1 0-1 0 0,-1 0 1 0 0,0 1 0 0 0,0-1-1 0 0,0 1 1 0 0,0-1-1 0 0,0 1 1 0 0,0 0-1 0 0,0 0 1 0 0,0-1 0 0 0,0 2-14 0 0,-43 7 613 0 0,39-5-521 0 0,-2 0-20 0 0,0 1-1 0 0,1-1 0 0 0,-1 1 0 0 0,0 1 0 0 0,1 0 0 0 0,0 0 1 0 0,0 0-1 0 0,1 1 0 0 0,-1 0 0 0 0,1 0 0 0 0,1 0 0 0 0,-1 1 1 0 0,1 0-1 0 0,0 0 0 0 0,-1 2-71 0 0,4-2 23 0 0,0-5-7 0 0,0 1 0 0 0,1 0 0 0 0,0 0 0 0 0,-1 0 0 0 0,1 0 1 0 0,0 0-1 0 0,1 0 0 0 0,-1 0 0 0 0,0 1 0 0 0,1-1 0 0 0,0 0 0 0 0,0 0 1 0 0,0 0-1 0 0,0 1 0 0 0,0-1 0 0 0,1 0 0 0 0,-1 0 0 0 0,1 0 0 0 0,0 0 1 0 0,0 0-1 0 0,0 0 0 0 0,0 0 0 0 0,1 0 0 0 0,-1 0 0 0 0,1 0 0 0 0,0 0 1 0 0,0 0-17 0 0,3 0 47 0 0,0 0 1 0 0,0 0 0 0 0,0-1 0 0 0,1 1 0 0 0,-1-1-1 0 0,1 0 1 0 0,-1 0 0 0 0,1-1 0 0 0,0 0 0 0 0,0 0 0 0 0,0 0-1 0 0,0-1 1 0 0,0 0 0 0 0,-1 0 0 0 0,1 0 0 0 0,0-1 0 0 0,0 0-1 0 0,3-1-47 0 0,3 1-29 0 0,68-13-1656 0 0,-62 9-3581 0 0</inkml:trace>
  <inkml:trace contextRef="#ctx0" brushRef="#br0" timeOffset="808.877">938 6 6304 0 0,'0'0'289'0'0,"0"0"-8"0"0,0 0-106 0 0,0 0 229 0 0,5-5 425 0 0,-3 5 2805 0 0,6 15-2919 0 0,-1 2 0 0 0,-1-1 1 0 0,0 1-1 0 0,-2-1 0 0 0,0 1 1 0 0,0 1-1 0 0,0 16-715 0 0,0-7 146 0 0,3 34 94 0 0,-7-33-427 0 0,0-27-277 0 0,0-1-42 0 0,0 0-216 0 0,0 0-879 0 0,0 0-390 0 0,0 0-79 0 0,0 0-10 0 0</inkml:trace>
  <inkml:trace contextRef="#ctx0" brushRef="#br0" timeOffset="1025.185">869 205 2760 0 0,'0'0'432'0'0,"0"0"773"0"0,13-4 5000 0 0,64-11-4073 0 0,-16 6-3198 0 0,-51 7 94 0 0</inkml:trace>
  <inkml:trace contextRef="#ctx0" brushRef="#br0" timeOffset="1241.468">1148 184 2304 0 0,'0'0'396'0'0,"7"6"2393"0"0,12 25 2864 0 0,6 4-3223 0 0,-24-34-2052 0 0,5 13 740 0 0,-2-7-4594 0 0,-4-7-868 0 0</inkml:trace>
  <inkml:trace contextRef="#ctx0" brushRef="#br0" timeOffset="1441.988">1193 106 1840 0 0,'0'0'80'0'0,"0"0"16"0"0,0 0-96 0 0,0 0 0 0 0,0 0 0 0 0,0 0 0 0 0,0 0 1088 0 0,0 0 200 0 0,0-6 40 0 0,0 6 8 0 0,0 0-1112 0 0,0 0-224 0 0,0 0 0 0 0,0 0-2944 0 0</inkml:trace>
  <inkml:trace contextRef="#ctx0" brushRef="#br0" timeOffset="2042.992">1309 218 1376 0 0,'19'5'107'0'0,"-12"-2"129"0"0,-7-2 877 0 0,0-1 382 0 0,0 0 68 0 0,4 22 4465 0 0,-4-20-5917 0 0,0-1 0 0 0,0 1 0 0 0,0 0 0 0 0,0-1 0 0 0,1 1 0 0 0,-1-1 0 0 0,0 1-1 0 0,1 0 1 0 0,-1-1 0 0 0,1 1 0 0 0,0-1 0 0 0,-1 1 0 0 0,1-1 0 0 0,0 1 0 0 0,0-1 0 0 0,0 0-1 0 0,0 1 1 0 0,0-1 0 0 0,0 0 0 0 0,1 0 0 0 0,-1 0 0 0 0,0 0 0 0 0,0 0 0 0 0,1 0 0 0 0,-1 0-1 0 0,1 0 1 0 0,-1-1 0 0 0,1 1 0 0 0,-1 0 0 0 0,1-1 0 0 0,-1 0 0 0 0,1 1 0 0 0,0-1 0 0 0,-1 0 0 0 0,2 1-111 0 0,-3-3-19 0 0,-1 1 1 0 0,1 0-1 0 0,-1 0 1 0 0,1-1-1 0 0,0 1 1 0 0,-1-1-1 0 0,1 1 1 0 0,0 0-1 0 0,0-1 1 0 0,0 1-1 0 0,0 0 1 0 0,0-1-1 0 0,0 1 1 0 0,0-1 0 0 0,1 1-1 0 0,-1 0 1 0 0,0-1-1 0 0,1 1 1 0 0,-1 0-1 0 0,1 0 1 0 0,0-1-1 0 0,-1 1 1 0 0,1 0-1 0 0,0 0 1 0 0,0 0-1 0 0,-1 0 1 0 0,1 0 0 0 0,0 0-1 0 0,0 0 1 0 0,0 0-1 0 0,1 0 1 0 0,-1 0-1 0 0,0 0 19 0 0,35-24-1238 0 0,-6 8-577 0 0,-28 16 1719 0 0,-2 1-4 0 0,0 0-43 0 0,11-3 1425 0 0,17 18 512 0 0,-27-14-1638 0 0,-1-1-10 0 0,0 0 47 0 0,0 0 207 0 0,0 0 89 0 0,0 0 20 0 0,0 0-113 0 0,10 5-656 0 0,31-16 388 0 0,0-2-128 0 0,-21 13-72 0 0,-13 3 72 0 0,-3 0 0 0 0,12 13 0 0 0,-13-11 15 0 0,19 23-119 0 0,-10-23-2150 0 0,-7-5-3098 0 0</inkml:trace>
  <inkml:trace contextRef="#ctx0" brushRef="#br0" timeOffset="2506.578">1777 208 6704 0 0,'0'0'306'0'0,"0"0"-4"0"0,3 0-194 0 0,82 6 4404 0 0,17-24-3498 0 0,-92 16-958 0 0,-9-22 360 0 0,-2 22-410 0 0,0 0 0 0 0,0-1 0 0 0,-1 1 0 0 0,1 0-1 0 0,-1 0 1 0 0,0 0 0 0 0,1 1 0 0 0,-1-1 0 0 0,0 0-1 0 0,0 1 1 0 0,0-1 0 0 0,0 1 0 0 0,0-1 0 0 0,-1 1-1 0 0,1 0 1 0 0,0 0 0 0 0,-1 0 0 0 0,1 0 0 0 0,0 0 0 0 0,-1 1-1 0 0,1-1 1 0 0,-1 1 0 0 0,1 0 0 0 0,-1-1 0 0 0,0 1-6 0 0,-8 0-20 0 0,0 1 1 0 0,0 0-1 0 0,0 1 1 0 0,0-1 0 0 0,0 2-1 0 0,1 0 1 0 0,-1 0-1 0 0,1 1 1 0 0,0 0 0 0 0,0 1-1 0 0,-6 4 20 0 0,-26 39 194 0 0,42-26-386 0 0,10-7 192 0 0,-3-11 123 0 0,0 0 0 0 0,0 0 0 0 0,0 0 0 0 0,0-1 0 0 0,1-1 0 0 0,0 1 0 0 0,-1-1 0 0 0,1 0 0 0 0,0-1 0 0 0,0 0 0 0 0,0 0 0 0 0,0 0 1 0 0,0-1-1 0 0,0-1-123 0 0,20 3 134 0 0,25-2-2253 0 0,-34 0-2659 0 0</inkml:trace>
  <inkml:trace contextRef="#ctx0" brushRef="#br0" timeOffset="2791.691">2222 75 5352 0 0,'0'0'241'0'0,"0"0"0"0"0,0 0-39 0 0,-6-9 1955 0 0,3 7-2027 0 0,0 1 0 0 0,0 1 0 0 0,-1-1 0 0 0,1 0 0 0 0,0 1 0 0 0,0-1 0 0 0,-1 1 0 0 0,1 0 0 0 0,0 0 0 0 0,0 0 0 0 0,-1 1 0 0 0,1-1 0 0 0,0 1 0 0 0,0-1 0 0 0,0 1 0 0 0,-1 0 0 0 0,1 1 0 0 0,0-1 0 0 0,0 0 0 0 0,1 1 0 0 0,-1 0 0 0 0,0-1 0 0 0,0 1 0 0 0,1 0 0 0 0,-1 1 0 0 0,1-1 0 0 0,0 0 0 0 0,0 1 1 0 0,-1-1-1 0 0,2 1 0 0 0,-1 0 0 0 0,0-1 0 0 0,0 1 0 0 0,1 0 0 0 0,-1 1-130 0 0,-2 5 111 0 0,3-7-89 0 0,-1 1 0 0 0,1 0 0 0 0,0 0 0 0 0,0 0 0 0 0,0-1 0 0 0,0 1 0 0 0,0 0 0 0 0,1 0 0 0 0,-1 0-1 0 0,1 0 1 0 0,0 1 0 0 0,0-1 0 0 0,0 0 0 0 0,0 0 0 0 0,0 0 0 0 0,1 0 0 0 0,0 0 0 0 0,-1 0 0 0 0,2 1-22 0 0,3 5 155 0 0,1 0 1 0 0,0 0 0 0 0,1 0-1 0 0,0-1 1 0 0,0 0-1 0 0,1 0 1 0 0,0-1 0 0 0,0 0-1 0 0,1 0 1 0 0,0-1 0 0 0,0 0-1 0 0,3 1-155 0 0,63 52 1628 0 0,-65-41-1065 0 0,-10-17-562 0 0,0-1-1 0 0,-1 1 0 0 0,1 0 1 0 0,0 0-1 0 0,0 0 1 0 0,-1 0-1 0 0,1-1 1 0 0,-1 1-1 0 0,1 0 1 0 0,0 0-1 0 0,-1-1 0 0 0,0 1 1 0 0,1 0-1 0 0,-1-1 1 0 0,1 1-1 0 0,-1 0 1 0 0,0-1-1 0 0,1 1 1 0 0,-1-1-1 0 0,0 1 0 0 0,0-1 1 0 0,0 1-1 0 0,1-1 1 0 0,-1 0-1 0 0,0 1 1 0 0,0-1-1 0 0,0 0 1 0 0,0 0-1 0 0,0 0 1 0 0,1 0-1 0 0,-1 0 0 0 0,-1 0 0 0 0,-1 1-1 0 0,-128 23-2340 0 0,117-20-3117 0 0</inkml:trace>
  <inkml:trace contextRef="#ctx0" brushRef="#br0" timeOffset="4048.232">58 634 1376 0 0,'7'-1'195'0'0,"2"0"-317"0"0,5-2 3814 0 0,-40-7-909 0 0,25 10-2509 0 0,1 0-8 0 0,0 0 6 0 0,0 0 33 0 0,0 0 14 0 0,0 0 1 0 0,0 0-19 0 0,0 0-77 0 0,0 0-31 0 0,0 0-7 0 0,0 0 8 0 0,0 0 45 0 0,0 0 17 0 0,-16 6 451 0 0,-13 33 41 0 0,28-37-657 0 0,-1 1 0 0 0,1-1 0 0 0,0 1 0 0 0,-1-1 0 0 0,1 1 0 0 0,1-1 0 0 0,-1 1 0 0 0,0-1 0 0 0,0 1 0 0 0,1 0 0 0 0,0 0 0 0 0,-1-1 0 0 0,1 1 0 0 0,0 0 0 0 0,1 0 0 0 0,-1-1 0 0 0,0 1 0 0 0,1 2-91 0 0,7 25 914 0 0,13-3-990 0 0,-14-23 86 0 0,1-1 0 0 0,0-1 0 0 0,0 1 1 0 0,0-1-1 0 0,0 0 0 0 0,0-1 1 0 0,0 0-1 0 0,1 0 0 0 0,-1-1 1 0 0,0 0-1 0 0,1 0 0 0 0,-1-1 0 0 0,0 0 1 0 0,0-1-1 0 0,0 0 0 0 0,0 0 1 0 0,0-1-1 0 0,0 1 0 0 0,3-3-10 0 0,-7 3 1 0 0,0 1 56 0 0,0 0 1 0 0,0 0-1 0 0,0-1 1 0 0,-1 0-1 0 0,1 0 1 0 0,0 0-1 0 0,-1 0 1 0 0,0 0-1 0 0,1-1 1 0 0,-1 0-1 0 0,0 1 1 0 0,-1-1 0 0 0,1 0-1 0 0,0 0 1 0 0,-1-1-1 0 0,1 1 1 0 0,-1-1-1 0 0,0 1 1 0 0,0-1-58 0 0,2-35 357 0 0,-28-7-69 0 0,1 23-107 0 0,-1 7-165 0 0,20 15-23 0 0,0 0-1 0 0,1 0 0 0 0,-1 0 0 0 0,0 1 0 0 0,0-1 0 0 0,0 1 0 0 0,0 0 0 0 0,0 0 0 0 0,0 0 0 0 0,0 1 1 0 0,1-1-1 0 0,-1 1 0 0 0,0 0 0 0 0,-3 1 8 0 0,6-1-106 0 0,-9 4-91 0 0,6-2-5496 0 0,4-3 856 0 0</inkml:trace>
  <inkml:trace contextRef="#ctx0" brushRef="#br0" timeOffset="4712.58">425 680 7112 0 0,'0'0'157'0'0,"0"0"23"0"0,0 0 13 0 0,0 1-22 0 0,21 34 4165 0 0,1 5-2276 0 0,-8-26-921 0 0,-13-13-1007 0 0,-1-1-4 0 0,0 0-44 0 0,0 0-172 0 0,0 0-27 0 0,0 0 58 0 0,0 0 202 0 0,1-1 88 0 0,12-14 343 0 0,3-10-483 0 0,15-22-654 0 0,-30 44 493 0 0,1 0-1 0 0,-1 1 1 0 0,1-1 0 0 0,0 1-1 0 0,-1 0 1 0 0,1-1-1 0 0,0 1 1 0 0,1 0 0 0 0,-1 0-1 0 0,0 0 1 0 0,1 1 0 0 0,-1-1-1 0 0,1 0 1 0 0,-1 1-1 0 0,1 0 1 0 0,0-1 0 0 0,2 0 68 0 0,17-10-207 0 0,-20 11 164 0 0,22 0 51 0 0,-19 2 164 0 0,1 1 0 0 0,-1 0 0 0 0,0 1 0 0 0,1-1 0 0 0,-1 1 0 0 0,0 0 0 0 0,0 1-1 0 0,-1-1 1 0 0,1 1 0 0 0,-1 0 0 0 0,0 0 0 0 0,0 0 0 0 0,0 1 0 0 0,3 3-172 0 0,-7-7 138 0 0,0-1-30 0 0,1 1-4 0 0,4 3-1 0 0,-4-3-6 0 0,0 0-1 0 0,1-1-101 0 0,0 0-1 0 0,0 0 1 0 0,0 0-1 0 0,0 0 0 0 0,0 0 1 0 0,0 0-1 0 0,0-1 1 0 0,0 1-1 0 0,0-1 0 0 0,-1 1 1 0 0,1-1-1 0 0,0 0 1 0 0,0 0-1 0 0,0 0 0 0 0,-1 0 1 0 0,1 0-1 0 0,-1 0 1 0 0,1 0-1 0 0,-1 0 0 0 0,1-1 1 0 0,-1 1-1 0 0,0-1 1 0 0,1 1-1 0 0,-1-1 0 0 0,0 1 1 0 0,1-3 5 0 0,18-15 9 0 0,51-20-229 0 0,-66 37 349 0 0,-4 2-147 0 0,0-1 0 0 0,0 0 0 0 0,1 1 0 0 0,-1-1 0 0 0,0 1 0 0 0,1-1 0 0 0,-1 1 0 0 0,0 0 0 0 0,1-1 0 0 0,-1 1 0 0 0,1 0 0 0 0,-1 0 0 0 0,0 0 0 0 0,1 0 0 0 0,-1 0 0 0 0,1 1 0 0 0,-1-1 0 0 0,0 0 0 0 0,1 0 0 0 0,-1 1 0 0 0,0-1 0 0 0,1 1 0 0 0,-1 0 0 0 0,0-1 0 0 0,0 1 0 0 0,0 0 0 0 0,1 0 0 0 0,-1-1 0 0 0,0 1 0 0 0,0 0 0 0 0,0 0 0 0 0,0 0 0 0 0,0 1 18 0 0,2 2 38 0 0,0-1 0 0 0,-1 1-1 0 0,0 0 1 0 0,0 0 0 0 0,0 0-1 0 0,0 0 1 0 0,0 1 0 0 0,-1-1-1 0 0,0 0 1 0 0,0 1 0 0 0,0-1-1 0 0,0 1 1 0 0,-1 1-38 0 0,5 18 131 0 0,5 6-195 0 0,-10-30-272 0 0,0 0-133 0 0,0 0-1027 0 0,0 0-3962 0 0</inkml:trace>
  <inkml:trace contextRef="#ctx0" brushRef="#br0" timeOffset="5051.286">1056 625 3224 0 0,'19'1'283'0'0,"-17"1"7"0"0,-1-1 1065 0 0,-1 10 4142 0 0,0-4-4930 0 0,2 10 3329 0 0,6 2-7178 0 0,-8-19 2004 0 0</inkml:trace>
  <inkml:trace contextRef="#ctx0" brushRef="#br0" timeOffset="5314.268">1046 502 10136 0 0,'14'-6'448'0'0,"-14"6"96"0"0,0 0-440 0 0,0 0-104 0 0,0 0 0 0 0,0 0 0 0 0,0 0 376 0 0,0 0 48 0 0,0-4 16 0 0,0 4 0 0 0,0 0-296 0 0,0 0-56 0 0,0 0-16 0 0,0 0 0 0 0,0 0-72 0 0,0 0 0 0 0,7-3 0 0 0,-7 3-5312 0 0</inkml:trace>
  <inkml:trace contextRef="#ctx0" brushRef="#br0" timeOffset="5315.268">1329 447 6448 0 0,'0'0'297'0'0,"0"0"-9"0"0,0 1-49 0 0,14 40 4093 0 0,3 20-1904 0 0,2-12-1412 0 0,12 19 378 0 0,-7-21-881 0 0,-24-46-438 0 0,0-1-10 0 0,0 0-1 0 0,0 0-70 0 0,0 0-298 0 0,-7 3-1595 0 0,1-2-3539 0 0</inkml:trace>
  <inkml:trace contextRef="#ctx0" brushRef="#br0" timeOffset="5800.121">1200 634 8288 0 0,'0'0'190'0'0,"0"0"28"0"0,0 0 7 0 0,10-5 134 0 0,55 2 3951 0 0,91-7-2615 0 0,-129 5-1826 0 0,7-1-23 0 0,-15-1-3820 0 0,-14 4-748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13.153"/>
    </inkml:context>
    <inkml:brush xml:id="br0">
      <inkml:brushProperty name="width" value="0.05" units="cm"/>
      <inkml:brushProperty name="height" value="0.05" units="cm"/>
    </inkml:brush>
  </inkml:definitions>
  <inkml:trace contextRef="#ctx0" brushRef="#br0">133 22 4976 0 0,'0'0'231'0'0,"-14"-6"580"0"0,-12-9 2003 0 0,6 16 1289 0 0,12 4-4126 0 0,-36 35 391 0 0,31-4 896 0 0,6-10-1078 0 0,7-25-98 0 0,0-1-4 0 0,26 23 290 0 0,-15-18-314 0 0,19 16-60 0 0,-25-19-23 0 0,-3-1 125 0 0,0 1 0 0 0,0-1 1 0 0,0 0-1 0 0,0 0 0 0 0,0 1 1 0 0,-1 0-1 0 0,1-1 0 0 0,0 1 1 0 0,-1 0-1 0 0,1-1 0 0 0,-1 1 1 0 0,0 0-1 0 0,0 0 0 0 0,0 0 1 0 0,0 0-1 0 0,0 1 0 0 0,0-1 1 0 0,0 0-1 0 0,-1 0 0 0 0,1 1-102 0 0,0 13 0 0 0,-9 6 0 0 0,5-19 0 0 0,1 0 0 0 0,0 0 0 0 0,-1 0 0 0 0,1 0 0 0 0,-1-1 0 0 0,0 1 0 0 0,0-1 0 0 0,0 0 0 0 0,-1 1 0 0 0,1-2 0 0 0,0 1 0 0 0,-1 0 0 0 0,1-1 0 0 0,-1 1 0 0 0,1-1 0 0 0,-1 0 0 0 0,0 0 0 0 0,0-1 0 0 0,0 1 0 0 0,-16 3 0 0 0,10-7 102 0 0,10 2-2940 0 0,0 1 808 0 0,0 0-3371 0 0</inkml:trace>
  <inkml:trace contextRef="#ctx0" brushRef="#br0" timeOffset="479.289">300 74 2760 0 0,'0'0'125'0'0,"0"0"179"0"0,0 0 667 0 0,0 0 292 0 0,0 0 59 0 0,0 0-101 0 0,0 0-474 0 0,0 0-208 0 0,0 0-41 0 0,0 0-43 0 0,0 0-148 0 0,0 0-69 0 0,0 0-12 0 0,0 0 18 0 0,-14 6 808 0 0,10-4-881 0 0,1 1 0 0 0,-1 0-1 0 0,1 0 1 0 0,0 0 0 0 0,0 1 0 0 0,0-1 0 0 0,0 1 0 0 0,1-1 0 0 0,0 1 0 0 0,-1 0 0 0 0,1 0 0 0 0,1 0 0 0 0,-1 0 0 0 0,0 0 0 0 0,1 1 0 0 0,0-1 0 0 0,0 0 0 0 0,0 4-171 0 0,4 38 80 0 0,-2-44-22 0 0,0 1-1 0 0,0-1 1 0 0,0 1 0 0 0,0-1 0 0 0,1 0 0 0 0,-1 0-1 0 0,1 1 1 0 0,0-1 0 0 0,0 0 0 0 0,0 0-1 0 0,0-1 1 0 0,0 1 0 0 0,0 0 0 0 0,0-1-1 0 0,0 1 1 0 0,1-1 0 0 0,-1 0 0 0 0,1 1 0 0 0,-1-1-1 0 0,1 0 1 0 0,-1-1 0 0 0,1 1 0 0 0,0 0-1 0 0,-1-1 1 0 0,1 1 0 0 0,0-1 0 0 0,-1 0 0 0 0,1 0-1 0 0,0 0 1 0 0,-1 0 0 0 0,1-1 0 0 0,0 1-1 0 0,1-1-57 0 0,2-1 0 0 0,0 0 0 0 0,0-1 0 0 0,0 0 0 0 0,0 0 0 0 0,-1 0 0 0 0,1 0 0 0 0,-1-1 0 0 0,0 0 0 0 0,0 0 0 0 0,0-1 0 0 0,0 1 0 0 0,-1-1 0 0 0,0 0 0 0 0,3-5 0 0 0,-5 7 27 0 0,0 0-1 0 0,0 0 0 0 0,0 0 0 0 0,-1 0 0 0 0,1-1 0 0 0,-1 1 0 0 0,0-1 0 0 0,0 1 0 0 0,0-1 0 0 0,-1 1 0 0 0,1-1 0 0 0,-1 1 0 0 0,0-1 1 0 0,0 0-1 0 0,0 1 0 0 0,0-1 0 0 0,-1 0 0 0 0,0 1 0 0 0,1-1 0 0 0,-1 1 0 0 0,0-1 0 0 0,-1 1 0 0 0,1 0 0 0 0,-1-1 0 0 0,1 1 0 0 0,-1 0 0 0 0,-2-3-26 0 0,1 3 11 0 0,0 1-1 0 0,1 0 0 0 0,-1-1 0 0 0,0 1 1 0 0,0 1-1 0 0,-1-1 0 0 0,1 0 0 0 0,0 1 0 0 0,-1-1 1 0 0,1 1-1 0 0,-1 0 0 0 0,1 0 0 0 0,-1 0 1 0 0,1 1-1 0 0,-1-1 0 0 0,0 1 0 0 0,1 0 0 0 0,-4 0-10 0 0,6 0-245 0 0,1 0-71 0 0,-3 4-4826 0 0,2-3-250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11.333"/>
    </inkml:context>
    <inkml:brush xml:id="br0">
      <inkml:brushProperty name="width" value="0.05" units="cm"/>
      <inkml:brushProperty name="height" value="0.05" units="cm"/>
    </inkml:brush>
  </inkml:definitions>
  <inkml:trace contextRef="#ctx0" brushRef="#br0">1 284 920 0 0,'0'0'192'0'0,"0"0"471"0"0,0 0 206 0 0,0 0 40 0 0,0 0-10 0 0,0 0-84 0 0,0 0-42 0 0,0 0-5 0 0,0 0-68 0 0,0 0-286 0 0,0 0-124 0 0,0 0-30 0 0,0 0 5 0 0,0 0 39 0 0,0 0 15 0 0,0 0 1 0 0,0 0-18 0 0,0 0-72 0 0,0 0-34 0 0,0 0-4 0 0,0 0 9 0 0,0 0 39 0 0,0 0 15 0 0,0 0 1 0 0,0 0-10 0 0,0 0-38 0 0,0 0-14 0 0,0 0-2 0 0,0 0 16 0 0,0 0 65 0 0,0 0 23 0 0,0 0 7 0 0,2 0-29 0 0,5-3-123 0 0,-5 2-58 0 0,9-2 165 0 0,113-60 502 0 0,-21 18-578 0 0,164-51 70 0 0,-136 47 1369 0 0,-99 41-1289 0 0,-31 7-144 0 0,1 1 4 0 0,20-6 0 0 0,-13 1-209 0 0,-8 4-75 0 0,18-2-289 0 0,-18 3 581 0 0,-1 0 93 0 0,0 0 24 0 0,0 0-82 0 0,0 0-359 0 0,0 0-159 0 0,0 0-33 0 0,0 0-97 0 0,0 0-392 0 0,0 0-174 0 0,0 0-39 0 0,0 0-6 0 0</inkml:trace>
  <inkml:trace contextRef="#ctx0" brushRef="#br0" timeOffset="764.093">18 117 4288 0 0,'0'0'197'0'0,"7"-16"2966"0"0,-2 13 2005 0 0,-4 12-3471 0 0,-3 14-1426 0 0,-9 16 387 0 0,1 37 603 0 0,7-16 273 0 0,6-49-1384 0 0,0-8-112 0 0,0-1 0 0 0,0 1-1 0 0,0-1 1 0 0,0 1-1 0 0,0-1 1 0 0,1 0 0 0 0,-1 0-1 0 0,1 0 1 0 0,0-1 0 0 0,-1 1-1 0 0,1-1 1 0 0,0 0-1 0 0,0 0 1 0 0,0 0 0 0 0,0-1-1 0 0,0 1 1 0 0,0-1-1 0 0,0 0 1 0 0,0 0 0 0 0,0 0-1 0 0,0-1 1 0 0,0 0 0 0 0,0 1-1 0 0,0-1 1 0 0,0-1-38 0 0,27 0 671 0 0,22 2-519 0 0,-38 1-85 0 0,11-5 752 0 0,-26 3-1270 0 0,0 1-49 0 0,0 0-147 0 0,0 0-573 0 0,0 0-253 0 0,0 0-51 0 0,0 0-10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7.509"/>
    </inkml:context>
    <inkml:brush xml:id="br0">
      <inkml:brushProperty name="width" value="0.05" units="cm"/>
      <inkml:brushProperty name="height" value="0.05" units="cm"/>
      <inkml:brushProperty name="color" value="#E71224"/>
    </inkml:brush>
  </inkml:definitions>
  <inkml:trace contextRef="#ctx0" brushRef="#br0">0 21 6448 0 0,'0'0'141'0'0,"0"0"23"0"0,0 0 13 0 0,0-1-19 0 0,2-18 5338 0 0,-1 18-5299 0 0,-1 1-18 0 0,0 0-22 0 0,0 0-74 0 0,0 0-46 0 0,0 0-678 0 0,0 0-2430 0 0,0 0-1030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8.374"/>
    </inkml:context>
    <inkml:brush xml:id="br0">
      <inkml:brushProperty name="width" value="0.05" units="cm"/>
      <inkml:brushProperty name="height" value="0.05" units="cm"/>
      <inkml:brushProperty name="color" value="#E71224"/>
    </inkml:brush>
  </inkml:definitions>
  <inkml:trace contextRef="#ctx0" brushRef="#br0">100 1 6448 0 0,'2'0'-718'0'0,"-2"0"841"0"0,0 0 0 0 0,0 1 0 0 0,0-1 0 0 0,0 0 1 0 0,0 1-1 0 0,0-1 0 0 0,0 0 0 0 0,0 0 0 0 0,0 1 0 0 0,0-1 0 0 0,0 0 0 0 0,0 1 0 0 0,0-1 1 0 0,0 0-1 0 0,0 0 0 0 0,0 1 0 0 0,0-1 0 0 0,1 0 0 0 0,-1 1 0 0 0,0-1 0 0 0,0 0 0 0 0,0 0 1 0 0,0 0-1 0 0,1 1 0 0 0,-1-1 0 0 0,0 0 0 0 0,0 0 0 0 0,1 0 0 0 0,-1 1 0 0 0,0-1 1 0 0,0 0-1 0 0,1 0 0 0 0,-1 0 0 0 0,0 0 0 0 0,0 0 0 0 0,1 0 0 0 0,-1 1 0 0 0,0-1 0 0 0,1 0 1 0 0,-1 0-1 0 0,0 0 0 0 0,1 0 0 0 0,-1 0 0 0 0,0 0 0 0 0,0 0 0 0 0,1 0 0 0 0,-1-1 1 0 0,0 1-1 0 0,1 0 0 0 0,-1 0 0 0 0,0 0 0 0 0,0 0 0 0 0,1 0 0 0 0,-1 0 0 0 0,0 0 0 0 0,0-1 1 0 0,1 1-1 0 0,-1 0 0 0 0,0 0 0 0 0,1-1-123 0 0,-35 46 1792 0 0,4 9-1245 0 0,0 4 1356 0 0,14 7-1887 0 0,15-55 23 0 0,0-4-158 0 0,-1-4-4358 0 0,2-2-1037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1:55:49.583"/>
    </inkml:context>
    <inkml:brush xml:id="br0">
      <inkml:brushProperty name="width" value="0.05" units="cm"/>
      <inkml:brushProperty name="height" value="0.05" units="cm"/>
      <inkml:brushProperty name="color" value="#E71224"/>
    </inkml:brush>
  </inkml:definitions>
  <inkml:trace contextRef="#ctx0" brushRef="#br0">66 683 3224 0 0,'4'12'1163'0'0,"-4"20"2646"0"0,9 44 563 0 0,-12-34-2228 0 0,1-9-201 0 0,14-13-1129 0 0,-11-19-968 0 0,0-1-1 0 0,-1 0 1 0 0,1 1 0 0 0,0-1 0 0 0,0 0 0 0 0,-1 1 0 0 0,1-1 0 0 0,0 0-1 0 0,0 0 1 0 0,0 0 0 0 0,-1 1 0 0 0,1-1 0 0 0,0 0 0 0 0,0 0-1 0 0,0 0 1 0 0,0-1 0 0 0,-1 1 0 0 0,1 0 0 0 0,0 0 0 0 0,0 0-1 0 0,0 0 1 0 0,-1-1 0 0 0,1 1 0 0 0,0 0 0 0 0,0-1 0 0 0,-1 1 0 0 0,1-1-1 0 0,0 1 1 0 0,-1-1 0 0 0,1 1 0 0 0,0-1 0 0 0,-1 1 0 0 0,1-1-1 0 0,-1 0 1 0 0,1 1 0 0 0,-1-1 0 0 0,1 0 154 0 0,-2-11-2045 0 0</inkml:trace>
  <inkml:trace contextRef="#ctx0" brushRef="#br0" timeOffset="717.566">80 567 1376 0 0,'0'0'65'0'0,"0"0"185"0"0,0 0 750 0 0,0 0 325 0 0,0 0 68 0 0,0 0-106 0 0,0 0-503 0 0,0 0-220 0 0,0 0-42 0 0,4-2 2284 0 0,-65 4-1574 0 0,46 1-839 0 0,13-3-566 0 0,2 0 37 0 0,0 0 137 0 0,8-3-61 0 0,17-2 143 0 0,-23 4 87 0 0,14-5-152 0 0,-21 6-147 0 0,4 0 152 0 0,-25 3-97 0 0,25-2 163 0 0,-15 5-174 0 0,8-4-1166 0 0,8-2-1117 0 0,0 0-1545 0 0</inkml:trace>
  <inkml:trace contextRef="#ctx0" brushRef="#br0" timeOffset="1566.68">140 1 6448 0 0,'0'0'141'0'0,"0"0"23"0"0,0 0 13 0 0,10 12 1445 0 0,20 14 1198 0 0,43 28-816 0 0,46 47-228 0 0,-74-28-616 0 0,-35-62-971 0 0,-6-6-109 0 0,1 0 0 0 0,-1 0-1 0 0,0 0 1 0 0,0 1 0 0 0,0-1 0 0 0,-1 1 0 0 0,0 0 0 0 0,0 0 0 0 0,-1 0 0 0 0,1 0-1 0 0,0 4-79 0 0,-3-8 2 0 0,2 8 7 0 0,0 0 0 0 0,0 0 0 0 0,1 0 0 0 0,1 0 1 0 0,-1-1-1 0 0,2 0 0 0 0,-1 1 0 0 0,1-1 0 0 0,2 2-9 0 0,35 51 0 0 0,-30 0 38 0 0,10-2 463 0 0,-21 1 139 0 0,10-29-401 0 0,-8-27-200 0 0,-1 0 0 0 0,0 0 0 0 0,0 1 0 0 0,-1-1 0 0 0,1 0 0 0 0,-1 1 0 0 0,0 0 0 0 0,-1-1-1 0 0,1 1 1 0 0,-1 0 0 0 0,0-1 0 0 0,-1 1 0 0 0,1-1 0 0 0,-1 2-39 0 0,-9 55 909 0 0,4-6 123 0 0,-11-35-487 0 0,9-16-314 0 0,26 0 113 0 0,-18-5-328 0 0,0 0 0 0 0,1 0 0 0 0,-1 0-1 0 0,0 0 1 0 0,1 0 0 0 0,-1 1 0 0 0,0-1 0 0 0,1 0-1 0 0,-1 0 1 0 0,0 0 0 0 0,1 0 0 0 0,-1 0 0 0 0,0 0-1 0 0,1 0 1 0 0,-1 0 0 0 0,0 0 0 0 0,1 0 0 0 0,-1 0-1 0 0,0 0 1 0 0,1-1 0 0 0,-1 1 0 0 0,0 0-1 0 0,1 0 1 0 0,-1 0 0 0 0,0 0 0 0 0,1 0 0 0 0,-1-1-1 0 0,0 1 1 0 0,0 0 0 0 0,1 0 0 0 0,-1-1 0 0 0,0 1-1 0 0,0 0 1 0 0,0 0 0 0 0,1-1 0 0 0,-1 1-1 0 0,0 0 1 0 0,0-1 0 0 0,0 1 0 0 0,0 0 0 0 0,1 0-1 0 0,-1-1 1 0 0,0 1 0 0 0,0 0 0 0 0,0-1 0 0 0,0 1-1 0 0,0 0 1 0 0,0-1 0 0 0,0 1 0 0 0,0-1 0 0 0,0 1-1 0 0,0 0 1 0 0,0-1 0 0 0,0 1 0 0 0,0 0-1 0 0,0-1 1 0 0,-1 1 0 0 0,1 0 0 0 0,0-1-16 0 0,-1-10-352 0 0,1 10 227 0 0,0-1 1 0 0,0 1-1 0 0,0 0 0 0 0,0 0 0 0 0,0 0 0 0 0,0-1 0 0 0,0 1 1 0 0,0 0-1 0 0,-1 0 0 0 0,1 0 0 0 0,0 0 0 0 0,-1-1 0 0 0,1 1 1 0 0,-1 0-1 0 0,0 0 0 0 0,1 0 0 0 0,-1 0 0 0 0,0 0 0 0 0,1 0 1 0 0,-1 0-1 0 0,0 1 0 0 0,0-1 0 0 0,0 0 0 0 0,0 0 0 0 0,0 1 1 0 0,0-1-1 0 0,0 0 125 0 0,-3-4-1912 0 0,10 0-65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57200" y="720725"/>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31520" y="4560570"/>
            <a:ext cx="5852160" cy="4320540"/>
          </a:xfrm>
          <a:prstGeom prst="rect">
            <a:avLst/>
          </a:prstGeom>
          <a:noFill/>
          <a:ln>
            <a:noFill/>
          </a:ln>
        </p:spPr>
        <p:txBody>
          <a:bodyPr spcFirstLastPara="1" wrap="square" lIns="96645" tIns="96645" rIns="96645" bIns="9664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457200" y="720725"/>
            <a:ext cx="64008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731520" y="4560570"/>
            <a:ext cx="5852160" cy="4320540"/>
          </a:xfrm>
          <a:prstGeom prst="rect">
            <a:avLst/>
          </a:prstGeom>
        </p:spPr>
        <p:txBody>
          <a:bodyPr spcFirstLastPara="1" wrap="square" lIns="96645" tIns="96645" rIns="96645" bIns="96645" anchor="t" anchorCtr="0">
            <a:noAutofit/>
          </a:bodyPr>
          <a:lstStyle/>
          <a:p>
            <a:pPr marL="0" indent="0">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Another way to look at ML is to consider the pipeline of actually developing and deploying an ML model. What does it look like when you’re an ML practitioner?</a:t>
            </a:r>
          </a:p>
          <a:p>
            <a:r>
              <a:rPr lang="en-US" dirty="0"/>
              <a:t>It is really crucial to understand that ML models start and end with the world. The data we use for machine learning is collected from the world, and the ML models are deployed in, and therefore shape, the world.</a:t>
            </a:r>
          </a:p>
          <a:p>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We then gather training data from the world. The process of gathering training data is not something we’ll go in-depth into in this class, but this can be done by running experiments, having people fill out surveys, scraping images and labels from news articles online, etc.</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dirty="0"/>
          </a:p>
          <a:p>
            <a:r>
              <a:rPr lang="en-US" dirty="0"/>
              <a:t>It’s important to note that even just in the data collection phase, several biases can arise. We’ll get more practice thinking about these biases later in the course, but we have actually seen all of these before. An example of historical bias is in the predictive policing data, because police arrests and criminal charges tend to be disproportionately applied on Black people and other people of color. To be clear, that is not to say the bias is only in the past – in this case it is very much an ongoing bias – but rather that the data itself was collected from the past and therefore this bias is embedded in the data.</a:t>
            </a:r>
          </a:p>
          <a:p>
            <a:r>
              <a:rPr lang="en-US" dirty="0"/>
              <a:t>Representation bias is where the dataset does not adequately represent the diversity of the population. For example, in the gender shades data you saw, light men were represented in the dataset disproportionately more than dark women, which impacted the bias of the algorithm.</a:t>
            </a:r>
          </a:p>
          <a:p>
            <a:r>
              <a:rPr lang="en-US" dirty="0"/>
              <a:t>Finally, measurement bias is where what you are measuring itself is biased, like in </a:t>
            </a:r>
            <a:r>
              <a:rPr lang="en-US" dirty="0" err="1"/>
              <a:t>PredPol</a:t>
            </a:r>
            <a:r>
              <a:rPr lang="en-US" dirty="0"/>
              <a:t> where how you define a crime, and what crimes you focus on, inherently has biases in it. Another aspect of this is whether the data you collect is for police arrests, or for convictions by a jury, which are very different processes in the real world and will impact what type of biases get internalized into the model.</a:t>
            </a:r>
          </a:p>
          <a:p>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We also have bias in how the model is deployed in the real world. An example of this is how </a:t>
            </a:r>
            <a:r>
              <a:rPr lang="en-US" dirty="0" err="1"/>
              <a:t>PredPol</a:t>
            </a:r>
            <a:r>
              <a:rPr lang="en-US" dirty="0"/>
              <a:t> creates a feedback loop that results in finding more crime in the neighborhoods it recommends, perpetuating the very bias it was trained on.</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You then take the training data and preprocess it, which includes cleaning up the data and extracting meaningful features for the model to train on. We’ll go in more detail into this later.</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You then have an ML model, which learns a pattern form the training data. However, how does it actually learn?</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dirty="0"/>
          </a:p>
          <a:p>
            <a:r>
              <a:rPr lang="en-US" dirty="0"/>
              <a:t>That is where the training loop, or optimization loop, comes in. In this loop, you have a machine learning model which takes in the data and generates predictions. You then have a quality metric which checks how good those predictions are relative to the actual data. And you then have an optimization algorithm that slightly improves the model to get the predictions slightly closer to the reality, and we keep going in this loop. </a:t>
            </a:r>
          </a:p>
          <a:p>
            <a:endParaRPr lang="en-US" dirty="0"/>
          </a:p>
          <a:p>
            <a:r>
              <a:rPr lang="en-US" dirty="0"/>
              <a:t>I understand that this is quite abstract now. We’ll delve into a case study that will make this concrete later in this lecture.</a:t>
            </a:r>
          </a:p>
          <a:p>
            <a:endParaRPr lang="en-US" dirty="0"/>
          </a:p>
          <a:p>
            <a:r>
              <a:rPr lang="en-US" dirty="0"/>
              <a:t>And finally, I’ll add the mathematical notation that is typically associated with these different steps. Your input data, or features, is typically represented by x, and the outputs is represented by y. y-hat is the output of your model, or the predicted output, and f-hat is the optimal model that emerges from the training loop.</a:t>
            </a:r>
          </a:p>
          <a:p>
            <a:r>
              <a:rPr lang="en-US" dirty="0"/>
              <a:t>And there you have it! This is the ML pipeline, which is a diagram we’ll keep referring back to throughout the course, and that we’ll use to ground out study of Machine Learning. As I’d mentioned, I know it’s a bit abstract right now, and we’ll get more concrete about it later in this lecture.</a:t>
            </a:r>
          </a:p>
        </p:txBody>
      </p:sp>
    </p:spTree>
    <p:extLst>
      <p:ext uri="{BB962C8B-B14F-4D97-AF65-F5344CB8AC3E}">
        <p14:creationId xmlns:p14="http://schemas.microsoft.com/office/powerpoint/2010/main" val="1799193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Classification will also give us the opportunity to learn how to analyze textual data</a:t>
            </a:r>
          </a:p>
          <a:p>
            <a:r>
              <a:rPr lang="en-US" dirty="0"/>
              <a:t>Deep learning will also give us the opportunity to learn how to analyze images</a:t>
            </a:r>
          </a:p>
        </p:txBody>
      </p:sp>
    </p:spTree>
    <p:extLst>
      <p:ext uri="{BB962C8B-B14F-4D97-AF65-F5344CB8AC3E}">
        <p14:creationId xmlns:p14="http://schemas.microsoft.com/office/powerpoint/2010/main" val="3178764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Throughout our discussion of these models, algorithms, and concepts, we will also keep discussing the ways in which biases can become embedded into machine learning models, and how to think about the social impacts and ethics of ML.</a:t>
            </a:r>
          </a:p>
        </p:txBody>
      </p:sp>
    </p:spTree>
    <p:extLst>
      <p:ext uri="{BB962C8B-B14F-4D97-AF65-F5344CB8AC3E}">
        <p14:creationId xmlns:p14="http://schemas.microsoft.com/office/powerpoint/2010/main" val="2989917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sz="1100" i="1" dirty="0"/>
              <a:t>Fun fact: ML is a very practical field, and intuitive thinking plays an important role for ML practitioners. There has not been a fully rigorous proof for the accuracy of neural networks, one of the main architecture of modern ML, but people still use intuitively understand how powerful they are.</a:t>
            </a:r>
          </a:p>
          <a:p>
            <a:endParaRPr lang="en-US" dirty="0"/>
          </a:p>
        </p:txBody>
      </p:sp>
    </p:spTree>
    <p:extLst>
      <p:ext uri="{BB962C8B-B14F-4D97-AF65-F5344CB8AC3E}">
        <p14:creationId xmlns:p14="http://schemas.microsoft.com/office/powerpoint/2010/main" val="2903462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516515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878654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544f0d804f_0_1280:notes"/>
          <p:cNvSpPr>
            <a:spLocks noGrp="1" noRot="1" noChangeAspect="1"/>
          </p:cNvSpPr>
          <p:nvPr>
            <p:ph type="sldImg" idx="2"/>
          </p:nvPr>
        </p:nvSpPr>
        <p:spPr>
          <a:xfrm>
            <a:off x="457200" y="720725"/>
            <a:ext cx="64008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544f0d804f_0_1280:notes"/>
          <p:cNvSpPr txBox="1">
            <a:spLocks noGrp="1"/>
          </p:cNvSpPr>
          <p:nvPr>
            <p:ph type="body" idx="1"/>
          </p:nvPr>
        </p:nvSpPr>
        <p:spPr>
          <a:xfrm>
            <a:off x="731520" y="4560570"/>
            <a:ext cx="5852160" cy="4320540"/>
          </a:xfrm>
          <a:prstGeom prst="rect">
            <a:avLst/>
          </a:prstGeom>
        </p:spPr>
        <p:txBody>
          <a:bodyPr spcFirstLastPara="1" wrap="square" lIns="96645" tIns="96645" rIns="96645" bIns="96645" anchor="t" anchorCtr="0">
            <a:noAutofit/>
          </a:bodyPr>
          <a:lstStyle/>
          <a:p>
            <a:pPr marL="0" indent="0">
              <a:buNone/>
            </a:pPr>
            <a:endParaRPr/>
          </a:p>
        </p:txBody>
      </p:sp>
    </p:spTree>
    <p:extLst>
      <p:ext uri="{BB962C8B-B14F-4D97-AF65-F5344CB8AC3E}">
        <p14:creationId xmlns:p14="http://schemas.microsoft.com/office/powerpoint/2010/main" val="180178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544f0d804f_0_37:notes"/>
          <p:cNvSpPr>
            <a:spLocks noGrp="1" noRot="1" noChangeAspect="1"/>
          </p:cNvSpPr>
          <p:nvPr>
            <p:ph type="sldImg" idx="2"/>
          </p:nvPr>
        </p:nvSpPr>
        <p:spPr>
          <a:xfrm>
            <a:off x="457200" y="720725"/>
            <a:ext cx="64008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544f0d804f_0_37:notes"/>
          <p:cNvSpPr txBox="1">
            <a:spLocks noGrp="1"/>
          </p:cNvSpPr>
          <p:nvPr>
            <p:ph type="body" idx="1"/>
          </p:nvPr>
        </p:nvSpPr>
        <p:spPr>
          <a:xfrm>
            <a:off x="731520" y="4560570"/>
            <a:ext cx="5852160" cy="4320540"/>
          </a:xfrm>
          <a:prstGeom prst="rect">
            <a:avLst/>
          </a:prstGeom>
        </p:spPr>
        <p:txBody>
          <a:bodyPr spcFirstLastPara="1" wrap="square" lIns="96645" tIns="96645" rIns="96645" bIns="96645" anchor="t" anchorCtr="0">
            <a:noAutofit/>
          </a:bodyPr>
          <a:lstStyle/>
          <a:p>
            <a:pPr marL="0" indent="0">
              <a:buNone/>
            </a:pPr>
            <a:r>
              <a:rPr lang="en-US" dirty="0"/>
              <a:t>I want to minimize the number of deadlines</a:t>
            </a:r>
            <a:endParaRPr dirty="0"/>
          </a:p>
        </p:txBody>
      </p:sp>
    </p:spTree>
    <p:extLst>
      <p:ext uri="{BB962C8B-B14F-4D97-AF65-F5344CB8AC3E}">
        <p14:creationId xmlns:p14="http://schemas.microsoft.com/office/powerpoint/2010/main" val="1959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if a lecture has multiple key concepts, there will be more than one checkpoint listed on </a:t>
            </a:r>
            <a:r>
              <a:rPr lang="en-US" dirty="0" err="1"/>
              <a:t>EdSTEM</a:t>
            </a:r>
            <a:r>
              <a:rPr lang="en-US" dirty="0"/>
              <a:t>. This is just to group concepts together more easily, but for grading purposes they count as one checkpoint.</a:t>
            </a:r>
          </a:p>
          <a:p>
            <a:r>
              <a:rPr lang="en-US" dirty="0"/>
              <a:t>Note that </a:t>
            </a:r>
            <a:r>
              <a:rPr lang="en-US" dirty="0" err="1"/>
              <a:t>takehome</a:t>
            </a:r>
            <a:r>
              <a:rPr lang="en-US" dirty="0"/>
              <a:t> exams are also a trap, as there is a tendency to over-</a:t>
            </a:r>
            <a:r>
              <a:rPr lang="en-US" dirty="0" err="1"/>
              <a:t>scruitinize</a:t>
            </a:r>
            <a:r>
              <a:rPr lang="en-US" dirty="0"/>
              <a:t> every problem and therefore have it balloon and take up the full time. Closer to the final exam, I’ll be sharing tips on effectively taking take-home exams to avoid that from happening.</a:t>
            </a:r>
          </a:p>
        </p:txBody>
      </p:sp>
    </p:spTree>
    <p:extLst>
      <p:ext uri="{BB962C8B-B14F-4D97-AF65-F5344CB8AC3E}">
        <p14:creationId xmlns:p14="http://schemas.microsoft.com/office/powerpoint/2010/main" val="167855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it easy for the TAs to read!</a:t>
            </a:r>
          </a:p>
          <a:p>
            <a:r>
              <a:rPr lang="en-US" dirty="0"/>
              <a:t>Resource for you. Do what works best: add images, do visual notes, etc.</a:t>
            </a:r>
          </a:p>
          <a:p>
            <a:r>
              <a:rPr lang="en-US" dirty="0"/>
              <a:t>Won’t accept handwritten reflections.</a:t>
            </a:r>
          </a:p>
        </p:txBody>
      </p:sp>
    </p:spTree>
    <p:extLst>
      <p:ext uri="{BB962C8B-B14F-4D97-AF65-F5344CB8AC3E}">
        <p14:creationId xmlns:p14="http://schemas.microsoft.com/office/powerpoint/2010/main" val="3740118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 like to acknowledge that we are on the unceded territory of the Coast Salish people, which includes the Duwamish, Puyallup, Suquamish, Tulalip, and Muckleshoot nations. I’d also like to acknowledge that mere acknowledgements are not enough. There is a history of dispossession and forced removal of the indigenous people of these land, and we have to grapple with how we can act to promote healing and equity in the face of those injustices. Towards that end, here are some actions you can take: signing the petition for federal recognition of the Duwamish tribe, which gives them access to various resources, and visiting and supporting the Duwamish Longhouse &amp; Cultural Center, which has events year-round. This list is by no means exhaustive, and I’d love to discuss this further with anyone who is interested, but this is a starting point.</a:t>
            </a:r>
          </a:p>
        </p:txBody>
      </p:sp>
    </p:spTree>
    <p:extLst>
      <p:ext uri="{BB962C8B-B14F-4D97-AF65-F5344CB8AC3E}">
        <p14:creationId xmlns:p14="http://schemas.microsoft.com/office/powerpoint/2010/main" val="630348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6541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4374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are they taking this class instead of the Coursera? To benefit from in-person interaction.</a:t>
            </a:r>
          </a:p>
        </p:txBody>
      </p:sp>
    </p:spTree>
    <p:extLst>
      <p:ext uri="{BB962C8B-B14F-4D97-AF65-F5344CB8AC3E}">
        <p14:creationId xmlns:p14="http://schemas.microsoft.com/office/powerpoint/2010/main" val="3777450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Points to make with </a:t>
            </a:r>
            <a:r>
              <a:rPr lang="en-US" dirty="0" err="1"/>
              <a:t>EdSTEM</a:t>
            </a:r>
            <a:r>
              <a:rPr lang="en-US" dirty="0"/>
              <a:t>:</a:t>
            </a:r>
          </a:p>
          <a:p>
            <a:pPr lvl="1"/>
            <a:r>
              <a:rPr lang="en-US" dirty="0"/>
              <a:t>Specificity, not just “I don’t get this” but rather “this is how I’m interpreting it, what’s wrong”</a:t>
            </a:r>
          </a:p>
          <a:p>
            <a:pPr lvl="1"/>
            <a:r>
              <a:rPr lang="en-US" dirty="0" err="1"/>
              <a:t>EdSTEM</a:t>
            </a:r>
            <a:r>
              <a:rPr lang="en-US" dirty="0"/>
              <a:t> is better for conceptual help than coding help, but even so both can be better taught at OH than on </a:t>
            </a:r>
            <a:r>
              <a:rPr lang="en-US" dirty="0" err="1"/>
              <a:t>EdSTEM</a:t>
            </a:r>
            <a:r>
              <a:rPr lang="en-US" dirty="0"/>
              <a:t>.</a:t>
            </a:r>
          </a:p>
        </p:txBody>
      </p:sp>
    </p:spTree>
    <p:extLst>
      <p:ext uri="{BB962C8B-B14F-4D97-AF65-F5344CB8AC3E}">
        <p14:creationId xmlns:p14="http://schemas.microsoft.com/office/powerpoint/2010/main" val="4009235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a:t>
            </a:r>
          </a:p>
        </p:txBody>
      </p:sp>
    </p:spTree>
    <p:extLst>
      <p:ext uri="{BB962C8B-B14F-4D97-AF65-F5344CB8AC3E}">
        <p14:creationId xmlns:p14="http://schemas.microsoft.com/office/powerpoint/2010/main" val="7732225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 datapoints</a:t>
            </a:r>
          </a:p>
          <a:p>
            <a:r>
              <a:rPr lang="en-US" dirty="0" err="1"/>
              <a:t>x_i</a:t>
            </a:r>
            <a:r>
              <a:rPr lang="en-US" dirty="0"/>
              <a:t> and x^{(</a:t>
            </a:r>
            <a:r>
              <a:rPr lang="en-US" dirty="0" err="1"/>
              <a:t>i</a:t>
            </a:r>
            <a:r>
              <a:rPr lang="en-US" dirty="0"/>
              <a:t>)} are the same.</a:t>
            </a:r>
          </a:p>
          <a:p>
            <a:r>
              <a:rPr lang="en-US" dirty="0"/>
              <a:t>What would you estimate the price to be of a house that is 2500 sq ft?</a:t>
            </a:r>
          </a:p>
        </p:txBody>
      </p:sp>
    </p:spTree>
    <p:extLst>
      <p:ext uri="{BB962C8B-B14F-4D97-AF65-F5344CB8AC3E}">
        <p14:creationId xmlns:p14="http://schemas.microsoft.com/office/powerpoint/2010/main" val="19422129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Write the model $</a:t>
            </a:r>
            <a:r>
              <a:rPr lang="en-US" dirty="0" err="1"/>
              <a:t>y_i</a:t>
            </a:r>
            <a:r>
              <a:rPr lang="en-US" dirty="0"/>
              <a:t> = f(</a:t>
            </a:r>
            <a:r>
              <a:rPr lang="en-US" dirty="0" err="1"/>
              <a:t>x_i</a:t>
            </a:r>
            <a:r>
              <a:rPr lang="en-US" dirty="0"/>
              <a:t>) + \</a:t>
            </a:r>
            <a:r>
              <a:rPr lang="en-US" dirty="0" err="1"/>
              <a:t>eps_i</a:t>
            </a:r>
            <a:r>
              <a:rPr lang="en-US" dirty="0"/>
              <a:t>$ and $E[\</a:t>
            </a:r>
            <a:r>
              <a:rPr lang="en-US" dirty="0" err="1"/>
              <a:t>eps_i</a:t>
            </a:r>
            <a:r>
              <a:rPr lang="en-US" dirty="0"/>
              <a:t>] = 0$</a:t>
            </a:r>
          </a:p>
        </p:txBody>
      </p:sp>
    </p:spTree>
    <p:extLst>
      <p:ext uri="{BB962C8B-B14F-4D97-AF65-F5344CB8AC3E}">
        <p14:creationId xmlns:p14="http://schemas.microsoft.com/office/powerpoint/2010/main" val="645034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Draw line and visually draw error</a:t>
            </a:r>
          </a:p>
        </p:txBody>
      </p:sp>
    </p:spTree>
    <p:extLst>
      <p:ext uri="{BB962C8B-B14F-4D97-AF65-F5344CB8AC3E}">
        <p14:creationId xmlns:p14="http://schemas.microsoft.com/office/powerpoint/2010/main" val="13522523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Write these on the slide </a:t>
            </a:r>
          </a:p>
          <a:p>
            <a:pPr lvl="1"/>
            <a:r>
              <a:rPr lang="en-US" dirty="0"/>
              <a:t>Training data: Raw data about houses</a:t>
            </a:r>
          </a:p>
          <a:p>
            <a:pPr lvl="1"/>
            <a:r>
              <a:rPr lang="en-US" dirty="0"/>
              <a:t>Feature extraction: Extract / transform/ compute relevant features</a:t>
            </a:r>
          </a:p>
          <a:p>
            <a:pPr lvl="1"/>
            <a:r>
              <a:rPr lang="en-US" dirty="0"/>
              <a:t>X: SQ. FT</a:t>
            </a:r>
          </a:p>
          <a:p>
            <a:pPr lvl="1"/>
            <a:r>
              <a:rPr lang="en-US" dirty="0"/>
              <a:t>Y: Actual house prices</a:t>
            </a:r>
          </a:p>
          <a:p>
            <a:pPr lvl="1"/>
            <a:r>
              <a:rPr lang="en-US" dirty="0"/>
              <a:t>Quality Metric: Errors in predicted values</a:t>
            </a:r>
          </a:p>
          <a:p>
            <a:pPr lvl="1"/>
            <a:r>
              <a:rPr lang="en-US" dirty="0"/>
              <a:t>Optimization Algorithm: Adjust the parameters of the model</a:t>
            </a:r>
          </a:p>
          <a:p>
            <a:pPr lvl="1"/>
            <a:r>
              <a:rPr lang="en-US" dirty="0"/>
              <a:t>\hat{Y}: predicted sales</a:t>
            </a:r>
          </a:p>
          <a:p>
            <a:endParaRPr lang="en-US" dirty="0"/>
          </a:p>
        </p:txBody>
      </p:sp>
    </p:spTree>
    <p:extLst>
      <p:ext uri="{BB962C8B-B14F-4D97-AF65-F5344CB8AC3E}">
        <p14:creationId xmlns:p14="http://schemas.microsoft.com/office/powerpoint/2010/main" val="512813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0962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t>
            </a:r>
            <a:r>
              <a:rPr lang="en-US" dirty="0" err="1"/>
              <a:t>makemeanalyst.com</a:t>
            </a:r>
            <a:r>
              <a:rPr lang="en-US" dirty="0"/>
              <a:t>/list-of-disruptive-companies-differentiated-by-intelligent-applications-using-machine-learning/ (2017)</a:t>
            </a:r>
          </a:p>
        </p:txBody>
      </p:sp>
    </p:spTree>
    <p:extLst>
      <p:ext uri="{BB962C8B-B14F-4D97-AF65-F5344CB8AC3E}">
        <p14:creationId xmlns:p14="http://schemas.microsoft.com/office/powerpoint/2010/main" val="2247223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In the ML model, we assume the model is linear</a:t>
            </a:r>
          </a:p>
        </p:txBody>
      </p:sp>
    </p:spTree>
    <p:extLst>
      <p:ext uri="{BB962C8B-B14F-4D97-AF65-F5344CB8AC3E}">
        <p14:creationId xmlns:p14="http://schemas.microsoft.com/office/powerpoint/2010/main" val="35462041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Talk about what happens if w_1 is 0</a:t>
            </a:r>
          </a:p>
        </p:txBody>
      </p:sp>
    </p:spTree>
    <p:extLst>
      <p:ext uri="{BB962C8B-B14F-4D97-AF65-F5344CB8AC3E}">
        <p14:creationId xmlns:p14="http://schemas.microsoft.com/office/powerpoint/2010/main" val="26947354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6978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That’s where the quality metric comes in</a:t>
            </a:r>
          </a:p>
        </p:txBody>
      </p:sp>
    </p:spTree>
    <p:extLst>
      <p:ext uri="{BB962C8B-B14F-4D97-AF65-F5344CB8AC3E}">
        <p14:creationId xmlns:p14="http://schemas.microsoft.com/office/powerpoint/2010/main" val="2726376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Draw a graph, consider summing the errors, ask what the problem is.</a:t>
            </a:r>
          </a:p>
        </p:txBody>
      </p:sp>
    </p:spTree>
    <p:extLst>
      <p:ext uri="{BB962C8B-B14F-4D97-AF65-F5344CB8AC3E}">
        <p14:creationId xmlns:p14="http://schemas.microsoft.com/office/powerpoint/2010/main" val="1353248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Write definition of MSE out, first as individual sum and then sigma notation</a:t>
            </a:r>
          </a:p>
        </p:txBody>
      </p:sp>
    </p:spTree>
    <p:extLst>
      <p:ext uri="{BB962C8B-B14F-4D97-AF65-F5344CB8AC3E}">
        <p14:creationId xmlns:p14="http://schemas.microsoft.com/office/powerpoint/2010/main" val="1076450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Now, let’s look at the optimization algorithm.</a:t>
            </a:r>
          </a:p>
        </p:txBody>
      </p:sp>
    </p:spTree>
    <p:extLst>
      <p:ext uri="{BB962C8B-B14F-4D97-AF65-F5344CB8AC3E}">
        <p14:creationId xmlns:p14="http://schemas.microsoft.com/office/powerpoint/2010/main" val="21072578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4479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for notational simplicity, people drop the epsilon. Just remember that an error term is implicit in any regression model.</a:t>
            </a:r>
          </a:p>
        </p:txBody>
      </p:sp>
    </p:spTree>
    <p:extLst>
      <p:ext uri="{BB962C8B-B14F-4D97-AF65-F5344CB8AC3E}">
        <p14:creationId xmlns:p14="http://schemas.microsoft.com/office/powerpoint/2010/main" val="2872377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19233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t>
            </a:r>
            <a:r>
              <a:rPr lang="en-US" dirty="0" err="1"/>
              <a:t>www.caranddriver.com</a:t>
            </a:r>
            <a:r>
              <a:rPr lang="en-US" dirty="0"/>
              <a:t>/news/a15340148/researchers-find-a-malicious-way-to-meddle-with-autonomous-cars/ </a:t>
            </a:r>
          </a:p>
        </p:txBody>
      </p:sp>
    </p:spTree>
    <p:extLst>
      <p:ext uri="{BB962C8B-B14F-4D97-AF65-F5344CB8AC3E}">
        <p14:creationId xmlns:p14="http://schemas.microsoft.com/office/powerpoint/2010/main" val="4624683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Feature extraction is one of the steps of pre-processing</a:t>
            </a:r>
          </a:p>
        </p:txBody>
      </p:sp>
    </p:spTree>
    <p:extLst>
      <p:ext uri="{BB962C8B-B14F-4D97-AF65-F5344CB8AC3E}">
        <p14:creationId xmlns:p14="http://schemas.microsoft.com/office/powerpoint/2010/main" val="19293803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how we decide which column is out output; we can use the same dataset for different prediction tasks.</a:t>
            </a:r>
          </a:p>
        </p:txBody>
      </p:sp>
    </p:spTree>
    <p:extLst>
      <p:ext uri="{BB962C8B-B14F-4D97-AF65-F5344CB8AC3E}">
        <p14:creationId xmlns:p14="http://schemas.microsoft.com/office/powerpoint/2010/main" val="36551943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014788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76230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2018 paper, out of UW</a:t>
            </a:r>
          </a:p>
          <a:p>
            <a:r>
              <a:rPr lang="en-US" dirty="0"/>
              <a:t>Source: https://</a:t>
            </a:r>
            <a:r>
              <a:rPr lang="en-US" dirty="0" err="1"/>
              <a:t>www.caranddriver.com</a:t>
            </a:r>
            <a:r>
              <a:rPr lang="en-US" dirty="0"/>
              <a:t>/news/a15340148/researchers-find-a-malicious-way-to-meddle-with-autonomous-cars/ </a:t>
            </a:r>
          </a:p>
        </p:txBody>
      </p:sp>
    </p:spTree>
    <p:extLst>
      <p:ext uri="{BB962C8B-B14F-4D97-AF65-F5344CB8AC3E}">
        <p14:creationId xmlns:p14="http://schemas.microsoft.com/office/powerpoint/2010/main" val="2809612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Landmark 2018 paper, Joy </a:t>
            </a:r>
            <a:r>
              <a:rPr lang="en-US" dirty="0" err="1"/>
              <a:t>Buolamwini</a:t>
            </a:r>
            <a:r>
              <a:rPr lang="en-US" dirty="0"/>
              <a:t>, </a:t>
            </a:r>
            <a:r>
              <a:rPr lang="en-US" dirty="0" err="1"/>
              <a:t>Timnit</a:t>
            </a:r>
            <a:r>
              <a:rPr lang="en-US" dirty="0"/>
              <a:t> </a:t>
            </a:r>
            <a:r>
              <a:rPr lang="en-US" dirty="0" err="1"/>
              <a:t>Gebru</a:t>
            </a:r>
            <a:endParaRPr lang="en-US" dirty="0"/>
          </a:p>
          <a:p>
            <a:r>
              <a:rPr lang="en-US" dirty="0"/>
              <a:t>Why? Datasets were not diverse.</a:t>
            </a:r>
          </a:p>
          <a:p>
            <a:r>
              <a:rPr lang="en-US" dirty="0"/>
              <a:t>Big real-world implications: fake account detection, dating apps, photo-matching for criminal investigations, etc.</a:t>
            </a:r>
          </a:p>
          <a:p>
            <a:r>
              <a:rPr lang="en-US" dirty="0"/>
              <a:t>Doesn’t begin to cover the reality that gender expression is much more diverse than the binary.</a:t>
            </a:r>
          </a:p>
        </p:txBody>
      </p:sp>
    </p:spTree>
    <p:extLst>
      <p:ext uri="{BB962C8B-B14F-4D97-AF65-F5344CB8AC3E}">
        <p14:creationId xmlns:p14="http://schemas.microsoft.com/office/powerpoint/2010/main" val="2528341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PredPol</a:t>
            </a:r>
            <a:r>
              <a:rPr lang="en-US" dirty="0"/>
              <a:t>, used by dozens of cities across the US</a:t>
            </a:r>
          </a:p>
          <a:p>
            <a:r>
              <a:rPr lang="en-US" dirty="0"/>
              <a:t>Neighborhoods that they deploy police in are disproportionally Black, Latino, and/or poor</a:t>
            </a:r>
          </a:p>
          <a:p>
            <a:r>
              <a:rPr lang="en-US" dirty="0"/>
              <a:t>Not only is the dataset biased, but that bias becomes self-reinforcing when police are disproportionately deployed in marginalized communities.</a:t>
            </a:r>
          </a:p>
          <a:p>
            <a:r>
              <a:rPr lang="en-US" dirty="0"/>
              <a:t>Source: https://</a:t>
            </a:r>
            <a:r>
              <a:rPr lang="en-US" dirty="0" err="1"/>
              <a:t>gizmodo.com</a:t>
            </a:r>
            <a:r>
              <a:rPr lang="en-US" dirty="0"/>
              <a:t>/how-we-determined-predictive-policing-software-dispropo-1848139456</a:t>
            </a:r>
          </a:p>
          <a:p>
            <a:endParaRPr lang="en-US" dirty="0"/>
          </a:p>
        </p:txBody>
      </p:sp>
    </p:spTree>
    <p:extLst>
      <p:ext uri="{BB962C8B-B14F-4D97-AF65-F5344CB8AC3E}">
        <p14:creationId xmlns:p14="http://schemas.microsoft.com/office/powerpoint/2010/main" val="2213057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even the way we define crime is socially determined. When we think of crime maps, we often think of </a:t>
            </a:r>
            <a:r>
              <a:rPr lang="en-US" dirty="0" err="1"/>
              <a:t>bulgaries</a:t>
            </a:r>
            <a:r>
              <a:rPr lang="en-US" dirty="0"/>
              <a:t>, battery, car break-ins, etc. And that is what these predictive policing apps also focus on. But this is actually a map that uses machine learning to predict white-collar crime, which costs the US more than $300B annually. Using a tool like this would result in very different outcomes in terms of where and how law enforcement is deployed.</a:t>
            </a:r>
          </a:p>
          <a:p>
            <a:r>
              <a:rPr lang="en-US" dirty="0"/>
              <a:t>So even how we define the output of the models, as well as the types of problems we focus on, have the potential to perpetuate or create biases.</a:t>
            </a:r>
          </a:p>
          <a:p>
            <a:r>
              <a:rPr lang="en-US" dirty="0"/>
              <a:t>Source: https://</a:t>
            </a:r>
            <a:r>
              <a:rPr lang="en-US" dirty="0" err="1"/>
              <a:t>whitecollar.thenewinquiry.com</a:t>
            </a:r>
            <a:r>
              <a:rPr lang="en-US" dirty="0"/>
              <a:t>/ , https://</a:t>
            </a:r>
            <a:r>
              <a:rPr lang="en-US" dirty="0" err="1"/>
              <a:t>www.law.cornell.edu</a:t>
            </a:r>
            <a:r>
              <a:rPr lang="en-US" dirty="0"/>
              <a:t>/</a:t>
            </a:r>
            <a:r>
              <a:rPr lang="en-US" dirty="0" err="1"/>
              <a:t>wex</a:t>
            </a:r>
            <a:r>
              <a:rPr lang="en-US" dirty="0"/>
              <a:t>/white-</a:t>
            </a:r>
            <a:r>
              <a:rPr lang="en-US" dirty="0" err="1"/>
              <a:t>collar_crime</a:t>
            </a:r>
            <a:r>
              <a:rPr lang="en-US" dirty="0"/>
              <a:t> </a:t>
            </a:r>
          </a:p>
          <a:p>
            <a:endParaRPr lang="en-US" dirty="0"/>
          </a:p>
        </p:txBody>
      </p:sp>
    </p:spTree>
    <p:extLst>
      <p:ext uri="{BB962C8B-B14F-4D97-AF65-F5344CB8AC3E}">
        <p14:creationId xmlns:p14="http://schemas.microsoft.com/office/powerpoint/2010/main" val="3530844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“supervised” learning originates from the idea that training this type of algorithm is like having a teacher supervise the whole process.</a:t>
            </a:r>
            <a:endParaRPr lang="en-US" dirty="0"/>
          </a:p>
        </p:txBody>
      </p:sp>
    </p:spTree>
    <p:extLst>
      <p:ext uri="{BB962C8B-B14F-4D97-AF65-F5344CB8AC3E}">
        <p14:creationId xmlns:p14="http://schemas.microsoft.com/office/powerpoint/2010/main" val="27419291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userDrawn="1"/>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endParaRPr/>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userDrawn="1"/>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Optional">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05220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dirty="0"/>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2314281764"/>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dirty="0"/>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userDrawn="1"/>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userDrawn="1"/>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userDrawn="1"/>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99455178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userDrawn="1"/>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userDrawn="1"/>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03503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userDrawn="1"/>
        </p:nvPicPr>
        <p:blipFill>
          <a:blip r:embed="rId2"/>
          <a:stretch>
            <a:fillRect/>
          </a:stretch>
        </p:blipFill>
        <p:spPr>
          <a:xfrm>
            <a:off x="1" y="4274433"/>
            <a:ext cx="2585474" cy="869067"/>
          </a:xfrm>
          <a:prstGeom prst="rect">
            <a:avLst/>
          </a:prstGeom>
        </p:spPr>
      </p:pic>
    </p:spTree>
    <p:extLst>
      <p:ext uri="{BB962C8B-B14F-4D97-AF65-F5344CB8AC3E}">
        <p14:creationId xmlns:p14="http://schemas.microsoft.com/office/powerpoint/2010/main" val="3340844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userDrawn="1"/>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62" r:id="rId4"/>
    <p:sldLayoutId id="2147483665" r:id="rId5"/>
    <p:sldLayoutId id="2147483664" r:id="rId6"/>
    <p:sldLayoutId id="2147483666" r:id="rId7"/>
    <p:sldLayoutId id="2147483667" r:id="rId8"/>
    <p:sldLayoutId id="2147483657" r:id="rId9"/>
    <p:sldLayoutId id="2147483660"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customXml" Target="../ink/ink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change.org/p/federal-recognition-for-the-duwamish-tribe"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duwamishtribe.org/events-1"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hyperlink" Target="https://edstem.org/us/courses/22861/discussion/" TargetMode="External"/><Relationship Id="rId7" Type="http://schemas.openxmlformats.org/officeDocument/2006/relationships/image" Target="../media/image38.jp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7.jpg"/><Relationship Id="rId5" Type="http://schemas.openxmlformats.org/officeDocument/2006/relationships/image" Target="../media/image36.jpeg"/><Relationship Id="rId4" Type="http://schemas.openxmlformats.org/officeDocument/2006/relationships/hyperlink" Target="mailto:amaln@cs.washington.edu"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8.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50.jpg"/></Relationships>
</file>

<file path=ppt/slides/_rels/slide3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52.jpeg"/><Relationship Id="rId1" Type="http://schemas.openxmlformats.org/officeDocument/2006/relationships/slideLayout" Target="../slideLayouts/slideLayout8.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customXml" Target="../ink/ink3.xml"/></Relationships>
</file>

<file path=ppt/slides/_rels/slide37.xml.rels><?xml version="1.0" encoding="UTF-8" standalone="yes"?>
<Relationships xmlns="http://schemas.openxmlformats.org/package/2006/relationships"><Relationship Id="rId13" Type="http://schemas.openxmlformats.org/officeDocument/2006/relationships/customXml" Target="../ink/ink8.xml"/><Relationship Id="rId18" Type="http://schemas.openxmlformats.org/officeDocument/2006/relationships/image" Target="../media/image63.png"/><Relationship Id="rId26" Type="http://schemas.openxmlformats.org/officeDocument/2006/relationships/image" Target="../media/image67.png"/><Relationship Id="rId3" Type="http://schemas.openxmlformats.org/officeDocument/2006/relationships/image" Target="../media/image330.png"/><Relationship Id="rId21" Type="http://schemas.openxmlformats.org/officeDocument/2006/relationships/customXml" Target="../ink/ink12.xml"/><Relationship Id="rId34" Type="http://schemas.openxmlformats.org/officeDocument/2006/relationships/image" Target="../media/image71.png"/><Relationship Id="rId7" Type="http://schemas.openxmlformats.org/officeDocument/2006/relationships/customXml" Target="../ink/ink5.xml"/><Relationship Id="rId12" Type="http://schemas.openxmlformats.org/officeDocument/2006/relationships/image" Target="../media/image60.png"/><Relationship Id="rId17" Type="http://schemas.openxmlformats.org/officeDocument/2006/relationships/customXml" Target="../ink/ink10.xml"/><Relationship Id="rId25" Type="http://schemas.openxmlformats.org/officeDocument/2006/relationships/customXml" Target="../ink/ink14.xml"/><Relationship Id="rId33" Type="http://schemas.openxmlformats.org/officeDocument/2006/relationships/customXml" Target="../ink/ink18.xml"/><Relationship Id="rId2" Type="http://schemas.openxmlformats.org/officeDocument/2006/relationships/notesSlide" Target="../notesSlides/notesSlide25.xml"/><Relationship Id="rId16" Type="http://schemas.openxmlformats.org/officeDocument/2006/relationships/image" Target="../media/image62.png"/><Relationship Id="rId20" Type="http://schemas.openxmlformats.org/officeDocument/2006/relationships/image" Target="../media/image64.png"/><Relationship Id="rId29" Type="http://schemas.openxmlformats.org/officeDocument/2006/relationships/customXml" Target="../ink/ink16.xml"/><Relationship Id="rId1" Type="http://schemas.openxmlformats.org/officeDocument/2006/relationships/slideLayout" Target="../slideLayouts/slideLayout3.xml"/><Relationship Id="rId6" Type="http://schemas.openxmlformats.org/officeDocument/2006/relationships/image" Target="../media/image57.png"/><Relationship Id="rId11" Type="http://schemas.openxmlformats.org/officeDocument/2006/relationships/customXml" Target="../ink/ink7.xml"/><Relationship Id="rId24" Type="http://schemas.openxmlformats.org/officeDocument/2006/relationships/image" Target="../media/image66.png"/><Relationship Id="rId32" Type="http://schemas.openxmlformats.org/officeDocument/2006/relationships/image" Target="../media/image70.png"/><Relationship Id="rId5" Type="http://schemas.openxmlformats.org/officeDocument/2006/relationships/customXml" Target="../ink/ink4.xml"/><Relationship Id="rId15" Type="http://schemas.openxmlformats.org/officeDocument/2006/relationships/customXml" Target="../ink/ink9.xml"/><Relationship Id="rId23" Type="http://schemas.openxmlformats.org/officeDocument/2006/relationships/customXml" Target="../ink/ink13.xml"/><Relationship Id="rId28" Type="http://schemas.openxmlformats.org/officeDocument/2006/relationships/image" Target="../media/image68.png"/><Relationship Id="rId10" Type="http://schemas.openxmlformats.org/officeDocument/2006/relationships/image" Target="../media/image59.png"/><Relationship Id="rId19" Type="http://schemas.openxmlformats.org/officeDocument/2006/relationships/customXml" Target="../ink/ink11.xml"/><Relationship Id="rId31" Type="http://schemas.openxmlformats.org/officeDocument/2006/relationships/customXml" Target="../ink/ink17.xml"/><Relationship Id="rId4" Type="http://schemas.openxmlformats.org/officeDocument/2006/relationships/image" Target="../media/image56.emf"/><Relationship Id="rId9" Type="http://schemas.openxmlformats.org/officeDocument/2006/relationships/customXml" Target="../ink/ink6.xml"/><Relationship Id="rId14" Type="http://schemas.openxmlformats.org/officeDocument/2006/relationships/image" Target="../media/image61.png"/><Relationship Id="rId22" Type="http://schemas.openxmlformats.org/officeDocument/2006/relationships/image" Target="../media/image65.png"/><Relationship Id="rId27" Type="http://schemas.openxmlformats.org/officeDocument/2006/relationships/customXml" Target="../ink/ink15.xml"/><Relationship Id="rId30" Type="http://schemas.openxmlformats.org/officeDocument/2006/relationships/image" Target="../media/image69.png"/><Relationship Id="rId8" Type="http://schemas.openxmlformats.org/officeDocument/2006/relationships/image" Target="../media/image58.png"/></Relationships>
</file>

<file path=ppt/slides/_rels/slide38.xml.rels><?xml version="1.0" encoding="UTF-8" standalone="yes"?>
<Relationships xmlns="http://schemas.openxmlformats.org/package/2006/relationships"><Relationship Id="rId8" Type="http://schemas.openxmlformats.org/officeDocument/2006/relationships/customXml" Target="../ink/ink21.xml"/><Relationship Id="rId13" Type="http://schemas.openxmlformats.org/officeDocument/2006/relationships/image" Target="../media/image77.png"/><Relationship Id="rId3" Type="http://schemas.openxmlformats.org/officeDocument/2006/relationships/image" Target="../media/image72.emf"/><Relationship Id="rId7" Type="http://schemas.openxmlformats.org/officeDocument/2006/relationships/image" Target="../media/image74.png"/><Relationship Id="rId12" Type="http://schemas.openxmlformats.org/officeDocument/2006/relationships/customXml" Target="../ink/ink23.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customXml" Target="../ink/ink20.xml"/><Relationship Id="rId11" Type="http://schemas.openxmlformats.org/officeDocument/2006/relationships/image" Target="../media/image76.png"/><Relationship Id="rId5" Type="http://schemas.openxmlformats.org/officeDocument/2006/relationships/image" Target="../media/image73.png"/><Relationship Id="rId10" Type="http://schemas.openxmlformats.org/officeDocument/2006/relationships/customXml" Target="../ink/ink22.xml"/><Relationship Id="rId4" Type="http://schemas.openxmlformats.org/officeDocument/2006/relationships/customXml" Target="../ink/ink19.xml"/><Relationship Id="rId9" Type="http://schemas.openxmlformats.org/officeDocument/2006/relationships/image" Target="../media/image75.png"/></Relationships>
</file>

<file path=ppt/slides/_rels/slide39.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39.png"/><Relationship Id="rId7" Type="http://schemas.openxmlformats.org/officeDocument/2006/relationships/customXml" Target="../ink/ink25.xml"/><Relationship Id="rId12" Type="http://schemas.openxmlformats.org/officeDocument/2006/relationships/image" Target="../media/image81.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78.png"/><Relationship Id="rId11" Type="http://schemas.openxmlformats.org/officeDocument/2006/relationships/customXml" Target="../ink/ink27.xml"/><Relationship Id="rId5" Type="http://schemas.openxmlformats.org/officeDocument/2006/relationships/customXml" Target="../ink/ink24.xml"/><Relationship Id="rId10" Type="http://schemas.openxmlformats.org/officeDocument/2006/relationships/image" Target="../media/image80.png"/><Relationship Id="rId4" Type="http://schemas.openxmlformats.org/officeDocument/2006/relationships/image" Target="../media/image72.emf"/><Relationship Id="rId9" Type="http://schemas.openxmlformats.org/officeDocument/2006/relationships/customXml" Target="../ink/ink26.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8" Type="http://schemas.openxmlformats.org/officeDocument/2006/relationships/customXml" Target="../ink/ink30.xml"/><Relationship Id="rId3" Type="http://schemas.openxmlformats.org/officeDocument/2006/relationships/image" Target="../media/image35.png"/><Relationship Id="rId7" Type="http://schemas.openxmlformats.org/officeDocument/2006/relationships/image" Target="../media/image83.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customXml" Target="../ink/ink29.xml"/><Relationship Id="rId5" Type="http://schemas.openxmlformats.org/officeDocument/2006/relationships/image" Target="../media/image82.png"/><Relationship Id="rId4" Type="http://schemas.openxmlformats.org/officeDocument/2006/relationships/customXml" Target="../ink/ink28.xml"/><Relationship Id="rId9" Type="http://schemas.openxmlformats.org/officeDocument/2006/relationships/image" Target="../media/image84.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85.png"/><Relationship Id="rId4" Type="http://schemas.openxmlformats.org/officeDocument/2006/relationships/customXml" Target="../ink/ink3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86.png"/><Relationship Id="rId4" Type="http://schemas.openxmlformats.org/officeDocument/2006/relationships/customXml" Target="../ink/ink32.xml"/></Relationships>
</file>

<file path=ppt/slides/_rels/slide43.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551.png"/><Relationship Id="rId7" Type="http://schemas.openxmlformats.org/officeDocument/2006/relationships/customXml" Target="../ink/ink33.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440.png"/><Relationship Id="rId5" Type="http://schemas.openxmlformats.org/officeDocument/2006/relationships/image" Target="../media/image430.png"/><Relationship Id="rId10" Type="http://schemas.openxmlformats.org/officeDocument/2006/relationships/image" Target="../media/image89.png"/><Relationship Id="rId4" Type="http://schemas.openxmlformats.org/officeDocument/2006/relationships/image" Target="../media/image87.emf"/><Relationship Id="rId9" Type="http://schemas.openxmlformats.org/officeDocument/2006/relationships/customXml" Target="../ink/ink34.xml"/></Relationships>
</file>

<file path=ppt/slides/_rels/slide44.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460.png"/><Relationship Id="rId4" Type="http://schemas.openxmlformats.org/officeDocument/2006/relationships/image" Target="../media/image450.png"/></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91.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customXml" Target="../ink/ink36.xml"/><Relationship Id="rId5" Type="http://schemas.openxmlformats.org/officeDocument/2006/relationships/image" Target="../media/image90.png"/><Relationship Id="rId4" Type="http://schemas.openxmlformats.org/officeDocument/2006/relationships/customXml" Target="../ink/ink35.xml"/></Relationships>
</file>

<file path=ppt/slides/_rels/slide4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571.png"/><Relationship Id="rId7" Type="http://schemas.openxmlformats.org/officeDocument/2006/relationships/customXml" Target="../ink/ink38.xml"/><Relationship Id="rId12" Type="http://schemas.openxmlformats.org/officeDocument/2006/relationships/image" Target="../media/image95.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92.png"/><Relationship Id="rId11" Type="http://schemas.openxmlformats.org/officeDocument/2006/relationships/customXml" Target="../ink/ink40.xml"/><Relationship Id="rId5" Type="http://schemas.openxmlformats.org/officeDocument/2006/relationships/customXml" Target="../ink/ink37.xml"/><Relationship Id="rId10" Type="http://schemas.openxmlformats.org/officeDocument/2006/relationships/image" Target="../media/image94.png"/><Relationship Id="rId4" Type="http://schemas.openxmlformats.org/officeDocument/2006/relationships/image" Target="../media/image87.emf"/><Relationship Id="rId9" Type="http://schemas.openxmlformats.org/officeDocument/2006/relationships/customXml" Target="../ink/ink39.xml"/></Relationships>
</file>

<file path=ppt/slides/_rels/slide47.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96.png"/><Relationship Id="rId4" Type="http://schemas.openxmlformats.org/officeDocument/2006/relationships/customXml" Target="../ink/ink4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3.xml"/><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customXml" Target="../ink/ink42.xml"/><Relationship Id="rId2" Type="http://schemas.openxmlformats.org/officeDocument/2006/relationships/image" Target="../media/image97.png"/><Relationship Id="rId1" Type="http://schemas.openxmlformats.org/officeDocument/2006/relationships/slideLayout" Target="../slideLayouts/slideLayout6.xml"/><Relationship Id="rId4" Type="http://schemas.openxmlformats.org/officeDocument/2006/relationships/image" Target="../media/image98.png"/></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99.png"/><Relationship Id="rId4" Type="http://schemas.openxmlformats.org/officeDocument/2006/relationships/customXml" Target="../ink/ink43.xml"/></Relationships>
</file>

<file path=ppt/slides/_rels/slide52.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100.png"/><Relationship Id="rId7" Type="http://schemas.openxmlformats.org/officeDocument/2006/relationships/customXml" Target="../ink/ink45.xml"/><Relationship Id="rId2" Type="http://schemas.openxmlformats.org/officeDocument/2006/relationships/image" Target="../media/image49.png"/><Relationship Id="rId1" Type="http://schemas.openxmlformats.org/officeDocument/2006/relationships/slideLayout" Target="../slideLayouts/slideLayout3.xml"/><Relationship Id="rId6" Type="http://schemas.openxmlformats.org/officeDocument/2006/relationships/image" Target="../media/image48.emf"/><Relationship Id="rId5" Type="http://schemas.openxmlformats.org/officeDocument/2006/relationships/customXml" Target="../ink/ink44.xml"/><Relationship Id="rId10" Type="http://schemas.openxmlformats.org/officeDocument/2006/relationships/image" Target="../media/image102.png"/><Relationship Id="rId4" Type="http://schemas.openxmlformats.org/officeDocument/2006/relationships/image" Target="../media/image51.png"/><Relationship Id="rId9" Type="http://schemas.openxmlformats.org/officeDocument/2006/relationships/customXml" Target="../ink/ink46.xml"/></Relationships>
</file>

<file path=ppt/slides/_rels/slide53.xml.rels><?xml version="1.0" encoding="UTF-8" standalone="yes"?>
<Relationships xmlns="http://schemas.openxmlformats.org/package/2006/relationships"><Relationship Id="rId8" Type="http://schemas.openxmlformats.org/officeDocument/2006/relationships/customXml" Target="../ink/ink48.xml"/><Relationship Id="rId3" Type="http://schemas.openxmlformats.org/officeDocument/2006/relationships/image" Target="../media/image103.gif"/><Relationship Id="rId7" Type="http://schemas.openxmlformats.org/officeDocument/2006/relationships/image" Target="../media/image105.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customXml" Target="../ink/ink47.xml"/><Relationship Id="rId11" Type="http://schemas.openxmlformats.org/officeDocument/2006/relationships/image" Target="../media/image107.png"/><Relationship Id="rId5" Type="http://schemas.openxmlformats.org/officeDocument/2006/relationships/image" Target="../media/image520.png"/><Relationship Id="rId10" Type="http://schemas.openxmlformats.org/officeDocument/2006/relationships/customXml" Target="../ink/ink49.xml"/><Relationship Id="rId4" Type="http://schemas.openxmlformats.org/officeDocument/2006/relationships/image" Target="../media/image104.png"/><Relationship Id="rId9" Type="http://schemas.openxmlformats.org/officeDocument/2006/relationships/image" Target="../media/image106.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8.png"/></Relationships>
</file>

<file path=ppt/slides/_rels/slide55.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631.png"/><Relationship Id="rId7" Type="http://schemas.openxmlformats.org/officeDocument/2006/relationships/customXml" Target="../ink/ink51.xm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109.png"/><Relationship Id="rId5" Type="http://schemas.openxmlformats.org/officeDocument/2006/relationships/customXml" Target="../ink/ink50.xml"/><Relationship Id="rId4" Type="http://schemas.openxmlformats.org/officeDocument/2006/relationships/image" Target="../media/image87.emf"/></Relationships>
</file>

<file path=ppt/slides/_rels/slide56.xml.rels><?xml version="1.0" encoding="UTF-8" standalone="yes"?>
<Relationships xmlns="http://schemas.openxmlformats.org/package/2006/relationships"><Relationship Id="rId8" Type="http://schemas.openxmlformats.org/officeDocument/2006/relationships/customXml" Target="../ink/ink54.xml"/><Relationship Id="rId3" Type="http://schemas.openxmlformats.org/officeDocument/2006/relationships/image" Target="../media/image570.png"/><Relationship Id="rId7" Type="http://schemas.openxmlformats.org/officeDocument/2006/relationships/image" Target="../media/image112.png"/><Relationship Id="rId2" Type="http://schemas.openxmlformats.org/officeDocument/2006/relationships/image" Target="../media/image640.png"/><Relationship Id="rId1" Type="http://schemas.openxmlformats.org/officeDocument/2006/relationships/slideLayout" Target="../slideLayouts/slideLayout3.xml"/><Relationship Id="rId6" Type="http://schemas.openxmlformats.org/officeDocument/2006/relationships/customXml" Target="../ink/ink53.xml"/><Relationship Id="rId5" Type="http://schemas.openxmlformats.org/officeDocument/2006/relationships/image" Target="../media/image111.png"/><Relationship Id="rId4" Type="http://schemas.openxmlformats.org/officeDocument/2006/relationships/customXml" Target="../ink/ink52.xml"/><Relationship Id="rId9" Type="http://schemas.openxmlformats.org/officeDocument/2006/relationships/image" Target="../media/image113.png"/></Relationships>
</file>

<file path=ppt/slides/_rels/slide57.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650.png"/><Relationship Id="rId7" Type="http://schemas.openxmlformats.org/officeDocument/2006/relationships/customXml" Target="../ink/ink56.xm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114.png"/><Relationship Id="rId5" Type="http://schemas.openxmlformats.org/officeDocument/2006/relationships/customXml" Target="../ink/ink55.xml"/><Relationship Id="rId4" Type="http://schemas.openxmlformats.org/officeDocument/2006/relationships/image" Target="../media/image620.png"/></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116.png"/><Relationship Id="rId4" Type="http://schemas.openxmlformats.org/officeDocument/2006/relationships/customXml" Target="../ink/ink5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26.tiff"/><Relationship Id="rId5" Type="http://schemas.openxmlformats.org/officeDocument/2006/relationships/image" Target="../media/image25.tiff"/><Relationship Id="rId4" Type="http://schemas.openxmlformats.org/officeDocument/2006/relationships/image" Target="../media/image24.tiff"/></Relationships>
</file>

<file path=ppt/slides/_rels/slide60.xml.rels><?xml version="1.0" encoding="UTF-8" standalone="yes"?>
<Relationships xmlns="http://schemas.openxmlformats.org/package/2006/relationships"><Relationship Id="rId8" Type="http://schemas.openxmlformats.org/officeDocument/2006/relationships/customXml" Target="../ink/ink60.xml"/><Relationship Id="rId3" Type="http://schemas.openxmlformats.org/officeDocument/2006/relationships/image" Target="../media/image117.tiff"/><Relationship Id="rId7" Type="http://schemas.openxmlformats.org/officeDocument/2006/relationships/image" Target="../media/image119.png"/><Relationship Id="rId2" Type="http://schemas.openxmlformats.org/officeDocument/2006/relationships/image" Target="../media/image660.png"/><Relationship Id="rId1" Type="http://schemas.openxmlformats.org/officeDocument/2006/relationships/slideLayout" Target="../slideLayouts/slideLayout3.xml"/><Relationship Id="rId6" Type="http://schemas.openxmlformats.org/officeDocument/2006/relationships/customXml" Target="../ink/ink59.xml"/><Relationship Id="rId5" Type="http://schemas.openxmlformats.org/officeDocument/2006/relationships/image" Target="../media/image118.png"/><Relationship Id="rId4" Type="http://schemas.openxmlformats.org/officeDocument/2006/relationships/customXml" Target="../ink/ink58.xml"/><Relationship Id="rId9" Type="http://schemas.openxmlformats.org/officeDocument/2006/relationships/image" Target="../media/image120.png"/></Relationships>
</file>

<file path=ppt/slides/_rels/slide61.xml.rels><?xml version="1.0" encoding="UTF-8" standalone="yes"?>
<Relationships xmlns="http://schemas.openxmlformats.org/package/2006/relationships"><Relationship Id="rId2" Type="http://schemas.openxmlformats.org/officeDocument/2006/relationships/image" Target="../media/image550.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630.png"/><Relationship Id="rId7" Type="http://schemas.openxmlformats.org/officeDocument/2006/relationships/customXml" Target="../ink/ink62.xml"/><Relationship Id="rId12" Type="http://schemas.openxmlformats.org/officeDocument/2006/relationships/image" Target="../media/image125.png"/><Relationship Id="rId2" Type="http://schemas.openxmlformats.org/officeDocument/2006/relationships/image" Target="../media/image680.png"/><Relationship Id="rId1" Type="http://schemas.openxmlformats.org/officeDocument/2006/relationships/slideLayout" Target="../slideLayouts/slideLayout9.xml"/><Relationship Id="rId6" Type="http://schemas.openxmlformats.org/officeDocument/2006/relationships/image" Target="../media/image122.png"/><Relationship Id="rId11" Type="http://schemas.openxmlformats.org/officeDocument/2006/relationships/customXml" Target="../ink/ink64.xml"/><Relationship Id="rId5" Type="http://schemas.openxmlformats.org/officeDocument/2006/relationships/customXml" Target="../ink/ink61.xml"/><Relationship Id="rId10" Type="http://schemas.openxmlformats.org/officeDocument/2006/relationships/image" Target="../media/image124.png"/><Relationship Id="rId4" Type="http://schemas.openxmlformats.org/officeDocument/2006/relationships/image" Target="../media/image121.jpg"/><Relationship Id="rId9" Type="http://schemas.openxmlformats.org/officeDocument/2006/relationships/customXml" Target="../ink/ink6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800" dirty="0"/>
              <a:t>Introduction + Regression</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US" sz="1000" dirty="0"/>
              <a:t>June 22, 2022</a:t>
            </a:r>
            <a:br>
              <a:rPr lang="en-US" sz="1000" dirty="0"/>
            </a:br>
            <a:br>
              <a:rPr lang="en-US" sz="1000" dirty="0"/>
            </a:br>
            <a:br>
              <a:rPr lang="en-US" sz="1000" dirty="0"/>
            </a:br>
            <a:br>
              <a:rPr lang="en-US" sz="1000" dirty="0"/>
            </a:br>
            <a:r>
              <a:rPr lang="en-US" sz="1000" dirty="0"/>
              <a:t>Adapted from Hunter Schafer’s Slides</a:t>
            </a:r>
            <a:endParaRPr sz="1000" dirty="0"/>
          </a:p>
        </p:txBody>
      </p:sp>
      <p:pic>
        <p:nvPicPr>
          <p:cNvPr id="12" name="Picture 11">
            <a:extLst>
              <a:ext uri="{FF2B5EF4-FFF2-40B4-BE49-F238E27FC236}">
                <a16:creationId xmlns:a16="http://schemas.microsoft.com/office/drawing/2014/main" id="{9BA19FC5-F8FB-7C44-8FF2-E85A956BC6A4}"/>
              </a:ext>
            </a:extLst>
          </p:cNvPr>
          <p:cNvPicPr>
            <a:picLocks noChangeAspect="1"/>
          </p:cNvPicPr>
          <p:nvPr/>
        </p:nvPicPr>
        <p:blipFill>
          <a:blip r:embed="rId3"/>
          <a:stretch>
            <a:fillRect/>
          </a:stretch>
        </p:blipFill>
        <p:spPr>
          <a:xfrm>
            <a:off x="495224" y="1769999"/>
            <a:ext cx="672486" cy="672486"/>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FB9F72E6-D245-4340-9192-852E7AF451A4}"/>
                  </a:ext>
                </a:extLst>
              </p14:cNvPr>
              <p14:cNvContentPartPr/>
              <p14:nvPr/>
            </p14:nvContentPartPr>
            <p14:xfrm>
              <a:off x="415800" y="423360"/>
              <a:ext cx="3416040" cy="947160"/>
            </p14:xfrm>
          </p:contentPart>
        </mc:Choice>
        <mc:Fallback>
          <p:pic>
            <p:nvPicPr>
              <p:cNvPr id="2" name="Ink 1">
                <a:extLst>
                  <a:ext uri="{FF2B5EF4-FFF2-40B4-BE49-F238E27FC236}">
                    <a16:creationId xmlns:a16="http://schemas.microsoft.com/office/drawing/2014/main" id="{FB9F72E6-D245-4340-9192-852E7AF451A4}"/>
                  </a:ext>
                </a:extLst>
              </p:cNvPr>
              <p:cNvPicPr/>
              <p:nvPr/>
            </p:nvPicPr>
            <p:blipFill>
              <a:blip r:embed="rId5"/>
              <a:stretch>
                <a:fillRect/>
              </a:stretch>
            </p:blipFill>
            <p:spPr>
              <a:xfrm>
                <a:off x="406440" y="414000"/>
                <a:ext cx="3434760" cy="96588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br>
              <a:rPr lang="en-US" sz="1900" dirty="0"/>
            </a:br>
            <a:br>
              <a:rPr lang="en-US" sz="1900" dirty="0"/>
            </a:br>
            <a:r>
              <a:rPr lang="en-US" sz="1900" dirty="0"/>
              <a:t>Face Detection</a:t>
            </a:r>
          </a:p>
        </p:txBody>
      </p:sp>
      <p:sp>
        <p:nvSpPr>
          <p:cNvPr id="3" name="Text Placeholder 2">
            <a:extLst>
              <a:ext uri="{FF2B5EF4-FFF2-40B4-BE49-F238E27FC236}">
                <a16:creationId xmlns:a16="http://schemas.microsoft.com/office/drawing/2014/main" id="{35169FD5-E3AE-3C44-A171-F1D42F735BF9}"/>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6" name="Picture 5" descr="Graphical user interface, application&#10;&#10;Description automatically generated">
            <a:extLst>
              <a:ext uri="{FF2B5EF4-FFF2-40B4-BE49-F238E27FC236}">
                <a16:creationId xmlns:a16="http://schemas.microsoft.com/office/drawing/2014/main" id="{50F2AC78-804B-8A43-B5D7-F2D220BD71E8}"/>
              </a:ext>
            </a:extLst>
          </p:cNvPr>
          <p:cNvPicPr>
            <a:picLocks noChangeAspect="1"/>
          </p:cNvPicPr>
          <p:nvPr/>
        </p:nvPicPr>
        <p:blipFill>
          <a:blip r:embed="rId3"/>
          <a:stretch>
            <a:fillRect/>
          </a:stretch>
        </p:blipFill>
        <p:spPr>
          <a:xfrm>
            <a:off x="2573032" y="0"/>
            <a:ext cx="6203106" cy="4927796"/>
          </a:xfrm>
          <a:prstGeom prst="rect">
            <a:avLst/>
          </a:prstGeom>
        </p:spPr>
      </p:pic>
      <p:pic>
        <p:nvPicPr>
          <p:cNvPr id="7" name="Picture 6" descr="Text&#10;&#10;Description automatically generated">
            <a:extLst>
              <a:ext uri="{FF2B5EF4-FFF2-40B4-BE49-F238E27FC236}">
                <a16:creationId xmlns:a16="http://schemas.microsoft.com/office/drawing/2014/main" id="{19EF0F92-3A3E-D24A-AA5C-44B42873CB85}"/>
              </a:ext>
            </a:extLst>
          </p:cNvPr>
          <p:cNvPicPr>
            <a:picLocks noChangeAspect="1"/>
          </p:cNvPicPr>
          <p:nvPr/>
        </p:nvPicPr>
        <p:blipFill rotWithShape="1">
          <a:blip r:embed="rId4"/>
          <a:srcRect b="72450"/>
          <a:stretch/>
        </p:blipFill>
        <p:spPr>
          <a:xfrm>
            <a:off x="133684" y="1916446"/>
            <a:ext cx="3019755" cy="1299107"/>
          </a:xfrm>
          <a:prstGeom prst="rect">
            <a:avLst/>
          </a:prstGeom>
        </p:spPr>
      </p:pic>
    </p:spTree>
    <p:extLst>
      <p:ext uri="{BB962C8B-B14F-4D97-AF65-F5344CB8AC3E}">
        <p14:creationId xmlns:p14="http://schemas.microsoft.com/office/powerpoint/2010/main" val="2687416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br>
              <a:rPr lang="en-US" sz="1900" dirty="0"/>
            </a:br>
            <a:br>
              <a:rPr lang="en-US" sz="1900" dirty="0"/>
            </a:br>
            <a:r>
              <a:rPr lang="en-US" sz="1900" dirty="0"/>
              <a:t>Predictive Policing</a:t>
            </a:r>
          </a:p>
        </p:txBody>
      </p:sp>
      <p:sp>
        <p:nvSpPr>
          <p:cNvPr id="3" name="Text Placeholder 2">
            <a:extLst>
              <a:ext uri="{FF2B5EF4-FFF2-40B4-BE49-F238E27FC236}">
                <a16:creationId xmlns:a16="http://schemas.microsoft.com/office/drawing/2014/main" id="{35169FD5-E3AE-3C44-A171-F1D42F735BF9}"/>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7170" name="Picture 2" descr="[video-to-gif output image]">
            <a:extLst>
              <a:ext uri="{FF2B5EF4-FFF2-40B4-BE49-F238E27FC236}">
                <a16:creationId xmlns:a16="http://schemas.microsoft.com/office/drawing/2014/main" id="{5EC52FD7-3A60-0446-8AF2-72AD8795FE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6188" y="900311"/>
            <a:ext cx="6262133" cy="3527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620452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br>
              <a:rPr lang="en-US" sz="1900" dirty="0"/>
            </a:br>
            <a:br>
              <a:rPr lang="en-US" sz="1900" dirty="0"/>
            </a:br>
            <a:r>
              <a:rPr lang="en-US" sz="1900" dirty="0"/>
              <a:t>Predictive Policing</a:t>
            </a:r>
          </a:p>
        </p:txBody>
      </p:sp>
      <p:sp>
        <p:nvSpPr>
          <p:cNvPr id="3" name="Text Placeholder 2">
            <a:extLst>
              <a:ext uri="{FF2B5EF4-FFF2-40B4-BE49-F238E27FC236}">
                <a16:creationId xmlns:a16="http://schemas.microsoft.com/office/drawing/2014/main" id="{35169FD5-E3AE-3C44-A171-F1D42F735BF9}"/>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8" name="Picture 7">
            <a:extLst>
              <a:ext uri="{FF2B5EF4-FFF2-40B4-BE49-F238E27FC236}">
                <a16:creationId xmlns:a16="http://schemas.microsoft.com/office/drawing/2014/main" id="{9BC4AF5F-861D-E145-861E-B53C06C62567}"/>
              </a:ext>
            </a:extLst>
          </p:cNvPr>
          <p:cNvPicPr>
            <a:picLocks noChangeAspect="1"/>
          </p:cNvPicPr>
          <p:nvPr/>
        </p:nvPicPr>
        <p:blipFill>
          <a:blip r:embed="rId3"/>
          <a:stretch>
            <a:fillRect/>
          </a:stretch>
        </p:blipFill>
        <p:spPr>
          <a:xfrm>
            <a:off x="2644026" y="195547"/>
            <a:ext cx="6461458" cy="4517413"/>
          </a:xfrm>
          <a:prstGeom prst="rect">
            <a:avLst/>
          </a:prstGeom>
        </p:spPr>
      </p:pic>
    </p:spTree>
    <p:extLst>
      <p:ext uri="{BB962C8B-B14F-4D97-AF65-F5344CB8AC3E}">
        <p14:creationId xmlns:p14="http://schemas.microsoft.com/office/powerpoint/2010/main" val="454275544"/>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63F03-5C22-5940-89D0-E8EB60E882E3}"/>
              </a:ext>
            </a:extLst>
          </p:cNvPr>
          <p:cNvSpPr>
            <a:spLocks noGrp="1"/>
          </p:cNvSpPr>
          <p:nvPr>
            <p:ph type="title"/>
          </p:nvPr>
        </p:nvSpPr>
        <p:spPr/>
        <p:txBody>
          <a:bodyPr/>
          <a:lstStyle/>
          <a:p>
            <a:r>
              <a:rPr lang="en-US" dirty="0"/>
              <a:t>What is Machine Learning?</a:t>
            </a:r>
          </a:p>
        </p:txBody>
      </p:sp>
      <p:sp>
        <p:nvSpPr>
          <p:cNvPr id="3" name="Text Placeholder 2">
            <a:extLst>
              <a:ext uri="{FF2B5EF4-FFF2-40B4-BE49-F238E27FC236}">
                <a16:creationId xmlns:a16="http://schemas.microsoft.com/office/drawing/2014/main" id="{AA344864-3871-4140-84F5-691826107CAC}"/>
              </a:ext>
            </a:extLst>
          </p:cNvPr>
          <p:cNvSpPr>
            <a:spLocks noGrp="1"/>
          </p:cNvSpPr>
          <p:nvPr>
            <p:ph type="body" idx="1"/>
          </p:nvPr>
        </p:nvSpPr>
        <p:spPr>
          <a:xfrm>
            <a:off x="3090625" y="266743"/>
            <a:ext cx="5596200" cy="3981000"/>
          </a:xfrm>
        </p:spPr>
        <p:txBody>
          <a:bodyPr/>
          <a:lstStyle/>
          <a:p>
            <a:pPr marL="139700" indent="0">
              <a:buNone/>
            </a:pPr>
            <a:r>
              <a:rPr lang="en-US" dirty="0"/>
              <a:t>Generically (and vaguely) </a:t>
            </a:r>
          </a:p>
          <a:p>
            <a:pPr marL="139700" indent="0">
              <a:buNone/>
            </a:pPr>
            <a:endParaRPr lang="en-US" dirty="0"/>
          </a:p>
          <a:p>
            <a:pPr marL="139700" indent="0">
              <a:buNone/>
            </a:pPr>
            <a:r>
              <a:rPr lang="en-US" dirty="0"/>
              <a:t>Machine Learning (ML) is the study of algorithms that </a:t>
            </a:r>
            <a:br>
              <a:rPr lang="en-US" dirty="0"/>
            </a:br>
            <a:r>
              <a:rPr lang="en-US" dirty="0"/>
              <a:t>improve their </a:t>
            </a:r>
            <a:r>
              <a:rPr lang="en-US" b="1" dirty="0"/>
              <a:t>performance </a:t>
            </a:r>
            <a:r>
              <a:rPr lang="en-US" dirty="0"/>
              <a:t>at some </a:t>
            </a:r>
            <a:r>
              <a:rPr lang="en-US" b="1" dirty="0"/>
              <a:t>task </a:t>
            </a:r>
            <a:r>
              <a:rPr lang="en-US" dirty="0"/>
              <a:t>with </a:t>
            </a:r>
            <a:r>
              <a:rPr lang="en-US" b="1" dirty="0"/>
              <a:t>experience.</a:t>
            </a:r>
            <a:endParaRPr lang="en-US" dirty="0"/>
          </a:p>
          <a:p>
            <a:pPr marL="139700" indent="0">
              <a:buNone/>
            </a:pPr>
            <a:endParaRPr lang="en-US" b="1" dirty="0"/>
          </a:p>
          <a:p>
            <a:pPr marL="139700" indent="0">
              <a:buNone/>
            </a:pPr>
            <a:r>
              <a:rPr lang="en-US" b="1" dirty="0"/>
              <a:t>Tom Mitchell (1998): </a:t>
            </a:r>
            <a:r>
              <a:rPr lang="en-US" dirty="0"/>
              <a:t>a computer program is said to learn from experience E with respect to some class of tasks T and performance measure P, if its performance at tasks in T, as measured by P, improves with experience E.</a:t>
            </a:r>
          </a:p>
        </p:txBody>
      </p:sp>
      <p:sp>
        <p:nvSpPr>
          <p:cNvPr id="4" name="Slide Number Placeholder 3">
            <a:extLst>
              <a:ext uri="{FF2B5EF4-FFF2-40B4-BE49-F238E27FC236}">
                <a16:creationId xmlns:a16="http://schemas.microsoft.com/office/drawing/2014/main" id="{42F1FA6E-37AE-FB49-A40D-18238F050D7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5" name="Magnetic Disk 4">
            <a:extLst>
              <a:ext uri="{FF2B5EF4-FFF2-40B4-BE49-F238E27FC236}">
                <a16:creationId xmlns:a16="http://schemas.microsoft.com/office/drawing/2014/main" id="{AFEF04DB-6717-834F-B562-2C7E47439220}"/>
              </a:ext>
            </a:extLst>
          </p:cNvPr>
          <p:cNvSpPr/>
          <p:nvPr/>
        </p:nvSpPr>
        <p:spPr>
          <a:xfrm>
            <a:off x="3718424" y="3546567"/>
            <a:ext cx="853576" cy="792355"/>
          </a:xfrm>
          <a:prstGeom prst="flowChartMagneticDisk">
            <a:avLst/>
          </a:prstGeom>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1800" dirty="0">
                <a:latin typeface="Open Sans" panose="020B0606030504020204" pitchFamily="34" charset="0"/>
                <a:ea typeface="Open Sans" panose="020B0606030504020204" pitchFamily="34" charset="0"/>
                <a:cs typeface="Open Sans" panose="020B0606030504020204" pitchFamily="34" charset="0"/>
              </a:rPr>
              <a:t>Data</a:t>
            </a:r>
          </a:p>
        </p:txBody>
      </p:sp>
      <p:grpSp>
        <p:nvGrpSpPr>
          <p:cNvPr id="6" name="Group 5">
            <a:extLst>
              <a:ext uri="{FF2B5EF4-FFF2-40B4-BE49-F238E27FC236}">
                <a16:creationId xmlns:a16="http://schemas.microsoft.com/office/drawing/2014/main" id="{F5CD84A0-1D6B-264E-B54B-B8CA1A542018}"/>
              </a:ext>
            </a:extLst>
          </p:cNvPr>
          <p:cNvGrpSpPr/>
          <p:nvPr/>
        </p:nvGrpSpPr>
        <p:grpSpPr>
          <a:xfrm>
            <a:off x="4641333" y="3504380"/>
            <a:ext cx="1719840" cy="834542"/>
            <a:chOff x="1839308" y="2342371"/>
            <a:chExt cx="3126817" cy="1649550"/>
          </a:xfrm>
        </p:grpSpPr>
        <p:sp>
          <p:nvSpPr>
            <p:cNvPr id="7" name="Right Arrow 6">
              <a:extLst>
                <a:ext uri="{FF2B5EF4-FFF2-40B4-BE49-F238E27FC236}">
                  <a16:creationId xmlns:a16="http://schemas.microsoft.com/office/drawing/2014/main" id="{F1E3998A-12CA-6C4B-9D7A-96DBB0339CAE}"/>
                </a:ext>
              </a:extLst>
            </p:cNvPr>
            <p:cNvSpPr/>
            <p:nvPr/>
          </p:nvSpPr>
          <p:spPr>
            <a:xfrm>
              <a:off x="1839308" y="2985694"/>
              <a:ext cx="742214" cy="51136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800">
                <a:latin typeface="Open Sans" panose="020B0606030504020204" pitchFamily="34" charset="0"/>
                <a:ea typeface="Open Sans" panose="020B0606030504020204" pitchFamily="34" charset="0"/>
                <a:cs typeface="Open Sans" panose="020B0606030504020204" pitchFamily="34" charset="0"/>
              </a:endParaRPr>
            </a:p>
          </p:txBody>
        </p:sp>
        <p:sp>
          <p:nvSpPr>
            <p:cNvPr id="8" name="Rounded Rectangle 7">
              <a:extLst>
                <a:ext uri="{FF2B5EF4-FFF2-40B4-BE49-F238E27FC236}">
                  <a16:creationId xmlns:a16="http://schemas.microsoft.com/office/drawing/2014/main" id="{ED65EBD8-9B92-DE49-9A25-46BDFE6154DE}"/>
                </a:ext>
              </a:extLst>
            </p:cNvPr>
            <p:cNvSpPr/>
            <p:nvPr/>
          </p:nvSpPr>
          <p:spPr>
            <a:xfrm>
              <a:off x="2659147" y="2342371"/>
              <a:ext cx="2306978" cy="16495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700" dirty="0">
                  <a:latin typeface="Open Sans" panose="020B0606030504020204" pitchFamily="34" charset="0"/>
                  <a:ea typeface="Open Sans" panose="020B0606030504020204" pitchFamily="34" charset="0"/>
                  <a:cs typeface="Open Sans" panose="020B0606030504020204" pitchFamily="34" charset="0"/>
                </a:rPr>
                <a:t>ML</a:t>
              </a:r>
            </a:p>
            <a:p>
              <a:pPr algn="ctr"/>
              <a:r>
                <a:rPr lang="en-US" sz="1700" dirty="0">
                  <a:latin typeface="Open Sans" panose="020B0606030504020204" pitchFamily="34" charset="0"/>
                  <a:ea typeface="Open Sans" panose="020B0606030504020204" pitchFamily="34" charset="0"/>
                  <a:cs typeface="Open Sans" panose="020B0606030504020204" pitchFamily="34" charset="0"/>
                </a:rPr>
                <a:t>Algorithm</a:t>
              </a:r>
            </a:p>
          </p:txBody>
        </p:sp>
      </p:grpSp>
      <p:grpSp>
        <p:nvGrpSpPr>
          <p:cNvPr id="9" name="Group 8">
            <a:extLst>
              <a:ext uri="{FF2B5EF4-FFF2-40B4-BE49-F238E27FC236}">
                <a16:creationId xmlns:a16="http://schemas.microsoft.com/office/drawing/2014/main" id="{FD224139-889B-3740-9E2E-865A246AB267}"/>
              </a:ext>
            </a:extLst>
          </p:cNvPr>
          <p:cNvGrpSpPr/>
          <p:nvPr/>
        </p:nvGrpSpPr>
        <p:grpSpPr>
          <a:xfrm>
            <a:off x="6403869" y="3504380"/>
            <a:ext cx="1722329" cy="834541"/>
            <a:chOff x="5314971" y="2342371"/>
            <a:chExt cx="3131344" cy="1649550"/>
          </a:xfrm>
        </p:grpSpPr>
        <p:sp>
          <p:nvSpPr>
            <p:cNvPr id="10" name="Right Arrow 9">
              <a:extLst>
                <a:ext uri="{FF2B5EF4-FFF2-40B4-BE49-F238E27FC236}">
                  <a16:creationId xmlns:a16="http://schemas.microsoft.com/office/drawing/2014/main" id="{65DE5D1E-B965-8B43-A530-4DBB86006929}"/>
                </a:ext>
              </a:extLst>
            </p:cNvPr>
            <p:cNvSpPr/>
            <p:nvPr/>
          </p:nvSpPr>
          <p:spPr>
            <a:xfrm>
              <a:off x="5314971" y="3018696"/>
              <a:ext cx="761018" cy="51136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800">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a:extLst>
                <a:ext uri="{FF2B5EF4-FFF2-40B4-BE49-F238E27FC236}">
                  <a16:creationId xmlns:a16="http://schemas.microsoft.com/office/drawing/2014/main" id="{CA940725-CBCF-FC49-B113-717AF1D5A9BD}"/>
                </a:ext>
              </a:extLst>
            </p:cNvPr>
            <p:cNvSpPr/>
            <p:nvPr/>
          </p:nvSpPr>
          <p:spPr>
            <a:xfrm>
              <a:off x="6139337" y="2342371"/>
              <a:ext cx="2306978" cy="164955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nchor="ctr"/>
            <a:lstStyle/>
            <a:p>
              <a:pPr algn="ctr"/>
              <a:r>
                <a:rPr lang="en-US" sz="1800" dirty="0">
                  <a:latin typeface="Open Sans" panose="020B0606030504020204" pitchFamily="34" charset="0"/>
                  <a:ea typeface="Open Sans" panose="020B0606030504020204" pitchFamily="34" charset="0"/>
                  <a:cs typeface="Open Sans" panose="020B0606030504020204" pitchFamily="34" charset="0"/>
                </a:rPr>
                <a:t>Intelligence</a:t>
              </a:r>
            </a:p>
          </p:txBody>
        </p:sp>
      </p:grpSp>
      <p:pic>
        <p:nvPicPr>
          <p:cNvPr id="1026" name="Picture 2" descr="Tom Mitchell's Home Page">
            <a:extLst>
              <a:ext uri="{FF2B5EF4-FFF2-40B4-BE49-F238E27FC236}">
                <a16:creationId xmlns:a16="http://schemas.microsoft.com/office/drawing/2014/main" id="{3F7642A1-CC2A-5440-8DFE-08C96F4888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1747" y="-1"/>
            <a:ext cx="1868506" cy="1051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8512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3F12C-6C45-6F4E-BD09-AAAFE767D53F}"/>
              </a:ext>
            </a:extLst>
          </p:cNvPr>
          <p:cNvSpPr>
            <a:spLocks noGrp="1"/>
          </p:cNvSpPr>
          <p:nvPr>
            <p:ph type="title"/>
          </p:nvPr>
        </p:nvSpPr>
        <p:spPr/>
        <p:txBody>
          <a:bodyPr/>
          <a:lstStyle/>
          <a:p>
            <a:r>
              <a:rPr lang="en-US" dirty="0"/>
              <a:t>Taxonomy of Machine Learning</a:t>
            </a:r>
            <a:br>
              <a:rPr lang="en-US" dirty="0"/>
            </a:br>
            <a:r>
              <a:rPr lang="en-US" dirty="0"/>
              <a:t>(Based on tasks)</a:t>
            </a:r>
          </a:p>
        </p:txBody>
      </p:sp>
      <p:sp>
        <p:nvSpPr>
          <p:cNvPr id="3" name="Text Placeholder 2">
            <a:extLst>
              <a:ext uri="{FF2B5EF4-FFF2-40B4-BE49-F238E27FC236}">
                <a16:creationId xmlns:a16="http://schemas.microsoft.com/office/drawing/2014/main" id="{A9973954-7484-764D-B065-CD77DBD99164}"/>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6B522EF7-7990-F94E-8E1B-240C527559A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dirty="0"/>
          </a:p>
        </p:txBody>
      </p:sp>
      <p:sp>
        <p:nvSpPr>
          <p:cNvPr id="5" name="Oval 4">
            <a:extLst>
              <a:ext uri="{FF2B5EF4-FFF2-40B4-BE49-F238E27FC236}">
                <a16:creationId xmlns:a16="http://schemas.microsoft.com/office/drawing/2014/main" id="{C183E006-913F-BD40-AD41-D992F9ED09C4}"/>
              </a:ext>
            </a:extLst>
          </p:cNvPr>
          <p:cNvSpPr/>
          <p:nvPr/>
        </p:nvSpPr>
        <p:spPr>
          <a:xfrm>
            <a:off x="3241963" y="570020"/>
            <a:ext cx="1971304" cy="1971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7" name="TextBox 6">
            <a:extLst>
              <a:ext uri="{FF2B5EF4-FFF2-40B4-BE49-F238E27FC236}">
                <a16:creationId xmlns:a16="http://schemas.microsoft.com/office/drawing/2014/main" id="{63A8D6D5-F664-C14F-9560-0AF6CBA11AA8}"/>
              </a:ext>
            </a:extLst>
          </p:cNvPr>
          <p:cNvSpPr txBox="1"/>
          <p:nvPr/>
        </p:nvSpPr>
        <p:spPr>
          <a:xfrm>
            <a:off x="3372592" y="1235036"/>
            <a:ext cx="1686296" cy="646331"/>
          </a:xfrm>
          <a:prstGeom prst="rect">
            <a:avLst/>
          </a:prstGeom>
          <a:noFill/>
        </p:spPr>
        <p:txBody>
          <a:bodyPr wrap="square" rtlCol="0">
            <a:spAutoFit/>
          </a:bodyPr>
          <a:lstStyle/>
          <a:p>
            <a:pPr algn="ctr"/>
            <a:r>
              <a:rPr lang="en-US" sz="1800" b="1" dirty="0">
                <a:solidFill>
                  <a:schemeClr val="bg1"/>
                </a:solidFill>
              </a:rPr>
              <a:t>SUPERVISED</a:t>
            </a:r>
          </a:p>
          <a:p>
            <a:pPr algn="ctr"/>
            <a:r>
              <a:rPr lang="en-US" sz="1800" b="1" dirty="0">
                <a:solidFill>
                  <a:schemeClr val="bg1"/>
                </a:solidFill>
              </a:rPr>
              <a:t>LEARNING</a:t>
            </a:r>
          </a:p>
        </p:txBody>
      </p:sp>
      <p:sp>
        <p:nvSpPr>
          <p:cNvPr id="8" name="Oval 7">
            <a:extLst>
              <a:ext uri="{FF2B5EF4-FFF2-40B4-BE49-F238E27FC236}">
                <a16:creationId xmlns:a16="http://schemas.microsoft.com/office/drawing/2014/main" id="{23FBCDC8-D04F-DB42-913C-CA14287C01BE}"/>
              </a:ext>
            </a:extLst>
          </p:cNvPr>
          <p:cNvSpPr/>
          <p:nvPr/>
        </p:nvSpPr>
        <p:spPr>
          <a:xfrm>
            <a:off x="6023142" y="570020"/>
            <a:ext cx="1971304" cy="1971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9" name="TextBox 8">
            <a:extLst>
              <a:ext uri="{FF2B5EF4-FFF2-40B4-BE49-F238E27FC236}">
                <a16:creationId xmlns:a16="http://schemas.microsoft.com/office/drawing/2014/main" id="{1149488D-8A3D-6E41-A381-25F308D2C369}"/>
              </a:ext>
            </a:extLst>
          </p:cNvPr>
          <p:cNvSpPr txBox="1"/>
          <p:nvPr/>
        </p:nvSpPr>
        <p:spPr>
          <a:xfrm>
            <a:off x="5928141" y="1235036"/>
            <a:ext cx="2194583" cy="646331"/>
          </a:xfrm>
          <a:prstGeom prst="rect">
            <a:avLst/>
          </a:prstGeom>
          <a:noFill/>
        </p:spPr>
        <p:txBody>
          <a:bodyPr wrap="square" rtlCol="0">
            <a:spAutoFit/>
          </a:bodyPr>
          <a:lstStyle/>
          <a:p>
            <a:pPr algn="ctr"/>
            <a:r>
              <a:rPr lang="en-US" sz="1800" b="1" dirty="0">
                <a:solidFill>
                  <a:schemeClr val="bg1"/>
                </a:solidFill>
              </a:rPr>
              <a:t>UNSUPERVISED</a:t>
            </a:r>
          </a:p>
          <a:p>
            <a:pPr algn="ctr"/>
            <a:r>
              <a:rPr lang="en-US" sz="1800" b="1" dirty="0">
                <a:solidFill>
                  <a:schemeClr val="bg1"/>
                </a:solidFill>
              </a:rPr>
              <a:t>LEARNING</a:t>
            </a:r>
          </a:p>
        </p:txBody>
      </p:sp>
      <p:sp>
        <p:nvSpPr>
          <p:cNvPr id="14" name="Oval 13">
            <a:extLst>
              <a:ext uri="{FF2B5EF4-FFF2-40B4-BE49-F238E27FC236}">
                <a16:creationId xmlns:a16="http://schemas.microsoft.com/office/drawing/2014/main" id="{7676FD8A-3B87-4C48-8C51-B05A6AA0BC32}"/>
              </a:ext>
            </a:extLst>
          </p:cNvPr>
          <p:cNvSpPr/>
          <p:nvPr/>
        </p:nvSpPr>
        <p:spPr>
          <a:xfrm>
            <a:off x="4667001" y="2579716"/>
            <a:ext cx="1971304" cy="1971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15" name="TextBox 14">
            <a:extLst>
              <a:ext uri="{FF2B5EF4-FFF2-40B4-BE49-F238E27FC236}">
                <a16:creationId xmlns:a16="http://schemas.microsoft.com/office/drawing/2014/main" id="{BCC19020-4B58-6E4E-8EC5-6DE89330F84A}"/>
              </a:ext>
            </a:extLst>
          </p:cNvPr>
          <p:cNvSpPr txBox="1"/>
          <p:nvPr/>
        </p:nvSpPr>
        <p:spPr>
          <a:xfrm>
            <a:off x="4572000" y="3292232"/>
            <a:ext cx="2194583" cy="646331"/>
          </a:xfrm>
          <a:prstGeom prst="rect">
            <a:avLst/>
          </a:prstGeom>
          <a:noFill/>
        </p:spPr>
        <p:txBody>
          <a:bodyPr wrap="square" rtlCol="0">
            <a:spAutoFit/>
          </a:bodyPr>
          <a:lstStyle/>
          <a:p>
            <a:pPr algn="ctr"/>
            <a:r>
              <a:rPr lang="en-US" sz="1700" b="1" dirty="0">
                <a:solidFill>
                  <a:schemeClr val="bg1"/>
                </a:solidFill>
              </a:rPr>
              <a:t>REINFORCEMEN</a:t>
            </a:r>
            <a:r>
              <a:rPr lang="en-US" sz="1800" b="1" dirty="0">
                <a:solidFill>
                  <a:schemeClr val="bg1"/>
                </a:solidFill>
              </a:rPr>
              <a:t>T</a:t>
            </a:r>
          </a:p>
          <a:p>
            <a:pPr algn="ctr"/>
            <a:r>
              <a:rPr lang="en-US" sz="1800" b="1" dirty="0">
                <a:solidFill>
                  <a:schemeClr val="bg1"/>
                </a:solidFill>
              </a:rPr>
              <a:t>LEARNING</a:t>
            </a:r>
          </a:p>
        </p:txBody>
      </p:sp>
    </p:spTree>
    <p:extLst>
      <p:ext uri="{BB962C8B-B14F-4D97-AF65-F5344CB8AC3E}">
        <p14:creationId xmlns:p14="http://schemas.microsoft.com/office/powerpoint/2010/main" val="3939338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9126D-3CF8-EB42-AD06-FA68C2A6A639}"/>
              </a:ext>
            </a:extLst>
          </p:cNvPr>
          <p:cNvSpPr>
            <a:spLocks noGrp="1"/>
          </p:cNvSpPr>
          <p:nvPr>
            <p:ph type="title"/>
          </p:nvPr>
        </p:nvSpPr>
        <p:spPr/>
        <p:txBody>
          <a:bodyPr/>
          <a:lstStyle/>
          <a:p>
            <a:r>
              <a:rPr lang="en-US" dirty="0"/>
              <a:t>Taxonomy of Machine Learning</a:t>
            </a:r>
            <a:br>
              <a:rPr lang="en-US" dirty="0"/>
            </a:br>
            <a:r>
              <a:rPr lang="en-US" dirty="0"/>
              <a:t>(Based on tasks)</a:t>
            </a:r>
          </a:p>
        </p:txBody>
      </p:sp>
      <p:sp>
        <p:nvSpPr>
          <p:cNvPr id="3" name="Text Placeholder 2">
            <a:extLst>
              <a:ext uri="{FF2B5EF4-FFF2-40B4-BE49-F238E27FC236}">
                <a16:creationId xmlns:a16="http://schemas.microsoft.com/office/drawing/2014/main" id="{75D410C9-EDFF-B348-8DC2-B8B24BD64314}"/>
              </a:ext>
            </a:extLst>
          </p:cNvPr>
          <p:cNvSpPr>
            <a:spLocks noGrp="1"/>
          </p:cNvSpPr>
          <p:nvPr>
            <p:ph type="body" idx="1"/>
          </p:nvPr>
        </p:nvSpPr>
        <p:spPr>
          <a:xfrm>
            <a:off x="3090625" y="266225"/>
            <a:ext cx="5596200" cy="3981000"/>
          </a:xfrm>
        </p:spPr>
        <p:txBody>
          <a:bodyPr/>
          <a:lstStyle/>
          <a:p>
            <a:pPr marL="482600" indent="-342900">
              <a:buFont typeface="+mj-lt"/>
              <a:buAutoNum type="arabicPeriod"/>
            </a:pPr>
            <a:r>
              <a:rPr lang="en-US" b="1" dirty="0"/>
              <a:t>Supervised Learning</a:t>
            </a:r>
          </a:p>
          <a:p>
            <a:pPr lvl="1"/>
            <a:r>
              <a:rPr lang="en-US" dirty="0"/>
              <a:t>Training data is labeled, where inputs are paired with correct outputs</a:t>
            </a:r>
          </a:p>
          <a:p>
            <a:pPr lvl="1"/>
            <a:r>
              <a:rPr lang="en-US" dirty="0"/>
              <a:t>Infers a mapping function from the inputs to outputs</a:t>
            </a:r>
          </a:p>
          <a:p>
            <a:pPr lvl="1"/>
            <a:r>
              <a:rPr lang="en-US" b="1" i="1" dirty="0"/>
              <a:t>Examples: </a:t>
            </a:r>
            <a:r>
              <a:rPr lang="en-US" i="1" dirty="0"/>
              <a:t>image classification, stock price predictions</a:t>
            </a:r>
          </a:p>
          <a:p>
            <a:pPr lvl="1"/>
            <a:endParaRPr lang="en-US" i="1" dirty="0"/>
          </a:p>
          <a:p>
            <a:pPr marL="482600" indent="-342900">
              <a:buFont typeface="+mj-lt"/>
              <a:buAutoNum type="arabicPeriod"/>
            </a:pPr>
            <a:r>
              <a:rPr lang="en-US" b="1" dirty="0"/>
              <a:t>Unsupervised Learning</a:t>
            </a:r>
          </a:p>
          <a:p>
            <a:pPr lvl="1"/>
            <a:r>
              <a:rPr lang="en-US" dirty="0"/>
              <a:t>Analyze and cluster unlabeled datasets</a:t>
            </a:r>
          </a:p>
          <a:p>
            <a:pPr lvl="1"/>
            <a:r>
              <a:rPr lang="en-US" dirty="0"/>
              <a:t>Discover patterns or data categorization without the need for human intervention</a:t>
            </a:r>
          </a:p>
          <a:p>
            <a:pPr lvl="1"/>
            <a:r>
              <a:rPr lang="en-US" b="1" i="1" dirty="0"/>
              <a:t>Examples: </a:t>
            </a:r>
            <a:r>
              <a:rPr lang="en-US" i="1" dirty="0"/>
              <a:t>DNA clustering, anomaly detection</a:t>
            </a:r>
          </a:p>
          <a:p>
            <a:pPr lvl="1"/>
            <a:endParaRPr lang="en-US" dirty="0"/>
          </a:p>
          <a:p>
            <a:pPr marL="482600" indent="-342900">
              <a:buFont typeface="+mj-lt"/>
              <a:buAutoNum type="arabicPeriod"/>
            </a:pPr>
            <a:r>
              <a:rPr lang="en-US" b="1" dirty="0"/>
              <a:t>Reinforcement Learning </a:t>
            </a:r>
          </a:p>
          <a:p>
            <a:pPr lvl="1"/>
            <a:r>
              <a:rPr lang="en-US" dirty="0">
                <a:solidFill>
                  <a:srgbClr val="C00000"/>
                </a:solidFill>
              </a:rPr>
              <a:t>Not covered in this class (you can learn this in CSE 415 / 473 (Introduction to Artificial Intelligence)</a:t>
            </a:r>
          </a:p>
          <a:p>
            <a:pPr lvl="1"/>
            <a:r>
              <a:rPr lang="en-US" dirty="0"/>
              <a:t>Agents learn the optimal behaviors to obtain maximum reward through interactions with the environment and observations of how they responds.</a:t>
            </a:r>
          </a:p>
          <a:p>
            <a:pPr lvl="1"/>
            <a:endParaRPr lang="en-US" dirty="0"/>
          </a:p>
        </p:txBody>
      </p:sp>
      <p:sp>
        <p:nvSpPr>
          <p:cNvPr id="4" name="Slide Number Placeholder 3">
            <a:extLst>
              <a:ext uri="{FF2B5EF4-FFF2-40B4-BE49-F238E27FC236}">
                <a16:creationId xmlns:a16="http://schemas.microsoft.com/office/drawing/2014/main" id="{8D1349C7-45F8-B447-9F34-DE50E468F1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153005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16</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p:spTree>
    <p:extLst>
      <p:ext uri="{BB962C8B-B14F-4D97-AF65-F5344CB8AC3E}">
        <p14:creationId xmlns:p14="http://schemas.microsoft.com/office/powerpoint/2010/main" val="109360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8" grpId="0" animBg="1"/>
      <p:bldP spid="29" grpId="0" animBg="1"/>
      <p:bldP spid="34" grpId="0"/>
      <p:bldP spid="35" grpId="0"/>
      <p:bldP spid="36" grpId="0"/>
      <p:bldP spid="44"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C8EB7-497B-1E46-B4DE-1649070CFC92}"/>
              </a:ext>
            </a:extLst>
          </p:cNvPr>
          <p:cNvSpPr>
            <a:spLocks noGrp="1"/>
          </p:cNvSpPr>
          <p:nvPr>
            <p:ph type="title"/>
          </p:nvPr>
        </p:nvSpPr>
        <p:spPr/>
        <p:txBody>
          <a:bodyPr/>
          <a:lstStyle/>
          <a:p>
            <a:r>
              <a:rPr lang="en-US" dirty="0"/>
              <a:t>Course Overview</a:t>
            </a:r>
          </a:p>
        </p:txBody>
      </p:sp>
      <p:sp>
        <p:nvSpPr>
          <p:cNvPr id="3" name="Text Placeholder 2">
            <a:extLst>
              <a:ext uri="{FF2B5EF4-FFF2-40B4-BE49-F238E27FC236}">
                <a16:creationId xmlns:a16="http://schemas.microsoft.com/office/drawing/2014/main" id="{0E41F671-6987-8041-BAD5-DE0A15185A06}"/>
              </a:ext>
            </a:extLst>
          </p:cNvPr>
          <p:cNvSpPr>
            <a:spLocks noGrp="1"/>
          </p:cNvSpPr>
          <p:nvPr>
            <p:ph type="body" idx="1"/>
          </p:nvPr>
        </p:nvSpPr>
        <p:spPr/>
        <p:txBody>
          <a:bodyPr/>
          <a:lstStyle/>
          <a:p>
            <a:pPr marL="139700" indent="0">
              <a:buNone/>
            </a:pPr>
            <a:r>
              <a:rPr lang="en-US" dirty="0"/>
              <a:t>This course is broken up into 5 main case studies to explore ML in various contexts/applications.</a:t>
            </a:r>
          </a:p>
          <a:p>
            <a:pPr marL="139700" indent="0">
              <a:buNone/>
            </a:pPr>
            <a:endParaRPr lang="en-US" dirty="0"/>
          </a:p>
          <a:p>
            <a:pPr marL="482600" indent="-342900">
              <a:buAutoNum type="arabicPeriod"/>
            </a:pPr>
            <a:r>
              <a:rPr lang="en-US" dirty="0"/>
              <a:t>Regression</a:t>
            </a:r>
          </a:p>
          <a:p>
            <a:pPr lvl="1"/>
            <a:r>
              <a:rPr lang="en-US" dirty="0"/>
              <a:t>Predicting housing prices	</a:t>
            </a:r>
          </a:p>
          <a:p>
            <a:pPr marL="482600" indent="-342900">
              <a:buAutoNum type="arabicPeriod"/>
            </a:pPr>
            <a:r>
              <a:rPr lang="en-US" dirty="0"/>
              <a:t>Classification</a:t>
            </a:r>
          </a:p>
          <a:p>
            <a:pPr lvl="1"/>
            <a:r>
              <a:rPr lang="en-US" dirty="0"/>
              <a:t>Positive/Negative reviews (Sentiment analysis)</a:t>
            </a:r>
          </a:p>
          <a:p>
            <a:pPr marL="482600" indent="-342900">
              <a:buAutoNum type="arabicPeriod"/>
            </a:pPr>
            <a:r>
              <a:rPr lang="en-US" dirty="0"/>
              <a:t>Deep Learning</a:t>
            </a:r>
          </a:p>
          <a:p>
            <a:pPr lvl="1"/>
            <a:r>
              <a:rPr lang="en-US" dirty="0"/>
              <a:t>Recognizing objects in images</a:t>
            </a:r>
          </a:p>
          <a:p>
            <a:pPr marL="482600" indent="-342900">
              <a:buAutoNum type="arabicPeriod"/>
            </a:pPr>
            <a:r>
              <a:rPr lang="en-US" dirty="0"/>
              <a:t>Clustering  &amp; Similarity</a:t>
            </a:r>
          </a:p>
          <a:p>
            <a:pPr lvl="1"/>
            <a:r>
              <a:rPr lang="en-US" dirty="0"/>
              <a:t>Find similar news articles</a:t>
            </a:r>
          </a:p>
          <a:p>
            <a:pPr marL="482600" indent="-342900">
              <a:buAutoNum type="arabicPeriod"/>
            </a:pPr>
            <a:r>
              <a:rPr lang="en-US" dirty="0"/>
              <a:t>Recommender Systems</a:t>
            </a:r>
          </a:p>
          <a:p>
            <a:pPr lvl="1"/>
            <a:r>
              <a:rPr lang="en-US" dirty="0"/>
              <a:t>Given past purchases, what do we recommend to you?</a:t>
            </a:r>
          </a:p>
          <a:p>
            <a:pPr marL="482600" indent="-342900">
              <a:buAutoNum type="arabicPeriod"/>
            </a:pPr>
            <a:endParaRPr lang="en-US" dirty="0"/>
          </a:p>
        </p:txBody>
      </p:sp>
      <p:sp>
        <p:nvSpPr>
          <p:cNvPr id="4" name="Slide Number Placeholder 3">
            <a:extLst>
              <a:ext uri="{FF2B5EF4-FFF2-40B4-BE49-F238E27FC236}">
                <a16:creationId xmlns:a16="http://schemas.microsoft.com/office/drawing/2014/main" id="{0D25654C-98B9-8743-8FBE-59EB920AB3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2354345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FCE33-21D6-1548-80D2-B69DDFDA0C92}"/>
              </a:ext>
            </a:extLst>
          </p:cNvPr>
          <p:cNvSpPr>
            <a:spLocks noGrp="1"/>
          </p:cNvSpPr>
          <p:nvPr>
            <p:ph type="title"/>
          </p:nvPr>
        </p:nvSpPr>
        <p:spPr/>
        <p:txBody>
          <a:bodyPr/>
          <a:lstStyle/>
          <a:p>
            <a:r>
              <a:rPr lang="en-US" dirty="0"/>
              <a:t>Course Topics </a:t>
            </a:r>
          </a:p>
        </p:txBody>
      </p:sp>
      <p:sp>
        <p:nvSpPr>
          <p:cNvPr id="4" name="Slide Number Placeholder 3">
            <a:extLst>
              <a:ext uri="{FF2B5EF4-FFF2-40B4-BE49-F238E27FC236}">
                <a16:creationId xmlns:a16="http://schemas.microsoft.com/office/drawing/2014/main" id="{F2A06212-13B0-DB47-A97F-2AAC5769789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graphicFrame>
        <p:nvGraphicFramePr>
          <p:cNvPr id="5" name="Content Placeholder 4">
            <a:extLst>
              <a:ext uri="{FF2B5EF4-FFF2-40B4-BE49-F238E27FC236}">
                <a16:creationId xmlns:a16="http://schemas.microsoft.com/office/drawing/2014/main" id="{A6A4739E-7BB6-B349-823E-5FD4333A0910}"/>
              </a:ext>
            </a:extLst>
          </p:cNvPr>
          <p:cNvGraphicFramePr>
            <a:graphicFrameLocks/>
          </p:cNvGraphicFramePr>
          <p:nvPr>
            <p:extLst>
              <p:ext uri="{D42A27DB-BD31-4B8C-83A1-F6EECF244321}">
                <p14:modId xmlns:p14="http://schemas.microsoft.com/office/powerpoint/2010/main" val="4277463132"/>
              </p:ext>
            </p:extLst>
          </p:nvPr>
        </p:nvGraphicFramePr>
        <p:xfrm>
          <a:off x="2504661" y="240316"/>
          <a:ext cx="6726279" cy="4651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44189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67214EA2-7F01-7A45-B322-8ED0E4C9B543}"/>
                                            </p:graphicEl>
                                          </p:spTgt>
                                        </p:tgtEl>
                                        <p:attrNameLst>
                                          <p:attrName>style.visibility</p:attrName>
                                        </p:attrNameLst>
                                      </p:cBhvr>
                                      <p:to>
                                        <p:strVal val="visible"/>
                                      </p:to>
                                    </p:set>
                                    <p:animEffect transition="in" filter="wipe(left)">
                                      <p:cBhvr>
                                        <p:cTn id="7" dur="500"/>
                                        <p:tgtEl>
                                          <p:spTgt spid="5">
                                            <p:graphicEl>
                                              <a:dgm id="{67214EA2-7F01-7A45-B322-8ED0E4C9B543}"/>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dgm id="{931286F8-5709-AB4A-BDD3-A615569560CE}"/>
                                            </p:graphicEl>
                                          </p:spTgt>
                                        </p:tgtEl>
                                        <p:attrNameLst>
                                          <p:attrName>style.visibility</p:attrName>
                                        </p:attrNameLst>
                                      </p:cBhvr>
                                      <p:to>
                                        <p:strVal val="visible"/>
                                      </p:to>
                                    </p:set>
                                    <p:animEffect transition="in" filter="wipe(left)">
                                      <p:cBhvr>
                                        <p:cTn id="11" dur="500"/>
                                        <p:tgtEl>
                                          <p:spTgt spid="5">
                                            <p:graphicEl>
                                              <a:dgm id="{931286F8-5709-AB4A-BDD3-A615569560CE}"/>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graphicEl>
                                              <a:dgm id="{99EA6506-E759-7E42-9CD3-5FBDC73606E4}"/>
                                            </p:graphicEl>
                                          </p:spTgt>
                                        </p:tgtEl>
                                        <p:attrNameLst>
                                          <p:attrName>style.visibility</p:attrName>
                                        </p:attrNameLst>
                                      </p:cBhvr>
                                      <p:to>
                                        <p:strVal val="visible"/>
                                      </p:to>
                                    </p:set>
                                    <p:animEffect transition="in" filter="wipe(left)">
                                      <p:cBhvr>
                                        <p:cTn id="16" dur="500"/>
                                        <p:tgtEl>
                                          <p:spTgt spid="5">
                                            <p:graphicEl>
                                              <a:dgm id="{99EA6506-E759-7E42-9CD3-5FBDC73606E4}"/>
                                            </p:graphicEl>
                                          </p:spTgt>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5">
                                            <p:graphicEl>
                                              <a:dgm id="{E4C2CF2F-809B-1548-9225-AD647564B450}"/>
                                            </p:graphicEl>
                                          </p:spTgt>
                                        </p:tgtEl>
                                        <p:attrNameLst>
                                          <p:attrName>style.visibility</p:attrName>
                                        </p:attrNameLst>
                                      </p:cBhvr>
                                      <p:to>
                                        <p:strVal val="visible"/>
                                      </p:to>
                                    </p:set>
                                    <p:animEffect transition="in" filter="wipe(left)">
                                      <p:cBhvr>
                                        <p:cTn id="20" dur="500"/>
                                        <p:tgtEl>
                                          <p:spTgt spid="5">
                                            <p:graphicEl>
                                              <a:dgm id="{E4C2CF2F-809B-1548-9225-AD647564B450}"/>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graphicEl>
                                              <a:dgm id="{3DD41438-2C8E-F248-A34A-AA871C7A280E}"/>
                                            </p:graphicEl>
                                          </p:spTgt>
                                        </p:tgtEl>
                                        <p:attrNameLst>
                                          <p:attrName>style.visibility</p:attrName>
                                        </p:attrNameLst>
                                      </p:cBhvr>
                                      <p:to>
                                        <p:strVal val="visible"/>
                                      </p:to>
                                    </p:set>
                                    <p:animEffect transition="in" filter="wipe(left)">
                                      <p:cBhvr>
                                        <p:cTn id="25" dur="500"/>
                                        <p:tgtEl>
                                          <p:spTgt spid="5">
                                            <p:graphicEl>
                                              <a:dgm id="{3DD41438-2C8E-F248-A34A-AA871C7A280E}"/>
                                            </p:graphicEl>
                                          </p:spTgt>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5">
                                            <p:graphicEl>
                                              <a:dgm id="{02543EFA-5A96-CD48-BB54-429B39E6BBB1}"/>
                                            </p:graphicEl>
                                          </p:spTgt>
                                        </p:tgtEl>
                                        <p:attrNameLst>
                                          <p:attrName>style.visibility</p:attrName>
                                        </p:attrNameLst>
                                      </p:cBhvr>
                                      <p:to>
                                        <p:strVal val="visible"/>
                                      </p:to>
                                    </p:set>
                                    <p:animEffect transition="in" filter="wipe(left)">
                                      <p:cBhvr>
                                        <p:cTn id="29" dur="500"/>
                                        <p:tgtEl>
                                          <p:spTgt spid="5">
                                            <p:graphicEl>
                                              <a:dgm id="{02543EFA-5A96-CD48-BB54-429B39E6BBB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50EB3-4DC3-C04F-A377-7D8068B1C67E}"/>
              </a:ext>
            </a:extLst>
          </p:cNvPr>
          <p:cNvSpPr>
            <a:spLocks noGrp="1"/>
          </p:cNvSpPr>
          <p:nvPr>
            <p:ph type="title"/>
          </p:nvPr>
        </p:nvSpPr>
        <p:spPr/>
        <p:txBody>
          <a:bodyPr/>
          <a:lstStyle/>
          <a:p>
            <a:r>
              <a:rPr lang="en-US" dirty="0"/>
              <a:t>ML Course Landscape</a:t>
            </a:r>
          </a:p>
        </p:txBody>
      </p:sp>
      <p:sp>
        <p:nvSpPr>
          <p:cNvPr id="3" name="Text Placeholder 2">
            <a:extLst>
              <a:ext uri="{FF2B5EF4-FFF2-40B4-BE49-F238E27FC236}">
                <a16:creationId xmlns:a16="http://schemas.microsoft.com/office/drawing/2014/main" id="{AECCA6F5-1150-B94F-ADFC-F9B8FE590DAA}"/>
              </a:ext>
            </a:extLst>
          </p:cNvPr>
          <p:cNvSpPr>
            <a:spLocks noGrp="1"/>
          </p:cNvSpPr>
          <p:nvPr>
            <p:ph type="body" idx="1"/>
          </p:nvPr>
        </p:nvSpPr>
        <p:spPr>
          <a:xfrm>
            <a:off x="2755074" y="219242"/>
            <a:ext cx="6350409" cy="4337258"/>
          </a:xfrm>
        </p:spPr>
        <p:txBody>
          <a:bodyPr/>
          <a:lstStyle/>
          <a:p>
            <a:pPr marL="139700" indent="0">
              <a:buNone/>
            </a:pPr>
            <a:r>
              <a:rPr lang="en-US" b="1" dirty="0"/>
              <a:t>CSE 446</a:t>
            </a:r>
          </a:p>
          <a:p>
            <a:r>
              <a:rPr lang="en-US" dirty="0"/>
              <a:t>CSE majors</a:t>
            </a:r>
          </a:p>
          <a:p>
            <a:r>
              <a:rPr lang="en-US" dirty="0"/>
              <a:t>Very mathematically demanding course </a:t>
            </a:r>
          </a:p>
          <a:p>
            <a:pPr marL="139700" indent="0">
              <a:buNone/>
            </a:pPr>
            <a:endParaRPr lang="en-US" dirty="0"/>
          </a:p>
          <a:p>
            <a:pPr marL="139700" indent="0">
              <a:buNone/>
            </a:pPr>
            <a:r>
              <a:rPr lang="en-US" b="1" dirty="0"/>
              <a:t>STAT 435</a:t>
            </a:r>
          </a:p>
          <a:p>
            <a:r>
              <a:rPr lang="en-US" dirty="0"/>
              <a:t>STAT majors</a:t>
            </a:r>
          </a:p>
          <a:p>
            <a:r>
              <a:rPr lang="en-US" dirty="0"/>
              <a:t>Very technical course</a:t>
            </a:r>
          </a:p>
          <a:p>
            <a:pPr marL="139700" indent="0">
              <a:buNone/>
            </a:pPr>
            <a:endParaRPr lang="en-US" dirty="0"/>
          </a:p>
          <a:p>
            <a:pPr marL="139700" indent="0">
              <a:buNone/>
            </a:pPr>
            <a:r>
              <a:rPr lang="en-US" b="1" dirty="0"/>
              <a:t>CSE/STAT 416</a:t>
            </a:r>
          </a:p>
          <a:p>
            <a:r>
              <a:rPr lang="en-US" dirty="0"/>
              <a:t>Everyone else! </a:t>
            </a:r>
          </a:p>
          <a:p>
            <a:pPr lvl="1"/>
            <a:r>
              <a:rPr lang="en-US" dirty="0"/>
              <a:t>This is a super broad audience!</a:t>
            </a:r>
          </a:p>
          <a:p>
            <a:r>
              <a:rPr lang="en-US" dirty="0"/>
              <a:t>Give everyone a strong foundational understanding of ML</a:t>
            </a:r>
          </a:p>
          <a:p>
            <a:pPr lvl="1"/>
            <a:r>
              <a:rPr lang="en-US" dirty="0"/>
              <a:t>More breadth than other courses, a little less depth </a:t>
            </a:r>
          </a:p>
        </p:txBody>
      </p:sp>
      <p:sp>
        <p:nvSpPr>
          <p:cNvPr id="4" name="Slide Number Placeholder 3">
            <a:extLst>
              <a:ext uri="{FF2B5EF4-FFF2-40B4-BE49-F238E27FC236}">
                <a16:creationId xmlns:a16="http://schemas.microsoft.com/office/drawing/2014/main" id="{43FDC1C6-D334-DD4E-88C3-C3545D793A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
        <p:nvSpPr>
          <p:cNvPr id="10" name="Oval 9">
            <a:extLst>
              <a:ext uri="{FF2B5EF4-FFF2-40B4-BE49-F238E27FC236}">
                <a16:creationId xmlns:a16="http://schemas.microsoft.com/office/drawing/2014/main" id="{854F273C-E66E-3A4D-9FE2-DF6FEFAF1BE0}"/>
              </a:ext>
            </a:extLst>
          </p:cNvPr>
          <p:cNvSpPr/>
          <p:nvPr/>
        </p:nvSpPr>
        <p:spPr>
          <a:xfrm>
            <a:off x="7392402" y="1228131"/>
            <a:ext cx="1517148" cy="1520983"/>
          </a:xfrm>
          <a:prstGeom prst="ellipse">
            <a:avLst/>
          </a:prstGeom>
          <a:solidFill>
            <a:schemeClr val="accent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STAT</a:t>
            </a:r>
            <a:br>
              <a:rPr lang="en-US" dirty="0">
                <a:solidFill>
                  <a:sysClr val="windowText" lastClr="000000"/>
                </a:solidFill>
              </a:rPr>
            </a:br>
            <a:r>
              <a:rPr lang="en-US" dirty="0">
                <a:solidFill>
                  <a:sysClr val="windowText" lastClr="000000"/>
                </a:solidFill>
              </a:rPr>
              <a:t> 435</a:t>
            </a:r>
          </a:p>
        </p:txBody>
      </p:sp>
      <p:sp>
        <p:nvSpPr>
          <p:cNvPr id="11" name="Oval 10">
            <a:extLst>
              <a:ext uri="{FF2B5EF4-FFF2-40B4-BE49-F238E27FC236}">
                <a16:creationId xmlns:a16="http://schemas.microsoft.com/office/drawing/2014/main" id="{608D3250-9637-9649-B865-015FBA56E5F4}"/>
              </a:ext>
            </a:extLst>
          </p:cNvPr>
          <p:cNvSpPr/>
          <p:nvPr/>
        </p:nvSpPr>
        <p:spPr>
          <a:xfrm>
            <a:off x="6160864" y="1228131"/>
            <a:ext cx="1517148" cy="1520983"/>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CSE</a:t>
            </a:r>
            <a:br>
              <a:rPr lang="en-US" dirty="0">
                <a:solidFill>
                  <a:sysClr val="windowText" lastClr="000000"/>
                </a:solidFill>
              </a:rPr>
            </a:br>
            <a:r>
              <a:rPr lang="en-US" dirty="0">
                <a:solidFill>
                  <a:sysClr val="windowText" lastClr="000000"/>
                </a:solidFill>
              </a:rPr>
              <a:t> 446</a:t>
            </a:r>
          </a:p>
        </p:txBody>
      </p:sp>
      <p:sp>
        <p:nvSpPr>
          <p:cNvPr id="12" name="Oval 11">
            <a:extLst>
              <a:ext uri="{FF2B5EF4-FFF2-40B4-BE49-F238E27FC236}">
                <a16:creationId xmlns:a16="http://schemas.microsoft.com/office/drawing/2014/main" id="{A39698FC-C591-F244-969C-3339CB28EBAA}"/>
              </a:ext>
            </a:extLst>
          </p:cNvPr>
          <p:cNvSpPr/>
          <p:nvPr/>
        </p:nvSpPr>
        <p:spPr>
          <a:xfrm>
            <a:off x="6776633" y="2239740"/>
            <a:ext cx="1517148" cy="1520983"/>
          </a:xfrm>
          <a:prstGeom prst="ellipse">
            <a:avLst/>
          </a:prstGeom>
          <a:solidFill>
            <a:schemeClr val="accent3">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CSE/STAT</a:t>
            </a:r>
            <a:br>
              <a:rPr lang="en-US" dirty="0">
                <a:solidFill>
                  <a:sysClr val="windowText" lastClr="000000"/>
                </a:solidFill>
              </a:rPr>
            </a:br>
            <a:r>
              <a:rPr lang="en-US" dirty="0">
                <a:solidFill>
                  <a:sysClr val="windowText" lastClr="000000"/>
                </a:solidFill>
              </a:rPr>
              <a:t> 416</a:t>
            </a:r>
          </a:p>
        </p:txBody>
      </p:sp>
    </p:spTree>
    <p:extLst>
      <p:ext uri="{BB962C8B-B14F-4D97-AF65-F5344CB8AC3E}">
        <p14:creationId xmlns:p14="http://schemas.microsoft.com/office/powerpoint/2010/main" val="6079338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a:xfrm>
            <a:off x="234450" y="575500"/>
            <a:ext cx="2268118" cy="3981000"/>
          </a:xfrm>
        </p:spPr>
        <p:txBody>
          <a:bodyPr/>
          <a:lstStyle/>
          <a:p>
            <a:r>
              <a:rPr lang="en-US" sz="1900" dirty="0"/>
              <a:t>Land Acknowledgement</a:t>
            </a:r>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
        <p:nvSpPr>
          <p:cNvPr id="3" name="TextBox 2">
            <a:extLst>
              <a:ext uri="{FF2B5EF4-FFF2-40B4-BE49-F238E27FC236}">
                <a16:creationId xmlns:a16="http://schemas.microsoft.com/office/drawing/2014/main" id="{90003B00-A7B4-F04A-BEC0-E9BEA6E96EFB}"/>
              </a:ext>
            </a:extLst>
          </p:cNvPr>
          <p:cNvSpPr txBox="1"/>
          <p:nvPr/>
        </p:nvSpPr>
        <p:spPr>
          <a:xfrm>
            <a:off x="2735131" y="393649"/>
            <a:ext cx="6053221" cy="2362185"/>
          </a:xfrm>
          <a:prstGeom prst="rect">
            <a:avLst/>
          </a:prstGeom>
          <a:noFill/>
        </p:spPr>
        <p:txBody>
          <a:bodyPr wrap="square" rtlCol="0">
            <a:spAutoFit/>
          </a:bodyPr>
          <a:lstStyle/>
          <a:p>
            <a:pPr algn="ctr">
              <a:lnSpc>
                <a:spcPct val="150000"/>
              </a:lnSpc>
            </a:pPr>
            <a:r>
              <a:rPr lang="en-US" sz="2000" dirty="0">
                <a:latin typeface="Nunito Sans" pitchFamily="2" charset="77"/>
              </a:rPr>
              <a:t>The University of Washington acknowledges the Coast Salish peoples of this land, the land which touches the shared waters of all tribes and bands within the Duwamish, Puyallup, Suquamish, Tulalip and Muckleshoot nations.</a:t>
            </a:r>
          </a:p>
        </p:txBody>
      </p:sp>
      <p:sp>
        <p:nvSpPr>
          <p:cNvPr id="10" name="TextBox 9">
            <a:extLst>
              <a:ext uri="{FF2B5EF4-FFF2-40B4-BE49-F238E27FC236}">
                <a16:creationId xmlns:a16="http://schemas.microsoft.com/office/drawing/2014/main" id="{1BFA9EF3-A3F7-8C41-8FF2-DEF689356236}"/>
              </a:ext>
            </a:extLst>
          </p:cNvPr>
          <p:cNvSpPr txBox="1"/>
          <p:nvPr/>
        </p:nvSpPr>
        <p:spPr>
          <a:xfrm>
            <a:off x="2735132" y="3057080"/>
            <a:ext cx="6053221" cy="1692771"/>
          </a:xfrm>
          <a:prstGeom prst="rect">
            <a:avLst/>
          </a:prstGeom>
          <a:noFill/>
        </p:spPr>
        <p:txBody>
          <a:bodyPr wrap="square" rtlCol="0">
            <a:spAutoFit/>
          </a:bodyPr>
          <a:lstStyle/>
          <a:p>
            <a:pPr>
              <a:spcAft>
                <a:spcPts val="1200"/>
              </a:spcAft>
            </a:pPr>
            <a:r>
              <a:rPr lang="en-US" dirty="0">
                <a:latin typeface="Nunito Sans" pitchFamily="2" charset="77"/>
              </a:rPr>
              <a:t>Actions:</a:t>
            </a:r>
          </a:p>
          <a:p>
            <a:pPr marL="342900" indent="-342900">
              <a:spcAft>
                <a:spcPts val="1200"/>
              </a:spcAft>
              <a:buFontTx/>
              <a:buChar char="-"/>
            </a:pPr>
            <a:r>
              <a:rPr lang="en-US" dirty="0">
                <a:latin typeface="Nunito Sans" pitchFamily="2" charset="77"/>
              </a:rPr>
              <a:t>Sign the petition for federal recognition of the Duwamish Tribe: </a:t>
            </a:r>
            <a:r>
              <a:rPr lang="en-US" dirty="0">
                <a:latin typeface="Nunito Sans" pitchFamily="2" charset="77"/>
                <a:hlinkClick r:id="rId3"/>
              </a:rPr>
              <a:t>https://www.change.org/p/federal-recognition-for-the-duwamish-tribe</a:t>
            </a:r>
            <a:endParaRPr lang="en-US" dirty="0">
              <a:latin typeface="Nunito Sans" pitchFamily="2" charset="77"/>
            </a:endParaRPr>
          </a:p>
          <a:p>
            <a:pPr marL="342900" indent="-342900">
              <a:spcAft>
                <a:spcPts val="1200"/>
              </a:spcAft>
              <a:buFontTx/>
              <a:buChar char="-"/>
            </a:pPr>
            <a:r>
              <a:rPr lang="en-US" dirty="0">
                <a:latin typeface="Nunito Sans" pitchFamily="2" charset="77"/>
              </a:rPr>
              <a:t>Visit and support the Duwamish Longhouse &amp; Cultural Center: </a:t>
            </a:r>
            <a:r>
              <a:rPr lang="en-US" dirty="0">
                <a:latin typeface="Nunito Sans" pitchFamily="2" charset="77"/>
                <a:hlinkClick r:id="rId4"/>
              </a:rPr>
              <a:t>https://www.duwamishtribe.org/events-1</a:t>
            </a:r>
            <a:r>
              <a:rPr lang="en-US" dirty="0">
                <a:latin typeface="Nunito Sans" pitchFamily="2" charset="77"/>
              </a:rPr>
              <a:t> </a:t>
            </a:r>
          </a:p>
        </p:txBody>
      </p:sp>
    </p:spTree>
    <p:extLst>
      <p:ext uri="{BB962C8B-B14F-4D97-AF65-F5344CB8AC3E}">
        <p14:creationId xmlns:p14="http://schemas.microsoft.com/office/powerpoint/2010/main" val="336381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6D722-C6ED-1146-89AE-6F78A79043CA}"/>
              </a:ext>
            </a:extLst>
          </p:cNvPr>
          <p:cNvSpPr>
            <a:spLocks noGrp="1"/>
          </p:cNvSpPr>
          <p:nvPr>
            <p:ph type="title"/>
          </p:nvPr>
        </p:nvSpPr>
        <p:spPr/>
        <p:txBody>
          <a:bodyPr/>
          <a:lstStyle/>
          <a:p>
            <a:r>
              <a:rPr lang="en-US" dirty="0"/>
              <a:t>Level of Course</a:t>
            </a:r>
          </a:p>
        </p:txBody>
      </p:sp>
      <p:sp>
        <p:nvSpPr>
          <p:cNvPr id="3" name="Text Placeholder 2">
            <a:extLst>
              <a:ext uri="{FF2B5EF4-FFF2-40B4-BE49-F238E27FC236}">
                <a16:creationId xmlns:a16="http://schemas.microsoft.com/office/drawing/2014/main" id="{30C34610-05A7-DA45-BD4C-A155DF25B006}"/>
              </a:ext>
            </a:extLst>
          </p:cNvPr>
          <p:cNvSpPr>
            <a:spLocks noGrp="1"/>
          </p:cNvSpPr>
          <p:nvPr>
            <p:ph type="body" idx="1"/>
          </p:nvPr>
        </p:nvSpPr>
        <p:spPr>
          <a:xfrm>
            <a:off x="2518255" y="376815"/>
            <a:ext cx="6824734" cy="4378370"/>
          </a:xfrm>
        </p:spPr>
        <p:txBody>
          <a:bodyPr/>
          <a:lstStyle/>
          <a:p>
            <a:pPr marL="139700" indent="0">
              <a:buNone/>
            </a:pPr>
            <a:r>
              <a:rPr lang="en-US" b="1" dirty="0"/>
              <a:t>Our Motto</a:t>
            </a:r>
          </a:p>
          <a:p>
            <a:pPr marL="139700" indent="0">
              <a:buNone/>
            </a:pPr>
            <a:r>
              <a:rPr lang="en-US" i="1" dirty="0"/>
              <a:t>Everyone should be able to learn machine learning, so our job is to make tough concepts intuitive and applicable. </a:t>
            </a:r>
          </a:p>
          <a:p>
            <a:pPr marL="139700" indent="0">
              <a:buNone/>
            </a:pPr>
            <a:endParaRPr lang="en-US" i="1" dirty="0"/>
          </a:p>
          <a:p>
            <a:pPr marL="139700" indent="0">
              <a:buNone/>
            </a:pPr>
            <a:r>
              <a:rPr lang="en-US" dirty="0"/>
              <a:t>This means…</a:t>
            </a:r>
          </a:p>
          <a:p>
            <a:r>
              <a:rPr lang="en-US" dirty="0"/>
              <a:t>Minimizing pre-requisite knowledge</a:t>
            </a:r>
          </a:p>
          <a:p>
            <a:r>
              <a:rPr lang="en-US" dirty="0"/>
              <a:t>Allowing you to understand the ML concepts in an intuitive way. </a:t>
            </a:r>
          </a:p>
          <a:p>
            <a:r>
              <a:rPr lang="en-US" dirty="0"/>
              <a:t>Focus on important ideas, avoid getting bogged down by math</a:t>
            </a:r>
          </a:p>
          <a:p>
            <a:r>
              <a:rPr lang="en-US" dirty="0"/>
              <a:t>Exposed to Python, libraries and infrastructure to program ML problems</a:t>
            </a:r>
          </a:p>
          <a:p>
            <a:r>
              <a:rPr lang="en-US" dirty="0"/>
              <a:t>Learn concepts in case studies</a:t>
            </a:r>
          </a:p>
          <a:p>
            <a:endParaRPr lang="en-US" dirty="0"/>
          </a:p>
          <a:p>
            <a:pPr marL="139700" indent="0">
              <a:buNone/>
            </a:pPr>
            <a:r>
              <a:rPr lang="en-US" dirty="0"/>
              <a:t>Does not mean course isn’t fast paced! There are a lot of concepts to cover! </a:t>
            </a:r>
          </a:p>
        </p:txBody>
      </p:sp>
      <p:sp>
        <p:nvSpPr>
          <p:cNvPr id="4" name="Slide Number Placeholder 3">
            <a:extLst>
              <a:ext uri="{FF2B5EF4-FFF2-40B4-BE49-F238E27FC236}">
                <a16:creationId xmlns:a16="http://schemas.microsoft.com/office/drawing/2014/main" id="{94619FDB-6129-EA41-90A3-5F7975DD2A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12331543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71CE-95D3-4142-B932-6C5640A7E8CE}"/>
              </a:ext>
            </a:extLst>
          </p:cNvPr>
          <p:cNvSpPr>
            <a:spLocks noGrp="1"/>
          </p:cNvSpPr>
          <p:nvPr>
            <p:ph type="ctrTitle"/>
          </p:nvPr>
        </p:nvSpPr>
        <p:spPr/>
        <p:txBody>
          <a:bodyPr/>
          <a:lstStyle/>
          <a:p>
            <a:r>
              <a:rPr lang="en-US" dirty="0"/>
              <a:t>Course Logistics</a:t>
            </a:r>
          </a:p>
        </p:txBody>
      </p:sp>
      <p:sp>
        <p:nvSpPr>
          <p:cNvPr id="3" name="Subtitle 2">
            <a:extLst>
              <a:ext uri="{FF2B5EF4-FFF2-40B4-BE49-F238E27FC236}">
                <a16:creationId xmlns:a16="http://schemas.microsoft.com/office/drawing/2014/main" id="{5C7EF3B0-5C65-E748-9DD0-F521B23491A5}"/>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C69B47D9-5388-184D-8EE8-FF03475D857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Tree>
    <p:extLst>
      <p:ext uri="{BB962C8B-B14F-4D97-AF65-F5344CB8AC3E}">
        <p14:creationId xmlns:p14="http://schemas.microsoft.com/office/powerpoint/2010/main" val="2428701900"/>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E1344-C61E-6A41-89CB-036640DA3427}"/>
              </a:ext>
            </a:extLst>
          </p:cNvPr>
          <p:cNvSpPr>
            <a:spLocks noGrp="1"/>
          </p:cNvSpPr>
          <p:nvPr>
            <p:ph type="title"/>
          </p:nvPr>
        </p:nvSpPr>
        <p:spPr/>
        <p:txBody>
          <a:bodyPr/>
          <a:lstStyle/>
          <a:p>
            <a:r>
              <a:rPr lang="en-US" dirty="0"/>
              <a:t>Who am I?</a:t>
            </a:r>
          </a:p>
        </p:txBody>
      </p:sp>
      <p:sp>
        <p:nvSpPr>
          <p:cNvPr id="3" name="Text Placeholder 2">
            <a:extLst>
              <a:ext uri="{FF2B5EF4-FFF2-40B4-BE49-F238E27FC236}">
                <a16:creationId xmlns:a16="http://schemas.microsoft.com/office/drawing/2014/main" id="{FA1042ED-BEF9-5F41-B56D-3E52C231E0CD}"/>
              </a:ext>
            </a:extLst>
          </p:cNvPr>
          <p:cNvSpPr>
            <a:spLocks noGrp="1"/>
          </p:cNvSpPr>
          <p:nvPr>
            <p:ph type="body" idx="1"/>
          </p:nvPr>
        </p:nvSpPr>
        <p:spPr>
          <a:xfrm>
            <a:off x="3090625" y="575500"/>
            <a:ext cx="5680040" cy="4568000"/>
          </a:xfrm>
        </p:spPr>
        <p:txBody>
          <a:bodyPr/>
          <a:lstStyle/>
          <a:p>
            <a:pPr fontAlgn="base"/>
            <a:r>
              <a:rPr lang="en-US" dirty="0"/>
              <a:t>Background</a:t>
            </a:r>
          </a:p>
          <a:p>
            <a:pPr lvl="1" fontAlgn="base"/>
            <a:r>
              <a:rPr lang="en-US" dirty="0"/>
              <a:t>4th-year PhD student in CSE</a:t>
            </a:r>
          </a:p>
          <a:p>
            <a:pPr lvl="1" fontAlgn="base"/>
            <a:r>
              <a:rPr lang="en-US" b="1" dirty="0"/>
              <a:t>Research</a:t>
            </a:r>
            <a:r>
              <a:rPr lang="en-US" dirty="0"/>
              <a:t>: human-robot interactions, assistive technology</a:t>
            </a:r>
          </a:p>
          <a:p>
            <a:pPr lvl="1" fontAlgn="base"/>
            <a:r>
              <a:rPr lang="en-US" b="1" dirty="0"/>
              <a:t>Teaching</a:t>
            </a:r>
            <a:r>
              <a:rPr lang="en-US" dirty="0"/>
              <a:t>: CSE 416 Head TA, 7</a:t>
            </a:r>
            <a:r>
              <a:rPr lang="en-US" baseline="30000" dirty="0"/>
              <a:t>th</a:t>
            </a:r>
            <a:r>
              <a:rPr lang="en-US" dirty="0"/>
              <a:t>-12</a:t>
            </a:r>
            <a:r>
              <a:rPr lang="en-US" baseline="30000" dirty="0"/>
              <a:t>th</a:t>
            </a:r>
            <a:r>
              <a:rPr lang="en-US" dirty="0"/>
              <a:t> grade CS &amp; ML</a:t>
            </a:r>
          </a:p>
          <a:p>
            <a:pPr lvl="1" fontAlgn="base"/>
            <a:r>
              <a:rPr lang="en-US" b="1" dirty="0"/>
              <a:t>Hobbies</a:t>
            </a:r>
            <a:r>
              <a:rPr lang="en-US" dirty="0"/>
              <a:t>: hiking, biking, board games, cooking.</a:t>
            </a:r>
          </a:p>
          <a:p>
            <a:pPr lvl="1" fontAlgn="base"/>
            <a:endParaRPr lang="en-US" dirty="0"/>
          </a:p>
          <a:p>
            <a:pPr lvl="1" fontAlgn="base"/>
            <a:endParaRPr lang="en-US" dirty="0"/>
          </a:p>
          <a:p>
            <a:pPr lvl="1" fontAlgn="base"/>
            <a:endParaRPr lang="en-US" dirty="0"/>
          </a:p>
          <a:p>
            <a:pPr lvl="1" fontAlgn="base"/>
            <a:endParaRPr lang="en-US" dirty="0"/>
          </a:p>
          <a:p>
            <a:pPr marL="596900" lvl="1" indent="0" fontAlgn="base">
              <a:buNone/>
            </a:pPr>
            <a:endParaRPr lang="en-US" dirty="0"/>
          </a:p>
          <a:p>
            <a:pPr marL="139700" indent="0" fontAlgn="base">
              <a:buNone/>
            </a:pPr>
            <a:endParaRPr lang="en-US" dirty="0"/>
          </a:p>
          <a:p>
            <a:pPr fontAlgn="base"/>
            <a:r>
              <a:rPr lang="en-US" dirty="0"/>
              <a:t>Contact</a:t>
            </a:r>
          </a:p>
          <a:p>
            <a:pPr lvl="1" fontAlgn="base"/>
            <a:r>
              <a:rPr lang="en-US" dirty="0"/>
              <a:t>Course Content + Logistics: </a:t>
            </a:r>
            <a:r>
              <a:rPr lang="en-US" dirty="0">
                <a:hlinkClick r:id="rId3"/>
              </a:rPr>
              <a:t>EdStem</a:t>
            </a:r>
            <a:endParaRPr lang="en-US" dirty="0"/>
          </a:p>
          <a:p>
            <a:pPr lvl="1" fontAlgn="base"/>
            <a:r>
              <a:rPr lang="en-US" dirty="0"/>
              <a:t>Personal Matters: </a:t>
            </a:r>
            <a:r>
              <a:rPr lang="en-US" dirty="0">
                <a:hlinkClick r:id="rId4"/>
              </a:rPr>
              <a:t>amaln@cs.washington.edu</a:t>
            </a:r>
            <a:r>
              <a:rPr lang="en-US" dirty="0"/>
              <a:t> </a:t>
            </a:r>
          </a:p>
          <a:p>
            <a:pPr lvl="1" fontAlgn="base"/>
            <a:endParaRPr lang="en-US" dirty="0"/>
          </a:p>
        </p:txBody>
      </p:sp>
      <p:sp>
        <p:nvSpPr>
          <p:cNvPr id="4" name="Slide Number Placeholder 3">
            <a:extLst>
              <a:ext uri="{FF2B5EF4-FFF2-40B4-BE49-F238E27FC236}">
                <a16:creationId xmlns:a16="http://schemas.microsoft.com/office/drawing/2014/main" id="{8CC4C2E0-5810-774A-9102-7BCFB2203F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8" name="Google Shape;173;p25">
            <a:extLst>
              <a:ext uri="{FF2B5EF4-FFF2-40B4-BE49-F238E27FC236}">
                <a16:creationId xmlns:a16="http://schemas.microsoft.com/office/drawing/2014/main" id="{71B12AA7-F99C-BE40-B7C0-0C2ED4C96C94}"/>
              </a:ext>
            </a:extLst>
          </p:cNvPr>
          <p:cNvSpPr txBox="1"/>
          <p:nvPr/>
        </p:nvSpPr>
        <p:spPr>
          <a:xfrm>
            <a:off x="332304" y="3221557"/>
            <a:ext cx="1689118" cy="33019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a:solidFill>
                  <a:schemeClr val="bg1"/>
                </a:solidFill>
                <a:latin typeface="Nunito Sans"/>
                <a:ea typeface="Nunito Sans"/>
                <a:cs typeface="Nunito Sans"/>
                <a:sym typeface="Nunito Sans"/>
              </a:rPr>
              <a:t>Amal </a:t>
            </a:r>
            <a:r>
              <a:rPr lang="en-US" b="1" dirty="0" err="1">
                <a:solidFill>
                  <a:schemeClr val="bg1"/>
                </a:solidFill>
                <a:latin typeface="Nunito Sans"/>
                <a:ea typeface="Nunito Sans"/>
                <a:cs typeface="Nunito Sans"/>
                <a:sym typeface="Nunito Sans"/>
              </a:rPr>
              <a:t>Nanavati</a:t>
            </a:r>
            <a:endParaRPr lang="en-US" b="1" dirty="0">
              <a:solidFill>
                <a:schemeClr val="bg1"/>
              </a:solidFill>
              <a:latin typeface="Nunito Sans"/>
              <a:ea typeface="Nunito Sans"/>
              <a:cs typeface="Nunito Sans"/>
              <a:sym typeface="Nunito Sans"/>
            </a:endParaRPr>
          </a:p>
          <a:p>
            <a:pPr marL="0" lvl="0" indent="0" algn="ctr" rtl="0">
              <a:spcBef>
                <a:spcPts val="0"/>
              </a:spcBef>
              <a:spcAft>
                <a:spcPts val="0"/>
              </a:spcAft>
              <a:buNone/>
            </a:pPr>
            <a:r>
              <a:rPr lang="en-US" b="1" i="1" dirty="0">
                <a:solidFill>
                  <a:schemeClr val="bg1"/>
                </a:solidFill>
                <a:latin typeface="Nunito Sans"/>
                <a:ea typeface="Nunito Sans"/>
                <a:cs typeface="Nunito Sans"/>
                <a:sym typeface="Nunito Sans"/>
              </a:rPr>
              <a:t>Instructor</a:t>
            </a:r>
            <a:endParaRPr b="1" i="1" dirty="0">
              <a:solidFill>
                <a:schemeClr val="bg1"/>
              </a:solidFill>
              <a:latin typeface="Nunito Sans"/>
              <a:ea typeface="Nunito Sans"/>
              <a:cs typeface="Nunito Sans"/>
              <a:sym typeface="Nunito Sans"/>
            </a:endParaRPr>
          </a:p>
          <a:p>
            <a:pPr marL="0" lvl="0" indent="0" algn="ctr" rtl="0">
              <a:spcBef>
                <a:spcPts val="0"/>
              </a:spcBef>
              <a:spcAft>
                <a:spcPts val="0"/>
              </a:spcAft>
              <a:buNone/>
            </a:pPr>
            <a:r>
              <a:rPr lang="en-US" dirty="0">
                <a:solidFill>
                  <a:schemeClr val="bg1"/>
                </a:solidFill>
                <a:latin typeface="Nunito Sans"/>
                <a:ea typeface="Nunito Sans"/>
                <a:cs typeface="Nunito Sans"/>
                <a:sym typeface="Nunito Sans"/>
              </a:rPr>
              <a:t>he/they</a:t>
            </a:r>
          </a:p>
          <a:p>
            <a:pPr lvl="0" algn="ctr"/>
            <a:r>
              <a:rPr lang="en-US" dirty="0" err="1">
                <a:solidFill>
                  <a:schemeClr val="bg1"/>
                </a:solidFill>
                <a:latin typeface="Nunito Sans"/>
                <a:ea typeface="Nunito Sans"/>
                <a:cs typeface="Nunito Sans"/>
                <a:sym typeface="Nunito Sans"/>
              </a:rPr>
              <a:t>amaln@cs</a:t>
            </a:r>
            <a:endParaRPr dirty="0">
              <a:solidFill>
                <a:schemeClr val="bg1"/>
              </a:solidFill>
              <a:latin typeface="Nunito Sans"/>
              <a:ea typeface="Nunito Sans"/>
              <a:cs typeface="Nunito Sans"/>
              <a:sym typeface="Nunito Sans"/>
            </a:endParaRPr>
          </a:p>
        </p:txBody>
      </p:sp>
      <p:pic>
        <p:nvPicPr>
          <p:cNvPr id="7" name="Picture 6" descr="A person with long hair and glasses&#10;&#10;Description automatically generated with low confidence">
            <a:extLst>
              <a:ext uri="{FF2B5EF4-FFF2-40B4-BE49-F238E27FC236}">
                <a16:creationId xmlns:a16="http://schemas.microsoft.com/office/drawing/2014/main" id="{E715BA1A-3C9F-7E4A-B5EC-0E56E3376E78}"/>
              </a:ext>
            </a:extLst>
          </p:cNvPr>
          <p:cNvPicPr>
            <a:picLocks noChangeAspect="1"/>
          </p:cNvPicPr>
          <p:nvPr/>
        </p:nvPicPr>
        <p:blipFill>
          <a:blip r:embed="rId5"/>
          <a:stretch>
            <a:fillRect/>
          </a:stretch>
        </p:blipFill>
        <p:spPr>
          <a:xfrm>
            <a:off x="234450" y="1175257"/>
            <a:ext cx="2046300" cy="2046300"/>
          </a:xfrm>
          <a:prstGeom prst="ellipse">
            <a:avLst/>
          </a:prstGeom>
        </p:spPr>
      </p:pic>
      <p:pic>
        <p:nvPicPr>
          <p:cNvPr id="11" name="Picture 10" descr="A person sitting at a table with a plate of food in front of him&#10;&#10;Description automatically generated with medium confidence">
            <a:extLst>
              <a:ext uri="{FF2B5EF4-FFF2-40B4-BE49-F238E27FC236}">
                <a16:creationId xmlns:a16="http://schemas.microsoft.com/office/drawing/2014/main" id="{57413BA7-43EB-354E-89DC-4131E41326D3}"/>
              </a:ext>
            </a:extLst>
          </p:cNvPr>
          <p:cNvPicPr>
            <a:picLocks noChangeAspect="1"/>
          </p:cNvPicPr>
          <p:nvPr/>
        </p:nvPicPr>
        <p:blipFill rotWithShape="1">
          <a:blip r:embed="rId6"/>
          <a:srcRect l="33872" r="19498"/>
          <a:stretch/>
        </p:blipFill>
        <p:spPr>
          <a:xfrm>
            <a:off x="2896445" y="2045745"/>
            <a:ext cx="1183730" cy="1427941"/>
          </a:xfrm>
          <a:prstGeom prst="rect">
            <a:avLst/>
          </a:prstGeom>
        </p:spPr>
      </p:pic>
      <p:pic>
        <p:nvPicPr>
          <p:cNvPr id="13" name="Picture 12" descr="A picture containing floor, indoor, person&#10;&#10;Description automatically generated">
            <a:extLst>
              <a:ext uri="{FF2B5EF4-FFF2-40B4-BE49-F238E27FC236}">
                <a16:creationId xmlns:a16="http://schemas.microsoft.com/office/drawing/2014/main" id="{0C25E8ED-8548-A245-9A57-F18064AEADDE}"/>
              </a:ext>
            </a:extLst>
          </p:cNvPr>
          <p:cNvPicPr>
            <a:picLocks noChangeAspect="1"/>
          </p:cNvPicPr>
          <p:nvPr/>
        </p:nvPicPr>
        <p:blipFill>
          <a:blip r:embed="rId7"/>
          <a:stretch>
            <a:fillRect/>
          </a:stretch>
        </p:blipFill>
        <p:spPr>
          <a:xfrm>
            <a:off x="4299169" y="2045696"/>
            <a:ext cx="2367697" cy="1427941"/>
          </a:xfrm>
          <a:prstGeom prst="rect">
            <a:avLst/>
          </a:prstGeom>
        </p:spPr>
      </p:pic>
      <p:pic>
        <p:nvPicPr>
          <p:cNvPr id="1026" name="Picture 2" descr="Speak Up in Use">
            <a:extLst>
              <a:ext uri="{FF2B5EF4-FFF2-40B4-BE49-F238E27FC236}">
                <a16:creationId xmlns:a16="http://schemas.microsoft.com/office/drawing/2014/main" id="{72D25ED7-104A-294C-8C25-26F0B52616E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8127" r="6699"/>
          <a:stretch/>
        </p:blipFill>
        <p:spPr bwMode="auto">
          <a:xfrm>
            <a:off x="6885861" y="2045696"/>
            <a:ext cx="2171835" cy="1427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578979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38483-76E4-6B4E-937D-44FAE2FCF91C}"/>
              </a:ext>
            </a:extLst>
          </p:cNvPr>
          <p:cNvSpPr>
            <a:spLocks noGrp="1"/>
          </p:cNvSpPr>
          <p:nvPr>
            <p:ph type="title"/>
          </p:nvPr>
        </p:nvSpPr>
        <p:spPr/>
        <p:txBody>
          <a:bodyPr/>
          <a:lstStyle/>
          <a:p>
            <a:r>
              <a:rPr lang="en-US" sz="1800" dirty="0"/>
              <a:t>Who are the TAs?</a:t>
            </a:r>
          </a:p>
        </p:txBody>
      </p:sp>
      <p:sp>
        <p:nvSpPr>
          <p:cNvPr id="4" name="Slide Number Placeholder 3">
            <a:extLst>
              <a:ext uri="{FF2B5EF4-FFF2-40B4-BE49-F238E27FC236}">
                <a16:creationId xmlns:a16="http://schemas.microsoft.com/office/drawing/2014/main" id="{A66FF7F7-9DB5-E94D-8138-1D07025938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dirty="0"/>
          </a:p>
        </p:txBody>
      </p:sp>
      <p:sp>
        <p:nvSpPr>
          <p:cNvPr id="7" name="Google Shape;173;p25">
            <a:extLst>
              <a:ext uri="{FF2B5EF4-FFF2-40B4-BE49-F238E27FC236}">
                <a16:creationId xmlns:a16="http://schemas.microsoft.com/office/drawing/2014/main" id="{5354A38B-CF00-4144-BDD6-DB685FBE1FAB}"/>
              </a:ext>
            </a:extLst>
          </p:cNvPr>
          <p:cNvSpPr txBox="1"/>
          <p:nvPr/>
        </p:nvSpPr>
        <p:spPr>
          <a:xfrm>
            <a:off x="3727441" y="1719990"/>
            <a:ext cx="1689118" cy="33019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Nunito Sans"/>
                <a:ea typeface="Nunito Sans"/>
                <a:cs typeface="Nunito Sans"/>
                <a:sym typeface="Nunito Sans"/>
              </a:rPr>
              <a:t>Josh Gardner</a:t>
            </a:r>
            <a:endParaRPr b="1" dirty="0">
              <a:latin typeface="Nunito Sans"/>
              <a:ea typeface="Nunito Sans"/>
              <a:cs typeface="Nunito Sans"/>
              <a:sym typeface="Nunito Sans"/>
            </a:endParaRPr>
          </a:p>
          <a:p>
            <a:pPr marL="0" lvl="0" indent="0" algn="ctr" rtl="0">
              <a:spcBef>
                <a:spcPts val="0"/>
              </a:spcBef>
              <a:spcAft>
                <a:spcPts val="0"/>
              </a:spcAft>
              <a:buNone/>
            </a:pPr>
            <a:r>
              <a:rPr lang="en-US" dirty="0">
                <a:latin typeface="Nunito Sans"/>
                <a:ea typeface="Nunito Sans"/>
                <a:cs typeface="Nunito Sans"/>
                <a:sym typeface="Nunito Sans"/>
              </a:rPr>
              <a:t>he/him</a:t>
            </a:r>
          </a:p>
          <a:p>
            <a:pPr lvl="0" algn="ctr"/>
            <a:r>
              <a:rPr lang="en-US" dirty="0" err="1">
                <a:latin typeface="Nunito Sans"/>
                <a:ea typeface="Nunito Sans"/>
                <a:cs typeface="Nunito Sans"/>
                <a:sym typeface="Nunito Sans"/>
              </a:rPr>
              <a:t>jpgard</a:t>
            </a:r>
            <a:r>
              <a:rPr lang="en" dirty="0">
                <a:latin typeface="Nunito Sans"/>
                <a:ea typeface="Nunito Sans"/>
                <a:cs typeface="Nunito Sans"/>
                <a:sym typeface="Nunito Sans"/>
              </a:rPr>
              <a:t>@</a:t>
            </a:r>
            <a:r>
              <a:rPr lang="en-US" dirty="0">
                <a:latin typeface="Nunito Sans"/>
                <a:ea typeface="Nunito Sans"/>
                <a:cs typeface="Nunito Sans"/>
                <a:sym typeface="Nunito Sans"/>
              </a:rPr>
              <a:t>cs</a:t>
            </a:r>
            <a:endParaRPr dirty="0">
              <a:latin typeface="Nunito Sans"/>
              <a:ea typeface="Nunito Sans"/>
              <a:cs typeface="Nunito Sans"/>
              <a:sym typeface="Nunito Sans"/>
            </a:endParaRPr>
          </a:p>
        </p:txBody>
      </p:sp>
      <p:sp>
        <p:nvSpPr>
          <p:cNvPr id="10" name="Google Shape;176;p25">
            <a:extLst>
              <a:ext uri="{FF2B5EF4-FFF2-40B4-BE49-F238E27FC236}">
                <a16:creationId xmlns:a16="http://schemas.microsoft.com/office/drawing/2014/main" id="{185C0B6B-766C-2C4D-8E9D-C3DE6CA72448}"/>
              </a:ext>
            </a:extLst>
          </p:cNvPr>
          <p:cNvSpPr txBox="1"/>
          <p:nvPr/>
        </p:nvSpPr>
        <p:spPr>
          <a:xfrm>
            <a:off x="6427227" y="1720262"/>
            <a:ext cx="1457282" cy="33019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err="1">
                <a:latin typeface="Nunito Sans"/>
                <a:ea typeface="Nunito Sans"/>
                <a:cs typeface="Nunito Sans"/>
                <a:sym typeface="Nunito Sans"/>
              </a:rPr>
              <a:t>Wuwei</a:t>
            </a:r>
            <a:r>
              <a:rPr lang="en-US" b="1" dirty="0">
                <a:latin typeface="Nunito Sans"/>
                <a:ea typeface="Nunito Sans"/>
                <a:cs typeface="Nunito Sans"/>
                <a:sym typeface="Nunito Sans"/>
              </a:rPr>
              <a:t> Zhang</a:t>
            </a:r>
            <a:endParaRPr b="1" dirty="0">
              <a:latin typeface="Nunito Sans"/>
              <a:ea typeface="Nunito Sans"/>
              <a:cs typeface="Nunito Sans"/>
              <a:sym typeface="Nunito Sans"/>
            </a:endParaRPr>
          </a:p>
          <a:p>
            <a:pPr marL="0" lvl="0" indent="0" algn="ctr" rtl="0">
              <a:spcBef>
                <a:spcPts val="0"/>
              </a:spcBef>
              <a:spcAft>
                <a:spcPts val="0"/>
              </a:spcAft>
              <a:buNone/>
            </a:pPr>
            <a:r>
              <a:rPr lang="en-US" dirty="0">
                <a:latin typeface="Nunito Sans"/>
                <a:ea typeface="Nunito Sans"/>
                <a:cs typeface="Nunito Sans"/>
                <a:sym typeface="Nunito Sans"/>
              </a:rPr>
              <a:t>she/her</a:t>
            </a:r>
            <a:endParaRPr lang="en" dirty="0">
              <a:latin typeface="Nunito Sans"/>
              <a:ea typeface="Nunito Sans"/>
              <a:cs typeface="Nunito Sans"/>
              <a:sym typeface="Nunito Sans"/>
            </a:endParaRPr>
          </a:p>
          <a:p>
            <a:pPr lvl="0" algn="ctr"/>
            <a:r>
              <a:rPr lang="en-US" dirty="0">
                <a:latin typeface="Nunito Sans"/>
                <a:ea typeface="Nunito Sans"/>
                <a:cs typeface="Nunito Sans"/>
                <a:sym typeface="Nunito Sans"/>
              </a:rPr>
              <a:t>wz86</a:t>
            </a:r>
            <a:r>
              <a:rPr lang="en" dirty="0">
                <a:latin typeface="Nunito Sans"/>
                <a:ea typeface="Nunito Sans"/>
                <a:cs typeface="Nunito Sans"/>
                <a:sym typeface="Nunito Sans"/>
              </a:rPr>
              <a:t>@</a:t>
            </a:r>
            <a:r>
              <a:rPr lang="en-US" dirty="0">
                <a:latin typeface="Nunito Sans"/>
                <a:ea typeface="Nunito Sans"/>
                <a:cs typeface="Nunito Sans"/>
                <a:sym typeface="Nunito Sans"/>
              </a:rPr>
              <a:t>cs</a:t>
            </a:r>
            <a:endParaRPr dirty="0">
              <a:latin typeface="Nunito Sans"/>
              <a:ea typeface="Nunito Sans"/>
              <a:cs typeface="Nunito Sans"/>
              <a:sym typeface="Nunito Sans"/>
            </a:endParaRPr>
          </a:p>
        </p:txBody>
      </p:sp>
      <p:sp>
        <p:nvSpPr>
          <p:cNvPr id="37" name="Google Shape;176;p25">
            <a:extLst>
              <a:ext uri="{FF2B5EF4-FFF2-40B4-BE49-F238E27FC236}">
                <a16:creationId xmlns:a16="http://schemas.microsoft.com/office/drawing/2014/main" id="{7E03577A-122A-48A9-9E27-ADC48CCC2D66}"/>
              </a:ext>
            </a:extLst>
          </p:cNvPr>
          <p:cNvSpPr txBox="1"/>
          <p:nvPr/>
        </p:nvSpPr>
        <p:spPr>
          <a:xfrm>
            <a:off x="6393248" y="4226581"/>
            <a:ext cx="1536775" cy="33019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Nunito Sans"/>
                <a:ea typeface="Nunito Sans"/>
                <a:cs typeface="Nunito Sans"/>
                <a:sym typeface="Nunito Sans"/>
              </a:rPr>
              <a:t>Max Bi</a:t>
            </a:r>
            <a:endParaRPr b="1" dirty="0">
              <a:latin typeface="Nunito Sans"/>
              <a:ea typeface="Nunito Sans"/>
              <a:cs typeface="Nunito Sans"/>
              <a:sym typeface="Nunito Sans"/>
            </a:endParaRPr>
          </a:p>
          <a:p>
            <a:pPr marL="0" lvl="0" indent="0" algn="ctr" rtl="0">
              <a:spcBef>
                <a:spcPts val="0"/>
              </a:spcBef>
              <a:spcAft>
                <a:spcPts val="0"/>
              </a:spcAft>
              <a:buNone/>
            </a:pPr>
            <a:r>
              <a:rPr lang="en-US" dirty="0">
                <a:latin typeface="Nunito Sans"/>
                <a:ea typeface="Nunito Sans"/>
                <a:cs typeface="Nunito Sans"/>
                <a:sym typeface="Nunito Sans"/>
              </a:rPr>
              <a:t>he/him</a:t>
            </a:r>
          </a:p>
          <a:p>
            <a:pPr lvl="0" algn="ctr"/>
            <a:r>
              <a:rPr lang="en-US" dirty="0">
                <a:latin typeface="Nunito Sans"/>
                <a:ea typeface="Nunito Sans"/>
                <a:cs typeface="Nunito Sans"/>
                <a:sym typeface="Nunito Sans"/>
              </a:rPr>
              <a:t>mbi6245</a:t>
            </a:r>
            <a:r>
              <a:rPr lang="en" dirty="0">
                <a:latin typeface="Nunito Sans"/>
                <a:ea typeface="Nunito Sans"/>
                <a:cs typeface="Nunito Sans"/>
                <a:sym typeface="Nunito Sans"/>
              </a:rPr>
              <a:t>@</a:t>
            </a:r>
            <a:r>
              <a:rPr lang="en-US" dirty="0" err="1">
                <a:latin typeface="Nunito Sans"/>
                <a:ea typeface="Nunito Sans"/>
                <a:cs typeface="Nunito Sans"/>
                <a:sym typeface="Nunito Sans"/>
              </a:rPr>
              <a:t>uw</a:t>
            </a:r>
            <a:endParaRPr dirty="0">
              <a:latin typeface="Nunito Sans"/>
              <a:ea typeface="Nunito Sans"/>
              <a:cs typeface="Nunito Sans"/>
              <a:sym typeface="Nunito Sans"/>
            </a:endParaRPr>
          </a:p>
        </p:txBody>
      </p:sp>
      <p:sp>
        <p:nvSpPr>
          <p:cNvPr id="24" name="Google Shape;173;p25">
            <a:extLst>
              <a:ext uri="{FF2B5EF4-FFF2-40B4-BE49-F238E27FC236}">
                <a16:creationId xmlns:a16="http://schemas.microsoft.com/office/drawing/2014/main" id="{EECF0386-8972-4645-B351-40990C0BBDF4}"/>
              </a:ext>
            </a:extLst>
          </p:cNvPr>
          <p:cNvSpPr txBox="1"/>
          <p:nvPr/>
        </p:nvSpPr>
        <p:spPr>
          <a:xfrm>
            <a:off x="450637" y="3237302"/>
            <a:ext cx="1689118" cy="33019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a:solidFill>
                  <a:schemeClr val="bg1"/>
                </a:solidFill>
                <a:latin typeface="Nunito Sans"/>
                <a:ea typeface="Nunito Sans"/>
                <a:cs typeface="Nunito Sans"/>
                <a:sym typeface="Nunito Sans"/>
              </a:rPr>
              <a:t>Tanmay Shah</a:t>
            </a:r>
          </a:p>
          <a:p>
            <a:pPr marL="0" lvl="0" indent="0" algn="ctr" rtl="0">
              <a:spcBef>
                <a:spcPts val="0"/>
              </a:spcBef>
              <a:spcAft>
                <a:spcPts val="0"/>
              </a:spcAft>
              <a:buNone/>
            </a:pPr>
            <a:r>
              <a:rPr lang="en-US" b="1" i="1" dirty="0">
                <a:solidFill>
                  <a:schemeClr val="bg1"/>
                </a:solidFill>
                <a:latin typeface="Nunito Sans"/>
                <a:ea typeface="Nunito Sans"/>
                <a:cs typeface="Nunito Sans"/>
                <a:sym typeface="Nunito Sans"/>
              </a:rPr>
              <a:t>Head TA</a:t>
            </a:r>
            <a:endParaRPr b="1" i="1" dirty="0">
              <a:solidFill>
                <a:schemeClr val="bg1"/>
              </a:solidFill>
              <a:latin typeface="Nunito Sans"/>
              <a:ea typeface="Nunito Sans"/>
              <a:cs typeface="Nunito Sans"/>
              <a:sym typeface="Nunito Sans"/>
            </a:endParaRPr>
          </a:p>
          <a:p>
            <a:pPr marL="0" lvl="0" indent="0" algn="ctr" rtl="0">
              <a:spcBef>
                <a:spcPts val="0"/>
              </a:spcBef>
              <a:spcAft>
                <a:spcPts val="0"/>
              </a:spcAft>
              <a:buNone/>
            </a:pPr>
            <a:r>
              <a:rPr lang="en-US" dirty="0">
                <a:solidFill>
                  <a:schemeClr val="bg1"/>
                </a:solidFill>
                <a:latin typeface="Nunito Sans"/>
                <a:ea typeface="Nunito Sans"/>
                <a:cs typeface="Nunito Sans"/>
                <a:sym typeface="Nunito Sans"/>
              </a:rPr>
              <a:t>he/him</a:t>
            </a:r>
          </a:p>
          <a:p>
            <a:pPr lvl="0" algn="ctr"/>
            <a:r>
              <a:rPr lang="en-US" dirty="0" err="1">
                <a:solidFill>
                  <a:schemeClr val="bg1"/>
                </a:solidFill>
                <a:latin typeface="Nunito Sans"/>
                <a:ea typeface="Nunito Sans"/>
                <a:cs typeface="Nunito Sans"/>
                <a:sym typeface="Nunito Sans"/>
              </a:rPr>
              <a:t>tanmay@cs</a:t>
            </a:r>
            <a:endParaRPr dirty="0">
              <a:solidFill>
                <a:schemeClr val="bg1"/>
              </a:solidFill>
              <a:latin typeface="Nunito Sans"/>
              <a:ea typeface="Nunito Sans"/>
              <a:cs typeface="Nunito Sans"/>
              <a:sym typeface="Nunito Sans"/>
            </a:endParaRPr>
          </a:p>
        </p:txBody>
      </p:sp>
      <p:pic>
        <p:nvPicPr>
          <p:cNvPr id="18" name="Picture 17" descr="A picture containing person, wall, indoor, young&#10;&#10;Description automatically generated">
            <a:extLst>
              <a:ext uri="{FF2B5EF4-FFF2-40B4-BE49-F238E27FC236}">
                <a16:creationId xmlns:a16="http://schemas.microsoft.com/office/drawing/2014/main" id="{A73A5E57-C47C-584D-91A5-6BF7F930AEFE}"/>
              </a:ext>
            </a:extLst>
          </p:cNvPr>
          <p:cNvPicPr>
            <a:picLocks noChangeAspect="1"/>
          </p:cNvPicPr>
          <p:nvPr/>
        </p:nvPicPr>
        <p:blipFill rotWithShape="1">
          <a:blip r:embed="rId2"/>
          <a:srcRect l="-1" t="1" r="9019" b="50"/>
          <a:stretch/>
        </p:blipFill>
        <p:spPr>
          <a:xfrm>
            <a:off x="6428144" y="265187"/>
            <a:ext cx="1455910" cy="1452980"/>
          </a:xfrm>
          <a:prstGeom prst="ellipse">
            <a:avLst/>
          </a:prstGeom>
        </p:spPr>
      </p:pic>
      <p:pic>
        <p:nvPicPr>
          <p:cNvPr id="21" name="Picture 2" descr="Photo of Tanmay Shah">
            <a:extLst>
              <a:ext uri="{FF2B5EF4-FFF2-40B4-BE49-F238E27FC236}">
                <a16:creationId xmlns:a16="http://schemas.microsoft.com/office/drawing/2014/main" id="{04634479-AC37-5947-B2C1-AABE372931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026" y="1239880"/>
            <a:ext cx="1869387" cy="1869387"/>
          </a:xfrm>
          <a:prstGeom prst="ellipse">
            <a:avLst/>
          </a:prstGeom>
          <a:noFill/>
          <a:extLst>
            <a:ext uri="{909E8E84-426E-40DD-AFC4-6F175D3DCCD1}">
              <a14:hiddenFill xmlns:a14="http://schemas.microsoft.com/office/drawing/2010/main">
                <a:solidFill>
                  <a:srgbClr val="FFFFFF"/>
                </a:solidFill>
              </a14:hiddenFill>
            </a:ext>
          </a:extLst>
        </p:spPr>
      </p:pic>
      <p:pic>
        <p:nvPicPr>
          <p:cNvPr id="2052" name="Picture 4" descr="Photo of Josh Gardner">
            <a:extLst>
              <a:ext uri="{FF2B5EF4-FFF2-40B4-BE49-F238E27FC236}">
                <a16:creationId xmlns:a16="http://schemas.microsoft.com/office/drawing/2014/main" id="{0D913B7E-FD93-F543-A692-6A6829EDC2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5510" y="320943"/>
            <a:ext cx="1452980" cy="1452980"/>
          </a:xfrm>
          <a:prstGeom prst="ellipse">
            <a:avLst/>
          </a:prstGeom>
          <a:noFill/>
          <a:extLst>
            <a:ext uri="{909E8E84-426E-40DD-AFC4-6F175D3DCCD1}">
              <a14:hiddenFill xmlns:a14="http://schemas.microsoft.com/office/drawing/2010/main">
                <a:solidFill>
                  <a:srgbClr val="FFFFFF"/>
                </a:solidFill>
              </a14:hiddenFill>
            </a:ext>
          </a:extLst>
        </p:spPr>
      </p:pic>
      <p:pic>
        <p:nvPicPr>
          <p:cNvPr id="2054" name="Picture 6" descr="Photo of Karman Singh">
            <a:extLst>
              <a:ext uri="{FF2B5EF4-FFF2-40B4-BE49-F238E27FC236}">
                <a16:creationId xmlns:a16="http://schemas.microsoft.com/office/drawing/2014/main" id="{6F1F3D9E-46B0-C44D-8E73-4CFAD7245B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5055" y="2766816"/>
            <a:ext cx="1452980" cy="1452980"/>
          </a:xfrm>
          <a:prstGeom prst="ellipse">
            <a:avLst/>
          </a:prstGeom>
          <a:noFill/>
          <a:extLst>
            <a:ext uri="{909E8E84-426E-40DD-AFC4-6F175D3DCCD1}">
              <a14:hiddenFill xmlns:a14="http://schemas.microsoft.com/office/drawing/2010/main">
                <a:solidFill>
                  <a:srgbClr val="FFFFFF"/>
                </a:solidFill>
              </a14:hiddenFill>
            </a:ext>
          </a:extLst>
        </p:spPr>
      </p:pic>
      <p:sp>
        <p:nvSpPr>
          <p:cNvPr id="23" name="Google Shape;173;p25">
            <a:extLst>
              <a:ext uri="{FF2B5EF4-FFF2-40B4-BE49-F238E27FC236}">
                <a16:creationId xmlns:a16="http://schemas.microsoft.com/office/drawing/2014/main" id="{EADDC3B9-947D-8747-A374-AF87365F57D3}"/>
              </a:ext>
            </a:extLst>
          </p:cNvPr>
          <p:cNvSpPr txBox="1"/>
          <p:nvPr/>
        </p:nvSpPr>
        <p:spPr>
          <a:xfrm>
            <a:off x="3851647" y="4218208"/>
            <a:ext cx="1689118" cy="33019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Nunito Sans"/>
                <a:ea typeface="Nunito Sans"/>
                <a:cs typeface="Nunito Sans"/>
                <a:sym typeface="Nunito Sans"/>
              </a:rPr>
              <a:t>Karman Singh</a:t>
            </a:r>
            <a:endParaRPr b="1" dirty="0">
              <a:latin typeface="Nunito Sans"/>
              <a:ea typeface="Nunito Sans"/>
              <a:cs typeface="Nunito Sans"/>
              <a:sym typeface="Nunito Sans"/>
            </a:endParaRPr>
          </a:p>
          <a:p>
            <a:pPr marL="0" lvl="0" indent="0" algn="ctr" rtl="0">
              <a:spcBef>
                <a:spcPts val="0"/>
              </a:spcBef>
              <a:spcAft>
                <a:spcPts val="0"/>
              </a:spcAft>
              <a:buNone/>
            </a:pPr>
            <a:r>
              <a:rPr lang="en-US" dirty="0">
                <a:latin typeface="Nunito Sans"/>
                <a:ea typeface="Nunito Sans"/>
                <a:cs typeface="Nunito Sans"/>
                <a:sym typeface="Nunito Sans"/>
              </a:rPr>
              <a:t>he/him</a:t>
            </a:r>
          </a:p>
          <a:p>
            <a:pPr lvl="0" algn="ctr"/>
            <a:r>
              <a:rPr lang="en-US" dirty="0">
                <a:latin typeface="Nunito Sans"/>
                <a:ea typeface="Nunito Sans"/>
                <a:cs typeface="Nunito Sans"/>
                <a:sym typeface="Nunito Sans"/>
              </a:rPr>
              <a:t>shubhs2</a:t>
            </a:r>
            <a:r>
              <a:rPr lang="en" dirty="0">
                <a:latin typeface="Nunito Sans"/>
                <a:ea typeface="Nunito Sans"/>
                <a:cs typeface="Nunito Sans"/>
                <a:sym typeface="Nunito Sans"/>
              </a:rPr>
              <a:t>@</a:t>
            </a:r>
            <a:r>
              <a:rPr lang="en-US" dirty="0">
                <a:latin typeface="Nunito Sans"/>
                <a:ea typeface="Nunito Sans"/>
                <a:cs typeface="Nunito Sans"/>
                <a:sym typeface="Nunito Sans"/>
              </a:rPr>
              <a:t>cs</a:t>
            </a:r>
            <a:endParaRPr dirty="0">
              <a:latin typeface="Nunito Sans"/>
              <a:ea typeface="Nunito Sans"/>
              <a:cs typeface="Nunito Sans"/>
              <a:sym typeface="Nunito Sans"/>
            </a:endParaRPr>
          </a:p>
        </p:txBody>
      </p:sp>
      <p:pic>
        <p:nvPicPr>
          <p:cNvPr id="2056" name="Picture 8" descr="Photo of Max Bi">
            <a:extLst>
              <a:ext uri="{FF2B5EF4-FFF2-40B4-BE49-F238E27FC236}">
                <a16:creationId xmlns:a16="http://schemas.microsoft.com/office/drawing/2014/main" id="{EA2E979A-64F6-474B-BC10-A7EB3FC62D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7043" y="2765228"/>
            <a:ext cx="1452980" cy="145298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531547"/>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llege Majors - Niche">
            <a:extLst>
              <a:ext uri="{FF2B5EF4-FFF2-40B4-BE49-F238E27FC236}">
                <a16:creationId xmlns:a16="http://schemas.microsoft.com/office/drawing/2014/main" id="{DD56B289-3FD3-3342-ABA8-6C9D8F6D9B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6031" y="2442643"/>
            <a:ext cx="6409453" cy="167519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C191DE72-D65E-A94F-982A-1466CFB79B33}"/>
              </a:ext>
            </a:extLst>
          </p:cNvPr>
          <p:cNvSpPr>
            <a:spLocks noGrp="1"/>
          </p:cNvSpPr>
          <p:nvPr>
            <p:ph type="body" idx="1"/>
          </p:nvPr>
        </p:nvSpPr>
        <p:spPr/>
        <p:txBody>
          <a:bodyPr/>
          <a:lstStyle/>
          <a:p>
            <a:pPr marL="139700" indent="0">
              <a:buNone/>
            </a:pPr>
            <a:r>
              <a:rPr lang="en-US" sz="2000" b="1" dirty="0"/>
              <a:t>On your phone / laptop</a:t>
            </a:r>
          </a:p>
          <a:p>
            <a:pPr marL="139700" indent="0">
              <a:buNone/>
            </a:pPr>
            <a:r>
              <a:rPr lang="en-US" sz="1800" dirty="0"/>
              <a:t>What is/are your major(s)?</a:t>
            </a:r>
          </a:p>
        </p:txBody>
      </p:sp>
      <p:sp>
        <p:nvSpPr>
          <p:cNvPr id="3" name="Slide Number Placeholder 2">
            <a:extLst>
              <a:ext uri="{FF2B5EF4-FFF2-40B4-BE49-F238E27FC236}">
                <a16:creationId xmlns:a16="http://schemas.microsoft.com/office/drawing/2014/main" id="{6F780C6D-E8F0-9847-B660-E3CC51190E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
        <p:nvSpPr>
          <p:cNvPr id="7" name="Title 6">
            <a:extLst>
              <a:ext uri="{FF2B5EF4-FFF2-40B4-BE49-F238E27FC236}">
                <a16:creationId xmlns:a16="http://schemas.microsoft.com/office/drawing/2014/main" id="{0A849483-6B13-2E4B-B661-393407F5C6D8}"/>
              </a:ext>
            </a:extLst>
          </p:cNvPr>
          <p:cNvSpPr>
            <a:spLocks noGrp="1"/>
          </p:cNvSpPr>
          <p:nvPr>
            <p:ph type="title"/>
          </p:nvPr>
        </p:nvSpPr>
        <p:spPr/>
        <p:txBody>
          <a:bodyPr/>
          <a:lstStyle/>
          <a:p>
            <a:r>
              <a:rPr lang="en-US" dirty="0"/>
              <a:t>30 seconds</a:t>
            </a:r>
          </a:p>
        </p:txBody>
      </p:sp>
    </p:spTree>
    <p:extLst>
      <p:ext uri="{BB962C8B-B14F-4D97-AF65-F5344CB8AC3E}">
        <p14:creationId xmlns:p14="http://schemas.microsoft.com/office/powerpoint/2010/main" val="2881873477"/>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44"/>
        <p:cNvGrpSpPr/>
        <p:nvPr/>
      </p:nvGrpSpPr>
      <p:grpSpPr>
        <a:xfrm>
          <a:off x="0" y="0"/>
          <a:ext cx="0" cy="0"/>
          <a:chOff x="0" y="0"/>
          <a:chExt cx="0" cy="0"/>
        </a:xfrm>
      </p:grpSpPr>
      <p:grpSp>
        <p:nvGrpSpPr>
          <p:cNvPr id="245" name="Google Shape;245;p28"/>
          <p:cNvGrpSpPr/>
          <p:nvPr/>
        </p:nvGrpSpPr>
        <p:grpSpPr>
          <a:xfrm>
            <a:off x="6038025" y="2411200"/>
            <a:ext cx="2694349" cy="1384500"/>
            <a:chOff x="6038025" y="2598915"/>
            <a:chExt cx="2694349" cy="1384500"/>
          </a:xfrm>
        </p:grpSpPr>
        <p:cxnSp>
          <p:nvCxnSpPr>
            <p:cNvPr id="246" name="Google Shape;246;p28"/>
            <p:cNvCxnSpPr/>
            <p:nvPr/>
          </p:nvCxnSpPr>
          <p:spPr>
            <a:xfrm>
              <a:off x="6038025" y="3312550"/>
              <a:ext cx="582000" cy="0"/>
            </a:xfrm>
            <a:prstGeom prst="straightConnector1">
              <a:avLst/>
            </a:prstGeom>
            <a:noFill/>
            <a:ln w="9525" cap="flat" cmpd="sng">
              <a:solidFill>
                <a:srgbClr val="C2C2C2"/>
              </a:solidFill>
              <a:prstDash val="solid"/>
              <a:round/>
              <a:headEnd type="none" w="sm" len="sm"/>
              <a:tailEnd type="none" w="sm" len="sm"/>
            </a:ln>
          </p:spPr>
        </p:cxnSp>
        <p:sp>
          <p:nvSpPr>
            <p:cNvPr id="247" name="Google Shape;247;p28"/>
            <p:cNvSpPr txBox="1"/>
            <p:nvPr/>
          </p:nvSpPr>
          <p:spPr>
            <a:xfrm>
              <a:off x="6640474" y="2598915"/>
              <a:ext cx="2091900" cy="138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b="1" dirty="0">
                  <a:solidFill>
                    <a:srgbClr val="B57BA6"/>
                  </a:solidFill>
                  <a:latin typeface="Nunito Sans"/>
                  <a:ea typeface="Nunito Sans"/>
                  <a:cs typeface="Nunito Sans"/>
                  <a:sym typeface="Nunito Sans"/>
                </a:rPr>
                <a:t>Lectures</a:t>
              </a:r>
              <a:endParaRPr sz="1200" b="1" dirty="0">
                <a:latin typeface="Roboto"/>
                <a:ea typeface="Roboto"/>
                <a:cs typeface="Roboto"/>
                <a:sym typeface="Roboto"/>
              </a:endParaRPr>
            </a:p>
            <a:p>
              <a:pPr marL="0" lvl="0" indent="0" algn="l" rtl="0">
                <a:spcBef>
                  <a:spcPts val="0"/>
                </a:spcBef>
                <a:spcAft>
                  <a:spcPts val="1600"/>
                </a:spcAft>
                <a:buNone/>
              </a:pPr>
              <a:r>
                <a:rPr lang="en" sz="800" dirty="0">
                  <a:solidFill>
                    <a:srgbClr val="666666"/>
                  </a:solidFill>
                  <a:latin typeface="Nunito Sans"/>
                  <a:ea typeface="Nunito Sans"/>
                  <a:cs typeface="Nunito Sans"/>
                  <a:sym typeface="Nunito Sans"/>
                </a:rPr>
                <a:t>Introduced  to material for the first time.</a:t>
              </a:r>
              <a:br>
                <a:rPr lang="en" sz="800" dirty="0">
                  <a:solidFill>
                    <a:srgbClr val="666666"/>
                  </a:solidFill>
                  <a:latin typeface="Nunito Sans"/>
                  <a:ea typeface="Nunito Sans"/>
                  <a:cs typeface="Nunito Sans"/>
                  <a:sym typeface="Nunito Sans"/>
                </a:rPr>
              </a:br>
              <a:r>
                <a:rPr lang="en" sz="800" dirty="0">
                  <a:solidFill>
                    <a:srgbClr val="666666"/>
                  </a:solidFill>
                  <a:latin typeface="Nunito Sans"/>
                  <a:ea typeface="Nunito Sans"/>
                  <a:cs typeface="Nunito Sans"/>
                  <a:sym typeface="Nunito Sans"/>
                </a:rPr>
                <a:t>Mixed with activities and demos to give you a chance to </a:t>
              </a:r>
              <a:r>
                <a:rPr lang="en" sz="800" b="1" dirty="0">
                  <a:solidFill>
                    <a:srgbClr val="666666"/>
                  </a:solidFill>
                  <a:latin typeface="Nunito Sans"/>
                  <a:ea typeface="Nunito Sans"/>
                  <a:cs typeface="Nunito Sans"/>
                  <a:sym typeface="Nunito Sans"/>
                </a:rPr>
                <a:t>learn by doing.</a:t>
              </a:r>
              <a:br>
                <a:rPr lang="en" sz="800" dirty="0">
                  <a:solidFill>
                    <a:srgbClr val="666666"/>
                  </a:solidFill>
                  <a:latin typeface="Nunito Sans"/>
                  <a:ea typeface="Nunito Sans"/>
                  <a:cs typeface="Nunito Sans"/>
                  <a:sym typeface="Nunito Sans"/>
                </a:rPr>
              </a:br>
              <a:br>
                <a:rPr lang="en" sz="800" dirty="0">
                  <a:solidFill>
                    <a:srgbClr val="666666"/>
                  </a:solidFill>
                  <a:latin typeface="Nunito Sans"/>
                  <a:ea typeface="Nunito Sans"/>
                  <a:cs typeface="Nunito Sans"/>
                  <a:sym typeface="Nunito Sans"/>
                </a:rPr>
              </a:br>
              <a:r>
                <a:rPr lang="en" sz="800" dirty="0">
                  <a:solidFill>
                    <a:srgbClr val="666666"/>
                  </a:solidFill>
                  <a:latin typeface="Nunito Sans"/>
                  <a:ea typeface="Nunito Sans"/>
                  <a:cs typeface="Nunito Sans"/>
                  <a:sym typeface="Nunito Sans"/>
                </a:rPr>
                <a:t>No where near mastery yet! </a:t>
              </a:r>
              <a:endParaRPr sz="800" dirty="0">
                <a:solidFill>
                  <a:srgbClr val="666666"/>
                </a:solidFill>
                <a:latin typeface="Nunito Sans"/>
                <a:ea typeface="Nunito Sans"/>
                <a:cs typeface="Nunito Sans"/>
                <a:sym typeface="Nunito Sans"/>
              </a:endParaRPr>
            </a:p>
          </p:txBody>
        </p:sp>
        <p:sp>
          <p:nvSpPr>
            <p:cNvPr id="248" name="Google Shape;248;p28"/>
            <p:cNvSpPr/>
            <p:nvPr/>
          </p:nvSpPr>
          <p:spPr>
            <a:xfrm>
              <a:off x="6424027" y="3212150"/>
              <a:ext cx="198600" cy="198300"/>
            </a:xfrm>
            <a:prstGeom prst="ellipse">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49" name="Google Shape;249;p28"/>
          <p:cNvGrpSpPr/>
          <p:nvPr/>
        </p:nvGrpSpPr>
        <p:grpSpPr>
          <a:xfrm>
            <a:off x="110550" y="1638725"/>
            <a:ext cx="3520500" cy="1384500"/>
            <a:chOff x="110550" y="1844095"/>
            <a:chExt cx="3520500" cy="1384500"/>
          </a:xfrm>
        </p:grpSpPr>
        <p:sp>
          <p:nvSpPr>
            <p:cNvPr id="250" name="Google Shape;250;p28"/>
            <p:cNvSpPr txBox="1"/>
            <p:nvPr/>
          </p:nvSpPr>
          <p:spPr>
            <a:xfrm>
              <a:off x="110550" y="1844095"/>
              <a:ext cx="2393400" cy="1384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200" b="1" dirty="0">
                  <a:solidFill>
                    <a:srgbClr val="B57BA6"/>
                  </a:solidFill>
                  <a:latin typeface="Nunito Sans"/>
                  <a:ea typeface="Nunito Sans"/>
                  <a:cs typeface="Nunito Sans"/>
                  <a:sym typeface="Nunito Sans"/>
                </a:rPr>
                <a:t>Sections</a:t>
              </a:r>
              <a:endParaRPr sz="1200" b="1" dirty="0">
                <a:latin typeface="Roboto"/>
                <a:ea typeface="Roboto"/>
                <a:cs typeface="Roboto"/>
                <a:sym typeface="Roboto"/>
              </a:endParaRPr>
            </a:p>
            <a:p>
              <a:pPr marL="0" lvl="0" indent="0" algn="r" rtl="0">
                <a:spcBef>
                  <a:spcPts val="0"/>
                </a:spcBef>
                <a:spcAft>
                  <a:spcPts val="1600"/>
                </a:spcAft>
                <a:buNone/>
              </a:pPr>
              <a:r>
                <a:rPr lang="en" sz="800" dirty="0">
                  <a:solidFill>
                    <a:srgbClr val="666666"/>
                  </a:solidFill>
                  <a:latin typeface="Nunito Sans"/>
                  <a:ea typeface="Nunito Sans"/>
                  <a:cs typeface="Nunito Sans"/>
                  <a:sym typeface="Nunito Sans"/>
                </a:rPr>
                <a:t>Practice material covered in </a:t>
              </a:r>
              <a:r>
                <a:rPr lang="en" sz="800" b="1" dirty="0">
                  <a:solidFill>
                    <a:srgbClr val="666666"/>
                  </a:solidFill>
                  <a:latin typeface="Nunito Sans"/>
                  <a:ea typeface="Nunito Sans"/>
                  <a:cs typeface="Nunito Sans"/>
                  <a:sym typeface="Nunito Sans"/>
                </a:rPr>
                <a:t>1 </a:t>
              </a:r>
              <a:r>
                <a:rPr lang="en" sz="800" dirty="0">
                  <a:solidFill>
                    <a:srgbClr val="666666"/>
                  </a:solidFill>
                  <a:latin typeface="Nunito Sans"/>
                  <a:ea typeface="Nunito Sans"/>
                  <a:cs typeface="Nunito Sans"/>
                  <a:sym typeface="Nunito Sans"/>
                </a:rPr>
                <a:t>in a </a:t>
              </a:r>
              <a:br>
                <a:rPr lang="en" sz="800" dirty="0">
                  <a:solidFill>
                    <a:srgbClr val="666666"/>
                  </a:solidFill>
                  <a:latin typeface="Nunito Sans"/>
                  <a:ea typeface="Nunito Sans"/>
                  <a:cs typeface="Nunito Sans"/>
                  <a:sym typeface="Nunito Sans"/>
                </a:rPr>
              </a:br>
              <a:r>
                <a:rPr lang="en" sz="800" dirty="0">
                  <a:solidFill>
                    <a:srgbClr val="666666"/>
                  </a:solidFill>
                  <a:latin typeface="Nunito Sans"/>
                  <a:ea typeface="Nunito Sans"/>
                  <a:cs typeface="Nunito Sans"/>
                  <a:sym typeface="Nunito Sans"/>
                </a:rPr>
                <a:t>context where a TA can help you</a:t>
              </a:r>
              <a:r>
                <a:rPr lang="en" sz="800" b="1" dirty="0">
                  <a:solidFill>
                    <a:srgbClr val="666666"/>
                  </a:solidFill>
                  <a:latin typeface="Nunito Sans"/>
                  <a:ea typeface="Nunito Sans"/>
                  <a:cs typeface="Nunito Sans"/>
                  <a:sym typeface="Nunito Sans"/>
                </a:rPr>
                <a:t>.</a:t>
              </a:r>
              <a:r>
                <a:rPr lang="en" sz="800" dirty="0">
                  <a:solidFill>
                    <a:srgbClr val="666666"/>
                  </a:solidFill>
                  <a:latin typeface="Nunito Sans"/>
                  <a:ea typeface="Nunito Sans"/>
                  <a:cs typeface="Nunito Sans"/>
                  <a:sym typeface="Nunito Sans"/>
                </a:rPr>
                <a:t> </a:t>
              </a:r>
              <a:br>
                <a:rPr lang="en" sz="800" dirty="0">
                  <a:solidFill>
                    <a:srgbClr val="666666"/>
                  </a:solidFill>
                  <a:latin typeface="Nunito Sans"/>
                  <a:ea typeface="Nunito Sans"/>
                  <a:cs typeface="Nunito Sans"/>
                  <a:sym typeface="Nunito Sans"/>
                </a:rPr>
              </a:br>
              <a:br>
                <a:rPr lang="en" sz="800" dirty="0">
                  <a:solidFill>
                    <a:srgbClr val="666666"/>
                  </a:solidFill>
                  <a:latin typeface="Nunito Sans"/>
                  <a:ea typeface="Nunito Sans"/>
                  <a:cs typeface="Nunito Sans"/>
                  <a:sym typeface="Nunito Sans"/>
                </a:rPr>
              </a:br>
              <a:r>
                <a:rPr lang="en" sz="800" dirty="0">
                  <a:solidFill>
                    <a:srgbClr val="666666"/>
                  </a:solidFill>
                  <a:latin typeface="Nunito Sans"/>
                  <a:ea typeface="Nunito Sans"/>
                  <a:cs typeface="Nunito Sans"/>
                  <a:sym typeface="Nunito Sans"/>
                </a:rPr>
                <a:t>The emphasis is still on you l</a:t>
              </a:r>
              <a:r>
                <a:rPr lang="en" sz="800" b="1" dirty="0">
                  <a:solidFill>
                    <a:srgbClr val="666666"/>
                  </a:solidFill>
                  <a:latin typeface="Nunito Sans"/>
                  <a:ea typeface="Nunito Sans"/>
                  <a:cs typeface="Nunito Sans"/>
                  <a:sym typeface="Nunito Sans"/>
                </a:rPr>
                <a:t>earning by doing.</a:t>
              </a:r>
              <a:br>
                <a:rPr lang="en" sz="800" dirty="0">
                  <a:latin typeface="Roboto"/>
                  <a:ea typeface="Roboto"/>
                  <a:cs typeface="Roboto"/>
                  <a:sym typeface="Roboto"/>
                </a:rPr>
              </a:br>
              <a:br>
                <a:rPr lang="en" sz="800" dirty="0">
                  <a:latin typeface="Roboto"/>
                  <a:ea typeface="Roboto"/>
                  <a:cs typeface="Roboto"/>
                  <a:sym typeface="Roboto"/>
                </a:rPr>
              </a:br>
              <a:endParaRPr sz="800" dirty="0">
                <a:latin typeface="Roboto"/>
                <a:ea typeface="Roboto"/>
                <a:cs typeface="Roboto"/>
                <a:sym typeface="Roboto"/>
              </a:endParaRPr>
            </a:p>
          </p:txBody>
        </p:sp>
        <p:cxnSp>
          <p:nvCxnSpPr>
            <p:cNvPr id="251" name="Google Shape;251;p28"/>
            <p:cNvCxnSpPr/>
            <p:nvPr/>
          </p:nvCxnSpPr>
          <p:spPr>
            <a:xfrm rot="10800000">
              <a:off x="2587350" y="2536350"/>
              <a:ext cx="1043700" cy="0"/>
            </a:xfrm>
            <a:prstGeom prst="straightConnector1">
              <a:avLst/>
            </a:prstGeom>
            <a:noFill/>
            <a:ln w="9525" cap="flat" cmpd="sng">
              <a:solidFill>
                <a:srgbClr val="C2C2C2"/>
              </a:solidFill>
              <a:prstDash val="solid"/>
              <a:round/>
              <a:headEnd type="none" w="sm" len="sm"/>
              <a:tailEnd type="none" w="sm" len="sm"/>
            </a:ln>
          </p:spPr>
        </p:cxnSp>
        <p:sp>
          <p:nvSpPr>
            <p:cNvPr id="252" name="Google Shape;252;p28"/>
            <p:cNvSpPr/>
            <p:nvPr/>
          </p:nvSpPr>
          <p:spPr>
            <a:xfrm>
              <a:off x="2523501" y="2431050"/>
              <a:ext cx="198600" cy="198300"/>
            </a:xfrm>
            <a:prstGeom prst="ellipse">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3" name="Google Shape;253;p28"/>
            <p:cNvSpPr txBox="1"/>
            <p:nvPr/>
          </p:nvSpPr>
          <p:spPr>
            <a:xfrm>
              <a:off x="2508549" y="2373750"/>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en" sz="800" dirty="0">
                  <a:solidFill>
                    <a:srgbClr val="FFFFFF"/>
                  </a:solidFill>
                  <a:latin typeface="Roboto"/>
                  <a:ea typeface="Roboto"/>
                  <a:cs typeface="Roboto"/>
                  <a:sym typeface="Roboto"/>
                </a:rPr>
                <a:t>2</a:t>
              </a:r>
              <a:endParaRPr sz="800" dirty="0">
                <a:solidFill>
                  <a:srgbClr val="FFFFFF"/>
                </a:solidFill>
                <a:latin typeface="Roboto"/>
                <a:ea typeface="Roboto"/>
                <a:cs typeface="Roboto"/>
                <a:sym typeface="Roboto"/>
              </a:endParaRPr>
            </a:p>
          </p:txBody>
        </p:sp>
      </p:grpSp>
      <p:grpSp>
        <p:nvGrpSpPr>
          <p:cNvPr id="254" name="Google Shape;254;p28"/>
          <p:cNvGrpSpPr/>
          <p:nvPr/>
        </p:nvGrpSpPr>
        <p:grpSpPr>
          <a:xfrm>
            <a:off x="4908100" y="737545"/>
            <a:ext cx="3599586" cy="1384500"/>
            <a:chOff x="4908100" y="889950"/>
            <a:chExt cx="3599586" cy="1384500"/>
          </a:xfrm>
        </p:grpSpPr>
        <p:cxnSp>
          <p:nvCxnSpPr>
            <p:cNvPr id="255" name="Google Shape;255;p28"/>
            <p:cNvCxnSpPr/>
            <p:nvPr/>
          </p:nvCxnSpPr>
          <p:spPr>
            <a:xfrm>
              <a:off x="4908100" y="1593250"/>
              <a:ext cx="1715100" cy="0"/>
            </a:xfrm>
            <a:prstGeom prst="straightConnector1">
              <a:avLst/>
            </a:prstGeom>
            <a:noFill/>
            <a:ln w="9525" cap="flat" cmpd="sng">
              <a:solidFill>
                <a:srgbClr val="C2C2C2"/>
              </a:solidFill>
              <a:prstDash val="solid"/>
              <a:round/>
              <a:headEnd type="none" w="sm" len="sm"/>
              <a:tailEnd type="none" w="sm" len="sm"/>
            </a:ln>
          </p:spPr>
        </p:cxnSp>
        <p:sp>
          <p:nvSpPr>
            <p:cNvPr id="256" name="Google Shape;256;p28"/>
            <p:cNvSpPr txBox="1"/>
            <p:nvPr/>
          </p:nvSpPr>
          <p:spPr>
            <a:xfrm>
              <a:off x="6640486" y="889950"/>
              <a:ext cx="1867200" cy="138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b="1" dirty="0" err="1">
                  <a:solidFill>
                    <a:srgbClr val="B57BA6"/>
                  </a:solidFill>
                  <a:latin typeface="Nunito Sans"/>
                  <a:ea typeface="Nunito Sans"/>
                  <a:cs typeface="Nunito Sans"/>
                  <a:sym typeface="Nunito Sans"/>
                </a:rPr>
                <a:t>Homeworks</a:t>
              </a:r>
              <a:endParaRPr sz="1200" b="1" dirty="0">
                <a:latin typeface="Roboto"/>
                <a:ea typeface="Roboto"/>
                <a:cs typeface="Roboto"/>
                <a:sym typeface="Roboto"/>
              </a:endParaRPr>
            </a:p>
            <a:p>
              <a:pPr marL="0" lvl="0" indent="0" algn="l" rtl="0">
                <a:spcBef>
                  <a:spcPts val="0"/>
                </a:spcBef>
                <a:spcAft>
                  <a:spcPts val="1600"/>
                </a:spcAft>
                <a:buNone/>
              </a:pPr>
              <a:r>
                <a:rPr lang="en" sz="800" dirty="0">
                  <a:solidFill>
                    <a:schemeClr val="tx2">
                      <a:lumMod val="50000"/>
                    </a:schemeClr>
                  </a:solidFill>
                  <a:latin typeface="Nunito Sans"/>
                  <a:ea typeface="Nunito Sans"/>
                  <a:cs typeface="Nunito Sans"/>
                  <a:sym typeface="Nunito Sans"/>
                </a:rPr>
                <a:t>With the scaffolding from </a:t>
              </a:r>
              <a:r>
                <a:rPr lang="en" sz="800" b="1" dirty="0">
                  <a:solidFill>
                    <a:schemeClr val="tx2">
                      <a:lumMod val="50000"/>
                    </a:schemeClr>
                  </a:solidFill>
                  <a:latin typeface="Nunito Sans"/>
                  <a:ea typeface="Nunito Sans"/>
                  <a:cs typeface="Nunito Sans"/>
                  <a:sym typeface="Nunito Sans"/>
                </a:rPr>
                <a:t>1 and 2</a:t>
              </a:r>
              <a:r>
                <a:rPr lang="en" sz="800" dirty="0">
                  <a:solidFill>
                    <a:schemeClr val="tx2">
                      <a:lumMod val="50000"/>
                    </a:schemeClr>
                  </a:solidFill>
                  <a:latin typeface="Nunito Sans"/>
                  <a:ea typeface="Nunito Sans"/>
                  <a:cs typeface="Nunito Sans"/>
                  <a:sym typeface="Nunito Sans"/>
                </a:rPr>
                <a:t>, you are probably now capable to tackle the homework. These will be complex and challenging, but you’ll continue to </a:t>
              </a:r>
              <a:r>
                <a:rPr lang="en" sz="800" b="1" dirty="0">
                  <a:solidFill>
                    <a:schemeClr val="tx2">
                      <a:lumMod val="50000"/>
                    </a:schemeClr>
                  </a:solidFill>
                  <a:latin typeface="Nunito Sans"/>
                  <a:ea typeface="Nunito Sans"/>
                  <a:cs typeface="Nunito Sans"/>
                  <a:sym typeface="Nunito Sans"/>
                </a:rPr>
                <a:t>learn by doing.</a:t>
              </a:r>
              <a:endParaRPr sz="800" b="1" dirty="0">
                <a:solidFill>
                  <a:schemeClr val="tx2">
                    <a:lumMod val="50000"/>
                  </a:schemeClr>
                </a:solidFill>
                <a:latin typeface="Nunito Sans"/>
                <a:ea typeface="Nunito Sans"/>
                <a:cs typeface="Nunito Sans"/>
                <a:sym typeface="Nunito Sans"/>
              </a:endParaRPr>
            </a:p>
          </p:txBody>
        </p:sp>
        <p:sp>
          <p:nvSpPr>
            <p:cNvPr id="257" name="Google Shape;257;p28"/>
            <p:cNvSpPr/>
            <p:nvPr/>
          </p:nvSpPr>
          <p:spPr>
            <a:xfrm>
              <a:off x="6427830" y="1493307"/>
              <a:ext cx="198600" cy="198300"/>
            </a:xfrm>
            <a:prstGeom prst="ellipse">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58" name="Google Shape;258;p28"/>
          <p:cNvSpPr/>
          <p:nvPr/>
        </p:nvSpPr>
        <p:spPr>
          <a:xfrm>
            <a:off x="3300911" y="2377883"/>
            <a:ext cx="2541910" cy="950456"/>
          </a:xfrm>
          <a:custGeom>
            <a:avLst/>
            <a:gdLst/>
            <a:ahLst/>
            <a:cxnLst/>
            <a:rect l="l" t="t" r="r" b="b"/>
            <a:pathLst>
              <a:path w="126826" h="43529" extrusionOk="0">
                <a:moveTo>
                  <a:pt x="0" y="20002"/>
                </a:moveTo>
                <a:lnTo>
                  <a:pt x="63389" y="43529"/>
                </a:lnTo>
                <a:lnTo>
                  <a:pt x="126826" y="19907"/>
                </a:lnTo>
                <a:lnTo>
                  <a:pt x="63580" y="0"/>
                </a:lnTo>
                <a:close/>
              </a:path>
            </a:pathLst>
          </a:custGeom>
          <a:solidFill>
            <a:srgbClr val="D9D9D9"/>
          </a:solidFill>
          <a:ln>
            <a:noFill/>
          </a:ln>
        </p:spPr>
      </p:sp>
      <p:sp>
        <p:nvSpPr>
          <p:cNvPr id="259" name="Google Shape;259;p28"/>
          <p:cNvSpPr/>
          <p:nvPr/>
        </p:nvSpPr>
        <p:spPr>
          <a:xfrm>
            <a:off x="2814594" y="2813402"/>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95698A"/>
          </a:solidFill>
          <a:ln>
            <a:noFill/>
          </a:ln>
          <a:effectLst>
            <a:outerShdw blurRad="50800" dist="50800" dir="5400000" algn="ctr" rotWithShape="0">
              <a:srgbClr val="000000">
                <a:alpha val="0"/>
              </a:srgbClr>
            </a:outerShdw>
            <a:softEdge rad="0"/>
          </a:effectLst>
        </p:spPr>
      </p:sp>
      <p:sp>
        <p:nvSpPr>
          <p:cNvPr id="260" name="Google Shape;260;p28"/>
          <p:cNvSpPr/>
          <p:nvPr/>
        </p:nvSpPr>
        <p:spPr>
          <a:xfrm flipH="1">
            <a:off x="4571177" y="2813402"/>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B57BA6"/>
          </a:solidFill>
          <a:ln>
            <a:noFill/>
          </a:ln>
          <a:effectLst>
            <a:glow>
              <a:schemeClr val="accent1">
                <a:alpha val="40000"/>
              </a:schemeClr>
            </a:glow>
          </a:effectLst>
        </p:spPr>
      </p:sp>
      <p:sp>
        <p:nvSpPr>
          <p:cNvPr id="261" name="Google Shape;261;p28"/>
          <p:cNvSpPr/>
          <p:nvPr/>
        </p:nvSpPr>
        <p:spPr>
          <a:xfrm>
            <a:off x="3792524" y="1793749"/>
            <a:ext cx="1565850" cy="585863"/>
          </a:xfrm>
          <a:custGeom>
            <a:avLst/>
            <a:gdLst/>
            <a:ahLst/>
            <a:cxnLst/>
            <a:rect l="l" t="t" r="r" b="b"/>
            <a:pathLst>
              <a:path w="24053" h="8150" extrusionOk="0">
                <a:moveTo>
                  <a:pt x="0" y="3827"/>
                </a:moveTo>
                <a:lnTo>
                  <a:pt x="11976" y="8150"/>
                </a:lnTo>
                <a:lnTo>
                  <a:pt x="24053" y="3827"/>
                </a:lnTo>
                <a:lnTo>
                  <a:pt x="12126" y="0"/>
                </a:lnTo>
                <a:close/>
              </a:path>
            </a:pathLst>
          </a:custGeom>
          <a:solidFill>
            <a:srgbClr val="D9D9D9"/>
          </a:solidFill>
          <a:ln>
            <a:noFill/>
          </a:ln>
        </p:spPr>
      </p:sp>
      <p:sp>
        <p:nvSpPr>
          <p:cNvPr id="262" name="Google Shape;262;p28"/>
          <p:cNvSpPr/>
          <p:nvPr/>
        </p:nvSpPr>
        <p:spPr>
          <a:xfrm>
            <a:off x="3386580" y="2068262"/>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95698A"/>
          </a:solidFill>
          <a:ln>
            <a:noFill/>
          </a:ln>
          <a:effectLst>
            <a:outerShdw blurRad="50800" dist="50800" dir="5400000" algn="ctr" rotWithShape="0">
              <a:srgbClr val="000000">
                <a:alpha val="0"/>
              </a:srgbClr>
            </a:outerShdw>
            <a:softEdge rad="0"/>
          </a:effectLst>
        </p:spPr>
      </p:sp>
      <p:sp>
        <p:nvSpPr>
          <p:cNvPr id="263" name="Google Shape;263;p28"/>
          <p:cNvSpPr/>
          <p:nvPr/>
        </p:nvSpPr>
        <p:spPr>
          <a:xfrm flipH="1">
            <a:off x="4572690" y="2068262"/>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B57BA6"/>
          </a:solidFill>
          <a:ln>
            <a:noFill/>
          </a:ln>
          <a:effectLst>
            <a:glow>
              <a:schemeClr val="accent1">
                <a:alpha val="40000"/>
              </a:schemeClr>
            </a:glow>
          </a:effectLst>
        </p:spPr>
      </p:sp>
      <p:sp>
        <p:nvSpPr>
          <p:cNvPr id="264" name="Google Shape;264;p28"/>
          <p:cNvSpPr/>
          <p:nvPr/>
        </p:nvSpPr>
        <p:spPr>
          <a:xfrm>
            <a:off x="3882386" y="945750"/>
            <a:ext cx="693508" cy="1201140"/>
          </a:xfrm>
          <a:custGeom>
            <a:avLst/>
            <a:gdLst/>
            <a:ahLst/>
            <a:cxnLst/>
            <a:rect l="l" t="t" r="r" b="b"/>
            <a:pathLst>
              <a:path w="10635" h="16697" extrusionOk="0">
                <a:moveTo>
                  <a:pt x="10635" y="0"/>
                </a:moveTo>
                <a:lnTo>
                  <a:pt x="0" y="12722"/>
                </a:lnTo>
                <a:lnTo>
                  <a:pt x="10635" y="16697"/>
                </a:lnTo>
                <a:close/>
              </a:path>
            </a:pathLst>
          </a:custGeom>
          <a:solidFill>
            <a:srgbClr val="95698A"/>
          </a:solidFill>
          <a:ln>
            <a:noFill/>
          </a:ln>
          <a:effectLst>
            <a:outerShdw blurRad="50800" dist="50800" dir="5400000" algn="ctr" rotWithShape="0">
              <a:srgbClr val="000000">
                <a:alpha val="0"/>
              </a:srgbClr>
            </a:outerShdw>
            <a:softEdge rad="0"/>
          </a:effectLst>
        </p:spPr>
      </p:sp>
      <p:sp>
        <p:nvSpPr>
          <p:cNvPr id="265" name="Google Shape;265;p28"/>
          <p:cNvSpPr/>
          <p:nvPr/>
        </p:nvSpPr>
        <p:spPr>
          <a:xfrm flipH="1">
            <a:off x="4572675" y="945750"/>
            <a:ext cx="693508" cy="1201140"/>
          </a:xfrm>
          <a:custGeom>
            <a:avLst/>
            <a:gdLst/>
            <a:ahLst/>
            <a:cxnLst/>
            <a:rect l="l" t="t" r="r" b="b"/>
            <a:pathLst>
              <a:path w="10635" h="16697" extrusionOk="0">
                <a:moveTo>
                  <a:pt x="10635" y="0"/>
                </a:moveTo>
                <a:lnTo>
                  <a:pt x="0" y="12722"/>
                </a:lnTo>
                <a:lnTo>
                  <a:pt x="10635" y="16697"/>
                </a:lnTo>
                <a:close/>
              </a:path>
            </a:pathLst>
          </a:custGeom>
          <a:solidFill>
            <a:srgbClr val="B57BA6"/>
          </a:solidFill>
          <a:ln>
            <a:noFill/>
          </a:ln>
          <a:effectLst>
            <a:glow>
              <a:schemeClr val="accent1">
                <a:alpha val="40000"/>
              </a:schemeClr>
            </a:glow>
          </a:effectLst>
        </p:spPr>
      </p:sp>
      <p:sp>
        <p:nvSpPr>
          <p:cNvPr id="266" name="Google Shape;266;p28"/>
          <p:cNvSpPr txBox="1"/>
          <p:nvPr/>
        </p:nvSpPr>
        <p:spPr>
          <a:xfrm>
            <a:off x="6399017" y="1283602"/>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en" sz="800" dirty="0">
                <a:solidFill>
                  <a:srgbClr val="FFFFFF"/>
                </a:solidFill>
                <a:latin typeface="Roboto"/>
                <a:ea typeface="Roboto"/>
                <a:cs typeface="Roboto"/>
                <a:sym typeface="Roboto"/>
              </a:rPr>
              <a:t>3</a:t>
            </a:r>
            <a:endParaRPr sz="800" dirty="0">
              <a:solidFill>
                <a:srgbClr val="FFFFFF"/>
              </a:solidFill>
              <a:latin typeface="Roboto"/>
              <a:ea typeface="Roboto"/>
              <a:cs typeface="Roboto"/>
              <a:sym typeface="Roboto"/>
            </a:endParaRPr>
          </a:p>
        </p:txBody>
      </p:sp>
      <p:sp>
        <p:nvSpPr>
          <p:cNvPr id="267" name="Google Shape;267;p28"/>
          <p:cNvSpPr txBox="1"/>
          <p:nvPr/>
        </p:nvSpPr>
        <p:spPr>
          <a:xfrm>
            <a:off x="6409375" y="2967135"/>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en" sz="800" dirty="0">
                <a:solidFill>
                  <a:srgbClr val="FFFFFF"/>
                </a:solidFill>
                <a:latin typeface="Roboto"/>
                <a:ea typeface="Roboto"/>
                <a:cs typeface="Roboto"/>
                <a:sym typeface="Roboto"/>
              </a:rPr>
              <a:t>1</a:t>
            </a:r>
            <a:endParaRPr sz="800" dirty="0">
              <a:solidFill>
                <a:srgbClr val="FFFFFF"/>
              </a:solidFill>
              <a:latin typeface="Roboto"/>
              <a:ea typeface="Roboto"/>
              <a:cs typeface="Roboto"/>
              <a:sym typeface="Roboto"/>
            </a:endParaRPr>
          </a:p>
        </p:txBody>
      </p:sp>
      <p:sp>
        <p:nvSpPr>
          <p:cNvPr id="25" name="Google Shape;250;p28">
            <a:extLst>
              <a:ext uri="{FF2B5EF4-FFF2-40B4-BE49-F238E27FC236}">
                <a16:creationId xmlns:a16="http://schemas.microsoft.com/office/drawing/2014/main" id="{5B8251A9-3CC8-4EC2-AA48-6529AA0F44E3}"/>
              </a:ext>
            </a:extLst>
          </p:cNvPr>
          <p:cNvSpPr txBox="1"/>
          <p:nvPr/>
        </p:nvSpPr>
        <p:spPr>
          <a:xfrm>
            <a:off x="96494" y="782192"/>
            <a:ext cx="2393400" cy="861222"/>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US" sz="1200" b="1" dirty="0">
                <a:solidFill>
                  <a:srgbClr val="B57BA6"/>
                </a:solidFill>
                <a:latin typeface="Nunito Sans"/>
                <a:ea typeface="Nunito Sans"/>
                <a:cs typeface="Nunito Sans"/>
                <a:sym typeface="Nunito Sans"/>
              </a:rPr>
              <a:t>Learning Reflections</a:t>
            </a:r>
            <a:endParaRPr sz="1200" b="1" dirty="0">
              <a:latin typeface="Roboto"/>
              <a:ea typeface="Roboto"/>
              <a:cs typeface="Roboto"/>
              <a:sym typeface="Roboto"/>
            </a:endParaRPr>
          </a:p>
          <a:p>
            <a:pPr marL="0" lvl="0" indent="0" algn="r" rtl="0">
              <a:spcBef>
                <a:spcPts val="0"/>
              </a:spcBef>
              <a:spcAft>
                <a:spcPts val="1600"/>
              </a:spcAft>
              <a:buNone/>
            </a:pPr>
            <a:r>
              <a:rPr lang="en-US" sz="800" dirty="0">
                <a:solidFill>
                  <a:srgbClr val="666666"/>
                </a:solidFill>
                <a:latin typeface="Nunito Sans"/>
                <a:ea typeface="Nunito Sans"/>
                <a:cs typeface="Nunito Sans"/>
                <a:sym typeface="Nunito Sans"/>
              </a:rPr>
              <a:t>Recap broader context of the past week</a:t>
            </a:r>
            <a:r>
              <a:rPr lang="en" sz="800" b="1" dirty="0">
                <a:solidFill>
                  <a:srgbClr val="666666"/>
                </a:solidFill>
                <a:latin typeface="Nunito Sans"/>
                <a:ea typeface="Nunito Sans"/>
                <a:cs typeface="Nunito Sans"/>
                <a:sym typeface="Nunito Sans"/>
              </a:rPr>
              <a:t>.</a:t>
            </a:r>
            <a:endParaRPr sz="800" dirty="0">
              <a:latin typeface="Roboto"/>
              <a:ea typeface="Roboto"/>
              <a:cs typeface="Roboto"/>
              <a:sym typeface="Roboto"/>
            </a:endParaRPr>
          </a:p>
        </p:txBody>
      </p:sp>
      <p:sp>
        <p:nvSpPr>
          <p:cNvPr id="26" name="Google Shape;250;p28">
            <a:extLst>
              <a:ext uri="{FF2B5EF4-FFF2-40B4-BE49-F238E27FC236}">
                <a16:creationId xmlns:a16="http://schemas.microsoft.com/office/drawing/2014/main" id="{40635769-866F-46F4-9F72-019B662DDBF2}"/>
              </a:ext>
            </a:extLst>
          </p:cNvPr>
          <p:cNvSpPr txBox="1"/>
          <p:nvPr/>
        </p:nvSpPr>
        <p:spPr>
          <a:xfrm>
            <a:off x="566" y="2818091"/>
            <a:ext cx="2393400" cy="861222"/>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US" sz="1200" b="1" dirty="0">
                <a:solidFill>
                  <a:srgbClr val="B57BA6"/>
                </a:solidFill>
                <a:latin typeface="Nunito Sans"/>
                <a:ea typeface="Nunito Sans"/>
                <a:cs typeface="Nunito Sans"/>
                <a:sym typeface="Nunito Sans"/>
              </a:rPr>
              <a:t>Checkpoints</a:t>
            </a:r>
            <a:endParaRPr sz="1200" b="1" dirty="0">
              <a:latin typeface="Roboto"/>
              <a:ea typeface="Roboto"/>
              <a:cs typeface="Roboto"/>
              <a:sym typeface="Roboto"/>
            </a:endParaRPr>
          </a:p>
          <a:p>
            <a:pPr marL="0" lvl="0" indent="0" algn="r" rtl="0">
              <a:spcBef>
                <a:spcPts val="0"/>
              </a:spcBef>
              <a:spcAft>
                <a:spcPts val="1600"/>
              </a:spcAft>
              <a:buNone/>
            </a:pPr>
            <a:r>
              <a:rPr lang="en-US" sz="800" dirty="0">
                <a:solidFill>
                  <a:srgbClr val="666666"/>
                </a:solidFill>
                <a:latin typeface="Nunito Sans"/>
                <a:ea typeface="Roboto"/>
                <a:cs typeface="Roboto"/>
                <a:sym typeface="Nunito Sans"/>
              </a:rPr>
              <a:t>Test your understanding of the last concept</a:t>
            </a:r>
            <a:endParaRPr sz="800" dirty="0">
              <a:latin typeface="Roboto"/>
              <a:ea typeface="Roboto"/>
              <a:cs typeface="Roboto"/>
              <a:sym typeface="Roboto"/>
            </a:endParaRPr>
          </a:p>
        </p:txBody>
      </p:sp>
      <p:cxnSp>
        <p:nvCxnSpPr>
          <p:cNvPr id="3" name="Connector: Elbow 2">
            <a:extLst>
              <a:ext uri="{FF2B5EF4-FFF2-40B4-BE49-F238E27FC236}">
                <a16:creationId xmlns:a16="http://schemas.microsoft.com/office/drawing/2014/main" id="{C4204613-ECDD-4314-B0CC-213601F35BC7}"/>
              </a:ext>
            </a:extLst>
          </p:cNvPr>
          <p:cNvCxnSpPr>
            <a:stCxn id="25" idx="3"/>
          </p:cNvCxnSpPr>
          <p:nvPr/>
        </p:nvCxnSpPr>
        <p:spPr>
          <a:xfrm>
            <a:off x="2489894" y="1212803"/>
            <a:ext cx="1302630" cy="689905"/>
          </a:xfrm>
          <a:prstGeom prst="bentConnector3">
            <a:avLst/>
          </a:prstGeom>
          <a:ln w="12700">
            <a:solidFill>
              <a:srgbClr val="B57BA6"/>
            </a:solidFill>
            <a:prstDash val="dash"/>
          </a:ln>
        </p:spPr>
        <p:style>
          <a:lnRef idx="1">
            <a:schemeClr val="accent1"/>
          </a:lnRef>
          <a:fillRef idx="0">
            <a:schemeClr val="accent1"/>
          </a:fillRef>
          <a:effectRef idx="0">
            <a:schemeClr val="accent1"/>
          </a:effectRef>
          <a:fontRef idx="minor">
            <a:schemeClr val="tx1"/>
          </a:fontRef>
        </p:style>
      </p:cxnSp>
      <p:cxnSp>
        <p:nvCxnSpPr>
          <p:cNvPr id="5" name="Connector: Elbow 4">
            <a:extLst>
              <a:ext uri="{FF2B5EF4-FFF2-40B4-BE49-F238E27FC236}">
                <a16:creationId xmlns:a16="http://schemas.microsoft.com/office/drawing/2014/main" id="{F049E371-8199-48C4-B52C-59273351039C}"/>
              </a:ext>
            </a:extLst>
          </p:cNvPr>
          <p:cNvCxnSpPr>
            <a:stCxn id="26" idx="3"/>
          </p:cNvCxnSpPr>
          <p:nvPr/>
        </p:nvCxnSpPr>
        <p:spPr>
          <a:xfrm flipV="1">
            <a:off x="2393966" y="2682240"/>
            <a:ext cx="747243" cy="566462"/>
          </a:xfrm>
          <a:prstGeom prst="bentConnector3">
            <a:avLst/>
          </a:prstGeom>
          <a:ln w="12700">
            <a:solidFill>
              <a:srgbClr val="B57BA6"/>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86381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9"/>
                                        </p:tgtEl>
                                        <p:attrNameLst>
                                          <p:attrName>style.visibility</p:attrName>
                                        </p:attrNameLst>
                                      </p:cBhvr>
                                      <p:to>
                                        <p:strVal val="visible"/>
                                      </p:to>
                                    </p:set>
                                    <p:animEffect transition="in" filter="fade">
                                      <p:cBhvr>
                                        <p:cTn id="7" dur="1"/>
                                        <p:tgtEl>
                                          <p:spTgt spid="249"/>
                                        </p:tgtEl>
                                      </p:cBhvr>
                                    </p:animEffect>
                                  </p:childTnLst>
                                </p:cTn>
                              </p:par>
                              <p:par>
                                <p:cTn id="8" presetID="10" presetClass="entr" presetSubtype="0" fill="hold" nodeType="withEffect">
                                  <p:stCondLst>
                                    <p:cond delay="0"/>
                                  </p:stCondLst>
                                  <p:childTnLst>
                                    <p:set>
                                      <p:cBhvr>
                                        <p:cTn id="9" dur="1" fill="hold">
                                          <p:stCondLst>
                                            <p:cond delay="0"/>
                                          </p:stCondLst>
                                        </p:cTn>
                                        <p:tgtEl>
                                          <p:spTgt spid="262"/>
                                        </p:tgtEl>
                                        <p:attrNameLst>
                                          <p:attrName>style.visibility</p:attrName>
                                        </p:attrNameLst>
                                      </p:cBhvr>
                                      <p:to>
                                        <p:strVal val="visible"/>
                                      </p:to>
                                    </p:set>
                                    <p:animEffect transition="in" filter="fade">
                                      <p:cBhvr>
                                        <p:cTn id="10" dur="1"/>
                                        <p:tgtEl>
                                          <p:spTgt spid="262"/>
                                        </p:tgtEl>
                                      </p:cBhvr>
                                    </p:animEffect>
                                  </p:childTnLst>
                                </p:cTn>
                              </p:par>
                              <p:par>
                                <p:cTn id="11" presetID="10" presetClass="entr" presetSubtype="0" fill="hold" nodeType="withEffect">
                                  <p:stCondLst>
                                    <p:cond delay="0"/>
                                  </p:stCondLst>
                                  <p:childTnLst>
                                    <p:set>
                                      <p:cBhvr>
                                        <p:cTn id="12" dur="1" fill="hold">
                                          <p:stCondLst>
                                            <p:cond delay="0"/>
                                          </p:stCondLst>
                                        </p:cTn>
                                        <p:tgtEl>
                                          <p:spTgt spid="263"/>
                                        </p:tgtEl>
                                        <p:attrNameLst>
                                          <p:attrName>style.visibility</p:attrName>
                                        </p:attrNameLst>
                                      </p:cBhvr>
                                      <p:to>
                                        <p:strVal val="visible"/>
                                      </p:to>
                                    </p:set>
                                    <p:animEffect transition="in" filter="fade">
                                      <p:cBhvr>
                                        <p:cTn id="13" dur="1"/>
                                        <p:tgtEl>
                                          <p:spTgt spid="263"/>
                                        </p:tgtEl>
                                      </p:cBhvr>
                                    </p:animEffect>
                                  </p:childTnLst>
                                </p:cTn>
                              </p:par>
                              <p:par>
                                <p:cTn id="14" presetID="10" presetClass="entr" presetSubtype="0" fill="hold" nodeType="withEffect">
                                  <p:stCondLst>
                                    <p:cond delay="0"/>
                                  </p:stCondLst>
                                  <p:childTnLst>
                                    <p:set>
                                      <p:cBhvr>
                                        <p:cTn id="15" dur="1" fill="hold">
                                          <p:stCondLst>
                                            <p:cond delay="0"/>
                                          </p:stCondLst>
                                        </p:cTn>
                                        <p:tgtEl>
                                          <p:spTgt spid="261"/>
                                        </p:tgtEl>
                                        <p:attrNameLst>
                                          <p:attrName>style.visibility</p:attrName>
                                        </p:attrNameLst>
                                      </p:cBhvr>
                                      <p:to>
                                        <p:strVal val="visible"/>
                                      </p:to>
                                    </p:set>
                                    <p:animEffect transition="in" filter="fade">
                                      <p:cBhvr>
                                        <p:cTn id="16" dur="1"/>
                                        <p:tgtEl>
                                          <p:spTgt spid="26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4"/>
                                        </p:tgtEl>
                                        <p:attrNameLst>
                                          <p:attrName>style.visibility</p:attrName>
                                        </p:attrNameLst>
                                      </p:cBhvr>
                                      <p:to>
                                        <p:strVal val="visible"/>
                                      </p:to>
                                    </p:set>
                                    <p:animEffect transition="in" filter="fade">
                                      <p:cBhvr>
                                        <p:cTn id="21" dur="1"/>
                                        <p:tgtEl>
                                          <p:spTgt spid="254"/>
                                        </p:tgtEl>
                                      </p:cBhvr>
                                    </p:animEffect>
                                  </p:childTnLst>
                                </p:cTn>
                              </p:par>
                              <p:par>
                                <p:cTn id="22" presetID="10" presetClass="entr" presetSubtype="0" fill="hold" nodeType="withEffect">
                                  <p:stCondLst>
                                    <p:cond delay="0"/>
                                  </p:stCondLst>
                                  <p:childTnLst>
                                    <p:set>
                                      <p:cBhvr>
                                        <p:cTn id="23" dur="1" fill="hold">
                                          <p:stCondLst>
                                            <p:cond delay="0"/>
                                          </p:stCondLst>
                                        </p:cTn>
                                        <p:tgtEl>
                                          <p:spTgt spid="265"/>
                                        </p:tgtEl>
                                        <p:attrNameLst>
                                          <p:attrName>style.visibility</p:attrName>
                                        </p:attrNameLst>
                                      </p:cBhvr>
                                      <p:to>
                                        <p:strVal val="visible"/>
                                      </p:to>
                                    </p:set>
                                    <p:animEffect transition="in" filter="fade">
                                      <p:cBhvr>
                                        <p:cTn id="24" dur="1"/>
                                        <p:tgtEl>
                                          <p:spTgt spid="265"/>
                                        </p:tgtEl>
                                      </p:cBhvr>
                                    </p:animEffect>
                                  </p:childTnLst>
                                </p:cTn>
                              </p:par>
                              <p:par>
                                <p:cTn id="25" presetID="10" presetClass="entr" presetSubtype="0" fill="hold" nodeType="withEffect">
                                  <p:stCondLst>
                                    <p:cond delay="0"/>
                                  </p:stCondLst>
                                  <p:childTnLst>
                                    <p:set>
                                      <p:cBhvr>
                                        <p:cTn id="26" dur="1" fill="hold">
                                          <p:stCondLst>
                                            <p:cond delay="0"/>
                                          </p:stCondLst>
                                        </p:cTn>
                                        <p:tgtEl>
                                          <p:spTgt spid="264"/>
                                        </p:tgtEl>
                                        <p:attrNameLst>
                                          <p:attrName>style.visibility</p:attrName>
                                        </p:attrNameLst>
                                      </p:cBhvr>
                                      <p:to>
                                        <p:strVal val="visible"/>
                                      </p:to>
                                    </p:set>
                                    <p:animEffect transition="in" filter="fade">
                                      <p:cBhvr>
                                        <p:cTn id="27" dur="1"/>
                                        <p:tgtEl>
                                          <p:spTgt spid="26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4"/>
        <p:cNvGrpSpPr/>
        <p:nvPr/>
      </p:nvGrpSpPr>
      <p:grpSpPr>
        <a:xfrm>
          <a:off x="0" y="0"/>
          <a:ext cx="0" cy="0"/>
          <a:chOff x="0" y="0"/>
          <a:chExt cx="0" cy="0"/>
        </a:xfrm>
      </p:grpSpPr>
      <p:sp>
        <p:nvSpPr>
          <p:cNvPr id="205" name="Google Shape;205;p27"/>
          <p:cNvSpPr txBox="1">
            <a:spLocks noGrp="1"/>
          </p:cNvSpPr>
          <p:nvPr>
            <p:ph type="sldNum" idx="12"/>
          </p:nvPr>
        </p:nvSpPr>
        <p:spPr>
          <a:xfrm>
            <a:off x="8550159" y="42262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100"/>
              <a:buFont typeface="Arial"/>
              <a:buNone/>
            </a:pPr>
            <a:fld id="{00000000-1234-1234-1234-123412341234}" type="slidenum">
              <a:rPr lang="en">
                <a:solidFill>
                  <a:srgbClr val="FFFFFF"/>
                </a:solidFill>
              </a:rPr>
              <a:t>26</a:t>
            </a:fld>
            <a:endParaRPr>
              <a:solidFill>
                <a:srgbClr val="FFFFFF"/>
              </a:solidFill>
            </a:endParaRPr>
          </a:p>
        </p:txBody>
      </p:sp>
      <p:grpSp>
        <p:nvGrpSpPr>
          <p:cNvPr id="206" name="Google Shape;206;p27"/>
          <p:cNvGrpSpPr/>
          <p:nvPr/>
        </p:nvGrpSpPr>
        <p:grpSpPr>
          <a:xfrm>
            <a:off x="820638" y="192550"/>
            <a:ext cx="1494742" cy="3711155"/>
            <a:chOff x="1118210" y="283725"/>
            <a:chExt cx="2090840" cy="4076400"/>
          </a:xfrm>
        </p:grpSpPr>
        <p:sp>
          <p:nvSpPr>
            <p:cNvPr id="207" name="Google Shape;207;p27"/>
            <p:cNvSpPr/>
            <p:nvPr/>
          </p:nvSpPr>
          <p:spPr>
            <a:xfrm>
              <a:off x="1178650" y="283725"/>
              <a:ext cx="2030400" cy="4076400"/>
            </a:xfrm>
            <a:prstGeom prst="rect">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8" name="Google Shape;208;p27"/>
            <p:cNvSpPr/>
            <p:nvPr/>
          </p:nvSpPr>
          <p:spPr>
            <a:xfrm>
              <a:off x="1118210" y="341749"/>
              <a:ext cx="2030400" cy="2490600"/>
            </a:xfrm>
            <a:prstGeom prst="rect">
              <a:avLst/>
            </a:prstGeom>
            <a:solidFill>
              <a:srgbClr val="FFFFFF"/>
            </a:solidFill>
            <a:ln w="19050" cap="flat" cmpd="sng">
              <a:solidFill>
                <a:srgbClr val="B57BA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9" name="Google Shape;209;p27"/>
            <p:cNvSpPr/>
            <p:nvPr/>
          </p:nvSpPr>
          <p:spPr>
            <a:xfrm>
              <a:off x="1233923" y="1225061"/>
              <a:ext cx="1815000" cy="6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rPr>
                <a:t>Lecture</a:t>
              </a:r>
              <a:endParaRPr sz="12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endParaRPr>
            </a:p>
          </p:txBody>
        </p:sp>
        <p:sp>
          <p:nvSpPr>
            <p:cNvPr id="210" name="Google Shape;210;p27"/>
            <p:cNvSpPr/>
            <p:nvPr/>
          </p:nvSpPr>
          <p:spPr>
            <a:xfrm>
              <a:off x="1233850" y="470600"/>
              <a:ext cx="1815000" cy="6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a:rPr>
                <a:t>Mon</a:t>
              </a:r>
              <a:endParaRPr sz="40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Thin"/>
              </a:endParaRPr>
            </a:p>
          </p:txBody>
        </p:sp>
        <p:sp>
          <p:nvSpPr>
            <p:cNvPr id="211" name="Google Shape;211;p27"/>
            <p:cNvSpPr/>
            <p:nvPr/>
          </p:nvSpPr>
          <p:spPr>
            <a:xfrm rot="5400000">
              <a:off x="1938854" y="2785391"/>
              <a:ext cx="389100" cy="278100"/>
            </a:xfrm>
            <a:prstGeom prst="rightArrow">
              <a:avLst>
                <a:gd name="adj1" fmla="val 34239"/>
                <a:gd name="adj2" fmla="val 57035"/>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12" name="Google Shape;212;p27"/>
          <p:cNvGrpSpPr/>
          <p:nvPr/>
        </p:nvGrpSpPr>
        <p:grpSpPr>
          <a:xfrm>
            <a:off x="2343275" y="192550"/>
            <a:ext cx="1494742" cy="3711155"/>
            <a:chOff x="1118210" y="283725"/>
            <a:chExt cx="2090840" cy="4076400"/>
          </a:xfrm>
        </p:grpSpPr>
        <p:sp>
          <p:nvSpPr>
            <p:cNvPr id="213" name="Google Shape;213;p27"/>
            <p:cNvSpPr/>
            <p:nvPr/>
          </p:nvSpPr>
          <p:spPr>
            <a:xfrm>
              <a:off x="1178650" y="283725"/>
              <a:ext cx="2030400" cy="4076400"/>
            </a:xfrm>
            <a:prstGeom prst="rect">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4" name="Google Shape;214;p27"/>
            <p:cNvSpPr/>
            <p:nvPr/>
          </p:nvSpPr>
          <p:spPr>
            <a:xfrm>
              <a:off x="1118210" y="341749"/>
              <a:ext cx="2030400" cy="2490600"/>
            </a:xfrm>
            <a:prstGeom prst="rect">
              <a:avLst/>
            </a:prstGeom>
            <a:solidFill>
              <a:srgbClr val="FFFFFF"/>
            </a:solidFill>
            <a:ln w="19050" cap="flat" cmpd="sng">
              <a:solidFill>
                <a:srgbClr val="B57BA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5" name="Google Shape;215;p27"/>
            <p:cNvSpPr/>
            <p:nvPr/>
          </p:nvSpPr>
          <p:spPr>
            <a:xfrm>
              <a:off x="1233923" y="1225061"/>
              <a:ext cx="1815000" cy="6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rPr>
                <a:t> </a:t>
              </a:r>
              <a:endParaRPr sz="12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endParaRPr>
            </a:p>
          </p:txBody>
        </p:sp>
        <p:sp>
          <p:nvSpPr>
            <p:cNvPr id="216" name="Google Shape;216;p27"/>
            <p:cNvSpPr/>
            <p:nvPr/>
          </p:nvSpPr>
          <p:spPr>
            <a:xfrm>
              <a:off x="1233850" y="470600"/>
              <a:ext cx="1815000" cy="6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a:rPr>
                <a:t>Tue</a:t>
              </a:r>
              <a:endParaRPr sz="40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Thin"/>
              </a:endParaRPr>
            </a:p>
          </p:txBody>
        </p:sp>
        <p:sp>
          <p:nvSpPr>
            <p:cNvPr id="217" name="Google Shape;217;p27"/>
            <p:cNvSpPr/>
            <p:nvPr/>
          </p:nvSpPr>
          <p:spPr>
            <a:xfrm rot="5400000">
              <a:off x="1938854" y="2785391"/>
              <a:ext cx="389100" cy="278100"/>
            </a:xfrm>
            <a:prstGeom prst="rightArrow">
              <a:avLst>
                <a:gd name="adj1" fmla="val 34239"/>
                <a:gd name="adj2" fmla="val 57035"/>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18" name="Google Shape;218;p27"/>
          <p:cNvGrpSpPr/>
          <p:nvPr/>
        </p:nvGrpSpPr>
        <p:grpSpPr>
          <a:xfrm>
            <a:off x="3865913" y="192550"/>
            <a:ext cx="1494742" cy="3711155"/>
            <a:chOff x="1118210" y="283725"/>
            <a:chExt cx="2090840" cy="4076400"/>
          </a:xfrm>
        </p:grpSpPr>
        <p:sp>
          <p:nvSpPr>
            <p:cNvPr id="219" name="Google Shape;219;p27"/>
            <p:cNvSpPr/>
            <p:nvPr/>
          </p:nvSpPr>
          <p:spPr>
            <a:xfrm>
              <a:off x="1178650" y="283725"/>
              <a:ext cx="2030400" cy="4076400"/>
            </a:xfrm>
            <a:prstGeom prst="rect">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0" name="Google Shape;220;p27"/>
            <p:cNvSpPr/>
            <p:nvPr/>
          </p:nvSpPr>
          <p:spPr>
            <a:xfrm>
              <a:off x="1118210" y="341749"/>
              <a:ext cx="2030400" cy="2490600"/>
            </a:xfrm>
            <a:prstGeom prst="rect">
              <a:avLst/>
            </a:prstGeom>
            <a:solidFill>
              <a:srgbClr val="FFFFFF"/>
            </a:solidFill>
            <a:ln w="19050" cap="flat" cmpd="sng">
              <a:solidFill>
                <a:srgbClr val="B57BA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1" name="Google Shape;221;p27"/>
            <p:cNvSpPr/>
            <p:nvPr/>
          </p:nvSpPr>
          <p:spPr>
            <a:xfrm>
              <a:off x="1233923" y="1225061"/>
              <a:ext cx="1815000" cy="6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rPr>
                <a:t>Lecture</a:t>
              </a:r>
              <a:endParaRPr sz="12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endParaRPr>
            </a:p>
          </p:txBody>
        </p:sp>
        <p:sp>
          <p:nvSpPr>
            <p:cNvPr id="222" name="Google Shape;222;p27"/>
            <p:cNvSpPr/>
            <p:nvPr/>
          </p:nvSpPr>
          <p:spPr>
            <a:xfrm>
              <a:off x="1233850" y="470600"/>
              <a:ext cx="1815000" cy="6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a:rPr>
                <a:t>Wed</a:t>
              </a:r>
              <a:endParaRPr sz="40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Thin"/>
              </a:endParaRPr>
            </a:p>
          </p:txBody>
        </p:sp>
        <p:sp>
          <p:nvSpPr>
            <p:cNvPr id="223" name="Google Shape;223;p27"/>
            <p:cNvSpPr/>
            <p:nvPr/>
          </p:nvSpPr>
          <p:spPr>
            <a:xfrm rot="5400000">
              <a:off x="1938854" y="2785391"/>
              <a:ext cx="389100" cy="278100"/>
            </a:xfrm>
            <a:prstGeom prst="rightArrow">
              <a:avLst>
                <a:gd name="adj1" fmla="val 34239"/>
                <a:gd name="adj2" fmla="val 57035"/>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4" name="Google Shape;224;p27"/>
          <p:cNvGrpSpPr/>
          <p:nvPr/>
        </p:nvGrpSpPr>
        <p:grpSpPr>
          <a:xfrm>
            <a:off x="5388550" y="192550"/>
            <a:ext cx="1494742" cy="3711155"/>
            <a:chOff x="1118210" y="283725"/>
            <a:chExt cx="2090840" cy="4076400"/>
          </a:xfrm>
        </p:grpSpPr>
        <p:sp>
          <p:nvSpPr>
            <p:cNvPr id="225" name="Google Shape;225;p27"/>
            <p:cNvSpPr/>
            <p:nvPr/>
          </p:nvSpPr>
          <p:spPr>
            <a:xfrm>
              <a:off x="1178650" y="283725"/>
              <a:ext cx="2030400" cy="4076400"/>
            </a:xfrm>
            <a:prstGeom prst="rect">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6" name="Google Shape;226;p27"/>
            <p:cNvSpPr/>
            <p:nvPr/>
          </p:nvSpPr>
          <p:spPr>
            <a:xfrm>
              <a:off x="1118210" y="341749"/>
              <a:ext cx="2030400" cy="2490600"/>
            </a:xfrm>
            <a:prstGeom prst="rect">
              <a:avLst/>
            </a:prstGeom>
            <a:solidFill>
              <a:srgbClr val="FFFFFF"/>
            </a:solidFill>
            <a:ln w="19050" cap="flat" cmpd="sng">
              <a:solidFill>
                <a:srgbClr val="B57BA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7" name="Google Shape;227;p27"/>
            <p:cNvSpPr/>
            <p:nvPr/>
          </p:nvSpPr>
          <p:spPr>
            <a:xfrm>
              <a:off x="1233923" y="1225061"/>
              <a:ext cx="1815000" cy="6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rPr>
                <a:t>Section</a:t>
              </a:r>
              <a:endParaRPr sz="12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Medium"/>
              </a:endParaRPr>
            </a:p>
          </p:txBody>
        </p:sp>
        <p:sp>
          <p:nvSpPr>
            <p:cNvPr id="228" name="Google Shape;228;p27"/>
            <p:cNvSpPr/>
            <p:nvPr/>
          </p:nvSpPr>
          <p:spPr>
            <a:xfrm>
              <a:off x="1233850" y="470600"/>
              <a:ext cx="1815000" cy="6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dirty="0" err="1">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a:rPr>
                <a:t>Thur</a:t>
              </a:r>
              <a:endParaRPr sz="40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Thin"/>
              </a:endParaRPr>
            </a:p>
          </p:txBody>
        </p:sp>
        <p:sp>
          <p:nvSpPr>
            <p:cNvPr id="229" name="Google Shape;229;p27"/>
            <p:cNvSpPr/>
            <p:nvPr/>
          </p:nvSpPr>
          <p:spPr>
            <a:xfrm rot="5400000">
              <a:off x="1938854" y="2785391"/>
              <a:ext cx="389100" cy="278100"/>
            </a:xfrm>
            <a:prstGeom prst="rightArrow">
              <a:avLst>
                <a:gd name="adj1" fmla="val 34239"/>
                <a:gd name="adj2" fmla="val 57035"/>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30" name="Google Shape;230;p27"/>
          <p:cNvGrpSpPr/>
          <p:nvPr/>
        </p:nvGrpSpPr>
        <p:grpSpPr>
          <a:xfrm>
            <a:off x="6911188" y="192550"/>
            <a:ext cx="1494743" cy="3711155"/>
            <a:chOff x="1118210" y="283725"/>
            <a:chExt cx="2090841" cy="4076400"/>
          </a:xfrm>
        </p:grpSpPr>
        <p:sp>
          <p:nvSpPr>
            <p:cNvPr id="231" name="Google Shape;231;p27"/>
            <p:cNvSpPr/>
            <p:nvPr/>
          </p:nvSpPr>
          <p:spPr>
            <a:xfrm>
              <a:off x="1178651" y="283725"/>
              <a:ext cx="2030400" cy="4076400"/>
            </a:xfrm>
            <a:prstGeom prst="rect">
              <a:avLst/>
            </a:prstGeom>
            <a:solidFill>
              <a:srgbClr val="B57B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2" name="Google Shape;232;p27"/>
            <p:cNvSpPr/>
            <p:nvPr/>
          </p:nvSpPr>
          <p:spPr>
            <a:xfrm>
              <a:off x="1118210" y="341749"/>
              <a:ext cx="2030400" cy="2490600"/>
            </a:xfrm>
            <a:prstGeom prst="rect">
              <a:avLst/>
            </a:prstGeom>
            <a:solidFill>
              <a:srgbClr val="FFFFFF"/>
            </a:solidFill>
            <a:ln w="19050" cap="flat" cmpd="sng">
              <a:solidFill>
                <a:srgbClr val="B57BA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4" name="Google Shape;234;p27"/>
            <p:cNvSpPr/>
            <p:nvPr/>
          </p:nvSpPr>
          <p:spPr>
            <a:xfrm>
              <a:off x="1233923" y="1846625"/>
              <a:ext cx="1815000" cy="829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70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a:endParaRPr>
            </a:p>
          </p:txBody>
        </p:sp>
        <p:sp>
          <p:nvSpPr>
            <p:cNvPr id="235" name="Google Shape;235;p27"/>
            <p:cNvSpPr/>
            <p:nvPr/>
          </p:nvSpPr>
          <p:spPr>
            <a:xfrm>
              <a:off x="1233850" y="470600"/>
              <a:ext cx="1815000" cy="6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a:rPr>
                <a:t>Fri</a:t>
              </a:r>
              <a:endParaRPr sz="4000" dirty="0">
                <a:solidFill>
                  <a:srgbClr val="B57BA6"/>
                </a:solidFill>
                <a:latin typeface="Open Sans" panose="020B0606030504020204" pitchFamily="34" charset="0"/>
                <a:ea typeface="Open Sans" panose="020B0606030504020204" pitchFamily="34" charset="0"/>
                <a:cs typeface="Open Sans" panose="020B0606030504020204" pitchFamily="34" charset="0"/>
                <a:sym typeface="Roboto Thin"/>
              </a:endParaRPr>
            </a:p>
          </p:txBody>
        </p:sp>
        <p:sp>
          <p:nvSpPr>
            <p:cNvPr id="236" name="Google Shape;236;p27"/>
            <p:cNvSpPr/>
            <p:nvPr/>
          </p:nvSpPr>
          <p:spPr>
            <a:xfrm rot="5400000">
              <a:off x="1938854" y="2785391"/>
              <a:ext cx="389100" cy="278100"/>
            </a:xfrm>
            <a:prstGeom prst="rightArrow">
              <a:avLst>
                <a:gd name="adj1" fmla="val 34239"/>
                <a:gd name="adj2" fmla="val 57035"/>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39" name="Google Shape;239;p27"/>
          <p:cNvSpPr txBox="1"/>
          <p:nvPr/>
        </p:nvSpPr>
        <p:spPr>
          <a:xfrm>
            <a:off x="828049" y="4155300"/>
            <a:ext cx="4954186" cy="9882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Clr>
                <a:srgbClr val="666666"/>
              </a:buClr>
              <a:buSzPts val="1400"/>
              <a:buFont typeface="Nunito Sans"/>
              <a:buChar char="●"/>
            </a:pPr>
            <a:r>
              <a:rPr lang="en" dirty="0">
                <a:solidFill>
                  <a:srgbClr val="666666"/>
                </a:solidFill>
                <a:latin typeface="Nunito Sans"/>
                <a:ea typeface="Open Sans" panose="020B0606030504020204" pitchFamily="34" charset="0"/>
                <a:cs typeface="Open Sans" panose="020B0606030504020204" pitchFamily="34" charset="0"/>
                <a:sym typeface="Nunito Sans"/>
              </a:rPr>
              <a:t>We happen to not track attendance, but it is expected that you attend lecture and section</a:t>
            </a:r>
            <a:endParaRPr dirty="0">
              <a:solidFill>
                <a:srgbClr val="666666"/>
              </a:solidFill>
              <a:latin typeface="Nunito Sans"/>
              <a:ea typeface="Open Sans" panose="020B0606030504020204" pitchFamily="34" charset="0"/>
              <a:cs typeface="Open Sans" panose="020B0606030504020204" pitchFamily="34" charset="0"/>
              <a:sym typeface="Nunito Sans"/>
            </a:endParaRPr>
          </a:p>
          <a:p>
            <a:pPr marL="457200" lvl="0" indent="-317500" algn="l" rtl="0">
              <a:spcBef>
                <a:spcPts val="0"/>
              </a:spcBef>
              <a:spcAft>
                <a:spcPts val="0"/>
              </a:spcAft>
              <a:buClr>
                <a:srgbClr val="666666"/>
              </a:buClr>
              <a:buSzPts val="1400"/>
              <a:buFont typeface="Nunito Sans"/>
              <a:buChar char="●"/>
            </a:pPr>
            <a:r>
              <a:rPr lang="en" dirty="0">
                <a:solidFill>
                  <a:srgbClr val="666666"/>
                </a:solidFill>
                <a:latin typeface="Nunito Sans"/>
                <a:ea typeface="Open Sans" panose="020B0606030504020204" pitchFamily="34" charset="0"/>
                <a:cs typeface="Open Sans" panose="020B0606030504020204" pitchFamily="34" charset="0"/>
                <a:sym typeface="Nunito Sans"/>
              </a:rPr>
              <a:t>Panopto for live lecture recordings and weekly section recordings</a:t>
            </a:r>
            <a:endParaRPr dirty="0">
              <a:solidFill>
                <a:srgbClr val="666666"/>
              </a:solidFill>
              <a:latin typeface="Nunito Sans"/>
              <a:ea typeface="Open Sans" panose="020B0606030504020204" pitchFamily="34" charset="0"/>
              <a:cs typeface="Open Sans" panose="020B0606030504020204" pitchFamily="34" charset="0"/>
              <a:sym typeface="Nunito Sans"/>
            </a:endParaRPr>
          </a:p>
        </p:txBody>
      </p:sp>
      <p:pic>
        <p:nvPicPr>
          <p:cNvPr id="240" name="Google Shape;240;p27"/>
          <p:cNvPicPr preferRelativeResize="0"/>
          <p:nvPr/>
        </p:nvPicPr>
        <p:blipFill>
          <a:blip r:embed="rId3">
            <a:alphaModFix/>
          </a:blip>
          <a:stretch>
            <a:fillRect/>
          </a:stretch>
        </p:blipFill>
        <p:spPr>
          <a:xfrm>
            <a:off x="5899539" y="4200591"/>
            <a:ext cx="1355101" cy="762326"/>
          </a:xfrm>
          <a:prstGeom prst="rect">
            <a:avLst/>
          </a:prstGeom>
          <a:noFill/>
          <a:ln>
            <a:noFill/>
          </a:ln>
        </p:spPr>
      </p:pic>
      <p:sp>
        <p:nvSpPr>
          <p:cNvPr id="38" name="Google Shape;238;p27">
            <a:extLst>
              <a:ext uri="{FF2B5EF4-FFF2-40B4-BE49-F238E27FC236}">
                <a16:creationId xmlns:a16="http://schemas.microsoft.com/office/drawing/2014/main" id="{32B85C13-CDBF-1644-9D1F-46ACC53F0380}"/>
              </a:ext>
            </a:extLst>
          </p:cNvPr>
          <p:cNvSpPr/>
          <p:nvPr/>
        </p:nvSpPr>
        <p:spPr>
          <a:xfrm>
            <a:off x="2401761" y="2870028"/>
            <a:ext cx="1355100" cy="988200"/>
          </a:xfrm>
          <a:prstGeom prst="rect">
            <a:avLst/>
          </a:prstGeom>
          <a:noFill/>
          <a:ln>
            <a:noFill/>
          </a:ln>
        </p:spPr>
        <p:txBody>
          <a:bodyPr spcFirstLastPara="1" wrap="square" lIns="91425" tIns="91425" rIns="91425" bIns="91425" anchor="t" anchorCtr="0">
            <a:noAutofit/>
          </a:bodyPr>
          <a:lstStyle/>
          <a:p>
            <a:pPr lvl="0">
              <a:lnSpc>
                <a:spcPct val="150000"/>
              </a:lnSpc>
            </a:pPr>
            <a:endParaRPr sz="1000" b="1" dirty="0">
              <a:solidFill>
                <a:schemeClr val="bg1"/>
              </a:solidFill>
              <a:latin typeface="Roboto"/>
              <a:ea typeface="Roboto"/>
              <a:cs typeface="Open Sans" panose="020B0606030504020204" pitchFamily="34" charset="0"/>
              <a:sym typeface="Roboto"/>
            </a:endParaRPr>
          </a:p>
        </p:txBody>
      </p:sp>
      <p:sp>
        <p:nvSpPr>
          <p:cNvPr id="39" name="Google Shape;238;p27">
            <a:extLst>
              <a:ext uri="{FF2B5EF4-FFF2-40B4-BE49-F238E27FC236}">
                <a16:creationId xmlns:a16="http://schemas.microsoft.com/office/drawing/2014/main" id="{B2687856-C5BD-2E4D-ABDB-9AC6B6D0F388}"/>
              </a:ext>
            </a:extLst>
          </p:cNvPr>
          <p:cNvSpPr/>
          <p:nvPr/>
        </p:nvSpPr>
        <p:spPr>
          <a:xfrm>
            <a:off x="3881226" y="2860991"/>
            <a:ext cx="1469626" cy="995929"/>
          </a:xfrm>
          <a:prstGeom prst="rect">
            <a:avLst/>
          </a:prstGeom>
          <a:noFill/>
          <a:ln>
            <a:noFill/>
          </a:ln>
        </p:spPr>
        <p:txBody>
          <a:bodyPr spcFirstLastPara="1" wrap="square" lIns="91425" tIns="91425" rIns="91425" bIns="91425" anchor="t" anchorCtr="0">
            <a:noAutofit/>
          </a:bodyPr>
          <a:lstStyle/>
          <a:p>
            <a:pPr>
              <a:lnSpc>
                <a:spcPct val="150000"/>
              </a:lnSpc>
            </a:pPr>
            <a:r>
              <a:rPr lang="en-US" sz="1000" dirty="0">
                <a:solidFill>
                  <a:schemeClr val="bg1"/>
                </a:solidFill>
                <a:latin typeface="Nunito Sans"/>
                <a:ea typeface="Open Sans" panose="020B0606030504020204" pitchFamily="34" charset="0"/>
                <a:cs typeface="Open Sans" panose="020B0606030504020204" pitchFamily="34" charset="0"/>
                <a:sym typeface="Nunito Sans"/>
              </a:rPr>
              <a:t>- Previous Checkpoint </a:t>
            </a:r>
          </a:p>
          <a:p>
            <a:pPr>
              <a:lnSpc>
                <a:spcPct val="150000"/>
              </a:lnSpc>
            </a:pPr>
            <a:r>
              <a:rPr lang="en-US" sz="1000" b="1" dirty="0">
                <a:solidFill>
                  <a:schemeClr val="bg1"/>
                </a:solidFill>
                <a:latin typeface="Nunito Sans"/>
                <a:ea typeface="Open Sans" panose="020B0606030504020204" pitchFamily="34" charset="0"/>
                <a:cs typeface="Open Sans" panose="020B0606030504020204" pitchFamily="34" charset="0"/>
                <a:sym typeface="Nunito Sans"/>
              </a:rPr>
              <a:t>   Due 1:50PM PST</a:t>
            </a:r>
          </a:p>
          <a:p>
            <a:pPr>
              <a:lnSpc>
                <a:spcPct val="150000"/>
              </a:lnSpc>
            </a:pPr>
            <a:r>
              <a:rPr lang="en-US" sz="1000" b="1" dirty="0">
                <a:solidFill>
                  <a:schemeClr val="bg1"/>
                </a:solidFill>
                <a:latin typeface="Nunito Sans"/>
                <a:ea typeface="Open Sans" panose="020B0606030504020204" pitchFamily="34" charset="0"/>
                <a:cs typeface="Open Sans" panose="020B0606030504020204" pitchFamily="34" charset="0"/>
                <a:sym typeface="Nunito Sans"/>
              </a:rPr>
              <a:t>- Homework released</a:t>
            </a:r>
            <a:endParaRPr lang="en-US" sz="1000" b="1" dirty="0">
              <a:solidFill>
                <a:schemeClr val="bg1"/>
              </a:solidFill>
              <a:latin typeface="Roboto"/>
              <a:ea typeface="Roboto"/>
              <a:cs typeface="Open Sans" panose="020B0606030504020204" pitchFamily="34" charset="0"/>
              <a:sym typeface="Roboto"/>
            </a:endParaRPr>
          </a:p>
          <a:p>
            <a:pPr>
              <a:lnSpc>
                <a:spcPct val="150000"/>
              </a:lnSpc>
            </a:pPr>
            <a:endParaRPr lang="en" sz="1000" dirty="0">
              <a:solidFill>
                <a:schemeClr val="bg1"/>
              </a:solidFill>
              <a:latin typeface="Nunito Sans"/>
              <a:ea typeface="Open Sans" panose="020B0606030504020204" pitchFamily="34" charset="0"/>
              <a:cs typeface="Open Sans" panose="020B0606030504020204" pitchFamily="34" charset="0"/>
              <a:sym typeface="Nunito Sans"/>
            </a:endParaRPr>
          </a:p>
        </p:txBody>
      </p:sp>
      <p:sp>
        <p:nvSpPr>
          <p:cNvPr id="40" name="Google Shape;238;p27">
            <a:extLst>
              <a:ext uri="{FF2B5EF4-FFF2-40B4-BE49-F238E27FC236}">
                <a16:creationId xmlns:a16="http://schemas.microsoft.com/office/drawing/2014/main" id="{81A2CD8B-8A86-49EA-80D6-58906E1FF303}"/>
              </a:ext>
            </a:extLst>
          </p:cNvPr>
          <p:cNvSpPr/>
          <p:nvPr/>
        </p:nvSpPr>
        <p:spPr>
          <a:xfrm>
            <a:off x="868850" y="2872591"/>
            <a:ext cx="1436478" cy="988200"/>
          </a:xfrm>
          <a:prstGeom prst="rect">
            <a:avLst/>
          </a:prstGeom>
          <a:noFill/>
          <a:ln>
            <a:noFill/>
          </a:ln>
        </p:spPr>
        <p:txBody>
          <a:bodyPr spcFirstLastPara="1" wrap="square" lIns="91425" tIns="91425" rIns="91425" bIns="91425" anchor="t" anchorCtr="0">
            <a:noAutofit/>
          </a:bodyPr>
          <a:lstStyle/>
          <a:p>
            <a:pPr lvl="0">
              <a:lnSpc>
                <a:spcPct val="150000"/>
              </a:lnSpc>
            </a:pPr>
            <a:r>
              <a:rPr lang="en-US" sz="1000" dirty="0">
                <a:solidFill>
                  <a:schemeClr val="bg1"/>
                </a:solidFill>
                <a:latin typeface="Nunito Sans"/>
                <a:ea typeface="Open Sans" panose="020B0606030504020204" pitchFamily="34" charset="0"/>
                <a:cs typeface="Open Sans" panose="020B0606030504020204" pitchFamily="34" charset="0"/>
                <a:sym typeface="Nunito Sans"/>
              </a:rPr>
              <a:t>- Previous Checkpoint </a:t>
            </a:r>
            <a:r>
              <a:rPr lang="en-US" sz="1000" b="1" dirty="0">
                <a:solidFill>
                  <a:schemeClr val="bg1"/>
                </a:solidFill>
                <a:latin typeface="Nunito Sans"/>
                <a:ea typeface="Open Sans" panose="020B0606030504020204" pitchFamily="34" charset="0"/>
                <a:cs typeface="Open Sans" panose="020B0606030504020204" pitchFamily="34" charset="0"/>
                <a:sym typeface="Nunito Sans"/>
              </a:rPr>
              <a:t> </a:t>
            </a:r>
          </a:p>
          <a:p>
            <a:pPr lvl="0">
              <a:lnSpc>
                <a:spcPct val="150000"/>
              </a:lnSpc>
            </a:pPr>
            <a:r>
              <a:rPr lang="en-US" sz="1000" b="1" dirty="0">
                <a:solidFill>
                  <a:schemeClr val="bg1"/>
                </a:solidFill>
                <a:latin typeface="Nunito Sans"/>
                <a:ea typeface="Open Sans" panose="020B0606030504020204" pitchFamily="34" charset="0"/>
                <a:cs typeface="Open Sans" panose="020B0606030504020204" pitchFamily="34" charset="0"/>
                <a:sym typeface="Nunito Sans"/>
              </a:rPr>
              <a:t>   Due 1:50pm PST</a:t>
            </a:r>
          </a:p>
        </p:txBody>
      </p:sp>
      <p:sp>
        <p:nvSpPr>
          <p:cNvPr id="42" name="Google Shape;238;p27">
            <a:extLst>
              <a:ext uri="{FF2B5EF4-FFF2-40B4-BE49-F238E27FC236}">
                <a16:creationId xmlns:a16="http://schemas.microsoft.com/office/drawing/2014/main" id="{D9ACB7F0-3DEC-4DBE-B5EE-0637E9FDD876}"/>
              </a:ext>
            </a:extLst>
          </p:cNvPr>
          <p:cNvSpPr/>
          <p:nvPr/>
        </p:nvSpPr>
        <p:spPr>
          <a:xfrm>
            <a:off x="7007622" y="2868720"/>
            <a:ext cx="1355100" cy="988200"/>
          </a:xfrm>
          <a:prstGeom prst="rect">
            <a:avLst/>
          </a:prstGeom>
          <a:noFill/>
          <a:ln>
            <a:noFill/>
          </a:ln>
        </p:spPr>
        <p:txBody>
          <a:bodyPr spcFirstLastPara="1" wrap="square" lIns="91425" tIns="91425" rIns="91425" bIns="91425" anchor="t" anchorCtr="0">
            <a:noAutofit/>
          </a:bodyPr>
          <a:lstStyle/>
          <a:p>
            <a:pPr>
              <a:lnSpc>
                <a:spcPct val="150000"/>
              </a:lnSpc>
            </a:pPr>
            <a:r>
              <a:rPr lang="en-US" sz="1000" dirty="0">
                <a:solidFill>
                  <a:schemeClr val="bg1"/>
                </a:solidFill>
                <a:latin typeface="Nunito Sans"/>
                <a:ea typeface="Open Sans" panose="020B0606030504020204" pitchFamily="34" charset="0"/>
                <a:cs typeface="Open Sans" panose="020B0606030504020204" pitchFamily="34" charset="0"/>
                <a:sym typeface="Nunito Sans"/>
              </a:rPr>
              <a:t>- Learning Refl. </a:t>
            </a:r>
            <a:r>
              <a:rPr lang="en-US" sz="1000" b="1" dirty="0">
                <a:solidFill>
                  <a:schemeClr val="bg1"/>
                </a:solidFill>
                <a:latin typeface="Nunito Sans"/>
                <a:ea typeface="Open Sans" panose="020B0606030504020204" pitchFamily="34" charset="0"/>
                <a:cs typeface="Open Sans" panose="020B0606030504020204" pitchFamily="34" charset="0"/>
                <a:sym typeface="Nunito Sans"/>
              </a:rPr>
              <a:t>Due</a:t>
            </a:r>
          </a:p>
        </p:txBody>
      </p:sp>
      <p:sp>
        <p:nvSpPr>
          <p:cNvPr id="41" name="Google Shape;238;p27">
            <a:extLst>
              <a:ext uri="{FF2B5EF4-FFF2-40B4-BE49-F238E27FC236}">
                <a16:creationId xmlns:a16="http://schemas.microsoft.com/office/drawing/2014/main" id="{7004560E-F3A1-F145-AC82-4EF03B307399}"/>
              </a:ext>
            </a:extLst>
          </p:cNvPr>
          <p:cNvSpPr/>
          <p:nvPr/>
        </p:nvSpPr>
        <p:spPr>
          <a:xfrm>
            <a:off x="2374896" y="2869795"/>
            <a:ext cx="1436478" cy="988200"/>
          </a:xfrm>
          <a:prstGeom prst="rect">
            <a:avLst/>
          </a:prstGeom>
          <a:noFill/>
          <a:ln>
            <a:noFill/>
          </a:ln>
        </p:spPr>
        <p:txBody>
          <a:bodyPr spcFirstLastPara="1" wrap="square" lIns="91425" tIns="91425" rIns="91425" bIns="91425" anchor="t" anchorCtr="0">
            <a:noAutofit/>
          </a:bodyPr>
          <a:lstStyle/>
          <a:p>
            <a:pPr lvl="0">
              <a:lnSpc>
                <a:spcPct val="150000"/>
              </a:lnSpc>
            </a:pPr>
            <a:r>
              <a:rPr lang="en-US" sz="1000" dirty="0">
                <a:solidFill>
                  <a:schemeClr val="bg1"/>
                </a:solidFill>
                <a:latin typeface="Nunito Sans"/>
                <a:ea typeface="Open Sans" panose="020B0606030504020204" pitchFamily="34" charset="0"/>
                <a:cs typeface="Open Sans" panose="020B0606030504020204" pitchFamily="34" charset="0"/>
                <a:sym typeface="Nunito Sans"/>
              </a:rPr>
              <a:t>- </a:t>
            </a:r>
            <a:r>
              <a:rPr lang="en-US" sz="1000" b="1" dirty="0">
                <a:solidFill>
                  <a:schemeClr val="bg1"/>
                </a:solidFill>
                <a:latin typeface="Nunito Sans"/>
                <a:ea typeface="Open Sans" panose="020B0606030504020204" pitchFamily="34" charset="0"/>
                <a:cs typeface="Open Sans" panose="020B0606030504020204" pitchFamily="34" charset="0"/>
                <a:sym typeface="Nunito Sans"/>
              </a:rPr>
              <a:t>Homework due 11:59PM PST</a:t>
            </a:r>
          </a:p>
        </p:txBody>
      </p:sp>
    </p:spTree>
    <p:extLst>
      <p:ext uri="{BB962C8B-B14F-4D97-AF65-F5344CB8AC3E}">
        <p14:creationId xmlns:p14="http://schemas.microsoft.com/office/powerpoint/2010/main" val="20990180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9">
                                            <p:txEl>
                                              <p:pRg st="0" end="0"/>
                                            </p:txEl>
                                          </p:spTgt>
                                        </p:tgtEl>
                                        <p:attrNameLst>
                                          <p:attrName>style.visibility</p:attrName>
                                        </p:attrNameLst>
                                      </p:cBhvr>
                                      <p:to>
                                        <p:strVal val="visible"/>
                                      </p:to>
                                    </p:set>
                                    <p:animEffect transition="in" filter="fade">
                                      <p:cBhvr>
                                        <p:cTn id="7" dur="1"/>
                                        <p:tgtEl>
                                          <p:spTgt spid="2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9">
                                            <p:txEl>
                                              <p:pRg st="1" end="1"/>
                                            </p:txEl>
                                          </p:spTgt>
                                        </p:tgtEl>
                                        <p:attrNameLst>
                                          <p:attrName>style.visibility</p:attrName>
                                        </p:attrNameLst>
                                      </p:cBhvr>
                                      <p:to>
                                        <p:strVal val="visible"/>
                                      </p:to>
                                    </p:set>
                                    <p:animEffect transition="in" filter="fade">
                                      <p:cBhvr>
                                        <p:cTn id="12" dur="1"/>
                                        <p:tgtEl>
                                          <p:spTgt spid="2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0"/>
                                        </p:tgtEl>
                                        <p:attrNameLst>
                                          <p:attrName>style.visibility</p:attrName>
                                        </p:attrNameLst>
                                      </p:cBhvr>
                                      <p:to>
                                        <p:strVal val="visible"/>
                                      </p:to>
                                    </p:set>
                                    <p:animEffect transition="in" filter="fade">
                                      <p:cBhvr>
                                        <p:cTn id="17" dur="1"/>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FE9B3-AD1E-C442-882E-E4A479EA7EAD}"/>
              </a:ext>
            </a:extLst>
          </p:cNvPr>
          <p:cNvSpPr>
            <a:spLocks noGrp="1"/>
          </p:cNvSpPr>
          <p:nvPr>
            <p:ph type="title"/>
          </p:nvPr>
        </p:nvSpPr>
        <p:spPr/>
        <p:txBody>
          <a:bodyPr/>
          <a:lstStyle/>
          <a:p>
            <a:r>
              <a:rPr lang="en-US" dirty="0"/>
              <a:t>Assessments</a:t>
            </a:r>
          </a:p>
        </p:txBody>
      </p:sp>
      <p:sp>
        <p:nvSpPr>
          <p:cNvPr id="3" name="Text Placeholder 2">
            <a:extLst>
              <a:ext uri="{FF2B5EF4-FFF2-40B4-BE49-F238E27FC236}">
                <a16:creationId xmlns:a16="http://schemas.microsoft.com/office/drawing/2014/main" id="{891942B6-2A2B-CE4C-AD48-D9E4C64224F3}"/>
              </a:ext>
            </a:extLst>
          </p:cNvPr>
          <p:cNvSpPr>
            <a:spLocks noGrp="1"/>
          </p:cNvSpPr>
          <p:nvPr>
            <p:ph type="body" idx="1"/>
          </p:nvPr>
        </p:nvSpPr>
        <p:spPr>
          <a:xfrm>
            <a:off x="2470068" y="95494"/>
            <a:ext cx="5986779" cy="4756523"/>
          </a:xfrm>
        </p:spPr>
        <p:txBody>
          <a:bodyPr/>
          <a:lstStyle/>
          <a:p>
            <a:pPr lvl="0">
              <a:buChar char="●"/>
            </a:pPr>
            <a:r>
              <a:rPr lang="en-US" b="1" dirty="0">
                <a:solidFill>
                  <a:srgbClr val="B57BA6"/>
                </a:solidFill>
              </a:rPr>
              <a:t>Weekly Homework Assignments (65%) ‼️‼️</a:t>
            </a:r>
          </a:p>
          <a:p>
            <a:pPr lvl="1">
              <a:buChar char="○"/>
            </a:pPr>
            <a:r>
              <a:rPr lang="en-US" b="1" dirty="0"/>
              <a:t>Number</a:t>
            </a:r>
            <a:r>
              <a:rPr lang="en-US" dirty="0"/>
              <a:t>: 7 (equally weighted)</a:t>
            </a:r>
          </a:p>
          <a:p>
            <a:pPr lvl="1">
              <a:buChar char="○"/>
            </a:pPr>
            <a:r>
              <a:rPr lang="en-US" dirty="0"/>
              <a:t>Each Assignment has two parts that contribute to your grade </a:t>
            </a:r>
          </a:p>
          <a:p>
            <a:pPr lvl="2">
              <a:buChar char="○"/>
            </a:pPr>
            <a:r>
              <a:rPr lang="en-US" sz="1300" dirty="0"/>
              <a:t>Programming (40%) – </a:t>
            </a:r>
            <a:r>
              <a:rPr lang="en-US" sz="1300" dirty="0" err="1"/>
              <a:t>autograded</a:t>
            </a:r>
            <a:r>
              <a:rPr lang="en-US" sz="1300" dirty="0"/>
              <a:t>, you receive scores right away</a:t>
            </a:r>
          </a:p>
          <a:p>
            <a:pPr lvl="2">
              <a:buChar char="○"/>
            </a:pPr>
            <a:r>
              <a:rPr lang="en-US" sz="1300" dirty="0"/>
              <a:t>Conceptual (25%) – you receive scores after the deadline</a:t>
            </a:r>
          </a:p>
          <a:p>
            <a:pPr lvl="0">
              <a:spcBef>
                <a:spcPts val="0"/>
              </a:spcBef>
              <a:buChar char="●"/>
            </a:pPr>
            <a:r>
              <a:rPr lang="en-US" b="1" dirty="0">
                <a:solidFill>
                  <a:srgbClr val="B57BA6"/>
                </a:solidFill>
              </a:rPr>
              <a:t>Checkpoints (10%)</a:t>
            </a:r>
          </a:p>
          <a:p>
            <a:pPr lvl="1">
              <a:buChar char="○"/>
            </a:pPr>
            <a:r>
              <a:rPr lang="en-US" dirty="0"/>
              <a:t>Designed to be doable (30 mins) if you follow each previous lecture </a:t>
            </a:r>
          </a:p>
          <a:p>
            <a:pPr lvl="1">
              <a:buChar char="○"/>
            </a:pPr>
            <a:r>
              <a:rPr lang="en-US" b="1" dirty="0"/>
              <a:t>Number: </a:t>
            </a:r>
            <a:r>
              <a:rPr lang="en-US" dirty="0"/>
              <a:t>14 (each lecture, drop 2)</a:t>
            </a:r>
            <a:endParaRPr lang="en-US" b="1" dirty="0"/>
          </a:p>
          <a:p>
            <a:pPr lvl="0">
              <a:spcBef>
                <a:spcPts val="0"/>
              </a:spcBef>
              <a:buChar char="●"/>
            </a:pPr>
            <a:r>
              <a:rPr lang="en-US" b="1" dirty="0">
                <a:solidFill>
                  <a:srgbClr val="B57BA6"/>
                </a:solidFill>
              </a:rPr>
              <a:t>Learning Reflections (10%)</a:t>
            </a:r>
          </a:p>
          <a:p>
            <a:pPr lvl="1">
              <a:buFont typeface="Nunito Sans"/>
              <a:buChar char="○"/>
            </a:pPr>
            <a:r>
              <a:rPr lang="en-US" b="1" dirty="0"/>
              <a:t>Number: </a:t>
            </a:r>
            <a:r>
              <a:rPr lang="en-US" dirty="0"/>
              <a:t>8 (each week, drop 1)</a:t>
            </a:r>
            <a:endParaRPr lang="en-US" dirty="0">
              <a:solidFill>
                <a:srgbClr val="B57BA6"/>
              </a:solidFill>
            </a:endParaRPr>
          </a:p>
          <a:p>
            <a:pPr lvl="0">
              <a:spcBef>
                <a:spcPts val="0"/>
              </a:spcBef>
              <a:buChar char="●"/>
            </a:pPr>
            <a:r>
              <a:rPr lang="en-US" b="1" dirty="0">
                <a:solidFill>
                  <a:srgbClr val="B57BA6"/>
                </a:solidFill>
              </a:rPr>
              <a:t>Final Exam (15%)</a:t>
            </a:r>
          </a:p>
          <a:p>
            <a:pPr lvl="1">
              <a:buChar char="○"/>
            </a:pPr>
            <a:r>
              <a:rPr lang="en-US" dirty="0"/>
              <a:t>Take-home (intended to take 2 </a:t>
            </a:r>
            <a:r>
              <a:rPr lang="en-US" dirty="0" err="1"/>
              <a:t>hrs</a:t>
            </a:r>
            <a:r>
              <a:rPr lang="en-US" dirty="0"/>
              <a:t>)</a:t>
            </a:r>
          </a:p>
          <a:p>
            <a:pPr lvl="1">
              <a:buChar char="○"/>
            </a:pPr>
            <a:r>
              <a:rPr lang="en-US" b="1" dirty="0"/>
              <a:t>Released: </a:t>
            </a:r>
            <a:r>
              <a:rPr lang="en-US" dirty="0"/>
              <a:t>Wed 8/17 9AM</a:t>
            </a:r>
          </a:p>
          <a:p>
            <a:pPr lvl="1">
              <a:buChar char="○"/>
            </a:pPr>
            <a:r>
              <a:rPr lang="en-US" b="1" dirty="0"/>
              <a:t>Due: </a:t>
            </a:r>
            <a:r>
              <a:rPr lang="en-US" dirty="0"/>
              <a:t>Thurs 8/18 11:59PM</a:t>
            </a:r>
          </a:p>
          <a:p>
            <a:pPr>
              <a:buChar char="○"/>
            </a:pPr>
            <a:r>
              <a:rPr lang="en-US" dirty="0"/>
              <a:t>Unless otherwise stated, all work must be done individually</a:t>
            </a:r>
          </a:p>
        </p:txBody>
      </p:sp>
      <p:sp>
        <p:nvSpPr>
          <p:cNvPr id="4" name="Slide Number Placeholder 3">
            <a:extLst>
              <a:ext uri="{FF2B5EF4-FFF2-40B4-BE49-F238E27FC236}">
                <a16:creationId xmlns:a16="http://schemas.microsoft.com/office/drawing/2014/main" id="{D25D18F4-1A9D-B940-8EE5-E6975A7E3E1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5" name="Google Shape;240;p27">
            <a:extLst>
              <a:ext uri="{FF2B5EF4-FFF2-40B4-BE49-F238E27FC236}">
                <a16:creationId xmlns:a16="http://schemas.microsoft.com/office/drawing/2014/main" id="{E65E2EA9-9ED7-D14A-89BA-4037D655CA27}"/>
              </a:ext>
            </a:extLst>
          </p:cNvPr>
          <p:cNvPicPr preferRelativeResize="0"/>
          <p:nvPr/>
        </p:nvPicPr>
        <p:blipFill>
          <a:blip r:embed="rId3">
            <a:alphaModFix/>
          </a:blip>
          <a:stretch>
            <a:fillRect/>
          </a:stretch>
        </p:blipFill>
        <p:spPr>
          <a:xfrm>
            <a:off x="6635936" y="3343243"/>
            <a:ext cx="1355101" cy="762326"/>
          </a:xfrm>
          <a:prstGeom prst="rect">
            <a:avLst/>
          </a:prstGeom>
          <a:noFill/>
          <a:ln>
            <a:noFill/>
          </a:ln>
        </p:spPr>
      </p:pic>
    </p:spTree>
    <p:extLst>
      <p:ext uri="{BB962C8B-B14F-4D97-AF65-F5344CB8AC3E}">
        <p14:creationId xmlns:p14="http://schemas.microsoft.com/office/powerpoint/2010/main" val="18183352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EF1A7-FF15-FB45-8059-6AF62C662893}"/>
              </a:ext>
            </a:extLst>
          </p:cNvPr>
          <p:cNvSpPr>
            <a:spLocks noGrp="1"/>
          </p:cNvSpPr>
          <p:nvPr>
            <p:ph type="title"/>
          </p:nvPr>
        </p:nvSpPr>
        <p:spPr/>
        <p:txBody>
          <a:bodyPr/>
          <a:lstStyle/>
          <a:p>
            <a:r>
              <a:rPr lang="en-US" dirty="0"/>
              <a:t>Learning Reflections</a:t>
            </a:r>
          </a:p>
        </p:txBody>
      </p:sp>
      <p:sp>
        <p:nvSpPr>
          <p:cNvPr id="4" name="Slide Number Placeholder 3">
            <a:extLst>
              <a:ext uri="{FF2B5EF4-FFF2-40B4-BE49-F238E27FC236}">
                <a16:creationId xmlns:a16="http://schemas.microsoft.com/office/drawing/2014/main" id="{48DA2C94-8B69-9E40-978E-F05D3FAC99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
        <p:nvSpPr>
          <p:cNvPr id="8" name="Google Shape;280;p30">
            <a:extLst>
              <a:ext uri="{FF2B5EF4-FFF2-40B4-BE49-F238E27FC236}">
                <a16:creationId xmlns:a16="http://schemas.microsoft.com/office/drawing/2014/main" id="{C0DECED5-9560-E04E-99B7-247698244747}"/>
              </a:ext>
            </a:extLst>
          </p:cNvPr>
          <p:cNvSpPr txBox="1">
            <a:spLocks/>
          </p:cNvSpPr>
          <p:nvPr/>
        </p:nvSpPr>
        <p:spPr>
          <a:xfrm>
            <a:off x="2635451" y="1"/>
            <a:ext cx="6195683" cy="116761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a:buClr>
                <a:schemeClr val="lt2"/>
              </a:buClr>
              <a:buFont typeface="Nunito Sans"/>
              <a:buChar char="●"/>
            </a:pPr>
            <a:r>
              <a:rPr lang="en-US" b="1" dirty="0"/>
              <a:t>Summary: 2-4 sentences</a:t>
            </a:r>
          </a:p>
          <a:p>
            <a:pPr>
              <a:buClr>
                <a:schemeClr val="lt2"/>
              </a:buClr>
              <a:buFont typeface="Nunito Sans"/>
              <a:buChar char="●"/>
            </a:pPr>
            <a:r>
              <a:rPr lang="en-US" b="1" dirty="0"/>
              <a:t>List of key concepts (≥ 5)</a:t>
            </a:r>
          </a:p>
          <a:p>
            <a:pPr>
              <a:buClr>
                <a:schemeClr val="lt2"/>
              </a:buClr>
              <a:buFont typeface="Nunito Sans"/>
              <a:buChar char="●"/>
            </a:pPr>
            <a:r>
              <a:rPr lang="en-US" b="1" dirty="0"/>
              <a:t>Uncertainties</a:t>
            </a:r>
          </a:p>
        </p:txBody>
      </p:sp>
      <p:pic>
        <p:nvPicPr>
          <p:cNvPr id="7" name="Picture 6" descr="Text&#10;&#10;Description automatically generated">
            <a:extLst>
              <a:ext uri="{FF2B5EF4-FFF2-40B4-BE49-F238E27FC236}">
                <a16:creationId xmlns:a16="http://schemas.microsoft.com/office/drawing/2014/main" id="{CB7566F2-1371-3B4E-930E-5704F12FB8B3}"/>
              </a:ext>
            </a:extLst>
          </p:cNvPr>
          <p:cNvPicPr>
            <a:picLocks noChangeAspect="1"/>
          </p:cNvPicPr>
          <p:nvPr/>
        </p:nvPicPr>
        <p:blipFill>
          <a:blip r:embed="rId3"/>
          <a:stretch>
            <a:fillRect/>
          </a:stretch>
        </p:blipFill>
        <p:spPr>
          <a:xfrm>
            <a:off x="2019131" y="1240370"/>
            <a:ext cx="3105857" cy="3903129"/>
          </a:xfrm>
          <a:prstGeom prst="rect">
            <a:avLst/>
          </a:prstGeom>
          <a:ln>
            <a:solidFill>
              <a:schemeClr val="tx1"/>
            </a:solidFill>
          </a:ln>
        </p:spPr>
      </p:pic>
      <p:pic>
        <p:nvPicPr>
          <p:cNvPr id="10" name="Picture 9" descr="Text, letter&#10;&#10;Description automatically generated">
            <a:extLst>
              <a:ext uri="{FF2B5EF4-FFF2-40B4-BE49-F238E27FC236}">
                <a16:creationId xmlns:a16="http://schemas.microsoft.com/office/drawing/2014/main" id="{27F1A9A1-DA2D-FB4F-8E82-2BDA3F8278C0}"/>
              </a:ext>
            </a:extLst>
          </p:cNvPr>
          <p:cNvPicPr>
            <a:picLocks noChangeAspect="1"/>
          </p:cNvPicPr>
          <p:nvPr/>
        </p:nvPicPr>
        <p:blipFill>
          <a:blip r:embed="rId4"/>
          <a:stretch>
            <a:fillRect/>
          </a:stretch>
        </p:blipFill>
        <p:spPr>
          <a:xfrm>
            <a:off x="5339012" y="378651"/>
            <a:ext cx="3351445" cy="4568000"/>
          </a:xfrm>
          <a:prstGeom prst="rect">
            <a:avLst/>
          </a:prstGeom>
          <a:ln>
            <a:solidFill>
              <a:schemeClr val="tx1"/>
            </a:solidFill>
          </a:ln>
        </p:spPr>
      </p:pic>
    </p:spTree>
    <p:extLst>
      <p:ext uri="{BB962C8B-B14F-4D97-AF65-F5344CB8AC3E}">
        <p14:creationId xmlns:p14="http://schemas.microsoft.com/office/powerpoint/2010/main" val="34080857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EF1A7-FF15-FB45-8059-6AF62C662893}"/>
              </a:ext>
            </a:extLst>
          </p:cNvPr>
          <p:cNvSpPr>
            <a:spLocks noGrp="1"/>
          </p:cNvSpPr>
          <p:nvPr>
            <p:ph type="title"/>
          </p:nvPr>
        </p:nvSpPr>
        <p:spPr/>
        <p:txBody>
          <a:bodyPr/>
          <a:lstStyle/>
          <a:p>
            <a:r>
              <a:rPr lang="en-US" dirty="0"/>
              <a:t>Homework Logistics</a:t>
            </a:r>
          </a:p>
        </p:txBody>
      </p:sp>
      <p:sp>
        <p:nvSpPr>
          <p:cNvPr id="5" name="Google Shape;280;p30">
            <a:extLst>
              <a:ext uri="{FF2B5EF4-FFF2-40B4-BE49-F238E27FC236}">
                <a16:creationId xmlns:a16="http://schemas.microsoft.com/office/drawing/2014/main" id="{AEE37706-5135-6E4B-98EE-93752BA9D4AB}"/>
              </a:ext>
            </a:extLst>
          </p:cNvPr>
          <p:cNvSpPr txBox="1">
            <a:spLocks noGrp="1"/>
          </p:cNvSpPr>
          <p:nvPr>
            <p:ph type="body" idx="1"/>
          </p:nvPr>
        </p:nvSpPr>
        <p:spPr>
          <a:xfrm>
            <a:off x="2841734" y="13159"/>
            <a:ext cx="6195683" cy="2248493"/>
          </a:xfrm>
          <a:prstGeom prst="rect">
            <a:avLst/>
          </a:prstGeom>
        </p:spPr>
        <p:txBody>
          <a:bodyPr spcFirstLastPara="1" wrap="square" lIns="91425" tIns="91425" rIns="91425" bIns="91425" anchor="t" anchorCtr="0">
            <a:noAutofit/>
          </a:bodyPr>
          <a:lstStyle/>
          <a:p>
            <a:pPr marL="457200" lvl="0" indent="-317500" algn="l" rtl="0">
              <a:spcBef>
                <a:spcPts val="600"/>
              </a:spcBef>
              <a:spcAft>
                <a:spcPts val="0"/>
              </a:spcAft>
              <a:buClr>
                <a:schemeClr val="lt2"/>
              </a:buClr>
              <a:buSzPts val="1400"/>
              <a:buChar char="●"/>
            </a:pPr>
            <a:r>
              <a:rPr lang="en" b="1" dirty="0">
                <a:solidFill>
                  <a:srgbClr val="B57BA6"/>
                </a:solidFill>
              </a:rPr>
              <a:t>Late Days</a:t>
            </a:r>
            <a:endParaRPr b="1" dirty="0">
              <a:solidFill>
                <a:srgbClr val="B57BA6"/>
              </a:solidFill>
            </a:endParaRPr>
          </a:p>
          <a:p>
            <a:pPr marL="914400" lvl="1" indent="-317500" algn="l" rtl="0">
              <a:spcBef>
                <a:spcPts val="0"/>
              </a:spcBef>
              <a:spcAft>
                <a:spcPts val="0"/>
              </a:spcAft>
              <a:buSzPts val="1400"/>
              <a:buChar char="○"/>
            </a:pPr>
            <a:r>
              <a:rPr lang="en" dirty="0"/>
              <a:t>6 Late Days for the whole quarter.</a:t>
            </a:r>
            <a:endParaRPr dirty="0"/>
          </a:p>
          <a:p>
            <a:pPr marL="914400" lvl="1" indent="-317500" algn="l" rtl="0">
              <a:spcBef>
                <a:spcPts val="0"/>
              </a:spcBef>
              <a:spcAft>
                <a:spcPts val="0"/>
              </a:spcAft>
              <a:buSzPts val="1400"/>
              <a:buChar char="○"/>
            </a:pPr>
            <a:r>
              <a:rPr lang="en" dirty="0"/>
              <a:t>Can use up to 2 Late Days per homework </a:t>
            </a:r>
            <a:r>
              <a:rPr lang="en-US" dirty="0"/>
              <a:t>(except last one!)</a:t>
            </a:r>
            <a:endParaRPr dirty="0"/>
          </a:p>
          <a:p>
            <a:pPr marL="914400" lvl="1" indent="-317500" algn="l" rtl="0">
              <a:spcBef>
                <a:spcPts val="0"/>
              </a:spcBef>
              <a:spcAft>
                <a:spcPts val="0"/>
              </a:spcAft>
              <a:buSzPts val="1400"/>
              <a:buChar char="○"/>
            </a:pPr>
            <a:r>
              <a:rPr lang="en" dirty="0"/>
              <a:t>Each Late Day used after 6 results in a -10% on that assignment</a:t>
            </a:r>
          </a:p>
          <a:p>
            <a:pPr marL="914400" lvl="1" indent="-317500" algn="l" rtl="0">
              <a:spcBef>
                <a:spcPts val="0"/>
              </a:spcBef>
              <a:spcAft>
                <a:spcPts val="0"/>
              </a:spcAft>
              <a:buSzPts val="1400"/>
              <a:buChar char="○"/>
            </a:pPr>
            <a:r>
              <a:rPr lang="en" dirty="0"/>
              <a:t>No late days on Learning Reflections.</a:t>
            </a:r>
          </a:p>
          <a:p>
            <a:pPr marL="914400" lvl="1" indent="-317500" algn="l" rtl="0">
              <a:spcBef>
                <a:spcPts val="0"/>
              </a:spcBef>
              <a:spcAft>
                <a:spcPts val="0"/>
              </a:spcAft>
              <a:buSzPts val="1400"/>
              <a:buChar char="○"/>
            </a:pPr>
            <a:r>
              <a:rPr lang="en" dirty="0"/>
              <a:t>Checkpoints can be turned in up </a:t>
            </a:r>
            <a:r>
              <a:rPr lang="en-US" dirty="0"/>
              <a:t>to a week later for 50% credit.</a:t>
            </a:r>
            <a:endParaRPr dirty="0"/>
          </a:p>
        </p:txBody>
      </p:sp>
      <p:sp>
        <p:nvSpPr>
          <p:cNvPr id="4" name="Slide Number Placeholder 3">
            <a:extLst>
              <a:ext uri="{FF2B5EF4-FFF2-40B4-BE49-F238E27FC236}">
                <a16:creationId xmlns:a16="http://schemas.microsoft.com/office/drawing/2014/main" id="{48DA2C94-8B69-9E40-978E-F05D3FAC99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6" name="Google Shape;280;p30">
            <a:extLst>
              <a:ext uri="{FF2B5EF4-FFF2-40B4-BE49-F238E27FC236}">
                <a16:creationId xmlns:a16="http://schemas.microsoft.com/office/drawing/2014/main" id="{F8C8A221-1B94-CD4A-847D-EF06EB83B174}"/>
              </a:ext>
            </a:extLst>
          </p:cNvPr>
          <p:cNvSpPr txBox="1">
            <a:spLocks/>
          </p:cNvSpPr>
          <p:nvPr/>
        </p:nvSpPr>
        <p:spPr>
          <a:xfrm>
            <a:off x="2841732" y="1762040"/>
            <a:ext cx="6067818" cy="21269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a:buClr>
                <a:schemeClr val="lt2"/>
              </a:buClr>
              <a:buFont typeface="Nunito Sans"/>
              <a:buChar char="●"/>
            </a:pPr>
            <a:r>
              <a:rPr lang="en-US" b="1" dirty="0">
                <a:solidFill>
                  <a:srgbClr val="B57BA6"/>
                </a:solidFill>
              </a:rPr>
              <a:t>Collaboration</a:t>
            </a:r>
          </a:p>
          <a:p>
            <a:pPr lvl="1">
              <a:buChar char="○"/>
            </a:pPr>
            <a:r>
              <a:rPr lang="en-US" dirty="0"/>
              <a:t>You are encouraged to discuss assignments and concepts </a:t>
            </a:r>
            <a:r>
              <a:rPr lang="en-US" b="1" dirty="0"/>
              <a:t>at a high level </a:t>
            </a:r>
          </a:p>
          <a:p>
            <a:pPr lvl="2">
              <a:buChar char="○"/>
            </a:pPr>
            <a:r>
              <a:rPr lang="en-US" dirty="0"/>
              <a:t>If you are reading off parts of your solution, it’s likely not high level</a:t>
            </a:r>
          </a:p>
          <a:p>
            <a:pPr lvl="2">
              <a:buChar char="■"/>
            </a:pPr>
            <a:r>
              <a:rPr lang="en-US" dirty="0"/>
              <a:t>Discuss process, not answers!</a:t>
            </a:r>
          </a:p>
          <a:p>
            <a:pPr lvl="1">
              <a:buChar char="○"/>
            </a:pPr>
            <a:r>
              <a:rPr lang="en-US" dirty="0"/>
              <a:t>All code and answers submitted must be </a:t>
            </a:r>
            <a:r>
              <a:rPr lang="en-US" b="1" u="sng" dirty="0"/>
              <a:t>your own</a:t>
            </a:r>
          </a:p>
          <a:p>
            <a:pPr lvl="2">
              <a:buChar char="○"/>
            </a:pPr>
            <a:r>
              <a:rPr lang="en-US" dirty="0"/>
              <a:t>We are running a code similarity-checker.</a:t>
            </a:r>
          </a:p>
        </p:txBody>
      </p:sp>
      <p:sp>
        <p:nvSpPr>
          <p:cNvPr id="8" name="Google Shape;280;p30">
            <a:extLst>
              <a:ext uri="{FF2B5EF4-FFF2-40B4-BE49-F238E27FC236}">
                <a16:creationId xmlns:a16="http://schemas.microsoft.com/office/drawing/2014/main" id="{C0DECED5-9560-E04E-99B7-247698244747}"/>
              </a:ext>
            </a:extLst>
          </p:cNvPr>
          <p:cNvSpPr txBox="1">
            <a:spLocks/>
          </p:cNvSpPr>
          <p:nvPr/>
        </p:nvSpPr>
        <p:spPr>
          <a:xfrm>
            <a:off x="2841735" y="3673946"/>
            <a:ext cx="6195683" cy="15755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a:buClr>
                <a:schemeClr val="lt2"/>
              </a:buClr>
              <a:buFont typeface="Nunito Sans"/>
              <a:buChar char="●"/>
            </a:pPr>
            <a:r>
              <a:rPr lang="en-US" b="1" dirty="0">
                <a:solidFill>
                  <a:srgbClr val="B57BA6"/>
                </a:solidFill>
              </a:rPr>
              <a:t>Turn In</a:t>
            </a:r>
          </a:p>
          <a:p>
            <a:pPr lvl="1">
              <a:buFont typeface="Nunito Sans"/>
              <a:buChar char="○"/>
            </a:pPr>
            <a:r>
              <a:rPr lang="en-US" dirty="0" err="1"/>
              <a:t>Homeworks</a:t>
            </a:r>
            <a:r>
              <a:rPr lang="en-US" dirty="0"/>
              <a:t> (Conceptual) and Learning Reflections are turned in on </a:t>
            </a:r>
            <a:r>
              <a:rPr lang="en-US" b="1" dirty="0" err="1"/>
              <a:t>Gradescope</a:t>
            </a:r>
            <a:endParaRPr lang="en-US" b="1" dirty="0"/>
          </a:p>
          <a:p>
            <a:pPr lvl="1">
              <a:buFont typeface="Nunito Sans"/>
              <a:buChar char="○"/>
            </a:pPr>
            <a:r>
              <a:rPr lang="en-US" dirty="0" err="1"/>
              <a:t>Homeworks</a:t>
            </a:r>
            <a:r>
              <a:rPr lang="en-US" dirty="0"/>
              <a:t> (Programming) and Checkpoints are turned in on </a:t>
            </a:r>
            <a:r>
              <a:rPr lang="en-US" b="1" dirty="0" err="1"/>
              <a:t>EdStem</a:t>
            </a:r>
            <a:endParaRPr lang="en-US" b="1" dirty="0"/>
          </a:p>
        </p:txBody>
      </p:sp>
    </p:spTree>
    <p:extLst>
      <p:ext uri="{BB962C8B-B14F-4D97-AF65-F5344CB8AC3E}">
        <p14:creationId xmlns:p14="http://schemas.microsoft.com/office/powerpoint/2010/main" val="4191420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5868BA-0B4D-BE4D-8937-6583F5BA861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
        <p:nvSpPr>
          <p:cNvPr id="3" name="Google Shape;161;p23">
            <a:extLst>
              <a:ext uri="{FF2B5EF4-FFF2-40B4-BE49-F238E27FC236}">
                <a16:creationId xmlns:a16="http://schemas.microsoft.com/office/drawing/2014/main" id="{6973FEFA-2FA9-CE48-BDCB-8F0230852C27}"/>
              </a:ext>
            </a:extLst>
          </p:cNvPr>
          <p:cNvSpPr txBox="1">
            <a:spLocks/>
          </p:cNvSpPr>
          <p:nvPr/>
        </p:nvSpPr>
        <p:spPr>
          <a:xfrm>
            <a:off x="685800" y="1164749"/>
            <a:ext cx="7772400" cy="281400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pPr algn="ctr"/>
            <a:r>
              <a:rPr lang="en-US" sz="6000" b="1" dirty="0"/>
              <a:t>Machine Learning is changing the world.</a:t>
            </a:r>
          </a:p>
        </p:txBody>
      </p:sp>
    </p:spTree>
    <p:extLst>
      <p:ext uri="{BB962C8B-B14F-4D97-AF65-F5344CB8AC3E}">
        <p14:creationId xmlns:p14="http://schemas.microsoft.com/office/powerpoint/2010/main" val="2346276585"/>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text, application&#10;&#10;Description automatically generated">
            <a:extLst>
              <a:ext uri="{FF2B5EF4-FFF2-40B4-BE49-F238E27FC236}">
                <a16:creationId xmlns:a16="http://schemas.microsoft.com/office/drawing/2014/main" id="{9DBF7DE9-5717-3348-9DFD-3F597705CFB0}"/>
              </a:ext>
            </a:extLst>
          </p:cNvPr>
          <p:cNvPicPr>
            <a:picLocks noChangeAspect="1"/>
          </p:cNvPicPr>
          <p:nvPr/>
        </p:nvPicPr>
        <p:blipFill>
          <a:blip r:embed="rId3"/>
          <a:stretch>
            <a:fillRect/>
          </a:stretch>
        </p:blipFill>
        <p:spPr>
          <a:xfrm>
            <a:off x="327184" y="2079169"/>
            <a:ext cx="6651171" cy="3031486"/>
          </a:xfrm>
          <a:prstGeom prst="rect">
            <a:avLst/>
          </a:prstGeom>
        </p:spPr>
      </p:pic>
      <p:sp>
        <p:nvSpPr>
          <p:cNvPr id="2" name="Title 1">
            <a:extLst>
              <a:ext uri="{FF2B5EF4-FFF2-40B4-BE49-F238E27FC236}">
                <a16:creationId xmlns:a16="http://schemas.microsoft.com/office/drawing/2014/main" id="{C850D4E4-9C96-4F8B-9676-2C9008993DE6}"/>
              </a:ext>
            </a:extLst>
          </p:cNvPr>
          <p:cNvSpPr>
            <a:spLocks noGrp="1"/>
          </p:cNvSpPr>
          <p:nvPr>
            <p:ph type="title"/>
          </p:nvPr>
        </p:nvSpPr>
        <p:spPr/>
        <p:txBody>
          <a:bodyPr/>
          <a:lstStyle/>
          <a:p>
            <a:r>
              <a:rPr lang="en-US" dirty="0"/>
              <a:t>Getting Help</a:t>
            </a:r>
            <a:br>
              <a:rPr lang="en-US" dirty="0"/>
            </a:br>
            <a:br>
              <a:rPr lang="en-US" dirty="0"/>
            </a:br>
            <a:r>
              <a:rPr lang="en-US" dirty="0"/>
              <a:t>Office Hours</a:t>
            </a:r>
          </a:p>
        </p:txBody>
      </p:sp>
      <p:sp>
        <p:nvSpPr>
          <p:cNvPr id="4" name="Slide Number Placeholder 3">
            <a:extLst>
              <a:ext uri="{FF2B5EF4-FFF2-40B4-BE49-F238E27FC236}">
                <a16:creationId xmlns:a16="http://schemas.microsoft.com/office/drawing/2014/main" id="{61CCAB86-FD94-4FF4-A480-F434939C58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6" name="Picture 5" descr="Table&#10;&#10;Description automatically generated">
            <a:extLst>
              <a:ext uri="{FF2B5EF4-FFF2-40B4-BE49-F238E27FC236}">
                <a16:creationId xmlns:a16="http://schemas.microsoft.com/office/drawing/2014/main" id="{6C811B2D-AAC7-E44F-B698-D583084EE494}"/>
              </a:ext>
            </a:extLst>
          </p:cNvPr>
          <p:cNvPicPr>
            <a:picLocks noChangeAspect="1"/>
          </p:cNvPicPr>
          <p:nvPr/>
        </p:nvPicPr>
        <p:blipFill>
          <a:blip r:embed="rId4"/>
          <a:stretch>
            <a:fillRect/>
          </a:stretch>
        </p:blipFill>
        <p:spPr>
          <a:xfrm>
            <a:off x="4942726" y="0"/>
            <a:ext cx="4071257" cy="3594912"/>
          </a:xfrm>
          <a:prstGeom prst="rect">
            <a:avLst/>
          </a:prstGeom>
        </p:spPr>
      </p:pic>
    </p:spTree>
    <p:extLst>
      <p:ext uri="{BB962C8B-B14F-4D97-AF65-F5344CB8AC3E}">
        <p14:creationId xmlns:p14="http://schemas.microsoft.com/office/powerpoint/2010/main" val="1719375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0D4E4-9C96-4F8B-9676-2C9008993DE6}"/>
              </a:ext>
            </a:extLst>
          </p:cNvPr>
          <p:cNvSpPr>
            <a:spLocks noGrp="1"/>
          </p:cNvSpPr>
          <p:nvPr>
            <p:ph type="title"/>
          </p:nvPr>
        </p:nvSpPr>
        <p:spPr/>
        <p:txBody>
          <a:bodyPr/>
          <a:lstStyle/>
          <a:p>
            <a:r>
              <a:rPr lang="en-US" dirty="0"/>
              <a:t>Getting Help</a:t>
            </a:r>
            <a:br>
              <a:rPr lang="en-US" dirty="0"/>
            </a:br>
            <a:br>
              <a:rPr lang="en-US" dirty="0"/>
            </a:br>
            <a:r>
              <a:rPr lang="en-US" dirty="0" err="1"/>
              <a:t>EdSTEM</a:t>
            </a:r>
            <a:endParaRPr lang="en-US" dirty="0"/>
          </a:p>
        </p:txBody>
      </p:sp>
      <p:sp>
        <p:nvSpPr>
          <p:cNvPr id="3" name="Text Placeholder 2">
            <a:extLst>
              <a:ext uri="{FF2B5EF4-FFF2-40B4-BE49-F238E27FC236}">
                <a16:creationId xmlns:a16="http://schemas.microsoft.com/office/drawing/2014/main" id="{FF50551B-2237-49F7-BF4D-74B627C4E8E7}"/>
              </a:ext>
            </a:extLst>
          </p:cNvPr>
          <p:cNvSpPr>
            <a:spLocks noGrp="1"/>
          </p:cNvSpPr>
          <p:nvPr>
            <p:ph type="body" idx="1"/>
          </p:nvPr>
        </p:nvSpPr>
        <p:spPr>
          <a:xfrm>
            <a:off x="2766952" y="171742"/>
            <a:ext cx="6142598" cy="4632916"/>
          </a:xfrm>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61CCAB86-FD94-4FF4-A480-F434939C58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6" name="Picture 5" descr="Graphical user interface, text, application&#10;&#10;Description automatically generated">
            <a:extLst>
              <a:ext uri="{FF2B5EF4-FFF2-40B4-BE49-F238E27FC236}">
                <a16:creationId xmlns:a16="http://schemas.microsoft.com/office/drawing/2014/main" id="{44CDC68B-6485-BC4D-9464-EC595158F3E3}"/>
              </a:ext>
            </a:extLst>
          </p:cNvPr>
          <p:cNvPicPr>
            <a:picLocks noChangeAspect="1"/>
          </p:cNvPicPr>
          <p:nvPr/>
        </p:nvPicPr>
        <p:blipFill>
          <a:blip r:embed="rId3"/>
          <a:stretch>
            <a:fillRect/>
          </a:stretch>
        </p:blipFill>
        <p:spPr>
          <a:xfrm>
            <a:off x="2766952" y="0"/>
            <a:ext cx="6045868" cy="5143500"/>
          </a:xfrm>
          <a:prstGeom prst="rect">
            <a:avLst/>
          </a:prstGeom>
        </p:spPr>
      </p:pic>
    </p:spTree>
    <p:extLst>
      <p:ext uri="{BB962C8B-B14F-4D97-AF65-F5344CB8AC3E}">
        <p14:creationId xmlns:p14="http://schemas.microsoft.com/office/powerpoint/2010/main" val="405105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0D4E4-9C96-4F8B-9676-2C9008993DE6}"/>
              </a:ext>
            </a:extLst>
          </p:cNvPr>
          <p:cNvSpPr>
            <a:spLocks noGrp="1"/>
          </p:cNvSpPr>
          <p:nvPr>
            <p:ph type="title"/>
          </p:nvPr>
        </p:nvSpPr>
        <p:spPr/>
        <p:txBody>
          <a:bodyPr/>
          <a:lstStyle/>
          <a:p>
            <a:r>
              <a:rPr lang="en-US" dirty="0"/>
              <a:t>Getting Help</a:t>
            </a:r>
          </a:p>
        </p:txBody>
      </p:sp>
      <p:sp>
        <p:nvSpPr>
          <p:cNvPr id="3" name="Text Placeholder 2">
            <a:extLst>
              <a:ext uri="{FF2B5EF4-FFF2-40B4-BE49-F238E27FC236}">
                <a16:creationId xmlns:a16="http://schemas.microsoft.com/office/drawing/2014/main" id="{FF50551B-2237-49F7-BF4D-74B627C4E8E7}"/>
              </a:ext>
            </a:extLst>
          </p:cNvPr>
          <p:cNvSpPr>
            <a:spLocks noGrp="1"/>
          </p:cNvSpPr>
          <p:nvPr>
            <p:ph type="body" idx="1"/>
          </p:nvPr>
        </p:nvSpPr>
        <p:spPr>
          <a:xfrm>
            <a:off x="2766952" y="171742"/>
            <a:ext cx="6142598" cy="4971758"/>
          </a:xfrm>
        </p:spPr>
        <p:txBody>
          <a:bodyPr/>
          <a:lstStyle/>
          <a:p>
            <a:pPr>
              <a:buSzPct val="150000"/>
              <a:buFont typeface="Arial" panose="020B0604020202020204" pitchFamily="34" charset="0"/>
              <a:buChar char="•"/>
            </a:pPr>
            <a:r>
              <a:rPr lang="en-US" dirty="0"/>
              <a:t>Office Hours are the best place to get help!</a:t>
            </a:r>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endParaRPr lang="en-US" dirty="0"/>
          </a:p>
          <a:p>
            <a:pPr>
              <a:buSzPct val="150000"/>
              <a:buFont typeface="Arial" panose="020B0604020202020204" pitchFamily="34" charset="0"/>
              <a:buChar char="•"/>
            </a:pPr>
            <a:r>
              <a:rPr lang="en-US" dirty="0"/>
              <a:t>Rule-of-thumb: if it requires </a:t>
            </a:r>
            <a:r>
              <a:rPr lang="en-US" b="1" dirty="0"/>
              <a:t>back-and-forth interaction</a:t>
            </a:r>
            <a:r>
              <a:rPr lang="en-US" dirty="0"/>
              <a:t>, </a:t>
            </a:r>
            <a:r>
              <a:rPr lang="en-US" b="1" dirty="0"/>
              <a:t>Office Hours</a:t>
            </a:r>
            <a:r>
              <a:rPr lang="en-US" dirty="0"/>
              <a:t> is the right place!</a:t>
            </a:r>
          </a:p>
          <a:p>
            <a:pPr>
              <a:buSzPct val="150000"/>
              <a:buFont typeface="Arial" panose="020B0604020202020204" pitchFamily="34" charset="0"/>
              <a:buChar char="•"/>
            </a:pPr>
            <a:r>
              <a:rPr lang="en-US" dirty="0" err="1"/>
              <a:t>EdSTEM</a:t>
            </a:r>
            <a:r>
              <a:rPr lang="en-US" dirty="0"/>
              <a:t> Turnaround: 1 </a:t>
            </a:r>
            <a:r>
              <a:rPr lang="en-US" i="1" u="sng" dirty="0"/>
              <a:t>business day</a:t>
            </a:r>
          </a:p>
          <a:p>
            <a:pPr>
              <a:buSzPct val="150000"/>
              <a:buFont typeface="Arial" panose="020B0604020202020204" pitchFamily="34" charset="0"/>
              <a:buChar char="•"/>
            </a:pPr>
            <a:r>
              <a:rPr lang="en-US" dirty="0"/>
              <a:t>Don’t be surprised if a TA responds to your </a:t>
            </a:r>
            <a:r>
              <a:rPr lang="en-US" dirty="0" err="1"/>
              <a:t>EdSTEM</a:t>
            </a:r>
            <a:r>
              <a:rPr lang="en-US" dirty="0"/>
              <a:t> question asking you to come to Office Hours!</a:t>
            </a:r>
          </a:p>
        </p:txBody>
      </p:sp>
      <p:sp>
        <p:nvSpPr>
          <p:cNvPr id="4" name="Slide Number Placeholder 3">
            <a:extLst>
              <a:ext uri="{FF2B5EF4-FFF2-40B4-BE49-F238E27FC236}">
                <a16:creationId xmlns:a16="http://schemas.microsoft.com/office/drawing/2014/main" id="{61CCAB86-FD94-4FF4-A480-F434939C58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graphicFrame>
        <p:nvGraphicFramePr>
          <p:cNvPr id="5" name="Table 5">
            <a:extLst>
              <a:ext uri="{FF2B5EF4-FFF2-40B4-BE49-F238E27FC236}">
                <a16:creationId xmlns:a16="http://schemas.microsoft.com/office/drawing/2014/main" id="{FAF26A71-8A43-3542-AFDF-CFD3601F3442}"/>
              </a:ext>
            </a:extLst>
          </p:cNvPr>
          <p:cNvGraphicFramePr>
            <a:graphicFrameLocks noGrp="1"/>
          </p:cNvGraphicFramePr>
          <p:nvPr>
            <p:extLst>
              <p:ext uri="{D42A27DB-BD31-4B8C-83A1-F6EECF244321}">
                <p14:modId xmlns:p14="http://schemas.microsoft.com/office/powerpoint/2010/main" val="1673998969"/>
              </p:ext>
            </p:extLst>
          </p:nvPr>
        </p:nvGraphicFramePr>
        <p:xfrm>
          <a:off x="2735134" y="684124"/>
          <a:ext cx="6096000" cy="2397760"/>
        </p:xfrm>
        <a:graphic>
          <a:graphicData uri="http://schemas.openxmlformats.org/drawingml/2006/table">
            <a:tbl>
              <a:tblPr firstRow="1" bandRow="1">
                <a:tableStyleId>{CB23F696-D533-4BE0-B1DA-8B15BD142E95}</a:tableStyleId>
              </a:tblPr>
              <a:tblGrid>
                <a:gridCol w="3048000">
                  <a:extLst>
                    <a:ext uri="{9D8B030D-6E8A-4147-A177-3AD203B41FA5}">
                      <a16:colId xmlns:a16="http://schemas.microsoft.com/office/drawing/2014/main" val="3109981427"/>
                    </a:ext>
                  </a:extLst>
                </a:gridCol>
                <a:gridCol w="3048000">
                  <a:extLst>
                    <a:ext uri="{9D8B030D-6E8A-4147-A177-3AD203B41FA5}">
                      <a16:colId xmlns:a16="http://schemas.microsoft.com/office/drawing/2014/main" val="3961337006"/>
                    </a:ext>
                  </a:extLst>
                </a:gridCol>
              </a:tblGrid>
              <a:tr h="370840">
                <a:tc>
                  <a:txBody>
                    <a:bodyPr/>
                    <a:lstStyle/>
                    <a:p>
                      <a:r>
                        <a:rPr lang="en-US" b="1" dirty="0">
                          <a:solidFill>
                            <a:srgbClr val="666666"/>
                          </a:solidFill>
                        </a:rPr>
                        <a:t>Office Hours (Sample Scenarios)</a:t>
                      </a:r>
                    </a:p>
                  </a:txBody>
                  <a:tcPr>
                    <a:lnL w="12700" cap="flat" cmpd="sng" algn="ctr">
                      <a:solidFill>
                        <a:schemeClr val="tx1"/>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r>
                        <a:rPr lang="en-US" b="1" dirty="0" err="1">
                          <a:solidFill>
                            <a:srgbClr val="666666"/>
                          </a:solidFill>
                        </a:rPr>
                        <a:t>EdSTEM</a:t>
                      </a:r>
                      <a:r>
                        <a:rPr lang="en-US" b="1" dirty="0">
                          <a:solidFill>
                            <a:srgbClr val="666666"/>
                          </a:solidFill>
                        </a:rPr>
                        <a:t> (Sample Scenarios)</a:t>
                      </a:r>
                    </a:p>
                  </a:txBody>
                  <a:tcPr>
                    <a:lnL w="12700" cap="flat" cmpd="sng" algn="ctr">
                      <a:solidFill>
                        <a:srgbClr val="66666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2602524"/>
                  </a:ext>
                </a:extLst>
              </a:tr>
              <a:tr h="370840">
                <a:tc>
                  <a:txBody>
                    <a:bodyPr/>
                    <a:lstStyle/>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“My code isn’t working, and I don’t know why.”</a:t>
                      </a:r>
                    </a:p>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“Can you explain this concept to me?”</a:t>
                      </a:r>
                    </a:p>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“I don’t understand this homework question.”</a:t>
                      </a:r>
                    </a:p>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“This is how I’m thinking about Q#, am I on the right track?”</a:t>
                      </a:r>
                    </a:p>
                  </a:txBody>
                  <a:tcPr>
                    <a:lnL w="12700" cap="flat" cmpd="sng" algn="ctr">
                      <a:solidFill>
                        <a:schemeClr val="tx1"/>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“I think there is a typo in this question.”</a:t>
                      </a:r>
                    </a:p>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“What does this notation mean?”</a:t>
                      </a:r>
                    </a:p>
                    <a:p>
                      <a:pPr marL="285750" indent="-285750">
                        <a:lnSpc>
                          <a:spcPct val="100000"/>
                        </a:lnSpc>
                        <a:spcBef>
                          <a:spcPts val="0"/>
                        </a:spcBef>
                        <a:spcAft>
                          <a:spcPts val="600"/>
                        </a:spcAft>
                        <a:buFont typeface="Arial" panose="020B0604020202020204" pitchFamily="34" charset="0"/>
                        <a:buChar char="•"/>
                      </a:pPr>
                      <a:r>
                        <a:rPr lang="en-US" dirty="0">
                          <a:solidFill>
                            <a:srgbClr val="666666"/>
                          </a:solidFill>
                        </a:rPr>
                        <a:t>“This is how I’m interpreting this (conceptual) homework question, but I think it might be wrong. Can you clarify?”</a:t>
                      </a:r>
                    </a:p>
                  </a:txBody>
                  <a:tcPr>
                    <a:lnL w="12700" cap="flat" cmpd="sng" algn="ctr">
                      <a:solidFill>
                        <a:srgbClr val="66666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5809449"/>
                  </a:ext>
                </a:extLst>
              </a:tr>
            </a:tbl>
          </a:graphicData>
        </a:graphic>
      </p:graphicFrame>
    </p:spTree>
    <p:extLst>
      <p:ext uri="{BB962C8B-B14F-4D97-AF65-F5344CB8AC3E}">
        <p14:creationId xmlns:p14="http://schemas.microsoft.com/office/powerpoint/2010/main" val="215986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71CE-95D3-4142-B932-6C5640A7E8CE}"/>
              </a:ext>
            </a:extLst>
          </p:cNvPr>
          <p:cNvSpPr>
            <a:spLocks noGrp="1"/>
          </p:cNvSpPr>
          <p:nvPr>
            <p:ph type="ctrTitle"/>
          </p:nvPr>
        </p:nvSpPr>
        <p:spPr>
          <a:xfrm>
            <a:off x="468925" y="2387250"/>
            <a:ext cx="3636600" cy="2259000"/>
          </a:xfrm>
        </p:spPr>
        <p:txBody>
          <a:bodyPr wrap="square" anchor="t">
            <a:normAutofit/>
          </a:bodyPr>
          <a:lstStyle/>
          <a:p>
            <a:pPr algn="ctr"/>
            <a:r>
              <a:rPr lang="en-US" dirty="0"/>
              <a:t>Questions?</a:t>
            </a:r>
          </a:p>
        </p:txBody>
      </p:sp>
      <p:sp>
        <p:nvSpPr>
          <p:cNvPr id="4" name="Slide Number Placeholder 3" hidden="1">
            <a:extLst>
              <a:ext uri="{FF2B5EF4-FFF2-40B4-BE49-F238E27FC236}">
                <a16:creationId xmlns:a16="http://schemas.microsoft.com/office/drawing/2014/main" id="{C69B47D9-5388-184D-8EE8-FF03475D8571}"/>
              </a:ext>
            </a:extLst>
          </p:cNvPr>
          <p:cNvSpPr>
            <a:spLocks noGrp="1"/>
          </p:cNvSpPr>
          <p:nvPr>
            <p:ph type="sldNum" idx="4294967295"/>
          </p:nvPr>
        </p:nvSpPr>
        <p:spPr>
          <a:xfrm>
            <a:off x="8556784" y="4749851"/>
            <a:ext cx="548700" cy="393600"/>
          </a:xfrm>
        </p:spPr>
        <p:txBody>
          <a:bodyPr/>
          <a:lstStyle/>
          <a:p>
            <a:pPr marL="0" lvl="0" indent="0" algn="r" rtl="0">
              <a:spcBef>
                <a:spcPts val="0"/>
              </a:spcBef>
              <a:spcAft>
                <a:spcPts val="600"/>
              </a:spcAft>
              <a:buNone/>
            </a:pPr>
            <a:fld id="{00000000-1234-1234-1234-123412341234}" type="slidenum">
              <a:rPr lang="en" smtClean="0"/>
              <a:pPr marL="0" lvl="0" indent="0" algn="r" rtl="0">
                <a:spcBef>
                  <a:spcPts val="0"/>
                </a:spcBef>
                <a:spcAft>
                  <a:spcPts val="600"/>
                </a:spcAft>
                <a:buNone/>
              </a:pPr>
              <a:t>33</a:t>
            </a:fld>
            <a:endParaRPr lang="en"/>
          </a:p>
        </p:txBody>
      </p:sp>
    </p:spTree>
    <p:extLst>
      <p:ext uri="{BB962C8B-B14F-4D97-AF65-F5344CB8AC3E}">
        <p14:creationId xmlns:p14="http://schemas.microsoft.com/office/powerpoint/2010/main" val="1287356344"/>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1BAC0-58F2-5147-9DB3-620C11AFD2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10242" name="Picture 2" descr="Dogs' Sleeping Positions And Habits Tell You A Lot About Their Personality  And Health - DogTime">
            <a:extLst>
              <a:ext uri="{FF2B5EF4-FFF2-40B4-BE49-F238E27FC236}">
                <a16:creationId xmlns:a16="http://schemas.microsoft.com/office/drawing/2014/main" id="{3C6B552E-9DFC-F046-8100-0A306E08EA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995" y="1170862"/>
            <a:ext cx="4952399" cy="280177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B0A61205-9912-4BEC-B517-CA5804797BD3}"/>
                  </a:ext>
                </a:extLst>
              </p14:cNvPr>
              <p14:cNvContentPartPr/>
              <p14:nvPr/>
            </p14:nvContentPartPr>
            <p14:xfrm>
              <a:off x="5343840" y="352800"/>
              <a:ext cx="1201680" cy="343800"/>
            </p14:xfrm>
          </p:contentPart>
        </mc:Choice>
        <mc:Fallback>
          <p:pic>
            <p:nvPicPr>
              <p:cNvPr id="2" name="Ink 1">
                <a:extLst>
                  <a:ext uri="{FF2B5EF4-FFF2-40B4-BE49-F238E27FC236}">
                    <a16:creationId xmlns:a16="http://schemas.microsoft.com/office/drawing/2014/main" id="{B0A61205-9912-4BEC-B517-CA5804797BD3}"/>
                  </a:ext>
                </a:extLst>
              </p:cNvPr>
              <p:cNvPicPr/>
              <p:nvPr/>
            </p:nvPicPr>
            <p:blipFill>
              <a:blip r:embed="rId4"/>
              <a:stretch>
                <a:fillRect/>
              </a:stretch>
            </p:blipFill>
            <p:spPr>
              <a:xfrm>
                <a:off x="5334480" y="343440"/>
                <a:ext cx="1220400" cy="362520"/>
              </a:xfrm>
              <a:prstGeom prst="rect">
                <a:avLst/>
              </a:prstGeom>
            </p:spPr>
          </p:pic>
        </mc:Fallback>
      </mc:AlternateContent>
    </p:spTree>
    <p:extLst>
      <p:ext uri="{BB962C8B-B14F-4D97-AF65-F5344CB8AC3E}">
        <p14:creationId xmlns:p14="http://schemas.microsoft.com/office/powerpoint/2010/main" val="3095518454"/>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CB724-4242-6749-B3CC-3BA7F6F5B0B1}"/>
              </a:ext>
            </a:extLst>
          </p:cNvPr>
          <p:cNvSpPr>
            <a:spLocks noGrp="1"/>
          </p:cNvSpPr>
          <p:nvPr>
            <p:ph type="ctrTitle"/>
          </p:nvPr>
        </p:nvSpPr>
        <p:spPr/>
        <p:txBody>
          <a:bodyPr/>
          <a:lstStyle/>
          <a:p>
            <a:r>
              <a:rPr lang="en-US" dirty="0"/>
              <a:t>Case Study 1</a:t>
            </a:r>
          </a:p>
        </p:txBody>
      </p:sp>
      <p:sp>
        <p:nvSpPr>
          <p:cNvPr id="3" name="Subtitle 2">
            <a:extLst>
              <a:ext uri="{FF2B5EF4-FFF2-40B4-BE49-F238E27FC236}">
                <a16:creationId xmlns:a16="http://schemas.microsoft.com/office/drawing/2014/main" id="{1DD40A22-35D5-7945-92E5-9785E848F5A4}"/>
              </a:ext>
            </a:extLst>
          </p:cNvPr>
          <p:cNvSpPr>
            <a:spLocks noGrp="1"/>
          </p:cNvSpPr>
          <p:nvPr>
            <p:ph type="subTitle" idx="1"/>
          </p:nvPr>
        </p:nvSpPr>
        <p:spPr/>
        <p:txBody>
          <a:bodyPr/>
          <a:lstStyle/>
          <a:p>
            <a:r>
              <a:rPr lang="en-US" dirty="0"/>
              <a:t>Regression: </a:t>
            </a:r>
          </a:p>
          <a:p>
            <a:r>
              <a:rPr lang="en-US" dirty="0"/>
              <a:t>Housing Prices</a:t>
            </a:r>
          </a:p>
        </p:txBody>
      </p:sp>
      <p:sp>
        <p:nvSpPr>
          <p:cNvPr id="4" name="Slide Number Placeholder 3">
            <a:extLst>
              <a:ext uri="{FF2B5EF4-FFF2-40B4-BE49-F238E27FC236}">
                <a16:creationId xmlns:a16="http://schemas.microsoft.com/office/drawing/2014/main" id="{AB5FC700-6B36-A148-ABCD-971ADC5292F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Tree>
    <p:extLst>
      <p:ext uri="{BB962C8B-B14F-4D97-AF65-F5344CB8AC3E}">
        <p14:creationId xmlns:p14="http://schemas.microsoft.com/office/powerpoint/2010/main" val="3292427572"/>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191DE72-D65E-A94F-982A-1466CFB79B33}"/>
              </a:ext>
            </a:extLst>
          </p:cNvPr>
          <p:cNvSpPr>
            <a:spLocks noGrp="1"/>
          </p:cNvSpPr>
          <p:nvPr>
            <p:ph type="body" idx="1"/>
          </p:nvPr>
        </p:nvSpPr>
        <p:spPr/>
        <p:txBody>
          <a:bodyPr/>
          <a:lstStyle/>
          <a:p>
            <a:pPr marL="139700" indent="0">
              <a:buNone/>
            </a:pPr>
            <a:r>
              <a:rPr lang="en-US" b="1" dirty="0"/>
              <a:t>On your phone / laptop</a:t>
            </a:r>
          </a:p>
          <a:p>
            <a:pPr marL="139700" indent="0">
              <a:buNone/>
            </a:pPr>
            <a:r>
              <a:rPr lang="en-US" sz="1300" dirty="0"/>
              <a:t>What factors do you think influence the price of a house? </a:t>
            </a:r>
          </a:p>
        </p:txBody>
      </p:sp>
      <p:sp>
        <p:nvSpPr>
          <p:cNvPr id="3" name="Slide Number Placeholder 2">
            <a:extLst>
              <a:ext uri="{FF2B5EF4-FFF2-40B4-BE49-F238E27FC236}">
                <a16:creationId xmlns:a16="http://schemas.microsoft.com/office/drawing/2014/main" id="{6F780C6D-E8F0-9847-B660-E3CC51190E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
        <p:nvSpPr>
          <p:cNvPr id="7" name="Title 6">
            <a:extLst>
              <a:ext uri="{FF2B5EF4-FFF2-40B4-BE49-F238E27FC236}">
                <a16:creationId xmlns:a16="http://schemas.microsoft.com/office/drawing/2014/main" id="{0A849483-6B13-2E4B-B661-393407F5C6D8}"/>
              </a:ext>
            </a:extLst>
          </p:cNvPr>
          <p:cNvSpPr>
            <a:spLocks noGrp="1"/>
          </p:cNvSpPr>
          <p:nvPr>
            <p:ph type="title"/>
          </p:nvPr>
        </p:nvSpPr>
        <p:spPr/>
        <p:txBody>
          <a:bodyPr/>
          <a:lstStyle/>
          <a:p>
            <a:r>
              <a:rPr lang="en-US" dirty="0"/>
              <a:t>90 seconds</a:t>
            </a:r>
          </a:p>
        </p:txBody>
      </p:sp>
      <p:pic>
        <p:nvPicPr>
          <p:cNvPr id="6" name="Picture 5" descr="A picture containing floor, indoor, building, cabinet&#10;&#10;Description automatically generated">
            <a:extLst>
              <a:ext uri="{FF2B5EF4-FFF2-40B4-BE49-F238E27FC236}">
                <a16:creationId xmlns:a16="http://schemas.microsoft.com/office/drawing/2014/main" id="{86C7B263-58EF-B447-9BD3-EB4B6C6E7B9C}"/>
              </a:ext>
            </a:extLst>
          </p:cNvPr>
          <p:cNvPicPr>
            <a:picLocks noChangeAspect="1"/>
          </p:cNvPicPr>
          <p:nvPr/>
        </p:nvPicPr>
        <p:blipFill>
          <a:blip r:embed="rId3"/>
          <a:stretch>
            <a:fillRect/>
          </a:stretch>
        </p:blipFill>
        <p:spPr>
          <a:xfrm>
            <a:off x="5393676" y="2299748"/>
            <a:ext cx="3293149" cy="2450103"/>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797D1A41-C26A-48C1-82FA-C58AE98DE9BB}"/>
                  </a:ext>
                </a:extLst>
              </p14:cNvPr>
              <p14:cNvContentPartPr/>
              <p14:nvPr/>
            </p14:nvContentPartPr>
            <p14:xfrm>
              <a:off x="3412800" y="1605600"/>
              <a:ext cx="1846440" cy="1981440"/>
            </p14:xfrm>
          </p:contentPart>
        </mc:Choice>
        <mc:Fallback>
          <p:pic>
            <p:nvPicPr>
              <p:cNvPr id="2" name="Ink 1">
                <a:extLst>
                  <a:ext uri="{FF2B5EF4-FFF2-40B4-BE49-F238E27FC236}">
                    <a16:creationId xmlns:a16="http://schemas.microsoft.com/office/drawing/2014/main" id="{797D1A41-C26A-48C1-82FA-C58AE98DE9BB}"/>
                  </a:ext>
                </a:extLst>
              </p:cNvPr>
              <p:cNvPicPr/>
              <p:nvPr/>
            </p:nvPicPr>
            <p:blipFill>
              <a:blip r:embed="rId5"/>
              <a:stretch>
                <a:fillRect/>
              </a:stretch>
            </p:blipFill>
            <p:spPr>
              <a:xfrm>
                <a:off x="3403440" y="1596240"/>
                <a:ext cx="1865160" cy="2000160"/>
              </a:xfrm>
              <a:prstGeom prst="rect">
                <a:avLst/>
              </a:prstGeom>
            </p:spPr>
          </p:pic>
        </mc:Fallback>
      </mc:AlternateContent>
    </p:spTree>
    <p:extLst>
      <p:ext uri="{BB962C8B-B14F-4D97-AF65-F5344CB8AC3E}">
        <p14:creationId xmlns:p14="http://schemas.microsoft.com/office/powerpoint/2010/main" val="2861944461"/>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4F5C4-40BF-CF4B-B5D5-C3604D20484C}"/>
              </a:ext>
            </a:extLst>
          </p:cNvPr>
          <p:cNvSpPr>
            <a:spLocks noGrp="1"/>
          </p:cNvSpPr>
          <p:nvPr>
            <p:ph type="title"/>
          </p:nvPr>
        </p:nvSpPr>
        <p:spPr/>
        <p:txBody>
          <a:bodyPr/>
          <a:lstStyle/>
          <a:p>
            <a:r>
              <a:rPr lang="en-US" dirty="0"/>
              <a:t>Fitting Data</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198EC5C-9A2F-3548-8D39-E0FEEFC77044}"/>
                  </a:ext>
                </a:extLst>
              </p:cNvPr>
              <p:cNvSpPr>
                <a:spLocks noGrp="1"/>
              </p:cNvSpPr>
              <p:nvPr>
                <p:ph type="body" idx="1"/>
              </p:nvPr>
            </p:nvSpPr>
            <p:spPr/>
            <p:txBody>
              <a:bodyPr/>
              <a:lstStyle/>
              <a:p>
                <a:pPr marL="139700" indent="0">
                  <a:buNone/>
                </a:pPr>
                <a:r>
                  <a:rPr lang="en-US" b="1" dirty="0"/>
                  <a:t>Goal: </a:t>
                </a:r>
                <a:r>
                  <a:rPr lang="en-US" dirty="0"/>
                  <a:t>Predict how much my house is worth</a:t>
                </a:r>
              </a:p>
              <a:p>
                <a:pPr marL="139700" indent="0">
                  <a:buNone/>
                </a:pPr>
                <a:r>
                  <a:rPr lang="en-US" dirty="0"/>
                  <a:t>Have data from my neighborhood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Assumption</a:t>
                </a:r>
                <a:r>
                  <a:rPr lang="en-US" dirty="0"/>
                  <a:t>: </a:t>
                </a:r>
              </a:p>
              <a:p>
                <a:pPr marL="139700" indent="0">
                  <a:buNone/>
                </a:pPr>
                <a:r>
                  <a:rPr lang="en-US" dirty="0"/>
                  <a:t>There is a relationship between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r>
                  <a:rPr lang="en-US" dirty="0"/>
                  <a:t> and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endParaRPr lang="en-US" dirty="0"/>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dirty="0"/>
              </a:p>
              <a:p>
                <a:pPr marL="139700" indent="0">
                  <a:buNone/>
                </a:pPr>
                <a14:m>
                  <m:oMath xmlns:m="http://schemas.openxmlformats.org/officeDocument/2006/math">
                    <m:r>
                      <a:rPr lang="en-US" b="0" i="1" smtClean="0">
                        <a:latin typeface="Cambria Math" panose="02040503050406030204" pitchFamily="18" charset="0"/>
                      </a:rPr>
                      <m:t>𝑥</m:t>
                    </m:r>
                  </m:oMath>
                </a14:m>
                <a:r>
                  <a:rPr lang="en-US" dirty="0"/>
                  <a:t> is the </a:t>
                </a:r>
                <a:r>
                  <a:rPr lang="en-US" b="1" dirty="0"/>
                  <a:t>input data. </a:t>
                </a:r>
                <a:r>
                  <a:rPr lang="en-US" dirty="0"/>
                  <a:t>Can potentially have many inputs</a:t>
                </a:r>
              </a:p>
              <a:p>
                <a:pPr marL="139700" indent="0">
                  <a:buNone/>
                </a:pPr>
                <a14:m>
                  <m:oMath xmlns:m="http://schemas.openxmlformats.org/officeDocument/2006/math">
                    <m:r>
                      <a:rPr lang="en-US" b="0" i="1" smtClean="0">
                        <a:latin typeface="Cambria Math" panose="02040503050406030204" pitchFamily="18" charset="0"/>
                      </a:rPr>
                      <m:t>𝑦</m:t>
                    </m:r>
                  </m:oMath>
                </a14:m>
                <a:r>
                  <a:rPr lang="en-US" dirty="0"/>
                  <a:t> is the </a:t>
                </a:r>
                <a:r>
                  <a:rPr lang="en-US" b="1" dirty="0"/>
                  <a:t>outcome/response/target/label/dependent variable</a:t>
                </a:r>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8198EC5C-9A2F-3548-8D39-E0FEEFC77044}"/>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31E1ABA-2C73-9E40-B27A-2BC25DD2E30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pic>
        <p:nvPicPr>
          <p:cNvPr id="5" name="Picture 4">
            <a:extLst>
              <a:ext uri="{FF2B5EF4-FFF2-40B4-BE49-F238E27FC236}">
                <a16:creationId xmlns:a16="http://schemas.microsoft.com/office/drawing/2014/main" id="{E79CEEF1-2B68-3641-87D8-58812C44C5F4}"/>
              </a:ext>
            </a:extLst>
          </p:cNvPr>
          <p:cNvPicPr>
            <a:picLocks noChangeAspect="1"/>
          </p:cNvPicPr>
          <p:nvPr/>
        </p:nvPicPr>
        <p:blipFill>
          <a:blip r:embed="rId4"/>
          <a:stretch>
            <a:fillRect/>
          </a:stretch>
        </p:blipFill>
        <p:spPr>
          <a:xfrm>
            <a:off x="4674026" y="1521673"/>
            <a:ext cx="2428280" cy="1362535"/>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63597BA7-852A-4897-9B40-42B14465BB66}"/>
                  </a:ext>
                </a:extLst>
              </p14:cNvPr>
              <p14:cNvContentPartPr/>
              <p14:nvPr/>
            </p14:nvContentPartPr>
            <p14:xfrm>
              <a:off x="3076560" y="1487160"/>
              <a:ext cx="6060240" cy="2045880"/>
            </p14:xfrm>
          </p:contentPart>
        </mc:Choice>
        <mc:Fallback>
          <p:pic>
            <p:nvPicPr>
              <p:cNvPr id="6" name="Ink 5">
                <a:extLst>
                  <a:ext uri="{FF2B5EF4-FFF2-40B4-BE49-F238E27FC236}">
                    <a16:creationId xmlns:a16="http://schemas.microsoft.com/office/drawing/2014/main" id="{63597BA7-852A-4897-9B40-42B14465BB66}"/>
                  </a:ext>
                </a:extLst>
              </p:cNvPr>
              <p:cNvPicPr/>
              <p:nvPr/>
            </p:nvPicPr>
            <p:blipFill>
              <a:blip r:embed="rId6"/>
              <a:stretch>
                <a:fillRect/>
              </a:stretch>
            </p:blipFill>
            <p:spPr>
              <a:xfrm>
                <a:off x="3067200" y="1477800"/>
                <a:ext cx="6078960" cy="2064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BF8F97E9-F554-4A09-8EE9-742C8998D24E}"/>
                  </a:ext>
                </a:extLst>
              </p14:cNvPr>
              <p14:cNvContentPartPr/>
              <p14:nvPr/>
            </p14:nvContentPartPr>
            <p14:xfrm>
              <a:off x="3126755" y="2031470"/>
              <a:ext cx="36000" cy="210240"/>
            </p14:xfrm>
          </p:contentPart>
        </mc:Choice>
        <mc:Fallback>
          <p:pic>
            <p:nvPicPr>
              <p:cNvPr id="7" name="Ink 6">
                <a:extLst>
                  <a:ext uri="{FF2B5EF4-FFF2-40B4-BE49-F238E27FC236}">
                    <a16:creationId xmlns:a16="http://schemas.microsoft.com/office/drawing/2014/main" id="{BF8F97E9-F554-4A09-8EE9-742C8998D24E}"/>
                  </a:ext>
                </a:extLst>
              </p:cNvPr>
              <p:cNvPicPr/>
              <p:nvPr/>
            </p:nvPicPr>
            <p:blipFill>
              <a:blip r:embed="rId8"/>
              <a:stretch>
                <a:fillRect/>
              </a:stretch>
            </p:blipFill>
            <p:spPr>
              <a:xfrm>
                <a:off x="3118115" y="2022470"/>
                <a:ext cx="5364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C5004CE7-67E5-4B73-961B-DA21AF357C12}"/>
                  </a:ext>
                </a:extLst>
              </p14:cNvPr>
              <p14:cNvContentPartPr/>
              <p14:nvPr/>
            </p14:nvContentPartPr>
            <p14:xfrm>
              <a:off x="3423395" y="2220830"/>
              <a:ext cx="3960" cy="67320"/>
            </p14:xfrm>
          </p:contentPart>
        </mc:Choice>
        <mc:Fallback>
          <p:pic>
            <p:nvPicPr>
              <p:cNvPr id="10" name="Ink 9">
                <a:extLst>
                  <a:ext uri="{FF2B5EF4-FFF2-40B4-BE49-F238E27FC236}">
                    <a16:creationId xmlns:a16="http://schemas.microsoft.com/office/drawing/2014/main" id="{C5004CE7-67E5-4B73-961B-DA21AF357C12}"/>
                  </a:ext>
                </a:extLst>
              </p:cNvPr>
              <p:cNvPicPr/>
              <p:nvPr/>
            </p:nvPicPr>
            <p:blipFill>
              <a:blip r:embed="rId10"/>
              <a:stretch>
                <a:fillRect/>
              </a:stretch>
            </p:blipFill>
            <p:spPr>
              <a:xfrm>
                <a:off x="3414395" y="2212190"/>
                <a:ext cx="216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B65B4152-2024-4914-8C02-CC7E608CCCEA}"/>
                  </a:ext>
                </a:extLst>
              </p14:cNvPr>
              <p14:cNvContentPartPr/>
              <p14:nvPr/>
            </p14:nvContentPartPr>
            <p14:xfrm>
              <a:off x="3417635" y="2163590"/>
              <a:ext cx="1080" cy="7920"/>
            </p14:xfrm>
          </p:contentPart>
        </mc:Choice>
        <mc:Fallback>
          <p:pic>
            <p:nvPicPr>
              <p:cNvPr id="11" name="Ink 10">
                <a:extLst>
                  <a:ext uri="{FF2B5EF4-FFF2-40B4-BE49-F238E27FC236}">
                    <a16:creationId xmlns:a16="http://schemas.microsoft.com/office/drawing/2014/main" id="{B65B4152-2024-4914-8C02-CC7E608CCCEA}"/>
                  </a:ext>
                </a:extLst>
              </p:cNvPr>
              <p:cNvPicPr/>
              <p:nvPr/>
            </p:nvPicPr>
            <p:blipFill>
              <a:blip r:embed="rId12"/>
              <a:stretch>
                <a:fillRect/>
              </a:stretch>
            </p:blipFill>
            <p:spPr>
              <a:xfrm>
                <a:off x="3408635" y="2154590"/>
                <a:ext cx="187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Ink 11">
                <a:extLst>
                  <a:ext uri="{FF2B5EF4-FFF2-40B4-BE49-F238E27FC236}">
                    <a16:creationId xmlns:a16="http://schemas.microsoft.com/office/drawing/2014/main" id="{33E31465-407B-49C4-B7EA-178BF0730C35}"/>
                  </a:ext>
                </a:extLst>
              </p14:cNvPr>
              <p14:cNvContentPartPr/>
              <p14:nvPr/>
            </p14:nvContentPartPr>
            <p14:xfrm>
              <a:off x="3575315" y="2231270"/>
              <a:ext cx="41040" cy="88920"/>
            </p14:xfrm>
          </p:contentPart>
        </mc:Choice>
        <mc:Fallback>
          <p:pic>
            <p:nvPicPr>
              <p:cNvPr id="12" name="Ink 11">
                <a:extLst>
                  <a:ext uri="{FF2B5EF4-FFF2-40B4-BE49-F238E27FC236}">
                    <a16:creationId xmlns:a16="http://schemas.microsoft.com/office/drawing/2014/main" id="{33E31465-407B-49C4-B7EA-178BF0730C35}"/>
                  </a:ext>
                </a:extLst>
              </p:cNvPr>
              <p:cNvPicPr/>
              <p:nvPr/>
            </p:nvPicPr>
            <p:blipFill>
              <a:blip r:embed="rId14"/>
              <a:stretch>
                <a:fillRect/>
              </a:stretch>
            </p:blipFill>
            <p:spPr>
              <a:xfrm>
                <a:off x="3566315" y="2222630"/>
                <a:ext cx="586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8" name="Ink 17">
                <a:extLst>
                  <a:ext uri="{FF2B5EF4-FFF2-40B4-BE49-F238E27FC236}">
                    <a16:creationId xmlns:a16="http://schemas.microsoft.com/office/drawing/2014/main" id="{A5EB9EFA-F2A3-46B5-85EF-C1065DD61965}"/>
                  </a:ext>
                </a:extLst>
              </p14:cNvPr>
              <p14:cNvContentPartPr/>
              <p14:nvPr/>
            </p14:nvContentPartPr>
            <p14:xfrm>
              <a:off x="3993635" y="1992590"/>
              <a:ext cx="219600" cy="345240"/>
            </p14:xfrm>
          </p:contentPart>
        </mc:Choice>
        <mc:Fallback>
          <p:pic>
            <p:nvPicPr>
              <p:cNvPr id="18" name="Ink 17">
                <a:extLst>
                  <a:ext uri="{FF2B5EF4-FFF2-40B4-BE49-F238E27FC236}">
                    <a16:creationId xmlns:a16="http://schemas.microsoft.com/office/drawing/2014/main" id="{A5EB9EFA-F2A3-46B5-85EF-C1065DD61965}"/>
                  </a:ext>
                </a:extLst>
              </p:cNvPr>
              <p:cNvPicPr/>
              <p:nvPr/>
            </p:nvPicPr>
            <p:blipFill>
              <a:blip r:embed="rId16"/>
              <a:stretch>
                <a:fillRect/>
              </a:stretch>
            </p:blipFill>
            <p:spPr>
              <a:xfrm>
                <a:off x="3984620" y="1983950"/>
                <a:ext cx="237269"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9" name="Ink 18">
                <a:extLst>
                  <a:ext uri="{FF2B5EF4-FFF2-40B4-BE49-F238E27FC236}">
                    <a16:creationId xmlns:a16="http://schemas.microsoft.com/office/drawing/2014/main" id="{ABDF73DE-DE66-45D5-A068-E9FF644379E4}"/>
                  </a:ext>
                </a:extLst>
              </p14:cNvPr>
              <p14:cNvContentPartPr/>
              <p14:nvPr/>
            </p14:nvContentPartPr>
            <p14:xfrm>
              <a:off x="3727955" y="2129390"/>
              <a:ext cx="188640" cy="194760"/>
            </p14:xfrm>
          </p:contentPart>
        </mc:Choice>
        <mc:Fallback>
          <p:pic>
            <p:nvPicPr>
              <p:cNvPr id="19" name="Ink 18">
                <a:extLst>
                  <a:ext uri="{FF2B5EF4-FFF2-40B4-BE49-F238E27FC236}">
                    <a16:creationId xmlns:a16="http://schemas.microsoft.com/office/drawing/2014/main" id="{ABDF73DE-DE66-45D5-A068-E9FF644379E4}"/>
                  </a:ext>
                </a:extLst>
              </p:cNvPr>
              <p:cNvPicPr/>
              <p:nvPr/>
            </p:nvPicPr>
            <p:blipFill>
              <a:blip r:embed="rId18"/>
              <a:stretch>
                <a:fillRect/>
              </a:stretch>
            </p:blipFill>
            <p:spPr>
              <a:xfrm>
                <a:off x="3719298" y="2120750"/>
                <a:ext cx="206314"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0" name="Ink 19">
                <a:extLst>
                  <a:ext uri="{FF2B5EF4-FFF2-40B4-BE49-F238E27FC236}">
                    <a16:creationId xmlns:a16="http://schemas.microsoft.com/office/drawing/2014/main" id="{E89F34BD-F41A-415E-9274-4C5B020BE70F}"/>
                  </a:ext>
                </a:extLst>
              </p14:cNvPr>
              <p14:cNvContentPartPr/>
              <p14:nvPr/>
            </p14:nvContentPartPr>
            <p14:xfrm>
              <a:off x="3240515" y="2124350"/>
              <a:ext cx="98280" cy="95400"/>
            </p14:xfrm>
          </p:contentPart>
        </mc:Choice>
        <mc:Fallback>
          <p:pic>
            <p:nvPicPr>
              <p:cNvPr id="20" name="Ink 19">
                <a:extLst>
                  <a:ext uri="{FF2B5EF4-FFF2-40B4-BE49-F238E27FC236}">
                    <a16:creationId xmlns:a16="http://schemas.microsoft.com/office/drawing/2014/main" id="{E89F34BD-F41A-415E-9274-4C5B020BE70F}"/>
                  </a:ext>
                </a:extLst>
              </p:cNvPr>
              <p:cNvPicPr/>
              <p:nvPr/>
            </p:nvPicPr>
            <p:blipFill>
              <a:blip r:embed="rId20"/>
              <a:stretch>
                <a:fillRect/>
              </a:stretch>
            </p:blipFill>
            <p:spPr>
              <a:xfrm>
                <a:off x="3231515" y="2115350"/>
                <a:ext cx="1159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Ink 20">
                <a:extLst>
                  <a:ext uri="{FF2B5EF4-FFF2-40B4-BE49-F238E27FC236}">
                    <a16:creationId xmlns:a16="http://schemas.microsoft.com/office/drawing/2014/main" id="{0D558549-C26D-49C3-AA08-67D4CA928D9D}"/>
                  </a:ext>
                </a:extLst>
              </p14:cNvPr>
              <p14:cNvContentPartPr/>
              <p14:nvPr/>
            </p14:nvContentPartPr>
            <p14:xfrm>
              <a:off x="3112715" y="2562830"/>
              <a:ext cx="98280" cy="342720"/>
            </p14:xfrm>
          </p:contentPart>
        </mc:Choice>
        <mc:Fallback>
          <p:pic>
            <p:nvPicPr>
              <p:cNvPr id="21" name="Ink 20">
                <a:extLst>
                  <a:ext uri="{FF2B5EF4-FFF2-40B4-BE49-F238E27FC236}">
                    <a16:creationId xmlns:a16="http://schemas.microsoft.com/office/drawing/2014/main" id="{0D558549-C26D-49C3-AA08-67D4CA928D9D}"/>
                  </a:ext>
                </a:extLst>
              </p:cNvPr>
              <p:cNvPicPr/>
              <p:nvPr/>
            </p:nvPicPr>
            <p:blipFill>
              <a:blip r:embed="rId22"/>
              <a:stretch>
                <a:fillRect/>
              </a:stretch>
            </p:blipFill>
            <p:spPr>
              <a:xfrm>
                <a:off x="3104075" y="2554190"/>
                <a:ext cx="115920" cy="3603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8" name="Ink 27">
                <a:extLst>
                  <a:ext uri="{FF2B5EF4-FFF2-40B4-BE49-F238E27FC236}">
                    <a16:creationId xmlns:a16="http://schemas.microsoft.com/office/drawing/2014/main" id="{7E51F1E0-99C2-47D1-A102-1C55DF7D4267}"/>
                  </a:ext>
                </a:extLst>
              </p14:cNvPr>
              <p14:cNvContentPartPr/>
              <p14:nvPr/>
            </p14:nvContentPartPr>
            <p14:xfrm>
              <a:off x="3654155" y="2865950"/>
              <a:ext cx="38520" cy="97200"/>
            </p14:xfrm>
          </p:contentPart>
        </mc:Choice>
        <mc:Fallback>
          <p:pic>
            <p:nvPicPr>
              <p:cNvPr id="28" name="Ink 27">
                <a:extLst>
                  <a:ext uri="{FF2B5EF4-FFF2-40B4-BE49-F238E27FC236}">
                    <a16:creationId xmlns:a16="http://schemas.microsoft.com/office/drawing/2014/main" id="{7E51F1E0-99C2-47D1-A102-1C55DF7D4267}"/>
                  </a:ext>
                </a:extLst>
              </p:cNvPr>
              <p:cNvPicPr/>
              <p:nvPr/>
            </p:nvPicPr>
            <p:blipFill>
              <a:blip r:embed="rId24"/>
              <a:stretch>
                <a:fillRect/>
              </a:stretch>
            </p:blipFill>
            <p:spPr>
              <a:xfrm>
                <a:off x="3645515" y="2856950"/>
                <a:ext cx="561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1" name="Ink 30">
                <a:extLst>
                  <a:ext uri="{FF2B5EF4-FFF2-40B4-BE49-F238E27FC236}">
                    <a16:creationId xmlns:a16="http://schemas.microsoft.com/office/drawing/2014/main" id="{2C00FF5A-23D4-476E-9590-22EBFB56DD56}"/>
                  </a:ext>
                </a:extLst>
              </p14:cNvPr>
              <p14:cNvContentPartPr/>
              <p14:nvPr/>
            </p14:nvContentPartPr>
            <p14:xfrm>
              <a:off x="3988955" y="2570750"/>
              <a:ext cx="40680" cy="164880"/>
            </p14:xfrm>
          </p:contentPart>
        </mc:Choice>
        <mc:Fallback>
          <p:pic>
            <p:nvPicPr>
              <p:cNvPr id="31" name="Ink 30">
                <a:extLst>
                  <a:ext uri="{FF2B5EF4-FFF2-40B4-BE49-F238E27FC236}">
                    <a16:creationId xmlns:a16="http://schemas.microsoft.com/office/drawing/2014/main" id="{2C00FF5A-23D4-476E-9590-22EBFB56DD56}"/>
                  </a:ext>
                </a:extLst>
              </p:cNvPr>
              <p:cNvPicPr/>
              <p:nvPr/>
            </p:nvPicPr>
            <p:blipFill>
              <a:blip r:embed="rId26"/>
              <a:stretch>
                <a:fillRect/>
              </a:stretch>
            </p:blipFill>
            <p:spPr>
              <a:xfrm>
                <a:off x="3979955" y="2562110"/>
                <a:ext cx="583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5" name="Ink 34">
                <a:extLst>
                  <a:ext uri="{FF2B5EF4-FFF2-40B4-BE49-F238E27FC236}">
                    <a16:creationId xmlns:a16="http://schemas.microsoft.com/office/drawing/2014/main" id="{BA311ACE-28AF-492B-A099-FD1537922332}"/>
                  </a:ext>
                </a:extLst>
              </p14:cNvPr>
              <p14:cNvContentPartPr/>
              <p14:nvPr/>
            </p14:nvContentPartPr>
            <p14:xfrm>
              <a:off x="4087955" y="2519630"/>
              <a:ext cx="248760" cy="448560"/>
            </p14:xfrm>
          </p:contentPart>
        </mc:Choice>
        <mc:Fallback>
          <p:pic>
            <p:nvPicPr>
              <p:cNvPr id="35" name="Ink 34">
                <a:extLst>
                  <a:ext uri="{FF2B5EF4-FFF2-40B4-BE49-F238E27FC236}">
                    <a16:creationId xmlns:a16="http://schemas.microsoft.com/office/drawing/2014/main" id="{BA311ACE-28AF-492B-A099-FD1537922332}"/>
                  </a:ext>
                </a:extLst>
              </p:cNvPr>
              <p:cNvPicPr/>
              <p:nvPr/>
            </p:nvPicPr>
            <p:blipFill>
              <a:blip r:embed="rId28"/>
              <a:stretch>
                <a:fillRect/>
              </a:stretch>
            </p:blipFill>
            <p:spPr>
              <a:xfrm>
                <a:off x="4079315" y="2510630"/>
                <a:ext cx="266400" cy="4662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6" name="Ink 35">
                <a:extLst>
                  <a:ext uri="{FF2B5EF4-FFF2-40B4-BE49-F238E27FC236}">
                    <a16:creationId xmlns:a16="http://schemas.microsoft.com/office/drawing/2014/main" id="{7C40CED0-D779-4944-91D9-77E844B350AE}"/>
                  </a:ext>
                </a:extLst>
              </p14:cNvPr>
              <p14:cNvContentPartPr/>
              <p14:nvPr/>
            </p14:nvContentPartPr>
            <p14:xfrm>
              <a:off x="3791675" y="2756510"/>
              <a:ext cx="135720" cy="198000"/>
            </p14:xfrm>
          </p:contentPart>
        </mc:Choice>
        <mc:Fallback>
          <p:pic>
            <p:nvPicPr>
              <p:cNvPr id="36" name="Ink 35">
                <a:extLst>
                  <a:ext uri="{FF2B5EF4-FFF2-40B4-BE49-F238E27FC236}">
                    <a16:creationId xmlns:a16="http://schemas.microsoft.com/office/drawing/2014/main" id="{7C40CED0-D779-4944-91D9-77E844B350AE}"/>
                  </a:ext>
                </a:extLst>
              </p:cNvPr>
              <p:cNvPicPr/>
              <p:nvPr/>
            </p:nvPicPr>
            <p:blipFill>
              <a:blip r:embed="rId30"/>
              <a:stretch>
                <a:fillRect/>
              </a:stretch>
            </p:blipFill>
            <p:spPr>
              <a:xfrm>
                <a:off x="3782675" y="2747870"/>
                <a:ext cx="15336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7" name="Ink 36">
                <a:extLst>
                  <a:ext uri="{FF2B5EF4-FFF2-40B4-BE49-F238E27FC236}">
                    <a16:creationId xmlns:a16="http://schemas.microsoft.com/office/drawing/2014/main" id="{D01E2AEE-9052-4083-B683-821AA41636FB}"/>
                  </a:ext>
                </a:extLst>
              </p14:cNvPr>
              <p14:cNvContentPartPr/>
              <p14:nvPr/>
            </p14:nvContentPartPr>
            <p14:xfrm>
              <a:off x="3492515" y="2567150"/>
              <a:ext cx="108360" cy="140040"/>
            </p14:xfrm>
          </p:contentPart>
        </mc:Choice>
        <mc:Fallback>
          <p:pic>
            <p:nvPicPr>
              <p:cNvPr id="37" name="Ink 36">
                <a:extLst>
                  <a:ext uri="{FF2B5EF4-FFF2-40B4-BE49-F238E27FC236}">
                    <a16:creationId xmlns:a16="http://schemas.microsoft.com/office/drawing/2014/main" id="{D01E2AEE-9052-4083-B683-821AA41636FB}"/>
                  </a:ext>
                </a:extLst>
              </p:cNvPr>
              <p:cNvPicPr/>
              <p:nvPr/>
            </p:nvPicPr>
            <p:blipFill>
              <a:blip r:embed="rId32"/>
              <a:stretch>
                <a:fillRect/>
              </a:stretch>
            </p:blipFill>
            <p:spPr>
              <a:xfrm>
                <a:off x="3483846" y="2558510"/>
                <a:ext cx="126059"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8" name="Ink 37">
                <a:extLst>
                  <a:ext uri="{FF2B5EF4-FFF2-40B4-BE49-F238E27FC236}">
                    <a16:creationId xmlns:a16="http://schemas.microsoft.com/office/drawing/2014/main" id="{6053856E-6586-4CB5-8C5B-1BC382357DD0}"/>
                  </a:ext>
                </a:extLst>
              </p14:cNvPr>
              <p14:cNvContentPartPr/>
              <p14:nvPr/>
            </p14:nvContentPartPr>
            <p14:xfrm>
              <a:off x="3251315" y="2572910"/>
              <a:ext cx="194040" cy="320040"/>
            </p14:xfrm>
          </p:contentPart>
        </mc:Choice>
        <mc:Fallback>
          <p:pic>
            <p:nvPicPr>
              <p:cNvPr id="38" name="Ink 37">
                <a:extLst>
                  <a:ext uri="{FF2B5EF4-FFF2-40B4-BE49-F238E27FC236}">
                    <a16:creationId xmlns:a16="http://schemas.microsoft.com/office/drawing/2014/main" id="{6053856E-6586-4CB5-8C5B-1BC382357DD0}"/>
                  </a:ext>
                </a:extLst>
              </p:cNvPr>
              <p:cNvPicPr/>
              <p:nvPr/>
            </p:nvPicPr>
            <p:blipFill>
              <a:blip r:embed="rId34"/>
              <a:stretch>
                <a:fillRect/>
              </a:stretch>
            </p:blipFill>
            <p:spPr>
              <a:xfrm>
                <a:off x="3242659" y="2564270"/>
                <a:ext cx="211713" cy="337680"/>
              </a:xfrm>
              <a:prstGeom prst="rect">
                <a:avLst/>
              </a:prstGeom>
            </p:spPr>
          </p:pic>
        </mc:Fallback>
      </mc:AlternateContent>
    </p:spTree>
    <p:extLst>
      <p:ext uri="{BB962C8B-B14F-4D97-AF65-F5344CB8AC3E}">
        <p14:creationId xmlns:p14="http://schemas.microsoft.com/office/powerpoint/2010/main" val="41059712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AC6FB-9BFF-084F-AC01-1BEBB9E8003F}"/>
              </a:ext>
            </a:extLst>
          </p:cNvPr>
          <p:cNvSpPr>
            <a:spLocks noGrp="1"/>
          </p:cNvSpPr>
          <p:nvPr>
            <p:ph type="title"/>
          </p:nvPr>
        </p:nvSpPr>
        <p:spPr/>
        <p:txBody>
          <a:bodyPr/>
          <a:lstStyle/>
          <a:p>
            <a:r>
              <a:rPr lang="en-US" dirty="0"/>
              <a:t>Model</a:t>
            </a:r>
          </a:p>
        </p:txBody>
      </p:sp>
      <p:sp>
        <p:nvSpPr>
          <p:cNvPr id="3" name="Text Placeholder 2">
            <a:extLst>
              <a:ext uri="{FF2B5EF4-FFF2-40B4-BE49-F238E27FC236}">
                <a16:creationId xmlns:a16="http://schemas.microsoft.com/office/drawing/2014/main" id="{0466BB90-BB3D-FD48-BA9D-CB4BF4051BB0}"/>
              </a:ext>
            </a:extLst>
          </p:cNvPr>
          <p:cNvSpPr>
            <a:spLocks noGrp="1"/>
          </p:cNvSpPr>
          <p:nvPr>
            <p:ph type="body" idx="1"/>
          </p:nvPr>
        </p:nvSpPr>
        <p:spPr/>
        <p:txBody>
          <a:bodyPr/>
          <a:lstStyle/>
          <a:p>
            <a:pPr marL="139700" indent="0">
              <a:buNone/>
            </a:pPr>
            <a:r>
              <a:rPr lang="en-US" dirty="0"/>
              <a:t>A </a:t>
            </a:r>
            <a:r>
              <a:rPr lang="en-US" b="1" dirty="0"/>
              <a:t>model </a:t>
            </a:r>
            <a:r>
              <a:rPr lang="en-US" dirty="0"/>
              <a:t>is how we </a:t>
            </a:r>
            <a:r>
              <a:rPr lang="en-US" i="1" dirty="0"/>
              <a:t>assume </a:t>
            </a:r>
            <a:r>
              <a:rPr lang="en-US" dirty="0"/>
              <a:t>the world works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Regression model:</a:t>
            </a:r>
          </a:p>
        </p:txBody>
      </p:sp>
      <p:sp>
        <p:nvSpPr>
          <p:cNvPr id="4" name="Slide Number Placeholder 3">
            <a:extLst>
              <a:ext uri="{FF2B5EF4-FFF2-40B4-BE49-F238E27FC236}">
                <a16:creationId xmlns:a16="http://schemas.microsoft.com/office/drawing/2014/main" id="{84516ECB-F9FA-6F40-956D-9AE9FB31E5E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5" name="Picture 4">
            <a:extLst>
              <a:ext uri="{FF2B5EF4-FFF2-40B4-BE49-F238E27FC236}">
                <a16:creationId xmlns:a16="http://schemas.microsoft.com/office/drawing/2014/main" id="{5FEC6472-3364-7F49-AF71-DA2C32E030CE}"/>
              </a:ext>
            </a:extLst>
          </p:cNvPr>
          <p:cNvPicPr>
            <a:picLocks noChangeAspect="1"/>
          </p:cNvPicPr>
          <p:nvPr/>
        </p:nvPicPr>
        <p:blipFill>
          <a:blip r:embed="rId3"/>
          <a:stretch>
            <a:fillRect/>
          </a:stretch>
        </p:blipFill>
        <p:spPr>
          <a:xfrm>
            <a:off x="3173605" y="1069336"/>
            <a:ext cx="3482063" cy="2436876"/>
          </a:xfrm>
          <a:prstGeom prst="rect">
            <a:avLst/>
          </a:prstGeom>
        </p:spPr>
      </p:pic>
      <p:sp>
        <p:nvSpPr>
          <p:cNvPr id="8" name="Rectangle 7">
            <a:extLst>
              <a:ext uri="{FF2B5EF4-FFF2-40B4-BE49-F238E27FC236}">
                <a16:creationId xmlns:a16="http://schemas.microsoft.com/office/drawing/2014/main" id="{212B7041-E7B2-FB4C-8AB3-7CD4CBC009AE}"/>
              </a:ext>
            </a:extLst>
          </p:cNvPr>
          <p:cNvSpPr/>
          <p:nvPr/>
        </p:nvSpPr>
        <p:spPr>
          <a:xfrm>
            <a:off x="6655668" y="3949424"/>
            <a:ext cx="2478024" cy="738664"/>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“Essentially, all models are wrong, but some are useful.”  </a:t>
            </a:r>
          </a:p>
          <a:p>
            <a:pPr algn="r"/>
            <a:r>
              <a:rPr lang="en-US" dirty="0">
                <a:solidFill>
                  <a:srgbClr val="666666"/>
                </a:solidFill>
                <a:latin typeface="Nunito Sans" pitchFamily="2" charset="77"/>
                <a:ea typeface="Nunito Sans" pitchFamily="2" charset="77"/>
                <a:cs typeface="Nunito Sans" pitchFamily="2" charset="77"/>
              </a:rPr>
              <a:t>- George Box, 1987</a:t>
            </a:r>
            <a:r>
              <a:rPr lang="en-US" dirty="0"/>
              <a:t> </a:t>
            </a:r>
          </a:p>
        </p:txBody>
      </p:sp>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D3CF15D4-5687-4859-B735-2A96E4404A6C}"/>
                  </a:ext>
                </a:extLst>
              </p14:cNvPr>
              <p14:cNvContentPartPr/>
              <p14:nvPr/>
            </p14:nvContentPartPr>
            <p14:xfrm>
              <a:off x="3039480" y="1526040"/>
              <a:ext cx="2994120" cy="3374280"/>
            </p14:xfrm>
          </p:contentPart>
        </mc:Choice>
        <mc:Fallback>
          <p:pic>
            <p:nvPicPr>
              <p:cNvPr id="6" name="Ink 5">
                <a:extLst>
                  <a:ext uri="{FF2B5EF4-FFF2-40B4-BE49-F238E27FC236}">
                    <a16:creationId xmlns:a16="http://schemas.microsoft.com/office/drawing/2014/main" id="{D3CF15D4-5687-4859-B735-2A96E4404A6C}"/>
                  </a:ext>
                </a:extLst>
              </p:cNvPr>
              <p:cNvPicPr/>
              <p:nvPr/>
            </p:nvPicPr>
            <p:blipFill>
              <a:blip r:embed="rId5"/>
              <a:stretch>
                <a:fillRect/>
              </a:stretch>
            </p:blipFill>
            <p:spPr>
              <a:xfrm>
                <a:off x="3030120" y="1516680"/>
                <a:ext cx="3012840" cy="3393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9" name="Ink 38">
                <a:extLst>
                  <a:ext uri="{FF2B5EF4-FFF2-40B4-BE49-F238E27FC236}">
                    <a16:creationId xmlns:a16="http://schemas.microsoft.com/office/drawing/2014/main" id="{8E52E958-226F-4B9F-A0B8-758B5FDB14C7}"/>
                  </a:ext>
                </a:extLst>
              </p14:cNvPr>
              <p14:cNvContentPartPr/>
              <p14:nvPr/>
            </p14:nvContentPartPr>
            <p14:xfrm>
              <a:off x="3346715" y="1068830"/>
              <a:ext cx="3816000" cy="2293920"/>
            </p14:xfrm>
          </p:contentPart>
        </mc:Choice>
        <mc:Fallback>
          <p:pic>
            <p:nvPicPr>
              <p:cNvPr id="39" name="Ink 38">
                <a:extLst>
                  <a:ext uri="{FF2B5EF4-FFF2-40B4-BE49-F238E27FC236}">
                    <a16:creationId xmlns:a16="http://schemas.microsoft.com/office/drawing/2014/main" id="{8E52E958-226F-4B9F-A0B8-758B5FDB14C7}"/>
                  </a:ext>
                </a:extLst>
              </p:cNvPr>
              <p:cNvPicPr/>
              <p:nvPr/>
            </p:nvPicPr>
            <p:blipFill>
              <a:blip r:embed="rId7"/>
              <a:stretch>
                <a:fillRect/>
              </a:stretch>
            </p:blipFill>
            <p:spPr>
              <a:xfrm>
                <a:off x="3329075" y="1051190"/>
                <a:ext cx="3851640" cy="23295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7" name="Ink 46">
                <a:extLst>
                  <a:ext uri="{FF2B5EF4-FFF2-40B4-BE49-F238E27FC236}">
                    <a16:creationId xmlns:a16="http://schemas.microsoft.com/office/drawing/2014/main" id="{28A6C088-EFF9-4D81-BAAF-D88FBA1650D9}"/>
                  </a:ext>
                </a:extLst>
              </p14:cNvPr>
              <p14:cNvContentPartPr/>
              <p14:nvPr/>
            </p14:nvContentPartPr>
            <p14:xfrm>
              <a:off x="5072915" y="4673150"/>
              <a:ext cx="222480" cy="257760"/>
            </p14:xfrm>
          </p:contentPart>
        </mc:Choice>
        <mc:Fallback>
          <p:pic>
            <p:nvPicPr>
              <p:cNvPr id="47" name="Ink 46">
                <a:extLst>
                  <a:ext uri="{FF2B5EF4-FFF2-40B4-BE49-F238E27FC236}">
                    <a16:creationId xmlns:a16="http://schemas.microsoft.com/office/drawing/2014/main" id="{28A6C088-EFF9-4D81-BAAF-D88FBA1650D9}"/>
                  </a:ext>
                </a:extLst>
              </p:cNvPr>
              <p:cNvPicPr/>
              <p:nvPr/>
            </p:nvPicPr>
            <p:blipFill>
              <a:blip r:embed="rId9"/>
              <a:stretch>
                <a:fillRect/>
              </a:stretch>
            </p:blipFill>
            <p:spPr>
              <a:xfrm>
                <a:off x="5054944" y="4655150"/>
                <a:ext cx="258062"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3" name="Ink 72">
                <a:extLst>
                  <a:ext uri="{FF2B5EF4-FFF2-40B4-BE49-F238E27FC236}">
                    <a16:creationId xmlns:a16="http://schemas.microsoft.com/office/drawing/2014/main" id="{25BE7522-BDB1-4CAE-9387-46E8DA26C1F3}"/>
                  </a:ext>
                </a:extLst>
              </p14:cNvPr>
              <p14:cNvContentPartPr/>
              <p14:nvPr/>
            </p14:nvContentPartPr>
            <p14:xfrm>
              <a:off x="6706955" y="3657230"/>
              <a:ext cx="1213920" cy="202320"/>
            </p14:xfrm>
          </p:contentPart>
        </mc:Choice>
        <mc:Fallback>
          <p:pic>
            <p:nvPicPr>
              <p:cNvPr id="73" name="Ink 72">
                <a:extLst>
                  <a:ext uri="{FF2B5EF4-FFF2-40B4-BE49-F238E27FC236}">
                    <a16:creationId xmlns:a16="http://schemas.microsoft.com/office/drawing/2014/main" id="{25BE7522-BDB1-4CAE-9387-46E8DA26C1F3}"/>
                  </a:ext>
                </a:extLst>
              </p:cNvPr>
              <p:cNvPicPr/>
              <p:nvPr/>
            </p:nvPicPr>
            <p:blipFill>
              <a:blip r:embed="rId11"/>
              <a:stretch>
                <a:fillRect/>
              </a:stretch>
            </p:blipFill>
            <p:spPr>
              <a:xfrm>
                <a:off x="6689315" y="3639590"/>
                <a:ext cx="124956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5" name="Ink 74">
                <a:extLst>
                  <a:ext uri="{FF2B5EF4-FFF2-40B4-BE49-F238E27FC236}">
                    <a16:creationId xmlns:a16="http://schemas.microsoft.com/office/drawing/2014/main" id="{0D73C41B-9F34-49AE-A8E4-5AEAAD768DF4}"/>
                  </a:ext>
                </a:extLst>
              </p14:cNvPr>
              <p14:cNvContentPartPr/>
              <p14:nvPr/>
            </p14:nvContentPartPr>
            <p14:xfrm>
              <a:off x="4727675" y="3686030"/>
              <a:ext cx="1753560" cy="705960"/>
            </p14:xfrm>
          </p:contentPart>
        </mc:Choice>
        <mc:Fallback>
          <p:pic>
            <p:nvPicPr>
              <p:cNvPr id="75" name="Ink 74">
                <a:extLst>
                  <a:ext uri="{FF2B5EF4-FFF2-40B4-BE49-F238E27FC236}">
                    <a16:creationId xmlns:a16="http://schemas.microsoft.com/office/drawing/2014/main" id="{0D73C41B-9F34-49AE-A8E4-5AEAAD768DF4}"/>
                  </a:ext>
                </a:extLst>
              </p:cNvPr>
              <p:cNvPicPr/>
              <p:nvPr/>
            </p:nvPicPr>
            <p:blipFill>
              <a:blip r:embed="rId13"/>
              <a:stretch>
                <a:fillRect/>
              </a:stretch>
            </p:blipFill>
            <p:spPr>
              <a:xfrm>
                <a:off x="4709675" y="3668381"/>
                <a:ext cx="1789200" cy="741618"/>
              </a:xfrm>
              <a:prstGeom prst="rect">
                <a:avLst/>
              </a:prstGeom>
            </p:spPr>
          </p:pic>
        </mc:Fallback>
      </mc:AlternateContent>
    </p:spTree>
    <p:extLst>
      <p:ext uri="{BB962C8B-B14F-4D97-AF65-F5344CB8AC3E}">
        <p14:creationId xmlns:p14="http://schemas.microsoft.com/office/powerpoint/2010/main" val="4000675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199C5-2527-644B-9C89-1D4DF5D33F9F}"/>
              </a:ext>
            </a:extLst>
          </p:cNvPr>
          <p:cNvSpPr>
            <a:spLocks noGrp="1"/>
          </p:cNvSpPr>
          <p:nvPr>
            <p:ph type="title"/>
          </p:nvPr>
        </p:nvSpPr>
        <p:spPr/>
        <p:txBody>
          <a:bodyPr/>
          <a:lstStyle/>
          <a:p>
            <a:r>
              <a:rPr lang="en-US" dirty="0"/>
              <a:t>Predictor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473498B-28B2-E04B-B8D1-73CBEAEC4AE7}"/>
                  </a:ext>
                </a:extLst>
              </p:cNvPr>
              <p:cNvSpPr>
                <a:spLocks noGrp="1"/>
              </p:cNvSpPr>
              <p:nvPr>
                <p:ph type="body" idx="1"/>
              </p:nvPr>
            </p:nvSpPr>
            <p:spPr/>
            <p:txBody>
              <a:bodyPr/>
              <a:lstStyle/>
              <a:p>
                <a:pPr marL="139700" indent="0">
                  <a:buNone/>
                </a:pPr>
                <a:r>
                  <a:rPr lang="en-US" dirty="0"/>
                  <a:t>We don’t know </a:t>
                </a:r>
                <a14:m>
                  <m:oMath xmlns:m="http://schemas.openxmlformats.org/officeDocument/2006/math">
                    <m:r>
                      <a:rPr lang="en-US" b="0" i="1" smtClean="0">
                        <a:latin typeface="Cambria Math" panose="02040503050406030204" pitchFamily="18" charset="0"/>
                      </a:rPr>
                      <m:t>𝑓</m:t>
                    </m:r>
                  </m:oMath>
                </a14:m>
                <a:r>
                  <a:rPr lang="en-US" dirty="0"/>
                  <a:t>! We need to learn it from the data!</a:t>
                </a:r>
              </a:p>
              <a:p>
                <a:pPr marL="139700" indent="0">
                  <a:buNone/>
                </a:pPr>
                <a:r>
                  <a:rPr lang="en-US" dirty="0"/>
                  <a:t>Use machine learning to learn a predictor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𝑓</m:t>
                        </m:r>
                      </m:e>
                    </m:acc>
                    <m:r>
                      <a:rPr lang="en-US" b="1" i="1" dirty="0" smtClean="0">
                        <a:latin typeface="Cambria Math" panose="02040503050406030204" pitchFamily="18" charset="0"/>
                      </a:rPr>
                      <m:t> </m:t>
                    </m:r>
                  </m:oMath>
                </a14:m>
                <a:r>
                  <a:rPr lang="en-US" dirty="0"/>
                  <a:t>from the data </a:t>
                </a:r>
              </a:p>
              <a:p>
                <a:pPr marL="139700" indent="0">
                  <a:buNone/>
                </a:pPr>
                <a:r>
                  <a:rPr lang="en-US" dirty="0"/>
                  <a:t>For a given input </a:t>
                </a:r>
                <a14:m>
                  <m:oMath xmlns:m="http://schemas.openxmlformats.org/officeDocument/2006/math">
                    <m:r>
                      <a:rPr lang="en-US" b="0" i="1" smtClean="0">
                        <a:latin typeface="Cambria Math" panose="02040503050406030204" pitchFamily="18" charset="0"/>
                      </a:rPr>
                      <m:t>𝑥</m:t>
                    </m:r>
                  </m:oMath>
                </a14:m>
                <a:r>
                  <a:rPr lang="en-US" dirty="0"/>
                  <a:t>, predict: </a:t>
                </a:r>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m:t>
                    </m:r>
                    <m:acc>
                      <m:accPr>
                        <m:chr m:val="̂"/>
                        <m:ctrlPr>
                          <a:rPr lang="en-US" i="1" dirty="0" smtClean="0">
                            <a:latin typeface="Cambria Math" panose="02040503050406030204" pitchFamily="18" charset="0"/>
                          </a:rPr>
                        </m:ctrlPr>
                      </m:accPr>
                      <m:e>
                        <m:r>
                          <a:rPr lang="en-US" b="0" i="1" dirty="0" smtClean="0">
                            <a:latin typeface="Cambria Math" panose="02040503050406030204" pitchFamily="18" charset="0"/>
                          </a:rPr>
                          <m:t>𝑓</m:t>
                        </m:r>
                      </m:e>
                    </m:acc>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a14:m>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Small error on an example, means we had a good fit </a:t>
                </a:r>
                <a:r>
                  <a:rPr lang="en-US" i="1" dirty="0"/>
                  <a:t>for that point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4473498B-28B2-E04B-B8D1-73CBEAEC4AE7}"/>
                  </a:ext>
                </a:extLst>
              </p:cNvPr>
              <p:cNvSpPr>
                <a:spLocks noGrp="1" noRot="1" noChangeAspect="1" noMove="1" noResize="1" noEditPoints="1" noAdjustHandles="1" noChangeArrowheads="1" noChangeShapeType="1" noTextEdit="1"/>
              </p:cNvSpPr>
              <p:nvPr>
                <p:ph type="body" idx="1"/>
              </p:nvPr>
            </p:nvSpPr>
            <p:spPr>
              <a:blipFill>
                <a:blip r:embed="rId3"/>
                <a:stretch>
                  <a:fillRect b="-1056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189057D-4235-B24F-BB33-6059F4E96A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pic>
        <p:nvPicPr>
          <p:cNvPr id="5" name="Picture 4">
            <a:extLst>
              <a:ext uri="{FF2B5EF4-FFF2-40B4-BE49-F238E27FC236}">
                <a16:creationId xmlns:a16="http://schemas.microsoft.com/office/drawing/2014/main" id="{56B3AB95-DACF-7946-9614-EA3990A8407A}"/>
              </a:ext>
            </a:extLst>
          </p:cNvPr>
          <p:cNvPicPr>
            <a:picLocks noChangeAspect="1"/>
          </p:cNvPicPr>
          <p:nvPr/>
        </p:nvPicPr>
        <p:blipFill>
          <a:blip r:embed="rId4"/>
          <a:stretch>
            <a:fillRect/>
          </a:stretch>
        </p:blipFill>
        <p:spPr>
          <a:xfrm>
            <a:off x="4216021" y="1931670"/>
            <a:ext cx="3482063" cy="2436876"/>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EF30276B-1E08-43FF-86C9-CDC6D1898D96}"/>
                  </a:ext>
                </a:extLst>
              </p14:cNvPr>
              <p14:cNvContentPartPr/>
              <p14:nvPr/>
            </p14:nvContentPartPr>
            <p14:xfrm>
              <a:off x="4372920" y="1028160"/>
              <a:ext cx="3715200" cy="2300760"/>
            </p14:xfrm>
          </p:contentPart>
        </mc:Choice>
        <mc:Fallback>
          <p:pic>
            <p:nvPicPr>
              <p:cNvPr id="6" name="Ink 5">
                <a:extLst>
                  <a:ext uri="{FF2B5EF4-FFF2-40B4-BE49-F238E27FC236}">
                    <a16:creationId xmlns:a16="http://schemas.microsoft.com/office/drawing/2014/main" id="{EF30276B-1E08-43FF-86C9-CDC6D1898D96}"/>
                  </a:ext>
                </a:extLst>
              </p:cNvPr>
              <p:cNvPicPr/>
              <p:nvPr/>
            </p:nvPicPr>
            <p:blipFill>
              <a:blip r:embed="rId6"/>
              <a:stretch>
                <a:fillRect/>
              </a:stretch>
            </p:blipFill>
            <p:spPr>
              <a:xfrm>
                <a:off x="4363560" y="1018800"/>
                <a:ext cx="3733920" cy="23194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7" name="Ink 46">
                <a:extLst>
                  <a:ext uri="{FF2B5EF4-FFF2-40B4-BE49-F238E27FC236}">
                    <a16:creationId xmlns:a16="http://schemas.microsoft.com/office/drawing/2014/main" id="{FBA24D93-380D-4DB8-9AB9-5CD9A2076E99}"/>
                  </a:ext>
                </a:extLst>
              </p14:cNvPr>
              <p14:cNvContentPartPr/>
              <p14:nvPr/>
            </p14:nvContentPartPr>
            <p14:xfrm>
              <a:off x="7135715" y="4345910"/>
              <a:ext cx="155880" cy="163800"/>
            </p14:xfrm>
          </p:contentPart>
        </mc:Choice>
        <mc:Fallback>
          <p:pic>
            <p:nvPicPr>
              <p:cNvPr id="47" name="Ink 46">
                <a:extLst>
                  <a:ext uri="{FF2B5EF4-FFF2-40B4-BE49-F238E27FC236}">
                    <a16:creationId xmlns:a16="http://schemas.microsoft.com/office/drawing/2014/main" id="{FBA24D93-380D-4DB8-9AB9-5CD9A2076E99}"/>
                  </a:ext>
                </a:extLst>
              </p:cNvPr>
              <p:cNvPicPr/>
              <p:nvPr/>
            </p:nvPicPr>
            <p:blipFill>
              <a:blip r:embed="rId8"/>
              <a:stretch>
                <a:fillRect/>
              </a:stretch>
            </p:blipFill>
            <p:spPr>
              <a:xfrm>
                <a:off x="7126736" y="4337270"/>
                <a:ext cx="173479"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2" name="Ink 71">
                <a:extLst>
                  <a:ext uri="{FF2B5EF4-FFF2-40B4-BE49-F238E27FC236}">
                    <a16:creationId xmlns:a16="http://schemas.microsoft.com/office/drawing/2014/main" id="{8E0F9C45-C361-497F-8B9D-BDF4B76D3D60}"/>
                  </a:ext>
                </a:extLst>
              </p14:cNvPr>
              <p14:cNvContentPartPr/>
              <p14:nvPr/>
            </p14:nvContentPartPr>
            <p14:xfrm>
              <a:off x="4024595" y="2456990"/>
              <a:ext cx="241920" cy="174960"/>
            </p14:xfrm>
          </p:contentPart>
        </mc:Choice>
        <mc:Fallback>
          <p:pic>
            <p:nvPicPr>
              <p:cNvPr id="72" name="Ink 71">
                <a:extLst>
                  <a:ext uri="{FF2B5EF4-FFF2-40B4-BE49-F238E27FC236}">
                    <a16:creationId xmlns:a16="http://schemas.microsoft.com/office/drawing/2014/main" id="{8E0F9C45-C361-497F-8B9D-BDF4B76D3D60}"/>
                  </a:ext>
                </a:extLst>
              </p:cNvPr>
              <p:cNvPicPr/>
              <p:nvPr/>
            </p:nvPicPr>
            <p:blipFill>
              <a:blip r:embed="rId10"/>
              <a:stretch>
                <a:fillRect/>
              </a:stretch>
            </p:blipFill>
            <p:spPr>
              <a:xfrm>
                <a:off x="4015595" y="2447990"/>
                <a:ext cx="2595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2" name="Ink 121">
                <a:extLst>
                  <a:ext uri="{FF2B5EF4-FFF2-40B4-BE49-F238E27FC236}">
                    <a16:creationId xmlns:a16="http://schemas.microsoft.com/office/drawing/2014/main" id="{7F6B995C-7966-47DF-81FF-0568382C2CF6}"/>
                  </a:ext>
                </a:extLst>
              </p14:cNvPr>
              <p14:cNvContentPartPr/>
              <p14:nvPr/>
            </p14:nvContentPartPr>
            <p14:xfrm>
              <a:off x="4359395" y="1865510"/>
              <a:ext cx="4555800" cy="2404440"/>
            </p14:xfrm>
          </p:contentPart>
        </mc:Choice>
        <mc:Fallback>
          <p:pic>
            <p:nvPicPr>
              <p:cNvPr id="122" name="Ink 121">
                <a:extLst>
                  <a:ext uri="{FF2B5EF4-FFF2-40B4-BE49-F238E27FC236}">
                    <a16:creationId xmlns:a16="http://schemas.microsoft.com/office/drawing/2014/main" id="{7F6B995C-7966-47DF-81FF-0568382C2CF6}"/>
                  </a:ext>
                </a:extLst>
              </p:cNvPr>
              <p:cNvPicPr/>
              <p:nvPr/>
            </p:nvPicPr>
            <p:blipFill>
              <a:blip r:embed="rId12"/>
              <a:stretch>
                <a:fillRect/>
              </a:stretch>
            </p:blipFill>
            <p:spPr>
              <a:xfrm>
                <a:off x="4344995" y="1847510"/>
                <a:ext cx="4578840" cy="2431080"/>
              </a:xfrm>
              <a:prstGeom prst="rect">
                <a:avLst/>
              </a:prstGeom>
            </p:spPr>
          </p:pic>
        </mc:Fallback>
      </mc:AlternateContent>
    </p:spTree>
    <p:extLst>
      <p:ext uri="{BB962C8B-B14F-4D97-AF65-F5344CB8AC3E}">
        <p14:creationId xmlns:p14="http://schemas.microsoft.com/office/powerpoint/2010/main" val="310566568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421AE8-F810-324E-AC29-179837BF24A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pic>
        <p:nvPicPr>
          <p:cNvPr id="5" name="Picture 4" descr="Graphical user interface, application&#10;&#10;Description automatically generated">
            <a:extLst>
              <a:ext uri="{FF2B5EF4-FFF2-40B4-BE49-F238E27FC236}">
                <a16:creationId xmlns:a16="http://schemas.microsoft.com/office/drawing/2014/main" id="{7CC7C50B-BC02-5A45-B277-C5D0C3B6E128}"/>
              </a:ext>
            </a:extLst>
          </p:cNvPr>
          <p:cNvPicPr>
            <a:picLocks noChangeAspect="1"/>
          </p:cNvPicPr>
          <p:nvPr/>
        </p:nvPicPr>
        <p:blipFill>
          <a:blip r:embed="rId2"/>
          <a:stretch>
            <a:fillRect/>
          </a:stretch>
        </p:blipFill>
        <p:spPr>
          <a:xfrm>
            <a:off x="0" y="141066"/>
            <a:ext cx="9144000" cy="4861367"/>
          </a:xfrm>
          <a:prstGeom prst="rect">
            <a:avLst/>
          </a:prstGeom>
        </p:spPr>
      </p:pic>
    </p:spTree>
    <p:extLst>
      <p:ext uri="{BB962C8B-B14F-4D97-AF65-F5344CB8AC3E}">
        <p14:creationId xmlns:p14="http://schemas.microsoft.com/office/powerpoint/2010/main" val="714866056"/>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40</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23BC5BD2-D240-47BA-B3C9-A47B40A7457F}"/>
                  </a:ext>
                </a:extLst>
              </p14:cNvPr>
              <p14:cNvContentPartPr/>
              <p14:nvPr/>
            </p14:nvContentPartPr>
            <p14:xfrm>
              <a:off x="2612880" y="191520"/>
              <a:ext cx="6374160" cy="4785120"/>
            </p14:xfrm>
          </p:contentPart>
        </mc:Choice>
        <mc:Fallback>
          <p:pic>
            <p:nvPicPr>
              <p:cNvPr id="3" name="Ink 2">
                <a:extLst>
                  <a:ext uri="{FF2B5EF4-FFF2-40B4-BE49-F238E27FC236}">
                    <a16:creationId xmlns:a16="http://schemas.microsoft.com/office/drawing/2014/main" id="{23BC5BD2-D240-47BA-B3C9-A47B40A7457F}"/>
                  </a:ext>
                </a:extLst>
              </p:cNvPr>
              <p:cNvPicPr/>
              <p:nvPr/>
            </p:nvPicPr>
            <p:blipFill>
              <a:blip r:embed="rId5"/>
              <a:stretch>
                <a:fillRect/>
              </a:stretch>
            </p:blipFill>
            <p:spPr>
              <a:xfrm>
                <a:off x="2603520" y="182160"/>
                <a:ext cx="6392880" cy="48038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Ink 4">
                <a:extLst>
                  <a:ext uri="{FF2B5EF4-FFF2-40B4-BE49-F238E27FC236}">
                    <a16:creationId xmlns:a16="http://schemas.microsoft.com/office/drawing/2014/main" id="{0026F450-70FE-4EB0-BF3D-91B8816DEDB0}"/>
                  </a:ext>
                </a:extLst>
              </p14:cNvPr>
              <p14:cNvContentPartPr/>
              <p14:nvPr/>
            </p14:nvContentPartPr>
            <p14:xfrm>
              <a:off x="8348069" y="4430620"/>
              <a:ext cx="84240" cy="91440"/>
            </p14:xfrm>
          </p:contentPart>
        </mc:Choice>
        <mc:Fallback>
          <p:pic>
            <p:nvPicPr>
              <p:cNvPr id="5" name="Ink 4">
                <a:extLst>
                  <a:ext uri="{FF2B5EF4-FFF2-40B4-BE49-F238E27FC236}">
                    <a16:creationId xmlns:a16="http://schemas.microsoft.com/office/drawing/2014/main" id="{0026F450-70FE-4EB0-BF3D-91B8816DEDB0}"/>
                  </a:ext>
                </a:extLst>
              </p:cNvPr>
              <p:cNvPicPr/>
              <p:nvPr/>
            </p:nvPicPr>
            <p:blipFill>
              <a:blip r:embed="rId7"/>
              <a:stretch>
                <a:fillRect/>
              </a:stretch>
            </p:blipFill>
            <p:spPr>
              <a:xfrm>
                <a:off x="8339069" y="4421620"/>
                <a:ext cx="1018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Ink 5">
                <a:extLst>
                  <a:ext uri="{FF2B5EF4-FFF2-40B4-BE49-F238E27FC236}">
                    <a16:creationId xmlns:a16="http://schemas.microsoft.com/office/drawing/2014/main" id="{46C764A6-2E67-4B71-92D9-01BF9382157E}"/>
                  </a:ext>
                </a:extLst>
              </p14:cNvPr>
              <p14:cNvContentPartPr/>
              <p14:nvPr/>
            </p14:nvContentPartPr>
            <p14:xfrm>
              <a:off x="8510789" y="4352500"/>
              <a:ext cx="66240" cy="106560"/>
            </p14:xfrm>
          </p:contentPart>
        </mc:Choice>
        <mc:Fallback>
          <p:pic>
            <p:nvPicPr>
              <p:cNvPr id="6" name="Ink 5">
                <a:extLst>
                  <a:ext uri="{FF2B5EF4-FFF2-40B4-BE49-F238E27FC236}">
                    <a16:creationId xmlns:a16="http://schemas.microsoft.com/office/drawing/2014/main" id="{46C764A6-2E67-4B71-92D9-01BF9382157E}"/>
                  </a:ext>
                </a:extLst>
              </p:cNvPr>
              <p:cNvPicPr/>
              <p:nvPr/>
            </p:nvPicPr>
            <p:blipFill>
              <a:blip r:embed="rId9"/>
              <a:stretch>
                <a:fillRect/>
              </a:stretch>
            </p:blipFill>
            <p:spPr>
              <a:xfrm>
                <a:off x="8502149" y="4343500"/>
                <a:ext cx="83880" cy="124200"/>
              </a:xfrm>
              <a:prstGeom prst="rect">
                <a:avLst/>
              </a:prstGeom>
            </p:spPr>
          </p:pic>
        </mc:Fallback>
      </mc:AlternateContent>
    </p:spTree>
    <p:extLst>
      <p:ext uri="{BB962C8B-B14F-4D97-AF65-F5344CB8AC3E}">
        <p14:creationId xmlns:p14="http://schemas.microsoft.com/office/powerpoint/2010/main" val="7228006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D3084-DA4A-B048-B300-C2DB864460CB}"/>
              </a:ext>
            </a:extLst>
          </p:cNvPr>
          <p:cNvSpPr>
            <a:spLocks noGrp="1"/>
          </p:cNvSpPr>
          <p:nvPr>
            <p:ph type="title"/>
          </p:nvPr>
        </p:nvSpPr>
        <p:spPr/>
        <p:txBody>
          <a:bodyPr/>
          <a:lstStyle/>
          <a:p>
            <a:r>
              <a:rPr lang="en-US" dirty="0"/>
              <a:t>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B704B9D8-A01A-AE47-98A2-C4497735C6EA}"/>
                  </a:ext>
                </a:extLst>
              </p:cNvPr>
              <p:cNvSpPr>
                <a:spLocks noGrp="1"/>
              </p:cNvSpPr>
              <p:nvPr>
                <p:ph type="body" idx="1"/>
              </p:nvPr>
            </p:nvSpPr>
            <p:spPr>
              <a:xfrm>
                <a:off x="3090625" y="310460"/>
                <a:ext cx="5596200" cy="3981000"/>
              </a:xfrm>
            </p:spPr>
            <p:txBody>
              <a:bodyPr/>
              <a:lstStyle/>
              <a:p>
                <a:endParaRPr lang="en-US" dirty="0"/>
              </a:p>
              <a:p>
                <a:r>
                  <a:rPr lang="en-US" dirty="0"/>
                  <a:t>Is a supervised learning algorithm</a:t>
                </a:r>
              </a:p>
              <a:p>
                <a:endParaRPr lang="en-US" dirty="0"/>
              </a:p>
              <a:p>
                <a:r>
                  <a:rPr lang="en-US" dirty="0"/>
                  <a:t>Given a set of training data examples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𝑋</m:t>
                        </m:r>
                      </m:e>
                      <m:sup>
                        <m:r>
                          <a:rPr lang="en-US" b="0" i="1" smtClean="0">
                            <a:latin typeface="Cambria Math" panose="02040503050406030204" pitchFamily="18" charset="0"/>
                          </a:rPr>
                          <m:t>(1)</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𝑋</m:t>
                        </m:r>
                      </m:e>
                      <m:sup>
                        <m:r>
                          <a:rPr lang="en-US" i="1">
                            <a:latin typeface="Cambria Math" panose="02040503050406030204" pitchFamily="18" charset="0"/>
                          </a:rPr>
                          <m:t>(</m:t>
                        </m:r>
                        <m:r>
                          <a:rPr lang="en-US" b="0" i="1" smtClean="0">
                            <a:latin typeface="Cambria Math" panose="02040503050406030204" pitchFamily="18" charset="0"/>
                          </a:rPr>
                          <m:t>2</m:t>
                        </m:r>
                        <m:r>
                          <a:rPr lang="en-US" i="1">
                            <a:latin typeface="Cambria Math" panose="02040503050406030204" pitchFamily="18" charset="0"/>
                          </a:rPr>
                          <m:t>)</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𝑋</m:t>
                        </m:r>
                      </m:e>
                      <m:sup>
                        <m:r>
                          <a:rPr lang="en-US" i="1">
                            <a:latin typeface="Cambria Math" panose="02040503050406030204" pitchFamily="18" charset="0"/>
                          </a:rPr>
                          <m:t>(</m:t>
                        </m:r>
                        <m:r>
                          <a:rPr lang="en-US" b="0" i="1" smtClean="0">
                            <a:latin typeface="Cambria Math" panose="02040503050406030204" pitchFamily="18" charset="0"/>
                          </a:rPr>
                          <m:t>𝑛</m:t>
                        </m:r>
                        <m:r>
                          <a:rPr lang="en-US" i="1">
                            <a:latin typeface="Cambria Math" panose="02040503050406030204" pitchFamily="18" charset="0"/>
                          </a:rPr>
                          <m:t>)</m:t>
                        </m:r>
                      </m:sup>
                    </m:sSup>
                  </m:oMath>
                </a14:m>
                <a:r>
                  <a:rPr lang="en-US" dirty="0"/>
                  <a:t> associated to with set of continuous values </a:t>
                </a:r>
                <a14:m>
                  <m:oMath xmlns:m="http://schemas.openxmlformats.org/officeDocument/2006/math">
                    <m:sSup>
                      <m:sSupPr>
                        <m:ctrlPr>
                          <a:rPr lang="en-US" i="1">
                            <a:latin typeface="Cambria Math" panose="02040503050406030204" pitchFamily="18" charset="0"/>
                          </a:rPr>
                        </m:ctrlPr>
                      </m:sSupPr>
                      <m:e>
                        <m:r>
                          <a:rPr lang="en-US" b="0" i="1" smtClean="0">
                            <a:latin typeface="Cambria Math" panose="02040503050406030204" pitchFamily="18" charset="0"/>
                          </a:rPr>
                          <m:t>𝑦</m:t>
                        </m:r>
                      </m:e>
                      <m:sup>
                        <m:r>
                          <a:rPr lang="en-US" i="1">
                            <a:latin typeface="Cambria Math" panose="02040503050406030204" pitchFamily="18" charset="0"/>
                          </a:rPr>
                          <m:t>(1)</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𝑦</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𝑦</m:t>
                        </m:r>
                      </m:e>
                      <m:sup>
                        <m:r>
                          <a:rPr lang="en-US" i="1">
                            <a:latin typeface="Cambria Math" panose="02040503050406030204" pitchFamily="18" charset="0"/>
                          </a:rPr>
                          <m:t>(</m:t>
                        </m:r>
                        <m:r>
                          <a:rPr lang="en-US" i="1">
                            <a:latin typeface="Cambria Math" panose="02040503050406030204" pitchFamily="18" charset="0"/>
                          </a:rPr>
                          <m:t>𝑛</m:t>
                        </m:r>
                        <m:r>
                          <a:rPr lang="en-US" i="1">
                            <a:latin typeface="Cambria Math" panose="02040503050406030204" pitchFamily="18" charset="0"/>
                          </a:rPr>
                          <m:t>)</m:t>
                        </m:r>
                      </m:sup>
                    </m:sSup>
                  </m:oMath>
                </a14:m>
                <a:r>
                  <a:rPr lang="en-US" dirty="0"/>
                  <a:t> we want to build a predictor function that learns how to map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b="0" i="1" smtClean="0">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 </m:t>
                    </m:r>
                  </m:oMath>
                </a14:m>
                <a:r>
                  <a:rPr lang="en-US" dirty="0"/>
                  <a:t>to</a:t>
                </a:r>
                <a14:m>
                  <m:oMath xmlns:m="http://schemas.openxmlformats.org/officeDocument/2006/math">
                    <m:r>
                      <a:rPr lang="en-US" b="0" i="0" smtClean="0">
                        <a:latin typeface="Cambria Math" panose="02040503050406030204" pitchFamily="18" charset="0"/>
                      </a:rPr>
                      <m:t> </m:t>
                    </m:r>
                    <m:sSup>
                      <m:sSupPr>
                        <m:ctrlPr>
                          <a:rPr lang="en-US" i="1">
                            <a:latin typeface="Cambria Math" panose="02040503050406030204" pitchFamily="18" charset="0"/>
                          </a:rPr>
                        </m:ctrlPr>
                      </m:sSupPr>
                      <m:e>
                        <m:r>
                          <a:rPr lang="en-US" b="0" i="1" smtClean="0">
                            <a:latin typeface="Cambria Math" panose="02040503050406030204" pitchFamily="18" charset="0"/>
                          </a:rPr>
                          <m:t>𝑦</m:t>
                        </m:r>
                      </m:e>
                      <m:sup>
                        <m:r>
                          <a:rPr lang="en-US" i="1">
                            <a:latin typeface="Cambria Math" panose="02040503050406030204" pitchFamily="18" charset="0"/>
                          </a:rPr>
                          <m:t>(</m:t>
                        </m:r>
                        <m:r>
                          <a:rPr lang="en-US" b="0" i="1" smtClean="0">
                            <a:latin typeface="Cambria Math" panose="02040503050406030204" pitchFamily="18" charset="0"/>
                          </a:rPr>
                          <m:t>𝑖</m:t>
                        </m:r>
                        <m:r>
                          <a:rPr lang="en-US" i="1">
                            <a:latin typeface="Cambria Math" panose="02040503050406030204" pitchFamily="18" charset="0"/>
                          </a:rPr>
                          <m:t>)</m:t>
                        </m:r>
                      </m:sup>
                    </m:sSup>
                  </m:oMath>
                </a14:m>
                <a:r>
                  <a:rPr lang="en-US" dirty="0"/>
                  <a:t>.</a:t>
                </a:r>
              </a:p>
              <a:p>
                <a:endParaRPr lang="en-US" dirty="0"/>
              </a:p>
              <a:p>
                <a:r>
                  <a:rPr lang="en-US" dirty="0"/>
                  <a:t>Each example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 </m:t>
                    </m:r>
                  </m:oMath>
                </a14:m>
                <a:r>
                  <a:rPr lang="en-US" dirty="0"/>
                  <a:t>can have from 1 to many features </a:t>
                </a:r>
                <a14:m>
                  <m:oMath xmlns:m="http://schemas.openxmlformats.org/officeDocument/2006/math">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𝑋</m:t>
                        </m:r>
                      </m:e>
                      <m:sub>
                        <m:r>
                          <a:rPr lang="en-US" b="0" i="1" smtClean="0">
                            <a:latin typeface="Cambria Math" panose="02040503050406030204" pitchFamily="18" charset="0"/>
                          </a:rPr>
                          <m:t>1</m:t>
                        </m:r>
                      </m:sub>
                      <m:sup>
                        <m:d>
                          <m:dPr>
                            <m:ctrlPr>
                              <a:rPr lang="en-US" i="1">
                                <a:latin typeface="Cambria Math" panose="02040503050406030204" pitchFamily="18" charset="0"/>
                              </a:rPr>
                            </m:ctrlPr>
                          </m:dPr>
                          <m:e>
                            <m:r>
                              <a:rPr lang="en-US" i="1">
                                <a:latin typeface="Cambria Math" panose="02040503050406030204" pitchFamily="18" charset="0"/>
                              </a:rPr>
                              <m:t>𝑖</m:t>
                            </m:r>
                          </m:e>
                        </m:d>
                      </m:sup>
                    </m:sSubSup>
                    <m:r>
                      <a:rPr lang="en-US" b="0" i="1" smtClean="0">
                        <a:latin typeface="Cambria Math" panose="02040503050406030204" pitchFamily="18" charset="0"/>
                      </a:rPr>
                      <m:t>, </m:t>
                    </m:r>
                    <m:sSubSup>
                      <m:sSubSupPr>
                        <m:ctrlPr>
                          <a:rPr lang="en-US" i="1">
                            <a:latin typeface="Cambria Math" panose="02040503050406030204" pitchFamily="18" charset="0"/>
                          </a:rPr>
                        </m:ctrlPr>
                      </m:sSubSupPr>
                      <m:e>
                        <m:r>
                          <a:rPr lang="en-US" b="0" i="1" smtClean="0">
                            <a:latin typeface="Cambria Math" panose="02040503050406030204" pitchFamily="18" charset="0"/>
                          </a:rPr>
                          <m:t>𝑋</m:t>
                        </m:r>
                      </m:e>
                      <m:sub>
                        <m:r>
                          <a:rPr lang="en-US" b="0" i="1" smtClean="0">
                            <a:latin typeface="Cambria Math" panose="02040503050406030204" pitchFamily="18" charset="0"/>
                          </a:rPr>
                          <m:t>2</m:t>
                        </m:r>
                      </m:sub>
                      <m:sup>
                        <m:d>
                          <m:dPr>
                            <m:ctrlPr>
                              <a:rPr lang="en-US" i="1">
                                <a:latin typeface="Cambria Math" panose="02040503050406030204" pitchFamily="18" charset="0"/>
                              </a:rPr>
                            </m:ctrlPr>
                          </m:dPr>
                          <m:e>
                            <m:r>
                              <a:rPr lang="en-US" i="1">
                                <a:latin typeface="Cambria Math" panose="02040503050406030204" pitchFamily="18" charset="0"/>
                              </a:rPr>
                              <m:t>𝑖</m:t>
                            </m:r>
                          </m:e>
                        </m:d>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r>
                          <a:rPr lang="en-US" b="0" i="1" smtClean="0">
                            <a:latin typeface="Cambria Math" panose="02040503050406030204" pitchFamily="18" charset="0"/>
                          </a:rPr>
                          <m:t>𝑋</m:t>
                        </m:r>
                      </m:e>
                      <m:sub>
                        <m:r>
                          <a:rPr lang="en-US" b="0" i="1" smtClean="0">
                            <a:latin typeface="Cambria Math" panose="02040503050406030204" pitchFamily="18" charset="0"/>
                          </a:rPr>
                          <m:t>𝑑</m:t>
                        </m:r>
                      </m:sub>
                      <m:sup>
                        <m:d>
                          <m:dPr>
                            <m:ctrlPr>
                              <a:rPr lang="en-US" i="1">
                                <a:latin typeface="Cambria Math" panose="02040503050406030204" pitchFamily="18" charset="0"/>
                              </a:rPr>
                            </m:ctrlPr>
                          </m:dPr>
                          <m:e>
                            <m:r>
                              <a:rPr lang="en-US" i="1" smtClean="0">
                                <a:latin typeface="Cambria Math" panose="02040503050406030204" pitchFamily="18" charset="0"/>
                              </a:rPr>
                              <m:t>𝑖</m:t>
                            </m:r>
                          </m:e>
                        </m:d>
                      </m:sup>
                    </m:sSubSup>
                  </m:oMath>
                </a14:m>
                <a:r>
                  <a:rPr lang="en-US" dirty="0"/>
                  <a:t>. We want to establish the relationships between different features of our data in order to make a good prediction.</a:t>
                </a:r>
              </a:p>
              <a:p>
                <a:endParaRPr lang="en-US" dirty="0"/>
              </a:p>
              <a:p>
                <a:r>
                  <a:rPr lang="en-US" dirty="0"/>
                  <a:t>A typical regression problem is house price prediction.</a:t>
                </a:r>
              </a:p>
            </p:txBody>
          </p:sp>
        </mc:Choice>
        <mc:Fallback xmlns="">
          <p:sp>
            <p:nvSpPr>
              <p:cNvPr id="3" name="Text Placeholder 2">
                <a:extLst>
                  <a:ext uri="{FF2B5EF4-FFF2-40B4-BE49-F238E27FC236}">
                    <a16:creationId xmlns:a16="http://schemas.microsoft.com/office/drawing/2014/main" id="{B704B9D8-A01A-AE47-98A2-C4497735C6EA}"/>
                  </a:ext>
                </a:extLst>
              </p:cNvPr>
              <p:cNvSpPr>
                <a:spLocks noGrp="1" noRot="1" noChangeAspect="1" noMove="1" noResize="1" noEditPoints="1" noAdjustHandles="1" noChangeArrowheads="1" noChangeShapeType="1" noTextEdit="1"/>
              </p:cNvSpPr>
              <p:nvPr>
                <p:ph type="body" idx="1"/>
              </p:nvPr>
            </p:nvSpPr>
            <p:spPr>
              <a:xfrm>
                <a:off x="3090625" y="310460"/>
                <a:ext cx="5596200" cy="3981000"/>
              </a:xfrm>
              <a:blipFill>
                <a:blip r:embed="rId3"/>
                <a:stretch>
                  <a:fillRect b="-923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8BA8769-768F-0646-BF70-647EB1F77E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8A1A09C6-85C2-4E0F-AC3B-632B3C20A188}"/>
                  </a:ext>
                </a:extLst>
              </p14:cNvPr>
              <p14:cNvContentPartPr/>
              <p14:nvPr/>
            </p14:nvContentPartPr>
            <p14:xfrm>
              <a:off x="4916880" y="2311560"/>
              <a:ext cx="3600720" cy="1539720"/>
            </p14:xfrm>
          </p:contentPart>
        </mc:Choice>
        <mc:Fallback>
          <p:pic>
            <p:nvPicPr>
              <p:cNvPr id="5" name="Ink 4">
                <a:extLst>
                  <a:ext uri="{FF2B5EF4-FFF2-40B4-BE49-F238E27FC236}">
                    <a16:creationId xmlns:a16="http://schemas.microsoft.com/office/drawing/2014/main" id="{8A1A09C6-85C2-4E0F-AC3B-632B3C20A188}"/>
                  </a:ext>
                </a:extLst>
              </p:cNvPr>
              <p:cNvPicPr/>
              <p:nvPr/>
            </p:nvPicPr>
            <p:blipFill>
              <a:blip r:embed="rId5"/>
              <a:stretch>
                <a:fillRect/>
              </a:stretch>
            </p:blipFill>
            <p:spPr>
              <a:xfrm>
                <a:off x="4907520" y="2302200"/>
                <a:ext cx="3619440" cy="1558440"/>
              </a:xfrm>
              <a:prstGeom prst="rect">
                <a:avLst/>
              </a:prstGeom>
            </p:spPr>
          </p:pic>
        </mc:Fallback>
      </mc:AlternateContent>
    </p:spTree>
    <p:extLst>
      <p:ext uri="{BB962C8B-B14F-4D97-AF65-F5344CB8AC3E}">
        <p14:creationId xmlns:p14="http://schemas.microsoft.com/office/powerpoint/2010/main" val="343903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42</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65A80CF7-0FF7-4DBC-858B-569EFF58481A}"/>
                  </a:ext>
                </a:extLst>
              </p14:cNvPr>
              <p14:cNvContentPartPr/>
              <p14:nvPr/>
            </p14:nvContentPartPr>
            <p14:xfrm>
              <a:off x="5459760" y="350640"/>
              <a:ext cx="2727360" cy="2028240"/>
            </p14:xfrm>
          </p:contentPart>
        </mc:Choice>
        <mc:Fallback>
          <p:pic>
            <p:nvPicPr>
              <p:cNvPr id="3" name="Ink 2">
                <a:extLst>
                  <a:ext uri="{FF2B5EF4-FFF2-40B4-BE49-F238E27FC236}">
                    <a16:creationId xmlns:a16="http://schemas.microsoft.com/office/drawing/2014/main" id="{65A80CF7-0FF7-4DBC-858B-569EFF58481A}"/>
                  </a:ext>
                </a:extLst>
              </p:cNvPr>
              <p:cNvPicPr/>
              <p:nvPr/>
            </p:nvPicPr>
            <p:blipFill>
              <a:blip r:embed="rId5"/>
              <a:stretch>
                <a:fillRect/>
              </a:stretch>
            </p:blipFill>
            <p:spPr>
              <a:xfrm>
                <a:off x="5450400" y="341280"/>
                <a:ext cx="2746080" cy="2046960"/>
              </a:xfrm>
              <a:prstGeom prst="rect">
                <a:avLst/>
              </a:prstGeom>
            </p:spPr>
          </p:pic>
        </mc:Fallback>
      </mc:AlternateContent>
    </p:spTree>
    <p:extLst>
      <p:ext uri="{BB962C8B-B14F-4D97-AF65-F5344CB8AC3E}">
        <p14:creationId xmlns:p14="http://schemas.microsoft.com/office/powerpoint/2010/main" val="41535305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77249-D0A4-9D4A-A3C0-DF109D2242FC}"/>
              </a:ext>
            </a:extLst>
          </p:cNvPr>
          <p:cNvSpPr>
            <a:spLocks noGrp="1"/>
          </p:cNvSpPr>
          <p:nvPr>
            <p:ph type="title"/>
          </p:nvPr>
        </p:nvSpPr>
        <p:spPr/>
        <p:txBody>
          <a:bodyPr/>
          <a:lstStyle/>
          <a:p>
            <a:r>
              <a:rPr lang="en-US" dirty="0"/>
              <a:t>Linear Regression Model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6B0A4E6-A796-5F49-B744-5CB763674FE4}"/>
                  </a:ext>
                </a:extLst>
              </p:cNvPr>
              <p:cNvSpPr>
                <a:spLocks noGrp="1"/>
              </p:cNvSpPr>
              <p:nvPr>
                <p:ph type="body" idx="1"/>
              </p:nvPr>
            </p:nvSpPr>
            <p:spPr>
              <a:xfrm>
                <a:off x="2706316" y="71917"/>
                <a:ext cx="6014859" cy="4889966"/>
              </a:xfrm>
            </p:spPr>
            <p:txBody>
              <a:bodyPr/>
              <a:lstStyle/>
              <a:p>
                <a:pPr marL="139700" indent="0">
                  <a:buNone/>
                </a:pPr>
                <a:r>
                  <a:rPr lang="en-US" dirty="0"/>
                  <a:t>Assume we have a simple model with </a:t>
                </a:r>
                <a:r>
                  <a:rPr lang="en-US" b="1" i="1" dirty="0"/>
                  <a:t>one feature</a:t>
                </a:r>
                <a:r>
                  <a:rPr lang="en-US" dirty="0"/>
                  <a:t>, where we establish a linear relationship between </a:t>
                </a:r>
                <a:r>
                  <a:rPr lang="en-US" b="1" i="1" dirty="0"/>
                  <a:t>the area of a house </a:t>
                </a:r>
                <a14:m>
                  <m:oMath xmlns:m="http://schemas.openxmlformats.org/officeDocument/2006/math">
                    <m:r>
                      <a:rPr lang="en-US" b="0" i="1" smtClean="0">
                        <a:latin typeface="Cambria Math" panose="02040503050406030204" pitchFamily="18" charset="0"/>
                      </a:rPr>
                      <m:t>𝑖</m:t>
                    </m:r>
                  </m:oMath>
                </a14:m>
                <a:r>
                  <a:rPr lang="en-US" dirty="0"/>
                  <a:t> and </a:t>
                </a:r>
                <a:r>
                  <a:rPr lang="en-US" b="1" i="1" dirty="0"/>
                  <a:t>its price</a:t>
                </a:r>
                <a:r>
                  <a:rPr lang="en-US" dirty="0"/>
                  <a:t>:</a:t>
                </a: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 </m:t>
                          </m:r>
                          <m:r>
                            <a:rPr lang="en-US" i="1">
                              <a:latin typeface="Cambria Math" panose="02040503050406030204" pitchFamily="18" charset="0"/>
                            </a:rPr>
                            <m:t>𝑤</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oMath>
                  </m:oMathPara>
                </a14:m>
                <a:endParaRPr lang="en-US" dirty="0"/>
              </a:p>
              <a:p>
                <a:pPr marL="139700" indent="0">
                  <a:buNone/>
                </a:pPr>
                <a:endParaRPr lang="en-US" dirty="0"/>
              </a:p>
              <a:p>
                <a:pPr marL="139700" indent="0">
                  <a:buNone/>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oMath>
                </a14:m>
                <a:r>
                  <a:rPr lang="en-US" dirty="0"/>
                  <a:t>are the </a:t>
                </a:r>
                <a:r>
                  <a:rPr lang="en-US" b="1" dirty="0"/>
                  <a:t>parameters </a:t>
                </a:r>
                <a:r>
                  <a:rPr lang="en-US" dirty="0"/>
                  <a:t>of our model that need to be learned</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oMath>
                </a14:m>
                <a:r>
                  <a:rPr lang="en-US" dirty="0"/>
                  <a:t> is the intercept / </a:t>
                </a:r>
                <a:r>
                  <a:rPr lang="en-US" b="1" dirty="0"/>
                  <a:t>bias</a:t>
                </a:r>
                <a:r>
                  <a:rPr lang="en-US" dirty="0"/>
                  <a:t>, representing the starting price of a house</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is the slope / </a:t>
                </a:r>
                <a:r>
                  <a:rPr lang="en-US" b="1" dirty="0"/>
                  <a:t>weight</a:t>
                </a:r>
                <a:r>
                  <a:rPr lang="en-US" dirty="0"/>
                  <a:t> associated with </a:t>
                </a:r>
                <a:r>
                  <a:rPr lang="en-US" b="1" dirty="0"/>
                  <a:t>feature</a:t>
                </a:r>
                <a:r>
                  <a:rPr lang="en-US" dirty="0"/>
                  <a:t> ”area of a house”</a:t>
                </a:r>
              </a:p>
              <a:p>
                <a:endParaRPr lang="en-US" dirty="0"/>
              </a:p>
              <a:p>
                <a:pPr marL="139700" indent="0">
                  <a:buNone/>
                </a:pPr>
                <a:r>
                  <a:rPr lang="en-US" dirty="0"/>
                  <a:t>Learn estimates of these </a:t>
                </a:r>
                <a:br>
                  <a:rPr lang="en-US" dirty="0"/>
                </a:br>
                <a:r>
                  <a:rPr lang="en-US" dirty="0"/>
                  <a:t>parameters </a:t>
                </a:r>
                <a14:m>
                  <m:oMath xmlns:m="http://schemas.openxmlformats.org/officeDocument/2006/math">
                    <m:sSub>
                      <m:sSubPr>
                        <m:ctrlPr>
                          <a:rPr lang="en-US" b="0" i="1" smtClean="0">
                            <a:latin typeface="Cambria Math" panose="02040503050406030204" pitchFamily="18" charset="0"/>
                          </a:rPr>
                        </m:ctrlPr>
                      </m:sSubPr>
                      <m:e>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1</m:t>
                        </m:r>
                      </m:sub>
                    </m:sSub>
                  </m:oMath>
                </a14:m>
                <a:r>
                  <a:rPr lang="en-US" dirty="0"/>
                  <a:t> , </a:t>
                </a:r>
                <a14:m>
                  <m:oMath xmlns:m="http://schemas.openxmlformats.org/officeDocument/2006/math">
                    <m:sSub>
                      <m:sSubPr>
                        <m:ctrlPr>
                          <a:rPr lang="en-US" b="0"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0</m:t>
                        </m:r>
                      </m:sub>
                    </m:sSub>
                  </m:oMath>
                </a14:m>
                <a:r>
                  <a:rPr lang="en-US" dirty="0"/>
                  <a:t> and use </a:t>
                </a:r>
                <a:br>
                  <a:rPr lang="en-US" dirty="0"/>
                </a:br>
                <a:r>
                  <a:rPr lang="en-US" dirty="0"/>
                  <a:t>them to predict new value</a:t>
                </a:r>
                <a:br>
                  <a:rPr lang="en-US" dirty="0"/>
                </a:br>
                <a:r>
                  <a:rPr lang="en-US" dirty="0"/>
                  <a:t>for any input </a:t>
                </a:r>
                <a14:m>
                  <m:oMath xmlns:m="http://schemas.openxmlformats.org/officeDocument/2006/math">
                    <m:r>
                      <a:rPr lang="en-US" b="0" i="1" smtClean="0">
                        <a:latin typeface="Cambria Math" panose="02040503050406030204" pitchFamily="18" charset="0"/>
                      </a:rPr>
                      <m:t>𝑥</m:t>
                    </m:r>
                  </m:oMath>
                </a14:m>
                <a:r>
                  <a:rPr lang="en-US" dirty="0"/>
                  <a:t>! </a:t>
                </a:r>
                <a:br>
                  <a:rPr lang="en-US" dirty="0"/>
                </a:br>
                <a:endParaRPr lang="en-US" dirty="0"/>
              </a:p>
              <a:p>
                <a:pPr marL="139700" indent="0">
                  <a:buNone/>
                </a:pPr>
                <a:r>
                  <a:rPr lang="en-US" b="0" dirty="0"/>
                  <a:t>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𝑤</m:t>
                            </m:r>
                          </m:e>
                        </m:acc>
                      </m:e>
                      <m:sub>
                        <m:r>
                          <a:rPr lang="en-US" b="0" i="1" smtClean="0">
                            <a:latin typeface="Cambria Math" panose="02040503050406030204" pitchFamily="18" charset="0"/>
                          </a:rPr>
                          <m:t>1</m:t>
                        </m:r>
                      </m:sub>
                    </m:sSub>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0</m:t>
                        </m:r>
                      </m:sub>
                    </m:sSub>
                  </m:oMath>
                </a14:m>
                <a:endParaRPr lang="en-US" dirty="0"/>
              </a:p>
              <a:p>
                <a:pPr marL="139700" indent="0">
                  <a:buNone/>
                </a:pPr>
                <a:r>
                  <a:rPr lang="en-US" dirty="0"/>
                  <a:t>Why don’t we add </a:t>
                </a:r>
                <a14:m>
                  <m:oMath xmlns:m="http://schemas.openxmlformats.org/officeDocument/2006/math">
                    <m:r>
                      <a:rPr lang="en-US" i="1">
                        <a:latin typeface="Cambria Math" panose="02040503050406030204" pitchFamily="18" charset="0"/>
                      </a:rPr>
                      <m:t>𝜖</m:t>
                    </m:r>
                  </m:oMath>
                </a14:m>
                <a:r>
                  <a:rPr lang="en-US" dirty="0"/>
                  <a:t>?</a:t>
                </a:r>
              </a:p>
              <a:p>
                <a:endParaRPr lang="en-US" dirty="0"/>
              </a:p>
              <a:p>
                <a:endParaRPr lang="en-US" dirty="0"/>
              </a:p>
              <a:p>
                <a:pPr marL="139700" indent="0">
                  <a:buNone/>
                </a:pPr>
                <a:r>
                  <a:rPr lang="en-US" dirty="0"/>
                  <a:t> </a:t>
                </a:r>
              </a:p>
            </p:txBody>
          </p:sp>
        </mc:Choice>
        <mc:Fallback xmlns="">
          <p:sp>
            <p:nvSpPr>
              <p:cNvPr id="3" name="Text Placeholder 2">
                <a:extLst>
                  <a:ext uri="{FF2B5EF4-FFF2-40B4-BE49-F238E27FC236}">
                    <a16:creationId xmlns:a16="http://schemas.microsoft.com/office/drawing/2014/main" id="{F6B0A4E6-A796-5F49-B744-5CB763674FE4}"/>
                  </a:ext>
                </a:extLst>
              </p:cNvPr>
              <p:cNvSpPr>
                <a:spLocks noGrp="1" noRot="1" noChangeAspect="1" noMove="1" noResize="1" noEditPoints="1" noAdjustHandles="1" noChangeArrowheads="1" noChangeShapeType="1" noTextEdit="1"/>
              </p:cNvSpPr>
              <p:nvPr>
                <p:ph type="body" idx="1"/>
              </p:nvPr>
            </p:nvSpPr>
            <p:spPr>
              <a:xfrm>
                <a:off x="2706316" y="71917"/>
                <a:ext cx="6014859" cy="4889966"/>
              </a:xfrm>
              <a:blipFill>
                <a:blip r:embed="rId3"/>
                <a:stretch>
                  <a:fillRect r="-84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19E05D4-EC64-644B-A82C-477A623919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5" name="Picture 4">
            <a:extLst>
              <a:ext uri="{FF2B5EF4-FFF2-40B4-BE49-F238E27FC236}">
                <a16:creationId xmlns:a16="http://schemas.microsoft.com/office/drawing/2014/main" id="{893D06D2-C12E-CD4F-B581-DFFF51134554}"/>
              </a:ext>
            </a:extLst>
          </p:cNvPr>
          <p:cNvPicPr>
            <a:picLocks noChangeAspect="1"/>
          </p:cNvPicPr>
          <p:nvPr/>
        </p:nvPicPr>
        <p:blipFill>
          <a:blip r:embed="rId4"/>
          <a:stretch>
            <a:fillRect/>
          </a:stretch>
        </p:blipFill>
        <p:spPr>
          <a:xfrm>
            <a:off x="5632704" y="2666603"/>
            <a:ext cx="3276846" cy="2295280"/>
          </a:xfrm>
          <a:prstGeom prst="rect">
            <a:avLst/>
          </a:prstGeom>
        </p:spPr>
      </p:pic>
      <p:sp>
        <p:nvSpPr>
          <p:cNvPr id="6" name="TextBox 5">
            <a:extLst>
              <a:ext uri="{FF2B5EF4-FFF2-40B4-BE49-F238E27FC236}">
                <a16:creationId xmlns:a16="http://schemas.microsoft.com/office/drawing/2014/main" id="{3B105CF8-4C4F-F14C-A856-D88B663F256D}"/>
              </a:ext>
            </a:extLst>
          </p:cNvPr>
          <p:cNvSpPr txBox="1"/>
          <p:nvPr/>
        </p:nvSpPr>
        <p:spPr>
          <a:xfrm>
            <a:off x="6811614" y="4829363"/>
            <a:ext cx="1443215" cy="276999"/>
          </a:xfrm>
          <a:prstGeom prst="rect">
            <a:avLst/>
          </a:prstGeom>
          <a:noFill/>
        </p:spPr>
        <p:txBody>
          <a:bodyPr wrap="square" rtlCol="0">
            <a:spAutoFit/>
          </a:bodyPr>
          <a:lstStyle/>
          <a:p>
            <a:r>
              <a:rPr lang="en-US" sz="1200" dirty="0">
                <a:solidFill>
                  <a:srgbClr val="00B0F0"/>
                </a:solidFill>
                <a:latin typeface=""/>
                <a:ea typeface="Noto Sans Pahawh Hmong" panose="020B0502040504020204" pitchFamily="34" charset="0"/>
              </a:rPr>
              <a:t>Area of a house</a:t>
            </a:r>
          </a:p>
        </p:txBody>
      </p:sp>
      <p:sp>
        <p:nvSpPr>
          <p:cNvPr id="7" name="TextBox 6">
            <a:extLst>
              <a:ext uri="{FF2B5EF4-FFF2-40B4-BE49-F238E27FC236}">
                <a16:creationId xmlns:a16="http://schemas.microsoft.com/office/drawing/2014/main" id="{7C6B30CC-2DC7-B94A-BD81-08F392F5B88A}"/>
              </a:ext>
            </a:extLst>
          </p:cNvPr>
          <p:cNvSpPr txBox="1"/>
          <p:nvPr/>
        </p:nvSpPr>
        <p:spPr>
          <a:xfrm>
            <a:off x="5294239" y="3683051"/>
            <a:ext cx="1443215" cy="276999"/>
          </a:xfrm>
          <a:prstGeom prst="rect">
            <a:avLst/>
          </a:prstGeom>
          <a:noFill/>
        </p:spPr>
        <p:txBody>
          <a:bodyPr wrap="square" rtlCol="0">
            <a:spAutoFit/>
          </a:bodyPr>
          <a:lstStyle/>
          <a:p>
            <a:r>
              <a:rPr lang="en-US" sz="1200" dirty="0">
                <a:solidFill>
                  <a:srgbClr val="7030A0"/>
                </a:solidFill>
                <a:latin typeface=""/>
                <a:ea typeface="Noto Sans Pahawh Hmong" panose="020B0502040504020204" pitchFamily="34" charset="0"/>
              </a:rPr>
              <a:t>Price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1448C9E-37DC-F542-A698-43F957F5B540}"/>
                  </a:ext>
                </a:extLst>
              </p:cNvPr>
              <p:cNvSpPr txBox="1"/>
              <p:nvPr/>
            </p:nvSpPr>
            <p:spPr>
              <a:xfrm>
                <a:off x="5358354" y="2667417"/>
                <a:ext cx="548700"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p:txBody>
          </p:sp>
        </mc:Choice>
        <mc:Fallback xmlns="">
          <p:sp>
            <p:nvSpPr>
              <p:cNvPr id="8" name="TextBox 7">
                <a:extLst>
                  <a:ext uri="{FF2B5EF4-FFF2-40B4-BE49-F238E27FC236}">
                    <a16:creationId xmlns:a16="http://schemas.microsoft.com/office/drawing/2014/main" id="{B1448C9E-37DC-F542-A698-43F957F5B540}"/>
                  </a:ext>
                </a:extLst>
              </p:cNvPr>
              <p:cNvSpPr txBox="1">
                <a:spLocks noRot="1" noChangeAspect="1" noMove="1" noResize="1" noEditPoints="1" noAdjustHandles="1" noChangeArrowheads="1" noChangeShapeType="1" noTextEdit="1"/>
              </p:cNvSpPr>
              <p:nvPr/>
            </p:nvSpPr>
            <p:spPr>
              <a:xfrm>
                <a:off x="5358354" y="2667417"/>
                <a:ext cx="548700" cy="307777"/>
              </a:xfrm>
              <a:prstGeom prst="rect">
                <a:avLst/>
              </a:prstGeom>
              <a:blipFill>
                <a:blip r:embed="rId5"/>
                <a:stretch>
                  <a:fillRect b="-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756C050-A4F3-2642-85D9-8BE5DA553DE9}"/>
                  </a:ext>
                </a:extLst>
              </p:cNvPr>
              <p:cNvSpPr txBox="1"/>
              <p:nvPr/>
            </p:nvSpPr>
            <p:spPr>
              <a:xfrm>
                <a:off x="8310996" y="4792762"/>
                <a:ext cx="548700"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p:txBody>
          </p:sp>
        </mc:Choice>
        <mc:Fallback xmlns="">
          <p:sp>
            <p:nvSpPr>
              <p:cNvPr id="9" name="TextBox 8">
                <a:extLst>
                  <a:ext uri="{FF2B5EF4-FFF2-40B4-BE49-F238E27FC236}">
                    <a16:creationId xmlns:a16="http://schemas.microsoft.com/office/drawing/2014/main" id="{0756C050-A4F3-2642-85D9-8BE5DA553DE9}"/>
                  </a:ext>
                </a:extLst>
              </p:cNvPr>
              <p:cNvSpPr txBox="1">
                <a:spLocks noRot="1" noChangeAspect="1" noMove="1" noResize="1" noEditPoints="1" noAdjustHandles="1" noChangeArrowheads="1" noChangeShapeType="1" noTextEdit="1"/>
              </p:cNvSpPr>
              <p:nvPr/>
            </p:nvSpPr>
            <p:spPr>
              <a:xfrm>
                <a:off x="8310996" y="4792762"/>
                <a:ext cx="548700" cy="30777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6A86F57B-712E-4DB4-9BAF-D49D8DDF7ADA}"/>
                  </a:ext>
                </a:extLst>
              </p14:cNvPr>
              <p14:cNvContentPartPr/>
              <p14:nvPr/>
            </p14:nvContentPartPr>
            <p14:xfrm>
              <a:off x="3827160" y="759600"/>
              <a:ext cx="4891320" cy="4233960"/>
            </p14:xfrm>
          </p:contentPart>
        </mc:Choice>
        <mc:Fallback>
          <p:pic>
            <p:nvPicPr>
              <p:cNvPr id="10" name="Ink 9">
                <a:extLst>
                  <a:ext uri="{FF2B5EF4-FFF2-40B4-BE49-F238E27FC236}">
                    <a16:creationId xmlns:a16="http://schemas.microsoft.com/office/drawing/2014/main" id="{6A86F57B-712E-4DB4-9BAF-D49D8DDF7ADA}"/>
                  </a:ext>
                </a:extLst>
              </p:cNvPr>
              <p:cNvPicPr/>
              <p:nvPr/>
            </p:nvPicPr>
            <p:blipFill>
              <a:blip r:embed="rId8"/>
              <a:stretch>
                <a:fillRect/>
              </a:stretch>
            </p:blipFill>
            <p:spPr>
              <a:xfrm>
                <a:off x="3817800" y="750240"/>
                <a:ext cx="4910040" cy="42526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18D8468F-606F-4B82-B898-296996CA3584}"/>
                  </a:ext>
                </a:extLst>
              </p14:cNvPr>
              <p14:cNvContentPartPr/>
              <p14:nvPr/>
            </p14:nvContentPartPr>
            <p14:xfrm>
              <a:off x="6688308" y="3922633"/>
              <a:ext cx="57600" cy="15120"/>
            </p14:xfrm>
          </p:contentPart>
        </mc:Choice>
        <mc:Fallback>
          <p:pic>
            <p:nvPicPr>
              <p:cNvPr id="11" name="Ink 10">
                <a:extLst>
                  <a:ext uri="{FF2B5EF4-FFF2-40B4-BE49-F238E27FC236}">
                    <a16:creationId xmlns:a16="http://schemas.microsoft.com/office/drawing/2014/main" id="{18D8468F-606F-4B82-B898-296996CA3584}"/>
                  </a:ext>
                </a:extLst>
              </p:cNvPr>
              <p:cNvPicPr/>
              <p:nvPr/>
            </p:nvPicPr>
            <p:blipFill>
              <a:blip r:embed="rId10"/>
              <a:stretch>
                <a:fillRect/>
              </a:stretch>
            </p:blipFill>
            <p:spPr>
              <a:xfrm>
                <a:off x="6679668" y="3913993"/>
                <a:ext cx="75240" cy="32760"/>
              </a:xfrm>
              <a:prstGeom prst="rect">
                <a:avLst/>
              </a:prstGeom>
            </p:spPr>
          </p:pic>
        </mc:Fallback>
      </mc:AlternateContent>
    </p:spTree>
    <p:extLst>
      <p:ext uri="{BB962C8B-B14F-4D97-AF65-F5344CB8AC3E}">
        <p14:creationId xmlns:p14="http://schemas.microsoft.com/office/powerpoint/2010/main" val="1344847150"/>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B7370-5F0B-4649-A3B1-93A368758176}"/>
              </a:ext>
            </a:extLst>
          </p:cNvPr>
          <p:cNvSpPr>
            <a:spLocks noGrp="1"/>
          </p:cNvSpPr>
          <p:nvPr>
            <p:ph type="title"/>
          </p:nvPr>
        </p:nvSpPr>
        <p:spPr/>
        <p:txBody>
          <a:bodyPr/>
          <a:lstStyle/>
          <a:p>
            <a:r>
              <a:rPr lang="en-US" dirty="0"/>
              <a:t>Basic Idea</a:t>
            </a:r>
          </a:p>
        </p:txBody>
      </p:sp>
      <p:sp>
        <p:nvSpPr>
          <p:cNvPr id="3" name="Text Placeholder 2">
            <a:extLst>
              <a:ext uri="{FF2B5EF4-FFF2-40B4-BE49-F238E27FC236}">
                <a16:creationId xmlns:a16="http://schemas.microsoft.com/office/drawing/2014/main" id="{77F7AF26-194C-B24B-AA73-23112FFC3832}"/>
              </a:ext>
            </a:extLst>
          </p:cNvPr>
          <p:cNvSpPr>
            <a:spLocks noGrp="1"/>
          </p:cNvSpPr>
          <p:nvPr>
            <p:ph type="body" idx="1"/>
          </p:nvPr>
        </p:nvSpPr>
        <p:spPr/>
        <p:txBody>
          <a:bodyPr/>
          <a:lstStyle/>
          <a:p>
            <a:pPr marL="139700" indent="0">
              <a:buNone/>
            </a:pPr>
            <a:r>
              <a:rPr lang="en-US" dirty="0"/>
              <a:t>Try a bunch of different lines and see which one is best! </a:t>
            </a:r>
          </a:p>
          <a:p>
            <a:pPr marL="139700" indent="0">
              <a:buNone/>
            </a:pPr>
            <a:r>
              <a:rPr lang="en-US" dirty="0"/>
              <a:t>What does best even mean here?</a:t>
            </a:r>
          </a:p>
        </p:txBody>
      </p:sp>
      <p:sp>
        <p:nvSpPr>
          <p:cNvPr id="4" name="Slide Number Placeholder 3">
            <a:extLst>
              <a:ext uri="{FF2B5EF4-FFF2-40B4-BE49-F238E27FC236}">
                <a16:creationId xmlns:a16="http://schemas.microsoft.com/office/drawing/2014/main" id="{6DE90809-1208-FE45-9230-60211119BAF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pic>
        <p:nvPicPr>
          <p:cNvPr id="5" name="Picture 4">
            <a:extLst>
              <a:ext uri="{FF2B5EF4-FFF2-40B4-BE49-F238E27FC236}">
                <a16:creationId xmlns:a16="http://schemas.microsoft.com/office/drawing/2014/main" id="{9DFC0942-F809-6740-9478-6AFF99186299}"/>
              </a:ext>
            </a:extLst>
          </p:cNvPr>
          <p:cNvPicPr>
            <a:picLocks noChangeAspect="1"/>
          </p:cNvPicPr>
          <p:nvPr/>
        </p:nvPicPr>
        <p:blipFill>
          <a:blip r:embed="rId3"/>
          <a:stretch>
            <a:fillRect/>
          </a:stretch>
        </p:blipFill>
        <p:spPr>
          <a:xfrm>
            <a:off x="2964425" y="1313100"/>
            <a:ext cx="5187422" cy="3633551"/>
          </a:xfrm>
          <a:prstGeom prst="rect">
            <a:avLst/>
          </a:prstGeom>
        </p:spPr>
      </p:pic>
      <p:cxnSp>
        <p:nvCxnSpPr>
          <p:cNvPr id="7" name="Straight Connector 6">
            <a:extLst>
              <a:ext uri="{FF2B5EF4-FFF2-40B4-BE49-F238E27FC236}">
                <a16:creationId xmlns:a16="http://schemas.microsoft.com/office/drawing/2014/main" id="{EB379383-32BF-8443-B0FA-454EF51254EF}"/>
              </a:ext>
            </a:extLst>
          </p:cNvPr>
          <p:cNvCxnSpPr>
            <a:cxnSpLocks/>
          </p:cNvCxnSpPr>
          <p:nvPr/>
        </p:nvCxnSpPr>
        <p:spPr>
          <a:xfrm>
            <a:off x="3217635" y="2865049"/>
            <a:ext cx="463475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A800105-49F0-EE49-88F1-E8EE650A1818}"/>
              </a:ext>
            </a:extLst>
          </p:cNvPr>
          <p:cNvCxnSpPr>
            <a:cxnSpLocks/>
          </p:cNvCxnSpPr>
          <p:nvPr/>
        </p:nvCxnSpPr>
        <p:spPr>
          <a:xfrm flipV="1">
            <a:off x="3217635" y="2671698"/>
            <a:ext cx="4634753" cy="4581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B20FF15-38FE-C841-8819-808E8FE4830F}"/>
              </a:ext>
            </a:extLst>
          </p:cNvPr>
          <p:cNvCxnSpPr>
            <a:cxnSpLocks/>
          </p:cNvCxnSpPr>
          <p:nvPr/>
        </p:nvCxnSpPr>
        <p:spPr>
          <a:xfrm flipV="1">
            <a:off x="3217635" y="2411082"/>
            <a:ext cx="4634753" cy="5863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ADEE7F1-486E-014F-8719-6286EAE73328}"/>
              </a:ext>
            </a:extLst>
          </p:cNvPr>
          <p:cNvCxnSpPr>
            <a:cxnSpLocks/>
          </p:cNvCxnSpPr>
          <p:nvPr/>
        </p:nvCxnSpPr>
        <p:spPr>
          <a:xfrm flipV="1">
            <a:off x="3217634" y="2108108"/>
            <a:ext cx="4536142" cy="131728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85430A6-524C-E648-941E-838EC0B9F148}"/>
              </a:ext>
            </a:extLst>
          </p:cNvPr>
          <p:cNvCxnSpPr>
            <a:cxnSpLocks/>
          </p:cNvCxnSpPr>
          <p:nvPr/>
        </p:nvCxnSpPr>
        <p:spPr>
          <a:xfrm>
            <a:off x="3217634" y="2548934"/>
            <a:ext cx="4634754" cy="77429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0538EA6-9ACD-854A-8480-B3DCEDF4A940}"/>
              </a:ext>
            </a:extLst>
          </p:cNvPr>
          <p:cNvSpPr txBox="1"/>
          <p:nvPr/>
        </p:nvSpPr>
        <p:spPr>
          <a:xfrm>
            <a:off x="4836528" y="4810927"/>
            <a:ext cx="1443215" cy="307777"/>
          </a:xfrm>
          <a:prstGeom prst="rect">
            <a:avLst/>
          </a:prstGeom>
          <a:noFill/>
        </p:spPr>
        <p:txBody>
          <a:bodyPr wrap="square" rtlCol="0">
            <a:spAutoFit/>
          </a:bodyPr>
          <a:lstStyle/>
          <a:p>
            <a:r>
              <a:rPr lang="en-US" dirty="0">
                <a:solidFill>
                  <a:srgbClr val="00B0F0"/>
                </a:solidFill>
                <a:latin typeface=""/>
                <a:ea typeface="Noto Sans Pahawh Hmong" panose="020B0502040504020204" pitchFamily="34" charset="0"/>
              </a:rPr>
              <a:t>Area of a house</a:t>
            </a:r>
          </a:p>
        </p:txBody>
      </p:sp>
      <p:sp>
        <p:nvSpPr>
          <p:cNvPr id="25" name="TextBox 24">
            <a:extLst>
              <a:ext uri="{FF2B5EF4-FFF2-40B4-BE49-F238E27FC236}">
                <a16:creationId xmlns:a16="http://schemas.microsoft.com/office/drawing/2014/main" id="{841905EF-B86D-E941-954A-A818FE1A5168}"/>
              </a:ext>
            </a:extLst>
          </p:cNvPr>
          <p:cNvSpPr txBox="1"/>
          <p:nvPr/>
        </p:nvSpPr>
        <p:spPr>
          <a:xfrm>
            <a:off x="2682656" y="2880332"/>
            <a:ext cx="1443215" cy="307777"/>
          </a:xfrm>
          <a:prstGeom prst="rect">
            <a:avLst/>
          </a:prstGeom>
          <a:noFill/>
        </p:spPr>
        <p:txBody>
          <a:bodyPr wrap="square" rtlCol="0">
            <a:spAutoFit/>
          </a:bodyPr>
          <a:lstStyle/>
          <a:p>
            <a:r>
              <a:rPr lang="en-US" dirty="0">
                <a:solidFill>
                  <a:srgbClr val="7030A0"/>
                </a:solidFill>
                <a:latin typeface=""/>
                <a:ea typeface="Noto Sans Pahawh Hmong" panose="020B0502040504020204" pitchFamily="34" charset="0"/>
              </a:rPr>
              <a:t>Price</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ECB9482D-0F4A-B843-9A94-3DBE2CE5E04A}"/>
                  </a:ext>
                </a:extLst>
              </p:cNvPr>
              <p:cNvSpPr txBox="1"/>
              <p:nvPr/>
            </p:nvSpPr>
            <p:spPr>
              <a:xfrm>
                <a:off x="2718180" y="1387980"/>
                <a:ext cx="548700"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p:txBody>
          </p:sp>
        </mc:Choice>
        <mc:Fallback xmlns="">
          <p:sp>
            <p:nvSpPr>
              <p:cNvPr id="26" name="TextBox 25">
                <a:extLst>
                  <a:ext uri="{FF2B5EF4-FFF2-40B4-BE49-F238E27FC236}">
                    <a16:creationId xmlns:a16="http://schemas.microsoft.com/office/drawing/2014/main" id="{ECB9482D-0F4A-B843-9A94-3DBE2CE5E04A}"/>
                  </a:ext>
                </a:extLst>
              </p:cNvPr>
              <p:cNvSpPr txBox="1">
                <a:spLocks noRot="1" noChangeAspect="1" noMove="1" noResize="1" noEditPoints="1" noAdjustHandles="1" noChangeArrowheads="1" noChangeShapeType="1" noTextEdit="1"/>
              </p:cNvSpPr>
              <p:nvPr/>
            </p:nvSpPr>
            <p:spPr>
              <a:xfrm>
                <a:off x="2718180" y="1387980"/>
                <a:ext cx="548700" cy="307777"/>
              </a:xfrm>
              <a:prstGeom prst="rect">
                <a:avLst/>
              </a:prstGeom>
              <a:blipFill>
                <a:blip r:embed="rId4"/>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4CAF9FF0-5825-5C47-84BA-121B4A21F936}"/>
                  </a:ext>
                </a:extLst>
              </p:cNvPr>
              <p:cNvSpPr txBox="1"/>
              <p:nvPr/>
            </p:nvSpPr>
            <p:spPr>
              <a:xfrm>
                <a:off x="7450753" y="4774305"/>
                <a:ext cx="548700"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p:txBody>
          </p:sp>
        </mc:Choice>
        <mc:Fallback xmlns="">
          <p:sp>
            <p:nvSpPr>
              <p:cNvPr id="27" name="TextBox 26">
                <a:extLst>
                  <a:ext uri="{FF2B5EF4-FFF2-40B4-BE49-F238E27FC236}">
                    <a16:creationId xmlns:a16="http://schemas.microsoft.com/office/drawing/2014/main" id="{4CAF9FF0-5825-5C47-84BA-121B4A21F936}"/>
                  </a:ext>
                </a:extLst>
              </p:cNvPr>
              <p:cNvSpPr txBox="1">
                <a:spLocks noRot="1" noChangeAspect="1" noMove="1" noResize="1" noEditPoints="1" noAdjustHandles="1" noChangeArrowheads="1" noChangeShapeType="1" noTextEdit="1"/>
              </p:cNvSpPr>
              <p:nvPr/>
            </p:nvSpPr>
            <p:spPr>
              <a:xfrm>
                <a:off x="7450753" y="4774305"/>
                <a:ext cx="548700" cy="307777"/>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185971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45</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0280AF63-98A3-49F2-A0B4-69CF7622276A}"/>
                  </a:ext>
                </a:extLst>
              </p14:cNvPr>
              <p14:cNvContentPartPr/>
              <p14:nvPr/>
            </p14:nvContentPartPr>
            <p14:xfrm>
              <a:off x="5387400" y="3877920"/>
              <a:ext cx="3233160" cy="1181520"/>
            </p14:xfrm>
          </p:contentPart>
        </mc:Choice>
        <mc:Fallback>
          <p:pic>
            <p:nvPicPr>
              <p:cNvPr id="3" name="Ink 2">
                <a:extLst>
                  <a:ext uri="{FF2B5EF4-FFF2-40B4-BE49-F238E27FC236}">
                    <a16:creationId xmlns:a16="http://schemas.microsoft.com/office/drawing/2014/main" id="{0280AF63-98A3-49F2-A0B4-69CF7622276A}"/>
                  </a:ext>
                </a:extLst>
              </p:cNvPr>
              <p:cNvPicPr/>
              <p:nvPr/>
            </p:nvPicPr>
            <p:blipFill>
              <a:blip r:embed="rId5"/>
              <a:stretch>
                <a:fillRect/>
              </a:stretch>
            </p:blipFill>
            <p:spPr>
              <a:xfrm>
                <a:off x="5378040" y="3868560"/>
                <a:ext cx="3251880" cy="12002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Ink 4">
                <a:extLst>
                  <a:ext uri="{FF2B5EF4-FFF2-40B4-BE49-F238E27FC236}">
                    <a16:creationId xmlns:a16="http://schemas.microsoft.com/office/drawing/2014/main" id="{C071EBFA-FD23-4F4D-8FBE-7C4FE4DE8F8C}"/>
                  </a:ext>
                </a:extLst>
              </p14:cNvPr>
              <p14:cNvContentPartPr/>
              <p14:nvPr/>
            </p14:nvContentPartPr>
            <p14:xfrm>
              <a:off x="7818149" y="4622860"/>
              <a:ext cx="135000" cy="58320"/>
            </p14:xfrm>
          </p:contentPart>
        </mc:Choice>
        <mc:Fallback>
          <p:pic>
            <p:nvPicPr>
              <p:cNvPr id="5" name="Ink 4">
                <a:extLst>
                  <a:ext uri="{FF2B5EF4-FFF2-40B4-BE49-F238E27FC236}">
                    <a16:creationId xmlns:a16="http://schemas.microsoft.com/office/drawing/2014/main" id="{C071EBFA-FD23-4F4D-8FBE-7C4FE4DE8F8C}"/>
                  </a:ext>
                </a:extLst>
              </p:cNvPr>
              <p:cNvPicPr/>
              <p:nvPr/>
            </p:nvPicPr>
            <p:blipFill>
              <a:blip r:embed="rId7"/>
              <a:stretch>
                <a:fillRect/>
              </a:stretch>
            </p:blipFill>
            <p:spPr>
              <a:xfrm>
                <a:off x="7809149" y="4613860"/>
                <a:ext cx="152640" cy="75960"/>
              </a:xfrm>
              <a:prstGeom prst="rect">
                <a:avLst/>
              </a:prstGeom>
            </p:spPr>
          </p:pic>
        </mc:Fallback>
      </mc:AlternateContent>
    </p:spTree>
    <p:extLst>
      <p:ext uri="{BB962C8B-B14F-4D97-AF65-F5344CB8AC3E}">
        <p14:creationId xmlns:p14="http://schemas.microsoft.com/office/powerpoint/2010/main" val="37950092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1DEEA-BAC8-E347-B87D-EE5D4E5BC41B}"/>
              </a:ext>
            </a:extLst>
          </p:cNvPr>
          <p:cNvSpPr>
            <a:spLocks noGrp="1"/>
          </p:cNvSpPr>
          <p:nvPr>
            <p:ph type="title"/>
          </p:nvPr>
        </p:nvSpPr>
        <p:spPr/>
        <p:txBody>
          <a:bodyPr/>
          <a:lstStyle/>
          <a:p>
            <a:r>
              <a:rPr lang="en-US" dirty="0"/>
              <a:t>Cost / Loss of predictor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EA7CDFF-1A91-3F4D-AE00-4CC1ADEB0347}"/>
                  </a:ext>
                </a:extLst>
              </p:cNvPr>
              <p:cNvSpPr>
                <a:spLocks noGrp="1"/>
              </p:cNvSpPr>
              <p:nvPr>
                <p:ph type="body" idx="1"/>
              </p:nvPr>
            </p:nvSpPr>
            <p:spPr>
              <a:xfrm>
                <a:off x="3090625" y="191189"/>
                <a:ext cx="5596200" cy="4663840"/>
              </a:xfrm>
            </p:spPr>
            <p:txBody>
              <a:bodyPr/>
              <a:lstStyle/>
              <a:p>
                <a:pPr marL="139700" indent="0">
                  <a:buNone/>
                </a:pPr>
                <a:r>
                  <a:rPr lang="en-US" dirty="0"/>
                  <a:t>Define a “cost” for a particular setting of parameters</a:t>
                </a:r>
              </a:p>
              <a:p>
                <a:r>
                  <a:rPr lang="en-US" dirty="0"/>
                  <a:t>Low cost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Better fit</a:t>
                </a:r>
              </a:p>
              <a:p>
                <a:r>
                  <a:rPr lang="en-US" dirty="0"/>
                  <a:t>Find settings that minimize the cost</a:t>
                </a:r>
              </a:p>
              <a:p>
                <a:r>
                  <a:rPr lang="en-US" dirty="0"/>
                  <a:t>For regression, we will use the error as the cost.</a:t>
                </a:r>
              </a:p>
              <a:p>
                <a:pPr lvl="1"/>
                <a:r>
                  <a:rPr lang="en-US" dirty="0"/>
                  <a:t>Low error = Low cost = </a:t>
                </a:r>
                <a:r>
                  <a:rPr lang="en-US" b="1" dirty="0"/>
                  <a:t>Better predictor (hopefully)</a:t>
                </a:r>
              </a:p>
            </p:txBody>
          </p:sp>
        </mc:Choice>
        <mc:Fallback xmlns="">
          <p:sp>
            <p:nvSpPr>
              <p:cNvPr id="3" name="Text Placeholder 2">
                <a:extLst>
                  <a:ext uri="{FF2B5EF4-FFF2-40B4-BE49-F238E27FC236}">
                    <a16:creationId xmlns:a16="http://schemas.microsoft.com/office/drawing/2014/main" id="{DEA7CDFF-1A91-3F4D-AE00-4CC1ADEB0347}"/>
                  </a:ext>
                </a:extLst>
              </p:cNvPr>
              <p:cNvSpPr>
                <a:spLocks noGrp="1" noRot="1" noChangeAspect="1" noMove="1" noResize="1" noEditPoints="1" noAdjustHandles="1" noChangeArrowheads="1" noChangeShapeType="1" noTextEdit="1"/>
              </p:cNvSpPr>
              <p:nvPr>
                <p:ph type="body" idx="1"/>
              </p:nvPr>
            </p:nvSpPr>
            <p:spPr>
              <a:xfrm>
                <a:off x="3090625" y="191189"/>
                <a:ext cx="5596200" cy="466384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D562A63-6FF7-DD41-8679-65046D0804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pic>
        <p:nvPicPr>
          <p:cNvPr id="5" name="Picture 4">
            <a:extLst>
              <a:ext uri="{FF2B5EF4-FFF2-40B4-BE49-F238E27FC236}">
                <a16:creationId xmlns:a16="http://schemas.microsoft.com/office/drawing/2014/main" id="{D8991DAB-C919-4A44-9A7F-3BFDA41E7939}"/>
              </a:ext>
            </a:extLst>
          </p:cNvPr>
          <p:cNvPicPr>
            <a:picLocks noChangeAspect="1"/>
          </p:cNvPicPr>
          <p:nvPr/>
        </p:nvPicPr>
        <p:blipFill>
          <a:blip r:embed="rId4"/>
          <a:stretch>
            <a:fillRect/>
          </a:stretch>
        </p:blipFill>
        <p:spPr>
          <a:xfrm>
            <a:off x="2712394" y="2672334"/>
            <a:ext cx="3390516" cy="2374901"/>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1ACC54B6-DFA1-40D0-A651-00AB2035A81F}"/>
                  </a:ext>
                </a:extLst>
              </p14:cNvPr>
              <p14:cNvContentPartPr/>
              <p14:nvPr/>
            </p14:nvContentPartPr>
            <p14:xfrm>
              <a:off x="2642400" y="1948320"/>
              <a:ext cx="6143040" cy="3144240"/>
            </p14:xfrm>
          </p:contentPart>
        </mc:Choice>
        <mc:Fallback>
          <p:pic>
            <p:nvPicPr>
              <p:cNvPr id="6" name="Ink 5">
                <a:extLst>
                  <a:ext uri="{FF2B5EF4-FFF2-40B4-BE49-F238E27FC236}">
                    <a16:creationId xmlns:a16="http://schemas.microsoft.com/office/drawing/2014/main" id="{1ACC54B6-DFA1-40D0-A651-00AB2035A81F}"/>
                  </a:ext>
                </a:extLst>
              </p:cNvPr>
              <p:cNvPicPr/>
              <p:nvPr/>
            </p:nvPicPr>
            <p:blipFill>
              <a:blip r:embed="rId6"/>
              <a:stretch>
                <a:fillRect/>
              </a:stretch>
            </p:blipFill>
            <p:spPr>
              <a:xfrm>
                <a:off x="2633040" y="1938960"/>
                <a:ext cx="6161760" cy="31629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1" name="Ink 50">
                <a:extLst>
                  <a:ext uri="{FF2B5EF4-FFF2-40B4-BE49-F238E27FC236}">
                    <a16:creationId xmlns:a16="http://schemas.microsoft.com/office/drawing/2014/main" id="{4BE4AA57-6E5B-437C-8CD0-09CC225C7B47}"/>
                  </a:ext>
                </a:extLst>
              </p14:cNvPr>
              <p14:cNvContentPartPr/>
              <p14:nvPr/>
            </p14:nvContentPartPr>
            <p14:xfrm>
              <a:off x="2895708" y="2877580"/>
              <a:ext cx="4365720" cy="1191600"/>
            </p14:xfrm>
          </p:contentPart>
        </mc:Choice>
        <mc:Fallback>
          <p:pic>
            <p:nvPicPr>
              <p:cNvPr id="51" name="Ink 50">
                <a:extLst>
                  <a:ext uri="{FF2B5EF4-FFF2-40B4-BE49-F238E27FC236}">
                    <a16:creationId xmlns:a16="http://schemas.microsoft.com/office/drawing/2014/main" id="{4BE4AA57-6E5B-437C-8CD0-09CC225C7B47}"/>
                  </a:ext>
                </a:extLst>
              </p:cNvPr>
              <p:cNvPicPr/>
              <p:nvPr/>
            </p:nvPicPr>
            <p:blipFill>
              <a:blip r:embed="rId8"/>
              <a:stretch>
                <a:fillRect/>
              </a:stretch>
            </p:blipFill>
            <p:spPr>
              <a:xfrm>
                <a:off x="2878068" y="2868937"/>
                <a:ext cx="4401360" cy="1218248"/>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5" name="Ink 54">
                <a:extLst>
                  <a:ext uri="{FF2B5EF4-FFF2-40B4-BE49-F238E27FC236}">
                    <a16:creationId xmlns:a16="http://schemas.microsoft.com/office/drawing/2014/main" id="{193AD595-B46F-400A-8F2A-CD60B3F4F6E1}"/>
                  </a:ext>
                </a:extLst>
              </p14:cNvPr>
              <p14:cNvContentPartPr/>
              <p14:nvPr/>
            </p14:nvContentPartPr>
            <p14:xfrm>
              <a:off x="7385988" y="3236500"/>
              <a:ext cx="196920" cy="157320"/>
            </p14:xfrm>
          </p:contentPart>
        </mc:Choice>
        <mc:Fallback>
          <p:pic>
            <p:nvPicPr>
              <p:cNvPr id="55" name="Ink 54">
                <a:extLst>
                  <a:ext uri="{FF2B5EF4-FFF2-40B4-BE49-F238E27FC236}">
                    <a16:creationId xmlns:a16="http://schemas.microsoft.com/office/drawing/2014/main" id="{193AD595-B46F-400A-8F2A-CD60B3F4F6E1}"/>
                  </a:ext>
                </a:extLst>
              </p:cNvPr>
              <p:cNvPicPr/>
              <p:nvPr/>
            </p:nvPicPr>
            <p:blipFill>
              <a:blip r:embed="rId10"/>
              <a:stretch>
                <a:fillRect/>
              </a:stretch>
            </p:blipFill>
            <p:spPr>
              <a:xfrm>
                <a:off x="7376988" y="3227500"/>
                <a:ext cx="2145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2" name="Ink 81">
                <a:extLst>
                  <a:ext uri="{FF2B5EF4-FFF2-40B4-BE49-F238E27FC236}">
                    <a16:creationId xmlns:a16="http://schemas.microsoft.com/office/drawing/2014/main" id="{5DD63AD0-8AF0-4109-A9B5-1F975BD89C98}"/>
                  </a:ext>
                </a:extLst>
              </p14:cNvPr>
              <p14:cNvContentPartPr/>
              <p14:nvPr/>
            </p14:nvContentPartPr>
            <p14:xfrm>
              <a:off x="7752468" y="3258820"/>
              <a:ext cx="1111320" cy="508680"/>
            </p14:xfrm>
          </p:contentPart>
        </mc:Choice>
        <mc:Fallback>
          <p:pic>
            <p:nvPicPr>
              <p:cNvPr id="82" name="Ink 81">
                <a:extLst>
                  <a:ext uri="{FF2B5EF4-FFF2-40B4-BE49-F238E27FC236}">
                    <a16:creationId xmlns:a16="http://schemas.microsoft.com/office/drawing/2014/main" id="{5DD63AD0-8AF0-4109-A9B5-1F975BD89C98}"/>
                  </a:ext>
                </a:extLst>
              </p:cNvPr>
              <p:cNvPicPr/>
              <p:nvPr/>
            </p:nvPicPr>
            <p:blipFill>
              <a:blip r:embed="rId12"/>
              <a:stretch>
                <a:fillRect/>
              </a:stretch>
            </p:blipFill>
            <p:spPr>
              <a:xfrm>
                <a:off x="7743828" y="3249820"/>
                <a:ext cx="1128960" cy="526320"/>
              </a:xfrm>
              <a:prstGeom prst="rect">
                <a:avLst/>
              </a:prstGeom>
            </p:spPr>
          </p:pic>
        </mc:Fallback>
      </mc:AlternateContent>
    </p:spTree>
    <p:extLst>
      <p:ext uri="{BB962C8B-B14F-4D97-AF65-F5344CB8AC3E}">
        <p14:creationId xmlns:p14="http://schemas.microsoft.com/office/powerpoint/2010/main" val="7074391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453FE-FCA9-0E4B-BEA3-D637A3D53BE6}"/>
              </a:ext>
            </a:extLst>
          </p:cNvPr>
          <p:cNvSpPr>
            <a:spLocks noGrp="1"/>
          </p:cNvSpPr>
          <p:nvPr>
            <p:ph type="title"/>
          </p:nvPr>
        </p:nvSpPr>
        <p:spPr/>
        <p:txBody>
          <a:bodyPr/>
          <a:lstStyle/>
          <a:p>
            <a:r>
              <a:rPr lang="en-US" sz="2000" dirty="0"/>
              <a:t>Mean Squared Error (MSE)</a:t>
            </a:r>
          </a:p>
        </p:txBody>
      </p:sp>
      <p:sp>
        <p:nvSpPr>
          <p:cNvPr id="3" name="Text Placeholder 2">
            <a:extLst>
              <a:ext uri="{FF2B5EF4-FFF2-40B4-BE49-F238E27FC236}">
                <a16:creationId xmlns:a16="http://schemas.microsoft.com/office/drawing/2014/main" id="{7B411B34-4BA3-9448-8FDA-07072FE34E4F}"/>
              </a:ext>
            </a:extLst>
          </p:cNvPr>
          <p:cNvSpPr>
            <a:spLocks noGrp="1"/>
          </p:cNvSpPr>
          <p:nvPr>
            <p:ph type="body" idx="1"/>
          </p:nvPr>
        </p:nvSpPr>
        <p:spPr/>
        <p:txBody>
          <a:bodyPr/>
          <a:lstStyle/>
          <a:p>
            <a:pPr marL="139700" indent="0">
              <a:buNone/>
            </a:pPr>
            <a:r>
              <a:rPr lang="en-US" dirty="0"/>
              <a:t>How to define error? </a:t>
            </a:r>
            <a:r>
              <a:rPr lang="en-US" b="1" dirty="0"/>
              <a:t>Mean squared error (MSE)</a:t>
            </a:r>
            <a:endParaRPr lang="en-US" dirty="0"/>
          </a:p>
        </p:txBody>
      </p:sp>
      <p:sp>
        <p:nvSpPr>
          <p:cNvPr id="4" name="Slide Number Placeholder 3">
            <a:extLst>
              <a:ext uri="{FF2B5EF4-FFF2-40B4-BE49-F238E27FC236}">
                <a16:creationId xmlns:a16="http://schemas.microsoft.com/office/drawing/2014/main" id="{3976D1D0-DDD0-4E4E-B308-6F4FCEAFD0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5" name="Picture 4">
            <a:extLst>
              <a:ext uri="{FF2B5EF4-FFF2-40B4-BE49-F238E27FC236}">
                <a16:creationId xmlns:a16="http://schemas.microsoft.com/office/drawing/2014/main" id="{8EDA42E3-2733-704D-9C05-642C0CF73F30}"/>
              </a:ext>
            </a:extLst>
          </p:cNvPr>
          <p:cNvPicPr>
            <a:picLocks noChangeAspect="1"/>
          </p:cNvPicPr>
          <p:nvPr/>
        </p:nvPicPr>
        <p:blipFill>
          <a:blip r:embed="rId3"/>
          <a:stretch>
            <a:fillRect/>
          </a:stretch>
        </p:blipFill>
        <p:spPr>
          <a:xfrm>
            <a:off x="2712394" y="2672334"/>
            <a:ext cx="3390516" cy="2374901"/>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32BBEBBC-D57A-482A-BD65-C819CBCE346E}"/>
                  </a:ext>
                </a:extLst>
              </p14:cNvPr>
              <p14:cNvContentPartPr/>
              <p14:nvPr/>
            </p14:nvContentPartPr>
            <p14:xfrm>
              <a:off x="2859480" y="1167120"/>
              <a:ext cx="4395240" cy="3009960"/>
            </p14:xfrm>
          </p:contentPart>
        </mc:Choice>
        <mc:Fallback>
          <p:pic>
            <p:nvPicPr>
              <p:cNvPr id="6" name="Ink 5">
                <a:extLst>
                  <a:ext uri="{FF2B5EF4-FFF2-40B4-BE49-F238E27FC236}">
                    <a16:creationId xmlns:a16="http://schemas.microsoft.com/office/drawing/2014/main" id="{32BBEBBC-D57A-482A-BD65-C819CBCE346E}"/>
                  </a:ext>
                </a:extLst>
              </p:cNvPr>
              <p:cNvPicPr/>
              <p:nvPr/>
            </p:nvPicPr>
            <p:blipFill>
              <a:blip r:embed="rId5"/>
              <a:stretch>
                <a:fillRect/>
              </a:stretch>
            </p:blipFill>
            <p:spPr>
              <a:xfrm>
                <a:off x="2850120" y="1157760"/>
                <a:ext cx="4413960" cy="3028680"/>
              </a:xfrm>
              <a:prstGeom prst="rect">
                <a:avLst/>
              </a:prstGeom>
            </p:spPr>
          </p:pic>
        </mc:Fallback>
      </mc:AlternateContent>
    </p:spTree>
    <p:extLst>
      <p:ext uri="{BB962C8B-B14F-4D97-AF65-F5344CB8AC3E}">
        <p14:creationId xmlns:p14="http://schemas.microsoft.com/office/powerpoint/2010/main" val="2809067196"/>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fontAlgn="base"/>
            <a:r>
              <a:rPr lang="en-US" b="1" dirty="0">
                <a:solidFill>
                  <a:srgbClr val="B57BA6"/>
                </a:solidFill>
              </a:rPr>
              <a:t>Goal</a:t>
            </a:r>
            <a:r>
              <a:rPr lang="en-US" dirty="0"/>
              <a:t>: Get you actively participating in your learning</a:t>
            </a:r>
          </a:p>
          <a:p>
            <a:pPr fontAlgn="base"/>
            <a:r>
              <a:rPr lang="en-US" dirty="0"/>
              <a:t>Typical Activity</a:t>
            </a:r>
          </a:p>
          <a:p>
            <a:pPr lvl="1" fontAlgn="base"/>
            <a:r>
              <a:rPr lang="en-US" dirty="0"/>
              <a:t>Question is posted</a:t>
            </a:r>
          </a:p>
          <a:p>
            <a:pPr lvl="1" fontAlgn="base"/>
            <a:r>
              <a:rPr lang="en-US" b="1" dirty="0">
                <a:solidFill>
                  <a:srgbClr val="B57BA6"/>
                </a:solidFill>
              </a:rPr>
              <a:t>Think</a:t>
            </a:r>
            <a:r>
              <a:rPr lang="en-US" b="1" dirty="0"/>
              <a:t> </a:t>
            </a:r>
            <a:r>
              <a:rPr lang="en-US" dirty="0"/>
              <a:t>(1 min): Think about the question on your own</a:t>
            </a:r>
            <a:endParaRPr lang="en-US" b="1" dirty="0"/>
          </a:p>
          <a:p>
            <a:pPr lvl="1" fontAlgn="base"/>
            <a:r>
              <a:rPr lang="en-US" b="1" dirty="0">
                <a:solidFill>
                  <a:srgbClr val="B57BA6"/>
                </a:solidFill>
              </a:rPr>
              <a:t>Pair</a:t>
            </a:r>
            <a:r>
              <a:rPr lang="en-US" b="1" dirty="0"/>
              <a:t> </a:t>
            </a:r>
            <a:r>
              <a:rPr lang="en-US" dirty="0"/>
              <a:t>(2 min): Talk with your neighbor to discuss question</a:t>
            </a:r>
            <a:endParaRPr lang="en-US" b="1" dirty="0"/>
          </a:p>
          <a:p>
            <a:pPr lvl="2" fontAlgn="base"/>
            <a:r>
              <a:rPr lang="en-US" dirty="0"/>
              <a:t>If you arrive at different conclusions, discuss your logic and figure out why you differ!</a:t>
            </a:r>
          </a:p>
          <a:p>
            <a:pPr lvl="2" fontAlgn="base"/>
            <a:r>
              <a:rPr lang="en-US" dirty="0"/>
              <a:t>If you arrived at the same conclusion, discuss why the other answers might be wrong!</a:t>
            </a:r>
          </a:p>
          <a:p>
            <a:pPr lvl="1" fontAlgn="base"/>
            <a:r>
              <a:rPr lang="en-US" b="1" dirty="0">
                <a:solidFill>
                  <a:srgbClr val="B57BA6"/>
                </a:solidFill>
              </a:rPr>
              <a:t>Share</a:t>
            </a:r>
            <a:r>
              <a:rPr lang="en-US" b="1" dirty="0"/>
              <a:t> </a:t>
            </a:r>
            <a:r>
              <a:rPr lang="en-US" dirty="0"/>
              <a:t>(1 min): We discuss the conclusions as a class</a:t>
            </a:r>
          </a:p>
          <a:p>
            <a:pPr fontAlgn="base"/>
            <a:r>
              <a:rPr lang="en-US" dirty="0"/>
              <a:t>During each of the </a:t>
            </a:r>
            <a:r>
              <a:rPr lang="en-US" b="1" dirty="0">
                <a:solidFill>
                  <a:srgbClr val="B57BA6"/>
                </a:solidFill>
              </a:rPr>
              <a:t>Think</a:t>
            </a:r>
            <a:r>
              <a:rPr lang="en-US" b="1" dirty="0"/>
              <a:t> </a:t>
            </a:r>
            <a:r>
              <a:rPr lang="en-US" dirty="0"/>
              <a:t>and </a:t>
            </a:r>
            <a:r>
              <a:rPr lang="en-US" b="1" dirty="0">
                <a:solidFill>
                  <a:srgbClr val="B57BA6"/>
                </a:solidFill>
              </a:rPr>
              <a:t>Pair</a:t>
            </a:r>
            <a:r>
              <a:rPr lang="en-US" dirty="0"/>
              <a:t> stages, you will respond to the question via a Poll Everywhere poll</a:t>
            </a:r>
          </a:p>
          <a:p>
            <a:pPr lvl="1" fontAlgn="base"/>
            <a:r>
              <a:rPr lang="en-US" dirty="0"/>
              <a:t>Not worth any points, just here to help you learn! </a:t>
            </a:r>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sp>
        <p:nvSpPr>
          <p:cNvPr id="5" name="Rectangle 4">
            <a:extLst>
              <a:ext uri="{FF2B5EF4-FFF2-40B4-BE49-F238E27FC236}">
                <a16:creationId xmlns:a16="http://schemas.microsoft.com/office/drawing/2014/main" id="{D4D040DE-1915-AD40-9FEE-FA80B3D2B8B7}"/>
              </a:ext>
            </a:extLst>
          </p:cNvPr>
          <p:cNvSpPr/>
          <p:nvPr/>
        </p:nvSpPr>
        <p:spPr>
          <a:xfrm>
            <a:off x="197224" y="1048871"/>
            <a:ext cx="1649505" cy="1272988"/>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928741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a:xfrm>
            <a:off x="3090625" y="516123"/>
            <a:ext cx="5596200" cy="3981000"/>
          </a:xfrm>
        </p:spPr>
        <p:txBody>
          <a:bodyPr/>
          <a:lstStyle/>
          <a:p>
            <a:pPr marL="139700" indent="0">
              <a:buNone/>
            </a:pPr>
            <a:r>
              <a:rPr lang="en-US" b="1" dirty="0"/>
              <a:t>Sort the following lines by their MSE (mean-squared errors) on the data, from smallest to largest</a:t>
            </a:r>
            <a:r>
              <a:rPr lang="en-US" dirty="0"/>
              <a:t>. (estimate, don’t actually compute)</a:t>
            </a:r>
          </a:p>
          <a:p>
            <a:pPr marL="139700" indent="0">
              <a:buNone/>
            </a:pPr>
            <a:endParaRPr lang="en-US" b="1" dirty="0"/>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pic>
        <p:nvPicPr>
          <p:cNvPr id="6" name="Picture 5">
            <a:extLst>
              <a:ext uri="{FF2B5EF4-FFF2-40B4-BE49-F238E27FC236}">
                <a16:creationId xmlns:a16="http://schemas.microsoft.com/office/drawing/2014/main" id="{92894659-64D3-814F-87A0-8F337E939CA6}"/>
              </a:ext>
            </a:extLst>
          </p:cNvPr>
          <p:cNvPicPr>
            <a:picLocks noChangeAspect="1"/>
          </p:cNvPicPr>
          <p:nvPr/>
        </p:nvPicPr>
        <p:blipFill>
          <a:blip r:embed="rId2"/>
          <a:srcRect/>
          <a:stretch/>
        </p:blipFill>
        <p:spPr>
          <a:xfrm>
            <a:off x="3485084" y="1537991"/>
            <a:ext cx="4807281" cy="3605460"/>
          </a:xfrm>
          <a:prstGeom prst="rect">
            <a:avLst/>
          </a:prstGeom>
        </p:spPr>
      </p:pic>
    </p:spTree>
    <p:extLst>
      <p:ext uri="{BB962C8B-B14F-4D97-AF65-F5344CB8AC3E}">
        <p14:creationId xmlns:p14="http://schemas.microsoft.com/office/powerpoint/2010/main" val="386937397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3DD6A-C840-734E-B3F1-15341BFD6ACF}"/>
              </a:ext>
            </a:extLst>
          </p:cNvPr>
          <p:cNvSpPr>
            <a:spLocks noGrp="1"/>
          </p:cNvSpPr>
          <p:nvPr>
            <p:ph type="title"/>
          </p:nvPr>
        </p:nvSpPr>
        <p:spPr/>
        <p:txBody>
          <a:bodyPr/>
          <a:lstStyle/>
          <a:p>
            <a:r>
              <a:rPr lang="en-US" sz="1900" dirty="0"/>
              <a:t>It’s Everywhere!</a:t>
            </a:r>
          </a:p>
        </p:txBody>
      </p:sp>
      <p:sp>
        <p:nvSpPr>
          <p:cNvPr id="4" name="Slide Number Placeholder 3">
            <a:extLst>
              <a:ext uri="{FF2B5EF4-FFF2-40B4-BE49-F238E27FC236}">
                <a16:creationId xmlns:a16="http://schemas.microsoft.com/office/drawing/2014/main" id="{29999BFD-A2D9-B648-847D-FA3C42F378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grpSp>
        <p:nvGrpSpPr>
          <p:cNvPr id="6" name="Group 5">
            <a:extLst>
              <a:ext uri="{FF2B5EF4-FFF2-40B4-BE49-F238E27FC236}">
                <a16:creationId xmlns:a16="http://schemas.microsoft.com/office/drawing/2014/main" id="{D1D7D2A0-0445-D54B-A385-2F78B215A90F}"/>
              </a:ext>
            </a:extLst>
          </p:cNvPr>
          <p:cNvGrpSpPr/>
          <p:nvPr/>
        </p:nvGrpSpPr>
        <p:grpSpPr>
          <a:xfrm>
            <a:off x="3953399" y="226514"/>
            <a:ext cx="1274280" cy="661270"/>
            <a:chOff x="1295200" y="604156"/>
            <a:chExt cx="1270000" cy="658878"/>
          </a:xfrm>
        </p:grpSpPr>
        <p:pic>
          <p:nvPicPr>
            <p:cNvPr id="7" name="Picture 6">
              <a:extLst>
                <a:ext uri="{FF2B5EF4-FFF2-40B4-BE49-F238E27FC236}">
                  <a16:creationId xmlns:a16="http://schemas.microsoft.com/office/drawing/2014/main" id="{28F1084B-0C88-634C-8347-8D9291F092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95200" y="604156"/>
              <a:ext cx="1270000" cy="377715"/>
            </a:xfrm>
            <a:prstGeom prst="rect">
              <a:avLst/>
            </a:prstGeom>
          </p:spPr>
        </p:pic>
        <p:sp>
          <p:nvSpPr>
            <p:cNvPr id="8" name="TextBox 7">
              <a:extLst>
                <a:ext uri="{FF2B5EF4-FFF2-40B4-BE49-F238E27FC236}">
                  <a16:creationId xmlns:a16="http://schemas.microsoft.com/office/drawing/2014/main" id="{EF07D37C-6293-B745-AC80-A3A42CF52442}"/>
                </a:ext>
              </a:extLst>
            </p:cNvPr>
            <p:cNvSpPr txBox="1"/>
            <p:nvPr/>
          </p:nvSpPr>
          <p:spPr>
            <a:xfrm>
              <a:off x="1447800" y="956370"/>
              <a:ext cx="990600" cy="306664"/>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Retail</a:t>
              </a:r>
            </a:p>
          </p:txBody>
        </p:sp>
      </p:grpSp>
      <p:grpSp>
        <p:nvGrpSpPr>
          <p:cNvPr id="9" name="Group 8">
            <a:extLst>
              <a:ext uri="{FF2B5EF4-FFF2-40B4-BE49-F238E27FC236}">
                <a16:creationId xmlns:a16="http://schemas.microsoft.com/office/drawing/2014/main" id="{3DB50F95-86F5-2341-9FED-85FF6E03F99E}"/>
              </a:ext>
            </a:extLst>
          </p:cNvPr>
          <p:cNvGrpSpPr/>
          <p:nvPr/>
        </p:nvGrpSpPr>
        <p:grpSpPr>
          <a:xfrm>
            <a:off x="2625872" y="740324"/>
            <a:ext cx="1452679" cy="828675"/>
            <a:chOff x="1219200" y="1515536"/>
            <a:chExt cx="1447800" cy="825676"/>
          </a:xfrm>
        </p:grpSpPr>
        <p:pic>
          <p:nvPicPr>
            <p:cNvPr id="10" name="Picture 9" descr="Netflix_Web_Logo.png">
              <a:extLst>
                <a:ext uri="{FF2B5EF4-FFF2-40B4-BE49-F238E27FC236}">
                  <a16:creationId xmlns:a16="http://schemas.microsoft.com/office/drawing/2014/main" id="{FB124C26-D573-3541-BD6F-C9671E1086A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416" t="23000" r="1583" b="22333"/>
            <a:stretch/>
          </p:blipFill>
          <p:spPr>
            <a:xfrm>
              <a:off x="1364206" y="1515536"/>
              <a:ext cx="1126107" cy="317323"/>
            </a:xfrm>
            <a:prstGeom prst="rect">
              <a:avLst/>
            </a:prstGeom>
          </p:spPr>
        </p:pic>
        <p:sp>
          <p:nvSpPr>
            <p:cNvPr id="11" name="TextBox 10">
              <a:extLst>
                <a:ext uri="{FF2B5EF4-FFF2-40B4-BE49-F238E27FC236}">
                  <a16:creationId xmlns:a16="http://schemas.microsoft.com/office/drawing/2014/main" id="{BFB17EB1-4046-DD45-BC96-1072AADF9882}"/>
                </a:ext>
              </a:extLst>
            </p:cNvPr>
            <p:cNvSpPr txBox="1"/>
            <p:nvPr/>
          </p:nvSpPr>
          <p:spPr>
            <a:xfrm>
              <a:off x="1219200" y="1819886"/>
              <a:ext cx="1447800" cy="521326"/>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Movie Distribution</a:t>
              </a:r>
            </a:p>
          </p:txBody>
        </p:sp>
      </p:grpSp>
      <p:grpSp>
        <p:nvGrpSpPr>
          <p:cNvPr id="15" name="Group 14">
            <a:extLst>
              <a:ext uri="{FF2B5EF4-FFF2-40B4-BE49-F238E27FC236}">
                <a16:creationId xmlns:a16="http://schemas.microsoft.com/office/drawing/2014/main" id="{23FD6671-7264-B345-9696-F7E9C2F5EB33}"/>
              </a:ext>
            </a:extLst>
          </p:cNvPr>
          <p:cNvGrpSpPr/>
          <p:nvPr/>
        </p:nvGrpSpPr>
        <p:grpSpPr>
          <a:xfrm>
            <a:off x="2752316" y="1781143"/>
            <a:ext cx="1320618" cy="758861"/>
            <a:chOff x="1297509" y="3046834"/>
            <a:chExt cx="1316182" cy="756115"/>
          </a:xfrm>
        </p:grpSpPr>
        <p:pic>
          <p:nvPicPr>
            <p:cNvPr id="16" name="Picture 15" descr="custom-google-adsense-logo.png">
              <a:extLst>
                <a:ext uri="{FF2B5EF4-FFF2-40B4-BE49-F238E27FC236}">
                  <a16:creationId xmlns:a16="http://schemas.microsoft.com/office/drawing/2014/main" id="{03200C0E-4F1A-B648-844D-BA44ED5B6B1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297509" y="3046834"/>
              <a:ext cx="1316182" cy="463277"/>
            </a:xfrm>
            <a:prstGeom prst="rect">
              <a:avLst/>
            </a:prstGeom>
          </p:spPr>
        </p:pic>
        <p:sp>
          <p:nvSpPr>
            <p:cNvPr id="17" name="TextBox 16">
              <a:extLst>
                <a:ext uri="{FF2B5EF4-FFF2-40B4-BE49-F238E27FC236}">
                  <a16:creationId xmlns:a16="http://schemas.microsoft.com/office/drawing/2014/main" id="{8134A8BA-BBDE-7447-82B8-1ACA139DB4D8}"/>
                </a:ext>
              </a:extLst>
            </p:cNvPr>
            <p:cNvSpPr txBox="1"/>
            <p:nvPr/>
          </p:nvSpPr>
          <p:spPr>
            <a:xfrm>
              <a:off x="1447800" y="3496286"/>
              <a:ext cx="1165891"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Advertising</a:t>
              </a:r>
            </a:p>
          </p:txBody>
        </p:sp>
      </p:grpSp>
      <p:grpSp>
        <p:nvGrpSpPr>
          <p:cNvPr id="18" name="Group 17">
            <a:extLst>
              <a:ext uri="{FF2B5EF4-FFF2-40B4-BE49-F238E27FC236}">
                <a16:creationId xmlns:a16="http://schemas.microsoft.com/office/drawing/2014/main" id="{78CE1792-2646-E949-AA7D-8AE4634BDB13}"/>
              </a:ext>
            </a:extLst>
          </p:cNvPr>
          <p:cNvGrpSpPr/>
          <p:nvPr/>
        </p:nvGrpSpPr>
        <p:grpSpPr>
          <a:xfrm>
            <a:off x="3116578" y="2717944"/>
            <a:ext cx="1206690" cy="640229"/>
            <a:chOff x="1341782" y="3927036"/>
            <a:chExt cx="1202637" cy="637913"/>
          </a:xfrm>
        </p:grpSpPr>
        <p:pic>
          <p:nvPicPr>
            <p:cNvPr id="19" name="Picture 18">
              <a:extLst>
                <a:ext uri="{FF2B5EF4-FFF2-40B4-BE49-F238E27FC236}">
                  <a16:creationId xmlns:a16="http://schemas.microsoft.com/office/drawing/2014/main" id="{D6CBD0F0-300E-0142-8C98-DEA74858717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366782" y="3927036"/>
              <a:ext cx="1177636" cy="361208"/>
            </a:xfrm>
            <a:prstGeom prst="rect">
              <a:avLst/>
            </a:prstGeom>
          </p:spPr>
        </p:pic>
        <p:sp>
          <p:nvSpPr>
            <p:cNvPr id="20" name="TextBox 19">
              <a:extLst>
                <a:ext uri="{FF2B5EF4-FFF2-40B4-BE49-F238E27FC236}">
                  <a16:creationId xmlns:a16="http://schemas.microsoft.com/office/drawing/2014/main" id="{DE401A14-4891-964F-B090-BC7AA1E8129F}"/>
                </a:ext>
              </a:extLst>
            </p:cNvPr>
            <p:cNvSpPr txBox="1"/>
            <p:nvPr/>
          </p:nvSpPr>
          <p:spPr>
            <a:xfrm>
              <a:off x="1341782" y="4258286"/>
              <a:ext cx="1202637"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Networking</a:t>
              </a:r>
            </a:p>
          </p:txBody>
        </p:sp>
      </p:grpSp>
      <p:grpSp>
        <p:nvGrpSpPr>
          <p:cNvPr id="21" name="Group 20">
            <a:extLst>
              <a:ext uri="{FF2B5EF4-FFF2-40B4-BE49-F238E27FC236}">
                <a16:creationId xmlns:a16="http://schemas.microsoft.com/office/drawing/2014/main" id="{2CFD8A29-DF59-A044-AEC3-9417F6B41692}"/>
              </a:ext>
            </a:extLst>
          </p:cNvPr>
          <p:cNvGrpSpPr/>
          <p:nvPr/>
        </p:nvGrpSpPr>
        <p:grpSpPr>
          <a:xfrm>
            <a:off x="5757446" y="195584"/>
            <a:ext cx="1190052" cy="872490"/>
            <a:chOff x="3812718" y="514350"/>
            <a:chExt cx="1186055" cy="869333"/>
          </a:xfrm>
        </p:grpSpPr>
        <p:pic>
          <p:nvPicPr>
            <p:cNvPr id="22" name="Picture 21" descr="PageRank.png">
              <a:extLst>
                <a:ext uri="{FF2B5EF4-FFF2-40B4-BE49-F238E27FC236}">
                  <a16:creationId xmlns:a16="http://schemas.microsoft.com/office/drawing/2014/main" id="{302FD76D-B090-D145-9373-354E3848EE00}"/>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812718" y="514350"/>
              <a:ext cx="1186055" cy="611909"/>
            </a:xfrm>
            <a:prstGeom prst="rect">
              <a:avLst/>
            </a:prstGeom>
          </p:spPr>
        </p:pic>
        <p:sp>
          <p:nvSpPr>
            <p:cNvPr id="23" name="TextBox 22">
              <a:extLst>
                <a:ext uri="{FF2B5EF4-FFF2-40B4-BE49-F238E27FC236}">
                  <a16:creationId xmlns:a16="http://schemas.microsoft.com/office/drawing/2014/main" id="{9C3BBDF1-F944-B340-8075-104277575637}"/>
                </a:ext>
              </a:extLst>
            </p:cNvPr>
            <p:cNvSpPr txBox="1"/>
            <p:nvPr/>
          </p:nvSpPr>
          <p:spPr>
            <a:xfrm>
              <a:off x="3910445" y="1077020"/>
              <a:ext cx="990600"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Search</a:t>
              </a:r>
            </a:p>
          </p:txBody>
        </p:sp>
      </p:grpSp>
      <p:grpSp>
        <p:nvGrpSpPr>
          <p:cNvPr id="27" name="Group 26">
            <a:extLst>
              <a:ext uri="{FF2B5EF4-FFF2-40B4-BE49-F238E27FC236}">
                <a16:creationId xmlns:a16="http://schemas.microsoft.com/office/drawing/2014/main" id="{3C565273-521C-7449-9897-49DBBA1285E0}"/>
              </a:ext>
            </a:extLst>
          </p:cNvPr>
          <p:cNvGrpSpPr/>
          <p:nvPr/>
        </p:nvGrpSpPr>
        <p:grpSpPr>
          <a:xfrm>
            <a:off x="7973355" y="1293361"/>
            <a:ext cx="1146852" cy="938917"/>
            <a:chOff x="3834245" y="3844093"/>
            <a:chExt cx="1143000" cy="935519"/>
          </a:xfrm>
        </p:grpSpPr>
        <p:pic>
          <p:nvPicPr>
            <p:cNvPr id="28" name="Picture 27" descr="Avvo-Logo.jpg">
              <a:extLst>
                <a:ext uri="{FF2B5EF4-FFF2-40B4-BE49-F238E27FC236}">
                  <a16:creationId xmlns:a16="http://schemas.microsoft.com/office/drawing/2014/main" id="{A89735E6-7704-D846-BD5E-DE9A0379E77B}"/>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3886200" y="3844093"/>
              <a:ext cx="1039091" cy="406447"/>
            </a:xfrm>
            <a:prstGeom prst="rect">
              <a:avLst/>
            </a:prstGeom>
          </p:spPr>
        </p:pic>
        <p:sp>
          <p:nvSpPr>
            <p:cNvPr id="29" name="TextBox 28">
              <a:extLst>
                <a:ext uri="{FF2B5EF4-FFF2-40B4-BE49-F238E27FC236}">
                  <a16:creationId xmlns:a16="http://schemas.microsoft.com/office/drawing/2014/main" id="{CC9B62AB-F55E-1140-81FB-5329E5034BF8}"/>
                </a:ext>
              </a:extLst>
            </p:cNvPr>
            <p:cNvSpPr txBox="1"/>
            <p:nvPr/>
          </p:nvSpPr>
          <p:spPr>
            <a:xfrm>
              <a:off x="3834245" y="4258286"/>
              <a:ext cx="1143000" cy="521326"/>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Legal Advice</a:t>
              </a:r>
            </a:p>
          </p:txBody>
        </p:sp>
      </p:grpSp>
      <p:grpSp>
        <p:nvGrpSpPr>
          <p:cNvPr id="30" name="Group 29">
            <a:extLst>
              <a:ext uri="{FF2B5EF4-FFF2-40B4-BE49-F238E27FC236}">
                <a16:creationId xmlns:a16="http://schemas.microsoft.com/office/drawing/2014/main" id="{E3FB6285-10AC-7A48-966A-C0F84DB71C0D}"/>
              </a:ext>
            </a:extLst>
          </p:cNvPr>
          <p:cNvGrpSpPr/>
          <p:nvPr/>
        </p:nvGrpSpPr>
        <p:grpSpPr>
          <a:xfrm>
            <a:off x="4924394" y="2164707"/>
            <a:ext cx="1452679" cy="827913"/>
            <a:chOff x="6172200" y="601896"/>
            <a:chExt cx="1447800" cy="824917"/>
          </a:xfrm>
        </p:grpSpPr>
        <p:pic>
          <p:nvPicPr>
            <p:cNvPr id="31" name="Picture 30" descr="glassdoor_logo_500.png">
              <a:extLst>
                <a:ext uri="{FF2B5EF4-FFF2-40B4-BE49-F238E27FC236}">
                  <a16:creationId xmlns:a16="http://schemas.microsoft.com/office/drawing/2014/main" id="{AAADF7BC-E810-A142-9F9D-D92ABB7C5A6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03372" y="601896"/>
              <a:ext cx="1385456" cy="332509"/>
            </a:xfrm>
            <a:prstGeom prst="rect">
              <a:avLst/>
            </a:prstGeom>
          </p:spPr>
        </p:pic>
        <p:sp>
          <p:nvSpPr>
            <p:cNvPr id="32" name="TextBox 31">
              <a:extLst>
                <a:ext uri="{FF2B5EF4-FFF2-40B4-BE49-F238E27FC236}">
                  <a16:creationId xmlns:a16="http://schemas.microsoft.com/office/drawing/2014/main" id="{7F44A887-8C40-3D4F-826D-0E238FE290FD}"/>
                </a:ext>
              </a:extLst>
            </p:cNvPr>
            <p:cNvSpPr txBox="1"/>
            <p:nvPr/>
          </p:nvSpPr>
          <p:spPr>
            <a:xfrm>
              <a:off x="6172200" y="905486"/>
              <a:ext cx="1447800" cy="521327"/>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Human Resources</a:t>
              </a:r>
            </a:p>
          </p:txBody>
        </p:sp>
      </p:grpSp>
      <p:grpSp>
        <p:nvGrpSpPr>
          <p:cNvPr id="33" name="Group 32">
            <a:extLst>
              <a:ext uri="{FF2B5EF4-FFF2-40B4-BE49-F238E27FC236}">
                <a16:creationId xmlns:a16="http://schemas.microsoft.com/office/drawing/2014/main" id="{8F5294B7-2201-3540-AD66-166331678525}"/>
              </a:ext>
            </a:extLst>
          </p:cNvPr>
          <p:cNvGrpSpPr/>
          <p:nvPr/>
        </p:nvGrpSpPr>
        <p:grpSpPr>
          <a:xfrm>
            <a:off x="7401291" y="155113"/>
            <a:ext cx="1452679" cy="728483"/>
            <a:chOff x="6172200" y="1357295"/>
            <a:chExt cx="1447800" cy="725847"/>
          </a:xfrm>
        </p:grpSpPr>
        <p:pic>
          <p:nvPicPr>
            <p:cNvPr id="34" name="Picture 33" descr="imgres.jpg">
              <a:extLst>
                <a:ext uri="{FF2B5EF4-FFF2-40B4-BE49-F238E27FC236}">
                  <a16:creationId xmlns:a16="http://schemas.microsoft.com/office/drawing/2014/main" id="{698F1987-9518-6847-A5B5-CAAC88B77105}"/>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6240899" y="1357295"/>
              <a:ext cx="1310409" cy="483120"/>
            </a:xfrm>
            <a:prstGeom prst="rect">
              <a:avLst/>
            </a:prstGeom>
          </p:spPr>
        </p:pic>
        <p:sp>
          <p:nvSpPr>
            <p:cNvPr id="35" name="TextBox 34">
              <a:extLst>
                <a:ext uri="{FF2B5EF4-FFF2-40B4-BE49-F238E27FC236}">
                  <a16:creationId xmlns:a16="http://schemas.microsoft.com/office/drawing/2014/main" id="{14DCD8D7-F2D1-E34C-96E4-73D3FF1B41DD}"/>
                </a:ext>
              </a:extLst>
            </p:cNvPr>
            <p:cNvSpPr txBox="1"/>
            <p:nvPr/>
          </p:nvSpPr>
          <p:spPr>
            <a:xfrm>
              <a:off x="6172200" y="1776479"/>
              <a:ext cx="1447800"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Coupons</a:t>
              </a:r>
            </a:p>
          </p:txBody>
        </p:sp>
      </p:grpSp>
      <p:grpSp>
        <p:nvGrpSpPr>
          <p:cNvPr id="36" name="Group 35">
            <a:extLst>
              <a:ext uri="{FF2B5EF4-FFF2-40B4-BE49-F238E27FC236}">
                <a16:creationId xmlns:a16="http://schemas.microsoft.com/office/drawing/2014/main" id="{A31B9D45-1190-CB46-BF51-B07669347D70}"/>
              </a:ext>
            </a:extLst>
          </p:cNvPr>
          <p:cNvGrpSpPr/>
          <p:nvPr/>
        </p:nvGrpSpPr>
        <p:grpSpPr>
          <a:xfrm>
            <a:off x="4303323" y="1107161"/>
            <a:ext cx="1452679" cy="750086"/>
            <a:chOff x="6172200" y="2166577"/>
            <a:chExt cx="1447800" cy="747372"/>
          </a:xfrm>
        </p:grpSpPr>
        <p:pic>
          <p:nvPicPr>
            <p:cNvPr id="37" name="Picture 36" descr="obama_logo_large.jpg">
              <a:extLst>
                <a:ext uri="{FF2B5EF4-FFF2-40B4-BE49-F238E27FC236}">
                  <a16:creationId xmlns:a16="http://schemas.microsoft.com/office/drawing/2014/main" id="{379A7EC6-93DA-8C48-A8A2-BD37C1660F5D}"/>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6346622" y="2166577"/>
              <a:ext cx="1098956" cy="445077"/>
            </a:xfrm>
            <a:prstGeom prst="rect">
              <a:avLst/>
            </a:prstGeom>
          </p:spPr>
        </p:pic>
        <p:sp>
          <p:nvSpPr>
            <p:cNvPr id="38" name="TextBox 37">
              <a:extLst>
                <a:ext uri="{FF2B5EF4-FFF2-40B4-BE49-F238E27FC236}">
                  <a16:creationId xmlns:a16="http://schemas.microsoft.com/office/drawing/2014/main" id="{54E37AF5-D208-E341-9BBF-583D9983FB36}"/>
                </a:ext>
              </a:extLst>
            </p:cNvPr>
            <p:cNvSpPr txBox="1"/>
            <p:nvPr/>
          </p:nvSpPr>
          <p:spPr>
            <a:xfrm>
              <a:off x="6172200" y="2607286"/>
              <a:ext cx="1447800"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Campaigning</a:t>
              </a:r>
            </a:p>
          </p:txBody>
        </p:sp>
      </p:grpSp>
      <p:grpSp>
        <p:nvGrpSpPr>
          <p:cNvPr id="39" name="Group 38">
            <a:extLst>
              <a:ext uri="{FF2B5EF4-FFF2-40B4-BE49-F238E27FC236}">
                <a16:creationId xmlns:a16="http://schemas.microsoft.com/office/drawing/2014/main" id="{00FBF490-A53F-554A-9DCD-32B81F37B18C}"/>
              </a:ext>
            </a:extLst>
          </p:cNvPr>
          <p:cNvGrpSpPr/>
          <p:nvPr/>
        </p:nvGrpSpPr>
        <p:grpSpPr>
          <a:xfrm>
            <a:off x="6073359" y="1359237"/>
            <a:ext cx="1452679" cy="586983"/>
            <a:chOff x="6172200" y="3116574"/>
            <a:chExt cx="1447800" cy="584859"/>
          </a:xfrm>
        </p:grpSpPr>
        <p:pic>
          <p:nvPicPr>
            <p:cNvPr id="40" name="Picture 39" descr="zillow.png">
              <a:extLst>
                <a:ext uri="{FF2B5EF4-FFF2-40B4-BE49-F238E27FC236}">
                  <a16:creationId xmlns:a16="http://schemas.microsoft.com/office/drawing/2014/main" id="{7F240994-7394-3E43-A9AF-6351DA0BD8F5}"/>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l="8125" t="29250" r="8125" b="29250"/>
            <a:stretch/>
          </p:blipFill>
          <p:spPr>
            <a:xfrm>
              <a:off x="6221908" y="3116574"/>
              <a:ext cx="1348384" cy="334076"/>
            </a:xfrm>
            <a:prstGeom prst="rect">
              <a:avLst/>
            </a:prstGeom>
          </p:spPr>
        </p:pic>
        <p:sp>
          <p:nvSpPr>
            <p:cNvPr id="41" name="TextBox 40">
              <a:extLst>
                <a:ext uri="{FF2B5EF4-FFF2-40B4-BE49-F238E27FC236}">
                  <a16:creationId xmlns:a16="http://schemas.microsoft.com/office/drawing/2014/main" id="{C622216F-ECA7-384A-BDE3-7F59DBBFE508}"/>
                </a:ext>
              </a:extLst>
            </p:cNvPr>
            <p:cNvSpPr txBox="1"/>
            <p:nvPr/>
          </p:nvSpPr>
          <p:spPr>
            <a:xfrm>
              <a:off x="6172200" y="3394770"/>
              <a:ext cx="1447800"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Real Estate</a:t>
              </a:r>
            </a:p>
          </p:txBody>
        </p:sp>
      </p:grpSp>
      <p:grpSp>
        <p:nvGrpSpPr>
          <p:cNvPr id="42" name="Group 41">
            <a:extLst>
              <a:ext uri="{FF2B5EF4-FFF2-40B4-BE49-F238E27FC236}">
                <a16:creationId xmlns:a16="http://schemas.microsoft.com/office/drawing/2014/main" id="{4605E10C-32EC-EE49-8A06-1CFEC0F7208F}"/>
              </a:ext>
            </a:extLst>
          </p:cNvPr>
          <p:cNvGrpSpPr/>
          <p:nvPr/>
        </p:nvGrpSpPr>
        <p:grpSpPr>
          <a:xfrm>
            <a:off x="4088752" y="4259119"/>
            <a:ext cx="1452679" cy="613684"/>
            <a:chOff x="6172200" y="3953486"/>
            <a:chExt cx="1447800" cy="611463"/>
          </a:xfrm>
        </p:grpSpPr>
        <p:pic>
          <p:nvPicPr>
            <p:cNvPr id="43" name="Picture 42">
              <a:extLst>
                <a:ext uri="{FF2B5EF4-FFF2-40B4-BE49-F238E27FC236}">
                  <a16:creationId xmlns:a16="http://schemas.microsoft.com/office/drawing/2014/main" id="{877B0969-378A-E040-8AB0-7E5CFF6C44DE}"/>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259100" y="3953486"/>
              <a:ext cx="1274000" cy="308309"/>
            </a:xfrm>
            <a:prstGeom prst="rect">
              <a:avLst/>
            </a:prstGeom>
          </p:spPr>
        </p:pic>
        <p:sp>
          <p:nvSpPr>
            <p:cNvPr id="44" name="TextBox 43">
              <a:extLst>
                <a:ext uri="{FF2B5EF4-FFF2-40B4-BE49-F238E27FC236}">
                  <a16:creationId xmlns:a16="http://schemas.microsoft.com/office/drawing/2014/main" id="{DBB62955-DBA4-2E42-B209-79E0EB11DABA}"/>
                </a:ext>
              </a:extLst>
            </p:cNvPr>
            <p:cNvSpPr txBox="1"/>
            <p:nvPr/>
          </p:nvSpPr>
          <p:spPr>
            <a:xfrm>
              <a:off x="6172200" y="4258286"/>
              <a:ext cx="1447800" cy="306663"/>
            </a:xfrm>
            <a:prstGeom prst="rect">
              <a:avLst/>
            </a:prstGeom>
            <a:noFill/>
          </p:spPr>
          <p:txBody>
            <a:bodyPr wrap="square" rtlCol="0">
              <a:spAutoFit/>
            </a:bodyPr>
            <a:lstStyle/>
            <a:p>
              <a:pPr algn="ctr" defTabSz="1218987"/>
              <a:r>
                <a:rPr lang="en-US" sz="1400" dirty="0" err="1">
                  <a:solidFill>
                    <a:srgbClr val="225C81"/>
                  </a:solidFill>
                  <a:latin typeface="Open Sans" panose="020B0606030504020204" pitchFamily="34" charset="0"/>
                  <a:ea typeface="Open Sans" panose="020B0606030504020204" pitchFamily="34" charset="0"/>
                  <a:cs typeface="Open Sans" panose="020B0606030504020204" pitchFamily="34" charset="0"/>
                </a:rPr>
                <a:t>Wearables</a:t>
              </a:r>
              <a:endPar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5" name="Group 44">
            <a:extLst>
              <a:ext uri="{FF2B5EF4-FFF2-40B4-BE49-F238E27FC236}">
                <a16:creationId xmlns:a16="http://schemas.microsoft.com/office/drawing/2014/main" id="{1FBAC7B1-B968-8D4C-85E0-8F2D9CFC5520}"/>
              </a:ext>
            </a:extLst>
          </p:cNvPr>
          <p:cNvGrpSpPr/>
          <p:nvPr/>
        </p:nvGrpSpPr>
        <p:grpSpPr>
          <a:xfrm>
            <a:off x="4348191" y="3422436"/>
            <a:ext cx="1485967" cy="528962"/>
            <a:chOff x="5072224" y="1436965"/>
            <a:chExt cx="1480976" cy="527048"/>
          </a:xfrm>
        </p:grpSpPr>
        <p:pic>
          <p:nvPicPr>
            <p:cNvPr id="46" name="Picture 45">
              <a:extLst>
                <a:ext uri="{FF2B5EF4-FFF2-40B4-BE49-F238E27FC236}">
                  <a16:creationId xmlns:a16="http://schemas.microsoft.com/office/drawing/2014/main" id="{07D6B0CA-AEC5-0E41-88B8-61F30422BBE0}"/>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5072224" y="1436965"/>
              <a:ext cx="1404776" cy="268188"/>
            </a:xfrm>
            <a:prstGeom prst="rect">
              <a:avLst/>
            </a:prstGeom>
          </p:spPr>
        </p:pic>
        <p:sp>
          <p:nvSpPr>
            <p:cNvPr id="47" name="TextBox 46">
              <a:extLst>
                <a:ext uri="{FF2B5EF4-FFF2-40B4-BE49-F238E27FC236}">
                  <a16:creationId xmlns:a16="http://schemas.microsoft.com/office/drawing/2014/main" id="{BE8C5A3C-CC83-5941-AB64-57032CB884CB}"/>
                </a:ext>
              </a:extLst>
            </p:cNvPr>
            <p:cNvSpPr txBox="1"/>
            <p:nvPr/>
          </p:nvSpPr>
          <p:spPr>
            <a:xfrm>
              <a:off x="5105400" y="1657350"/>
              <a:ext cx="1447800" cy="306663"/>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CRM</a:t>
              </a:r>
            </a:p>
          </p:txBody>
        </p:sp>
      </p:grpSp>
      <p:sp>
        <p:nvSpPr>
          <p:cNvPr id="49" name="Rectangle 48">
            <a:extLst>
              <a:ext uri="{FF2B5EF4-FFF2-40B4-BE49-F238E27FC236}">
                <a16:creationId xmlns:a16="http://schemas.microsoft.com/office/drawing/2014/main" id="{83DFE5D7-B958-C141-B2D4-1E7F3450AD5A}"/>
              </a:ext>
            </a:extLst>
          </p:cNvPr>
          <p:cNvSpPr/>
          <p:nvPr/>
        </p:nvSpPr>
        <p:spPr>
          <a:xfrm>
            <a:off x="5292563" y="3080463"/>
            <a:ext cx="4113740" cy="1802032"/>
          </a:xfrm>
          <a:prstGeom prst="rect">
            <a:avLst/>
          </a:prstGeom>
          <a:noFill/>
        </p:spPr>
        <p:txBody>
          <a:bodyPr wrap="square">
            <a:spAutoFit/>
          </a:bodyPr>
          <a:lstStyle/>
          <a:p>
            <a:pPr algn="ctr" defTabSz="1218987">
              <a:lnSpc>
                <a:spcPct val="110000"/>
              </a:lnSpc>
            </a:pPr>
            <a:r>
              <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rPr>
              <a:t>Disruptive companies</a:t>
            </a:r>
          </a:p>
          <a:p>
            <a:pPr algn="ctr" defTabSz="1218987">
              <a:lnSpc>
                <a:spcPct val="110000"/>
              </a:lnSpc>
            </a:pPr>
            <a:r>
              <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rPr>
              <a:t>differentiated by</a:t>
            </a:r>
            <a:endParaRPr lang="en-US" dirty="0">
              <a:solidFill>
                <a:srgbClr val="225C81"/>
              </a:solidFill>
              <a:latin typeface="Open Sans" panose="020B0606030504020204" pitchFamily="34" charset="0"/>
              <a:ea typeface="Open Sans" panose="020B0606030504020204" pitchFamily="34" charset="0"/>
              <a:cs typeface="Open Sans" panose="020B0606030504020204" pitchFamily="34" charset="0"/>
            </a:endParaRPr>
          </a:p>
          <a:p>
            <a:pPr algn="ctr" defTabSz="1218987">
              <a:lnSpc>
                <a:spcPct val="110000"/>
              </a:lnSpc>
            </a:pPr>
            <a:r>
              <a:rPr lang="en-US" sz="2000" dirty="0">
                <a:solidFill>
                  <a:srgbClr val="225C81"/>
                </a:solidFill>
                <a:latin typeface="Open Sans" panose="020B0606030504020204" pitchFamily="34" charset="0"/>
                <a:ea typeface="Open Sans" panose="020B0606030504020204" pitchFamily="34" charset="0"/>
                <a:cs typeface="Open Sans" panose="020B0606030504020204" pitchFamily="34" charset="0"/>
              </a:rPr>
              <a:t>INTELLIGENT</a:t>
            </a:r>
          </a:p>
          <a:p>
            <a:pPr algn="ctr" defTabSz="1218987">
              <a:lnSpc>
                <a:spcPct val="110000"/>
              </a:lnSpc>
            </a:pPr>
            <a:r>
              <a:rPr lang="en-US" sz="2000" dirty="0">
                <a:solidFill>
                  <a:srgbClr val="225C81"/>
                </a:solidFill>
                <a:latin typeface="Open Sans" panose="020B0606030504020204" pitchFamily="34" charset="0"/>
                <a:ea typeface="Open Sans" panose="020B0606030504020204" pitchFamily="34" charset="0"/>
                <a:cs typeface="Open Sans" panose="020B0606030504020204" pitchFamily="34" charset="0"/>
              </a:rPr>
              <a:t>APPLICATIONS</a:t>
            </a:r>
          </a:p>
          <a:p>
            <a:pPr algn="ctr" defTabSz="1218987">
              <a:lnSpc>
                <a:spcPct val="110000"/>
              </a:lnSpc>
            </a:pPr>
            <a:r>
              <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rPr>
              <a:t>using</a:t>
            </a:r>
          </a:p>
          <a:p>
            <a:pPr algn="ctr" defTabSz="1218987">
              <a:lnSpc>
                <a:spcPct val="110000"/>
              </a:lnSpc>
            </a:pPr>
            <a:r>
              <a:rPr lang="en-US" sz="2000" dirty="0">
                <a:solidFill>
                  <a:srgbClr val="225C81"/>
                </a:solidFill>
                <a:latin typeface="Open Sans" panose="020B0606030504020204" pitchFamily="34" charset="0"/>
                <a:ea typeface="Open Sans" panose="020B0606030504020204" pitchFamily="34" charset="0"/>
                <a:cs typeface="Open Sans" panose="020B0606030504020204" pitchFamily="34" charset="0"/>
              </a:rPr>
              <a:t>Machine Learning</a:t>
            </a:r>
          </a:p>
        </p:txBody>
      </p:sp>
      <p:grpSp>
        <p:nvGrpSpPr>
          <p:cNvPr id="3" name="Group 2">
            <a:extLst>
              <a:ext uri="{FF2B5EF4-FFF2-40B4-BE49-F238E27FC236}">
                <a16:creationId xmlns:a16="http://schemas.microsoft.com/office/drawing/2014/main" id="{7A3AF27D-09E7-D24C-A298-4E43B28839C5}"/>
              </a:ext>
            </a:extLst>
          </p:cNvPr>
          <p:cNvGrpSpPr/>
          <p:nvPr/>
        </p:nvGrpSpPr>
        <p:grpSpPr>
          <a:xfrm>
            <a:off x="2903114" y="3868566"/>
            <a:ext cx="1027227" cy="563100"/>
            <a:chOff x="2903114" y="3868566"/>
            <a:chExt cx="1027227" cy="563100"/>
          </a:xfrm>
        </p:grpSpPr>
        <p:sp>
          <p:nvSpPr>
            <p:cNvPr id="14" name="TextBox 13">
              <a:extLst>
                <a:ext uri="{FF2B5EF4-FFF2-40B4-BE49-F238E27FC236}">
                  <a16:creationId xmlns:a16="http://schemas.microsoft.com/office/drawing/2014/main" id="{C3536953-A057-7B43-96C5-65EC801BD8BC}"/>
                </a:ext>
              </a:extLst>
            </p:cNvPr>
            <p:cNvSpPr txBox="1"/>
            <p:nvPr/>
          </p:nvSpPr>
          <p:spPr>
            <a:xfrm>
              <a:off x="2903114" y="4123889"/>
              <a:ext cx="993939" cy="307777"/>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Music</a:t>
              </a:r>
            </a:p>
          </p:txBody>
        </p:sp>
        <p:pic>
          <p:nvPicPr>
            <p:cNvPr id="3074" name="Picture 2" descr="Spotify down? Current status and problems | Downdetector">
              <a:extLst>
                <a:ext uri="{FF2B5EF4-FFF2-40B4-BE49-F238E27FC236}">
                  <a16:creationId xmlns:a16="http://schemas.microsoft.com/office/drawing/2014/main" id="{61294501-21D9-7049-8F4C-F853D000C71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05011" y="3868566"/>
              <a:ext cx="1025330" cy="30777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a:extLst>
              <a:ext uri="{FF2B5EF4-FFF2-40B4-BE49-F238E27FC236}">
                <a16:creationId xmlns:a16="http://schemas.microsoft.com/office/drawing/2014/main" id="{7BDAD1AC-C526-E54F-9068-99A61046D94C}"/>
              </a:ext>
            </a:extLst>
          </p:cNvPr>
          <p:cNvGrpSpPr/>
          <p:nvPr/>
        </p:nvGrpSpPr>
        <p:grpSpPr>
          <a:xfrm>
            <a:off x="7133692" y="2182402"/>
            <a:ext cx="993938" cy="767195"/>
            <a:chOff x="7291087" y="2209965"/>
            <a:chExt cx="993938" cy="767195"/>
          </a:xfrm>
        </p:grpSpPr>
        <p:sp>
          <p:nvSpPr>
            <p:cNvPr id="26" name="TextBox 25">
              <a:extLst>
                <a:ext uri="{FF2B5EF4-FFF2-40B4-BE49-F238E27FC236}">
                  <a16:creationId xmlns:a16="http://schemas.microsoft.com/office/drawing/2014/main" id="{5F5BB6AF-4E9C-7D40-9908-9F4454322A73}"/>
                </a:ext>
              </a:extLst>
            </p:cNvPr>
            <p:cNvSpPr txBox="1"/>
            <p:nvPr/>
          </p:nvSpPr>
          <p:spPr>
            <a:xfrm>
              <a:off x="7291087" y="2669383"/>
              <a:ext cx="993938" cy="307777"/>
            </a:xfrm>
            <a:prstGeom prst="rect">
              <a:avLst/>
            </a:prstGeom>
            <a:noFill/>
          </p:spPr>
          <p:txBody>
            <a:bodyPr wrap="square" rtlCol="0">
              <a:spAutoFit/>
            </a:bodyPr>
            <a:lstStyle/>
            <a:p>
              <a:pPr algn="ctr" defTabSz="1218987"/>
              <a:r>
                <a:rPr lang="en-US" sz="1400" dirty="0">
                  <a:solidFill>
                    <a:srgbClr val="225C81"/>
                  </a:solidFill>
                  <a:latin typeface="Open Sans" panose="020B0606030504020204" pitchFamily="34" charset="0"/>
                  <a:ea typeface="Open Sans" panose="020B0606030504020204" pitchFamily="34" charset="0"/>
                  <a:cs typeface="Open Sans" panose="020B0606030504020204" pitchFamily="34" charset="0"/>
                </a:rPr>
                <a:t>Dating</a:t>
              </a:r>
            </a:p>
          </p:txBody>
        </p:sp>
        <p:pic>
          <p:nvPicPr>
            <p:cNvPr id="3076" name="Picture 4" descr="Coffee Meets Bagel - Wikipedia">
              <a:extLst>
                <a:ext uri="{FF2B5EF4-FFF2-40B4-BE49-F238E27FC236}">
                  <a16:creationId xmlns:a16="http://schemas.microsoft.com/office/drawing/2014/main" id="{67D995D9-9E76-D948-B7CB-05FD5A3AB28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11183" y="2209965"/>
              <a:ext cx="912505" cy="5188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79553044"/>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marL="139700" indent="0">
              <a:buNone/>
            </a:pPr>
            <a:r>
              <a:rPr lang="en-US" b="1" dirty="0"/>
              <a:t>Sort the following lines by their MSE on the data, from smallest to largest</a:t>
            </a:r>
            <a:r>
              <a:rPr lang="en-US" dirty="0"/>
              <a:t>. (estimate, don’t actually compute)</a:t>
            </a:r>
          </a:p>
          <a:p>
            <a:pPr marL="139700" indent="0">
              <a:buNone/>
            </a:pPr>
            <a:endParaRPr lang="en-US" b="1" dirty="0"/>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2 min</a:t>
            </a:r>
          </a:p>
        </p:txBody>
      </p:sp>
      <p:pic>
        <p:nvPicPr>
          <p:cNvPr id="6" name="Picture 5">
            <a:extLst>
              <a:ext uri="{FF2B5EF4-FFF2-40B4-BE49-F238E27FC236}">
                <a16:creationId xmlns:a16="http://schemas.microsoft.com/office/drawing/2014/main" id="{92894659-64D3-814F-87A0-8F337E939CA6}"/>
              </a:ext>
            </a:extLst>
          </p:cNvPr>
          <p:cNvPicPr>
            <a:picLocks noChangeAspect="1"/>
          </p:cNvPicPr>
          <p:nvPr/>
        </p:nvPicPr>
        <p:blipFill>
          <a:blip r:embed="rId2"/>
          <a:srcRect/>
          <a:stretch/>
        </p:blipFill>
        <p:spPr>
          <a:xfrm>
            <a:off x="3485084" y="1231418"/>
            <a:ext cx="4807281" cy="3605460"/>
          </a:xfrm>
          <a:prstGeom prst="rect">
            <a:avLst/>
          </a:prstGeom>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6E036833-464A-431F-83BF-C94CD9D28D6D}"/>
                  </a:ext>
                </a:extLst>
              </p14:cNvPr>
              <p14:cNvContentPartPr/>
              <p14:nvPr/>
            </p14:nvContentPartPr>
            <p14:xfrm>
              <a:off x="4267080" y="1636920"/>
              <a:ext cx="4875480" cy="2328840"/>
            </p14:xfrm>
          </p:contentPart>
        </mc:Choice>
        <mc:Fallback>
          <p:pic>
            <p:nvPicPr>
              <p:cNvPr id="5" name="Ink 4">
                <a:extLst>
                  <a:ext uri="{FF2B5EF4-FFF2-40B4-BE49-F238E27FC236}">
                    <a16:creationId xmlns:a16="http://schemas.microsoft.com/office/drawing/2014/main" id="{6E036833-464A-431F-83BF-C94CD9D28D6D}"/>
                  </a:ext>
                </a:extLst>
              </p:cNvPr>
              <p:cNvPicPr/>
              <p:nvPr/>
            </p:nvPicPr>
            <p:blipFill>
              <a:blip r:embed="rId4"/>
              <a:stretch>
                <a:fillRect/>
              </a:stretch>
            </p:blipFill>
            <p:spPr>
              <a:xfrm>
                <a:off x="4257720" y="1627560"/>
                <a:ext cx="4894200" cy="2347560"/>
              </a:xfrm>
              <a:prstGeom prst="rect">
                <a:avLst/>
              </a:prstGeom>
            </p:spPr>
          </p:pic>
        </mc:Fallback>
      </mc:AlternateContent>
    </p:spTree>
    <p:extLst>
      <p:ext uri="{BB962C8B-B14F-4D97-AF65-F5344CB8AC3E}">
        <p14:creationId xmlns:p14="http://schemas.microsoft.com/office/powerpoint/2010/main" val="3129015947"/>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51</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00ED1769-D746-4074-854E-900C659F505A}"/>
                  </a:ext>
                </a:extLst>
              </p14:cNvPr>
              <p14:cNvContentPartPr/>
              <p14:nvPr/>
            </p14:nvContentPartPr>
            <p14:xfrm>
              <a:off x="3644280" y="849600"/>
              <a:ext cx="3499920" cy="3988080"/>
            </p14:xfrm>
          </p:contentPart>
        </mc:Choice>
        <mc:Fallback>
          <p:pic>
            <p:nvPicPr>
              <p:cNvPr id="3" name="Ink 2">
                <a:extLst>
                  <a:ext uri="{FF2B5EF4-FFF2-40B4-BE49-F238E27FC236}">
                    <a16:creationId xmlns:a16="http://schemas.microsoft.com/office/drawing/2014/main" id="{00ED1769-D746-4074-854E-900C659F505A}"/>
                  </a:ext>
                </a:extLst>
              </p:cNvPr>
              <p:cNvPicPr/>
              <p:nvPr/>
            </p:nvPicPr>
            <p:blipFill>
              <a:blip r:embed="rId5"/>
              <a:stretch>
                <a:fillRect/>
              </a:stretch>
            </p:blipFill>
            <p:spPr>
              <a:xfrm>
                <a:off x="3634920" y="840240"/>
                <a:ext cx="3518640" cy="4006800"/>
              </a:xfrm>
              <a:prstGeom prst="rect">
                <a:avLst/>
              </a:prstGeom>
            </p:spPr>
          </p:pic>
        </mc:Fallback>
      </mc:AlternateContent>
    </p:spTree>
    <p:extLst>
      <p:ext uri="{BB962C8B-B14F-4D97-AF65-F5344CB8AC3E}">
        <p14:creationId xmlns:p14="http://schemas.microsoft.com/office/powerpoint/2010/main" val="2325706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B12D-3429-BF49-9E1D-FB79B2A52905}"/>
              </a:ext>
            </a:extLst>
          </p:cNvPr>
          <p:cNvSpPr>
            <a:spLocks noGrp="1"/>
          </p:cNvSpPr>
          <p:nvPr>
            <p:ph type="title"/>
          </p:nvPr>
        </p:nvSpPr>
        <p:spPr/>
        <p:txBody>
          <a:bodyPr/>
          <a:lstStyle/>
          <a:p>
            <a:r>
              <a:rPr lang="en-US" dirty="0"/>
              <a:t>Minimizing Cost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FD3BC4B-3780-C54C-B351-8A8775BE0213}"/>
                  </a:ext>
                </a:extLst>
              </p:cNvPr>
              <p:cNvSpPr>
                <a:spLocks noGrp="1"/>
              </p:cNvSpPr>
              <p:nvPr>
                <p:ph type="body" idx="1"/>
              </p:nvPr>
            </p:nvSpPr>
            <p:spPr/>
            <p:txBody>
              <a:bodyPr/>
              <a:lstStyle/>
              <a:p>
                <a:pPr marL="139700" indent="0">
                  <a:buNone/>
                </a:pPr>
                <a:r>
                  <a:rPr lang="en-US" dirty="0"/>
                  <a:t>MSE is a function with inputs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different settings have different MSE for a dataset</a:t>
                </a:r>
              </a:p>
              <a:p>
                <a:pPr marL="139700" indent="0">
                  <a:buNone/>
                </a:pPr>
                <a:endParaRPr lang="en-US" dirty="0"/>
              </a:p>
              <a:p>
                <a:pPr marL="139700" indent="0">
                  <a:buNone/>
                </a:pPr>
                <a:r>
                  <a:rPr lang="en-US" dirty="0"/>
                  <a:t> </a:t>
                </a:r>
              </a:p>
            </p:txBody>
          </p:sp>
        </mc:Choice>
        <mc:Fallback xmlns="">
          <p:sp>
            <p:nvSpPr>
              <p:cNvPr id="3" name="Text Placeholder 2">
                <a:extLst>
                  <a:ext uri="{FF2B5EF4-FFF2-40B4-BE49-F238E27FC236}">
                    <a16:creationId xmlns:a16="http://schemas.microsoft.com/office/drawing/2014/main" id="{DFD3BC4B-3780-C54C-B351-8A8775BE0213}"/>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9714D90-B4BD-9443-A5ED-02BEEA5A84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pic>
        <p:nvPicPr>
          <p:cNvPr id="5" name="Picture 4" descr="diagonal_mesh.png">
            <a:extLst>
              <a:ext uri="{FF2B5EF4-FFF2-40B4-BE49-F238E27FC236}">
                <a16:creationId xmlns:a16="http://schemas.microsoft.com/office/drawing/2014/main" id="{FAA33358-D3F3-2342-AB8B-8D48BE24681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59414" y="1066800"/>
            <a:ext cx="4224585" cy="3152596"/>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2EE13B9-E4FB-8D4E-BF2F-0B7E7CA3F694}"/>
                  </a:ext>
                </a:extLst>
              </p:cNvPr>
              <p:cNvSpPr txBox="1"/>
              <p:nvPr/>
            </p:nvSpPr>
            <p:spPr>
              <a:xfrm>
                <a:off x="5510151" y="1894458"/>
                <a:ext cx="3508343" cy="84285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1</m:t>
                          </m:r>
                        </m:sub>
                      </m:sSub>
                      <m:r>
                        <a:rPr lang="en-US" b="0" i="1" smtClean="0">
                          <a:latin typeface="Cambria Math" panose="02040503050406030204" pitchFamily="18" charset="0"/>
                        </a:rPr>
                        <m:t>=</m:t>
                      </m:r>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i="0" smtClean="0">
                                  <a:latin typeface="Cambria Math" panose="02040503050406030204" pitchFamily="18" charset="0"/>
                                </a:rPr>
                                <m:t>min</m:t>
                              </m:r>
                            </m:e>
                            <m:lim>
                              <m:sSub>
                                <m:sSubPr>
                                  <m:ctrlPr>
                                    <a:rPr lang="en-US" b="0" i="1" smtClean="0">
                                      <a:solidFill>
                                        <a:srgbClr val="B57BA6"/>
                                      </a:solidFill>
                                      <a:latin typeface="Cambria Math" panose="02040503050406030204" pitchFamily="18" charset="0"/>
                                    </a:rPr>
                                  </m:ctrlPr>
                                </m:sSubPr>
                                <m:e>
                                  <m:r>
                                    <a:rPr lang="en-US" b="0" i="1" smtClean="0">
                                      <a:solidFill>
                                        <a:srgbClr val="B57BA6"/>
                                      </a:solidFill>
                                      <a:latin typeface="Cambria Math" panose="02040503050406030204" pitchFamily="18" charset="0"/>
                                    </a:rPr>
                                    <m:t>𝑤</m:t>
                                  </m:r>
                                </m:e>
                                <m:sub>
                                  <m:r>
                                    <a:rPr lang="en-US" b="0" i="1" smtClean="0">
                                      <a:solidFill>
                                        <a:srgbClr val="B57BA6"/>
                                      </a:solidFill>
                                      <a:latin typeface="Cambria Math" panose="02040503050406030204" pitchFamily="18" charset="0"/>
                                    </a:rPr>
                                    <m:t>0</m:t>
                                  </m:r>
                                </m:sub>
                              </m:sSub>
                              <m:r>
                                <a:rPr lang="en-US" b="0" i="1" smtClean="0">
                                  <a:solidFill>
                                    <a:srgbClr val="B57BA6"/>
                                  </a:solidFill>
                                  <a:latin typeface="Cambria Math" panose="02040503050406030204" pitchFamily="18" charset="0"/>
                                </a:rPr>
                                <m:t>, </m:t>
                              </m:r>
                              <m:sSub>
                                <m:sSubPr>
                                  <m:ctrlPr>
                                    <a:rPr lang="en-US" b="0" i="1" smtClean="0">
                                      <a:solidFill>
                                        <a:srgbClr val="B57BA6"/>
                                      </a:solidFill>
                                      <a:latin typeface="Cambria Math" panose="02040503050406030204" pitchFamily="18" charset="0"/>
                                    </a:rPr>
                                  </m:ctrlPr>
                                </m:sSubPr>
                                <m:e>
                                  <m:r>
                                    <a:rPr lang="en-US" b="0" i="1" smtClean="0">
                                      <a:solidFill>
                                        <a:srgbClr val="B57BA6"/>
                                      </a:solidFill>
                                      <a:latin typeface="Cambria Math" panose="02040503050406030204" pitchFamily="18" charset="0"/>
                                    </a:rPr>
                                    <m:t>𝑤</m:t>
                                  </m:r>
                                </m:e>
                                <m:sub>
                                  <m:r>
                                    <a:rPr lang="en-US" b="0" i="1" smtClean="0">
                                      <a:solidFill>
                                        <a:srgbClr val="B57BA6"/>
                                      </a:solidFill>
                                      <a:latin typeface="Cambria Math" panose="02040503050406030204" pitchFamily="18" charset="0"/>
                                    </a:rPr>
                                    <m:t>1</m:t>
                                  </m:r>
                                </m:sub>
                              </m:sSub>
                            </m:lim>
                          </m:limLow>
                        </m:fName>
                        <m:e>
                          <m:r>
                            <a:rPr lang="en-US" b="0" i="1" smtClean="0">
                              <a:latin typeface="Cambria Math" panose="02040503050406030204" pitchFamily="18" charset="0"/>
                            </a:rPr>
                            <m:t>𝑀𝑆𝐸</m:t>
                          </m:r>
                          <m:d>
                            <m:dPr>
                              <m:ctrlPr>
                                <a:rPr lang="en-US" b="0" i="1" smtClean="0">
                                  <a:latin typeface="Cambria Math" panose="02040503050406030204" pitchFamily="18" charset="0"/>
                                </a:rPr>
                              </m:ctrlPr>
                            </m:dPr>
                            <m:e>
                              <m:sSub>
                                <m:sSubPr>
                                  <m:ctrlPr>
                                    <a:rPr lang="en-US" b="0" i="1" smtClean="0">
                                      <a:solidFill>
                                        <a:srgbClr val="B57BA6"/>
                                      </a:solidFill>
                                      <a:latin typeface="Cambria Math" panose="02040503050406030204" pitchFamily="18" charset="0"/>
                                    </a:rPr>
                                  </m:ctrlPr>
                                </m:sSubPr>
                                <m:e>
                                  <m:r>
                                    <a:rPr lang="en-US" b="0" i="1" smtClean="0">
                                      <a:solidFill>
                                        <a:srgbClr val="B57BA6"/>
                                      </a:solidFill>
                                      <a:latin typeface="Cambria Math" panose="02040503050406030204" pitchFamily="18" charset="0"/>
                                    </a:rPr>
                                    <m:t>𝑤</m:t>
                                  </m:r>
                                </m:e>
                                <m:sub>
                                  <m:r>
                                    <a:rPr lang="en-US" b="0" i="1" smtClean="0">
                                      <a:solidFill>
                                        <a:srgbClr val="B57BA6"/>
                                      </a:solidFill>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solidFill>
                                        <a:srgbClr val="B57BA6"/>
                                      </a:solidFill>
                                      <a:latin typeface="Cambria Math" panose="02040503050406030204" pitchFamily="18" charset="0"/>
                                    </a:rPr>
                                  </m:ctrlPr>
                                </m:sSubPr>
                                <m:e>
                                  <m:r>
                                    <a:rPr lang="en-US" b="0" i="1" smtClean="0">
                                      <a:solidFill>
                                        <a:srgbClr val="B57BA6"/>
                                      </a:solidFill>
                                      <a:latin typeface="Cambria Math" panose="02040503050406030204" pitchFamily="18" charset="0"/>
                                    </a:rPr>
                                    <m:t>𝑤</m:t>
                                  </m:r>
                                </m:e>
                                <m:sub>
                                  <m:r>
                                    <a:rPr lang="en-US" b="0" i="1" smtClean="0">
                                      <a:solidFill>
                                        <a:srgbClr val="B57BA6"/>
                                      </a:solidFill>
                                      <a:latin typeface="Cambria Math" panose="02040503050406030204" pitchFamily="18" charset="0"/>
                                    </a:rPr>
                                    <m:t>1</m:t>
                                  </m:r>
                                </m:sub>
                              </m:sSub>
                            </m:e>
                          </m:d>
                        </m:e>
                      </m:func>
                    </m:oMath>
                  </m:oMathPara>
                </a14:m>
                <a:endParaRPr lang="en-US" dirty="0"/>
              </a:p>
              <a:p>
                <a:r>
                  <a:rPr lang="en-US" dirty="0"/>
                  <a:t>           </a:t>
                </a:r>
                <a14:m>
                  <m:oMath xmlns:m="http://schemas.openxmlformats.org/officeDocument/2006/math">
                    <m:func>
                      <m:funcPr>
                        <m:ctrlPr>
                          <a:rPr lang="en-US" i="1">
                            <a:latin typeface="Cambria Math" panose="02040503050406030204" pitchFamily="18" charset="0"/>
                          </a:rPr>
                        </m:ctrlPr>
                      </m:funcPr>
                      <m:fName>
                        <m:r>
                          <a:rPr lang="en-US" b="0" i="1" smtClean="0">
                            <a:latin typeface="Cambria Math" panose="02040503050406030204" pitchFamily="18" charset="0"/>
                          </a:rPr>
                          <m:t>=</m:t>
                        </m:r>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arg</m:t>
                            </m:r>
                            <m:r>
                              <m:rPr>
                                <m:sty m:val="p"/>
                              </m:rPr>
                              <a:rPr lang="en-US">
                                <a:latin typeface="Cambria Math" panose="02040503050406030204" pitchFamily="18" charset="0"/>
                              </a:rPr>
                              <m:t>min</m:t>
                            </m:r>
                          </m:e>
                          <m:lim>
                            <m:sSub>
                              <m:sSubPr>
                                <m:ctrlPr>
                                  <a:rPr lang="en-US" i="1" smtClean="0">
                                    <a:solidFill>
                                      <a:srgbClr val="B57BA6"/>
                                    </a:solidFill>
                                    <a:latin typeface="Cambria Math" panose="02040503050406030204" pitchFamily="18" charset="0"/>
                                  </a:rPr>
                                </m:ctrlPr>
                              </m:sSubPr>
                              <m:e>
                                <m:r>
                                  <a:rPr lang="en-US" i="1">
                                    <a:solidFill>
                                      <a:srgbClr val="B57BA6"/>
                                    </a:solidFill>
                                    <a:latin typeface="Cambria Math" panose="02040503050406030204" pitchFamily="18" charset="0"/>
                                  </a:rPr>
                                  <m:t>𝑤</m:t>
                                </m:r>
                              </m:e>
                              <m:sub>
                                <m:r>
                                  <a:rPr lang="en-US" i="1">
                                    <a:solidFill>
                                      <a:srgbClr val="B57BA6"/>
                                    </a:solidFill>
                                    <a:latin typeface="Cambria Math" panose="02040503050406030204" pitchFamily="18" charset="0"/>
                                  </a:rPr>
                                  <m:t>0</m:t>
                                </m:r>
                              </m:sub>
                            </m:sSub>
                            <m:r>
                              <a:rPr lang="en-US" i="1">
                                <a:solidFill>
                                  <a:srgbClr val="B57BA6"/>
                                </a:solidFill>
                                <a:latin typeface="Cambria Math" panose="02040503050406030204" pitchFamily="18" charset="0"/>
                              </a:rPr>
                              <m:t>, </m:t>
                            </m:r>
                            <m:sSub>
                              <m:sSubPr>
                                <m:ctrlPr>
                                  <a:rPr lang="en-US" i="1">
                                    <a:solidFill>
                                      <a:srgbClr val="B57BA6"/>
                                    </a:solidFill>
                                    <a:latin typeface="Cambria Math" panose="02040503050406030204" pitchFamily="18" charset="0"/>
                                  </a:rPr>
                                </m:ctrlPr>
                              </m:sSubPr>
                              <m:e>
                                <m:r>
                                  <a:rPr lang="en-US" i="1">
                                    <a:solidFill>
                                      <a:srgbClr val="B57BA6"/>
                                    </a:solidFill>
                                    <a:latin typeface="Cambria Math" panose="02040503050406030204" pitchFamily="18" charset="0"/>
                                  </a:rPr>
                                  <m:t>𝑤</m:t>
                                </m:r>
                              </m:e>
                              <m:sub>
                                <m:r>
                                  <a:rPr lang="en-US" i="1">
                                    <a:solidFill>
                                      <a:srgbClr val="B57BA6"/>
                                    </a:solidFill>
                                    <a:latin typeface="Cambria Math" panose="02040503050406030204" pitchFamily="18" charset="0"/>
                                  </a:rPr>
                                  <m:t>1</m:t>
                                </m:r>
                              </m:sub>
                            </m:sSub>
                          </m:lim>
                        </m:limLow>
                      </m:fName>
                      <m:e>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𝑛</m:t>
                            </m:r>
                          </m:den>
                        </m:f>
                        <m:nary>
                          <m:naryPr>
                            <m:chr m:val="∑"/>
                            <m:ctrlPr>
                              <a:rPr lang="en-US" i="1" smtClean="0">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b="0" i="1" smtClean="0">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d>
                                      <m:dPr>
                                        <m:ctrlPr>
                                          <a:rPr lang="en-US" i="1">
                                            <a:latin typeface="Cambria Math" panose="02040503050406030204" pitchFamily="18" charset="0"/>
                                          </a:rPr>
                                        </m:ctrlPr>
                                      </m:dPr>
                                      <m:e>
                                        <m:sSub>
                                          <m:sSubPr>
                                            <m:ctrlPr>
                                              <a:rPr lang="en-US" i="1">
                                                <a:solidFill>
                                                  <a:srgbClr val="B57BA6"/>
                                                </a:solidFill>
                                                <a:latin typeface="Cambria Math" panose="02040503050406030204" pitchFamily="18" charset="0"/>
                                              </a:rPr>
                                            </m:ctrlPr>
                                          </m:sSubPr>
                                          <m:e>
                                            <m:r>
                                              <a:rPr lang="en-US" i="1">
                                                <a:solidFill>
                                                  <a:srgbClr val="B57BA6"/>
                                                </a:solidFill>
                                                <a:latin typeface="Cambria Math" panose="02040503050406030204" pitchFamily="18" charset="0"/>
                                              </a:rPr>
                                              <m:t>𝑤</m:t>
                                            </m:r>
                                          </m:e>
                                          <m:sub>
                                            <m:r>
                                              <a:rPr lang="en-US" i="1">
                                                <a:solidFill>
                                                  <a:srgbClr val="B57BA6"/>
                                                </a:solidFill>
                                                <a:latin typeface="Cambria Math" panose="02040503050406030204" pitchFamily="18" charset="0"/>
                                              </a:rPr>
                                              <m:t>0</m:t>
                                            </m:r>
                                          </m:sub>
                                        </m:sSub>
                                        <m:r>
                                          <a:rPr lang="en-US" i="1">
                                            <a:latin typeface="Cambria Math" panose="02040503050406030204" pitchFamily="18" charset="0"/>
                                          </a:rPr>
                                          <m:t>+</m:t>
                                        </m:r>
                                        <m:sSub>
                                          <m:sSubPr>
                                            <m:ctrlPr>
                                              <a:rPr lang="en-US" i="1">
                                                <a:solidFill>
                                                  <a:srgbClr val="B57BA6"/>
                                                </a:solidFill>
                                                <a:latin typeface="Cambria Math" panose="02040503050406030204" pitchFamily="18" charset="0"/>
                                              </a:rPr>
                                            </m:ctrlPr>
                                          </m:sSubPr>
                                          <m:e>
                                            <m:r>
                                              <a:rPr lang="en-US" i="1">
                                                <a:solidFill>
                                                  <a:srgbClr val="B57BA6"/>
                                                </a:solidFill>
                                                <a:latin typeface="Cambria Math" panose="02040503050406030204" pitchFamily="18" charset="0"/>
                                              </a:rPr>
                                              <m:t>𝑤</m:t>
                                            </m:r>
                                          </m:e>
                                          <m:sub>
                                            <m:r>
                                              <a:rPr lang="en-US" i="1">
                                                <a:solidFill>
                                                  <a:srgbClr val="B57BA6"/>
                                                </a:solidFill>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e>
                                </m:d>
                              </m:e>
                              <m:sup>
                                <m:r>
                                  <a:rPr lang="en-US" b="0" i="1" smtClean="0">
                                    <a:latin typeface="Cambria Math" panose="02040503050406030204" pitchFamily="18" charset="0"/>
                                  </a:rPr>
                                  <m:t>2</m:t>
                                </m:r>
                              </m:sup>
                            </m:sSup>
                          </m:e>
                        </m:nary>
                      </m:e>
                    </m:func>
                  </m:oMath>
                </a14:m>
                <a:endParaRPr lang="en-US" dirty="0"/>
              </a:p>
            </p:txBody>
          </p:sp>
        </mc:Choice>
        <mc:Fallback xmlns="">
          <p:sp>
            <p:nvSpPr>
              <p:cNvPr id="7" name="TextBox 6">
                <a:extLst>
                  <a:ext uri="{FF2B5EF4-FFF2-40B4-BE49-F238E27FC236}">
                    <a16:creationId xmlns:a16="http://schemas.microsoft.com/office/drawing/2014/main" id="{F2EE13B9-E4FB-8D4E-BF2F-0B7E7CA3F694}"/>
                  </a:ext>
                </a:extLst>
              </p:cNvPr>
              <p:cNvSpPr txBox="1">
                <a:spLocks noRot="1" noChangeAspect="1" noMove="1" noResize="1" noEditPoints="1" noAdjustHandles="1" noChangeArrowheads="1" noChangeShapeType="1" noTextEdit="1"/>
              </p:cNvSpPr>
              <p:nvPr/>
            </p:nvSpPr>
            <p:spPr>
              <a:xfrm>
                <a:off x="5510151" y="1894458"/>
                <a:ext cx="3508343" cy="842859"/>
              </a:xfrm>
              <a:prstGeom prst="rect">
                <a:avLst/>
              </a:prstGeom>
              <a:blipFill>
                <a:blip r:embed="rId4"/>
                <a:stretch>
                  <a:fillRect t="-1493" b="-46269"/>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6EAE2389-09F9-D94D-B806-3DF00486F644}"/>
              </a:ext>
            </a:extLst>
          </p:cNvPr>
          <p:cNvSpPr/>
          <p:nvPr/>
        </p:nvSpPr>
        <p:spPr>
          <a:xfrm>
            <a:off x="6259443" y="4226631"/>
            <a:ext cx="2571691" cy="523220"/>
          </a:xfrm>
          <a:prstGeom prst="rect">
            <a:avLst/>
          </a:prstGeom>
          <a:ln>
            <a:solidFill>
              <a:schemeClr val="tx1"/>
            </a:solidFill>
          </a:ln>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Unfortunately, we can’t try it out on all possible settings </a:t>
            </a:r>
            <a:r>
              <a:rPr lang="en-US" dirty="0">
                <a:solidFill>
                  <a:srgbClr val="666666"/>
                </a:solidFill>
                <a:latin typeface="Nunito Sans" pitchFamily="2" charset="77"/>
                <a:ea typeface="Nunito Sans" pitchFamily="2" charset="77"/>
                <a:cs typeface="Nunito Sans" pitchFamily="2" charset="77"/>
                <a:sym typeface="Wingdings" pitchFamily="2" charset="2"/>
              </a:rPr>
              <a:t> </a:t>
            </a:r>
            <a:r>
              <a:rPr lang="en-US" dirty="0"/>
              <a:t> </a:t>
            </a:r>
          </a:p>
        </p:txBody>
      </p:sp>
      <mc:AlternateContent xmlns:mc="http://schemas.openxmlformats.org/markup-compatibility/2006" xmlns:p14="http://schemas.microsoft.com/office/powerpoint/2010/main">
        <mc:Choice Requires="p14">
          <p:contentPart p14:bwMode="auto" r:id="rId5">
            <p14:nvContentPartPr>
              <p14:cNvPr id="6" name="Ink 5"/>
              <p14:cNvContentPartPr/>
              <p14:nvPr/>
            </p14:nvContentPartPr>
            <p14:xfrm>
              <a:off x="4998600" y="2137680"/>
              <a:ext cx="54000" cy="76680"/>
            </p14:xfrm>
          </p:contentPart>
        </mc:Choice>
        <mc:Fallback xmlns="">
          <p:pic>
            <p:nvPicPr>
              <p:cNvPr id="6" name="Ink 5"/>
              <p:cNvPicPr/>
              <p:nvPr/>
            </p:nvPicPr>
            <p:blipFill>
              <a:blip r:embed="rId6"/>
              <a:stretch>
                <a:fillRect/>
              </a:stretch>
            </p:blipFill>
            <p:spPr>
              <a:xfrm>
                <a:off x="4986360" y="2128680"/>
                <a:ext cx="78840" cy="97920"/>
              </a:xfrm>
              <a:prstGeom prst="rect">
                <a:avLst/>
              </a:prstGeom>
            </p:spPr>
          </p:pic>
        </mc:Fallback>
      </mc:AlternateContent>
      <p:sp>
        <p:nvSpPr>
          <p:cNvPr id="9" name="Rectangle 8">
            <a:extLst>
              <a:ext uri="{FF2B5EF4-FFF2-40B4-BE49-F238E27FC236}">
                <a16:creationId xmlns:a16="http://schemas.microsoft.com/office/drawing/2014/main" id="{DB30CC4E-3A22-394D-9D01-B85345B6643F}"/>
              </a:ext>
            </a:extLst>
          </p:cNvPr>
          <p:cNvSpPr/>
          <p:nvPr/>
        </p:nvSpPr>
        <p:spPr>
          <a:xfrm rot="16200000">
            <a:off x="5065657" y="1980778"/>
            <a:ext cx="464556" cy="291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MSE</a:t>
            </a:r>
          </a:p>
        </p:txBody>
      </p:sp>
      <p:sp>
        <p:nvSpPr>
          <p:cNvPr id="10" name="Rectangle 9">
            <a:extLst>
              <a:ext uri="{FF2B5EF4-FFF2-40B4-BE49-F238E27FC236}">
                <a16:creationId xmlns:a16="http://schemas.microsoft.com/office/drawing/2014/main" id="{DE13250D-2AFC-CD42-A4D1-01B179B74511}"/>
              </a:ext>
            </a:extLst>
          </p:cNvPr>
          <p:cNvSpPr/>
          <p:nvPr/>
        </p:nvSpPr>
        <p:spPr>
          <a:xfrm>
            <a:off x="2663687" y="1417983"/>
            <a:ext cx="2846464" cy="1590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7">
            <p14:nvContentPartPr>
              <p14:cNvPr id="11" name="Ink 10">
                <a:extLst>
                  <a:ext uri="{FF2B5EF4-FFF2-40B4-BE49-F238E27FC236}">
                    <a16:creationId xmlns:a16="http://schemas.microsoft.com/office/drawing/2014/main" id="{F79BFA18-5779-444F-874E-A08C9159F479}"/>
                  </a:ext>
                </a:extLst>
              </p14:cNvPr>
              <p14:cNvContentPartPr/>
              <p14:nvPr/>
            </p14:nvContentPartPr>
            <p14:xfrm>
              <a:off x="3944160" y="988200"/>
              <a:ext cx="5189760" cy="1909800"/>
            </p14:xfrm>
          </p:contentPart>
        </mc:Choice>
        <mc:Fallback>
          <p:pic>
            <p:nvPicPr>
              <p:cNvPr id="11" name="Ink 10">
                <a:extLst>
                  <a:ext uri="{FF2B5EF4-FFF2-40B4-BE49-F238E27FC236}">
                    <a16:creationId xmlns:a16="http://schemas.microsoft.com/office/drawing/2014/main" id="{F79BFA18-5779-444F-874E-A08C9159F479}"/>
                  </a:ext>
                </a:extLst>
              </p:cNvPr>
              <p:cNvPicPr/>
              <p:nvPr/>
            </p:nvPicPr>
            <p:blipFill>
              <a:blip r:embed="rId8"/>
              <a:stretch>
                <a:fillRect/>
              </a:stretch>
            </p:blipFill>
            <p:spPr>
              <a:xfrm>
                <a:off x="3934800" y="978840"/>
                <a:ext cx="5208480" cy="19285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Ink 11">
                <a:extLst>
                  <a:ext uri="{FF2B5EF4-FFF2-40B4-BE49-F238E27FC236}">
                    <a16:creationId xmlns:a16="http://schemas.microsoft.com/office/drawing/2014/main" id="{18791558-548F-4188-B62D-CE85C05D1EAF}"/>
                  </a:ext>
                </a:extLst>
              </p14:cNvPr>
              <p14:cNvContentPartPr/>
              <p14:nvPr/>
            </p14:nvContentPartPr>
            <p14:xfrm>
              <a:off x="7905828" y="1463500"/>
              <a:ext cx="121680" cy="84600"/>
            </p14:xfrm>
          </p:contentPart>
        </mc:Choice>
        <mc:Fallback>
          <p:pic>
            <p:nvPicPr>
              <p:cNvPr id="12" name="Ink 11">
                <a:extLst>
                  <a:ext uri="{FF2B5EF4-FFF2-40B4-BE49-F238E27FC236}">
                    <a16:creationId xmlns:a16="http://schemas.microsoft.com/office/drawing/2014/main" id="{18791558-548F-4188-B62D-CE85C05D1EAF}"/>
                  </a:ext>
                </a:extLst>
              </p:cNvPr>
              <p:cNvPicPr/>
              <p:nvPr/>
            </p:nvPicPr>
            <p:blipFill>
              <a:blip r:embed="rId10"/>
              <a:stretch>
                <a:fillRect/>
              </a:stretch>
            </p:blipFill>
            <p:spPr>
              <a:xfrm>
                <a:off x="7896828" y="1454860"/>
                <a:ext cx="139320" cy="102240"/>
              </a:xfrm>
              <a:prstGeom prst="rect">
                <a:avLst/>
              </a:prstGeom>
            </p:spPr>
          </p:pic>
        </mc:Fallback>
      </mc:AlternateContent>
    </p:spTree>
    <p:extLst>
      <p:ext uri="{BB962C8B-B14F-4D97-AF65-F5344CB8AC3E}">
        <p14:creationId xmlns:p14="http://schemas.microsoft.com/office/powerpoint/2010/main" val="31927143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A89D4-EE51-1043-AE58-6E2F1AE93564}"/>
              </a:ext>
            </a:extLst>
          </p:cNvPr>
          <p:cNvSpPr>
            <a:spLocks noGrp="1"/>
          </p:cNvSpPr>
          <p:nvPr>
            <p:ph type="title"/>
          </p:nvPr>
        </p:nvSpPr>
        <p:spPr/>
        <p:txBody>
          <a:bodyPr/>
          <a:lstStyle/>
          <a:p>
            <a:r>
              <a:rPr lang="en-US" dirty="0"/>
              <a:t>Gradient Descent</a:t>
            </a:r>
          </a:p>
        </p:txBody>
      </p:sp>
      <p:sp>
        <p:nvSpPr>
          <p:cNvPr id="3" name="Text Placeholder 2">
            <a:extLst>
              <a:ext uri="{FF2B5EF4-FFF2-40B4-BE49-F238E27FC236}">
                <a16:creationId xmlns:a16="http://schemas.microsoft.com/office/drawing/2014/main" id="{78A375E4-20DE-8A4A-89A7-7E7BD89BEC9B}"/>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Instead of computing all possible points to find the minimum,</a:t>
            </a:r>
            <a:br>
              <a:rPr lang="en-US" dirty="0"/>
            </a:br>
            <a:r>
              <a:rPr lang="en-US" dirty="0"/>
              <a:t>just start at one point and “roll” down the hill. </a:t>
            </a:r>
            <a:br>
              <a:rPr lang="en-US" dirty="0"/>
            </a:br>
            <a:r>
              <a:rPr lang="en-US" dirty="0"/>
              <a:t>Use the gradient (slope) to determine which direction is down.</a:t>
            </a:r>
          </a:p>
        </p:txBody>
      </p:sp>
      <p:sp>
        <p:nvSpPr>
          <p:cNvPr id="4" name="Slide Number Placeholder 3">
            <a:extLst>
              <a:ext uri="{FF2B5EF4-FFF2-40B4-BE49-F238E27FC236}">
                <a16:creationId xmlns:a16="http://schemas.microsoft.com/office/drawing/2014/main" id="{15BCF030-4DC5-8144-8809-8B68BD08425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pic>
        <p:nvPicPr>
          <p:cNvPr id="6" name="Picture 5" descr="A close up of a map&#10;&#10;Description automatically generated">
            <a:extLst>
              <a:ext uri="{FF2B5EF4-FFF2-40B4-BE49-F238E27FC236}">
                <a16:creationId xmlns:a16="http://schemas.microsoft.com/office/drawing/2014/main" id="{B8C42FF5-F3D2-7142-961F-7C191BDAA162}"/>
              </a:ext>
            </a:extLst>
          </p:cNvPr>
          <p:cNvPicPr>
            <a:picLocks noChangeAspect="1"/>
          </p:cNvPicPr>
          <p:nvPr/>
        </p:nvPicPr>
        <p:blipFill>
          <a:blip r:embed="rId3"/>
          <a:stretch>
            <a:fillRect/>
          </a:stretch>
        </p:blipFill>
        <p:spPr>
          <a:xfrm>
            <a:off x="3090625" y="285574"/>
            <a:ext cx="5596200" cy="2191845"/>
          </a:xfrm>
          <a:prstGeom prst="rect">
            <a:avLst/>
          </a:prstGeom>
        </p:spPr>
      </p:pic>
      <p:pic>
        <p:nvPicPr>
          <p:cNvPr id="8" name="Picture 7" descr="A close up of a map&#10;&#10;Description automatically generated">
            <a:extLst>
              <a:ext uri="{FF2B5EF4-FFF2-40B4-BE49-F238E27FC236}">
                <a16:creationId xmlns:a16="http://schemas.microsoft.com/office/drawing/2014/main" id="{554B23A3-DA20-634B-A383-E203D2B8679C}"/>
              </a:ext>
            </a:extLst>
          </p:cNvPr>
          <p:cNvPicPr>
            <a:picLocks noChangeAspect="1"/>
          </p:cNvPicPr>
          <p:nvPr/>
        </p:nvPicPr>
        <p:blipFill>
          <a:blip r:embed="rId4"/>
          <a:stretch>
            <a:fillRect/>
          </a:stretch>
        </p:blipFill>
        <p:spPr>
          <a:xfrm>
            <a:off x="3090625" y="261736"/>
            <a:ext cx="5596200" cy="2191845"/>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5B699DE-9507-7440-B80D-AA5CF600F7B6}"/>
                  </a:ext>
                </a:extLst>
              </p:cNvPr>
              <p:cNvSpPr txBox="1"/>
              <p:nvPr/>
            </p:nvSpPr>
            <p:spPr>
              <a:xfrm flipH="1">
                <a:off x="3400302" y="3499324"/>
                <a:ext cx="5008228" cy="1600438"/>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marL="139700" indent="0">
                  <a:buNone/>
                </a:pPr>
                <a:r>
                  <a:rPr lang="en-US" dirty="0">
                    <a:solidFill>
                      <a:srgbClr val="7030A0"/>
                    </a:solidFill>
                    <a:latin typeface=""/>
                    <a:cs typeface="Courier New" panose="02070309020205020404" pitchFamily="49" charset="0"/>
                  </a:rPr>
                  <a:t>Start at some (random) weights </a:t>
                </a:r>
                <a14:m>
                  <m:oMath xmlns:m="http://schemas.openxmlformats.org/officeDocument/2006/math">
                    <m:r>
                      <a:rPr lang="en-US" i="1">
                        <a:solidFill>
                          <a:schemeClr val="tx1"/>
                        </a:solidFill>
                        <a:latin typeface="Cambria Math" panose="02040503050406030204" pitchFamily="18" charset="0"/>
                        <a:cs typeface="Courier New" panose="02070309020205020404" pitchFamily="49" charset="0"/>
                      </a:rPr>
                      <m:t>𝑤</m:t>
                    </m:r>
                  </m:oMath>
                </a14:m>
                <a:r>
                  <a:rPr lang="en-US" dirty="0">
                    <a:solidFill>
                      <a:srgbClr val="7030A0"/>
                    </a:solidFill>
                    <a:latin typeface=""/>
                    <a:cs typeface="Courier New" panose="02070309020205020404" pitchFamily="49" charset="0"/>
                  </a:rPr>
                  <a:t> </a:t>
                </a:r>
              </a:p>
              <a:p>
                <a:pPr marL="139700" indent="0">
                  <a:buNone/>
                </a:pPr>
                <a:r>
                  <a:rPr lang="en-US" dirty="0">
                    <a:solidFill>
                      <a:srgbClr val="7030A0"/>
                    </a:solidFill>
                    <a:latin typeface=""/>
                    <a:cs typeface="Courier New" panose="02070309020205020404" pitchFamily="49" charset="0"/>
                  </a:rPr>
                  <a:t>While we haven’t converged:</a:t>
                </a:r>
              </a:p>
              <a:p>
                <a:pPr marL="139700" indent="0">
                  <a:buNone/>
                </a:pPr>
                <a:endParaRPr lang="en-US" dirty="0">
                  <a:solidFill>
                    <a:srgbClr val="7030A0"/>
                  </a:solidFill>
                  <a:latin typeface=""/>
                  <a:cs typeface="Courier New" panose="02070309020205020404" pitchFamily="49" charset="0"/>
                </a:endParaRPr>
              </a:p>
              <a:p>
                <a:pPr marL="13970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𝑤</m:t>
                      </m:r>
                      <m:r>
                        <a:rPr lang="en-US" i="1">
                          <a:latin typeface="Cambria Math" panose="02040503050406030204" pitchFamily="18" charset="0"/>
                        </a:rPr>
                        <m:t> −=</m:t>
                      </m:r>
                      <m:r>
                        <a:rPr lang="en-US" i="1">
                          <a:latin typeface="Cambria Math" panose="02040503050406030204" pitchFamily="18" charset="0"/>
                        </a:rPr>
                        <m:t>𝛼𝛻</m:t>
                      </m:r>
                      <m:r>
                        <a:rPr lang="en-US" i="1">
                          <a:latin typeface="Cambria Math" panose="02040503050406030204" pitchFamily="18" charset="0"/>
                        </a:rPr>
                        <m:t>𝐿</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𝑤</m:t>
                      </m:r>
                      <m:r>
                        <a:rPr lang="en-US" i="1">
                          <a:latin typeface="Cambria Math" panose="02040503050406030204" pitchFamily="18" charset="0"/>
                          <a:ea typeface="Cambria Math" panose="02040503050406030204" pitchFamily="18" charset="0"/>
                        </a:rPr>
                        <m:t>)</m:t>
                      </m:r>
                    </m:oMath>
                  </m:oMathPara>
                </a14:m>
                <a:endParaRPr lang="en-US" dirty="0"/>
              </a:p>
              <a:p>
                <a:endParaRPr lang="en-US" b="0" dirty="0">
                  <a:solidFill>
                    <a:srgbClr val="666666"/>
                  </a:solidFill>
                  <a:latin typeface=""/>
                </a:endParaRPr>
              </a:p>
              <a:p>
                <a:r>
                  <a:rPr lang="en-US" b="0" dirty="0">
                    <a:solidFill>
                      <a:srgbClr val="666666"/>
                    </a:solidFill>
                    <a:latin typeface=""/>
                  </a:rPr>
                  <a:t>- </a:t>
                </a:r>
                <a14:m>
                  <m:oMath xmlns:m="http://schemas.openxmlformats.org/officeDocument/2006/math">
                    <m:r>
                      <a:rPr lang="en-US" b="0" i="1" smtClean="0">
                        <a:solidFill>
                          <a:srgbClr val="666666"/>
                        </a:solidFill>
                        <a:latin typeface="Cambria Math" panose="02040503050406030204" pitchFamily="18" charset="0"/>
                      </a:rPr>
                      <m:t>𝛼</m:t>
                    </m:r>
                  </m:oMath>
                </a14:m>
                <a:r>
                  <a:rPr lang="en-US" dirty="0">
                    <a:solidFill>
                      <a:srgbClr val="666666"/>
                    </a:solidFill>
                    <a:latin typeface=""/>
                  </a:rPr>
                  <a:t>: learning rate</a:t>
                </a:r>
                <a:r>
                  <a:rPr lang="en-US" i="1" dirty="0">
                    <a:solidFill>
                      <a:srgbClr val="666666"/>
                    </a:solidFill>
                    <a:latin typeface=""/>
                  </a:rPr>
                  <a:t>                                                        - </a:t>
                </a:r>
                <a14:m>
                  <m:oMath xmlns:m="http://schemas.openxmlformats.org/officeDocument/2006/math">
                    <m:r>
                      <a:rPr lang="en-US" i="1">
                        <a:solidFill>
                          <a:srgbClr val="666666"/>
                        </a:solidFill>
                        <a:latin typeface="Cambria Math" panose="02040503050406030204" pitchFamily="18" charset="0"/>
                      </a:rPr>
                      <m:t>𝛻</m:t>
                    </m:r>
                    <m:r>
                      <a:rPr lang="en-US" i="1">
                        <a:solidFill>
                          <a:srgbClr val="666666"/>
                        </a:solidFill>
                        <a:latin typeface="Cambria Math" panose="02040503050406030204" pitchFamily="18" charset="0"/>
                      </a:rPr>
                      <m:t>𝐿</m:t>
                    </m:r>
                    <m:r>
                      <a:rPr lang="en-US" i="1">
                        <a:solidFill>
                          <a:srgbClr val="666666"/>
                        </a:solidFill>
                        <a:latin typeface="Cambria Math" panose="02040503050406030204" pitchFamily="18" charset="0"/>
                        <a:ea typeface="Cambria Math" panose="02040503050406030204" pitchFamily="18" charset="0"/>
                      </a:rPr>
                      <m:t>(</m:t>
                    </m:r>
                    <m:r>
                      <a:rPr lang="en-US" i="1">
                        <a:solidFill>
                          <a:srgbClr val="666666"/>
                        </a:solidFill>
                        <a:latin typeface="Cambria Math" panose="02040503050406030204" pitchFamily="18" charset="0"/>
                        <a:ea typeface="Cambria Math" panose="02040503050406030204" pitchFamily="18" charset="0"/>
                      </a:rPr>
                      <m:t>𝑤</m:t>
                    </m:r>
                    <m:r>
                      <a:rPr lang="en-US" i="1">
                        <a:solidFill>
                          <a:srgbClr val="666666"/>
                        </a:solidFill>
                        <a:latin typeface="Cambria Math" panose="02040503050406030204" pitchFamily="18" charset="0"/>
                        <a:ea typeface="Cambria Math" panose="02040503050406030204" pitchFamily="18" charset="0"/>
                      </a:rPr>
                      <m:t>)</m:t>
                    </m:r>
                  </m:oMath>
                </a14:m>
                <a:r>
                  <a:rPr lang="en-US" dirty="0">
                    <a:solidFill>
                      <a:srgbClr val="666666"/>
                    </a:solidFill>
                    <a:latin typeface=""/>
                  </a:rPr>
                  <a:t>: the gradients of loss function</a:t>
                </a:r>
                <a14:m>
                  <m:oMath xmlns:m="http://schemas.openxmlformats.org/officeDocument/2006/math">
                    <m:r>
                      <a:rPr lang="en-US" b="0" i="0" smtClean="0">
                        <a:solidFill>
                          <a:srgbClr val="666666"/>
                        </a:solidFill>
                        <a:latin typeface="Cambria Math" panose="02040503050406030204" pitchFamily="18" charset="0"/>
                      </a:rPr>
                      <m:t> </m:t>
                    </m:r>
                    <m:r>
                      <a:rPr lang="en-US" i="1">
                        <a:solidFill>
                          <a:srgbClr val="666666"/>
                        </a:solidFill>
                        <a:latin typeface="Cambria Math" panose="02040503050406030204" pitchFamily="18" charset="0"/>
                      </a:rPr>
                      <m:t>𝐿</m:t>
                    </m:r>
                  </m:oMath>
                </a14:m>
                <a:r>
                  <a:rPr lang="en-US" dirty="0">
                    <a:solidFill>
                      <a:srgbClr val="666666"/>
                    </a:solidFill>
                    <a:latin typeface=""/>
                  </a:rPr>
                  <a:t> on a set of weights </a:t>
                </a:r>
                <a14:m>
                  <m:oMath xmlns:m="http://schemas.openxmlformats.org/officeDocument/2006/math">
                    <m:r>
                      <a:rPr lang="en-US" i="1">
                        <a:solidFill>
                          <a:srgbClr val="666666"/>
                        </a:solidFill>
                        <a:latin typeface="Cambria Math" panose="02040503050406030204" pitchFamily="18" charset="0"/>
                        <a:ea typeface="Cambria Math" panose="02040503050406030204" pitchFamily="18" charset="0"/>
                      </a:rPr>
                      <m:t>𝑤</m:t>
                    </m:r>
                  </m:oMath>
                </a14:m>
                <a:endParaRPr lang="en-US" dirty="0">
                  <a:solidFill>
                    <a:srgbClr val="666666"/>
                  </a:solidFill>
                  <a:latin typeface=""/>
                </a:endParaRPr>
              </a:p>
            </p:txBody>
          </p:sp>
        </mc:Choice>
        <mc:Fallback xmlns="">
          <p:sp>
            <p:nvSpPr>
              <p:cNvPr id="5" name="TextBox 4">
                <a:extLst>
                  <a:ext uri="{FF2B5EF4-FFF2-40B4-BE49-F238E27FC236}">
                    <a16:creationId xmlns:a16="http://schemas.microsoft.com/office/drawing/2014/main" id="{E5B699DE-9507-7440-B80D-AA5CF600F7B6}"/>
                  </a:ext>
                </a:extLst>
              </p:cNvPr>
              <p:cNvSpPr txBox="1">
                <a:spLocks noRot="1" noChangeAspect="1" noMove="1" noResize="1" noEditPoints="1" noAdjustHandles="1" noChangeArrowheads="1" noChangeShapeType="1" noTextEdit="1"/>
              </p:cNvSpPr>
              <p:nvPr/>
            </p:nvSpPr>
            <p:spPr>
              <a:xfrm flipH="1">
                <a:off x="3400302" y="3499324"/>
                <a:ext cx="5008228" cy="1600438"/>
              </a:xfrm>
              <a:prstGeom prst="rect">
                <a:avLst/>
              </a:prstGeom>
              <a:blipFill>
                <a:blip r:embed="rId5"/>
                <a:stretch>
                  <a:fillRect b="-1550"/>
                </a:stretch>
              </a:blipFill>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2F36ACE3-5337-4869-AC4F-4DC5BCB4EEC7}"/>
                  </a:ext>
                </a:extLst>
              </p14:cNvPr>
              <p14:cNvContentPartPr/>
              <p14:nvPr/>
            </p14:nvContentPartPr>
            <p14:xfrm>
              <a:off x="563040" y="1516680"/>
              <a:ext cx="8430840" cy="3262680"/>
            </p14:xfrm>
          </p:contentPart>
        </mc:Choice>
        <mc:Fallback>
          <p:pic>
            <p:nvPicPr>
              <p:cNvPr id="7" name="Ink 6">
                <a:extLst>
                  <a:ext uri="{FF2B5EF4-FFF2-40B4-BE49-F238E27FC236}">
                    <a16:creationId xmlns:a16="http://schemas.microsoft.com/office/drawing/2014/main" id="{2F36ACE3-5337-4869-AC4F-4DC5BCB4EEC7}"/>
                  </a:ext>
                </a:extLst>
              </p:cNvPr>
              <p:cNvPicPr/>
              <p:nvPr/>
            </p:nvPicPr>
            <p:blipFill>
              <a:blip r:embed="rId7"/>
              <a:stretch>
                <a:fillRect/>
              </a:stretch>
            </p:blipFill>
            <p:spPr>
              <a:xfrm>
                <a:off x="553680" y="1507320"/>
                <a:ext cx="8449560" cy="32814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0" name="Ink 9">
                <a:extLst>
                  <a:ext uri="{FF2B5EF4-FFF2-40B4-BE49-F238E27FC236}">
                    <a16:creationId xmlns:a16="http://schemas.microsoft.com/office/drawing/2014/main" id="{7EE5CE0F-7484-4B9C-B358-690BCF545525}"/>
                  </a:ext>
                </a:extLst>
              </p14:cNvPr>
              <p14:cNvContentPartPr/>
              <p14:nvPr/>
            </p14:nvContentPartPr>
            <p14:xfrm>
              <a:off x="7354955" y="3850910"/>
              <a:ext cx="8280" cy="68400"/>
            </p14:xfrm>
          </p:contentPart>
        </mc:Choice>
        <mc:Fallback>
          <p:pic>
            <p:nvPicPr>
              <p:cNvPr id="10" name="Ink 9">
                <a:extLst>
                  <a:ext uri="{FF2B5EF4-FFF2-40B4-BE49-F238E27FC236}">
                    <a16:creationId xmlns:a16="http://schemas.microsoft.com/office/drawing/2014/main" id="{7EE5CE0F-7484-4B9C-B358-690BCF545525}"/>
                  </a:ext>
                </a:extLst>
              </p:cNvPr>
              <p:cNvPicPr/>
              <p:nvPr/>
            </p:nvPicPr>
            <p:blipFill>
              <a:blip r:embed="rId9"/>
              <a:stretch>
                <a:fillRect/>
              </a:stretch>
            </p:blipFill>
            <p:spPr>
              <a:xfrm>
                <a:off x="7346315" y="3841910"/>
                <a:ext cx="259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1A4D240C-3BF6-4AA9-A26A-4A12BA724A95}"/>
                  </a:ext>
                </a:extLst>
              </p14:cNvPr>
              <p14:cNvContentPartPr/>
              <p14:nvPr/>
            </p14:nvContentPartPr>
            <p14:xfrm>
              <a:off x="5889395" y="4189670"/>
              <a:ext cx="547200" cy="241560"/>
            </p14:xfrm>
          </p:contentPart>
        </mc:Choice>
        <mc:Fallback>
          <p:pic>
            <p:nvPicPr>
              <p:cNvPr id="11" name="Ink 10">
                <a:extLst>
                  <a:ext uri="{FF2B5EF4-FFF2-40B4-BE49-F238E27FC236}">
                    <a16:creationId xmlns:a16="http://schemas.microsoft.com/office/drawing/2014/main" id="{1A4D240C-3BF6-4AA9-A26A-4A12BA724A95}"/>
                  </a:ext>
                </a:extLst>
              </p:cNvPr>
              <p:cNvPicPr/>
              <p:nvPr/>
            </p:nvPicPr>
            <p:blipFill>
              <a:blip r:embed="rId11"/>
              <a:stretch>
                <a:fillRect/>
              </a:stretch>
            </p:blipFill>
            <p:spPr>
              <a:xfrm>
                <a:off x="5880395" y="4180670"/>
                <a:ext cx="564840" cy="259200"/>
              </a:xfrm>
              <a:prstGeom prst="rect">
                <a:avLst/>
              </a:prstGeom>
            </p:spPr>
          </p:pic>
        </mc:Fallback>
      </mc:AlternateContent>
    </p:spTree>
    <p:extLst>
      <p:ext uri="{BB962C8B-B14F-4D97-AF65-F5344CB8AC3E}">
        <p14:creationId xmlns:p14="http://schemas.microsoft.com/office/powerpoint/2010/main" val="13089568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1BAC0-58F2-5147-9DB3-620C11AFD2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pic>
        <p:nvPicPr>
          <p:cNvPr id="4" name="Online Media 3" descr="dogs.mp4">
            <a:hlinkClick r:id="" action="ppaction://media"/>
            <a:extLst>
              <a:ext uri="{FF2B5EF4-FFF2-40B4-BE49-F238E27FC236}">
                <a16:creationId xmlns:a16="http://schemas.microsoft.com/office/drawing/2014/main" id="{3FCB3004-F8CE-5549-A673-B23453912D1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572000" y="0"/>
            <a:ext cx="2895600" cy="5146320"/>
          </a:xfrm>
          <a:prstGeom prst="rect">
            <a:avLst/>
          </a:prstGeom>
        </p:spPr>
      </p:pic>
    </p:spTree>
    <p:extLst>
      <p:ext uri="{BB962C8B-B14F-4D97-AF65-F5344CB8AC3E}">
        <p14:creationId xmlns:p14="http://schemas.microsoft.com/office/powerpoint/2010/main" val="1930927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56491-5DC1-FD46-81DD-D397AE3BE0A7}"/>
              </a:ext>
            </a:extLst>
          </p:cNvPr>
          <p:cNvSpPr>
            <a:spLocks noGrp="1"/>
          </p:cNvSpPr>
          <p:nvPr>
            <p:ph type="title"/>
          </p:nvPr>
        </p:nvSpPr>
        <p:spPr/>
        <p:txBody>
          <a:bodyPr/>
          <a:lstStyle/>
          <a:p>
            <a:r>
              <a:rPr lang="en-US" dirty="0"/>
              <a:t>Higher Order 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4919064-77A6-6744-B0C0-DE34D1FC438C}"/>
                  </a:ext>
                </a:extLst>
              </p:cNvPr>
              <p:cNvSpPr>
                <a:spLocks noGrp="1"/>
              </p:cNvSpPr>
              <p:nvPr>
                <p:ph type="body" idx="1"/>
              </p:nvPr>
            </p:nvSpPr>
            <p:spPr>
              <a:xfrm>
                <a:off x="3090625" y="575500"/>
                <a:ext cx="5596200" cy="4338732"/>
              </a:xfrm>
            </p:spPr>
            <p:txBody>
              <a:bodyPr/>
              <a:lstStyle/>
              <a:p>
                <a:pPr marL="139700" indent="0">
                  <a:buNone/>
                </a:pPr>
                <a:r>
                  <a:rPr lang="en-US" dirty="0"/>
                  <a:t>This data doesn’t look exactly linear, why are we fitting a line instead of some higher-degree polynomial?</a:t>
                </a:r>
              </a:p>
              <a:p>
                <a:pPr marL="139700" indent="0">
                  <a:buNone/>
                </a:pPr>
                <a:r>
                  <a:rPr lang="en-US" dirty="0"/>
                  <a:t>We can! We just have to use a slightly different model! </a:t>
                </a:r>
                <a:endParaRPr lang="en-US" b="0"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lgn="ctr">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sSubSup>
                        <m:sSubSupPr>
                          <m:ctrlPr>
                            <a:rPr lang="en-US" i="1">
                              <a:latin typeface="Cambria Math" panose="02040503050406030204" pitchFamily="18" charset="0"/>
                            </a:rPr>
                          </m:ctrlPr>
                        </m:sSubSupPr>
                        <m:e>
                          <m:r>
                            <a:rPr lang="en-US" i="1">
                              <a:latin typeface="Cambria Math" panose="02040503050406030204" pitchFamily="18" charset="0"/>
                            </a:rPr>
                            <m:t>𝑥</m:t>
                          </m:r>
                        </m:e>
                        <m:sub>
                          <m:r>
                            <a:rPr lang="en-US" i="1">
                              <a:latin typeface="Cambria Math" panose="02040503050406030204" pitchFamily="18" charset="0"/>
                            </a:rPr>
                            <m:t>𝑖</m:t>
                          </m:r>
                        </m:sub>
                        <m:sup>
                          <m:r>
                            <a:rPr lang="en-US" i="1">
                              <a:latin typeface="Cambria Math" panose="02040503050406030204" pitchFamily="18" charset="0"/>
                            </a:rPr>
                            <m:t>2</m:t>
                          </m:r>
                        </m:sup>
                      </m:sSubSup>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sSubSup>
                        <m:sSubSupPr>
                          <m:ctrlPr>
                            <a:rPr lang="en-US" i="1">
                              <a:latin typeface="Cambria Math" panose="02040503050406030204" pitchFamily="18" charset="0"/>
                            </a:rPr>
                          </m:ctrlPr>
                        </m:sSubSupPr>
                        <m:e>
                          <m:r>
                            <a:rPr lang="en-US" i="1">
                              <a:latin typeface="Cambria Math" panose="02040503050406030204" pitchFamily="18" charset="0"/>
                            </a:rPr>
                            <m:t>𝑥</m:t>
                          </m:r>
                        </m:e>
                        <m:sub>
                          <m:r>
                            <a:rPr lang="en-US" i="1">
                              <a:latin typeface="Cambria Math" panose="02040503050406030204" pitchFamily="18" charset="0"/>
                            </a:rPr>
                            <m:t>𝑖</m:t>
                          </m:r>
                        </m:sub>
                        <m:sup>
                          <m:r>
                            <a:rPr lang="en-US" i="1">
                              <a:latin typeface="Cambria Math" panose="02040503050406030204" pitchFamily="18" charset="0"/>
                            </a:rPr>
                            <m:t>3</m:t>
                          </m:r>
                        </m:sup>
                      </m:sSubSup>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oMath>
                  </m:oMathPara>
                </a14:m>
                <a:endParaRPr lang="en-US" dirty="0"/>
              </a:p>
              <a:p>
                <a:pPr marL="139700" indent="0" algn="ctr">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to decide what the right degree? Come back Monday!</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04919064-77A6-6744-B0C0-DE34D1FC438C}"/>
                  </a:ext>
                </a:extLst>
              </p:cNvPr>
              <p:cNvSpPr>
                <a:spLocks noGrp="1" noRot="1" noChangeAspect="1" noMove="1" noResize="1" noEditPoints="1" noAdjustHandles="1" noChangeArrowheads="1" noChangeShapeType="1" noTextEdit="1"/>
              </p:cNvSpPr>
              <p:nvPr>
                <p:ph type="body" idx="1"/>
              </p:nvPr>
            </p:nvSpPr>
            <p:spPr>
              <a:xfrm>
                <a:off x="3090625" y="575500"/>
                <a:ext cx="5596200" cy="4338732"/>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847EAA6-19C0-0B45-81C5-A9B15CCDC5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pic>
        <p:nvPicPr>
          <p:cNvPr id="5" name="Picture 4">
            <a:extLst>
              <a:ext uri="{FF2B5EF4-FFF2-40B4-BE49-F238E27FC236}">
                <a16:creationId xmlns:a16="http://schemas.microsoft.com/office/drawing/2014/main" id="{4D7644B3-60A5-E349-8843-7B4C25891234}"/>
              </a:ext>
            </a:extLst>
          </p:cNvPr>
          <p:cNvPicPr>
            <a:picLocks noChangeAspect="1"/>
          </p:cNvPicPr>
          <p:nvPr/>
        </p:nvPicPr>
        <p:blipFill>
          <a:blip r:embed="rId4"/>
          <a:stretch>
            <a:fillRect/>
          </a:stretch>
        </p:blipFill>
        <p:spPr>
          <a:xfrm>
            <a:off x="4059144" y="2134278"/>
            <a:ext cx="3390516" cy="2374901"/>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D58A6100-956E-4DBE-86A1-4C5C1BEB3D3E}"/>
                  </a:ext>
                </a:extLst>
              </p14:cNvPr>
              <p14:cNvContentPartPr/>
              <p14:nvPr/>
            </p14:nvContentPartPr>
            <p14:xfrm>
              <a:off x="4247280" y="2250720"/>
              <a:ext cx="3009240" cy="2122200"/>
            </p14:xfrm>
          </p:contentPart>
        </mc:Choice>
        <mc:Fallback>
          <p:pic>
            <p:nvPicPr>
              <p:cNvPr id="6" name="Ink 5">
                <a:extLst>
                  <a:ext uri="{FF2B5EF4-FFF2-40B4-BE49-F238E27FC236}">
                    <a16:creationId xmlns:a16="http://schemas.microsoft.com/office/drawing/2014/main" id="{D58A6100-956E-4DBE-86A1-4C5C1BEB3D3E}"/>
                  </a:ext>
                </a:extLst>
              </p:cNvPr>
              <p:cNvPicPr/>
              <p:nvPr/>
            </p:nvPicPr>
            <p:blipFill>
              <a:blip r:embed="rId6"/>
              <a:stretch>
                <a:fillRect/>
              </a:stretch>
            </p:blipFill>
            <p:spPr>
              <a:xfrm>
                <a:off x="4237920" y="2241360"/>
                <a:ext cx="3027960" cy="2140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7" name="Ink 16">
                <a:extLst>
                  <a:ext uri="{FF2B5EF4-FFF2-40B4-BE49-F238E27FC236}">
                    <a16:creationId xmlns:a16="http://schemas.microsoft.com/office/drawing/2014/main" id="{799AB7A0-2738-46EB-A470-7907DDB0EECF}"/>
                  </a:ext>
                </a:extLst>
              </p14:cNvPr>
              <p14:cNvContentPartPr/>
              <p14:nvPr/>
            </p14:nvContentPartPr>
            <p14:xfrm>
              <a:off x="4861595" y="1526030"/>
              <a:ext cx="1989360" cy="427680"/>
            </p14:xfrm>
          </p:contentPart>
        </mc:Choice>
        <mc:Fallback>
          <p:pic>
            <p:nvPicPr>
              <p:cNvPr id="17" name="Ink 16">
                <a:extLst>
                  <a:ext uri="{FF2B5EF4-FFF2-40B4-BE49-F238E27FC236}">
                    <a16:creationId xmlns:a16="http://schemas.microsoft.com/office/drawing/2014/main" id="{799AB7A0-2738-46EB-A470-7907DDB0EECF}"/>
                  </a:ext>
                </a:extLst>
              </p:cNvPr>
              <p:cNvPicPr/>
              <p:nvPr/>
            </p:nvPicPr>
            <p:blipFill>
              <a:blip r:embed="rId8"/>
              <a:stretch>
                <a:fillRect/>
              </a:stretch>
            </p:blipFill>
            <p:spPr>
              <a:xfrm>
                <a:off x="4852595" y="1517383"/>
                <a:ext cx="2007000" cy="445335"/>
              </a:xfrm>
              <a:prstGeom prst="rect">
                <a:avLst/>
              </a:prstGeom>
            </p:spPr>
          </p:pic>
        </mc:Fallback>
      </mc:AlternateContent>
    </p:spTree>
    <p:extLst>
      <p:ext uri="{BB962C8B-B14F-4D97-AF65-F5344CB8AC3E}">
        <p14:creationId xmlns:p14="http://schemas.microsoft.com/office/powerpoint/2010/main" val="41023323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AC387-9A09-AE41-BE89-8D368F91E92D}"/>
              </a:ext>
            </a:extLst>
          </p:cNvPr>
          <p:cNvSpPr>
            <a:spLocks noGrp="1"/>
          </p:cNvSpPr>
          <p:nvPr>
            <p:ph type="title"/>
          </p:nvPr>
        </p:nvSpPr>
        <p:spPr/>
        <p:txBody>
          <a:bodyPr/>
          <a:lstStyle/>
          <a:p>
            <a:r>
              <a:rPr lang="en-US" dirty="0"/>
              <a:t>Polynomial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7124F6E-3651-9D4A-8254-91EDCE7B7512}"/>
                  </a:ext>
                </a:extLst>
              </p:cNvPr>
              <p:cNvSpPr>
                <a:spLocks noGrp="1"/>
              </p:cNvSpPr>
              <p:nvPr>
                <p:ph type="body" idx="1"/>
              </p:nvPr>
            </p:nvSpPr>
            <p:spPr/>
            <p:txBody>
              <a:bodyPr/>
              <a:lstStyle/>
              <a:p>
                <a:pPr marL="139700" indent="0">
                  <a:buNone/>
                </a:pPr>
                <a:r>
                  <a:rPr lang="en-US" b="1" dirty="0"/>
                  <a:t>Model</a:t>
                </a:r>
              </a:p>
              <a:p>
                <a:pPr marL="139700" indent="0" algn="ctr">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r>
                        <m:rPr>
                          <m:nor/>
                        </m:rPr>
                        <a:rPr lang="en-US">
                          <a:latin typeface="Cambria Math" panose="02040503050406030204" pitchFamily="18" charset="0"/>
                        </a:rPr>
                        <m:t>…</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𝑝</m:t>
                          </m:r>
                        </m:sub>
                      </m:sSub>
                      <m:sSubSup>
                        <m:sSubSupPr>
                          <m:ctrlPr>
                            <a:rPr lang="en-US" i="1">
                              <a:latin typeface="Cambria Math" panose="02040503050406030204" pitchFamily="18" charset="0"/>
                            </a:rPr>
                          </m:ctrlPr>
                        </m:sSubSupPr>
                        <m:e>
                          <m:r>
                            <a:rPr lang="en-US" i="1">
                              <a:latin typeface="Cambria Math" panose="02040503050406030204" pitchFamily="18" charset="0"/>
                            </a:rPr>
                            <m:t>𝑥</m:t>
                          </m:r>
                        </m:e>
                        <m:sub>
                          <m:r>
                            <a:rPr lang="en-US" i="1">
                              <a:latin typeface="Cambria Math" panose="02040503050406030204" pitchFamily="18" charset="0"/>
                            </a:rPr>
                            <m:t>𝑖</m:t>
                          </m:r>
                        </m:sub>
                        <m:sup>
                          <m:r>
                            <a:rPr lang="en-US" i="1">
                              <a:latin typeface="Cambria Math" panose="02040503050406030204" pitchFamily="18" charset="0"/>
                            </a:rPr>
                            <m:t>𝑝</m:t>
                          </m:r>
                        </m:sup>
                      </m:sSubSup>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oMath>
                  </m:oMathPara>
                </a14:m>
                <a:endParaRPr lang="en-US" dirty="0"/>
              </a:p>
              <a:p>
                <a:pPr marL="139700" indent="0">
                  <a:buNone/>
                </a:pPr>
                <a:r>
                  <a:rPr lang="en-US" dirty="0"/>
                  <a:t>To capture a non-linear relationship in the model, we can transform the original features into more features!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do you train it? Gradient descent (with more parameters)</a:t>
                </a:r>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D7124F6E-3651-9D4A-8254-91EDCE7B7512}"/>
                  </a:ext>
                </a:extLst>
              </p:cNvPr>
              <p:cNvSpPr>
                <a:spLocks noGrp="1" noRot="1" noChangeAspect="1" noMove="1" noResize="1" noEditPoints="1" noAdjustHandles="1" noChangeArrowheads="1" noChangeShapeType="1" noTextEdit="1"/>
              </p:cNvSpPr>
              <p:nvPr>
                <p:ph type="body" idx="1"/>
              </p:nvPr>
            </p:nvSpPr>
            <p:spPr>
              <a:blipFill>
                <a:blip r:embed="rId2"/>
                <a:stretch>
                  <a:fillRect b="-14968"/>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AE3D4BD-CE77-C34A-91F0-F5004732755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974133CE-E164-1F47-BA9D-391FE09DDD3C}"/>
                  </a:ext>
                </a:extLst>
              </p:cNvPr>
              <p:cNvGraphicFramePr>
                <a:graphicFrameLocks noGrp="1"/>
              </p:cNvGraphicFramePr>
              <p:nvPr>
                <p:extLst>
                  <p:ext uri="{D42A27DB-BD31-4B8C-83A1-F6EECF244321}">
                    <p14:modId xmlns:p14="http://schemas.microsoft.com/office/powerpoint/2010/main" val="4235856734"/>
                  </p:ext>
                </p:extLst>
              </p:nvPr>
            </p:nvGraphicFramePr>
            <p:xfrm>
              <a:off x="3090625" y="2358354"/>
              <a:ext cx="5466159" cy="2225040"/>
            </p:xfrm>
            <a:graphic>
              <a:graphicData uri="http://schemas.openxmlformats.org/drawingml/2006/table">
                <a:tbl>
                  <a:tblPr firstRow="1" bandRow="1">
                    <a:tableStyleId>{5A111915-BE36-4E01-A7E5-04B1672EAD32}</a:tableStyleId>
                  </a:tblPr>
                  <a:tblGrid>
                    <a:gridCol w="1822053">
                      <a:extLst>
                        <a:ext uri="{9D8B030D-6E8A-4147-A177-3AD203B41FA5}">
                          <a16:colId xmlns:a16="http://schemas.microsoft.com/office/drawing/2014/main" val="3392280889"/>
                        </a:ext>
                      </a:extLst>
                    </a:gridCol>
                    <a:gridCol w="1822053">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7084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14:m>
                            <m:oMath xmlns:m="http://schemas.openxmlformats.org/officeDocument/2006/math">
                              <m:r>
                                <a:rPr lang="en-US" smtClean="0">
                                  <a:latin typeface="Cambria Math" panose="02040503050406030204" pitchFamily="18" charset="0"/>
                                </a:rPr>
                                <m:t>𝑥</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p>
                                <m:sSupPr>
                                  <m:ctrlPr>
                                    <a:rPr lang="en-US" i="1" smtClean="0">
                                      <a:latin typeface="Cambria Math" panose="02040503050406030204" pitchFamily="18" charset="0"/>
                                    </a:rPr>
                                  </m:ctrlPr>
                                </m:sSupPr>
                                <m:e>
                                  <m:r>
                                    <a:rPr lang="en-US" smtClean="0">
                                      <a:latin typeface="Cambria Math" panose="02040503050406030204" pitchFamily="18" charset="0"/>
                                    </a:rPr>
                                    <m:t>𝑥</m:t>
                                  </m:r>
                                </m:e>
                                <m:sup>
                                  <m:r>
                                    <a:rPr lang="en-US" smtClean="0">
                                      <a:latin typeface="Cambria Math" panose="02040503050406030204" pitchFamily="18" charset="0"/>
                                    </a:rPr>
                                    <m:t>2</m:t>
                                  </m:r>
                                </m:sup>
                              </m:sSup>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p</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p>
                                <m:sSupPr>
                                  <m:ctrlPr>
                                    <a:rPr lang="en-US" i="1" smtClean="0">
                                      <a:latin typeface="Cambria Math" panose="02040503050406030204" pitchFamily="18" charset="0"/>
                                    </a:rPr>
                                  </m:ctrlPr>
                                </m:sSupPr>
                                <m:e>
                                  <m:r>
                                    <a:rPr lang="en-US" smtClean="0">
                                      <a:latin typeface="Cambria Math" panose="02040503050406030204" pitchFamily="18" charset="0"/>
                                    </a:rPr>
                                    <m:t>𝑥</m:t>
                                  </m:r>
                                </m:e>
                                <m:sup>
                                  <m:r>
                                    <a:rPr lang="en-US" b="0" i="1" smtClean="0">
                                      <a:latin typeface="Cambria Math" panose="02040503050406030204" pitchFamily="18" charset="0"/>
                                    </a:rPr>
                                    <m:t>𝑑</m:t>
                                  </m:r>
                                </m:sup>
                              </m:sSup>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b="0" i="1" smtClean="0">
                                      <a:latin typeface="Cambria Math" panose="02040503050406030204" pitchFamily="18" charset="0"/>
                                    </a:rPr>
                                    <m:t>𝑑</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5" name="Table 4">
                <a:extLst>
                  <a:ext uri="{FF2B5EF4-FFF2-40B4-BE49-F238E27FC236}">
                    <a16:creationId xmlns:a16="http://schemas.microsoft.com/office/drawing/2014/main" id="{974133CE-E164-1F47-BA9D-391FE09DDD3C}"/>
                  </a:ext>
                </a:extLst>
              </p:cNvPr>
              <p:cNvGraphicFramePr>
                <a:graphicFrameLocks noGrp="1"/>
              </p:cNvGraphicFramePr>
              <p:nvPr>
                <p:extLst>
                  <p:ext uri="{D42A27DB-BD31-4B8C-83A1-F6EECF244321}">
                    <p14:modId xmlns:p14="http://schemas.microsoft.com/office/powerpoint/2010/main" val="4235856734"/>
                  </p:ext>
                </p:extLst>
              </p:nvPr>
            </p:nvGraphicFramePr>
            <p:xfrm>
              <a:off x="3090625" y="2358354"/>
              <a:ext cx="5466159" cy="2225040"/>
            </p:xfrm>
            <a:graphic>
              <a:graphicData uri="http://schemas.openxmlformats.org/drawingml/2006/table">
                <a:tbl>
                  <a:tblPr firstRow="1" bandRow="1">
                    <a:tableStyleId>{5A111915-BE36-4E01-A7E5-04B1672EAD32}</a:tableStyleId>
                  </a:tblPr>
                  <a:tblGrid>
                    <a:gridCol w="1822053">
                      <a:extLst>
                        <a:ext uri="{9D8B030D-6E8A-4147-A177-3AD203B41FA5}">
                          <a16:colId xmlns:a16="http://schemas.microsoft.com/office/drawing/2014/main" val="3392280889"/>
                        </a:ext>
                      </a:extLst>
                    </a:gridCol>
                    <a:gridCol w="1822053">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7084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endParaRPr lang="en-US"/>
                        </a:p>
                      </a:txBody>
                      <a:tcPr>
                        <a:blipFill>
                          <a:blip r:embed="rId3"/>
                          <a:stretch>
                            <a:fillRect l="-101399" t="-100000" r="-101399" b="-393333"/>
                          </a:stretch>
                        </a:blipFill>
                      </a:tcPr>
                    </a:tc>
                    <a:tc>
                      <a:txBody>
                        <a:bodyPr/>
                        <a:lstStyle/>
                        <a:p>
                          <a:endParaRPr lang="en-US"/>
                        </a:p>
                      </a:txBody>
                      <a:tcPr>
                        <a:blipFill>
                          <a:blip r:embed="rId3"/>
                          <a:stretch>
                            <a:fillRect l="-200000" t="-100000" r="-694" b="-393333"/>
                          </a:stretch>
                        </a:blipFill>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endParaRPr lang="en-US"/>
                        </a:p>
                      </a:txBody>
                      <a:tcPr>
                        <a:blipFill>
                          <a:blip r:embed="rId3"/>
                          <a:stretch>
                            <a:fillRect l="-101399" t="-206897" r="-101399" b="-306897"/>
                          </a:stretch>
                        </a:blipFill>
                      </a:tcPr>
                    </a:tc>
                    <a:tc>
                      <a:txBody>
                        <a:bodyPr/>
                        <a:lstStyle/>
                        <a:p>
                          <a:endParaRPr lang="en-US"/>
                        </a:p>
                      </a:txBody>
                      <a:tcPr>
                        <a:blipFill>
                          <a:blip r:embed="rId3"/>
                          <a:stretch>
                            <a:fillRect l="-200000" t="-206897" r="-694" b="-306897"/>
                          </a:stretch>
                        </a:blipFill>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endParaRPr lang="en-US"/>
                        </a:p>
                      </a:txBody>
                      <a:tcPr>
                        <a:blipFill>
                          <a:blip r:embed="rId3"/>
                          <a:stretch>
                            <a:fillRect l="-101399" t="-306897" r="-101399" b="-206897"/>
                          </a:stretch>
                        </a:blipFill>
                      </a:tcPr>
                    </a:tc>
                    <a:tc>
                      <a:txBody>
                        <a:bodyPr/>
                        <a:lstStyle/>
                        <a:p>
                          <a:endParaRPr lang="en-US"/>
                        </a:p>
                      </a:txBody>
                      <a:tcPr>
                        <a:blipFill>
                          <a:blip r:embed="rId3"/>
                          <a:stretch>
                            <a:fillRect l="-200000" t="-306897" r="-694" b="-206897"/>
                          </a:stretch>
                        </a:blipFill>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p</a:t>
                          </a:r>
                        </a:p>
                      </a:txBody>
                      <a:tcPr/>
                    </a:tc>
                    <a:tc>
                      <a:txBody>
                        <a:bodyPr/>
                        <a:lstStyle/>
                        <a:p>
                          <a:endParaRPr lang="en-US"/>
                        </a:p>
                      </a:txBody>
                      <a:tcPr>
                        <a:blipFill>
                          <a:blip r:embed="rId3"/>
                          <a:stretch>
                            <a:fillRect l="-101399" t="-510345" r="-101399" b="-3448"/>
                          </a:stretch>
                        </a:blipFill>
                      </a:tcPr>
                    </a:tc>
                    <a:tc>
                      <a:txBody>
                        <a:bodyPr/>
                        <a:lstStyle/>
                        <a:p>
                          <a:endParaRPr lang="en-US"/>
                        </a:p>
                      </a:txBody>
                      <a:tcPr>
                        <a:blipFill>
                          <a:blip r:embed="rId3"/>
                          <a:stretch>
                            <a:fillRect l="-200000" t="-510345" r="-694" b="-3448"/>
                          </a:stretch>
                        </a:blipFill>
                      </a:tcPr>
                    </a:tc>
                    <a:extLst>
                      <a:ext uri="{0D108BD9-81ED-4DB2-BD59-A6C34878D82A}">
                        <a16:rowId xmlns:a16="http://schemas.microsoft.com/office/drawing/2014/main" val="2117622504"/>
                      </a:ext>
                    </a:extLst>
                  </a:tr>
                </a:tbl>
              </a:graphicData>
            </a:graphic>
          </p:graphicFrame>
        </mc:Fallback>
      </mc:AlternateContent>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353C5AB3-F312-4DCD-AFAD-C00A76BBBE2A}"/>
                  </a:ext>
                </a:extLst>
              </p14:cNvPr>
              <p14:cNvContentPartPr/>
              <p14:nvPr/>
            </p14:nvContentPartPr>
            <p14:xfrm>
              <a:off x="169560" y="2426760"/>
              <a:ext cx="2971080" cy="2350800"/>
            </p14:xfrm>
          </p:contentPart>
        </mc:Choice>
        <mc:Fallback>
          <p:pic>
            <p:nvPicPr>
              <p:cNvPr id="6" name="Ink 5">
                <a:extLst>
                  <a:ext uri="{FF2B5EF4-FFF2-40B4-BE49-F238E27FC236}">
                    <a16:creationId xmlns:a16="http://schemas.microsoft.com/office/drawing/2014/main" id="{353C5AB3-F312-4DCD-AFAD-C00A76BBBE2A}"/>
                  </a:ext>
                </a:extLst>
              </p:cNvPr>
              <p:cNvPicPr/>
              <p:nvPr/>
            </p:nvPicPr>
            <p:blipFill>
              <a:blip r:embed="rId5"/>
              <a:stretch>
                <a:fillRect/>
              </a:stretch>
            </p:blipFill>
            <p:spPr>
              <a:xfrm>
                <a:off x="160200" y="2417400"/>
                <a:ext cx="2989800" cy="23695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2D54706F-FC00-4375-88C3-5295920385DF}"/>
                  </a:ext>
                </a:extLst>
              </p14:cNvPr>
              <p14:cNvContentPartPr/>
              <p14:nvPr/>
            </p14:nvContentPartPr>
            <p14:xfrm>
              <a:off x="2303435" y="2939390"/>
              <a:ext cx="88560" cy="77040"/>
            </p14:xfrm>
          </p:contentPart>
        </mc:Choice>
        <mc:Fallback>
          <p:pic>
            <p:nvPicPr>
              <p:cNvPr id="7" name="Ink 6">
                <a:extLst>
                  <a:ext uri="{FF2B5EF4-FFF2-40B4-BE49-F238E27FC236}">
                    <a16:creationId xmlns:a16="http://schemas.microsoft.com/office/drawing/2014/main" id="{2D54706F-FC00-4375-88C3-5295920385DF}"/>
                  </a:ext>
                </a:extLst>
              </p:cNvPr>
              <p:cNvPicPr/>
              <p:nvPr/>
            </p:nvPicPr>
            <p:blipFill>
              <a:blip r:embed="rId7"/>
              <a:stretch>
                <a:fillRect/>
              </a:stretch>
            </p:blipFill>
            <p:spPr>
              <a:xfrm>
                <a:off x="2294795" y="2930750"/>
                <a:ext cx="1062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EF891DD4-A3B7-4401-948A-21978FBA4D84}"/>
                  </a:ext>
                </a:extLst>
              </p14:cNvPr>
              <p14:cNvContentPartPr/>
              <p14:nvPr/>
            </p14:nvContentPartPr>
            <p14:xfrm>
              <a:off x="733835" y="3152870"/>
              <a:ext cx="93600" cy="93960"/>
            </p14:xfrm>
          </p:contentPart>
        </mc:Choice>
        <mc:Fallback>
          <p:pic>
            <p:nvPicPr>
              <p:cNvPr id="8" name="Ink 7">
                <a:extLst>
                  <a:ext uri="{FF2B5EF4-FFF2-40B4-BE49-F238E27FC236}">
                    <a16:creationId xmlns:a16="http://schemas.microsoft.com/office/drawing/2014/main" id="{EF891DD4-A3B7-4401-948A-21978FBA4D84}"/>
                  </a:ext>
                </a:extLst>
              </p:cNvPr>
              <p:cNvPicPr/>
              <p:nvPr/>
            </p:nvPicPr>
            <p:blipFill>
              <a:blip r:embed="rId9"/>
              <a:stretch>
                <a:fillRect/>
              </a:stretch>
            </p:blipFill>
            <p:spPr>
              <a:xfrm>
                <a:off x="724835" y="3144230"/>
                <a:ext cx="111240" cy="111600"/>
              </a:xfrm>
              <a:prstGeom prst="rect">
                <a:avLst/>
              </a:prstGeom>
            </p:spPr>
          </p:pic>
        </mc:Fallback>
      </mc:AlternateContent>
    </p:spTree>
    <p:extLst>
      <p:ext uri="{BB962C8B-B14F-4D97-AF65-F5344CB8AC3E}">
        <p14:creationId xmlns:p14="http://schemas.microsoft.com/office/powerpoint/2010/main" val="226316340"/>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A90-0A31-014E-9E1A-1F1D043296D6}"/>
              </a:ext>
            </a:extLst>
          </p:cNvPr>
          <p:cNvSpPr>
            <a:spLocks noGrp="1"/>
          </p:cNvSpPr>
          <p:nvPr>
            <p:ph type="title"/>
          </p:nvPr>
        </p:nvSpPr>
        <p:spPr/>
        <p:txBody>
          <a:bodyPr/>
          <a:lstStyle/>
          <a:p>
            <a:r>
              <a:rPr lang="en-US" dirty="0"/>
              <a:t>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451F4BA-86FC-E643-926D-F5778E2E2FA3}"/>
                  </a:ext>
                </a:extLst>
              </p:cNvPr>
              <p:cNvSpPr>
                <a:spLocks noGrp="1"/>
              </p:cNvSpPr>
              <p:nvPr>
                <p:ph type="body" idx="1"/>
              </p:nvPr>
            </p:nvSpPr>
            <p:spPr>
              <a:xfrm>
                <a:off x="3090625" y="-26621"/>
                <a:ext cx="5596200" cy="3981000"/>
              </a:xfrm>
            </p:spPr>
            <p:txBody>
              <a:bodyPr/>
              <a:lstStyle/>
              <a:p>
                <a:pPr marL="139700" indent="0">
                  <a:buNone/>
                </a:pPr>
                <a:r>
                  <a:rPr lang="en-US" b="1" dirty="0"/>
                  <a:t>Features </a:t>
                </a:r>
                <a:r>
                  <a:rPr lang="en-US" dirty="0"/>
                  <a:t>are the values we select or compute from the data inputs to put into our model. </a:t>
                </a:r>
                <a:r>
                  <a:rPr lang="en-US" b="1" dirty="0"/>
                  <a:t>Feature extraction </a:t>
                </a:r>
                <a:r>
                  <a:rPr lang="en-US" dirty="0"/>
                  <a:t>is the process of reducing the number of features in a dataset by creating new features from the existing ones.</a:t>
                </a:r>
              </a:p>
              <a:p>
                <a:pPr marL="139700" indent="0">
                  <a:buNone/>
                </a:pPr>
                <a:r>
                  <a:rPr lang="en-US" b="1" dirty="0"/>
                  <a:t>Model</a:t>
                </a:r>
              </a:p>
              <a:p>
                <a:pPr marL="13970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0</m:t>
                          </m:r>
                        </m:sub>
                      </m:sSub>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r>
                        <a:rPr lang="en-US" i="1">
                          <a:latin typeface="Cambria Math" panose="02040503050406030204" pitchFamily="18" charset="0"/>
                        </a:rPr>
                        <m:t>+</m:t>
                      </m:r>
                      <m:r>
                        <m:rPr>
                          <m:nor/>
                        </m:rPr>
                        <a:rPr lang="en-US">
                          <a:latin typeface="Cambria Math" panose="02040503050406030204" pitchFamily="18" charset="0"/>
                        </a:rPr>
                        <m:t>…</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𝐷</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𝐷</m:t>
                          </m:r>
                        </m:sub>
                      </m:sSub>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oMath>
                    <m:oMath xmlns:m="http://schemas.openxmlformats.org/officeDocument/2006/math">
                      <m:r>
                        <a:rPr lang="en-US">
                          <a:latin typeface="Cambria Math" panose="02040503050406030204" pitchFamily="18" charset="0"/>
                        </a:rPr>
                        <m:t>      </m:t>
                      </m:r>
                      <m:r>
                        <a:rPr lang="en-US" i="1">
                          <a:latin typeface="Cambria Math" panose="02040503050406030204" pitchFamily="18" charset="0"/>
                        </a:rPr>
                        <m:t>= </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𝑗</m:t>
                          </m:r>
                          <m:r>
                            <a:rPr lang="en-US" i="1">
                              <a:latin typeface="Cambria Math" panose="02040503050406030204" pitchFamily="18" charset="0"/>
                            </a:rPr>
                            <m:t>=0</m:t>
                          </m:r>
                        </m:sub>
                        <m:sup>
                          <m:r>
                            <a:rPr lang="en-US" i="1">
                              <a:latin typeface="Cambria Math" panose="02040503050406030204" pitchFamily="18" charset="0"/>
                            </a:rPr>
                            <m:t>𝐷</m:t>
                          </m:r>
                        </m:sup>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𝑗</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𝑗</m:t>
                              </m:r>
                            </m:sub>
                          </m:sSub>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e>
                      </m:nary>
                    </m:oMath>
                  </m:oMathPara>
                </a14:m>
                <a:endParaRPr lang="en-US" dirty="0"/>
              </a:p>
            </p:txBody>
          </p:sp>
        </mc:Choice>
        <mc:Fallback xmlns="">
          <p:sp>
            <p:nvSpPr>
              <p:cNvPr id="3" name="Text Placeholder 2">
                <a:extLst>
                  <a:ext uri="{FF2B5EF4-FFF2-40B4-BE49-F238E27FC236}">
                    <a16:creationId xmlns:a16="http://schemas.microsoft.com/office/drawing/2014/main" id="{A451F4BA-86FC-E643-926D-F5778E2E2FA3}"/>
                  </a:ext>
                </a:extLst>
              </p:cNvPr>
              <p:cNvSpPr>
                <a:spLocks noGrp="1" noRot="1" noChangeAspect="1" noMove="1" noResize="1" noEditPoints="1" noAdjustHandles="1" noChangeArrowheads="1" noChangeShapeType="1" noTextEdit="1"/>
              </p:cNvSpPr>
              <p:nvPr>
                <p:ph type="body" idx="1"/>
              </p:nvPr>
            </p:nvSpPr>
            <p:spPr>
              <a:xfrm>
                <a:off x="3090625" y="-26621"/>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2D664BF-62F9-F642-A173-AC13C1FFFC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1144086757"/>
                  </p:ext>
                </p:extLst>
              </p:nvPr>
            </p:nvGraphicFramePr>
            <p:xfrm>
              <a:off x="3564835" y="2566000"/>
              <a:ext cx="5018173" cy="2306320"/>
            </p:xfrm>
            <a:graphic>
              <a:graphicData uri="http://schemas.openxmlformats.org/drawingml/2006/table">
                <a:tbl>
                  <a:tblPr firstRow="1" bandRow="1">
                    <a:tableStyleId>{5A111915-BE36-4E01-A7E5-04B1672EAD32}</a:tableStyleId>
                  </a:tblPr>
                  <a:tblGrid>
                    <a:gridCol w="1846576">
                      <a:extLst>
                        <a:ext uri="{9D8B030D-6E8A-4147-A177-3AD203B41FA5}">
                          <a16:colId xmlns:a16="http://schemas.microsoft.com/office/drawing/2014/main" val="2366231160"/>
                        </a:ext>
                      </a:extLst>
                    </a:gridCol>
                    <a:gridCol w="1846576">
                      <a:extLst>
                        <a:ext uri="{9D8B030D-6E8A-4147-A177-3AD203B41FA5}">
                          <a16:colId xmlns:a16="http://schemas.microsoft.com/office/drawing/2014/main" val="871047124"/>
                        </a:ext>
                      </a:extLst>
                    </a:gridCol>
                    <a:gridCol w="1325021">
                      <a:extLst>
                        <a:ext uri="{9D8B030D-6E8A-4147-A177-3AD203B41FA5}">
                          <a16:colId xmlns:a16="http://schemas.microsoft.com/office/drawing/2014/main" val="1224363929"/>
                        </a:ext>
                      </a:extLst>
                    </a:gridCol>
                  </a:tblGrid>
                  <a:tr h="0">
                    <a:tc>
                      <a:txBody>
                        <a:bodyPr/>
                        <a:lstStyle/>
                        <a:p>
                          <a:r>
                            <a:rPr lang="en-US" dirty="0"/>
                            <a:t>Feature</a:t>
                          </a:r>
                        </a:p>
                      </a:txBody>
                      <a:tcPr>
                        <a:solidFill>
                          <a:srgbClr val="95698A"/>
                        </a:solidFill>
                      </a:tcPr>
                    </a:tc>
                    <a:tc>
                      <a:txBody>
                        <a:bodyPr/>
                        <a:lstStyle/>
                        <a:p>
                          <a:r>
                            <a:rPr lang="en-US" dirty="0"/>
                            <a:t>Value </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 </m:t>
                              </m:r>
                            </m:oMath>
                          </a14:m>
                          <a:r>
                            <a:rPr lang="en-US" dirty="0"/>
                            <a:t>often </a:t>
                          </a:r>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𝑑</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m:rPr>
                                      <m:sty m:val="p"/>
                                    </m:rPr>
                                    <a:rPr lang="en-US" b="0" i="0" smtClean="0">
                                      <a:latin typeface="Cambria Math" panose="02040503050406030204" pitchFamily="18" charset="0"/>
                                    </a:rPr>
                                    <m:t>d</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1144086757"/>
                  </p:ext>
                </p:extLst>
              </p:nvPr>
            </p:nvGraphicFramePr>
            <p:xfrm>
              <a:off x="3564835" y="2566000"/>
              <a:ext cx="5018173" cy="2306320"/>
            </p:xfrm>
            <a:graphic>
              <a:graphicData uri="http://schemas.openxmlformats.org/drawingml/2006/table">
                <a:tbl>
                  <a:tblPr firstRow="1" bandRow="1">
                    <a:tableStyleId>{5A111915-BE36-4E01-A7E5-04B1672EAD32}</a:tableStyleId>
                  </a:tblPr>
                  <a:tblGrid>
                    <a:gridCol w="1846576">
                      <a:extLst>
                        <a:ext uri="{9D8B030D-6E8A-4147-A177-3AD203B41FA5}">
                          <a16:colId xmlns:a16="http://schemas.microsoft.com/office/drawing/2014/main" val="2366231160"/>
                        </a:ext>
                      </a:extLst>
                    </a:gridCol>
                    <a:gridCol w="1846576">
                      <a:extLst>
                        <a:ext uri="{9D8B030D-6E8A-4147-A177-3AD203B41FA5}">
                          <a16:colId xmlns:a16="http://schemas.microsoft.com/office/drawing/2014/main" val="871047124"/>
                        </a:ext>
                      </a:extLst>
                    </a:gridCol>
                    <a:gridCol w="1325021">
                      <a:extLst>
                        <a:ext uri="{9D8B030D-6E8A-4147-A177-3AD203B41FA5}">
                          <a16:colId xmlns:a16="http://schemas.microsoft.com/office/drawing/2014/main" val="1224363929"/>
                        </a:ext>
                      </a:extLst>
                    </a:gridCol>
                  </a:tblGrid>
                  <a:tr h="304800">
                    <a:tc>
                      <a:txBody>
                        <a:bodyPr/>
                        <a:lstStyle/>
                        <a:p>
                          <a:r>
                            <a:rPr lang="en-US" dirty="0"/>
                            <a:t>Feature</a:t>
                          </a:r>
                        </a:p>
                      </a:txBody>
                      <a:tcPr>
                        <a:solidFill>
                          <a:srgbClr val="95698A"/>
                        </a:solidFill>
                      </a:tcPr>
                    </a:tc>
                    <a:tc>
                      <a:txBody>
                        <a:bodyPr/>
                        <a:lstStyle/>
                        <a:p>
                          <a:r>
                            <a:rPr lang="en-US" dirty="0"/>
                            <a:t>Value </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51816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endParaRPr lang="en-US"/>
                        </a:p>
                      </a:txBody>
                      <a:tcPr>
                        <a:blipFill>
                          <a:blip r:embed="rId4"/>
                          <a:stretch>
                            <a:fillRect l="-100690" t="-60976" r="-73103" b="-287805"/>
                          </a:stretch>
                        </a:blipFill>
                      </a:tcPr>
                    </a:tc>
                    <a:tc>
                      <a:txBody>
                        <a:bodyPr/>
                        <a:lstStyle/>
                        <a:p>
                          <a:endParaRPr lang="en-US"/>
                        </a:p>
                      </a:txBody>
                      <a:tcPr>
                        <a:blipFill>
                          <a:blip r:embed="rId4"/>
                          <a:stretch>
                            <a:fillRect l="-277143" t="-60976" r="-952" b="-287805"/>
                          </a:stretch>
                        </a:blipFill>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endParaRPr lang="en-US"/>
                        </a:p>
                      </a:txBody>
                      <a:tcPr>
                        <a:blipFill>
                          <a:blip r:embed="rId4"/>
                          <a:stretch>
                            <a:fillRect l="-100690" t="-227586" r="-73103" b="-306897"/>
                          </a:stretch>
                        </a:blipFill>
                      </a:tcPr>
                    </a:tc>
                    <a:tc>
                      <a:txBody>
                        <a:bodyPr/>
                        <a:lstStyle/>
                        <a:p>
                          <a:endParaRPr lang="en-US"/>
                        </a:p>
                      </a:txBody>
                      <a:tcPr>
                        <a:blipFill>
                          <a:blip r:embed="rId4"/>
                          <a:stretch>
                            <a:fillRect l="-277143" t="-227586" r="-952" b="-306897"/>
                          </a:stretch>
                        </a:blipFill>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endParaRPr lang="en-US"/>
                        </a:p>
                      </a:txBody>
                      <a:tcPr>
                        <a:blipFill>
                          <a:blip r:embed="rId4"/>
                          <a:stretch>
                            <a:fillRect l="-100690" t="-327586" r="-73103" b="-206897"/>
                          </a:stretch>
                        </a:blipFill>
                      </a:tcPr>
                    </a:tc>
                    <a:tc>
                      <a:txBody>
                        <a:bodyPr/>
                        <a:lstStyle/>
                        <a:p>
                          <a:endParaRPr lang="en-US"/>
                        </a:p>
                      </a:txBody>
                      <a:tcPr>
                        <a:blipFill>
                          <a:blip r:embed="rId4"/>
                          <a:stretch>
                            <a:fillRect l="-277143" t="-327586" r="-952" b="-206897"/>
                          </a:stretch>
                        </a:blipFill>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endParaRPr lang="en-US"/>
                        </a:p>
                      </a:txBody>
                      <a:tcPr>
                        <a:blipFill>
                          <a:blip r:embed="rId4"/>
                          <a:stretch>
                            <a:fillRect l="-100690" t="-531034" r="-73103" b="-3448"/>
                          </a:stretch>
                        </a:blipFill>
                      </a:tcPr>
                    </a:tc>
                    <a:tc>
                      <a:txBody>
                        <a:bodyPr/>
                        <a:lstStyle/>
                        <a:p>
                          <a:endParaRPr lang="en-US"/>
                        </a:p>
                      </a:txBody>
                      <a:tcPr>
                        <a:blipFill>
                          <a:blip r:embed="rId4"/>
                          <a:stretch>
                            <a:fillRect l="-277143" t="-531034" r="-952" b="-3448"/>
                          </a:stretch>
                        </a:blipFill>
                      </a:tcPr>
                    </a:tc>
                    <a:extLst>
                      <a:ext uri="{0D108BD9-81ED-4DB2-BD59-A6C34878D82A}">
                        <a16:rowId xmlns:a16="http://schemas.microsoft.com/office/drawing/2014/main" val="2117622504"/>
                      </a:ext>
                    </a:extLst>
                  </a:tr>
                </a:tbl>
              </a:graphicData>
            </a:graphic>
          </p:graphicFrame>
        </mc:Fallback>
      </mc:AlternateContent>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D0AABA45-4127-4EE4-832F-7131A75CCE8A}"/>
                  </a:ext>
                </a:extLst>
              </p14:cNvPr>
              <p14:cNvContentPartPr/>
              <p14:nvPr/>
            </p14:nvContentPartPr>
            <p14:xfrm>
              <a:off x="5518800" y="3138120"/>
              <a:ext cx="1647360" cy="1658160"/>
            </p14:xfrm>
          </p:contentPart>
        </mc:Choice>
        <mc:Fallback>
          <p:pic>
            <p:nvPicPr>
              <p:cNvPr id="5" name="Ink 4">
                <a:extLst>
                  <a:ext uri="{FF2B5EF4-FFF2-40B4-BE49-F238E27FC236}">
                    <a16:creationId xmlns:a16="http://schemas.microsoft.com/office/drawing/2014/main" id="{D0AABA45-4127-4EE4-832F-7131A75CCE8A}"/>
                  </a:ext>
                </a:extLst>
              </p:cNvPr>
              <p:cNvPicPr/>
              <p:nvPr/>
            </p:nvPicPr>
            <p:blipFill>
              <a:blip r:embed="rId6"/>
              <a:stretch>
                <a:fillRect/>
              </a:stretch>
            </p:blipFill>
            <p:spPr>
              <a:xfrm>
                <a:off x="5509440" y="3128760"/>
                <a:ext cx="1666080" cy="1676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0DAB02BB-939D-412F-9E65-3AB0AA852EB7}"/>
                  </a:ext>
                </a:extLst>
              </p14:cNvPr>
              <p14:cNvContentPartPr/>
              <p14:nvPr/>
            </p14:nvContentPartPr>
            <p14:xfrm>
              <a:off x="6678155" y="4556510"/>
              <a:ext cx="64800" cy="90360"/>
            </p14:xfrm>
          </p:contentPart>
        </mc:Choice>
        <mc:Fallback>
          <p:pic>
            <p:nvPicPr>
              <p:cNvPr id="7" name="Ink 6">
                <a:extLst>
                  <a:ext uri="{FF2B5EF4-FFF2-40B4-BE49-F238E27FC236}">
                    <a16:creationId xmlns:a16="http://schemas.microsoft.com/office/drawing/2014/main" id="{0DAB02BB-939D-412F-9E65-3AB0AA852EB7}"/>
                  </a:ext>
                </a:extLst>
              </p:cNvPr>
              <p:cNvPicPr/>
              <p:nvPr/>
            </p:nvPicPr>
            <p:blipFill>
              <a:blip r:embed="rId8"/>
              <a:stretch>
                <a:fillRect/>
              </a:stretch>
            </p:blipFill>
            <p:spPr>
              <a:xfrm>
                <a:off x="6669515" y="4547870"/>
                <a:ext cx="82440" cy="108000"/>
              </a:xfrm>
              <a:prstGeom prst="rect">
                <a:avLst/>
              </a:prstGeom>
            </p:spPr>
          </p:pic>
        </mc:Fallback>
      </mc:AlternateContent>
    </p:spTree>
    <p:extLst>
      <p:ext uri="{BB962C8B-B14F-4D97-AF65-F5344CB8AC3E}">
        <p14:creationId xmlns:p14="http://schemas.microsoft.com/office/powerpoint/2010/main" val="9217119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58</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0D951F0F-EDD8-4305-842F-44AD38557300}"/>
                  </a:ext>
                </a:extLst>
              </p14:cNvPr>
              <p14:cNvContentPartPr/>
              <p14:nvPr/>
            </p14:nvContentPartPr>
            <p14:xfrm>
              <a:off x="3529080" y="348120"/>
              <a:ext cx="2662560" cy="2206800"/>
            </p14:xfrm>
          </p:contentPart>
        </mc:Choice>
        <mc:Fallback>
          <p:pic>
            <p:nvPicPr>
              <p:cNvPr id="3" name="Ink 2">
                <a:extLst>
                  <a:ext uri="{FF2B5EF4-FFF2-40B4-BE49-F238E27FC236}">
                    <a16:creationId xmlns:a16="http://schemas.microsoft.com/office/drawing/2014/main" id="{0D951F0F-EDD8-4305-842F-44AD38557300}"/>
                  </a:ext>
                </a:extLst>
              </p:cNvPr>
              <p:cNvPicPr/>
              <p:nvPr/>
            </p:nvPicPr>
            <p:blipFill>
              <a:blip r:embed="rId5"/>
              <a:stretch>
                <a:fillRect/>
              </a:stretch>
            </p:blipFill>
            <p:spPr>
              <a:xfrm>
                <a:off x="3519720" y="338760"/>
                <a:ext cx="2681280" cy="2225520"/>
              </a:xfrm>
              <a:prstGeom prst="rect">
                <a:avLst/>
              </a:prstGeom>
            </p:spPr>
          </p:pic>
        </mc:Fallback>
      </mc:AlternateContent>
    </p:spTree>
    <p:extLst>
      <p:ext uri="{BB962C8B-B14F-4D97-AF65-F5344CB8AC3E}">
        <p14:creationId xmlns:p14="http://schemas.microsoft.com/office/powerpoint/2010/main" val="2523103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C5555-4159-6247-BE31-EE7B83E32A43}"/>
              </a:ext>
            </a:extLst>
          </p:cNvPr>
          <p:cNvSpPr>
            <a:spLocks noGrp="1"/>
          </p:cNvSpPr>
          <p:nvPr>
            <p:ph type="title"/>
          </p:nvPr>
        </p:nvSpPr>
        <p:spPr/>
        <p:txBody>
          <a:bodyPr/>
          <a:lstStyle/>
          <a:p>
            <a:r>
              <a:rPr lang="en-US" dirty="0"/>
              <a:t>Adding Other Features</a:t>
            </a:r>
          </a:p>
        </p:txBody>
      </p:sp>
      <p:sp>
        <p:nvSpPr>
          <p:cNvPr id="3" name="Text Placeholder 2">
            <a:extLst>
              <a:ext uri="{FF2B5EF4-FFF2-40B4-BE49-F238E27FC236}">
                <a16:creationId xmlns:a16="http://schemas.microsoft.com/office/drawing/2014/main" id="{5E0086CB-1F67-5C4A-B742-87D8BEF53E67}"/>
              </a:ext>
            </a:extLst>
          </p:cNvPr>
          <p:cNvSpPr>
            <a:spLocks noGrp="1"/>
          </p:cNvSpPr>
          <p:nvPr>
            <p:ph type="body" idx="1"/>
          </p:nvPr>
        </p:nvSpPr>
        <p:spPr>
          <a:xfrm>
            <a:off x="3090625" y="297204"/>
            <a:ext cx="5596200" cy="4322921"/>
          </a:xfrm>
        </p:spPr>
        <p:txBody>
          <a:bodyPr/>
          <a:lstStyle/>
          <a:p>
            <a:pPr marL="139700" indent="0">
              <a:buNone/>
            </a:pPr>
            <a:r>
              <a:rPr lang="en-US" dirty="0"/>
              <a:t>Generally, we are given a data table of values we might look at that includes more than one feature per house.</a:t>
            </a:r>
          </a:p>
          <a:p>
            <a:r>
              <a:rPr lang="en-US" dirty="0"/>
              <a:t>Each row is a data point.</a:t>
            </a:r>
          </a:p>
          <a:p>
            <a:r>
              <a:rPr lang="en-US" dirty="0"/>
              <a:t>Each column represents a feature</a:t>
            </a:r>
          </a:p>
          <a:p>
            <a:r>
              <a:rPr lang="en-US" dirty="0"/>
              <a:t>One of the columns contains the actual output values</a:t>
            </a:r>
          </a:p>
          <a:p>
            <a:endParaRPr lang="en-US" dirty="0"/>
          </a:p>
          <a:p>
            <a:endParaRPr lang="en-US" dirty="0"/>
          </a:p>
          <a:p>
            <a:endParaRPr lang="en-US" dirty="0"/>
          </a:p>
          <a:p>
            <a:endParaRPr lang="en-US" dirty="0"/>
          </a:p>
          <a:p>
            <a:endParaRPr lang="en-US" dirty="0"/>
          </a:p>
          <a:p>
            <a:endParaRPr lang="en-US" dirty="0"/>
          </a:p>
          <a:p>
            <a:r>
              <a:rPr lang="en-US" dirty="0"/>
              <a:t>Sometimes we want to extract new features from existing features (e.g., #bath/#bed)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D63C46DA-4A73-3143-97E1-085D2550B0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graphicFrame>
        <p:nvGraphicFramePr>
          <p:cNvPr id="5" name="Table 4">
            <a:extLst>
              <a:ext uri="{FF2B5EF4-FFF2-40B4-BE49-F238E27FC236}">
                <a16:creationId xmlns:a16="http://schemas.microsoft.com/office/drawing/2014/main" id="{6B18811B-B5B1-794D-B097-4A64219DF138}"/>
              </a:ext>
            </a:extLst>
          </p:cNvPr>
          <p:cNvGraphicFramePr>
            <a:graphicFrameLocks noGrp="1"/>
          </p:cNvGraphicFramePr>
          <p:nvPr>
            <p:extLst>
              <p:ext uri="{D42A27DB-BD31-4B8C-83A1-F6EECF244321}">
                <p14:modId xmlns:p14="http://schemas.microsoft.com/office/powerpoint/2010/main" val="1573052662"/>
              </p:ext>
            </p:extLst>
          </p:nvPr>
        </p:nvGraphicFramePr>
        <p:xfrm>
          <a:off x="3090625" y="2031304"/>
          <a:ext cx="5596200" cy="1854200"/>
        </p:xfrm>
        <a:graphic>
          <a:graphicData uri="http://schemas.openxmlformats.org/drawingml/2006/table">
            <a:tbl>
              <a:tblPr firstRow="1" bandRow="1">
                <a:tableStyleId>{7DF18680-E054-41AD-8BC1-D1AEF772440D}</a:tableStyleId>
              </a:tblPr>
              <a:tblGrid>
                <a:gridCol w="776214">
                  <a:extLst>
                    <a:ext uri="{9D8B030D-6E8A-4147-A177-3AD203B41FA5}">
                      <a16:colId xmlns:a16="http://schemas.microsoft.com/office/drawing/2014/main" val="490761617"/>
                    </a:ext>
                  </a:extLst>
                </a:gridCol>
                <a:gridCol w="1462266">
                  <a:extLst>
                    <a:ext uri="{9D8B030D-6E8A-4147-A177-3AD203B41FA5}">
                      <a16:colId xmlns:a16="http://schemas.microsoft.com/office/drawing/2014/main" val="4142905976"/>
                    </a:ext>
                  </a:extLst>
                </a:gridCol>
                <a:gridCol w="1415405">
                  <a:extLst>
                    <a:ext uri="{9D8B030D-6E8A-4147-A177-3AD203B41FA5}">
                      <a16:colId xmlns:a16="http://schemas.microsoft.com/office/drawing/2014/main" val="2510171677"/>
                    </a:ext>
                  </a:extLst>
                </a:gridCol>
                <a:gridCol w="823075">
                  <a:extLst>
                    <a:ext uri="{9D8B030D-6E8A-4147-A177-3AD203B41FA5}">
                      <a16:colId xmlns:a16="http://schemas.microsoft.com/office/drawing/2014/main" val="4022442691"/>
                    </a:ext>
                  </a:extLst>
                </a:gridCol>
                <a:gridCol w="1119240">
                  <a:extLst>
                    <a:ext uri="{9D8B030D-6E8A-4147-A177-3AD203B41FA5}">
                      <a16:colId xmlns:a16="http://schemas.microsoft.com/office/drawing/2014/main" val="2752707193"/>
                    </a:ext>
                  </a:extLst>
                </a:gridCol>
              </a:tblGrid>
              <a:tr h="370840">
                <a:tc>
                  <a:txBody>
                    <a:bodyPr/>
                    <a:lstStyle/>
                    <a:p>
                      <a:r>
                        <a:rPr lang="en-US" dirty="0"/>
                        <a:t>sq. ft.</a:t>
                      </a:r>
                    </a:p>
                  </a:txBody>
                  <a:tcPr>
                    <a:solidFill>
                      <a:srgbClr val="95698A"/>
                    </a:solidFill>
                  </a:tcPr>
                </a:tc>
                <a:tc>
                  <a:txBody>
                    <a:bodyPr/>
                    <a:lstStyle/>
                    <a:p>
                      <a:r>
                        <a:rPr lang="en-US" dirty="0"/>
                        <a:t># bathrooms</a:t>
                      </a:r>
                    </a:p>
                  </a:txBody>
                  <a:tcPr>
                    <a:solidFill>
                      <a:srgbClr val="95698A"/>
                    </a:solidFill>
                  </a:tcPr>
                </a:tc>
                <a:tc>
                  <a:txBody>
                    <a:bodyPr/>
                    <a:lstStyle/>
                    <a:p>
                      <a:r>
                        <a:rPr lang="en-US" dirty="0"/>
                        <a:t>owner’s age</a:t>
                      </a:r>
                    </a:p>
                  </a:txBody>
                  <a:tcPr>
                    <a:solidFill>
                      <a:srgbClr val="95698A"/>
                    </a:solidFill>
                  </a:tcPr>
                </a:tc>
                <a:tc>
                  <a:txBody>
                    <a:bodyPr/>
                    <a:lstStyle/>
                    <a:p>
                      <a:r>
                        <a:rPr lang="en-US" dirty="0"/>
                        <a:t>…</a:t>
                      </a:r>
                    </a:p>
                  </a:txBody>
                  <a:tcPr>
                    <a:solidFill>
                      <a:srgbClr val="95698A"/>
                    </a:solidFill>
                  </a:tcPr>
                </a:tc>
                <a:tc>
                  <a:txBody>
                    <a:bodyPr/>
                    <a:lstStyle/>
                    <a:p>
                      <a:r>
                        <a:rPr lang="en-US" dirty="0"/>
                        <a:t>price</a:t>
                      </a:r>
                    </a:p>
                  </a:txBody>
                  <a:tcPr>
                    <a:solidFill>
                      <a:schemeClr val="accent1">
                        <a:lumMod val="60000"/>
                        <a:lumOff val="40000"/>
                      </a:schemeClr>
                    </a:solidFill>
                  </a:tcPr>
                </a:tc>
                <a:extLst>
                  <a:ext uri="{0D108BD9-81ED-4DB2-BD59-A6C34878D82A}">
                    <a16:rowId xmlns:a16="http://schemas.microsoft.com/office/drawing/2014/main" val="3595318642"/>
                  </a:ext>
                </a:extLst>
              </a:tr>
              <a:tr h="370840">
                <a:tc>
                  <a:txBody>
                    <a:bodyPr/>
                    <a:lstStyle/>
                    <a:p>
                      <a:r>
                        <a:rPr lang="en-US" dirty="0"/>
                        <a:t>1400</a:t>
                      </a:r>
                    </a:p>
                  </a:txBody>
                  <a:tcPr/>
                </a:tc>
                <a:tc>
                  <a:txBody>
                    <a:bodyPr/>
                    <a:lstStyle/>
                    <a:p>
                      <a:r>
                        <a:rPr lang="en-US" dirty="0"/>
                        <a:t>3</a:t>
                      </a:r>
                    </a:p>
                  </a:txBody>
                  <a:tcPr/>
                </a:tc>
                <a:tc>
                  <a:txBody>
                    <a:bodyPr/>
                    <a:lstStyle/>
                    <a:p>
                      <a:r>
                        <a:rPr lang="en-US" dirty="0"/>
                        <a:t>47</a:t>
                      </a:r>
                    </a:p>
                  </a:txBody>
                  <a:tcPr/>
                </a:tc>
                <a:tc>
                  <a:txBody>
                    <a:bodyPr/>
                    <a:lstStyle/>
                    <a:p>
                      <a:r>
                        <a:rPr lang="en-US" dirty="0"/>
                        <a:t>…</a:t>
                      </a:r>
                    </a:p>
                  </a:txBody>
                  <a:tcPr>
                    <a:solidFill>
                      <a:schemeClr val="bg1">
                        <a:lumMod val="85000"/>
                      </a:schemeClr>
                    </a:solidFill>
                  </a:tcPr>
                </a:tc>
                <a:tc>
                  <a:txBody>
                    <a:bodyPr/>
                    <a:lstStyle/>
                    <a:p>
                      <a:r>
                        <a:rPr lang="en-US" dirty="0"/>
                        <a:t>70,800</a:t>
                      </a:r>
                    </a:p>
                  </a:txBody>
                  <a:tcPr>
                    <a:solidFill>
                      <a:srgbClr val="92D050"/>
                    </a:solidFill>
                  </a:tcPr>
                </a:tc>
                <a:extLst>
                  <a:ext uri="{0D108BD9-81ED-4DB2-BD59-A6C34878D82A}">
                    <a16:rowId xmlns:a16="http://schemas.microsoft.com/office/drawing/2014/main" val="4198423890"/>
                  </a:ext>
                </a:extLst>
              </a:tr>
              <a:tr h="370840">
                <a:tc>
                  <a:txBody>
                    <a:bodyPr/>
                    <a:lstStyle/>
                    <a:p>
                      <a:r>
                        <a:rPr lang="en-US" dirty="0"/>
                        <a:t>700</a:t>
                      </a:r>
                    </a:p>
                  </a:txBody>
                  <a:tcPr/>
                </a:tc>
                <a:tc>
                  <a:txBody>
                    <a:bodyPr/>
                    <a:lstStyle/>
                    <a:p>
                      <a:r>
                        <a:rPr lang="en-US" dirty="0"/>
                        <a:t>3</a:t>
                      </a:r>
                    </a:p>
                  </a:txBody>
                  <a:tcPr/>
                </a:tc>
                <a:tc>
                  <a:txBody>
                    <a:bodyPr/>
                    <a:lstStyle/>
                    <a:p>
                      <a:r>
                        <a:rPr lang="en-US" dirty="0"/>
                        <a:t>19</a:t>
                      </a:r>
                    </a:p>
                  </a:txBody>
                  <a:tcPr/>
                </a:tc>
                <a:tc>
                  <a:txBody>
                    <a:bodyPr/>
                    <a:lstStyle/>
                    <a:p>
                      <a:r>
                        <a:rPr lang="en-US" dirty="0"/>
                        <a:t>…</a:t>
                      </a:r>
                    </a:p>
                  </a:txBody>
                  <a:tcPr>
                    <a:solidFill>
                      <a:schemeClr val="bg1">
                        <a:lumMod val="85000"/>
                      </a:schemeClr>
                    </a:solidFill>
                  </a:tcPr>
                </a:tc>
                <a:tc>
                  <a:txBody>
                    <a:bodyPr/>
                    <a:lstStyle/>
                    <a:p>
                      <a:r>
                        <a:rPr lang="en-US" dirty="0"/>
                        <a:t>65,000</a:t>
                      </a:r>
                    </a:p>
                  </a:txBody>
                  <a:tcPr>
                    <a:solidFill>
                      <a:srgbClr val="92D050"/>
                    </a:solidFill>
                  </a:tcPr>
                </a:tc>
                <a:extLst>
                  <a:ext uri="{0D108BD9-81ED-4DB2-BD59-A6C34878D82A}">
                    <a16:rowId xmlns:a16="http://schemas.microsoft.com/office/drawing/2014/main" val="777564193"/>
                  </a:ext>
                </a:extLst>
              </a:tr>
              <a:tr h="370840">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rgbClr val="92D050"/>
                    </a:solidFill>
                  </a:tcPr>
                </a:tc>
                <a:extLst>
                  <a:ext uri="{0D108BD9-81ED-4DB2-BD59-A6C34878D82A}">
                    <a16:rowId xmlns:a16="http://schemas.microsoft.com/office/drawing/2014/main" val="3174724490"/>
                  </a:ext>
                </a:extLst>
              </a:tr>
              <a:tr h="370840">
                <a:tc>
                  <a:txBody>
                    <a:bodyPr/>
                    <a:lstStyle/>
                    <a:p>
                      <a:r>
                        <a:rPr lang="en-US" dirty="0"/>
                        <a:t>1250</a:t>
                      </a:r>
                    </a:p>
                  </a:txBody>
                  <a:tcPr/>
                </a:tc>
                <a:tc>
                  <a:txBody>
                    <a:bodyPr/>
                    <a:lstStyle/>
                    <a:p>
                      <a:r>
                        <a:rPr lang="en-US" dirty="0"/>
                        <a:t>2</a:t>
                      </a:r>
                    </a:p>
                  </a:txBody>
                  <a:tcPr/>
                </a:tc>
                <a:tc>
                  <a:txBody>
                    <a:bodyPr/>
                    <a:lstStyle/>
                    <a:p>
                      <a:r>
                        <a:rPr lang="en-US" dirty="0"/>
                        <a:t>36</a:t>
                      </a:r>
                    </a:p>
                  </a:txBody>
                  <a:tcPr/>
                </a:tc>
                <a:tc>
                  <a:txBody>
                    <a:bodyPr/>
                    <a:lstStyle/>
                    <a:p>
                      <a:r>
                        <a:rPr lang="en-US" dirty="0"/>
                        <a:t>…</a:t>
                      </a:r>
                    </a:p>
                  </a:txBody>
                  <a:tcPr>
                    <a:solidFill>
                      <a:schemeClr val="bg1">
                        <a:lumMod val="85000"/>
                      </a:schemeClr>
                    </a:solidFill>
                  </a:tcPr>
                </a:tc>
                <a:tc>
                  <a:txBody>
                    <a:bodyPr/>
                    <a:lstStyle/>
                    <a:p>
                      <a:r>
                        <a:rPr lang="en-US" dirty="0"/>
                        <a:t>100,000</a:t>
                      </a:r>
                    </a:p>
                  </a:txBody>
                  <a:tcPr>
                    <a:solidFill>
                      <a:srgbClr val="92D050"/>
                    </a:solidFill>
                  </a:tcPr>
                </a:tc>
                <a:extLst>
                  <a:ext uri="{0D108BD9-81ED-4DB2-BD59-A6C34878D82A}">
                    <a16:rowId xmlns:a16="http://schemas.microsoft.com/office/drawing/2014/main" val="3458340110"/>
                  </a:ext>
                </a:extLst>
              </a:tr>
            </a:tbl>
          </a:graphicData>
        </a:graphic>
      </p:graphicFrame>
    </p:spTree>
    <p:extLst>
      <p:ext uri="{BB962C8B-B14F-4D97-AF65-F5344CB8AC3E}">
        <p14:creationId xmlns:p14="http://schemas.microsoft.com/office/powerpoint/2010/main" val="1453279710"/>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5" name="Picture 4">
            <a:extLst>
              <a:ext uri="{FF2B5EF4-FFF2-40B4-BE49-F238E27FC236}">
                <a16:creationId xmlns:a16="http://schemas.microsoft.com/office/drawing/2014/main" id="{3BBF2BF3-D0F8-E24A-9C10-A2607F389466}"/>
              </a:ext>
            </a:extLst>
          </p:cNvPr>
          <p:cNvPicPr>
            <a:picLocks noChangeAspect="1"/>
          </p:cNvPicPr>
          <p:nvPr/>
        </p:nvPicPr>
        <p:blipFill>
          <a:blip r:embed="rId2"/>
          <a:stretch>
            <a:fillRect/>
          </a:stretch>
        </p:blipFill>
        <p:spPr>
          <a:xfrm>
            <a:off x="3717695" y="304271"/>
            <a:ext cx="1826559" cy="1826559"/>
          </a:xfrm>
          <a:prstGeom prst="rect">
            <a:avLst/>
          </a:prstGeom>
        </p:spPr>
      </p:pic>
      <p:pic>
        <p:nvPicPr>
          <p:cNvPr id="6" name="Picture 5">
            <a:extLst>
              <a:ext uri="{FF2B5EF4-FFF2-40B4-BE49-F238E27FC236}">
                <a16:creationId xmlns:a16="http://schemas.microsoft.com/office/drawing/2014/main" id="{908CD9A7-A704-AB47-9AB2-0117A077B9DA}"/>
              </a:ext>
            </a:extLst>
          </p:cNvPr>
          <p:cNvPicPr>
            <a:picLocks noChangeAspect="1"/>
          </p:cNvPicPr>
          <p:nvPr/>
        </p:nvPicPr>
        <p:blipFill>
          <a:blip r:embed="rId3"/>
          <a:stretch>
            <a:fillRect/>
          </a:stretch>
        </p:blipFill>
        <p:spPr>
          <a:xfrm>
            <a:off x="6000684" y="819835"/>
            <a:ext cx="1961029" cy="1104805"/>
          </a:xfrm>
          <a:prstGeom prst="rect">
            <a:avLst/>
          </a:prstGeom>
        </p:spPr>
      </p:pic>
      <p:pic>
        <p:nvPicPr>
          <p:cNvPr id="7" name="Picture 6">
            <a:extLst>
              <a:ext uri="{FF2B5EF4-FFF2-40B4-BE49-F238E27FC236}">
                <a16:creationId xmlns:a16="http://schemas.microsoft.com/office/drawing/2014/main" id="{1D9519AB-1B08-7A4C-8E76-9894AEA8E212}"/>
              </a:ext>
            </a:extLst>
          </p:cNvPr>
          <p:cNvPicPr>
            <a:picLocks noChangeAspect="1"/>
          </p:cNvPicPr>
          <p:nvPr/>
        </p:nvPicPr>
        <p:blipFill>
          <a:blip r:embed="rId4"/>
          <a:stretch>
            <a:fillRect/>
          </a:stretch>
        </p:blipFill>
        <p:spPr>
          <a:xfrm>
            <a:off x="3149600" y="2135329"/>
            <a:ext cx="1422400" cy="1422400"/>
          </a:xfrm>
          <a:prstGeom prst="rect">
            <a:avLst/>
          </a:prstGeom>
        </p:spPr>
      </p:pic>
      <p:pic>
        <p:nvPicPr>
          <p:cNvPr id="8" name="Picture 7">
            <a:extLst>
              <a:ext uri="{FF2B5EF4-FFF2-40B4-BE49-F238E27FC236}">
                <a16:creationId xmlns:a16="http://schemas.microsoft.com/office/drawing/2014/main" id="{27913867-30D0-B345-BAB8-8B585067C801}"/>
              </a:ext>
            </a:extLst>
          </p:cNvPr>
          <p:cNvPicPr>
            <a:picLocks noChangeAspect="1"/>
          </p:cNvPicPr>
          <p:nvPr/>
        </p:nvPicPr>
        <p:blipFill>
          <a:blip r:embed="rId5"/>
          <a:stretch>
            <a:fillRect/>
          </a:stretch>
        </p:blipFill>
        <p:spPr>
          <a:xfrm>
            <a:off x="5094975" y="3557729"/>
            <a:ext cx="1587500" cy="1270000"/>
          </a:xfrm>
          <a:prstGeom prst="rect">
            <a:avLst/>
          </a:prstGeom>
        </p:spPr>
      </p:pic>
      <p:pic>
        <p:nvPicPr>
          <p:cNvPr id="9" name="Picture 8">
            <a:extLst>
              <a:ext uri="{FF2B5EF4-FFF2-40B4-BE49-F238E27FC236}">
                <a16:creationId xmlns:a16="http://schemas.microsoft.com/office/drawing/2014/main" id="{6E5EF076-1BB1-1D47-90A4-2AACA8FD8320}"/>
              </a:ext>
            </a:extLst>
          </p:cNvPr>
          <p:cNvPicPr>
            <a:picLocks noChangeAspect="1"/>
          </p:cNvPicPr>
          <p:nvPr/>
        </p:nvPicPr>
        <p:blipFill>
          <a:blip r:embed="rId6"/>
          <a:stretch>
            <a:fillRect/>
          </a:stretch>
        </p:blipFill>
        <p:spPr>
          <a:xfrm>
            <a:off x="6794525" y="2313129"/>
            <a:ext cx="1892300" cy="1066800"/>
          </a:xfrm>
          <a:prstGeom prst="rect">
            <a:avLst/>
          </a:prstGeom>
        </p:spPr>
      </p:pic>
    </p:spTree>
    <p:extLst>
      <p:ext uri="{BB962C8B-B14F-4D97-AF65-F5344CB8AC3E}">
        <p14:creationId xmlns:p14="http://schemas.microsoft.com/office/powerpoint/2010/main" val="3619736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DE84-9DA0-BE48-9D67-D5063D5A9EA1}"/>
              </a:ext>
            </a:extLst>
          </p:cNvPr>
          <p:cNvSpPr>
            <a:spLocks noGrp="1"/>
          </p:cNvSpPr>
          <p:nvPr>
            <p:ph type="title"/>
          </p:nvPr>
        </p:nvSpPr>
        <p:spPr/>
        <p:txBody>
          <a:bodyPr/>
          <a:lstStyle/>
          <a:p>
            <a:r>
              <a:rPr lang="en-US" dirty="0"/>
              <a:t>More Inputs - Visually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B5A7086-EE01-624D-B236-DFAA9F0CDC07}"/>
                  </a:ext>
                </a:extLst>
              </p:cNvPr>
              <p:cNvSpPr>
                <a:spLocks noGrp="1"/>
              </p:cNvSpPr>
              <p:nvPr>
                <p:ph type="body" idx="1"/>
              </p:nvPr>
            </p:nvSpPr>
            <p:spPr>
              <a:xfrm>
                <a:off x="3090625" y="575500"/>
                <a:ext cx="5596200" cy="4328194"/>
              </a:xfrm>
            </p:spPr>
            <p:txBody>
              <a:bodyPr/>
              <a:lstStyle/>
              <a:p>
                <a:pPr marL="139700" indent="0">
                  <a:buNone/>
                </a:pPr>
                <a:r>
                  <a:rPr lang="en-US" dirty="0"/>
                  <a:t>Adding more features to the model allows for more complex relationships to be learned</a:t>
                </a:r>
              </a:p>
              <a:p>
                <a:pPr marL="139700" indent="0" algn="ctr">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d>
                        <m:dPr>
                          <m:ctrlPr>
                            <a:rPr lang="en-US" i="1">
                              <a:latin typeface="Cambria Math" panose="02040503050406030204" pitchFamily="18" charset="0"/>
                            </a:rPr>
                          </m:ctrlPr>
                        </m:dPr>
                        <m:e>
                          <m:r>
                            <a:rPr lang="en-US" i="1">
                              <a:latin typeface="Cambria Math" panose="02040503050406030204" pitchFamily="18" charset="0"/>
                            </a:rPr>
                            <m:t>𝑠𝑞</m:t>
                          </m:r>
                          <m:r>
                            <a:rPr lang="en-US" i="1">
                              <a:latin typeface="Cambria Math" panose="02040503050406030204" pitchFamily="18" charset="0"/>
                            </a:rPr>
                            <m:t>. </m:t>
                          </m:r>
                          <m:r>
                            <a:rPr lang="en-US" i="1">
                              <a:latin typeface="Cambria Math" panose="02040503050406030204" pitchFamily="18" charset="0"/>
                            </a:rPr>
                            <m:t>𝑓𝑡</m:t>
                          </m:r>
                          <m:r>
                            <a:rPr lang="en-US" i="1">
                              <a:latin typeface="Cambria Math" panose="02040503050406030204" pitchFamily="18" charset="0"/>
                            </a:rPr>
                            <m:t>.</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 </m:t>
                          </m:r>
                          <m:r>
                            <a:rPr lang="en-US" i="1">
                              <a:latin typeface="Cambria Math" panose="02040503050406030204" pitchFamily="18" charset="0"/>
                            </a:rPr>
                            <m:t>𝑏𝑎𝑡h𝑟𝑜𝑜𝑚𝑠</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oMath>
                  </m:oMathPara>
                </a14:m>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buNone/>
                </a:pPr>
                <a:r>
                  <a:rPr lang="en-US" dirty="0"/>
                  <a:t>Coefficients tell us the rate of change </a:t>
                </a:r>
                <a:r>
                  <a:rPr lang="en-US" b="1" dirty="0"/>
                  <a:t>if all other features are constant</a:t>
                </a:r>
              </a:p>
            </p:txBody>
          </p:sp>
        </mc:Choice>
        <mc:Fallback xmlns="">
          <p:sp>
            <p:nvSpPr>
              <p:cNvPr id="3" name="Text Placeholder 2">
                <a:extLst>
                  <a:ext uri="{FF2B5EF4-FFF2-40B4-BE49-F238E27FC236}">
                    <a16:creationId xmlns:a16="http://schemas.microsoft.com/office/drawing/2014/main" id="{5B5A7086-EE01-624D-B236-DFAA9F0CDC07}"/>
                  </a:ext>
                </a:extLst>
              </p:cNvPr>
              <p:cNvSpPr>
                <a:spLocks noGrp="1" noRot="1" noChangeAspect="1" noMove="1" noResize="1" noEditPoints="1" noAdjustHandles="1" noChangeArrowheads="1" noChangeShapeType="1" noTextEdit="1"/>
              </p:cNvSpPr>
              <p:nvPr>
                <p:ph type="body" idx="1"/>
              </p:nvPr>
            </p:nvSpPr>
            <p:spPr>
              <a:xfrm>
                <a:off x="3090625" y="575500"/>
                <a:ext cx="5596200" cy="4328194"/>
              </a:xfrm>
              <a:blipFill>
                <a:blip r:embed="rId2"/>
                <a:stretch>
                  <a:fillRect b="-351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638545F-FDED-7845-94D8-D5A2B9F5DC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pic>
        <p:nvPicPr>
          <p:cNvPr id="5" name="Picture 4">
            <a:extLst>
              <a:ext uri="{FF2B5EF4-FFF2-40B4-BE49-F238E27FC236}">
                <a16:creationId xmlns:a16="http://schemas.microsoft.com/office/drawing/2014/main" id="{40B38F13-A004-3B44-8FCC-200B31D929C7}"/>
              </a:ext>
            </a:extLst>
          </p:cNvPr>
          <p:cNvPicPr>
            <a:picLocks noChangeAspect="1"/>
          </p:cNvPicPr>
          <p:nvPr/>
        </p:nvPicPr>
        <p:blipFill>
          <a:blip r:embed="rId3"/>
          <a:stretch>
            <a:fillRect/>
          </a:stretch>
        </p:blipFill>
        <p:spPr>
          <a:xfrm>
            <a:off x="3331321" y="1718982"/>
            <a:ext cx="5114808" cy="2577541"/>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4A284B06-B370-4BAF-899C-AAF8F7CD9E43}"/>
                  </a:ext>
                </a:extLst>
              </p14:cNvPr>
              <p14:cNvContentPartPr/>
              <p14:nvPr/>
            </p14:nvContentPartPr>
            <p14:xfrm>
              <a:off x="5908320" y="4293000"/>
              <a:ext cx="494640" cy="201600"/>
            </p14:xfrm>
          </p:contentPart>
        </mc:Choice>
        <mc:Fallback>
          <p:pic>
            <p:nvPicPr>
              <p:cNvPr id="6" name="Ink 5">
                <a:extLst>
                  <a:ext uri="{FF2B5EF4-FFF2-40B4-BE49-F238E27FC236}">
                    <a16:creationId xmlns:a16="http://schemas.microsoft.com/office/drawing/2014/main" id="{4A284B06-B370-4BAF-899C-AAF8F7CD9E43}"/>
                  </a:ext>
                </a:extLst>
              </p:cNvPr>
              <p:cNvPicPr/>
              <p:nvPr/>
            </p:nvPicPr>
            <p:blipFill>
              <a:blip r:embed="rId5"/>
              <a:stretch>
                <a:fillRect/>
              </a:stretch>
            </p:blipFill>
            <p:spPr>
              <a:xfrm>
                <a:off x="5898960" y="4283640"/>
                <a:ext cx="5133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3" name="Ink 12">
                <a:extLst>
                  <a:ext uri="{FF2B5EF4-FFF2-40B4-BE49-F238E27FC236}">
                    <a16:creationId xmlns:a16="http://schemas.microsoft.com/office/drawing/2014/main" id="{30A29BF0-6850-46F4-946A-007872C662C4}"/>
                  </a:ext>
                </a:extLst>
              </p14:cNvPr>
              <p14:cNvContentPartPr/>
              <p14:nvPr/>
            </p14:nvContentPartPr>
            <p14:xfrm>
              <a:off x="3476028" y="4171420"/>
              <a:ext cx="540720" cy="260640"/>
            </p14:xfrm>
          </p:contentPart>
        </mc:Choice>
        <mc:Fallback>
          <p:pic>
            <p:nvPicPr>
              <p:cNvPr id="13" name="Ink 12">
                <a:extLst>
                  <a:ext uri="{FF2B5EF4-FFF2-40B4-BE49-F238E27FC236}">
                    <a16:creationId xmlns:a16="http://schemas.microsoft.com/office/drawing/2014/main" id="{30A29BF0-6850-46F4-946A-007872C662C4}"/>
                  </a:ext>
                </a:extLst>
              </p:cNvPr>
              <p:cNvPicPr/>
              <p:nvPr/>
            </p:nvPicPr>
            <p:blipFill>
              <a:blip r:embed="rId7"/>
              <a:stretch>
                <a:fillRect/>
              </a:stretch>
            </p:blipFill>
            <p:spPr>
              <a:xfrm>
                <a:off x="3467034" y="4162420"/>
                <a:ext cx="558348"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8" name="Ink 17">
                <a:extLst>
                  <a:ext uri="{FF2B5EF4-FFF2-40B4-BE49-F238E27FC236}">
                    <a16:creationId xmlns:a16="http://schemas.microsoft.com/office/drawing/2014/main" id="{44B63CCD-984D-443E-8C59-56048BAC560F}"/>
                  </a:ext>
                </a:extLst>
              </p14:cNvPr>
              <p14:cNvContentPartPr/>
              <p14:nvPr/>
            </p14:nvContentPartPr>
            <p14:xfrm>
              <a:off x="8474628" y="2795140"/>
              <a:ext cx="177120" cy="213120"/>
            </p14:xfrm>
          </p:contentPart>
        </mc:Choice>
        <mc:Fallback>
          <p:pic>
            <p:nvPicPr>
              <p:cNvPr id="18" name="Ink 17">
                <a:extLst>
                  <a:ext uri="{FF2B5EF4-FFF2-40B4-BE49-F238E27FC236}">
                    <a16:creationId xmlns:a16="http://schemas.microsoft.com/office/drawing/2014/main" id="{44B63CCD-984D-443E-8C59-56048BAC560F}"/>
                  </a:ext>
                </a:extLst>
              </p:cNvPr>
              <p:cNvPicPr/>
              <p:nvPr/>
            </p:nvPicPr>
            <p:blipFill>
              <a:blip r:embed="rId9"/>
              <a:stretch>
                <a:fillRect/>
              </a:stretch>
            </p:blipFill>
            <p:spPr>
              <a:xfrm>
                <a:off x="8465628" y="2786140"/>
                <a:ext cx="194760" cy="230760"/>
              </a:xfrm>
              <a:prstGeom prst="rect">
                <a:avLst/>
              </a:prstGeom>
            </p:spPr>
          </p:pic>
        </mc:Fallback>
      </mc:AlternateContent>
    </p:spTree>
    <p:extLst>
      <p:ext uri="{BB962C8B-B14F-4D97-AF65-F5344CB8AC3E}">
        <p14:creationId xmlns:p14="http://schemas.microsoft.com/office/powerpoint/2010/main" val="669892098"/>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A90-0A31-014E-9E1A-1F1D043296D6}"/>
              </a:ext>
            </a:extLst>
          </p:cNvPr>
          <p:cNvSpPr>
            <a:spLocks noGrp="1"/>
          </p:cNvSpPr>
          <p:nvPr>
            <p:ph type="title"/>
          </p:nvPr>
        </p:nvSpPr>
        <p:spPr/>
        <p:txBody>
          <a:bodyPr/>
          <a:lstStyle/>
          <a:p>
            <a:r>
              <a:rPr lang="en-US" dirty="0"/>
              <a:t>Features</a:t>
            </a:r>
          </a:p>
        </p:txBody>
      </p:sp>
      <p:sp>
        <p:nvSpPr>
          <p:cNvPr id="3" name="Text Placeholder 2">
            <a:extLst>
              <a:ext uri="{FF2B5EF4-FFF2-40B4-BE49-F238E27FC236}">
                <a16:creationId xmlns:a16="http://schemas.microsoft.com/office/drawing/2014/main" id="{A451F4BA-86FC-E643-926D-F5778E2E2FA3}"/>
              </a:ext>
            </a:extLst>
          </p:cNvPr>
          <p:cNvSpPr>
            <a:spLocks noGrp="1"/>
          </p:cNvSpPr>
          <p:nvPr>
            <p:ph type="body" idx="1"/>
          </p:nvPr>
        </p:nvSpPr>
        <p:spPr>
          <a:xfrm>
            <a:off x="3090625" y="315524"/>
            <a:ext cx="5596200" cy="3981000"/>
          </a:xfrm>
        </p:spPr>
        <p:txBody>
          <a:bodyPr/>
          <a:lstStyle/>
          <a:p>
            <a:pPr marL="139700" indent="0">
              <a:buNone/>
            </a:pPr>
            <a:r>
              <a:rPr lang="en-US" dirty="0"/>
              <a:t>You can use anything you want as features and include as many of them as you want!</a:t>
            </a:r>
          </a:p>
          <a:p>
            <a:pPr marL="139700" indent="0">
              <a:buNone/>
            </a:pPr>
            <a:endParaRPr lang="en-US" dirty="0"/>
          </a:p>
          <a:p>
            <a:pPr marL="139700" indent="0">
              <a:buNone/>
            </a:pPr>
            <a:r>
              <a:rPr lang="en-US" dirty="0"/>
              <a:t>Generally, more features means a more complex model. This might not always be a good thing! </a:t>
            </a:r>
          </a:p>
          <a:p>
            <a:pPr marL="139700" indent="0">
              <a:buNone/>
            </a:pPr>
            <a:r>
              <a:rPr lang="en-US" dirty="0"/>
              <a:t>Choosing good features is a bit of an art.</a:t>
            </a:r>
          </a:p>
          <a:p>
            <a:pPr marL="139700" indent="0">
              <a:buNone/>
            </a:pPr>
            <a:endParaRPr lang="en-US" dirty="0"/>
          </a:p>
        </p:txBody>
      </p:sp>
      <p:sp>
        <p:nvSpPr>
          <p:cNvPr id="4" name="Slide Number Placeholder 3">
            <a:extLst>
              <a:ext uri="{FF2B5EF4-FFF2-40B4-BE49-F238E27FC236}">
                <a16:creationId xmlns:a16="http://schemas.microsoft.com/office/drawing/2014/main" id="{F2D664BF-62F9-F642-A173-AC13C1FFFC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3420370972"/>
                  </p:ext>
                </p:extLst>
              </p:nvPr>
            </p:nvGraphicFramePr>
            <p:xfrm>
              <a:off x="3090625" y="2397500"/>
              <a:ext cx="5466159" cy="2159000"/>
            </p:xfrm>
            <a:graphic>
              <a:graphicData uri="http://schemas.openxmlformats.org/drawingml/2006/table">
                <a:tbl>
                  <a:tblPr firstRow="1" bandRow="1">
                    <a:tableStyleId>{5A111915-BE36-4E01-A7E5-04B1672EAD32}</a:tableStyleId>
                  </a:tblPr>
                  <a:tblGrid>
                    <a:gridCol w="1104857">
                      <a:extLst>
                        <a:ext uri="{9D8B030D-6E8A-4147-A177-3AD203B41FA5}">
                          <a16:colId xmlns:a16="http://schemas.microsoft.com/office/drawing/2014/main" val="3392280889"/>
                        </a:ext>
                      </a:extLst>
                    </a:gridCol>
                    <a:gridCol w="2539249">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dirty="0"/>
                            <a:t>0</a:t>
                          </a:r>
                        </a:p>
                      </a:txBody>
                      <a:tcPr/>
                    </a:tc>
                    <a:tc>
                      <a:txBody>
                        <a:bodyPr/>
                        <a:lstStyle/>
                        <a:p>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dirty="0"/>
                            <a:t>1</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 </a:t>
                          </a:r>
                          <a14:m>
                            <m:oMath xmlns:m="http://schemas.openxmlformats.org/officeDocument/2006/math">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oMath>
                          </a14:m>
                          <a:r>
                            <a:rPr lang="en-US" dirty="0"/>
                            <a:t> = sq. ft.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dirty="0"/>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 </a:t>
                          </a:r>
                          <a14:m>
                            <m:oMath xmlns:m="http://schemas.openxmlformats.org/officeDocument/2006/math">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oMath>
                          </a14:m>
                          <a:r>
                            <a:rPr lang="en-US" dirty="0"/>
                            <a:t> =</a:t>
                          </a:r>
                          <a:r>
                            <a:rPr lang="en-US" baseline="0" dirty="0"/>
                            <a:t> # bath</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dirty="0"/>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 like</a:t>
                          </a:r>
                          <a:r>
                            <a:rPr lang="en-US" baseline="0" dirty="0"/>
                            <a:t> </a:t>
                          </a:r>
                          <a14:m>
                            <m:oMath xmlns:m="http://schemas.openxmlformats.org/officeDocument/2006/math">
                              <m:func>
                                <m:funcPr>
                                  <m:ctrlPr>
                                    <a:rPr lang="en-US" b="0" i="1" baseline="0" smtClean="0">
                                      <a:latin typeface="Cambria Math" panose="02040503050406030204" pitchFamily="18" charset="0"/>
                                    </a:rPr>
                                  </m:ctrlPr>
                                </m:funcPr>
                                <m:fName>
                                  <m:r>
                                    <m:rPr>
                                      <m:sty m:val="p"/>
                                    </m:rPr>
                                    <a:rPr lang="en-US" b="0" i="0" baseline="0" smtClean="0">
                                      <a:latin typeface="Cambria Math" panose="02040503050406030204" pitchFamily="18" charset="0"/>
                                    </a:rPr>
                                    <m:t>log</m:t>
                                  </m:r>
                                </m:fName>
                                <m:e>
                                  <m:d>
                                    <m:dPr>
                                      <m:ctrlPr>
                                        <a:rPr lang="en-US" b="0" i="1" baseline="0" smtClean="0">
                                          <a:latin typeface="Cambria Math" panose="02040503050406030204" pitchFamily="18" charset="0"/>
                                        </a:rPr>
                                      </m:ctrlPr>
                                    </m:dPr>
                                    <m:e>
                                      <m:r>
                                        <a:rPr lang="en-US" b="0" i="1" baseline="0" smtClean="0">
                                          <a:latin typeface="Cambria Math" panose="02040503050406030204" pitchFamily="18" charset="0"/>
                                        </a:rPr>
                                        <m:t>𝑥</m:t>
                                      </m:r>
                                      <m:d>
                                        <m:dPr>
                                          <m:begChr m:val="["/>
                                          <m:endChr m:val="]"/>
                                          <m:ctrlPr>
                                            <a:rPr lang="en-US" b="0" i="1" baseline="0" smtClean="0">
                                              <a:latin typeface="Cambria Math" panose="02040503050406030204" pitchFamily="18" charset="0"/>
                                            </a:rPr>
                                          </m:ctrlPr>
                                        </m:dPr>
                                        <m:e>
                                          <m:r>
                                            <a:rPr lang="en-US" b="0" i="1" baseline="0" smtClean="0">
                                              <a:latin typeface="Cambria Math" panose="02040503050406030204" pitchFamily="18" charset="0"/>
                                            </a:rPr>
                                            <m:t>7</m:t>
                                          </m:r>
                                        </m:e>
                                      </m:d>
                                    </m:e>
                                  </m:d>
                                </m:e>
                              </m:func>
                              <m:r>
                                <a:rPr lang="en-US" b="0" i="1" baseline="0" smtClean="0">
                                  <a:latin typeface="Cambria Math" panose="02040503050406030204" pitchFamily="18" charset="0"/>
                                </a:rPr>
                                <m:t>∗</m:t>
                              </m:r>
                              <m:r>
                                <a:rPr lang="en-US" b="0" i="1" baseline="0" smtClean="0">
                                  <a:latin typeface="Cambria Math" panose="02040503050406030204" pitchFamily="18" charset="0"/>
                                </a:rPr>
                                <m:t>𝑥</m:t>
                              </m:r>
                              <m:r>
                                <a:rPr lang="en-US" b="0" i="1" baseline="0" smtClean="0">
                                  <a:latin typeface="Cambria Math" panose="02040503050406030204" pitchFamily="18" charset="0"/>
                                </a:rPr>
                                <m:t>[2]</m:t>
                              </m:r>
                            </m:oMath>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m:rPr>
                                      <m:sty m:val="p"/>
                                    </m:rPr>
                                    <a:rPr lang="en-US" b="0" i="0" smtClean="0">
                                      <a:latin typeface="Cambria Math" panose="02040503050406030204" pitchFamily="18" charset="0"/>
                                    </a:rPr>
                                    <m:t>D</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3420370972"/>
                  </p:ext>
                </p:extLst>
              </p:nvPr>
            </p:nvGraphicFramePr>
            <p:xfrm>
              <a:off x="3090625" y="2397500"/>
              <a:ext cx="5466159" cy="2159000"/>
            </p:xfrm>
            <a:graphic>
              <a:graphicData uri="http://schemas.openxmlformats.org/drawingml/2006/table">
                <a:tbl>
                  <a:tblPr firstRow="1" bandRow="1">
                    <a:tableStyleId>{5A111915-BE36-4E01-A7E5-04B1672EAD32}</a:tableStyleId>
                  </a:tblPr>
                  <a:tblGrid>
                    <a:gridCol w="1104857">
                      <a:extLst>
                        <a:ext uri="{9D8B030D-6E8A-4147-A177-3AD203B41FA5}">
                          <a16:colId xmlns:a16="http://schemas.microsoft.com/office/drawing/2014/main" val="3392280889"/>
                        </a:ext>
                      </a:extLst>
                    </a:gridCol>
                    <a:gridCol w="2539249">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0480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dirty="0"/>
                            <a:t>0</a:t>
                          </a:r>
                        </a:p>
                      </a:txBody>
                      <a:tcPr/>
                    </a:tc>
                    <a:tc>
                      <a:txBody>
                        <a:bodyPr/>
                        <a:lstStyle/>
                        <a:p>
                          <a:endParaRPr lang="en-US"/>
                        </a:p>
                      </a:txBody>
                      <a:tcPr>
                        <a:blipFill>
                          <a:blip r:embed="rId2"/>
                          <a:stretch>
                            <a:fillRect l="-44000" t="-83333" r="-72000" b="-393333"/>
                          </a:stretch>
                        </a:blipFill>
                      </a:tcPr>
                    </a:tc>
                    <a:tc>
                      <a:txBody>
                        <a:bodyPr/>
                        <a:lstStyle/>
                        <a:p>
                          <a:endParaRPr lang="en-US"/>
                        </a:p>
                      </a:txBody>
                      <a:tcPr>
                        <a:blipFill>
                          <a:blip r:embed="rId2"/>
                          <a:stretch>
                            <a:fillRect l="-200000" t="-83333" b="-393333"/>
                          </a:stretch>
                        </a:blipFill>
                      </a:tcPr>
                    </a:tc>
                    <a:extLst>
                      <a:ext uri="{0D108BD9-81ED-4DB2-BD59-A6C34878D82A}">
                        <a16:rowId xmlns:a16="http://schemas.microsoft.com/office/drawing/2014/main" val="2261295687"/>
                      </a:ext>
                    </a:extLst>
                  </a:tr>
                  <a:tr h="370840">
                    <a:tc>
                      <a:txBody>
                        <a:bodyPr/>
                        <a:lstStyle/>
                        <a:p>
                          <a:r>
                            <a:rPr lang="en-US" dirty="0"/>
                            <a:t>1</a:t>
                          </a:r>
                        </a:p>
                      </a:txBody>
                      <a:tcPr/>
                    </a:tc>
                    <a:tc>
                      <a:txBody>
                        <a:bodyPr/>
                        <a:lstStyle/>
                        <a:p>
                          <a:endParaRPr lang="en-US"/>
                        </a:p>
                      </a:txBody>
                      <a:tcPr>
                        <a:blipFill>
                          <a:blip r:embed="rId2"/>
                          <a:stretch>
                            <a:fillRect l="-44000" t="-189655" r="-72000" b="-306897"/>
                          </a:stretch>
                        </a:blipFill>
                      </a:tcPr>
                    </a:tc>
                    <a:tc>
                      <a:txBody>
                        <a:bodyPr/>
                        <a:lstStyle/>
                        <a:p>
                          <a:endParaRPr lang="en-US"/>
                        </a:p>
                      </a:txBody>
                      <a:tcPr>
                        <a:blipFill>
                          <a:blip r:embed="rId2"/>
                          <a:stretch>
                            <a:fillRect l="-200000" t="-189655" b="-306897"/>
                          </a:stretch>
                        </a:blipFill>
                      </a:tcPr>
                    </a:tc>
                    <a:extLst>
                      <a:ext uri="{0D108BD9-81ED-4DB2-BD59-A6C34878D82A}">
                        <a16:rowId xmlns:a16="http://schemas.microsoft.com/office/drawing/2014/main" val="1912774004"/>
                      </a:ext>
                    </a:extLst>
                  </a:tr>
                  <a:tr h="370840">
                    <a:tc>
                      <a:txBody>
                        <a:bodyPr/>
                        <a:lstStyle/>
                        <a:p>
                          <a:r>
                            <a:rPr lang="en-US" dirty="0"/>
                            <a:t>2</a:t>
                          </a:r>
                        </a:p>
                      </a:txBody>
                      <a:tcPr/>
                    </a:tc>
                    <a:tc>
                      <a:txBody>
                        <a:bodyPr/>
                        <a:lstStyle/>
                        <a:p>
                          <a:endParaRPr lang="en-US"/>
                        </a:p>
                      </a:txBody>
                      <a:tcPr>
                        <a:blipFill>
                          <a:blip r:embed="rId2"/>
                          <a:stretch>
                            <a:fillRect l="-44000" t="-289655" r="-72000" b="-206897"/>
                          </a:stretch>
                        </a:blipFill>
                      </a:tcPr>
                    </a:tc>
                    <a:tc>
                      <a:txBody>
                        <a:bodyPr/>
                        <a:lstStyle/>
                        <a:p>
                          <a:endParaRPr lang="en-US"/>
                        </a:p>
                      </a:txBody>
                      <a:tcPr>
                        <a:blipFill>
                          <a:blip r:embed="rId2"/>
                          <a:stretch>
                            <a:fillRect l="-200000" t="-289655" b="-206897"/>
                          </a:stretch>
                        </a:blipFill>
                      </a:tcPr>
                    </a:tc>
                    <a:extLst>
                      <a:ext uri="{0D108BD9-81ED-4DB2-BD59-A6C34878D82A}">
                        <a16:rowId xmlns:a16="http://schemas.microsoft.com/office/drawing/2014/main" val="1933971319"/>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dirty="0"/>
                            <a:t>D</a:t>
                          </a:r>
                        </a:p>
                      </a:txBody>
                      <a:tcPr/>
                    </a:tc>
                    <a:tc>
                      <a:txBody>
                        <a:bodyPr/>
                        <a:lstStyle/>
                        <a:p>
                          <a:endParaRPr lang="en-US"/>
                        </a:p>
                      </a:txBody>
                      <a:tcPr>
                        <a:blipFill>
                          <a:blip r:embed="rId2"/>
                          <a:stretch>
                            <a:fillRect l="-44000" t="-493103" r="-72000" b="-3448"/>
                          </a:stretch>
                        </a:blipFill>
                      </a:tcPr>
                    </a:tc>
                    <a:tc>
                      <a:txBody>
                        <a:bodyPr/>
                        <a:lstStyle/>
                        <a:p>
                          <a:endParaRPr lang="en-US"/>
                        </a:p>
                      </a:txBody>
                      <a:tcPr>
                        <a:blipFill>
                          <a:blip r:embed="rId2"/>
                          <a:stretch>
                            <a:fillRect l="-200000" t="-493103" b="-3448"/>
                          </a:stretch>
                        </a:blipFill>
                      </a:tcPr>
                    </a:tc>
                    <a:extLst>
                      <a:ext uri="{0D108BD9-81ED-4DB2-BD59-A6C34878D82A}">
                        <a16:rowId xmlns:a16="http://schemas.microsoft.com/office/drawing/2014/main" val="2117622504"/>
                      </a:ext>
                    </a:extLst>
                  </a:tr>
                </a:tbl>
              </a:graphicData>
            </a:graphic>
          </p:graphicFrame>
        </mc:Fallback>
      </mc:AlternateContent>
    </p:spTree>
    <p:extLst>
      <p:ext uri="{BB962C8B-B14F-4D97-AF65-F5344CB8AC3E}">
        <p14:creationId xmlns:p14="http://schemas.microsoft.com/office/powerpoint/2010/main" val="760702439"/>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671AC-1D7C-574A-923E-D5C89D2B2853}"/>
              </a:ext>
            </a:extLst>
          </p:cNvPr>
          <p:cNvSpPr>
            <a:spLocks noGrp="1"/>
          </p:cNvSpPr>
          <p:nvPr>
            <p:ph type="title"/>
          </p:nvPr>
        </p:nvSpPr>
        <p:spPr/>
        <p:txBody>
          <a:bodyPr/>
          <a:lstStyle/>
          <a:p>
            <a:r>
              <a:rPr lang="en-US" dirty="0"/>
              <a:t>Term recap</a:t>
            </a:r>
          </a:p>
        </p:txBody>
      </p:sp>
      <p:sp>
        <p:nvSpPr>
          <p:cNvPr id="3" name="Text Placeholder 2">
            <a:extLst>
              <a:ext uri="{FF2B5EF4-FFF2-40B4-BE49-F238E27FC236}">
                <a16:creationId xmlns:a16="http://schemas.microsoft.com/office/drawing/2014/main" id="{C8F18CE7-713A-434D-B664-47902C3D0461}"/>
              </a:ext>
            </a:extLst>
          </p:cNvPr>
          <p:cNvSpPr>
            <a:spLocks noGrp="1"/>
          </p:cNvSpPr>
          <p:nvPr>
            <p:ph type="body" idx="1"/>
          </p:nvPr>
        </p:nvSpPr>
        <p:spPr>
          <a:xfrm>
            <a:off x="2623930" y="71920"/>
            <a:ext cx="6285620" cy="4804883"/>
          </a:xfrm>
        </p:spPr>
        <p:txBody>
          <a:bodyPr/>
          <a:lstStyle/>
          <a:p>
            <a:r>
              <a:rPr lang="en-US" b="1" dirty="0"/>
              <a:t>Supervised learning</a:t>
            </a:r>
            <a:r>
              <a:rPr lang="en-US" dirty="0"/>
              <a:t>: The machine learning task of learning a function that maps an input to an output based on example input-output pairs.</a:t>
            </a:r>
          </a:p>
          <a:p>
            <a:r>
              <a:rPr lang="en-US" b="1" dirty="0"/>
              <a:t>Regression</a:t>
            </a:r>
            <a:r>
              <a:rPr lang="en-US" dirty="0"/>
              <a:t>: A supervised learning task where the outputs are continuous values.</a:t>
            </a:r>
          </a:p>
          <a:p>
            <a:r>
              <a:rPr lang="en-US" b="1" dirty="0"/>
              <a:t>Feature</a:t>
            </a:r>
            <a:r>
              <a:rPr lang="en-US" dirty="0"/>
              <a:t>: </a:t>
            </a:r>
          </a:p>
          <a:p>
            <a:pPr lvl="1"/>
            <a:r>
              <a:rPr lang="en-US" dirty="0"/>
              <a:t>An attribute that we’re selecting for our model </a:t>
            </a:r>
          </a:p>
          <a:p>
            <a:pPr lvl="1"/>
            <a:r>
              <a:rPr lang="en-US" dirty="0"/>
              <a:t>Can come from the original dataset, or through some transformations (</a:t>
            </a:r>
            <a:r>
              <a:rPr lang="en-US" b="1" i="1" dirty="0"/>
              <a:t>feature extraction</a:t>
            </a:r>
            <a:r>
              <a:rPr lang="en-US" dirty="0"/>
              <a:t>)</a:t>
            </a:r>
          </a:p>
          <a:p>
            <a:r>
              <a:rPr lang="en-US" b="1" dirty="0"/>
              <a:t>Parameter</a:t>
            </a:r>
            <a:r>
              <a:rPr lang="en-US" dirty="0"/>
              <a:t>: The weight or bias associated with a feature. The goal of machine learning is to adjust the weights to optimize the loss functions on training data. </a:t>
            </a:r>
          </a:p>
          <a:p>
            <a:r>
              <a:rPr lang="en-US" b="1" dirty="0"/>
              <a:t>Loss function</a:t>
            </a:r>
            <a:r>
              <a:rPr lang="en-US" dirty="0"/>
              <a:t>: A function that computes the distance between the predicted output from a machine learning model and the actual output.</a:t>
            </a:r>
          </a:p>
          <a:p>
            <a:r>
              <a:rPr lang="en-US" b="1" dirty="0"/>
              <a:t>Machine learning model</a:t>
            </a:r>
            <a:r>
              <a:rPr lang="en-US" dirty="0"/>
              <a:t>: An algorithm that combs through an amount of data to find patterns, make predictions, or generate insights</a:t>
            </a:r>
          </a:p>
          <a:p>
            <a:r>
              <a:rPr lang="en-US" b="1" dirty="0"/>
              <a:t>Optimization algorithm</a:t>
            </a:r>
            <a:r>
              <a:rPr lang="en-US" dirty="0"/>
              <a:t>: An algorithm used to minimize the loss during training. The most common one is </a:t>
            </a:r>
            <a:r>
              <a:rPr lang="en-US" b="1" i="1" dirty="0"/>
              <a:t>Gradient Descent</a:t>
            </a:r>
            <a:r>
              <a:rPr lang="en-US" dirty="0"/>
              <a:t>.</a:t>
            </a:r>
          </a:p>
          <a:p>
            <a:endParaRPr lang="en-US" dirty="0"/>
          </a:p>
          <a:p>
            <a:endParaRPr lang="en-US" dirty="0"/>
          </a:p>
        </p:txBody>
      </p:sp>
      <p:sp>
        <p:nvSpPr>
          <p:cNvPr id="4" name="Slide Number Placeholder 3">
            <a:extLst>
              <a:ext uri="{FF2B5EF4-FFF2-40B4-BE49-F238E27FC236}">
                <a16:creationId xmlns:a16="http://schemas.microsoft.com/office/drawing/2014/main" id="{5ADFF59D-F17B-7043-8FAF-28AF8DF70D3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Tree>
    <p:extLst>
      <p:ext uri="{BB962C8B-B14F-4D97-AF65-F5344CB8AC3E}">
        <p14:creationId xmlns:p14="http://schemas.microsoft.com/office/powerpoint/2010/main" val="1084321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B9289-07AD-6947-A582-04279392DD63}"/>
              </a:ext>
            </a:extLst>
          </p:cNvPr>
          <p:cNvSpPr>
            <a:spLocks noGrp="1"/>
          </p:cNvSpPr>
          <p:nvPr>
            <p:ph type="title"/>
          </p:nvPr>
        </p:nvSpPr>
        <p:spPr/>
        <p:txBody>
          <a:bodyPr/>
          <a:lstStyle/>
          <a:p>
            <a:r>
              <a:rPr lang="en-US" dirty="0"/>
              <a:t>Linear Regression 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B198BD2-D455-A944-9C09-2C855E39D38C}"/>
                  </a:ext>
                </a:extLst>
              </p:cNvPr>
              <p:cNvSpPr>
                <a:spLocks noGrp="1"/>
              </p:cNvSpPr>
              <p:nvPr>
                <p:ph type="body" idx="1"/>
              </p:nvPr>
            </p:nvSpPr>
            <p:spPr/>
            <p:txBody>
              <a:bodyPr/>
              <a:lstStyle/>
              <a:p>
                <a:pPr marL="139700" indent="0">
                  <a:buNone/>
                </a:pPr>
                <a:r>
                  <a:rPr lang="en-US" b="1" dirty="0"/>
                  <a:t>Dataset</a:t>
                </a:r>
                <a:endParaRPr lang="en-US" b="1" i="1" dirty="0">
                  <a:latin typeface="Cambria Math" panose="02040503050406030204" pitchFamily="18" charset="0"/>
                </a:endParaRPr>
              </a:p>
              <a:p>
                <a:pPr marL="139700" indent="0">
                  <a:buNone/>
                </a:pPr>
                <a14:m>
                  <m:oMath xmlns:m="http://schemas.openxmlformats.org/officeDocument/2006/math">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d>
                      </m:e>
                      <m:sub>
                        <m: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sSubSup>
                  </m:oMath>
                </a14:m>
                <a:r>
                  <a:rPr lang="en-US" dirty="0"/>
                  <a:t> where </a:t>
                </a:r>
                <a14:m>
                  <m:oMath xmlns:m="http://schemas.openxmlformats.org/officeDocument/2006/math">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endParaRPr lang="en-US" dirty="0"/>
              </a:p>
              <a:p>
                <a:pPr marL="139700" indent="0">
                  <a:buNone/>
                </a:pPr>
                <a:br>
                  <a:rPr lang="en-US" b="1" dirty="0"/>
                </a:br>
                <a:r>
                  <a:rPr lang="en-US" b="1" dirty="0"/>
                  <a:t>Feature Extraction</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d>
                    </m:oMath>
                  </m:oMathPara>
                </a14:m>
                <a:endParaRPr lang="en-US" dirty="0"/>
              </a:p>
              <a:p>
                <a:pPr marL="139700" indent="0">
                  <a:buNone/>
                </a:pPr>
                <a:br>
                  <a:rPr lang="en-US" dirty="0"/>
                </a:br>
                <a:r>
                  <a:rPr lang="en-US" b="1" dirty="0"/>
                  <a:t>Regression Model</a:t>
                </a:r>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𝜖</m:t>
                      </m:r>
                    </m:oMath>
                    <m:oMath xmlns:m="http://schemas.openxmlformats.org/officeDocument/2006/math">
                      <m:r>
                        <a:rPr lang="en-US">
                          <a:latin typeface="Cambria Math" panose="02040503050406030204" pitchFamily="18" charset="0"/>
                        </a:rPr>
                        <m:t>    </m:t>
                      </m:r>
                      <m:r>
                        <a:rPr lang="en-US" i="1">
                          <a:latin typeface="Cambria Math" panose="02040503050406030204" pitchFamily="18" charset="0"/>
                        </a:rPr>
                        <m:t>= </m:t>
                      </m:r>
                      <m:nary>
                        <m:naryPr>
                          <m:chr m:val="∑"/>
                          <m:limLoc m:val="subSup"/>
                          <m:ctrlPr>
                            <a:rPr lang="en-US" i="1">
                              <a:latin typeface="Cambria Math" panose="02040503050406030204" pitchFamily="18" charset="0"/>
                            </a:rPr>
                          </m:ctrlPr>
                        </m:naryPr>
                        <m:sub>
                          <m:r>
                            <m:rPr>
                              <m:brk m:alnAt="25"/>
                            </m:rPr>
                            <a:rPr lang="en-US" i="1">
                              <a:latin typeface="Cambria Math" panose="02040503050406030204" pitchFamily="18" charset="0"/>
                            </a:rPr>
                            <m:t>𝑗</m:t>
                          </m:r>
                          <m:r>
                            <a:rPr lang="en-US" i="1">
                              <a:latin typeface="Cambria Math" panose="02040503050406030204" pitchFamily="18" charset="0"/>
                            </a:rPr>
                            <m:t>=0</m:t>
                          </m:r>
                        </m:sub>
                        <m:sup>
                          <m:r>
                            <a:rPr lang="en-US" i="1">
                              <a:latin typeface="Cambria Math" panose="02040503050406030204" pitchFamily="18" charset="0"/>
                            </a:rPr>
                            <m:t>𝐷</m:t>
                          </m:r>
                        </m:sup>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𝑗</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𝑗</m:t>
                              </m:r>
                            </m:sub>
                          </m:sSub>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𝜖</m:t>
                          </m:r>
                        </m:e>
                      </m:nary>
                    </m:oMath>
                    <m:oMath xmlns:m="http://schemas.openxmlformats.org/officeDocument/2006/math">
                      <m:r>
                        <a:rPr lang="en-US">
                          <a:latin typeface="Cambria Math" panose="02040503050406030204" pitchFamily="18" charset="0"/>
                        </a:rPr>
                        <m:t>    </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𝑤</m:t>
                          </m:r>
                        </m:e>
                        <m:sup>
                          <m:r>
                            <a:rPr lang="en-US" i="1">
                              <a:latin typeface="Cambria Math" panose="02040503050406030204" pitchFamily="18" charset="0"/>
                            </a:rPr>
                            <m:t>𝑇</m:t>
                          </m:r>
                        </m:sup>
                      </m:sSup>
                      <m:r>
                        <a:rPr lang="en-US" i="1">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𝜖</m:t>
                      </m:r>
                    </m:oMath>
                  </m:oMathPara>
                </a14:m>
                <a:endParaRPr lang="en-US" i="1" dirty="0">
                  <a:latin typeface="Cambria Math" panose="02040503050406030204" pitchFamily="18" charset="0"/>
                </a:endParaRPr>
              </a:p>
              <a:p>
                <a:pPr marL="139700" indent="0">
                  <a:buNone/>
                </a:pPr>
                <a:br>
                  <a:rPr lang="en-US" b="1" dirty="0"/>
                </a:br>
                <a:r>
                  <a:rPr lang="en-US" b="1" dirty="0"/>
                  <a:t>Quality Metric / Loss function</a:t>
                </a:r>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𝑀𝑆𝐸</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𝑛</m:t>
                          </m:r>
                        </m:den>
                      </m:f>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 </m:t>
                              </m:r>
                              <m:sSup>
                                <m:sSupPr>
                                  <m:ctrlPr>
                                    <a:rPr lang="en-US" i="1">
                                      <a:latin typeface="Cambria Math" panose="02040503050406030204" pitchFamily="18" charset="0"/>
                                    </a:rPr>
                                  </m:ctrlPr>
                                </m:sSup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m:t>
                              </m:r>
                            </m:e>
                            <m:sup>
                              <m:r>
                                <a:rPr lang="en-US" i="1">
                                  <a:latin typeface="Cambria Math" panose="02040503050406030204" pitchFamily="18" charset="0"/>
                                </a:rPr>
                                <m:t>2</m:t>
                              </m:r>
                            </m:sup>
                          </m:sSup>
                        </m:e>
                      </m:nary>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dirty="0"/>
              </a:p>
            </p:txBody>
          </p:sp>
        </mc:Choice>
        <mc:Fallback xmlns="">
          <p:sp>
            <p:nvSpPr>
              <p:cNvPr id="3" name="Text Placeholder 2">
                <a:extLst>
                  <a:ext uri="{FF2B5EF4-FFF2-40B4-BE49-F238E27FC236}">
                    <a16:creationId xmlns:a16="http://schemas.microsoft.com/office/drawing/2014/main" id="{0B198BD2-D455-A944-9C09-2C855E39D38C}"/>
                  </a:ext>
                </a:extLst>
              </p:cNvPr>
              <p:cNvSpPr>
                <a:spLocks noGrp="1" noRot="1" noChangeAspect="1" noMove="1" noResize="1" noEditPoints="1" noAdjustHandles="1" noChangeArrowheads="1" noChangeShapeType="1" noTextEdit="1"/>
              </p:cNvSpPr>
              <p:nvPr>
                <p:ph type="body" idx="1"/>
              </p:nvPr>
            </p:nvSpPr>
            <p:spPr>
              <a:blipFill>
                <a:blip r:embed="rId2"/>
                <a:stretch>
                  <a:fillRect b="-171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14411943-940E-D942-B33F-553DBDD8E8A8}"/>
                  </a:ext>
                </a:extLst>
              </p:cNvPr>
              <p:cNvSpPr>
                <a:spLocks noGrp="1"/>
              </p:cNvSpPr>
              <p:nvPr>
                <p:ph type="body" idx="2"/>
              </p:nvPr>
            </p:nvSpPr>
            <p:spPr/>
            <p:txBody>
              <a:bodyPr/>
              <a:lstStyle/>
              <a:p>
                <a:pPr marL="158750" indent="0">
                  <a:buNone/>
                </a:pPr>
                <a:r>
                  <a:rPr lang="en-US" b="1" dirty="0"/>
                  <a:t>Predictor</a:t>
                </a:r>
              </a:p>
              <a:p>
                <a:pPr marL="158750" indent="0">
                  <a:buNone/>
                </a:pPr>
                <a14:m>
                  <m:oMathPara xmlns:m="http://schemas.openxmlformats.org/officeDocument/2006/math">
                    <m:oMathParaPr>
                      <m:jc m:val="centerGroup"/>
                    </m:oMathParaPr>
                    <m:oMath xmlns:m="http://schemas.openxmlformats.org/officeDocument/2006/math">
                      <m:acc>
                        <m:accPr>
                          <m:chr m:val="̂"/>
                          <m:ctrlPr>
                            <a:rPr lang="en-US" b="1" i="1" smtClean="0">
                              <a:latin typeface="Cambria Math" panose="02040503050406030204" pitchFamily="18" charset="0"/>
                            </a:rPr>
                          </m:ctrlPr>
                        </m:accPr>
                        <m:e>
                          <m:r>
                            <a:rPr lang="en-US" b="0" i="1" smtClean="0">
                              <a:latin typeface="Cambria Math" panose="02040503050406030204" pitchFamily="18" charset="0"/>
                            </a:rPr>
                            <m:t>𝑤</m:t>
                          </m:r>
                        </m:e>
                      </m:acc>
                      <m:r>
                        <a:rPr lang="en-US" b="1" i="1" dirty="0" smtClean="0">
                          <a:latin typeface="Cambria Math" panose="02040503050406030204" pitchFamily="18" charset="0"/>
                        </a:rPr>
                        <m:t>= </m:t>
                      </m:r>
                      <m:func>
                        <m:funcPr>
                          <m:ctrlPr>
                            <a:rPr lang="en-US" b="1" i="1" dirty="0" smtClean="0">
                              <a:latin typeface="Cambria Math" panose="02040503050406030204" pitchFamily="18" charset="0"/>
                            </a:rPr>
                          </m:ctrlPr>
                        </m:funcPr>
                        <m:fName>
                          <m:limLow>
                            <m:limLowPr>
                              <m:ctrlPr>
                                <a:rPr lang="en-US" b="1"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𝑀𝑆𝐸</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b="1" dirty="0"/>
              </a:p>
              <a:p>
                <a:pPr marL="158750" indent="0">
                  <a:buNone/>
                </a:pPr>
                <a:endParaRPr lang="en-US" b="1" dirty="0"/>
              </a:p>
              <a:p>
                <a:pPr marL="158750" indent="0">
                  <a:buNone/>
                </a:pPr>
                <a:r>
                  <a:rPr lang="en-US" b="1" dirty="0"/>
                  <a:t>Optimization Algorithm</a:t>
                </a:r>
              </a:p>
              <a:p>
                <a:pPr marL="158750" indent="0">
                  <a:buNone/>
                </a:pPr>
                <a:r>
                  <a:rPr lang="en-US" dirty="0"/>
                  <a:t>Optimized using Gradient Descent</a:t>
                </a:r>
              </a:p>
              <a:p>
                <a:pPr marL="158750" indent="0">
                  <a:buNone/>
                </a:pPr>
                <a:endParaRPr lang="en-US" dirty="0"/>
              </a:p>
              <a:p>
                <a:pPr marL="158750" indent="0">
                  <a:buNone/>
                </a:pPr>
                <a:r>
                  <a:rPr lang="en-US" b="1" dirty="0"/>
                  <a:t>Prediction</a:t>
                </a:r>
              </a:p>
              <a:p>
                <a:pPr marL="15875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1" i="1" dirty="0" smtClean="0">
                          <a:latin typeface="Cambria Math" panose="02040503050406030204" pitchFamily="18" charset="0"/>
                        </a:rPr>
                        <m:t>=</m:t>
                      </m:r>
                      <m:sSup>
                        <m:sSupPr>
                          <m:ctrlPr>
                            <a:rPr lang="en-US" b="0" i="1" dirty="0" smtClean="0">
                              <a:latin typeface="Cambria Math" panose="02040503050406030204" pitchFamily="18" charset="0"/>
                            </a:rPr>
                          </m:ctrlPr>
                        </m:sSup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m:oMathPara>
                </a14:m>
                <a:endParaRPr lang="en-US" dirty="0"/>
              </a:p>
            </p:txBody>
          </p:sp>
        </mc:Choice>
        <mc:Fallback xmlns="">
          <p:sp>
            <p:nvSpPr>
              <p:cNvPr id="5" name="Text Placeholder 4">
                <a:extLst>
                  <a:ext uri="{FF2B5EF4-FFF2-40B4-BE49-F238E27FC236}">
                    <a16:creationId xmlns:a16="http://schemas.microsoft.com/office/drawing/2014/main" id="{14411943-940E-D942-B33F-553DBDD8E8A8}"/>
                  </a:ext>
                </a:extLst>
              </p:cNvPr>
              <p:cNvSpPr>
                <a:spLocks noGrp="1" noRot="1" noChangeAspect="1" noMove="1" noResize="1" noEditPoints="1" noAdjustHandles="1" noChangeArrowheads="1" noChangeShapeType="1" noTextEdit="1"/>
              </p:cNvSpPr>
              <p:nvPr>
                <p:ph type="body" idx="2"/>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B9B95FF-BD9B-5242-98EA-2FD344A5C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pic>
        <p:nvPicPr>
          <p:cNvPr id="7" name="Picture 6" descr="Diagram&#10;&#10;Description automatically generated">
            <a:extLst>
              <a:ext uri="{FF2B5EF4-FFF2-40B4-BE49-F238E27FC236}">
                <a16:creationId xmlns:a16="http://schemas.microsoft.com/office/drawing/2014/main" id="{7AB1D1F3-91F9-3B47-9A99-11026655138D}"/>
              </a:ext>
            </a:extLst>
          </p:cNvPr>
          <p:cNvPicPr>
            <a:picLocks noChangeAspect="1"/>
          </p:cNvPicPr>
          <p:nvPr/>
        </p:nvPicPr>
        <p:blipFill>
          <a:blip r:embed="rId4"/>
          <a:stretch>
            <a:fillRect/>
          </a:stretch>
        </p:blipFill>
        <p:spPr>
          <a:xfrm>
            <a:off x="5792200" y="2996004"/>
            <a:ext cx="3045934" cy="1378358"/>
          </a:xfrm>
          <a:prstGeom prst="rect">
            <a:avLst/>
          </a:prstGeom>
        </p:spPr>
      </p:pic>
      <mc:AlternateContent xmlns:mc="http://schemas.openxmlformats.org/markup-compatibility/2006">
        <mc:Choice xmlns:p14="http://schemas.microsoft.com/office/powerpoint/2010/main" Requires="p14">
          <p:contentPart p14:bwMode="auto" r:id="rId5">
            <p14:nvContentPartPr>
              <p14:cNvPr id="26" name="Ink 25">
                <a:extLst>
                  <a:ext uri="{FF2B5EF4-FFF2-40B4-BE49-F238E27FC236}">
                    <a16:creationId xmlns:a16="http://schemas.microsoft.com/office/drawing/2014/main" id="{25E8FBC9-102F-46A2-A25E-D85392F9A4A1}"/>
                  </a:ext>
                </a:extLst>
              </p14:cNvPr>
              <p14:cNvContentPartPr/>
              <p14:nvPr/>
            </p14:nvContentPartPr>
            <p14:xfrm>
              <a:off x="5484828" y="3092860"/>
              <a:ext cx="138240" cy="174960"/>
            </p14:xfrm>
          </p:contentPart>
        </mc:Choice>
        <mc:Fallback>
          <p:pic>
            <p:nvPicPr>
              <p:cNvPr id="26" name="Ink 25">
                <a:extLst>
                  <a:ext uri="{FF2B5EF4-FFF2-40B4-BE49-F238E27FC236}">
                    <a16:creationId xmlns:a16="http://schemas.microsoft.com/office/drawing/2014/main" id="{25E8FBC9-102F-46A2-A25E-D85392F9A4A1}"/>
                  </a:ext>
                </a:extLst>
              </p:cNvPr>
              <p:cNvPicPr/>
              <p:nvPr/>
            </p:nvPicPr>
            <p:blipFill>
              <a:blip r:embed="rId6"/>
              <a:stretch>
                <a:fillRect/>
              </a:stretch>
            </p:blipFill>
            <p:spPr>
              <a:xfrm>
                <a:off x="5476188" y="3083860"/>
                <a:ext cx="15588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8" name="Ink 27">
                <a:extLst>
                  <a:ext uri="{FF2B5EF4-FFF2-40B4-BE49-F238E27FC236}">
                    <a16:creationId xmlns:a16="http://schemas.microsoft.com/office/drawing/2014/main" id="{7D0D6A2E-9309-4116-94DF-3961F2B1C45D}"/>
                  </a:ext>
                </a:extLst>
              </p14:cNvPr>
              <p14:cNvContentPartPr/>
              <p14:nvPr/>
            </p14:nvContentPartPr>
            <p14:xfrm>
              <a:off x="5355228" y="2728900"/>
              <a:ext cx="825480" cy="285120"/>
            </p14:xfrm>
          </p:contentPart>
        </mc:Choice>
        <mc:Fallback>
          <p:pic>
            <p:nvPicPr>
              <p:cNvPr id="28" name="Ink 27">
                <a:extLst>
                  <a:ext uri="{FF2B5EF4-FFF2-40B4-BE49-F238E27FC236}">
                    <a16:creationId xmlns:a16="http://schemas.microsoft.com/office/drawing/2014/main" id="{7D0D6A2E-9309-4116-94DF-3961F2B1C45D}"/>
                  </a:ext>
                </a:extLst>
              </p:cNvPr>
              <p:cNvPicPr/>
              <p:nvPr/>
            </p:nvPicPr>
            <p:blipFill>
              <a:blip r:embed="rId8"/>
              <a:stretch>
                <a:fillRect/>
              </a:stretch>
            </p:blipFill>
            <p:spPr>
              <a:xfrm>
                <a:off x="5346232" y="2720260"/>
                <a:ext cx="843112"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9" name="Ink 28">
                <a:extLst>
                  <a:ext uri="{FF2B5EF4-FFF2-40B4-BE49-F238E27FC236}">
                    <a16:creationId xmlns:a16="http://schemas.microsoft.com/office/drawing/2014/main" id="{0BAB5AA4-B37E-4F1A-9C1C-1C96D4C07122}"/>
                  </a:ext>
                </a:extLst>
              </p14:cNvPr>
              <p14:cNvContentPartPr/>
              <p14:nvPr/>
            </p14:nvContentPartPr>
            <p14:xfrm>
              <a:off x="5122668" y="2803420"/>
              <a:ext cx="150480" cy="100800"/>
            </p14:xfrm>
          </p:contentPart>
        </mc:Choice>
        <mc:Fallback>
          <p:pic>
            <p:nvPicPr>
              <p:cNvPr id="29" name="Ink 28">
                <a:extLst>
                  <a:ext uri="{FF2B5EF4-FFF2-40B4-BE49-F238E27FC236}">
                    <a16:creationId xmlns:a16="http://schemas.microsoft.com/office/drawing/2014/main" id="{0BAB5AA4-B37E-4F1A-9C1C-1C96D4C07122}"/>
                  </a:ext>
                </a:extLst>
              </p:cNvPr>
              <p:cNvPicPr/>
              <p:nvPr/>
            </p:nvPicPr>
            <p:blipFill>
              <a:blip r:embed="rId10"/>
              <a:stretch>
                <a:fillRect/>
              </a:stretch>
            </p:blipFill>
            <p:spPr>
              <a:xfrm>
                <a:off x="5114007" y="2794780"/>
                <a:ext cx="168162"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0" name="Ink 29">
                <a:extLst>
                  <a:ext uri="{FF2B5EF4-FFF2-40B4-BE49-F238E27FC236}">
                    <a16:creationId xmlns:a16="http://schemas.microsoft.com/office/drawing/2014/main" id="{4F2738F6-879B-4724-BABF-C2A15A4CCAAE}"/>
                  </a:ext>
                </a:extLst>
              </p14:cNvPr>
              <p14:cNvContentPartPr/>
              <p14:nvPr/>
            </p14:nvContentPartPr>
            <p14:xfrm>
              <a:off x="4747908" y="2927980"/>
              <a:ext cx="264960" cy="124560"/>
            </p14:xfrm>
          </p:contentPart>
        </mc:Choice>
        <mc:Fallback>
          <p:pic>
            <p:nvPicPr>
              <p:cNvPr id="30" name="Ink 29">
                <a:extLst>
                  <a:ext uri="{FF2B5EF4-FFF2-40B4-BE49-F238E27FC236}">
                    <a16:creationId xmlns:a16="http://schemas.microsoft.com/office/drawing/2014/main" id="{4F2738F6-879B-4724-BABF-C2A15A4CCAAE}"/>
                  </a:ext>
                </a:extLst>
              </p:cNvPr>
              <p:cNvPicPr/>
              <p:nvPr/>
            </p:nvPicPr>
            <p:blipFill>
              <a:blip r:embed="rId12"/>
              <a:stretch>
                <a:fillRect/>
              </a:stretch>
            </p:blipFill>
            <p:spPr>
              <a:xfrm>
                <a:off x="4739268" y="2918980"/>
                <a:ext cx="282600" cy="142200"/>
              </a:xfrm>
              <a:prstGeom prst="rect">
                <a:avLst/>
              </a:prstGeom>
            </p:spPr>
          </p:pic>
        </mc:Fallback>
      </mc:AlternateContent>
    </p:spTree>
    <p:extLst>
      <p:ext uri="{BB962C8B-B14F-4D97-AF65-F5344CB8AC3E}">
        <p14:creationId xmlns:p14="http://schemas.microsoft.com/office/powerpoint/2010/main" val="32156004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D3E09-B520-F948-870C-4F3237B96870}"/>
              </a:ext>
            </a:extLst>
          </p:cNvPr>
          <p:cNvSpPr>
            <a:spLocks noGrp="1"/>
          </p:cNvSpPr>
          <p:nvPr>
            <p:ph type="title"/>
          </p:nvPr>
        </p:nvSpPr>
        <p:spPr/>
        <p:txBody>
          <a:bodyPr/>
          <a:lstStyle/>
          <a:p>
            <a:r>
              <a:rPr lang="en-US" dirty="0"/>
              <a:t>Deadlines &amp; Other Logistics</a:t>
            </a:r>
          </a:p>
        </p:txBody>
      </p:sp>
      <p:sp>
        <p:nvSpPr>
          <p:cNvPr id="3" name="Text Placeholder 2">
            <a:extLst>
              <a:ext uri="{FF2B5EF4-FFF2-40B4-BE49-F238E27FC236}">
                <a16:creationId xmlns:a16="http://schemas.microsoft.com/office/drawing/2014/main" id="{A2F12622-3BF0-4441-9F5F-7213BFB70276}"/>
              </a:ext>
            </a:extLst>
          </p:cNvPr>
          <p:cNvSpPr>
            <a:spLocks noGrp="1"/>
          </p:cNvSpPr>
          <p:nvPr>
            <p:ph type="body" idx="1"/>
          </p:nvPr>
        </p:nvSpPr>
        <p:spPr>
          <a:xfrm>
            <a:off x="2669629" y="575500"/>
            <a:ext cx="6435856" cy="3981000"/>
          </a:xfrm>
        </p:spPr>
        <p:txBody>
          <a:bodyPr/>
          <a:lstStyle/>
          <a:p>
            <a:r>
              <a:rPr lang="en-US" sz="1400" b="1" u="sng" dirty="0"/>
              <a:t>Complete Pre-Course Training!</a:t>
            </a:r>
          </a:p>
          <a:p>
            <a:r>
              <a:rPr lang="en-US" sz="1400" b="1" u="sng" dirty="0"/>
              <a:t>Attend section tomorrow!</a:t>
            </a:r>
          </a:p>
          <a:p>
            <a:pPr lvl="1"/>
            <a:r>
              <a:rPr lang="en-US" sz="1400" dirty="0"/>
              <a:t>Section AA/BA: 9:40-10:40AM, CMU 203</a:t>
            </a:r>
          </a:p>
          <a:p>
            <a:pPr lvl="1"/>
            <a:r>
              <a:rPr lang="en-US" sz="1400" dirty="0"/>
              <a:t>Section AB/BB: 10:50-11:50AM, SAV 138</a:t>
            </a:r>
          </a:p>
          <a:p>
            <a:pPr lvl="1"/>
            <a:r>
              <a:rPr lang="en-US" sz="1400" dirty="0"/>
              <a:t>Section AC/BC: 12:00-1:00PM, SMI 115</a:t>
            </a:r>
          </a:p>
          <a:p>
            <a:r>
              <a:rPr lang="en-US" sz="1400" dirty="0"/>
              <a:t>Homework 0: (weight: 0%)</a:t>
            </a:r>
          </a:p>
          <a:p>
            <a:pPr lvl="1"/>
            <a:r>
              <a:rPr lang="en-US" sz="1400" dirty="0"/>
              <a:t>Aim to test your readiness for the course </a:t>
            </a:r>
          </a:p>
          <a:p>
            <a:pPr lvl="1"/>
            <a:r>
              <a:rPr lang="en-US" sz="1400" dirty="0"/>
              <a:t>Coding portion on </a:t>
            </a:r>
            <a:r>
              <a:rPr lang="en-US" sz="1400" dirty="0" err="1"/>
              <a:t>EdStem</a:t>
            </a:r>
            <a:r>
              <a:rPr lang="en-US" sz="1400" dirty="0"/>
              <a:t>, at the Assessments tab</a:t>
            </a:r>
          </a:p>
          <a:p>
            <a:pPr lvl="1"/>
            <a:r>
              <a:rPr lang="en-US" sz="1400" dirty="0"/>
              <a:t>Conceptual portion on </a:t>
            </a:r>
            <a:r>
              <a:rPr lang="en-US" sz="1400" dirty="0" err="1"/>
              <a:t>Gradescope</a:t>
            </a:r>
            <a:r>
              <a:rPr lang="en-US" sz="1400" dirty="0"/>
              <a:t> </a:t>
            </a:r>
            <a:r>
              <a:rPr lang="en-US" sz="1400" b="1" u="sng" dirty="0"/>
              <a:t>(due Tues 11:59 pm)</a:t>
            </a:r>
          </a:p>
          <a:p>
            <a:r>
              <a:rPr lang="en-US" sz="1400" dirty="0"/>
              <a:t>Learning Reflection 1: </a:t>
            </a:r>
            <a:r>
              <a:rPr lang="en-US" sz="1400" b="1" u="sng" dirty="0"/>
              <a:t>Due Friday 11:59 pm </a:t>
            </a:r>
            <a:endParaRPr lang="en-US" sz="1400" dirty="0"/>
          </a:p>
          <a:p>
            <a:r>
              <a:rPr lang="en-US" sz="1400" dirty="0"/>
              <a:t>Checkpoint 1: </a:t>
            </a:r>
            <a:r>
              <a:rPr lang="en-US" sz="1400" b="1" u="sng" dirty="0"/>
              <a:t>Due Monday 1:50 pm</a:t>
            </a:r>
          </a:p>
          <a:p>
            <a:r>
              <a:rPr lang="en-US" sz="1400" dirty="0"/>
              <a:t>Please check </a:t>
            </a:r>
            <a:r>
              <a:rPr lang="en-US" sz="1400" dirty="0" err="1"/>
              <a:t>EdStem</a:t>
            </a:r>
            <a:r>
              <a:rPr lang="en-US" sz="1400" dirty="0"/>
              <a:t> regularly for the latest updates on course logistics.</a:t>
            </a:r>
          </a:p>
        </p:txBody>
      </p:sp>
      <p:sp>
        <p:nvSpPr>
          <p:cNvPr id="5" name="Slide Number Placeholder 4">
            <a:extLst>
              <a:ext uri="{FF2B5EF4-FFF2-40B4-BE49-F238E27FC236}">
                <a16:creationId xmlns:a16="http://schemas.microsoft.com/office/drawing/2014/main" id="{5FB37B65-C652-264D-8773-7BE104E5A9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spTree>
    <p:extLst>
      <p:ext uri="{BB962C8B-B14F-4D97-AF65-F5344CB8AC3E}">
        <p14:creationId xmlns:p14="http://schemas.microsoft.com/office/powerpoint/2010/main" val="2544288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p>
        </p:txBody>
      </p:sp>
      <p:sp>
        <p:nvSpPr>
          <p:cNvPr id="3" name="Text Placeholder 2">
            <a:extLst>
              <a:ext uri="{FF2B5EF4-FFF2-40B4-BE49-F238E27FC236}">
                <a16:creationId xmlns:a16="http://schemas.microsoft.com/office/drawing/2014/main" id="{35169FD5-E3AE-3C44-A171-F1D42F735BF9}"/>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1026" name="Picture 2" descr="https://lh3.googleusercontent.com/oVooJBrOsJlRrkZ9FeQyuoct_Qo2F621SXDDpWooSjF0afR9RxhgHm3fB8p-s1pNQ0oysPt5LgB4fQHDmk5sQT907haYLnDaTuzRPvU8zHRPDXgenO7bS3oBMZ6qhYQC5WEi2w2GMJg">
            <a:extLst>
              <a:ext uri="{FF2B5EF4-FFF2-40B4-BE49-F238E27FC236}">
                <a16:creationId xmlns:a16="http://schemas.microsoft.com/office/drawing/2014/main" id="{AE7068E1-4C26-C846-A421-2EA38AAC23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130" y="146797"/>
            <a:ext cx="6548870" cy="484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1661755"/>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br>
              <a:rPr lang="en-US" sz="1900" dirty="0"/>
            </a:br>
            <a:br>
              <a:rPr lang="en-US" sz="1900" dirty="0"/>
            </a:br>
            <a:r>
              <a:rPr lang="en-US" sz="1900" dirty="0"/>
              <a:t>Object Detection</a:t>
            </a:r>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6" name="Picture 5" descr="A picture containing text, stop, sign, outdoor&#10;&#10;Description automatically generated">
            <a:extLst>
              <a:ext uri="{FF2B5EF4-FFF2-40B4-BE49-F238E27FC236}">
                <a16:creationId xmlns:a16="http://schemas.microsoft.com/office/drawing/2014/main" id="{5DD7ABAF-8969-B546-B0F1-813D115EB8A7}"/>
              </a:ext>
            </a:extLst>
          </p:cNvPr>
          <p:cNvPicPr>
            <a:picLocks noChangeAspect="1"/>
          </p:cNvPicPr>
          <p:nvPr/>
        </p:nvPicPr>
        <p:blipFill>
          <a:blip r:embed="rId3"/>
          <a:stretch>
            <a:fillRect/>
          </a:stretch>
        </p:blipFill>
        <p:spPr>
          <a:xfrm>
            <a:off x="2660195" y="1210051"/>
            <a:ext cx="2449306" cy="2618755"/>
          </a:xfrm>
          <a:prstGeom prst="rect">
            <a:avLst/>
          </a:prstGeom>
        </p:spPr>
      </p:pic>
    </p:spTree>
    <p:extLst>
      <p:ext uri="{BB962C8B-B14F-4D97-AF65-F5344CB8AC3E}">
        <p14:creationId xmlns:p14="http://schemas.microsoft.com/office/powerpoint/2010/main" val="177424258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84EE-F3AB-A741-B222-DB04AE3AF16C}"/>
              </a:ext>
            </a:extLst>
          </p:cNvPr>
          <p:cNvSpPr>
            <a:spLocks noGrp="1"/>
          </p:cNvSpPr>
          <p:nvPr>
            <p:ph type="title"/>
          </p:nvPr>
        </p:nvSpPr>
        <p:spPr/>
        <p:txBody>
          <a:bodyPr/>
          <a:lstStyle/>
          <a:p>
            <a:r>
              <a:rPr lang="en-US" sz="1900" dirty="0"/>
              <a:t>It’s Everywhere…</a:t>
            </a:r>
            <a:br>
              <a:rPr lang="en-US" sz="1900" dirty="0"/>
            </a:br>
            <a:br>
              <a:rPr lang="en-US" sz="1900" dirty="0"/>
            </a:br>
            <a:r>
              <a:rPr lang="en-US" sz="1900" dirty="0"/>
              <a:t>Object Detection</a:t>
            </a:r>
          </a:p>
        </p:txBody>
      </p:sp>
      <p:sp>
        <p:nvSpPr>
          <p:cNvPr id="4" name="Slide Number Placeholder 3">
            <a:extLst>
              <a:ext uri="{FF2B5EF4-FFF2-40B4-BE49-F238E27FC236}">
                <a16:creationId xmlns:a16="http://schemas.microsoft.com/office/drawing/2014/main" id="{4829C4DA-475C-E94A-A805-809AE094AE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6" name="Picture 5" descr="A picture containing text, stop, sign, outdoor&#10;&#10;Description automatically generated">
            <a:extLst>
              <a:ext uri="{FF2B5EF4-FFF2-40B4-BE49-F238E27FC236}">
                <a16:creationId xmlns:a16="http://schemas.microsoft.com/office/drawing/2014/main" id="{5DD7ABAF-8969-B546-B0F1-813D115EB8A7}"/>
              </a:ext>
            </a:extLst>
          </p:cNvPr>
          <p:cNvPicPr>
            <a:picLocks noChangeAspect="1"/>
          </p:cNvPicPr>
          <p:nvPr/>
        </p:nvPicPr>
        <p:blipFill>
          <a:blip r:embed="rId3"/>
          <a:stretch>
            <a:fillRect/>
          </a:stretch>
        </p:blipFill>
        <p:spPr>
          <a:xfrm>
            <a:off x="2660195" y="1210051"/>
            <a:ext cx="2449306" cy="2618755"/>
          </a:xfrm>
          <a:prstGeom prst="rect">
            <a:avLst/>
          </a:prstGeom>
        </p:spPr>
      </p:pic>
      <p:sp>
        <p:nvSpPr>
          <p:cNvPr id="7" name="Right Arrow 6">
            <a:extLst>
              <a:ext uri="{FF2B5EF4-FFF2-40B4-BE49-F238E27FC236}">
                <a16:creationId xmlns:a16="http://schemas.microsoft.com/office/drawing/2014/main" id="{551608F9-FF83-724E-A22F-0A907CC2F198}"/>
              </a:ext>
            </a:extLst>
          </p:cNvPr>
          <p:cNvSpPr/>
          <p:nvPr/>
        </p:nvSpPr>
        <p:spPr>
          <a:xfrm>
            <a:off x="5353746" y="2143388"/>
            <a:ext cx="1518350" cy="752080"/>
          </a:xfrm>
          <a:prstGeom prst="rightArrow">
            <a:avLst/>
          </a:prstGeom>
          <a:solidFill>
            <a:srgbClr val="B57BA6"/>
          </a:solidFill>
          <a:ln>
            <a:solidFill>
              <a:srgbClr val="942093"/>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pic>
        <p:nvPicPr>
          <p:cNvPr id="4100" name="Picture 4" descr="Speed Limit 45 mph - Wall Sign">
            <a:extLst>
              <a:ext uri="{FF2B5EF4-FFF2-40B4-BE49-F238E27FC236}">
                <a16:creationId xmlns:a16="http://schemas.microsoft.com/office/drawing/2014/main" id="{A0318F9E-71FE-264A-9ABC-CB1A5C6C7A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0098" y="1210050"/>
            <a:ext cx="2019029" cy="2618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906475"/>
      </p:ext>
    </p:extLst>
  </p:cSld>
  <p:clrMapOvr>
    <a:masterClrMapping/>
  </p:clrMapOvr>
  <p:transition spd="slow">
    <p:push dir="u"/>
  </p:transition>
</p:sld>
</file>

<file path=ppt/theme/theme1.xml><?xml version="1.0" encoding="utf-8"?>
<a:theme xmlns:a="http://schemas.openxmlformats.org/drawingml/2006/main" name="Ulysse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16344</TotalTime>
  <Words>5040</Words>
  <Application>Microsoft Office PowerPoint</Application>
  <PresentationFormat>On-screen Show (16:9)</PresentationFormat>
  <Paragraphs>829</Paragraphs>
  <Slides>64</Slides>
  <Notes>43</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64</vt:i4>
      </vt:variant>
    </vt:vector>
  </HeadingPairs>
  <TitlesOfParts>
    <vt:vector size="77" baseType="lpstr">
      <vt:lpstr>Arial</vt:lpstr>
      <vt:lpstr>Calibri</vt:lpstr>
      <vt:lpstr>Noto Sans Pahawh Hmong</vt:lpstr>
      <vt:lpstr>Cambria Math</vt:lpstr>
      <vt:lpstr>Roboto Thin</vt:lpstr>
      <vt:lpstr>Roboto</vt:lpstr>
      <vt:lpstr>Georgia</vt:lpstr>
      <vt:lpstr>Open Sans</vt:lpstr>
      <vt:lpstr>Roboto Medium</vt:lpstr>
      <vt:lpstr>Wingdings</vt:lpstr>
      <vt:lpstr>Nunito Sans</vt:lpstr>
      <vt:lpstr>Courier New</vt:lpstr>
      <vt:lpstr>Ulysses template</vt:lpstr>
      <vt:lpstr>CSE/STAT 416 Introduction + Regression  Amal Nanavati University of Washington June 22, 2022    Adapted from Hunter Schafer’s Slides</vt:lpstr>
      <vt:lpstr>Land Acknowledgement</vt:lpstr>
      <vt:lpstr>PowerPoint Presentation</vt:lpstr>
      <vt:lpstr>PowerPoint Presentation</vt:lpstr>
      <vt:lpstr>It’s Everywhere!</vt:lpstr>
      <vt:lpstr>It’s Everywhere…</vt:lpstr>
      <vt:lpstr>It’s Everywhere…</vt:lpstr>
      <vt:lpstr>It’s Everywhere…  Object Detection</vt:lpstr>
      <vt:lpstr>It’s Everywhere…  Object Detection</vt:lpstr>
      <vt:lpstr>It’s Everywhere…  Face Detection</vt:lpstr>
      <vt:lpstr>It’s Everywhere…  Predictive Policing</vt:lpstr>
      <vt:lpstr>It’s Everywhere…  Predictive Policing</vt:lpstr>
      <vt:lpstr>What is Machine Learning?</vt:lpstr>
      <vt:lpstr>Taxonomy of Machine Learning (Based on tasks)</vt:lpstr>
      <vt:lpstr>Taxonomy of Machine Learning (Based on tasks)</vt:lpstr>
      <vt:lpstr>ML Pipeline</vt:lpstr>
      <vt:lpstr>Course Overview</vt:lpstr>
      <vt:lpstr>Course Topics </vt:lpstr>
      <vt:lpstr>ML Course Landscape</vt:lpstr>
      <vt:lpstr>Level of Course</vt:lpstr>
      <vt:lpstr>Course Logistics</vt:lpstr>
      <vt:lpstr>Who am I?</vt:lpstr>
      <vt:lpstr>Who are the TAs?</vt:lpstr>
      <vt:lpstr>30 seconds</vt:lpstr>
      <vt:lpstr>PowerPoint Presentation</vt:lpstr>
      <vt:lpstr>PowerPoint Presentation</vt:lpstr>
      <vt:lpstr>Assessments</vt:lpstr>
      <vt:lpstr>Learning Reflections</vt:lpstr>
      <vt:lpstr>Homework Logistics</vt:lpstr>
      <vt:lpstr>Getting Help  Office Hours</vt:lpstr>
      <vt:lpstr>Getting Help  EdSTEM</vt:lpstr>
      <vt:lpstr>Getting Help</vt:lpstr>
      <vt:lpstr>Questions?</vt:lpstr>
      <vt:lpstr>PowerPoint Presentation</vt:lpstr>
      <vt:lpstr>Case Study 1</vt:lpstr>
      <vt:lpstr>90 seconds</vt:lpstr>
      <vt:lpstr>Fitting Data</vt:lpstr>
      <vt:lpstr>Model</vt:lpstr>
      <vt:lpstr>Predictor</vt:lpstr>
      <vt:lpstr>ML Pipeline</vt:lpstr>
      <vt:lpstr>Regression</vt:lpstr>
      <vt:lpstr>ML Pipeline</vt:lpstr>
      <vt:lpstr>Linear Regression Model</vt:lpstr>
      <vt:lpstr>Basic Idea</vt:lpstr>
      <vt:lpstr>ML Pipeline</vt:lpstr>
      <vt:lpstr>Cost / Loss of predictor</vt:lpstr>
      <vt:lpstr>Mean Squared Error (MSE)</vt:lpstr>
      <vt:lpstr>1 min</vt:lpstr>
      <vt:lpstr>1 min</vt:lpstr>
      <vt:lpstr>2 min</vt:lpstr>
      <vt:lpstr>ML Pipeline</vt:lpstr>
      <vt:lpstr>Minimizing Cost</vt:lpstr>
      <vt:lpstr>Gradient Descent</vt:lpstr>
      <vt:lpstr>PowerPoint Presentation</vt:lpstr>
      <vt:lpstr>Higher Order Features</vt:lpstr>
      <vt:lpstr>Polynomial Regression</vt:lpstr>
      <vt:lpstr>Features</vt:lpstr>
      <vt:lpstr>ML Pipeline</vt:lpstr>
      <vt:lpstr>Adding Other Features</vt:lpstr>
      <vt:lpstr>More Inputs - Visually</vt:lpstr>
      <vt:lpstr>Features</vt:lpstr>
      <vt:lpstr>Term recap</vt:lpstr>
      <vt:lpstr>Linear Regression Recap</vt:lpstr>
      <vt:lpstr>Deadlines &amp; Other Logistics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cse-loaner</cp:lastModifiedBy>
  <cp:revision>152</cp:revision>
  <cp:lastPrinted>2022-06-11T00:27:03Z</cp:lastPrinted>
  <dcterms:modified xsi:type="dcterms:W3CDTF">2022-06-23T02:13:16Z</dcterms:modified>
</cp:coreProperties>
</file>