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2.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notesSlides/notesSlide3.xml" ContentType="application/vnd.openxmlformats-officedocument.presentationml.notesSlide+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17.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8.xml" ContentType="application/inkml+xml"/>
  <Override PartName="/ppt/notesSlides/notesSlide10.xml" ContentType="application/vnd.openxmlformats-officedocument.presentationml.notesSlide+xml"/>
  <Override PartName="/ppt/ink/ink19.xml" ContentType="application/inkml+xml"/>
  <Override PartName="/ppt/notesSlides/notesSlide11.xml" ContentType="application/vnd.openxmlformats-officedocument.presentationml.notesSlide+xml"/>
  <Override PartName="/ppt/ink/ink20.xml" ContentType="application/inkml+xml"/>
  <Override PartName="/ppt/notesSlides/notesSlide12.xml" ContentType="application/vnd.openxmlformats-officedocument.presentationml.notesSlide+xml"/>
  <Override PartName="/ppt/ink/ink21.xml" ContentType="application/inkml+xml"/>
  <Override PartName="/ppt/notesSlides/notesSlide13.xml" ContentType="application/vnd.openxmlformats-officedocument.presentationml.notesSlide+xml"/>
  <Override PartName="/ppt/ink/ink22.xml" ContentType="application/inkml+xml"/>
  <Override PartName="/ppt/notesSlides/notesSlide14.xml" ContentType="application/vnd.openxmlformats-officedocument.presentationml.notesSlide+xml"/>
  <Override PartName="/ppt/ink/ink23.xml" ContentType="application/inkml+xml"/>
  <Override PartName="/ppt/notesSlides/notesSlide15.xml" ContentType="application/vnd.openxmlformats-officedocument.presentationml.notesSlide+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notesSlides/notesSlide16.xml" ContentType="application/vnd.openxmlformats-officedocument.presentationml.notesSlide+xml"/>
  <Override PartName="/ppt/ink/ink42.xml" ContentType="application/inkml+xml"/>
  <Override PartName="/ppt/ink/ink43.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44.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ink/ink45.xml" ContentType="application/inkml+xml"/>
  <Override PartName="/ppt/notesSlides/notesSlide21.xml" ContentType="application/vnd.openxmlformats-officedocument.presentationml.notesSlide+xml"/>
  <Override PartName="/ppt/ink/ink46.xml" ContentType="application/inkml+xml"/>
  <Override PartName="/ppt/ink/ink47.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ink/ink48.xml" ContentType="application/inkml+xml"/>
  <Override PartName="/ppt/ink/ink49.xml" ContentType="application/inkml+xml"/>
  <Override PartName="/ppt/notesSlides/notesSlide24.xml" ContentType="application/vnd.openxmlformats-officedocument.presentationml.notesSlide+xml"/>
  <Override PartName="/ppt/ink/ink50.xml" ContentType="application/inkml+xml"/>
  <Override PartName="/ppt/ink/ink51.xml" ContentType="application/inkml+xml"/>
  <Override PartName="/ppt/notesSlides/notesSlide25.xml" ContentType="application/vnd.openxmlformats-officedocument.presentationml.notesSlide+xml"/>
  <Override PartName="/ppt/ink/ink52.xml" ContentType="application/inkml+xml"/>
  <Override PartName="/ppt/notesSlides/notesSlide26.xml" ContentType="application/vnd.openxmlformats-officedocument.presentationml.notesSlide+xml"/>
  <Override PartName="/ppt/ink/ink53.xml" ContentType="application/inkml+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ink/ink54.xml" ContentType="application/inkml+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55.xml" ContentType="application/inkml+xml"/>
  <Override PartName="/ppt/notesSlides/notesSlide32.xml" ContentType="application/vnd.openxmlformats-officedocument.presentationml.notesSlide+xml"/>
  <Override PartName="/ppt/ink/ink56.xml" ContentType="application/inkml+xml"/>
  <Override PartName="/ppt/notesSlides/notesSlide33.xml" ContentType="application/vnd.openxmlformats-officedocument.presentationml.notesSlide+xml"/>
  <Override PartName="/ppt/ink/ink57.xml" ContentType="application/inkml+xml"/>
  <Override PartName="/ppt/notesSlides/notesSlide34.xml" ContentType="application/vnd.openxmlformats-officedocument.presentationml.notesSlide+xml"/>
  <Override PartName="/ppt/ink/ink58.xml" ContentType="application/inkml+xml"/>
  <Override PartName="/ppt/notesSlides/notesSlide35.xml" ContentType="application/vnd.openxmlformats-officedocument.presentationml.notesSlide+xml"/>
  <Override PartName="/ppt/ink/ink59.xml" ContentType="application/inkml+xml"/>
  <Override PartName="/ppt/notesSlides/notesSlide36.xml" ContentType="application/vnd.openxmlformats-officedocument.presentationml.notesSlide+xml"/>
  <Override PartName="/ppt/ink/ink60.xml" ContentType="application/inkml+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ink/ink61.xml" ContentType="application/inkml+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ink/ink62.xml" ContentType="application/inkml+xml"/>
  <Override PartName="/ppt/notesSlides/notesSlide41.xml" ContentType="application/vnd.openxmlformats-officedocument.presentationml.notesSlide+xml"/>
  <Override PartName="/ppt/ink/ink63.xml" ContentType="application/inkml+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ink/ink64.xml" ContentType="application/inkml+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ink/ink65.xml" ContentType="application/inkml+xml"/>
  <Override PartName="/ppt/notesSlides/notesSlide49.xml" ContentType="application/vnd.openxmlformats-officedocument.presentationml.notesSlide+xml"/>
  <Override PartName="/ppt/ink/ink66.xml" ContentType="application/inkml+xml"/>
  <Override PartName="/ppt/ink/ink67.xml" ContentType="application/inkml+xml"/>
  <Override PartName="/ppt/ink/ink68.xml" ContentType="application/inkml+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83" r:id="rId4"/>
  </p:sldMasterIdLst>
  <p:notesMasterIdLst>
    <p:notesMasterId r:id="rId68"/>
  </p:notesMasterIdLst>
  <p:handoutMasterIdLst>
    <p:handoutMasterId r:id="rId69"/>
  </p:handoutMasterIdLst>
  <p:sldIdLst>
    <p:sldId id="256" r:id="rId5"/>
    <p:sldId id="506" r:id="rId6"/>
    <p:sldId id="508" r:id="rId7"/>
    <p:sldId id="476" r:id="rId8"/>
    <p:sldId id="1985" r:id="rId9"/>
    <p:sldId id="2003" r:id="rId10"/>
    <p:sldId id="2004" r:id="rId11"/>
    <p:sldId id="2005" r:id="rId12"/>
    <p:sldId id="547" r:id="rId13"/>
    <p:sldId id="545" r:id="rId14"/>
    <p:sldId id="549" r:id="rId15"/>
    <p:sldId id="1986" r:id="rId16"/>
    <p:sldId id="1987" r:id="rId17"/>
    <p:sldId id="2002" r:id="rId18"/>
    <p:sldId id="1805" r:id="rId19"/>
    <p:sldId id="1806" r:id="rId20"/>
    <p:sldId id="1807" r:id="rId21"/>
    <p:sldId id="1808" r:id="rId22"/>
    <p:sldId id="1809" r:id="rId23"/>
    <p:sldId id="1811" r:id="rId24"/>
    <p:sldId id="1966" r:id="rId25"/>
    <p:sldId id="1827" r:id="rId26"/>
    <p:sldId id="1814" r:id="rId27"/>
    <p:sldId id="1863" r:id="rId28"/>
    <p:sldId id="1844" r:id="rId29"/>
    <p:sldId id="1845" r:id="rId30"/>
    <p:sldId id="1847" r:id="rId31"/>
    <p:sldId id="1999" r:id="rId32"/>
    <p:sldId id="2000" r:id="rId33"/>
    <p:sldId id="1995" r:id="rId34"/>
    <p:sldId id="1852" r:id="rId35"/>
    <p:sldId id="1853" r:id="rId36"/>
    <p:sldId id="1854" r:id="rId37"/>
    <p:sldId id="1856" r:id="rId38"/>
    <p:sldId id="1857" r:id="rId39"/>
    <p:sldId id="1858" r:id="rId40"/>
    <p:sldId id="1859" r:id="rId41"/>
    <p:sldId id="1992" r:id="rId42"/>
    <p:sldId id="1991" r:id="rId43"/>
    <p:sldId id="1994" r:id="rId44"/>
    <p:sldId id="1865" r:id="rId45"/>
    <p:sldId id="1866" r:id="rId46"/>
    <p:sldId id="1867" r:id="rId47"/>
    <p:sldId id="1973" r:id="rId48"/>
    <p:sldId id="2008" r:id="rId49"/>
    <p:sldId id="2009" r:id="rId50"/>
    <p:sldId id="1975" r:id="rId51"/>
    <p:sldId id="1976" r:id="rId52"/>
    <p:sldId id="1977" r:id="rId53"/>
    <p:sldId id="1978" r:id="rId54"/>
    <p:sldId id="1979" r:id="rId55"/>
    <p:sldId id="2010" r:id="rId56"/>
    <p:sldId id="1980" r:id="rId57"/>
    <p:sldId id="1981" r:id="rId58"/>
    <p:sldId id="1983" r:id="rId59"/>
    <p:sldId id="1909" r:id="rId60"/>
    <p:sldId id="1910" r:id="rId61"/>
    <p:sldId id="1911" r:id="rId62"/>
    <p:sldId id="1912" r:id="rId63"/>
    <p:sldId id="1998" r:id="rId64"/>
    <p:sldId id="2007" r:id="rId65"/>
    <p:sldId id="2006" r:id="rId66"/>
    <p:sldId id="1997" r:id="rId67"/>
  </p:sldIdLst>
  <p:sldSz cx="9144000" cy="5143500" type="screen16x9"/>
  <p:notesSz cx="6858000" cy="9144000"/>
  <p:embeddedFontLst>
    <p:embeddedFont>
      <p:font typeface="Calibri" panose="020F0502020204030204" pitchFamily="34" charset="0"/>
      <p:regular r:id="rId70"/>
      <p:bold r:id="rId70"/>
      <p:italic r:id="rId70"/>
      <p:boldItalic r:id="rId70"/>
    </p:embeddedFont>
    <p:embeddedFont>
      <p:font typeface="Cambria Math" panose="02040503050406030204" pitchFamily="18" charset="0"/>
      <p:regular r:id="rId71"/>
    </p:embeddedFont>
    <p:embeddedFont>
      <p:font typeface="Georgia" panose="02040502050405020303" pitchFamily="18" charset="0"/>
      <p:regular r:id="rId70"/>
      <p:bold r:id="rId70"/>
      <p:italic r:id="rId70"/>
      <p:boldItalic r:id="rId70"/>
    </p:embeddedFont>
    <p:embeddedFont>
      <p:font typeface="Nunito Sans" pitchFamily="2" charset="77"/>
      <p:regular r:id="rId70"/>
      <p:bold r:id="rId70"/>
      <p:italic r:id="rId70"/>
      <p:boldItalic r:id="rId70"/>
    </p:embeddedFont>
    <p:embeddedFont>
      <p:font typeface="Open Sans" panose="020B0606030504020204" pitchFamily="34" charset="0"/>
      <p:regular r:id="rId70"/>
      <p:bold r:id="rId70"/>
      <p:italic r:id="rId70"/>
      <p:boldItalic r:id="rId70"/>
    </p:embeddedFont>
    <p:embeddedFont>
      <p:font typeface="Stencil" pitchFamily="82" charset="77"/>
      <p:regular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9B0"/>
    <a:srgbClr val="B57BA6"/>
    <a:srgbClr val="95698A"/>
    <a:srgbClr val="6093C5"/>
    <a:srgbClr val="B166B5"/>
    <a:srgbClr val="FFAEEF"/>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54"/>
  </p:normalViewPr>
  <p:slideViewPr>
    <p:cSldViewPr snapToGrid="0" snapToObjects="1">
      <p:cViewPr varScale="1">
        <p:scale>
          <a:sx n="138" d="100"/>
          <a:sy n="138" d="100"/>
        </p:scale>
        <p:origin x="88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font" Target="NUL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font" Target="fonts/font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4/20/22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08:23:25.191"/>
    </inkml:context>
    <inkml:brush xml:id="br0">
      <inkml:brushProperty name="width" value="0.05292" units="cm"/>
      <inkml:brushProperty name="height" value="0.05292" units="cm"/>
      <inkml:brushProperty name="color" value="#FF0000"/>
    </inkml:brush>
  </inkml:definitions>
  <inkml:trace contextRef="#ctx0" brushRef="#br0">5707 9134 16 0,'0'-28'8'0,"24"7"-7"16,-14 14 9-16,9 2-11 16,5 0 1-16,18 3 0 15,11 2 0-15,18 2 0 16,4-2 0-16,9 5 0 16,14 0 0-16,8-3 0 15,5 3 1-15,8 2-1 0,3-2 0 16,10-3 0-1,3 3 0-15,3-5 0 0,2 2 0 16,3 5 0-16,0-5 1 16,-3-2-1-16,5 5 1 15,-2-5-1-15,-8 3 0 16,5 1 0-16,-10-4 1 16,0 0-1-16,-6 3 0 15,-7 1 1-15,-6-1 0 0,-6-1-1 16,-9 0 1-16,-9 3-1 15,-5-5 1-15,-16 0 0 16,-8 0 0-16,-5 2-1 16,-5-4 1-16,-6 4-2 15,-2 1 1-15,-3 1-6 16,-3 8 1-16</inkml:trace>
</inkml:ink>
</file>

<file path=ppt/ink/ink1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07:58:41.590"/>
    </inkml:context>
    <inkml:brush xml:id="br0">
      <inkml:brushProperty name="width" value="0.05292" units="cm"/>
      <inkml:brushProperty name="height" value="0.05292" units="cm"/>
      <inkml:brushProperty name="color" value="#FF0000"/>
    </inkml:brush>
  </inkml:definitions>
  <inkml:trace contextRef="#ctx0" brushRef="#br0">17190 8109 7 0,'-24'0'3'0,"29"0"-6"0,1-2-2 15</inkml:trace>
  <inkml:trace contextRef="#ctx0" brushRef="#br0" timeOffset="164.88">17846 8020 5 0,'0'0'2'0,"11"-8"-4"16,-9 6 5-16,4 0-5 15,4-3 1-15</inkml:trace>
  <inkml:trace contextRef="#ctx0" brushRef="#br0" timeOffset="299.58">18547 7916 18 0,'0'-2'9'0,"6"4"-19"0,-6 0 18 15,5-4-14-15,8-3 0 16</inkml:trace>
  <inkml:trace contextRef="#ctx0" brushRef="#br0" timeOffset="118634.74">16378 1448 24 0,'8'-2'12'0,"15"-19"-9"0,-17 14 12 0,7-5-14 15,-2 5 1-15,2-19 0 16,0 5 1-16,0-19-4 16,-2 9 1-16,5-9 1 15,-6 10 1-15,1-3-1 16,-3 7 1-16,-6 5-1 16,1 4 1-16,-6 1-1 15,1 9 1-15,-3 9 0 16,-1 3 0-16,1 23 0 15,0-7 0-15,-1 17-1 16,4-10 0-16,2 12-1 16,0-7 1-16,5 10-1 15,0-6 1-15,-2 5-1 16,-3-9 0-16,0 12 0 16,0-12 1-16,-3 2 0 0,1-6 0 15,-4-4 0-15,1-3 0 16,2-6 0-16,1-7 0 15,-6-9-1-15,3 0 0 16,-3-16 0-16,2 4 1 16,4-14-3-16,2 5 1 15,2-12-2-15,1 12 0 16,2-12-4-16,1 12 0 16,9-17-5-16,-1 12 1 0</inkml:trace>
  <inkml:trace contextRef="#ctx0" brushRef="#br0" timeOffset="119159.23">16785 1312 23 0,'16'-21'11'0,"18"-24"-11"0,-26 38 17 15,6-28-16-15,-4 9 0 16,-2-21 1-16,-3 9 0 15,1-4-2-15,-1 4 0 16,-2 3 2-16,-3 2 0 16,0 7 1-16,0 5 0 15,-6 9-1-15,1 3 0 16,-8 16 1-16,2 0 0 16,-2 5-1-16,2-5 0 15,1 33 0-15,5-7 1 16,-1 9-2-16,1-14 1 0,5 17-1 15,0-12 1-15,5 9-2 16,1-9 1-16,4 2-1 16,1-9 1-16,2 7-1 15,-2-7 0-15,-4-14-1 16,-1-5 0-16,4-5-3 16,-2 3 0-16,8-5-5 15,-3-5 1-15,11-16-4 16,-5 2 0-16</inkml:trace>
  <inkml:trace contextRef="#ctx0" brushRef="#br0" timeOffset="119459.27">17092 1058 24 0,'-10'2'12'0,"2"-16"-10"16,8 12 20-16,-6 11-20 16,4 3 0-16,-4 7 2 0,1-3 0 15,2 10-5-15,1-7 0 16,4 2 3-16,-2-2 0 15,8-2-1-15,0-1 0 16,3-7-1-16,-3 3 1 16,2-10-1-16,1 1 1 15,0-3 0-15,-4 0 0 32,7-26-2-32,-4 7 1 15,-2-9-1-15,0 9 0 16,-8-2-2-16,0 4 1 0,-5 1-2 15,0 2 0-15,-1 0-3 16,1 4 1-16,5 3-3 16,0 0 1-16</inkml:trace>
  <inkml:trace contextRef="#ctx0" brushRef="#br0" timeOffset="119789.82">17328 997 38 0,'-16'0'19'0,"10"33"-23"16,6-26 39-16,-5 0-34 0,0 0 0 15,0 7 1-15,-1-2 1 16,1 9-4-16,0 0 0 15,5 5 2-15,0-7 1 16,5 2-2-16,0-2 0 16,1-3 0-16,-1-2 0 15,3-9-1-15,0 0 0 16,5-10-2-16,-2 5 1 16,2-21-3-16,-3 2 0 15,6-2-4-15,-3 7 0 16,3-12-2-16,-2 5 0 0</inkml:trace>
  <inkml:trace contextRef="#ctx0" brushRef="#br0" timeOffset="120452.95">17404 964 24 0,'0'-7'12'0,"3"7"-4"15,-3 0 21-15,0 7-26 16,0-5 0-16,0 12 2 15,0-2 0-15,3 9-6 16,-3-2 0-16,0 9 4 16,0-4 0-16,5 9-1 15,-2-5 1-15,4-2-2 16,-1-10 1-16,4 8-1 16,1-10 0-16,2 0-1 15,-2-7 1-15,5-7-4 0,-6 0 0 16,9-14-4-16,-6 2 0 15,8-16-6-15,-2 7 1 16,4-17-1-16,-7 10 0 16</inkml:trace>
  <inkml:trace contextRef="#ctx0" brushRef="#br0" timeOffset="120691.04">17714 703 29 0,'-3'0'14'0,"1"9"-13"0,2-4 30 15,-3 7-29-15,0 2 0 16,-2 12 2-16,2-5 0 0,1 12-4 16,-1-10 0-16,3 22 3 15,0-17 0-15,3 12-1 16,-3-9 1-16,2 6-2 16,1-6 1-16,2 2-3 15,1-10 0-15,-6-6-4 16,0-3 0-16,5-7-8 15,-2-7 1-15,10 0-1 16,-3-5 0-16</inkml:trace>
  <inkml:trace contextRef="#ctx0" brushRef="#br0" timeOffset="120991.69">17656 971 25 0,'-16'-14'12'0,"24"9"-13"16,-8 5 23-16,10-2-22 0,-2 2 0 15,3 0 0-15,-3 0 1 16,5-5-1-16,-2 3 0 16,4 2 0-16,-1-5 0 15,4 5-1-15,-5 0 1 16,1 5-1-16,-4-5 0 16,-2 14 0-16,0-7 1 15,0 14 0-15,-3-2 1 16,1 2-1-16,-4-7 1 15,1 7 0-15,0-4 0 16,2 4-1-16,0-5 1 0,0 1-2 16,1-8 1-1,2-4-6-15,-3-5 1 0,6 0-3 16,-4 0 1-16</inkml:trace>
  <inkml:trace contextRef="#ctx0" brushRef="#br0" timeOffset="121456.71">17881 863 10 0,'5'-7'5'0,"8"-5"-4"16,-10 12 5-16,5 0-3 16,-3 0 1-16,6 7 2 15,-4-2 1-15,1 9-8 0,0 0 1 16,0 5 5-1,0-10 0-15,3 12-2 0,-3-2 1 16,0 2-2 0,0-2 0-16,-3 0-1 0,0-5 0 15,-2-2 0-15,-1-5 0 16,-2 2-1-16,0-2 1 16,3-2 0-16,-3-5 0 15,0-7-1-15,0 0 1 16,5-7-1-16,1 4 0 15,-6-4-1-15,0 5 1 0,8-10 0 16,-3 7 1-16,8-2-1 16,-2 5 1-16,2 2 0 15,-2-3 1-15,-3 10 0 16,-3 0 0-16,3 0-1 16,-3 0 1-16,3 12-2 15,0 0 1-15,2 2-3 16,-2-2 1-16,6 2-4 15,-4-5 0-15,6 3-4 16,-5-5 0-16,10-12-1 16,-3 3 0-16</inkml:trace>
  <inkml:trace contextRef="#ctx0" brushRef="#br0" timeOffset="121921.63">18431 806 24 0,'10'-16'12'0,"-36"18"-4"16,21-2 23-16,-6 7-28 15,3-2 0-15,-8 7 2 0,3-5 1 16,-5 14-8-16,2-2 1 16,0 2 4-16,5-2 0 15,6 9-2-15,0-9 0 16,10 2-1-16,-2-2 0 16,7-10-2-16,-2-2 1 15,8-9-2-15,-3-5 1 16,6-5-1-16,-3 5 1 15,2-14-1-15,-5 7 1 16,3-12 0-16,-3 5 0 16,1 2 1-16,-4 5 0 0,1 2 1 15,-3 5 0-15,0 0 0 16,0 7 0-16,-6 7-1 16,1-5 1-16,-3 17 0 15,0-5 1-15,0 19 0 16,0-7 1-16,-3 14 0 15,1-12 1-15,-9 10 0 16,3-5 0-16,-8 9 0 16,6-9 0-16,-6 2-1 15,3-9 1-15,-3-5-2 16,2-4 1-16,1-10-3 16,3 0 0-16,-1-14-3 15,3 0 0-15,11-19-6 16,-1 7 1-16,30-16-4 15,-8 9 1-15</inkml:trace>
  <inkml:trace contextRef="#ctx0" brushRef="#br0" timeOffset="122554.03">19166 839 30 0,'-2'12'15'0,"4"14"-11"16,-2-19 26-16,0 12-29 16,0-5 1-16,0 2-1 15,0 1 0-15,3 4-2 16,0-7 0-16,-3 7 2 16,0-2 0-16,0 2-1 15,0-2 1-15,-3-7-1 16,3-5 1-16,-3-7-1 15,1 0 1-15,-4-19-1 16,4 0 0-16,-3-9 0 16,-1 2 0-16,9-16 0 0,-3 9 0 15,10-14 0-15,-2 9 0 16,11 5-1-16,-3 10 1 16,8-1-1-16,-6 8 1 15,6 9-1-15,-6 0 1 31,-4 28-1-31,-4-5 1 16,-7 10 0-16,0-7 0 16,-14 9-1-16,3-4 1 15,-8-3 0-15,3 0 0 0,0-2-1 16,2-10 0-16,1-2-1 16,2 3 1-16,2-10-3 15,1 0 1-15,8-12-3 16,-3 5 1-16,18-14-4 15,-2 4 0-15</inkml:trace>
  <inkml:trace contextRef="#ctx0" brushRef="#br0" timeOffset="123063.06">19455 698 18 0,'5'0'9'0,"-5"7"-1"0,0-7 11 0,-3 7-16 15,1-2 1-15,-6 14 2 16,3-10 0-16,-3 10-8 15,2-5 1-15,1 7 5 16,0-4 0-16,5 4-3 16,0-2 1-16,8-5-1 0,-3-5 0 15,11 3-1-15,-6-10 1 16,12-4-1-16,-9-3 0 16,5-9 0-16,-4 5 0 15,-1-3 0-15,-3 5 0 16,-4-14-1-16,-1 4 1 15,-8 1 0-15,3-3 0 16,-2 5 0-16,-1 0 0 16,0 0-1-16,1 4 1 15,4 1-2-15,1 2 1 0,5 0-1 16,-3 2 0-16,6 3-1 16,-1-3 0-16,6 3 0 15,-2 2 1-15,1 0 0 16,-1 0 0-16,-1 7 2 15,-3 0 1-15,-4 7 1 16,-1-5 0-16,0 15 1 16,1-10 0-16,-6 7 0 15,0-2 1-15,0 2-2 16,0-2 0-16,5 0-1 16,0-5 1-16,3-5-2 15,0 3 1-15,3-10-5 16,-3 1 0-16,2-8-7 15,-2-2 1-15,5-7-1 16,-2 7 1-16</inkml:trace>
  <inkml:trace contextRef="#ctx0" brushRef="#br0" timeOffset="123187.13">19770 585 19 0,'-3'-9'9'0,"3"2"-12"0,0 7 17 16,5 0-16-16,-2-5 1 15,-3 5-8-15,0 0 0 16</inkml:trace>
  <inkml:trace contextRef="#ctx0" brushRef="#br0" timeOffset="123603.1">19846 752 36 0,'-10'31'18'0,"10"-10"-21"0,0-19 37 0,2 3-34 15,4 0 1-15,-1 2 0 16,-2 0 0-16,2-5-2 16,-2 3 1-16,2 2 0 15,-2-7 1-15,2 0-1 16,0 0 1-16,0-7-2 16,1 2 1-16,-1-9-1 15,0 2 0-15,3-9-1 16,-2 5 1-16,1-1-1 15,1 3 0-15,0 0 1 16,0 7 0-16,0-5 1 16,0 5 0-16,3 5 0 0,-3-5 1 15,2 7-1-15,-2 0 1 16,5 7 0-16,-2 0 1 16,0 9-1-16,-3 1 0 15,-3-1 0-15,-3 1 0 16,6-1-1-16,-2-2 1 15,7 3-3-15,-2-10 1 16,4-7-4-16,-4 0 0 16,8-12-3-16,-6 5 0 15,0-21-3-15,-2 9 1 0</inkml:trace>
  <inkml:trace contextRef="#ctx0" brushRef="#br0" timeOffset="123812.72">20241 442 23 0,'2'-26'11'0,"-4"14"-7"0,2 12 19 0,0 0-20 15,0 0 0-15,0 5 2 16,0 2 1-16,2 12-7 16,-2 2 0-16,0 12 5 15,0-7 0-15,0 14-2 16,0-5 0-16,0 5-1 16,0-5 1-16,0-4-2 15,0-8 1-15,6 1-3 16,-1-10 0-16,3-2-4 15,0-3 0-15,2-2-6 16,-2 0 1-16</inkml:trace>
  <inkml:trace contextRef="#ctx0" brushRef="#br0" timeOffset="123964.77">20188 576 28 0,'0'0'14'0,"-3"-14"-16"0,3 7 21 15,13 2-19-15,-2 3 1 16,15-8-5-16,-7 8 1 16,15-3-3-16,-7 5 0 15</inkml:trace>
  <inkml:trace contextRef="#ctx0" brushRef="#br0" timeOffset="124625.62">20995 595 31 0,'-16'-12'15'0,"-16"19"-12"0,27-2 25 15,-14 2-27-15,6 0 1 0,-8 14 0 16,5-2 1-16,0 14-4 16,3-10 0-16,5 8 2 15,0-8 0-15,8 10-1 16,0-7 1-16,11 0-1 16,-3-7 0-16,10-12 0 15,-5 2 0-15,11-11 0 16,-5-3 1-16,-4-4 0 15,-1-3 0-15,2-9 0 16,-3 0 1-16,-3-10-2 16,-2 10 0-16,-2-12-3 15,-4 12 0-15,-2 0-5 16,0 2 1-16,3 5-5 0,0 7 1 16</inkml:trace>
  <inkml:trace contextRef="#ctx0" brushRef="#br0" timeOffset="124941.46">21138 630 31 0,'10'26'15'0,"6"-5"-14"0,-11-16 26 16,1 2-25-16,-1 2 1 15,-2 10 0-15,-1-5 1 16,-2 5-5-16,0-10 0 0,0 8 3 15,0-8 0-15,3 3-2 16,-1-5 1-16,9-5 0 16,-3 3 0-16,5-12-1 15,-2 0 1-15,10-14-1 16,-2 4 1-16,-6-4-1 16,-3 5 1-16,-2-8-2 15,-2 8 1-15,7-22-3 16,-5 10 0-16,8 7-6 15,-6 4 1-15,3 8-4 16,-2-3 0-16</inkml:trace>
  <inkml:trace contextRef="#ctx0" brushRef="#br0" timeOffset="125300.21">21423 752 24 0,'-5'5'12'0,"18"-19"-13"0,-10 7 18 16,5-7-17-16,0 2 1 16,2-9 0-16,-2 2 0 15,0-16-1-15,-2 11 0 16,-4 3 1-16,1 7 0 16,-6 0 1-16,1 7 0 15,-9 0 0-15,3 2 0 16,3 12 0-16,-1 0 1 15,1 12-1-15,2-5 1 0,1 12-1 16,-1-10 0-16,3 10-1 16,0-2 0-16,-2-1-1 15,-1 1 1-15,8-17-1 16,0 2 1-16,9-9-3 16,-4 0 1-16,11-9-4 15,-5-3 1-15,6 5-3 16,-7-5 0-16,7-9-3 15,-7 7 0-15</inkml:trace>
  <inkml:trace contextRef="#ctx0" brushRef="#br0" timeOffset="125586.01">21667 536 25 0,'-6'14'12'0,"-1"21"-10"16,7-25 21-16,-3 6-21 15,3-2 0-15,-3 5 2 16,1-5 0-16,-1 12-5 0,0-7 1 15,3 7 2-15,0-10 0 16,0-2-1-16,0-4 1 31,6-15-1-31,-1-2 1 16,0-12-2-16,0 10 1 16,1-15 0-16,-4 8 0 15,6-15-1-15,0 10 1 16,0 7-2-16,-3 0 1 0,9-5-3 15,-1 5 0-15,5 0-4 16,-4 2 1-16,2 5-5 16,-3 0 1-16</inkml:trace>
  <inkml:trace contextRef="#ctx0" brushRef="#br0" timeOffset="126351.68">21900 703 24 0,'10'-5'12'0,"14"-9"-13"16,-19 12 19-16,3-10-18 15,0-2 1-15,3-5 0 0,-3 5 0 16,2-5-1-16,-2 5 0 15,-3-5 1-15,1 5 1 16,-9 0 0-16,0 7 1 16,-7 0-1-16,2 7 0 15,-3 0 0-15,1 0 0 16,2 7-1-16,0 0 0 16,0 19 0-16,3-10 0 15,-1 15 0-15,1-12 1 16,-3 23-1-16,0-16 1 15,3 14 0-15,0-12 0 0,-1 7-1 16,4-4 1-16,-1-3-1 16,0-2 1-16,-2 0-1 15,0-5 0-15,0-7 1 16,-1 0 0-16,4-14-2 16,-1 0 1-16,0-2-1 15,1-5 0-15,-1 0-1 16,0 0 1-16,9-19-2 15,-4 7 0-15,19-16 1 16,-5 9 0-16,16-19-1 16,-8 10 1-16,16-24-1 15,-11 12 1-15,13-9-1 16,-10 9 0-16,7-3 0 16,-9 13 0-16,-9-3 1 15,-3 9 1-15,-5 5 0 0,-2 10 0 16,-6-3 1-1,-2 7 0-15,-8 10 1 0,-1-5 1 16,-12 21 0-16,5-2 1 16,-3 9-1-16,3-2 1 15,-1 9-2-15,4-2 1 16,4 14-2-16,1-17 1 16,8 17-2-16,-1-9 0 15,4 9 0-15,-4-12 0 16,6 0-1-16,-2-2 0 15,7-5-3-15,-3-4 1 0,9-10-4 16,-6 0 0-16,3-12-5 16,-3 3 0-16,14-8 0 15,-6 3 1-15</inkml:trace>
  <inkml:trace contextRef="#ctx0" brushRef="#br0" timeOffset="126651.58">22442 482 31 0,'-16'0'15'0,"-8"7"-14"16,19-5 31-16,-8 5-31 16,2-2 1-16,-2 9 0 15,2-2 1-15,1 9-4 16,2-2 1-16,3 2 1 16,-1-2 1-16,6 2-2 15,0-2 1-15,3 2-1 0,0-9 0 16,7 2 0-16,-2-5 0 15,5-4 0-15,-2-3 0 16,5-4 0-16,-3-5 0 16,0 0 0-16,-2-5 0 15,-6-2-1-15,0 0 0 16,1-10-3-16,-4 8 1 16,1-3-4-16,0 5 1 15,5 0-5-15,-3 2 0 16</inkml:trace>
  <inkml:trace contextRef="#ctx0" brushRef="#br0" timeOffset="127101.92">22558 468 30 0,'0'9'15'16,"3"12"-10"-16,0-16 26 0,-3 0-28 16,0 2 1-16,0 14 1 15,0-9 1-15,2 11-7 16,1-4 0-16,5 0 4 15,-3-5 0-15,3 5-1 16,0-5 0-16,3 0-1 16,-3-7 0-16,2-2-1 15,-2-3 1-15,0-4-1 16,-3-3 1-16,3-9-1 16,-2 2 0-16,-1-2-1 15,0 2 1-15,0 3-1 16,-2-3 1-16,0 5-1 15,-1 5 1-15,1-3 0 0,0-2 1 16,2 14-1-16,0-2 0 16,3 2 0-16,-3 0 0 15,6 2 0-15,-3-2 1 16,5 0-1-16,-2 3 0 16,5-10 0-16,-3 2 1 15,5-4-1-15,-2 2 1 16,5-7-2-16,-2 2 1 15,2-14-3-15,-5 5 0 16,5-5-3-16,-5 5 1 0,8-12-7 16,-6 10 1-16,17-8-2 15,-9 8 0-15</inkml:trace>
  <inkml:trace contextRef="#ctx0" brushRef="#br0" timeOffset="148615.4">12875 9732 17 0,'-3'2'8'0,"24"-4"-2"16,-13 2 8-16,5-3-13 16,3 6 1-16,5-1 1 15,6 0 0-15,2 3-4 16,3 0 1-16,-1-1 3 16,4-1 0-16,5-3 0 15,4-3 0-15,4 3-1 16,2 0 0-16,3 0 0 0,3 0 0 15,-9-4-2-15,4-1 1 16,-1 5-1-16,3-2 0 16,-3-3 0-16,0 5 1 15,3 0-1-15,3 0 0 16,-3-2 0-16,0-3 1 16,2 0-1-16,4 1 1 15,-7 1-1-15,-1 1 0 16,-4 0 0-16,-2 2 0 15,-2 2 0-15,-12-2 1 0,-4 0-1 16,-9 0 0-16,-2 2-3 16,-2-2 1-16,-4 3-7 15,1-1 0-15,5 5-1 16,-14-2 1-16</inkml:trace>
  <inkml:trace contextRef="#ctx0" brushRef="#br0" timeOffset="149381.41">16904 9725 18 0,'11'-7'9'0,"47"4"-2"0,-37 1 9 16,11 0-14-16,5-1 0 15,8 3 3-15,-3 0 0 16,6 0-6-16,10 0 0 15,3 0 4-15,0 0 0 0,2 0-1 16,-4 0 0-16,-9 0-2 16,-3 0 0-16,-4 0-3 15,-4 3 1-15,-1-1-5 16,-4-2 1-16,-2 0-3 16,-3 2 0-16</inkml:trace>
  <inkml:trace contextRef="#ctx0" brushRef="#br0" timeOffset="156947.71">18550 1834 17 0,'0'0'8'16,"130"-47"-7"-16,-77 35 9 0,13-2-11 16,29-7 1-16,13-2 1 15,17 8 0-15,4-1-1 16,6-3 1-16,13-2 0 15,-2 2 1-15,-3-2-1 16,8 2 1-16,-3 0-1 16,-5-6 0-16,0 1-1 0,2-2 1 15,-15-2-1-15,-3 4 1 16,-16 8-1-16,-5 4 1 16,-16-2-1-16,-16 7 1 15,-8 0 0-15,-8-2 1 16,-5 6-2-16,-8-2 1 15,-8 5-3-15,-5 5 0 16,-6-2-5-16,-2 13 1 16</inkml:trace>
  <inkml:trace contextRef="#ctx0" brushRef="#br0" timeOffset="170159.12">12110 11554 28 0,'-8'0'14'0,"0"5"-4"0,5 0 14 0,1 4-22 16,-1 1 1-16,1 1 1 16,2 3 1-16,0 8-5 15,0 1 0-15,2 3 4 16,1 0 1-16,2 0-2 16,0-7 1-16,3-5-2 15,0 2 1-15,0-2-2 16,0 0 0-16,0-4-1 15,3-10 1-15,-1 2-1 16,3-2 1-16,1 2-1 16,2-6 0-16,-1-10-3 15,1-8 0-15,3-3-1 0,-3-11 1 16,0 1-1-16,-3 7 0 16,0 0 0-16,0-1 0 15,-5 11 3-15,0 3 0 16,-5 1 1-16,-1 7 0 15,-2 7 1-15,0 5 1 16,3 2-1-16,0 5 1 16,-3 2 0-16,2 5 1 15,1 4-1-15,0-2 0 16,-1 1-1-16,-2 1 1 16,3-2-1-16,-3-2 0 15,3-2-1-15,-1-3 0 16,4-3 0-16,-1-4 0 0,0 1 0 15,0-6 0-15,1-2-2 16,-1-7 1-16,3-5-3 16,0-4 1-16,2-6-1 15,1 4 0-15,0-4-2 16,2-6 1-16,0 2 1 16,0 1 0-16,-2 3 1 15,0 4 1-15,-1 3 0 16,1 6 1-16,-1 7 1 15,-2-1 1-15,0 10 1 16,0 5 0-16,-3 2 0 16,1 3 1-16,-1-3 0 15,0 5 0-15,3-3-1 0,-3 3 0 16,-2 0-1 0,0-3 1-16,-1-2-1 15,1 0 1-15,2-4-2 0,-2-3 1 16,0-5-1-16,-1-4 1 15,1-5-1-15,0-5 0 16,2-4 0-16,0-1 0 16,3-2 0-16,0-4 0 15,3 2 0-15,-1-3 0 16,1 3-1-16,2 2 1 16,-2 3 0-16,-1 2 0 0,1 2 0 15,-1 2 0-15,-2 8 0 16,-2 2 0-16,-1 7 0 15,-2 2 1-15,-1 10-1 16,1 2 0-16,2-4 0 16,-2 2 1-16,2 2-1 15,0-2 1-15,1 0-2 16,-1-3 1-16,3-2-5 16,-3-2 0-16,3-5-5 15,3 0 1-15,2-5-2 16,0-2 0-16</inkml:trace>
  <inkml:trace contextRef="#ctx0" brushRef="#br0" timeOffset="170684.81">13221 11444 24 0,'-5'-21'12'0,"-3"14"-12"0,5 4 23 16,1 1-20-16,-4 0 0 0,4-1 1 15,-1 3 0-15,-2-2-6 16,2-1 1-16,-2 3 4 16,2 3 0-16,1 9-2 15,4 2 0-15,-2 2 0 16,3 3 0-16,0 2-1 16,-1-4 1-16,-2 8-1 15,0-3 0-15,3 4 0 16,-3-8 1-16,0 11 0 15,0-11 0-15,2 6 1 16,-2-5 0-16,0 0 0 16,0-5 0-16,-5-3 0 15,0-1 1-15,-6-5-2 16,3-1 1-16,-2-8-2 16,2 1 1-16,3-9-4 15,-1 3 0-15,6-5-4 0,0 2 0 16,3 3-5-16,0 2 0 15,10 0 0-15,-3 0 0 16</inkml:trace>
  <inkml:trace contextRef="#ctx0" brushRef="#br0" timeOffset="171900.56">13309 11660 25 0,'10'-5'12'0,"6"-4"-13"0,-11 7 25 0,6-8-22 16,-3 3 1-16,5-9 1 15,-2 4 1-15,7-7-6 16,-5 3 0-16,3-10 3 16,-3 5 1-16,-2-3-1 15,-3 5 1-15,-11 3-2 16,1 2 1-16,-12 4 0 15,4 1 0-15,-6 11 1 16,3 1 0-16,-3 11-1 16,3-2 1-16,-1 6 0 15,4-3 0-15,-1 13-1 16,3-7 0-16,3 2-1 0,0-4 0 16,5 7 0-16,0-2 0 15,5 1-1 1,0-6 0-16,6 2 0 0,-3-4 0 15,5-3 0-15,-2-5 0 16,7-6 0-16,-5-1 0 16,11-9-1-16,-3 2 1 15,3-9-2-15,-5 3 1 16,2-8-2-16,-3 5 1 16,1-12 0-16,-6 7 0 15,3-12-1-15,-5 10 1 16,-1-7 0-16,-2 7 1 0,-3 0 0 15,1 4 1-15,-4 3 0 16,-2 2 0-16,0 5 0 16,0 3 1-16,0-1-1 15,0 0 1-15,0 5-1 16,0 0 1-16,-2 0 0 16,-1 0 1-16,0 2-1 15,1 1 1-15,-1-3 0 16,1 0 0-16,-1 5-1 15,0-1 1-15,3 3-2 16,0-2 1-16,0 7 0 16,0-3 0-16,-2 5-1 15,-1-4 0-15,0 8 0 16,1-3 0-16,-1 6 0 16,0-2 1-16,1 2-1 15,-1-2 0-15,3 2 0 0,0-5 0 16,3 3 0-16,-1-5 0 15,1 0 0-15,0-4 1 16,-1-6-1-16,1 1 0 16,5-10-1-16,-3 3 0 15,6-12-1-15,-3 2 0 16,8-7-1-16,-3 3 0 16,5-15-1-16,-2 5 1 15,3-4 0-15,-6 6 1 16,3 3 1-16,-3 5 0 0,-2 6 1 15,-3 1 0 1,0 11 2-16,-1-2 1 0,-1 10 0 16,-1-3 1-16,-2 7-1 15,-1-2 1-15,1 9-1 16,0-5 1-16,-1-2-3 16,1-2 1-16,0 9-1 15,-1-7 0-15,1 0-1 16,2-2 1-16,-2-2-1 15,-1-3 1-15,4-7-1 16,-1 0 0-16,6-7 0 16,-3 2 0-16,5-16-2 15,-3 4 1-15,6-9-1 16,-3 8 0-16,1-1-1 16,-4 5 1-16,3-5 0 15,-2 5 1-15,0 7 0 16,-3 0 1-16,-3 2 0 0,0 0 0 15,3 10 0-15,-3 0 0 16,3 6 0-16,-2-1 0 16,-1 9 0-16,0-5 0 15,1 5-1-15,-1-5 0 16,3 0-4-16,0-5 0 16,5 5-6-16,-3-4 0 15,9 1-2-15,-3-1 0 16</inkml:trace>
  <inkml:trace contextRef="#ctx0" brushRef="#br0" timeOffset="172606.01">14724 11517 29 0,'3'2'14'0,"28"29"-2"0,-23-22 27 15,0 3-36-15,0 4 1 16,0 1 1-16,-2 4 1 15,1-2-8-15,-1 0 1 0,-1-3 4 16,-2 0 0-16,-1-4-2 16,1-5 1-1,0-4-2-15,2-6 1 0,0-6-1 16,0-1 0-16,3-11 0 16,3 0 1-16,0-2-1 15,-3-1 0-15,-1 5 0 16,1 5 0-16,0 5-1 15,0 2 1-15,0 7 0 16,0 2 0-16,3 3-1 16,-1 2 1-16,4 5 0 15,-4 2 0-15,1-3 0 16,-1 1 0-16,1-7 0 16,-1 2 0-16,1-2 0 15,0-1 1-15,-1-1-1 16,1-6 0-16,-1-8 0 15,4-6 0-15,-1-2-1 0,0 1 1 16,-2-6-5-16,-1-2 1 16,1 0-6-16,-1 3 1 15,6 4-6-15,5 2 0 16</inkml:trace>
  <inkml:trace contextRef="#ctx0" brushRef="#br0" timeOffset="172981.53">15417 11401 36 0,'-18'12'18'0,"-11"-2"-17"0,21-6 30 0,-3 1-29 16,1 4 0-16,-1 1 4 15,0-3 0-15,3 5-7 16,1-3 0-16,1 5 4 15,1-2 1-15,0 7-2 16,2-5 1-16,6 7-3 16,-3-4 1-16,10-1-1 15,-2-4 0-15,8-3 0 16,0 1 0-16,2-13 0 16,-2-1 0-16,0-8-1 15,-3 2 1-15,-2-4-1 16,-3 2 0-16,-3-9-1 15,-2 5 0-15,-3-5-2 0,0 4 0 16,-3-2-2-16,1 3 0 16,2 4-3-16,0 3 1 15,2-1-4-15,-2 3 1 16</inkml:trace>
  <inkml:trace contextRef="#ctx0" brushRef="#br0" timeOffset="173356.57">15552 11392 26 0,'3'5'13'0,"-3"7"-13"0,0-10 21 0,3 7-18 16,-1-2 0-16,1 7 2 16,-1-2 0-16,1 5-6 15,-3-6 1-15,0 11 3 16,0-6 1-16,0 5-2 15,0-4 0-15,0-1-1 16,0-2 0-16,0-4 0 16,0-1 0-16,0-7-1 15,0 1 1-15,0-10-1 16,0 0 1-16,5-10-1 16,-2 5 1-16,2-11-1 15,1 4 0-15,2-7-1 16,-1 5 1-16,4 0 0 15,-3 4 0-15,3-1-2 0,-3 4 1 16,2 2-2 0,1 0 0-16,2 7-3 0,-2 3 0 15,4 4-5-15,1-2 0 16</inkml:trace>
  <inkml:trace contextRef="#ctx0" brushRef="#br0" timeOffset="173852.31">15973 11369 30 0,'-21'0'15'0,"0"0"-5"0,18 0 24 0,-10 4-30 16,2-1 1-16,-7 8 2 15,4 1 1-15,-2 9-10 16,3-4 0-16,3 9 6 15,2-8 1-15,0 6-3 16,3-5 0-16,5 2-1 16,0-5 0-16,10-4-1 15,-2-2 0-15,8-8-2 16,-3 0 0-16,11-11-3 16,-6 2 0-16,9-17-1 15,-9 5 0-15,4-23-1 16,-4 9 1-16,1-11 2 15,-6 8 0-15,-3 1 3 0,-2 7 1 16,-2 4 3-16,-1 5 0 16,-5 10 2-16,0 2 0 15,-3 9 1-15,1 1 0 16,-4 15-1-16,1-3 1 16,2 15-2-16,1-6 0 15,2 16-3-15,0-5 1 16,0 5-1-16,0-9 0 15,2 4-3-15,1-7 1 16,0-4-7-16,-1-6 1 16,4-1-7-16,-1-3 0 15,8-5-2-15,-2-2 0 16</inkml:trace>
  <inkml:trace contextRef="#ctx0" brushRef="#br0" timeOffset="174783.44">16404 11446 29 0,'-10'-9'14'0,"-14"-8"-10"0,18 15 27 16,1 2-29-16,-3 0 0 16,0 2 1-16,-2 5 1 15,-1 3-5-15,1 2 0 16,2 2 3-16,2 0 1 16,1 0-1-16,2 0 0 0,3 0 0 15,6 0 0-15,-1 0 0 16,3 3 0-16,0-3 0 15,0 0 0-15,0 0 1 16,-3-4 0-16,-2 1 1 16,-1-1 0-16,-2-1 0 15,-2-2 1-15,-4 0-2 16,-2 0 0-16,-2-2-5 16,-1 0 0-16,-2-3-13 15,2 3 1-15,1 2-4 16,-1-17 1-16</inkml:trace>
  <inkml:trace contextRef="#ctx0" brushRef="#br0" timeOffset="183475.96">10038 3488 11 0,'-8'-22'5'0,"30"11"-3"15,-12 4 5-15,9 7-8 16,12-8 1-16,12 1-1 15,4-4 1-15,17-3 0 0,7-3 1 16,14 1-1-16,10 4 0 16,6-5 0-16,13-1 1 15,5-1 0-15,5 0 0 16,11 2 0-16,8-8 1 16,10 6-1-16,3-2 0 15,14-5 0-15,2 2 1 16,10 5-2-16,1-4 1 0,10 6-1 15,0-1 1-15,8 4-1 16,-2-1 0-16,7 4 0 16,-2 1 0-16,2 3 0 15,0 2 0-15,3-2 0 16,0 3 1-16,-2 1-1 16,-1 3 1-1,141 0-1 1,-48 0 1-16,-32 0-1 15,-18-7 1-15,-14 5 0 16,-7-3 0-16,-11 3 0 16,-6 2 0-16,-2 2 0 15,-10 3 0-15,7 0 0 16,-15-1 0-16,2 3 0 16,-13 0 0-16,-11 1-1 15,-2 3 0-15,-8 10 0 16,-19-9 1-16,0 9-2 15,-16-2 1-15,-2 9-1 0,-19-9 1 16,-2 2 0-16,-9 1 0 16,-4 3 0-16,-9-8 0 15,0 4 0-15,-12 0 0 16,-7 0 0-16,-1 3 1 16,-6 2-1-16,-6 0 0 15,-4 7 0-15,-6 7 0 16,-8-7 0-16,-8 2 1 0,-5-2-1 15,-6 4 0 1,-4-8 1-16,-9-1 0 0,-5 2-1 16,-5 1 1-16,-6 2-1 15,-2 7 1-15,0 7-1 16,0-2 1-16,-6-1-1 16,-4-4 0-16,-1 0 0 15,-3-7 1-15,-7-2-1 16,-11 2 0-16,-2 0 0 15,-4-3 1-15,-4 1-1 16,-6-1 0-16,-10 8 0 16,2-5 1-16,-5 0-1 15,-3-10 0-15,-2 1 0 16,-6-1 0-16,1-4 1 16,-3-2 1-16,-3-6-2 15,-3-1 1-15,-2-1 0 16,0 1 0-16,-6-6-1 0,3-1 0 15,-10-3-1-15,2-5 0 16,-2-2 0-16,-1-5 1 16,1-4-1-1,-3-3 0-15,5 0 1 0,-8-7 0 16,1 3-1-16,-4 1 1 16,-2 1 0-16,3-2 0 15,-8 2 0-15,-1-1 0 16,-2-1-1-16,1 6 1 15,-9 6-1-15,0-1 1 0,-3 3 0 16,1-6 0-16,-9 6 0 16,-2-5 0-16,-3 2 0 15,-5 5 0-15,-2-2 0 16,-9 4 0-16,0-2 0 16,1 5 0-16,-1 2-1 15,3 0 1-15,3 2 0 16,-3 0 1-16,-3 3-1 15,6 2 0-15,-3 2 0 16,8-2 0-16,-5-2 0 16,-1 5 0-16,9 4-1 15,-1-7 1-15,9 7 0 16,0-5 0-16,4 1 0 16,7 1 0-16,-7-1 0 15,6-3 0-15,6 2 0 16,-1 1 0-16,9-1 0 15,-1-2 1-15,16-2-1 0,0-3 1 16,9-4-1-16,4-3 1 16,9-2-1-16,15-2 1 15,5-5-1-15,4 0 0 16,9-3 0-16,9-6 1 16,8-8-1-16,5-4 0 15,5-5 0-15,3-5 0 16,8-4 0-16,5-1 0 15,11 3 0-15,5-5 0 0,5-6-1 16,11-1 0-16,5 0-2 16,8 10 0-1,0 2-5-15,13 9 1 0</inkml:trace>
  <inkml:trace contextRef="#ctx0" brushRef="#br0" timeOffset="195938.03">16073 6728 25 0,'-5'-16'12'0,"5"18"-6"16,0-2 12-16,0 10-14 15,0-3 1-15,0 4 1 16,0-1 0-16,3 23-8 15,-1-7 1-15,1 28 5 0,-3-14 0 16,0 21-2-16,0-16 0 16,3 4-1-16,-3-11 1 15,5 9-2-15,-2-10 1 16,-1-1-1-16,1-8 1 16,0 0-1-16,-3-7 1 15,0-7-1-15,0-2 0 16,2-10 1-16,1-2 0 15,-3-16-1-15,0 4 0 16,3-11 0-16,-1 4 0 16,9-21-1-16,-3 9 1 0,10-9-2 15,-2 12 1-15,8-3 0 16,-6 8 1-16,6 4-1 16,-5 5 1-16,-1 14-1 15,-2 0 0-15,-3 9 1 16,-2-1 0-16,-8 15 0 15,-1-4 0-15,-7 11 0 16,2-6 1-16,-7-1 0 16,2-6 0-16,-8 6 0 15,5-4 1-15,-5 0-1 16,3-2 1-16,-3-3-1 16,3-3 1-16,0-6-4 15,2 0 1-15,1-5-6 16,2 0 1-16,3-7-5 15,2 2 0-15,11-11-2 0,-3 4 0 16</inkml:trace>
  <inkml:trace contextRef="#ctx0" brushRef="#br0" timeOffset="196311.87">16396 7222 23 0,'0'7'11'0,"21"-9"-8"0,-15 0 21 16,7 2-21-16,-2 0 1 0,4-12 0 16,-4 2 1-1,7-11-7-15,-2 5 1 0,6-12 4 16,-4 9 1-16,1-12-2 16,-6 8 0-16,-3-3-1 15,-2 7 1-15,-10 3-1 16,-1 1 1-16,-10 11-1 15,2 1 0-15,-5 15 1 16,3-2 0-16,3 8 0 16,2-1 0-16,0 9 0 15,2-5 0-15,1 7-1 16,0-7 1-16,7-2-1 16,1-5 0-16,13-4-1 15,-5-3 1-15,15-3-2 16,-5-1 1-16,14 4-9 15,-9 0 0-15,24-12-5 16,-10 3 0-16</inkml:trace>
  <inkml:trace contextRef="#ctx0" brushRef="#br0" timeOffset="201386.81">17055 6479 31 0,'3'14'15'0,"-6"26"-7"16,0-19 16-16,3 5-22 15,0 14 0-15,3 0 1 16,2 7 0-16,3 5-4 15,-2 7 1-15,2-5 2 16,-1 5 0-16,1-5-1 16,0-3 1-16,-2-13-2 0,-1-7 1 15,0 2-2-15,0-5 1 16,-2-5-5-16,0-4 0 16,5-12-7-16,0 0 0 15</inkml:trace>
  <inkml:trace contextRef="#ctx0" brushRef="#br0" timeOffset="202722.5">17497 6928 27 0,'-13'-2'13'0,"5"9"-5"16,8-7 16-16,-3 9-22 15,0-2 0-15,3 12 1 16,0-2 0-16,6 2-4 0,-1-5 0 16,6-3 3-16,-1-1 0 15,9-5-1-15,-3-1 0 16,13-16 0-16,-5 3 0 16,5-17-1-16,-8 5 0 15,-3-10-1-15,-4 8 1 16,-4 2-1-16,-2 7 0 15,0-3 0-15,-3 5 1 16,1 17-1-16,-4 0 1 16,1 16 0-16,0-5 1 15,-1 22 0-15,-2-12 1 16,0 12 0-16,0-8 0 0,0 8-1 16,0-10 1-16,-5 7 0 15,2-4 0-15,-7-1-1 16,2-6 1-16,0-5-3 15,2-5 0-15,-1-9-5 16,-1-1 1-16,0-13-7 16,2 2 0-16,9-17-1 15,0 5 0-15</inkml:trace>
  <inkml:trace contextRef="#ctx0" brushRef="#br0" timeOffset="202873.13">17851 6808 25 0,'19'12'12'0,"5"-24"-16"0,-19 8 24 15,8 1-31-15,-2 1 1 16,10-5-3-16,-2 2 1 16</inkml:trace>
  <inkml:trace contextRef="#ctx0" brushRef="#br0" timeOffset="203037.26">17896 6949 34 0,'-10'17'17'0,"18"-12"-23"0,-8-5 35 16,13 0-29-16,-2 0 1 16,20-10-4-16,-4 3 0 15,7-7-2-15,-7 2 0 0,2-11-4 16,-5 6 0-16</inkml:trace>
  <inkml:trace contextRef="#ctx0" brushRef="#br0" timeOffset="204285.43">18346 6844 36 0,'6'-10'18'0,"12"8"-19"0,-13-1 34 0,14-1-33 15,-6 1 1-15,11-4 0 16,-6 3 1 0,6 1-9-1,-5 1 1-15,-1-5-5 16,-5 0 1-16</inkml:trace>
  <inkml:trace contextRef="#ctx0" brushRef="#br0" timeOffset="204465.45">18521 6721 29 0,'-21'14'14'0,"13"8"-5"0,8-20 19 16,-3 12-27-16,0-5 1 15,6 6 0-15,0-4 1 16,5 8-4-16,-3-5 1 15,0 7-3-15,1-4 1 16,-1 2-7-16,-3-5 0 16,9 2-2-16,-3-4 1 15</inkml:trace>
  <inkml:trace contextRef="#ctx0" brushRef="#br0" timeOffset="204721.14">18722 6775 18 0,'13'-25'9'0,"11"-20"-7"0,-19 33 13 0,11-16-12 16,-3 7 0-16,6 0 3 15,-6 4 1-15,-2 5-7 16,-1 3 1-16,-4 14 5 16,-1-3 1-16,-5 12-1 15,0-2 0-15,3 18-2 16,-3-6 1-16,5 9-3 15,-3-10 1-15,6 17-6 16,-2-9 1-16,2 4-9 16,0-7 0-16,2 3-2 15,-2-7 1-15</inkml:trace>
  <inkml:trace contextRef="#ctx0" brushRef="#br0" timeOffset="205456.29">15005 7053 24 0,'15'-12'12'0,"12"24"-10"15,-22-10 19-15,16 15-18 16,-5-3 0-16,16 26 1 16,-8-7 0-16,2 26-6 0,-5-15 1 15,6 15 4-15,-6-14 0 16,3 16-2-16,-6-16 0 15,1-8 0-15,-6-6 0 16,-2-8 0-16,2-4 1 16,-10-10-1-16,-1 1 0 15,-10-34-1-15,3 8 1 16,-11-29-1-16,6 12 1 16,-4-30-1-16,4 11 0 15,4-21 0-15,1 17 0 16,2-12 0-16,3 13 0 0,8-1-1 15,-2 14 1-15,10 4-1 16,-3 7 1-16,11 17-1 16,-9 0 1-16,7 26 0 15,-6-3 0-15,-1 24 0 16,-4-7 1-16,-6 19-1 16,1-10 1-16,-9 17 0 15,0-10 0-15,-10 5 0 16,2-11 0-16,-4 8-5 15,4-11 1-15,0-2-6 16,3-5 1-16,8-19-4 16,0 0 1-16</inkml:trace>
  <inkml:trace contextRef="#ctx0" brushRef="#br0" timeOffset="205695.36">15658 6705 37 0,'-5'23'18'0,"-11"20"-20"0,13-36 37 15,1 19-34-15,-1-5 0 16,3 33 1-16,0-14 0 16,8 26-3-16,-3-17 0 15,8 24 2-15,-2-14 0 16,13 16-3-16,-3-18 1 0,24 20-8 15,-13-20 1 1,42-8-4-16,-19-11 1 16</inkml:trace>
  <inkml:trace contextRef="#ctx0" brushRef="#br0" timeOffset="206147.06">19439 5940 31 0,'-5'17'15'0,"26"42"-7"0,-16-45 25 15,6 33-31-15,-3-9 0 16,8 46 1-16,-3-18 0 0,3 38-4 16,-3-27 1-16,-3 41 2 15,-2-34 0-15,-24 27-5 16,3-31 1-16,-21 26-9 16,10-29 1-16,-26 22-3 15,15-24 0-15</inkml:trace>
  <inkml:trace contextRef="#ctx0" brushRef="#br0" timeOffset="207634.51">20135 6543 29 0,'-8'-3'14'0,"32"-6"-7"0,-19 6 14 16,8-6-21-16,-2 2 0 16,21-9 0-16,-6 1 1 15,19-6-2-15,-8 7 1 0,13 2-4 16,-13 3 0-16,6 4-5 16,-12 1 1-16</inkml:trace>
  <inkml:trace contextRef="#ctx0" brushRef="#br0" timeOffset="207816.41">20190 6700 27 0,'-5'17'13'0,"10"-15"-14"16,-5-2 20-16,6-2-19 16,-1-1 0-16,27-4 0 15,-8 0 1-15,31-7-2 16,-13 5 0-16,17-1-3 15,-14 3 0-15,15-12-3 16,-12 5 0-16</inkml:trace>
  <inkml:trace contextRef="#ctx0" brushRef="#br0" timeOffset="-200110">21736 6272 30 0,'-11'-7'15'0,"16"-9"-9"15,1 6 15-15,-1-4-20 16,3-7 0-16,2-3 1 16,1-4 1-16,2-5-3 15,-2-2 0-15,-3 7 2 16,0 4 0-16,-3 3 1 16,0 7 0-16,0 5 0 15,1 4 0-15,-1-2 0 16,0 9 1-16,1 8-1 15,-1 4 0-15,0 4-1 0,1 8 0 16,-4 3-2-16,1 3 1 16,-1-1-4-16,1 0 1 15,0-1-3-15,-1 1 0 16,-2-1-4-16,-2-6 0 16,-4-3-5-16,1 3 0 15</inkml:trace>
  <inkml:trace contextRef="#ctx0" brushRef="#br0" timeOffset="-199735.68">21437 6552 34 0,'-19'2'17'0,"24"-2"-17"0,-2-2 29 0,8-3-26 16,7-2 0-16,11 0 1 15,11-2 1-15,13-1-6 16,2-1 1-16,9-4 3 15,18-3 1-15,5 4-2 16,0-5 0-16,1 5-1 16,7 4 1-16,-5 1-1 15,-24 2 0-15,16-3-1 16,-21 3 1-16,8 3-1 16,-19-1 1-16,14 0 0 15,-14 3 0-15,11-1-1 16,-16 1 0-16,21 0 0 15,-13-1 0-15,2-1 0 0,-12 1 0 16,20-1-1-16,-15 1 1 16,7 1-3-16,-12 0 0 15,7-1-2-15,-13 3 0 16,3 0-5-16,-9 0 1 16,-1 0-5-16,-7 0 0 15</inkml:trace>
  <inkml:trace contextRef="#ctx0" brushRef="#br0" timeOffset="-189811.14">21818 7387 19 0,'0'-5'9'0,"13"-18"-7"0,-8 18 10 0,8-19-12 16,-2 6 1-16,15-13 0 16,-4 8 0-16,15-22-2 15,-3 0 1-15,3 0 0 16,-8 5 1-16,-5 5 0 16,-8 2 1-16,-11 5 1 15,-5 5 0-15,-5 6 0 16,-8 10 1-16,-3 5 0 15,-3 9 0-15,-2 7-2 16,5-2 1-16,-2 16-1 16,2-7 0-16,5 24-1 15,1-12 1-15,10 2-1 16,0-7 0-16,10 7 0 16,-2-6 0-16,11 1-1 15,-6-6 0-15,16-13-3 0,-5-1 0 16,10-10-4-16,-2 0 0 15,2-19-4-15,-7 5 1 16</inkml:trace>
  <inkml:trace contextRef="#ctx0" brushRef="#br0" timeOffset="-189195.72">22442 7025 20 0,'-8'0'10'0,"-10"11"-3"0,15-8 14 15,-10 4-18-15,2 0 0 16,-7 14 2-16,2-4 1 0,-3 6-8 15,6-4 1-15,0 7 4 16,2-7 0-16,6 6-2 16,0-6 0-16,5 5-1 15,0-5 0-15,5-15-2 16,0 1 1-16,6-17-3 16,-3 3 1-16,7-5-1 15,-1 2 1-15,2-9-1 16,-3 2 1-16,0-2 0 15,-2 4 1-15,-3 3 2 16,0 5 0-16,-3 4 2 16,-3 3 1-16,-2 6 0 15,0 1 0-15,0 7 0 16,0 0 1-16,-2 2-1 16,2-2 0-16,0-5-2 15,0-3 1-15,5 3-2 0,-2 0 1 16,7-9-2-16,-2 0 1 15,3-10-1-15,-1 3 1 16,4-8-1-16,-4 1 0 16,-2 4 0-16,0 2 0 15,-3 8 1-15,1 0 0 16,-4 6 0-16,1 1 1 16,2 7-1-16,-2 0 1 15,2 2-1-15,-2-2 1 16,0-3 0-16,-1 0 0 31,1 1 0-31,-1-3 0 0,4-7-1 16,-4 0 1-16,1-7-1 15,0 2 1-15,2-9-1 16,0 2 1-16,1-4-1 16,-1-1 0-16,8 3-3 15,-2 2 0-15,2-6-5 16,-3 3 1-16,14-3-3 15,-5 4 0-15</inkml:trace>
  <inkml:trace contextRef="#ctx0" brushRef="#br0" timeOffset="-188487.48">22910 6961 23 0,'-10'3'11'0,"2"6"-3"16,8-9 18-16,-11 12-23 15,3-3 1-15,-13 5 1 16,3-2 0-16,-6 4-7 0,5-1 1 15,3 3 3-15,3-4 1 16,5 3-3-16,0-5 1 16,8-3-1-16,0-2 1 15,13-12-2-15,-2 1 0 16,10-6 0-16,-5 3 0 16,5-9 0-16,-5 4 1 15,3-4-2-15,-9 2 1 16,1 2 0-16,-3 2 1 15,-3 10 0-15,0 0 0 0,-5 7 1 16,0 0 0 0,-8 19 0-16,3-7 1 0,-3 12 0 15,3-8 1-15,0 20 0 16,-1-13 0-16,4 5 0 16,-1-6 0-16,-5 4-1 15,0-8 0-15,-2 4 0 16,2-6 0-16,-6-2-1 15,4-4 0-15,-6-3-1 16,3-2 1-16,-1-8-1 16,4 1 1-16,2-14-1 15,3 2 0-15,7-15-1 16,1 6 1-16,13-24-2 16,-6 12 0-16,25-19-2 15,-9 11 1-15,30-13-1 16,-14 11 0-16,0-6 0 15,-10 11 1-15,0 0 1 0,-8 7 0 16,-6 3 2 0,-2 4 0-16,-8 2 1 0,-3 3 0 15,-7 9 1-15,-1 1 0 16,-2 11 1-16,0 0 0 16,-6 9 0-16,3-4 0 15,0 7-1-15,3-5 1 16,2 12-2-16,1-5 1 15,7 7-2-15,0-7 0 16,0-2 0-16,1-2 0 0,4-6-1 16,-2-1 0-16,13-1-3 15,-5-2 0-15,11-4-5 16,-6-1 1-16,11-7-6 16,-6 1 1-16</inkml:trace>
</inkml:ink>
</file>

<file path=ppt/ink/ink1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07:49:43.080"/>
    </inkml:context>
    <inkml:brush xml:id="br0">
      <inkml:brushProperty name="width" value="0.05292" units="cm"/>
      <inkml:brushProperty name="height" value="0.05292" units="cm"/>
      <inkml:brushProperty name="color" value="#FF0000"/>
    </inkml:brush>
    <inkml:context xml:id="ctx1">
      <inkml:inkSource xml:id="inkSrc4">
        <inkml:traceFormat>
          <inkml:channel name="X" type="integer" max="9600" units="cm"/>
          <inkml:channel name="Y" type="integer" max="7200" units="cm"/>
          <inkml:channel name="T" type="integer" max="2.14748E9" units="dev"/>
        </inkml:traceFormat>
        <inkml:channelProperties>
          <inkml:channelProperty channel="X" name="resolution" value="377.95276" units="1/cm"/>
          <inkml:channelProperty channel="Y" name="resolution" value="425.28058" units="1/cm"/>
          <inkml:channelProperty channel="T" name="resolution" value="1" units="1/dev"/>
        </inkml:channelProperties>
      </inkml:inkSource>
      <inkml:timestamp xml:id="ts1" timeString="2022-04-20T08:32:37.564"/>
    </inkml:context>
  </inkml:definitions>
  <inkml:trace contextRef="#ctx0" brushRef="#br0">21185 11538 48 0,'0'0'24'0</inkml:trace>
  <inkml:trace contextRef="#ctx0" brushRef="#br0" timeOffset="164.83">21450 11538 49 0,'-3'5'24'0</inkml:trace>
  <inkml:trace contextRef="#ctx0" brushRef="#br0" timeOffset="121967.64">16447 7189 33 0</inkml:trace>
  <inkml:trace contextRef="#ctx0" brushRef="#br0" timeOffset="139997.34">17137 6124 58 0</inkml:trace>
  <inkml:trace contextRef="#ctx1" brushRef="#br0">1786 12975 0,'0'0'0,"0"0"0,0 0 16,0 0-16,0 0 15,0 0-15,0 0 16,0 0-16,0 0 16,0 0-16</inkml:trace>
</inkml:ink>
</file>

<file path=ppt/ink/ink1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08:33:42.054"/>
    </inkml:context>
    <inkml:brush xml:id="br0">
      <inkml:brushProperty name="width" value="0.05292" units="cm"/>
      <inkml:brushProperty name="height" value="0.05292" units="cm"/>
      <inkml:brushProperty name="color" value="#FF0000"/>
    </inkml:brush>
  </inkml:definitions>
  <inkml:trace contextRef="#ctx0" brushRef="#br0">15259 7679 45 0,'-30'-50'22'0,"-33"-51"-19"0,47 68 22 16,-10-19-24-16,-11-16 0 16,-14-17-1-16,-7-9 1 15,-19-19-2-15,-15-11 0 16,-14-15 0-16,-24-9 0 16,-23 0 0-16,-32-3 0 15,-24 3 0-15,-27 12 1 16,-28 11 0-16,-14 14 1 0,-11 22 0 15,-12 26 1-15,-4 25-1 16,6 26 1-16,14 22-2 16,10 20 1-16,28 20-1 15,9 30 0-15,19 28 0 16,7 40 0-16,8 47 0 16,6 47 1-16,2 45 0 15,32 40 0-15,11 28 0 16,31 12 0-16,32 7-1 15,37-12 1-15,40-4 0 16,37-1 1-16,23 1-1 16,35-1 0-16,24-11-1 15,34-19 0-15,16-12 0 16,27-30 0-16,15-22-2 16,27-35 1-16,16-28-1 15,24-21 0-15,7-45 0 16,17-24 0-16,17-30 0 15,4-30 0-15,5-22 1 0,-8-37 0 16,8-34 0-16,-8-27 0 16,-22-27 0-16,-2-34 1 15,-18-25-1-15,-16-29 1 16,-27-37 0-16,-18-25 0 16,-32-28 1-16,-29-33 0 15,-27-35 0-15,-29-31 0 16,-26-24-2-16,-24-34 0 0,-21-6-2 15,-21 13 0-15,-22 34-3 16,-7 53 1 0,-16 51-6-16,-9 28 0 0,-12 45 0 15,-22 37 1-15</inkml:trace>
  <inkml:trace contextRef="#ctx0" brushRef="#br0" timeOffset="9037.98">12851 7008 12 0,'-3'-16'6'0,"14"2"-18"0,-6 9 9 15</inkml:trace>
</inkml:ink>
</file>

<file path=ppt/ink/ink1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11:40:41.006"/>
    </inkml:context>
    <inkml:brush xml:id="br0">
      <inkml:brushProperty name="width" value="0.05292" units="cm"/>
      <inkml:brushProperty name="height" value="0.05292" units="cm"/>
      <inkml:brushProperty name="color" value="#FF0000"/>
    </inkml:brush>
  </inkml:definitions>
  <inkml:trace contextRef="#ctx0" brushRef="#br0">9607 7975 256 0</inkml:trace>
  <inkml:trace contextRef="#ctx0" brushRef="#br0" timeOffset="154065.9">22770 6150 255 0,'0'-14'0'0,"0"-5"0"0</inkml:trace>
</inkml:ink>
</file>

<file path=ppt/ink/ink1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36:20.542"/>
    </inkml:context>
    <inkml:brush xml:id="br0">
      <inkml:brushProperty name="width" value="0.05292" units="cm"/>
      <inkml:brushProperty name="height" value="0.05292" units="cm"/>
      <inkml:brushProperty name="color" value="#FF0000"/>
    </inkml:brush>
  </inkml:definitions>
  <inkml:trace contextRef="#ctx0" brushRef="#br0">18010 12274 43 0,'-5'9'21'0,"8"6"-77"0,-3-13 60 16,0 7-4-16,-3 3 1 15,3 7 0-15,-5 7 1 16,2-3-3-16,0 3 1 15,3 5 1-15,0-1 0 16,0 3-1-16,3 0 0 16,2-5 0-16,1-14 1 15,-1 1-2-15,0-6 0 16,3 0-1-16,0 1 0 16,3-13 0-16,4-8 0 15</inkml:trace>
  <inkml:trace contextRef="#ctx0" brushRef="#br0" timeOffset="150.1">18100 12173 19 0,'-2'-2'9'0,"9"-6"-36"15,-1 8 26-15,2-2 1 16,5 4 0-16</inkml:trace>
  <inkml:trace contextRef="#ctx0" brushRef="#br0" timeOffset="628.59">18209 12246 36 0,'-14'-14'18'0,"14"44"-67"0,0-20 54 16,0 1-5-16,0 8 1 15,0-2 0-15,-2 6 0 16,-1 1-2-16,0-1 1 16,1-2 1-16,-1-6 0 15,1-4-1-15,2-4 1 16,0 3-1-16,0-8 1 16,0-2-1-16,2-9 1 15,1-5-1-15,2-5 1 0,0-2-2 16,3-1 1-16,0-1 0 15,0 2 0-15,3 7-1 16,-1 2 1-16,1 2 0 16,2-1 0-16,0 1-1 15,1 3 1-15,-1 3 0 16,0 1 0-16,0 6 0 16,1-6 0-16,-4 6 0 15,-2 4 0-15,-3 4 0 16,1 8 0-16,-1 0 0 15,3 2 0-15,-3-2 0 16,3 0 0-16,-3-3 0 16,3-2 0-16,3-4-1 15,0-8 0-15,-1-4-1 16,1-8 1-16,2-6-1 16,3-8 1-16,2-1-1 0,1 1 0 15</inkml:trace>
  <inkml:trace contextRef="#ctx0" brushRef="#br0" timeOffset="853.87">18635 11926 25 0,'0'-26'12'0,"-6"14"-45"0,6 12 37 15,-2 0-4-15,-1 7 1 16,0 3 0-16,-2 9 1 16,0 2-2-16,0 2 0 15,-1 8 1-15,1 4 1 16,0 7-1-16,2-4 0 0,3-14-1 15,0 4 1-15,3 2-2 16,2-4 1-16,0-2-1 16,-2-3 0-16,2-7-1 15,0 0 0-15,3-7-1 16,0-7 1-16</inkml:trace>
  <inkml:trace contextRef="#ctx0" brushRef="#br0" timeOffset="1005.85">18550 12192 33 0,'-11'-17'16'0,"11"10"-60"16,0 2 47-16,6 1-3 15,-1-1 0-15,6-2 0 16,2 0 0-16,3 0-1 16,2 2 1-16,3 1-1 0,0-1 0 15</inkml:trace>
  <inkml:trace contextRef="#ctx0" brushRef="#br0" timeOffset="1682.51">18756 12265 32 0,'3'9'16'0,"21"-21"-59"0,-11 5 46 15,0 10-3-15,3-6 1 16,3-4-1-16,-1-5 1 15,1-6-2-15,-3-4 1 0,-6-1 0 16,1 2 1-16,-3 0-1 16,-3 2 1-16,-5 2-1 15,-5 8 0-15,-6 4 0 16,-2 5 1-16,-6 3-1 16,3 6 1-16,1 7-1 15,-1 6 1-15,2 1 0 16,4 1 0-16,5-15-1 15,2 5 1-15,3 3-1 16,8-3 1-16,5 0-2 16,-2-5 1-16,5-4-1 15,-1-5 1-15,4-7-2 16,-6 7 1-16,3-5-1 16,3-7 0-16,2-6 0 15,0-6 0-15,0-2 1 0,0 5 0 16,-5 7 0-16,-3 0 1 15,-2 4 0-15,-3 1 1 16,-3 7 0-16,-5 4 0 16,0 10 0-16,0 4 0 15,0 5 0-15,0 1 1 16,0-1-2-16,3-10 1 16,2 1 0-16,0 2 0 15,3 0-1-15,-5-2 1 16,0-5-1-16,-3-4 0 15,0-3 0-15,0-7 1 0,0 9-1 16,0-2 0-16,2-9 0 16,4-6 1-16,-1-6-1 15,3-2 0-15,0-1 0 16,2 5 0-16,4 3-1 16,-1-3 1-16,3 3-1 15,2-1 1-15,3 3-2 16,1 2 1-16,1 3-1 15,-2 4 0-15,6 3 0 16,-3 2 0-16</inkml:trace>
  <inkml:trace contextRef="#ctx0" brushRef="#br0" timeOffset="2415.96">19537 12069 38 0,'-11'3'19'0,"3"41"-71"0,6-27 57 0,-4 6-5 15,4-4 1-15,-1 2 0 16,0 8 0-16,1 1-1 16,-1 10 0-16,-2-5 0 15,0-4 1-15,-1-5-1 16,1-5 0-16,2-4 0 16,1-3 0-16,-1-7-1 15,-2-5 0-15,5-11 0 16,0-8 0-16,0-11 0 0,0-7 1 15,0 11-1-15,8-9 1 16,0-7 0-16,2 0 0 16,3 3 0-16,3 1 0 15,3 1 0-15,-3 2 0 16,8 0 0-16,-3 10 1 16,3 4 0-16,-3 7 0 15,0 7-1-15,-3 8 1 16,-4 4-1-16,-4 2 1 15,-5 5-1-15,-2 3 1 16,-6 4 0-16,-4 3 0 16,-4 1-1-16,-2 1 1 15,-8 2-1 1,2-4 1-16,3-5-2 16,6-7 1-16,2-5-2 15,5-5 1-15,3-2-1 16,5-9 0-16,11-3-1 15,0-2 1-15</inkml:trace>
  <inkml:trace contextRef="#ctx0" brushRef="#br0" timeOffset="2730.08">19812 11933 36 0,'-3'7'18'0,"-2"14"-67"16,5-11 53-16,-3 4-4 15,1 5 1-15,-1-1-1 0,0 4 1 16,3 1-2-16,-2-2 1 16,2 0 0-16,-3-2 1 15,1-2-1-15,2-6 1 16,0-4-1-16,-3-4 1 16,3-3-1-16,0-7 0 15,0-5 0-15,0-2 1 16,3-5-1-16,-1-4 0 15,6-1-1-15,0-2 1 16,3 5-1-16,-1 0 1 16,3 0-1-16,3 7 0 0,3-3-1 15,2 5 0-15,-2 5 0 16,-4 5 1-16</inkml:trace>
  <inkml:trace contextRef="#ctx0" brushRef="#br0" timeOffset="3090.62">20000 12213 31 0,'13'-14'15'0,"8"-24"-57"15,-10 26 46-15,2-4-4 16,0 2 0-16,1-7 1 15,-4-1 0-15,-2-1-1 0,-3 4 0 16,-5 5 1-16,-8 2 0 16,-5 5 0-16,0 7 0 15,-3 7 0-15,3 5 0 16,0-3 0-16,2 8 0 16,0 6-1-16,4-1 1 15,1 1-1-15,6 1 0 16,3-3 0-16,2-2 1 15,3-3-2-15,5-4 1 16,6-3-1-16,2-6 0 16,3-8-1-16,-3-5 0 0,5-8-1 15,1-6 1-15</inkml:trace>
  <inkml:trace contextRef="#ctx0" brushRef="#br0" timeOffset="3318.1">20315 11740 45 0,'-6'5'22'0,"4"16"-81"16,2-14 65-16,0 2-6 15,2 10 1-15,-2 7-1 16,3 7 1-16,-3 2-1 16,0 1 0-16,0-6 0 15,3 1 0-15,-1-3-1 16,4-2 1-16,-4 0-2 15,4-7 1-15,-1-5-1 0,0-7 0 16,-2-3 0-16,-1-1 0 16</inkml:trace>
  <inkml:trace contextRef="#ctx0" brushRef="#br0" timeOffset="3840.91">20259 11989 25 0,'0'-11'12'0,"16"1"-47"0,-8 6 37 15,5-1-2-15,3-2 0 16,5 0 0-16,0 0 0 16,3-3 0-16,-3 3 0 0,8 0-1 15,1-2 1 1,-1-1 0-16,-3 1 0 0,-5 0 0 16,-5 2 0-16,-5 7 1 15,-6 0 0-15,-5 4 0 16,-5 6 0-16,-3-1 0 15,-8 7 1-15,0 1 0 16,0 4 0-16,0-4-1 16,3 4 0-16,3-5 0 15,2 1 0-15,2-1-1 16,6-2 1-16,0-4-2 16,6-1 1-16,4-4-1 15,3-3 0-15,3-4-1 16,0-8 1-16,0-4-1 15,-3 2 1-15,0-4 0 16,-2 0 0-16,-3-1 1 0,0 3 0 16,-3 2 0-16,-2 3 1 15,-3 4 0-15,0 5 0 16,0 0 0-16,5 5 0 16,-5 4 0-16,0 5 0 15,0 3 0-15,0-3 0 16,0 2-1-16,3 1 1 15,-1-1-1-15,-2 1 0 16,3-5-1-16,2-5 0 16,3-7-1-16,3-3 0 15,5-6-1-15,2-10 1 0</inkml:trace>
  <inkml:trace contextRef="#ctx0" brushRef="#br0" timeOffset="4832.35">20772 11698 38 0,'-10'26'19'0,"-3"23"-70"15,10-40 55-15,0 10-4 16,1 7 0-16,-1 5 1 16,-2-1 0-16,-1 1-1 15,1-1 0-15,3-4 0 16,2-7 1-16,0-5-1 15,5-2 0-15,3-7 0 16,2-5 1-16,4-10-2 0,-1-4 1 16,0-5 0-16,3-4 0 15,2-1 0-15,1-2 0 16,5 8 0-16,-3-1 0 16,0 5 0-16,-2 2 0 15,-1 0 0-15,-2 8 0 16,0 4 0-16,-6 0 1 15,-2 7-1-15,-2 2 0 16,-1 5 0-16,-2 0 1 16,-6 3-1-16,-5 1 0 15,-3 1 0-15,-4 5 0 16,1-3 0-16,4-2 1 16,-1-3-1-16,1-2 0 0,2-2 0 15,0-5 0-15,2-2-1 16,6-3 1-16,3-4 0 15,5-5 0-15,5-7-1 16,6-3 1-16,-3-2-1 16,2-4 1-16,3-10-1 15,3 0 1-15,5-5-1 16,3-6 1-16,0 6-1 16,-3 3 1-16,-5 0 0 15,-6 6 0-15,-5 6 0 16,-7 4 1-16,-6 7 0 15,-6 8 0-15,-4 6 0 16,-3 5 0-16,-1 0 0 16,-1 9 1-16,-1 6-1 0,0 4 1 15,3-3-1-15,2 5 0 16,0 5-1-16,6 0 1 16,0 0 0-16,2-2 0 15,3-3-1-15,3-2 1 16,5-7-1-16,2-1 0 15,6-6 0-15,3 0 0 16,5-7-1-16,-1-5 1 16,4-5-1-16,2-5 1 15,0-4-1-15,-3-2 0 0,-4-5 0 16,-1-5 0-16,-5 5 0 16,-3 0 1-16,-5-1-1 15,-6 4 1-15,-4 3 0 16,-6 1 0-16,-5 5 0 15,2 4 1-15,-2 8-1 16,0 1 1-16,-1 3-1 16,4 5 1-16,-1 5-1 15,3 6 1-15,0 1-1 16,3-1 1-16,2 1-1 16,6 1 0-16,2-1 0 15,3-5 0-15,6-3-1 16,-1-2 1-16,5 0-1 15,6-2 1-15,0-5-2 16,-3-4 0-16,3-3-1 16,8-7 0-16,-1-5 0 0,-4-5 1 15</inkml:trace>
  <inkml:trace contextRef="#ctx0" brushRef="#br0" timeOffset="-179601.75">13062 9654 18 0,'-13'21'9'0,"5"-4"-35"16,8-15 28-16,0 0-2 15,0 1 0-15,3-1 0 16,-3 0 0-16,3 1-1 16,-3-3 1-16,2 2 0 15,-2-2 0-15,0 0-1 0,3 0 1 16</inkml:trace>
</inkml:ink>
</file>

<file path=ppt/ink/ink1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11:41:49.993"/>
    </inkml:context>
    <inkml:brush xml:id="br0">
      <inkml:brushProperty name="width" value="0.05292" units="cm"/>
      <inkml:brushProperty name="height" value="0.05292" units="cm"/>
      <inkml:brushProperty name="color" value="#FF0000"/>
    </inkml:brush>
    <inkml:context xml:id="ctx1">
      <inkml:inkSource xml:id="inkSrc1">
        <inkml:traceFormat>
          <inkml:channel name="X" type="integer" max="9600" units="cm"/>
          <inkml:channel name="Y" type="integer" max="7200" units="cm"/>
          <inkml:channel name="T" type="integer" max="2.14748E9" units="dev"/>
        </inkml:traceFormat>
        <inkml:channelProperties>
          <inkml:channelProperty channel="X" name="resolution" value="377.95276" units="1/cm"/>
          <inkml:channelProperty channel="Y" name="resolution" value="425.28058" units="1/cm"/>
          <inkml:channelProperty channel="T" name="resolution" value="1" units="1/dev"/>
        </inkml:channelProperties>
      </inkml:inkSource>
      <inkml:timestamp xml:id="ts1" timeString="2022-04-20T11:41:50.644"/>
    </inkml:context>
  </inkml:definitions>
  <inkml:trace contextRef="#ctx0" brushRef="#br0">8305 5915 256 0,'3'-12'0'0,"0"0"0"0,2 5 0 16,0 2 0-16,0 1 0 15,-2 1 0-15,2 1 0 16,-5 2 0-16</inkml:trace>
  <inkml:trace contextRef="#ctx1" brushRef="#br0">3236 13335 0,'0'0'0,"0"0"15,0 0 1,0 0-16,0 0 15,0 0-15,0 0 16,0 0 0,0 0-16</inkml:trace>
</inkml:ink>
</file>

<file path=ppt/ink/ink1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36:46.110"/>
    </inkml:context>
    <inkml:brush xml:id="br0">
      <inkml:brushProperty name="width" value="0.05292" units="cm"/>
      <inkml:brushProperty name="height" value="0.05292" units="cm"/>
      <inkml:brushProperty name="color" value="#FF0000"/>
    </inkml:brush>
  </inkml:definitions>
  <inkml:trace contextRef="#ctx0" brushRef="#br0">8353 5875 10 0,'-21'11'5'0,"13"3"-20"0,8-11 15 16</inkml:trace>
  <inkml:trace contextRef="#ctx0" brushRef="#br0" timeOffset="-186268.82">11314 7624 18 0,'-8'0'9'0,"2"10"-34"0,6-10 26 0,3 0-1 15,2 0 0-15,1 0 0 16,-1 2 0-16,3-2 0 16,0-2 0-16,0-1 0 15,0 3 1-15,2 0-1 16,6 3 1-16,3-6-1 15,4 3 0-15,1-2 0 16,0 2 1-16,5 0-1 16,3 0 0-16,10 0 0 15,1 0 1-15,2-5-1 16,2 1 0-16,1-1 0 16,-3 3 0-16,2-3 0 15,6 0 0-15,8 1 0 16,0-6 1-16,5 3-1 15,-2-2 0-15,2-1 0 0,3 3 0 16,5 0 0-16,0 2 0 16,0 1 0-16,-5-1 0 15,5 0 0-15,5 1 0 16,-2 1 0-16,0 3 0 16,-6 0 0-16,3 0 0 15,5-2 0-15,-2 2 0 16,3 0 0-16,-6 0 0 15,0 0 0-15,8 0 0 0,-3 0 0 16,6 0 0-16,-6-2 0 16,1-1 0-16,10 1 0 15,-6 0 0-15,3 2 0 16,-7-3 0-16,2 1 0 16,3 2 0-16,-1 0 0 15,4 2 0-15,-4 1 0 16,1-3 0-16,5 2 0 15,0 0 0-15,0 1 0 16,2-1 0-16,6-2 0 16,0 0 0-16,0 0 0 15,3-2 0-15,2-1 0 16,3 1 0-16,-3-3 0 16,-3 0 0-16,6 3 0 15,-3 0 0-15,1-1 0 16,-7-1 0-16,4 1 0 15,2 3 0-15,0 0 0 16,-2-2 0-16,5 2 0 0,2-5 0 16,-7 1 0-16,-3-1 0 15,2-2 0-15,1 4 0 16,-3 1 0-16,-14-3 0 16,-2 5 0-16,6 3 0 15,-6-3 0-15,-3 0 0 16,0-3 0-16,-7 6 0 15,2-3 0-15,-3-3 0 16,1 1 0-16,2 0 0 0,-3-1 0 16,-5 1 0-16,1-3 0 15,-1 1 0-15,0-1 0 16,3 0 0-16,-3 1 0 16,-3-4 0-16,-2 1 0 15,0 0 0-15,0 3 0 16,5-3 1-16,-2 0-1 15,4 2 0-15,-9-2 0 16,-4 0 0-16,3 2 0 16,1-2 0-16,4 0 0 15,3 0 0-15,-5 4 0 16,-5 1 0-16,2 0 0 16,3-3 0-16,-1 3 0 15,4 2 0-15,-1-3 0 16,-2 3 0-16,-8 0 0 15,0 0 0-15,0 0 0 0,3 0 0 16,-1 3 0-16,1-3 0 16,-1 2 0-16,-2 0 0 15,-5 1 0-15,-3-3 0 16,0 2 0-16,0 0 0 16,-5 1 0-16,-3-1 0 15,-3 3-1-15,-2 0 1 16,-1-3-1-16,-1 3 1 15,-1-3-2-15,-3 5 1 16</inkml:trace>
  <inkml:trace contextRef="#ctx0" brushRef="#br0" timeOffset="-184481.88">13930 4146 29 0,'-21'16'14'0,"5"48"-54"0,16-40 42 16,3 8-2-16,2 6 0 0,3 14 1 15,3 2 0-15,-1 9-1 16,4 10 0-16,1 7 0 16,-4 10 1-16,0 4 0 15,2 12 0-15,-3 4 0 16,1 12 0-16,2 8-1 15,-2 1 1-15,2 3-1 16,6 3 1-16,-4-8-1 16,4 1 1-16,2-6-1 15,0-11 1-15,0-2-1 16,1-1 0-16,-1-2 0 16,-3-6 0-16,-4 1-1 15,-7-2 1-15,-4-2-1 16,-6 0 1-16,-4 4-1 15,-4-6 0-15,0-10 0 16,3-14 0-16,8-10-1 16,6-16 1-16,10-19-1 15,13-16 1-15</inkml:trace>
  <inkml:trace contextRef="#ctx0" brushRef="#br0" timeOffset="-183431.66">17338 3725 30 0,'-16'21'15'0,"16"19"-56"16,6-21 43-16,2 12-2 16,5 6 1-16,5 13-1 15,1 4 1-15,5 9-1 16,2 8 0-16,3 9 0 16,3 7 1-16,0 4 0 0,2 15 0 15,0 5-1-15,-4 11 1 16,-4 5 0-16,-2 5 0 15,-3-5-1-15,3 2 1 16,0-4-1-16,-3-1 1 16,0-4-1-16,0 0 1 15,-2 0-1-15,-3-12 1 16,-1-2-1-16,-1 0 1 16,-4-2-1-16,-2-6 0 0,0 4 0 15,-3-6 1-15,1-7-1 16,-1-2 0-16,0-9 0 15,1-10 0-15,-4-2-1 16,1-10 1-16,-1-6-1 16,1-5 1-16,0-8-1 15,-1-4 0-15,1-9-1 16,0-10 1-16,2-10-1 16,0-4 0-16,6-14 0 15,2-4 0-15</inkml:trace>
  <inkml:trace contextRef="#ctx0" brushRef="#br0" timeOffset="-182364.75">16902 7441 23 0,'-8'-2'11'0,"5"30"-42"16,3-21 33-16,3 7-2 16,-3 12 1-16,5 14 0 15,3 14 0-15,-3 9-2 16,3 17 1-16,5 12 1 16,1 7 0-16,-1 9-1 15,3 7 1-15,0 5 0 0,-1 0 0 16,-1 5-1-16,2-3 1 15,-1 8-1-15,4-3 0 16,-6 4 0-16,3-4 1 16,-3 0-1-16,3-2 0 15,-3-12 0-15,1-3 0 16,-4-2 0-16,3-2 0 16,1-7 0-16,-6-2 0 15,2-1-1-15,-2-4 1 0,-3 2-1 16,1-7 1-16,-6 4-1 15,0-15 0-15,2-8-1 16,4-9 1-16,2-10 0 16,5-16 0-16</inkml:trace>
  <inkml:trace contextRef="#ctx0" brushRef="#br0" timeOffset="-181689.6">13377 7495 37 0,'-10'19'18'0,"10"56"-68"16,5-44 54-16,6 13-4 16,2 15 1-16,8 19 0 15,5 25 0-15,4 13-2 16,-1 15 1-16,-5 10 1 16,-3-2 0-16,0 5-1 15,-5 1 0-15,0 6 0 16,-1 4 1-16,-1 0-1 0,-1-6 0 15,-2 1 0-15,-1-4 0 16,3-10 0-16,1 1 0 16,-1-13-1-16,0 1 1 15,3-12-1-15,0-10 0 16,0-11 0-16,0-10 0 16,-3-11-1-16,8-8 0 15</inkml:trace>
</inkml:ink>
</file>

<file path=ppt/ink/ink1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43:09.353"/>
    </inkml:context>
    <inkml:brush xml:id="br0">
      <inkml:brushProperty name="width" value="0.05292" units="cm"/>
      <inkml:brushProperty name="height" value="0.05292" units="cm"/>
      <inkml:brushProperty name="color" value="#FF0000"/>
    </inkml:brush>
  </inkml:definitions>
  <inkml:trace contextRef="#ctx0" brushRef="#br0">15454 2349 23 0,'-2'-9'11'0,"2"-8"-41"0,2 10 32 15,1 3-2-15,0-3 1 0,-1 2 0 16,1 0 0-16,0 0-1 16,-1 3 0-16,1 2 1 15,2 5 0-15,6 2 0 16,-6 5 0-16,-2 2-1 15,-1 4 1-15,1 8 0 16,0-4 0-16,-1 1-1 16,-2 1 1-16,0 4-1 15,3-2 0-15,-3 0 0 16,0-1 1-16,0-13-1 16,0 5 0-16,0-3 0 15,0 0 0-15,0 2 0 16,0-6 0-16,0 1 0 15,0-1 1-15,0-1-1 16,-3-6 0-16,3 1 0 16,0-4 0-16,-2-4 0 15,-1 1 0-15,0-4 0 0,3 5 0 16,-2-5 0-16,2-3 0 16,-3-8 0-16,0-4 0 15,3 1 0-15,0-2 0 16,3-5 0-16,0-1 0 15,5 1-1-15,0 2 1 16,-1 0 0-16,4 3 0 16,-3 6 0-16,0-4 0 15,3 5 0-15,2 2 0 0,0 4 0 16,-2-2 0-16,2 8 0 16,-3-1 0-16,1 7-1 15,-3 5 1-15,0 1 0 16,0 3 0-16,0-1 0 15,-3 6 0-15,0 5 0 16,1 0 0-16,-1 1 0 16,-2-1 1-16,-1 2-1 15,3-1 0-15,1-1 0 16,2 0 0-16,-3-2 0 16,0-3 0-16,3 1 0 15,0-3 0-15,0-5 0 16,0-2 0-16,0-2 0 15,0 0 0-15,2-5-1 16,1-5 1-16,0-2-1 16,-1-3 1-16,1-4-1 15,2-7 0-15,-2 5 0 0,-1-6 0 16,3-3 0 0,3-1 0-16,-2-5 0 0,-1 5 0 15,0-4 1-15,-2 1 0 16,-1 1 0-16,-2 7 0 15,0 5 0-15,-3 2 0 16,1 2 0-16,-1 5 0 16,-5 7 0-16,0 0 0 15,0 4 0-15,0 3 0 16,0 5 0-16,0-2 1 0,0 1-1 16,3 4 1-16,-3 3-1 15,0-1 1-15,0 2-1 16,0 2 1-16,0-2-1 15,2-1 1-15,1-3-1 16,2 3 0-16,0-4 0 16,-2 1 1-16,2-4-1 15,1 1 0-15,-1-3 0 16,3 3 0-16,0-5 0 16,-3 0 0-16,0 0 0 15,3-2 0-15,-2-3-1 16,-1 1 1-16,-2-1 0 15,-3-2 0-15,0 0-1 16,2-5 1-16,1-2-1 16,0 0 1-16,-1-4-1 15,1 1 1-15,2-4-1 0,3-2 0 16,-3-6 0 0,1-3 1-16,-1-1-1 0,0 5 1 15,3 2-1-15,-3 2 1 16,1-4-1-16,-1 5 1 15,-2-1 0-15,-1 3 0 16,1 2 0-16,0-2 0 16,-1 7 0-16,1 0 0 15,0 2 0-15,-3 5 0 16,0 5 0-16,2 2 1 0,-2 3-1 16,0 1 1-16,0 3-1 15,0 5 1-15,0-5-1 16,0 5 1-16,0 2-1 15,3-2 1-15,-1 2-1 16,1-4 0-16,0-1 0 16,2-6 1-16,0 4-1 15,3-5 0-15,0 1 0 16,0-3 0-16,0-3 0 16,0-1 0-16,3-3 0 15,-1-3 0-15,1 3 0 16,-3 0 0-16,2-7-1 15,-2 0 1-15,0-5 0 16,0-2 0-16,0-4-1 16,3-1 1-16,-1 2 0 15,-2-4 0-15,0 2-1 16,0-7 1-16,0 5 0 16,0 0 0-16,0 5 0 0,-3 9 0 15,0-1 0-15,1 1 0 16,2-2 0-16,0 0 0 15,-3-1 0-15,0 10 0 16,0 0 0-16,1 3 1 16,2 8-1-16,0-6 1 15,0 4-1-15,-3 3 1 16,0 2-1-16,0-4 1 16,3 4-1-16,-2 2 1 15,-4-6-1-15,1 4 1 0,0 2-1 16,-1-6 0-16,-2 1 0 15,0 1 0-15,3-2 0 16,-3 1 0-16,0-4 0 16,0 0 0-16,0-4 0 15,0-3 0-15,0-5 0 16,0 5 1-16,0-7-2 16,3 2 1-16,-3-9 0 15,0 2 0-15,0-2 0 16,0 0 0-16,0-2-1 15,0-1 1-15,0-1 0 16,0-1 0-16,2 2 0 16,-2 5 0-16,3 1 0 15,-1 6 0-15,4 0 0 16,-4-2 0-16,4 0 0 16,-1 0 0-16,0 2-1 15,1 1 1-15,-1-1 0 0,0 5 0 16,3 0 0-16,-3 2 0 15,3 1 0-15,-2 1 1 16,-1-8-1-16,0 4 0 16,1 4 0-16,-1 4 0 15,0-1 0-15,0 4 1 16,1 1-1-16,-1 2 0 16,0-4 0-16,-2 1 0 0,0 1 0 15,-1 2 1-15,1-7-1 16,-1 3 0-16,1-3 0 15,-3 0 0-15,0 2 0 16,0-6 0-16,0-3 0 16,3 0 0-16,-1-3 0 15,1-2 0-15,0-2 0 16,-3-2 0-16,0 0 0 16,0-8 0-16,2 1 0 15,1-1 0-15,0 10 0 16,-1-5 0-16,4 3 0 15,-1-3 0-15,0-2 0 16,0 2 0-16,3 1 0 16,0 1 0-16,0 3 0 15,0-2 0-15,0 6 0 16,0 3 0-16,0 3 0 16,0 1 0-16,0 1 0 15,2 2 0-15,-2 0 0 16,3-4 0-16,0 1 0 0,-1 1 0 15,1 4 0-15,-1 3 1 16,1 2-1-16,-3-4 0 16,5 1 0-16,-2 1 0 15,-3-5 0-15,0 0 0 16,-1-7 0-16,-1 3 0 16,-1-3 0-16,0-3 0 15,1-4 0-15,2-4 0 0,0-4 0 16,-1 8 0-16,1-7 0 15,0-5 0-15,0 1 0 16,-2 1 0-16,-1-6 0 16,-2 6 0-16,-3 1 0 15,-3 6 0-15,0 3 0 16,-5 0 0-16,0 7 0 16,0 0 1-16,0 7-1 15,3 3 0-15,3 1 0 16,-1 4 1-16,0-1-1 15,1-3 0-15,2 1 0 16,-3 2 1-16,3 3-1 16,0-1 0-16,5 3 0 15,1-5 1-15,1 3-1 16,1-6 0-16,0 1 0 16,3-2 0-16,0-3-1 15,2-3 1-15,0-4-1 0,0-4 0 16,0-3-1-16,1-3 1 15,-1-2-1-15,0-2 0 16,0 0 0-16,1 0 1 16,-1-5 0-16,0 3 0 15,-2-1 0-15,-1-4 1 16,1 5 0-16,-1-1 0 16,-2 5 0-16,0 3 0 15,-2 4 1-15,-1-2 0 16,0 7 0-16,0 3 0 0,1 4 0 15,-1 2 0-15,0 5-1 16,-2 0 1-16,0-2-1 16,-1-5 1-16,6 3-1 15,-5 1 1-15,-1-1-1 16,4-1 1-16,-4 1-1 16,1 1 0-16,-3-4 0 15,3-4 0-15,-3-3 0 16,0-7 1-16,0-3-2 15,0 10 1-15,0-7-1 16,-3-5 1-16,3 1-1 16,0 1 1-16,3-4-1 15,2 0 1 1,6-2-1 0,2-3 0-16,-3 2 0 15,-2 3 1-15,0 2-1 16,0 5 1-16,3 0 0 15,-3 3 0-15,0 1 0 0,0 6 0 16,-3 1 0-16,0-1 0 16,0 4 0-16,1 2 1 15,-1 5-1-15,0-4 1 16,1 4-1-16,2 2 1 16,-3-2-1-16,0-4 0 15,-2 1 0-15,-1 1 0 16,1-2-1-16,0-1 1 15,2-2-2-15,3-7 1 0,0-5 0 16,2-2 0-16</inkml:trace>
  <inkml:trace contextRef="#ctx0" brushRef="#br0" timeOffset="135.07">17375 1945 24 0,'-10'-7'12'0,"10"4"-46"15,2 3 36-15,4 0-3 16,1-4 1-16,1 4-1 16,6 0 0-16</inkml:trace>
  <inkml:trace contextRef="#ctx0" brushRef="#br0" timeOffset="465.04">17709 1916 38 0,'-11'-2'19'0,"-8"-7"-71"0,14 9 57 15,-3 0-5-15,-2 0 1 16,-4 2 0-16,1 0 0 16,-3 5-1-16,3 5 0 15,3-5 1-15,-4 12 0 16,6-2-1-16,3-1 1 15,0 5-1-15,5-2 1 0,2 2-1 16,-2-4 0-16,16 1 0 16,5-3 0-16,1-4 0 15,-1-1 0-15,-5-1-1 16,-3-7 0-16,3 3 0 16,0-10 0-16,0 3-1 15,2-3 0-15,6 1 0 16,0-1 0-16</inkml:trace>
  <inkml:trace contextRef="#ctx0" brushRef="#br0" timeOffset="1349.98">18063 2210 29 0,'-3'5'14'0,"14"-10"-53"0,-3 1 43 16,3-6-4-16,-3-4 0 0,-1-7 0 16,4 2 1-16,0-11-2 15,-1-1 1-15,1-2 0 16,-3 7 1-16,-3-4-1 16,-5 2 0-16,-3 6 0 15,1 8 0-15,-4 2 0 16,4 10 1-16,-1 2-1 15,3 7 0-15,0 0 0 16,-3 7 0-16,1 8 0 16,-1-1 0-16,3 9 0 15,0 3 0-15,0-2 0 16,3-5 1-16,2 11-1 16,0 3 1-16,-2 0 0 15,-3 7 0-15,0-4-1 16,-3-6 1-16,1-6-1 0,-1-8 1 15,0-2-1-15,-2-2 1 16,-3-5-1-16,-2-9 0 16,-1-3 0-16,-2-4 0 15,2-7 0-15,6-5 0 16,0-8 0-16,7 4 0 16,4-8 0-16,4-10 0 15,-2 11-1-15,3-1 0 16,5-3 0-16,5-6 1 15,8 5-1-15,3-1 0 16,2-2 0-16,0-5 1 0,1 10 0 16,-1-2 0-16,-7 6 0 15,-6 1 0-15,-5 2 0 16,-8 4 0-16,-6 5 0 16,-10 5 1-16,-5 0 0 15,-3 7 0-15,0 7 0 16,1 0 0-16,-7 0 0 15,6 7 0-15,1 5 0 16,4-2 0-16,3 2-1 16,3-1 0-16,5 4 0 15,2-1 1-15,6 2-1 16,3-4 0-16,5 2-1 16,2-7 0-16,6-2-1 15,3-7 1-15,-1-3-1 16,3-7 0-16,0-2-1 15,0 0 0-15</inkml:trace>
  <inkml:trace contextRef="#ctx0" brushRef="#br0" timeOffset="1799.91">18669 1895 31 0,'-19'0'15'0,"-4"3"-56"0,17-1 45 15,-2 5-3-15,1 0 0 16,-4 3 0-16,0 1 1 15,3 8-3-15,3-5 1 16,0 7 1-16,2-2 1 0,-2-2-2 16,0-1 1-16,2 1-1 15,3-3 0-15,3-3 0 16,2 1 1-16,3-9-2 16,2 1 1-16,1-11-1 15,2 0 1-15,0 0-1 16,1-2 0-16,-1-1 0 15,-3-4 0-15,1-2 0 16,-6 2 1-16,1-3-1 16,-4 5 1-16,1 5 1 15,-3 0 0-15,0 0 0 16,0 3 0-16,0 4 0 16,0 4 0-16,3-4 0 15,-1 7 0-15,4 0-1 16,-1 3 1-16,3 6-1 15,0-9 1-15,2 5-1 16,1 2 0-16,-1-7-1 16,4 3 1-16,2-3-1 0,2-3 0 15,1-4-2-15,2-7 1 16,3-4-1-16,2-6 1 16</inkml:trace>
  <inkml:trace contextRef="#ctx0" brushRef="#br0" timeOffset="2070.31">18973 1599 30 0,'0'-24'15'0,"-5"24"-55"0,5 5 43 0,-3-5-3 15,1 10 1-15,-1 6 0 16,0-2 1-16,3 5-2 16,0 9 0-16,0 5 1 15,0 2 0-15,3 10 0 16,0-5 0-16,-1 2 0 15,4-4 0-15,-1-3-1 16,0-9 0-16,3-2 0 16,0-1 1-16,3-9-2 15,-1-4 0-15,1-1-1 16,-1-2 1-16,1-7-1 16,2-7 0-16,-2-5-1 15,-3-2 1-15</inkml:trace>
  <inkml:trace contextRef="#ctx0" brushRef="#br0" timeOffset="2671.31">18939 1853 37 0,'-16'0'18'0,"16"-5"-68"0,8 5 54 16,-3 0-4-16,1-4 0 16,4 1 0-16,6-9 0 15,5 3-1-15,6 0 1 16,2-1-1-16,-3 3 1 15,3-5-1-15,-5 1 1 16,-3 1-1-16,0-2 1 16,-2 3-1-16,-3 2 1 0,-3 2 0 15,-5 3 0-15,-3 4 1 16,-5 5 0-16,0 0 0 16,0 0 1-16,0 10-1 15,0 4 1-15,0-4 0 16,6 6 0-16,2-2-1 15,-1-2 0-15,1 2-1 16,3-4 1-16,0-1-1 16,-1-2 1-16,3-4-2 15,1-6 1-15,-1 1-2 16,-5-10 1-16,0 1-1 16,0-6 0-16,2-11 0 15,1-5 0-15,2 5 0 16,0-5 0-16,0 0 1 15,1 5 1-15,-6-2 0 16,-3 9 0-16,-2 4 1 16,-3 3 0-16,0 0 0 0,-3 7 0 15,3 7 0-15,-3 0 1 16,3 3-1-16,0 4 1 16,0 9-2-16,0-4 1 15,3 2 0-15,0 0 0 16,-1-2-1-16,1-2 1 15,2-6-2-15,0 1 1 16,1-5-1-16,4-7 0 16,-2 0-1-16,0-7 1 15,3-5-1-15,-1-2 0 0,1-7 0 16,0 5 0-16</inkml:trace>
  <inkml:trace contextRef="#ctx0" brushRef="#br0" timeOffset="2971.67">19582 1740 29 0,'0'0'14'0,"0"9"-53"0,0-4 43 0,0 2-4 16,0-2 1-16,0 11 0 16,0 3 0-16,0 0-1 15,0 2 0-15,0-2 1 16,0 2 0-16,0-7 0 16,0 0 0-16,2-2-1 15,1-5 1 1,0-14-1-1,-1 0 0-15,1-5 0 16,0-9 1-16,-1 0-1 16,1 2 0-16,0-2 0 15,-1-2 0-15,1-1-1 16,2 5 1-16,1-2-1 0,1 5 1 16,4 6-1-16,5-4 0 15,0 2-1-15,2 8 0 16,3 1 0-16,-5 3 1 15</inkml:trace>
  <inkml:trace contextRef="#ctx0" brushRef="#br0" timeOffset="3331.85">19783 1914 38 0,'0'0'19'0,"8"-16"-71"16,-3 6 56-16,3-2-4 15,0-4 0-15,3 0 0 16,2-1 0-16,0-9 0 16,-5 0 0-16,0 5 0 15,-5 0 0-15,-3 2 0 16,-3 5 0-16,-2 7 0 16,-1-2 1-16,-2 9-1 15,-2 4 1-15,2 8 0 16,3-5 0-16,-3 7 0 15,2 5 0-15,4-5 0 16,2 3 0-16,2 6-1 16,4-4 0-16,2 2 0 15,2-7 1-15,6 5-1 0,-3-5 0 16,3-4-2-16,3-3 1 16,2-5-1-16,3-4 1 15,2-5-2-15,3 0 1 16</inkml:trace>
  <inkml:trace contextRef="#ctx0" brushRef="#br0" timeOffset="3676.18">20190 1684 24 0,'0'-14'12'0,"-5"6"-44"0,5 6 35 16,-5 2-3-16,-3-7 1 0,0 7 0 16,0 0 0-16,3 2-1 15,-1 3 0-15,1 2 0 16,2 5 1-16,1 2 0 15,-1 0 0-15,3 3-1 16,3 1 1-16,5 1-1 16,0 2 1-16,0-2-1 15,-3 0 1-15,3-2-1 16,0 1 0-16,0 1 0 16,-3-5 1-16,0 0 0 15,-5 0 1-15,0-2-1 16,0 0 0-16,0-3 0 15,-5-2 0-15,-3-2 0 16,-3 2 0-16,1-7-2 16,-6 3 0-16,5-3-2 15,1 4 0-15,2-1-1 0,0 1 1 16,3-4 0-16,5 3 0 16</inkml:trace>
  <inkml:trace contextRef="#ctx0" brushRef="#br0" timeOffset="8075.52">14036 5955 33 0,'13'-22'16'0,"14"-22"-60"0,-17 34 47 0,4-1-3 16,-1 4 0-16,3 7 0 16,0 7 1-16,2 9-1 15,1 8 0-15,-3-3 0 16,2 9 1-16,-2 10-1 15,-5 14 0-15,-1-2 0 16,-2 2 1-16,0-2-1 16,0-19 0-16,0 5 0 15,2-10 1-15,1-9-1 16,0-3 0-16,-1-7 0 16,3-2 1-16,1 1-1 15,-4-4 0-15,1-4 0 16,-1 0 0-16,-2 0 0 15,0 0 0-15,-5 0 0 16,0 5 0-16,-3-5 0 0,2 5 0 16,4 9 0-16,-4 5 0 15,1 6 0-15,-1 13 0 16,-2 2 0-16,0 2 0 16,3 3 0-16,-3-5 1 15,0 2-1-15,0 5 1 16,-3-7-1-16,3-2 1 15,-5-5-1-15,-8-2 1 16,-3-8 0-16,-5-2 0 16,-3-2-1-16,-2-7 1 0,2-5-2 15,3-2 1-15,2-5-2 16,6-5 1-16,5-5-2 16,5-6 1-16,1-8-1 15,18-1 1-15</inkml:trace>
  <inkml:trace contextRef="#ctx0" brushRef="#br0" timeOffset="8526.51">15071 6138 33 0,'-3'-31'16'0,"-10"15"-61"0,10 14 49 15,-5-1-4-15,-2 6 1 16,-6 4 0-16,-3 7 1 16,-2 7-2-16,0 0 0 15,0 7 1-15,2 5 0 0,6 3 0 16,2-6 0-16,6-4 0 16,2 0 0-16,6 2-1 15,5-2 0-15,3-5-1 16,5-2 1-16,5-5-1 15,2-9 0-15,4-3-1 16,5-7 1-16,5-11-2 16,2 7 1-16,4-6 0 15,-4-3 0-15</inkml:trace>
  <inkml:trace contextRef="#ctx0" brushRef="#br0" timeOffset="13135.49">15460 6204 24 0,'2'-17'12'0,"1"-18"-44"16,-3 28 35-16,-3-2-3 16,1 2 1-16,-4 7 0 15,-4 2 0-15,-3 3-1 16,-3 2 0-16,-3 7 1 16,1 2 0-16,-1-2-1 15,3 5 1-15,3 2 0 16,0-4 0-16,5 9-1 15,3-3 1-15,2-2-1 16,3-4 0-16,3-3 0 0,4-5 0 16,4-6-1-16,8-8 1 15,-1-7-1-15,3-7 0 16,-2 1 0-16,-1-3 0 16,-2-5 0-16,-3 0 0 15,1 2 1-15,-6 3 0 16,-1 5 0-16,-4 4 0 15,-3 2 1-15,0 10 0 16,0 0 0-16,0 3 0 16,3 4 0-16,-1 5 0 0,1 2 0 15,0-3 0-15,2 6-1 16,0 2 1-16,3 4-1 16,3-2 1-16,2-2-1 15,0-2 0-15,3-6-1 16,0-3 0-16,0-8-1 15,-3-8 0-15,0-6-1 16,-2-4 1-16,2-13 0 16,3-7 0-16</inkml:trace>
  <inkml:trace contextRef="#ctx0" brushRef="#br0" timeOffset="13391.35">15722 5743 36 0,'-3'-9'18'0,"-5"13"-67"15,5 6 54-15,1 4-4 0,-4 0 0 16,4 9 0 0,-1 10 1-16,0-7-3 0,3 9 1 15,3 8 1-15,-3 1 1 16,0 8-2-16,0-9 1 16,3 1-1-16,-1-1 0 15,6-3 0-15,-2-5 1 16,2-5-2-16,-1-8 0 15,1-6 0-15,0-7 0 16,3-6-1-16,0-8 0 16,2-4-1-16,-3-5 1 0</inkml:trace>
  <inkml:trace contextRef="#ctx0" brushRef="#br0" timeOffset="13587.14">15632 6053 38 0,'-24'12'19'0,"21"-14"-70"16,8 2 55-16,3-3-4 16,0-1 1-16,0-1 0 15,3-2 0-15,5 0-2 16,5 0 1-16,8-5 0 16,0 5 0-16,3 0-1 15,-3-2 0-15,5 4-1 16,3 0 0-16</inkml:trace>
  <inkml:trace contextRef="#ctx0" brushRef="#br0" timeOffset="13917.17">15891 6223 38 0,'0'9'19'0,"10"-11"-70"0,1-1 55 15,2-6-4-15,1-3 0 16,-1-7 0-16,3 1 1 15,-3-4-1-15,-3-1 0 16,-2-3 0-16,-2 3 0 16,-4-3 0-16,-4 7 1 0,-4 2-1 15,-2 6 0-15,-5 4 0 16,0 9 1-16,0 3-1 16,0 6 1-16,2 1-1 15,3 7 1-15,3 0-1 16,2 2 1-16,8 2-1 15,3 1 1-15,6-1-1 16,4-8 0-16,3-1-2 16,-2-5 1-16,2 1-1 15,5-8 0-15,9-7-1 16,4-2 1-16</inkml:trace>
  <inkml:trace contextRef="#ctx0" brushRef="#br0" timeOffset="14471.05">16309 5962 42 0,'-24'0'21'0,"-13"4"-76"0,29 1 61 16,-2 2-5-16,-1 7 0 15,3 5 0-15,0 2 1 16,3-4-3-16,0 1 1 16,2 1 0-16,3 2 1 15,5-2-1-15,3-2 1 16,3-8-2-16,5-2 0 15,-1-9 0-15,4-5 0 16,2-5-1-16,3-4 1 16,-6-3-1-16,1-2 1 15,-3-8 0-15,-3 11 0 0,-5-1 1 16,0 5 0 0,-8 7 1-1,-3 0 0-15,1 4 0 16,-1 13 0-16,3 1 0 15,0 8 1-15,-3 7-1 16,1 2 0-16,-1 5-1 16,0-2 1-16,3 4-1 15,0 0 1-15,3 1-1 16,0-1 1-16,-3-14-1 16,0-7 0-16,-3 0 0 15,-2-2 1-15,-3-3-1 16,-3-4 1-16,-2-3-1 15,0 8 1-15,-3-5-1 16,0-5 0-16,0-5-1 16,0-2 1-16,3-5-1 15,5-4 0-15,3-6 0 0,5 6 0 16,5-10-1-16,3-4 1 16,5-1-1-16,6 0 0 15,5 1 0-15,5-5 0 16,5 6 0-16,1 1 0 15</inkml:trace>
  <inkml:trace contextRef="#ctx0" brushRef="#br0" timeOffset="15477.65">16732 5931 42 0,'-16'7'21'0,"-15"5"-77"16,23-10 63-16,-3 1-6 16,-2-3 0-16,0 4 0 15,-1 6 1-15,4 4-3 16,2 2 1-16,3 1 0 16,2 4 1-16,3-5-1 15,0 3 1-15,5-2-1 16,3-1 0-16,3-2 0 15,-1-4 0-15,4-6 0 16,-1-1 0-16,0-3-1 16,-2-7 1-16,5 0-1 15,-3-3 0-15,-3-2 0 0,1-4 0 16,-1-3-1-16,-4 3 1 16,-1-3 0-16,3 2 0 15,-5 3 0-15,-1 3 0 16,1-1 0-16,0 2 0 15,-1 1 0-15,1 2 1 16,0 0-1-16,2 2 0 16,0 0 0-16,0 3 1 15,-5 2-1-15,6 0 1 16,-1 0-1-16,0 0 1 0,-2 0 0 16,2 2 1-16,-2-2-1 15,0 0 1-15,-1 3 0 16,3-1 0-16,-5 3 0 15,0-3 1-15,0-2-1 16,3 7 1-16,0 3-1 16,-1 1 0-16,4 6 0 15,-1-1 1-15,-2 1-1 16,-1 4 0-16,1-5-1 16,2-1 1-16,-5-1-1 15,0 0 0-15,3-2 0 16,-1-3 1-16,-2-4-1 15,0-3 0-15,0-2 0 16,0-7 0-16,0 0-1 16,0-7 1-16,-2-3 0 15,2-2 0-15,-3-2-1 16,3 5 0-16,3-3 0 0,2 3 0 16,0-1 0-16,-5 3 0 15,3 2 0-15,2 3 1 16,1-1-1-16,-1 1 0 15,0 2 1-15,3 0 0 16,0 2-1-16,0 3 1 16,3 2 0-16,-1 0 0 15,1 2-1-15,-1 3 1 16,1 0-1-16,-3-1 1 16,0 1 0-16,-3 2 0 0,-2 0 0 15,-1-2 0-15,-2 0 0 16,3 2 1-16,-3 0-1 15,3 2 1-15,-1 3 0 16,4 0 0-16,-1-1 0 16,-2 3 0-16,-1 3-1 15,1-5 1-15,0 4-1 16,-3-4 1-16,0 2-1 16,0-2 0-16,0-3-1 15,2-4 0-15,-2-5-1 16,5-5 1-16,1-4-1 15,2-8 0-15</inkml:trace>
  <inkml:trace contextRef="#ctx0" brushRef="#br0" timeOffset="15583.29">17050 5813 19 0,'0'-7'9'0,"8"7"-36"0,-3-4 28 15,0 4-2-15,3 0 1 16</inkml:trace>
  <inkml:trace contextRef="#ctx0" brushRef="#br0" timeOffset="15882.55">17235 5825 37 0,'-19'0'18'0,"-4"5"-67"0,17-7 55 0,1 2-5 15,0 2 0-15,-1 5 0 16,1 2 1-16,3 3-2 16,-1 2 0-16,3 5 1 15,0-7 0-15,0 7 0 16,5-3 0-16,3 5-1 16,3 0 0-16,-1 1 0 15,6-6 0-15,-3 3-2 16,3-5 1-16,0-7-1 15,-3-2 0-15,1-3-1 16,7-9 0-16,0 0 1 16,5-5 0-16</inkml:trace>
  <inkml:trace contextRef="#ctx0" brushRef="#br0" timeOffset="16633.16">17531 5823 35 0,'-2'-10'17'0,"-14"20"-64"0,10-12 52 15,-1 2-4-15,-7 2 0 16,-2 3 1-16,-2 2 1 16,-1 2-4-16,1 3 1 15,2 2 1-15,3 2 1 16,2-2-1-16,3 1 0 16,3 1-1-16,2-2 1 15,3 5-1-15,3-5 0 0,5 0-1 16,2-4 1-16,1-6-1 15,2-6 0-15,3-3-1 16,0-4 1-16,0 4-1 16,0-2 1-16,-3-5 0 15,-2-2 0-15,-3 2 0 16,-3 1 1-16,0 1 1 16,-5 3 0-16,0 3 0 15,0 1 0-15,-3 3 1 16,1 3 0-16,2 1-1 15,0 1 1-15,0 2-1 16,2 2 1-16,4-4-1 16,-1 5 0-16,0 4-1 15,3 0 1-15,0-2-1 16,0-1 0-16,5 1 0 0,1-3 0 16,4-4-1-16,1 0 1 15,-1-10-1-15,1-2 1 16,-6-5-2-16,0-2 1 15,3-7-1-15,0-7 1 16,2 0-1-16,4-8 1 16,-4-4-1-16,1-7 1 15,-3 3 0-15,-3-1 1 16,-5 7 0-16,-3 3 0 16,-2 4 0-16,-3 1 0 15,-3 6 1-15,-2 8 0 0,-1 7 0 16,-2 6 0-16,1 6 0 15,-1 6 0-15,2 10 0 16,1 7 1-16,2 7-2 16,1 2 1-16,2 2 0 15,2 1 0-15,6 4-1 16,3 1 0-16,5-6 0 16,2-1 1-16,3-6-1 15,3-4 0-15,-3-5 0 16,1-7 0-16,4-4-2 15,3-8 1-15,0-2-2 16,3-5 0-16,2 1-1 16,1-8 1-16</inkml:trace>
  <inkml:trace contextRef="#ctx0" brushRef="#br0" timeOffset="19395.88">15431 7112 24 0,'0'0'12'0,"15"-12"-44"0,-7 5 34 16,3 2-2-16,2-4 0 15,8-10 0-15,3-2 1 16,-3-3-1-16,0-2 0 16,-2-2 0-16,-3 0 0 15,-6-5 0-15,-2 12 1 16,-2 7-1-16,-6 2 0 15,-6 3 0-15,-2 2 1 16,-2 2-1-16,-1-5 1 0,1 10-1 16,4 5 0-16,1 7 0 15,5 2 0-15,5 7 0 16,1 5 1-16,2 9-1 16,0-4 0-16,-1 7 0 15,1 2 1-15,0 2-1 16,0-12 1-16,-2 8-1 15,-4 0 1-15,-2-3-1 16,0-4 0-16,-2-6 0 16,-4-3 1-16,-2-4-1 15,-5-8 0-15,-3-3 0 16,0-5 0-16,-2-4 0 16,2-8 1-16,3-4-2 15,5-7 1-15,3 9-1 16,2-4 1-16,3-5-1 15,5-3 0-15,8-2 0 16,6 1 0-16,2-1-1 0,-5 9 1 16,5-9 0-16,0 0 0 15,3 1 0-15,0 3 0 16,0 4 0-16,2-1 1 16,-5 2-1-16,1 1 1 15,-7 2 0-15,1 0 0 16,-2-3 0-16,-1 5 0 15,-3 1 0-15,1-3 0 16,-3 2 0-16,0 0 0 16,-3 0 0-16,0 3 0 0,-5-1 0 15,0 3 1-15,0 5-1 16,-2-3 1-16,-1 3 0 16,-2-3 0-16,-1 3-1 15,-1 0 1-15,-1 2-1 16,-3 2 1-16,0-4 0 15,-2 4 0-15,0 7-1 16,0 5 1-16,2 3 0 16,1 2 0-16,2 2 0 15,0 0 0-15,2 7-1 16,1-2 1-16,2-2-1 16,3-6 1-16,3 1-1 15,2 0 0-15,3-2 0 16,3-3 0-16,2-3-1 15,3-4 1-15,0-4-1 16,2-6 0-16,4 1-1 0,1-5 1 16,7-5-1-16,1-4 0 15</inkml:trace>
  <inkml:trace contextRef="#ctx0" brushRef="#br0" timeOffset="19876.18">16174 6719 30 0,'-21'12'15'0,"-6"9"-55"0,19-14 44 15,0 0-4-15,1 0 1 0,1 7 0 16,1 5 0-16,2 0-1 16,1 2 0-16,-1-5 0 15,-2 3 1-15,5-5-1 16,-3 3 1-16,3-1-1 15,0-6 0-15,3-6-1 16,5-1 1-16,2-6 0 16,1-4 0-16,-1-2-1 15,4-8 0-15,-4-4 0 16,3 7 1-16,-2-2-1 16,-3 2 1-16,-3 2 0 15,1 2 0-15,-4 3 0 16,-2 3 0-16,0 4 1 15,0-5 0-15,3 5-1 16,2 0 1-16,0 2 0 0,1 3 0 16,2 4-1-16,0 6 1 15,0-4-1-15,-1 3 1 16,4-2-1-16,0 0 0 16,-1-5-1-16,3-2 1 15,3-5-1-15,0-7 0 16,3-7-1-16,-1-3 1 15,1-6-1-15,-1-6 0 16,1-1 0-16,-3-6 1 16</inkml:trace>
  <inkml:trace contextRef="#ctx0" brushRef="#br0" timeOffset="20116.42">16484 6514 31 0,'-3'-4'15'0,"3"-6"-57"0,0 10 46 0,0 5-4 15,0 0 1-15,0 4 0 16,0 5 0-16,0 5-1 15,0 2 0-15,0 5 1 16,0 5 0-16,0 1 0 16,-3-1 0-16,6 2-1 15,-3-2 1-15,3-1-1 16,2-4 0-16,3-5 0 16,0-2 0-16,2-7-1 15,1-5 0-15,-1-5-1 16,1-4 1-16,-3-5-1 15,0-3 1-15,-3-4-1 16,3 5 0-16</inkml:trace>
  <inkml:trace contextRef="#ctx0" brushRef="#br0" timeOffset="21003.01">16478 6695 24 0,'-10'-9'12'0,"18"0"-45"0,-8 9 35 15,0 0-2-15,0 0 0 16,0 0 0-16,0 0 1 15,0 0-2-15,0 0 1 16,5-3 0-16,0-1 1 16,6 1-1-16,2-2 0 15,3 1-1-15,2 1 1 16,4-1 0-16,-4 1 0 0,-2-1-1 16,-3-1 1-16,0 5 0 15,-5 2 0 1,-2 1 0-16,-4-1 1 0,1 5 0 15,-3 2 0-15,0 6 0 16,-3 1 0-16,3 3 0 16,-2 0 1-16,2-5-2 15,0-2 1-15,2-1-1 16,1-1 1-16,2-6-1 16,3 1 1-16,0-5-2 15,3 3 0-15,-1-6 0 16,4-4 0-16,-1-5 0 15,0-4 0-15,0-3-1 16,3 3 1-16,-3 1 0 16,-2-3 0-16,-3 1 0 0,0 5 1 15,0 1 0-15,-6 4 1 16,1 0-1-16,-3 7 1 16,3 0-1-16,2 2 1 15,-2 3 0-15,2-3 0 16,0 5-1-16,0 2 1 15,1 3-1-15,-1 2 0 16,0 0 0-16,1 1 1 16,2-6-1-16,-3 0 0 15,0-4-1-15,-2-5 1 16,2-2-1-16,0-5 1 16,3-5-1-16,0 0 1 0,3-2-1 15,-1 0 1-15,1 0-1 16,0 2 1-16,-1 0 0 15,1 3 0-15,-3 2 0 16,0 4 0-16,-3 6 0 16,0 2 1-16,-2 2 0 15,-1-3 0-15,1 3-1 16,0 3 1-16,-1 1-1 16,1 4 1-16,0 1-1 15,-1 1 1-15,1-3-1 16,0-3 0-16,-1-1 0 15,1-3 1-15,-3-5-1 16,0-2 0-16,3-7 0 16,-1-5 1-16,1-4-1 15,0 2 0-15,-1-7 0 16,1-1 0-16,2-1 0 0,0-1 0 16,1 3-1-16,2 2 1 15,0 3-1-15,0 4 1 16,2 3-1-16,-2 4 0 15,0 3-1-15,5 2 0 16,3 5 1-16,0 4 0 16</inkml:trace>
  <inkml:trace contextRef="#ctx0" brushRef="#br0" timeOffset="21333.23">17251 6719 24 0,'13'-5'12'0,"6"-18"-45"0,-14 16 35 0,0-3-2 16,-2 1 0-16,-1-8 0 16,1-1 1-16,0-4-1 15,-1 4 0-15,-2 1 0 16,0 3 1-16,0 5 0 16,-5-1 0-16,0 6 0 15,-3 4 1-15,-3 2-1 16,1 3 0-16,-1 4 0 15,3 5 0-15,0 5-1 16,0-3 1-16,3 1-1 16,5 2 1-16,0 2-1 15,5 0 0-15,3 0-1 16,5-4 1-16,1-6-2 0,-6-1 1 16,2-8-1-1,6-7 0-15,0-2 0 0,3-4 0 16</inkml:trace>
  <inkml:trace contextRef="#ctx0" brushRef="#br0" timeOffset="21662.97">17484 6526 30 0,'0'-12'15'0,"-6"1"-55"0,6 11 43 16,0 0-3-16,-2 0 0 0,2 2 0 16,0 3 1-1,0 2-1-15,0 2 0 0,-3 1 1 16,0 6 0-16,3 3-1 15,0 0 1-15,3-5-1 16,2 2 1-16,1 1-1 16,2 1 0-16,2 1 0 15,1 0 1-15,-1 2-1 16,1-4 0-16,-3-6 0 16,-3 4 1-16,-2-4-1 15,-1-4 1 1,-9 3-1-1,-4-3 1-15,3-2-1 16,-3-5 0-16,1 0-2 16,-1 0 1-16,3 0-2 15,0 4 1-15,0 3-1 16,1 3 1-16</inkml:trace>
</inkml:ink>
</file>

<file path=ppt/ink/ink1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45:17.504"/>
    </inkml:context>
    <inkml:brush xml:id="br0">
      <inkml:brushProperty name="width" value="0.05292" units="cm"/>
      <inkml:brushProperty name="height" value="0.05292" units="cm"/>
      <inkml:brushProperty name="color" value="#FF0000"/>
    </inkml:brush>
  </inkml:definitions>
  <inkml:trace contextRef="#ctx0" brushRef="#br0">22627 5157 28 0,'-2'-9'14'16,"2"-1"-52"-16,2 13 41 0,-2 6-3 15,5 5 1-15,1 8-1 16,2 6 1-16,-3 2-2 16,0 6 1-16,-2-1 0 15,-3 3 1-15,0 1-1 16,0-6 0-16,3 3 0 15,-3-6 1-15,2-4-2 16,-2-7 1-16,0-7 0 16,0-8 0-16,3-8-1 15,-3-6 1-15,0-11 0 0,0-5 0 16,-3-14-1-16,1-2 1 16,-4-5 0-16,1-5 0 15,2 12 0-15,3 0 0 16,3 5 0-16,0 4 0 15,-1 5-1-15,1 3 1 16,0 7 0-16,2 6 0 16,0 5 0-16,3 8 0 15,0 1 0-15,0 4 1 16,3 6-1-16,-1 2 0 0,-2 8 0 16,0-3 1-16,-5 2-1 15,-3-2 0-15,-3-2 0 16,-2 0 0-16,-1 0 0 15,1-3 1-15,0-2-1 16,0-6 0-16,2 1-1 16,0-4 0-16,6-3 0 15,7-2 0-15</inkml:trace>
  <inkml:trace contextRef="#ctx0" brushRef="#br0" timeOffset="376.4">22982 5120 37 0,'-19'-3'18'0,"-13"32"-68"0,27-20 54 15,-3 5-4-15,-2 3 0 16,-1 1 0-16,0 4 0 15,4 1 0-15,1 1 0 16,1 1 0-16,5-3 0 16,3-6 0-16,2-2 1 15,3 0-1-15,0-4 0 16,2-3 0-16,4-3 0 0,1-1 0 16,1-8 0-16,-2-9 0 15,-1-2 0-15,-3-1 0 16,-2-2 0-16,0 5 0 15,-5-5 0-15,0 3 0 16,-3-1 0-16,0 1-1 16,0 4 0-16,2 0-1 15,3 5 1-15</inkml:trace>
  <inkml:trace contextRef="#ctx0" brushRef="#br0" timeOffset="811.21">23154 5141 25 0,'5'-5'12'0,"-5"-4"-46"0,0 6 36 16,-3 1-2-16,-2 2 0 15,0 0 0-15,-3 0 1 16,0 2-1-16,0 3 0 15,3 4 0-15,-1 3 1 16,4 2-1-16,-1 3 0 16,3-1 0-16,0 1 1 15,3-1-1-15,2 1 0 16,0-1 0-16,3 1 0 16,0-1 0-16,0 3 0 15,0-3 0-15,0-2 0 0,0-4 0 16,-3 4 0-16,1-7 0 15,-6 0 0-15,0-2 0 16,-6-1 1-16,1 1-1 16,-3 0 0-16,0-3 0 15,0-2 0-15,0 3 0 16,3-3 0-16,2-3-1 16,3-6 1-16,3-5-1 15,5 0 0-15,2-5-1 16,1 0 1-16</inkml:trace>
  <inkml:trace contextRef="#ctx0" brushRef="#br0" timeOffset="1022.81">23265 5127 25 0,'0'4'12'0,"-5"-11"-46"0,2 12 37 16,3 4-3-16,-3 3 1 15,3 2-1-15,-2 0 1 16,2 3-2-16,0 2 1 15,0 0 0-15,2-3 1 16,1 1-1-16,0-3 0 16,2 0 0-16,0-3 0 15,0-1-1-15,1-8 0 16,-1 3 0-16,-2-7 0 16</inkml:trace>
  <inkml:trace contextRef="#ctx0" brushRef="#br0" timeOffset="1157.81">23275 5056 17 0,'-5'-7'8'15,"8"2"-31"-15,-3 5 24 0,2-2-2 16,-2 2 1-16,3-2-1 16,0-1 1-16</inkml:trace>
  <inkml:trace contextRef="#ctx0" brushRef="#br0" timeOffset="1414.15">23439 4774 31 0,'3'21'15'0,"8"17"-57"0,-11-26 46 15,5 6-4-15,-2 8 0 16,2 7 0-16,0 2 1 15,0 1-2-15,-2 1 1 16,0 1 0-16,2 0 1 16,0-3-1-16,1-5 0 15,-4-6 0-15,1-3 0 16,0-4-1-16,-3-6 0 16,5-1-1-16,0-8 1 15</inkml:trace>
  <inkml:trace contextRef="#ctx0" brushRef="#br0" timeOffset="1578.65">23426 5117 23 0,'13'0'11'0,"-2"-9"-43"16,-6 4 34-16,3-2-2 16,-2 2 0-16,1-2 0 15,1-2 0-15,3 0 0 16,2-1 0-16,3 1-1 15,3 2 1-15</inkml:trace>
  <inkml:trace contextRef="#ctx0" brushRef="#br0" timeOffset="1771.78">23686 5016 30 0,'-6'26'15'0,"4"12"-56"0,2-31 44 15,2 2-3-15,1 3 0 16,0 4 0-16,-1 3 0 16,1-5 0-16,-1 0 0 15,1-2-1-15,0-2 1 16,-1-3-1-16,-2-7 0 16</inkml:trace>
  <inkml:trace contextRef="#ctx0" brushRef="#br0" timeOffset="1938.37">23707 4882 11 0,'2'0'5'0,"6"2"-21"15,-5-2 16-15,0 10 0 16,-3-1 0-16</inkml:trace>
  <inkml:trace contextRef="#ctx0" brushRef="#br0" timeOffset="2192.45">23789 5033 32 0,'-6'21'16'0,"17"7"-60"16,-8-21 48-16,2-2-4 15,0 7 0-15,1 2 1 0,-1 2 0 16,0-2-2-16,0 3 1 15,1 2 0-15,2-5 1 16,-3 0-1-16,3-2 1 16,-3-5-1-16,0 0 0 15,1-3 0-15,-1-1 0 16,0-6-1-16,1-4 1 16,-1-2-1-16,-2-10 1 15,-1-2-2-15,1-3 1 16,2-2 0-16,3-2 0 0</inkml:trace>
  <inkml:trace contextRef="#ctx0" brushRef="#br0" timeOffset="2776.98">24096 5195 25 0,'15'-9'12'0,"7"-24"-46"0,-17 26 37 16,3-10-3-16,2 1 0 15,4-6 0-15,-4 1 1 16,1 5-2-16,-6-1 1 0,-2 1 0 15,-6 4 1-15,-5 3-1 16,-2 4 0-16,-4 3 0 16,-1 2 1-16,-1 7-1 15,0 5 0-15,3 4 0 16,2 3 0-16,3 2 0 16,3 2 1-16,5 3-1 15,5 3 0-15,3-4 0 16,3-1 0-16,7-3 0 15,6-2 1-15,0-5-1 16,2-2 0-16,-2-7 0 16,-3-3 0-16,-2-2-1 15,-3-5 1-15,-1-2-1 16,1 2 0-16,3 1-1 16,-1-3 1-16</inkml:trace>
  <inkml:trace contextRef="#ctx0" brushRef="#br0" timeOffset="4053.21">22659 10844 29 0,'5'-9'14'0,"-5"-5"-53"16,0 14 42-16,0 0-3 16,3 2 1-16,2 3-1 15,-2 4 1-15,-1 8-1 16,1 1 0-16,0 3 0 16,-1-6 1-16,1 1-1 15,0 3 0-15,-1 0 0 16,1-5 1-16,-3-2-1 0,0-5 0 15,0-5 0-15,0-7 1 16,0 5-1-16,0-4 0 16,0-6 0-16,0-4 0 15,3-5 0-15,-1 0 1 16,4 1-1-16,-1-1 0 16,0 5-1-16,3 4 1 15,0 1 0-15,0 2 0 16,3 2 0-16,-1 3 0 15,1-1-1-15,-1-1 1 16,1 4 0-16,-1 2 0 0,1 5 0 16,0 5 0-16,-1 2 0 15,1 2 0-15,2 1 0 16,-2-1 0-16,-1-4 0 16,1-5 0-16,-1 5 0 15,4-3 0-15,-1-2 0 16,0-2 0-16,0-5 0 15,3 2 0-15,0-6 0 16,0-6 0-16,0-6 0 16,-3-5 0-16,-2 2 0 15,-3-5 0-15,-3-1 0 16,0 1 0-16,-5 5 0 16,-3 7 0-16,-4 3 0 15,-7 7 0-15,1 4-1 16,0 5 1-16,0-2 0 15,2-1 0-15,0 6 0 16,6 4 0-16,2 2 0 0,3 6 0 16,6-1 0-16,2-2 0 15,2-3-1-15,4-4 1 16,1-3-1-16,-1 3 1 16,-1-7-1-16,0-3 0 15,8 0-1-15,3-9 1 16</inkml:trace>
  <inkml:trace contextRef="#ctx0" brushRef="#br0" timeOffset="4564.39">23291 10743 28 0,'-18'5'14'0,"-11"18"-52"0,21-13 41 0,-8-1-3 15,3 0 0-15,2 6 0 16,0 3 1-16,4 1-1 15,1 2 0-15,4 0 0 16,2-2 0-16,5-7 0 16,3-3 1-16,2-1-1 15,4-4 0-15,1-4-1 16,4-7 1-16,0-5 0 16,-1-6 0-16,-2-4-1 15,2 6 1-15,-2-3 0 16,-2 3 0-16,-4-1 0 15,-5 8 0-15,-7 2 0 0,-4 4 0 16,1 6 0 0,0 1 0-16,-3 6 0 0,0 6 0 15,0 3 0-15,3 5 1 16,0-1-1-16,2 5 0 16,0 8 0-16,1-3 1 15,2 0-1-15,0-1 1 16,0 1-1-16,0-2 0 15,-3-5 0-15,0 0 0 16,-2-5 0-16,-3-2 1 16,-3-3-1-16,1-4 0 0,-1-5 0 15,1-5 0-15,2-4-1 16,-3 0 1-16,6-8-1 16,2-4 0-16,3-2 0 15,3-1 0-15,2-2 0 16,6 1 0-16</inkml:trace>
  <inkml:trace contextRef="#ctx0" brushRef="#br0" timeOffset="5074.72">23559 10811 23 0,'-16'12'11'0,"-6"-7"-42"0,17-5 33 16,0 2-2-16,0 3 0 15,-1 4 1-15,-2 3 0 16,-2 2-1-16,-1 5 0 16,3-3 0-16,0-2 1 15,3 0-1-15,2 3 0 16,3-3 0-16,6-5 1 15,-1 1-1-15,3-5 0 16,-3-5 0-16,0-5 0 16,1-2-1-16,2-5 1 15,-3-7 0-15,3-2 0 0,0 2-1 16,0 3 1-16,-3 2 0 16,0 2 0-16,-2 5-1 15,-3 2 1-15,0 5 0 16,0 0 1-16,-3 3-1 15,3 1 0-15,0 3 0 16,0 0 1-16,3 3-1 16,0-1 0-16,-1 1 0 15,4 1 0-15,-1 1 0 16,3-3 1-16,0-1-1 16,2-4 0-16,1 1-1 15,2-10 1-15,3-2-1 16,-3-5 0-16,1-2 0 15,-1-5 0-15</inkml:trace>
  <inkml:trace contextRef="#ctx0" brushRef="#br0" timeOffset="5317.09">23728 10557 26 0,'0'3'13'0,"-5"25"-49"0,5-19 38 16,0 5-2-16,0 5 0 15,0 2 0-15,0 5 1 16,-3 5-1-16,0-3 0 16,3 2 0-16,0 3 0 15,3-2 0-15,2-3 1 16,0-4-1-16,1-5 0 0,2-3 0 16,0-4 0-16,-3-5-1 15,3 0 1-15,0-5-1 16,0-6 0-16</inkml:trace>
  <inkml:trace contextRef="#ctx0" brushRef="#br0" timeOffset="5496.83">23670 10783 25 0,'2'-2'12'0,"9"-5"-47"16,-6 4 37-16,0-2-2 15,3 3 0-15,3-3 0 16,0 3 0-16,4 0-1 16,4-1 1-16,-1 3-1 15,1 0 1-15</inkml:trace>
  <inkml:trace contextRef="#ctx0" brushRef="#br0" timeOffset="5675.44">23900 10769 20 0,'-8'12'10'0,"8"11"-38"0,0-18 30 16,0 2-2-16,0 0 0 16,3 2 0-16,-1 3 1 15,-2 0-1-15,3-3 0 16,-3 1 0-16,0-3 0 0,0-5 0 16,0-2 0-16,2-2-1 15,6-3 1-15</inkml:trace>
  <inkml:trace contextRef="#ctx0" brushRef="#br0" timeOffset="6141.46">23963 10717 30 0,'3'10'15'0,"-3"13"-56"0,0-18 44 16,0 4-3-16,0 3 0 15,0-3 0-15,0 1 1 16,3 1-1-16,-1 1 0 16,1 0 0-16,5 0 0 15,-3-3 0-15,0-2 1 16,3-2-1-16,0-5 0 16,3-5 0-16,-1-2 0 0,1 0 0 15,0-2 0-15,-1-8 0 16,1-2 1-16,-1-2-2 15,1 2 1-15,0-4 0 16,-4 2 0-16,1 4-1 16,0 6 0-16,-2-1 0 15,-1 5 0-15,0 7 0 16,6 0 0-16</inkml:trace>
  <inkml:trace contextRef="#ctx0" brushRef="#br0" timeOffset="6531.13">24223 10835 25 0,'21'-3'12'0,"13"-8"-46"0,-26 4 36 16,-3-5-2-16,1 0 1 15,2-2-1-15,-3 0 1 16,-2 0-2-16,-1 2 1 15,-2-2 0-15,0 7 1 16,-2 2-1-16,-4 0 0 16,-2 3 0-16,0 4 0 15,0 1 0-15,1 6 1 16,-4 3-1-16,3 4 0 16,3-2 0-16,2 1 0 0,3 1 0 15,3 3 1-15,2 2-1 16,3 0 0-16,3 0 0 15,-4-2 0-15,1-5 0 16,0-2 0-16,0-3 0 16,3-2 0-16,2-4-1 15,0-6 1-15,3-4-2 16,0-2 1-16,0 0 0 16,-3-3 0-16</inkml:trace>
</inkml:ink>
</file>

<file path=ppt/ink/ink1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46:12.288"/>
    </inkml:context>
    <inkml:brush xml:id="br0">
      <inkml:brushProperty name="width" value="0.05292" units="cm"/>
      <inkml:brushProperty name="height" value="0.05292" units="cm"/>
      <inkml:brushProperty name="color" value="#FF0000"/>
    </inkml:brush>
  </inkml:definitions>
  <inkml:trace contextRef="#ctx0" brushRef="#br0">11700 8553 28 0,'-37'-14'14'0,"-29"-30"-52"0,50 32 40 16,-19-2-2-16,-12-5 1 0,-19-5-1 16,-8 1 1-16,-19-3-1 15,-21 0 0-15,-5-2 1 16,-21 2 0-16,-16 5-1 16,-16 0 1-16,-8 9-1 15,-13 7 1-15,0 10-1 16,-3 14 1-16,8 7 0 15,11 9 0-15,7 5-1 16,22 12 1-16,21-1-1 16,3 15 1-16,13 0-1 15,13 2 0-15,18 12 0 16,9 10 1-16,21 4-1 16,21 4 0-16,23 4 0 15,22 1 0 1,98 41 0-1,18-27 0-15,16-23 0 0,16-14 0 16,19-23 0-16,13-20 0 16,21-11 0-16,8-16 0 15,8-18 0-15,-1-6 0 16,-9-19 0-16,-1-14 0 16,-13-4 0-16,-13-10 0 15,-14-3 0-15,-28 1 1 16,-22-10-1-16,-24-3 0 15,-20 6 0-15,-30-8 1 16,-29-6-1-16,-16-4 0 16,-29-10-1-16,-29-6 0 0,-23-6-1 15,-6 11 1-15,-11 5-2 16,-5 16 1-16,8 10 0 16,0 16 0-16</inkml:trace>
  <inkml:trace contextRef="#ctx0" brushRef="#br0" timeOffset="20928.14">15272 7559 35 0,'-16'2'17'0,"24"3"-65"0,2-5 50 0,14-3-2 15,21-4 1-15,16-5-1 16,8-2 1-16,21-2-1 16,16-5 0-16,-1 0 0 15,9 2 0-15,3 0 0 16,-1 5 1-16,-2 0-1 16,0 4 0-16,2-4 0 15,-10 0 0-15,2 2 0 16,1-4 0-16,2-1 0 15,-16 1 0-15,-5-1 0 16,-3 3 1-16,-2 0-1 16,-13 5 0-16,-4 2 0 15,-7 2 0-15,-8 3 0 16,-8-1 0-16,-8 3 0 16,-8 3 0-16,-5-3 0 15,-5 2 0-15,-4 3 0 0,-1-1 0 16,-4 1-1-16,-2 0 1 15,0 2-2-15,5 2 1 16</inkml:trace>
  <inkml:trace contextRef="#ctx0" brushRef="#br0" timeOffset="39184.92">22707 6091 21 0,'-32'-2'10'0,"29"4"-39"15,3-2 31-15,3-2-2 16,2-3 0-16,3 0 0 0,5-2 1 16,6 0-1-16,2 0 0 15,8 0 0-15,3 0 0 16,7 0 0-16,9-5 1 16,-8 5-1-16,-1 0 1 15,4 0-1-15,4-5 0 16,4 3 0-16,-1 4 1 15,3-2-1-15,5 0 0 16,-10 0 0-16,-6 0 0 0,3-3 0 16,3 1 0-16,-1-3 0 15,-2 3 0-15,-2-1 0 16,2 1 0-16,-6 2 0 16,1 0 1-16,-3 2-2 15,-5 1 1-15,-6 1-1 16,1 1 1-16,-4 2-1 15,1 2 0-15,3 3 0 16,2 2 0-16</inkml:trace>
  <inkml:trace contextRef="#ctx0" brushRef="#br0" timeOffset="41061.36">22905 11002 26 0,'29'-7'13'0,"56"-15"-48"0,-69 13 38 16,13-10-3-16,13-2 1 15,8 0-1-15,16-5 1 16,-2 0-1-16,-3 0 0 16,0 0 0-16,2 1 1 15,-2 1-1-15,3 1 0 0,2 1 0 16,-13 4 1-16,-3 1-1 16,3-4 0-16,0 2-1 15,2 0 1-15,1 3-1 16,-1 4 1-16,-2 0-2 15,-2 1 1-15,-9-1-1 16,0 0 1-16</inkml:trace>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07:43:26.400"/>
    </inkml:context>
    <inkml:brush xml:id="br0">
      <inkml:brushProperty name="width" value="0.05292" units="cm"/>
      <inkml:brushProperty name="height" value="0.05292" units="cm"/>
      <inkml:brushProperty name="color" value="#FF0000"/>
    </inkml:brush>
  </inkml:definitions>
  <inkml:trace contextRef="#ctx0" brushRef="#br0">15685 3019 1 0,'15'0'0'0</inkml:trace>
  <inkml:trace contextRef="#ctx0" brushRef="#br0">14994 3036 34 0,'0'0'17'0,"106"-24"-15"0,-77 17 18 15,13-4-20-15,19-3 1 16,16-1 0-16,5 1 0 16,5 3-1-16,8-1 0 0,9 2 0 15,-12 1 1-15,-10 2 0 16,0-3 0-16,-5 3-1 15,-8 0 0-15,-3 0 1 16,-5 0 0-16,-11 0-1 16,-2 7 1-16,-11-2-1 15,-8-1 1-15,-5 1-1 16,-3 2 1-16,-5-2-1 16,-3 4 0-16,-3-2-3 15,1 2 1-15,-3 1-4 16,-3 2 1-16,1-1-6 15,1 3 1-15</inkml:trace>
  <inkml:trace contextRef="#ctx0" brushRef="#br0">15481 6660 19 0,'2'-2'9'0,"22"11"-1"16,-16 8 10-16,5 13-14 15,3 27 0-15,3 32 2 16,5 22 1-16,-6 23-9 15,9 26 1-15,2 7 5 16,16 14 1-16,-3-7-2 16,8-3 0-16,1 6-1 15,-9-15 0-15,-2-18 0 16,-6-1 1-16,-10-9 0 0,-6-5 0 16,-2-18 0-16,-5-19 0 15,-3-8-1-15,-3-8 1 16,-2-8-3-16,-3-7 1 15,-3-14-5-15,-2-12 1 16,-1-9-5-16,1-9 1 16,0-10-7-16,2-7 1 15,-2-5-1-15,-6-2 1 0</inkml:trace>
</inkml:ink>
</file>

<file path=ppt/ink/ink2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47:41.347"/>
    </inkml:context>
    <inkml:brush xml:id="br0">
      <inkml:brushProperty name="width" value="0.05292" units="cm"/>
      <inkml:brushProperty name="height" value="0.05292" units="cm"/>
      <inkml:brushProperty name="color" value="#FF0000"/>
    </inkml:brush>
  </inkml:definitions>
  <inkml:trace contextRef="#ctx0" brushRef="#br0">18330 2761 28 0,'-8'-7'14'0,"16"0"-52"0,-8 7 41 15,14-19-3-15,-6 2 1 16,18-6-1-16,-5 2 1 0,14-15-1 15,-9 6 0-15,22-17 0 16,-11 12 1-16,21-12-1 16,-13 11 0-16,13-4 0 15,-10 7 0-15,-3 0 0 16,-11 8 1-16,0 6-1 16,-7 5 0-16,7-3-1 15,-7 3 1-15,5 9-1 16,-6-2 0-16,0 3 0 15,-4 1 0-15,-4 17-1 16,-2-7 1-16</inkml:trace>
  <inkml:trace contextRef="#ctx0" brushRef="#br0" timeOffset="495.91">18389 2472 31 0,'-6'11'15'0,"-2"-4"-57"0,6-4 45 0,-1 8-3 16,-2 4 0-16,-1 3 0 15,1-1 1-15,0-1-1 16,0-2 0-16,-1 0 0 16,-2 1 0-16,3 8 0 15,2-2 1-15,1-2-1 16,2-5 0-16,0 3 0 15,2-6 0-15,4-1 0 16,4-1 0-16,-2-6 0 16,8-3 0-16,5-3 0 15,3 1 0-15,-3-5 0 16,3 0 0-16,-5-3 0 16,-6 3 0-16,0 3 0 15,0 1 0-15,0-4-1 16,1-2 1-16,-1-1-1 15,5-1 0-15,4 4-1 0,-4 7 1 16</inkml:trace>
  <inkml:trace contextRef="#ctx0" brushRef="#br0" timeOffset="1110.44">19719 1905 36 0,'-10'-7'18'0,"-11"23"-67"0,18-16 53 16,-10-5-4-16,2 3 0 16,-5 11 1-16,3-1 0 15,0 6-1-15,2-3 0 16,1 11 0-16,2-6 1 16,5 8-1-16,0-6 0 15,6 11 0-15,0-8 1 16,5 2-1-16,0-4 0 15,8-5 0-15,-3-7 0 16,5 0 0-16,-2-7 0 0,5-7 0 16,-5-5 0-16,0-9 0 15,-5 7 1-15,-1-16-1 16,-2 6 0-16,0 1-1 16,-3 6 1-16,-5-9-1 15,0 5 0-15,-2 2 0 16,-1 5 0-16,8 2-1 15,1 5 0-15</inkml:trace>
  <inkml:trace contextRef="#ctx0" brushRef="#br0" timeOffset="1966.8">19844 1891 29 0,'-6'18'14'0,"6"-27"-53"0,0 9 42 16,8-2-3-16,-8 2 0 16,6 2 0-16,-1 0 1 15,-2 10-1-15,-1-5 0 16,4 0 0-16,-1 0 1 15,0-2-1-15,0 0 0 16,3 4 0-16,0-2 1 16,3-4-1-16,-3 1 0 0,2-8 0 15,1 1 0-15,0-2 0 16,-1 3 0-16,1-5 0 16,-3 2 1-16,0-2-1 15,-3 0 0-15,0-14 0 16,-2 9 0-16,0 1 0 15,-1 1 0-15,-2 10-1 16,0 0 1-16,5 2 0 16,-2-2 0-16,8-2 0 15,-3-5 0-15,0 7 0 16,-3-5 1-16,5 12-1 16,-2 0 1-16,3 5-1 15,-3-5 0-15,2 0 0 16,-2 0 1-16,0-2-1 15,0 2 0-15,3-4 0 0,-3 1 0 16,0-4-1-16,0 0 1 16,0 3-1-16,0 1 1 15,-1-11-2-15,-1 3 1 16,-4-13 0-16,1 5 0 16,0-16-1-16,-1 9 1 15,1-21 0-15,0 12 0 16,-1-10 1-16,1 10 0 15,0-7 0-15,-1 9 0 16,1 7 0-16,-3 0 1 16,3-2-1-16,-1 7 1 0,3 7 0 15,-5 0 0-15,0 9 0 16,0 3 0-16,0 9-1 16,0-4 1-16,6 13 0 15,-4-4 0-15,6 9-1 16,-2-7 0-16,4 5 0 15,-2-5 1-15,3 1-1 16,-1-6 0-16,4 5 0 16,-4-11 0-16,3-6 0 15,-2-4 0-15,0-4-1 16,-1 1 0-16,-2 3-1 16,-3 0 1-16,1 3 0 15,-4 1 0-15</inkml:trace>
  <inkml:trace contextRef="#ctx0" brushRef="#br0" timeOffset="2135.05">20193 1717 29 0,'-5'-3'14'0,"5"10"-53"0,0-7 42 16,0 0-3-16,0 0 0 16,2-4 0-16,-2 1 0 15,8-4 0-15,-2 2 0 16,9-2-1-16,-4 0 1 15,13-2-1-15,-6 4 0 16,9-2 0-16,-6 0 0 16</inkml:trace>
  <inkml:trace contextRef="#ctx0" brushRef="#br0" timeOffset="2612.89">20471 1608 34 0,'5'-2'17'0,"-5"23"-63"0,0-14 50 0,3 7-4 15,-1 0 0-15,6 10 0 16,-2-3 1-16,2 5-1 16,0-5 0-16,2-4 0 15,-2 1 1-15,3 1-1 16,-3-5 1-16,-3 5-1 16,0-2 1-16,-2-1-2 15,-1-6 1-15,-2-13 0 16,0 3 0-16,-8-19-1 15,3 8 1-15,-8-6-1 0,2 3 0 16,3-12 1-16,1-2 0 16,4-3 0-16,0 10 0 15,9-19-1-15,-4 12 1 16,11-3 0-16,-2 8 0 16,2 11 0-16,-2-2 0 15,-1 2 0-15,-2 5 0 16,8 7 0-16,-5-4 0 15,5 8 0-15,-3 1 0 16,0 18 0-16,-2-6 0 16,-3 6 0-16,0-4 1 15,-8 2-1-15,0-2 1 0,-6 0-1 16,1-2 0-16,-3-1 0 16,3-2 0-16,-1-7-1 15,1 3 1-15,0-6-1 16,2 1 0-16,3-5-1 15,0 0 1-15</inkml:trace>
  <inkml:trace contextRef="#ctx0" brushRef="#br0" timeOffset="3512.99">20735 1543 30 0,'0'-15'15'0,"0"6"-55"16,0 9 44-16,-2 2-4 15,-1 3 1-15,-2 4 0 16,2 3 1-16,1 2-3 16,-1-2 1-16,3 5 1 0,0-6 0 15,3-4-1-15,-1 0 0 16,3 5 0-16,1-2 1 16,2-1-1-16,-3 0 0 15,6-4 0-15,-3-3 0 16,2-4-1-16,-2-5 1 15,3 0 0-15,-3 2 0 16,-1-9-1-16,1 0 1 16,6 2 0-16,-4 3 0 15,-10 0 0-15,0 1 0 0,0-1 0 16,0-5 0 0,0 9 0-16,0-2 1 0,0 0-1 15,0 0 1-15,11 14 0 16,-3-5 0-16,2 6-1 15,-2-1 1-15,0 4-1 16,0-4 0-16,5 12 0 16,-2 0 0-16,2-3 0 15,-2-1 0-15,5 1 0 16,-3-9 0-16,-3 0-1 16,-2 0 1-16,0-14-1 15,0 0 0-15,3-14 0 16,-3 9 0-16,2-16-1 15,1 9 1-15,-6-28 0 16,-2 9 1-16,0 8-1 16,-1 6 1-16,1-11 0 0,-3 7 0 15,0 2 0-15,0 0 0 16,0 5 0-16,0 7 0 16,0 2 0-16,0 5 1 15,0 0-1-15,0 2 1 16,0 19-1-16,0-2 1 15,5 21-1-15,0-5 1 16,6-2-1-16,0-7 0 16,7 14 0-16,-5-10 0 15,3-4 0-15,-3 0 1 16,3-2-2-16,-2-1 1 0,-1-9-1 16,-3-5 1-16,1 13-1 15,-3-6 0-15,-3-14 0 16,-2 5 0-16,-8-19-1 15,-1 5 1-15,-12-7 0 16,2 7 0-16,-13-5 1 31,87-42 0-31,-145 115 0 16,65-61 1-16,4-14 0 16,5 9 1-16,2 5-1 15,3 0 0-15,11 7 0 16,-1 0 0-16,22-7-2 15,-3 0 1-15,17-12-1 16,-9 5 0-16,26-9 0 16,-12 8 0-16</inkml:trace>
</inkml:ink>
</file>

<file path=ppt/ink/ink2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48:58.650"/>
    </inkml:context>
    <inkml:brush xml:id="br0">
      <inkml:brushProperty name="width" value="0.05292" units="cm"/>
      <inkml:brushProperty name="height" value="0.05292" units="cm"/>
      <inkml:brushProperty name="color" value="#FF0000"/>
    </inkml:brush>
  </inkml:definitions>
  <inkml:trace contextRef="#ctx0" brushRef="#br0">15383 1547 34 0,'-16'12'17'0,"19"-24"-62"16,-1 5 48-16,4 2-3 15,4 3 0-15,6-10 0 16,11 1 1-16,7-6-1 16,6-2 0-16,-1-2 1 15,6 2 0-15,8 3-1 16,5 4 1-16,11-2-1 0,-3 0 0 16,-10 2 0-16,-1 0 1 15,1 3-1-15,-3 2 0 16,2-5 0-16,-10 7 0 15,-5 3 0-15,-3-5 0 16,-2 7-1-16,-6-5 1 16,-5 5-1-16,-9 5 1 15,-1-3-2-15,-6 3 1 16,-1 5-1-16,-7-1 1 16</inkml:trace>
  <inkml:trace contextRef="#ctx0" brushRef="#br0" timeOffset="690.49">16825 1225 27 0,'5'-26'13'0,"-10"5"-49"0,0 16 39 0,-6 5-3 15,-8 7 1-15,-2 5-1 16,-3 0 1-16,1 4-2 16,-1 8 1-16,3 4 0 15,2-14 1-15,3 12-1 16,3 7 0-16,5-5 0 16,5 5 1-16,3-7-1 15,0 2 0-15,6-2 0 16,2-7 0-16,5-3 0 15,0-9 0-15,3-7 0 16,8-7 0-16,0-7 0 16,-1-5 0-16,1-6 0 15,-3 8 1-15,-2-4-1 16,-3-10 0-16,-3 3 0 16,-2 0 0-16,-6-3 0 0,0 3 0 15,-2 7-1-15,0-5 1 16,-1 7-1-16,3 5 0 15,1 7-1-15,2 2 1 16</inkml:trace>
  <inkml:trace contextRef="#ctx0" brushRef="#br0" timeOffset="1516.23">16976 1366 30 0,'-3'7'15'0,"3"-7"-56"0,0-5 43 16,3 10-2-16,-3 2 0 16,2 7 0-16,1 0 1 0,0 3-1 15,-3-3 0-15,0 0 0 16,0-4 0-16,0-1 0 15,0-2 0-15,0 0 0 16,0-7 1-16,0 0-1 16,-3 0 0-16,0-7 0 15,1-7 0-15,-1 2 0 16,0-7 1-16,1 10-2 16,2 0 1-16,2-1 0 15,4-4 0-15,2 2-1 16,2 0 1-16,3 3-1 15,1-5 0-15,2 0 0 16,-1 4 1-16,-1 1-1 16,-1 2 1-16,0 0-1 15,-2 2 1-15,-1 1 0 16,-2 1 0-16,0-2 0 16,-3 5 0-16,1 0 0 15,-4 5 1-15,1 0-1 0,-3 4 1 16,0 3-1-16,0 2 1 15,0-2-1-15,0-5 1 16,0 9-1-16,0 1 1 16,0 4-1-16,0-4 1 15,3-1-1-15,2-2 0 16,3-4-1-16,-3-1 1 16,6-7-1-16,-1-4 0 15</inkml:trace>
  <inkml:trace contextRef="#ctx0" brushRef="#br0" timeOffset="1638.08">17224 1202 8 0,'-5'-3'4'0,"10"-2"-16"16,3 10 12-16</inkml:trace>
  <inkml:trace contextRef="#ctx0" brushRef="#br0" timeOffset="2282.6">17418 1225 32 0,'-16'2'16'0,"-8"3"-60"0,19-3 47 16,-3 5-3-16,-3 5 1 15,0 7-1-15,4 0 1 16,1 2-1-16,1-7 0 16,2 5 0-16,1-3 0 15,-1 3 0-15,3 0 1 16,3-5-1-16,2-7 0 0,3-2 0 15,2-5 0-15,6-12-1 16,0 7 1-16,3-4-1 16,2-12 1-16,0 2-1 15,-2-9 1-15,-4 9-1 16,-1 5 1-16,-4-3-1 16,-2 8 1-16,-3 2 0 15,-5 0 0-15,0 7 0 16,-2 0 0-16,-1 9 0 15,1 5 0-15,-1 5 0 16,0-5 1-16,3 10-1 16,0-1 1-16,0 8-1 15,0-7 1-15,0 6-1 16,0-2 0-16,0 1 0 16,0-4 1-16,-2-1-1 15,-4-1 0-15,1-8 0 16,-3-4 1-16,-2 1-1 15,-1-5 0-15,0 0 0 0,-2 0 0 16,3-7 0-16,2 0 0 16,2-7-1-16,6-5 1 15,3-4-1-15,5-3 1 16,0-2-1-16,2-5 0 16,4-7 0-16,2 5 0 15,-1 2 0-15,1 0 0 16</inkml:trace>
  <inkml:trace contextRef="#ctx0" brushRef="#br0" timeOffset="2462.85">17608 1258 24 0,'8'-5'12'0,"-3"17"-45"0,-5-5 36 0,0 0-3 15,0 5 1-15,-2 4-1 16,-4-4 1-16,4 7-1 16,-1-3 0-16,3 3 0 15,0 0 0-15,3-5 0 16,2 0 1-16,0-2-2 15,1-3 1-15,-1-4-1 16,3-5 0-16,0 0 0 16,0-14 0-16</inkml:trace>
  <inkml:trace contextRef="#ctx0" brushRef="#br0" timeOffset="3062.07">17751 1199 31 0,'-5'5'15'0,"2"23"-57"0,3-26 46 15,0 3-4-15,0 7 0 16,3 4 0 0,-1-2 1-16,1-2-1 15,0 0 0-15,-1-3 0 16,1 3 0-16,-1-7 0 16,-2 2 0-16,0-7 0 15,0 0 1-15,0-7-1 16,0 2 0-16,0-9-1 15,0 2 1-15,3-2 0 16,2 2 0-16,1-2 0 16,2-2 0-16,0-1 0 15,2 3 0-15,1 0 0 16,-1 2 0-16,1 3 0 16,0 4 0-16,-1 3 0 15,1 2 0-15,-1 2 0 16,3 3 0-16,-2 4 0 15,0 3 0-15,-1-7 0 0,-2 4 1 16,0 3-1-16,0 2 0 16,0-2 0-16,3 2 0 15,-6 0 0-15,3-4 0 16,0-1 0-16,0-2 0 16,0 0-1-16,0-7 1 15,-1 0-1-15,1 0 1 16,0-7-1-16,0 0 0 15,3 0 0-15,-1 2 0 16</inkml:trace>
  <inkml:trace contextRef="#ctx0" brushRef="#br0" timeOffset="3350.5">18129 1138 31 0,'-2'9'15'0,"4"15"-57"16,-2-15 45-16,0 3-3 15,3 0 0-15,-3 2 0 16,0 0 1-16,0 5-2 15,0-5 1-15,0-5 0 16,0 3 0-16,0-7-1 0,3-3 0 16,4-2 0-16,4-4 0 15</inkml:trace>
  <inkml:trace contextRef="#ctx0" brushRef="#br0" timeOffset="3467.3">18132 1046 27 0,'-3'-19'13'0,"-5"12"-51"0,8 7 40 16,3 0-3-16,0 5 1 0,5-3-1 16,5 3 0-16</inkml:trace>
  <inkml:trace contextRef="#ctx0" brushRef="#br0" timeOffset="3947.46">18259 1091 30 0,'0'0'15'0,"5"14"-56"15,-2-7 45-15,-1-2-4 16,1 9 1-16,0-5-1 16,-1 5 1-16,1-2-2 15,0 2 1-15,-1-2 0 16,-2-5 1-16,0 0-1 15,0-2 1-15,3 2-1 16,-3-7 0-16,0 7 0 0,0-5 1 16,0-2-1-16,0 0 0 15,0-7-1-15,3-2 1 16,-3-8 0-16,5 1 0 16,-2 2-1-16,2-5 1 15,0 5-1-15,0 0 1 16,3 2 0-16,0 5 0 15,3 0 0-15,-3 2 0 16,2 3 0-16,4 2 0 16,-1 2 0-16,0 3 0 0,-2 2 0 15,-1 7 1-15,1-2-1 16,-3 2 0-16,0 2 0 16,0 1 0-16,0-3-1 15,2-7 1-15,1 0-1 16,2 0 1-16,-2-7-2 15,-1-2 1-15,9-3 0 16,2-2 0-16</inkml:trace>
  <inkml:trace contextRef="#ctx0" brushRef="#br0" timeOffset="4668.26">18672 990 26 0,'-8'-17'13'0,"-13"17"-48"15,15 5 39-15,-2-5-4 16,-2 2 1-16,-1 3 0 15,1 2 0-15,2 0-2 16,0 5 1-16,2-3 1 16,1 3 0-16,2 0-1 0,1 2 0 15,2-5 0-15,0 1 1 16,2-1-1-16,4 3 0 16,-1 2-1-16,0-9 1 15,3 2-1-15,0-7 1 16,0 2-1-16,0-2 1 15,-3-2-1-15,1-3 1 16,-1 0 0-16,-2 3 0 16,-1-10 0-16,1 5 0 0,0 0 0 15,-1-2 0 1,1-3 0-16,2 0 1 0,0 3-1 16,1-3 1-16,-1 5-1 15,0 0 1-15,6 2-1 16,-3 10 1-16,0-3-1 15,0 5 0-15,5 3 0 16,-5-1 0-16,0 3 0 16,0-3 0-16,0 1 0 15,0-3 0-15,2 0 0 16,3 0 0-16,3-7-1 16,3 0 1-16,-3 0-1 15,0-7 1-15,2-5-1 16,-2-7 1-16,0-4-1 15,-6-3 1-15,1-2-1 16,-3-3 1-16,0 3-1 16,-3 2 1-16,0-2 0 0,-2-3 0 15,0 8 0-15,-3-1 0 16,-3 8 0-16,0-1 0 16,-4 3 0-16,-1 7 1 15,2 5-1-15,1 9 0 16,0 2 0-16,-1 3 1 15,4 9-1-15,2 10 0 16,5-3 0-16,3 5 0 16,0 7 0-16,0-7 0 15,0 0 0-15,2-5 1 0,1-2-1 16,2-5 0-16,3-7-1 16,3 0 1-16,2-2-1 15,3-5 0-15,7 0 0 16,12-5 0-16</inkml:trace>
  <inkml:trace contextRef="#ctx0" brushRef="#br0" timeOffset="9037.22">19606 952 34 0,'-24'12'17'0,"-5"28"-63"0,23-33 49 0,4 7-3 16,-1-2 0-16,0 4 0 15,3 1 1-15,3-1-2 16,0 3 1-16,2 0 0 15,3-10 1-15,3 3-1 16,-1-10 0-16,3-2 0 16,3-7 0-16,0-2 0 15,0 2 0-15,0-12 0 16,-3 5 0-16,0-7-1 16,1 2 1-16,-1-5-1 15,0 8 0-15,-5-5-1 16,3 2 1-16</inkml:trace>
  <inkml:trace contextRef="#ctx0" brushRef="#br0" timeOffset="9491.2">19725 632 38 0,'-8'10'19'0,"8"4"-71"16,2-12 57-16,1 10-5 15,0 7 1-15,-1 2 0 16,-2 0 0-16,0 5-2 16,3 0 1-16,0 7 1 15,2-5 0-15,-2 5-1 16,2 2 0-16,0-2 0 16,0 0 1-16,1-5-1 15,-1-2 0-15,0 0 0 16,-2-7 0-16,0-5 0 15,2 0 0-15,0-7-1 16,3-7 1-16,3 0-2 16,2-12 1-16,0 3-1 0,3-3 0 15,0-2 0-15,2 0 0 16</inkml:trace>
  <inkml:trace contextRef="#ctx0" brushRef="#br0" timeOffset="10057.95">19772 985 17 0,'3'-2'8'0,"-3"4"-32"0,0-2 26 16,0-2-2-16,0-3 0 15,0-2 0-15,0 0 1 16,-3 2-1-16,1 3 0 16,-1-3 0-16,-5 3 0 15,-2 2 0-15,-1-5 0 0,-2 5 0 16,-3 0 1-16,-3 0-1 16,1-2 0-16,-1 4-1 15,3 3 1-15,1-3 0 16,1 3 0-16,4-3-1 15,4 3 0-15</inkml:trace>
  <inkml:trace contextRef="#ctx0" brushRef="#br0" timeOffset="10899.34">20029 943 22 0,'-5'2'11'0,"-6"-4"-41"0,8 2 32 0,-2 0-2 16,-3 2 1-16,0-2 0 15,-2 0 0-15,-1 5-1 16,1-3 0-16,-1 5 1 16,3 5 0-16,0-5-1 15,0 5 1-15,3 2 0 16,2 0 0-16,1-5-1 15,2 1 0-15,2-1 0 16,3-2 1-16,3-2-1 16,3-5 0-16,0 0-1 0,2 0 1 15,0-7-1-15,-2 0 0 16,-1 0 0-16,-2-5 1 16,0 0-1-16,0 3 0 15,-3-5 1-15,1 2 0 16,2 0 0-16,-3 5 0 15,0 0 0-15,0 0 0 16,1 0 0-16,-1 2 1 16,3 3 0-16,-5-3 0 15,2 5 0-15,-2 5 0 16,2-5-1-16,-3 2 1 0,1 10 0 16,2 0 0-16,1 2-1 15,-4-2 0-15,4 2 0 16,-1 0 1-16,0-5-1 15,1 3 0-15,1 0 0 16,-1-3 0-16,2-4-1 16,0-3 1-16,0-4-1 15,-3-5 0-15,0-5-1 16,0-9 1-16,3 2-2 16,3-2 1-16,0-12 0 15,2 12 1-15</inkml:trace>
  <inkml:trace contextRef="#ctx0" brushRef="#br0" timeOffset="11140.21">20280 691 19 0,'-5'-21'9'0,"0"-5"-35"16,5 24 29-16,0 2-3 15,0-5 1-15,-3 10 0 16,3 2 0-16,0 0-1 0,-3 7 0 16,1 7 1-16,-3 7 0 15,2-4-1-15,0 4 1 16,3 5 0-16,0-5 0 15,0 3-1-15,3 4 0 16,0-2 0-16,2-7 1 16,0-5-2-16,3-2 1 15,0-10-1-15,0 3 0 16,0-10-1-16,0 3 1 0,0-10-1 16,0-2 1-16</inkml:trace>
  <inkml:trace contextRef="#ctx0" brushRef="#br0" timeOffset="11307.31">20193 832 24 0,'-3'0'12'0,"3"-2"-45"16,0 2 35-16,0 0-2 16,0 0 0-16,6 0 0 15,4 0 0-15,6-5-1 16,5 3 1-16,3 2-1 15,5 0 1-15</inkml:trace>
  <inkml:trace contextRef="#ctx0" brushRef="#br0" timeOffset="11813.88">20545 804 27 0,'-13'-7'13'0,"-8"26"-48"0,13-19 39 15,-3 2-4-15,0 3 1 16,1 4 0-16,-3 3 1 15,2 0-2-15,3 2 0 16,0 0 1-16,3 0 0 16,2-7-1-16,3 0 1 15,0 5-1-15,3-10 0 16,2 3 0-16,3 2 1 16,0-7-2-16,3 0 1 0,2 5-1 15,0-10 1-15,0 0-1 16,1-2 0-16,-4 0 0 15,-2 0 0-15,-3 0 0 16,1-2 1-16,-1 4 0 16,-2-7 0-16,-1 5 0 15,1-2 1-15,-1 2-1 16,1-3 1-16,0 3 0 16,2 5 0-16,0-3 0 15,1 5 0-15,-4 5-1 16,4-3 1-16,-1 5-1 15,0 3 1-15,-2 4-1 16,-1 0 0-16,-2 0 0 16,0 0 0-16,0 5 0 15,0-7 1-15,3 2-2 16,2 0 1-16,1-5-1 16,-1 1 0-16,3-8-1 0,3-2 1 15,-1-2-1-15,3-5 0 16,3 2 0-16,3-2 0 15</inkml:trace>
  <inkml:trace contextRef="#ctx0" brushRef="#br0" timeOffset="12250.74">20892 783 27 0,'-3'-12'13'0,"-2"10"-49"0,2-3 39 0,0 5-3 15,1 0 0-15,-4 0 0 16,1 0 1-16,0 5-1 16,-1 2 0-16,1 0 0 15,0-5 1-15,0 3-1 16,-1 2 0-16,4 0 0 15,2 5 1-15,2-5-1 16,4 7 0-16,2-5 0 16,-1 3 0-16,4 0 0 15,0 2 0-15,-1-2 0 16,1 2 1-16,-3-5-1 16,-3 3 1-16,-2 0-1 0,-1-3 1 15,-4-2-1-15,-4 5 1 16,-2-10-1-16,1-2 1 15,-4 0-1-15,-2-2 1 16,2-3-1-16,1 3 0 16,4-5-1-16,4 2 0 15,2 5-1-15,5-2 0 16,5-5 0-16,6 2 0 16</inkml:trace>
  <inkml:trace contextRef="#ctx0" brushRef="#br0" timeOffset="12836.05">20995 943 36 0,'13'0'18'0,"-8"-12"-67"15,-5 12 53-15,11-12-4 16,-1-2 0-16,4 0 0 16,1-5 0-16,-1 3 0 15,-1 4 0-15,-2-2 0 16,-6 0 0-16,-8 2 0 15,-2 5 1-15,-6 7 0 16,1 0 0-16,-1 7 0 16,1-5 0-16,2 3 0 15,0 7 0-15,2-5-1 16,4 7 1-16,-1-2-1 16,3 2 1-16,3 0-1 15,2-2 0-15,6-5 0 0,2 2 1 16,3-4-2-16,5-5 0 15,3-5 0-15,0-4 0 16,-1-10-1-16,-2 0 0 16,1-7-1-16,-1 3 1 15,0-3 0-15,-2 0 0 16,-4-2 1 0,46-38 1-16,-114 85 1 15,59-59 0 1,-6 9 0-16,0 8 0 0,0 6 0 15,-3 8 1-15,0 11-1 16,3 10 1-16,0 2-1 16,0 12 1-16,0 0-1 15,0 9 0-15,0-2-1 16,0 0 1-16,3 7-1 16,0-7 1-16,2 0-1 15,5 2 0-15,1-9-1 16,2-5 1-16,3-7-2 15,-3-7 1-15,-2-2-1 16,0-5 0-16,-3-7-1 16,-3-5 1-16</inkml:trace>
  <inkml:trace contextRef="#ctx0" brushRef="#br0" timeOffset="12986.68">21212 785 39 0,'-14'-9'19'0,"22"4"-71"0,0 3 56 15,6 2-4-15,4 0 0 16,14-5 0-16,0 0 0 16,-1 5-1-16,6-2 0 15,0-3 0-15,3 5 0 16</inkml:trace>
  <inkml:trace contextRef="#ctx0" brushRef="#br0" timeOffset="32998.47">11266 2627 20 0,'-3'-7'10'0,"9"21"-38"16,-6-14 29-16,5-3-1 0,0-4 0 16,3-4 0-16,0-4 0 15,0 1 0-15,0 0 0 16,-3 0 0-16,1 5 0 16,-1 6 0-16,-3 3 0 15,1 0 0-15,0 5 1 16,-1 2-1-16,1 3 0 15,2 1 0-15,1 1 1 16,-1-5-1-16,3-2 0 16,2 4 0-16,-2 5 0 15,0-4 0-15,0 2 0 0,-2-1-1 16,-4 3 1-16</inkml:trace>
  <inkml:trace contextRef="#ctx0" brushRef="#br0" timeOffset="33209.75">11303 2730 22 0,'0'-4'11'0,"13"-1"-42"16,-7 2 33-16,1-4-2 16,7 0 0-16,4 3 0 15,1-3 0-15,2-3 0 16,0-2 0-16,0 1 0 15,-2-1 0-15,-3 2 0 16,-3 3 0-16,0 3-1 16,3 4 0-16</inkml:trace>
  <inkml:trace contextRef="#ctx0" brushRef="#br0" timeOffset="34259.84">15724 4398 25 0,'-5'-7'12'0,"18"-19"-45"15,-8 19 35-15,3 2-2 0,3-2 0 16,0 0 0-16,2 0 1 16,0 0-2-16,-2 2 1 15,-1 3 0-15,1 4 1 16,-3 3-1-16,-3 2 0 15,0 5 0-15,-5 2 0 16,0 0 0-16,-2 0 0 16,-4 2 0-16,-2 1 1 15,0-1-1-15,3-2 0 16,0-2 0-16,2 2 0 0,3-2 0 16,0 0 0-16,6-10 0 15,-1 3 0-15,3 0 0 16,2-1 0-16,1-1 0 15,-1-1 0-15,4-4 0 16,-1 2 0-16,3 0 0 16,0 0 0-16,0-3-1 15,-1-1 1-15,-1 1-1 16,2-1 1-16,-1 1-2 16,7 6 1-16</inkml:trace>
  <inkml:trace contextRef="#ctx0" brushRef="#br0" timeOffset="35249.67">18637 2617 31 0,'16'-14'15'0,"8"-5"-57"0,-16 12 45 16,2 0-3-16,1-2 0 16,2 2 0-16,-2 2 1 15,-1 3-1-15,1 2 0 0,-3 2 0 16,-3 5 0-16,1 3 0 15,-4 1 0-15,-2-4 0 16,0-2 1-16,0 2-1 16,-2 3 0-16,-1 1 0 15,0-4 0-15,1 0 0 16,2 0 0-16,0 1 0 16,0-1 0-16,2-3 0 15,-2-4 0-15,6 0 0 16,-1 0 0-16,3 3 0 15,0 1 0-15,2-4 0 16,1 7 0-16,2 3 0 16,-2-5 0-16,-3 6 0 15,2-4 0-15,-4 0 0 16,-1 5 0-16,-5 0 0 16,-3 4 0-16,-2-9 0 0,0 3 1 15,-6-1-1-15,-2 1 1 16,0-3-1-16,-1-3 1 15,1-1-1-15,0 1 1 16,2-4-1-16,1 0 0 16,-1 0-1-16,1-4 1 15,4 1-2-15,4-4 1 16,2 7-1-16,0 0 1 16</inkml:trace>
  <inkml:trace contextRef="#ctx0" brushRef="#br0" timeOffset="84253.23">22392 4703 19 0,'0'0'9'0,"2"7"-35"16,-2-7 28-16,3 3-2 16,0-3 0-16,5 0 0 15,-3 0 0-15,5 0 0 16,-2 0 0-16,3-5 0 16,-3 3 0-16,2 4 0 15,-2-2 1-15,6 2-1 16,-6 1 0-16,5-1 0 15,-3 1 0-15,4-6 0 16,-4 1 1-16,3 2-2 0,-2 0 1 16,0 0 0-16,-3 0 0 15,2-3-1-15,-2 1 0 16,3 4 0-16,-3 1 1 16</inkml:trace>
  <inkml:trace contextRef="#ctx0" brushRef="#br0" timeOffset="115030.85">20373 11157 20 0,'0'0'10'0,"26"0"-38"16,-18 0 29-16,3 0-1 16,5 0 0-16,2 0 0 0,1 0 1 15,-1 0-2-15,1-2 1 16,-1 2 0-16,-2 0 1 15,0-3-1-15,-3 1 0 16,3-3 0-16,3 3 0 16,-3-1 0-16,2-1 0 15,1-1 0-15,-3 3 0 16,-1-1 0-16,-1 1 0 16,-1 2-1-16,-3-2 1 15,1-1-1-15,-3 1 1 16</inkml:trace>
  <inkml:trace contextRef="#ctx0" brushRef="#br0" timeOffset="141035.01">14790 2989 15 0,'-2'0'7'0,"-6"7"-27"0,5-5 21 16,-2 5-1-16,2-4 0 15,0 4 0-15,1 0 0 16,-1-7 0-16,3 5 0 0,0 2 0 16,3-3 1-16,2 1-1 15,0 4 0-15,1-2 0 16,-1-7 0-16,0 8 0 15,3-8 1-15,-3 0-1 16,1-5 0-16,-1-2 0 16,0 4 0-16,-2-1 0 15,0-1 0-15,-3-2 0 16,0 0 0-16,0 0 0 16,-3 0 0-16,0 4-1 15,1-4 1-15,-4 7 0 16,1 0 0-16,2 0 0 15,1 3 0-15,-3 1 0 16,2-1 0-16,0 1 0 16,1-1 0-16,2 2 0 15,0-1 0-15,0-4 0 16,0 3 0-16,0-6-1 0,0 3 1 16,0 0 0-16,0 0 0 15,0 0-1-15,0 0 1 16</inkml:trace>
  <inkml:trace contextRef="#ctx0" brushRef="#br0" timeOffset="152534.38">9655 6145 25 0,'-22'5'12'0,"1"18"-45"0,19-11 36 15,-4 0-3-15,-2 7 1 0,3 4 0 16,3 8 0-16,4-5-1 16,6-1 0-16,8 4 1 15,8 4 0-15,10-3 0 16,9 3 0-16,-4 5-1 15,4-5 1-15,7-7-1 16,8-5 1-16,11-10-1 16,5-6 0-16,-3-10 0 15,3-6 0-15,0-6 0 16,6-9 1-16,-3-7-1 16,-11 1 0-16,-8-6 0 15,-2-2 0-15,-4 5 0 16,-1-5 0-16,-4 0 0 15,-7-3 0-15,-3 6 0 16,-5 1 0-16,-3 1 0 16,-5 2 1-16,-3 7-1 0,-3 3 0 15,1-1-1-15,-8 8 1 16,-1 4-1-16,-2 5 0 16,-3 2-1-16,3 5 0 15,0-2 0-15,-3 9 0 16</inkml:trace>
  <inkml:trace contextRef="#ctx0" brushRef="#br0" timeOffset="153855.22">13086 8436 23 0,'-21'23'11'0,"21"20"-42"0,3-25 33 16,5 6-2-16,-3 9 1 15,6 0-1-15,4 0 1 16,1 0-1-16,6 0 0 16,7 0 0-16,8-5 1 15,5-5-1-15,8-4 0 16,6-7 0-16,-6-5 1 16,6-7-1-16,-1-7 0 15,3-7 0-15,1-5 0 0,4 0 0 16,1-7 1-16,-9 0-2 15,-2-4 1-15,-3-3-1 16,-2-5 1-16,0 5-1 16,-3 3 0-16,0-1 0 15,8 3 0-15</inkml:trace>
  <inkml:trace contextRef="#ctx0" brushRef="#br0" timeOffset="154440.54">15319 8431 26 0,'-10'2'13'0,"10"20"-49"0,2-18 39 0,1 8-3 15,5 9 1-15,5 5-1 16,3 0 1-16,8 2-1 16,5 7 0-16,13-6 0 15,3-1 1-15,3-2-1 16,10 0 1-16,11-5-1 15,18-5 1-15,-7-6-1 16,10-10 1-16,5-7-1 16,11-3 1-16,-14-6-1 15,-2-8 0-15,-2 1 0 16,-6-3 1-16,-8-5-1 16,-8 1 0-16,-5-1-1 0,-16 3 1 15,-6 2-1-15,-7-2 0 16,-3 4-1-16,-2 6 1 15,-4 6-1-15,-1 7 1 16</inkml:trace>
  <inkml:trace contextRef="#ctx0" brushRef="#br0" timeOffset="154995.94">17058 10814 22 0,'-21'-3'11'0,"21"8"-42"0,2-3 33 16,3 8-2-16,3 4 1 15,3 7 0-15,5 2 0 16,8 10-1-16,7 5 0 16,6 0 0-16,-2 2 1 15,7-3 0-15,6-1 0 16,7-4-1-16,9 4 1 16,2-6-1-16,3-4 0 15,13-2 0-15,0-6 1 16,10-3-1-16,-10-6 0 0,3-4 0 15,0-5 0-15,-1-5-1 16,4 0 1-16,-17-4-1 16,3-1 0-16,0-4 0 15,-2 3 0 1</inkml:trace>
  <inkml:trace contextRef="#ctx0" brushRef="#br0" timeOffset="155611.53">19659 10964 28 0,'-22'0'14'0,"22"5"-52"0,0-3 41 0,3 3-3 16,2 7 0-16,6 4 0 15,5 5 0-15,5 3 0 16,-3 2 0-16,4-1 0 15,7 4 0-15,8-6 0 16,8-2 1-16,0-2-1 16,2-5 0-16,6 0 0 15,-8-7 0-15,0-4 0 16,0-1 1-16,5-4-1 16,3-3 0-16,-2-7 0 15,2-4 0-15,0-3 0 16,-6-7 0-16,-7-4 0 0,-3-6 0 15,-3-1 0-15,1-3 1 16,-1 2-2-16,-2 5 0 16,-3 3 0-16,-3 1 0 15,-2 6 0-15,-5 2 0 16</inkml:trace>
</inkml:ink>
</file>

<file path=ppt/ink/ink2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2:31.568"/>
    </inkml:context>
    <inkml:brush xml:id="br0">
      <inkml:brushProperty name="width" value="0.05292" units="cm"/>
      <inkml:brushProperty name="height" value="0.05292" units="cm"/>
      <inkml:brushProperty name="color" value="#FF0000"/>
    </inkml:brush>
  </inkml:definitions>
  <inkml:trace contextRef="#ctx0" brushRef="#br0">14830 2735 29 0,'13'-5'14'0,"35"-7"-53"0,-30 5 42 16,11-4-3-16,11-1 1 15,10-5-1-15,1 3 1 16,7 0-1-16,8 2 0 16,0-2 0-16,6 3 0 15,-4 1 0-15,-9 3 1 16,-4 2-1-16,1 1 0 15,-1 1 0-15,3-4 0 0,1-2 0 16,-4-1 0 0,-2 3 0-16,-8 0 0 0,-10 3 0 15,-6 1 1-15,-6-4-2 16,-4 7 1-16,-3-4 0 16,0 4 0-16,-3 0-1 15,0 0 0-15,3 0-1 16,0 0 1-16</inkml:trace>
</inkml:ink>
</file>

<file path=ppt/ink/ink2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3:00.183"/>
    </inkml:context>
    <inkml:brush xml:id="br0">
      <inkml:brushProperty name="width" value="0.05292" units="cm"/>
      <inkml:brushProperty name="height" value="0.05292" units="cm"/>
      <inkml:brushProperty name="color" value="#FF0000"/>
    </inkml:brush>
  </inkml:definitions>
  <inkml:trace contextRef="#ctx0" brushRef="#br0">18362 5559 41 0,'-13'-16'20'0,"18"4"-74"15,-2-4 58-15,2-8-4 16,6-6 1-16,7-10-1 16,6-5 1-16,2-11-1 15,-2 4 0-15,8-9 0 16,10-3 1-16,11-4-1 16,13 5 1-16,3-3-1 15,-11 9 0-15,9 3 0 16,7 0 0-16,2 5 0 0,4 9 0 15,-14 2 0-15,-3 10 0 16,1 2 0-16,-1 2 1 16,-4 3-2-16,-6 7 1 15,-3 5-1-15,-5-1 1 16,-8 6-2-16,-5 1 1 16,-6 3-1-16,-2 5 0 15,-8 4 0-15,-8 3 0 16</inkml:trace>
  <inkml:trace contextRef="#ctx0" brushRef="#br0" timeOffset="601.5">18410 5223 27 0,'-19'0'13'0,"6"-2"-50"0,10 9 40 15,1 0-3-15,-4 5 0 16,1 4 0-16,0 3 1 16,-3 4-1-16,3-4 0 15,-9 2 0-15,4 5 1 16,-1 3-1-16,-2 1 1 15,0-4-1-15,2-5 0 16,1 5 0-16,2-2 0 16,2-3 0-16,4-2 1 0,2-1-1 15,2-4 0-15,4-2 0 16,2-2 0-16,2-3 0 16,3-5 1-16,1-2-1 15,1-5 0-15,12-4 0 16,-3-3 0-16,2-4 0 15,3 4 0-15,-2 3 0 16,-6-3 0-16,-5-2-1 16,-3 0 1-16,3-3-1 15,0-2 0-15,0 0-1 16,2 5 1-16,9 3 0 16,-4-1 0-16</inkml:trace>
  <inkml:trace contextRef="#ctx0" brushRef="#br0" timeOffset="1396.16">20032 4108 35 0,'10'-35'17'0,"9"75"-64"15,-14-35 51-15,3 2-4 16,0 5 1-16,-3 9-1 0,3 2 1 16,0 1-1-16,3-5 0 15,-3 16 0-15,0-16 1 16,-3 0-1-16,0-1 1 16,0 1-1-16,-2-5 0 15,0-2 0-15,-3-3 0 16,0-4 0-16,0 0 1 15,0 4-1-15,0-18 0 16,0 18 0-16,2-25 0 16,1-5 0-16,2-5 0 15,3-5 0-15,-5 5 0 0,2 3 0 16,0-1 0-16,1 10-1 16,-1-2 1-16,3 4 0 15,0 3 0-15,2 6 0 16,-2 1 0-16,0 2 0 15,0 7 0-15,0 5 0 16,0 4 0-16,0 3 0 16,0 0 0-16,0 0 0 15,0-15 0-15,0 1 0 16,2 2 0-16,1-2-1 16,2-1 1-16,0-1-2 15,1 4 1-15,2-7-1 16,2-5 1-16,3-4-1 15,8-8 1-15</inkml:trace>
  <inkml:trace contextRef="#ctx0" brushRef="#br0" timeOffset="1711.42">20608 4019 26 0,'-5'2'13'0,"-16"1"-48"0,16 1 38 16,-3 3-3-16,-6 5 0 15,1 7 1-15,0-2 0 16,0 4-2-16,2 0 1 15,6 5 0-15,2-5 1 16,1 0-1-16,4 0 1 16,6-2-1-16,3-2 0 15,-1-8 0-15,4-2 0 0,-1-5 0 16,-3-2 0-16,-2-4 0 16,3-6 0-16,-3-2-1 15,2-6 1-15,-2 1 0 16,-2 1 0-16,-1-10-1 15,-2 5 1-15,-3 2-1 16,0 0 1-16,-3 0-1 16,3 5 1-16,0 0-1 15,0 2 0-15,0 3 0 16,8 4 0-16</inkml:trace>
  <inkml:trace contextRef="#ctx0" brushRef="#br0" timeOffset="2523.07">20913 3951 33 0,'-11'2'16'0,"-31"17"-61"0,34-14 49 15,-3 2-4-15,-2 2 1 16,-3 5 0-16,-2 5 1 15,-1 2-3-15,3 3 1 16,3-8 1-16,2 3 0 16,3 2-1-16,3-2 0 15,5 0 0-15,3-3 1 0,5-4-1 16,2-5 0 0,4-7-1-16,1-7 1 0,1-2-1 15,0-8 0-15,3-11 0 16,-1-5 0-16,1-9 0 15,-3-3 0-15,-6-4 0 16,3-1 1-16,1 8-1 16,-4 2 1-16,-4 5 0 15,1-1 0-15,-1 13 0 16,-6 4 1-16,0 5-1 16,-3 12 1-16,-2 9 0 15,0-5 0-15,2 12 0 16,0 5 0-16,3 4-1 15,0 1 1-15,3 4-1 16,2 3 1-16,3 2-1 16,0-3 1-16,5 1-1 15,-2-1 1-15,-1-1-1 0,-4 1 0 16,2-4 0-16,2-9 1 16,6-8-1-16,3-2 0 15,4-9-1-15,4-5 1 16,2-8-1-16,-2-1 1 15,-4-3-1-15,-2-9 1 16,-5 2-1-16,-5 5 1 16,-6 0-1-16,-2 2 1 15,-6 2 0-15,-5 6 0 16,-2 4 0-16,-4 0 0 0,-1 7 0 16,-1-5 1-16,3 10-1 15,2 2 0-15,0 0 0 16,6 9 1-16,2 5-1 15,3 1 1-15,0 1-1 16,0 3 0-16,6 9 0 16,2-11 1-16,5-1-1 15,5-2 0-15,4-2 0 16,1-5 0-16,6-4-1 16,3-6 1-16,3-1-1 15,-9-3 0-15,6-7-1 16,0-7 1-16,7-1-1 15,-2 1 0-15</inkml:trace>
  <inkml:trace contextRef="#ctx0" brushRef="#br0" timeOffset="18946.23">15801 6820 24 0,'-11'-5'12'0,"11"8"-45"0,0-3 35 16,0 0-2-16,6 2 0 31,12 5 1-31,3 0 0 15,8-2-2-15,3 2 1 16,0 0 0-16,-3-2 1 16,-3-1-1-16,-2 1 1 15,3-3-1-15,-1-2 0 16,3-4 0-16,0-6 1 16,1-1-1-16,-1 4 0 0,-3-5 0 15,1-5 0-15,-1-1 0 16,-2-1 0-16,-3 0 0 15,0 2 0-15,-5 3 0 16,0 3 0-16,-3 1-1 16,-2-2 0-16,2 8-1 15,-5-1 1-15</inkml:trace>
  <inkml:trace contextRef="#ctx0" brushRef="#br0" timeOffset="24382.01">10459 10825 20 0,'-21'0'10'0,"26"-4"-38"0,0 4 30 16,6 2-2-16,5-4 0 16,10-3 0-16,11-2 1 15,0 0-2-15,8-5 1 0,14 0 0 16,7 0 1 0,10 1-1-16,-7-1 0 0,0-2 0 15,0-3 0-15,0 3 0 16,-3 0 1-16,3 2-1 15,-9 1 0-15,-7 1 0 16,-10 1 0-16,-6 2 0 16,-6 0 0-16,-1 2 0 15,-4 0 1-15,-2 3-1 16,-3 0 0-16,-2-3 0 16,-6 3 0-16,-3-3-1 15,1 5 1-15,-3-2-1 16,5 4 0-16</inkml:trace>
  <inkml:trace contextRef="#ctx0" brushRef="#br0" timeOffset="28464.5">16714 6778 28 0,'-8'14'14'0,"16"-2"-52"0,-3-10 41 16,3-4-3-16,5 2 0 15,3 0 0-15,5 0 1 16,3 7-1-16,-5-3 0 16,2 6 0-16,0-3 1 15,3 0-1-15,0-2 0 16,2-5 0-16,3-7 1 15,0-1-1-15,0 6 0 16,0-5 0-16,1-7 0 16,1-5-1-16,-2-2 1 0,0 2-1 15,-2 0 1-15,-3 5-2 16,2 7 1-16</inkml:trace>
  <inkml:trace contextRef="#ctx0" brushRef="#br0" timeOffset="29380.84">16912 7232 30 0,'3'9'15'0,"-1"-18"-56"0,-2 9 44 0,3-3-3 16,0 6 0-16,2 4 0 15,0 2 1-15,-2 3-1 16,0 2 0-16,-1-2 0 16,1 0 1-16,0-1-1 15,-3-1 1-15,0-1-1 16,0-4 0-16,0-1 0 15,0-4 0-15,2-4 0 16,1-3 1-16,0-3-1 16,-1-6 0-16,3-3 0 15,1 12 0-15,2-2 0 16,0-1 0-16,2-2 0 16,1 1 0-16,-1 1 0 15,1 1 0-15,2 2 0 16,-2 2 0-16,-1 5 0 15,1 2 0-15,0 3 0 16,-4 2 0-16,1 0 0 16,0-7 0-16,0 3 0 0,0 4 0 15,0 0 0-15,3 4 0 16,-1 1 0-16,1-2 0 16,-1-1 0-16,4-4 0 15,-1 2 0-15,3-7 0 16,-3 0 0-16,3-7 0 15,-3-3 0-15,-2-4 0 16,-3 10 0-16,0-4 0 16,0-1 0-16,-1-5 0 15,-1 0 0-15,-4 0 0 0,1 2 0 16,-3 0 0-16,-3 5 0 16,3 2 0-16,-2 5 0 15,-4 5 0-15,1 0 0 16,0 2 0-16,0 2 0 15,-1 1 0-15,4-1 0 16,2 3 0-16,0-17 0 16,2 8 0-16,4 1 0 15,-1 1 0-15,0 4-1 16,0-2 1-16,1-2-1 16,2 0 1-16,2-3-1 15,4-4 0-15,1-3-1 16,9 0 1-16</inkml:trace>
  <inkml:trace contextRef="#ctx0" brushRef="#br0" timeOffset="29920.67">17624 7067 30 0,'-11'7'15'0,"-20"-2"-56"0,23 2 45 16,0 5-4-16,-3 4 0 15,1 1 0-15,-1 4 1 16,3-2-1-16,0-1 0 16,3-15 0-16,2-1 0 15,3 7 0-15,3-2 0 0,2-2 0 16,0-7 0-16,6 4 0 16,2 3 0-16,3-5-1 15,3-10 1-15,4-4 0 16,-1-4 0-16,-4-1-1 15,-2 0 1-15,-3 2-1 16,-2 3 1-16,-3 0-1 16,-3 10 1-16,-5 4 0 15,0 0 1-15,-3 4-1 16,1 8 0-16,-1 4 0 16,0 6 1-16,3-4-1 15,0-3 1-15,0 6-1 16,0 2 1-16,0 3-1 15,0 2 1-15,0 1-1 16,-2 1 0-16,-1-6 0 16,-2 4 1-16,-3-7-1 15,0-9 0-15,-3 0 0 16,1-5 1-16,-1-7-1 0,1-5 0 16,-1-4 0-16,3-6 0 15,3-1-1-15,0-1 1 16,2-1-1-16,6-4 0 15,2 1-1-15,3 3 1 16,5 8-1-16,5 1 1 16</inkml:trace>
  <inkml:trace contextRef="#ctx0" brushRef="#br0" timeOffset="30416.62">17936 7046 34 0,'-13'5'17'0,"-19"11"-63"16,24-14 50-16,-2 3-4 15,-4 4 0-15,1 3 0 16,0 5 1-16,2 2-2 16,1-1 1-16,2-1 0 15,3-3 1-15,2 0-1 16,3-2 0-16,3-3 0 15,2-2 0-15,3-2 0 16,0-5 0-16,2-5 0 16,1-4 0-16,-1-3 0 0,-2 0 1 15,0 1-1-15,-2-1 0 16,-4 0 0-16,1 0 0 16,0 5-1-16,-3 0 1 15,0 7 0-15,0-5 0 16,0 5 0-16,0 0 1 15,2 3-1-15,1 2 0 16,2 2 0-16,0 4 1 16,1-1-1-16,-1-1 1 15,0 3-1-15,3-3 0 16,0 1 0-16,0-1 1 16,0-2-1-16,0-2 0 0,3-3-1 15,-3-2 0-15,2-7 0 16,3-5 0-16,1-4-1 15,1-3 0-15,7-4 0 16,-4-1 1-16</inkml:trace>
  <inkml:trace contextRef="#ctx0" brushRef="#br0" timeOffset="30659.71">18132 6792 25 0,'0'-2'12'0,"-5"6"-46"16,5-4 37-16,2 12-3 15,-2 4 1-15,3 6 0 16,-3 3 0-16,0 8-2 16,0 3 1-16,0-3 1 15,0 2 0-15,0-2-1 16,0 0 1-16,0-5-1 0,0-2 1 16,0-3-1-16,0-6 0 15,3-3-1-15,-1-5 1 16,3-4-2-16,1-5 1 15,-1 0-1-15,3-5 1 16</inkml:trace>
  <inkml:trace contextRef="#ctx0" brushRef="#br0" timeOffset="31017.18">18129 6992 30 0,'-2'12'15'0,"2"-10"-56"0,0-2 44 0,0-2-3 15,0 2 0-15,5-3 0 16,3 1 0-16,2-3 0 16,4 0 0-16,-1 1-1 15,3-1 1-15,0-2-1 16,0 0 1-16,-3 0-1 16,0 2 0-16,-2 0 0 15,-4 3 0-15,1 0 1 31,29-1 0-31,-68 10 0 16,36 0 1-16,-2 3 0 16,-3 4 0-16,-3 2 0 15,0-1 0-15,3-4 0 0,0 3 0 16,0 1-1 0,0-4 1-16,0 1-1 0,0-3 0 15,0-1-1-15,3-4 0 16,0-1 0-16,5-3 0 15</inkml:trace>
  <inkml:trace contextRef="#ctx0" brushRef="#br0" timeOffset="31452.95">18444 6891 40 0,'-3'14'20'0,"-2"14"-74"16,5-21 59-16,0 5-5 15,-2 2 1-15,-1 2-1 16,0 3 1-16,1-5-1 16,-1 3 0-16,3-1 0 15,0-2 0-15,0 0 0 0,3-4 1 16,2-3-1-16,0-5 0 16,3-6 0-16,3-1 0 15,-1-5 0-15,4-1 0 16,-4-3-1-16,1-5 1 15,-1-2-1-15,-2 2 1 16,0 0-1-16,0-2 1 16,3 4-2-16,-1 1 1 15,3 4-1-15,3 5 1 16</inkml:trace>
  <inkml:trace contextRef="#ctx0" brushRef="#br0" timeOffset="31828.09">18606 7083 21 0,'2'5'10'0,"14"-7"-39"16,-8-1 31-16,3-4-2 15,2 3 0-15,0-8 0 16,3-4 1-16,0-3-1 16,0 0 0-16,-6-2 0 15,-2 0 0-15,0-1 0 16,-5-1 1-16,-3 6-1 15,-6 6 1-15,1 4-1 16,-5 7 1-16,-1 4-1 16,-2 6 1-16,2 4-1 15,1 5 1-15,-1 2-1 16,3 2 0-16,3-2 0 0,2 1 1 16,3-1-1-1,3 0 1-15,2-2-1 0,6 0 0 16,5-5 0-16,-1-5 1 15,7-2-2-15,-1-4 1 16,3-6-1-16,2-2 1 16,3-2-2-16,0 0 1 15,3 0-1-15,-3 3 0 16</inkml:trace>
  <inkml:trace contextRef="#ctx0" brushRef="#br0" timeOffset="40897.87">19801 11768 23 0,'-15'5'11'0,"17"-5"-42"0,-2 0 33 0,5-2-2 15,6-3 1-15,8 0-1 16,10-2 1-16,2-2-1 16,4-1 0-16,7 3 0 15,6-2 1-15,-9 0-1 16,-1-3 0-16,1 0 0 15,1 5 1-15,0 0-1 16,-1 2 0-16,-4-2 0 16,-4 0 0-16,-4 2 0 15,-6 1 0-15,-2-1 0 16,-4 0 0-16,-1 3 0 16,-4 0 0-16,-2-1 0 15,0 3 0-15,0 0-1 16,-3 5 0-16,1-3-1 15,2 5 1-15</inkml:trace>
</inkml:ink>
</file>

<file path=ppt/ink/ink2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5:19.87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519 7074 17 0,'-11'2'8'0,"-2"-9"-31"16,13 7 24-16,0 0-1 15,2 0 0-15,12-4 0 16,-1 6 0-16,11-2 0 0,7-2 0 16,12-1 0-16,2 3 0 15,2-4 0-15,12-1 1 16,1-2-1-16,20 0 0 16,-6 0 0-16,16-5 0 15,-5 3 0-15,2 2 0 16,3 4 0-16,-8-2 0 15,-5-2 0-15,2 3 0 16,-10-1 0-16,0 3 0 16,-6-1 0-16,-7 1 0 0,-6 0 0 15,-13-3 1 1,-8 3-1-16,-5-1 0 0,-8 1 0 16,-3-1 0-16,-13-1 0 15,-8-1 0-15,-5-2 0 16,-8 0 0-16,-3-5 0 15,-21 5 0-15,-8 10 0 16,-5-1 0-16,-11 5 0 16,-11 0 0-16,-4 7 0 15,2 0 0-15,-13-2 0 16,13 0 0-16,5-1 0 16,-3-1 0-16,12 2 0 15,15-3 0-15,10 0 0 16,12-1 0-16,7-1 0 15,3-3 0-15,21-1 0 16,13-3 1-16,19-5-1 0,21 0 0 16,13-7 0-16,10-4 0 15,6 0 0-15,14-1 0 16,-20 1 0-16,4-6 0 16,-14 4 0-16,-5-6 0 15,-16 8 0-15,-8-3 1 16,-16 2-1-16,-18 3 0 15,-11 5 0-15,-8 4 0 16,-29-2 0-16,-13 5 0 16,-19 11 0-16,-18 1 1 0,-1 4-1 15,-1 4 0-15,12 4 0 16,13-4 0-16,9 1 0 16,21-5 0-16,10-2 0 15,11-2 0-15,13-6 0 16,16-4 0-16,29-4 0 15,16-4 0-15,15-10 0 16,25-11 0-16,5 8 0 16,-8-2 0-16,8 4 0 15,-8 2 0-15,-21 3 0 16,-11 3 0-16,-21 1 0 16,-21 3 0-16,-24 5 0 15,-8 2 0-15,-27 0 0 16,-25 5 0-16,-22 13 0 15,-13-1 1-15,-17 9-1 16,15 2 0-16,-6-5 0 0,26 1 0 16,13-8 0-16,25-4 0 15,10-2 0-15,24-3 0 16,20-5 0-16,23-7 0 16,20-7 0-16,32 1 0 15,8-17 0-15,16-3 0 16,5 7 0-16,0 1 0 15,-5 2 0-15,-22 2 0 16,-12 5 0-16,-27 2 0 16,-16 3 0-16,-34 4 0 15,-17 7 0-15,-23 1 0 0,-31 1 0 16,-22 13 1-16,-21 6-1 16,-6 10 0-16,12 0 0 15,7-5 0-15,19-2 0 16,20-7 0-16,22-2 0 15,19-6 0-15,26-4 0 16,18-4 0-16,41-13 0 16,23-1 0-16,21-15 0 15,11-7 0-15,5 5 0 16,0 2 0-16,-5 2 0 16,-24 5 0-16,-24 3 0 15,-21 2 0-15,-24 2 0 16,-29 5 0-16,-27 7 0 15,-28 2 0-15,-24 12 0 16,-32 5 1-16,-16 14-1 0,8 2 0 16,8-6 0-16,26-6 0 15,19 1 0-15,24-6 0 16,13-3 0-16,37-4 0 16,13-4 0-16,40-11 0 15,23-6-1-15,25-11 1 16,7-5 0-16,17-4 0 15,-19 4 0-15,-3 0 0 16,-26 5 0-16,-24 2 0 16,-24 3 0-16,-24 4 1 15,-26 2-1-15,-24 3 0 16,-24 10 0-16,-34 1 0 0,-24 10 0 16,-6 10 0-16,12 2 0 15,7 2 1-15,19-2-2 16,29-5 1-16,21-2 0 15,23-7 0-15,28-5 0 16,26-3 0-16,31-13 0 16,22-5 0-16,18-10 0 15,24-4 0-15,0 7 0 16,-13-3 0-16,-3 1 0 16,-21 4 0-16,-21 3 0 15,-25 2 0-15,-22 2 0 16,-25 5 0-16,-26 2 0 15,-24 5 0-15,-26 9 0 16,-27 1 1-16,-27 13-1 16,12 8 0-16,2 2 0 15,16-3 0-15,26-1 0 0,24-6 0 16,18-2 0-16,28-7 0 16,28-2-1-16,18-9 1 15,28-8 0-15,20-9 0 16,27-10 0-16,10-2 0 15,-10-2 0-15,-3 0 0 16,-5 2 0-16,-30 3 0 16,-17 1 0-16,-22 6 1 15,-32 2-1-15,-18 7 0 16,-30 2 0-16,-33 10 0 0,-20 7 0 16,-17 4 0-16,-9 17 0 15,13 5 0-15,12-3 0 16,23-7 0-16,21-2 0 15,23-3 0-15,20-4-1 16,26-9 1-16,29-6 0 16,29-4 0-16,32-9 0 15,13-5 0-15,0-10 0 16,8-6 0-16,-16 6 0 16,-18 3 0-16,-14 5 0 15,-24 4 0-15,-20 0 0 16,-25 0 0-16,-17 3 0 15,-33 7 1-15,-21 6-1 16,-21 10 0-16,-19 15 0 16,-4 1 0-16,12-2 0 15,14 3 1-15,18-5-1 16,16-5 0-16,24-2 0 0,26-5 0 16,27-5-1-16,26-4 1 15,24-3 0-15,16-6 0 16,8-3 0-16,-1 0 0 15,-9-3 0-15,-20 3 0 16,-12 0 0-16,-19 0 0 16,-21 5 0-16,-11 4 0 15,-26 0 0-15,-19 3 1 16,-26 4-1-16,-16 3 0 16,-3 0 0-16,-2 2 0 0,2-7 0 15,19 0 0-15,18-2 0 16,13-3 0-16,25-2 0 15,18 0 0-15,15 0 0 16,20-4 0-16,23-6 0 16,0 1 0-16,8-1-1 15,-5 3 1-15,-17-2 0 16,-9 2 0-16,-22 4 0 16,-13 3 0-16,-16 3 0 15,-16-1 0-15,-29 3 0 16,-13 7 1-16,-32-3-1 15,0 0 0-15,-16-1 0 16,19 1 0-16,-3-2 0 16,21-2 0-16,19-1-1 15,18 1 1-15,24 0 0 0,11-8 0 16,34 3 0-16,13-4 0 16,19-3 0-16,21-7 0 15,0-1 0-15,-11 1 0 16,-10 3 0-16,-19 1 0 15,-18-2 0-15,-16 1 0 16,-32 4 0-16,-21 9 0 16,-24 0 0-16,-29 8 1 15,-19 4-1-15,-4 0 0 16,-6-2 0-16,13-1 0 16,8-1 0-16,8-3 0 15,32-2 0-15,21-1 0 16,21-1 0-16,24-1 0 0,29-9 0 15,24 0 0-15,13-10 0 16,21-4 0-16,-5 0 0 16,0 0 0-16,-16 2 0 15,-18-2 0-15,-14 5 0 16,-18 4 0-16,-24 2-1 16,-24 8 1-16,-34 9 0 15,-24 5 0-15,-8 4 0 16,-14 5 0-16,12-2 0 15,-6-5 0-15,24-4 0 16,16-3 0-16,13-2 0 16,16-1 0-16,29-1 0 15,13-8 0-15,24-9 0 0,16-5 0 16,16 0 0 0,-9 0 0-16,4-4 0 0,-9 6 0 31,-20 8 0-31,-19 7 0 15,-8 6 0-15,-24 1 0 16,-5 2 0-16,-11 0 0 16,-5 3 0-16,-5 1 1 15,4-1-2-15,7 1 1 16,10-1-1-16,13 2 1 16,8-1-2-16,8 6 1 0,0-5-1 15,18-10 1-15</inkml:trace>
</inkml:ink>
</file>

<file path=ppt/ink/ink2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5:22.44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471 9600 19 0,'16'-24'9'0,"50"20"-35"15,-47 4 27-15,23 0-1 16,5-5 0-16,25-2 0 16,5 2 0-16,18 3 0 15,5-3 0-15,9 3 0 16,5 4 0-16,-3-2 0 16,3 3 0-16,-11-1 0 15,-5 3 0-15,-11-1 0 0,-18-4 0 16,-16 3 0-16,-30 4 0 15,-17-3 0-15,-30 4 1 16,-32 6-1-16,-28 0 0 16,-30 5 0-16,-18-3 1 15,-27 0-1-15,11 1 0 16,8-1 0-16,10-1 1 16,19-4-1-16,23-4 0 31,73-11 0-31,30-3 0 15,30-8 0-15,37-1 1 16,30-5-1-16,28 0 0 0,11-1 0 16,5 11 0-16,-8-3 0 15,-21 7 0-15,-21 0 0 16,-24 2 0-16,-29 0 0 16,-24 5 0-16,-42 0 0 15,-27-5 0-15,-42 10 0 16,-29 2 1-16,-22 10-1 15,-2-1 0-15,-7 5 0 16,20-4 0-16,19 4 0 16,15-2 0-16,33-3 0 15,26 1 0-15,15-1 0 16,4-4 0-16,58-10 0 16,26-4 0-16,29-8 0 15,16 1 1-15,0-5-1 16,11-5 0-16,-19 5 0 15,-16 5 0-15,-26-1 0 0,-24 3 0 16,-16-2 0-16,-42 6 0 16,-19 6 0-16,-34-1 0 15,-32 7 0-15,-21 1 0 16,-32-1 0-16,3 10 0 16,8-5 0-16,10 5 0 15,21 0 0-15,25-5 0 16,23-5 0-16,40-4 0 15,29-7 0-15,34-3 0 0,21-9 0 16,33 4 0-16,15-6 0 16,16-3 0-16,8 3 0 15,-8-3 0-15,-8 5 0 16,-29 0 0-16,-21 4 0 16,-27 3 0-16,-34 5 0 15,-21 4 0-15,-27 1 0 16,-39 1 0-16,-25 6 0 15,-17-1 0-15,-1 3 0 16,-2 0 0-16,10-3 0 16,19 0 0-16,26 1 0 15,19-3 0-15,28-7 0 16,22 0 0-16,27-2 0 16,34-8 0-16,26 1 0 15,14-10 1-15,18 0-1 16,5 3 0-16,-18-3 0 15,-8 2 0-15,-22 8 0 16,-20 2 0-16,-30-2 0 0,-12 4 0 16,-38 2 0-16,-21 3 0 15,-29 10 0-15,-29-3 0 16,-24 9 0-16,5 1 0 16,3-3 0-16,8 0 0 15,15-2 0-15,28-3 0 16,23-2 0-16,29-2 0 15,18-3 0-15,36-6 0 0,36-6 0 16,21 1 0-16,24-8 0 16,11 1 0-16,2-1 0 15,3-1 0-15,-16 11 0 16,-34 2 0-16,-19-2 0 16,-16 4 0-16,-24 6 0 15,-36 4 0-15,-19 7 0 16,-32 2 0-16,-29 8 0 15,-21 4 0-15,0 7 0 16,-3 3 0-16,19-5 0 16,18-2 0-16,24-3 0 15,16-12 0-15,24-11 0 16,42-7 0-16,24-10 0 16,37-19 0-16,16 8 0 15,26-5 0-15,5-1 0 16,1 3 0-16,-8 5 0 15,-17 2 0-15,-31 8 0 16,-26 1 0-16,-40 8 0 0,-24 9 0 16,-21 0 0-16,-45 5 0 15,-22 4 0-15,-12 13 1 16,-11 8-1-16,0-2 0 16,16-2 0-16,21-4 0 15,16-8-1-15,26-5 1 16,19-6 0-16,34-3 0 15,19-10 0-15,34-8 0 16,18-6 0-16,33-11 0 0,2 2 0 16,-5 2 1-16,5 6-1 15,-21 4 0-15,-22 2 0 16,-20 5 0-16,-24 0 0 16,-32 7 0-16,-16 7 0 15,-21 4 0-15,-32 6 0 16,-10 9 0-16,-11-5 0 15,-6 5 0-15,4-5 0 16,10 0 0-16,21-7 0 16,11-4 0-16,18-3 0 15,27-7 0-15,26-7 0 16,16-5 0-16,16-5 0 16,23-11 0-16,4-5 0 15,2 10 0-15,-8 4 0 16,-5 0 0-16,-24 5 0 15,-14 2 0-15,-12 5 0 16,-19 3 0-16,-13 1 0 16,-24 1 0-16,-14 4 0 15,4 5 0-15,-14 0 0 0,3-4 0 16,15-1-1-16,6-2 1 16,11 0-1-16,5 2 1 15,5 5-2-15,8-4 1 16</inkml:trace>
</inkml:ink>
</file>

<file path=ppt/ink/ink2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5:35.43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6633 6750 30 0,'-5'-15'15'0,"5"-27"-55"0,0 35 43 16,-3-5-3-16,-2-2 1 16,0-7 0-16,-6-5 0 15,-8-2-1-15,-10-3 0 16,-5 1 0-16,-16 2 1 15,-11 4 0-15,3 8 0 16,-16 13-1-16,-6 8 1 16,-2 4-1-16,24 1 1 15,-21 16-1-15,-3 7 0 16,7 4 0-16,12 8 1 0,5-3-1 16,13 12 0-16,10 0 0 15,9-11 0-15,10 13 0 16,13 8 0-16,14-6-1 15,13-6 1-15,10-14 0 16,6-1 0-16,15 1 0 16,17-10 0-16,10-7-1 15,0-9 1-15,3-9 0 16,7 1 0-16,3-8 0 16,-15-8 0-16,-6-7 0 15,-5-7 1-15,-6-7-1 16,-7-2 0-16,-11-3 0 15,-11-9 1-15,-5 3-1 16,-13-8 0-16,-8-2 0 16,-8 2 0-16,-8 5 0 15,-5 2 0-15,-3 1-1 0,-5 8 0 16,5 6-1-16,0 6 0 16,6 8 0-16,-1 6 0 15,-2 8 0-15,-1 4 0 16</inkml:trace>
</inkml:ink>
</file>

<file path=ppt/ink/ink2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5:37.32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6739 9482 30 0,'-8'-14'15'0,"-3"-9"-55"0,6 13 44 16,-8 3-4-16,-11-4 1 16,-2-4 0-16,-14-1 0 15,-18-1-1-15,-11 6 0 16,3 6 0-16,-8 7 1 16,-16 8 0-16,2 4 0 15,4 9-1-15,15 6 1 0,0 4-1 16,6-1 1-16,10 8-1 15,10 3 1-15,17-8-1 16,10 5 0-16,13-2-1 16,9 2 1-16,7 2 0 15,13 5 0-15,17-9-1 16,15-3 1-16,5-2 0 16,9-5 0-16,13-7 0 15,7-9 0 1,38-19 0-1,-19-9 0-15,-18-6 0 16,-14-8 0-16,-18-3 0 16,-11 0 1-16,-16-7-1 15,-10-2 0-15,-10 2 0 16,-9-3 1-16,-8-4-1 16,-2-2 0-16,-6 2-1 0,-2-3 0 15,-3 13-1-15,-2 2 1 16,7 2-2-16,3 0 1 15</inkml:trace>
</inkml:ink>
</file>

<file path=ppt/ink/ink2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5:40.05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10671 9482 32 0,'5'-42'16'0,"-16"-21"-58"0,3 46 45 16,-10-2-3-16,-6-4 0 16,-8-3 1-16,-10 2 0 0,-6 8-1 15,3 11 0-15,-15 10 0 16,-9 11 1-16,-3 6-1 16,1 13 1-16,7 17-1 15,4 6 0-15,4 13 0 16,8 2 1-16,6 11-2 15,8-6 1-15,18 7 0 16,13-17 0-16,11 3 0 16,5-1 0-16,11 3 0 15,13-12 0-15,8-14 0 16,16-7 0-16,-3-9 0 16,0-10 0-16,3-14 0 15,3-12 0-15,-1-9 0 16,-2-16 1-16,-5-1-1 15,-9-11 0-15,-4-1 0 16,-9-11 0-16,-8-9 0 16,-7-5 1-16,-8 4-1 0,-9 1 0 15,-7-1-1-15,-3 3 1 16,-3 0-1-16,-7 2 0 16,-1 5-1-16,1 2 1 15,-3 3-1-15,-1 18 0 16</inkml:trace>
</inkml:ink>
</file>

<file path=ppt/ink/ink2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6:01.60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11811 9344 28 0,'-45'-38'14'0,"-8"3"-51"0,32 23 40 0,-8-2-3 15,-8 2 1-15,-19 5 0 16,-13 9 0-16,-7 12-1 15,2 8 0-15,-6 11 1 16,-2 9 0-16,8 12-1 16,8 0 1-16,10 5-1 15,14 11 1-15,8 15-1 16,13-7 1-16,13 6-1 16,16-1 1-16,18-6-1 15,19-8 0-15,3-11 0 16,12-11 1-16,15-11-1 0,9-10 0 15,-10-12 0-15,0-14 0 16,-2-14 0-16,-3-10 1 16,-3-14-1-16,-5-4 0 15,-6-14 0-15,-10-10 0 16,-10-2 0-16,-6-5 1 16,-6 0-1-16,-1 5 0 15,-12 4-1-15,-2-2 0 16,-3 5-1-16,-5 12 1 15,0 6-2-15,0 6 1 0,-2 1-1 16,-6 11 1 0</inkml:trace>
</inkml:ink>
</file>

<file path=ppt/ink/ink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36.48792" units="1/cm"/>
          <inkml:channelProperty channel="Y" name="resolution" value="378.54889" units="1/cm"/>
          <inkml:channelProperty channel="F" name="resolution" value="0" units="1/dev"/>
          <inkml:channelProperty channel="T" name="resolution" value="1" units="1/dev"/>
        </inkml:channelProperties>
      </inkml:inkSource>
      <inkml:timestamp xml:id="ts0" timeString="2020-07-08T16:05:45.895"/>
    </inkml:context>
    <inkml:brush xml:id="br0">
      <inkml:brushProperty name="width" value="0.05292" units="cm"/>
      <inkml:brushProperty name="height" value="0.05292" units="cm"/>
      <inkml:brushProperty name="color" value="#00B0F0"/>
    </inkml:brush>
  </inkml:definitions>
  <inkml:trace contextRef="#ctx0" brushRef="#br0">23479 4031 612 0,'3'-16'228'0,"2"11"-180"0,0 1-12 0,-2 1-16 0,2 3-20 16,1 0 16-1,2 0-8-15,-1 0 32 0,-1 0-24 16,2 3 40-16,-3-1-32 0,-2 3 32 16,-1 2-32-16,1 0 32 15,-3 2-32-15,0 1 12 16,0 1-20-16,0 3 0 16,0 1-8-16,0-1-8 15,3 2 4-15,-1 3 4 16,1 2-4-16,2 3-4 15,0 11 4-15,1 3-4 16,-1 4 0-16,0 3 8 16,1-1-4-16,-4 1-4 15,4 7 4-15,-4 6-24 16,1 8 12-16,-3 0 12 16,0 5 0-16,0 6-12 0,0 8 4 15,-3-3 28-15,3-7-12 16,0-2-20-16,-2 0 0 15,-1-2 4 1,0-8 4-16,1-2 0 0,-1-9 0 16,0-5 8-16,3-2-4 15,-2-3 68-15,-1 1-40 16,0-3 40-16,1-5-40 16,-4 0 0-16,1-4-20 15,0-3 0-15,0 0-4 0,-1-4 4 16,1-3-8-16,-3-2 8 15,0-3-8-15,3-2 8 16,0 5-8-16,-1-3 8 16,1-1-8-16,0-4 8 15,2 1-8-15,0 2-36 16,3-2 16 0,0 0-328-16,3-1 188 0</inkml:trace>
  <inkml:trace contextRef="#ctx0" brushRef="#br0" timeOffset="915.07">23506 8460 676 0,'-6'4'248'0,"4"1"-192"0,-4 0-16 16,4-1-20-16,-1 6-20 0,0 2 60 15,1-1-32 1,-1 8 52-16,-2 0-48 15,0 2 72-15,-3 3-56 0,-3-1 64 16,-2 3-64-16,-3 5 20 16,-3 1-40-16,-2 16 16 0,-8 17-24 15,-5 15-16-15,-9 10-8 16,-7 18-16-16,-5 12 12 16,-4 4 40-16,1 1-20 15,3-3-28-15,-4-2 8 16,4 3 0-16,-1-6 8 0,1-6 0 15,4 9 0-15,-7-12-20 16,5-2 12-16,0-1 12 16,0-3 0-16,3-15-4 15,3-8 4-15,2-6-4 16,2-2 0-16,4-3 8 16,2 0-4-16,2-11 16 15,1-5-12-15,5-5 16 16,2-7-16-16,3-5 24 15,3-2-20-15,3-5-4 16,2-5-4-16,0-1-16 16,3-4 8-16,2-1-32 15,1 2 20-15,-1-3-48 16,3-4 36-16,0 0-36 16,3-3 32-16,-1-2-76 15,-1-2 56-15,1 2-68 0,-2-2 64 16,0-5-268-1</inkml:trace>
  <inkml:trace contextRef="#ctx0" brushRef="#br0" timeOffset="10188.84">17621 12128 416 0,'37'-5'152'0,"-21"3"-116"0,8 0-12 0,-11 2 64 0,6 0-52 15,7 2 120-15,3 0-88 16,3 3 36-16,2-3-60 15,3 1 28-15,3-1-40 16,5 3-8-16,-3-3-16 0,1 1-16 16,-3-3 4-16,-1 0 28 15,-4-3-12 1,-1 1-4-16,-8-5-4 0,1 2-16 16,-6 0 8-16,-2 1-4 15,-4-3 0-15,1 7 44 16,-2-3-24-16,-1-1 0 15,-3 4-8-15,1-3 4 16,-3-1-4-16,0 4-12 16,-3 0 4-16,0 0 12 0,-2 0-4 15,-3 0-4-15,0 0 4 16,0 0-32-16,0 0 16 16,0 0-12-16,-3 0 12 15,1 7-28-15,-4-7 24 16,1 4-100-1,5-1 64-15,-2-3-356 16,-6 0 228-16,0 0-92 16</inkml:trace>
  <inkml:trace contextRef="#ctx0" brushRef="#br0" timeOffset="14362.84">12650 12027 488 0,'0'7'180'0,"-3"-2"-140"0,3 2-12 0,0-3 84 16,0 1-68-16,0 0 36 15,3 0-48-15,2-1-28 16,3 1-4-16,5-3-8 16,6 3 0-16,7-3 8 0,11 5 0 15,3-7-56-15,5 0 32 16,3 0-76-16,4-7 56 15,1 5-24-15,0-3 40 16,3-2 32-16,-6 0 0 16,-5-2 36-16,0-1-24 15,-8 3 48-15,-3 0-36 0,-7 3 20 16,-3 1-28-16,-6 3 60 16,-2-4-44-16,-3 4 44 15,-2 0-44-15,-3 4 24 16,-3-1-32-16,-2-1 8 15,-3-2-20-15,-5 2 20 16,-6 3-24-16,-2-3 24 16,-3 1-24-16,-3-1 24 15,1 3-24-15,-6-1-12 16,-5-1-4-16,-5-3-40 16,-4 0 24-16,-4 0-20 15,2 0 24-15,1 2 0 16,2 1 8-16,2-1-44 15,4 0 24-15,1 1-28 16,4-1 32-16,0-2-52 0,2 0 44 16,3-2-176-1,5-1 112-15,0-4-124 16,5 0 128-16,6-2-120 16</inkml:trace>
  <inkml:trace contextRef="#ctx0" brushRef="#br0" timeOffset="17247.36">11433 11994 332 0,'5'7'120'0,"-5"-7"-92"0,0 2-8 0,0-2-284 0,0 0 140 16,0 0 52-16</inkml:trace>
</inkml:ink>
</file>

<file path=ppt/ink/ink3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6:21.151"/>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1003 7664 19 0,'-29'-23'9'0,"-3"39"-36"0,27-13 28 16,5 1-1-16,8 3 0 15,0-4 0-15,7 4 1 16,4 0-1-16,13 2 0 16,13-2 0-16,-8-2 1 15,5-5-1-15,6 0 0 16,12-2 0-16,4-3 1 15,5 0-1-15,-3-6 1 16,3-4-1-16,-3 4 0 0,-5 1 0 16,-8 3 1-1,-11 0-1-15,-10 0 0 0,-8 0 0 16,-3 0 0-16,-13 0 0 16,-11 2 0-16,-23 3 0 15,-6 4 0-15,-26 3 0 16,-9 2 0-16,-15 12 0 15,6 7 0-15,-14 0 0 16,16-3 0-16,13-4 0 16,8 0 0-16,11-5 0 15,18 0 0-15,8-5 0 16,11-4 0-16,20 0 0 16,12-12 0-16,18-7 0 15,16-8 1-15,0-1-1 16,10-1 0-16,-15 1 0 15,-6-1 0-15,-10 3 0 16,-11 5 0-16,-8 2 0 16,-13-1 0-16,-8 8 0 0,-24 0 0 15,-10 5 0-15,-19 4 0 16,-8 5 0-16,-21 5 0 16,8 0 0-16,5 2 0 15,11-2 0-15,13-3 0 16,13 1 0-16,19-3 0 15,13-5 0-15,8-7 0 16,29-2 0-16,0-4 0 16,29-8 0-16,0 0 1 0,11 0-1 15,-11 0 0 1,-5 0 0-16,-8 3 0 0,-16 2 0 16,-16 7 0-16,-5 2 0 15,-24 0 0-15,-13 3 0 16,-19 2 0-16,-18 7 0 15,-3 7 0-15,-13 0 0 16,13-2 0-16,3 0 0 16,15-3 0-16,12 1 0 15,15-6 0-15,8 1 0 16,24-5 0-16,13-7 0 16,18-5 0-16,17-2 0 15,13-2 0-15,-1 6 0 16,4-6 0-16,-14 2 0 15,-13 0 0-15,-13 4 0 16,-19 3 0-16,-16 0 0 16,-18 7 0-16,-16 5 0 0,-22 2 0 15,-20-2 0-15,-3 9 1 16,-13-3-1-16,12 4 0 16,12-4-1-16,7 1 1 15,17-3 0-15,15-1 0 16,11-4 0-16,18-1 0 15,19-6 0-15,8-6 0 16,26-8 0-16,3 8 0 16,13-3 0-16,-8-2 1 15,-13 0-1-15,-14 5 0 16,-9-1 0-16,-9 8 0 0,-21 2 0 16,-21 0 0-16,-19 4 0 15,-18 4 0-15,-16 3 0 16,-1 3 0-16,-1 3 0 15,2 2 0-15,8-5 0 16,18 0 0-16,13-5 0 16,20-2 0-16,20-4 0 15,13-6 0-15,33-1 0 16,2-13 0-16,26-2 0 16,3 8 0-16,3-3 0 15,-11-1 0-15,-13-1 0 16,-11 2 0-16,-13 2 0 15,-21 3 0-15,-8 6 0 16,-21 3 0-16,-19 3 0 16,-21 6 0-16,-8-2 0 0,-26 3 0 15,-3 4 0-15,0 4 0 16,16 1 0-16,13-2 0 16,16-3 0-16,24-5 0 15,21-4 0-15,21-3 0 16,16-4 0-16,16-7 0 15,21-8 0-15,3 3 0 16,10 0 0-16,-10-3 0 16,-11-1 0-16,-19 1 1 15,-12 3-1-15,-14 7 0 0,-21 2 0 16,-29 1 0-16,-24 8 0 16,-21 6 0-16,-16-1 0 15,-11 5 0-15,11 5 0 16,14 2 0-16,7-4 0 15,27-3 0-15,18-5 0 16,11-6 0-16,26-6 0 16,19-4 0-16,31-2 0 15,6-1 0-15,13-4 0 16,0 0 0-16,-5-2 0 16,-3 4 0-16,-24 2 0 15,-10 3 0-15,-19 3 0 16,-27 1 0-16,-4 6 0 15,-27 4 0-15,-13 2 0 16,-11 5 0-16,-5 3 0 16,-3 4 0-16,3-2 0 15,13 0 0-15,16-5 0 0,13-3 0 16,16-1 0-16,11-1 0 16,18-6 0-16,8-1 0 15,3-4 0-15,-3-1 0 16,0-2-1-16,0 5 0 15,-5 5-1-15,5 2 1 16</inkml:trace>
</inkml:ink>
</file>

<file path=ppt/ink/ink3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6:22.681"/>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1458 8241 27 0,'-21'-7'13'0,"-24"-1"-50"0,24 8 38 16,-3 3-1-16,0 2 0 15,-10-1 0-15,-4-1 0 16,-1 1 0-16,4 1 0 15,9 0 0-15,-1-1 0 16,12-1 0-16,7-3 0 16,13 0 0-16,13 0 0 15,12-7 0-15,20-7 1 16,11-3-1-16,13-2 0 16,-8-4 0-16,-5-3 0 15,-8 2 0-15,-14 6 0 0,-12 6 0 16,-17 5 0-16,-17 7 0 15,-17 2 0-15,-27 8 0 16,-9 8 0-16,-17 4 0 16,-3-1 0-16,-2 0 0 15,6-2 0-15,10-1 0 16,13-1 1-16,16-3-1 16,13-2 0-16,24-7 0 15,16-8 0-15,29 1 0 16,13-15 1-16,24-4-1 15,3-5 0-15,10-2 0 16,-26 0 0-16,-3 2 0 16,-21 7 0-16,-14 5 0 15,-9 5 0-15,-25 2 0 16,-18 2 1-16,-32 12-1 0,-5 12 0 16,-30 4 0-16,4 3 0 15,-14 5 0-15,18-1 0 16,4-4 0-16,15-9 0 15,16-3 0-15,16 2 0 16,21-6 0-16,8-3 0 16,32-7 0-16,18-7 0 15,11-7 0-15,21-12 0 16,8-5 0-16,0 3 1 16,-8 2-1-16,-16 0 0 15,-19 5 0-15,-12 4 0 0,-6 6 0 31,-100 34 0-15,-22 3 0-16,-2 2 0 16,-11 5 1-16,11-7-1 15,5-2 0-15,21-1 0 16,24-4 0-16,16-3 0 16,23-6 0-16,14-10 0 15,29 0 0-15,22-2 0 16,7-8 0-16,18-6 0 15,6-3 0-15,-2-2 0 16,-6 4 0-16,-21 3 0 16,-11 5 0-16,-18 4 0 15,-27 5 0-15,-18 2 0 16,-24 10 0-16,-16 5 0 16,-21-1 0-16,-16 8 0 0,-8 1 0 15,16 4 0-15,-6-4 0 16,25-3 0-16,13-6 0 15,21-2 0-15,26-4 0 16,11-8 0-16,24-7 0 16,21-4 0-16,18-5 0 15,19 0 0-15,3-3 0 16,4 1 0-16,-9-1 0 16,-12 1 0-16,-12 4 0 15,-24 3 0-15,-11 4 0 16,-16 3 0-16,-26 6 0 0,-16 3 0 15,-32 3 0-15,-8 9 0 16,-5-1 0-16,0 1 0 16,8 0 0-16,7-3 0 15,20-1 0-15,18-6 0 16,21-4 0-16,16-3 0 16,18-7 0-16,27-9 0 15,13-2 0-15,16-1 0 16,0 6 1-16,0-1-1 15,-8 0 0-15,-16 0 0 16,-13 5 0-16,-8 0 0 16,-16 2 0-16,-11 5 0 15,-18 5 0-15,-23-5 0 16,-9 7 0-16,-13 5 0 16,-8 0 0-16,-5 2 0 0,-3-2 0 15,3 2 0-15,7 0 0 16,6-2 0-16,14-3 0 15,2 0 0-15,13-2 0 16,2-2 0-16,12-2 0 16,10-1 0-16,8 0 0 15,5 1-1-15,3-1 1 16,-3 0-1-16,-5 1 1 16,5 4-2-16,8 2 1 15,-3-2-1-15,1-5 1 16</inkml:trace>
</inkml:ink>
</file>

<file path=ppt/ink/ink3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6:24.363"/>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1347 10136 18 0,'-13'-5'9'0,"-27"20"-34"0,27-6 26 0,-3 7-1 15,-16 3 0-15,-5-2 0 16,0-1 0-16,-5 3 0 16,2-3 0-16,-5 6 0 15,10-6 1-15,6-4-1 16,11-3 1-16,5 1-1 15,13-6 1-15,13-4-1 16,11 0 0-16,13-4 0 16,16-8 1-16,21-12-1 15,8-6 0-15,16 2 0 16,-8-1 0-16,5 4 0 16,-13 3 0-16,-21 8 0 15,-22 5 0-15,-12 4 0 16,-27 7 0-16,-16 13 0 0,-29 6 0 15,-21 9 0-15,-16 8 0 16,-21 0 0-16,-11-3 0 16,5 0 0-16,9 0 0 15,10-4 0-15,16-7 0 16,24-6 0-16,26-4 0 16,24-9 0-16,21-10 1 15,27-9-1-15,31-2 0 16,27-10 0-16,15 0 0 15,-4-7 0-15,-3-4 1 0,-11 6-1 16,-26 5 0-16,-19 10 0 16,-19 4 0-16,-20 10 0 15,-24 6 1-15,-19 10-1 16,-26 3 0-16,-19 9 0 16,-19 0 0-16,-12-1 0 15,5 1 0-15,5 3 0 16,21-6 0-16,13-2 0 15,30-7 0-15,21-4 0 16,18-3 0-16,19-7 0 16,26-10 0-16,24-1 0 15,8 1 0-15,21-9 0 16,-13 3 0-16,-8 4 0 16,-21 3 0-16,-19 4 0 15,-21 5 0-15,-18 5 0 16,-30-1 0-16,-23 11 0 15,-19 1 0-15,-26 10 0 0,-6 5 0 16,-10 4 0-16,21-7 1 16,13-2-1-16,19-7 0 15,18-5 0-15,19-9 0 16,26-5 0-16,19-10 0 16,21-9 0-16,21-2 0 15,0-2 0-15,16-8 0 16,-8 12 0-16,-16 3 0 15,-13 4 0-15,-16 3 0 16,-16 4 0-16,-26-5 0 0,-11 8 0 16,-19 4 0-16,-10 1 0 15,-10 6 0-15,-11 3 0 16,5 2 0-16,8 0 0 16,8 0 0-16,8-2 0 15,8-5 0-15,13 0 0 16,8 0 0-16,-3-2-1 15,9 0 1-15,4-1-1 16,9 3 0-16,5 5-1 16,8-5 1-16</inkml:trace>
</inkml:ink>
</file>

<file path=ppt/ink/ink3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6:25.670"/>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1540 12196 11 0,'-27'-7'5'0,"4"14"-20"16,23-4 15-16,-8 1 0 15,-13 1 0-15,-11 0 0 16,-11 7 1-16,12 4-1 15,-22 3 0-15,0 4 0 0,-5 3 1 16,5-5-1-16,0 1 1 16,8-6-1-16,10-2 0 15,17-4 0-15,13-8 1 16,13-4-1-16,13-8 0 16,24-4 0-16,5-14 0 15,19 2 0-15,0-5 1 16,13 6-1-16,-11-1 0 15,-10 2 0-15,-14 5 0 16,-12 5 0-16,-17 10 0 16,-12 6 0-16,-20 5 0 0,-17 2 0 15,-22 13 0 1,-42 20 0 0,18-2 0-16,19-10 0 15,10-6 0-15,19-8 0 16,8-4 1-16,29-5-1 15,8-9 0-15,18-12 0 16,14-7 0-16,4-5 0 16,15 7 0-16,-9 0 0 15,-13 5 0-15,-8 5 0 16,-13 2 1-16,-16 2-1 16,-16 7 0-16,-16 10 0 15,-21 11 0-15,-8 10 0 16,-11-2 0-16,1-3-1 15,-3-7 1-15,8-2 0 16,13-2 0-16,13-3 0 0,19-5 0 16,10-2 0-16,6-4 0 15,26-3 0-15,2 2 1 16,20-7-1-16,15-9 0 16,-5-2 0-16,8 1 0 15,-9 4 0-15,-15-1 0 16,-10 5 0-16,-19 5 0 15,-19 2 0-15,-16 7 0 16,-12 7 0-16,-22 2 0 16,0 1 0-16,-11-1 0 15,9 3 0-15,5-3 0 16,13-1 0-16,13-1 0 0,8-5 0 16,16-4 0-16,21-3 0 15,3-9 0-15,21-5 0 16,16 1 1-16,7-1-1 15,-1-2 0-15,-1-5 0 16,-8 2 0-16,-18 6 0 16,-17 6 0-16,-15 5 0 15,-8 7 0-15,-26 5 0 16,-8-8 0-16,-14 11 0 16,-10 6 0-16,-1 2 0 15,7 1 0-15,12-8 0 16,3-2 0-16,16-4 0 15,13-3 0-15,8-3 0 16,2-6 0-16,12-5 0 16,7-2 0-16,8-1 0 0,0 1 0 15,-5 2 0-15,0 2 0 16,-3 0-1-16,0 3 0 16,3 7 0-16,-8-1 0 15</inkml:trace>
</inkml:ink>
</file>

<file path=ppt/ink/ink3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6:43.445"/>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6189 8092 25 0,'-16'0'12'0,"5"15"-45"0,3-11 35 16,-10 6-2-16,-14 4 1 15,0 2-1-15,-5 3 1 16,3 5-1-16,2-3 0 16,6 0 0-16,2-2 1 0,11-5-1 15,10-5 0-15,11-6 0 16,13-6 1-16,11-9-1 16,10-4 0-16,-2-5 0 15,-1-3 0-15,4-2 0 16,-1 3 0-16,-2 2 0 15,-11 2 0-15,-5 5 0 16,-11 4 1-16,-10 6-1 16,-14 8 1-16,-8 6-1 15,1 4 1-15,-11 2 0 16,-16 6 0-16,-3 3-1 16,1 1 1-16,7-2-1 15,11-5 0-15,8-5 0 16,10 0 0-16,11-7 0 15,11-5 0-15,12-9 0 16,12-5 0-16,-3-4 0 0,5 2 0 16,0-3 0-16,0 3 0 15,-6-2 0-15,-4 4 0 16,-14 5 0-16,-8 5 0 16,-10 4 0-16,-8 5 1 15,0 5-1-15,-11 4 1 16,-8 5-1-16,-2-4 0 15,2-1 0-15,8 1 0 16,11-8 0-16,0-2 0 16,13 0-1-16,16-2 1 15,7-10-1-15,-1-4 1 0,12-7 0 16,6-3 0-16,5 2 0 16,-3-2 0-16,3 3 0 15,-16 4 0-15,-8 3 0 16,-13 4 0-16,-10 7 0 15,-17 6 1-15,-10 6-1 16,-3 7 1-16,-2 2-1 16,-11 3 0-1,0 5 0 1,13-8 0-16,16-6 0 16,14-6 0-16,9-6-1 15,4-7 1-15,10-5-1 16,14-5 1-16,10-7 0 15,10-2 0-15,6 0 0 16,-16 2 0-16,-5 3 0 0,-14 4 1 16,-10 5-1-16,-16 7 0 15,-16 4 0-15,-13 11 1 16,-13 1-1-16,-3 8 1 16,-6 1-1-16,4 1 0 15,2-2 0-15,10-5 0 16,17-3 0-16,5-4 0 15,13-7-1-15,13-5 1 16,-2-7 0-16,15-5 0 16,14-2-1-16,5 2 1 0,13-7 0 15,-5-2 0 1,-8 4 0-16,-11 3 0 0,-10 5 0 16,-11 4 1-16,-13 5-1 15,-13 7 1-15,-14 3-1 16,-10-1 1-16,-8 10-1 15,3 2 1-15,2 0-1 16,9-2 0-16,7-2 0 16,8-6 0-16,8-1-1 15,3-8 1-15,10-4 0 16,11-5 0-16,10-3-1 16,9-4 1-16,10 0 0 15,2 2 0-15,-2 0 0 16,-10 1 0-16,-6-3 0 15,-5 2 0-15,-6 2 0 16,-7 3 0-16,-3 3 0 0,-8 4 1 16,-8 4-1-16,-8 1 1 15,-8 5-1-15,-2 1 0 16,-6 6 0-16,0-1 0 16,6 1 0-16,7-3 0 15,9-2-1-15,7-3 1 16,6-4-1-16,7-3 1 15,9-4-1-15,7-5 1 16,6-3 0-16,-3-4 0 16,3-2 0-16,0 6 0 15,-3-4 0-15,-6 2 0 0,-4 3 0 16,-14 2 0-16,-5 5 0 16,-5 4 1-16,-8 0-1 15,-14 1 0-15,-7 4 0 16,-8 2 1-16,-6 5-1 15,-2 0 0-15,2 0 0 16,11 0 0-16,5-4 0 16,11-3 0-16,5-5-1 15,3-4 1-15,8-5-1 16,10-7 1-16,13 0-1 16,12-3 1-16,7-6-1 15,8 2 0-15,0-3 0 16,-6 3 1-16,-7-3 0 15,-6 5 0-15,-7 3 0 16,-6 2 0-16,-10 7 0 16,-16 0 0-16,-11 2 0 15,-8 5 1-15,-8 2-1 0,-2 3 0 16,5 2 0-16,0 0 0 16,8-4 0-16,13 1 1 15,5-1-2-15,11-3 1 16,11-5 0-16,10-7 0 15,8-2 0-15,11-2 0 16,-3-3 0-16,-3 2 0 16,-5 3-1-16,-2 0 1 15,-16 2-2-15,-6 3 1 16,0 4-1-16,-10 8 0 0,-8-1 0 16,-22 10 1-16</inkml:trace>
</inkml:ink>
</file>

<file path=ppt/ink/ink3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6:47.513"/>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6226 10129 38 0,'-29'2'19'0,"-3"15"-69"0,19-5 53 15,-14 9-3-15,-2-2 0 16,-5 4 0-16,-1 3 1 0,3-2-1 16,6 4 0-16,2-5 0 15,11-6 0-15,2-5 0 16,11-3 0-16,14-4 0 16,1-8 0-16,17-4 0 15,3-7 0-15,2-2-1 16,-3-3 1-16,3-7 0 15,3-2 0-15,2 2 0 16,-5 5 0-16,-5 4 0 16,-14 6 1-16,-4 1-1 15,-14 10 0-15,-16 12 0 16,-8 4 1-16,0 10-1 16,-10 5 1-16,-11 4-1 15,2-4 1-15,4-1-1 16,10-6 0-16,8-3 0 15,10-7 0-15,11-7 0 0,16-9 0 16,13-3 0-16,0-11 0 16,8-6 0-16,11-6 0 15,2-5 0-15,6-4 0 16,-1 6 0-16,-7 5 0 16,-14 5 0-16,-10 7 0 15,-11 2 0-15,-13 7 1 16,-13 12-1-16,-11 8 1 15,-10 8-1-15,-6 5 0 0,3 10 0 16,0-7 1 0,8-6-1-16,13-3 0 0,0-6 0 15,5-4 0-15,9-8 0 16,12-4 0-16,14-14 0 16,11-4 0-16,12-6 0 15,4-4 0-15,-1-10 0 16,-11 10 0-16,-4 4 0 15,-6 6 0-15,-10 6 0 16,-9 2 0-16,-5 10 0 16,-15 10 1-16,-14 9-1 15,-13 4 0-15,-16 8 0 16,0 4 1-16,8-2-1 16,8-5 0-16,16-4 0 15,-3-5 0-15,14-10 0 16,7-7 0-16,13-2 0 15,17-9 0-15,10-8 0 0,8-4 0 16,3 0 0-16,-9-2 0 16,1 1 0-16,-11 4 0 15,-5 3 0-15,-11 11 0 16,-5 6 0-16,-11 8 0 16,-10 6 0-16,-16 8 1 15,-8-3-1-15,0 2 0 16,0 1 0-16,3-3 0 15,10-5 0-15,8-4 0 16,8-5-1-16,8-7 1 0,10-5 0 16,9 1 0-16,10-8 0 15,11-4 0-15,-1-6-1 16,-4 1 1-16,-1 7 0 16,-5 0 0-16,-5 5 0 15,-8 4 1-15,-8 7-1 16,-13 3 0-16,-3 7 0 15,-11 4 1-15,-10 1-1 16,-3 4 0-16,6 0 0 16,-1-2 0-16,12-3 0 15,4-4 0-15,8-7 0 16,9-5 0-16,7-5-1 16,5-4 1-16,4 2 0 15,1-3 0-15,-4 1 0 16,-6-1 0-16,-2 3 0 15,2 0 0-15,-5 0-1 0,0 0 1 16,0 2-1-16,5 1 0 16,-5 1-1-16,13 6 0 15,-2-1-1-15,-6-4 1 16</inkml:trace>
</inkml:ink>
</file>

<file path=ppt/ink/ink3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6:49.149"/>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6178 12145 26 0,'0'-12'13'0,"-24"31"-48"0,14-10 38 15,-12 8-3-15,-4 4 1 16,-11 7 0-16,3 3 0 16,-1 4-1-16,3 0 0 0,6-4 0 15,2-5 1-15,11-5-1 16,5-5 1-16,8-4-1 16,8-5 1-16,8-5-1 15,13-6 0-15,8-10 0 16,0-5 0-16,-3-12 0 15,-2-2 0-15,3-2 0 16,-1 0 0-16,-13 4 0 16,-2 8 1-16,-9 6-1 15,-10 10 1-15,-5 9-1 16,0 5 0-16,-11 10 0 16,-13 6 1-16,-3 6-1 15,5-6 1-15,-4 8-1 16,4-3 0-16,9-2-1 15,7-3 1-15,6-9 0 16,7-4 0-16,17-10 0 0,2-7 0 16,11-3-1-16,-11-6 1 15,8-5 0-15,3-5 0 16,0 2 0-16,-6 6 0 16,-2 3 0-16,-11-1 0 15,-5 7 0-15,-11 9 1 16,-4 9-1-16,-4 12 1 15,-5 0-1-15,-2 8 0 16,-4 1 0-16,1-6 1 16,8-1-2-16,0-2 1 15,7-2 0-15,6-2 0 16,6-6-1-16,7-4 1 0,-5-7 0 16,0-2 0-16,10-5-1 15,9-7 1-15,7-3 0 16,1-4 0-16,2 0 0 15,-11 5 0 1,-10 4 0 0,-13 7 0-16,-6 8 0 15,-13 6 0-15,-5 7 0 16,-8-1 1-16,5 1-1 16,8 3 0-16,3-3 0 15,5-2 0-15,-3-2-1 16,3-5 1-16,6-7 0 15,7-4 0-15,11-4 0 16,3-3 0-16,7-8 0 16,3-2 0-16,11-3 0 0,-6 1 0 15,-2-1 0-15,-8 10 0 16,-6 0 0-16,-7 7 0 16,-11 7 0-16,-11 5 0 15,-2 4 0-15,-8 7 0 16,-6 6 0-16,1-4 1 15,2 1-1-15,6 0 0 16,2-2-1-16,8-1 1 16,8-4 0-16,5-5 0 15,11-7-1-15,5-5 1 0,11-2 0 16,8-7 0-16,-1-7 0 16,1 0 0-16,-3-3 0 15,-5-2 0-15,-3 7 0 16,-8 3 1-16,-8 4-1 15,-7 3 0-15,-6 9 0 16,-6 4 1-16,1 6-1 16,-3 2 0-16,-5 4 0 15,-6 5 0-15,6-2 0 16,2-2 1-16,6-6-2 16,5-1 1-16,5-3 0 15,3-3 0-15,3-4 0 16,0-7 0-16,10-4 0 15,3-3 0-15,2-1-1 16,0 1 1-16,1 3 0 16,-6 1 0-16,-5 3 0 0,-5 2 1 15,-6 3-1-15,-8 2 0 16,-5 2 0-16,-5 5 1 16,-11 3-1-16,0 2 0 15,-5 2 0-15,3 2 0 16,2-4-1-16,0-3 1 15,6 1-1-15,7-3 0 16,3-2-1-16,3-1 1 16,5-4-1-16,3-4 1 15,2 1-1-15,5-4 0 16,1-2 1-16,-8-1 0 0</inkml:trace>
</inkml:ink>
</file>

<file path=ppt/ink/ink3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7:08.186"/>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15923 9426 38 0,'-27'-12'19'0,"14"-25"-70"0,5 22 54 16,-8-1-3-16,-8-10 1 15,-7-7-1-15,-4 7 1 16,-12-7-1-16,-12 10 0 16,-9 9 0-16,-7 7 1 15,4 18-1-15,-8 13 1 16,-3 23-1-16,5 17 1 0,5 11-1 15,12-2 1-15,17 11-1 16,12 6 1-16,15-10-1 16,16 2 1-16,16-7-1 15,15-11 1-15,17-8-1 16,0-4 1-16,15-19-1 16,8-14 0-16,14-12 0 15,-8-12 1-15,2-18-1 16,-2-10 1-16,-8-14 0 15,-3-8 0-15,-11-6-1 16,-10-14 1-16,-8 0-1 16,-10-3 0-16,-14-6 0 15,-8 8 0-15,-7 3-1 16,-9 12 0-16,-5 7-1 16,0 7 0-16,1 9-1 15,-1 15 0-15,0 11 0 16,5 3 0-16</inkml:trace>
</inkml:ink>
</file>

<file path=ppt/ink/ink3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7:09.088"/>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17084 9398 36 0,'-21'-38'18'0,"-29"-30"-67"0,31 44 53 0,-5-2-4 16,-13-11 0-16,-13 2 1 15,-16 2 0-15,-3 9-1 16,0 10 0-16,-13 9 1 15,-5 12 1-15,-6 10-1 16,14 18 0-16,10 15 0 16,6 8 0-16,7 11-1 15,11 6 1-15,13 2-1 16,25 8 1-16,7 2-1 16,10-12 1-16,24-2-1 15,17-2 0-15,15-12 0 16,0-15 0-16,11-8 0 15,7-15 0-15,9-14 0 0,-14-17 1 16,-2-6-1-16,-3-15 1 16,-5-9-1-16,-8-7 0 15,-11-11 0-15,-8-6 1 16,-10-4-2-16,-5-5 1 16,-9-2-1-16,-7 4 0 15,-6 1-1-15,-5 6 0 16,-3 5-1-16,-2 10 1 15,-3 4-1-15,-2 5 1 0</inkml:trace>
</inkml:ink>
</file>

<file path=ppt/ink/ink3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7:43.723"/>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17341 3281 28 0,'-11'-8'14'0,"9"-15"-52"0,2 14 41 16,2-6-3-16,4-1 0 15,-1-8 0-15,5-4 1 16,6-12-1-16,3-4 0 16,7-18 0-16,3-6 1 15,6-2-1-15,10 9 0 16,0-1 0-16,-3 1 1 15,3 2-1-15,5 5 0 16,6 7 0-16,5 0 0 0,0 0 0 16,-6 7 0-16,-2-4 0 15,0 15 0-15,-3-1 0 16,0 6 0-16,-2 3 0 16,-6 2 0-16,-2 5 0 15,-8 2 0-15,-3 5-1 16,0-4 1-16,-8 4-1 15,-5 4 1-15,-3-4-2 16,-5 7 1-16</inkml:trace>
</inkml:ink>
</file>

<file path=ppt/ink/ink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36.48792" units="1/cm"/>
          <inkml:channelProperty channel="Y" name="resolution" value="378.54889" units="1/cm"/>
          <inkml:channelProperty channel="F" name="resolution" value="0" units="1/dev"/>
          <inkml:channelProperty channel="T" name="resolution" value="1" units="1/dev"/>
        </inkml:channelProperties>
      </inkml:inkSource>
      <inkml:timestamp xml:id="ts0" timeString="2020-07-08T16:13:46.497"/>
    </inkml:context>
    <inkml:brush xml:id="br0">
      <inkml:brushProperty name="width" value="0.05292" units="cm"/>
      <inkml:brushProperty name="height" value="0.05292" units="cm"/>
      <inkml:brushProperty name="color" value="#00B050"/>
    </inkml:brush>
  </inkml:definitions>
  <inkml:trace contextRef="#ctx0" brushRef="#br0">20720 2108 580 0,'2'-12'216'0,"-2"12"-168"0,0-2-12 0,0-1 120 32,0 6-92-32,0-3 52 0,3 0-68 0,-3 0 64 15,2 0-64-15,1 0 80 16,0 2-72-16,-1-2 52 16,4 5-64-16,-4 2 48 15,4 0-52-15,-4 2 24 16,1 1-36-16,-3 9 8 15,3 2-20-15,-3 5 8 16,0-1-12-16,-3 20-8 16,3 0 0-16,-5 16-4 15,5-2 0-15,-3 4 0 16,6-4 0-16,-3 0-20 16,2-10 12-16,-2-4 32 15,3-10-16-15,-3-4 0 16,3-8-4-16,-3-2-16 15,0-7 8-15,0-9-192 16,0 0 108-16,-3-10-60 16,3 0 84-16,-3-9-128 15,3 0 108-15,-2-2-148 16,-1 2 132-16</inkml:trace>
  <inkml:trace contextRef="#ctx0" brushRef="#br0" timeOffset="516.9">20645 2677 600 0,'-15'-2'224'0,"15"2"-176"0,-14-3-12 0,4 3 88 32,4 0-76-32,-7-7 44 0,5 7-56 0,-5-9 44 31,5 6-48-31,-2-4 64 16,4 5-56-16,-2-3 52 15,6-2-52-15,-4 0 40 0,4 5-44 0,-1-5 32 16,3 2-36-16,0-2 0 15,3 5-20-15,-3-3 56 16,2 5-40-16,1-2 40 16,2 2-36-16,1 0 36 15,2 2-40-15,-1 5 56 16,4 7-48-16,0 0 12 16,2 3-32-16,3 6 0 15,2 3-8-15,1 9 12 16,2-2-12-16,3 0 60 15,-3-5-40-15,0 1-4 16,0-11-12-16,0-1 16 16,-2-3-16-16,2-5 76 15,-5-2-52-15,0-7 12 16,-3-7-28-16,0-9-12 16,3-5-4-16,-3-14 4 15,1-1-4-15,-4-1-12 16,3 4 4-16,-5 2-24 15,3 3 16-15,-6 4-48 16,3 10 32-16,-5-2-116 0,0 9 80 16,-3 2-104-16,2 5 96 15,-2 0-124-15,3 0 112 0,-1 5-204 16,6 2 160-16</inkml:trace>
</inkml:ink>
</file>

<file path=ppt/ink/ink4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7:44.294"/>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17320 2914 25 0,'-14'0'12'15,"14"0"-45"-15,0 0 35 0,0 4-2 16,0 3 0-16,-2 8 0 15,-1 3 1-15,0-1-1 16,-2 9 0-16,0 7 0 16,0 4 0-16,-1 6 0 15,1 1 1-15,2-8-1 16,3-8 0-16,3 0 0 16,0-2 0-16,5-5 0 15,-3-2 0-15,0-5 0 16,3-5 1-16,3-6-1 15,2-8 0-15,3-4 0 16,5 2 0-16,3-10 0 16,0-6 1-16,2-1-1 0,1 1 0 15,4-3-1-15,1 0 1 16,-6 2-1-16,1 1 1 16,5-1-2-16,-9 8 1 15</inkml:trace>
</inkml:ink>
</file>

<file path=ppt/ink/ink4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4:02.610"/>
    </inkml:context>
    <inkml:brush xml:id="br0">
      <inkml:brushProperty name="width" value="0.05292" units="cm"/>
      <inkml:brushProperty name="height" value="0.05292" units="cm"/>
      <inkml:brushProperty name="color" value="#FF0000"/>
    </inkml:brush>
  </inkml:definitions>
  <inkml:trace contextRef="#ctx0" brushRef="#br0">16473 3803 48 0,'0'0'24'0,"5"33"-86"16,-5-22 67-16,0-1-5 16,3 9 0-16,2 4 0 15,3 8 1-15,0-1-1 16,-3 3 0-16,3 2 0 16,0-9 1-16,0-12-1 15,0-4 0-15,0 4 0 16,0-9 0-16,0-10 0 0,0-9 0 15,-5-10 0-15,-3-13 0 16,-3 1 0 0,-2-1 1-16,-3-1-1 0,0 5 0 15,2 7 0-15,1 3 0 16,0 9 0-16,0 7 0 16,2 11 0-16,0 10 0 15,3 1 0-15,6 6 0 16,1 12 0-16,1-3 0 15,0 6 0-15,0-1 0 16,0 0 0-16,0-11 0 0,0-6 0 16,0-3 0-16,0-11 0 15,-3-6 0-15,1-8 0 16,-6-6 0-16,-3-8 0 16,-5-11 0-16,-3 7 0 15,1-3 0-15,-1 3 0 16,1 5 0-16,2-1 0 15,0 10 0-15,0 9 0 16,3 12 0-16,2 0 0 16,0 10 0-16,3 9 0 15,3 2 0-15,0 5 0 16,-3 0 0-16,2 2 0 16,1-9 0-16,-1-5 0 15,1-11 0-15,-3-8 0 16,0-9 1-16,0-7-1 0,-5-10 0 15,-3-18 0-15,-3 7 0 16,6-10 0-16,0 5 0 16,2 9 0-16,-2 6 0 15,-1 8 0-15,1 12 0 16,0 10 0-16,2 12 0 16,1 4 0-16,2 7 0 15,2 5 0-15,1 7 0 16,-3 0 0-16,0-10 0 15,0-1 0-15,0-8 0 16,0-2 0-16,0-5 0 0,0-12 0 16,0 7 0-16,0-13 0 15,0-10 0-15,3-12 0 16,-3-14 0-16,0 5 0 16,0-1 0-16,0 1 0 15,0 2 0-15,0 7 0 16,0 7 0-16,0 8 0 15,0 11 0-15,0 9 0 16,-3 5 0-16,3 12 0 16,0 7 1-16,0 12-1 15,0-10 1-15,0 10-1 16,0-1 1-16,3 1-1 16,-3-12 0-16,2-7 0 15,1-5 1-15,-1-2-2 16,1-3 0-16,0-9-1 15,2 0 0-15,0 0-1 0,11-9 1 16,3-7-1-16,-1-3 0 16</inkml:trace>
  <inkml:trace contextRef="#ctx0" brushRef="#br0" timeOffset="720.76">16862 3829 45 0,'-8'-26'22'0,"16"-14"-82"16,0 28 66-16,0-7-6 15,-3-2 1-15,3 0 0 16,3 2 0-16,2 5-2 16,3 4 1-16,0 3 0 15,-1 7 1-15,1 5-1 0,-2 7 0 16,-4 7 0-16,-2-5 1 16,-3 7-1-16,-5 2 0 15,0-1 0-15,-2-1 0 16,-1-2 0-16,0-5 1 15,3-3-2-15,0-3 1 16,3-4 0-16,2-1 0 16,6-3 0-16,2-3 0 15,3-1 0-15,3-4 0 0,-1 4 0 16,3 1 0-16,3 6 0 16,-3 4 0-16,0 2 0 15,-5-4 0-15,0 11 0 16,-5 1 1-16,-6 4-1 15,-5 3 0-15,-3-3 0 16,-5 0 1-16,-10-2 0 16,2 2 0-16,-5 2-1 15,-3-1 1-15,-2-6-1 16,-1 0 1-16,3-6-1 16,3-3 0-16,3-5-2 15,-1-4 0-15,9 2-1 16,4-2 0-16,6-5 0 15,-24-8 0-15</inkml:trace>
  <inkml:trace contextRef="#ctx0" brushRef="#br0" timeOffset="8074.42">1241 4151 24 0,'-5'11'12'0,"2"-8"-45"0,3-3 35 16,0 0-2-16,3-5 1 0,10 5 0 16,16-5 0-16,8-4-1 15,19-3 0-15,10-4 0 16,2-3 1-16,15-2-1 15,14 0 1-15,4-5-1 16,7-7 1-16,9 12-1 16,-6-8 1-16,-3 11-1 15,1-1 0-15,-9 5 0 16,1 7 1-16,-11-5-1 16,-13 2 0-16,-1 3 0 15,-4 0 0-15,-3 0 0 16,-3 3 1-16,-8-1-1 15,-5 0 0-15,-8 1 0 16,-16-1 0-16,3 0 0 16,-11-2 0-16,3 2 0 0,-11 1 1 15,3-1-1 1,-6 3 0-16,1-5-1 16,-3 4 0-16,-8 6-1 0,3 4 0 15,5 0 0-15,-3 2 0 16</inkml:trace>
</inkml:ink>
</file>

<file path=ppt/ink/ink4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9:03.608"/>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17087 2909 26 0,'-19'5'13'0,"27"-10"-47"0,0 5 37 15,5 0-3-15,9 0 1 16,15-2-1-16,5-3 1 16,21-5-1-16,17-4 0 15,10 0 1-15,16-2 0 16,21-1 0-16,-3-1 0 15,16-1-1-15,8 2 1 16,8-2-1-16,8 1 1 16,-13-1-1-16,5 2 0 0,6 1 0 15,-22-1 0-15,3 3 0 16,-6 0 1-16,-15 5-1 16,3 2 0-16,-9 0 0 15,-2 0 1-15,-11 0-1 16,-10-1 0-16,-4 1 0 15,-4 0 1-15,-11 0-1 16,-5 0 1-16,-5 0-1 16,-6 3 1-16,-13-4-1 15,-6 1 0-15,-2 0 0 16,-5 0 1-16,0 0-1 16,0 3 1-16,-3-1-1 15,-5 0 0-15,-3 3-1 16,-3-1 1-16,-2 1-2 15,-3 2 1-15,-2 0-2 16,0 0 1-16,-3 2-1 16,-8 1 1-16</inkml:trace>
</inkml:ink>
</file>

<file path=ppt/ink/ink4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2:59:20.680"/>
    </inkml:context>
    <inkml:brush xml:id="br0">
      <inkml:brushProperty name="width" value="0.05292" units="cm"/>
      <inkml:brushProperty name="height" value="0.05292" units="cm"/>
      <inkml:brushProperty name="color" value="#FFFF00"/>
    </inkml:brush>
    <inkml:brush xml:id="br1">
      <inkml:brushProperty name="width" value="0.05292" units="cm"/>
      <inkml:brushProperty name="height" value="0.05292" units="cm"/>
      <inkml:brushProperty name="color" value="#FF0000"/>
    </inkml:brush>
  </inkml:definitions>
  <inkml:trace contextRef="#ctx0" brushRef="#br0">11533 13481 2 0</inkml:trace>
  <inkml:trace contextRef="#ctx0" brushRef="#br1" timeOffset="2986.6">10710 13088 43 0,'6'-24'21'0,"4"-13"-77"0,1 23 59 0,5-5-3 16,7 0 1-16,7 0 0 15,7 5 0-15,2 0-2 16,1 7 1-16,0 2 0 16,-6 5 1-16,-7 5-1 15,-6 7 1-15,-3 6-1 16,-7 6 0-16,-3 4 0 15,-8 7 0-15,-8 1 0 16,-8 1 0-16,-5 3 0 16,0-2 1-16,-1-8-1 15,1-1 1-15,5-1-1 16,3-2 1-16,3 0-1 16,4-5 1-16,6-2-1 0,6-3 1 15,2-2 0-15,2 0 0 16,9-4-1-16,2-3 1 15,3-3-1-15,-1-1 0 16,-1-3-1-16,-1-5 1 16,3 0-2-16,5-2 0 15,2-2-1-15,4-5 1 16,-3 0-1-16,-1 2 0 16,4-4 1-16,-1-1 0 15</inkml:trace>
  <inkml:trace contextRef="#ctx0" brushRef="#br1" timeOffset="3405.9">11509 12878 42 0,'-21'0'21'0,"21"5"-78"15,3-2 62-15,2 1-4 16,3-1 0-16,0-1 0 16,3 0 1-16,4 3-3 15,9 2 1-15,5 2 1 16,1 3 0-16,1 2-1 16,-2 5 0-16,3-2 0 0,-3 1 1 15,0 1-1-15,-5 0 0 16,-5 2 0-16,-6 3 1 15,-8-1 0-15,-10 1 0 16,-8-1 0-16,-3 3 0 16,-5 2 0-16,-3-4 0 15,-3-5 0-15,1 0 0 16,2-3-1-16,3 0 0 16,2 1-2-16,4-3 1 15,4-5-2-15,3-4 1 16,8-3-1-16,8-6 0 0,5-1-1 15,3 0 1-15</inkml:trace>
  <inkml:trace contextRef="#ctx0" brushRef="#br1" timeOffset="3826.98">12269 12787 41 0,'-40'0'20'0,"3"7"-74"16,29 0 60-16,-3 5-6 15,1 6 1-15,-1-3 0 16,1 6 1-16,2 5-3 16,0 4 1-16,5-2 1 15,3 8 0-15,8-1-1 0,3 0 1 16,2-2-1-16,5-2 0 15,6-1 0-15,8-4 1 16,-3-5-1-16,-8-4 0 16,0-10 0-16,3-5 0 15,-3-7 0-15,-2-4 1 16,0-10-1-16,-4-7 0 16,-1 3 0-16,-4-5 0 15,-2-5 0-15,-5 0 1 16,-3 5-1-16,-3 2 0 0,0 0-1 15,-2 0 1-15,-3 2-1 16,0 8 0-16,0 4-2 16,0 5 1-16,3 7-1 15,-8 3 0-15</inkml:trace>
  <inkml:trace contextRef="#ctx0" brushRef="#br1" timeOffset="4624.71">10530 14038 41 0,'0'5'20'0,"19"-10"-75"0,-6 3 59 16,6-1-3-16,5-4 0 15,-1 0 0-15,4-2 0 16,5-3-2-16,2-2 1 0,0 0 0 16,1 2 1-16,-1 0-2 15,-2 3 1-15,-3-1-1 16,0 3 0-16,-2 3-1 16,-6-1 1-16,-5 3-1 15,-3-1 1-15</inkml:trace>
  <inkml:trace contextRef="#ctx0" brushRef="#br1" timeOffset="4850.02">10647 14146 34 0,'-16'14'17'0,"37"-11"-63"15,-10-8 50-15,2-2-4 16,5-3 1-16,6-1-1 15,5-1 1-15,3 2-2 0,0 1 1 16,5-3 0-16,3 1 1 16,-6-1-2-16,0 5 1 15,-2-3-1-15,-3 3 0 16,-5-2-1-16,0-1 1 16</inkml:trace>
  <inkml:trace contextRef="#ctx0" brushRef="#br1" timeOffset="5148.15">10956 13843 34 0,'-8'-3'17'0,"27"1"-64"0,-8 2 51 0,2 2-4 16,5 1 1-16,3 4 0 15,1 5 0-15,-6-3-1 16,-3 0 0-16,3 5 1 15,-3 1 0-15,-3 1 0 16,-2 3 0-16,-2 4-1 16,-6 1 1-16,0 2-1 15,-6 0 1-15,-2-5-1 16,-2 2 0-16,-3-2-1 16,-3-2 1-16,0 0-1 15,3-2 0-15,5-3-1 16,0-3 0-16,5-1-1 15,3-3 1-15</inkml:trace>
  <inkml:trace contextRef="#ctx0" brushRef="#br1" timeOffset="6138.37">11740 13805 25 0,'-6'-12'12'16,"9"-6"-46"-16,-3 13 36 0,0-2-2 16,0 0 1-16,-3 0-1 15,-5 0 1-15,-2 4-2 16,-3-1 1-16,-3 1 0 15,0 3 1-15,3 3-1 16,2-1 1-16,3 3-1 0,3 2 0 16,2 2 0-16,6 5 1 15,2 3-1-15,0 1 0 16,3 4 0-16,3-11 0 16,-1 8 0-16,1 0 1 15,0 2-1-15,-1 0 0 16,-2 0 0-16,-3-2 0 15,-2-2 0-15,-3-1 0 16,-3-4 0-16,-2 0 1 16,-3-5-1-16,-2-2 1 15,-4-3-1-15,1-2 1 0,0-5-1 16,0 0 0 0,2-2-1-16,1 0 0 0,4 3-1 15,4-3 1-15,7-5-1 16,8 5 1-16</inkml:trace>
  <inkml:trace contextRef="#ctx0" brushRef="#br1" timeOffset="6665.23">12049 13735 28 0,'-32'14'14'0,"6"-24"-51"0,21 8 41 16,-3 2-4-16,2 5 1 15,1 2 0-15,0 4 0 16,0 4-2-16,-1 1 1 16,1 3 1-16,0 0 0 15,5-5-1-15,0 2 1 16,5-6-1-16,-5 1 0 15,5-1 0-15,1-3 1 16,1-5-2-16,4 1 1 16,2-3-1-16,3-8 1 0,3-6-1 15,-1-7 0 1,-2-5 0-16,-3 3 1 0,-2 9-1 16,-3 0 1-16,-3 2 0 15,-2 2 0-15,-3 6 0 16,-3-1 1-16,0 0-1 15,1 5 1-15,-1 3 0 16,-2 1 0-16,2 6 0 16,1 2 0-16,-1 2 0 15,3 2 0-15,0 1-1 16,3-3 1-16,-1 0-1 16,4 0 1-16,-1-2-2 15,3-8 1-15,2 3-2 16,1-2 1-16,0-3-1 15,-1-2 0-15,3-2-1 16,8-3 1-16</inkml:trace>
  <inkml:trace contextRef="#ctx0" brushRef="#br1" timeOffset="7475.22">12293 13885 22 0,'0'2'11'0,"10"-6"-41"0,-5 1 32 15,3-1-2-15,6-1 1 16,-6-2-1-16,-1-7 1 0,1 0-2 16,3-3 1-16,0-2 0 15,-1 8 1-15,1-3-1 16,-1-3 0-16,-2-2 0 15,-2 5 1-15,-4 0-1 16,-2 2 0-16,-2 5 0 16,-4 2 0-16,-2 5 0 15,0 3 1-15,3 4-1 16,-3 0 1-16,0 5 0 16,0 2 0-16,0 5-1 15,3 4 1-15,0 3-1 16,2-5 1-16,3 7-1 15,3 5 1-15,-1-4-1 16,1-4 0-16,0 1 0 16,-1-2 1-16,1-5-1 15,-3-1 0-15,0-1 0 0,-3-5 0 16,-2-3 0-16,-3-2 1 16,-2-2-1-16,-1-3 0 15,0-2-1-15,6 0 1 16,0-5 0-16,5 1 0 15,5-3-1-15,6-3 0 16,-3-4 0-16,0-2 1 16,2-3-1-16,6 0 1 15,5-2 0-15,6-5 0 16,4-4-1-16,1-1 1 0,0 0 0 16,0 8 0-16,-1-3 0 15,-4 2 0-15,-6 3 0 16,-8 0 1-16,-5 5-1 15,-8 4 0-15,-10 5 0 16,-4 4 1-16,-2 8-1 16,-2 2 1-16,-3 0-1 15,2 3 1-15,3 4-1 16,3 5 1-16,5 4-1 16,6 1 1-16,2-3-1 15,5 2 1-15,3 3-1 16,2-2 1-16,6-3-1 15,0-5 0-15,11-2-1 16,4-2 0-16,-2-7-1 16,-2-5 0-16,7-7 0 15,3 0 0-15,-2 0-1 0,-4 2 1 16</inkml:trace>
  <inkml:trace contextRef="#ctx0" brushRef="#br1" timeOffset="9712.5">15724 12791 36 0,'8'-18'18'0,"13"-11"-66"15,-13 18 51-15,3 1-3 16,5-2 0-16,0 3 0 16,2 0 0-16,1 4 0 15,4 0 0-15,1 3 0 0,-3 2 0 16,1 5 0-16,-4 2 0 15,-5 2 0-15,-5 5 0 16,-2 0 0-16,-9 7 0 16,-2-2 0-16,-3 0 1 15,0 2-1-15,0-2 0 16,0-2 0-16,3-6 0 16,2-1 0-16,0-3 0 15,3 0-1-15,8 0 1 16,8-2 0-16,0-1 0 15,2 1 0-15,1 0 0 0,-6 2 0 16,-2 0 0-16,-3 2 0 16,0 1 0-16,-3 1 0 15,-2 6 1-15,2-3-1 16,-5 2 1-16,-5 1-1 16,-6-3 1-16,-5-7-1 15,-8-2 1-15,1 2-1 16,-4 0 1-16,3-2-1 15,0-3 0-15,3 3-1 16,5-3 1-16,3-4-2 16,5-5 1-16,6-3-1 15,7-4 0-15,0 0 0 16,11 0 1-16</inkml:trace>
  <inkml:trace contextRef="#ctx0" brushRef="#br1" timeOffset="10133.14">16179 12662 29 0,'-18'0'14'0,"18"-2"-53"0,0 2 43 16,2-5-4-16,6 5 1 0,3 2-1 15,2 3 1 1,3 2-1-16,5 0 0 0,0 3 0 16,8 1 1-16,3 1-1 15,3 0 1-15,-6 0-1 16,-5 2 1-16,-3-2-1 16,-3-3 0-16,-5 3 0 15,-2 2 1-15,-6 2-1 16,-2-2 1-16,-6 3-1 15,-7-3 1-15,-11 0-1 16,-3 3 1-16,0-1-1 16,-3 3 0-16,4 0 0 15,-1-1 0-15,5 4-1 16,3-4 1-16,6-1-2 16,2-5 1-16,5-3-1 15,6 0 0-15,5-6 0 16,2-3 0-16</inkml:trace>
  <inkml:trace contextRef="#ctx0" brushRef="#br1" timeOffset="10718.56">16817 12801 30 0,'-11'0'15'0,"19"-7"-56"16,-2 2 45-16,2-2-4 15,5-2 0-15,-3-1 0 16,-2-4 0-16,0-9 0 0,0 6 0 15,0 1 0-15,0-1 0 16,0 1 0-16,-3 2 0 16,1 2 0-16,-4 2 1 15,1 6-1-15,-3 4 1 16,0 4-1-16,-3 1 1 16,1 7-1-16,-1 7 1 15,3 2-1-15,0 5 1 16,-3 0-1-16,1 9 1 15,-1-7-1-15,0-2 0 0,3 0-1 16,0-3 1-16,0-1-1 16,0-4 0-16,0-4-1 15,0 1 0-15,3-1 0 16,-3-3 0-16</inkml:trace>
  <inkml:trace contextRef="#ctx0" brushRef="#br1" timeOffset="10917.35">16788 12975 29 0,'-11'-2'14'0,"9"-1"-53"16,7 3 42-16,3 0-3 16,0 0 1-16,13 0-1 15,-3 0 1-15,1-2-1 16,5-1 0-16,2 1 0 16,1 2 0-16,-1-5 0 15,1 5 0-15,-1 0-1 16,-2 0 1-16,0 0-1 0,-3 0 0 15,-3 5 0 1,-4 0 0-16</inkml:trace>
  <inkml:trace contextRef="#ctx0" brushRef="#br1" timeOffset="12130.09">15057 13725 36 0,'14'-19'18'0,"41"-2"-67"16,-36 14 53-16,2-2-4 0,0-3 0 16,6 3 0-1,2-3 0-15,0 0 0 0,0 3 0 16,3 2-1-16,-9-1 1 16,-1 4-1-16,-9 4 0 15,-8 4-1-15,-10 6 1 16</inkml:trace>
  <inkml:trace contextRef="#ctx0" brushRef="#br1" timeOffset="12296.31">15182 13744 26 0,'-19'0'13'0,"27"-5"-49"0,-2 5 39 16,4 3-3-16,3-3 0 0,-5 2 0 16,3-2 1-16,5-2-1 15,5-3 0 1,21 3-1-1,1-3 1-15,-9-2-1 16,-2 0 0-16</inkml:trace>
  <inkml:trace contextRef="#ctx0" brushRef="#br1" timeOffset="12580.32">15497 13497 28 0,'2'0'14'0,"19"0"-52"16,-13 0 41-16,3 2-3 16,5-4 0-16,-3 4 1 0,0 3 0 15,-2 7-2-15,-3 4 1 16,-3 1 0-16,-5 4 1 16,-3 2-1-16,-4 3 1 15,-7 0-1-15,1-7 0 16,0-3 0-16,0 1 1 15,2-1-2-15,0 1 1 16,4-5-1-16,-1-1 1 16,2-4-2-16,4 0 1 15,-1 1-1-15,3-4 1 16</inkml:trace>
  <inkml:trace contextRef="#ctx0" brushRef="#br1" timeOffset="13210.51">16113 13497 29 0,'-3'5'14'0,"-2"-19"-54"0,3 9 43 16,-1 0-3-16,-2 0 0 16,-1 3 0-16,1 2 1 15,-3 0-1-15,0 2 0 16,-2 3 0-16,-1 0 0 16,3-3 0-16,0 1 1 0,3 4-1 15,2 4 0-15,3 4 0 16,5 1 0-16,1 3 0 15,2 2 0-15,-3 0 0 16,0 3 0-16,1 2 0 16,-4-8 0-16,4-4 0 15,-4 1 0-15,1-1 0 16,-3 0 1-16,0 0 0 16,-3-2 0-16,3-3-1 15,-5-2 1-15,-3-5-1 16,-5-4 1-16,-6-3-1 15,1 1 1-15,-1-3-2 16,3 0 1-16,3 4-2 16,5 3 1-16,8 0-1 15,8-2 1-15,0 0-1 0,3-3 0 16</inkml:trace>
  <inkml:trace contextRef="#ctx0" brushRef="#br1" timeOffset="13753.38">16298 13450 37 0,'-23'5'18'0,"-12"9"-68"0,27-10 54 0,-2 1-4 16,-1 0 0-16,0 9 0 15,4 5 0-15,1 2 0 16,1 2 0-16,0-1 0 16,2 4 0-16,3-1 0 15,5-6 1-15,1-5-1 16,4-7 0-16,3-7-1 16,3-4 1-16,0-8 0 15,0-5 0-15,0-6-1 16,0-5 1-16,-3 9 0 15,0 0 0-15,-2 0 0 16,-3 5 0-16,-3 0 0 16,-2 5 0-16,-3 2 0 15,0 2 0-15,-3 5 0 0,3 2 1 16,-3-2-1-16,3 0 1 16,-2 10 0-16,2 4 0 15,0 2-1-15,0 3 1 16,0 0-1-16,0 2 1 15,0 0-1-15,0-4 0 16,2 1 0-16,4-3 1 16,2-4-2-16,2-4 1 15,-2-2-1-15,3-5 0 16,-1-5-1-16,4-2 1 16,-1 3-1-16,3 1 1 0,0-4-1 15,-1 0 1 1</inkml:trace>
  <inkml:trace contextRef="#ctx0" brushRef="#br1" timeOffset="14576.17">16494 13624 26 0,'3'-5'13'0,"10"5"-49"15,-5-4 39-15,3-1-3 16,2-5 0-16,3-4 0 16,2-2 1-16,1-3-1 15,-1 7 0-15,1 1 0 16,-1-6 1-16,-5 1-1 16,-2-1 0-16,-3 1 0 0,-5 2 1 15,-6 2-1-15,-2 2 0 16,-6 6 0-16,-2 6 0 15,0 5 0-15,-3 3 1 16,3-1-1-16,-1 3 0 16,4 9 0-16,-1 2 0 15,3 3 0-15,0 5 1 16,3 6-1-16,0-8 1 16,2-1-1-16,0 0 0 0,3-2 0 15,-2 0 1-15,-1-3-1 16,0-1 0-16,-2-8 0 15,0 0 0-15,0-5 0 16,-3-4 1-16,0-3-1 16,2-2 0-16,4-4 0 15,-1-4 0-15,-2 1 0 16,2-2 0-16,1-3-1 16,2 1 1-16,-3 1 0 15,3-2 0-15,5-2-1 16,3 0 1-16,5-5 0 15,9 3 0-15,1-3-1 16,6 0 1-16,3 0 0 16,3-6 0-16,2 3 0 15,-3-1 0-15,-2 4 0 16,-3 3 0-16,-5-3 0 16,-6 2 0-16,-5 1 0 0,-7 2 0 15,-9 2 0-15,-10 5 1 16,-3 2-1-16,-3 8 1 15,1 1-1-15,-1 3 0 16,1 0 0-16,2 3 1 16,3 4-1-16,2-5 1 15,6 12-1-15,0 1 1 16,5 1-1-16,2 1 1 16,4-1-1-16,2 1 1 15,2-3-1-15,6-2 0 16,5-5 0-16,0-5 0 15,6-4-1-15,-9-3 0 0,3-4-1 16,1-5 1-16,-1 2-1 16,3 0 0-16,2-2 0 15,-2-2 0-15</inkml:trace>
  <inkml:trace contextRef="#ctx0" brushRef="#br1" timeOffset="22593.98">19082 13083 40 0,'-6'17'20'0,"12"-32"-73"16,-4 13 56-16,6 4-3 16,0-4 0-16,6-5 0 15,-1-7 1-15,3-10-2 16,2-1 1-16,6-11 0 15,2-6 1-15,1 4-1 0,-3 3 0 16,-3 4 0-16,-5 6 0 16,-3 3 0-16,-5 11 1 15,-3 6-1-15,0 5 1 16,-2 7 0-16,-3 7 0 16,0 0-1-16,0 5 1 15,-3 2-1-15,-2 5 1 16,0 0-1-16,2 2 1 15,1 0-2-15,-1 1 1 16,3-8-1-16,0-2 0 16,0-3-1-16,5-7 1 0,1-2-2 15,1-4 1-15,7-8 0 16,2-2 0-16</inkml:trace>
  <inkml:trace contextRef="#ctx0" brushRef="#br1" timeOffset="22968.83">19661 12733 33 0,'0'-3'16'0,"0"3"-60"16,0 3 48-16,-5-3-4 16,2 2 0-16,-2 5 0 15,0-2 1-15,-1-1-1 16,-2 4 0-16,1 1 0 15,-1 0 1-15,-3 3-1 16,-2 2 1-16,0 5-1 0,-1-3 1 16,4-4-1-16,2 0 0 15,2 0 0-15,4 0 1 16,2-1-1-16,5-1 1 16,3-1-1-16,3 3 0 15,-1 0 0-15,1-1 1 16,-1 3-1-16,1 1 1 15,2-4-1-15,-2 1 0 16,2-2-1-16,6-3 0 16,2-3-1-16,0-1 1 15,-3-3-2-15,6-3 1 0,3 1 0 16,-4-3 0-16</inkml:trace>
  <inkml:trace contextRef="#ctx0" brushRef="#br1" timeOffset="23434.47">20008 12773 36 0,'-3'-12'18'0,"16"-7"-67"16,-7 12 54-16,4 2-5 15,3 1 0-15,3 1 1 16,0 1 0-16,0 2-1 15,3 2 0-15,-3 1 0 16,-6 1 1-16,1 1-1 16,-3 7 1-16,0-3-1 0,-3 1 0 15,0-1 0-15,-2 5 0 16,-6 0 0-16,-2 3 0 16,-3-1 0-16,0 1 1 15,-3-1-1-15,-2 1 0 16,3 1 0-16,-1 1 0 15,3-2 0-15,3-1 0 16,5 1 0-16,2-6 1 16,4 1-1-16,4-3 0 15,1-1 0-15,-1-1 0 16,4-3 0-16,-6 1 0 0,-3 0 0 16,3-3 0-16,0 0-1 15,0 1 0-15,2-3 0 16,1 0 0-16,2 0-1 15,-2 0 0-15,2-3 0 16,0 3 0 0</inkml:trace>
  <inkml:trace contextRef="#ctx0" brushRef="#br1" timeOffset="24035.28">18579 13709 38 0,'-11'-3'19'0,"30"-8"-70"16,-8 8 56-16,4 1-5 16,9-3 1-16,5 0 0 15,3 1 0-15,13-3-2 0,-5 2 1 16,-3 0 0-16,-5-2 1 16,-1 3-1-16,-2-1 0 15,-5 5-2-15,-3-3 1 16,-5-1-1-16,-5 1 1 15,-6 6-1-15,-5 4 0 16</inkml:trace>
  <inkml:trace contextRef="#ctx0" brushRef="#br1" timeOffset="24215.59">18738 13739 27 0,'-24'-7'13'0,"19"10"-49"0,10-3 40 0,3 0-4 15,5 0 0-15,3 0 0 16,10-3 1-16,6 3-2 15,-3-2 1-15,0 2 0 16,-2 2 1-16,-1-2-2 16,1 0 1-16,-3-7-1 15,-1 0 0-15,1 0 0 16,-5-2 0-16</inkml:trace>
  <inkml:trace contextRef="#ctx0" brushRef="#br1" timeOffset="24455.3">19008 13568 26 0,'-16'-5'13'0,"26"-2"-48"16,-4 7 38-16,2 2-3 15,2 0 1-15,3 3 0 0,3 2 0 16,3 0-1-16,-1 3 0 16,-4 1 1-16,-4 6 1 15,-5-1-1-15,-5 6 0 16,-5-8-1-16,-5 2 1 15,-9 3-1-15,1 2 1 16,-1 0-2-16,0 0 0 16,4 1-1-16,1-4 1 15,6-1-2-15,8-5 1 16</inkml:trace>
  <inkml:trace contextRef="#ctx0" brushRef="#br1" timeOffset="25176.51">19463 13560 33 0,'-6'15'16'0,"9"20"-60"0,-3-21 48 0,0 2-4 16,0 3 0-16,-3-2 0 16,1 2 1-16,-1 2-1 15,-2 0 0-15,2 0 0 16,-2-2 1-16,2-3-1 16,-2-4 0-16,2-5 0 15,1-5 0-15,-1-4-1 16,0-5 1-16,1-5-1 15,2 1 1-15,0-6-1 16,2-2 1-16,4-4-1 16,2-3 1-16,0 2-1 15,0 1 1-15,-1-1 0 16,4 6 0-16,-3-1 0 0,3 2 0 16,-1 3 0-1,3 2 0-15,1 1 0 0,-1 4 0 16,-3 2-1-16,4 3 1 15,-4 4-1-15,1 3 1 16,-1-1-1-16,6 3 0 16</inkml:trace>
  <inkml:trace contextRef="#ctx0" brushRef="#br1" timeOffset="25448.67">19701 13513 30 0,'-5'15'15'0,"7"10"-56"16,1-18 44-16,-3 5-3 16,0 2 1-16,0 3-1 15,0 4 1-15,0 3-1 16,0-6 0-16,0-4 0 15,0-2 0-15,-3 0 0 16,3-3 0-16,0-2-1 16,3-4 1-16,2-3-2 15,6 2 1-15</inkml:trace>
  <inkml:trace contextRef="#ctx0" brushRef="#br1" timeOffset="25597.91">19756 13471 18 0,'0'-5'9'0,"8"5"-35"0,-5 0 26 16,2 3-1-16,1 1 1 16</inkml:trace>
  <inkml:trace contextRef="#ctx0" brushRef="#br1" timeOffset="26001.68">19963 13485 27 0,'2'0'13'0,"-2"10"-50"16,0-13 40-16,-2 3-3 15,-3 0 0-15,-3 0 0 16,0 0 1-16,-3 0-1 15,3-2 0-15,0 4 0 16,0 3 1-16,3 0-1 16,0 6 0-16,2 6 0 15,0-1 1-15,3-2-1 16,3 1 0-16,0 1 0 16,2 3 0-16,3-3 0 15,0 6 0-15,0-6 0 0,0-2 0 16,-3-5 0-16,-2 1 1 15,-3-1 0-15,-3 1 0 16,0-3-1-16,-2 0 1 16,0-2-1-16,-1-3 0 15,-1-4 0-15,-1 2 0 16,0 0-1-16,0-5 0 16,0-2 0-16,3 0 0 15,2-3-1-15,8 1 0 16</inkml:trace>
  <inkml:trace contextRef="#ctx0" brushRef="#br1" timeOffset="26288">20172 13325 30 0,'-5'-4'15'0,"2"8"-55"16,0 1 44-16,1 7-4 15,-1 4 1-15,-2 5 0 16,-1 3 1-16,1-3-3 16,0 5 1-16,2 5 1 15,-2-3 0-15,0 0 0 16,-1 3 0-16,1-3-1 16,2 0 1-16,-2-4-2 0,2-6 1 15,1-4-2-15,7-9 1 16,3-7-1-16,0-3 0 15,8-2-1-15,0-9 1 16</inkml:trace>
  <inkml:trace contextRef="#ctx0" brushRef="#br1" timeOffset="27217">20384 13321 29 0,'-3'7'14'0,"-18"9"-53"0,15-9 42 16,-4 3-3-16,-1-1 0 0,-2 3 0 16,-3 2 1-16,0 2-1 15,0-4 0-15,1 0 0 16,1-3 0 0,4 1 0-1,-1-1 1-15,1-4-1 16,2-1 0-16,2 1 0 15,4-2 0-15,2-1 0 16,-3 5 0-16,3 0 0 16,0-2 0-16,-3 2 1 15,3 2 0-15,0 1-1 16,3-1 1-16,0 3-1 16,-1-1 1-16,4 1-1 15,-1-2 1-15,0-1-1 0,6 0 0 16,-3-1 0-16,2-4 0 15,1-4 0-15,2 0 0 16,0-4-1-16,1-6 1 16,1-2-1-16,-1-4 1 15,-1-1-1-15,0 1 1 16,-2 4-1-16,-1 5 0 16,-2 2 1-16,-2 1 0 15,-4 1 0-15,-2-1 0 16,0-1 0-16,-2 3 0 15,-1 2 0-15,0 4 1 0,1 6 0 16,2-1 0-16,0 1-1 16,0 1 1-16,2 1-1 15,4 0 0-15,-1-3 0 16,3-2 0-16,2-2 0 16,4-5 0-16,1 0-1 15,1-5 1-15,0 1-1 16,3-6 1-16,-1-2-1 15,-2-4 0-15,0 7 0 16,-3-1 1-16,-2 1-1 16,-1 2 1-16,-2 2 0 15,-5 3 1-15,-3 2-1 16,0-5 0-16,-3 10 0 16,-2 6 1-16,0 8-1 15,-1 2 1-15,-2 1 0 16,1 6 0-16,-4 2-1 0,0-6 1 15,1 2 0-15,2 2 0 16,0 0-1-16,0-2 1 16,0-2-1-16,0-3 0 15,0-5 0-15,0-4 0 16,0-3 0-16,0-4 1 16,0-5-1-16,0-5 0 15,1-2 0-15,-1-2 0 16,2-3-1-16,1-2 1 15,2 0-1-15,3 0 0 16,6 9 0-16,2-4 1 0,7-3-2 16,7 0 1-16,7-2-1 15,3-2 1-15,7-3-1 16,6 0 1-16</inkml:trace>
  <inkml:trace contextRef="#ctx0" brushRef="#br1" timeOffset="51088.7">17674 4327 35 0,'-32'21'17'0,"24"-18"-63"0,14-6 49 0,4-1-3 15,6-3 1-15,-3-1 0 16,6 4 0-16,13-8-1 16,13-2 0-16,8-3 0 15,10-1 1-15,-10-4-1 16,3 1 1-16,-1 5-1 15,1 4 1-15,-6 3-2 16,-5 2 0-16,-11 2 0 16,-7 3 0-16,-11-1-1 15,-11 6 1-15,-10 4-1 16,-9 7 1-16</inkml:trace>
  <inkml:trace contextRef="#ctx0" brushRef="#br1" timeOffset="51284.13">17883 4407 34 0,'-37'21'17'0,"29"-7"-64"0,14-14 50 16,7-2-3-16,5 0 1 16,11-3-1-16,11-2 1 15,2-3-2-15,3-4 1 16,6-2 0-16,7-3 1 16,0 0-1-16,3 5 0 15,0 0-1-15,-11 0 1 16,-10 2-1-16,-9-2 0 15,-7 2 0-15,-3 5 0 16</inkml:trace>
  <inkml:trace contextRef="#ctx0" brushRef="#br1" timeOffset="51915.28">18203 4043 25 0,'-16'-8'12'0,"30"4"-46"0,-6 4 37 15,2 0-3-15,3 2 1 0,9 3-1 16,1 0 1-16,12-1-1 16,10 1 0-16,-6 7 0 15,-4-1 1-15,-1 6-1 16,1-3 0-16,-1-2 0 15,-5 2 1-15,-5 5 0 16,-8 2 0-16,-11 0-1 16,-7 5 1-16,-6 7-1 15,-3 2 1-15,-2-2-1 16,-11 2 1-16,-8 1-1 16,-2-3 1-16,2-3-2 15,0-4 1-15,6-2-1 16,2-3 0-16,3-3-1 15,5-1 1-15,11-3-2 16,2-2 1-16</inkml:trace>
  <inkml:trace contextRef="#ctx0" brushRef="#br1" timeOffset="54482.71">18672 3600 25 0,'8'-4'12'0,"7"-10"-46"16,-9 7 36-16,7-3-2 16,-2 1 0-16,2-3 0 15,0-2 1-15,0-5-1 0,3 12 0 16,0-2 0-16,0-8 0 15,0-2 0-15,-3-4 1 16,-2 2-1-16,-1-1 0 16,-5 8 0-16,-5 3 0 15,-5 3 0-15,-3-3 0 16,-5 11 0-16,-3 4 1 16,0 11-1-16,0-1 0 15,3 4 0-15,3-8 0 16,2 4 0-16,2 10 1 0,4-8-1 15,2 8 0-15,5-8 0 16,3 0 1-16,5 1-1 16,3-8 0-16,5 1-1 15,3-8 1-15,-3-2-1 16,-2-7 1-16,2 0-2 16,0 0 1-16</inkml:trace>
  <inkml:trace contextRef="#ctx0" brushRef="#br1" timeOffset="55082.31">19174 3321 30 0,'-18'0'15'0,"-6"0"-55"15,19 0 43-15,-3 7-3 16,-3 0 0-16,-2 4 0 0,-3 6 1 15,3-1-1-15,0 5 0 16,2-11 0-16,3 2 1 16,3 4-1-16,0 1 0 15,5-3 0-15,2 0 1 16,3 0-1-16,1-2 0 16,2-3 0-16,0-2 0 15,2-2-1-15,1 0 1 16,-1-5-1-16,4-12 1 0,-1 2-1 15,0-1 1-15,0-1-1 16,-2 5 0-16,-1-3 0 16,1-1 1-16,-3-3-1 15,0-1 0-15,0 1 0 16,0 3 1-16,-3-6 0 16,0 5 0-16,1 3 0 15,-4 2 0-15,-2 4 0 16,0 3 1-16,0 0 0 15,0 8 0-15,-2-1-1 16,-1 4 1-16,0 3 0 16,1 1 0-16,-1-11-1 15,3 8 1-15,0 5-1 16,0 1 1-16,-3 4-1 16,3-1 0-16,0 0 0 15,-2 0 1-15,-1 3-1 0,3-1 0 16,0 1 0-1,0-8 0-15,-2 0 0 0,2 1 0 16,-3-5-1-16,0-1 0 16,1-3 0-16,2-1 0 15,2 0-1-15,4-7 1 16</inkml:trace>
  <inkml:trace contextRef="#ctx0" brushRef="#br1" timeOffset="55698.13">19272 3520 23 0,'11'-16'11'0,"-1"-22"-43"16,-2 34 34-16,0-8-2 15,3-2 0-15,-1-5 0 16,-2 2 0-16,-2-1 0 16,-1 6 0-16,0 2 0 15,1 3 0-15,-6 3 0 16,0 4 0-16,0 2 0 16,0 3 1-16,0 2-1 15,0 2 1-15,0 3 0 16,0 0 0-16,2 0-1 0,-2 2 1 15,0-10-1-15,3 3 0 16,-3 0 0-16,0 1 1 16,0-1-1-16,0-3 0 15,3-1 0-15,2-3 0 16,0 2-1-16,3-4 1 16,0-5 0-16,3-10 0 15,-1-4-1-15,1-3 1 16,-1 10 0-16,1 3 0 15,-3-6-1-15,-3 3 1 16,3 7 0-16,-5 5 0 0,-3 2 0 16,0-5 0-16,0 5 0 15,0 5 1-15,0 2-1 16,0 7 1-16,2 0-1 16,1 0 1-16,2 2-1 15,1-1 1-15,-1-6-1 16,3-4 0-16,0 2 0 15,0-3 0-15,0 1-1 16,2-5 0-16,3 2 0 16,3 6 0-16,0-13-1 15,3-2 1-15</inkml:trace>
  <inkml:trace contextRef="#ctx0" brushRef="#br1" timeOffset="56208.49">19778 3241 27 0,'2'-5'13'0,"-15"10"-49"0,8-3 39 16,-3 0-3-16,-5 3 1 16,-3 2 0-16,0 5 0 15,0 0-2-15,3-8 1 16,2 6 0-16,1-1 1 16,2 3-1-16,2 0 1 15,4-1-1-15,2 1 0 16,2-3 0-16,1-1 1 15,2-4-1-15,1-1 0 16,1-3-1-16,4-3 1 0,0-1 0 16,-1-4 0-16,1-3-1 15,-1 1 1-15,-2 3 0 16,0 3 0-16,-2-3 0 16,-1-1 0-16,-5-1 0 15,0 4 0-15,0 5 0 16,0-4 0-16,0 4 0 15,0 0 1-15,0 0-1 16,5 2 1-16,-2 3-1 16,-1-1 1-16,1-1-1 15,2 1 1-15,-2 4-1 16,-3-1 0-16,3-3 0 16,-1 6 1-16,1-1-1 15,0 0 0-15,2-1 0 16,0-6 0-16,0 0-1 15,1-2 1-15,-1-2-1 0,3-5 1 16,3 0-1-16,-1 0 0 16,6-3-1-16,-3-1 1 15,3-4-1-15,3 1 1 16</inkml:trace>
  <inkml:trace contextRef="#ctx0" brushRef="#br1" timeOffset="57093.83">19968 3313 20 0,'5'-11'10'0,"17"-10"-38"0,-17 13 30 15,5-6-2-15,4-4 0 16,2-13 0-16,-1-9 0 15,4 0 0-15,-1-9 0 16,1 4 0-16,-3 0 0 0,-6 3 0 16,-2 4 0-1,0 5 0-15,-8 5 0 0,-5 9 0 16,-3 5 1-16,-2 7-1 16,-1 5 1-16,-5 7-1 15,3 6 1-15,0 3 0 16,2 3 0-16,0 9 0 15,3 7 0-15,3-3-1 16,3 6 1-16,2-1-1 16,2 2 0-16,6-8 0 15,-3 1 1-15,3-2-1 16,3-4 0-16,0-5-1 16,-1-7 1-16,3-5-1 15,1-5 1-15,1-4-1 16,-1-3 0-16,-6-2 0 15,0-3 0-15,-1-6 0 16,-1-1 0-16,-1-11 0 0,0 9 0 16,1 3 1-16,-1 2 0 15,-2 4 0-15,-1-1 1 16,1 4-1-16,-3 2 1 31,0 17 0-31,0 7 0 16,0-1 0-16,0 3 0 15,0-2-1-15,3 2 1 16,-1-4-1-16,3-3 1 16,-2-2-2-16,2-5 1 0,1 0-2 15,-1-5 1 1,6-2-1-16,2 3 1 0</inkml:trace>
  <inkml:trace contextRef="#ctx0" brushRef="#br1" timeOffset="57215.61">20238 2982 23 0,'-8'-2'11'0,"16"2"-43"15,0 0 33-15,0 0-2 16,8 0 0-16</inkml:trace>
  <inkml:trace contextRef="#ctx0" brushRef="#br1" timeOffset="57456.54">20466 2751 40 0,'-8'7'20'0,"2"17"-74"0,6-15 58 16,0 5-3-16,0 3 0 16,-2 6 0-16,-1 3 0 15,3 10-2-15,0-3 1 16,0 7 1-16,0-5 0 15,0-2-1-15,0 0 0 16,0-5-1-16,0 2 1 16,0-11-2-16,0 0 1 15,5-2-1-15,3-10 0 16</inkml:trace>
  <inkml:trace contextRef="#ctx0" brushRef="#br1" timeOffset="58055.11">20423 3027 25 0,'-2'-12'12'0,"12"-2"-46"16,-5 9 36-16,3 0-2 15,3-2 0-15,5 3 0 16,2-1 0-16,4 2 0 16,-4-4 0-16,-2 3 0 15,-3-3 0-15,0 2 0 16,-2 0 0-16,2 1 0 15,-2 1 0-15,-1 3 0 16,-2 5 0-16,0 2 0 16,-2 2 1-16,-1 5-1 0,-3-6 1 15,4 8-1-15,-4 0 1 16,4 3-1-16,-1 2 1 16,0-6-1-16,3-1 0 15,3-3 0-15,2-8 1 16,3-3-1-16,0-7 0 15,2-5-1-15,3 3 1 16,1-10-1-16,-4 0 1 16,3-2 0-16,-2 0 0 15,-3 6-1-15,-3-3 1 16,0 8 0-16,-5 1 0 0,-8 9 0 16,3 2 0-16,-6 8 0 15,0 8 0-15,-2 1 0 16,0 12 1-16,2 6 0 15,-2-1 0-15,2 8-1 16,1-4 1-16,-1 3 0 16,0 1 0-16,1-6-1 15,-1-7 1-15,-5-3-1 16,0-5 1-16,0-2-1 16,-2-11 1-16,-1-3-1 15,0-2 0-15,6-5-1 16,3-5 1-16,4-4-2 15,6-10 1-15,3 5-1 16,2-1 1-16,5-3-1 16,9 6 1-16</inkml:trace>
  <inkml:trace contextRef="#ctx0" brushRef="#br1" timeOffset="59571.3">19360 4071 28 0,'0'-24'14'0,"-11"36"-51"15,6-12 40-15,-3 5-3 16,-3-5 0-16,-2 4 0 15,-3 11 1-15,0 1-1 16,0-7 1-16,3 5-1 16,0 3 1-16,2 2-1 15,3 2 1-15,3 0-1 16,2 0 1-16,1 0-1 0,2-4 1 16,2-10-1-16,4-5 0 15,2 8 0-15,2-8 0 16,3 3-1-16,-2-5 1 15,2-5-1-15,3-4 1 16,-3-5-1-16,1-5 0 16,-4-2 0-16,-2-1 1 15,0-3-1-15,0-1 1 16,0 2-1-16,-3 8 1 16,1-3 0-16,-1 7 0 0,-3 3 0 15,-2 2 0 1,0 7 0-16,0 0 1 0,0 2-1 15,-2 7 1-15,2 3-1 16,0 2 1-16,0-2-1 16,0 0 1-16,0 0-1 15,0-1 1-15,2-1-1 16,1-1 0-16,0-2 0 16,2-2 1-16,0-3-2 15,1-4 1-15,2-3 0 16,-1-2 0-16,4-2-1 15,2-10 0-15,1 0 0 16,-1 0 1-16,0 0-1 16,-2 8 0-16,-3 1 1 15,-3 3 0-15,0 5 0 16,-5 2 0-16,3 5 0 0,-1-1 1 16,1 8-1-16,-3 2 1 15,0 0-1-15,0-2 1 16,0-3-1-16,3 1 1 15,-1-1-1 1,4-2 1-16,-1 3-1 0,0-8 0 16,0 0 0-16,3-2 1 15,-2 0-1-15,2-2 0 16,0-10 0-16,0-2 0 16,-3-5 0-16,0-2 0 0,0 2 0 15,3 1 0 1,0 3-1-16,-2 1 1 0,2 3-1 15,-1 1 1-15,4 6 0 16,0 1 0-16,-1 6 0 16,1-1 0-16,-1 3 0 15,1 2 0-15,0 4 0 16,-4 1 0-16,1 2 0 16,0-2 1-16,-2 4-1 15,-1-1 0-15,0-1 0 16,3-5 1-16,-3 0-2 15,1-1 1-15,-4-4-1 16,4-4 0-16,-1-4-1 16,3-1 1-16,8-2-1 15,2 2 1-15</inkml:trace>
  <inkml:trace contextRef="#ctx0" brushRef="#br1" timeOffset="60292.12">20241 3934 31 0,'-14'-2'15'0,"-7"-12"-57"15,16 14 46-15,2 7-4 16,-2 2 1-16,-3 1-1 16,0-1 1-16,3 1-1 15,-6 4 0-15,3-5 1 16,0 3 0-16,3 2-1 16,0 2 1-16,2 1-1 0,1-3 0 15,2-2 0-15,0 0 1 16,5-3-1-16,3-2 0 31,2-12-1-31,1-9 0 16,-1 2 0-16,4-2 1 15,-4 0-2-15,1-5 1 16,-1-4 0-16,-2 6 0 16,-2-4 0-16,-1 7 1 15,-2 5 0-15,-1 2 0 0,-2-3 0 16,3 6 1-16,-3 6 0 15,3 3 0-15,-1 2-1 16,1 2 1-16,0 3-1 16,-3 0 1-16,2 2-1 15,1-3 0-15,-1-1 0 16,1 2 1-16,0-1-1 16,2-4 0-16,3-2-1 15,0-5 1-15,2-2-1 16,1-5 0-16,2-7-1 15,1 4 1-15,-1-2 0 16,3-4 0-16</inkml:trace>
  <inkml:trace contextRef="#ctx0" brushRef="#br1" timeOffset="60606.77">20415 3876 28 0,'-8'14'14'0,"6"7"-52"15,2-12 41-15,0 1-3 0,0 4 0 16,0 2 0-16,0 3 1 15,0-2-2-15,0 4 1 16,2-5 0-16,1-2 1 16,0-2-1-16,-1 0 0 15,1-5 0-15,2-5 0 16,-2-4-1-16,-1-3 1 16,1-4-1-16,0-1 1 15,-3-1-1-15,0-1 1 16,-3 0-1-16,3-4 1 15,-3 1 0-15,3 4 0 0,0-6 0 16,3 1 0-16,0 2-1 16,-1 2 1-16,4 0 0 15,-1 0 0-15,0 1 0 16,1 1 0-16,2 1-1 16,-1 2 1-16</inkml:trace>
  <inkml:trace contextRef="#ctx0" brushRef="#br1" timeOffset="61267.64">20651 3657 36 0,'0'2'18'0,"-3"24"-67"0,3-14 54 0,-3 0-5 16,1 6 1-16,-1 11 0 16,1-8 0-16,-1 7-1 15,0 3 0-15,3-1 0 16,0-2 1-16,0-4-1 16,0-5 0-16,0-3 0 15,0-4 1-15,0-5-1 16,3-2 0-16,-3-5 0 15,5-12 0-15,0-5-1 16,1 1 1-16,4-8 0 16,1-1 0-16,5 1-1 15,0 1 1-15,0 4-1 16,-1 5 1-16,1-3 0 16,0 10 0-16,-3 5-1 15,1 2 1-15,-4 4 0 16,1 11 0-16,-3-6 0 0,-3 3 0 15,-2 2 0-15,-3 5 0 16,-6-1 0-16,1 4 1 16,-3-8-1-16,-2 2 0 15,2-2 0-15,-3-2 1 16,0-2-2-16,4-3 1 16,1 0-1-16,1-7 1 15,2 0-2-15,1 0 1 16,2-7-1-16,5 0 1 15</inkml:trace>
  <inkml:trace contextRef="#ctx0" brushRef="#br1" timeOffset="61523.96">20979 3749 31 0,'0'7'15'0,"0"-5"-56"16,0 3 44-16,0-1-3 16,0 6 0-16,0 2 0 15,0 4 1-15,0-4-1 16,0-3 0-16,0 8 0 16,2-3 0-16,-2 2 0 15,0 1 0-15,0-8-1 16,0-2 1-16,3-5-2 15,5 3 1-15</inkml:trace>
  <inkml:trace contextRef="#ctx0" brushRef="#br1" timeOffset="61673.23">20995 3671 23 0,'-6'-7'11'0,"14"12"-42"0,-8-5 32 15,6 0-2-15,-4 0 1 16,-2 0-1-16,3 7 0 0</inkml:trace>
  <inkml:trace contextRef="#ctx0" brushRef="#br1" timeOffset="62063.71">21235 3473 27 0,'-2'15'13'0,"2"13"-49"0,0-21 39 16,0 5-3-16,0 2 0 15,0 7 0-15,0 2 1 16,-3 6-1-16,1-6 0 16,-1 3 0-16,0 0 0 15,1 0 0-15,-1-3 1 16,0 1-1-16,1 2 0 15,-1-15-1-15,0 1 1 16,1-2-1-16,-4-1 1 16,6-2-2-16,0 5 1 0</inkml:trace>
  <inkml:trace contextRef="#ctx0" brushRef="#br1" timeOffset="62275">21103 3725 27 0,'16'-2'13'0,"13"-19"-50"16,-18 18 39-16,5-2-2 16,2-2 0-16,1 0-1 15,2-2 1-15,3 0-1 16,-1-1 1-16,1 5-1 15,-3 1 1-15</inkml:trace>
  <inkml:trace contextRef="#ctx0" brushRef="#br1" timeOffset="63057.45">21429 3614 34 0,'-3'10'17'0,"-2"23"-64"0,7-26 51 16,-2 7-4-16,0-2 0 15,0 0 0-15,0 2 1 16,0-5-1-16,0 3 0 16,0 0 0-16,0-3 1 0,3-2-1 15,0-2 0-15,-3-3 0 16,0-7 1-16,0 1-2 16,0-1 1-16,0-2 0 15,0-2 0-15,0-1-1 16,0-6 1-16,0 2 0 15,0-1 0-15,2-1-1 16,1-1 1-16,2 1-1 16,0 0 1-16,3-3-1 15,3 5 1-15,2-3-1 16,6-2 0-16,2 8 0 16,3-4 1-16,0 4-1 15,-1-1 0-15,1 5 1 16,-3-2 0-16,-2 1 0 15,-3 1 0-15,-3 5 0 16,-2-3 1-16,-6 1 0 16,-5 4 0-16,0 4 0 0,-3 1 0 15,-2 4 0-15,-6 1 0 16,1 2 0-16,-3 2 0 16,2 0-1-16,0 0 1 15,1 2 0-15,-1 6 0 16,3-8-1-16,0 2 0 15,3 1 0-15,2-1 1 16,6-2-1-16,0 3 0 16,5-13 0-16,2 1 0 15,1-5-1-15,2 0 1 0,0-9-1 16,0 2 1-16,3-8-1 16,0 1 1-16,5-4-1 15,-5-4 1-15,-3 4-1 16,-5-8 1-16,-2 12 0 15,-1-5 0-15,-2 7 0 16,-3 3 0-16,5 4 0 16,-8 5 0-16,6 5 1 15,-8-1 0-15,-1 3 0 16,1 3 0-16,0 2 0 16,-1-1 0-16,4 1 0 15,-1 2 0-15,3-4-1 16,0 4 1-16,0-3-1 15,3 4 0-15,2-6 0 16,3-2 0-16,0 0 0 0,0-2 0 16,3-3-1-16</inkml:trace>
  <inkml:trace contextRef="#ctx0" brushRef="#br1" timeOffset="63566.36">21897 3455 45 0,'0'0'22'0,"3"-7"-82"0,-3 7 63 16,0 0-3-16,0 0 0 15,0 0 0-15,0 0 1 16,5 0-2-16,-2 0 1 0,-1 2 0 16,1-2 1-1,2 0-1-15,-5 0 0 0,5 0 0 16,-5 0 0-16,3 0 0 15,0-2 0-15,-1 2 0 16,-2 0 0-16,3 0 0 16,-3 0 1-16,5 0-1 15,-5 0 0-15,3 0 0 16,-3 0 0-16,0 0 0 16,0 0 1-16,0 0-1 15,0 0 0-15,0 0-1 16,0 0 1-16,0 0 0 15,0 0 0-15,0 0-1 16,0 0 1-16,3 2 0 16,-3 3 0-16,0-5 0 0,0 0 0 15,2 0 0-15,-2 2 0 16,0 0 0-16,0 1 1 16,0-3-1-16,0 2 0 15,0 0-1-15,0-2 1 16,0 3-1-16,0-3 0 15,3 2 0-15,-3-2 0 16,2 0-1-16,1 2 1 16,0-2 0-16,-1 0 0 15</inkml:trace>
  <inkml:trace contextRef="#ctx0" brushRef="#br1" timeOffset="64600.95">21950 3469 37 0,'0'9'18'0,"5"10"-68"0,-2-14 54 16,-3 2-4-16,2 7 1 16,-2 0-1-16,0 2 1 15,0 3-1-15,-2 0 0 16,-1 0 0-16,0 0 1 15,1-8-1-15,-1 3 1 16,1-6-1-16,2-1 0 16,2 0 0-16,-2-7 1 15,5-7-1-15,-2-3 0 16,0-2-1-16,-1-2 1 16,4-2-1-16,-4 4 1 0,1-4-1 15,0-1 1-15,2-4-1 16,0 5 0-16,3-3 0 15,-3 5 1-15,6 2-1 16,-3 2 0-16,3-6 0 16,-3 7 1-16,5-10-1 15,-3 7 1-15,1-4-1 16,-3 4 1-16,2-2 0 16,1 4 0-16,-3 1 0 15,0 2 0-15,2 4 1 16,1 3 0-16,-3 7-1 15,-3 1 1-15,1 3 0 16,-1 1 1-16,-8 5-1 16,1-8 0-16,-1 12-1 15,0-2 1-15,1 2-1 0,-1-4 1 16,11-1-1-16,0-2 1 16,8-4-1-16,-3-3 0 15,-2-12-1-15,-4 5 1 16,4-12-1-16,0 3 1 15,2-10-1-15,-3 5 1 16,6-7-1-16,-2 7 1 16,-1-10-1-16,-3 8 1 15,1-1 0-15,-3 3 0 16,-3 5 0-16,0 1 0 16,1 1 0-16,-4 5 0 15,-2 11 0-15,0-1 0 0,-2 6 0 16,-1 0 1-16,0 19-1 15,1-7 1-15,-3 14-1 16,-1-10 1-16,-2 17 0 16,0-12 0-16,0 12-1 15,3-9 1-15,-3 0 0 16,3-5 0-16,0 0-1 16,2-12 1-16,-5-5-1 15,3-4 0-15,-3-7 0 16,0-1 0-16,5-8-1 15,1-1 1-15,-1-11-1 16,0 4 0-16,9-2 0 16,-1 0 0-16,11-10-1 15,-3 5 1-15,16-4-1 16,-8 4 0-16,11 2 0 0,-8 6 1 16</inkml:trace>
  <inkml:trace contextRef="#ctx0" brushRef="#br1" timeOffset="69900.15">22876 3201 24 0,'-13'-7'12'0,"-3"2"-45"0,13 5 35 0,-5 0-2 15,0 0 1 1,-10 7 0 0,2 0 0-16,-3 7-2 15,6-2 1-15,0 7 1 16,2-5 0-16,1 5-1 16,2-5 0-16,2 4 0 15,1-3 1-15,5 3-1 16,0-4 0-16,5-4 0 15,1-1 0-15,7-6 0 16,-2-3 1-16,12-12-1 16,-1 2 0-16,12-8 0 15,-2 4 0-15,5-17 0 0,-8 7 1 16,3-23-2-16,-6 7 1 16,1-11 0-16,-9 8 0 15,1-1 0-15,-4 8 0 16,-4 4-1-16,-3 1 1 15,-8 7 0-15,0 6 0 16,0 6 0-16,0 5 0 16,-11 11 0-16,3-4 0 15,-2 8 0-15,-1-1 1 16,-5 11-1-16,3-1 1 16,-3 13 0-16,3-8 0 0,2 15-1 15,4-9 1-15,7 8-1 16,0-6 0-16,5 3 0 15,0-5 1-15,-2-2-1 16,-1-2 0-16,4-5 0 16,-1-5 0-16,6 2 0 15,-3-4 1-15,5-3-2 16,-3-2 1-16,-2 1-1 16,0-8 1-16,3 0-1 15,-3 0 0-15,8-8-1 16,-3-1 0-16,13-7 0 15,-5 4 0-15</inkml:trace>
  <inkml:trace contextRef="#ctx0" brushRef="#br1" timeOffset="70411.42">23379 3012 23 0,'-11'-7'11'0,"-2"7"-42"0,10 0 34 15,-5 3-3-15,0 1 1 16,-8 3 0-16,3 1 0 15,-8 10-1-15,5-4 0 16,-5 12 1-16,5-5 1 16,-2 3-2-16,7-5 1 15,3 2-1-15,0-5 1 16,5 1-1-16,1-3 1 0,7-2-1 16,-2 0 0-16,7-12 0 15,-2 2 0-15,11-4-1 16,-6-5 1-16,3-5-1 15,-3 2 1-15,3-8-1 16,-3 3 1-16,3-8-1 16,-5 6 1-16,-3-11-1 15,-3 9 1-15,-2 5 0 16,-1 3 0-16,1 3 0 16,-3 1 1-16,0 7-1 15,0 0 1-15,-3 7 0 16,1 1 0-16,2 3-1 15,0 3 1-15,-3 3 0 16,3-1 0-16,0 5-1 16,0-6 1-16,0 6-1 15,0-5 0-15,0 3 0 16,0-2 1-16,3-1-1 0,-1-2 0 16,6-2-1-16,-3-3 0 15,19-4-1-15,-5-3 0 16,-6-2-1-16,-2 0 1 15,12-9-1-15,-4 2 1 16</inkml:trace>
  <inkml:trace contextRef="#ctx0" brushRef="#br1" timeOffset="70786.27">23569 3008 25 0,'-10'-3'12'0,"-4"3"-46"0,12 0 37 0,-4 3-3 15,1 1 1-15,-3-1-1 16,3 1 1-16,0 8-1 16,2-2 0-16,0 4 0 15,1-2 1-15,2 4-1 16,0 0 0-16,0 1 0 16,0 2 0-16,5 2 0 15,-2-5 1-15,2 6-1 16,-3-6 0-16,4 8 0 15,-4-6 0-15,1-6 0 16,0-3 1-16,-6 3-1 16,0-2 1-16,-2 1-1 15,2-1 1-15,-4 2 0 16,1-8 0-16,4 1-1 16,-1-3 1-16,-5 1-2 0,3-3 1 15,-1-3-2-15,1 1 1 16,8-3-1-16,-3 5 0 15,13-9 0-15,-2 2 0 16</inkml:trace>
  <inkml:trace contextRef="#ctx0" brushRef="#br1" timeOffset="71161.3">23775 3022 30 0,'-2'-3'15'0,"-6"3"-56"0,8 0 45 0,-5 0-4 16,2 0 0-16,-5 0 0 16,3 3 1-16,-6-1-1 15,3 1 0-15,0 6 0 16,3-2 1-16,2 5-1 16,1 0 0-16,4 2 0 15,1 0 1-15,5 7-1 16,-3-2 0-16,3 0 0 15,0-5 0-15,0 7 0 16,0-5 0-16,-3 5 1 16,1-6 0-16,-4 1 0 15,1 0 0-15,-8-8 0 16,2-6 1-16,-8 3-1 16,3-1 0-16,-5 1-1 15,3 0 1-15,-4-5-2 0,4 0 0 16,2-7-2-16,0 0 1 15,3 0-1-15,-1-5 0 16</inkml:trace>
</inkml:ink>
</file>

<file path=ppt/ink/ink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25:59.407"/>
    </inkml:context>
    <inkml:brush xml:id="br0">
      <inkml:brushProperty name="width" value="0.05292" units="cm"/>
      <inkml:brushProperty name="height" value="0.05292" units="cm"/>
      <inkml:brushProperty name="color" value="#FF0000"/>
    </inkml:brush>
    <inkml:context xml:id="ctx1">
      <inkml:inkSource xml:id="inkSrc1">
        <inkml:traceFormat>
          <inkml:channel name="X" type="integer" max="9600" units="cm"/>
          <inkml:channel name="Y" type="integer" max="7200" units="cm"/>
          <inkml:channel name="T" type="integer" max="2.14748E9" units="dev"/>
        </inkml:traceFormat>
        <inkml:channelProperties>
          <inkml:channelProperty channel="X" name="resolution" value="377.95276" units="1/cm"/>
          <inkml:channelProperty channel="Y" name="resolution" value="425.28058" units="1/cm"/>
          <inkml:channelProperty channel="T" name="resolution" value="1" units="1/dev"/>
        </inkml:channelProperties>
      </inkml:inkSource>
      <inkml:timestamp xml:id="ts1" timeString="2022-04-21T03:25:59.875"/>
    </inkml:context>
  </inkml:definitions>
  <inkml:trace contextRef="#ctx0" brushRef="#br0">2654 3998 25 0,'-8'-5'12'0,"-5"-23"-45"0,13 16 36 16,5-7-3-16,3-2 0 15,2-9 1-15,17-10 0 16,10-14-1-16,0-1 0 16,8-8 0-16,18-8 1 15,27 1 0-15,3-5 0 16,8-1-1-16,23 3 1 15,-5 10 0-15,11 14 0 0,12 9-1 16,-1 14 0-16,2 12 0 16,-3 18 0-16,-13 10 0 15,-8 8 1-15,-5 10-1 16,-3 1 0-16,-24 10 0 16,-10-1 0-16,-11 7 0 15,-13-13 1-15,5 15-1 16,-10-1 0-16,-9-3 0 15,-7-2 0-15,-8-10 0 16,-6 0 1-16,-4-2-1 16,-6-2 0-16,-3-10-2 15,-2 0 1-15,-3-5-1 16,5-6 0-16,-5 2-1 16,0-12 1-16</inkml:trace>
  <inkml:trace contextRef="#ctx1" brushRef="#br0">12703 8800 0,'-35'-33'16,"35"33"0,0 0-1,0 0 1</inkml:trace>
  <inkml:trace contextRef="#ctx0" brushRef="#br0" timeOffset="2222.25">3601 2683 17 0,'-19'-26'8'0,"-4"0"-31"0,15 26 25 16,0 0-2-16,-8-7 0 15,0 10 1-15,-2 1 0 16,2 8-1-16,0 2 0 16,8 5 0-16,0-2 1 15,0 1-1-15,0 6 1 16,8-1-1-16,0 3 0 0,0-2 0 16,8-1 0-16,0-6 0 15,0 2 1-15,0-1-1 16,5-1 0-16,-2-8-1 15,4-2 1-15,4-4-1 16,5-6 1-16,0-6-1 16,2-8 1-16,-2-6-2 15,0-1 1-15</inkml:trace>
  <inkml:trace contextRef="#ctx0" brushRef="#br0" timeOffset="2657.91">3765 2610 21 0,'-11'-9'10'0,"-4"11"-38"15,12 1 30-15,-2 1-2 16,2 3 1-16,-2-7-1 16,2 7 1-16,0 7-1 15,1 5 0 1,2 10 0-16,0-1 1 16,0-5-1-16,0-2 0 15,0-2 0-15,0-5 0 16,0-4 0-16,2-3 1 15,4-7-1-15,2-3 0 16,5-8-1-16,-5-3 1 16,0-3 0-16,0-6 0 15,-3 1 0-15,3 1 0 16,-8 10 0-16,3-4 0 16,-3 8 0-16,0 0 0 15,0 0 0-15,0 7 0 0,0-7 0 16,5 2 0-16,-5 5 0 15,0 8 0-15,2 3 0 16,4-1 1-16,-1 6-1 16,3-2 0-16,0 3 0 15,0-5 0-15,-5-1-1 16,4-1 1-16,1-6-1 16,3-4 1-16,0-4-1 15,2-8 0-15,-8-9 0 16,0-3 0-16</inkml:trace>
  <inkml:trace contextRef="#ctx0" brushRef="#br0" timeOffset="2885.19">3953 2218 27 0,'-13'-12'13'0,"18"35"-49"0,-2-13 39 15,2 4-3-15,3 5 0 16,-6 6 0-16,4 11 1 15,-4 1-1-15,4 3 0 16,-1 3 0-16,3-3 0 16,0-17 0-16,0 5 1 15,-6-2-2-15,4-5 1 16,-1 1-1-16,3-4 0 16,0-8-1-16,-8 2 1 0</inkml:trace>
  <inkml:trace contextRef="#ctx0" brushRef="#br0" timeOffset="3048.98">3895 2613 22 0,'-8'-7'11'0,"21"-15"-42"16,-5 15 33-16,2 0-2 16,9-7 0-16,0 2 0 15,2 1 0-15,0 1-1 16,3 3 1-16,-3 5-1 15,3 4 1-15</inkml:trace>
  <inkml:trace contextRef="#ctx0" brushRef="#br0" timeOffset="3378.07">4170 2636 22 0,'0'14'11'0,"10"-30"-42"0,-4 9 33 15,2 7-2-15,0-3 0 16,5-8 0-16,-8-6 1 15,6-2-2-15,-3-2 1 16,-3-2 0-16,-2-1 1 16,-3 5-1-16,-3-4 0 15,-2 9 0-15,-3 4 1 16,0 10-1-16,0 3 1 16,0 8-1-16,0-4 0 15,0 8 0-15,3 3 1 0,2-1-1 16,3 6 1-16,3-4-1 15,2-5 0-15,3 0 0 16,3-7 0-16,2 5 0 16,0-5 0-16,3 0-1 15,0-7 1-15,0 0-1 16,7 0 0-16,4-7 0 16,-3-5 0-16</inkml:trace>
  <inkml:trace contextRef="#ctx0" brushRef="#br0" timeOffset="3934.14">4506 2352 29 0,'-21'4'14'0,"-3"10"-53"15,16-11 42-15,-5 4-3 16,-1 5 0-16,4 6 0 0,-3-6 1 16,5 9-1-16,2 0 0 15,6 1 0-15,3-1 0 16,2-2 0-16,6-1 1 15,-3-6-1-15,8-2 0 16,-3-3 0-16,3-3 0 16,-3-8-1-16,-2-3 1 15,2-5-1-15,-5 2 1 16,2-4-1-16,-2-7 1 16,3 2-1-16,-3-4 0 15,0-1 0-15,-6 3 1 0,4 2 0 16,-4 5 0-16,1 2 0 15,-3 5 0-15,0 0 0 16,-3 7 0-16,1 7 0 16,-1 3 1-16,0 9-1 15,1 6 1-15,2 13-1 16,0 0 1-16,0-5-1 16,5 4 1-16,0 3-1 15,-2 0 1-15,0 7-1 16,-3-4 0-16,0-10 0 15,-3-5 1-15,0-5-1 16,-2-2 0-16,2-9 0 16,1-5 1-16,-3-2-1 15,2-10 0-15,-5-9 0 16,3-2 0-16,-1-3 0 16,1-2 0-16,2-10-1 15,6 3 1-15,0 7-1 0,-1 0 0 16,9-5 0-16,0 0 0 15,7 2 0-15,6-4 0 16</inkml:trace>
  <inkml:trace contextRef="#ctx0" brushRef="#br0" timeOffset="4219.13">4847 2309 27 0,'-10'0'13'0,"-12"14"-50"0,12-11 40 0,-6 6-3 16,0 8 1-16,3 4-1 15,0 2 1-15,-1-2-2 16,4 5 1-16,2-2 0 16,3-1 1-16,2-2-1 15,3 1 0-15,8-8 0 16,-5-2 0-16,4-5 0 16,1-3 0-16,3-11 0 15,-3-2 0-15,0-1 0 16,-3-4 0-16,3 0 0 15,0-5 1-15,0 1-2 16,0 1 1-16,0-2-1 16,-6 3 1-16,6 2-2 15,3 0 1-15</inkml:trace>
  <inkml:trace contextRef="#ctx0" brushRef="#br0" timeOffset="4698.96">4953 2349 30 0,'0'10'15'0,"-5"18"-56"0,5-19 44 16,0 5-3-16,0-2 0 16,5 5 0-16,-5 1 0 15,0-1 0-15,0-1 0 16,0-6 0-16,0 1 0 0,0-3 0 15,0-4 1-15,0-1-1 16,0-3 0-16,0-3 0 16,0-9 0-16,0 5 0 15,0 0 0-15,3-7-1 16,2-7 1-16,-5 2-1 16,8-2 1-16,-5 2-1 15,2 0 1-15,0-2-1 16,0 7 1-16,1-2 0 15,2 6 0-15,0-4-1 16,0 5 1-16,-1 2 0 16,4 2 0-16,-3 5 0 15,3 2 0-15,-1 5 0 16,-2 5 0-16,0-2 0 16,0 1 1-16,-5 3-1 0,2 5 1 15,0-7-1 1,-2 2 0-16,-1 0 0 15,1-7 1-15,0 0-2 0,-1-4 1 16,-2-3-1-16,3-7 0 16</inkml:trace>
  <inkml:trace contextRef="#ctx0" brushRef="#br0" timeOffset="4805.68">5064 2208 1 0,'11'-2'0'0</inkml:trace>
  <inkml:trace contextRef="#ctx0" brushRef="#br0" timeOffset="5119.56">5358 2170 36 0,'-5'19'18'0,"-14"-7"-66"16,14-14 51-16,-1 2-3 15,1 4 1-15,2 8-1 16,3-5 1-16,0 10-2 16,3-3 1-16,0 2 0 15,2-2 1-15,3 0-1 0,-5 1 0 16,2-4 0-1,-2-1 0-15,2-3-1 0,0 2 1 16,3-9-1-16,0 0 1 16,3 0-1-16,2-7 0 15,0-2-1-15,3-5 1 16,-3-3 0-16,3-6 0 16</inkml:trace>
  <inkml:trace contextRef="#ctx0" brushRef="#br0" timeOffset="5854.86">5567 2088 20 0,'2'-7'10'0,"-4"2"-38"0,2 5 31 16,-3 0-3-16,1 0 1 0,-1 0-1 15,-5 3 1-15,0 1-1 16,3 1 0-16,-1 2 0 16,-1 3 1-16,-1 1-1 15,0 3 1-15,0 5-1 16,2-12 1-16,1 3-1 15,2 6 0-15,1-2 0 16,2 5 0-16,2-9 0 16,4 6 0-16,-1-7 0 15,3 3 0-15,0-5 0 16,-3-4 1-16,3-3-2 16,0-3 1-16,0-4 0 15,3-7 0 1,2-5-1-16,-3-2 1 15,1 5-1 1,-8-1 1-16,2 3-1 0,-5 2 1 16,0 5 0-16,0 3 0 15,0 4 0-15,0 4 1 16,0 3-1-16,-5 0 1 16,5 3-1-16,0-1 1 15,0-6-1-15,5 8 0 16,3-1 0-16,2 6 1 15,4-2-1-15,-1-2 0 0,0 0 0 16,3-3 0-16,0-6 0 16,0-3 0-16,-3-3 0 15,-2-11 0-15,-1 2-1 16,1-9 1-16,2-5 0 16,-5 0 0-16,3-9-1 15,-4 2 1-15,1 0 0 16,-5 3 0-16,-3 6 0 15,-3-2 0-15,1 12 0 16,-4 0 0-16,4 7 0 16,-1 5 0-16,-2 4 0 15,0 12 0-15,2 3 0 16,-2 1 0-16,2 8 0 16,3 3 1-16,3 1-1 15,-3-2 0-15,5 5 0 16,0 0 1-16,8-5-1 0,6 5 0 15,2-12 0-15,3-2 0 16,0-9 0-16,2-1 0 16,9-7-2-16,2-4 1 15,5-3-1-15,-13-6 1 16</inkml:trace>
  <inkml:trace contextRef="#ctx0" brushRef="#br0" timeOffset="17279.75">6173 3622 30 0,'2'-40'15'0,"22"-36"-55"0,-8 50 43 0,13-14-3 16,8-4 0-16,19-10 0 15,2-7 1-15,0 9-1 16,11 2 0-16,5 6 0 15,8 4 1-15,-5 12-1 16,0 4 1-16,-1 12-1 16,1 10 1-16,-3 7-1 15,-5-1 1-15,-8 10-2 16,-11 5 1-16,-5 5-1 16,-11-3 0-16,-2 2-1 15,-3-4 1-15,3 2-1 16,-3 1 0-16</inkml:trace>
  <inkml:trace contextRef="#ctx0" brushRef="#br0" timeOffset="18229.52">8443 3732 28 0,'-19'2'14'0,"22"-27"-53"16,2 10 41-16,1 1-2 15,9-9 1-15,9-5-1 16,11-8 1-16,-4-8-1 15,20-10 0-15,12-3 0 16,24-6 1-16,-2-6-1 16,10 11 0-16,19-1 0 15,-11 9 1-15,3 3-1 0,5 17 0 16,0 13 0-16,-15 13 0 16,-6 4 0-16,0 11 1 15,-11 6-1-15,-2 6 0 16,-8-4 0-16,-11 9 0 15,-5-4 0-15,-14 2 0 16,-7 0-1-16,-5-7 0 16,-9 2 0-16,-2-3 0 15,-5 1-1-15,-9 2 1 0</inkml:trace>
</inkml:ink>
</file>

<file path=ppt/ink/ink4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03:36.699"/>
    </inkml:context>
    <inkml:brush xml:id="br0">
      <inkml:brushProperty name="width" value="0.05292" units="cm"/>
      <inkml:brushProperty name="height" value="0.05292" units="cm"/>
      <inkml:brushProperty name="color" value="#FF0000"/>
    </inkml:brush>
  </inkml:definitions>
  <inkml:trace contextRef="#ctx0" brushRef="#br0">7549 4346 30 0,'-3'-14'15'0,"-5"-7"-55"0,5 14 43 16,-7-3-3-16,-6-2 1 16,0-4-1-16,-16-5 1 15,-18-3-1-15,-14 1 0 0,-10-1 0 16,-5 5 1-16,-16 5-1 16,-8 14 1-16,10 5-1 15,0 11 1-15,-2 13-1 16,3 6 1-16,10 17-1 15,5 11 1-15,16 1-1 16,8 4 0-16,19 2 0 16,10 1 0-16,16-5 0 15,13 2 1-15,22-16-1 16,23-5 0-16,8-12 0 16,24-11 0-16,24-6 0 15,2-18 1-15,9-9-1 16,12-12 0-16,-15-5 0 15,-5-7 1-15,-9 3-1 16,-4-10 0-16,-12-5 0 16,-10-2 0-16,-13-5 0 0,-13 3 1 15,-16-3-1-15,-14 3 0 16,-10-3 0-16,-13 2 0 16,-9 6-1-16,-4 4 0 15,-6 0-1-15,-2 0 0 16,4 5-1-16,1 6 1 15</inkml:trace>
</inkml:ink>
</file>

<file path=ppt/ink/ink4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6T22:17:10.826"/>
    </inkml:context>
    <inkml:brush xml:id="br0">
      <inkml:brushProperty name="width" value="0.05292" units="cm"/>
      <inkml:brushProperty name="height" value="0.05292" units="cm"/>
      <inkml:brushProperty name="color" value="#FFFFFF"/>
    </inkml:brush>
  </inkml:definitions>
  <inkml:trace contextRef="#ctx0" brushRef="#br0">18720 7455 23039 0,'0'0'2048'0,"-3"-2"-1648"0,-1 0-400 0,4 2 0 16,-4-3 2864-16,1-1 480 0,3 4 112 0,-1-4 0 0,1 4-1136 0,0-4-224 15,2-3-48-15,-2 7-16 0,4-5-880 0,2-1-160 16,2 1-32-16,3-2-16 0,3 2-416 0,3-1-80 16,2 1 0-16,3-1-16 0,-1 3-288 0,1-2-144 15,-1-2 160-15,-1 4-160 0,-3 0 0 0,1 1 128 16,-2 0-128-16,-1 1 0 0,-2 2 0 0,-1 0 0 15,-2 2 0-15,-4 1 0 0,-1 2 0 0,-3 2 0 16,-3-1 0-16,-2 1 0 0,-4 2 192 0,0 1-64 16,-2 1-128-16,-3-1 192 0,-2 0 384 0,0 1 64 15,-3-2 0-15,0-2 16 0,-1 1 80 0,0-2 16 16,2-1 0-16,1-1 0 0,2-1-304 0,4-1-64 16,1 0-16-16,4-3 0 0,4 0-240 0,0 0-128 15,5 1 128-15,3 0-128 0,2 0 0 0,3 1 0 16,3 0 0-16,-2 0 0 0,2 3 0 0,0 0 0 15,-2 1 0-15,0 1 0 0,-1 1 0 0,-3 1 0 16,1 1 0-16,-2 0 0 0,-3 1 0 0,-2 1 0 16,-1-3 0-16,-4 3 128 0,-2 0 64 0,-2 0 0 15,-2-1 16-15,-3 2 0 0,-2-3 320 0,-3 0 64 16,-5-2 16-16,-2 1 0 0,-6-1-400 0,2-2-80 16,-1 0 0-16,0-1-128 0,3-2 192 0,1-2-192 0,3-1 192 0,2 0-48 15,2 0-144-15,2-1 0 0,2-1 0 0,3-1 0 31,3 0-624-31,2 1-112 0,4 2-32 0,0 0 0 16,3-5-1024-16,2 0-192 0,3 2-64 0,1 1-20880 0</inkml:trace>
  <inkml:trace contextRef="#ctx0" brushRef="#br0" timeOffset="800.74">18889 8301 6447 0,'10'-5'576'0,"-6"2"-576"16,0-1 0-16,0-1 0 0,1-2 5952 0,0 1 1072 15,0-1 208-15,0-1 64 0,0-1-4368 0,1 1-880 16,-2 0-160-16,-1 2-32 0,-1-2-672 0,0 1-128 15,-1 0-32-15,-1 0 0 0,0 0-416 0,-1 2-96 16,-1 0 0-16,-2 2-16 0,-2 1 16 0,-2 0 0 16,-3 1 0-16,-2 2 0 0,-2 1-48 0,-5 1 0 15,-2 3 0-15,-3 2 0 0,1 4-32 0,0 1-16 16,1 1 0-16,2 0 0 0,4 4 80 0,2-1 16 16,3 1 0-16,4-1 0 0,2-2-320 0,1 1-48 15,4-1-16-15,3-2 0 0,2 0-128 0,3-2 0 16,0-2 0-16,4-3 0 0,1-1 0 0,1-3 0 15,2-2-144-15,2-2 144 0,1-2 0 0,1-2 0 16,0-3 0-16,-2-2 0 0,1-1-160 0,-2-2 160 16,-2-2-128-16,-1 0 128 0,-1 3 0 0,-2-5 0 0,0 1 0 0,-1 2 0 15,-2 1 0-15,-1 1 0 0,-1 3 0 0,0 0 0 16,-2 3 0-16,-1 1 0 16,-2 6 0-16,0 0 0 0,0 0 0 0,0 0 0 15,-5 4 160-15,-1 3-160 0,0 5 432 0,0-1-16 0,-1 5 0 0,0 2 0 16,-1 3 32-16,1 2 16 0,2 2 0 0,-2-2 0 15,1 2-176-15,1-2-32 0,0-1-16 0,2-1 0 16,0-2-96-16,1-1-16 0,1 0 0 0,1-1 0 16,0-1-128-16,1 0 0 0,0 0 0 0,1-1 0 15,0 0-192-15,1-1-64 0,-1-2 0 0,1-1-16 16,-1-1-1456-16,0-2-304 0,0-1-48 0,-2-7-20480 16</inkml:trace>
  <inkml:trace contextRef="#ctx0" brushRef="#br0" timeOffset="1921.29">18011 9787 17503 0,'0'0'1552'0,"0"0"-1232"16,5-4-320-16,-1-1 0 0,1-1 2288 0,0 1 400 15,1 0 64-15,0-1 32 0,-1 0-896 0,0 1-176 16,1 0-48-16,-2 2 0 0,-4 3-384 0,0 0-96 16,0 0-16-16,0 0 0 0,-5-3-304 0,-2 3-64 15,-3 1-16-15,-2 3 0 0,-1 3 48 0,-3 4 16 16,-3 3 0-16,-1 5 0 0,-1 2-80 0,1 3 0 15,-2 1-16-15,4 4 0 0,1 1-80 0,3 0-16 16,1 0 0-16,3-2 0 0,3-3-208 0,3-4-64 16,3-1 0-16,4-3 0 0,3-1-208 0,5-1-48 15,3-4-128-15,3-1 192 0,5-3-192 0,2-3 0 16,4-3 0-16,1-3 0 0,0-3 0 0,1-1 0 16,-4-2 0-16,-2-2 0 0,-1 1 0 0,-2-2 0 15,-1-2 0-15,-1-1 0 0,-6-3 0 0,0-1 0 0,-3 1 0 16,-3-2 0-16,-4 1 0 0,-2-2 0 0,-3-1 0 15,-1-1 0-15,-3 0 144 0,-2 0-144 0,-1 0 128 0,-2 3-128 16,0 1 160-16,-1 3-160 0,-1 2 192 0,1 2-192 16,0 0 128-16,-1 5-128 0,0-1 0 0,2 2 0 31,1 1-496-31,2 2-208 0,2 1-32 0,6 1-16 0,0 0-2320 0,0 0-448 0</inkml:trace>
  <inkml:trace contextRef="#ctx0" brushRef="#br0" timeOffset="2070.96">18385 10083 23951 0,'0'0'2128'0,"-6"3"-1696"16,0-2-432-16,0-1 0 0,1-1 3200 0,1 0 544 16,4 1 112-16,-2-3 32 0,1-1-3056 0,2-3-624 15,2-2-208-15,1 0-16848 16</inkml:trace>
  <inkml:trace contextRef="#ctx0" brushRef="#br0" timeOffset="2518.61">18572 9804 46127 0,'-13'0'2048'0,"13"0"416"0,-6-2-1968 0,6 2-496 0,-5-3 0 0,5 3 0 15,-2-5 896-15,1 0 96 16,2-1 16-16,5 0 0 0,-1 0-560 0,5 1-128 0,3-1 0 0,3 1-16 16,2 0-304-16,2 1 0 15,1-1 0-15,3 3 0 0,-1 0 0 0,1 2 0 0,-2 0 0 0,-1 2 0 16,-4 1 0-16,-2 2 0 0,-1 1-144 0,-5 1 144 16,-1 1 0-16,-2 0 0 0,-4 3 0 0,-2 1-128 15,-2 0 256-15,-2 1 64 0,-2-1 16 0,-2 2 0 16,-1-1 352-16,-2 0 64 0,0-2 16 0,1 0 0 15,2-1-128-15,-1 0-32 0,2-1 0 0,2-1 0 0,2-2-208 16,3-6-32-16,2 5-16 0,3-1 0 0,3 0-224 16,3-1 0-16,0 1 0 0,2-1 0 0,1 2 0 0,-2 1 0 15,0 1 0-15,1 1 0 0,-3 0 0 0,-1 2 0 16,-2 3 0-16,0-2 0 0,-4 0 0 0,-1 1 0 16,-4 1 0-16,-3-1 144 0,-4 0-144 0,-3 0 0 15,-9 2 0-15,-1-1 0 0,-5 3 128 0,0 1 80 16,-2-1 32-16,-1 1 0 0,1-2-64 0,1 0-16 15,4-2 0-15,3-2 0 0,4-3-160 0,3-2 0 0,2-3 0 16,6-3 0 0,6 0-832-16,-1-4-192 0,4-5-32 0,3-4-16 15,6-1-1296-15,4-1-256 0,1-1-48 0</inkml:trace>
  <inkml:trace contextRef="#ctx0" brushRef="#br0" timeOffset="2959.19">19053 9729 43935 0,'-17'0'1952'0,"10"0"400"0,0-1-1888 0,2 0-464 0,5 1 0 0,0 0 0 16,0 0 1344-16,0 0 160 0,0 0 32 0,0 0 16 0,7-2-912 16,4 0-192-16,3-2-48 0,4 2 0 0,1 0-400 0,5 0 0 15,1 0 0-15,1 1 0 0,1 2 0 0,-1 0 0 16,-4 1 0-16,-1 1 0 0,-4 1-192 15,-3 1 16-15,-2 1 16 0,-4 1 0 0,-2 1 160 0,-1 1 0 16,-4 1 0-16,-1 1 0 0,-4 4 688 0,-3-1 64 16,-3 1 16-16,-2 2 0 0,-3 0 64 0,1-3 0 15,0-1 16-15,2-1 0 0,1-4-416 0,4 1-96 16,0-2-16-16,3-1 0 0,1-1-192 0,3-5-128 16,0 0 128-16,3 5-128 0,1 0 128 0,3-1-128 15,0-1 160-15,3 2-160 0,2 1 176 0,0 0-176 16,1 2 192-16,0-1-192 0,1 2 128 0,-2 0-128 15,2-1 0-15,-2 1 0 0,1-1 0 0,-4 0 0 16,0-1 0-16,-1 1 0 0,-3 1 0 0,-2-2 0 16,-2 1 0-16,-3 0 0 0,-3 1 192 0,-3 0-32 15,-5 0 0-15,-4-1 0 0,-7 0-160 0,-4 0 0 16,-6 0 0-16,0 2 128 0,1-3-128 0,0 1 0 0,1-1 0 0,3-2 112 16,4 0-112-16,3-2 0 0,5-1 0 0,3-1 0 15,3-2-288-15,3-1 0 0,2 0 0 0,6 2-16992 31,2-5-3408-31</inkml:trace>
</inkml:ink>
</file>

<file path=ppt/ink/ink4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04:14.862"/>
    </inkml:context>
    <inkml:brush xml:id="br0">
      <inkml:brushProperty name="width" value="0.05292" units="cm"/>
      <inkml:brushProperty name="height" value="0.05292" units="cm"/>
      <inkml:brushProperty name="color" value="#FF0000"/>
    </inkml:brush>
  </inkml:definitions>
  <inkml:trace contextRef="#ctx0" brushRef="#br0">8485 3796 30 0,'0'0'15'0,"21"-15"-55"15,-13 11 43-15,8-3-3 16,8 2 0-16,2-4 0 0,9-8 1 15,12 1-1-15,12 2 0 16,15-5 0-16,0 5 1 16,11-8 0-16,7 6 0 15,6 0-1-15,0-8 1 16,13 3-1-16,5-7 0 16,-7 4 0-16,10 8 1 15,-3 2-1-15,-4-3 0 16,-9 3 0-16,5 5 0 15,-7-6 0-15,-1 6 0 16,-15 2 0-16,-8 0 0 0,-9 0 0 16,-4 5 0-16,-8-6 0 15,-9 8 0-15,-5-4 0 16,-4 4 0-16,-4 0 0 16,-2 4 0-16,-3-4 0 15,0 0 1-15,-3 0-1 16,-4 0 0-16,-4 0-1 15,-5 0 1-15,0 0-2 16,1 0 0-16,-6 0 0 16,-8 0 0-16</inkml:trace>
  <inkml:trace contextRef="#ctx0" brushRef="#br0" timeOffset="11635.02">18587 5150 34 0,'-3'-4'17'0,"27"-11"-62"0,-13 13 48 0,7-3-3 16,3-4 0-16,9 0 0 16,9-6 1-16,4 1-1 15,-1-2 0-15,3 2 0 16,2 2 0-16,4-2 0 16,-1 0 1-16,-5-3-1 15,0 6 0-15,-8 4 0 16,-5-1 0-16,-3 1-1 15,-8 3 1-15,-5-1-1 0,0 0 1 16,-6 5-1-16,-2-4 0 16,-2 4-1-16,-4 2 1 15</inkml:trace>
</inkml:ink>
</file>

<file path=ppt/ink/ink4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6T22:20:02.964"/>
    </inkml:context>
    <inkml:brush xml:id="br0">
      <inkml:brushProperty name="width" value="0.05292" units="cm"/>
      <inkml:brushProperty name="height" value="0.05292" units="cm"/>
      <inkml:brushProperty name="color" value="#FFFFFF"/>
    </inkml:brush>
  </inkml:definitions>
  <inkml:trace contextRef="#ctx0" brushRef="#br0">18090 6409 9215 0,'0'0'400'0,"3"-5"96"0,0 0-496 0,1-2 0 15,0 0 0-15,0 0 0 0,0-1 4400 0,-1 0 784 16,1 0 144-16,-1 3 48 0,-1 0-3120 0,-2 5-608 15,0 0-128-15,0 0-32 0,0 0-336 0,0 0-80 16,-6 0-16-16,0 5 0 0,-2 2-416 0,-2 4-96 0,-2 2-16 0,-1 2 0 16,-2 4-32-16,-1-1-16 15,1 2 0-15,0-1 0 0,-1 1-16 0,3 0 0 16,1 2 0-16,2 1 0 0,1-1-16 0,4 0-16 16,3-2 0-16,4 0 0 0,3-3-176 0,3-1-16 15,3-3-16-15,4-2 0 0,1-4 0 0,3-1 0 16,0-3 0-16,2-3 0 0,-2-2-32 0,0-2 0 15,0-5 0-15,-1 0 0 0,2-3-192 0,-2 0 144 0,-1-4-144 0,-1 1 128 16,-3-2-128-16,-2 1 160 0,-2 0-160 0,-3 0 160 16,-2 1-160-16,-3-1 0 0,-1-1 0 0,-4 0 128 15,-2-2-128-15,-1 3 160 0,-2-3-160 0,-1 2 160 16,-1 2-16-16,-1 1 0 0,0 0 0 0,1 3 0 0,-1 0 112 0,-1 1 0 16,1 2 16-16,1 2 0 0,2 0-272 0,0 2 128 15,0-1-128-15,2 1 0 0,2 1 0 0,5 3-256 16,0 0 32-16,0 0 0 15,0 0-2656-15,0 0-544 0</inkml:trace>
  <inkml:trace contextRef="#ctx0" brushRef="#br0" timeOffset="187.55">18475 6379 30399 0,'-8'6'1344'0,"6"-1"288"0,-1 1-1312 0,0 2-320 16,-1 2 0-16,-1 0 0 0,-1 2 1696 0,0 0 272 15,-1 1 48-15,0 0 16 0,0 1-816 0,0 1-144 16,0-2-48-16,1 2 0 0,1 0-640 0,1 0-128 0,0 0-16 0,0 0-16 16,3-1-224-16,0-2 0 15,0 0 128-15,2-2-128 16,0-2-1328-16,2-1-304 0,0-2-64 0</inkml:trace>
  <inkml:trace contextRef="#ctx0" brushRef="#br0" timeOffset="342.87">18370 6553 17503 0,'0'0'1552'0,"-4"0"-1232"0,0 1-320 0,4-1 0 16,0 0 3776-16,0 0 688 0,0 0 144 0,0 0 16 15,0 0-2912-15,9 2-592 0,0-2-112 0,4 0-32 0,2-2-656 16,2 1-144-16,1-1-32 0,1-1 0 0,-1 1-272 0,1-1-64 15,-1-1-16-15,1 0-16592 16</inkml:trace>
  <inkml:trace contextRef="#ctx0" brushRef="#br0" timeOffset="586.79">18753 6344 23039 0,'0'0'2048'0,"0"0"-1648"16,0 0-400-16,0 0 0 0,0 0 2912 0,0 0 496 16,-3 7 112-16,0 1 0 0,0 2-1920 0,1 1-400 15,-1 1-80-15,0 3-16 0,0 2-528 0,1 0-96 16,-2-1-32-16,0 0 0 0,0 2-192 0,0-2-64 0,0 0 0 0,0 2 0 16,-1 1-192-16,2-1 128 15,0-1-128-15,2-2 0 0,1-1 0 0,1 0 0 0,1-4-208 0,1 0 64 31,0-1-1824-31,1-1-352 0,1-3-80 0,1-2-16 0</inkml:trace>
  <inkml:trace contextRef="#ctx0" brushRef="#br0" timeOffset="1398">19144 6443 31263 0,'0'0'1392'0,"-2"8"272"0,-1 1-1328 0,0 0-336 16,-1 0 0-16,0 0 0 0,0 1 1520 0,0 0 224 0,1-2 48 0,0 2 16 16,-1 0-992-16,1 1-208 0,1 0-32 0,0 1-16 15,0-1-560-15,1 0 0 0,0-1 0 0,1-1-11776 16,0-2-2320-16</inkml:trace>
  <inkml:trace contextRef="#ctx0" brushRef="#br0" timeOffset="1563.9">19039 6546 14735 0,'0'0'1312'0,"0"0"-1056"0,0 0-256 0,0 0 0 15,0 0 5312-15,0 0 992 0,0 0 208 0,5 1 32 16,1-2-4352-16,3 1-864 0,3-1-176 0,1 0-48 0,2-1-784 0,2 0-144 16,1 1-48-16,2 0 0 15,1-1-1216-15,1 0-256 0,-1 1-64 0,0-2 0 0</inkml:trace>
  <inkml:trace contextRef="#ctx0" brushRef="#br0" timeOffset="1786.12">19481 6399 24879 0,'0'0'1088'0,"1"-6"256"0,0 0-1088 0,1 1-256 15,0 1 0-15,-2 4 0 0,4-3 4032 0,-4 3 768 16,0 0 128-16,5 2 48 0,-5-2-2928 0,5 4-592 0,0 5-112 0,-1 2-32 15,-2 2-608-15,-1 1-128 16,-1 2-32-16,0 1 0 0,-2-1-336 0,-1 0-64 0,-1 0-16 0,1 0 0 16,-1 1-128-16,1-1 0 0,1 1 0 0,0-1 128 15,1-2-128-15,1 1-144 0,0-4 144 0,1 1-208 32,1-4-1728-32,2-1-352 0,1-3-64 0,0-1-16 0</inkml:trace>
  <inkml:trace contextRef="#ctx0" brushRef="#br0" timeOffset="5678.25">20563 6772 10127 0,'0'0'448'0,"0"0"96"0,0 0-544 0,0 0 0 0,0 0 0 0,6 5 0 16,0-3 6800-16,-1 1 1264 0,2 0 240 0,0 1 48 15,0-3-6016-15,1 1-1200 0,1 0-240 0,-1-1-64 16,1 0-656-16,0 0-176 0,-1 0 0 0,0 0 0 31,0 0-432-31,-1 1-112 0,-1 0-32 0,-6-2-11888 0,0 0-2384 0</inkml:trace>
  <inkml:trace contextRef="#ctx0" brushRef="#br0" timeOffset="5805.21">20556 6937 19343 0,'0'0'848'0,"0"0"192"0,0 0-832 0,0 0-208 15,2 7 0-15,0-2 0 0,-2-5 4480 0,5 4 864 16,0-1 160-16,1 0 48 0,-1-1-4000 0,2 0-784 16,1-1-176-16,2 0-16 15,0-1-2192-15,0 1-432 0</inkml:trace>
  <inkml:trace contextRef="#ctx0" brushRef="#br0" timeOffset="6455.74">21220 6513 16575 0,'0'0'1472'0,"5"-2"-1168"16,0-3-304-16,2 0 0 0,1-2 3904 0,2 1 704 15,2 0 160-15,0 0 32 0,0 1-2304 0,3 0-464 16,-1-1-96-16,-1 1-16 0,0 0-912 0,0 1-192 16,0 1-48-16,-1 1 0 0,1 2-512 0,-1 2-96 15,-2-1-32-15,0 2 0 0,-1 2 64 0,0 2 0 16,-1-2 0-16,-1 1 0 0,-2 1 96 0,-1 1 32 16,-2 0 0-16,-2 1 0 0,-2 1 48 0,-2 1 16 0,-3 0 0 0,1 2 0 15,-4 0 304-15,-2 2 64 0,-1-2 16 0,0 0 0 16,-1-2-64-16,-1 2-16 15,0 0 0-15,-1-3 0 0,1 0-64 0,3-1-16 16,1-1 0-16,3-1 0 0,2 0-160 0,4-2-48 0,2-5 0 0,0 0 0 16,5 4-192-16,3 0-32 0,2 1-16 0,1-4 0 15,-1 1-160-15,2-1 160 0,1 0-160 0,0 0 160 16,-1 0-160-16,2 0 0 0,0 0 144 0,1 0-144 16,2-1 128-16,0 0-128 0,1-1 128 0,0 0-128 15,0-1-128-15,-1-1-112 0,-3 1-16 0,-3 1 0 31,0 1-1296-31,-2 0-272 0,-2 0-48 0,0 1-21328 0</inkml:trace>
  <inkml:trace contextRef="#ctx0" brushRef="#br0" timeOffset="9936.41">18870 7217 8287 0,'0'0'368'0,"7"-1"80"0,-1-2-448 0,1-1 0 16,-1 0 0-16,0-1 0 0,-1-1 3840 0,2 0 704 15,0-1 128-15,0 0 16 0,-2-2-2560 0,1 0-512 16,-1 0-96-16,1-1-32 0,-1 2-80 0,-1 0-32 16,0 0 0-16,-1 1 0 0,0 0-288 0,-1 1-48 15,-2 0-16-15,-1 2 0 0,-2 0-320 0,3 4-64 16,-5-1 0-16,-1 3-16 0,-2 1-160 0,-3 3-16 16,-2 3-16-16,-2 4 0 0,-2 3-144 0,-4 2-32 15,1 3 0-15,-1 1 0 0,1 1 112 0,0 0 16 16,1-2 0-16,3-3 0 0,3-2-80 0,3 0-16 15,4 0 0-15,0-2 0 0,4 0-160 0,3-4-128 16,3-1 192-16,4-1-192 0,0-2 0 0,4-2 0 16,2-3 0-16,1-1 0 0,4-2 144 0,-1-2-144 0,0-1 0 15,0-2 144-15,-1-1-144 0,1-2 0 0,-3-1 144 16,-1-2-144-16,-1-1 0 0,0 0 0 0,-1-4 0 0,-1-1 128 16,-2 0-128-16,0 0 0 0,-2 2 0 0,-2 2 0 15,-1 2 0-15,-2 2 0 0,0 2 0 0,-2 2 0 16,-2 3 0-16,2 4 0 0,0 0 0 0,-6 3 0 15,1 2 192-15,-1 4-48 0,-1 1 0 0,1 5 0 16,0 3 176-16,0 1 48 0,0 1 0 0,3 0 0 16,-2 0-128-16,0 1-32 0,0 1 0 0,1 1 0 15,1 1-208-15,0 2 176 0,1-1-176 0,1 1 160 16,1 1-160-16,2-2 0 0,2-1 0 0,0 1 0 16,0-3 0-16,1-3 0 0,0-1 0 0,0-4 0 15,1 0-1776-15,1-5-224 0,0-2-48 0</inkml:trace>
  <inkml:trace contextRef="#ctx0" brushRef="#br0" timeOffset="11042.9">21020 6987 32191 0,'0'0'1424'0,"0"0"304"0,0 0-1392 0,0 0-336 0,0 0 0 0,6 0 0 15,3 0 1920-15,4-1 320 16,3-1 64-16,3-1 16 0,6 0-272 0,4-1-64 15,5-1-16-15,1 0 0 0,1 0-736 0,0 1-144 16,-3 1-16-16,1-2-16 0,-1 0-432 0,2 1-96 16,-3 2-16-16,1-2 0 0,-1 3-320 0,-2-1-64 0,-3 1 0 0,-2 1-128 15,-2 0 128-15,-3 1-128 0,-5 1 0 16,-1 0 0 0,-3 1-992-16,-3-1-256 0,0 1-48 0,-3-1-16 15,-5-2-1472-15,0 0-288 0,0 0-64 0</inkml:trace>
  <inkml:trace contextRef="#ctx0" brushRef="#br0" timeOffset="12207.9">21336 7253 6447 0,'7'-8'272'0,"-3"5"80"0,-4 3-352 0,5-5 0 0,0-1 0 0,0-1 0 15,1 0 5472-15,-2 2 1024 0,0 0 208 0,0-2 32 16,-1 0-4048-16,-1 1-832 0,0-1-144 0,-1 2-48 0,0 0-320 0,0 0-64 16,-2-2 0-16,-1 3-16 0,-2 1-320 0,-1 1-64 15,-1 1-16-15,0 2 0 0,-2 1-336 0,-3 1-64 16,-3 2-16-16,-1 2 0 0,-3 2-176 0,0 2-32 15,-3 0-16-15,1 1 0 0,2 1 32 0,1 1 0 16,1 0 0-16,4-1 0 0,3 0-96 0,2 0-16 16,2-4 0-16,2-1 0 0,1 0-144 0,3 0 0 15,1-2 0-15,5-1 0 0,2-1 0 0,3-1 0 16,1-2 0-16,3-2 0 0,2 0 0 0,1-2 0 0,2-2 0 0,-3 0 0 16,0-5 0-16,0 1 0 0,-2-1 128 0,-1-3-128 15,-1-2 0-15,-1 1 0 16,0-1 0-16,-2 1 0 0,-2 2 0 0,-2 1 0 15,-1 2 0-15,-2 2 0 0,-2 2 0 0,-2 5 0 16,0 0 0-16,0 0 0 0,-5 7 160 0,-1 4-160 0,-1 1 192 16,1 1-192-16,-2 3 480 0,0 1-16 0,-1 0 0 0,1 2 0 15,1 0-32-15,0 1-16 0,0 0 0 0,2 1 0 16,0-1-160-16,1 2-16 0,1-1-16 0,2 0 0 16,1 0-224-16,2 0 0 0,0-3 0 0,1-3 0 15,1 0 0-15,1-2-128 0,0-4-16 0,1-1 0 31,1-2-2368-31,-1-2-480 0</inkml:trace>
  <inkml:trace contextRef="#ctx0" brushRef="#br0" timeOffset="14268.34">18234 8767 30863 0,'1'-11'1360'0,"1"6"304"0,2-3-1344 0,0 0-320 16,-1-1 0-16,1-1 0 0,0 1 1792 0,1-1 272 0,0 0 64 0,0 1 16 16,0 0-672-16,0 0-144 0,-1 1-32 0,0 0 0 15,-1 0-656-15,0 2-128 0,-1 2-16 16,-2 4-16-16,0 0-128 0,0 0-32 0,-3-2 0 16,-2 4 0-16,-4 2 0 0,-2 4-16 0,-2 3 0 0,0 4 0 15,-3 3-48-15,0 6 0 0,3 1 0 0,-1 4 0 16,2 1 160-16,0-2 32 0,2-1 0 0,1-2 0 15,2-2 48-15,2 0 16 0,3 0 0 0,1-2 0 16,3-1-256-16,1 1-64 0,2 0 0 0,4-6 0 16,-1 0-192-16,1-2 128 0,4-2-128 0,2-4 0 15,2-2 0-15,3-3 128 0,0-4-128 0,2-2 0 16,1-4 0-16,3-2 128 0,-1-1-128 0,1-3 0 16,-4-1 0-16,-1 0 128 0,-4-2-128 0,-2 1 0 0,-4 0 0 15,-4-3 128-15,-5 1-128 0,-4-3 0 0,-4-2 128 0,-5-2-128 16,-7 0 0-16,-1 0 144 0,-4 2-144 0,-1 1 192 15,-2 3-192-15,1 2 192 0,-1 4-192 0,0 3 192 16,2 4-192-16,2 0 192 0,5 4-192 0,2 1 0 16,2 2 0-16,4 1 128 15,2 1-576-15,3 1-112 0,4-4-16 0,3 9-16 16,2-2-1952-16,3 1-384 0,4 1-80 0</inkml:trace>
  <inkml:trace contextRef="#ctx0" brushRef="#br0" timeOffset="14444.23">18660 9015 47279 0,'-13'0'1040'0,"8"0"224"0,-2-1 32 0,1-1 32 0,0-1-1072 0,1 0-256 0,5 3 0 0,-4-6 0 16,2 0 576-16,0-1 48 0,2 0 16 0,2 1 0 31,1-1-1056-31,1-1-208 0,2 0-32 0,1 1-13632 0,1 0-2736 0</inkml:trace>
  <inkml:trace contextRef="#ctx0" brushRef="#br0" timeOffset="14877.89">18895 8815 39567 0,'0'0'1744'0,"-3"-5"368"0,0-2-1680 0,2 0-432 0,1-3 0 0,1-1 0 0,3 1 1824 0,1-2 288 15,1-1 48-15,0 1 16 0,1-1-1056 0,2 2-208 16,1-2-32-16,1 1-16 0,0 2-416 0,3 0-64 16,1 1-32-16,1 3 0 0,2 1-224 0,0 2-128 15,-1 1 128-15,0 2-128 0,-3 2 0 0,0-1 0 16,-1 3 0-16,-1 2 0 0,-4 1 128 0,0 3-128 16,-2 1 128-16,-4 4-128 0,-2 2 256 0,-2 1-32 15,-3 2 0-15,-1 1 0 0,-3 2 304 0,0-2 64 16,-3-1 16-16,-2-1 0 0,0 0-32 0,0 0-16 15,-1-1 0-15,2 1 0 0,1-1-208 0,0 2-32 16,1-3-16-16,2 1 0 0,1-1-128 0,1-2-32 16,1 0 0-16,3-2 0 0,0-2-144 0,2-1 0 15,2-2 0-15,1-1 128 0,1 0-128 0,2-2 0 0,1-1 0 0,2-3 0 16,1-1 0-16,4 0 0 0,1-1 0 0,0-1 48 16,0-1-48-16,2-3 0 0,-1 1 0 0,1 0 0 15,-1 0 0-15,1 0 0 0,0-1 0 0,1 1 0 16,-1 1 0-16,0 0 0 0,-2-3 0 0,-2 1 0 15,0 1 0-15,0-1-208 0,-2-1 64 0,-1 1 16 16,1 1-1024 0,0-2-192-16,-1 1-32 0,-1 1-16 0,1-2-1408 0,0 1-272 0,1 0-64 0</inkml:trace>
  <inkml:trace contextRef="#ctx0" brushRef="#br0" timeOffset="15316.34">19451 8771 27647 0,'0'0'2448'0,"0"0"-1952"16,-5-6-496-16,1 1 0 0,1 1 4208 0,0-3 736 16,3 0 160-16,0 1 16 0,2-1-2864 0,3-1-576 15,1 1-112-15,2-1-32 0,2-1-816 0,2 1-160 16,4 0-48-16,4 1 0 0,2 2-224 0,2 0-48 16,2 1-16-16,-2 2 0 0,-1 1-80 0,-2 3-16 15,-2 0 0-15,-2 2 0 0,-5 0 64 0,1 1 16 16,-3 4 0-16,-1 0 0 0,-3 1-16 0,-2 0 0 15,0 1 0-15,-2 0 0 0,-1 2 304 0,-2 0 48 16,0 1 16-16,-2 1 0 0,-1 0-400 0,0 1-160 16,-4-2 128-16,-3 0-128 0,-2 0 0 0,-1 0 0 0,-2-1 0 15,-3 0 0-15,-1-1 192 0,-2 2-32 0,2-1-16 0,1 0 0 16,4 2-96-16,0-3-48 0,3 1 0 16,3-3 0-16,3 0 0 0,1-2 0 15,3 1 0-15,1-4 0 0,1-5 0 0,3 5 0 0,3-1 0 0,1 0 0 16,2-4 0-16,2 0 0 0,5 0 0 0,1 1 0 15,3-1 0-15,1 0 0 0,2 0 0 0,-1 1 0 16,1 0 0-16,-3 1 0 0,0 1 0 0,-3 0 0 16,1 0 0-16,0 0 0 0,-1 0 0 0,2 4 0 15,-3-2 0-15,1 0 0 0,-2 1 0 0,-2-1 0 16,1-1 0-16,-2 1 0 0,-1 0 0 0,-2 2 0 16,0-2 0-16,-2 0 0 0,-1-1 0 0,-6-4 0 15,0 0 0-15,0 0 0 0,0 0 0 0,0 0 0 16,0 0-2992-16,-5 4-592 0</inkml:trace>
</inkml:ink>
</file>

<file path=ppt/ink/ink4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06:05.480"/>
    </inkml:context>
    <inkml:brush xml:id="br0">
      <inkml:brushProperty name="width" value="0.05292" units="cm"/>
      <inkml:brushProperty name="height" value="0.05292" units="cm"/>
      <inkml:brushProperty name="color" value="#FF0000"/>
    </inkml:brush>
  </inkml:definitions>
  <inkml:trace contextRef="#ctx0" brushRef="#br0">3588 9144 26 0,'8'-7'13'0,"5"-17"-48"0,-10 12 38 16,-6 1-3-16,3-6 1 15,-13 1 0-15,-3-3 0 16,0-2-1-16,-13-3 0 16,-6 5 1-16,-4 5 0 0,7 5-1 15,-13 7 1-15,-5 11 0 16,-8 10 0-16,2 9-1 15,0 0 0-15,9 15 0 16,2 8 0-16,8 8 0 16,5 5 1-16,6 4-1 15,7-17 0-15,8 32 0 16,17-3 1-16,2 0-1 16,13-7 0-16,8-8 0 15,19-15 0-15,5-8 0 16,-3-14 1-16,0-9-1 15,6 0 0-15,2-19 0 16,0-9 1-16,-2-17-1 16,-6-5 0-16,-5-13 0 15,-8-8 1-15,-13 0 0 0,-3-4 0 16,-8-15-1-16,-8 5 1 16,-10-7 0-16,-8 5 0 15,-8-2-1-15,-3 4 0 16,0 2-2-16,-2 3 1 15,4 7-3-15,12 0 1 16,-3 9 0-16,5-4 0 16</inkml:trace>
  <inkml:trace contextRef="#ctx0" brushRef="#br0" timeOffset="14653.52">7303 9118 26 0,'-3'-31'13'0,"24"3"-48"0,-18 16 38 0,-3-2-3 16,-3-2 1-16,-5-3 0 15,-5-5 0-15,-3 6-1 16,-5 1 0-16,-3 5 1 15,-10 10 0-15,-3 9 0 16,5 14 0-16,-5 7-1 16,0 8 1-16,-6 15-1 15,9 1 1-15,-3 14-1 16,11 5 1-16,7-6-1 16,0 11 0-16,14-1 0 15,8-14 1-15,10-4-1 16,6-3 0-16,-1-7-1 15,1-7 1-15,4-10 0 0,7-11 0 16,4-7 0-16,3-15 0 16,0-11 0-16,-5 3 0 15,2-11 0-15,1-10 0 16,-4-4 0-16,-2-6 0 16,-2-10 0-16,-6-11 1 15,-5 9-1-15,-6-8 0 16,-2 6 0-16,-2 2 0 15,-6 2 0-15,-3 7 0 16,-5 5-1-16,-5 5 0 16,-3 5-1-16,5-1 0 15,1 8-1-15,-6 4 1 0</inkml:trace>
  <inkml:trace contextRef="#ctx0" brushRef="#br0" timeOffset="29111.12">10102 9191 23 0,'-8'-5'11'0,"16"-16"-42"0,-6 19 33 15,4-8-2-15,-1-2 1 16,0-4 0-16,-5-8 1 16,-2 1-3-16,-12-10 1 15,-9 2 1-15,-14-2 0 16,5 3 0-16,-13 4 0 16,-16 14-1-16,-8 3 1 15,-5 21-1-15,8 21 1 16,-11 16-1-16,-2 24 0 0,7 11 0 15,6 13 1-15,11-5-1 16,12-3 0-16,20 3 0 16,12-5 1-16,14-10-1 15,23-13 0-15,16-5 0 16,-5-10 0-16,11-11 0 16,10-12 0-16,11-12 0 15,5-3 1-15,-10-15-1 16,-1-10 0-16,-2-15 0 15,-5-11 0-15,-3-4 0 16,-3-8 1-16,0-2-1 16,0-5 0-16,-13-11 0 15,-10 6 0-15,-6-9 0 16,-2 3 0-16,-4-1 0 0,-4 7 0 16,-8 8 0-16,-3 2 0 15,-6 12-1-15,-4 4 0 16,-3 5-1-16,-3 10 1 15,0-1-2-15,0 8 1 16</inkml:trace>
</inkml:ink>
</file>

<file path=ppt/ink/ink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08:10:43.289"/>
    </inkml:context>
    <inkml:brush xml:id="br0">
      <inkml:brushProperty name="width" value="0.05292" units="cm"/>
      <inkml:brushProperty name="height" value="0.05292" units="cm"/>
      <inkml:brushProperty name="color" value="#FF0000"/>
    </inkml:brush>
  </inkml:definitions>
  <inkml:trace contextRef="#ctx0" brushRef="#br0">14161 1733 22 0</inkml:trace>
  <inkml:trace contextRef="#ctx0" brushRef="#br0" timeOffset="-25344.27">16409 1653 26 0,'-15'0'13'0,"15"0"-4"0,0 0 14 16,5-7-22-16,-2 2 1 15,12 1 1-15,-1 1 0 16,17-1-3-16,-7 1 0 16,37-4 3-16,-16 2 0 15,29 3-1-15,-18-5 1 16,36-2 0-16,-20 2 0 15,31-3-1-15,-26 3 1 16,28 0-2-16,-23-5 1 16,27 5-1-16,-27 0 1 15,19 0-1-15,-25 2 0 0,20-4-1 16,-25 2 1-16,6 0-1 16,-19 2 0-16,-3-7 0 15,-12 3 1-15,2 2-1 16,-11 2 0-16,3-2 0 15,-8 3 1-15,-2-4-2 16,-6 1 1-16,-5 5-6 16,-3-5 1-16,-5 7-8 15,-3 0 1-15,-2 2-2 16,-3 3 0-16</inkml:trace>
  <inkml:trace contextRef="#ctx0" brushRef="#br0" timeOffset="-8634.1">18553 5263 23 0,'0'0'11'0,"15"-21"-6"0,-9 9 12 15,2-4-16-15,5-3 1 0,5 2 1 16,1-6 0-16,5-10-4 16,-3 7 1-16,0-4 2 15,0-6 0-15,-5 3-1 16,-5 3 1-16,-3 2-1 15,-6 4 0-15,-4 5-1 16,-6 5 1-16,0 7 0 16,-3 5 0-16,-2 6 0 15,-3 15 0-15,6 2 0 16,2 8 0-16,2 6-1 16,6-2 1-16,3 4-1 15,2 8 1-15,3 0-1 16,-3 2 1-16,1-2-1 15,-1-3 1-15,-2 0-1 16,-3 3 0-16,-3-7 0 16,-2-3 1-16,-6-2 0 15,1-14 0-15,-4-5 0 0,4-3 0 16,-3-6 0-16,2 0 0 16,3-10-1-16,3 3 1 15,5-19-2-15,0 4 1 16,10-20-5-16,-2 8 1 15,8-8-5-15,-3 6 1 16,6-18-4-16,-3 11 1 16</inkml:trace>
  <inkml:trace contextRef="#ctx0" brushRef="#br0" timeOffset="-8303.61">18955 4901 29 0,'-3'21'14'0,"-2"14"-11"15,5-28 25-15,-5 17-27 16,2-5 1-16,0 7 0 16,1-5 1-16,2-2-4 15,0-5 0-15,0 9 2 16,0-4 1-16,0 5-2 16,0-8 1-16,-3 1-1 15,3-3 1-15,-3-19-1 16,1 3 1-16,-1-8-1 15,0 3 0-15,1-14-1 0,2 4 1 16,0-15 0-16,0 8 0 16,8-7 0-16,0 8 0 15,-3-5-1 1,0 4 1-16,3 1-4 0,-3 4 1 16,9 0-5-16,-4 3 0 15,3 6-3-15,-2 1 1 16</inkml:trace>
  <inkml:trace contextRef="#ctx0" brushRef="#br0" timeOffset="-7881.45">19084 5141 16 0,'14'-19'8'0,"-1"-7"-5"15,-10 19 11-15,4-12-13 16,-1 5 0-16,-1-7 2 16,0 5 0-16,-2-8-3 15,0 8 0-15,-6-1 3 16,0 3 1-16,-7 7-1 15,2 2 1-15,-8 12-1 16,0-2 1-16,3 7-2 0,2-3 1 16,3 12-2-1,3-4 1-15,5 9-1 0,0-8 1 16,5-1-2-16,1-5 1 16,7-1-1-16,-3-1 0 15,12-8-3-15,-9 1 1 16,8 4-4-16,-3-3 1 15,12-8-4-15,-9-1 1 16,11-12-2-16,-6 6 0 16</inkml:trace>
  <inkml:trace contextRef="#ctx0" brushRef="#br0" timeOffset="-7432.46">19434 4835 30 0,'-8'-2'15'0,"-8"14"-13"16,13-10 31-16,-5 10-30 15,3-3 1-15,-3 12 2 16,3-4 0-16,-3 4-8 16,3-7 1-16,-1 9 4 15,1-4 1-15,8 5-3 16,-3-5 1-16,0-1-2 16,0-1 1-16,2-3-1 15,1-2 0-15,2-5-3 16,-2-2 1-16,7-13-4 15,-2 1 0-15,6-11-2 16,-4 3 0-16,6-15 0 16,-3 6 1-16,0-6 2 0,1 6 0 15,-6 1 5-15,0 2 0 16,-6 6 4-16,1 4 1 16,-3 11 1-16,0 0 0 15,-5 16 1-15,-1-4 0 16,1 14-1-16,0-7 1 15,-3 16-2-15,2-7 0 16,4 3-2-16,-1-8 1 16,3 13-2-16,0-8 1 15,0 5-2-15,0-7 0 16,0-1-6-16,0-6 1 0,5 7-9 16,1-7 0-16,10-24-3 15,-6 3 1-15</inkml:trace>
  <inkml:trace contextRef="#ctx0" brushRef="#br0" timeOffset="-6697.96">20172 4805 34 0,'-21'-5'17'0,"-8"12"-16"15,23-7 31-15,-12 14-31 0,5-2 1 16,-3 2 0-16,5-2 1 16,3 11-4-16,0-4 1 15,6 4 1-15,-1-6 1 16,13 4-1-16,-2-2 1 15,14-5-1-15,-7-2 1 16,7-7-1-16,-6-3 0 16,-1-7 0-16,-1 3 0 15,-4-10-1-15,1 3 1 16,-3-8-1-16,-3 5 1 0,-2-2-1 16,-1 3 1-16,-2-4-1 15,0 1 0-15,0 3 0 16,0 1 0-16,6 1-1 15,-4 2 1-15,6 0-1 16,3 2 1-16,5 5-2 16,-3 0 1-16,8-17-1 15,-5 6 0-15,8-13 0 16,-6 5 0-16,3 1 0 16,-2 3 0-16,-3-6 1 15,-3 5 0-15,-2-1 1 16,-3 1 0-16,-6 9 0 15,1 2 1-15,-8 15 0 16,2-3 0-16,-5 14-1 16,0-7 1-16,3 19 0 15,-1-7 0-15,1 18 1 0,0-8 0 16,5 18 0-16,0-14 0 16,5 4 0-16,-2-8 1 15,-1 8-1-15,1-8 1 16,-6 4-2-16,1-10 1 15,-11-6 0-15,5-5 0 16,-8-8-2-16,3-1 1 16,-3-8-5-16,2 0 1 31,9-23-11-31,0 5 0 0,15-17-1 16,-2 7 0-16</inkml:trace>
  <inkml:trace contextRef="#ctx0" brushRef="#br0" timeOffset="-6096.43">21095 4722 22 0,'0'-14'11'0,"3"-14"-9"0,-3 21 15 15,-3-5-16-15,1 3 1 16,-6-1 0-16,2 3 0 16,-4 5-2-16,2-1 1 15,-3 11 1-15,3-4 1 0,3 8-1 16,2-3 0-16,1 3-1 15,-1-2 1-15,3 13-2 16,0-6 0-16,5 1 0 16,1-1 0-16,4 11 0 15,-2-4 0-15,0 6 0 16,0-6 1-16,-3-3 0 16,1-5 0-16,-6 3 0 15,0-7 1-15,-8 4 0 16,2-4 0-16,-2-5-1 15,1-2 1-15,-1-3-2 16,2 1 0-16,4-3-5 16,-1 0 1-16,0-12-7 15,1 2 0-15,12-11 0 16,-2 5 1-16</inkml:trace>
  <inkml:trace contextRef="#ctx0" brushRef="#br0" timeOffset="-5404.76">21217 4875 24 0,'21'-23'12'0,"16"16"-13"0,-29 4 24 16,11-9-22-16,-6 3 0 16,5-15 2-16,1 6 0 15,-9-1-3-15,1 0 0 0,-8 3 2 16,-3 1 1-16,-11 6 0 15,3 2 0-15,-13 12-1 16,5-3 0-16,0 12 0 16,3-2 1-16,0 11-1 15,2-4 0-15,6 5-1 16,0-5 0-16,5-3-1 16,0-2 1-16,10 7-1 15,-2-4 1-15,11-1-1 16,-6-4 0-16,8-7 0 15,-2-5 1-15,-1-10-1 16,-5 6 0-16,1-18 0 16,-4 4 0-16,-2-6 0 15,0 5 0-15,-3 5 0 16,-2 2 0-16,2 1 0 16,-2 1 0-16,0 1 0 0,-1-3 0 15,3 12 0-15,1 0 0 16,-1 0 1-16,0 0 0 15,1 12 0-15,-1-3 1 16,0 3-1-16,-2-3 1 16,2 3-1-16,-2-2 1 15,-1-8-2-15,1 0 0 16,0-4 0-16,-3 2 0 16,2-2-2-16,-2 2 1 15,6-10-1-15,-4 3 0 16,4-7-1-16,-1 2 1 15,6 3-1-15,-4-3 1 0,4 3 1 16,0-1 1-16,2 3-1 16,-3 3 1-16,4 4 0 15,-4 0 1-15,1 7-1 16,-3-3 1-16,0 10-1 16,0-2 1-16,0-5-3 15,-3 0 0-15,5 0-5 16,-2 0 1-16,8-18-5 15,-3 1 0-15</inkml:trace>
  <inkml:trace contextRef="#ctx0" brushRef="#br0" timeOffset="-5179.08">21802 4395 28 0,'-3'-19'14'0,"6"31"-6"16,-1-9 21-16,-2 8-27 0,0-1 0 15,0 18 1-15,0-7 1 16,-2 17-5-16,-1-12 1 16,3 14 2-16,0-10 1 15,0 15-2-15,0-12 1 16,8 0-4-16,-3-10 0 16,3 1-6-16,-3-5 0 15,1-5-4-15,-1-3 0 16</inkml:trace>
  <inkml:trace contextRef="#ctx0" brushRef="#br0" timeOffset="-5014.49">21712 4675 29 0,'-27'5'14'0,"22"-5"-13"0,5 0 23 0,11-2-24 15,-4-1 1-15,20-4-1 16,-6 2 0-16,0-4-5 15,-5 2 0-15,5-5-3 16,-2 3 0-16</inkml:trace>
  <inkml:trace contextRef="#ctx0" brushRef="#br0" timeOffset="-4865.87">21952 4607 31 0,'0'23'15'0,"-2"6"-11"0,2-25 26 16,-3 11-29-16,3-1 0 15,-2 7 0-15,2-2 1 16,0-1-6-16,0-3 0 16,0-6-6-16,0 0 1 15</inkml:trace>
  <inkml:trace contextRef="#ctx0" brushRef="#br0" timeOffset="-3530.25">22114 4586 34 0,'16'12'17'0,"-19"18"-15"16,3-25 25-16,0 9-26 15,0-2 0-15,3 2 0 16,-3-2 1-16,2 2-3 16,1-5 1-16,0 1 1 15,-1-3 0-15,4-5-1 16,-4-2 0-16,4-7-1 16,-4 2 1-16,4-2-1 15,-4 0 0-15,6-14-1 16,-3 7 1-16,6-5-1 15,-3 2 1-15,2 3-1 0,1 5 1 16,-3-3 1-16,0 3 1 16,0 2 0-16,-3 2 1 15,3 5 0-15,0 0 1 16,0 0-1-16,-3 0 1 16,1 7-1-16,-1 0 0 15,0 5-1-15,0-3 0 16,1 3-1-16,-1-3 0 15,-2-1-1-15,-1-1 0 0,1-5-1 16,0 0 1-16,-3-2-2 16,0 0 0-16,2-11 0 15,1 1 1-15,2-2-1 16,0 3 1-16,3-3 1 16,-2 3 0-16,4-5 1 15,-2 4 1-15,5-1 0 16,-2 1 1-16,2 1 0 15,-2 2 0-15,2 9 0 16,-2 0 1-16,5 5-2 16,-6-2 1-16,11 0-1 15,-7-3 0-15,1 5-1 16,-1-2 1-16,2 0-1 16,-3-3 1-16,5-2-1 15,-2 0 0-15,0-5 0 0,-5 3 0 16,2-12-2-16,-3 2 1 15,4-7-1-15,-4 5 1 16,-4-5-1-16,-1 5 1 16,-5-2 0-16,0 4 0 15,-3 0 2-15,1 3 1 16,-4 6 0-16,1 1 1 16,0 9 0-16,-1-2 1 15,-2 7 0-15,3-3 0 16,2 12-2-16,1-7 1 15,4 5-1-15,1-5 0 16,5 0-2-16,-3-2 1 0,1-2-2 16,-4-3 1-16,6-5-2 15,-2 0 0-15,7-2-2 16,-3 0 1-16,6-9-1 16,-3-1 1-16,1-4 0 15,-4 3 0-15,3-3 2 16,-2 2 0-16,0-2 1 15,-1 2 0-15,1-2 1 16,-3 4 1-16,2 1 1 16,-2 2 0-16,3 2 0 15,-3 0 0-15,5 5 0 16,-5 0 0-16,3 0-2 16,-4 0 1-16,4 8-1 15,-3-1 0-15,0 0-2 16,-3-3 1-16,6 6-2 15,-3-3 1-15,2 5-3 0,1-5 1 16,-3 0-2-16,0-3 0 16,2-1-2-16,-2-3 1 15,3-5 1-15,-3 0 1 16,2-2 1-16,-2 0 0 16,0-7 1-16,0 5 1 31,-2-8 3-31,-1 3 1 15,3 2 0-15,-3 3 1 16,0 0-1-16,1-1 1 0,2 10 0 16,-3 0 0-16,3 7-3 15,0-2 0-15,0 7-1 16,-3-3 1-16,0 5-1 16,1-2 0-16,-1 2-5 15,0-5 1-15,3 1-6 16,0-3 1-16,8-9-2 15,-6-1 0-15</inkml:trace>
  <inkml:trace contextRef="#ctx0" brushRef="#br0" timeOffset="-3286.64">23352 4026 26 0,'-10'-9'13'0,"12"13"-8"16,-2-4 24-16,0 7-27 0,0 0 1 15,0 15 0-15,0-4 1 16,0 15-5 0,0-7 0-16,0 14 3 0,0-7 1 15,0 14-2-15,0-12 0 16,8 1-1-16,-3-8 1 16,6-5-4-16,-3-4 0 15,3-2-4-15,-1-8 0 16,1-4-4-16,-3-3 0 15</inkml:trace>
  <inkml:trace contextRef="#ctx0" brushRef="#br0" timeOffset="-3137.76">23249 4271 23 0,'-13'-3'11'0,"23"-1"-7"0,-10 4 16 0,16-3-20 15,-3 3 1-15,19-2 0 16,-5 0 0-16,4-3-7 15,-4 3 1-15,2-1-2 16,-5 1 0-16</inkml:trace>
  <inkml:trace contextRef="#ctx0" brushRef="#br0" timeOffset="-2449.02">21389 5694 36 0,'0'-12'18'0,"13"2"-18"15,-8 8 36-15,1 4-33 16,-1 1 1-16,-2 13 1 15,-3-2 0-15,2 10-6 16,1-5 0-16,0-1 5 16,-1-1 0-16,4 6-2 15,-1-6 0-15,3-5-1 16,0-3 0-16,5-7-1 16,-2-2 1-16,2-4-1 15,-3-1 0-15,6-21-1 16,-3 3 1-16,1-10 0 15,-4 7 0-15,1 2 0 16,-1 5 0-16,-2 3 0 0,-2 2 0 16,2 12 0-16,-3-1 1 15,3 8-1-15,-3 0 0 16,6 4 0-16,-3-2 0 16,8 2 0-16,-3-1 0 15,3 1-1-15,-3-2 1 16,0 2-1-16,0-2 1 15,3-7-1-15,-3 0 0 16,3-4-2-16,-5-1 0 16,-1-14-2-16,1 5 1 15,-3 0-3-15,0 2 0 0,-3-4-3 16,0 2 1-16,3-7-3 16,-2 4 1-16</inkml:trace>
  <inkml:trace contextRef="#ctx0" brushRef="#br0" timeOffset="-1862.81">22138 5416 35 0,'-29'7'17'0,"2"10"-15"15,24-15 32-15,-12 14-32 16,1-4 1-16,-4 9 1 15,2-4 0-15,3 11-5 16,2-7 0-16,6 5 3 0,0-7 1 16,5 0-2-16,0-3 1 15,10 1-2-15,-2-3 0 16,8-10-2-16,-3 1 0 16,8-12-2-16,-2 2 1 15,-1-16-2-15,-2 5 1 16,-2-3-1-16,-4 5 0 15,1-14 1-15,-3 6 0 16,0-6 1-16,0 7 0 16,-1 0 1-16,-1 4 0 15,-1 6 2-15,0 1 0 0,1 5 1 16,-1 3 1 0,0 12 0-16,0-3 0 0,1 9 1 15,-4-2 1-15,4 7-1 16,-1-4 0-16,0 4-1 15,1-2 1-15,-1 2-2 16,-2-2 1-16,-1-5-2 16,1-2 1-16,-1-5 0 15,1-3 0-15,-3-11 0 16,0 3 0-16,0-3-1 16,0 0 1-16,0-8-1 15,0 1 0-15,3-7-1 16,-1 5 0-16,6-10-2 15,-2 5 1-15,4 4-3 16,1 3 0-16,5 2-3 16,-3 3 0-16,11-5-3 15,-6 2 1-15</inkml:trace>
  <inkml:trace contextRef="#ctx0" brushRef="#br0" timeOffset="-1457.84">22632 5298 25 0,'3'-2'12'0,"-11"4"-6"0,8-2 22 15,-13 10-25-15,2-3 0 16,-10 12 3-16,5-5 0 16,-5 9-8-16,5-6 1 15,0 6 4-15,6-4 1 16,2 5-2-16,3-6 0 0,5-1-2 16,0-3 1-16,5-7-3 15,0-2 0-15,8-8-3 16,-2 1 1-16,8-17-3 15,-4 5 0-15,7-19-1 16,-7 7 1-16,1-9 1 16,-5 5 1-16,-1-8 4 15,-2 10 1-15,-2-1 3 16,-1 6 1-16,-2 6 2 16,-1 6 0-16,-2 11 0 15,0 0 1-15,3 9-2 16,-3 1 1-16,0 11-3 15,0-5 1-15,0 12-2 16,0-6 0-16,0 3-2 16,0-1 0-16,0 2-5 0,0-5 1 15,3 0-6 1,-1-4 0-16,9-8-3 0,-3-2 1 16</inkml:trace>
  <inkml:trace contextRef="#ctx0" brushRef="#br0" timeOffset="-1142.54">22868 5301 26 0,'-11'9'13'0,"-5"10"-14"0,14-17 23 16,-1 8-22-16,1-1 1 15,4 5 0-15,1-4 1 0,2 1-2 16,3-1 1-16,0 4 0 15,0-2 1-15,3 4 1 16,-1-4 0-16,1 4 0 16,-3-4 1-16,0 0 1 15,0-3 0-15,-8 5 0 16,0-4 1-16,-11 6-1 16,3-4 0-16,-11 2-3 15,4-2 0-15,-4 2-9 16,3-5 1-16,8-9-9 15,3 0 1-15,2 3-1 16,1-1 0-16</inkml:trace>
  <inkml:trace contextRef="#ctx0" brushRef="#br0" timeOffset="31496.49">11750 703 21 0,'-50'-26'10'0,"-14"-9"-5"0,51 28 11 15,-19 2-13-15,6-2 1 16,-30 9 2-16,14 3 1 16,-21 9-8-16,12 0 0 15,-4 24 5-15,12-10 1 0,-2 24-3 16,8-17 1 0,11 40-1-16,5-18 0 0,13 27-1 15,3-18 0-15,15 19 0 16,-2-24 1-16,32 12-1 15,-9-17 0-15,30 1-1 16,-13-15 1-16,10-6-1 16,-13-11 1-16,21-25-1 15,-15 0 0-15,17-35 1 16,-17 9 0-16,-1-33 0 16,-10 17 1-16,-11-52-2 15,-8 26 0-15,-24-24-1 16,1 17 0-16,-20-24-4 15,7 24 0-15,-17-12-7 16,8 21 0-16,5-7 0 0,4 19 0 16</inkml:trace>
</inkml:ink>
</file>

<file path=ppt/ink/ink5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cm"/>
          <inkml:channel name="T" type="integer" max="2.14748E9" units="dev"/>
        </inkml:traceFormat>
        <inkml:channelProperties>
          <inkml:channelProperty channel="X" name="resolution" value="683.78546" units="1/cm"/>
          <inkml:channelProperty channel="Y" name="resolution" value="1207.77734" units="1/cm"/>
          <inkml:channelProperty channel="F" name="resolution" value="5.68611" units="1/cm"/>
          <inkml:channelProperty channel="T" name="resolution" value="1" units="1/dev"/>
        </inkml:channelProperties>
      </inkml:inkSource>
      <inkml:timestamp xml:id="ts0" timeString="2016-02-03T05:28:18.452"/>
    </inkml:context>
    <inkml:brush xml:id="br0">
      <inkml:brushProperty name="width" value="0.05292" units="cm"/>
      <inkml:brushProperty name="height" value="0.05292" units="cm"/>
      <inkml:brushProperty name="color" value="#FFFFFF"/>
    </inkml:brush>
  </inkml:definitions>
  <inkml:trace contextRef="#ctx0" brushRef="#br0">4035 12636 471 0,'-2'0'148'0,"2"2"-72"15,0-4-51-15,0 1 18 0,5 0-9 16,-1-1-24-16,1 1-6 15,1 0-3-15,-1 0-1 16,1 1-12-16,-3 2-28 16,1-1-25-16,0 1-25 15,-1-1-72-15,2-1-134 0</inkml:trace>
  <inkml:trace contextRef="#ctx0" brushRef="#br0" timeOffset="181.01">4248 12594 446 0,'0'-1'103'0,"0"0"-34"16,0 1-16-16,0-1-23 15,0 2-29-15,0 0-4 16,2 0-6-16,3 1-24 0,-2-2-32 15,3 0-54 1,2 0-88-16</inkml:trace>
  <inkml:trace contextRef="#ctx0" brushRef="#br0" timeOffset="400.02">4374 12603 431 0,'2'-1'93'0,"-2"0"-56"16,1-1 22-16,1 1 4 0,-1 0-21 15,-1 1-27-15,3 0-10 16,-1 1-2-16,1 0-3 16,2 1 0-16,0-1-39 15,1 2-43-15,-2 0-57 16,4 0-101-16</inkml:trace>
</inkml:ink>
</file>

<file path=ppt/ink/ink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11:30.051"/>
    </inkml:context>
    <inkml:brush xml:id="br0">
      <inkml:brushProperty name="width" value="0.05292" units="cm"/>
      <inkml:brushProperty name="height" value="0.05292" units="cm"/>
      <inkml:brushProperty name="color" value="#FF0000"/>
    </inkml:brush>
  </inkml:definitions>
  <inkml:trace contextRef="#ctx0" brushRef="#br0">4265 8859 23 0,'16'-16'11'0,"5"-45"-43"15,-10 46 34-15,2-8-2 16,-5-3 1-16,0-7 0 15,-16-5 1-15,0-2-3 16,-19-7 1-16,-4-2 0 16,-6-3 1-16,-11 10-1 15,-18 7 1-15,-24 11-1 16,8 15 0-16,-21 18 0 0,-8 15 1 16,10 20-1-16,14 20 0 15,-8 6 0-15,18 8 0 16,8 9 0-16,19 10 1 15,13-8-1-15,23 5 0 16,22-14 0-16,11 0 0 16,10-10-1-16,24-6 1 15,10-12 0-15,12-12 0 16,7-14 0-16,13-17 0 16,16-11 0-16,-18-13 1 15,2-3-1-15,-13-20 1 0,0-7-1 16,-8-16 1-16,-13-5-1 15,-8-7 1-15,-11 1-1 16,-13 6 0-16,-5-7 0 16,-13 9 1-16,-11-2-2 15,-8-2 0-15,0 9 0 16,-3-4 0-16,3 4-1 16,3-7 1-16,-3 3-1 15,0-1 0-15</inkml:trace>
  <inkml:trace contextRef="#ctx0" brushRef="#br0" timeOffset="80137.75">13745 8448 17 0,'-42'7'8'0</inkml:trace>
</inkml:ink>
</file>

<file path=ppt/ink/ink5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26T22:22:11.697"/>
    </inkml:context>
    <inkml:brush xml:id="br0">
      <inkml:brushProperty name="width" value="0.05292" units="cm"/>
      <inkml:brushProperty name="height" value="0.05292" units="cm"/>
      <inkml:brushProperty name="color" value="#FFFFFF"/>
    </inkml:brush>
  </inkml:definitions>
  <inkml:trace contextRef="#ctx0" brushRef="#br0">18089 6043 10127 0,'5'-10'448'0,"-3"6"96"0,0-1-544 0,1-3 0 16,0 1 0-16,1-1 0 0,0 0 5056 0,-1 2 896 16,0 2 176-16,1 1 32 0,-4 3-3152 0,0 0-624 15,0 0-128-15,3 5-16 0,-1 6-512 0,-1 1-80 16,-2 4-32-16,0 0 0 0,-1 3-736 0,0 0-160 16,0 1-16-16,-1 0-16 0,1 2-256 0,-1 0-48 15,0 1-16-15,2 0 0 0,-1 2-240 0,0-1-128 16,0-3 160-16,1-1-160 0,1-1 0 0,3-4 0 15,-1-2 0-15,1-3 0 16,2-3-1216-16,0-3-304 0,1-4-48 0,1-4-19168 0</inkml:trace>
  <inkml:trace contextRef="#ctx0" brushRef="#br0" timeOffset="220.91">18458 6116 36287 0,'0'0'1600'0,"-2"6"336"0,0 0-1552 0,0 0-384 0,1 1 0 0,0 1 0 16,0 1 1344-16,1 0 192 0,1 2 48 0,-1 0 0 16,-1 0-880-16,1-1-160 0,0 2-32 0,1 1-16 15,0-3-368-15,0 0-128 0,0 2 0 0,0-3 0 16,0 0-480-16,0 0-192 0,-2-3-32 0,0 0-11872 15,1-6-2368-15</inkml:trace>
  <inkml:trace contextRef="#ctx0" brushRef="#br0" timeOffset="368.14">18292 6262 23951 0,'0'0'2128'0,"0"0"-1696"16,0 0-432-16,0 0 0 0,6-4 2688 0,1 0 464 15,2 0 96-15,1 0 16 0,1-1-1504 0,1 1-288 16,1 0-64-16,1 1-16 0,2 0-928 0,0 1-176 15,1-2-32-15,1 1-16 16,1 1-1072-16,-1-1-192 0,3 0-64 0</inkml:trace>
  <inkml:trace contextRef="#ctx0" brushRef="#br0" timeOffset="916.18">19239 6120 23039 0,'0'0'2048'0,"0"0"-1648"15,0 0-400-15,0 0 0 0,0 0 3296 0,1-4 576 16,0-1 112-16,2 0 32 0,1 0-1696 0,2-1-336 16,1 0-64-16,2 0 0 0,3-1-1024 0,-1 2-208 15,-1-1-48-15,2 2 0 0,-1 0-416 0,0 1-96 16,-1 1 0-16,-1 1-128 0,0 1 192 0,0 2-64 15,-1 1 0-15,0 2-128 0,-2 1 256 0,0 0-48 16,0 2-16-16,-3 1 0 0,-2 0-32 0,-2 1-16 0,-1-1 0 0,-2 2 0 16,-3 3 48-16,0-1 0 15,0 2 0-15,-3 1 0 0,-1 0 192 0,0 1 64 16,-1 1 0-16,-2-1 0 0,-1 1 128 0,2-1 16 0,0-2 16 0,3-1 0 16,1-1-32-16,3-1 0 0,4-2 0 0,1-3 0 15,3-1-256-15,2-1-64 0,3-3-16 0,3 1 0 16,1-2-48-16,1 0-16 0,0-2 0 0,1 0 0 15,0-1-176-15,1 0 128 0,1 1-128 0,1-2 128 16,-1 2-128-16,1 0 0 0,-1 0 0 0,-2 1 0 16,0 0 0-16,-1 1 0 0,-3 0 0 0,1 1 0 31,-2 0-1040-31,-1 0-96 0,-7-2-16 0,0 0-14976 0,0 0-3008 0</inkml:trace>
  <inkml:trace contextRef="#ctx0" brushRef="#br0" timeOffset="2199.47">18841 6844 32655 0,'0'0'1440'0,"-5"1"304"0,-4-2-1392 0,1 1-352 15,-2 0 0-15,-1 0 0 0,-2 2 1024 0,-1 2 144 16,-1 2 32-16,-2 2 0 0,-1 1-432 0,-1 2-64 16,2 1-32-16,0 1 0 0,0-3 32 0,2 3 0 15,2 2 0-15,2-1 0 0,1 0-176 0,5 0-16 0,-1 0-16 0,3 1 0 16,2-2-304-16,2-2-64 15,2 0-128-15,1-2 192 0,1-2-192 0,3-2 0 16,2-3 0-16,1-2 0 0,1-2 0 0,0-2 0 0,4-3 0 0,1-1 0 16,-1-4 0-16,2 2 0 15,-1-4 0-15,2 1 0 0,0 1 0 0,-3 0 0 0,0 1 0 0,-2 1 0 16,0 1 0-16,-3 1 0 0,-2 1 0 0,-1 2 0 16,-4 0 0-16,0 1 0 0,-4 4 128 0,0 0-128 0,0 0 672 0,0 0 32 15,0 0 16-15,1 8 0 16,-2-2 64-16,0 4 16 0,-2 1 0 0,1 4 0 0,0 3-224 0,-1 2-64 15,-1 4 0-15,-1 1 0 0,1 2-64 0,-2 1 0 16,-1 0-16-16,0 1 0 0,0-1-144 0,1-2-32 16,-1-2 0-16,1-4 0 0,0-1-128 0,-1-3-128 15,2-2 192-15,1-1-192 0,1-1 0 0,2-3 0 16,1-2 0-16,0-1 0 0,0-6-128 0,0 0-96 16,0 0-16-16,0 0 0 15,6-3-1728-15,-1-2-336 0,-1 0-80 0</inkml:trace>
  <inkml:trace contextRef="#ctx0" brushRef="#br0" timeOffset="2852.27">20505 6455 13823 0,'0'0'608'0,"0"0"128"0,0 0-592 0,0 0-144 0,0 0 0 0,0 0 0 15,5-2 5440-15,0 0 1040 0,1 0 224 0,0 1 32 16,0 0-4144-16,0 0-832 0,1 1-160 0,0 0-48 16,1 1-864-16,0 0-176 0,1-1-48 0,-1 1 0 15,1 0-336-15,0 1-128 0,0 0 0 0,0 0 144 31,-3 1-1168-31,-6-3-224 0,7 2-48 0,-7-2-17648 0</inkml:trace>
  <inkml:trace contextRef="#ctx0" brushRef="#br0" timeOffset="3008.35">20525 6572 15663 0,'0'0'1392'0,"0"0"-1120"16,0 0-272-16,0 0 0 0,0 0 4256 0,0 0 800 16,4 6 144-16,0-4 48 0,0 1-3664 0,2-3-736 15,1 1-144-15,2-2-16 0,1-1-480 0,1-1-80 16,2 1-128-16,1-1-16448 15</inkml:trace>
  <inkml:trace contextRef="#ctx0" brushRef="#br0" timeOffset="3443.29">21117 6108 19343 0,'-5'1'1728'0,"0"-2"-1392"0,-1-1-336 0,1-2 0 16,5 4 4864-16,0 0 896 0,0 0 176 0,1-5 32 16,1 0-3840-16,4 1-768 0,1-1-144 0,3 0-48 15,1 0-896-15,3 2-272 0,1-1 128 0,3 1-128 16,1 1 128-16,1 2-128 0,-2 0 160 0,-3 0-160 15,1 2 144-15,-3 1-144 0,-3 1 128 0,-2 0-128 0,-1 2 0 0,-4-1 0 16,-3 1 0-16,-1 1 0 16,-3 1 0-16,-3-2 0 0,-3-1 0 0,-1 2 0 15,-2-1 288-15,0 0-32 0,0-1 0 0,0 0 0 0,1 0 160 16,1 0 32-16,3-2 0 0,1 0 0 0,2 0-160 0,5-3-32 16,0 0 0-16,0 0 0 0,0 0-256 0,8 5 0 15,1-3 0-15,2 1 0 0,2 0 0 0,0 1 0 16,-2 0 0-16,1 1 0 0,-1 2 0 0,-1-2 0 15,-2 0 0-15,1 2 0 0,-3-1 0 0,-1 3 0 16,-1-2 0-16,-3 2 0 0,-1-1 0 0,-1 1 0 16,-3 0 0-16,-2 0-144 0,-1 0 448 0,-2 0 80 15,-1 1 32-15,-2-1 0 0,-2-2-224 0,1-2-64 16,-1 0 0-16,1-2 0 0,0-1-320 0,3-1-64 0,-1-1 0 16,2 0-14688-1,0-1-2928-15</inkml:trace>
  <inkml:trace contextRef="#ctx0" brushRef="#br0" timeOffset="3609.97">21005 6496 31327 0,'0'0'2784'0,"0"0"-2224"0,0 0-560 0,7 3 0 16,0-1 2688-16,1-2 448 0,1 0 64 0,2 0 32 15,2 0-1600-15,0 0-320 0,1 0-64 0,1 0-16 16,0 0-736-16,1 0-160 0,3-2-16 0,-1 2-16 15,2 0-304-15,-1-1 0 0,0 1-208 0,-3 0-14128 16,2 1-2816-16</inkml:trace>
  <inkml:trace contextRef="#ctx0" brushRef="#br0" timeOffset="4029.8">21237 6589 19343 0,'0'0'848'0,"0"0"192"0,0 0-832 0,-6-1-208 15,-1 1 0-15,-1 2 0 0,-1 1 3840 0,-1 1 736 16,-2 1 144-16,-1 3 16 0,-1 2-2560 0,1 0-528 16,-3 3-112-16,0 0 0 0,1 2-288 0,1 2-48 15,1-1-16-15,2 1 0 0,1-1-416 0,2 1-96 16,1 0-16-16,3-4 0 0,2 0-400 0,3-2-96 0,0-2-16 0,2-3 0 15,2-1-144-15,2-2 0 0,1-3 0 0,2-2 0 16,0-1 0-16,2-3 0 16,1-2 0-16,-1-2 0 0,-1-1 0 0,1-1 0 0,1 1 0 0,-1-2 0 15,0 0 0-15,-1 2-176 0,-1 0 176 0,-2 2-128 16,-1 1 128-16,-1 2 0 0,-2 2 0 0,-4 4 0 16,0 0 0-16,0 0 0 0,3 4 160 0,-1 4-160 15,-1 2 288-15,-2 3-32 0,-1 2-16 0,-2 4 0 16,-1 0 128-16,-1 3 16 0,0 1 16 0,0 0 0 15,-1-1 80-15,1-1 16 0,0 0 0 0,0 2 0 0,0 0-112 16,2 1-32-16,1-3 0 0,0 1 0 0,1-1-352 0,0-1 144 16,1-2-144-16,1-4 0 15,0-1-640 1,1-4-224-16,2-3-48 0,-3-6-14704 0,5 0-2928 0</inkml:trace>
  <inkml:trace contextRef="#ctx0" brushRef="#br0" timeOffset="4762.06">18120 8308 5519 0,'0'0'496'0,"0"0"-496"16,2-7 0-16,-2 7 0 0,3-7 6048 0,0 1 1120 15,0 1 208-15,-3 5 48 0,3-7-4048 0,-3 7-816 16,0 0-176-16,0 0-16 0,0 0-1104 0,0 0-224 16,0 0-32-16,-2 7-16 0,-1 4-480 0,-1 3-112 15,-2 3-16-15,0 3 0 0,-1 1-192 0,-1 2-64 16,-2 0 0-16,1 1 0 0,1-3 240 0,3-1 32 15,0-2 16-15,2 0 0 0,2 1-112 0,3-2-32 16,2-2 0-16,3-1 0 0,0-3-272 0,3 0 160 16,1-4-160-16,2-2 128 0,-1-3-128 0,3-2 0 0,1-4 144 0,0-2-144 15,0-2 128-15,1-2-128 0,1-1 160 0,0-2-160 16,-2 0 128-16,-2-1-128 0,-1-2 0 0,-4-1 144 16,-3-3-144-16,-2-2 128 0,-3-1-128 0,-2-1 128 15,-5 1-128-15,0 1 160 0,-4 2-160 0,-3 2 160 16,-1 4-32-16,0 0-128 0,-1 2 192 0,-1 3-64 15,2 3-128-15,0 3 0 0,1 2 0 0,2 2 0 16,1 1-1264-16,0 3-176 0,3 1-32 0,3 2-12544 16,2 1-2512-16</inkml:trace>
  <inkml:trace contextRef="#ctx0" brushRef="#br0" timeOffset="4892.01">18526 8589 37375 0,'-7'-7'1664'0,"4"3"320"0,-1-1-1584 0,1-1-400 0,-1-1 0 0,1-1 0 15,1-1-480-15,2 0-176 0,2-2-48 0</inkml:trace>
  <inkml:trace contextRef="#ctx0" brushRef="#br0" timeOffset="5344.51">18703 8252 47855 0,'0'0'1056'0,"-5"0"224"0,-1-1 32 0,6 1 32 0,0 0-1088 16,0 0-256-16,0 0 0 0,0 0 0 0,4-4 704 0,2 0 64 0,2 0 32 0,3 0 0 15,2 2-608-15,4-1-192 0,3 2 0 0,0-2 0 16,2 1 0-16,-2 0 0 0,1 1 0 0,-4 0 0 15,-1 1 0-15,-2 1 0 0,-4 2 0 0,0-1 0 16,-2 2-240-16,-3 3 0 0,-1 1 0 0,-3 3 0 16,-1 0 240-16,-2 0 0 0,-1 2 0 0,-3 0 0 15,-3 1 432-15,0-1 128 0,-2 1 16 0,-1 0 16 16,0-2 176-16,1 0 48 0,3-2 0 0,1 0 0 16,3-5-352-16,1 1-64 0,3-6-16 0,2 5 0 15,2-1-384-15,2-1 0 0,3-1 0 0,-1 0 0 0,2 0 0 0,0 1 0 16,-1 0 0-16,-1 1 0 0,0 0 0 0,-1 1 0 15,1 3 0-15,-2 0 0 0,-2 1 0 0,-1 0 0 16,-1-1 0-16,0 0 0 0,-3 1 0 0,-1 0 0 16,-2 0 0-16,-1 0 0 0,-2-1 128 0,-1 1-128 15,-2-1 128-15,1 0-128 0,-5-1 224 0,1-2-32 16,1-3-16-16,-1 0 0 0,0-2-176 0,0-2 0 16,3 0 0-16,1-5 0 15,1 0-448-15,4-1-112 0,2-2-16 0,5-1-16 16,3 0-1200-16,3-2-224 0,1-1-48 0,5-1-16 0</inkml:trace>
  <inkml:trace contextRef="#ctx0" brushRef="#br0" timeOffset="5746.02">19128 8270 14735 0,'-15'1'640'0,"6"-1"160"0,-3 0-640 0,2-1-160 0,-1-1 0 0,2 0 0 15,1-2 8368-15,8 4 1632 0,-4-6 336 0,3 1 64 16,2-1-7856-16,3 0-1584 0,4 0-304 0,4-1-64 15,-1 0-432-15,5 0-160 0,4 1 0 0,2 2 144 16,4 0-144-16,0 2 0 0,-1 2 0 0,2 0 0 16,-9 2 0-16,-1 2-192 0,-1 0 32 0,-2 2 16 15,-1 2-112-15,-1 1 0 0,-2 0-16 0,-2 2 0 16,-1 4 272-16,-1 1-128 0,-3 0 128 0,-1 0 0 16,-2-2 192-16,-3 3 160 0,-1-2 32 0,-2-1 0 0,1 0 304 0,-2 0 64 15,1-2 16-15,-1-2 0 0,-1 0-320 16,2-1-48-16,0-2-16 0,2-2 0 0,4-5-224 0,0 0-160 15,1 5 192-15,4-1-192 0,1 1 0 0,3-3 0 16,-1 1 0-16,1 1 0 0,1 1 0 0,1 2-144 16,0-1 144-16,0 1-192 0,0 2 32 0,-1 0 0 15,-2 0 0-15,0 1 0 0,-3 2 160 0,-4 2 0 16,-1 1 0-16,-2 1 0 0,-3 3 0 0,-3-2 304 16,-3 3-48-16,-1-1-16 0,-2 0-96 0,-4-1-16 15,-2-2 0-15,-4-1 0 0,-4-2-128 0,-2-3 0 16,-1-1 0-16,0-4 0 0,0-3 0 0,0-3 0 15,0-4 0-15,3-4 112 16,-1-2-896-16,3-4-160 0,0-4-16 0,1 0-24288 0</inkml:trace>
</inkml:ink>
</file>

<file path=ppt/ink/ink5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09:04.664"/>
    </inkml:context>
    <inkml:brush xml:id="br0">
      <inkml:brushProperty name="width" value="0.05292" units="cm"/>
      <inkml:brushProperty name="height" value="0.05292" units="cm"/>
      <inkml:brushProperty name="color" value="#FF0000"/>
    </inkml:brush>
  </inkml:definitions>
  <inkml:trace contextRef="#ctx0" brushRef="#br0">23363 2765 6 0,'-21'-4'3'0,"10"-3"-12"0,11 0 9 0</inkml:trace>
  <inkml:trace contextRef="#ctx0" brushRef="#br0" timeOffset="144444.68">8210 10750 1 0</inkml:trace>
  <inkml:trace contextRef="#ctx0" brushRef="#br0" timeOffset="167353.56">16947 13782 1 0</inkml:trace>
</inkml:ink>
</file>

<file path=ppt/ink/ink5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16:17.870"/>
    </inkml:context>
    <inkml:brush xml:id="br0">
      <inkml:brushProperty name="width" value="0.05292" units="cm"/>
      <inkml:brushProperty name="height" value="0.05292" units="cm"/>
      <inkml:brushProperty name="color" value="#FF0000"/>
    </inkml:brush>
  </inkml:definitions>
  <inkml:trace contextRef="#ctx0" brushRef="#br0">16857 8523 4 0,'-11'16'2'0,"11"27"-8"0,5-36 6 15</inkml:trace>
  <inkml:trace contextRef="#ctx0" brushRef="#br0" timeOffset="-174737.67">14840 7495 33 0,'-5'0'16'16,"10"-28"-59"-16,-2 16 46 0,-3-2-2 15,-3-5 0-15,-2-7 0 16,-8-7 1-16,-13 0-3 16,-12-4 1-16,-17-6 1 15,-9 6 0-15,-28 4 0 16,-25 5 0-16,-18 7-1 16,-21 6 1-16,3 6-1 15,-11 7 1-15,10 13-1 16,1 8 1-16,-1 19-1 15,17 7 1-15,15 9 0 16,8 7 0-16,22 9-1 16,20-4 0-16,22 2 0 15,29-2 0-15,21 0-1 0,16-5 1 16,31 0 0-16,33 1 0 31,116 1-1-31,-3-14 1 16,-11-11 0-16,-4-17 0 15,-12-7 0-15,-15-7 0 16,-16-7 0-16,-3-7 0 16,-21-7 0-16,-10-5 1 15,-14-2-1-15,-18-7 1 16,-13-7-1-16,-14-5 1 0,-8-7 0 16,-10-7 0-16,-5 0-1 15,-9-1 0-15,1 8-1 16,-6-2 0-16,-7 4-1 15,-4 5 0-15,-4 3-1 16,-6-1 0-16,3-4 0 16,-6 4 0-16,14 17 0 15,2 2 1-15</inkml:trace>
  <inkml:trace contextRef="#ctx0" brushRef="#br0" timeOffset="-173672.02">11380 1613 47 0,'16'-12'23'0,"-3"-6"-84"0,-13 10 65 16,2-1-4-16,-2-7 0 16,-5-6-1-16,-3-6 1 0,-5-9 0 15,-16-10 1-15,-16-8-1 16,-11-6 0-16,-20 2 0 15,-25-4 1-15,-15 9 0 16,-17 0 0-16,-9 14-1 16,-12 14 1-16,-7 5-1 15,-3 9 0-15,-14 19 0 16,1 12 0-16,-5 14 0 16,7 14 0-16,8 7 0 15,6 7 0-15,34 7 0 16,16 3 0-16,26 4 0 15,29-7 0-15,25-2 0 16,23 7 0-16,37-5 0 16,37-2 0-16,37-9 0 15,30-8 0-15,33-4-1 16,25-8 1-16,20-18 0 0,12-9 0 16,-4-6 0-16,-2-1 0 15,-8-6 0-15,-10 3 0 16,-12-7 0-16,-22 2 0 15,-17-6 0-15,-19-6 0 16,-28-4 0-16,-19-5 1 16,-21-7-1-16,-24-4 0 15,-21-1 0-15,-22 0 0 16,-12-2-1-16,-9 5 0 16,-10-10 0-16,-2 3 0 0,-4-5-1 15,1 9 0-15,8 10 0 16,5 0 0-16</inkml:trace>
  <inkml:trace contextRef="#ctx0" brushRef="#br0" timeOffset="-172756.15">9697 1853 16 0,'-3'5'8'0,"-7"4"-30"16,7-7 23-16,-2 3-1 15,-6 9 0-15,-5-2 1 0,-7 9 0 16,-7 7-1-16,1 10 0 15,-10 9 1-15,-12 14 0 16,-7 3 0-16,-11 13 0 16,1 10-1-16,-1 12 1 15,-8 12 0-15,0 2 0 16,3 6-1-16,-2 8 1 16,15 0 0-16,2 3 0 15,-1 9-1-15,1 2 1 16,6 2-1-16,3 1 1 0,3 8-1 15,7-1 1-15,3-3-1 16,5 5 1-16,3 7-1 16,0 0 0-16,5 2 0 15,3-2 1-15,5-7-1 16,3 0 0-16,0-3 0 16,2-18 1-16,6-10-2 15,-3 1 1-15,2-6-1 16,6-9 1-16,3-23-1 15,0-7 0-15,5-5-2 16,8-10 1-16,10-16-1 16,11-2 1-16</inkml:trace>
  <inkml:trace contextRef="#ctx0" brushRef="#br0" timeOffset="-171705.34">12671 7733 40 0,'-37'9'20'0,"-11"3"-73"0,32-8 56 0,-7 1-3 16,-9 5 1-16,-5-3 0 15,-8 4 1-15,-8-1-3 16,-11 2 1-16,-7 4 1 16,2-2 0-16,-8-4 0 15,-7 1 0-15,-14-4-1 16,5 0 1-16,-13-4-1 15,-13-6 0-15,0-1 0 16,-13-3 1-16,-11-5-1 16,-2 0 0-16,-9-2 0 15,1-5 1-15,-9 0-1 16,-10-4 0-16,8-8 0 16,-5 5 0-16,8-4 0 15,2-8 0-15,-5-2 0 16,18 3 0-16,6-6 0 0,2-1 0 15,14-6 0-15,16 1 0 16,-1-8 0-16,11 1 0 31,-21-26-1-31,19 11 1 16,20 3 0-16,14 9 0 16,16 3 0-16,10 2 0 15,11 6 0-15,8 13 0 16,8 7 0-16,2 4 0 15,3 3 0-15,0 7 0 0,0 2-1 16,0 5 1-16,3 0-1 16,0 0 1-16,2 5-2 15,3 0 1-15,0 2-2 16,5-5 1-16,3-2-1 16,3 4 1-16</inkml:trace>
  <inkml:trace contextRef="#ctx0" brushRef="#br0" timeOffset="-170819.6">8258 6244 17 0,'-3'0'8'0,"6"0"-31"0,-3 0 24 16,0 2-1-16,0 1 1 15,0 4 0-15,0 2 0 16,2 3-2-16,-2 2 1 16,3 5 0-16,-3-5 1 15,3 7-1-15,-1 3 1 16,1-1-1-16,0-2 1 15,-3 3-1-15,0-1 0 16,-3 1 0-16,0 2 1 16,1 0-1-16,-4-3 0 0,4-2 0 15,-1-2 0-15,0 0 0 16,1-3 1-16,-1-2-1 16,-2-2 0-16,-1 0 0 15,-1 0 0-15,-1-3 0 16,0 5 1-16,0-4-1 15,0-1 0-15,0 0 0 16,0-2 0-16,3-2 0 16,2 0 0-16,3-3 0 15,0-2 0-15,3-2-1 16,2-3 0-16,6 0-1 16,-1-2 1-16,1 0-1 15,5 0 1-15</inkml:trace>
  <inkml:trace contextRef="#ctx0" brushRef="#br0" timeOffset="-170203.46">8131 6512 27 0,'-6'0'13'0,"17"-5"-49"0,-11 5 40 0,0 0-4 16,5-2 0-16,1 2 0 15,-4 2 1-15,3 1-1 16,-5 1 0-16,-2 3 0 16,-1 5 1-16,-2 0-1 15,-6 4 1-15,-2 1-1 16,0-1 0-16,-3 1 0 16,-3 2 0-16,4-1 0 15,-1 1 1-15,0 0-1 16,0 0 0-16,3-3 0 15,-1-2 0-15,4-2-1 16,2-2 1-16,3-1 0 0,-1 0 0 16,4-2 0-16,2-4 0 15,0-1 0-15,2 3 0 16,4-3 0-16,4-2 0 16,3 3 0-16,6-3 1 15,5 0-1-15,8 0 1 16,-1 0-1-16,1 0 0 15,-3-3 0-15,-2 1 0 16,4 0 0-16,-4-1 1 16,-1-2-2-16,-2 3 1 15,-3 0-1-15,-2-1 0 0,-3 3 0 16,-3 0 0-16,0 0-1 16,0 0 0-16</inkml:trace>
  <inkml:trace contextRef="#ctx0" brushRef="#br0" timeOffset="-164152.36">5985 6895 30 0,'-8'12'15'0,"16"21"-56"15,-5-19 44-15,2 12-3 16,0-5 0-16,3 10 0 16,0 4 1-16,0-4-2 15,-3-1 1-15,3 3 0 16,-5-7 1-16,-1-3-1 15,-4-4 0-15,-3-9 0 16,-3-6 0-16,0-4 0 0,0-11 1 16,0-13-1-16,0-4 0 15,3-12 0-15,2-5 0 16,3-2 0-16,0 0 0 16,5 7 0-16,3 0 0 15,8 5-1-15,-3 2 1 16,6 7-1-16,5 5 1 15,2 9-2-15,-2 8 1 16</inkml:trace>
  <inkml:trace contextRef="#ctx0" brushRef="#br0" timeOffset="-163732.39">6223 7088 24 0,'-5'0'12'0,"13"-12"-45"16,-3 12 35-16,3-4-2 15,2-8 0-15,4-7 0 16,4-4 0-16,1-3 0 16,-1-10 0-16,-5 6 0 15,-2-5 0-15,-3-3 0 16,0 3 0-16,-8 4 0 15,-5 8 1-15,-3 4-1 16,-3 9 0-16,-2 8 0 16,0 7 1-16,-3 4-1 0,3 1 1 15,5 1-1-15,5 8 1 16,-2 5-1-16,10-3 1 16,3 2-1-16,-3 1 0 15,8-1 0-15,6 3 1 16,-6-5-1-16,3-4 0 15,5-3 0-15,0-5 0 16,3-6-1-16,0-3 1 16,0-7-1-16,-3 0 0 15,0-3-1-15,3 1 1 16</inkml:trace>
  <inkml:trace contextRef="#ctx0" brushRef="#br0" timeOffset="-162532.22">6715 6731 29 0,'-8'-17'14'0,"-2"-4"-53"16,7 19 42-16,-5 2-3 16,-5 4 1-16,0 6-1 0,2 2 1 15,-5 4-1-15,8 1 0 16,0-8 0-16,3 5 1 16,5 5-1-16,-5 2 1 15,5 0-1-15,-3 0 0 16,3 1 0-16,0-1 0 15,0-5 0-15,8 1 0 16,-3-8 0-16,3-2 0 16,3-7 0-16,2-2 0 15,3-5 0-15,2-3 0 16,-2-4-1-16,0-5 0 0,0-2 0 16,-3 9 0-16,-2-4 0 15,-1-3 0-15,1-4 0 16,-6-3 1-16,3 2-1 15,-2 5 1-15,-1 3 0 16,-3 2 0-16,1 2 0 16,0 3 1-16,-3 4 0 15,0 0 0-15,0 8-1 16,0 4 1-16,0 2-1 16,0 8 1-16,0-1-1 15,0 0 1-15,2-4-1 16,1-5 1-16,5 7-1 15,-5-2 0-15,5 0 0 16,-1-3 0-16,4-2 0 16,0-4 1-16,-1-8-2 15,1 3 1-15,2-3-1 16,0-2 1-16,-5-7-1 0,5-7 0 16,-2-3 0-16,0-2 0 15,-1-7 0-15,-2 5 1 16,0 2-1-16,0 3 1 15,-5 6 0-15,2 5 1 16,-2 5-1-16,-3 7 1 16,0 5 0-16,0 5 0 15,0 4-1-15,0 0 1 16,2 2 0-16,-2 1 0 16,0 1-1-16,3-1 0 0,-3-1 0 15,0 1 1-15,0-5-1 16,0-3 0-16,3-2 0 15,-1-5 0-15,3-4-1 16,1-3 1-16,2-4-1 16,0-5 1-16,0-3-1 15,2-1 0-15,3-6 0 16,-2-2 0-16,2 0 0 16,-2 0 0-16,2 5 1 15,-8 3 0-15,1 3 0 16,-1 6 0-16,-2 2 0 15,-3 7 1-15,0 2 0 16,0 5 0-16,0 5 0 16,0 7 0-16,0 2-1 15,0-4 1 1,0 11-1-16,2-2 1 16,1-3-1-16,-1-2 0 15,-2-2 0-15,3-7 0 16,-3-5 0-16,0-5 1 15,0-6-1-15,0-6 0 16,0-2 0-16,0-2 0 16,0-7 0-16,3-5 0 15,-1 3 0-15,4-5 0 16,-1 4-1-16,3 1 1 0,0-1-1 16,2 3 1-1,1 0-1-15,0 4 0 0,2 5 0 16,3 1 0-16,2 6 0 15,3 3 0-15</inkml:trace>
  <inkml:trace contextRef="#ctx0" brushRef="#br0" timeOffset="-161976.22">7385 6397 29 0,'-3'7'14'0,"3"-7"-53"0,3 0 42 16,-1-5-3-16,1 0 1 16,2 8-1-16,0 4 1 15,-2 7-1-15,0 0 0 0,-1-2 0 16,1 4 1-16,0 3-1 15,-3 0 0-15,2-3 0 16,-4 3 0-16,2-2 0 16,0-3 1-16,0-5-1 15,0-4 0-15,0-5 0 16,5-10 0-16,0-1 0 16,6-3 1-16,-3-5-1 15,-3-5 0-15,0 1 0 16,3 2 1-16,0 2-2 15,0-2 1-15,3-1-1 16,-1 4 1-16,1-1-2 16,-1 5 1-16,1 0-1 15,2 4 1-15,1 5 0 16,-4 3 0-16</inkml:trace>
  <inkml:trace contextRef="#ctx0" brushRef="#br0" timeOffset="-160609.04">7337 6385 30 0,'0'-2'15'0,"3"2"-56"0,-3 0 45 15,0 0-4-15,2 4 1 16,-2-4-1-16,3 7 1 16,-1 5-1-16,1 2 0 15,-3 3 0-15,0 2 0 16,-3 2 0-16,3-2 1 15,0-5-2-15,0 2 1 16,-2-6-1-16,2-1 1 0,0-4-2 16,0-3 1-16,0-2-1 15,0-5 1-15</inkml:trace>
  <inkml:trace contextRef="#ctx0" brushRef="#br0" timeOffset="-160429.97">7355 6232 19 0,'-5'-5'9'0,"5"1"-35"16,0 4 27-16,0 0-2 15,5-3 0-15,6 3 0 16,-3 5 1-16</inkml:trace>
  <inkml:trace contextRef="#ctx0" brushRef="#br0" timeOffset="-159679.08">7670 6456 29 0,'24'-15'14'0,"0"-29"-54"0,-16 41 43 16,2-6-3-16,6-7 0 15,0-8 0-15,-5 0 1 16,-1 3-1-16,-2-2 0 15,0 4 0-15,0 3 1 16,-8 4-1-16,-2 5 1 0,-9 4-1 16,-2 6 1-16,-6 4-1 15,1 5 1-15,2 6-1 16,0 4 0-16,3 1 0 16,2-7 1-16,3 1-1 15,6 4 1-15,4 0-1 16,6 0 0-16,3-2 0 15,2-2 1-15,3-1-1 16,2-4 0-16,-2-5 0 16,-3 0 0-16,-2-7-1 15,0-7 1-15,4-2-1 16,-4-3 1-16,2-5-2 16,0 10 1-16,6-2-1 15,0-3 0 1</inkml:trace>
</inkml:ink>
</file>

<file path=ppt/ink/ink5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22:34.537"/>
    </inkml:context>
    <inkml:brush xml:id="br0">
      <inkml:brushProperty name="width" value="0.05292" units="cm"/>
      <inkml:brushProperty name="height" value="0.05292" units="cm"/>
      <inkml:brushProperty name="color" value="#FF0000"/>
    </inkml:brush>
  </inkml:definitions>
  <inkml:trace contextRef="#ctx0" brushRef="#br0">15436 13118 1 0,'24'-44'0'0</inkml:trace>
</inkml:ink>
</file>

<file path=ppt/ink/ink5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23:07.960"/>
    </inkml:context>
    <inkml:brush xml:id="br0">
      <inkml:brushProperty name="width" value="0.05292" units="cm"/>
      <inkml:brushProperty name="height" value="0.05292" units="cm"/>
      <inkml:brushProperty name="color" value="#FF0000"/>
    </inkml:brush>
  </inkml:definitions>
  <inkml:trace contextRef="#ctx0" brushRef="#br0">12928 13050 2 0</inkml:trace>
  <inkml:trace contextRef="#ctx0" brushRef="#br0" timeOffset="41149.28">17010 9854 11 0,'-8'5'5'0,"5"-8"-21"15,3 3 17-15,0 0-1 16,0 3 0-16,0-6 0 0,0 3 0 15,-2-2-1-15,2 4 1 16,-3 1 0-16,3-3 0 16</inkml:trace>
  <inkml:trace contextRef="#ctx0" brushRef="#br0" timeOffset="92959.55">21442 11764 35 0,'-8'-17'17'0,"16"5"-64"16,0 8 50-16,5-3-3 15,8 0 1-15,8 0-1 0,8 0 1 16,0-1-2-16,6 4 1 16,2 1 0-16,-11 1 1 15,0-3-1-15,-4 3 0 16,-1 2-1-16,-6 0 0 16,-1 2-1-16,-1 3 1 15</inkml:trace>
  <inkml:trace contextRef="#ctx0" brushRef="#br0" timeOffset="93304.14">21595 11587 24 0,'-37'-7'12'0,"19"7"-45"0,15 0 35 0,-2 0-2 15,0 3 1-15,2-1 0 16,0 0 0-16,1 3-2 15,-1 0 1-15,-2 4 1 16,-1 1 0-16,-2-3-1 16,-2 0 1-16,-1 2-1 15,1 3 0-15,-9 2 0 16,-5 2 0-16,1 1 0 16,1-1 1-16,6-2-1 15,3-2 0-15,0 0-1 16,10 0 1-16,6-3 0 15,10 3 0-15,3-3 0 16,-3 1 0-16,6-3-1 16,2-3 1-16,8 1-1 15,6-3 1-15,4-2-2 0,-2 3 1 16</inkml:trace>
  <inkml:trace contextRef="#ctx0" brushRef="#br0" timeOffset="93559.04">21849 11571 36 0,'-18'-14'18'0,"23"18"-68"0,-5-4 53 0,5 3-3 16,6-1 0-16,7 3 0 16,9 2 1-16,5 2-1 15,2 3 0-15,-2-3 0 16,-3 8 1-16,-8-1-1 15,-5 1 1-15,-5-1-1 16,-11 3 1-16,-11 2-1 16,-13 0 0-16,-5 3-1 15,-3 7 1-15,8 6-2 16,-13-2 1-16</inkml:trace>
</inkml:ink>
</file>

<file path=ppt/ink/ink5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28:16.825"/>
    </inkml:context>
    <inkml:brush xml:id="br0">
      <inkml:brushProperty name="width" value="0.05292" units="cm"/>
      <inkml:brushProperty name="height" value="0.05292" units="cm"/>
      <inkml:brushProperty name="color" value="#FF0000"/>
    </inkml:brush>
  </inkml:definitions>
  <inkml:trace contextRef="#ctx0" brushRef="#br0">9644 2763 35 0,'0'0'17'0,"5"-28"-63"0,1 16 50 0,4-4-4 16,6-3 1-16,16-9 0 16,5-1 1-16,3-8-2 15,18-6 0-15,19-4 1 16,10 0 0-16,3-7-1 15,8 7 1-15,8 0-1 16,-9 10 1-16,12 4-1 16,5 9 0-16,-1 8 0 15,9 13 1-15,3 3-1 16,4 7 0-16,-12 12 0 16,-6 7 1-16,-5 2-1 15,-9 5 0-15,-4 7 0 16,-22-7 0-16,-7 5 0 15,-6 2 1-15,-2-7-1 16,-9-3 0-16,-2 3 0 16,-8-5 1-16,-5 1-1 0,-5-1 1 15,-6-5-1-15,-3 3 0 16,-4-5-1-16,-1-4 0 16,-5-1-2-16,-3-2 1 15,0-2-1-15,1-2 0 16,-12-3 0-16,6-7 1 15</inkml:trace>
  <inkml:trace contextRef="#ctx0" brushRef="#br0" timeOffset="2386.69">9932 1660 26 0,'0'-5'13'0,"0"3"-48"0,0 2 37 0,0 0-2 15,0 0 0-15,3 0 0 16,0 7 1-16,2 0-1 16,-2 5 0-16,2 4 0 15,-2 3 0-15,2 0 0 16,0 2 1-16,-2 0-1 16,2 8 1-16,0-6-1 15,1-2 0-15,-1-2 0 16,-2-2 0-16,-3 1 0 15,2 1 1-15,-2-2-1 16,0 6 0-16,0-9 0 16,0 0 0-16,-2-2 0 15,2 2 0-15,0-4 0 16,0-1 0-16,0-2 0 16,0 0 1-16,0-4-1 15,0 1 0-15,0-1 0 0,0-3 0 16,0 0 0-16,2 0 0 15,-2 0 0-15,3-3 0 16,0 3 0-16,-1 0 0 16,-2 0-1-16,0 0 1 15,0 3 0-15,0-3 0 16,0 0 0-16,0 0 0 16,0 0-1-16,0 0 1 15,-2 0 0-15,2 0 0 16,-3 4-1-16,0-4 1 0,1 3 0 15,-1-3 0-15,0 0 0 16,1 0 0-16,-1-3 0 16,0 3 0-16,1-7 0 15,-1 0 0-15,1-5 0 16,2 1 0-16,0-3 0 16,0-5 0-16,0 2 0 15,2-2 0-15,1-2 0 16,-1 0 0-16,1 2 0 15,2-2 0-15,1 0 0 16,2-3 0-16,0 3-1 16,2 0 1-16,1-5 0 15,-1 7 0-15,1 5 0 16,-1 7 0-16,1 7 0 16,0 0 0-16,-3 5 0 15,0 4 0-15,2-2 0 16,-2-2 0-16,0 5 0 0,0 4 0 15,0 4 0-15,0 1 0 16,0 0 0-16,0-5 0 16,-3 0 0-16,0 5 0 15,1-9 0-15,-1 1 0 16,0-6 0-16,0 2 1 16,3-5-1-16,0-2 0 15,-2 0-1-15,-1-4 1 0,3-3-1 16,2-3 0-16,-2-2 0 15,6 3 0-15</inkml:trace>
  <inkml:trace contextRef="#ctx0" brushRef="#br0" timeOffset="4233.12">10332 1590 22 0,'-3'-10'11'0,"3"13"-42"16,0-3 33-16,0 0-2 15,0 4 0-15,-2 3 0 16,-1 5 1-16,3-5-1 16,-3 2 0-16,1 3 0 15,-1 7 1-15,0-2-1 16,3 6 1-16,0-2-1 0,0-9 0 15,0 2 0-15,0 3 0 16,3 1 0-16,0 1 1 16,2-2-1-16,0-1 0 15,1-6 0-15,-1 1 0 16,0-4 0-16,3 5 0 31,3-19 0-31,-1 5 0 16,1-5 0-16,-1-7 0 15,1 4-1-15,-3 3 1 0,3-2-1 16,-3-5 1-16,5-3 0 16,-5-2 0-16,0-2-1 15,0 2 1-15,0-7 0 16,-1 1 0-16,1 3 0 16,-2 1 0-16,-1 7 0 15,0 0 0-15,-2 5 0 16,0 2 0-16,-1 4 0 15,1 3 0-15,-3 7 0 16,0-2 1-16,0 4-1 16,0 3 0-16,0 2 0 15,0 5 1-15,0 2-1 16,0 0 0-16,0 1 0 16,0-8 1-16,0 2-1 15,0-2 0-15,0 0 0 0,2 0 0 16,-2-2 0-1,3-2 0-15,0-3 0 0,-1-3 0 16,1 1 0-16,-3-5 1 16,5-9-1-16,-2 6 0 15,2-1 0-15,1-3 0 16,-1-3 0-16,0-11 0 16,3 2 0-16,0-2 0 15,3 5 0-15,-3 1 0 16,2 1 0-16,1 0 0 0,-1 0 0 15,1 2 0-15,-3 5-1 16,0 7 1-16,0 3 0 16,-3-1 0-16,0 5 0 15,-2 0 0-15,-3 0 0 16,0 7 0-16,0-2 0 16,0 2 0-16,0 0 0 15,0-4 0-15,0 6 0 16,0-7 1-16,0 3-1 15,0-9 0-15,0 1 0 16,3-1 0-16,-3-1 0 16,0 0 0-16,0-2 0 15,2-4 0-15,1-3 0 16,0-3 0-16,-1-4 0 16,3-2 0-16,1 2 0 15,-6-3 0-15,2-6 0 16,4 1 0-16,-1 1 0 0,0 0 0 15,3 5 0-15,0-1 0 16,0 5 0-16,0 1 0 16,0 4 0-16,-3 4 0 15,3 3 0-15,-3 3 0 16,1 4 0-16,-6 2 0 16,2 0 0-16,-2 3 0 15,0 0 0-15,0 2 0 16,0-7 0-16,0 7 0 15,0-4 0-15,0-1 0 16,0 5 0-16,-2-7 0 0,2 3 0 16,0-1 0-16,0 0 0 15,-3-2 0-15,3 1 0 16,0-1 0-16,0-3 0 16,0-1 0-16,0-3 0 15,0 0 0-15,0-7 0 16,0-3 0-16,3-4 0 15,-1 5 0-15,4-8 0 16,-1-4 0-16,0-3 0 16,3 1 0-16,3 4 0 15,-3-2 0-15,0 2 0 16,0 5 0-16,0 0 0 16,0 2 0-16,-1 5 0 15,1 2 0-15,0 5 0 16,0 0 0-16,-2 5 0 15,-1 2 0-15,0 3 0 0,-2 6 0 16,-1-2 0-16,1 7 0 16,0-2 0-16,-1-5 0 15,1 0 0-15,-3 0 0 16,3 1 0-16,-1-4 0 16,1 1 0-16,2-2 0 15,1-1 0-15,-1-2 0 16,5 0 0-16,4-7 0 15,-1 0 0-15,-3 0 0 16,6-5 0-16,0-4 0 16,0 4 0-16,0-2 0 0,-3-12 0 15,-2 1 0-15,-1-4 0 16,1 1 0-16,0-14 0 16,-4 4 0-16,1-2 0 15,-2 10 0-15,-1 4 0 16,-2-2 1-16,-3 4-1 15,-3 8 0-15,0 2 0 16,1 2 0-16,-1-2 0 16,0 12 0-16,-2 9 0 15,0 0 0-15,-3 0 0 16,3 5 0-16,-1 2 0 16,1 0 0-16,0 10 0 15,2-3 1-15,0-7-1 16,3 1 0-16,3 1 0 0,2-2 0 15,1-2 0-15,-1-5 0 16,0 0 0-16,-2-2 0 16,2-3-1-16,0-4 1 15,3-5-1-15,0-5 1 16,3-4-1-16,2 0 1 16,0-1-2-16,3-4 1 15,5-7 0-15,-5 2 0 16</inkml:trace>
  <inkml:trace contextRef="#ctx0" brushRef="#br0" timeOffset="4562.76">11319 1503 20 0,'3'-10'10'0,"2"-2"-38"0,-5 12 30 0,5-2-2 15,-5 2 1-15,3 0-1 16,-1 2 1-16,1 5-1 16,0 5 0-16,-1 0 0 15,-2 2 1-15,0 7-1 16,0-2 1-16,0 2-1 15,0-7 1-15,0 5-1 16,3-2 0-16,-3-1 0 16,3-2 1-16,-3-4-1 15,0-3 0-15,2-5 0 16,-2-2 0-16,0-7-1 16,0 2 1-16,3-7 0 15,0 3 0-15,-3-5-1 16,2 2 1-16,1-7-1 15,2 3 0-15,3 4 0 16,0-7 1-16,0 5-1 0,0-5 1 16,0 10-1-16,2-5 0 15,1 4 0-15,0 1 1 16</inkml:trace>
  <inkml:trace contextRef="#ctx0" brushRef="#br0" timeOffset="5163.82">11583 1416 38 0,'-5'16'19'0,"-3"17"-71"0,8-24 57 0,0 3-5 15,-5-3 0-15,2 1 0 16,1 4 0-16,-1 2 0 16,0 1 0-16,1-1 0 15,-1 3 1-15,0-9-1 16,3-1 0-16,0-2-1 15,0-7 0-15,6-5-1 16,4-2 1-16,6-7-1 16,-3 0 1-16</inkml:trace>
  <inkml:trace contextRef="#ctx0" brushRef="#br0" timeOffset="5284.39">11623 1300 14 0,'0'-9'7'0,"11"7"-28"16,-6-1 21-16,6 6 0 0,-1-1 0 16</inkml:trace>
  <inkml:trace contextRef="#ctx0" brushRef="#br0" timeOffset="5628.54">11946 1347 27 0,'0'-9'13'0,"-5"-10"-50"0,5 14 40 0,-3 3-3 16,-2-3 1-16,-6 5-1 16,-2 5 1-16,-3 2-1 15,-5 0 0-15,0 5 0 16,2-3 1-16,1 10-1 15,2-5 1-15,3 12-1 16,2-5 0-16,3 5 0 16,5 0 0-16,3 2 0 15,3-2 1-15,8-5-1 16,4 0 0-16,7-9 0 16,1-2 0-16,1-10-1 15,0-7 1-15,5-3-2 16,14-11 1-16,-4-3-1 15,9-1 1-15</inkml:trace>
  <inkml:trace contextRef="#ctx0" brushRef="#br0" timeOffset="18706.68">14216 12824 40 0,'-5'5'20'0,"-14"9"-73"0,14-4 57 0,-6-1-4 16,-4 10 1-16,-7 7-1 16,1 7 1-16,0-3-1 15,2 3 0-15,6 5 1 16,0-5 0-16,0-3-1 15,0-2 1-15,-3-2-1 16,2-2 0-16,1-3 0 16,3-7 0-16,-1-4-1 15,3-6 0-15,3-1-1 16,2-3 1-16,8-3-2 0,3-4 1 16</inkml:trace>
  <inkml:trace contextRef="#ctx0" brushRef="#br0" timeOffset="20056.41">13078 13624 19 0,'11'-12'9'0,"-16"-21"-34"0,5 26 27 15,0-2-2-15,-3-3 1 16,-8 5 0-16,1 2 0 0,-1 1-1 15,-2 4 0-15,0 7 1 16,0 4 0-16,-3 6 0 16,0 6 0-16,0 6 0 15,3-3 0-15,-1-1-1 16,7 6 1-16,1 0-1 16,6-3 1-16,3-5-1 15,2-4 0-15,6-7 0 16,2-7 0-16,3-13 0 15,5-6 0-15,3 0-1 16,2-9 1-16,1-8-1 16,-1 1 1-16,-7 1-1 15,-3 1 1-15,-6 2-1 16,-2 7 1-16,-3 8-1 16,1 6 1-16,-6 7 0 0,0 8 0 15,-3 4 0-15,0 9 0 16,1-1 0-16,-1-1 1 15,1 7-1-15,-1 3 1 16,-2 1-1-16,-1-1 1 16,1 0-1-16,0-13 0 15,-1-1 0-15,-2-3 1 16,1-2-1-16,-4-3 1 16,0-4-1-16,1 0 0 15,-1 2 0-15,3-5 0 16,3-4-1-16,0-8 1 15,2-4-1-15,3-5 0 0,5-7-1 16,3 3 1-16,5 6-1 16,11-4 0-16,0 2 0 15,3 3 1-15</inkml:trace>
  <inkml:trace contextRef="#ctx0" brushRef="#br0" timeOffset="20761.54">13377 13481 26 0,'-10'0'13'0,"-6"25"-48"15,11-18 38-15,-1 8-3 16,-2 1 1-16,0 5-1 16,0 7 1-16,1 1-1 15,-1-6 0-15,2-2 0 0,6-2 1 16,3-2-1-16,2-3 0 15,3-3 0-15,3-1 1 16,-1-5-1-16,4-5 0 16,-1-5 0-16,0 5 0 15,0-7 0-15,-2-5 1 16,-1-4-1-16,-4-3 0 16,-4 0 0-16,-2-5 0 15,0 1 0-15,-2-1 0 16,-1 8 0-16,0-1 0 0,1 1 0 15,2 4 0-15,0 3-1 16,2-1 0-16,4 6 0 16,2 1 0-16,5 3 0 15,5-2 0-15,-2 2 0 16,5-2 0 0,3-3 0-1,-3 5 0-15,-2 0 0 16,-1-2 1-16,-2-1 0 15,0-1 0-15,-3 1 0 16,-2 1 1-16,-3-3-1 16,-5 3 1-16,-3 2 0 15,-6 2 1-15,-2 1-1 16,3-3 1-16,-3 7-1 16,-2 7 1-16,-1 2-1 15,3 3 0-15,0 0 0 16,3 0 0-16,2 2-1 0,3 0 0 15,3 0 0-15,2-4 1 16,-2-3-1-16,2-5 0 16,-2-2-1-16,2-2 1 15,0-3-1-15,3-4 1 16,0-5-1-16,0-3 0 16,0 1 0-16,3-3 0 15,-3 3-1-15,0-5 1 16,-1 2-1-16,1-2 1 15,0 2 0-15,0 0 0 16</inkml:trace>
  <inkml:trace contextRef="#ctx0" brushRef="#br0" timeOffset="21649.35">13666 13593 19 0,'2'-9'9'0,"-2"-17"-35"0,0 19 28 0,3 0-2 15,-3-7 0-15,0 7 0 16,-3 0 1-16,1-3-2 16,-1 3 1-16,0 0 0 15,-2 3 1-15,0-1-1 16,0 3 0-16,-1 2-1 15,1 0 0-15,5 0 0 16,5 0 1-16</inkml:trace>
  <inkml:trace contextRef="#ctx0" brushRef="#br0" timeOffset="22352.58">13928 13476 25 0,'-6'-7'12'0,"-17"2"-45"0,17 5 36 0,-2 0-3 16,-2 0 1-16,-3 5 0 15,-1-1 0-15,-2-4-1 16,1 8 0-16,1 3 1 15,4 3 0-15,2 3-1 16,5-1 1-16,3 3-1 16,3-2 1-16,2-3-1 15,3 0 1-15,0-2-1 16,5-5 0-16,6-7-1 16,-3-3 1-16,-1-1-1 15,1-11 1-15,3-6-1 16,-3 2 1-16,-3 1-1 15,0-6 0-15,-2 1 0 16,-1-1 1-16,-4 3 0 0,-1 2 0 16,-5 3 0-16,0-1 0 15,0 5 0-15,0 5 1 16,0 7 0-16,0 5 0 16,-3 5 0-16,1 6 1 15,-1 0-1-15,3 6 1 16,0 6-1-16,3 2 0 15,-1 1 0-15,1 2 0 16,-3 0-1-16,3-3 1 16,-1-8-1-16,-2-4 0 0,0 1-1 15,3-2 1-15,-3-6-3 16,0-1 1-16,0-3-1 16,5-2 0-16,0-3 0 15,9 0 0-15</inkml:trace>
  <inkml:trace contextRef="#ctx0" brushRef="#br0" timeOffset="23148.98">12581 13396 37 0,'-3'-2'18'0,"-10"11"-68"16,10-2 55-16,-2 0-5 15,-3 5 0-15,-2 2 0 0,-4-5 1 16,-1 8-1-16,-1 4 0 16,-3 2 0-16,1 6 1 15,-1 1-1-15,3 1 1 16,3-1-1-16,2-8 1 15,3-1-1-15,1 0 1 16,4-2-1-16,6 0 0 16,7-5 0-16,3 0 1 15,6-2-1-15,2-3 0 16,3 0 0-16,0-2 0 0,-1 0 0 16,-1 0 0-16,1-2-1 15,1 0 1-15,-3-3-2 16,-2 1 1-16,-1-3-1 15,1 0 0-15,-6 0 0 16,-8 2 0-16</inkml:trace>
  <inkml:trace contextRef="#ctx0" brushRef="#br0" timeOffset="23809.56">11343 13920 31 0,'8'19'15'0,"26"-40"-56"0,-18 12 45 16,5-8-4-16,3-2 1 0,-6-9 0 15,1 5 0-15,2-6-2 16,-2-4 1-1,-4 0 1-15,-1 3 0 16,-12-1-1 0,-4 8 1-16,-1 4-1 15,0 7 0-15,-2 8 0 16,-5 8 1-16,-1 8-1 16,0 9 0-16,1-2 0 15,5 7 1-15,2 7-1 16,6 2 1-16,2 0-1 15,0-16 0-15,0 12 0 16,-2 4 1-16,0 0-1 16,-3 1 0-16,-3-1 0 15,-2-5 0-15,-3 1 0 0,-5-8 1 16,-3-4-1-16,-3-9 0 16,1-6 0-16,-1-4 0 15,3-7 0-15,0-2 0 16,3-5 0-16,3 0 0 15,4-3-1-15,4-2 0 16,4-2-1-16,9 5 1 16,5 2-1-16,5 4 0 15,8-4 0-15,0 0 0 16</inkml:trace>
  <inkml:trace contextRef="#ctx0" brushRef="#br0" timeOffset="24499.95">11787 13650 30 0,'-24'2'15'0,"6"19"-55"16,13-11 44-16,-6 2-3 16,-2-5 0-16,-3 7 0 15,0 5 1-15,0 4-2 16,3 3 0-16,2 0 1 15,3-3 0-15,3 1-1 16,5-12 1-16,3-5-1 16,2-3 1-16,3 1-1 15,3 7 0-15,2-5-1 0,3-7 1 16,0-7-1-16,-1-7 0 16,1-10-1-16,3-4 1 15,-1 7-1-15,-2 0 1 16,-3-1 0-16,-2 4 0 15,-3 4 1-15,-5 2 0 16,-3 7 1-16,0 5 0 16,-3 5 0-16,-2-5 0 15,2 4 0-15,0 4 1 16,1 1-1-16,-1 5 1 16,0 0-1-16,1 3 0 0,2-1-1 15,2-2 1 1,4 0-1-16,2-4 1 0,2-6-2 15,1-1 1-15,-1-8-1 16,1-4 0-16,2-3-1 16,0-7 0-16,1 5 0 15,-1 0 0-15,-5-3 0 16,-3 3 1-16,0 3 0 16,-2-1 1-16,0 2 0 15,-3 10 1-15,5-2 0 16,-5 2 0-16,0 2 0 15,0 3 1-15,0-3-1 16,0 5 0-16,0 3 0 16,0 2 0-16,3 2 0 15,-3 2 0-15,0-2-1 16,5 0 0-16,-2 1 0 0,-1-4 0 16,1-4-2-16,2-2 1 15,0-5-1-15,6-7 0 16,2-2-1-16,3-1 1 15</inkml:trace>
  <inkml:trace contextRef="#ctx0" brushRef="#br0" timeOffset="24637.29">12009 13525 22 0,'-13'-2'11'0,"11"11"-42"0,2-9 33 0,2 5-3 16,1-3 1-16,0 3-1 15,4 2 0-15</inkml:trace>
  <inkml:trace contextRef="#ctx0" brushRef="#br0" timeOffset="24966.1">12126 13582 39 0,'-3'9'19'0,"3"15"-71"15,0-15 57-15,0 5-5 16,0 5 1-16,0-3 0 16,-2-2 1-16,-1 1-3 15,0 1 1-15,1-2 1 16,-1 0 0-16,0-2-1 16,1-5 1-16,-1-2-1 0,0-5 1 15,3-5-1-15,0-2 0 16,3 0 0-16,0 0 0 15,2-7 0-15,3-3 0 16,0 1 0-16,0-1 0 16,2 3-1-16,4-2 0 15,4 2 0-15,3-3 0 16,0 6-2-16,6 1 1 16,2 5 0-16,0 3 0 15</inkml:trace>
  <inkml:trace contextRef="#ctx0" brushRef="#br0" timeOffset="26917.75">14843 13227 22 0,'0'-15'11'0,"5"15"-41"0,-5 0 32 0,0 0-2 16,0 0 1-16,0 3 0 16,-2 1 0-16,-1 4-1 15,-2 6 0-15,-8 2 0 16,-6-2 1-16,-2 3-1 16,-3 4 1-16,0 5-1 15,0 0 0-15,3 2 0 16,5-5 1-16,3 1-1 0,5-1 0 15,3-1 0-15,2-1 0 16,6 0 0-16,2-2 1 16,6-1-1-16,7-1 1 15,4-1-1-15,1-1 0 16,1-4 0-16,-3-1 1 16,3-1-1-16,0-2 0 15,0 0 0-15,-3-2 0 16,-3 0-1-16,-2-3 1 15,-2 3-1-15,-4-1 0 16,-2-1-1-16,0 1 1 16,0 1-1-16,3 2 0 0</inkml:trace>
  <inkml:trace contextRef="#ctx0" brushRef="#br0" timeOffset="28269.91">15182 13492 25 0,'-16'3'12'0,"32"-8"-46"0,-11 5 37 16,3 2-3-16,3-4 0 15,-1-5 0-15,3-5 1 0,3-4-1 16,3-8 0-16,-1-4 0 16,1 7 0-16,-3-3 0 15,0-2 1-15,-8 8-1 16,-3 1 0-16,-8 5 0 15,-2 8 0-15,-3 6 0 16,-5 5 0-16,2-2 0 16,3 4 1-16,0 3 0 15,3 4 0-15,2 3-1 16,3 5 1-16,3-3-1 16,2 2 1-16,3-11-1 15,3 0 1-15,2-3-2 16,3 3 1-16,0-7-2 15,2-3 1-15,-2-4-1 16,3-5 1-16</inkml:trace>
  <inkml:trace contextRef="#ctx0" brushRef="#br0" timeOffset="28478.98">15481 13299 30 0,'-3'17'15'0,"11"-12"-54"0,-3-5 43 15,1 2-4-15,2 7 1 16,5 5 0-16,0 3 0 16,3 2-2-16,-3 0 1 15,0 2 0-15,1-10 1 0,-1 4-1 16,-3-6 0-16,1 0-2 16,-3-4 1-16,0-3-1 15,-3 1 1-15</inkml:trace>
  <inkml:trace contextRef="#ctx0" brushRef="#br0" timeOffset="28690.05">15674 13321 27 0,'-16'0'13'0,"16"2"-48"16,-5 0 38-16,-3 3-2 16,-3 4 0-16,-2 3 0 15,-3 5 1-15,0 4-2 16,0 2 0-16,1-6 1 15,1-1 0-15,4 3-1 16,2 0 1-16,0-3-2 16,3-4 1-16,2 0-2 15,6-10 0-15,10-4 0 0,5 0 0 16</inkml:trace>
  <inkml:trace contextRef="#ctx0" brushRef="#br0" timeOffset="29273.67">15917 13368 18 0,'11'-14'9'0,"0"2"-34"16,-11 7 27-16,2 0-2 16,-2 1 0-16,-2-1 1 15,-4 0 0-15,-2 3-1 16,0 2 0-16,-2 0 0 15,-3 2 1-15,-1 3 0 16,1 2 0-16,2 0-1 16,1 5 1-16,2 0-1 15,3 2 1-15,-1 2-1 0,4-2 1 16,-1 3-1-16,3-3 1 16,0-7-1-16,3 0 0 15,2 0 0-15,0 2 1 16,1 1-1-16,2-5 0 15,-1 2 0-15,1-5 0 16,0 3 0-16,0-5 0 16,3-3-1-16,-1 3 1 15,1-2 0-15,2 2 0 16,1-2-1-16,-4-1 1 0,1-1-1 16,-3-1 0-16,-3 2 0 15,0 1 1-15,0 0-1 16,-5 2 1-16,0 0-2 15,0 2 1-15,6 0 0 16,-1 1 0-16</inkml:trace>
  <inkml:trace contextRef="#ctx0" brushRef="#br0" timeOffset="29994.57">16063 13469 21 0,'0'0'10'0,"0"-5"-39"16,3 0 31-16,2-2-2 15,0-2 0-15,6-3 1 16,-3-2 0-16,2-5-2 16,1 3 1-16,-3-1 0 15,0 8 1-15,-3-1-1 16,-2 3 1-16,-6 3-1 0,-2-1 1 16,-3 0 0-16,0 5 0 15,0 3 0-15,0 1 0 16,0 6 0-16,3 2 0 15,-3 2-1-15,2 2 1 16,6 1-1-16,-2 4 1 16,2-7-1-16,0-2 1 15,2-1-1-15,1-1 0 16,8-6 0-16,-3-1 0 16,2-1-1-16,3-2 0 15,3-5-1-15,0-2 0 0,5-2-1 16,1 0 1-16</inkml:trace>
  <inkml:trace contextRef="#ctx0" brushRef="#br0" timeOffset="30550.22">16333 13349 25 0,'16'-10'12'0,"18"-4"-46"0,-23 14 36 16,4-9-2-16,1-5 0 15,-2-7 0-15,-4-10 0 16,6-9 0-16,-5-2 0 16,-1-3 0-16,1 0 0 15,-3 8 0-15,-3 9 1 16,-5 4-1-16,-3 5 0 16,-2 5 1-16,2 2 0 15,-2 8 0-15,-3 6 0 0,0 10 0 16,-2 9 0-16,-4-2 0 15,4 16 0-15,5 0 0 16,-1 5 0-16,1 0-1 16,0-5 1-16,-1-2-1 15,1 0 1-15,5 0-1 16,-3-2 0-16,3-3 0 16,0-2 1-16,6-5-1 15,2-4 0-15,0-3 0 16,0-7 0-16,0-5-1 15,-3-4 0-15,5-3-1 16,-2-7 1-16,3 1-1 16,5 1 0-16,2 3-1 15,1 2 1-15</inkml:trace>
  <inkml:trace contextRef="#ctx0" brushRef="#br0" timeOffset="31736.32">16536 13316 28 0,'3'-7'14'0,"16"14"-53"0,-9-9 42 0,6-8-3 16,3-2 0-16,-1-4 0 15,3-5 1-15,0-12-1 16,1-2 0-16,1-5 0 15,-1 0 0-15,-4 2 0 16,-5 5 0-16,-7 5 0 16,-6 7 1-16,-8 4-1 15,-3 5 0-15,-2 8 0 16,-3 6 1-16,0 10 0 16,0 4 0-16,0 1 0 15,3 11 0-15,3 5 0 0,2 5 0 16,0-3-1-16,2 2 1 15,1-4-1-15,2-7 1 16,3 0-1-16,3-2 1 16,5-3-1-16,0-2 0 15,3-5 0-15,4-5 0 16,1-4 0-16,6-5 0 16,4-5 0-16,3-4 0 15,0 2-1-15,-5-10 1 16,-3-2 0-16,0 1 0 15,-5-6-1-15,-3 3 1 16,-5 4-1-16,-5 6 1 0,-3 1 0 16,0 8 0-16,-8 4 0 15,3 3 0-15,-6 4 0 16,-2 3 1-16,0 2-1 16,-3 3 1-16,8-3-1 15,0-2 1-15,3-1-1 16,2 1 1-16,3 2-1 15,5 0 1-15,3 0-1 16,3-2 0-16,5-2-1 16,-8-6 1-16,2-4-1 15,-2-4 1-15,3-3-1 16,-1-3 1-16,4 5-1 16,-1-6 0-16,3-3 0 0,2-5 0 15,-2 0 0 1,-3 5 1-16,1 2 0 0,-4 3 0 15,-2 2 0-15,0 2 0 16,0 0 1-16,-3 8 0 16,1-1 0-16,-1 5 0 15,0 0 0-15,-2 5 0 16,-1 2 0-16,-2-9 0 16,0 4 0-16,0 0 0 15,3 1-1-15,-3-1 1 16,3-2-1-16,-1-2 1 15,4-3-1-15,-1-2 0 0,3-4-1 16,0 1 0-16,0-1-1 16,0-6 1-16,0-2-1 15,0 1 1-15,-3-3-1 16,3 2 1-16,0 0 0 16,-3 5 0-16,3 0 1 15,0 2 0-15,2 0 0 16,4 5 1-16,-4 3 0 15,-2 4 0-15,5 2-1 16,-5 3 1-16,-2 0-1 16,-1 0 1-16,-2-3-1 15,2 0 1-15,0 1-2 16,0-3 1-16,1-2-1 16,2-3 0-16,0 0-1 15,0-4 1-15,2-5-1 16,6-5 0-16</inkml:trace>
  <inkml:trace contextRef="#ctx0" brushRef="#br0" timeOffset="31992.26">17449 12900 41 0,'-2'-7'20'0,"-6"0"-74"0,8 9 59 16,-6 0-4-16,1 5 0 15,0 10 0-15,-3 6 1 16,0 8-2-16,0 9 0 0,0 4 1 15,0 4 1-15,0-1-1 16,3-7 1-16,0-3-1 16,2 1 0-16,3-5-1 15,3-5 1-15,2-7-2 16,3-7 0-16,5-9-1 16,0-5 0-16,1-7-1 15,1-3 0-15,-1-1-1 16,-4-6 1-16</inkml:trace>
  <inkml:trace contextRef="#ctx0" brushRef="#br0" timeOffset="32172.87">17288 13083 42 0,'-19'2'21'0,"19"-2"-77"16,6 3 62-16,2-1-6 15,0 0 1-15,7-2 0 0,9 0 0 16,8 0-2-16,8 0 1 15,-3 0-1-15,5-2 1 16,0-3-2-16,1 1 1 16,2 1-1-16,-3 3 0 15</inkml:trace>
  <inkml:trace contextRef="#ctx0" brushRef="#br0" timeOffset="33883.34">14198 2373 27 0,'-8'-7'13'0,"10"-15"-49"16,1 13 39-16,5-3-3 15,0-11 0-15,8 2 1 16,5-3 0-16,5-9-1 15,6 0 0-15,-3-4 1 16,6-3 0-16,7-3 0 16,5 1 0-16,6-3-1 15,6-2 1-15,1 10-1 0,-7-1 1 16,6 0-1-16,-14 10 1 16,23-9-1-16,4 1 0 15,-1 1 0-15,-13 9 1 16,-2-4-1-16,-3 6 0 15,-3-2 0-15,-5 7 0 16,-5 5 0-16,-3 0 0 16,-8 0 0-16,-3 2 0 15,-2 5 0-15,-5-5 0 16,-6 10 0-16,0-5 0 0,-5 7-1 16,-3 0 1-16,-5 0-1 15,0 0 0-15,-2 0-1 16,2 0 0-16,-5 2-1 15,-3-4 1-15</inkml:trace>
  <inkml:trace contextRef="#ctx0" brushRef="#br0" timeOffset="36510.44">15986 1112 23 0,'-18'-12'11'0,"-30"12"-42"15,37 5 33-15,-4 2-2 16,-7 5 1 0,-7 16-1-1,3 5 1-15,5 0-2 16,2 2 1-16,9-9 0 16,4-5 1-16,4 5-1 15,4 0 0-15,6-10 0 16,3 1 1-16,5-15-1 0,2-9 0 15,1 12 0-15,4-14 0 16,4-6 0-16,-3-1 1 16,-3-8-1-16,0 3 0 15,-5 0 0-15,0-7 1 16,-8 2-1-16,-3 0 0 16,-2 0 0-16,-3 7 0 15,0 3 0-15,-3 2 0 0,0 2-1 16,3 0 0-16,-2 5-1 15,7 5 1-15</inkml:trace>
  <inkml:trace contextRef="#ctx0" brushRef="#br0" timeOffset="36886.04">16103 1112 34 0,'-6'19'17'0,"1"9"-64"15,5-16 50-15,0 2-3 16,0-5 0-16,0 8 0 16,0-3 1-16,0 0-2 15,0-2 1-15,0 2 0 16,0-5 1-16,0 3-1 0,0-9 0 15,0-3 0-15,0-3 0 16,0-9 0-16,3 3 1 16,-1-10-1-16,1 5 0 15,0-7 0-15,2-3 0 16,3 3 0-16,0 7 0 16,2-5 0-16,4 3 0 15,1-1-1-15,4 3 1 16,2 5-1-16,3-3 0 15,2 0 0-15,3 5 0 0</inkml:trace>
  <inkml:trace contextRef="#ctx0" brushRef="#br0" timeOffset="37651.47">16547 978 24 0,'-3'0'12'0,"-5"-7"-45"16,3 9 36-16,0 3-3 15,-3-5 1-15,0 12 0 16,0-5 1-16,-5 7-3 16,-3 0 1-16,-5 5 1 15,0 2 0-15,2 0-1 16,3 5 1-16,6 0-1 15,4-7 1-15,6-3-1 0,3-2 0 16,5-2 0-16,5 0 1 16,3-10-2-16,-5-4 1 15,2-7-1-15,3-1 1 16,0-11-1-16,2-5 0 16,-2-2 0-16,0-5 0 15,0-7 0-15,2-5 0 16,-2 10 0-16,-3-5 1 15,1 2-1-15,-6 8 1 0,-3 4 0 16,-3 7 1-16,-2 7-1 16,-2 10 1-16,-3 4 0 15,-1 3 0-15,-2 7 0 16,3 2 1-16,0 7-2 16,-1-2 1-16,4 4 0 15,2 1 0-15,2 4-1 16,1-2 1-16,2 2-1 15,1-2 0-15,-1 0 0 16,0-5 1-16,3-2-1 16,0-12 0-16,5 0-1 15,1-12 0-15,-1-2 0 16,3-2 0-16,2-10-1 16,1-9 1-16,-1 11-1 15,-2 1 1-15,0 2 0 16,-3-5 0-16,-2 5 0 15,-1 2 1-15,-2 5 0 0,-2 0 1 16,-1 2 0-16,-2 10 0 16,-3-3 0-16,-3 3 0 15,0 2 0-15,3 7 0 16,0 5-1-16,0 0 1 16,0 2-1-16,3-7 0 15,0 5 0-15,-1-12 0 16,4 2-1-16,4-6 1 15,-2-3-2-15,5-3 1 16,0-6-1-16,-7-5 1 0</inkml:trace>
  <inkml:trace contextRef="#ctx0" brushRef="#br0" timeOffset="41691.39">16894 823 36 0,'-3'0'18'0,"14"2"-67"15,-9-2 52-15,4 0-3 16,-4 0 0-16,3 0 0 16,-2-2 0-16,2 2-1 15,1 0 1-15,-1 0-1 16,3 0 0-16</inkml:trace>
  <inkml:trace contextRef="#ctx0" brushRef="#br0" timeOffset="42321.46">17018 865 27 0,'5'-2'13'16,"1"-5"-49"-16,-6 7 39 0,2 2-3 16,-2 5 1-16,0 5 0 15,0 2 0-15,0 0-2 16,0-2 1-16,0 2 1 15,3 5 0-15,-3 2-1 16,0-7 1-16,0 5-1 16,3-5 0-16,-3-5 0 15,0 3 1-15,0-5-1 16,0-2 0-16,2-3 0 16,-2-2 1-16,3-7-1 15,-3-7 0-15,0-5 0 0,0 5 0 16,2-5 0-16,1-2 0 15,2 0 0-15,1-5 0 16,2 5 0-16,0 7 0 16,0 2 0-16,-1 3 0 15,4-3 0-15,-3 7 0 16,0 5 0-16,0 5 0 16,0 7 0-16,0 2 0 15,0 2 0-15,0-4 0 16,0 0 0-16,-1 2 1 0,4 5-1 15,0-5 0-15,-1-5-1 16,3 3 1-16,1-5-2 16,-1-7 1-16,3-7-1 15,-3 0 1-15,3 0-1 16,5-7 0-16</inkml:trace>
  <inkml:trace contextRef="#ctx0" brushRef="#br0" timeOffset="43012.02">17484 719 38 0,'-11'-9'19'0,"-21"11"-70"16,24 3 56-16,-5 7-4 15,-3 2 0-15,0 0 0 16,1 0 0-16,1 5-1 16,4 2 0-16,2 0 0 15,0 3 1-15,3-3-1 16,-1-2 1-16,4-5-1 0,-1-7 1 15,6 0-1-15,2-5 0 16,3 3-1-16,5-5 1 16,3-12 0-16,2-4 0 15,1-3-1-15,0-2 1 16,-4-5-1-16,-1 0 1 16,-4 5-1-16,-2 7 1 15,-3-3 0-15,-5 10 0 16,0 5 0-16,-2 4 1 0,-3 5-1 15,2 3 1-15,0-1 0 16,1 5 0-16,-1 3-1 16,3 4 1-16,3 0-1 15,2 0 0-15,3-2 0 16,2-7 0-16,4-5 0 16,1 0 0-16,7-5 0 15,4-4 0-15,6-12 0 16,-6-5 0-16,-2-2-1 15,0-17 1-15,-3-2-1 16,0-14 1-16,-2 0 0 16,-3-5 0-16,-3 12-1 15,-5 5 1-15,-3 2-1 16,-8 12 1-16,-2 2 0 16,-3 7 0-16,0 14 0 15,3 3 0-15,0 9 0 0,-3 5 0 16,0 9 0-16,0 0 0 15,3 17 0-15,-1 2 1 16,4 2-1-16,2-2 1 16,0 2-1-16,8-4 1 15,-6-5-1-15,4 0 0 16,4-12 0-16,3-2 1 16,6-12-2-16,5-5 1 15,5-4-1-15,3 2 0 16,5-7-1-16,5-5 0 0,6-7-1 15,4 3 1 1</inkml:trace>
  <inkml:trace contextRef="#ctx0" brushRef="#br0" timeOffset="58594.24">18190 2547 40 0,'-10'-3'20'0,"10"-27"-72"0,2 25 57 16,6-7-4-16,5-11 0 16,9-5 0-16,7-3 1 15,8-4-2-15,16-5 0 16,-6-5 1-16,11-4 1 0,11 4-1 15,13-2 1-15,0 2-1 16,3 5 0-16,2 0-1 16,6 5 1-16,2 5-1 15,-8 1 1-15,3 8-1 16,3 2 0-16,0 5 0 16,-6 0 1-16,-21 0-1 15,-5 5 0-15,-8 2 0 16,-3 4 1-16,-8-2-1 15,-2 3 0-15,-6 2 0 16,-2 0 0-16,-5 0 0 16,-6 0 0-16,-5 0-2 15,-6 2 0-15,-2 3-1 16,-2 2 1-16,-4-4-2 16,-2 1 0-16,-5 1 0 0,-3 4 1 15</inkml:trace>
  <inkml:trace contextRef="#ctx0" brushRef="#br0" timeOffset="60336.89">20249 1519 36 0,'0'7'18'0,"0"0"-66"0,0-7 51 0,0 7-3 16,0 0 0-16,0 12 1 15,0-5 0-15,-3 0-2 16,3 0 1-16,-3 12 0 16,3-7 1-16,-2 2-1 15,2-2 1-15,-3 2-1 16,0-9 1-16,1 2-1 15,-1 0 1-15,0-14-1 16,3 3 0-16,0 1 0 16,0-1 1-16,0-6-1 15,0-4 0-15,6-7 0 16,-4 2 0-16,6-6 0 16,-2 3 0-16,4-10 0 15,-2 3 0-15,5-6 0 16,-2 5 0-16,2-1 0 0,-2 3 0 15,2 2-1-15,-2 5 1 16,2 5 0-16,-3 2 0 16,1 7 0-16,-3 0 0 15,0 4 0-15,0 1 0 16,0 9 0-16,-3-5 0 16,0 15 0-16,-2-8 0 15,0-1 0-15,-1-4 0 16,3 8 0-16,1-9 0 15,-1 6 0-15,0-7 0 0,6 3 0 16,-3-2 0-16,5-6-1 16,-2 1 0-16,10-7 0 15,-5-1 0-15,2-1-1 16,-2 1 0-16,13-9 0 16,-5 3 1-16</inkml:trace>
  <inkml:trace contextRef="#ctx0" brushRef="#br0" timeOffset="60681.83">20836 1293 29 0,'-13'5'14'0,"-8"4"-53"16,18-4 42-16,-13 2-3 16,3 0 1-16,-6 21-1 15,3-9 1-15,1 14-1 16,4-12 0-16,0 12 0 0,3-12 0 15,0 10 0-15,3-3 1 16,5-7-1-16,0-2 0 16,5-2 0-16,1-6 0 15,10-4 0-15,-3-2 0 16,8-12 0-16,-5 2 0 16,2-11 0-16,-4 4 1 15,-1-2-1-15,-3-5 0 16,-2-2 0-16,0 5 0 15,-5-1-1-15,0 5 1 0,-3-13-1 16,0 8 1-16,-3-2-1 16,3 5 0-16,0 7-1 15,0 0 1-15</inkml:trace>
  <inkml:trace contextRef="#ctx0" brushRef="#br0" timeOffset="61747.57">20995 1352 27 0,'0'-5'13'0,"5"5"-49"0,-5 0 39 16,3 5-3-16,-3-5 1 16,-3 14 0-16,0-2 0 15,3 4-2-15,0-2 1 16,3 5 1-16,0-5 0 16,-3 5-1-16,0-7 1 15,0-3-1-15,0-2 0 16,2 8 0-16,-2-4 1 15,3-4-1-15,0-2 0 16,-1-10 0 0,1 3 1-16,-3-12-1 15,0 4 0-15,0-13 0 16,0 4 0-16,0-2 0 16,0 2 0-16,3-2-1 15,-3 5 1-15,2 1-1 16,1 6 1-16,2 2-1 15,-2 0 1-15,2 9 0 16,0-2 0-16,1 5 0 16,-4-3 0-16,4 17 0 15,-1-7 0-15,-3 9 0 16,1-4 0-16,0 1 0 16,-1-4 0-16,-2 1 0 15,0-4 0-15,0 1 0 16,0-5 0-16,0 0 0 15,0-7 0-15,0 0 0 0,0 0 0 16,0-14 0-16,0 0 0 16,3-10 0-16,0 8 0 15,2-15 0-15,0 10 0 16,6-5-1-16,-3 10 1 16,2-8 0-16,-2 10 0 15,3 3 0-15,-3 1 0 16,2 10 0-16,1 0 0 15,2 7 0-15,-2-4 0 16,-3 8 0-16,0 1 0 0,0 2 0 16,-3-2 0-16,0 9 0 15,1-4 0-15,-1 6 0 16,0-9 0-16,0 0 0 16,1-2 0-16,2-3 0 15,-3 3 0-15,3-12-1 16,0 3 1-16,5-6-1 15,-2-1 1-15,4-6-1 16,-4-2 1-16,8-9-1 16,-6 7 0-16,3-12 0 15,-6 7 0-15,1-4 1 16,-3 6 0-16,-3 3 0 16,0 3 0-16,-2 1 0 15,0-2 1-15,-3 12 0 16,0 0 0-16,2 7-1 15,-2-2 1-15,0 14-1 0,0-10 1 16,-5 15-1-16,2-3 1 16,1 5-1-16,2-5 0 15,-3-2 0-15,3-3 1 16,3 3-1-16,-1-7 0 16,4-3-1-16,-4-2 1 15,4-7-2-15,-6 0 1 16,15-14-1-16,-1 7 1 15</inkml:trace>
  <inkml:trace contextRef="#ctx0" brushRef="#br0" timeOffset="61870.27">21460 1131 11 0,'-5'-5'5'0,"8"5"-21"16,-3 0 16-16</inkml:trace>
  <inkml:trace contextRef="#ctx0" brushRef="#br0" timeOffset="62408.84">21545 1298 37 0,'0'9'18'0,"3"5"-68"0,-1-9 54 16,1 0-4-16,0 4 0 16,-1-2 0-16,-2 0 1 15,0 5-1-15,0-2 0 16,3 6 0-16,0-7 0 15,-3 3 0-15,0-7 1 16,2 2-1-16,1-5 1 16,-1-4-1-16,-2 2 0 15,3-17 0-15,0 8 1 0,2-10-1 16,-2 7 0-16,5-11-1 16,-3 4 1-16,3-2 0 15,-3 7 0-15,3 2-1 16,-3-2 1-16,3 2-1 15,-2 3 1-15,2 6 0 16,0 1 0-16,-1 2 0 16,-1 0 0-16,2 2 0 15,-3 1 0-15,3 6 0 16,-3-2 0-16,0 7 0 16,1-2 1-16,2 2-1 15,2-2 0-15,1 2 0 16,-3 0 0-16,5-2-1 15,-2-5 1-15,5-7-1 16,-3 2 0-16,3-2-1 16,-3 0 1-16</inkml:trace>
  <inkml:trace contextRef="#ctx0" brushRef="#br0" timeOffset="63174.21">22013 1086 34 0,'-13'-2'17'0,"-13"9"-62"0,20-7 49 16,-7 2-4-16,3 3 0 16,-6 9 1-16,2-9 0 15,1 16-2-15,3-7 1 0,-1 5 0 16,3-5 1-16,0 0-1 16,3-2 1-16,2 4-1 15,1-4 0-15,2 0 0 16,0-3 0-16,10-4 0 15,-2-5 0-15,5-7-1 16,-2 0 1-16,5-3 0 16,-3 3 0-16,6-14-1 15,-6 7 1-15,0-7 0 16,-2 7 0-16,-1-3-1 16,-2 8 1-16,0-3 0 15,-3 5 0-15,1 0 0 16,-4 0 1-16,1 2-1 15,-3 5 1-15,0 5-1 16,0-5 1-16,0 9-1 16,0 1 1-16,3 4-1 15,-3-7 1-15,5 12-1 0,0-5 0 16,6 0 0-16,-3-7 0 16,5 0 0-16,-3 0 1 15,9-2-2-15,-6 2 1 16,11-14 0-16,-5 2 0 15,4-16-1-15,-4 7 1 16,2-33-1-16,-5 14 1 16,8-26-1-16,-6 17 1 15,3-12-1-15,-5 14 1 16,-2-7 0-16,-4 9 0 0,-10 3-1 16,0 9 1-16,-10 5 0 15,2 2 0-15,-6 19 0 16,4-5 1-16,-11 22-1 15,5-8 0-15,-5 22 1 16,5-8 0-16,-3 24-1 16,3-9 1-16,11 18-1 15,2-11 1-15,9 14-1 16,-1-19 1-16,8 9-1 16,-2-11 0-16,7-10 0 15,-4-2 0-15,15-5 0 16,-8-9 0-16,13-5-1 15,-5-5 0-15,6-4-1 16,-6 2 0-16,10-5 0 16,-4 3 0-16,-3-8 0 0,-9 3 1 15</inkml:trace>
</inkml:ink>
</file>

<file path=ppt/ink/ink5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27:12.401"/>
    </inkml:context>
    <inkml:brush xml:id="br0">
      <inkml:brushProperty name="width" value="0.05292" units="cm"/>
      <inkml:brushProperty name="height" value="0.05292" units="cm"/>
      <inkml:brushProperty name="color" value="#FF0000"/>
    </inkml:brush>
  </inkml:definitions>
  <inkml:trace contextRef="#ctx0" brushRef="#br0">13184 3116 61 0,'0'0'30'0,"29"56"-107"0,-18-34 83 16,5-1-5-16,5 12 1 15,5 4-1-15,3 1 1 16,6-1-3-16,-3-13 1 0,-3-8 1 15,-5 1 0-15,-9-8-1 16,-7-9 1-16,-10-11-1 16,-12-11 1-16,-7-15-1 15,-2-10 0-15,-1 2 0 16,5 7 0-16,3 1 0 16,3 9 0-16,2 9 0 15,4 12 1-15,7 14-1 16,5 14 1-16,8 10 0 15,8 4 0-15,8 9 0 16,6-1 0-16,4-13-1 16,-7-4 1-16,-5-2-1 15,-9-5 0-15,-2-5 0 16,-5-7 0-16,-14-3-1 16,-16-4 1-16,-10-16-1 15,-5-8 0-15,-8 1 0 16,2-1 1-16,6-1-1 0,2 10 1 15,3 11-1-15,5-1 1 16,5 14 0-16,6 15 0 16,8 7 0-16,7 1 0 15,12 1 0-15,4 7 0 16,6 0 0-16,0-4 0 16,-3 4 0-16,-5-12 1 15,-6-7-1-15,-4-5 0 16,-9-8 0-16,-7-18 0 15,-9-9 0-15,-10-18 0 0,2-3-1 16,-2-12 1-16,0 7-1 16,3 1 1-16,5 8 0 15,5 10 0-15,5 8 0 16,9 11 0-16,7 7 0 16,3 11 0-16,5 18 0 15,13-11 0-15,11 6 0 16,3 4 1-16,10-4-1 15,-2-3 1-15,-8-2-1 16,-9-8 0-16,-4-6 0 16,-14-5 0-16,-8-14 0 15,-12 5 1-15,-7-20-1 16,-2-4 0-16,-2 8-1 16,2-6 1-16,3 7 0 15,5 1 0-15,3 6 0 16,2 17 0-16,6-7 0 15,5 14 0-15,5 8 0 0,8 10 1 16,5 1-1-16,3-9 0 16,-5 6-2-16,3 6 1 15,2-1-3-15,8 2 0 16,-3 6 0-16,3-3 0 16</inkml:trace>
  <inkml:trace contextRef="#ctx0" brushRef="#br0" timeOffset="186660.79">14753 8210 34 0,'-13'-40'17'0,"-16"-42"-62"0,18 58 48 16,-10-11-3-16,-21 4 1 16,-9-2 0-16,-23 1 0 15,-16 1-2-15,-15 7 1 16,-22 3 0-16,-11 7 1 16,-2 9-1-16,-11 10 1 15,13 12-1-15,-2 6 1 0,3 12-1 16,7 15 1-1,21 9-1-15,9 11 1 0,13 3-1 16,18 2 1-16,26 10-1 16,22 2 0-16,16-5 0 15,21-2 1-15,29-4-1 16,21-1 0-16,16-9 0 16,24-10 0-16,13-9 0 15,5-9 1-15,9-12-1 16,-9-15 0-16,-8-11 0 15,-2-16 0-15,-11-12 0 16,-7-8 0-16,-9-4 0 16,-13-7 0-16,-5-4 0 15,-6-18 0-15,-5 4-1 16,-5-1 1-16,-5-7-2 16,-6 7 1-16,-5-5-1 0,0 1 1 15,0 2-2 1,-5 14 1-16</inkml:trace>
  <inkml:trace contextRef="#ctx0" brushRef="#br0" timeOffset="193746.19">12568 11634 29 0,'-14'-30'14'0,"-7"13"-53"0,13 15 42 16,-5 4-3-16,-5 3 0 0,-4 7 0 16,1 4 1-16,3 5-1 15,-1 8 0-15,1 1 0 16,5-4 0-16,-1 9 0 16,6 1 0-16,6-3 0 15,2 4 1-15,0-6-1 16,2-10 0-16,6-2 0 15,6-10 0-15,1-9 0 16,7-12 0-16,4-9 0 16,0 0 0-16,1-5 0 15,-3-7 1-15,-6 5-1 16,-2 0 0-16,-3 4 0 16,-5 5 0-16,-2 3 0 15,-4 7 0-15,-2 4 0 16,0 10 0-16,-2 6 0 0,-1 6 0 15,0-1 0-15,1 10 0 16,2 9 0-16,0 5 0 16,0 3 0-16,-3-6 0 15,0 3 0-15,1 0 0 16,-4 0 0-16,-4 3 0 16,-3-8 0-16,-1-14 1 15,-1 0-1-15,-4-4 1 16,0-3-1-16,1-7 1 15,2-2-1-15,0-1 0 0,6 1 0 16,-1-3 0 0,0-4-1-16,6-5 0 0,3-5-1 15,4-2 0-15,9-2 0 16,2-6 1-16</inkml:trace>
  <inkml:trace contextRef="#ctx0" brushRef="#br0" timeOffset="194287.19">12994 11648 36 0,'-8'-7'18'0,"-16"3"-68"15,16 4 54-15,-3 2-4 16,1 3 0-16,-3-3 0 0,-1 5 1 16,1 5-1-1,0 4 0-15,0 6 0 0,2 3 1 16,3-1-1-16,6 4 0 16,2 3 0-16,5 2 1 15,0 0-1-15,3 2 0 16,0-2 0-16,0-7 0 15,-3 0 0-15,1-3 0 16,-1 1 0-16,-3-1 0 16,-2-4 0-16,-2-5 1 15,-3-2-1-15,-3 0 0 0,-3-5 0 16,0-3 1-16,-2-4-1 16,3-4 0-16,-1-6 0 15,3-2 1-15,3-4-1 16,2-5 0-16,6-5 0 15,2 2 0-15,3-4 0 16,3-7 0-16,4 7-1 16,4-3 1-16,2-2-1 15,0-2 1-15,0 4-1 16,-2 5 0-16,0 3 0 16,2 4 0-16,0 5-1 15,3 7 1-15,-6 5 0 16,1 2 0-16</inkml:trace>
  <inkml:trace contextRef="#ctx0" brushRef="#br0" timeOffset="194677.44">13327 11881 25 0,'8'-16'12'0,"16"-15"-46"0,-16 24 36 32,8-21-2-32,2-3 1 0,-2 8-1 15,-3 2 1-15,-5 2-1 16,-5 2 0-16,-3 6 1 16,-3 4 0-16,-2 4-1 15,0-1 1-15,-1 6 0 16,1 5 0-16,0 5-1 15,2 7 1-15,0 2 0 16,3 2 0-16,0 3-1 16,3 5 0-16,-3-1 0 15,3 3 0-15,-3-2 0 16,2 2 0-16,1-3-1 16,0-9 1-16,2-4-2 15,3-3 1-15,5-2-1 16,11-3 0-16,-3-7 0 15,0-6 0-15</inkml:trace>
  <inkml:trace contextRef="#ctx0" brushRef="#br0" timeOffset="195038.39">13764 11651 39 0,'-19'-3'19'0,"-15"8"-72"0,26 0 58 15,-3 7-5-15,1 6 0 16,-1 4 0-16,0-1 0 16,4 5 0-16,1 4 0 15,4 1 0-15,2-1 1 0,2-1-1 16,4-4 0-16,4-1 0 16,3-5 1-16,6-3-1 15,2-9 0-15,0-4 0 16,0-8 1-16,3-4-1 15,-3-3 0-15,-2-5 0 16,-1-9 0-16,-4 5 0 16,-4-5 1-16,-2-4-1 15,-5-1 0-15,-3 3-1 16,-6 5 1-16,1 4-1 16,0 2 0-16,0 8-1 15,-1 2 0-15,-2 7 0 16,6 4 1-16</inkml:trace>
  <inkml:trace contextRef="#ctx0" brushRef="#br0" timeOffset="195367.98">14044 11623 31 0,'-10'-7'15'0,"7"25"-57"0,3-15 46 15,0 1-4-15,0 6 0 16,0 4 1-16,0 2 0 16,3 3-1-16,-1 2 0 15,3-2 0-15,3 2 1 0,6 3-1 16,1 2 1-16,1 0 0 16,3 2 0-16,-3-2-1 15,-3 2 1-15,-2-5 0 16,-6 3 0-16,-2-5-1 15,-6-6 1-15,-5-4-1 16,-5 1 0-16,-3-3-1 16,-3-1 0-16,1-4-2 15,7 1 1-15,3-7 0 16,-10-8 0-16</inkml:trace>
  <inkml:trace contextRef="#ctx0" brushRef="#br0" timeOffset="195550.64">14102 11616 38 0,'35'-19'19'0,"2"0"-71"0,-27 14 56 16,4 0-4-16,9 1 0 16,1-1-1-16,3 3 1 15,-4-1-1-15,1 3 1 16,3 3-2-16,2-1 1 15</inkml:trace>
  <inkml:trace contextRef="#ctx0" brushRef="#br0" timeOffset="204090.01">19034 11423 33 0,'-13'4'16'0,"10"-1"-60"0,3-1 47 16,0 5-3-16,0 5 0 16,3 7 0-16,-6 7 1 15,1 4-1-15,-1 3 0 16,0 7 0-16,1 5 0 16,-1-8 0-16,0 3 1 15,3 0-1-15,3-2 0 16,-3-3 0-16,0 1 0 15,0-8-1-15,3-5 1 0,2-2-1 16,3-9 0-16,5-5 0 16,3-4 0-16</inkml:trace>
  <inkml:trace contextRef="#ctx0" brushRef="#br0" timeOffset="204496.5">19389 11413 28 0,'-11'-12'14'0,"1"15"-53"16,10 2 42-16,0 6-3 16,-3 6 0-16,-5 4 0 15,-3 5 1-15,-7 9-1 16,-1 0 0-16,3 10 0 0,6 2 1 15,5 0-1-15,2 0 0 16,8-2 0-16,0-5 1 16,9-5-1-16,2-4 0 15,-6-5 0-15,1-12 0 16,2-7 0-16,3-5 0 16,0-9 0-16,0-12 0 15,-1-2 0-15,1-7 0 16,0-10 0-16,-3 1 1 15,3-8-1-15,-5 0 0 16,-6 3-1-16,-2 0 1 0,-6 6-1 16,1 6 1-16,-1 4-1 15,0 7 1-15,3 7-2 16,8 3 1-16</inkml:trace>
  <inkml:trace contextRef="#ctx0" brushRef="#br0" timeOffset="204916.19">19907 11406 37 0,'-16'-14'18'0,"-10"12"-67"15,18-1 53-15,-3 1-4 16,-4 4 0-16,1 8 0 0,-7 9 1 15,-3 6-1-15,-10 4 0 16,2 8 0-16,3-1 0 16,5 4 0-16,6 7 1 15,7-10-1-15,6 8 0 16,13-3 0-16,8-4 0 16,7-8 0-16,4-4 1 15,-6-7-1-15,3-7 0 16,2-10 0-16,1-9 1 15,-1-5-1-15,1-6 0 16,-3-11 0-16,-3-4 0 0,-3 1 0 16,-2-8 1-1,0-3-2-15,-3-1 1 0,0-6-1 16,1 10 1-16,-1 7-1 16,0 5 0-16,6 2-1 15,4 10 0-15,-1 6 0 16,-4 6 1-16</inkml:trace>
  <inkml:trace contextRef="#ctx0" brushRef="#br0" timeOffset="205336.86">20452 11390 37 0,'-24'-17'18'0,"-26"1"-68"0,34 13 54 16,-7 3-4-16,-4 5 0 15,3 0 0-15,6 9 1 16,-1 0-1-16,-2 12 0 16,0 2 0-16,0 5 0 15,5 5 0-15,3-5 0 16,7 4 0-16,6 3 1 15,8-4-1-15,-2-8 0 16,4-2 0-16,6-3 0 16,5-6 0-16,6-6 0 0,-1-4 0 15,1-9 1-15,-1-7-1 16,-2-8 0-16,0-4 0 16,-1-5 1-16,4-7-1 15,-3-2 1-15,-3-7-2 16,-3 2 1-16,-2 4-1 15,-5 8 1-15,-3 5-2 16,2 4 1-16,4 7-1 16,-4 7 1-16</inkml:trace>
  <inkml:trace contextRef="#ctx0" brushRef="#br0" timeOffset="205772.53">21016 11354 37 0,'-5'-25'18'0,"-3"3"-68"0,-3 18 54 16,-5 4-4-16,-8 2 0 15,-2 7 0-15,-3 8 1 16,0 4-1-16,0 10 0 15,5 6 0-15,0 6 0 16,3-3 0-16,5 2 1 16,5 5-1-16,9-2 0 0,7-3 0 15,6 0 0-15,4-2 0 16,4-2 0-16,10-7 0 16,3-3 0-16,0-12 0 15,-3-4 1-15,-8-10 0 16,-3-9 0-16,4-9-1 15,-4-5 1-15,1-8-1 16,-4 1 1-16,-1 0-1 16,-6-3 0-16,0 1-1 15,-3-1 1-15,-3 3-1 16,-4-5 1-16,-1 5-2 16,1 2 0-16,4 0 0 15,-10 7 0-15</inkml:trace>
  <inkml:trace contextRef="#ctx0" brushRef="#br0" timeOffset="-214564.96">14613 11905 36 0,'18'-5'18'0,"9"-2"-67"16,-16 2 52-16,2 1-3 15,3-3 0-15,-1 0-1 16,4-1 1-16,2-1-1 15,-2 2 0-15</inkml:trace>
  <inkml:trace contextRef="#ctx0" brushRef="#br0" timeOffset="-213891.08">15208 11540 35 0,'-5'-21'17'0,"-8"12"-64"0,7 6 51 16,-1 3-4-16,-4 3 0 15,0 4 0-15,-2 2 1 16,0 3-1-16,2 7 0 16,3 0 1-16,3 2 0 15,2 7-1-15,3 2 0 16,3 1 0-16,5-5 1 15,3 7-1-15,2-3 0 0,-3 1 0 16,-2 0 0-16,-2-1 0 16,-4-6 1-16,-4-3-1 15,-6-2 1-15,0-5-1 16,-5-2 0-16,-1-5 0 16,1-3 1-16,0-4-1 15,0 0 0-15,2-2 0 16,0-3 0-16,6-2 0 15,3-2 0-15,4-5 0 16,6-3 0-16,8-4-1 16,8 2 1-16,5-2-1 15,-5-5 1-15,0 0-1 16,-1-2 1-16,4 2 0 16,-1 7 0-16,-2 1-1 15,-3 1 1-15,-5 1 0 0,-5 2 0 16,-3 4 0-16,-11 5 0 15,-8 3 0-15,1 4 0 16,-3 1 1-16,5 4 0 16,0 7 0-16,0 2 0 15,0 3 0-15,0 0 0 16,3 2-1-16,2 3 1 16,3-1-1-16,-3 1 1 15,6 2-1-15,2-5 0 16,6-7-1-16,2-2 1 0,3-5-2 15,5-5 1-15,6-4-1 16,-1-8 0-16,3-6-1 16,0 2 1-16,6-5 0 15,4-2 0-15</inkml:trace>
  <inkml:trace contextRef="#ctx0" brushRef="#br0" timeOffset="-213469.25">15658 11665 25 0,'0'-2'12'0,"-13"4"-45"15,8 0 37-15,-6 1-4 16,0 4 1-16,-2 2 0 16,-3 3 0-16,0 2-1 15,1 2 0-15,1 1 1 16,4-3 0-16,2 0 0 16,2 0 0-16,4-2-1 15,7-3 0-15,3-2 0 16,3-7 1-16,5 0-2 15,-1-4 1-15,1-3 0 0,0-3 0 16,-5-2-1-16,-3-2 1 16,0 0-1-16,-3 3 1 15,0 1-1-15,0 3 1 16,-2 2 0-16,-3 5 0 16,0 0 0-16,0 3 1 15,3-1 0-15,-3 5 0 16,2 3 0-16,-2 1 0 15,0 1-1-15,0 0 1 16,3 4-1-16,0-2 1 0,2 3-1 16,0-5 0-16,1-3-1 15,-1-4 1-15,3-8-2 16,2-6 1-16,6 0-1 16,0-8 0-16,3-6-1 15,-3-6 1-15</inkml:trace>
  <inkml:trace contextRef="#ctx0" brushRef="#br0" timeOffset="-213243.58">15880 11451 20 0,'6'-52'10'0,"-1"19"-37"16,-5 26 29-16,0 0-1 15,0 0 0-15,0 5 0 16,-3 4 1-16,1 5-3 16,-1 7 1-16,-2 12 1 15,2 9 1-15,0 1-1 16,-2 4 0-16,0-5 0 15,-1 5 0-15,1 2-1 0,3-7 1 16,2-4-1-16,0-5 0 16,2-7-1-16,3-5 0 15,1-2-2-15,2-5 1 16,0-5 0-16,-3-2 0 16</inkml:trace>
  <inkml:trace contextRef="#ctx0" brushRef="#br0" timeOffset="-213079.52">15748 11620 34 0,'-13'-7'17'0,"31"2"-63"0,-7 3 50 0,5-3-4 16,5-2 0-16,5 5-1 16,6 0 1-16,0-3-1 15,0 0 0-15,2 3 0 16,0-3 0-16</inkml:trace>
  <inkml:trace contextRef="#ctx0" brushRef="#br0" timeOffset="-212853.49">16190 11296 39 0,'-24'0'19'0,"11"21"-69"15,8-12 56-15,-1 5-5 16,1 10 0-16,2 4 0 15,1 7 1-15,-1-2-3 16,0 7 1-16,-2-7 1 0,0 2 0 16,2 1-1-16,-2 1 0 15,2-6-2-15,1-3 0 16,2-7-1-16,5-4 1 16,3-5-1-16,0-1 1 15</inkml:trace>
  <inkml:trace contextRef="#ctx0" brushRef="#br0" timeOffset="-212703.47">16063 11658 29 0,'-3'-14'14'0,"14"-17"-54"0,-6 22 43 0,8-1-3 16,1 1 0-16,1 0-1 16,4 1 1-16,-1 1-1 15,4 0 1-15,-1 3-1 16,-3 4 0-16</inkml:trace>
  <inkml:trace contextRef="#ctx0" brushRef="#br0" timeOffset="-212164.9">16320 11604 22 0,'13'2'11'0,"24"-18"-42"16,-27 9 33-16,6-5-2 16,3-5 0-16,-6-9 0 15,0-6 1-15,0-8-1 16,3-3 0-16,-2 3 0 15,-4 10 1-15,-5 4-1 16,-5 9 1-16,-2 6-1 0,-1 4 1 16,-5 7 0-16,0 4 0 15,-2 10 0-15,-4 3 0 16,7 11 0-16,-1 7 0 16,0 5 0-16,0 0 0 15,2 0 0-15,4-7 0 16,2 0-1-16,5-2 1 15,6-3-1-15,-3-9 0 16,2-10 0-16,6-7 1 16,0-2-1-16,5-7 0 0,3-4 0 15,0-6 0-15,-3-4 0 16,-5 2 0-16,-6-2 0 16,-4 2 0-16,-6 0 0 15,-6 8 0-15,-2 1 0 16,-2 6 0-16,-1 4 0 15,1 2 0-15,2 5 0 16,0 2 0-16,0 3 0 16,0 5 0-16,3 6 0 15,-1-4 0-15,4 2 0 16,2 5 1-16,2-3-1 16,4-1 0-16,2-1 0 15,5-5 0-15,3-4-1 16,2-3 1-16,3-4-2 15,3-2 1-15,0-3-2 16,5-3 0-16,3 1 0 0,0-1 1 16</inkml:trace>
  <inkml:trace contextRef="#ctx0" brushRef="#br0" timeOffset="-211488.68">17539 11350 61 0,'8'4'30'0,"45"1"-110"0,-29-5 89 15,-3 3-9-15,8-1 0 16,8 0 0-16,6 3 1 16,2 0-2-16,-6-1 1 15,1 8 0-15,-3 5 1 0,-5-1-1 16,-6 5 1-16,-13 0-1 16,-13 1 1-16,-8 3 0 15,-13 4 0-15,-8-1-1 16,-5 7 1-16,-3 5-1 15,8-2 1-15,0 2-1 16,-1 0 1-16,-1 0-3 16,-1 0 1-16,11-10-2 15,5-2 1-15,11-2-2 16,2-7 0-16,8-5 0 16,3-4 1-16</inkml:trace>
  <inkml:trace contextRef="#ctx0" brushRef="#br0" timeOffset="-210316.95">21960 11242 37 0,'3'-3'18'0,"-11"6"-68"0,5-3 55 0,-2 9-4 16,-3 7 0-16,0 8 0 15,-2 2 0-15,-1 7-2 16,1 2 1-16,2 5 1 16,0-5 0-16,0 1-1 15,2-4 0-15,1-6 0 16,0-4 1-16,0-6-1 16,-1-2 0-16,1-4-1 15,2-1 0-15,1-4-1 16,2-5 0-16,0-5 0 15,0-9 0-15</inkml:trace>
  <inkml:trace contextRef="#ctx0" brushRef="#br0" timeOffset="-209957.13">21976 11235 39 0,'3'0'19'0,"10"9"-70"0,-8-2 57 15,1 9-6-15,2 6 1 16,2 1 0-16,4 5 0 16,-1 5-2-16,0 3 1 15,0-6 0-15,-2-2 1 16,2-2-1-16,-5-7 1 16,0-3-1-16,2-6 1 0,-2-3-1 15,0-5 0-15,3-2 0 16,-3-4 0-16,2-8 0 15,1-7 1-15,0-7-1 16,-1-2 0-16,1-3 0 16,-1 1 0-16,-4-3 0 15,-1 7 0-15,0 5-1 16,1 4 0-16,-1 3-1 16,0 2 1-16,3 5-2 15,3 0 1-15,2 5-1 16,0 4 1-16</inkml:trace>
  <inkml:trace contextRef="#ctx0" brushRef="#br0" timeOffset="-209625.8">22445 11211 42 0,'10'-5'21'0,"14"15"-77"0,-13-8 63 16,2 3-7-16,5 4 1 15,6 5 0-15,0 5 0 16,-3 2-2-16,-5 0 1 0,-3-2 0 15,0 2 1-15,1-2-1 16,-1 0 0-16,0-3-1 16,0-6 0-16,3-5-2 15,5-3 1-15,1-4 0 16,-1-3 0-16</inkml:trace>
  <inkml:trace contextRef="#ctx0" brushRef="#br0" timeOffset="-209416.84">22879 11230 37 0,'-8'5'18'0,"-3"-10"-67"16,6 7 54-16,-6 8-4 15,-2 6 0-15,-3 5 0 16,-2 3 1-16,-4 9-3 16,1 2 1-16,3 3 0 0,2-6 1 15,5 1-1-15,-2-2 1 16,-3-3-2-16,0-2 0 15,-2-5-1-15,2-2 0 16,3 7 0-16,-1-5 0 16</inkml:trace>
  <inkml:trace contextRef="#ctx0" brushRef="#br0" timeOffset="-200526.34">21283 11665 24 0,'-5'-12'12'0,"7"10"-45"0,4 2 35 16,-4 0-2-16,6 0 1 16,3 2-1-16,2-4 1 15,3 2-1-15,5 0 0 16,-5 0 0-16,0 2 0 15,0-2 0-15,2 0 1 16,1 0-2-16,2 0 1 16,3 0-1-16,5 2 0 15</inkml:trace>
  <inkml:trace contextRef="#ctx0" brushRef="#br0" timeOffset="-188068.27">17920 9953 38 0,'6'-7'19'0,"36"-10"-69"0,-26 8 54 0,8-3-4 16,2-2 1-16,0-3 0 16,6-4 0-16,5 0-2 15,6-5 1-15,2 10 0 16,0-1 1-16,0 1-2 16,0 2 1-16,-8 2-1 15,-6 3 0-15,-4 2-1 16,-6 0 1-16,-5 2-1 15,0 0 1-15</inkml:trace>
  <inkml:trace contextRef="#ctx0" brushRef="#br0" timeOffset="-187708.55">18063 10028 31 0,'-8'2'15'0,"13"-4"-56"0,1 0 45 0,4-3-3 15,1-2 0-15,2 0 0 16,8-3 1-16,6 1-3 15,7-5 1-15,3-3 1 16,6-1 0-16,-1 1-1 16,8 1 0-16,-10 2 0 15,-8-1 0-15,-3 4-1 16,-3 1 1-16,-2 1-1 16,-3 0 0-16,0-3-1 15,-2 5 0-15,-3 0 0 16,0-3 1-16</inkml:trace>
  <inkml:trace contextRef="#ctx0" brushRef="#br0" timeOffset="-185936.4">18997 9579 29 0,'-8'-7'14'0,"24"-10"-52"0,-11 15 42 16,1 2-3-16,-1 2 0 16,0 1 0-16,0-1 1 15,-2 0-3-15,0 5 1 16,-1 3 1-16,-2 4 0 0,0 2-1 15,0 1 1-15,0-1-1 16,0-2 1-16,0 1-1 16,0-6 0-16,0-2 0 15,0 0 0-15,0 0 0 16,3-5 0-16,-3-2 0 16,5-4 0-16,1-6 0 15,-1-4 0-15,3-2-1 16,0-1 1-16,0 1-1 15,2 6 1-15,1-1-1 16,0 1 1-16,-1-1-1 16,1 1 1-16,-1 1 0 15,1 2 0-15,-1 0 0 16,1 2 0-16,2 3-1 16,0 4 1-16,-2 3 0 15,0-1 0-15,-3-1 0 16,-3 4 0-16,0 0 0 0,0 2 0 15,-2 3 0-15,0 0 1 16,-1 2-1-16,1 0 0 16,2-2 0-16,1-1 0 15,-1-1 0-15,0-1 0 16,0-2 0-16,3 0 0 16,3-2-1-16,2-3 1 15,-2-2-1-15,-3-2 0 16,2-3-1-16,4-2 1 15,4-2-1-15,3-3 1 0</inkml:trace>
  <inkml:trace contextRef="#ctx0" brushRef="#br0" timeOffset="-185590.52">19561 9466 31 0,'-8'-5'15'0,"-16"17"-57"16,16-7 45-16,-3 4-3 16,-4 5 0-16,-1 0 0 15,-3 0 1-15,6 3-1 16,2 2 0-16,1 0 0 16,2 2 0-16,2 0 0 15,4-5 0-15,4-2 0 0,6-2 1 16,3-5-1-16,2-4 0 15,3-3 0-15,3-7 0 16,-3-3 0-16,-1-2 0 16,1-2 0-16,-3 2 0 15,-2 1 0-15,0-6 0 16,-3-2 0-16,-3 3 0 16,0 2-1-16,-2 2 1 15,-1 3-2-15,1 2 1 16</inkml:trace>
  <inkml:trace contextRef="#ctx0" brushRef="#br0" timeOffset="-184570.1">19698 9482 28 0,'8'-7'14'0,"0"5"-51"16,-3 4 41-16,1-2-4 15,-4 5 1-15,-2 4 0 16,0 1 0-16,0 4-2 16,0-2 1-16,-2-1 0 15,2 4 1-15,0 1-1 16,0 1 1-16,0-3-1 16,0 2 0-16,0-2 0 15,0-2 1 1,2-5-1-16,1-5 0 15,2-4 0 1,1-5 0-16,2-2 0 0,-3-3 0 16,0 2-1-16,0-4 1 15,1 3-1-15,-4-1 1 16,1 0-1-16,0 3 1 16,-1 2-1-16,4-1 1 15,-1 1 0-15,0 5 0 16,0 0 0-16,1 4 0 15,-1 3 0-15,-2 2 0 0,-1-2 0 16,1 2 0-16,0-3 0 16,-1 3 0-16,-2 0 0 15,0 3 1-15,0-1-1 16,0-2 0-16,0 0 0 16,0 0 1-16,0-2-1 15,0-3 0-15,0 1 0 16,0-3 0-16,3-5-1 15,0-4 1-15,-1-1-1 16,1 6 1-16,5-3-1 16,-3-3 0-16,0-2 0 15,1 3 1-15,2-3 0 16,0 3 0-16,-1-1 0 16,4 1 0-16,2 2 0 15,0 0 0-15,1 0 0 16,-1 2 1-16,0 3 0 15,-2-1 0-15,-1 6-1 0,1 1 1 16,-3 3 0-16,0 5 0 16,0-2-1-16,-3 1 0 15,0-1 0-15,1 2 1 16,-1-1-1-16,-2 1 0 16,-1 0 0-16,1 0 0 15,2-1 0-15,3-4 0 16,3-2-1-16,2-3 1 15,0-2-1-15,0-2 0 16,1-3 0-16,-1-2 0 0,0-4-1 16,-2-1 1-16,-1-5 0 15,-2 1 0-15,3 2 0 16,-3 0 1-16,-3 0-1 16,0 2 1-16,-2 2 0 15,0 3 1-15,-3 3 0 16,0 1 0-16,0 6 0 15,-3 1 0-15,0 3 0 16,1 5 1-16,-1 2-1 16,3-2 0-16,0 0-1 15,-3 2 1-15,1 0-1 16,-1 0 1-16,3-2-1 16,0 0 0-16,3-3-1 15,2-4 0-15,0-5 0 16,3-3 0-16,5-4-1 15,3-4 0-15</inkml:trace>
  <inkml:trace contextRef="#ctx0" brushRef="#br0" timeOffset="-184434.46">20312 9377 24 0,'-18'-10'12'0,"7"-2"-45"0,8 10 35 15,1 2-2-15,-1-2 0 16,0 4-1-16,3 0 0 15,8 1 1-15,3 4 0 16</inkml:trace>
  <inkml:trace contextRef="#ctx0" brushRef="#br0" timeOffset="-183939.39">20399 9454 42 0,'-5'14'21'0,"2"0"-76"16,3-7 61-16,0 3-6 16,-2 2 1-16,2-1 0 15,-3-1 0-15,3-1-2 16,0 3 1-16,-2 0 1 16,2-1 0-16,0 1-1 15,0-2 0-15,0 1 0 16,0-4 1-16,0-2-1 15,0-3 0-15,0-2 0 0,2-4 0 16,1-6-1 0,2 1 1-16,0 0-1 0,1-3 1 15,2 0-1-15,-3 0 1 16,3 1-1-16,0 1 1 16,2-2 0-16,1 3 0 15,2 2 0-15,0 2 0 16,1 0 0-16,-1 5 0 15,0 3 0-15,0-1 0 16,1 3 0-16,-1 4 0 16,-5 1 0-16,0-3 0 0,0 2 0 15,-3 1 1-15,-5 1-1 16,0 1 0-16,5 0-1 16,-2-3 1-16,2 1-1 15,0-3 0-15,6-5-1 16,2-2 1-16,6-2-1 15,5-5 0-15</inkml:trace>
  <inkml:trace contextRef="#ctx0" brushRef="#br0" timeOffset="-183218.57">20847 9473 27 0,'-3'-9'13'0,"0"6"-48"16,1 1 39-16,-4 0-3 15,1-1 0-15,-3 1 1 16,-3 4 1-16,1 1-4 15,-3 1 1-15,-1 3 1 16,1 3 1-16,3 1-1 0,-1 1 0 16,0 5-1-16,4-8 0 15,1 0 0-15,4 3 1 16,2 0-1-16,2-3 0 16,6-2-1-16,0-2 1 15,3-2-1-15,2-3 0 16,0-3-1-16,0-2 1 15,1 3 0-15,-4-3 0 16,-2-2 0-16,0 0 0 16,-3 0 1-16,1 0 0 15,-4-2 1-15,1 2 0 16,-3 2 0-16,0 5 0 0,3-5 0 16,-3 5 0-16,0 0 0 15,2 0 0-15,1 3-1 16,0 1 1-16,-1 3-1 15,-2 3 1-15,3-3-1 16,-1 0 0-16,1 0 0 16,2 2 1-16,1 3-1 15,-1 0 0-15,6-3 0 16,2 3 0-16,3-7-1 16,5-3 1-16,-5-4-1 15,0-5 0-15,7-5-1 16,1-2 1-16,3-5-1 15,-1-4 1-15,-2-3 0 16,-3-3 0-16,-5-1 0 16,-3-1 1-16,-5 5 0 15,-5 3 0-15,-3 4 0 0,-5 3 1 16,-1 4-1-16,-2 2 1 16,0 6 0-16,-2 6 0 15,-1 10 0-15,1 7 0 16,-1 7-1-16,0 6 1 15,1 4-1-15,2-8 0 16,3 5 0-16,5 0 1 16,5 0-1-16,3-5 0 15,8-2 0-15,5-10 0 0,8 1-1 16,5-3 1-16,6-5-2 16,10-2 0-16,3-7-1 15,3-4 1-15</inkml:trace>
</inkml:ink>
</file>

<file path=ppt/ink/ink5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34:28.101"/>
    </inkml:context>
    <inkml:brush xml:id="br0">
      <inkml:brushProperty name="width" value="0.05292" units="cm"/>
      <inkml:brushProperty name="height" value="0.05292" units="cm"/>
      <inkml:brushProperty name="color" value="#FF0000"/>
    </inkml:brush>
  </inkml:definitions>
  <inkml:trace contextRef="#ctx0" brushRef="#br0">4916 9438 30 0,'0'0'15'0,"-79"-73"-56"16,49 54 44-16,-22 0-3 15,-12 5 0-15,-18 2 0 16,-21 10 1-16,-8 11-2 15,-8 8 1-15,-3 9 0 16,13 7 1-16,9 0-1 16,10-1 0-16,16 8 0 15,8 7 0-15,13 8 0 16,16 10 0-16,13 1-1 16,19-7 1-16,21 2 0 0,7-7 0 15,25-4 0-15,16-8 0 16,23-7 0-16,5-11 0 15,25-5 0-15,2-12 1 16,8-12-1-16,0-11 0 16,-5 1 0-16,-17-13 0 15,-4-5 0-15,-11-9 0 16,-16-7 0-16,-13-1 1 16,-16-6-1-16,-13 11 0 15,-14-2 0-15,-15 0 0 16,-11 0 0-16,-8 5 0 15,-5 2-1-15,0 4 0 0,-1 8-1 16,-1 14 1-16</inkml:trace>
  <inkml:trace contextRef="#ctx0" brushRef="#br0" timeOffset="855.92">5353 10651 28 0,'2'-84'14'0,"-23"46"-53"16,13 24 41-16,-8-10-2 15,-13-2 1-15,-13-2-1 16,-16 0 1-16,-14 7-1 16,-15 0 0-16,-16 4 0 15,-3 8 0-15,-16 2 0 16,-5 7 1-16,3 7-1 16,2 7 0-16,3 2 0 15,3 13 0-15,18 6 0 0,8 14 0 16,13 8 0-16,11 2 0 15,16-5 0-15,10 4 0 16,24 1 0-16,16 7 0 16,16-2-1-16,13-3 1 15,16-3 0-15,16-8 0 32,98 4 0-32,-11-14 0 15,0-9 0-15,0-13 0 16,-13-11 0-16,-8-4 1 15,-8-13-1-15,-3-11 0 0,-15-7 0 16,-24-7 1-16,-11-12-1 16,-19-7 0-16,-7-1 0 15,-8-1 1-15,-19-3-1 16,-10 0 0-16,-11 3-1 16,-8 7 1-16,0 9-1 15,-2 9 1-15,-1 12-2 16,-2 22 1-16,-8 13 0 15,5 8 0-15</inkml:trace>
  <inkml:trace contextRef="#ctx0" brushRef="#br0" timeOffset="1428.37">5297 11884 27 0,'-16'-62'13'0,"-5"13"-50"0,13 28 39 16,-13-3-2-16,-3-11 0 15,-24-5 0-15,1-7 1 0,-14 0-1 16,-18 7 0-16,-14 7 0 16,-8 7 0-16,-7 10 0 15,-16 16 1-15,7 16-1 16,-7 5 0-16,-1 15 0 16,17 1 0-16,10 10 0 15,19 5 0-15,18 7 0 16,11 2 0-16,20 0 0 15,20 0 0-15,2 1 0 16,24-4 0-16,23 3 0 16,25-4 0-16,10-12 0 15,19-10 0-15,20-5 0 16,-1-15 0-16,7-18 0 16,5-6 1-16,-16-12-1 15,-4-10 0-15,-14 3 0 16,-11-5 0-16,-18-5 0 15,-11-6 1-15,-13-8-1 16,-10-2 0-16,-14-5 0 0,-8 5 0 16,-10 0 0-16,-3 4 0 15,-11 6-1-15,1 6 1 16,5 5-2-16,2 12 1 16</inkml:trace>
  <inkml:trace contextRef="#ctx0" brushRef="#br0" timeOffset="26317.9">15878 7098 42 0,'-3'16'21'0,"8"31"-77"0,-2-33 60 16,-3-4-4-16,3 11 1 15,-1 7 0-15,1 5 0 16,-3 0-2-16,0 7 1 15,0-7 0-15,0-3 1 16,0-1-1-16,3-6 0 16,-3-4 0-16,0-5 1 15,2-7-1-15,1-7 0 0,-3 0 0 16,5-12 0-16,3-9 0 16,3-5 0-16,-1-4 0 15,3-3 0-15,1 2 0 16,-4 5 0-16,3 5 0 15,1 5 0-15,-1 4 0 16,-2 5 0-16,-1 7 0 16,-2 2 0-16,0 8 0 15,3 1 0-15,-3 4 0 16,-3 6 0-16,-3 0 0 16,-2 2 0-16,-2 6 0 15,2-11 0-15,-3-1 0 16,-2 2 0-16,-3-3 0 15,-3-2 0-15,-2-2 0 16,0-3 0-16,0-2 0 16,-1-2 1-16,4-5-2 0,-1-2 1 15,3-1-1 1,3-1 1-16,2 4-2 0,6-5 1 16,5 3-1-16,8 2 0 15</inkml:trace>
  <inkml:trace contextRef="#ctx0" brushRef="#br0" timeOffset="27114.14">16275 7269 34 0,'-11'-9'17'0,"-8"21"-63"0,14-10 50 0,-3 5-4 16,0 5 1-16,0 2 0 15,3 2 0-15,-3 1-2 16,3 4 1-16,2 5 1 16,6-5 0-16,2-7-1 15,3 0 1-15,3-4-1 16,2-3 0-16,3-3 0 16,0-4 1-16,2-7-1 15,1-4 0-15,-1-3 0 16,-2-1 0-16,-3 1 0 15,-2-2 0-15,-3-3 0 16,-8-2 0-16,0 2-1 16,-6-4 1-16,-1 6 0 0,1 1 0 15,-2 9-1-15,3-3 1 16,0 1-1 0,-1 4 1-16,4 3-1 0,2 2 1 15,0 0-1-15,5 2 1 16,6 0-1-16,2-2 1 15,3 3-1-15,0-10 1 16,5 2-1-16,-8 3 0 16,0-1 0-16,1 1 1 15,1-3 0-15,-1 0 0 16,-1 1 0-16,-3-1 0 16,1 3 0-16,-3-1 0 0,-5 1 0 15,-3 2 1-15,-3 2 0 16,-2 1 0-16,-1 1 0 15,1 6 0-15,0 6 0 16,-1 1 0-16,1 4-1 16,-3-2 1-16,3 4-1 15,2 1 1-15,3-1-1 16,3 1 1-16,0-8-1 16,-3-2 0-16,5-2 0 15,3-5 0-15,2-4 0 16,1-3 0-16,2-5 0 15,3-2 0-15,0-5 0 16,-3 0 0-16,0-2 0 16,-5-5 0-16,0-2 0 15,-5 2 0-15,-3-2-1 16,-3 5 1-16,1-1-1 16,-4 6 1-16,1 1-1 15,2 3 1-15,1 0-2 0,-1 2 1 16,3 1-1-16,0 4 0 15,5-3 1-15,6 3 0 16</inkml:trace>
  <inkml:trace contextRef="#ctx0" brushRef="#br0" timeOffset="27774.1">16708 7302 24 0,'11'-9'12'0,"18"-26"-46"15,-18 25 36-15,2-2-2 16,3-4 0-16,2-8 0 16,-2 1 1-16,3-10-1 15,-6-2 0-15,-2 2 0 16,-4 5 1-16,-1 4-1 15,-1 5 1-15,-5 5-1 16,-5 9 1-16,-6 5 0 16,-5 5 0-16,0 9 0 15,-5 0 0-15,5 5 0 16,3 5 0-16,3 4 0 16,2-2 0-16,2 2-1 15,4 5 1-15,7-7-1 0,3 0 1 16,3-3-1-16,2 1 0 15,0-6 0-15,3-1 0 16,2-8 0-16,-7-2 0 16,2-4-1-16,0-6 1 15,1-4 0-15,2-7 0 16,-1-7-1-16,1 2 1 16,0-4 0-16,0-3 0 15,-5 0 0-15,-3 2 0 0,-6 3 0 16,-2 7 0-16,-5 2 0 15,-3 5 0-15,0 5 0 16,-3 7 1-16,1 4 0 16,2 3 0-16,0 7 0 15,0-8 0-15,3 11-1 16,2 1 1-16,3-2-1 16,0 0 1-16,5 3-1 15,3-5 0-15,0-3 0 16,3 1 0-16,2-6-2 15,3 1 1-15,2-7-2 16,4-3 1-16,-1-6-1 16,0-3 1-16,5-5-1 15,4-2 1-15</inkml:trace>
  <inkml:trace contextRef="#ctx0" brushRef="#br0" timeOffset="28645.1">17259 7112 30 0,'-16'-10'15'0,"-5"6"-55"0,13 6 44 15,-5 3-3-15,2 2 0 16,-2 2 1-16,-3 5 0 16,0 3-3-16,3-8 1 15,0 5 1-15,2 3 1 16,3 1-1-16,5-1 0 16,3-1-1-16,3-1 1 15,2-4-2-15,3-1 1 0,0-3-1 16,3-5 1-16,5-4-1 15,0-8 1-15,-1-4-2 16,1 2 1-16,3-4 0 16,-6-3 0-16,0-2 0 15,-2 2 1-15,-3 3 0 16,-3-1 0-16,-2 8 0 16,-3 4 1-16,-3 5 0 15,0 5 0-15,1 2 0 16,-4 5 1-16,1-1-1 15,3 1 1-15,2-2-1 16,0 1 1-16,2 3-1 16,3 1 0-16,1-4-1 15,2 1 0-15,0-2 0 16,0-3 1-16,-3-3-2 16,0-4 1-16,0-4-1 15,1-8 0-15,-1 5-1 16,0-3 1-16,1-1 0 0,-1-4 0 15,0 1 0-15,1 3 0 16,-1-1 0-16,-3 2 1 16,4 3 0-16,-1 0 1 15,0 0-1-15,1 5 1 16,-1 4 0-16,-2 5 0 16,-1 0 0-16,1 3 0 15,-1 2-1-15,1-5 1 16,-3 2 0-16,3 3 0 0,-3 4-1 15,2-4 0-15,-2 2 0 16,3-4 1-16,0-1-1 16,-1-2 0-16,1-2-1 15,0-5 0-15,2-5 0 16,0-9 0-16,3 2-1 16,0-2 1-16,3-5 0 15,-1 0 0-15,4 1 0 16,-1-1 1-16,0 0 0 15,0 5 0-15,-2 2 0 16,-1 3 1-16,1 4-1 16,0 5 1-16,2 5-1 15,-3 2 1-15,1 4-1 16,2 6 1-16,-5-1-1 16,0-4 1-16,3 5-1 15,-1-6 0-15,1 3 0 16,2-4 1-16,0-5-2 0,-2-3 1 15,-1-2-2-15,4-5 0 16,4 1-1-16,11-8 1 16,3-2-1-16,0 4 1 15</inkml:trace>
  <inkml:trace contextRef="#ctx0" brushRef="#br0" timeOffset="30327.76">19190 7716 25 0,'0'5'12'0,"-2"-3"-46"0,2-2 36 0,-3 3-2 16,3-1 0-16,0-2-1 16,0 2 1-16,0-2-1 15,16-4 1-15</inkml:trace>
  <inkml:trace contextRef="#ctx0" brushRef="#br0" timeOffset="31080.14">22320 7766 26 0,'-16'-8'13'0,"22"4"-49"0,-1 4 37 0,0 0-2 16,3 0 0-16,3 0 0 15,5 2 0-15</inkml:trace>
</inkml:ink>
</file>

<file path=ppt/ink/ink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07:54:54.620"/>
    </inkml:context>
    <inkml:brush xml:id="br0">
      <inkml:brushProperty name="width" value="0.05292" units="cm"/>
      <inkml:brushProperty name="height" value="0.05292" units="cm"/>
      <inkml:brushProperty name="color" value="#FF0000"/>
    </inkml:brush>
  </inkml:definitions>
  <inkml:trace contextRef="#ctx0" brushRef="#br0">19383 6107 12 0,'0'-2'6'0,"-2"4"-14"0,2-2 0 0</inkml:trace>
  <inkml:trace contextRef="#ctx0" brushRef="#br0" timeOffset="184768.61">19087 8546 13 0,'11'7'6'0,"10"-7"-5"0,-16 3 4 0,3-1-11 15,0-2 0-15</inkml:trace>
  <inkml:trace contextRef="#ctx0" brushRef="#br0" timeOffset="160087.13">9406 7399 16 0,'3'0'8'0,"26"7"-6"16,-21-5 8-16,8-4-9 16,15-1 1-16,14-4 1 15,24 0 0-15,0-2-4 0,18-8 1 16,16 1 2-16,1-1 0 15,9-1-1-15,1-1 1 16,2 0-2-16,-15 3 1 16,0 4-1-16,-6 0 1 15,-5 5-1-15,-8 0 0 16,-8 2 0-16,-16 3 1 16,-10-1-1-16,-9 1 0 15,-7 2 0-15,-3 2 1 16,-2-4-1-16,-3 2 1 15,-1 0-1-15,-2 0 0 16,1 0 0-16,-1 0 1 16,-3 0-2-16,-2 0 1 0,0 2-4 15,0-4 0-15,0 4-3 16,-6-2 0-16</inkml:trace>
  <inkml:trace contextRef="#ctx0" brushRef="#br0" timeOffset="174994.84">18386 7464 21 0,'-8'5'10'0,"77"12"-10"0,-48-17 10 16,8 0-11-16,21 0 1 16,22 2 0-16,10 3 0 15,26 2 0-15,22 5 1 16,-3-1-1-16,16 1 0 16,-3 0-5-16,3 2 1 15,0-2-1-15,-11-1 1 16</inkml:trace>
  <inkml:trace contextRef="#ctx0" brushRef="#br0" timeOffset="175415.67">17478 8339 24 0,'-13'12'12'0,"58"-7"-18"0,-24-5 25 16,16 2-18-16,8 1 0 16,21-1 0-16,27 0 1 15,5-2-3-15,21-4 1 16,8 1 0-16,-16-2 1 15,6 3-5-15,-33 2 1 0,22 2-4 16,-27 1 1-16</inkml:trace>
  <inkml:trace contextRef="#ctx0" brushRef="#br0" timeOffset="177982.37">15240 8029 9 0,'-3'-5'4'0,"11"8"0"0,-8-3 5 15,6 0-8-15,2 0 1 16,2 0 0-16,6 2 1 16,8 0-4-16,8-2 1 15,-1 3 2-15,4-3 0 16,7 0 0-16,3 2 0 15,-3-2-1-15,3 0 1 16,8 0-1-16,5-2 1 16,9-3-2-16,1 0 1 0,-7 1-1 15,5-4 1-15,8-1 0 16,1 0 0-16,4 2-1 16,-10 0 0-16,2-3 1 15,6-2 0-15,2 3-1 16,-2 2 1-1,29-2-1 1,-6 1 0-16,-7 1 0 16,-8 5 1-16,-3 2-1 15,-14-2 0-15,-1-3 0 16,1 3 1-16,-1-1-1 16,-7 1 0-16,1 4 0 15,0 1 0-15,-8-3 0 16,-5 0 1-16,2-3-1 15,-5 3 0-15,-3 0 0 16,1 0 1-16,-4 3-1 0,-2-1 0 16,-5 0 0-16,-3 3 1 15,-2 0-3-15,-4 2 1 16,-1 0-4-16,-12 2 0 16,3 1-2-16,-7-1 0 15</inkml:trace>
  <inkml:trace contextRef="#ctx0" brushRef="#br0" timeOffset="179619.42">17844 7046 24 0,'2'-5'12'0,"22"-23"-6"0,-19 21 13 16,11-5-17-16,-3 3 0 15,22-10 1-15,-6 5 0 16,8-10-4-16,-8 5 0 15,16-6 3-15,-11 3 0 16,19 4-1-16,-10 3 0 16,10-6-1-16,-11 7 1 15,11-5-2-15,-14 5 1 16,-4 0-3-16,-9 2 1 16,-2 3-5-16,-3 0 0 0,-5 2-2 15,-3 2 0-15</inkml:trace>
  <inkml:trace contextRef="#ctx0" brushRef="#br0" timeOffset="180145.08">17955 6841 24 0,'-11'5'12'0,"3"0"-12"0,8-5 22 0,-5 4-21 15,0 1 0-15,-3 4 1 16,0-1 0-16,-3 8-2 15,3-4 0-15,-2 11 1 16,-1-6 1-16,3 11-1 16,3-7 1-16,2-2-1 15,0-5 0-15,3 3-1 16,0-6 0-16,8 1 0 16,0-3 0-16,11-4-2 15,-6 0 0-15,14-10-3 16,-6 3 0-16,18-5-4 15,-10 0 1-15</inkml:trace>
  <inkml:trace contextRef="#ctx0" brushRef="#br0" timeOffset="180805.2">19087 6524 27 0,'-5'21'13'0,"2"21"-11"0,3-35 22 0,3 17-24 16,-1-5 1-16,9 14 0 16,-6-8 0-16,3-1-2 15,-2-8 1-15,-1 10 1 16,0-5 0-16,-2 1-1 16,-1-6 1-16,-2 1-3 15,0-3 1-15,-2-7-3 16,2-3 1-16,-3-4-3 15,0 0 0-15,-2-11 0 16,3 1 0-16,-4-20 1 16,4 6 1-16,2-23 3 15,0 9 1-15,5-11 2 16,0 14 0-16,6-8 2 0,-3 11 0 16,5-1-1-16,-3 7 1 15,4 7-1-15,-4 5 0 16,11 2-1-16,-5 3 0 15,8-5 0-15,-5 4 0 16,2 27 0-16,-5-3 1 16,-6-3-1-16,-2-1 1 15,-8 13-1-15,0-6 1 16,-10 11-1-16,2-4 1 16,-8-1-2-16,3-6 1 15,-3 1-2-15,3-1 1 0,-3-8-2 16,5-2 0-1,-2-2-4-15,2 0 1 0,6-5-7 16,2 0 1-16</inkml:trace>
  <inkml:trace contextRef="#ctx0" brushRef="#br0" timeOffset="181151.42">19447 6371 28 0,'-11'7'14'0,"-5"7"-8"15,14-12 21-15,-6 1-26 16,3-1 1-16,-1 22 0 16,1-6 0-16,0 4-3 0,-1-4 0 15,4 13 2-15,-1-5 1 16,3-3-2-16,0-4 0 15,8-2 0-15,-3-6 0 16,9-4 0-16,-4 1 0 16,6-6 0-16,-3-2 1 15,0-12-1-15,1 3 1 16,-4-12-1-16,1 4 1 16,-6-6-1-16,0 4 1 15,-5 2-2-15,0 3 0 16,0-2-4-16,0-1 0 0,0 3-6 15,0 5 1-15</inkml:trace>
  <inkml:trace contextRef="#ctx0" brushRef="#br0" timeOffset="181555.72">19764 6338 27 0,'-5'-5'13'0,"0"3"-11"15,5 2 18-15,-8 2-18 16,3-2 1-16,-9 5 0 16,4 0 0-16,-3 2-5 0,2 0 1 15,0-3 3-15,3 1 0 16,8 0-2-16,0 0 1 15,8 11-1-15,-2-4 0 16,4 7 0-16,-2-3 0 16,3 3 0-16,-3-5 0 15,2 10 0-15,-2-8 1 16,-2 5 1-16,-1-4 0 16,-8 4 0-16,3-5 0 15,-5-2 0-15,0-2 0 16,-6-2-1-16,3-3 1 0,-3-3-4 15,1 1 0-15,2-5-5 16,0 0 1-16,11-16-5 16,-3 1 0-16</inkml:trace>
  <inkml:trace contextRef="#ctx0" brushRef="#br0" timeOffset="181781.25">19944 6098 35 0,'6'17'17'0,"-9"18"-13"16,3-28 29-16,-3 12-30 15,3-5 1-15,0 23 0 16,0-6 1-16,3-3-7 16,-3-7 1-16,5 12 3 0,-2-7 1 15,2 5-6-15,-2-8 1 16,-1 3-7-16,-2-5 0 15,3 0-5-15,-3-6 1 16</inkml:trace>
  <inkml:trace contextRef="#ctx0" brushRef="#br0" timeOffset="181948.54">19823 6404 27 0,'-8'-26'13'0,"18"38"-14"0,-7-10 19 15,13-4-18-15,-6-1 1 16,14-4-2-16,-5 0 1 0,10-2-4 16,-8 2 0-16,3-3-3 15,-6 3 0-15</inkml:trace>
  <inkml:trace contextRef="#ctx0" brushRef="#br0" timeOffset="182698.72">20137 6383 26 0,'0'7'13'0,"16"-5"-13"16,-10-2 23-16,2 2-22 15,-3 1 1-15,0-13-1 16,0 3 1-16,6-16-3 16,-3 4 0-16,3-2 2 15,-1 4 1-15,-5-4-2 16,1 5 1-16,-6-1 0 0,0 5 0 15,-6 1 1-15,1 1 0 16,-5 13 0-16,4-1 0 16,4 3 1-16,2-1 0 15,-6 13 1-15,4-1 0 16,-1 8-1-16,0-5 0 16,3-5-1-16,0-2 1 15,0 2-2-15,0-3 0 16,6 1-2-16,-1-2 0 15,6-8-2-15,-1 0 0 16,6-4-2-16,-3 2 0 16,6-17-1-16,-3 6 1 0,2-10 0 15,-5 4 1-15,1 1 2 16,-4 2 0-16,1 4 3 16,-3 3 0-16,-3 7 2 15,0 0 0-15,-5 12 1 16,0-3 0-16,-2 12 0 15,2-4 0-15,0-8-1 16,0 1 0-16,0 4-2 16,0-2 1-16,0-1-1 15,0-1 0-15,0-6 0 16,0-1 0-16,5-10-1 16,-2 2 0-16,2 0 0 15,-2 3 0-15,2-15-2 16,0 3 0-16,3-12-1 15,0 5 1-15,3 0-2 0,-4 5 1 16,7-10 0-16,-4 7 0 16,9 3 0-16,-3 4 0 15,-6 0 1-15,-2 3 1 16,0 9 0-16,0 0 1 16,0 9 0-16,-3-2 1 15,1 5-1-15,-1-3 1 16,0 10 0-16,0-5 0 15,-2 7-1-15,-3-7 1 16,3 3-1-16,-1-5 1 0,1-1-5 16,0-1 1-16,-1-5-7 15,1-1 1-15</inkml:trace>
  <inkml:trace contextRef="#ctx0" brushRef="#br0" timeOffset="182833.12">20577 6077 16 0,'-3'-10'8'0,"6"6"-7"15,-3 4 5-15,5-5-14 16,0 3 1-16</inkml:trace>
  <inkml:trace contextRef="#ctx0" brushRef="#br0" timeOffset="183222.13">20791 6063 27 0,'-13'-10'13'0,"-3"20"-8"0,13-8 27 16,-7 5-30-16,2-2 1 15,-6 4 1-15,4-2 1 16,-3 12-6-16,2-5 1 15,0 5 3-15,4-2 1 16,1 6-2-16,1-4 0 16,5 4-1-16,0-4 0 15,5 2-2-15,1-6 1 0,4-6-1 16,1 0 1-16,2-9-1 16,-2 0 0-16,2-11 0 15,-3 1 1-15,1-4-1 16,-3 2 1-16,-3-11 0 15,0 6 0-15,1-2-1 16,-4 5 1-16,4-4-4 16,-1 3 1-16,0 4-3 15,1 1 0-15,4-1-4 16,-2 1 0-16,3 1-1 16,-3 2 0-16</inkml:trace>
  <inkml:trace contextRef="#ctx0" brushRef="#br0" timeOffset="183478.19">20921 6089 25 0,'5'11'12'0,"-5"6"-7"0,0-15 22 16,3 10-24 0,-3-3 0-16,0 10 3 0,0-5 0 15,2 0-7-15,-2-4 0 16,3 4 5-16,-1-2 0 16,1-1-2-16,0-1 1 15,2-1-2-15,-2-2 1 16,-3-7-1-16,0 0 0 15,8-11-1-15,0 1 1 16,5-9-1-16,-5 5 0 16,0-9 0-16,-3 6 0 0,0-2-2 15,-2 5 1 1,5 0-5-16,-3 2 0 0,8-2-7 16,-2 3 0-16</inkml:trace>
</inkml:ink>
</file>

<file path=ppt/ink/ink6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36:46.044"/>
    </inkml:context>
    <inkml:brush xml:id="br0">
      <inkml:brushProperty name="width" value="0.05292" units="cm"/>
      <inkml:brushProperty name="height" value="0.05292" units="cm"/>
      <inkml:brushProperty name="color" value="#FF0000"/>
    </inkml:brush>
  </inkml:definitions>
  <inkml:trace contextRef="#ctx0" brushRef="#br0">11110 2135 25 0,'-13'-61'12'0,"-3"-24"-46"0,5 67 36 0,-13 1-2 16,-7 5 1-16,-6 10-1 15,-8 18 1-15,-3 15-1 16,6 16 0-16,-3 17 0 15,2 13 0-15,4 10 0 16,4 0 1-16,19 3-1 16,8 1 0-16,14-8 0 15,4-13 1-15,6-13-1 16,11-13 0-16,10-11 0 16,5-16 1-16,16-13-1 15,0-18 1-15,-10-16-1 16,-14-13 1-16,-4-15-1 15,-7-18 1-15,-4 3-1 16,-6 1 1-16,-2 3-1 16,-6 1 0-16,-5 9-1 0,-3 5 1 15,1 7-1-15,-1 7 1 16,3 7-2-16,0 12 0 16,8 9 0-16,5 5 1 15</inkml:trace>
  <inkml:trace contextRef="#ctx0" brushRef="#br0" timeOffset="448.69">12708 1841 37 0,'-69'-28'18'0,"-26"23"-68"15,71 17 54-15,-5 9-4 16,-8 14 0-16,-11 20 0 16,-2 3 0-16,2 18 0 15,11 8 0-15,8-1 0 16,11 1 0-16,18-13 0 15,13-1 0-15,11-8 0 16,0-8 0-16,2-10 0 0,11-13 0 16,5-15 0-16,1-16 1 15,10-7 0-15,2-26 0 16,-2-18-1-16,-13-22 1 16,-8 0-1-16,-6-5 0 15,1 1 0-15,-9-3 1 16,-5 4-2-16,-2 8 1 15,-3 9-1-15,0 12 0 16,0 10-1-16,8 8 1 16,5 4-1-16,0 8 0 0</inkml:trace>
  <inkml:trace contextRef="#ctx0" brushRef="#br0" timeOffset="944.7">15245 1460 33 0,'-39'-26'16'0,"-62"52"-61"15,77-12 48-15,-13 24-3 0,-2 11 0 16,1 10 0-16,7 21 1 16,4 14-1-16,9 0 0 15,5 7 0-15,5 12 0 16,8-12 0-16,13-4 1 15,13-27-1-15,9-11 0 16,15-5 0-16,0-26 0 16,-7-2 0-16,-6-23 1 15,2-24-1-15,4-31 0 0,-6-19 0 16,2-13 1-16,-2-20-1 16,-2 1 1-16,-9-1-1 15,-5 8 1-15,-5 11-1 16,-2 7 0-16,-4 13-1 15,3 10 1-15,6 8-2 16,7 12 0-16,3 14 0 16,-5 9 1-16</inkml:trace>
  <inkml:trace contextRef="#ctx0" brushRef="#br0" timeOffset="1380.78">18185 1204 41 0,'-56'-33'20'0,"-50"40"-76"0,69 7 60 15,-16 7-4-15,6 19 1 16,-9 21-1-16,-7 17 1 16,5 9-2-16,10 14 1 15,14-2 0-15,12-3 1 16,12 3-1-16,20-9 1 0,14-6-1 16,0-13 0-16,5-8 0 15,6-20 1-15,2-13-1 16,0-20 1-16,0-22-1 15,5-19 1-15,8-28-1 16,1-23 0-16,-14-10 0 16,-3-2 1-16,0 7-1 15,-7 0 0-15,-3 12-1 16,-3 12 0-16,-5 13-1 16,2 10 1-16,3 12-1 15,1 9 0-15</inkml:trace>
  <inkml:trace contextRef="#ctx0" brushRef="#br0" timeOffset="1785.52">19598 1199 37 0,'-19'-52'18'0,"-10"29"-68"0,16 18 54 16,-11 10-4-16,-8 4 1 16,-7 12-1-16,-9 12 1 15,3 12-1-15,5 12 0 0,11 6 0 16,5 3 0-16,9 2 0 16,7-7 1-16,13 12-1 15,11-5 0-15,2-2 0 16,3 0 0-16,-5-17 0 15,3-4 0-15,5-19 0 16,5-12 0-16,8-14 0 16,0-16 1-16,3-17-1 15,4-12 0-15,4-7 0 16,-6-14 0-16,-7-2 0 16,-6-9 0-16,0-1-1 15,-5 7 0-15,-3 3-1 16,-5 7 1-16,-3 7-1 15,-21 2 0-15</inkml:trace>
  <inkml:trace contextRef="#ctx0" brushRef="#br0" timeOffset="4008.75">10306 1105 37 0,'0'0'18'0,"-3"14"-67"0,3-2 53 0,0 9-4 15,0 7 0-15,0 10 0 16,0-10 1-16,3 12-2 16,-3 5 1-16,0 2 0 15,0 0 1-15,0-9-2 16,2-1 1-16,3-4-1 16,3-14 0-16,3-5-1 15,10-19 1-15</inkml:trace>
  <inkml:trace contextRef="#ctx0" brushRef="#br0" timeOffset="4277.11">10554 1131 28 0,'-37'-5'14'0,"5"26"-52"16,22-9 41-16,-3 7-3 16,-1 2 1-16,-1 12-1 15,4 0 1-15,6-9-1 16,2 8 0-16,6 6 0 0,5-10 1 15,5 1-1-15,5-6 1 16,6-9-1-16,3-7 1 16,-1-7-1-16,-2-12 1 15,-3-4-1-15,0-3 1 16,-2-9-1-16,-1-5 0 16,-2-12-1-16,-3 5 0 15,1 0-1-15,-6 5 1 16,7 7-1-16,1 2 0 15</inkml:trace>
  <inkml:trace contextRef="#ctx0" brushRef="#br0" timeOffset="4505">10922 1105 38 0,'-5'26'19'0,"2"35"-70"15,3-51 55-15,0 6-4 16,3 5 0-16,-1 5 0 16,4-5 0-16,-1-2 0 15,0-5 0-15,1-7-1 16,1-2 0-16,4 4 0 16,2-9 0-16,3-11 0 15,5-6 0-15</inkml:trace>
  <inkml:trace contextRef="#ctx0" brushRef="#br0" timeOffset="4773.28">11160 1011 20 0,'-8'0'10'0,"0"-5"-37"0,6 5 29 16,-1 5-2-16,0 2 0 16,1 0 0-16,-1 5 0 15,-2 2 0-15,-1 5 0 16,-1 9 0-16,1-2 1 15,-2 2-1-15,3-2 0 0,2 0 0 16,3 2 1-16,0-2-1 16,6-3 0-16,-1-6 0 15,0-3 1-15,3 0-1 16,3-2 0-16,5-5 0 16,2-7 0-16,9-7-1 15,7-5 0-15,6-2 0 16,5 0 0-16</inkml:trace>
  <inkml:trace contextRef="#ctx0" brushRef="#br0" timeOffset="7326.44">12459 1018 26 0,'0'-40'13'0,"19"21"-48"0,-14 12 39 0,3 0-4 15,0 0 0-15,0 2 0 16,0 3 0-16,0 4 0 16,2 3 0-16,-2-5 0 15,-2 5 0-15,-1-3 0 16,-3 3 1-16,-2 2-1 16,0 0 0-16,0 2 0 15,-2-4 0-15,-1 0 0 16,1-3 0-16,-1 3 0 15,3-3 1-15,0-2-1 16,0 0 0-16,0-2 0 16,0-5 0-16,3 2 0 15,-3-2 0-15,0 7 0 0,2-5 0 16,-2 5 0-16,0 0 0 16,3-7 0-16,-3 5 0 15,0 2 0-15,0 0 0 16,0 0 0-16,0-7 0 15,0 7-1-15,-3 0 1 16,1 0 0-16,-1-5 0 16,0 5 0-16,1 0 0 15,2 0 0-15,0-2 0 0,0 4-1 16,0-2 1-16,0 5 0 16,0-5 0-16,0 0 0 15,0 0 0-15,0 0 0 16,0 0 0-16,2-5 0 15,1 3 0-15,0 2 0 16,-1 0 0-16,3 0 0 16,-2 0 0-16,0 2 0 15,-3-2 0-15,0 0 0 16,2 5 0-16,-2-5 0 16,3 0 0-16,2 0-1 15,1 0 1-15,-1 0 0 16,3 0 0-16,2 0 0 15,1 0 0-15,0 7 0 16,-3 0 1-16,-3 2-1 16,-5 8 0-16,-5-1 0 0,-6 3 1 15,-2 0-1-15,0 4 1 16,-1 1-1-16,1 2 0 16,2-5 0-16,6-7 0 15,3-9 0-15,4 2 0 16,6-7 0-16,3-5 0 15,7-2 0-15,3 2 0 16,3 3 0-16,-3 2 0 16,-2 0 0-16,-3 9 1 15,-3 3-1-15,-8 7 1 16,-7-2-1-16,-4 6 0 0,-4 3 0 16,-1 2 1-16,1-9-1 15,-4-5 1-15,4 0-2 16,-1-2 1-16,3-5-1 15,8-5 0-15,6 3 0 16,4-12 0-16,9-12-1 16,7-9 0-16,1-12 0 15,-1-7 1-15,3-5 0 32,-29-14 1-32,29 73 0 15,-8-42 1-15,-13 9 0 16,-5 12 0-16,-8 14 0 15,-1 12 0-15,-2 9 0 16,1 12 0-16,1 0 0 16,1-3 0-16,2 1-1 15,1-5 1-15,7-5-1 16,3-7 0-16,5-7 0 0,0-7 1 16,3-2-1-16,0-10 1 15,3-7-1-15,-3-7 0 16,-1-2 0-16,-4 0 1 15,0-5-2-15,-4 5 1 16,1-5-2-16,0 14 1 16,0-2-1-16,-2 7 0 15</inkml:trace>
  <inkml:trace contextRef="#ctx0" brushRef="#br0" timeOffset="7790.5">13182 910 36 0,'-3'7'18'0,"0"9"-66"0,3-11 53 0,0 2-5 16,-2 12 0-16,-1 0 0 15,6 2 1-15,-3 0-1 16,0-2 0-16,0 2 0 16,0-2 0-16,-3 2 0 15,3-2 0-15,0-10-1 16,3-2 1-16,-1-7-2 15,1-2 1-15,5-5-1 16,2-7 1-16,1-3-1 16,0 1 1-16,-1-10 0 15,1 5 1-15,-1-3 0 16,-2 8 0-16,-2-3 0 0,-4 5 1 16,-2 0-1-16,-2 7 1 15,-4 2-1-15,1 5 1 16,-3 0-1-16,0 0 1 15,3 5-1-15,0 2 1 16,2 2-1-16,0 5 1 16,3 3-1-16,3-1 1 15,2 3-1-15,3-5 1 16,3-2-1-16,2 2 0 0,3-9 0 16,2 2 1-16,3-5-1 15,1-2 0-15,7-2-1 16,5 2 0-16,1-5 0 15,10-2 0-15</inkml:trace>
  <inkml:trace contextRef="#ctx0" brushRef="#br0" timeOffset="11692.32">15240 891 25 0,'0'0'12'0,"21"-14"-46"16,-8 9 37-16,6-2-3 15,7 0 0-15</inkml:trace>
  <inkml:trace contextRef="#ctx0" brushRef="#br0" timeOffset="13331.6">15153 825 42 0,'13'-9'21'0,"19"11"-76"0,-24-2 60 15,0-2-5-15,-3 4 0 16,3-2 1-16,-3-2 0 15,0 4-1-15,-2 5 0 16,0 5 0-16,-1-3 1 16,1 3-1-16,-3 0 1 15,0-5-1-15,0 0 0 16,0 0 0-16,0-7 0 0,0 2 0 16,0 1 0-16,3-3 0 15,-1 2 0-15,4 3 0 16,-4-3 0-16,3 3 0 15,1 2 0-15,-1 0 0 16,0-5 0-16,1 10 0 16,-1 2 0-16,-2 5 1 15,-3 0 0-15,0 2 0 16,-6 0 0-16,-2 0 0 16,0-2 1-16,-5 7-1 15,-3-7 1-15,0-3-1 16,3-4 1-16,0-5-4 15,5-7 1-15,5 0-2 16,3-12 1-16,6-2-2 16,4 0 1-16,6-14-1 15,5 2 0-15</inkml:trace>
  <inkml:trace contextRef="#ctx0" brushRef="#br0" timeOffset="13630.52">15425 823 38 0,'-8'2'19'0,"-5"3"-70"0,13-5 55 16,0 7-4-16,0-5 0 15,0 5 1-15,3 3 1 16,2 4-2-16,3-5 0 16,0 5 1-16,2-2 0 0,1 0 0 15,0 2 0-15,-1-2 0 16,-2 4 0-16,-3 3-1 15,-2 0 1-15,-3-3-1 16,0-2 1-16,-3 3-1 16,-2-8 1-16,-3 3-2 15,0-7 0-15,-2 2-2 16,-1-12 1-16,1-2-1 16,2 0 0-16,2-12 0 15,1-2 1-15</inkml:trace>
  <inkml:trace contextRef="#ctx0" brushRef="#br0" timeOffset="13751.95">15364 844 30 0,'6'-21'15'0,"12"16"-55"16,-10 3 44-16,8 2-4 15,3-5 0-15,4-2 0 0,6 0 0 16,3 0-1-16,0 0 0 16,0 0 0-16,2 7 0 15</inkml:trace>
  <inkml:trace contextRef="#ctx0" brushRef="#br0" timeOffset="14157.96">15812 691 46 0,'-6'0'23'0,"1"12"-82"16,2-5 67-16,1 5-8 15,-4 9 1-15,1-7 0 16,0 5 1-16,-1 2-3 16,4 5 1-16,-1 2 1 15,1-9 0-15,-1 4-1 16,0 1 1-16,1-3-2 0,-1-7 1 16,3-2-2-16,5-10 0 15,3-2-1 1,3-2 1-16,2-5-1 0,3-7 0 15</inkml:trace>
  <inkml:trace contextRef="#ctx0" brushRef="#br0" timeOffset="14471.89">15946 771 30 0,'0'-7'15'0,"-10"7"-55"0,5 5 43 16,-1-5-3-16,1 2 0 15,0 3 0-15,-1 2 0 0,1 2 0 16,-3-4 0-16,0 2 0 15,0 5 1-15,0-3-1 16,0 5 0-16,0 3 0 16,3-1 1-16,3 3-1 15,2-7 0-15,5-5 0 16,3 0 0-16,2 0 0 16,1-7 0-16,2 2 0 15,3 3 0-15,0-5 0 16,5 2 0-16,0-2 0 15,0 0 1-15,-5-2-2 16,0-5 1-16,5 2-1 16,1 3 0-16,4-5-1 15,-2 0 1-15,2 7 0 16,-2 0 0-16</inkml:trace>
  <inkml:trace contextRef="#ctx0" brushRef="#br0" timeOffset="16395.56">17740 456 38 0,'-10'14'19'15,"4"14"-69"-15,6-18 53 0,0 4-3 16,0 7 0-16,3 5 0 16,-3 2 1-16,0 5-1 15,-3 7 0-15,1-7 0 16,-1-7 1-16,3 2-2 16,0-9 1-16,5-10-1 15,6-2 0-15,10-7-1 16,8-9 1-16</inkml:trace>
  <inkml:trace contextRef="#ctx0" brushRef="#br0" timeOffset="16678.66">18087 416 32 0,'-24'5'16'0,"-24"9"-59"0,38 0 47 16,-1 5-4-16,-2-10 1 15,0 12-1-15,0 5 1 16,5 0-2-16,2 0 1 15,6 0 0-15,3-5 1 16,2-2-1-16,9-5 0 16,-1 0 0-16,3-12 0 15,-3-2 0-15,3-2 1 0,-3-12-1 16,-2 0 1-16,-1-12-1 16,1 7 1-16,-3-2-2 15,-3 0 1-15,3-3-1 16,-3 3 1-16,-2 7-2 15,2-5 1-15,3 10-1 16,3 2 0-16</inkml:trace>
  <inkml:trace contextRef="#ctx0" brushRef="#br0" timeOffset="17022.89">18330 404 42 0,'-5'-7'21'0,"-16"12"-78"0,13-5 62 16,-3 0-5 0,-5 7 1-16,-2 5 0 0,2 9 0 15,0-2-2-15,3-3 1 16,2 5 0-16,6 5 1 16,2 0-1-16,3 0 0 15,6 0 0-15,2-5 0 16,0-7 0-16,5-2 0 15,3-5 0-15,0-5 0 16,-1-4 0-16,1-5 0 0,0-5 0 16,-3-7 0-1,1-2 0-15,-1 2 0 0,-2-2 0 16,-4 0 0-16,-1-5-1 16,-1 5 1-16,0 7-2 15,1-5 1-15,-1 5-1 16,3 0 0-16</inkml:trace>
  <inkml:trace contextRef="#ctx0" brushRef="#br0" timeOffset="17264.87">18505 374 36 0,'0'0'18'0,"-3"21"-65"16,6-21 52-16,-3 7-4 15,-3 2 0-15,-2 8 0 16,0 4 1-16,-1-7-3 15,1 5 1-15,3 7 1 16,-4-5 0-16,4-2-1 16,-1-3 1-16,-2-2-2 0,2-2 0 15,3-5 0-15,5-7 0 16,3-2-1-16,3-10 0 16,2-2-1-16,-2 0 1 15,-1-3 0-15,3 1 1 16</inkml:trace>
  <inkml:trace contextRef="#ctx0" brushRef="#br0" timeOffset="17534.93">18613 390 23 0,'6'-2'11'0,"-9"-5"-42"0,3 7 34 15,-3 0-3-15,1 0 0 0,-1 7 0 16,-2-7 1-16,0 2-1 16,-1 3 0-16,1 4 0 15,-3 3 1-15,0 0-1 16,0 2 0-16,3 0 0 15,0-2 1-15,5 2-1 16,-3-7 0-16,0 7 0 16,3-9 0-16,6 2 0 15,2-5 0-15,-1 5 0 16,7 0 0-16,2-2 0 16,-1-5 0-16,4 0 0 15,2 0 0-15,0 0-1 16,0-5 1-16,3 5-2 15,0 5 1-15</inkml:trace>
  <inkml:trace contextRef="#ctx0" brushRef="#br0" timeOffset="18180.34">19770 484 30 0,'2'-16'15'0,"1"-1"-56"0,2 15 44 16,3 2-3-16,3 2 0 16,2 3 0-16,3 2 1 15,2 5-1-15,-2-3 0 16,-2-2 0-16,-7 10 1 15,-4-1-1-15,-3 8 0 16,-3 4 0-16,-2-2 1 16,-3-5-1-16,-2 5 1 15,2 2-1-15,2-7 1 16,6-2-1-16,3 0 0 16,21-5 0-1,2-7 0-15,3-7-1 16,3-5 0-16,3 3-1 15,4-12 1-15,-4 2-1 16,2-7 1-16</inkml:trace>
  <inkml:trace contextRef="#ctx0" brushRef="#br0" timeOffset="18479.72">20257 498 29 0,'-8'-16'14'0,"-19"11"-53"16,19 10 43-16,3 2-4 15,-6 0 1-15,-2 0-1 16,-3 12 1-16,3 2-1 15,0 0 0-15,2 5 1 16,3-5 0-16,6 3-1 16,2-3 1-16,8 5-1 15,5-10 1-15,-5-4-1 0,2-5 0 16,3-5 0-16,3-4 0 16,0-3 0-16,5-4 0 15,-5-5 0-15,-2-5 0 16,-4-2 0-16,1-3 0 15,-3 8 0-15,-6-3 0 16,-2-2-1-16,0 0 1 16,-2 4-2-16,2 3 1 15,5 5-1-15,5-3 1 0,6 7-1 16,0 3 1-16</inkml:trace>
  <inkml:trace contextRef="#ctx0" brushRef="#br0" timeOffset="18812.12">20566 428 38 0,'-3'-5'19'0,"-20"12"-71"0,15-2 57 0,-6 4-5 15,1 3 0-15,0 7 1 16,-3-5 0-16,0 5-1 16,0 2 0-16,6 0 0 15,2 0 1-15,3 3-1 16,2-8 1-16,3 3-1 15,5 0 1-15,3-5-1 16,5 0 0-16,3-9 0 16,0 2 0-16,3-7 0 15,-1 0 0-15,1-12 0 16,-6-2 0-16,0-7 0 16,-5-5 1-16,0 0-1 0,-3 0 0 15,1 0 0-15,-4-2 0 16,1 7-1-16,2 7 0 15,-2 0-1-15,2 2 0 16,8 5 0-16,1 9 0 16</inkml:trace>
  <inkml:trace contextRef="#ctx0" brushRef="#br0" timeOffset="19113.82">20817 404 41 0,'6'-2'20'0,"-1"4"-74"16,-5-2 60-16,0 7-6 16,0 3 1-16,0 11 0 15,-3-2 0-15,1-5-2 16,-1 7 1-16,0 7 1 16,1-2 0-16,2 0-1 15,-3 0 0-15,0-5 0 16,1-2 1-16,-1 2-1 15,1-7 0-15,-1-2-1 16,0-3 1-16,3-4-2 16,0-5 1-16,6-5-1 15,-1-2 1-15,0-2-2 16,3-1 1-16,3-6 0 0,5-3 1 16</inkml:trace>
  <inkml:trace contextRef="#ctx0" brushRef="#br0" timeOffset="19426.14">20995 428 23 0,'2'0'11'0,"-12"0"-42"0,7 0 33 16,0 2-2-16,-2 3 0 15,0 2 1-15,-6-5 0 16,1 5-1-16,-1 3 0 16,1-3 0-16,2 2 1 15,0-2-1-15,0 0 1 0,0 10-1 16,3-3 0-16,-1 0 0 15,1 0 1-15,0 5-1 16,2-5 0-16,0 0 0 16,3-2 0-16,3-3 0 15,5 3 0-15,3-5 0 16,4 0 0-16,1-2 0 16,3 2 0-16,-3-7 0 15,2 0 0-15,-2 2-1 16,0-4 1-16,2 2-1 15,-2-5 0-15,3 10-1 16,-1-5 1-16</inkml:trace>
  <inkml:trace contextRef="#ctx0" brushRef="#br0" timeOffset="20117.39">19524 1157 25 0,'26'-5'12'0,"11"5"-46"0,-24-5 36 0,6 5-2 15,5 0 0-15,2 0 0 16,-2 5 0-16,-6-3 0 16,-2 3 0-16,0 7 0 15,-3-5 0-15,1 0 0 16,-1 2 0-16,-3 1-1 16,1-1 1-16</inkml:trace>
  <inkml:trace contextRef="#ctx0" brushRef="#br0" timeOffset="21017.56">18193 1164 22 0,'0'0'11'0,"5"7"-42"16,-2-5 33-16,2 5-2 15,0 5 1-15,1 2-1 16,2 7 1-16,-3 10-2 16,0-10 1-16,-2 5 0 15,-1 9 1-15,-4-2-1 16,-1 0 1-16,-5 0-1 16,0 0 0-16,-2-2-1 15,-1-1 1-15,6 5-1 16,5-6 0-16</inkml:trace>
</inkml:ink>
</file>

<file path=ppt/ink/ink6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38:49.500"/>
    </inkml:context>
    <inkml:brush xml:id="br0">
      <inkml:brushProperty name="width" value="0.05292" units="cm"/>
      <inkml:brushProperty name="height" value="0.05292" units="cm"/>
      <inkml:brushProperty name="color" value="#FF0000"/>
    </inkml:brush>
  </inkml:definitions>
  <inkml:trace contextRef="#ctx0" brushRef="#br0">20230 10134 2 0</inkml:trace>
</inkml:ink>
</file>

<file path=ppt/ink/ink6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39:37.870"/>
    </inkml:context>
    <inkml:brush xml:id="br0">
      <inkml:brushProperty name="width" value="0.05292" units="cm"/>
      <inkml:brushProperty name="height" value="0.05292" units="cm"/>
      <inkml:brushProperty name="color" value="#FF0000"/>
    </inkml:brush>
  </inkml:definitions>
  <inkml:trace contextRef="#ctx0" brushRef="#br0">17642 4334 38 0,'0'0'19'0,"14"35"-69"16,-12-23 53-16,1 7-3 0,0 12 0 15,-3 9 1-15,-3 7 0 16,0-5-1-16,-2 7 0 16,0 1 0-16,-6-1 1 15,-2 3-1-15,0-10 1 16,-1-2-2-16,4-9 1 15,-3-8-1-15,2-4 1 16,0-12-2-16,1-16 1 16,5-10-1-16,-1-14 0 15</inkml:trace>
  <inkml:trace contextRef="#ctx0" brushRef="#br0" timeOffset="345.05">17576 4376 29 0,'35'-11'14'0,"-1"4"-52"15,-21 9 41-15,1 5-3 16,-4 2 1-16,3 10-1 16,3 7 1-16,3 5-1 15,2 2 0-15,3 2 0 16,2 3 1-16,3-3-1 16,0-2 1-16,-2-14-1 15,2-3 1-15,0-4-1 16,3-7 0-16,-3 2 0 15,-3 2 0-15,-4-11 0 16,-7-12 1-16,1-8-1 16,0-4 0-16,3-11 0 15,-1-1 1-15,-2-4-1 16,-3 0 0-16,-2-1 0 0,-3 17 0 16,-3 3-1-16,0 2 1 15,-2 2-2-15,0 0 1 16,2 0-1-16,6-2 0 15,-1 7 0-15,1 2 0 16</inkml:trace>
  <inkml:trace contextRef="#ctx0" brushRef="#br0" timeOffset="1546.51">18751 4412 29 0,'-18'-5'14'0,"-14"10"-53"16,24-3 42-16,-3 3-3 15,-2 4 0-15,0 8 0 16,0 4 1-16,2 2-1 0,3-6 0 16,0 2 0-16,3 2 0 15,0 0 0-15,2 0 0 16,3-2 0-16,0-3 1 15,3-1-1-15,2-6 0 16,3-4 0-16,0-5 0 16,5-7-1-16,0-5 1 15,0-5-1-15,1 6 1 16,-1-8-1-16,0-7 0 16,6 0 0-16,-9 0 0 15</inkml:trace>
  <inkml:trace contextRef="#ctx0" brushRef="#br0" timeOffset="1906.02">18807 4162 28 0,'-6'-2'14'0,"6"2"-52"16,0 0 41-16,0 5-3 15,0 4 1-15,-2 8-1 16,-1 4 1-16,0-5-1 16,-2 13 0-16,2 1 0 15,1 8 1-15,-1-5-1 16,3 4 0-16,0 1 0 16,3-3 1-16,-1-4-1 0,4-3 0 15,-1-2 0 1,0-5 0-16,1-2-1 0,4-5 1 15,-2-5-1-15,5-6 1 16,-2-3-1-16,2-5 1 16,0-2-1-16,-2 0 0 15,-3 0-1-15,0 0 1 16,0 0 0-16,0-3 1 16</inkml:trace>
  <inkml:trace contextRef="#ctx0" brushRef="#br0" timeOffset="2642.14">19021 4341 38 0,'-8'-2'19'0,"-11"-5"-71"0,14 7 57 15,0 0-5-15,0 5 0 16,2 4 1-16,0 3 0 15,-2 4-2-15,0-2 1 0,-1 3 0 16,1 4 1-16,0 0-1 16,0 3 1-16,2-6-1 15,3 1 0-15,3-7 0 16,-1 0 0-16,1-10 0 16,2-2 0-16,0-7-1 15,3-5 1-15,3-2-1 16,2-7 1-16,-2-3 0 15,-1 6 0-15,-2 1 0 16,0-2 0-16,-3 5 0 16,1 2 0-16,-4 8 0 15,1-1 0-15,0 7 0 16,-1 3 1-16,1 2-1 16,0 3 1-16,-1-1-1 15,4 3 1-15,-1 2-1 0,0 0 1 16,0 0-1-16,1 3 0 15,4-6 0-15,-2-1 0 16,3-8-1-16,-1 3 0 16,1-10-1-16,2 0 0 15,3-2 0-15,3 3 0 16</inkml:trace>
  <inkml:trace contextRef="#ctx0" brushRef="#br0" timeOffset="2915.11">19333 4052 38 0,'-8'12'19'0,"0"28"-70"16,6-31 55-16,-4 5-4 16,1 10 1-16,0 4 0 15,-1-2 0-15,1 11-2 16,2-1 1-16,1-1 1 15,-1 0 0 1,1 5-2 0,2-2 1-16,0-10-1 15,5-7 0-15,0-9-1 16,6-5 0-16,-3-2 0 16,-3-10 0-16</inkml:trace>
  <inkml:trace contextRef="#ctx0" brushRef="#br0" timeOffset="3078.51">19211 4289 37 0,'-10'3'18'0,"10"-8"-69"0,5 3 55 15,6-1-4-15,5 1 0 16,7 0 0-16,1-5 0 16,-3 2-1-16,1-2 1 15,4-2-1-15,3-3 0 16,3 5 0-16,0 0 0 15</inkml:trace>
  <inkml:trace contextRef="#ctx0" brushRef="#br0" timeOffset="3512.76">19635 4172 27 0,'-3'5'13'0,"-18"9"-49"0,10-7 40 0,-5 5-4 16,-5 4 1-16,-5-4 0 15,-1 9 1-15,4 0-2 16,-1 3 0-16,8-1 0 15,5-4 1-15,3 0-1 16,6-8 1-16,4 1-1 16,6-5 0-16,3 3-1 15,2-10 1-15,8-5-1 16,-2-7 1-16,2-4-1 16,0-3 1-16,-2 3-1 15,-3-3 0-15,-1 0 0 16,-1 0 1-16,-6 3 0 0,-3 2 0 15,0 2 0-15,-2 5 1 16,-3 7-1-16,0 0 1 16,-3 7 0-16,1 2 0 15,-1-4 0-15,0 7 0 16,1 2-1-16,2 0 1 16,0 2-1-16,0 3 0 15,2 0 0-15,1 0 1 16,2-8-2-16,3-1 1 15,3-1-1-15,2-4 1 16,0-7-2-16,3-3 1 0,5-2-1 16,-2-3 0-16,2-1 0 15,0-3 0-15</inkml:trace>
  <inkml:trace contextRef="#ctx0" brushRef="#br0" timeOffset="4023.42">19809 4250 39 0,'-10'30'19'0,"-3"24"-72"16,13-40 58-16,-3 7-5 15,3 3 0-15,-3 2 0 16,3 4 1-16,-2-1-1 16,-1-3 0-16,0-3 0 15,1-4 1-15,-1 0-1 16,3-5 1-16,0-5-1 15,3-6 0-15,-3-8 0 16,2 0 0-16,-2-11 0 0,3-8 0 16,0-6 0-16,-1-10 0 15,4-3-1-15,-1 8 1 16,3 0 0-16,2 2 0 16,4-3-1-16,1 6 1 15,4 9 0-15,0 4 0 16,2 1 0-16,-3 6 0 15,1 6 0-15,-1-6 0 16,-2 10 0-16,-3 10 0 16,-2-3 0-16,-3 7 0 0,-5 0 0 15,-3 2 0-15,-6 3 0 16,-2 2 1-16,-2 1 0 16,-4-1 0-16,-1-2-1 15,-4-3 1-15,1-2-1 16,2-2 0-16,2-3 0 15,4-2 0-15,-1 3-1 16,3-6 1-16,3-4-2 16,5-2 1-16,5-5-1 15,6 0 0-15,5-2 0 16,0-6 0-16</inkml:trace>
  <inkml:trace contextRef="#ctx0" brushRef="#br0" timeOffset="4668.63">20190 4134 35 0,'-5'5'17'0,"10"0"-64"0,-7-3 51 16,-6 3-4-16,-5 4 1 16,-3 5 0-16,-3 5 0 15,3-2-2-15,3-3 1 16,0 4 1-16,2 4 0 15,3-1-1-15,6 0 0 16,4-7 0-16,6 0 1 16,3-7-1-16,2-2 0 0,3-3 0 15,-3-4 0-15,-2-7-1 16,-1 1 1-16,1-1-1 16,-3 0 1-16,2-3-1 15,1-2 1-15,-3-3-1 16,0-1 0-16,2-4 0 15,-4 6 1-15,-1 4-1 16,-2 3 1-16,-1 2-1 16,1 0 1-16,0 2-1 15,-1 0 1-15,4 3-1 16,-1-1 1-16,0 1-1 16,3-3 1-16,0 5-1 15,3 0 1-15,-1 0-1 16,1 0 1-16,-1-2 0 15,-2 2 0-15,0 0 0 16,-2 0 1-16,-1 0 0 0,-3 2 0 16,-4-2 0-16,-1 5 1 15,-2 2-1-15,0 3 0 16,-3 4 0-16,0-3 1 16,2 6-1-16,1-3 0 15,0-2-1-15,2 0 1 16,1-1-1-16,2 1 0 15,0 2 0-15,2-7 1 16,1 0-2-16,2-2 1 16,3-5-1-16,0 0 0 15,3-7-1-15,-1 0 1 0,3 0-1 16,1-3 1-16,2 1-1 16,-6-5 0-16</inkml:trace>
  <inkml:trace contextRef="#ctx0" brushRef="#br0" timeOffset="4823.03">20444 4043 26 0,'-5'-12'13'0,"5"14"-49"16,0-2 39-16,0 0-3 16,0 0 0-16,0 0-1 15,5 2 1-15,-2 1-1 16,2 2 1-16</inkml:trace>
  <inkml:trace contextRef="#ctx0" brushRef="#br0" timeOffset="5314.69">20508 4125 39 0,'-5'14'19'0,"5"-2"-71"0,0-12 57 15,0 7-5-15,0 2 1 16,0 5-1-16,-3 0 1 16,0 1-1-16,1-1 0 15,-1 0 0-15,0-5 1 0,1-2-1 16,4-2 0-16,1 0 0 16,-3-1 1-16,3-1-2 15,-3-3 1-15,5-5-1 16,0-4 1-16,1-3-1 15,-1-7 0-15,3 5 0 16,0 0 1-16,5 0-1 16,-3-3 1-16,1 1 0 15,-3-1 0-15,3 3 0 16,2 2 0-16,-3 3 0 16,4 4 1-16,-1 1-1 15,0 6 0-15,-2 3 0 16,-1 6 1-16,-2-1-1 15,0-1 0-15,-3 3 0 16,-2 2 1-16,0 3-1 16,-1-1 1-16,1-2-1 15,0-2 0-15,2-5-1 0,3-2 1 16,5-8-2-16,0-4 1 16,3-5-1-16,3 1 1 15,-1-8-1-15,-2 0 1 16</inkml:trace>
  <inkml:trace contextRef="#ctx0" brushRef="#br0" timeOffset="5539.9">20910 3970 23 0,'13'-24'11'0,"-7"1"-42"0,-6 23 34 15,0 0-3-15,2 7 1 16,-2-3 0-16,0 10 0 16,-5 8-2-16,0-4 1 0,-1 13 1 15,1-3 0-15,0 3-1 16,-1 4 1-16,4 3-1 15,-1-15 1-15,1 1-1 16,2-1 0-16,0 3 0 16,0-9 0-16,2-3-1 15,9-10 0-15,2-4 0 16,3-2 0-16,0 0-1 16,-3-3 1-16</inkml:trace>
  <inkml:trace contextRef="#ctx0" brushRef="#br0" timeOffset="5721.03">20868 4075 33 0,'-14'-2'16'0,"14"2"-60"0,6 0 47 16,-1 2-3-16,0 1 0 16,9-1 0-16,7 1 0 15,3-3-1-15,-1 2 1 16,6-2-1-16,1 5 0 15,1-3 0-15,1 0 0 16</inkml:trace>
  <inkml:trace contextRef="#ctx0" brushRef="#br0" timeOffset="6035.34">21294 4071 38 0,'-19'12'19'0,"-10"9"-71"16,21-19 56-16,-2 5-4 15,-1 0 0-15,0-2 0 16,3 2 1-16,6 2-2 16,2 3 1-16,8 2 0 15,2 3 1 1,11 4-1 0,-2-5 0-16,-6 5 0 15,0-2 0-15,-5-2 1 16,0 2 0-16,-2-3-1 15,-6-2 1-15,-3 0 0 16,-5-7 0-16,-3 3-1 16,-4-3 0-16,-4-3-1 15,-2 1 1-15,0 0-2 0,2 2 0 16,3 0-1-16,-18-2 1 16</inkml:trace>
</inkml:ink>
</file>

<file path=ppt/ink/ink6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41:12.950"/>
    </inkml:context>
    <inkml:brush xml:id="br0">
      <inkml:brushProperty name="width" value="0.05292" units="cm"/>
      <inkml:brushProperty name="height" value="0.05292" units="cm"/>
      <inkml:brushProperty name="color" value="#FF0000"/>
    </inkml:brush>
  </inkml:definitions>
  <inkml:trace contextRef="#ctx0" brushRef="#br0">9094 9184 18 0,'-16'-14'9'0,"26"9"-36"0,-2 3 28 16,3 2-2-16,5 0 1 15</inkml:trace>
  <inkml:trace contextRef="#ctx0" brushRef="#br0" timeOffset="6048.5">8983 8403 27 0,'-8'-26'13'0,"-19"-14"-50"0,17 24 40 16,-12-10-3-16,-15-7 1 15,-13 5 0-15,-8-3 0 0,-16 7-1 16,-13 10 0-16,2 14 1 16,3 10 0-16,-5 13 0 15,2 10 0-15,8 17-1 16,11 11 0-16,18 9 0 15,14 3 1-15,18 10-1 16,16-8 0-16,24 2 0 16,18-8 0-16,3-11 0 15,13-11 0-15,6-14 0 16,10-9 0-16,-5-17 0 16,-11-19 1-16,-2-11-1 15,2-17 1-15,-8-12-1 16,-10-16 0-16,-8-12 0 15,-9 0 0-15,-2-5-1 16,-7-2 0-16,-4 9-1 0,1 10 1 16,2 7-2-16,-2 7 1 15</inkml:trace>
  <inkml:trace contextRef="#ctx0" brushRef="#br0" timeOffset="6768.73">14452 8551 30 0,'-35'-89'15'0,"-10"-10"-55"0,27 75 43 15,-11-4-3-15,-14 5 1 16,-10 4 0-16,-2 9 0 16,-14 17-1-16,-5 8 0 15,-6 18 1-15,4 14 0 16,10 16-1-16,10 8 1 0,8 9-1 16,19 4 1-16,13 6 0 15,6 1 0-15,18-13-1 16,18-3 1-16,17-11-1 15,12-13 1-15,1-13 0 16,-1-12 0-16,3-19-1 16,3-12 1-16,0-21-1 15,-5-16 1-15,-6-17-1 16,0-11 1-16,-7-13-1 16,-9-1 0-16,-8-1-1 15,-7-2 0-15,-6 12-1 16,-5 2 0-16,-5 7-1 15,2 5 0-15,-8 7 0 16,1 0 0-16</inkml:trace>
  <inkml:trace contextRef="#ctx0" brushRef="#br0" timeOffset="7730.19">18211 8443 25 0,'-13'-59'12'0,"0"-11"-45"16,5 51 36-16,0-2-3 16,-8-1 1-16,-16 8-1 15,-10 10 1-15,-8 13-1 16,-8 17 0-16,-1 16 0 15,12 17 1-15,-1 12-1 16,0 6 0-16,11 8 0 16,14-1 1-16,17 1-1 15,12 0 0-15,2-12 0 16,10-7 1-16,11-15-1 0,8-13 1 16,3-15-1-16,7-13 1 15,4-17-1-15,-6-14 1 16,-11-22-1-16,-5-11 1 15,-5-16-1-15,-5-13 1 16,-6-8-1-16,-5-8 0 16,0 5 0-16,-6 0 0 15,4 7-1-15,-6 14 1 16,2 7-2-16,1 12 1 16,31 4-2-1,9 17 1-15</inkml:trace>
  <inkml:trace contextRef="#ctx0" brushRef="#br0" timeOffset="8556.29">23709 8511 36 0,'-26'-92'18'0,"-61"19"-66"16,65 52 52-16,-15-2-4 16,-13-3 1-16,-19 5 0 15,-5 9 1-15,-10 7-2 16,-6 15 0-16,-3 8 1 16,6 15 0-16,13 19 0 0,18 9 0 15,11 5-1-15,11 5 1 16,12 2-1-16,15 7 1 15,17-5-1-15,14-2 1 16,8-7-1-16,7-8 1 16,9-8-1-16,-6-13 1 15,6-13-1-15,10-8 1 16,3-13-1-16,3-17 1 16,2-19-1-16,-11-14 0 15,-5-12-1-15,1-2 1 16,-6 0-1-16,-3-5 0 15,-5-5-1-15,-2 1 1 0,-4 4-2 16,1 7 1-16,-6 3-1 16,-7 1 0-16,7 4 1 15,-2 6 0-15</inkml:trace>
  <inkml:trace contextRef="#ctx0" brushRef="#br0" timeOffset="10042.2">20214 9339 39 0,'-2'2'19'0,"12"15"-70"0,-7-10 54 16,2 2-3-16,3 5 0 15,0 0 1-15,3 3 0 16,-4 4-1-16,4 3 0 16,0-3 1-16,-1-2 0 15,1-1-1-15,-1 1 1 16,1 2-1-16,-3 1 1 16,-5-4-1-16,-6 3 1 15,-2-2-1-15,-3-5 1 16,-6-2-2-16,-1-2 1 15,-4-6-1-15,1-1 0 16,4-6-2-16,1-1 1 0,2-6-1 16,-2-2 1-16</inkml:trace>
  <inkml:trace contextRef="#ctx0" brushRef="#br0" timeOffset="10192.65">20182 9391 38 0,'-2'-14'19'0,"15"-15"-71"15,-5 20 56-15,5 0-4 16,11 1 0-16,2-1 0 16,4 0 0-16,-1-1-1 15,0 1 1-15,-3 2-1 16,6 2 0-16</inkml:trace>
  <inkml:trace contextRef="#ctx0" brushRef="#br0" timeOffset="10555.6">20664 9473 39 0,'11'-2'19'0,"26"-1"-71"0,-24 3 56 0,3 0-4 16,2 0 0-16,1-2 0 15,5 2 1-15,-1-2-1 16,1 2 0-16,0-3 0 15,-3 3 0-15,-2 0-1 16,-1-2 1-16,-2 2-2 16,-3-5 1-16,3 5-1 15,-3 0 1-15</inkml:trace>
  <inkml:trace contextRef="#ctx0" brushRef="#br0" timeOffset="10763.93">20865 9365 43 0,'-8'12'21'0,"5"16"-78"0,3-24 63 15,0 6-6-15,-2 2 1 16,-1 4-1-16,1 5 1 16,-1 0-2-16,-2-2 1 15,-1 2-1-15,4 1 1 16,2-4-2-16,0-1 1 31</inkml:trace>
  <inkml:trace contextRef="#ctx0" brushRef="#br0" timeOffset="11077.96">21106 9306 38 0,'-16'-2'19'0,"16"13"-69"16,0-6 53-16,3 2-3 16,2 3 0-16,0 4 1 15,3-3 0-15,0 6-1 16,0 2 1-16,3 0 0 16,-3-3 0-16,2 3 0 15,-2 4 0-15,0-2 0 16,-3-6 0-16,-2-1-1 15,-3 2 1-15,-5 1-1 16,-3-1 1-16,0-2-2 16,-3-2 1-16,1 0-1 0,-4-8 0 15,4-4-2-15,-1-4 1 16,9-3-1-16,2 0 0 16</inkml:trace>
  <inkml:trace contextRef="#ctx0" brushRef="#br0" timeOffset="11245.27">21106 9294 39 0,'5'-9'19'0,"30"-3"-71"0,-22 10 56 0,5-3-4 16,3 0 0-16,3 1-1 16,5-1 1-16,0 0-1 15,3 0 1-15,-8 1-1 16,2 4 0-16</inkml:trace>
  <inkml:trace contextRef="#ctx0" brushRef="#br0" timeOffset="11889.98">21505 9485 40 0,'-2'-3'20'0,"15"1"-73"0,-8 2 59 16,1 0-6-16,1 0 0 15,4 0 0-15,5 0 1 16,2-2-1-16,1 2 0 16,2-3-1-16,0 1 1 15,0 2-1-15,-2 0 0 16,-3 2-1-16,0 3 0 15,-6 4 0-15,-7 1 0 16</inkml:trace>
  <inkml:trace contextRef="#ctx0" brushRef="#br0" timeOffset="12055.29">21556 9584 27 0,'-19'-3'13'0,"35"3"-50"0,-8 0 40 0,5 0-3 16,6 0 0-16,2-2 0 15,-3-1 1-15,6 3-2 16,3-2 1-16,2 2-1 16,2 0 0-16,-4 0 0 15,2-2 1-15</inkml:trace>
  <inkml:trace contextRef="#ctx0" brushRef="#br0" timeOffset="12310.31">22061 9301 49 0,'-11'0'24'0,"11"-2"-87"15,0 4 71-15,-2 10-7 0,-1 2 0 16,0 7 1-16,-2 3 0 16,0 4-3-16,-3 5 1 15,0-5 1-15,0-4 0 16,0 2-1-16,0-1 0 15,3 1-1-15,0-2 1 16,2-5-2-16,3-1 0 16,3-8-1-16,7-5 0 15,9-8 0-15,7-1 0 0</inkml:trace>
  <inkml:trace contextRef="#ctx0" brushRef="#br0" timeOffset="12654.34">22270 9372 36 0,'-13'-28'18'0,"5"14"-66"16,8 14 52-16,0 0-4 16,-3 2 1-16,-2 3 0 15,0 6 0-15,-1 6-1 16,1 4 0-16,-6 0 0 16,1 7 1-16,-3 3-1 15,5-8 1-15,0 6-1 16,2-1 1-16,9 0-1 15,2-2 0-15,6-3 0 16,2-4 0-16,0-7 0 16,6-5 0-16,5-7 0 0,2-7 0 15,3-7 0-15,3-3 0 16,-3 3 0-16,-5-7 0 16,-5-2 0-16,-6 2 0 15,-5-1-1-15,-6 1 1 16,-4 0-1-16,-6 0 1 15,-3 2-2-15,-2 3 1 16,5 1-1-16,0 6 0 16</inkml:trace>
  <inkml:trace contextRef="#ctx0" brushRef="#br0" timeOffset="13299.42">22704 9654 29 0,'16'-5'14'0,"26"-16"-53"0,-29 14 42 16,6-5-3-16,-1-2 1 16,1-2-1-16,2-5 1 0,-5-3-1 15,-3 3 0-15,-2 0 0 16,-6 4 1-16,-5 3-1 15,-5 5 0-15,-3 6 0 16,-3 3 1-16,-2 8-1 16,-3 1 0-16,0 5 0 15,3 5 1-15,2-3-1 16,1 3 1-16,2 2-1 16,5 3 1-16,3-1-1 15,6 1 0-15,2-5 0 16,5-5 0-16,3-7 0 15,2-5 0-15,6-7-1 16,0-4 0-16,2-5-1 16,3 0 1-16,-2 2-1 15,-6-4 1-15</inkml:trace>
  <inkml:trace contextRef="#ctx0" brushRef="#br0" timeOffset="13615.69">23082 9478 29 0,'0'0'14'0,"-5"4"-52"0,5 1 41 15,0 4-3-15,0 3 1 16,0 2 0-16,-3 0 0 16,3 3-1-16,0-1 0 15,0 3 0-15,0 2 1 16,0-4 0-16,0-1 0 16,0-2-1-16,0-4 0 15,0-1 0-15,0-2 1 0,0-2-1 16,0-5 0-16,0-5 0 15,-2-2 0-15,2-2-1 16,0-3 1-16,0-2-1 16,2 0 1-16,1 4-1 15,2-6 0-15,3 2 0 16,3-3 0-16,2 1 0 16,0 2 0-16,3 2-1 15,0 0 1-15,3 5 0 16,-1 0 0-16</inkml:trace>
  <inkml:trace contextRef="#ctx0" brushRef="#br0" timeOffset="14201.51">23307 9527 27 0,'-8'14'13'0,"8"10"-49"16,0-22 39-16,-2 5-3 15,-1 3 0-15,0 1 0 16,1 3 1-16,-1-2-1 16,0 0 0-16,1-3 0 15,-1-2 1-15,0-2-1 16,1-5 1-16,-1-5-1 0,3-4 0 16,3-5 0-16,2 4 1 15,3-8-1-15,0 1 0 16,0 1 0-16,0-1 0 15,2 1 0-15,4 2 0 16,1 0-1-16,4 2 1 16,2 2-1-16,0 1 1 15,1 0-2-15,-1-1 1 16,0 3 0-16,5 5 0 16</inkml:trace>
  <inkml:trace contextRef="#ctx0" brushRef="#br0" timeOffset="14530.42">23686 9398 33 0,'-16'2'16'0,"-13"7"-60"15,21-4 48-15,-6 0-4 16,1 4 1-16,-5 3 0 16,2 7 1-16,0 4-3 15,3-6 1-15,2 2 1 16,0-1 0-16,6 1-1 15,3 0 0-15,-1-2 0 16,6-6 1-16,4 1-2 16,7-10 1-16,2-4 0 15,2-7 0-15,3 2 0 16,3-3 0-16,-3-6 0 16,-2-3 0-16,-3-2 0 0,-3 0 0 15,-3 2-1-15,-2 2 1 16,0 3-1-16,-2 2 0 15,-1 3-1-15,0 0 0 16,-2 9 0-16,2 2 1 16</inkml:trace>
  <inkml:trace contextRef="#ctx0" brushRef="#br0" timeOffset="14846.64">23826 9459 38 0,'-6'12'19'0,"-1"9"-71"0,7-14 57 16,-3 5-5-16,0-1 0 0,1-1 0 16,-1 2 1-16,0-3-1 15,1 0 0-15,2 1 0 16,-3-3 0-16,3-2 0 16,0-5 1-16,5-5-1 15,3 2 0-15,3-8 0 16,2-3 1-16,0-5-1 15,0 0 0-15,-5-2 0 16,0 0 0-16,0 2-1 16,0 0 1-16,3 5 0 15,-1 2 0-15,4 3 0 16,2 2 0-16,2 2-1 16,6 3 0-16,0 4-1 0,-1 3 1 15</inkml:trace>
  <inkml:trace contextRef="#ctx0" brushRef="#br0" timeOffset="15237.33">24257 9388 38 0,'-16'3'19'0,"-10"13"-70"0,20-11 55 0,-2 2-4 16,1 5 0-16,-1-1 0 15,0 4 1-15,2 1-1 16,1 3 0-16,2-5 0 16,3-2 0-16,3-1 0 15,2-4 0-15,1 1 0 16,2-1 0-16,2 0 0 15,1 0 1-15,-6 0 0 16,-2-3 0-16,-3 1 0 16,-6 0 1-16,1 0-1 15,-3-1 0-15,-5 3 0 16,-6 0 0-16,-2 0-2 16,-3-2 0-16,1 0-1 15,4 0 0-15,6-1-1 16,2 1 0-16</inkml:trace>
  <inkml:trace contextRef="#ctx0" brushRef="#br0" timeOffset="16948.96">9943 9374 31 0,'-5'-2'15'0,"10"32"-56"0,-2-23 44 16,-1 3-3-16,1 4 1 31,-3 19-1-31,0 0 1 15,3 4-1-15,-3-1 0 16,2-6 0-16,1-4 0 0,0-2 0 16,2-5 0-1,3-5-1-15,2-5 0 0,4-4-1 16,1-5 1-16</inkml:trace>
  <inkml:trace contextRef="#ctx0" brushRef="#br0" timeOffset="17278.5">10263 9341 29 0,'-10'-14'14'0,"-9"19"-52"16,14 0 41-16,0 4-3 15,-3 5 1-15,-3 5-1 16,-2 7 1-16,0 0-1 16,5 0 0-16,0 2 0 15,5 2 1-15,6 3-1 16,5-2 0-16,5 2 0 15,3-10 1-15,2-4-1 16,-2-5 0-16,0-4 0 16,-3-8 1-16,3-7-1 15,0-7 0-15,0-6 0 0,-3 4 1 16,0-12-1-16,-2 0 0 16,-3-5 0-16,-6 1 0 15,-2-3 0-15,0 2 0 16,0 3-1-16,-2 4 0 15,-1 1-1-15,1 9 1 16,7 11-1-16,3 3 0 16</inkml:trace>
  <inkml:trace contextRef="#ctx0" brushRef="#br0" timeOffset="17505.57">10655 9454 38 0,'26'-5'19'0,"1"-9"-71"16,-19 7 56-16,5 3-4 16,3-1 0-16,0 0-1 15,2 0 1-15,1 1-1 16,2-3 1-16,-5 2-1 15,0 0 0-15</inkml:trace>
  <inkml:trace contextRef="#ctx0" brushRef="#br0" timeOffset="17700.07">10790 9318 36 0,'-21'9'18'0,"7"8"-66"0,14-10 52 15,0 0-4-15,3 2 0 16,0 8 0-16,-1-3 0 15,1 0 0-15,0 5 0 16,-3 2 0-16,2 2 0 16,1-4-1-16,2 0 1 15,3 0-2-15,3 0 1 0,-1-1-1 16,6-1 1-16</inkml:trace>
  <inkml:trace contextRef="#ctx0" brushRef="#br0" timeOffset="18104.37">11218 9287 34 0,'-10'-19'17'0,"-1"3"-63"16,3 11 51-16,3 5-5 16,-3 3 0-16,0 1 1 15,0 3 0-15,0 5-1 16,0 7 0-16,6 2 0 15,-4 5 1-15,6 0-1 16,-2 4 1-16,-1 1-1 16,3 0 0-16,3-6 0 0,2-1 1 15,6-3-1-15,2-2 0 16,5-5 0-16,3-5 0 16,1-6 0-16,-1-6 0 15,0 1 0-15,0-10 0 16,0-2 0-16,0-7 1 15,-2 0-1-15,-8-5 0 16,-6-5 0-16,-2 1 0 16,-3 4-1-16,-6 2 1 15,-2 6-1-15,-2 1 1 16,-1 5-2-16,-2 5 1 0,2 5-1 16,3 4 0-16,0 1 0 15,3 1 0-15</inkml:trace>
  <inkml:trace contextRef="#ctx0" brushRef="#br0" timeOffset="18557.53">11994 9452 33 0,'2'-5'16'0,"22"-9"-62"16,-13 9 49-16,4 3-3 15,4-3 0-15,2 1 0 16,3-1 0-16,5 2-1 16,-2 1 1-16,-6 4-1 15,-5 1 0-15</inkml:trace>
  <inkml:trace contextRef="#ctx0" brushRef="#br0" timeOffset="18706.73">12017 9574 25 0,'-2'0'12'0,"20"-5"-47"16,-7 3 37-16,5 0-2 15,5 4 0-15,5-2 0 0,6-2 0 16,2-3-1-16,6 3 1 16</inkml:trace>
  <inkml:trace contextRef="#ctx0" brushRef="#br0" timeOffset="19021.05">12647 9273 40 0,'-18'9'20'0,"2"13"-74"0,13-11 58 0,0 11-4 16,3 3 1-16,3 6 0 15,2 4 0-15,-5-6-2 16,3 1 1-16,0 5 0 16,-3-2 1-16,0 0-1 15,0-2 0-15,0-10-1 16,0-5 1-16,8-4-2 15,2-2 1-15,9-6-1 16,-1-8 0-16</inkml:trace>
  <inkml:trace contextRef="#ctx0" brushRef="#br0" timeOffset="19365.64">12872 9308 30 0,'-8'-14'15'0,"-10"10"-56"0,12 4 45 16,-2 0-4-16,-2 2 1 15,-1 10-1-15,1 6 1 16,4 4-2-16,4 3 1 16,-4 4 0-16,4 4 1 15,-1-5-1-15,0 2 0 16,1 3 0-16,2-2 1 16,5 0-1-16,3-3 0 15,5-5 0-15,6-4 0 0,-1-7 0 16,3-5 1-16,1-9-1 15,-1-8 0-15,0-6 0 16,-3 2 1-16,-2-15-1 16,3-1 0-16,-6-3 0 15,-5-7 1-15,-5 0-1 16,-3 7 0-16,-3 5-1 16,-2 2 0-16,-3 7 0 15,0 5 0-15,0 5-1 16,0 11 0-16</inkml:trace>
  <inkml:trace contextRef="#ctx0" brushRef="#br0" timeOffset="20776.95">13184 9645 28 0,'3'0'14'0,"7"-12"-52"0,-2 5 40 16,6-3-2-16,1-1 0 16,4 4 0-16,-3-3 1 15,0-2-1-15,-3-2 0 0,-2 0 0 16,-6 0 1-16,-8 2 0 15,-5 5 0-15,-2 3-1 16,-4 1 1-16,-1 6 0 16,1 1 0-16,4 3-1 15,-1 3 1-15,3-3-1 16,3 2 1-16,2 3-1 16,1 2 1-16,4 3-1 15,4 1 1-15,2-1-1 16,2-3 0-16,3-2-1 15,3-3 1-15,3-4-1 16,-1-8 0-16,1-4-1 16,2-4 1-16,-3-3-1 15,1 2 0-15,0-5 1 16,2 1 0-16,-5-1 0 0,-1 3 1 16,-4 3 0-16,-3 1 0 15,-5 3 1-15,-1 5 0 16,-2 4 0-16,0 0 0 15,0 5 0-15,-2 1 0 32,4 8 0-32,1 3 0 15,0 0 0-15,-1 2 0 16,1-2-1-16,-3-3 1 16,0-4-1-16,2 0 0 15,1-3 0-15,0-4 1 0,-3-5-1 16,5-5 0-16,0-4-1 15,1-3 1-15,2-2-1 16,0-3 1-16,2 1-1 16,-2-3 0-16,3 3 0 15,-1-3 0-15,-2 2 0 16,0 1 0-16,0 2 0 16,0 2 0-16,0 0 0 15,2 0 0-15,1 5 0 16,2 0 1-16,-2 0-1 15,-1 5 1-15,1-3 0 16,-3 3 0-16,0 2 0 16,-3 0 0-16,0 0 1 15,1 2 0-15,-4 1-1 16,1-1 1-16,0 3 0 16,-1-1 0-16,-2 3-1 0,0 5 1 15,-2 0-1-15,-1 2 1 16,0-5 0-16,1 5 0 15,-1 3-1-15,0 2 1 16,1 0-1-16,-1 2 1 16,3-5-1-16,0-2 0 15,0-4 0-15,0-3 1 16,3-5-1-16,-1-4 0 16,4-8 0-16,-1-1 0 15,0-1 0-15,1 2 0 16,-1-8 0-16,3 4 0 0,0-1-1 15,0-1 1-15,0 2-1 16,2 0 0-16,1 2 0 16,-1 0 1-16,4 3-2 15,4-1 1-15,6 3 0 16,0 0 0-16,-3 3 0 16,0-1 0-16,0 0 0 15,-5 0 0-15,0-2 1 16,-3 0 0-16,1 0 0 15,-4 0 1-15,-2 3-1 16,-5-1 1-16,-3 5 0 16,0 5 1-16,-3 2-1 15,-5 2 0-15,0 0 0 16,-2 3 0-16,-4 5 0 16,1 1 0-16,3-1-1 0,2-1 1 15,2 3-1-15,4 0 1 16,2 0-1-16,5-3 0 15,3 1 0-15,2-8 1 16,1-4-1-16,0-5 0 16,-3-7 0-16,0-3 0 15,-1 1 0-15,1-3 0 16,0-4 0-16,-2-1 0 16,-1-2 0-16,0 3 0 15,1 0-1-15,-1 1 0 16,0 1-1-16,0 3 1 15,1 1-1-15,2 5 1 0,2 5-1 16,1-2 0-16</inkml:trace>
  <inkml:trace contextRef="#ctx0" brushRef="#br0" timeOffset="21063">14142 9438 31 0,'3'2'15'0,"-1"5"-56"16,-2-2 45-16,0 2-4 15,-2 5 1-15,-1 2 0 16,0 5 0-16,1-5-2 15,-1-3 1-15,3 1 1 16,0-2 0-16,0-1-1 16,0-2 1-16,3-2-1 15,-1-5 0-15,4-3 0 16,-1 3 0-16,3-4 0 16,0-8 0-16,2-5 0 15,-2 1 0-15,3-3-1 0,2 0 1 16,-2 3-1-1,-1-1 1-15,1 6-1 0,-1-1 1 16,1 5-1-16,2 0 0 16,3 4-1-16,0 1 1 15,3 4-1-15,2-2 1 16</inkml:trace>
  <inkml:trace contextRef="#ctx0" brushRef="#br0" timeOffset="21391.99">14462 9318 29 0,'-10'12'14'0,"-6"4"-54"0,13-7 43 0,0 3-3 15,1 5 0-15,-1-3 0 16,0 2 1-16,1-4-2 16,2 4 1-16,0 1 0 15,0-1 1-15,0 3-1 16,2-5 0-16,4 0 0 15,-1-2 0-15,3 0 0 16,0 0 0-16,0-1 0 16,-3-1 1-16,-2-1 0 15,-3 1 0-15,-3 1 0 16,-5-1 1-16,0-1-1 16,3-2 0-16,-3-2 0 15,0 0 0-15,-2-5-2 16,-4-3 0-16,4 3-2 0,-6 0 1 15,-3-7 0-15,9-12 0 16</inkml:trace>
  <inkml:trace contextRef="#ctx0" brushRef="#br0" timeOffset="48161.02">17470 11790 7 0,'-5'0'3'0,"13"2"-13"0,-3-2 11 16,6 0-1-16,5-2 1 0,5 2-1 15,13 0 1-15,6-3-2 16,8-4 1-16,13-2 0 15,2 2 1-15,9 2-1 16,-4-2 0-16,4-2 0 16,-1-1 0-16,-5 1 0 15,-7 2 1-15,-9 0-1 16,-11 2 0-16,-1 0 0 16,4 5 0-16,-5-2 0 15,-3 2 0-15,-7-3 0 16,-3 1 0-16,-1 0 0 15,-1 2 1-15,-1 0-2 16,-3 2 1-16,-2 0-1 16,0 3 1-16</inkml:trace>
  <inkml:trace contextRef="#ctx0" brushRef="#br0" timeOffset="53595.56">21926 11933 13 0,'-8'0'6'0,"13"-5"-24"0,1 3 20 0,4-3-2 16,9-2 0-16,7 0 0 15,3 0 1-15,11 5-1 16,8-5 0-16,5-5 0 16,10 3 1-16,6-1-1 15,0 5 1-15,-3 3-1 16,3-3 0-16,2 1 0 15,3-3 1-15,-5 7-1 16,-6 2 0-16,1 5 0 16,-9-2 0-16,-7-3 0 15,-6 0 0-15,-2 3-1 16,-5-3 1-16,-4 3-1 16,-7 0 1-16,-3 2-1 15,-5 2 0-15</inkml:trace>
</inkml:ink>
</file>

<file path=ppt/ink/ink6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44:54.063"/>
    </inkml:context>
    <inkml:brush xml:id="br0">
      <inkml:brushProperty name="width" value="0.05292" units="cm"/>
      <inkml:brushProperty name="height" value="0.05292" units="cm"/>
      <inkml:brushProperty name="color" value="#FF0000"/>
    </inkml:brush>
  </inkml:definitions>
  <inkml:trace contextRef="#ctx0" brushRef="#br0">18997 2624 20 0,'3'-30'10'0,"52"2"-38"0,-26 16 30 16,16-2-2-16,11 0 1 0,18-10-1 15,19-2 1-15,12 3-1 16,22-8 0-16,8 12 0 16,3-4 1-16,2 6-1 15,0 3 0-15,-13 2 0 16,-2 3 1-16,-9 7-1 15,-7 2 0-15,-17 2 0 16,-12 0 0-16,-4 1 0 16,-9-1 1-16,-7 0-1 15,-9 3 0-15,-9 2-1 16,-8-7 1-16,-7 3-1 16,-11 1 1-16,-8-1-1 15,-6 1 0-15,-7 3 0 16,-3 5 0-16</inkml:trace>
  <inkml:trace contextRef="#ctx0" brushRef="#br0" timeOffset="4849.51">18534 4927 40 0,'8'7'20'0,"8"-14"-72"0,-6 7 56 16,6 0-4-16,11 2 1 16,7 3-1-16,9-3 1 15,7 3-2-15,-3 2 1 16,-10 0 0-16,-2 0 1 16,-6-5-1-16,-5 1 0 15,-8 4 0-15,-8 5 0 16,-3 2 0-16,-13 2 1 15,-11 5-1-15,-7 1 1 16,-3 1 0-16,-3-6 0 0,6 1-1 16,-1 3 0-16,6-4-1 15,3-3 0-15,2 0-2 16,2-2 1-16,6 2 0 16,3-5 0-16</inkml:trace>
  <inkml:trace contextRef="#ctx0" brushRef="#br0" timeOffset="5077">18545 5362 39 0,'-3'12'19'0,"24"-22"-69"16,-10 8 56-16,10-5-6 15,5-3 0-15,9 1 0 16,7 0 1-16,6-1-1 0,-3-2 0 31,0 3-1-31,-8 0 0 16,-3 2-1-16,-2 0 1 15,-3 0-1-15,0-3 0 16</inkml:trace>
  <inkml:trace contextRef="#ctx0" brushRef="#br0" timeOffset="5720">19457 4682 39 0,'-13'-7'19'0,"-21"26"-71"0,26-10 57 16,3 10-5-16,-1 2 1 15,-2 8 0-15,-2 4 1 16,-1 4-3-16,1-6 1 15,4 2 1-15,6 0 0 16,3-5-1-16,2-2 1 16,-2-5-1-16,2-7 0 0,6-7 0 15,2-7 1-15,3-7-1 16,0-2 0-16,0-1 0 16,-3 1 0-16,-3-5 0 15,-4 2 1-15,-9-2-1 16,-5 7 0-16,-2 2 0 15,-4 5 1-15,1 2-1 16,3 5 0-16,2 0-1 16,0-2 1-16,5 2-2 15,0 0 0-15,3-2-1 16,11-3 1-16,7-4-1 16,4-3 1-16</inkml:trace>
  <inkml:trace contextRef="#ctx0" brushRef="#br0" timeOffset="6036.09">19786 4701 38 0,'-16'0'19'0,"0"0"-69"0,5 2 56 16,-2 8-5-16,-6 4 0 16,1 7 0-16,2 0 0 15,3 3-2-15,5-1 1 16,3 1 0-16,5 2 1 15,5-3-1-15,3-4 1 16,5-3-1-16,3-6 0 16,2-5 0-16,-4-10 0 0,-1-5 0 15,0-1 0-15,-2-8 0 16,-1-5 1-16,1-4-2 16,-3-2 1-16,0 6-1 15,-3 3 1-15,-2 2-2 16,-3 5 1-16,-3 2-2 15,3 5 1-15,8 0 0 16,3 0 0-16</inkml:trace>
  <inkml:trace contextRef="#ctx0" brushRef="#br0" timeOffset="6293.22">19989 4501 38 0,'-8'-9'19'0,"6"16"-68"16,-1-2 55-16,0 9-6 16,1-7 1-16,-1 4 0 0,0 6 0 15,1 2-1-15,-1 4 0 16,1-2 0-16,-4-2 1 16,1 5-1-16,0-3 1 15,-1 2-2-15,4-4 1 16,-1-5-2-16,0-2 1 15,3-5-1-15,3-2 0 16,2-10 0-16,6-4 0 16</inkml:trace>
  <inkml:trace contextRef="#ctx0" brushRef="#br0" timeOffset="6591.72">20156 4489 25 0,'-16'15'12'0,"-2"-4"-45"16,15-8 35-16,-2 4-2 15,-1 2 1-15,-2-4-1 16,0 2 1-16,1 2-1 16,-1 3 0-16,2 0 1 15,4 0 0-15,4-3-1 16,6 0 1-16,3 1 0 15,2-3 0-15,3 0-1 16,0-2 0-16,-6-1 0 16,1 1 1-16,2-3-2 15,-2 1 1-15,2-1-1 0,0 0 0 16,3-2-1-16,0 0 0 16</inkml:trace>
  <inkml:trace contextRef="#ctx0" brushRef="#br0" timeOffset="35732.14">13959 12639 24 0,'6'-24'12'0,"2"-35"-45"0,-8 45 35 16,-6 2-2-16,-2-2 1 15,-7 3 0-15,-9 6 0 16,-5 5-1-16,-8 16 0 15,-6 10 0-15,6-5 1 16,5 10-1-16,6 7 1 16,5 1-1-16,2 6 0 15,6-2 0-15,3-4 0 16,2 1 0-16,5-2 1 0,6-7-1 16,2-5 0-16,8-10 0 15,6-14 0-15,2-11-1 16,5-10 1-16,1-14-1 15,2-16 1-15,-3 9 0 16,3 2 0-16,-7-2-1 16,-4 7 1-16,-2 7 0 15,-3 5 0-15,-2 5 0 16,-3 4 0-16,0 5 0 16,0 7 0-16,-1 5 0 15,1 4 1-15,0-2-1 16,0 3 1-16,-2 6-1 15,-1 5 0-15,0 3 0 16,0 2 1-16,-2 2-1 16,0-7 0-16,-1-5 0 0,1-1 1 15,2-8-2 1,1-7 1-16,2-5-1 0,0-5 0 16,2-4-1-16,1-7 1 15</inkml:trace>
  <inkml:trace contextRef="#ctx0" brushRef="#br0" timeOffset="35941.67">14108 12516 29 0,'-6'0'14'0,"4"12"-52"0,2-5 41 15,2 5-3-15,4 2 1 16,2 2 0-16,2 3 1 16,6-9-2-16,3 4 0 15,-1 5 0-15,6 2 1 0,2 0-1 16,1 2 1-16,-3 1-1 15,-3-1 0-15,0-4-1 16,0-5 0-16,-5-4-1 16,0-3 1-16,2-7-1 15,1-7 0-15</inkml:trace>
  <inkml:trace contextRef="#ctx0" brushRef="#br0" timeOffset="36168.24">14441 12552 34 0,'-11'-5'17'0,"1"5"-62"16,7 2 49-16,3 1-4 16,0 4 0-16,-2 4 1 15,-4 3 0-15,-2 3-2 16,-2-5 1-16,-4 9 0 0,1 2 1 16,0 3-1-1,0 0 1-15,0 0-1 0,-1 2 0 16,4-4-1-16,2-5 0 15,8-1-1-15,2-6 1 16,6-2-1-16,3-3 1 16</inkml:trace>
  <inkml:trace contextRef="#ctx0" brushRef="#br0" timeOffset="36408.74">14592 12488 34 0,'-11'2'17'0,"-7"-9"-63"0,12 14 50 0,-2 5-4 15,1 7 0-15,-4 2 0 16,3 3 1-16,0-6-1 16,0 4 0-16,3 1 0 15,0 3 1-15,2-2-1 16,0-3 0-16,3-2-1 15,0-5 1-15,3-3-2 16,5-1 1-16</inkml:trace>
  <inkml:trace contextRef="#ctx0" brushRef="#br0" timeOffset="36559.88">14602 12408 21 0,'0'2'10'0,"8"3"-39"0,-5-3 29 16,2 3-1-16,3 5 1 15</inkml:trace>
  <inkml:trace contextRef="#ctx0" brushRef="#br0" timeOffset="36902.74">14859 12455 31 0,'-8'-2'15'0,"-5"11"-57"16,13-6 45-16,-3 1-3 15,-5-1 1-15,-2 1-1 16,2 3 1-16,0 5-1 16,0 2 0-16,3 3 0 15,2-1 0-15,3 3 0 16,5-3 1-16,3-1-1 15,-3-4 0-15,3 3 0 16,0 3 0-16,3-1 0 16,-3 1 0-16,0-1 0 15,-6-2 0-15,-2-2 0 16,-2 0 1-16,-1-3-1 0,-2 1 1 16,-6-3-1-16,-2-3 1 15,-3-1-2-15,3-1 0 16,2-2-1-16,6 0 1 15,-3 0-1-15,8-5 1 16</inkml:trace>
  <inkml:trace contextRef="#ctx0" brushRef="#br0" timeOffset="37145.12">15063 12624 34 0,'2'-14'17'0,"25"3"-63"15,-14 6 50-15,6 0-4 16,2 0 0-16,0 1 0 16,-5-1 0-16,2 3-1 15,1-1 1-15,5 1-1 16,5 7 0-16,0-3 0 15,0 0 0-15</inkml:trace>
  <inkml:trace contextRef="#ctx0" brushRef="#br0" timeOffset="37865.26">15669 12528 35 0,'0'12'17'0,"-3"21"-64"15,3-22 51-15,-3 1-4 16,1 9 0-16,2 8 0 16,0 1 0-16,0 1 0 15,0 6 0-15,-3-6 0 16,0 0 0-16,-2-3 0 15,2-5 1-15,-2-2-1 16,3-6 0-16,-1-6 0 16,0-4 0-16,3-8 0 15,0-1 1-15,3-10-1 16,0-10 0-16,-1-7-1 16,1-6 1-16,-1-3 0 15,1-10 0-15,2 3 0 0,3 3 0 16,6 1-1-16,-1 1 1 15,3 2 0-15,0 7 0 16,-1 7 0-16,4 3 0 16,2 6 0-16,0 6 0 15,0 6 0-15,-2 7 0 16,-6 5 0-16,0 10 0 16,-5-1 0-16,-2 5 0 15,-6 3 0-15,-3 4 0 16,-2 3 0-16,-6-6 1 15,-5-1-1-15,0 2 0 0,-2-3 0 16,2-1 0-16,0-4 0 16,0-4 1-16,6-2-1 15,2-2 0-15,2-6-1 16,4-4 1-16,2-4-1 16,5-3 0-16,6 0-1 15,5-5 1-15</inkml:trace>
  <inkml:trace contextRef="#ctx0" brushRef="#br0" timeOffset="38630.43">16089 12392 26 0,'-10'2'13'0,"2"0"-48"15,5 1 38-15,3 1-3 0,-2 1 1 16,-6 2-1-16,-3 5 1 15,-8 0-1-15,-2-1 0 16,0 6 0-16,3 4 1 16,2 3-1-16,3 1 0 15,2-1 0-15,3-3 1 16,5-7-1-16,3 0 0 16,3 0 0-16,5-6 0 15,3-4-1-15,2-1 1 16,5-3-1-16,3-7 1 15,1-24-1 1,-4 5 1-16,-2 3-1 16,-3 1 0-16,-2 1 1 15,-3 7 0-15,0 2 0 16,-6 8 0-16,-2 4 1 16,0 0 0-16,-2 2-1 15,2 0 1-15,-3 3-1 16,3 2 1-16,0 3-1 15,3 4 1-15,2-3-1 16,0 1 1-16,3-2-2 16,3-3 1-16,2-5-1 15,3-4 1-15,0-5-1 16,2-3 0-16,1-4 0 16,-3 5 0-16,-3-5 0 15,0 2 0-15,-2 0 1 16,-3 3 0-16,-3 4 0 0,-5 5 1 15,0 2-1-15,0 3 1 16,-3-3-1-16,1 3 1 16,-1 4 0-16,0 3 0 15,3 7-1-15,0-3 0 16,0 1 0-16,0-3 1 16,3 0-1-16,-3-4 0 15,3-3 0-15,-1-5 1 16,1-4-1-16,0-8 1 15,-1-4-1-15,1-2 0 16,0-1 0-16,-1 5 1 0,3-6-1 16,1 3 0-16,-1-1 0 15,0 0 0-15,3-1-1 16,0 5 1-16,5 1-1 16,3-1 0-16,0 5-1 15,0 2 1-15,-3 3-1 16,1 4 1-16</inkml:trace>
  <inkml:trace contextRef="#ctx0" brushRef="#br0" timeOffset="40324.93">16597 12392 26 0,'3'-10'13'0,"-11"8"-48"0,5 2 38 16,-2 0-3-16,-3 2 1 16,-2 1 0-16,-4 4 0 0,4 2-1 15,-1 0 0-15,1 6 1 16,-1-4 0-16,3 1-1 16,0 0 1-16,5 4-1 15,1 1 0-15,2-1 0 16,-3 1 1-16,1-6-2 15,2-4 1-15,5-4-1 16,3-6 1-16,2-6-1 16,4-3 1-16,-1 1-1 15,0-1 0-15,0-2 0 16,-2 2 1-16,-3 3 0 16,0 1 1-16,-3 4-1 15,-5 4 0-15,0 0 1 16,0 2 0-16,0 3-1 0,0 0 1 15,3-3 0-15,-3 5 0 16,2 2-1-16,1 5 1 16,0 1-1-16,-1 3 0 15,4-4 0-15,-1 1 1 16,3-4-2-16,2-4 1 16,4-2 0-16,1-5 0 15,4-7-1-15,2-7 1 16,3 0-1-16,2-10 0 15,6-11 0-15,-11-7 1 16,1-5-1-16,-1-3 0 16,-3 3 1-16,-5-2 0 0,-2 11 0 15,-8 8 0-15,-3 6 0 16,0 5 0-16,-3 3 0 16,-5 9 0-16,-3 9 0 15,-4 8 1-15,-4 6 0 16,1 5 0-16,4 10-1 15,4 4 1-15,4 3-1 16,4 4 1-16,4-4-1 16,9-8 1-16,2-4-1 15,3-2 0-15,0-8 0 16,0-4 0-16,5-7 0 16,6-5 1-16,2 0-1 15,5-12 0-15,0-5-1 16,1-9 1-16,-6-11 0 0,-3-3 0 15,1-7-1 1,-6 4 1-16,-2 6 0 16,-9 4 0-16,-5 2 0 0,-5 8 0 15,-5 4 0-15,-3 7 0 16,-2 5 0-16,-1 7 0 16,-2-5 0-16,0 10 0 15,-3 7 0-15,2 7 1 16,1 4-1-16,3 10 1 15,-1 2-1-15,6 3 1 16,-1-3-1-16,4 8 0 16,-1-8 0-16,3-9 1 15,3 0-1-15,2 0 0 0,6-3 0 16,-1-2 0-16,4-4 0 16,1-5 0-16,1-5 0 15,-3 0 1-15,6-7-1 16,5-7 0-16,0 0-1 15,2 2 1-15,-7-7 0 16,-1-4 0-16,-2-3-1 16,-3-2 1-16,-2-3 0 15,-3 1 0-15,-3-1-1 16,-5 8 1-16,-3 4 0 16,3 5 0-16,-5 4 0 15,0 3 0-15,-3 3 0 16,-3 4 0-16,3 2 0 15,0 3 0-15,0 4 0 0,1 1 1 16,1 2-1-16,6-3 0 16,3 3 0-16,5 0 0 15,0-3 0-15,0-2 0 16,-3-2 0-16,0-2 0 16,3-1 0-16,0-4 0 15,0-3 0-15,3-2 0 16,-1-2 0-16,4-3 0 15,1-4 0-15,4-1 0 16,2 3-1-16,0-2 1 16,3-10-1-16,0-7 1 15,0-7-1-15,-3-7 1 16,3-7 0-16,2-7 0 0,-5 9-1 16,3-2 1-16,-8 5-1 15,-5 7 1-15,-9 4 0 16,-7 5 0-16,-3 12-1 15,-5 7 1-15,-3 12 0 16,-8-1 1-16,3 11-1 16,0 10 1-16,2 6-1 15,6 4 1-15,5 5-1 16,5 3 1-16,6 1-1 16,5 3 0-16,3-14 0 15,2-2 1-15,3-1-1 16,-6-4 0-16,6-5 0 15,3-4 0-15,7-5-1 16,-2-8 1-16,-6-4-2 16,1-2 1-16,-1 2-1 0,6 2 0 15,0-4 0-15,-3-3 0 16</inkml:trace>
  <inkml:trace contextRef="#ctx0" brushRef="#br0" timeOffset="41271.56">18272 12199 26 0,'-18'0'13'0,"-1"23"-49"16,16-16 39-16,1 10-3 15,2 2 0-15,0 6 0 0,2-3 1 16,-2 4-1-16,0-3 0 16,-2-2 0-16,-1 0 1 15,1-7-1-15,2-2 1 16,0-7-1-16,5-7 0 15,0-8 0-15,0-9 0 16,1-6 0-16,-1-6 1 16,3 0-1-16,0-6 0 31,10-8 0-31,-4 5 0 0,-1 7 0 16,0 7 0-16,3 5-1 15,0 5 1-15,2 4-1 16,1 7 1-16,-1 5-2 15,-2 12 1-15</inkml:trace>
  <inkml:trace contextRef="#ctx0" brushRef="#br0" timeOffset="41631.41">18550 12443 27 0,'5'-16'13'0,"19"-31"-50"15,-16 30 39-15,0-4-2 16,3-2 1-16,-1-6-1 16,-2-6 1-16,0 5-2 15,-5 1 1-15,-3 6 0 0,-6 9 1 16,-4 4-1-16,-3 10 1 16,-1 5-1-16,4 7 0 15,2 0 0-15,2 4 1 16,1 8-1-16,3 1 0 15,-1 4 0-15,0-1 0 16,3-2 0-16,0 0 1 16,3-3-1-16,5-2 0 15,2-4 0-15,4-5 0 16,4-1-1-16,3-6 1 16,3-5-1-16,3-5 1 15,-1 1-2-15,8 4 1 0,1-7 0 16,-3-3 0-16</inkml:trace>
  <inkml:trace contextRef="#ctx0" brushRef="#br0" timeOffset="44649.71">19354 12366 1 0</inkml:trace>
  <inkml:trace contextRef="#ctx0" brushRef="#br0" timeOffset="47517.21">19047 12196 29 0,'-2'-16'14'0,"-9"7"-53"0,6 9 42 0,-3 2-3 15,3 0 1-15,-6 8-1 16,0 1 1-1,4 20-1 1,1 2 0-16,1 2 0 16,0-7 1-16,2 1-1 15,3-3 0-15,3-3 0 16,2-4 1-16,3-7-1 16,2-5 0-16,6-7-1 15,5-7 1-15,3-5-1 16,0-9 0-16,5-15-1 15,3-4 1-15</inkml:trace>
  <inkml:trace contextRef="#ctx0" brushRef="#br0" timeOffset="47756.75">19383 11839 24 0,'-2'-5'12'0,"-1"8"-44"0,3 4 36 15,0 0-4-15,0 9 1 16,0 5 0-16,-3 5 0 15,3 7-1-15,-5 0 0 16,0 5 1-16,-3 2 0 16,0 0-1-16,-3 4 1 15,3 1-1-15,1-3 0 16,1-4 0-16,1-3 0 16,2-7-1-16,1-2 1 0,4-7-2 15,-2-7 1-15,3-3-1 16,2-6 0-16</inkml:trace>
  <inkml:trace contextRef="#ctx0" brushRef="#br0" timeOffset="47953.87">19246 12088 24 0,'-24'-21'12'0,"27"28"-45"15,-3-7 35-15,2-2-2 16,9-1 0-16,2 3 0 15,3 0 1-15,5 0-2 16,-5 0 1-16,3 0 0 16,4 0 0-16,6 0-1 15,3-2 1-15,5-5-1 16,-2 2 1-16</inkml:trace>
  <inkml:trace contextRef="#ctx0" brushRef="#br0" timeOffset="51961.28">19698 12182 18 0,'6'-11'9'0,"-1"-8"-34"16,-5 12 27-16,-3 0-2 16,-2 0 0-16,-3 0 1 15,-3-1 0-15,1 4-1 16,-1 4 0-16,1 2 0 15,-1 3 1-15,0 2-1 16,-2 5 1-16,0 2-1 0,2 0 1 16,1 0-1-16,2 5 1 15,3 0-1-15,-1-1 0 16,4 4 0-16,2-6 1 16,0 0-1-16,0-4 0 15,2-2 0-15,4-6 0 16,-1 1 0-16,3-5 0 15,0-5 0-15,2-2 0 16,1-4-1-16,-3-6 1 16,2 5-1-16,1-2 1 15,2-5-1-15,3 1 0 0,0-4 0 16,0 4 1-16,-3 1 0 16,-2 3 0-16,-6 2 0 15,0 5 0-15,-2 3 0 16,-3 4 1-16,0 2-1 15,0 3 1-15,-3 4-1 16,1 3 1-16,-1 4-1 16,0-2 1-16,1 3-1 15,-1 2 0-15,0 2 0 16,3 0 1-16,3-2-1 16,-3 0 0-16,3-5 0 15,-1 0 0-15,-2-2 0 16,3-3 0-16,2 0 0 15,1-2 1-15,-1-4-1 16,3-3 0-16,-3 0-1 16,0-7 1-16,1-3 0 0,-1-6 0 15,3-5-1-15,0 2 0 16,0-2 0-16,2 2 1 16,1 0-1-16,-3 0 1 15,0 0 0-15,2 3 0 16,-4 2 0-16,-1 2 0 15,0 3 0-15,1 2 0 16,-1 2 0-16,-2 5 0 16,2 5 0-16,-3 2 0 15,-2 2 0-15,0 3 1 16,0 2-1-16,0-2 1 0,0 2-1 16,-2 0 1-16,2 2-1 15,-3-1 0-15,3-1 0 16,0-3 1-16,0-1-1 15,0-1 0-15,0-6 0 16,3-1 0-16,-3-2 0 16,5-5 1-16,0-7-1 15,1 1 0-15,2-1 0 16,0-5 1-16,-1-1-2 16,1-1 1-16,3 0 0 15,-3 5 0-15,0 0-1 16,0 4 1-16,0 1 0 15,-3 2 0-15,0 2-1 16,3 3 1-16,0 2 0 16,0 2 0-16,-3 5 0 0,1 3 0 15,-4-1 0-15,1 3 1 16,-3 0-1-16,0-3 0 16,0 3 0-16,-3 0 1 15,3-1-1-15,0 1 0 16,0-3 0-16,0 3 1 15,0-2-1-15,0-3 0 16,3 0 0-16,2-3 0 16,1-1-1-16,2-3 1 15,-3-3-2-15,5 1 1 16,4 0-1-16,7-3 1 0</inkml:trace>
  <inkml:trace contextRef="#ctx0" brushRef="#br0" timeOffset="53222.14">20259 12058 36 0,'-29'9'18'0,"-3"-2"-67"16,32-2 53-16,-8 4-4 15,-2 3 1-15,-1 4-1 16,1 1 1-16,2 2-2 15,0-3 1-15,5 1 0 16,6-3 1-16,5-2-1 16,0-3 0-16,0-7 0 15,5-2 0-15,5-4-1 0,6-8 1 16,0-5-1-16,0-1 1 16,0-1-1-16,-3 0 1 15,-3 7-1-15,-5 3 1 16,-5-1 0-16,-2 3 0 15,-6 0 0-15,-6 7 0 16,-2 5 0-16,-5 7 1 16,-3 7-1-16,-2 2 1 15,2 12 0-15,3 7 0 16,0 0-1-16,-1 2 1 0,4-2-1 16,2-5 0-1,2 0 0-15,-7 1 1 0,3-3-1 16,-4-3 0-16,-1-2 0 15,-4-6 0-15,1-6 0 16,4-7 1-16,4-4-1 16,-1-5 0-16,1-5 0 15,2-2 0-15,2-4-1 16,4-3 1-16,2-1-1 16,8 4 0-16,5-8-1 15,8-7 1-15,0-5 0 16,3-6 0-16,2-3-1 15,4 0 1-15,1 5 0 16,-2-3 0-16,-2 7 0 16,-3 5 1-16,-3 3 0 15,-5 4 1-15,-3 3-1 16,-5 4 1-16,-3 3 0 0,-2 4 0 16,-3 5 0-16,0 0 1 15,-3 5-1-15,1 2 0 16,2 2 0-16,-3 3 0 15,3 2-1-15,0 0 1 16,3 0-1-16,-1 3 1 16,3-3-1-16,1 0 1 15,2-2-1-15,0-5 0 16,2-3 0-16,1-4 0 16,-1-7-1-16,4 0 0 0,1-5 0 15,1-2 1-15,0-5-1 16,-3 1 0-16,1-1 0 15,-4 2 1-15,-2 3 0 16,-3 3 0-16,1 3 0 16,-1 4 1-16,-2 1 0 15,-3 3 0-15,0 3-1 16,0 4 1-16,0 0 0 16,2 5 0-16,1-1-1 15,0 1 0-15,-1 2 0 16,4 3 1-16,-1-1-1 15,-5-4 0-15,5 0 0 16,0-5 0-16,1-3-1 16,2-4 1-16,5-2-1 15,3-5 1-15,8-5-1 0,2-9 0 16,6-7-1-16,0 0 1 16,-6-5 0-16,6-7 0 15,2-5 0-15,-5 0 1 16,-2 3-1-16,-3 2 1 15,-9 7 0-15,-7 0 1 16,-8 7-1-16,-8 3 1 16,-2 4 0-16,-1 5 0 15,1 7 0-15,-4 5 0 16,1 6-1-16,0 6 1 16,-3 6 0-16,0 10 0 15,3 9-1-15,2 3 1 16,1 2-1-16,2-5 1 0,3 0-1 15,-1 3 0-15,6-3 0 16,3 1 1-16,5-8-2 16,2-5 0-16,4-4 0 15,-1-5 0-15,0-4-1 16,11-3 0-16,2-7 0 16,4-5 0-16</inkml:trace>
  <inkml:trace contextRef="#ctx0" brushRef="#br0" timeOffset="56599.46">21220 12051 21 0,'2'-15'10'0,"-2"-6"-39"0,0 17 31 0,-2-3-2 15,-4 0 0-15,1-1 1 16,-3 4 0-16,0 1-1 16,-2 1 0-16,-1 4 1 15,-2 1 0-15,0 1-1 16,2 6 1-16,-2-1 0 15,2 3 0-15,1-5-1 16,-1 5 1-16,0 2-1 16,1 5 1-16,2 0-1 15,0-1 0-15,3 1 0 16,-1-2 1-16,4-3-1 16,-1 0 0-16,3-5 0 15,0 1 0-15,0-1 0 16,3-4 0-16,2-3-1 0,3-4 1 15,2-5-1-15,1-3 1 16,2-1-1-16,1-4 1 16,-1-3-1-16,0 1 0 15,3 1 0-15,-3-3 0 16,0 0 0-16,-2 3 1 16,-3 2-1-16,0 4 1 15,-3 3 0-15,0 0 0 16,1 2 0-16,-4 3 0 15,1 4 1-15,0 3 0 16,-3 2-1-16,0 0 1 16,-3 0 0-16,0 3 0 0,1 1 0 15,-1 6 0-15,0-3-1 16,3 2 1-16,0 1-1 16,3-3 0-16,0-2 0 15,2-3 1-15,0-2-1 16,1-4 0-16,1-3-1 15,1-5 1-15,3-5-1 16,0-4 0-16,2 0-1 16,3-2 1-16,2-1-1 15,-2 1 1-15,3-1 0 16,-6 3 1-16,-5 5-1 16,0 2 1-16,0 0 0 15,0 2 1-15,-3 7-1 16,-2 5 1-16,-1 0 0 15,-2 1 0-15,-2 1-1 0,-1 7 1 16,0 1 0-16,1 2 0 16,-1 0-1-16,0-1 1 15,1-1-1-15,-1-3 1 16,0-2-1-16,1-3 0 16,-1-2 0-16,0-2 0 15,3-5 0-15,0-5 1 16,3-2-1-16,2-5 0 15,3-4 0-15,0-3 0 32,3-7 0-32,2 5 0 15,3 2-1-15,0 0 0 0,2 8 0 16,3 1 0-16,3 5-1 16,0 1 1-16</inkml:trace>
  <inkml:trace contextRef="#ctx0" brushRef="#br0" timeOffset="60535.04">18952 13022 20 0,'-3'-5'10'0,"6"-2"-38"0,-3 7 30 0,0 0-2 15,0 0 0-15,0 0 0 16,0 0 0-16,3 0-1 15,-3 0 1-15,0 0-1 16,0 0 1-16</inkml:trace>
  <inkml:trace contextRef="#ctx0" brushRef="#br0" timeOffset="61598.93">18957 13055 25 0,'0'-12'12'0,"-2"-4"-45"16,2 11 36-16,0 3-3 15,-6 2 0-15,-7 2 1 16,-8 5 0-16,-3 2-1 0,-2 8 0 15,2 9 0-15,0 2 1 16,3 0-1-16,2 3 1 16,4 2-1-16,4-12 1 15,6-2-1-15,2-1 0 16,6-3 0-16,5-6 1 16,5-4-1-16,11-1 0 15,2-11 0-15,3-4 0 16,-5-13-1-16,3-11 1 15,2-10-1-15,2-2 1 16,1 0-1-16,0 2 0 0,-6 1 0 16,-4 1 0-16,-7 10 1 15,-1 5 0-15,-6 5 0 16,-6 6 0-16,-2 8 0 16,0 6 0-16,-5 8 1 15,0 7 0-15,-6 0 0 16,3 6 1-16,0 8-1 15,0 7 0-15,3 5-1 16,0 4 1-16,2 3-1 16,0-12 1-16,1 7-1 15,2 0 0-15,2-12 0 16,4-4 1-16,2-6-1 16,2-6 0-16,11 2 0 15,1-11 0-15,-1-8-1 16,5-7 1-16,1-7 0 0,4-9 0 15,-2-7-1-15,-5 2 1 16,-5 2-1-16,-3 3 1 16,-6 2-1-16,-4 5 1 15,-6 5 0-15,-8 4 0 16,-3 7 0-16,-2 7 0 16,-3 6 0-16,3 1 1 15,-1 7-1-15,4 8 1 16,2 2-1-16,3 2 1 15,2 0-1-15,3 0 1 16,5 1-1-16,3-8 0 16,3 0 0-16,2-7 0 0,3-2-1 15,2 0 0-15,-2-10-1 16,5-4 0-16,3-3 0 16,5-4 0-16</inkml:trace>
  <inkml:trace contextRef="#ctx0" brushRef="#br0" timeOffset="61870.1">19627 13024 27 0,'-3'-11'13'0,"-15"3"-49"15,10 11 39-15,-3 2-3 16,-5 4 1-16,-2 0 0 16,-3 10 0-16,-1 2-2 15,4 3 1-15,2 2 0 16,3-3 1-16,5 1-1 15,3 2 1-15,2-3-1 0,3-2 0 16,0-4 0-16,5-5 1 16,3-1-1-16,5-4 0 15,3-4 0-15,0-6 0 16,3-4-1-16,-1 0 0 16,-2 0-1-16,3 0 1 15,2-2-1-15,0 4 1 16</inkml:trace>
  <inkml:trace contextRef="#ctx0" brushRef="#br0" timeOffset="62186.24">19772 13003 38 0,'0'10'19'0,"-13"18"-70"16,8-17 56-16,0 11-5 16,-1-1 1-16,1 5-1 15,0-3 1-15,-1 1-2 16,1-3 1-16,2-2 0 15,1-5 0-15,2-2-1 16,2-5 0-16,6-5-1 0,0-4 1 16,3-3-1-16,2-7 1 15</inkml:trace>
  <inkml:trace contextRef="#ctx0" brushRef="#br0" timeOffset="62291.38">19770 12994 22 0,'-3'-10'11'0,"8"3"-42"0,-5 7 32 15,0 0-1-15,0 0 0 16,6-2-1-16,-1 2 0 16</inkml:trace>
  <inkml:trace contextRef="#ctx0" brushRef="#br0" timeOffset="62664.94">19995 12968 27 0,'0'-14'13'0,"0"2"-49"16,0 12 39-16,-3 0-3 16,-2 0 1-16,-3 2-1 15,0 3 1-15,-3 2-1 16,1 5 0-16,2 0 0 16,0-1 0-16,2 3 0 15,1 3 1-15,0-1-1 16,2 6 0-16,3 1 0 15,3 1 0-15,-1-1 0 16,1-2 0-16,0 0 0 0,-1 3 0 16,-2-3 1-1,-2 0 0-15,-1-4-1 0,-2-5 1 16,-3-3-1-16,0-2 1 16,-3 2-1-16,1-4 1 15,-1-5-1-15,3-5 0 16,3-2-1-16,5-2 0 15,3-3-1-15,5-4 1 16,5-10-1-16,5-5 0 16</inkml:trace>
  <inkml:trace contextRef="#ctx0" brushRef="#br0" timeOffset="62862.47">20132 12928 35 0,'3'-14'17'0,"-16"25"-63"16,7-3 50-16,1 3-4 15,-6 8 0-15,1 2 1 16,2-2 0-16,0 5-1 16,0-1 0-16,3 1 0 15,-1-3 1-15,4-2-2 16,2-8 1-16,0-1-2 16,5-3 1-16,3-7-1 15,5-2 1-15</inkml:trace>
  <inkml:trace contextRef="#ctx0" brushRef="#br0" timeOffset="62967.09">20196 12860 18 0,'-3'-10'9'0,"0"-6"-35"0,3 16 27 16,6-3-2-16,2 1 1 16</inkml:trace>
  <inkml:trace contextRef="#ctx0" brushRef="#br0" timeOffset="63776.34">20423 12808 26 0,'-2'-2'13'0,"-9"6"-48"0,6-1 39 0,-3 4-4 15,-3 2 1-15,-5 8-1 16,-2-3 1-16,-1 7-1 15,1 5 0-15,2 4 0 16,0-2 1-16,3 1-1 16,5-1 1-16,3 0-1 15,2-7 1-15,3-2-1 16,5-5 0-16,3-4-1 16,3-8 1-16,2-7-1 15,3-6 1-15,2 1-1 16,1-4 1-16,-1-5-1 15,-2-2 1-15,-3 0-1 16,-2 0 1-16,-3 0-1 16,-3 4 1-16,1 3 0 0,-4-3 0 15,1-1-1-15,-1 1 1 16,1 1 0-16,2-1 0 16,1 3-1-16,2 0 1 15,0 2-1-15,2 1 1 16,1 6 0-16,-1 0 0 15,1 3 0-15,0 2 0 16,2 2 0-16,0 3 1 16,0 4-1-16,-2 3 1 15,-1 4 0-15,-4-1 0 16,-1 1 0-16,-5 3 0 0,0 2 0 16,-3 0 0-16,3-2-1 15,0 0 1-15,0-5-1 16,0-2 1-16,0-3-1 15,0-2 0-15,0-2 0 16,0-5 0-16,6-5-1 16,-1-4 1-16,0-5-1 15,0-5 0-15,3-2 0 16,3 2 0-16,0 0 0 16,2 0 0-16,-3 3 1 15,4 4 0-15,-4 3 0 16,1 2 0-16,-1 4 0 15,1 6 0-15,-3-1 0 16,0 7 1-16,-3 1-1 16,-2-1 0-16,-1 5 0 0,-2 5 1 15,-2 2-1-15,-1 3 0 16,3 2 0-16,0-8 0 16,5-3 0-16,3-4 0 15,6 1-1-15,1-5 1 16,4-2-1-16,-1-5 0 15,6 0-1-15,8-7 1 16</inkml:trace>
  <inkml:trace contextRef="#ctx0" brushRef="#br0" timeOffset="64617.27">21434 12615 26 0,'-5'-2'13'0,"5"23"-48"0,0-9 38 0,-3 9-3 16,0 7 0-16,-2 5 0 15,-3 7 1-15,-2-10-1 16,-1 3 0-16,0 0 0 16,-2-2 1-16,3-3-1 15,2-4 1-15,-3-3-1 16,3-7 0-16,3-7 0 16,2-7 1-16,6-7-1 15,2-7 0-15,6-5 0 16,5-2 0-16,-1-3-1 15,-1-2 1-15,2-2 0 16,2 0 0-16,3 2 0 16,0 7 0-16,1 8 0 15,-4 6 0-15,-2 5-1 16,-3 7 1-16,-2 7 0 0,-6 5 0 16,-5-3 0-16,-5 5 0 15,-6 5 0-15,-2 5 0 16,-3-1 0-16,0-1 1 15,6-3-1-15,-1-3 0 16,0-6 0-16,1-3 0 16,-1-7 0-16,3-5 0 15,3 0 0-15,0-2 0 16,5-4-1-16,5-6 1 16,-2-6-1-16,5-5 0 0,2 2-1 15,9 0 1-15</inkml:trace>
  <inkml:trace contextRef="#ctx0" brushRef="#br0" timeOffset="64962.65">21802 12707 24 0,'-6'0'12'0,"-12"9"-45"16,10-4 36-16,-3 2-3 15,-2 5 1-15,0 2-1 16,-3 7 1-16,3 2-2 15,0-1 1-15,-1 1 0 16,6 1 1-16,3 2-1 16,2-3 0-16,6 1 0 15,2-6 0-15,3-1 0 16,3-5 0-16,5-8 0 16,2-4 0-16,1-4 0 0,-3-3 0 15,0-5 0-15,-3-5 0 16,0 6 0-16,-5-8 0 15,0-2-1-15,-3-1 1 16,0 1 0-16,-2 0 0 16,0 0-1-16,-1 2 1 15,1 3-1-15,0 6 0 16,-3 3 0-16,2 0 1 16</inkml:trace>
  <inkml:trace contextRef="#ctx0" brushRef="#br0" timeOffset="65803.86">21963 12681 22 0,'5'-2'11'0,"-5"4"-41"0,0 0 32 0,-2 5-2 16,-4 3 1-16,1 4 0 16,0 2 0-16,0 3-1 15,-1 0 0-15,4 2 0 16,-4 3 1-16,4-6-1 15,-1 1 1-15,3 0-1 16,3 0 1-16,2-3-1 16,3-4 1-16,2-3-1 15,4-4 0-15,2-7-1 16,2-5 1-16,1 4-1 16,-1-6 1-16,-2-5-1 15,5-5 1-15,-5-2-1 16,0 0 1-16,-5 2 0 0,-4 2 0 15,-1 8 0-15,-4 4 0 16,4 3 0-16,-4 4 0 16,-2 1 0-16,0 6 1 15,0 1 0-15,-2 1 0 16,-1 1-1-16,0 2 1 16,3-2 0-16,0 0 0 15,3-1-1-15,0 1 0 0,-1-2 0 16,6-3 1-16,0-3-2 15,3-4 1-15,-1-2 0 16,6 0 0-16,-3-3-1 16,-2-7 1-16,0-2-1 15,-3-5 1-15,0-2-1 16,-1 2 1-16,1-2-1 16,-2 0 1-16,-1 5 0 15,0 4 0-15,1 0 0 16,-1 7 0-16,0 5 0 15,0 5 0-15,1 4 0 16,-1 1 1-16,0-1-1 16,1 3 1-16,-4 2-1 15,-2 0 1-15,0-2-1 16,0 0 1-16,0-3-1 16,0 1 0-16,3-3 0 15,0-3 0-15,-1-4 0 0,3-4 0 16,1-3-1-16,-1-3 0 15,0-4 0-15,1-2 1 16,2-3-1-16,0 2 1 16,2-2-1-16,1 8 1 15,-1-3 0-15,1 2 0 16,2 7 0-16,-2 3 1 16,-1 4-1-16,3 3 0 15,-2 4 0-15,5 3 1 16,-3 2-1-16,0-2 1 15,9 4-2 1,1-4 0-16,1-3-1 16,0 1 1-16</inkml:trace>
  <inkml:trace contextRef="#ctx0" brushRef="#br0" timeOffset="66298.42">22781 12540 39 0,'-35'9'19'0,"-10"22"-70"16,37-22 55-16,3 1-4 15,-6 4 1-15,1 5 0 16,-3 4 1-16,2 1-3 16,3 1 1-16,5 1 0 15,3 0 1-15,3-5-1 16,2-7 1-16,1-4-2 0,4-3 1 15,4-7-1-15,1-7 0 16,4-7-1-16,2-10 1 16,3-6-1-16,0-8 1 15,2-7 0-15,-2 3 1 16,-6-3-1-16,4 1 1 16,-9-1 0-16,-3 5 0 15,-2 2 0-15,-2 10 1 16,-1 5 0-16,-2 4 0 15,-3 12 0-15,0 9 0 0,-3 10 0 16,0 9 1-16,1 5-1 16,-4 0 0-16,1 9 0 15,0 5 0-15,0 0-1 16,-3 5 1-16,2-1-1 16,1-1 0-16,2-6 0 15,1 1 1-15,-1-7-2 16,3-3 1-16,3-7-1 15,2-5 0-15,3-9-1 16,3-2 0-16,2-3-1 16,5-2 1-16</inkml:trace>
  <inkml:trace contextRef="#ctx0" brushRef="#br0" timeOffset="67050.48">23180 12481 30 0,'-29'-5'15'0,"-3"15"-54"0,24-6 43 15,0 6-4-15,0 6 1 16,-5 3 0-16,-3 0 1 16,1 0-2-16,-1 4 0 15,2 5 0-15,4 3 1 16,2-5-1-16,5-5 1 15,6 0-1-15,2-4 1 0,6-6-2 16,-1-3 1-16,4-8-1 16,-1-8 0-16,3-8 0 15,0 0 0-15,2-6 0 16,-2-4 1-16,0-2-1 16,-3 0 1-16,-2 2 0 15,-3 5 0-15,-3 5 0 16,-2 1 1-16,-3 6-1 15,-3 2 1-15,0 2 0 16,1 5 0-16,-1 3 0 16,3 4 1-16,0 2-2 15,0 5 1-15,0 3-1 16,0-1 1-16,0 3-1 16,0 0 0-16,3 0 0 15,-1-1 1-15,4 1-1 16,-1-5 0-16,0-2 0 0,3 0 0 15,3-7-1-15,-1-3 0 16,6-4 0-16,0-6 0 16,0-1-1-16,0-3 1 15,0 1-1-15,-1-4 0 16,1-6 0-16,3 0 1 16,-3 0 0-16,0 0 1 15,-3 2-1-15,-3 2 1 16,1 3 0-16,-3 5 0 15,-3-3 0-15,-2 8 1 16,-3 4-1-16,-3 4 1 0,1 8 0 16,-4 0 0-16,1 4-1 15,0 3 1-15,-1 0 0 16,1 2 0-16,0 0-1 16,2-2 1-16,1 0-1 15,2-3 0-15,0-2 0 16,0-2 0-16,2-2-1 15,1-6 0-15,2-1-1 16,-5-3 1-16,5-3-1 16,3-1 1-16</inkml:trace>
  <inkml:trace contextRef="#ctx0" brushRef="#br0" timeOffset="67470.92">23437 12497 25 0,'8'-9'12'0,"2"4"-46"0,-4 5 36 0,-4 3-2 16,4-3 0-16,-4 0 0 15,3-5 1-15,1 7-2 16,2-4 1-16,0 2 0 16,0 2 1-16,-3 3-2 15,0 0 1-15,0 2-1 16,1 2 1-16,-1 5-1 16,6 0 1-16</inkml:trace>
  <inkml:trace contextRef="#ctx0" brushRef="#br0" timeOffset="67695.1">23614 12474 39 0,'-3'-2'19'0,"3"16"-72"0,0-7 58 15,0 2-5-15,-2 5 0 16,-4 3 0-16,-1 2 1 15,1-1-1-15,4-4 0 16,-1 1-1-16,0-6 1 0,1 0-1 16,2-2 0-1,2 1-1-15,6-1 1 0</inkml:trace>
  <inkml:trace contextRef="#ctx0" brushRef="#br0" timeOffset="67832.67">23662 12415 23 0,'-3'-16'11'0,"14"9"-43"16,-6 7 34-16,0 2-3 15,1 3 1-15,-1 4-1 16,-3 8 0-16</inkml:trace>
  <inkml:trace contextRef="#ctx0" brushRef="#br0" timeOffset="68190.07">23783 12554 20 0,'16'-14'10'0,"19"-17"-38"0,-25 24 29 16,1-2-1-16,-1-5 0 15,-2 0 1-15,-2 2 0 16,-9 0-1-16,-2 3 0 15,-3-1 1-15,0 3 0 16,-3 2 0-16,3 5 0 16,0 5 0-16,0 5 0 15,1 1 0-15,1-4 0 0,1 5 0 16,0 2 0-16,-1 5-1 16,1 2 1-16,0 3-1 15,2-3 0-15,3-2 0 16,0-5 0-16,3-2-1 15,7-3 1-15,6-4-2 16,3-3 1-16,-3-4-2 16,-3-1 1-16,8-11 0 15,3-2 0-15</inkml:trace>
  <inkml:trace contextRef="#ctx0" brushRef="#br0" timeOffset="68490.17">24051 12408 25 0,'-6'-7'12'0,"-17"2"-45"15,17 5 36-15,-2 3-3 16,0 1 1-16,3 1-1 0,0 7 1 16,-1 0-2-16,4-3 1 15,-1-2 0-15,3 5 1 16,3 2-1-16,2 0 1 16,3 5-1-16,3 2 0 15,-1 0 0-15,1-2 0 16,-1-5 0-16,-2 3 1 15,-2 1 0-15,-6 1 0 16,-3-7 0-16,-2 0 0 16,-6-5 0-16,1 0 0 15,-4-2 0-15,-2-1 0 16,-2-1-2-16,2-3 1 0,5 4-2 16,-2-4 1-16,3 3-2 15,-4 4 1-15</inkml:trace>
</inkml:ink>
</file>

<file path=ppt/ink/ink6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48:05.452"/>
    </inkml:context>
    <inkml:brush xml:id="br0">
      <inkml:brushProperty name="width" value="0.05292" units="cm"/>
      <inkml:brushProperty name="height" value="0.05292" units="cm"/>
      <inkml:brushProperty name="color" value="#FF0000"/>
    </inkml:brush>
  </inkml:definitions>
  <inkml:trace contextRef="#ctx0" brushRef="#br0">10239 7989 27 0,'0'-28'13'0,"6"-19"-49"0,-6 33 39 15,-3-3-3-15,-2 3 0 16,-6-2 0-16,3 4 1 16,-13 5-1-16,0 9 0 15,-3 5 0-15,0 5 1 16,0 0-1-16,6 4 1 15,5 3-1-15,2 2 0 0,8 3 0 16,6-1 1-16,8-4-1 16,2 0 1-16,8 0-1 15,6 6 1-15,-1-3-1 16,0-1 1-16,-4 0-1 16,-4 0 1-16,-5-2-1 15,-5 2 1-15,-2-2-1 16,-1 0 1-16,-5-5-1 15,-8 2 1-15,-5-2 0 16,-8 3 0-16,-3-8-1 16,-3 1 1-16,1-8-1 15,2-2 1-15,6-7-2 16,4-5 1-16,9-9-2 16,5 0 1-16,5-3-1 15,6-1 0-15,7-4-1 16,4 10 1-16,7-2-1 0,0 5 1 15</inkml:trace>
  <inkml:trace contextRef="#ctx0" brushRef="#br0" timeOffset="379.09">10422 7829 36 0,'-5'5'18'16,"-1"2"-67"-16,6 2 54 0,-2 3-5 15,-1-3 1-15,3 5 0 16,0 5 1-16,0 5-2 16,0-1 0-16,3 1 1 15,-3-10 0-15,2 0-1 16,1 5 1-16,0-3-1 16,-3 3 1-16,2-2-2 15,-2-6 0-15,3-4-1 0,0-2 0 16,5-12 0-16,2 0 0 15</inkml:trace>
  <inkml:trace contextRef="#ctx0" brushRef="#br0" timeOffset="512.03">10464 7716 18 0,'-10'-9'9'0,"7"-3"-34"0,6 7 25 16,2 1-1-16,3-3 1 15,5 4-1-15,0 6 1 16</inkml:trace>
  <inkml:trace contextRef="#ctx0" brushRef="#br0" timeOffset="1276.4">10628 7878 34 0,'3'24'17'0,"-3"-12"-64"15,0-8 51-15,3 6-4 16,-3 2 0-16,0 2 0 16,2 0 1-16,1 0-1 15,0 0 0-15,-1-2 0 16,-2 0 0-16,3-3 0 0,-3-2 1 15,0 2-1-15,2-4 0 16,-2-5 0-16,3-7 0 16,-3-7 0-16,3-5 0 15,-1-2 0-15,1-5 0 16,2-2 0-16,3 0 0 16,-2-1 0-16,2 6 0 15,-3 4 0-15,0 5 0 16,0-2 0-16,1 6 0 15,-1 5 0-15,0 3 0 16,1 4 0-16,-4 8 0 0,1 2 0 16,0 4 1-16,-1-2-1 15,1-2 1-15,-1 2-1 16,-2 0 1-16,0 0-1 16,0 0 0-16,0-2 0 15,0 0 1-15,0-3-1 16,-2-2 0-16,-1-2 0 15,1 0 0-15,2-5 0 16,0 0 0-16,0-5-1 16,2-4 1-16,1-1 0 15,2-2 0-15,0-6-1 16,3-4 1-16,0-1-1 16,3-1 1-16,-1-1 0 15,1 3 0-15,-3 4 0 16,3 1 0-16,2 5 0 15,-5 5 0-15,0 5 0 16,0 2 0-16,0 5 0 16,-1 2 0-16,1 2 0 0,-2 5 0 15,-1 3 0-15,0 2 1 16,1 2-1-16,-1-7 0 16,0 2 0-16,0-2 1 15,3-2-2-15,0-2 1 16,0-1-1-16,3-4 0 15,-1-5-1-15,4 0 1 16,-1-5-1-16,5-2 1 16</inkml:trace>
  <inkml:trace contextRef="#ctx0" brushRef="#br0" timeOffset="2342.88">11113 7669 33 0,'2'-2'16'0,"-2"39"-60"0,0-27 49 0,0 6-4 15,-2 10 0-15,-1 5 0 16,0 2 1-16,1 2-3 16,2 0 1-16,0-2 0 15,2-2 1-15,1-10-1 16,0-5 1-16,-1 1-1 16,1-3 0-16,-3-2 0 15,0-3 0-15,0-9-1 16,0 5 0-16,-3-8 0 15,3-11 1-15,0-7-1 16,0 0 1-16,0-12-1 0,3-7 1 16,-3-2-1-16,2 2 1 15,-2-5 0-15,3 17 0 16,2 4 0-16,1 1 0 16,4 2 0-16,1 2 0 15,2 5 0-15,0 4 0 16,3 3 0-16,-5 5 0 15,-1 4 0-15,-2-2 0 16,0 3 0-16,-2 4 0 16,-4 2 0-16,-2 5 1 0,-2 0-1 15,-4 0 0-15,-2 0 0 16,-2 3 0-16,-1-3 0 16,1 3 0-16,-1-3 0 15,3-3 1-15,3-1-2 16,-1-5 1-16,1 2 0 15,2-5 0-15,3 3 0 16,0-5 0-16,6-7 0 16,2 2 0-16,0 0 0 15,2 0 0-15,6 1-1 16,0-3 1-16,3-5 0 16,2-7 0-16,2-4-1 15,4-1 1-15,7-14 0 16,1 1 0-16,-1-17-1 15,-5 4 1-15,-2 3 0 16,-6 3 0-16,-5 6 0 16,-8 5 0-16,-3 12 0 0,0 4 1 15,-5 10 0-15,-2 7 0 16,-4 10 0-16,-4 4 0 16,-3 12 0-16,-3-3 1 15,0 8-1-15,5 9 1 16,6 0-1-16,5-10 0 15,5 6-1-15,6 1 0 16,2-4 0-16,0-2 1 16,-2-5-1-16,2-3 0 15,6-6-1-15,2-10 1 16,8-5-1-16,0-7 1 0,0-9-1 16,0-7 0-16,-2 5 0 15,-4-3 1-15,1-5-1 16,-8 1 1-16,-5-1-1 15,-6 1 1-15,-5 6 0 16,0 3 1-16,-8 5-1 16,-5 4 1-16,-3 7 0 15,0 5 0-15,0 3 0 16,3 6 0-16,2 1-1 16,3-3 1-16,3 5-1 15,2 0 1-15,6 4-1 16,2 1 1-16,3-1-1 15,3 1 0-15,2-3 0 16,3-2 1-16,5-5-2 16,6-7 1-16,2 0-2 15,0-7 1-15,-3-5-2 0,-2-2 1 16,5 0-1-16,3-2 0 16,0 2 0-16,-3-3 1 15</inkml:trace>
  <inkml:trace contextRef="#ctx0" brushRef="#br0" timeOffset="6546.33">21434 8074 24 0,'3'-14'12'0,"-1"4"-44"0,-2 3 35 0,0-5-3 16,-2 3 1-16,2 2-1 15,-3 4 1-15,-8 3-1 16,-5 8 0-16,-5-4 1 16,-3 3 0-16,-2 12 0 15,5 2 0-15,2 5-1 16,3 5 1-16,3 4-1 16,5-2 1-16,3 0-1 15,5 0 0-15,3-3 0 16,5-4 0-16,2-5-1 15,9-4 0-15,4-8 0 16,1-4 0-16,0-7-1 0,-3-8 0 16,6-4 0-16,4-2 0 15</inkml:trace>
  <inkml:trace contextRef="#ctx0" brushRef="#br0" timeOffset="7538.22">21751 7984 28 0,'-21'-7'14'0,"-5"10"-52"0,20-1 42 0,-1 5-4 16,-4 5 1-16,-2-3-1 15,-3 8 1-15,0 13-1 16,3-6 0-16,0 2 0 16,2 2 1-16,3 0-1 15,3 0 0-15,2-2 0 16,6-5 1-16,5-7-1 15,2 3 0-15,1-5-1 16,2-5 1-16,0-3 0 16,3-6 0-16,3-7-1 15,-3-3 1-15,5-7-1 16,0 3 1-16,-8-6-1 16,-2-1 1-16,-1 2-1 15,-2-8 0-15,-2 11 0 16,-6-1 1-16,0-2-1 15,2 2 1-15,-2 2 0 16,3-1 0-16,2 3 0 0,3 4 0 16,-3 1 0-16,3 3 0 15,-2 0 0-15,-1 2 0 16,0 3 0-16,-2 4 1 16,-1 3 0-16,1 2 1 15,0 3-1-15,-1-1 0 16,1 5 0-16,0 3 1 15,-1 4-1-15,1 0 0 16,-3 2-1-16,0 1 1 16,0-3-1-16,0-2 1 15,0-3-1-15,0-1 0 0,0-4 0 16,0-4 0-16,0-4 0 16,0-3 0-16,3-7-1 15,-3-5 1-15,2-5-1 16,-2-4 0-16,3-2 0 15,0 6 1-15,2 3-1 16,0 2 1-16,0 3 0 16,1 2 0-16,-1 2 0 15,0 3 1-15,3-3 0 16,0 1 0-16,3 4-1 16,-3 4 1-16,0 6-1 15,0 1 1-15,-1 1-1 16,-1 2 0-16,-1-2 0 15,0 0 1-15,-2 4-1 16,0-6 0-16,-3-3 0 0,0 0 0 16,0-5 0-16,0-2 0 15,2-5 0-15,1-4 0 16,0-5-1-16,-1-5 1 16,4 0-1-16,-1 3 1 15,3-3-1-15,2 0 1 16,1-2-1-16,0 5 1 15,-1 1 0-15,3 1 0 16,-2 5 0-16,-1 2 0 16,4 7 0-16,2 2 1 0,-6 5-1 15,-2 5 0 1,3-3 0-16,-3 1 1 0,0 6-1 16,2 3 1-16,-2-2-1 15,0-3 0-15,3-3 0 16,-1-6 0-16,-2 2-2 15,3-9 1-15,-3-5-1 16,0-3 0-16,5-6 0 16,5-5 0-16</inkml:trace>
  <inkml:trace contextRef="#ctx0" brushRef="#br0" timeOffset="8543.02">22371 7885 40 0,'-3'3'20'0,"-5"16"-73"16,5-12 59-16,-2 12-6 15,-3 6 1-15,0 6-1 16,3 0 1 0,0 18-1-16,-1-9 0 15,4-2 0-15,-1-10 1 16,0-5-1-16,1-9 1 16,2-7-1-16,0-7 0 15,5-9 0-15,-2-7 0 16,2-8 0-16,0-2 0 15,3-7 0-15,3-4 0 16,2-1 0-16,3-4 0 16,2 2 0-16,-2 9 0 15,3-4 0-15,5 4 0 16,-1 8 0-16,1 2 0 0,0 9 0 16,0 7 0-16,-6 3-1 15,-7 6 1-15,-3 8 0 16,-6 9 0-16,-7-4 0 15,-5 2 1-15,-4 2-1 16,1 0 0-16,-3 0 0 16,-2-2 0-16,-3 0 0 15,-3-3 1-15,3-2-1 16,2-4 0-16,3-1 0 16,6-2 0-16,4-2-1 15,6-3 1-15,8 1-1 16,6-6 1-16,4-6-1 15,6-10 1-15,10-4-1 16,3-13 0-16,-2-6 0 16,-6-7 0-16,0-6 0 0,0 4 1 15,-5 1 0-15,-3 8 0 16,-5 4 0-16,-6 10 0 16,-4 9 0-16,-9 1 1 15,-2 6 0-15,-3 7 0 16,0 7 0-16,-3 8 1 15,6 4 0-15,0 2 0 16,-1 13-1-16,-1 4 0 16,1 2 0-16,1 0 1 15,2 3-2-15,1-5 1 16,2 0-1-16,2-1 1 0,-2-6-1 16,3-4 0-16,5-8 0 15,2-5 0-15,6-7-1 16,5-6 1-16,3 1-1 15,3-6 1-15,2-5-1 16,-3-3 1-16,6-4-1 16,-5 2 1-16,-4-6-1 15,-7 1 1-15,-3 5-1 16,-5 0 1-16,-5 5 0 16,-3 2 0-16,-3 5 0 15,-2 7 1-15,-3 5-1 16,-2 2 1-16,-1 5 0 15,0 0 1-15,-2 4-1 16,0 5 0-16,2 1 0 16,1-4 1-16,4 1-2 15,1-5 1-15,8 3-1 0,2-1 1 16,6 1-1-16,-3-3 0 16,2-2 0-16,3-3 0 15,1-4-2-15,2-5 1 16,2-3-2-16,6-1 0 15,0-3-1-15,-6 2 0 16,6 0 0-16,-3-2 0 16,0-5 1-16,-2-4 1 15</inkml:trace>
  <inkml:trace contextRef="#ctx0" brushRef="#br0" timeOffset="8768.29">23106 7747 52 0,'0'-7'26'0,"3"9"-95"0,-1 3 78 0,4-1-8 15,-1 3 0-15,3 1 1 16,0 3 1-16,2 3-4 16,4 1 1-16,2 1 1 15,2 3 0-15,3-7 0 16,6-1 0-16,-4 3-2 16,1-2 1-16,0 0-2 15,0-3 1-15,-3-2-2 16,-2-4 0-16,-1-1-1 15,-5-7 1-15,1-4-1 16,-4-5 1-16</inkml:trace>
  <inkml:trace contextRef="#ctx0" brushRef="#br0" timeOffset="8949.77">23424 7756 38 0,'-35'7'19'0,"9"-2"-69"0,18 0 57 15,-5 2-6-15,-3 4 0 16,-5 4 1-16,-6 8 0 15,-2-4-3-15,-5 4 1 16,4 6 0-16,7-1 1 16,-1-2-2-16,0 2 0 15,3 2-2-15,0 3 0 16,-3-4 0-16,8-4 1 16</inkml:trace>
  <inkml:trace contextRef="#ctx0" brushRef="#br0" timeOffset="29635.91">11224 11660 30 0,'-29'-61'15'0,"-11"-54"-57"0,35 77 44 0,-9-4-2 16,-12-8 0-16,-14 3 0 15,-10 10 1-15,-8 6-1 16,2 15 0-16,-7 6 0 16,-9 15 1-16,6 16-1 15,0 22 0-15,5 29 0 16,5 25 0-16,17 20 0 16,10 8 1-16,23 0-1 15,25 2 0-15,29-5 0 16,10-21 1-16,21-14-1 15,24-9 1-15,-5-24-1 16,3-19 1-16,-3-21-1 16,0-14 1-16,-8-26 0 0,-27-23 0 15,-7-31-1 1,-14-28 1-16,-13-21-1 0,-26-20 0 16,-19-8 0-16,-11 6 0 15,-12 8-1-15,-6 11 0 16,5 19-1-16,3 22 1 15,-8 18-1-15,-8 11 0 16</inkml:trace>
  <inkml:trace contextRef="#ctx0" brushRef="#br0" timeOffset="36229.54">21360 13657 29 0,'0'-2'14'0,"2"13"-52"0,-2-4 41 16,0 7-3-16,3 1 0 15,0 3 0-15,-1 8 1 16,4 3-1-16,-1 1 0 16,3-9 0-16,-3 10 1 15,1-3-1-15,-4 3 0 0,1-1 0 16,-3-2 0-16,2-2-2 16,1-5 1-16,2 1-1 15,-7-8 1-15</inkml:trace>
  <inkml:trace contextRef="#ctx0" brushRef="#br0" timeOffset="36409.49">21233 13880 24 0,'16'-14'12'0,"13"-7"-46"15,-19 16 36-15,6 1-2 16,0-1 0-16,3 0-1 16,-1 1 0-16</inkml:trace>
  <inkml:trace contextRef="#ctx0" brushRef="#br0" timeOffset="37323.53">21513 13845 29 0,'3'28'14'0,"0"5"-53"0,-3-30 43 16,2 1-4-16,4 6 0 16,-1 1 0-16,3 4 1 15,-3-4-2-15,0-1 1 16,1-3 0-16,-6-7 1 0,0 0-1 16,2-10 0-16,-2-6 0 15,0 11 0-15,0-4 0 16,0-3 0-16,3 0 0 15,2-2 0-15,3 0-1 16,0 0 1-16,3 2-1 16,-1-2 0-16,3 5 0 15,1-1 0-15,-1 3 0 16,3 0 1-16,2 0-1 16,1 0 0-16,2 0 0 15,0 0 1-15,0 2 0 16,-5-2 0-16,-3 0 0 15,-2 0 1-15,-3 2-1 16,0 3 1-16,-3 0-1 16,-5 2 1-16,-2-3 0 15,-4 3 0-15,-4 3 0 16,-4 4 0-16,1 4 0 0,-3 6 0 16,3 2-1-16,3 2 1 15,2-2-1-15,2 2 1 16,-2-12-1-16,8 1 0 15,3-1 0-15,5 1 0 16,0-6 0-16,0 1 0 16,0-5 0-16,2 0 0 15,1 2-1-15,2-6 1 16,0-3-1-16,-2-3 1 16,-6-4-1-16,1 0 0 0,-1-3 0 15,0 6 1-15,-2-1 0 16,-1 2 0-16,-2 6 0 15,0 4 0-15,0 2 0 16,0 3 1-16,3 2-1 16,-3 2 1-16,0 3 0 15,0 2 0-15,3-2-1 16,-3-5 1-16,0 0-1 16,0 2 1-16,0 3-1 15,2-2 1-15,1-1-1 16,0-2 0-16,2-7-1 15,0-5 1-15,3 5-1 16,0-4 0-16,0-3-1 16,0-5 1-16,0-2 0 15,0 2 0-15,0-7 0 0,0 0 1 16,-3 5 0 0,0 2 0-16,-2 5 0 0,-3 3 1 15,0 4 0-15,0 4 0 16,0 3-1-16,0 3 1 15,0 2 0-15,0 2 0 16,3 2-1-16,-1-4 0 16,1 0 0-16,2-3 0 15,0-2-1-15,1-2 1 16,2-5-2-16,2-2 1 16</inkml:trace>
  <inkml:trace contextRef="#ctx0" brushRef="#br0" timeOffset="37429.67">21971 13666 11 0,'-11'-4'5'0,"9"1"-20"0,2 3 15 0,0 0-1 15,0 0 1-15</inkml:trace>
  <inkml:trace contextRef="#ctx0" brushRef="#br0" timeOffset="37849.21">22085 13725 27 0,'-3'17'13'0,"6"-6"-49"16,-1-4 39-16,1 5-3 0,0 5 0 16,-3 1 0-16,0 1 1 15,5-2-1-15,-2 2 0 16,-1-10 0-16,1 3 1 15,0-5-1-15,-1-3 1 16,4-4-1-16,-1-4 0 16,0-6 0-16,0-6 0 15,1-8 0-15,-1 3 0 16,0 5 0-16,3 2 0 16,0 2-1-16,0 2 1 15,-3 3 0-15,1 0 0 0,-1 5 0 16,0 4 0-16,1 3 0 15,-1 4 0-15,0 3 0 16,0 5 0-16,1-1 0 16,-1 3 0-16,3-3 0 15,-3 1 0-15,-2-10 0 16,2 0 0-16,0-5-1 16,1 5 1-16,2-2-2 15,2-3 1-15</inkml:trace>
  <inkml:trace contextRef="#ctx0" brushRef="#br0" timeOffset="38344.17">22638 14019 31 0,'16'-21'15'0,"-8"-17"-57"0,-3 27 44 0,0-4-2 16,3-3 0-16,0-6 0 16,0-2 1-16,-3 0-2 15,-2 5 1-15,-6 7 0 16,-2 5 1-16,-3 4-1 16,3 7 0-16,-3 5 0 15,0 5 1-15,0 0-1 16,3 4 1-16,-1-4-1 15,4 7 1-15,2-3-1 16,2 3 0-16,1-5 0 16,0 3 1-16,2-3-1 15,0-2 1-15,3-5-2 16,3-7 0-16,-1-5 0 16,4-7 0-16,1 0-1 15,4-2 1-15</inkml:trace>
  <inkml:trace contextRef="#ctx0" brushRef="#br0" timeOffset="38674.96">22857 13793 34 0,'-2'12'17'0,"-9"16"-64"0,11-18 51 15,-3 4-4-15,1-5 1 16,-1 5-1-16,3 0 1 16,0 3-1-16,0-1 0 15,0-2 0-15,0 1 1 16,0-4-1-16,0-1 1 0,0-6-1 15,0-4 0-15,3-4 0 16,-3-3 0-16,0-5-1 16,2-2 1-16,1 2-1 15,5-2 1-15,-3 0-1 16,3 0 1-16,0 0 0 16,0 0 0-16,0-3-1 15,3 5 1-15,-1 1 0 16,1 1 0-16,-1 1 0 15,1 2 0-15,2 2-1 16,0 5 1-16,1 0-1 16,-4 2 0-16,4 5 0 15,4 3 0-15</inkml:trace>
  <inkml:trace contextRef="#ctx0" brushRef="#br0" timeOffset="39065.18">23074 13850 34 0,'0'9'17'0,"-5"12"-63"0,5-18 51 0,0 6-5 16,0 3 0-16,0 4 0 16,3-2 1-16,-3-2-1 15,0-2 0-15,0-1 0 16,0-2 0-16,0-2 0 16,2-3 1-16,-2-2-1 15,0-9 0-15,0-5-1 16,0-5 1-16,0-2 0 15,0-5 0-15,0-2-1 16,3 2 1-16,2 4-1 16,1 6 1-16,4 2-1 15,3 5 1 1</inkml:trace>
  <inkml:trace contextRef="#ctx0" brushRef="#br0" timeOffset="39425.21">23429 13742 29 0,'-19'-3'14'0,"-18"3"-51"0,29-2 40 16,-5 4-3-16,-3 3 1 16,-2 4 0-16,-1 1 0 15,3 4-1-15,0 0 0 16,6 2 1-16,2 1 0 15,3-3-1-15,2 0 1 0,6 5-1 16,2-3 0-16,3-1 0 16,2-4 1-16,1-1-1 15,2-10 0-15,1-5 0 16,-4-2 0-16,3-2 0 16,1-3 0-16,-4-5 0 15,-2-4 1-15,0 2-2 16,-3 0 1-16,1 3-1 15,-4 2 0-15,1 5 0 16,-3 1 0-16,3 1-1 16,-1 3 0-16,6-1 0 15,0 7 0-15</inkml:trace>
  <inkml:trace contextRef="#ctx0" brushRef="#br0" timeOffset="40085.98">23487 13746 27 0,'3'10'13'0,"-3"11"-49"0,0-14 40 15,0 5-4-15,0 2 0 16,0 2 0-16,0-2 1 16,0 8-1-16,0-4 0 15,0-4 0-15,0 3 1 16,0-5-1-16,0-5 1 16,-3-5-1-16,3-4 0 15,0-5 0-15,0-3 0 16,3-1 0-16,-1-6 0 15,4-4 0-15,2-3 0 0,0 3 0 16,5 2 0-16,0 5 0 16,3 5 0-16,0-1-1 15,2 3 1-15,6 0-2 16,-3 5 1-16,0-3-1 16,1 8 1-16</inkml:trace>
  <inkml:trace contextRef="#ctx0" brushRef="#br0" timeOffset="40507.93">23072 13805 23 0,'2'-14'11'0,"6"2"-43"0,-2 10 34 0,1-3-2 16,4 0 0-16,2 1 0 15,1-1 1-15,1 0-2 16,1 1 1-16,3 1-1 15,-1 1 1-15</inkml:trace>
  <inkml:trace contextRef="#ctx0" brushRef="#br0" timeOffset="40941.47">23778 13751 35 0,'24'-5'17'0,"8"-9"-64"0,-24 14 50 0,2-5-3 15,1 5 0-15,-3 0 0 16,0 0 1-16,0 0-1 16,2 3 0-16,3-1 0 15,1 1 0-15,2-1 0 16,-1 0 0-16,4-2 0 15,2-2 1-15,0 2-2 16,0-5 1-16,1 0 0 16,-4-4 0-16,-2-3-1 15,0 3 0-15,-6-1 0 16,1 1 0-16</inkml:trace>
  <inkml:trace contextRef="#ctx0" brushRef="#br0" timeOffset="41226.46">23863 13866 29 0,'-16'3'14'0,"21"-10"-52"0,-2 2 41 16,2-2-3-16,3 0 0 15,-3 0 0-15,3 0 0 16,3 0 0-16,-1-3 0 15,1 3 0-15,2 2 0 16,1 5 0-16,-1 3 1 16,3 1-1-16,5 3 0 15,0 1 0-15,0 1 0 0,0 0-1 16,0-2 1 0,1 3-1-16,1-5 0 0,4-3 0 15,5 3 0-15</inkml:trace>
  <inkml:trace contextRef="#ctx0" brushRef="#br0" timeOffset="41557.38">24522 13650 31 0,'-22'-17'15'0,"-15"13"-56"15,24 8 46-15,-3 1-4 16,-2 5 0-16,-1 4 0 15,1 2 0-15,4-2-2 0,7 3 1 16,-7 6 1 0,6 1 0-16,3-1-1 0,0 1 1 15,2-3-1-15,6 0 0 16,5-2 0-16,5-10 1 16,5-4-1-16,4-3 0 15,-1-4 0-15,3-7 0 16,-1-10 0-16,-1-2 0 15,-4 2-1-15,-5-7 1 16,-5 0-1-16,-2-5 0 16,-6 3-1-16,0 2 0 15,-6 5 0-15,-4 5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4-18T19:32:48.081"/>
    </inkml:context>
    <inkml:brush xml:id="br0">
      <inkml:brushProperty name="width" value="0.05" units="cm"/>
      <inkml:brushProperty name="height" value="0.05" units="cm"/>
    </inkml:brush>
  </inkml:definitions>
  <inkml:trace contextRef="#ctx0" brushRef="#br0">1 9 24575,'-1'-4'0,"29"2"0,25 1 0,24 1 0,12 0 0,-5-1-2458,-5 1 0,-1-1 1,6 1-1,15 1 2393,-30 1 1,8-1-1,6 1 1,4 0 0,6 0-1,3 1 1,2 0-1,3 1 1,1 1 0,0 1-1,-1 1 1,-1 1-93,-14 0 0,2 1 0,0 0 0,0 1 0,2 1 0,0 0 0,1 1 0,1 0 0,1 2 0,1-1 1,1 2-1,1 0 0,1 1 0,1 0 0,2 1 0,1 1 157,-15-3 0,3 1 0,1 1 0,2 1 0,1 1 0,1-1 0,1 2 0,1 0 0,0 0 0,2 1 0,-1 0 0,1 0 0,0 1 0,0 0 0,0 0 0,-1 0 0,0 1 0,0-1 0,-2 0 0,0 1 0,-1-1 0,-2 0 0,-1 0-53,10 2 0,-1 0 0,0 1 0,-1-1 0,0 0 0,-1 1 1,0 0-1,0 0 0,-1 0 0,0 0 0,-1 0 0,-1 1 0,0 0 1,0 1-1,-1-1 0,-1 1 0,0 1 0,0 0 0,-1 0 53,3 2 0,0 1 0,1 0 0,-1 1 0,-1 0 0,0 0 0,0 1 0,-1 0 0,-1 0 0,-1 1 0,-1-1 0,-1 0 0,-1 1 0,-3-1 0,0 0 0,-3-1 0,-1 0-113,18 8 1,-2 1 0,0 1 0,-3-1 0,-2 0 0,-2 0 0,-3-1-1,-2-1 1,-5-1 0,-3-3 0,-4-1 112,26 12 0,-11-4 0,-5-2 0,1 0 0,4 3 239,-9-5 0,5 3 1,3 1-1,-1-1 1,-5-1-1,-8-5 0,-12-5-239,21 11 0,-14-6 1684,6 2 1,-8-5-1685,-13-11 1259,-73-66 1,11 26-1,-28-32 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4-18T19:32:48.889"/>
    </inkml:context>
    <inkml:brush xml:id="br0">
      <inkml:brushProperty name="width" value="0.05" units="cm"/>
      <inkml:brushProperty name="height" value="0.05" units="cm"/>
    </inkml:brush>
  </inkml:definitions>
  <inkml:trace contextRef="#ctx0" brushRef="#br0">10962 0 24575,'-65'11'0,"-1"0"0,-9 1 0,-14 7 0,18 1 0,-11 5 0,-9 4 0,-6 3 0,-4 2 0,-3 0-894,25-9 0,-2 2 1,-3 0-1,-3 1 0,-2 1 1,-2 1-1,-2 1 0,-1 1 1,-2 0-1,0 1 0,-2 1 800,16-5 1,-1 1 0,-1 0 0,-1 1 0,-2 0 0,-1 1 0,0 1 0,-1 0 0,-2 1 0,0 0-1,0 0 1,-2 1 0,0 0 0,0 0 0,-1 0 0,0 1-15,8-3 0,-2 0 0,-1 1 1,0 0-1,-2 1 0,0 0 1,-1 0-1,0 1 0,-1 0 0,0 0 1,0 0-1,0 1 0,0-1 1,0 0-1,1 0 0,0 0 0,1 0 1,0 0-1,1-1 0,1 0 108,-4 1 0,0 1 0,1-1 0,-1 1 0,1-1 0,-1 0 0,2 0 0,-1 1 0,1-1 0,0 0 0,1-1 0,0 1 0,1 0 0,1-1 0,0 1 0,1-1 0,1 0 0,0 0-59,-5 2 0,0 0 1,0 1-1,1 0 1,1-1-1,0 0 1,1 0-1,1 0 0,1 0 1,0-1-1,2-1 1,1 0-1,1 0 1,1-1-1,2-1 59,-19 7 0,2 0 0,2 0 0,1-2 0,2 0 0,2-1 0,1-1 0,1-1 0,2 0 0,0-2-124,-3 1 0,0-1 0,2-1 0,1-1 0,2-1 0,3-1 0,3-2 0,3 0 124,-10 3 0,5-2 0,3-1 0,1-2 0,-2 1 445,-5 2 0,-4 0 1,2-1-1,6-3 0,11-6-445,-6-5 0,8-4 1823,-11 6 0,3-3-1823,-16-7 5451,3-5-5451,29-1 0,3-1 0,28 0 0,16 1 0</inkml:trace>
</inkml:ink>
</file>

<file path=ppt/ink/ink6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1T03:53:04.608"/>
    </inkml:context>
    <inkml:brush xml:id="br0">
      <inkml:brushProperty name="width" value="0.05292" units="cm"/>
      <inkml:brushProperty name="height" value="0.05292" units="cm"/>
      <inkml:brushProperty name="color" value="#FF0000"/>
    </inkml:brush>
  </inkml:definitions>
  <inkml:trace contextRef="#ctx0" brushRef="#br0">13010 1241 27 0,'-14'5'13'0,"17"-7"-49"16,-3 2 39-16,3 7-3 16,2 0 0-16,0 7 1 15,3 5 0-15,3-5-1 16,-1 7 0-16,1 5 0 16,2-5 1-16,0-2-1 15,-2 2 0-15,-3 0 0 16,0-2 1-16,-3-7-2 0,0 2 1 15,1-7-1-15,-1-5 0 16,0-4-1-16,3-5 1 16</inkml:trace>
  <inkml:trace contextRef="#ctx0" brushRef="#br0" timeOffset="134.44">13049 1037 2 0,'6'-5'1'0,"17"-2"-4"0,-12 12 3 0</inkml:trace>
  <inkml:trace contextRef="#ctx0" brushRef="#br0" timeOffset="629.77">13211 1211 29 0,'-11'28'14'0,"8"-21"-52"15,3-7 42-15,3 12-4 16,0-3 0-16,-1 3 0 16,4 2 1-16,-1 0-1 15,0 0 0-15,1-4 0 16,-1-1 0-16,0-2 0 0,0-2 1 15,1-3-1-15,-4-2 0 16,1 5 0-16,-3 2 1 16,0-7-1-16,0 0 0 15,0-5 0-15,-3-4 0 16,3-5-1-16,3-5 1 16,2-2-1-16,3-3 1 15,0 1 0-15,3-1 0 16,-1 1 0-16,4 4 0 0,-1 5 0 15,0 2 1-15,0 5-1 16,0 7 1-16,1 0-1 16,-4 2 1-16,6 8-1 15,-3 6 1-15,1-2-1 16,-1 3 1-16,3 4-1 16,-3-2 0-16,-2-3-1 15,-1-2 1-15,3-2-1 16,1-5 1-16,-4-2-2 15,3-12 1-15,-2-2-1 16,0-1 0-16,-1-11 0 16,6-10 1-16</inkml:trace>
  <inkml:trace contextRef="#ctx0" brushRef="#br0" timeOffset="854.11">13639 851 28 0,'0'-26'14'0,"0"24"-52"0,0 2 42 16,0 0-4-16,0 0 1 15,3 7 0-15,0 7 1 16,2 5-2-16,-2-5 0 16,2 14 1-16,3 5 0 15,-3 2 0-15,-2 5 0 16,-1 5-1-16,-2-10 1 16,3 3-1-16,0-5 0 15,-1-3-1-15,4-4 0 16,-1-5-1-16,0-4 0 15,0-3 0-15,3-7 0 0</inkml:trace>
  <inkml:trace contextRef="#ctx0" brushRef="#br0" timeOffset="1050.46">13615 1093 29 0,'-18'-2'14'0,"15"-3"-53"16,3 5 42-16,3-7-3 15,2 0 0-15,8 0 0 16,6-7 1-16,5 0-1 16,0 2 0-16,2-9 0 15,-2 14 0-15,0-5-1 16,0 10 0-16,-1-3 0 16,6 5 0-16</inkml:trace>
  <inkml:trace contextRef="#ctx0" brushRef="#br0" timeOffset="1469.31">13914 1246 25 0,'0'5'12'0,"6"-5"-46"0,-1-5 37 15,3 0-3-15,3 3 0 16,2-12 0-16,-3 0 0 15,1-10 0-15,0 8 0 16,-1-8 0-16,-2 1 1 0,-3-3-1 16,-2 5 1-16,-3-3-1 15,-3 8 0-15,3-3 0 16,-2 7 1-16,-4 3-1 16,-2 9 1-16,1 0 0 15,-4 7 0-15,3 2 0 16,0 8 0-16,0 4 0 15,3 0 0-15,2 5 0 16,6 2 0-16,2-2-1 16,6-7 1-16,-3 2-1 15,0-9 0-15,0 2 0 16,2-7 0-16,1 0-1 16,2-7 0-16,3 0 0 15,0-5 0-15,2-4-1 16,1-3 0-16,-1-2-1 15,3 0 1-15</inkml:trace>
  <inkml:trace contextRef="#ctx0" brushRef="#br0" timeOffset="7234.79">14208 978 36 0,'-3'21'18'0,"3"17"-68"0,0-31 54 0,3 7-4 16,-3 0 0-16,0 7 0 16,3 0 1-16,-3 3-2 15,0-8 1-15,0 1 0 16,0-3 1-16,0 0-1 15,-3-7 0-15,0-7 0 16,1-7 0-16,-3-5 0 16,2-4 1-16,3-3-1 15,0-2 0-15,0-5 0 16,3-7 0-16,4 5 0 16,1 11 0-16,0 1-1 15,3 2 1-15,2 0-1 16,3 2 1-16,3 5-1 15,2-5 0-15,5 5-1 0,3 0 1 16</inkml:trace>
  <inkml:trace contextRef="#ctx0" brushRef="#br0" timeOffset="7924.42">14568 938 31 0,'-16'12'15'0,"11"-5"-57"16,5 0 46-16,0 12-4 16,2 4 0-16,-2 8 0 15,3 9 0-15,-3-5 0 16,0 0 0-16,0 3 0 15,0-5 0-15,0 0 0 0,0-5 0 16,-3-2 0-16,1-10 0 16,-1 1 0-16,3-15 0 15,0-4-1-15,0-17 1 16,0-2-1-16,0-3 0 16,3-9 0-16,-1-2 1 15,-2-5-1-15,0-2 1 16,6 4 0-16,-1 3 0 15,6-3 0-15,4 3 1 16,-1 2-1-16,2 5 1 16,2 7-1-16,3 2 1 0,3 7-1 15,-3 5 1-15,-2 12-1 16,-3 2 1-16,-3 7-1 16,-5-2 1-16,-3 9-1 15,-5 7 0-15,-3-2 0 16,-4 2 1-16,-9-2-1 15,0 0 1-15,0-5-1 16,3-2 0-16,-1-5 0 16,4-2 0-16,2-5-1 15,3-7 1-15,2-7-1 16,3-5 0-16,11 0-1 16,-1-4 1-16</inkml:trace>
  <inkml:trace contextRef="#ctx0" brushRef="#br0" timeOffset="8240.23">14838 886 32 0,'2'12'16'0,"1"14"-60"0,-3-19 47 16,3 0-3-16,-1 5 0 16,1 4 0-16,0 8 1 15,-1-8-1-15,-2 8 0 16,0-3 0-16,-2-2 1 15,2-3-1-15,-3-4 0 16,3 2 0-16,-3-12 0 16,3-4 0-16,0-10 1 0,-2 3-1 15,-1-10 0-15,3 0 0 16,0-4 0-16,0 6 0 16,3 1 0-16,2-1 0 15,0 1 0-15,3-5-1 16,3 2 1-16,2 5-1 15,3-3 1-15,3 8-2 16,-1 2 1-16</inkml:trace>
  <inkml:trace contextRef="#ctx0" brushRef="#br0" timeOffset="8692.12">15071 1013 25 0,'10'-16'12'0,"19"2"-46"0,-21 9 36 16,3-2-2-16,-1-7 0 15,1 2 0-15,-3-2 1 16,-3 0-1-16,-2 2 0 16,-3 3 0-16,-3 4 1 0,-7 0-1 15,-4 5 1-15,1 5-1 16,3 2 1-16,-1 0-1 16,3 5 1-16,0-10-1 15,3 10 1-15,2 0-1 16,3 4 1-16,0 3-1 15,6-5 1-15,4 5-1 16,3-5 0-16,3-7 0 16,0-2 0-16,3-5-1 15,-1-7 1-15,-5-5-1 16,1-2 0-16,-1-10-1 16,0 1 0-16,6-8 0 15,-1-2 1-15</inkml:trace>
  <inkml:trace contextRef="#ctx0" brushRef="#br0" timeOffset="8916.76">15335 630 25 0,'-5'-26'12'0,"-3"12"-45"0,8 7 36 16,-3 7-3-1,3 2 1-15,0 8-1 0,0-3 1 16,3 7-1-16,0 7 0 16,-3 12 1-16,0-5 0 15,0 10 0-15,0 2 0 16,-3-7 0-16,3 4 0 15,0 3-1-15,3-2 0 16,2-10 0-16,-2-2 0 16,-1-7-1-16,4-5 0 15,-1 0-1-15,0-12 1 16</inkml:trace>
  <inkml:trace contextRef="#ctx0" brushRef="#br0" timeOffset="10117.33">15322 863 23 0,'-13'-24'11'0,"10"10"-41"16,3 14 31-16,5-2-1 16,1 2 0-16,2 0 0 15,5 0 0-15,3 0 0 16,0-5 0-16,5-2 0 16,0 0 0-16,3-5 0 15,5 3 0-15,0-3 0 16,0 5 0-16,-2-5 0 15,-4 5 0-15,-4 0-1 16,-6 5 1-16,-2-3 0 16,-3 5 1-16,-3 5 0 0,-5-3 0 15,-5 5 0-15,-3 7 1 16,-6-2-1-16,-1 0 1 16,-1 2-1-16,3 0 0 15,-1 5 0-15,4 2 0 16,2-2-1-16,2-3 0 15,4-4 0-15,4 2 1 16,6 0-1-16,3-2 0 16,2-5-1-16,0-2 1 15,1-5-1-15,2 0 1 0,-3-12-1 16,-5-2 0-16,0-5 0 16,0 5 1-16,0-7-1 15,-3 7 0-15,0-3 1 16,-2 3 0-16,-3 5 0 15,0-3 0-15,0 5 0 16,0 7 1-16,0 0 0 16,0 7 0-16,0-7-1 15,0 5 1-15,0 2-1 16,2 0 0-16,1 7 0 16,0-5 1-16,2 8-1 15,0-3 0-15,1 0 0 16,-1-2 0-16,3-5 0 15,2-7 0-15,6 0 0 16,0-7 0-16,0-5-1 16,3-9 1-16,2-3-1 15,-3-6 0-15,1-3 0 16,-3-7 0-16,-3 0 0 16,0 7 1-16,-5-5-1 0,0 8 1 15,-5 4 0-15,-6 0 0 16,-2 12 0-16,-6 0 0 15,-2 9 0-15,0 10 0 16,-1-3 1-16,4 17 0 16,-1 0-1-16,6 9 1 15,0 0-1-15,-1 10 1 16,4-5-1-16,2-3 1 0,5 1-1 16,3 2 0-16,3-7 0 15,-1 2 1-15,1-9-1 16,2-3 0-16,0-4 0 15,0-5 0-15,3-7 0 16,0-12 0-16,-3 3 0 16,1-5 0-16,-1 4-1 15,-5-4 1-15,-3 0 0 16,0 0 0-16,-2-7 0 16,-6 7 0-16,1-3-1 15,-6 3 1-15,0 5 0 16,-3-1 0-16,3 3 0 15,3 5 0-15,2 2-1 16,3 0 1-16,6 0 0 16,2 2 0-16,2 3 0 15,3-3 0-15,3 1 0 16,0-3 0-16,3-3-1 0,-6 1 1 16,0-5-1-16,-2 0 1 15,-1 0-1-15,-2 0 1 16,0 0 0-16,-3-3 0 15,1 8-1-15,-6 2 1 16,0 0 0-16,0 0 1 16,0 7-1-16,-3 5 1 15,0 2 0-15,1 0 0 16,2 7 0-16,-3-2 0 16,3 0-1-16,0-3 1 0,0 1-1 15,0-3 0-15,0 0-1 16,0-7 0-16,3-5-1 15,2-2 0-15,11 0 0 16,-3-16 1-16</inkml:trace>
  <inkml:trace contextRef="#ctx0" brushRef="#br0" timeOffset="10238.52">16073 538 20 0,'-10'-9'10'0,"18"16"-38"16,-6-14 29-16,4 7-1 15,4-5 0-15,-2 10-1 16,3 4 0-16</inkml:trace>
  <inkml:trace contextRef="#ctx0" brushRef="#br0" timeOffset="10777.95">16200 769 19 0,'14'0'9'0,"12"-12"-35"0,-15 5 28 16,-1-7-2-16,4-3 0 15,-1-4 0-15,0-12 0 16,0-2 0-16,-2-5 0 16,-3-2 0-16,-3 9 0 15,-2 0 0-15,-6 7 1 16,0 0-1-16,-2 12 1 16,-3 7-1-16,0 7 1 15,-2 2 0-15,-1 8 0 0,0 11 0 16,4-2 0-16,-1 9-1 15,5 0 1-15,0 10 0 16,3-3 0-16,3 0-1 16,2 3 0-16,1-5 0 15,1-10 1-15,1 1-1 16,0-10 0-16,3-2 0 16,2 2 0-16,3-12-1 15,3-2 0-15,-1-9 0 16,1-3 0-16,-1-2 0 15,-5-5 0-15,-2 0-1 16,0-2 1-16,-4 0 0 16,1-5 0-16,-2 12 1 15,-4-5 0-15,1 10 0 16,-3 2 1-16,3 9-1 16,-3 5 1-16,0 5 0 0,0 4 0 15,2 3-1-15,-2 7 1 16,0 2-1-16,0-4 1 15,3-3-1-15,-3 0 1 16,0-2-2-16,0-3 1 16,0-4-1-16,0-5 1 15,3-2-2-15,7-5 1 16</inkml:trace>
  <inkml:trace contextRef="#ctx0" brushRef="#br0" timeOffset="10914.67">16481 538 22 0,'-8'-9'11'0,"11"2"-42"16,2 9 32-16,0-2-2 15,3 0 0-15,8-2 0 16,0-3 1-16</inkml:trace>
  <inkml:trace contextRef="#ctx0" brushRef="#br0" timeOffset="11154.27">16706 289 40 0,'-5'7'20'0,"2"12"-74"16,3-12 59-16,0 12-5 16,0-5 1-16,0 12 0 15,0 2 1-15,-3 7-3 0,1 10 1 16,-1-3 0-16,-2 5 1 15,-1 0-1-15,1-2 1 16,2-12-2-16,1-5 0 16,-1 0-1-16,0-4 1 15,3-3-1-15,0-9 0 16</inkml:trace>
  <inkml:trace contextRef="#ctx0" brushRef="#br0" timeOffset="11738.35">16621 722 27 0,'0'-19'13'0,"13"-12"-49"0,-5 24 38 0,3-2-2 16,5-5 0-16,0 2 0 15,5-2 0-15,3 0 0 16,-3 7 0-16,0 2 0 16,0-2 0-16,-5 7 0 15,0 7 1-15,0 0-1 16,-3 5 1-16,-5 2-1 15,0 0 1-15,0 5-1 16,-6 2 1-16,1-7-1 16,0 5 0-16,2-7 0 15,3-3 1-15,3-4-1 16,4-5 0-16,4-7 0 16,2-3 0-16,3-4 0 15,0-7 0-15,0 0-1 16,-3-10 1-16,-3 8-1 0,-2 4 1 15,-3 5-1-15,-2 0 1 16,-6 2 0-16,0 10 0 16,-5 2 0-16,0 0 0 15,-2 9 0-15,-1 10 1 16,1 2-1-16,-4 5 0 16,1 7 1-16,-3 0 0 15,3 2-1-15,-3 5 1 16,0-5-1-16,0 5 1 0,3 5 0 15,-1-5 0-15,1-7-1 16,0-7 0-16,-1-5 0 16,-1-5 1-16,-4-4-1 15,0-5 0-15,1-7 0 16,-1-2 1-16,6-10-1 16,2-2 0-16,6-5-1 15,5-2 1-15,2-5-1 16,9-2 0-16,2 4-1 15,3-4 1-15,5 2-1 16,3 5 0-16</inkml:trace>
  <inkml:trace contextRef="#ctx0" brushRef="#br0" timeOffset="24874.69">17865 1060 42 0,'-11'-16'21'0,"8"-29"-77"0,3 36 60 0,6-3-4 16,-1-2 1-16,6-7 0 15,-3 4 0-15,5 1-1 16,-3-1 0-16,6 3 0 15,-5 5 1-15,5 4-1 16,0 3 0-16,13-3 0 16,-6 3 1-16,7 4-1 15,-7-2 0-15,12 7 0 16,-9-2 0-16,27 4 0 16,-13 3 0-16,13-12 0 15,-11 2 0-15,8-4 0 16,-13 2 0-16,-5-14-1 0,-8 7 1 15,10-7-2-15,-7 4 1 16,13-6-2-16,-9 2 1 16</inkml:trace>
  <inkml:trace contextRef="#ctx0" brushRef="#br0" timeOffset="25296.41">19963 776 36 0,'0'-26'18'0,"24"-12"-67"16,-19 29 53-16,16-22-4 15,-5 8 0-15,18-17 0 16,-7 7 0-16,-1-7 0 16,-5 12 0-16,1-10 1 15,-4 10 0-15,-2 2 0 16,-5 7 1-16,-1 10-1 16,1 4 1-16,-3 10-1 15,0-3 1-15,0 12-1 16,2 10 1-16,1 9-2 0,-1 2 1 15,1 5 0 1,-3 0 0-16,-8 0-2 0,-3 2 0 16,-2-4-1-16,-6 2 0 15,1-5-1-15,2-2 0 16,5 0-1-16,-5 0 1 16</inkml:trace>
  <inkml:trace contextRef="#ctx0" brushRef="#br0" timeOffset="25640.6">19344 1267 43 0,'-53'5'21'0,"37"-12"-76"0,21 2 62 0,8 3-7 16,3-10 1-16,13 5 1 15,24-5 0-15,29-4-2 16,3-8 0-16,21 1 2 15,16 4 0-15,12-12-1 16,15 1 1-16,4 4-1 16,9-7 1-16,-4 12-2 15,6-5 1-15,-13 7-1 16,-16 3 0-16,-19-1 0 16,-12 3 1-16,-17 5-1 15,-13 2 0-15,-18 2-1 16,-17 5 0-16,-12 0-1 15,-14 5 0-15,-10 2-2 0,-11 0 1 16,-3 9-1-16,-2 3 0 16,-3 7 0-16,-5-7 1 15</inkml:trace>
  <inkml:trace contextRef="#ctx0" brushRef="#br0" timeOffset="26527.15">19915 1543 33 0,'-8'-15'16'0,"-10"8"-60"0,15 5 48 16,-10 4-4-16,2-2 1 16,-5 7 0-16,1 0 1 15,4 17-2-15,3-8 0 0,0 8 1 16,3-3 0-16,-1 7 0 16,4-2 0-16,-1-5-1 15,3-2 1-15,-2 2-1 16,-1-2 1-16,3-5-1 15,0 0 0-15,3-2 0 16,-1-5 1-16,6-11-1 16,-3 1 0-16,6-16 0 15,0 8 0-15,4-13-1 16,1 5 1-16,3-14 0 16,-3 7 0-16,0-2-1 15,-3 7 1-15,-3-2-1 16,-2 6 1-16,-2 10 0 15,-1-5 0-15,-2 5 0 16,-3 0 0-16,0 10 0 16,0 1 0-16,-3 8 0 0,3-3 1 15,0 10-1-15,0-9 1 16,5 6-1-16,-2-2 1 16,5 5-1-16,-3-5 1 15,6 5-1-15,-3-5 1 16,2 0-1-16,-2-4 0 15,8-3-1-15,-5 2 1 16,7-9-2-16,-5 0 0 16,9-9-1-16,-4 2 0 15,9-3 0-15,-6-2 1 16</inkml:trace>
  <inkml:trace contextRef="#ctx0" brushRef="#br0" timeOffset="26918.76">20368 1446 40 0,'-8'-19'20'0,"-8"19"-74"16,13 0 59-16,-7 5-5 16,2-3 1-16,-3 10 0 15,3-2 1-15,-2 13-2 0,-1-9 0 16,-2 14 1-16,2-2 0 16,3 0 0-16,3-9 0 15,5 6-1-15,0-2 1 16,5-2-1-16,1-5 0 15,7-2 0-15,-3-3 1 16,9-4-2-16,-3 2 1 16,8-14-2-16,-6 0 0 15,6-5-1-15,-6 5 1 16,22-7-1-16,-8 7 1 0</inkml:trace>
  <inkml:trace contextRef="#ctx0" brushRef="#br0" timeOffset="27969.1">20743 1416 24 0,'-2'-17'12'0,"-6"19"-44"0,8-2 35 16,-8-2-3-16,3-3 1 16,-9 3 0-16,4 2 0 15,-4 9-1-15,4-2 0 16,-3 5 1-16,2 0 0 16,3 2 0-16,3-4 0 0,0 6 0 15,2-7 0-15,0 13-1 16,1-6 1-16,-1 5-1 15,0-2 0-15,3-5 0 16,0 0 1-16,3-2-1 16,0-3 0-16,2 3 0 15,0-5 0-15,6 0-1 16,-3-4 1-16,2-6-1 16,1 3 0-1,10-14-1 1,-5 7 1-16,2-16-1 15,-4 6 1-15,-1-9 0 16,-2 5 0-16,-1-5 1 16,-2 5 0-16,-3 2 0 15,-2 7 0 1,-3 10 1-16,0-5 0 16,0 14 0-16,0-7 1 15,3 7-1-15,-1 0 0 16,4 5 0-16,-1-5 0 15,0 2-1-15,0 3 1 16,1 0-1-16,-1 2 0 16,0-7 0-16,1 0 1 15,-1 0-1-15,0 0 0 16,0 5 0-16,1-10 0 16,7 3-1-16,-2-5 1 15,-1-7-1-15,1 2 0 0,2-6 0 16,-2 1 0-16,4-2-1 15,-1 3 1-15,-1-10 0 16,-5 0 0-16,0-6 0 16,0 3 1-16,-3 4 0 15,0 3 0-15,-2 1 0 16,-3 5 0-16,0 4 0 16,0-2 0-16,0 7 0 15,0 0 1-15,3 10 0 16,-1-1 0-16,1 0 0 15,-3-2 0-15,0 10-1 16,0-3 1-16,0 7-1 16,0-9 1-16,3 2-1 15,-1 0 1-15,1-4-1 16,-1-1 0-16,1-2-1 0,0 0 1 16,5 0-1-16,-3-5 0 15,3 3-1-15,0-5 1 16,5 0-1-16,-2 0 1 15</inkml:trace>
  <inkml:trace contextRef="#ctx0" brushRef="#br0" timeOffset="28508.9">21251 1291 36 0,'0'7'18'0,"-2"14"-66"16,2-21 53-16,0 10-4 15,0 1 0 1,-3 27 1 0,0-8 0-16,1 1-3 0,-1-10 1 15,0 0 1-15,1-2 0 16,-1 0-1-16,1-5 1 15,2-4-1-15,0-3 0 16,2-7 0-16,-2 0 0 16,3-10 0-16,-1 3 0 15,4-14 0-15,-4 4 0 16,1 1 0-16,0 0 0 31,10-15-1-31,-2 7 0 0,4 1 0 16,-4 4 0-16,10 0-1 15,-5 3 0-15,5 4 0 16,-5 0 0-16,-3 5 0 16,-2 0 1-16</inkml:trace>
  <inkml:trace contextRef="#ctx0" brushRef="#br0" timeOffset="29093.64">21632 1232 29 0,'0'-5'14'0,"-5"12"-52"16,5-7 42-16,-5 0-4 16,-1 0 1-16,-4 5 0 15,2-5 1-15,-8 7-2 0,3 0 0 16,-6 12 1-16,6-10 1 15,-3 17-1-15,3-7 1 16,0 2-1-16,2-2 0 16,3 14-1-16,3-7 1 15,2-10-1-15,1-1 0 16,7 1 0-16,0-7 0 16,6-4-1-16,-3-5 1 15,5 0-2-15,-2 0 1 16,4-7-1-16,-4-5 1 0,8-9-1 15,-6 0 0-15,3-3 0 16,-6 8 1-16,3-10 0 16,-2 5 1-16,-3-5-1 15,0 12 1-15,-5-3 0 16,-1 8 1-16,-2-3 0 16,0 5 0-16,-2 12 0 15,-1-5 1-15,0 7-1 16,1 0 0-16,-1 10 0 15,0-6 1-15,3 10-1 16,0 3 0-16,3-3-1 16,-3-2 1-16,5 9-1 15,-2-9 1-15,2-3-1 16,1-1 1-16,4-4-2 16,-2 1 0-16,5-10-1 15,-2 3 0-15,10-5-1 0,-2-5 0 16,10-4 0-16,-8-3 1 15</inkml:trace>
  <inkml:trace contextRef="#ctx0" brushRef="#br0" timeOffset="30024.36">22011 1232 31 0,'-6'-5'15'0,"-4"-4"-56"0,10 4 45 0,-8 3-4 16,3-5 1-16,-11 9 0 15,5 3 1-15,-7-3-2 16,4 3 0-16,-4 9 1 16,5-5 1-16,2 15 0 15,3-10 0-15,0 12-1 16,3-10 0-16,2 15-1 15,1-15 1-15,2 10-1 16,0-4 1-16,8-6-1 16,-1-2 0-16,7-7 0 15,-4 0 0-15,9-14-1 16,-3 2 1-16,5-9-2 16,-3 5 1-16,4-10-1 15,-4 5 0-15,3-12 0 0,-5 7 1 16,0-2 0-16,-5 0 0 15,-1 7 1-15,1 2 0 16,-3 5 0-16,-3 0 1 16,0 0-1-16,1 2 1 15,-6 3 0-15,0-5 0 16,0 9 0-16,0 3 0 16,0 4 0-16,0 3 0 15,0 2-1-15,0-2 1 16,0 2-1-16,0 0 0 15,5 5 0-15,0-3 1 16,3 3-1-16,0-5 0 0,3 0 0 16,-1-2 0-16,6-7-1 15,-3-5 1-15,0-7-1 16,-2 2 1-16,5-9-2 16,-3 2 1-16,6-9-1 15,-6 7 1-15,8-12-1 16,-5 5 1-16,2 2 0 15,-4 5 0-15,-4 0 1 16,1 0 0-16,-8 9 1 16,-1 5 0-16,-4 0 0 15,-1 0 0-15,-5 12 0 16,0 2 0-16,-3 7 0 16,3-2 1-16,-5 23-1 15,3-9 0-15,-1 14 0 16,3-11 0-16,0 11 0 0,0-10 0 15,-5 8-1-15,2-10 1 16,6-2-1-16,0-7 1 16,-3 2-1-16,3-9 1 15,-11-5-1-15,3-7 1 16,-6 0-1-16,6-4 0 16,0-1-1-16,2 0 1 15,3-13-1-15,3 1 1 16,15-9-1-16,-2 5 0 15,19-16-1-15,-6 6 0 16,21-9-1-16,-10 5 1 0,24-24-1 16,-14 15 1-16,29-6 0 15,-15 10 0-15</inkml:trace>
</inkml:ink>
</file>

<file path=ppt/ink/ink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11:47:26.617"/>
    </inkml:context>
    <inkml:brush xml:id="br0">
      <inkml:brushProperty name="width" value="0.05292" units="cm"/>
      <inkml:brushProperty name="height" value="0.05292" units="cm"/>
      <inkml:brushProperty name="color" value="#FF0000"/>
    </inkml:brush>
  </inkml:definitions>
  <inkml:trace contextRef="#ctx0" brushRef="#br0">20720 12361 255 0</inkml:trace>
  <inkml:trace contextRef="#ctx0" brushRef="#br0" timeOffset="842.14">20675 12417 256 0</inkml:trace>
</inkml:ink>
</file>

<file path=ppt/ink/ink8.xml><?xml version="1.0" encoding="utf-8"?>
<inkml:ink xmlns:inkml="http://www.w3.org/2003/InkML">
  <inkml:definitions>
    <inkml:context xml:id="ctx0">
      <inkml:inkSource xml:id="inkSrc0">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0" timeString="2021-04-26T21:34:28.387"/>
    </inkml:context>
    <inkml:brush xml:id="br0">
      <inkml:brushProperty name="width" value="0.05292" units="cm"/>
      <inkml:brushProperty name="height" value="0.05292" units="cm"/>
      <inkml:brushProperty name="color" value="#FF0000"/>
    </inkml:brush>
  </inkml:definitions>
  <inkml:trace contextRef="#ctx0" brushRef="#br0">19237 10389 0,'0'0'0</inkml:trace>
</inkml:ink>
</file>

<file path=ppt/ink/ink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22-04-20T07:56:35.656"/>
    </inkml:context>
    <inkml:brush xml:id="br0">
      <inkml:brushProperty name="width" value="0.05292" units="cm"/>
      <inkml:brushProperty name="height" value="0.05292" units="cm"/>
      <inkml:brushProperty name="color" value="#FF0000"/>
    </inkml:brush>
  </inkml:definitions>
  <inkml:trace contextRef="#ctx0" brushRef="#br0">21593 10734 22 0,'2'-15'11'0,"6"6"-13"16,-5 9 15-1,5 2-22 1,0-2 1-16,0 5-3 16,5 0 1-16</inkml:trace>
  <inkml:trace contextRef="#ctx0" brushRef="#br0" timeOffset="124675.09">9250 6173 16 0,'29'-9'8'0,"24"4"-4"0,-43 3 8 16,20-1-12-16,-7 1 0 15,6 0 1-15,-5-1 0 16,13 1 0-16,-8 0 0 16,8 2 0-16,-7 0 1 0,1 2-1 15,-4 0 1-15,-1 1-1 16,-2-1 1-16,0 3-1 15,-6-3 0-15,-2 1 0 16,-3-1 0-16,1 3-1 16,-4-3 1-16,-7 3-3 15,0-3 0-15,-6 10-5 16,3-3 0-16</inkml:trace>
  <inkml:trace contextRef="#ctx0" brushRef="#br0" timeOffset="142540.09">17341 11260 27 0,'-3'0'13'0,"8"14"-4"15,-2-11 14-15,2 18-21 16,1-5 0-16,2 22 0 0,0-10 0 16,-3 26-3-16,0-14 1 15,0 5 1-15,1-12 1 16,-1 16-1-16,0-9 0 15,-2-2-2-15,0-10 0 16,-3 5-4-16,0-7 0 16,0-10-5-16,0-1 1 15,0-13-2-15,0 0 1 16</inkml:trace>
  <inkml:trace contextRef="#ctx0" brushRef="#br0" timeOffset="142826.07">17404 11202 21 0,'6'-45'10'0,"9"12"-10"0,-9 26 19 0,4-7-18 15,-2 2 0-15,8-2 0 16,-3 2 0-16,16 7-2 16,-7 3 1-16,7 9 1 15,-8 0 0-15,3 12-1 16,-8-5 0-16,-6 17 1 15,-2-8 0-15,-13 10 0 16,2-7 1-16,-10 7 0 16,2-7 0-16,-4 2 0 15,-1-7 0-15,2-7-3 16,4-4 0-16,-1-1-6 16,3-2 1-16,3-2-3 15,2-3 0-15</inkml:trace>
  <inkml:trace contextRef="#ctx0" brushRef="#br0" timeOffset="143183.44">17719 11373 17 0,'3'24'8'0,"2"11"-7"0,-2-28 13 0,-1 12-14 16,1-5 0-16,-3 10 1 15,0-6 0-15,0 6-1 16,0-5 1-16,0-3 1 16,0-2 0-16,-3-11 0 15,3-1 1-15,0-14 0 16,0 3 1-16,-2-10-2 15,-1 5 0-15,3-12 0 16,0 5 0-16,0 0-1 16,0 4 0-16,3-4-4 15,-1 5 1-15,9-8-5 16,-3 8 1-16,10-3-3 16,-2 2 0-16</inkml:trace>
  <inkml:trace contextRef="#ctx0" brushRef="#br0" timeOffset="143694.44">18158 11307 21 0,'-5'-14'10'0,"-3"5"-4"0,5 7 18 0,1 2-20 15,-6 2 0-15,-5 5 2 16,-6 2 0-16,1 10-8 16,-4-5 1-16,4 5 5 15,2 5 0-15,3 4-3 16,5-2 1-16,3 0-2 16,5-3 1-16,5-2-1 15,3-2 0-15,2-7 0 16,6-5 0-16,-2-5 0 15,1-9 0-15,-1-2 0 0,-4-5 0 16,1-5 0-16,-6 2 1 16,0-1-1-16,1-1 1 15,-4 0-2-15,1 0 0 16,0-2-5-16,-3 5 0 16,2 4-6-16,6 2 1 15</inkml:trace>
  <inkml:trace contextRef="#ctx0" brushRef="#br0" timeOffset="144580.5">18404 11305 33 0,'-31'5'16'0,"4"16"-14"16,19-12 26-16,-2 5-27 16,-1-2 0-16,3 5-1 15,0 6 1-15,3-2-2 16,2 1 1-16,1 1 0 16,4-2 1-16,4-4-1 15,2-3 0-15,2-10 0 16,11-8 0-16,3-8-4 15,0-11 1-15,2-1-1 0,1-14 0 16,-3-11-1-16,-3-12 1 16,-3-5 0-16,-4 7 0 15,-4 14 3-15,-2 10 1 16,-3 7 2-16,1 7 1 16,-4 9 1-16,1 3 0 15,-3 4 1-15,0 5 1 16,0 16 0-16,0-1 0 15,-3 20-1-15,3-7 0 16,0 17-2-16,0-12 1 0,3 9-2 16,0-9 0-16,2-7-1 15,0-5 0-15,6-2-1 16,-3-3 0-16,2-6-1 16,1-3 1-16,2-3-1 15,-2 1 0-15,2-14-2 16,-3-1 1-16,1-13-2 15,-3 6 1-15,3-6 0 16,-3 4 0-16,-1 0 1 16,-1 3 0-16,-1 4 2 15,-2 3 0-15,2 4 1 16,-2 2 0-16,-1 6 1 16,1-1 0-16,0 8 0 15,-1-3 0-15,4 9-1 16,-4-2 1-16,3 5-1 0,1-5 1 15,2 0-2-15,-3-2 0 16,3-7 0-16,0-3 1 16,8-7-2-16,-6 1 0 15,4-10-2-15,-4 2 1 16,1-2 0-16,-3 2 0 16,0 0 0-16,-3 3 1 15,0-3 0-15,0 3 1 16,1 2 1-16,-1-1 0 15,0 8 1-15,1 0 0 16,-1 3 0-16,-2-1 0 16,2 8 0-16,0-3 1 0,3 7-2 15,-3-5 1 1,3 3-12 0,0-3 0-16,8-6-3 15,-5-1 0-15</inkml:trace>
  <inkml:trace contextRef="#ctx0" brushRef="#br0" timeOffset="145195.67">19259 11110 29 0,'-18'-2'14'0,"-12"9"-4"0,25-7 21 16,-5 7-29-16,2 0 0 16,-6 14 1-16,4-5 1 15,-1 10-4-15,3-7 0 0,3 9 3 16,0-4 0-16,5 4-1 16,0-7 0-16,8-2-1 15,-3-5 0-15,11-14-5 16,-3 0 0-16,16-19-4 15,-5 3 0-15,5-24-3 16,-5 9 1-16,-6-23-1 16,-4 9 1-16,-1-6 4 15,-3 11 1-15,4-7 5 16,-6 11 0-16,0 1 6 16,-1 9 0-16,-1 5 2 15,-1 5 1-15,-5 16 0 16,0 0 0-16,0 16-1 15,0-2 1-15,3 14-4 0,-3-2 1 16,2 19-2-16,1-10 0 16,0 12-3-16,-1-9 1 15,4 4-6-15,-4-6 1 16,3-1-8-16,1-9 0 16,4-8-4-16,-2-3 0 15</inkml:trace>
  <inkml:trace contextRef="#ctx0" brushRef="#br0" timeOffset="145362.34">19338 11082 38 0,'-5'-22'19'0,"13"11"-24"0,-5 8 35 0,2-8-30 16,0 1 0-16,11 1 0 15,-3 2 0-15,14 2-6 16,-6 0 1-16,16-2-5 15,3 0 0-15</inkml:trace>
  <inkml:trace contextRef="#ctx0" brushRef="#br0" timeOffset="146802.41">19809 11060 38 0,'-2'5'19'0,"-4"19"-19"0,6-17 33 15,-2 5-32-15,-1 6 0 0,3 1 0 16,-3 0 1-16,3 4-2 16,0-1 0-16,0-1 2 15,0 0 0-15,0-5-1 16,0-4 1-16,0-2-1 15,0-6 1-15,-2-4-1 16,2-7 0-16,0-2-1 16,0-3 1-16,0-7-1 15,0-2 0-15,2-5-1 16,1 3 1-16,0-3-1 16,-1 2 1-16,1 1-1 15,2 2 0-15,1 4 0 16,2 1 0-16,2 2-1 15,3-1 1-15,-2 6-1 16,0 4 1-16,-1 5 0 0,1 3 0 16,2 1 0-16,-2 3 1 15,-1 5-1 1,-2 0 1-16,0 2 0 0,0 0 0 16,-3 0 0-16,1-2 0 15,-1 0-1-15,0 0 1 16,0-5-1-16,1 0 1 15,-1-7-2-15,0-3 1 16,3 1-1-16,3-7 0 16,2-1-1-16,-2 3 1 15,4-9-1-15,-4 4 1 16,2-5 1-16,-2 3 0 0,-1 3 0 16,1 1 1-16,-3-2 2 15,0 3 0-15,3 7 0 16,-4-1 1-16,1 6 0 15,-2-1 0-15,-1 5 1 16,0 0 0-16,1 5-2 16,-1-3 1-16,0 8-1 15,-2-5 0-15,-1-1-1 16,1-1 0-16,0-3-1 16,-1 0 1-16,-2 0-1 15,0-2 0-15,3-1 0 16,-3 1 0-16,3-3 0 15,-1 1 0-15,4-3 0 16,-4 0 0-16,6-7-2 16,0 2 1-16,0-9-2 15,0 2 1-15,3-7-1 16,-3 5 1-16,7-19-1 0,-1 7 0 16,4-11 1-16,-2 4 0 15,3-17 1-15,-4 13 0 16,-1-10 0-16,-4 11 1 15,-2-8 0-15,-3 11 1 16,-7 5 0-16,2 6 1 16,-8 8 0-16,3 3 1 15,-6 15 0-15,3-1 1 16,0 18 0-16,0-5 0 0,-2 22-1 16,2-10 1-16,0 14-2 15,2-11 0-15,4 9-1 16,-1-9 1-16,11 9-2 15,-3-10 1-15,9 10-1 16,-4-12 0-16,9 3 0 16,-6-8 1-16,13-6-1 15,-4-5 0-15,9-12 0 16,-7 0 1-16,5-19-1 16,-8 2 0-16,-2-6 0 15,-3 4 1-15,0-12-1 16,-6 8 0-16,3-8 0 15,-5 10 0-15,-5 0 0 16,0 5 0-16,-6 4 0 16,0 2 0-16,1 6 0 0,-1 1 1 15,-2 6-1-15,-3-3 0 16,0 14-1-16,0-2 1 16,-3 13 0-16,3-6 0 15,3 5 0-15,0-3 0 16,10 5 0-16,-2-7 0 15,10 2 0-15,-2-5 0 16,2-4-3-16,0-3 0 16,8-4-6-16,-5-3 1 15,16-6-6-15,-8 1 0 16,18-4-1-16,-10 3 0 0</inkml:trace>
  <inkml:trace contextRef="#ctx0" brushRef="#br0" timeOffset="147974.47">18129 12241 20 0,'0'2'10'0,"3"-6"-6"0,-3 4 18 15,5 7-21-15,-2-2 1 16,13 20 4-1,-3-3 0-15,3 8-7 16,-3-6 1-16,3 2 3 16,-3-5 1-16,0-5-1 15,1-6 1-15,-4-1-3 16,1-2 1-16,-1-7-1 16,4-7 0-16,-4-7-1 15,1-5 1-15,-1-2-1 16,1-5 1-16,-3 2-1 15,2 3 1-15,-2 5-1 16,3 2 0-16,2 7 0 16,0 9 0-16,1 3 0 15,2 6 0-15,-3 1-1 16,3 0 1-16,0 2 0 0,-3-2 0 16,0-3-1-16,-5 1 1 15,0-3 0-15,0-3 1 16,0-1 1-16,-3-1 0 15,3-9-1-15,0 0 1 16,0-9 0-16,-3 1 1 16,0-6-2-16,1 5 0 15,-1-3-1-15,0 5 1 16,1-5-3-16,-1 5 1 16,0-2-4-16,0 1 0 15,1 4-6-15,-1 1 1 16,6 3-3-16,-3 2 0 0</inkml:trace>
  <inkml:trace contextRef="#ctx0" brushRef="#br0" timeOffset="148349.04">19029 11820 27 0,'-3'2'13'0,"6"50"-11"0,-3-42 23 15,-3 25-24-15,1 0 1 16,-1 8 1-16,0 1 0 16,1 1-4-16,2-5 1 15,0 2 2-15,0-9 1 16,0 7-2-16,0-9 0 16,0 2-4-16,0-10 0 15,2-4-6-15,-2-3 0 0,8-11-1 16,0 0 0-16</inkml:trace>
  <inkml:trace contextRef="#ctx0" brushRef="#br0" timeOffset="148800.51">19555 11989 24 0,'-5'5'12'0,"2"5"-10"0,3-3 21 15,0 4-21-15,0 1 1 16,0 5 2-16,0 4 0 0,0 5-6 15,0 0 0 1,3-1 4-16,0-6 0 0,2 0-2 16,0-5 1-16,1-2-6 15,-1-3 0-15,0-4-6 16,3-5 0-16</inkml:trace>
  <inkml:trace contextRef="#ctx0" brushRef="#br0" timeOffset="148935.49">19582 11820 3 0,'5'12'1'0,"6"-19"5"16,-6 4-14-16</inkml:trace>
  <inkml:trace contextRef="#ctx0" brushRef="#br0" timeOffset="149353.87">19772 12006 20 0,'6'30'10'0,"-1"-4"-8"0,-5-19 20 16,0 3-21-16,0 2 1 15,3 2 1-15,-3 0 1 16,2 2-5-16,1-2 1 0,-3 0 3 15,2-4 0-15,1-3-1 16,0-2 1-16,-3-5-1 16,0-5 0-16,2-4-1 15,1-3 1-15,0-5-1 16,-1 3 1-16,1-5-1 16,2-2 0-16,3-5-1 15,0 5 1-15,5 2-1 16,1 1 0-16,2-1-1 15,-1 2 1-15,1 6 0 16,0 1 0-16,0 5 0 16,-3 3 0-16,-2 4 0 15,-1 8 0-15,-2 2 0 16,0 2 0-16,0 2 0 16,0 1 0-16,0-3-2 15,3 0 0-15,2-2-5 0,-3-3 1 16,4 0-5-16,-4-4 1 15</inkml:trace>
  <inkml:trace contextRef="#ctx0" brushRef="#br0" timeOffset="150497.57">20365 11785 29 0,'-34'5'14'0,"2"13"-5"0,27-15 23 15,-6 4-31-15,0-3 1 16,1 18 0-16,2-8 1 0,-3 14-4 16,3-7 1-16,0 14 1 15,3-9 1-15,2 5-1 16,-2-8 0-16,5 1-1 16,0-3 0-16,11-14-3 15,-3 0 1-15,10-16-3 16,-5-1 0-16,11-25-1 15,-5 9 0-15,2-23-1 16,-5 11 1-16,5-25 3 16,-5 13 0-16,0-11 3 15,-3 14 1-15,-5 0 2 16,0 9 0-16,-3 10 1 16,0 5 1-16,-5 13 1 15,0 3 0-15,-2 14-1 16,2-2 1-16,-3 19-2 15,3-6 1-15,0 27-2 16,0-12 1-16,3 7-2 0,-1-9 1 16,9 16-2-16,-3-12 0 15,8 10 0-15,-6-13 0 16,9 4-1-16,-3-10 0 16,5-5-1-16,-5-5 1 15,0-13 0-15,-3-1 0 16,13-19 0-16,-7 3 0 15,5-16 0-15,-6 4 0 16,-2 0 0-16,-3 5 0 0,-2-12 0 16,-3 9 0-16,-8 1 0 15,0 6 1-15,-8 8 0 16,0 2 0-16,-5 14-1 16,2 0 1-16,1 0 0 15,2-2 0-15,2 21-1 16,1-5 1-16,0 12-1 15,2-7 0-15,3 11 0 16,0-6 1-16,5-5-2 16,-2-5 1-16,8-2-2 15,-3-3 1-15,10-11-3 16,-5 0 1-16,11-12-3 16,-5-1 0-16,2-15 0 15,-3 4 0-15,9-14 1 16,-6 7 0-16,0 3 2 0,-2 4 1 15,-3 3 1 1,-3 4 1-16,-3 0 2 0,-2 3 0 16,-2 13 0-16,-4 1 1 15,1 16 0-15,0-2 1 16,-3 16-1-16,0-6 0 16,0 8-1-16,0-9 0 15,2 10-1-15,1-7 1 16,-1-6-1-16,1-3 0 15,2-8 0-15,-2-3 1 16,2-13-1-16,-5 2 0 16,6-16-1-16,-4 2 1 0,9-29-1 15,-6 8 1-15,3-14-1 16,-3 11 0-16,1-2-1 16,-1 9 1-16,3-6-1 15,-3 4 1-15,8 2-1 16,-2 8 1-16,8 4-1 15,-6 2 1-15,5 10-1 16,-4 3 1-16,-1 11 0 16,-3-3 0-16,-2 13 0 15,-2-3 1-15,-9 2 0 16,0-4 0-16,-5 12 0 16,0-5 0-16,-5 4 0 15,3-6 0-15,-4-1-5 16,4-4 1-16,2-8-7 15,0 1 0-15,11 0-4 16,-1 0 1-16</inkml:trace>
  <inkml:trace contextRef="#ctx0" brushRef="#br0" timeOffset="151292.1">21362 11844 19 0,'27'-14'9'0,"-3"-26"-3"15,-19 25 10-15,-2-6-12 16,-3 0 1-16,2 5 3 15,-2 4 1-15,-5 2-11 16,-6 1 1-16,-4 7 7 16,-7 9 0-16,1 7-2 15,0 5 1-15,3 0-2 16,4-1 1-16,4 6-2 16,2 2 0-16,3-3-1 15,7 3 1-15,6 0-2 16,0-5 1-16,3-2-1 15,2-5 1-15,0-7-2 16,-2-2 1-16,10-8-1 16,-5 1 1-16,-3-12-2 0,-2 2 0 15,-1-11 0-15,-2 6 0 16,3-4 0-16,-3 5 1 16,-1-8-1-16,-1 8 1 15,2 2 1-15,-3 2 0 16,3 2 2-16,-3 3 0 15,3 7 0-15,-3 0 1 16,3 10 0-16,-2-3 0 16,2 2-1-16,-3-2 1 0,3 10-3 15,-3-3 1-15,3 5-1 16,0-5 1-16,0 0-1 16,0-2 0-16,0-5-1 15,-3-3 1-15,0-1-1 16,1-1 1-16,-4-9-3 15,1 0 1-15,2-9-1 16,-2 1 0-16,2 4-1 16,1-1 1-16,4-5 0 15,-2 3 1-15,5-5 0 16,-2 3 1-16,2 2 0 16,-2 2 1-16,7 3 1 15,-5 2 0-15,6 7-1 16,-6 0 1-16,0 7 0 15,-2 0 0-15,0 7-1 16,-1-5 0-16,1 3-4 0,-3-3 0 16,0-1-7-16,0-1 1 15,10-10-2-15,-5 1 1 16</inkml:trace>
  <inkml:trace contextRef="#ctx0" brushRef="#br0" timeOffset="152478.01">22011 11514 38 0,'-19'-9'19'0,"1"9"-22"0,15 0 39 16,-5 7-32-16,0 0 0 0,-8 17 2 16,3-6 0-16,-3 18-8 15,3-8 0-15,2 12 5 16,3-10 1-16,3 1-4 15,2-7 1-15,6-1-2 16,0-4 0-16,7-12-3 16,-2-2 0-16,11-10-1 15,-3 0 0-15,7-18-2 16,-4 4 1-16,5-16 0 16,-6 9 1-16,4-19 1 15,-7 7 1-15,4-11 3 16,-6 11 0-16,-2 1 2 15,-1 9 1-15,-4-1 1 16,-4 8 1-16,1 2 1 0,-3 5 0 16,0 7-1-16,0 3 1 15,0 11-2-15,0-3 1 16,-3 22-2-16,1-7 1 16,-4 19-2-16,1-8 1 15,-6 10-2-15,6-9 1 16,0 11-1-16,2-7 0 15,3 3-1-15,0-7 1 16,8-8-2-16,0-4 1 16,11-7 0-16,-6-3 0 15,11-9-1-15,-6 0 0 0,3-14-1 16,-5 2 1-16,3-7-1 16,-6 5 0-16,3-19 1 15,-3 7 0-15,-5-9 0 16,0 9 0-16,-8 3 1 15,-3 2 1-15,1 4 1 16,-1 5 0-16,0 8-1 16,-2 4 1-16,0 7 0 15,-1 2 0-15,1 3 0 16,0 9 0-16,2-2-2 16,1 0 1-16,2 7-1 15,2-1 1-15,1-1-1 16,0-1 1-16,-1-1-2 15,3-4 1-15,1-3-2 16,2-6 0-16,0-2-1 16,2-2 0-16,1-8-1 0,2-4 0 15,0-2 0-15,0-5 0 16,3-3 0-16,0 3 1 16,0-7 0-16,0-2 1 15,-3 1 0-15,0 1 1 16,1 0 0-16,-4 7 1 15,1 2 1-15,2 3 0 16,0 4 2-16,1 3 0 16,-4 2 0-16,1 4 1 15,-3 3-1-15,0 1 1 16,-3 6-2-16,-2-3 1 16,-3 4-2-16,0 3 0 15,2-1-1-15,-2-3 1 0,0 0-1 16,3-2 0-16,-1-3-1 15,1-2 1-15,2-2-2 16,1-5 0-16,-1-5-1 16,0-4 0-16,3-1-1 15,0 1 1-15,0-3-1 16,3-4 0-16,-3 2 1 16,2-3 1-16,-2 1 1 15,0 2 1-15,-3 4 2 16,1-2 0-16,-1 5 1 15,0 3 1-15,-5 4-1 16,6 0 1-16,-4 2-1 16,1 0 0-16,-1 13-2 0,1-4 1 15,-3 3-2-15,0-2 1 16,3 7-5 0,-1-7 0-16,4 2-6 0,-1-5 1 15,11-6-5-15,-3-1 0 16,8-4-1-16,-2-1 1 15</inkml:trace>
  <inkml:trace contextRef="#ctx0" brushRef="#br0" timeOffset="153002.84">22971 11411 29 0,'-18'-2'14'0,"7"9"-13"0,8-7 31 0,-2 9-30 15,2-2 1-15,-4 10 1 16,1-3 0-16,-2 4-5 16,0-1 1-16,0 6 3 15,3-4 1-15,2 5-3 16,1-5 1-16,2-5-1 16,0-3 1-16,8 4-2 15,0-6 0-15,8-2 0 16,-3 0 0-16,13-5 0 15,-5-2 1-15,3-2-1 16,-5 0 0-16,10-12 0 16,-5 0 1-16,5-8-1 15,-5 6 1-15,-1-10-1 0,-4 5 0 16,-6-5 0-16,-2 5 1 16,-11-3-1-16,0 5 1 15,-8 1 0-15,0 1 0 16,-5 8 0-16,2-1 1 15,0 10 0-15,1 0 0 16,-1 14 0-16,3-4 1 16,0 11-1-16,3-4 1 15,0 11-2-15,2-5 0 16,3 10-1-16,0-7 1 16,8 2-2-16,-3-7 1 15,17 5-2-15,-7-7 1 0,17-5-7 16,-8-2 1-16,18-10-8 15,-10 1 1-15,13-3-2 16,-8 0 1-16</inkml:trace>
  <inkml:trace contextRef="#ctx0" brushRef="#br0" timeOffset="173554.75">13189 9496 22 0,'-5'-2'11'0,"5"-7"-7"15,0 4 11-15,-2 0-13 16,-4-4 0-16,-4-3 2 0,-4-4 1 15,-7-5-6-15,-5-5 1 16,-14-7 3-16,-10-3 1 16,-3 1-1-16,-18 5 0 15,-17-1-1-15,-12 0 1 16,-25-1-2-16,-10 3 1 16,-10 10-1-16,-17 5 0 15,-7 7 0-15,-19 5 0 16,-2 7-1-16,-17 9 1 15,4 2-1-15,-4 17 1 16,17 2-1-16,13 10 1 0,18 5 1 16,26-3 0-16,25 0-1 15,15-3 1-15,14 3 0 16,23 5 1-16,25 5-1 16,17 4 0-16,22-5-1 15,27 1 1-15,28-3-2 16,19-5 1-16,27 3 0 15,18-3 0-15,29-2-1 16,11-4 1-16,28-1-1 16,1-12 0-16,18-4 0 15,-12-14 0-15,7-12 0 16,-16-9 0-16,0-8-1 16,-24-9 0-16,-15-2-1 15,-19-12 0-15,-24-2-1 16,-16-5 1-16,-18-10-1 15,-16-4 1-15,-14 0-1 16,-7 2 1-16,-11 0 0 0,-10 5 0 16,-6 7-4-16,-5 3 1 15,-3 4-6-15,-5 4 1 16,3 6-1-16,-3 9 0 16</inkml:trace>
  <inkml:trace contextRef="#ctx0" brushRef="#br0" timeOffset="182578.87">10430 9621 11 0,'-16'-2'5'0,"11"2"5"0,5 0 5 15,0 0-13 1,0 0 0-16,2 0 0 0,4 2 1 15,2 0-4-15,2 1 1 16,9-1 2-16,-1 1 0 16,6-1-1-16,5 0 0 15,3 3 0-15,2-3 0 16,-2 1-1-16,2-3 1 16,6 0-1-16,2 0 1 0,1 0-1 15,4 0 0 1,-2 0 0-16,-2 0 1 0,-1 0-1 15,-8 0 1-15,-4 0-1 16,-7 0 0-16,1 0 0 16,-3-3 0-16,1 3 1 15,-7 0 0-15,7-2-3 16,-7 0 1-16,4-1-4 16,-1 1 1-16,1 2-4 15,-3 0 1-15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8621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21</a:t>
            </a:fld>
            <a:endParaRPr lang="en-US"/>
          </a:p>
        </p:txBody>
      </p:sp>
    </p:spTree>
    <p:extLst>
      <p:ext uri="{BB962C8B-B14F-4D97-AF65-F5344CB8AC3E}">
        <p14:creationId xmlns:p14="http://schemas.microsoft.com/office/powerpoint/2010/main" val="260152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 Switch this to the new figure</a:t>
            </a:r>
          </a:p>
        </p:txBody>
      </p:sp>
      <p:sp>
        <p:nvSpPr>
          <p:cNvPr id="4" name="Slide Number Placeholder 3"/>
          <p:cNvSpPr>
            <a:spLocks noGrp="1"/>
          </p:cNvSpPr>
          <p:nvPr>
            <p:ph type="sldNum" sz="quarter" idx="10"/>
          </p:nvPr>
        </p:nvSpPr>
        <p:spPr/>
        <p:txBody>
          <a:bodyPr/>
          <a:lstStyle/>
          <a:p>
            <a:fld id="{6D208AB2-0B31-3541-9B07-826204947AB5}" type="slidenum">
              <a:rPr lang="en-US" smtClean="0"/>
              <a:t>22</a:t>
            </a:fld>
            <a:endParaRPr lang="en-US"/>
          </a:p>
        </p:txBody>
      </p:sp>
    </p:spTree>
    <p:extLst>
      <p:ext uri="{BB962C8B-B14F-4D97-AF65-F5344CB8AC3E}">
        <p14:creationId xmlns:p14="http://schemas.microsoft.com/office/powerpoint/2010/main" val="2569877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23</a:t>
            </a:fld>
            <a:endParaRPr lang="en-US"/>
          </a:p>
        </p:txBody>
      </p:sp>
    </p:spTree>
    <p:extLst>
      <p:ext uri="{BB962C8B-B14F-4D97-AF65-F5344CB8AC3E}">
        <p14:creationId xmlns:p14="http://schemas.microsoft.com/office/powerpoint/2010/main" val="2757364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Where to start from</a:t>
            </a:r>
          </a:p>
          <a:p>
            <a:r>
              <a:rPr lang="en-US"/>
              <a:t>How to evaluate</a:t>
            </a:r>
          </a:p>
          <a:p>
            <a:r>
              <a:rPr lang="en-US"/>
              <a:t>When to stop</a:t>
            </a:r>
          </a:p>
        </p:txBody>
      </p:sp>
      <p:sp>
        <p:nvSpPr>
          <p:cNvPr id="4" name="Slide Number Placeholder 3"/>
          <p:cNvSpPr>
            <a:spLocks noGrp="1"/>
          </p:cNvSpPr>
          <p:nvPr>
            <p:ph type="sldNum" sz="quarter" idx="10"/>
          </p:nvPr>
        </p:nvSpPr>
        <p:spPr/>
        <p:txBody>
          <a:bodyPr/>
          <a:lstStyle/>
          <a:p>
            <a:fld id="{6D208AB2-0B31-3541-9B07-826204947AB5}" type="slidenum">
              <a:rPr lang="en-US" smtClean="0"/>
              <a:t>24</a:t>
            </a:fld>
            <a:endParaRPr lang="en-US"/>
          </a:p>
        </p:txBody>
      </p:sp>
    </p:spTree>
    <p:extLst>
      <p:ext uri="{BB962C8B-B14F-4D97-AF65-F5344CB8AC3E}">
        <p14:creationId xmlns:p14="http://schemas.microsoft.com/office/powerpoint/2010/main" val="4132919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a:t>Relate</a:t>
            </a:r>
            <a:r>
              <a:rPr lang="en-US" baseline="0"/>
              <a:t> this to histogram</a:t>
            </a: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25</a:t>
            </a:fld>
            <a:endParaRPr lang="en-US"/>
          </a:p>
        </p:txBody>
      </p:sp>
    </p:spTree>
    <p:extLst>
      <p:ext uri="{BB962C8B-B14F-4D97-AF65-F5344CB8AC3E}">
        <p14:creationId xmlns:p14="http://schemas.microsoft.com/office/powerpoint/2010/main" val="1356367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a:t>Split on credit</a:t>
            </a:r>
          </a:p>
        </p:txBody>
      </p:sp>
      <p:sp>
        <p:nvSpPr>
          <p:cNvPr id="4" name="Slide Number Placeholder 3"/>
          <p:cNvSpPr>
            <a:spLocks noGrp="1"/>
          </p:cNvSpPr>
          <p:nvPr>
            <p:ph type="sldNum" sz="quarter" idx="10"/>
          </p:nvPr>
        </p:nvSpPr>
        <p:spPr/>
        <p:txBody>
          <a:bodyPr/>
          <a:lstStyle/>
          <a:p>
            <a:fld id="{6D208AB2-0B31-3541-9B07-826204947AB5}" type="slidenum">
              <a:rPr lang="en-US" smtClean="0"/>
              <a:t>26</a:t>
            </a:fld>
            <a:endParaRPr lang="en-US"/>
          </a:p>
        </p:txBody>
      </p:sp>
    </p:spTree>
    <p:extLst>
      <p:ext uri="{BB962C8B-B14F-4D97-AF65-F5344CB8AC3E}">
        <p14:creationId xmlns:p14="http://schemas.microsoft.com/office/powerpoint/2010/main" val="3669008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27</a:t>
            </a:fld>
            <a:endParaRPr lang="en-US"/>
          </a:p>
        </p:txBody>
      </p:sp>
    </p:spTree>
    <p:extLst>
      <p:ext uri="{BB962C8B-B14F-4D97-AF65-F5344CB8AC3E}">
        <p14:creationId xmlns:p14="http://schemas.microsoft.com/office/powerpoint/2010/main" val="206725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28</a:t>
            </a:fld>
            <a:endParaRPr lang="en-US"/>
          </a:p>
        </p:txBody>
      </p:sp>
    </p:spTree>
    <p:extLst>
      <p:ext uri="{BB962C8B-B14F-4D97-AF65-F5344CB8AC3E}">
        <p14:creationId xmlns:p14="http://schemas.microsoft.com/office/powerpoint/2010/main" val="1917450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4 1, 2 2</a:t>
            </a:r>
          </a:p>
        </p:txBody>
      </p:sp>
      <p:sp>
        <p:nvSpPr>
          <p:cNvPr id="4" name="Slide Number Placeholder 3"/>
          <p:cNvSpPr>
            <a:spLocks noGrp="1"/>
          </p:cNvSpPr>
          <p:nvPr>
            <p:ph type="sldNum" sz="quarter" idx="10"/>
          </p:nvPr>
        </p:nvSpPr>
        <p:spPr/>
        <p:txBody>
          <a:bodyPr/>
          <a:lstStyle/>
          <a:p>
            <a:fld id="{6D208AB2-0B31-3541-9B07-826204947AB5}" type="slidenum">
              <a:rPr lang="en-US" smtClean="0"/>
              <a:t>29</a:t>
            </a:fld>
            <a:endParaRPr lang="en-US"/>
          </a:p>
        </p:txBody>
      </p:sp>
    </p:spTree>
    <p:extLst>
      <p:ext uri="{BB962C8B-B14F-4D97-AF65-F5344CB8AC3E}">
        <p14:creationId xmlns:p14="http://schemas.microsoft.com/office/powerpoint/2010/main" val="996075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30</a:t>
            </a:fld>
            <a:endParaRPr lang="en-US"/>
          </a:p>
        </p:txBody>
      </p:sp>
    </p:spTree>
    <p:extLst>
      <p:ext uri="{BB962C8B-B14F-4D97-AF65-F5344CB8AC3E}">
        <p14:creationId xmlns:p14="http://schemas.microsoft.com/office/powerpoint/2010/main" val="854251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99943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31</a:t>
            </a:fld>
            <a:endParaRPr lang="en-US"/>
          </a:p>
        </p:txBody>
      </p:sp>
    </p:spTree>
    <p:extLst>
      <p:ext uri="{BB962C8B-B14F-4D97-AF65-F5344CB8AC3E}">
        <p14:creationId xmlns:p14="http://schemas.microsoft.com/office/powerpoint/2010/main" val="879107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a:latin typeface="Museo Sans 300"/>
                <a:cs typeface="Museo Sans 300"/>
              </a:rPr>
              <a:t>error =  </a:t>
            </a:r>
            <a:r>
              <a:rPr lang="en-US" sz="1200" u="sng">
                <a:latin typeface="Museo Sans 300"/>
                <a:cs typeface="Museo Sans 300"/>
              </a:rPr>
              <a:t>      18 	</a:t>
            </a:r>
            <a:endParaRPr lang="en-US" sz="1200">
              <a:solidFill>
                <a:schemeClr val="accent1"/>
              </a:solidFill>
              <a:latin typeface="Museo Sans 300"/>
              <a:cs typeface="Museo Sans 300"/>
            </a:endParaRPr>
          </a:p>
          <a:p>
            <a:r>
              <a:rPr lang="en-US" sz="1200">
                <a:latin typeface="Museo Sans 300"/>
                <a:cs typeface="Museo Sans 300"/>
              </a:rPr>
              <a:t>               22 + 18</a:t>
            </a:r>
          </a:p>
          <a:p>
            <a:r>
              <a:rPr lang="en-US" sz="1200">
                <a:latin typeface="Museo Sans 300"/>
                <a:cs typeface="Museo Sans 300"/>
              </a:rPr>
              <a:t>         =   0.45</a:t>
            </a: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32</a:t>
            </a:fld>
            <a:endParaRPr lang="en-US"/>
          </a:p>
        </p:txBody>
      </p:sp>
    </p:spTree>
    <p:extLst>
      <p:ext uri="{BB962C8B-B14F-4D97-AF65-F5344CB8AC3E}">
        <p14:creationId xmlns:p14="http://schemas.microsoft.com/office/powerpoint/2010/main" val="2109367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33</a:t>
            </a:fld>
            <a:endParaRPr lang="en-US"/>
          </a:p>
        </p:txBody>
      </p:sp>
    </p:spTree>
    <p:extLst>
      <p:ext uri="{BB962C8B-B14F-4D97-AF65-F5344CB8AC3E}">
        <p14:creationId xmlns:p14="http://schemas.microsoft.com/office/powerpoint/2010/main" val="35813839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a:latin typeface="Museo Sans 300"/>
                <a:cs typeface="Museo Sans 300"/>
              </a:rPr>
              <a:t>error =  </a:t>
            </a:r>
            <a:r>
              <a:rPr lang="en-US" sz="1200" u="sng">
                <a:latin typeface="Museo Sans 300"/>
                <a:cs typeface="Museo Sans 300"/>
              </a:rPr>
              <a:t>      2	</a:t>
            </a:r>
            <a:endParaRPr lang="en-US" sz="1200">
              <a:solidFill>
                <a:schemeClr val="accent1"/>
              </a:solidFill>
              <a:latin typeface="Museo Sans 300"/>
              <a:cs typeface="Museo Sans 300"/>
            </a:endParaRPr>
          </a:p>
          <a:p>
            <a:r>
              <a:rPr lang="en-US" sz="1200">
                <a:latin typeface="Museo Sans 300"/>
                <a:cs typeface="Museo Sans 300"/>
              </a:rPr>
              <a:t>               9</a:t>
            </a:r>
          </a:p>
          <a:p>
            <a:r>
              <a:rPr lang="en-US" sz="1200">
                <a:latin typeface="Museo Sans 300"/>
                <a:cs typeface="Museo Sans 300"/>
              </a:rPr>
              <a:t>         =   0.22</a:t>
            </a:r>
            <a:endParaRPr lang="en-US"/>
          </a:p>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34</a:t>
            </a:fld>
            <a:endParaRPr lang="en-US"/>
          </a:p>
        </p:txBody>
      </p:sp>
    </p:spTree>
    <p:extLst>
      <p:ext uri="{BB962C8B-B14F-4D97-AF65-F5344CB8AC3E}">
        <p14:creationId xmlns:p14="http://schemas.microsoft.com/office/powerpoint/2010/main" val="2924377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35</a:t>
            </a:fld>
            <a:endParaRPr lang="en-US"/>
          </a:p>
        </p:txBody>
      </p:sp>
    </p:spTree>
    <p:extLst>
      <p:ext uri="{BB962C8B-B14F-4D97-AF65-F5344CB8AC3E}">
        <p14:creationId xmlns:p14="http://schemas.microsoft.com/office/powerpoint/2010/main" val="70246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36</a:t>
            </a:fld>
            <a:endParaRPr lang="en-US"/>
          </a:p>
        </p:txBody>
      </p:sp>
    </p:spTree>
    <p:extLst>
      <p:ext uri="{BB962C8B-B14F-4D97-AF65-F5344CB8AC3E}">
        <p14:creationId xmlns:p14="http://schemas.microsoft.com/office/powerpoint/2010/main" val="14040253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37</a:t>
            </a:fld>
            <a:endParaRPr lang="en-US"/>
          </a:p>
        </p:txBody>
      </p:sp>
    </p:spTree>
    <p:extLst>
      <p:ext uri="{BB962C8B-B14F-4D97-AF65-F5344CB8AC3E}">
        <p14:creationId xmlns:p14="http://schemas.microsoft.com/office/powerpoint/2010/main" val="42236620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38</a:t>
            </a:fld>
            <a:endParaRPr lang="en-US"/>
          </a:p>
        </p:txBody>
      </p:sp>
    </p:spTree>
    <p:extLst>
      <p:ext uri="{BB962C8B-B14F-4D97-AF65-F5344CB8AC3E}">
        <p14:creationId xmlns:p14="http://schemas.microsoft.com/office/powerpoint/2010/main" val="25465786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39</a:t>
            </a:fld>
            <a:endParaRPr lang="en-US"/>
          </a:p>
        </p:txBody>
      </p:sp>
    </p:spTree>
    <p:extLst>
      <p:ext uri="{BB962C8B-B14F-4D97-AF65-F5344CB8AC3E}">
        <p14:creationId xmlns:p14="http://schemas.microsoft.com/office/powerpoint/2010/main" val="1563394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a:t>Split on credit</a:t>
            </a:r>
          </a:p>
        </p:txBody>
      </p:sp>
      <p:sp>
        <p:nvSpPr>
          <p:cNvPr id="4" name="Slide Number Placeholder 3"/>
          <p:cNvSpPr>
            <a:spLocks noGrp="1"/>
          </p:cNvSpPr>
          <p:nvPr>
            <p:ph type="sldNum" sz="quarter" idx="10"/>
          </p:nvPr>
        </p:nvSpPr>
        <p:spPr/>
        <p:txBody>
          <a:bodyPr/>
          <a:lstStyle/>
          <a:p>
            <a:fld id="{6D208AB2-0B31-3541-9B07-826204947AB5}" type="slidenum">
              <a:rPr lang="en-US" smtClean="0"/>
              <a:t>40</a:t>
            </a:fld>
            <a:endParaRPr lang="en-US"/>
          </a:p>
        </p:txBody>
      </p:sp>
    </p:spTree>
    <p:extLst>
      <p:ext uri="{BB962C8B-B14F-4D97-AF65-F5344CB8AC3E}">
        <p14:creationId xmlns:p14="http://schemas.microsoft.com/office/powerpoint/2010/main" val="481016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n-US" b="1" i="0">
                <a:solidFill>
                  <a:srgbClr val="292929"/>
                </a:solidFill>
                <a:effectLst/>
                <a:latin typeface="medium-content-sans-serif-font"/>
              </a:rPr>
              <a:t>Generative classifiers</a:t>
            </a:r>
          </a:p>
          <a:p>
            <a:pPr algn="l">
              <a:buFont typeface="Arial" panose="020B0604020202020204" pitchFamily="34" charset="0"/>
              <a:buChar char="•"/>
            </a:pPr>
            <a:r>
              <a:rPr lang="en-US" b="0" i="0">
                <a:solidFill>
                  <a:srgbClr val="292929"/>
                </a:solidFill>
                <a:effectLst/>
                <a:latin typeface="medium-content-serif-font"/>
              </a:rPr>
              <a:t>Assume some functional form for </a:t>
            </a:r>
            <a:r>
              <a:rPr lang="en-US" b="1" i="0">
                <a:solidFill>
                  <a:srgbClr val="292929"/>
                </a:solidFill>
                <a:effectLst/>
                <a:latin typeface="medium-content-serif-font"/>
              </a:rPr>
              <a:t>P(Y), P(X|Y)</a:t>
            </a:r>
            <a:endParaRPr lang="en-US" b="0" i="0">
              <a:solidFill>
                <a:srgbClr val="292929"/>
              </a:solidFill>
              <a:effectLst/>
              <a:latin typeface="medium-content-serif-font"/>
            </a:endParaRPr>
          </a:p>
          <a:p>
            <a:pPr algn="l">
              <a:buFont typeface="Arial" panose="020B0604020202020204" pitchFamily="34" charset="0"/>
              <a:buChar char="•"/>
            </a:pPr>
            <a:r>
              <a:rPr lang="en-US" b="0" i="0">
                <a:solidFill>
                  <a:srgbClr val="292929"/>
                </a:solidFill>
                <a:effectLst/>
                <a:latin typeface="medium-content-serif-font"/>
              </a:rPr>
              <a:t>Estimate parameters of </a:t>
            </a:r>
            <a:r>
              <a:rPr lang="en-US" b="1" i="0">
                <a:solidFill>
                  <a:srgbClr val="292929"/>
                </a:solidFill>
                <a:effectLst/>
                <a:latin typeface="medium-content-serif-font"/>
              </a:rPr>
              <a:t>P(X|Y), P(Y)</a:t>
            </a:r>
            <a:r>
              <a:rPr lang="en-US" b="0" i="0">
                <a:solidFill>
                  <a:srgbClr val="292929"/>
                </a:solidFill>
                <a:effectLst/>
                <a:latin typeface="medium-content-serif-font"/>
              </a:rPr>
              <a:t> directly from training data</a:t>
            </a:r>
          </a:p>
          <a:p>
            <a:pPr algn="l">
              <a:buFont typeface="Arial" panose="020B0604020202020204" pitchFamily="34" charset="0"/>
              <a:buChar char="•"/>
            </a:pPr>
            <a:r>
              <a:rPr lang="en-US" b="0" i="0">
                <a:solidFill>
                  <a:srgbClr val="292929"/>
                </a:solidFill>
                <a:effectLst/>
                <a:latin typeface="medium-content-serif-font"/>
              </a:rPr>
              <a:t>Use Bayes rule to calculate </a:t>
            </a:r>
            <a:r>
              <a:rPr lang="en-US" b="1" i="0">
                <a:solidFill>
                  <a:srgbClr val="292929"/>
                </a:solidFill>
                <a:effectLst/>
                <a:latin typeface="medium-content-serif-font"/>
              </a:rPr>
              <a:t>P(Y |X)</a:t>
            </a:r>
            <a:endParaRPr lang="en-US" b="0" i="0">
              <a:solidFill>
                <a:srgbClr val="292929"/>
              </a:solidFill>
              <a:effectLst/>
              <a:latin typeface="medium-content-serif-font"/>
            </a:endParaRPr>
          </a:p>
          <a:p>
            <a:pPr algn="l"/>
            <a:r>
              <a:rPr lang="en-US" b="1" i="0">
                <a:solidFill>
                  <a:srgbClr val="292929"/>
                </a:solidFill>
                <a:effectLst/>
                <a:latin typeface="medium-content-sans-serif-font"/>
              </a:rPr>
              <a:t>Discriminative Classifiers</a:t>
            </a:r>
          </a:p>
          <a:p>
            <a:pPr algn="l">
              <a:buFont typeface="Arial" panose="020B0604020202020204" pitchFamily="34" charset="0"/>
              <a:buChar char="•"/>
            </a:pPr>
            <a:r>
              <a:rPr lang="en-US" b="0" i="0">
                <a:solidFill>
                  <a:srgbClr val="292929"/>
                </a:solidFill>
                <a:effectLst/>
                <a:latin typeface="medium-content-serif-font"/>
              </a:rPr>
              <a:t>Assume some functional form for </a:t>
            </a:r>
            <a:r>
              <a:rPr lang="en-US" b="1" i="0">
                <a:solidFill>
                  <a:srgbClr val="292929"/>
                </a:solidFill>
                <a:effectLst/>
                <a:latin typeface="medium-content-serif-font"/>
              </a:rPr>
              <a:t>P(Y|X)</a:t>
            </a:r>
            <a:endParaRPr lang="en-US" b="0" i="0">
              <a:solidFill>
                <a:srgbClr val="292929"/>
              </a:solidFill>
              <a:effectLst/>
              <a:latin typeface="medium-content-serif-font"/>
            </a:endParaRPr>
          </a:p>
          <a:p>
            <a:pPr algn="l">
              <a:buFont typeface="Arial" panose="020B0604020202020204" pitchFamily="34" charset="0"/>
              <a:buChar char="•"/>
            </a:pPr>
            <a:r>
              <a:rPr lang="en-US" b="0" i="0">
                <a:solidFill>
                  <a:srgbClr val="292929"/>
                </a:solidFill>
                <a:effectLst/>
                <a:latin typeface="medium-content-serif-font"/>
              </a:rPr>
              <a:t>Estimate parameters of </a:t>
            </a:r>
            <a:r>
              <a:rPr lang="en-US" b="1" i="0">
                <a:solidFill>
                  <a:srgbClr val="292929"/>
                </a:solidFill>
                <a:effectLst/>
                <a:latin typeface="medium-content-serif-font"/>
              </a:rPr>
              <a:t>P(Y|X)</a:t>
            </a:r>
            <a:r>
              <a:rPr lang="en-US" b="0" i="0">
                <a:solidFill>
                  <a:srgbClr val="292929"/>
                </a:solidFill>
                <a:effectLst/>
                <a:latin typeface="medium-content-serif-font"/>
              </a:rPr>
              <a:t> directly from training data</a:t>
            </a:r>
          </a:p>
          <a:p>
            <a:endParaRPr lang="en-US"/>
          </a:p>
        </p:txBody>
      </p:sp>
    </p:spTree>
    <p:extLst>
      <p:ext uri="{BB962C8B-B14F-4D97-AF65-F5344CB8AC3E}">
        <p14:creationId xmlns:p14="http://schemas.microsoft.com/office/powerpoint/2010/main" val="8739774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41</a:t>
            </a:fld>
            <a:endParaRPr lang="en-US"/>
          </a:p>
        </p:txBody>
      </p:sp>
    </p:spTree>
    <p:extLst>
      <p:ext uri="{BB962C8B-B14F-4D97-AF65-F5344CB8AC3E}">
        <p14:creationId xmlns:p14="http://schemas.microsoft.com/office/powerpoint/2010/main" val="24340543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42</a:t>
            </a:fld>
            <a:endParaRPr lang="en-US"/>
          </a:p>
        </p:txBody>
      </p:sp>
    </p:spTree>
    <p:extLst>
      <p:ext uri="{BB962C8B-B14F-4D97-AF65-F5344CB8AC3E}">
        <p14:creationId xmlns:p14="http://schemas.microsoft.com/office/powerpoint/2010/main" val="34217493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43</a:t>
            </a:fld>
            <a:endParaRPr lang="en-US"/>
          </a:p>
        </p:txBody>
      </p:sp>
    </p:spTree>
    <p:extLst>
      <p:ext uri="{BB962C8B-B14F-4D97-AF65-F5344CB8AC3E}">
        <p14:creationId xmlns:p14="http://schemas.microsoft.com/office/powerpoint/2010/main" val="21751923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44</a:t>
            </a:fld>
            <a:endParaRPr lang="en-US"/>
          </a:p>
        </p:txBody>
      </p:sp>
    </p:spTree>
    <p:extLst>
      <p:ext uri="{BB962C8B-B14F-4D97-AF65-F5344CB8AC3E}">
        <p14:creationId xmlns:p14="http://schemas.microsoft.com/office/powerpoint/2010/main" val="7842126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45</a:t>
            </a:fld>
            <a:endParaRPr lang="en-US"/>
          </a:p>
        </p:txBody>
      </p:sp>
    </p:spTree>
    <p:extLst>
      <p:ext uri="{BB962C8B-B14F-4D97-AF65-F5344CB8AC3E}">
        <p14:creationId xmlns:p14="http://schemas.microsoft.com/office/powerpoint/2010/main" val="4234155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46</a:t>
            </a:fld>
            <a:endParaRPr lang="en-US"/>
          </a:p>
        </p:txBody>
      </p:sp>
    </p:spTree>
    <p:extLst>
      <p:ext uri="{BB962C8B-B14F-4D97-AF65-F5344CB8AC3E}">
        <p14:creationId xmlns:p14="http://schemas.microsoft.com/office/powerpoint/2010/main" val="21629352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47</a:t>
            </a:fld>
            <a:endParaRPr lang="en-US"/>
          </a:p>
        </p:txBody>
      </p:sp>
    </p:spTree>
    <p:extLst>
      <p:ext uri="{BB962C8B-B14F-4D97-AF65-F5344CB8AC3E}">
        <p14:creationId xmlns:p14="http://schemas.microsoft.com/office/powerpoint/2010/main" val="34487346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48</a:t>
            </a:fld>
            <a:endParaRPr lang="en-US"/>
          </a:p>
        </p:txBody>
      </p:sp>
    </p:spTree>
    <p:extLst>
      <p:ext uri="{BB962C8B-B14F-4D97-AF65-F5344CB8AC3E}">
        <p14:creationId xmlns:p14="http://schemas.microsoft.com/office/powerpoint/2010/main" val="5734263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49</a:t>
            </a:fld>
            <a:endParaRPr lang="en-US"/>
          </a:p>
        </p:txBody>
      </p:sp>
    </p:spTree>
    <p:extLst>
      <p:ext uri="{BB962C8B-B14F-4D97-AF65-F5344CB8AC3E}">
        <p14:creationId xmlns:p14="http://schemas.microsoft.com/office/powerpoint/2010/main" val="33989244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50</a:t>
            </a:fld>
            <a:endParaRPr lang="en-US"/>
          </a:p>
        </p:txBody>
      </p:sp>
    </p:spTree>
    <p:extLst>
      <p:ext uri="{BB962C8B-B14F-4D97-AF65-F5344CB8AC3E}">
        <p14:creationId xmlns:p14="http://schemas.microsoft.com/office/powerpoint/2010/main" val="2708430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200" b="1" i="0" kern="1200">
              <a:solidFill>
                <a:schemeClr val="tx1"/>
              </a:solidFill>
              <a:effectLst/>
              <a:latin typeface="+mn-lt"/>
              <a:ea typeface="+mn-ea"/>
              <a:cs typeface="+mn-cs"/>
            </a:endParaRPr>
          </a:p>
          <a:p>
            <a:endParaRPr lang="en-US" sz="1200" b="1" i="0" kern="1200">
              <a:solidFill>
                <a:schemeClr val="tx1"/>
              </a:solidFill>
              <a:effectLst/>
              <a:latin typeface="+mn-lt"/>
              <a:ea typeface="+mn-ea"/>
              <a:cs typeface="+mn-cs"/>
            </a:endParaRPr>
          </a:p>
          <a:p>
            <a:r>
              <a:rPr lang="en-US" sz="1200" b="1" i="0" kern="1200">
                <a:solidFill>
                  <a:schemeClr val="tx1"/>
                </a:solidFill>
                <a:effectLst/>
                <a:latin typeface="+mn-lt"/>
                <a:ea typeface="+mn-ea"/>
                <a:cs typeface="+mn-cs"/>
              </a:rPr>
              <a:t>Notes</a:t>
            </a:r>
            <a:r>
              <a:rPr lang="en-US" sz="1200" b="1" i="0" kern="1200" baseline="0">
                <a:solidFill>
                  <a:schemeClr val="tx1"/>
                </a:solidFill>
                <a:effectLst/>
                <a:latin typeface="+mn-lt"/>
                <a:ea typeface="+mn-ea"/>
                <a:cs typeface="+mn-cs"/>
              </a:rPr>
              <a:t> for Carlos:</a:t>
            </a:r>
          </a:p>
          <a:p>
            <a:endParaRPr lang="en-US" sz="1200" b="1" i="0" kern="1200">
              <a:solidFill>
                <a:schemeClr val="tx1"/>
              </a:solidFill>
              <a:effectLst/>
              <a:latin typeface="+mn-lt"/>
              <a:ea typeface="+mn-ea"/>
              <a:cs typeface="+mn-cs"/>
            </a:endParaRPr>
          </a:p>
          <a:p>
            <a:r>
              <a:rPr lang="en-US" sz="1200" b="1" i="0" kern="1200">
                <a:solidFill>
                  <a:schemeClr val="tx1"/>
                </a:solidFill>
                <a:effectLst/>
                <a:latin typeface="+mn-lt"/>
                <a:ea typeface="+mn-ea"/>
                <a:cs typeface="+mn-cs"/>
              </a:rPr>
              <a:t>Capital</a:t>
            </a:r>
            <a:r>
              <a:rPr lang="en-US" sz="1200" b="0" i="0" kern="1200">
                <a:solidFill>
                  <a:schemeClr val="tx1"/>
                </a:solidFill>
                <a:effectLst/>
                <a:latin typeface="+mn-lt"/>
                <a:ea typeface="+mn-ea"/>
                <a:cs typeface="+mn-cs"/>
              </a:rPr>
              <a:t> : Your capital is comprised of your savings, investments, and other assets that you can use to repay the loan. Capital can be helpful if you lose your job or experience other setbacks.</a:t>
            </a:r>
          </a:p>
          <a:p>
            <a:r>
              <a:rPr lang="en-US" sz="1200" b="1" i="0" kern="1200">
                <a:solidFill>
                  <a:schemeClr val="tx1"/>
                </a:solidFill>
                <a:effectLst/>
                <a:latin typeface="+mn-lt"/>
                <a:ea typeface="+mn-ea"/>
                <a:cs typeface="+mn-cs"/>
              </a:rPr>
              <a:t>Capacity</a:t>
            </a:r>
            <a:r>
              <a:rPr lang="en-US" sz="1200" b="0" i="0" kern="1200">
                <a:solidFill>
                  <a:schemeClr val="tx1"/>
                </a:solidFill>
                <a:effectLst/>
                <a:latin typeface="+mn-lt"/>
                <a:ea typeface="+mn-ea"/>
                <a:cs typeface="+mn-cs"/>
              </a:rPr>
              <a:t> : Lenders will gauge your ability to repay the loan you’re applying for based on your current situation, and the amount of debt and expenses you currently have. Lenders will typically calculate your debt-to-income ratio – or how much you owe vs. how much you earn – to gauge your risk. The lower your ratio, the less risky lending to you may seem. </a:t>
            </a:r>
          </a:p>
          <a:p>
            <a:r>
              <a:rPr lang="en-US" sz="1200" b="1" i="0" kern="1200">
                <a:solidFill>
                  <a:schemeClr val="tx1"/>
                </a:solidFill>
                <a:effectLst/>
                <a:latin typeface="+mn-lt"/>
                <a:ea typeface="+mn-ea"/>
                <a:cs typeface="+mn-cs"/>
              </a:rPr>
              <a:t>Collateral</a:t>
            </a:r>
            <a:r>
              <a:rPr lang="en-US" sz="1200" b="0" i="0" kern="1200">
                <a:solidFill>
                  <a:schemeClr val="tx1"/>
                </a:solidFill>
                <a:effectLst/>
                <a:latin typeface="+mn-lt"/>
                <a:ea typeface="+mn-ea"/>
                <a:cs typeface="+mn-cs"/>
              </a:rPr>
              <a:t> : With some loans, you’re required to offer an asset (for example, a home or car) that the lender can take possession of in the event that you are unable to make loan payments. Some lenders may require a guarantee in addition to collateral, which means that you or a third party must agree to repay the loan if the collateral cannot cover the amount.</a:t>
            </a:r>
          </a:p>
          <a:p>
            <a:r>
              <a:rPr lang="en-US" sz="1200" b="1" i="0" kern="1200">
                <a:solidFill>
                  <a:schemeClr val="tx1"/>
                </a:solidFill>
                <a:effectLst/>
                <a:latin typeface="+mn-lt"/>
                <a:ea typeface="+mn-ea"/>
                <a:cs typeface="+mn-cs"/>
              </a:rPr>
              <a:t>Conditions</a:t>
            </a:r>
            <a:r>
              <a:rPr lang="en-US" sz="1200" b="0" i="0" kern="1200">
                <a:solidFill>
                  <a:schemeClr val="tx1"/>
                </a:solidFill>
                <a:effectLst/>
                <a:latin typeface="+mn-lt"/>
                <a:ea typeface="+mn-ea"/>
                <a:cs typeface="+mn-cs"/>
              </a:rPr>
              <a:t> : These are outside circumstances, such as the economy and job market, that can influence your ability to repay a loan. However, this category also includes how you intend to use the loan. For instance, obtaining a loan to pay for graduate school would seem less risky than a loan being used for a family vacation, since the degree would most likely improve your profitability in the long run.</a:t>
            </a:r>
          </a:p>
          <a:p>
            <a:r>
              <a:rPr lang="en-US" sz="1200" b="1" i="0" kern="1200">
                <a:solidFill>
                  <a:schemeClr val="tx1"/>
                </a:solidFill>
                <a:effectLst/>
                <a:latin typeface="+mn-lt"/>
                <a:ea typeface="+mn-ea"/>
                <a:cs typeface="+mn-cs"/>
              </a:rPr>
              <a:t>Credit history</a:t>
            </a:r>
            <a:r>
              <a:rPr lang="en-US" sz="1200" b="0" i="0" kern="1200">
                <a:solidFill>
                  <a:schemeClr val="tx1"/>
                </a:solidFill>
                <a:effectLst/>
                <a:latin typeface="+mn-lt"/>
                <a:ea typeface="+mn-ea"/>
                <a:cs typeface="+mn-cs"/>
              </a:rPr>
              <a:t> : Lenders will check your credit report and score. Together they show lenders your credit accounts, payment history, and level of risk.  </a:t>
            </a:r>
          </a:p>
          <a:p>
            <a:endParaRPr lang="en-US" b="1"/>
          </a:p>
        </p:txBody>
      </p:sp>
      <p:sp>
        <p:nvSpPr>
          <p:cNvPr id="4" name="Slide Number Placeholder 3"/>
          <p:cNvSpPr>
            <a:spLocks noGrp="1"/>
          </p:cNvSpPr>
          <p:nvPr>
            <p:ph type="sldNum" sz="quarter" idx="10"/>
          </p:nvPr>
        </p:nvSpPr>
        <p:spPr/>
        <p:txBody>
          <a:bodyPr/>
          <a:lstStyle/>
          <a:p>
            <a:fld id="{6D208AB2-0B31-3541-9B07-826204947AB5}" type="slidenum">
              <a:rPr lang="en-US" smtClean="0"/>
              <a:t>15</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51</a:t>
            </a:fld>
            <a:endParaRPr lang="en-US"/>
          </a:p>
        </p:txBody>
      </p:sp>
    </p:spTree>
    <p:extLst>
      <p:ext uri="{BB962C8B-B14F-4D97-AF65-F5344CB8AC3E}">
        <p14:creationId xmlns:p14="http://schemas.microsoft.com/office/powerpoint/2010/main" val="2432116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576191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53</a:t>
            </a:fld>
            <a:endParaRPr lang="en-US"/>
          </a:p>
        </p:txBody>
      </p:sp>
    </p:spTree>
    <p:extLst>
      <p:ext uri="{BB962C8B-B14F-4D97-AF65-F5344CB8AC3E}">
        <p14:creationId xmlns:p14="http://schemas.microsoft.com/office/powerpoint/2010/main" val="461288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54</a:t>
            </a:fld>
            <a:endParaRPr lang="en-US"/>
          </a:p>
        </p:txBody>
      </p:sp>
    </p:spTree>
    <p:extLst>
      <p:ext uri="{BB962C8B-B14F-4D97-AF65-F5344CB8AC3E}">
        <p14:creationId xmlns:p14="http://schemas.microsoft.com/office/powerpoint/2010/main" val="17116986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55</a:t>
            </a:fld>
            <a:endParaRPr lang="en-US"/>
          </a:p>
        </p:txBody>
      </p:sp>
    </p:spTree>
    <p:extLst>
      <p:ext uri="{BB962C8B-B14F-4D97-AF65-F5344CB8AC3E}">
        <p14:creationId xmlns:p14="http://schemas.microsoft.com/office/powerpoint/2010/main" val="20379704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56</a:t>
            </a:fld>
            <a:endParaRPr lang="en-US"/>
          </a:p>
        </p:txBody>
      </p:sp>
    </p:spTree>
    <p:extLst>
      <p:ext uri="{BB962C8B-B14F-4D97-AF65-F5344CB8AC3E}">
        <p14:creationId xmlns:p14="http://schemas.microsoft.com/office/powerpoint/2010/main" val="9109743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57</a:t>
            </a:fld>
            <a:endParaRPr lang="en-US"/>
          </a:p>
        </p:txBody>
      </p:sp>
    </p:spTree>
    <p:extLst>
      <p:ext uri="{BB962C8B-B14F-4D97-AF65-F5344CB8AC3E}">
        <p14:creationId xmlns:p14="http://schemas.microsoft.com/office/powerpoint/2010/main" val="32810995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58</a:t>
            </a:fld>
            <a:endParaRPr lang="en-US"/>
          </a:p>
        </p:txBody>
      </p:sp>
    </p:spTree>
    <p:extLst>
      <p:ext uri="{BB962C8B-B14F-4D97-AF65-F5344CB8AC3E}">
        <p14:creationId xmlns:p14="http://schemas.microsoft.com/office/powerpoint/2010/main" val="28175361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59</a:t>
            </a:fld>
            <a:endParaRPr lang="en-US"/>
          </a:p>
        </p:txBody>
      </p:sp>
    </p:spTree>
    <p:extLst>
      <p:ext uri="{BB962C8B-B14F-4D97-AF65-F5344CB8AC3E}">
        <p14:creationId xmlns:p14="http://schemas.microsoft.com/office/powerpoint/2010/main" val="27759310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60</a:t>
            </a:fld>
            <a:endParaRPr lang="en-US"/>
          </a:p>
        </p:txBody>
      </p:sp>
    </p:spTree>
    <p:extLst>
      <p:ext uri="{BB962C8B-B14F-4D97-AF65-F5344CB8AC3E}">
        <p14:creationId xmlns:p14="http://schemas.microsoft.com/office/powerpoint/2010/main" val="4908771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10"/>
          </p:nvPr>
        </p:nvSpPr>
        <p:spPr/>
        <p:txBody>
          <a:bodyPr/>
          <a:lstStyle/>
          <a:p>
            <a:fld id="{6D208AB2-0B31-3541-9B07-826204947AB5}" type="slidenum">
              <a:rPr lang="en-US" smtClean="0"/>
              <a:t>16</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62</a:t>
            </a:fld>
            <a:endParaRPr lang="en-US"/>
          </a:p>
        </p:txBody>
      </p:sp>
    </p:spTree>
    <p:extLst>
      <p:ext uri="{BB962C8B-B14F-4D97-AF65-F5344CB8AC3E}">
        <p14:creationId xmlns:p14="http://schemas.microsoft.com/office/powerpoint/2010/main" val="29061452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63</a:t>
            </a:fld>
            <a:endParaRPr lang="en-US"/>
          </a:p>
        </p:txBody>
      </p:sp>
    </p:spTree>
    <p:extLst>
      <p:ext uri="{BB962C8B-B14F-4D97-AF65-F5344CB8AC3E}">
        <p14:creationId xmlns:p14="http://schemas.microsoft.com/office/powerpoint/2010/main" val="2255377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200" b="1" i="0" kern="1200">
              <a:solidFill>
                <a:schemeClr val="tx1"/>
              </a:solidFill>
              <a:effectLst/>
              <a:latin typeface="+mn-lt"/>
              <a:ea typeface="+mn-ea"/>
              <a:cs typeface="+mn-cs"/>
            </a:endParaRPr>
          </a:p>
          <a:p>
            <a:endParaRPr lang="en-US" sz="1200" b="1" i="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208AB2-0B31-3541-9B07-826204947AB5}" type="slidenum">
              <a:rPr lang="en-US" smtClean="0"/>
              <a:t>17</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200" b="1" i="0" kern="1200">
              <a:solidFill>
                <a:schemeClr val="tx1"/>
              </a:solidFill>
              <a:effectLst/>
              <a:latin typeface="+mn-lt"/>
              <a:ea typeface="+mn-ea"/>
              <a:cs typeface="+mn-cs"/>
            </a:endParaRPr>
          </a:p>
          <a:p>
            <a:endParaRPr lang="en-US" sz="1200" b="1" i="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208AB2-0B31-3541-9B07-826204947AB5}" type="slidenum">
              <a:rPr lang="en-US" smtClean="0"/>
              <a:t>18</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10"/>
          </p:nvPr>
        </p:nvSpPr>
        <p:spPr/>
        <p:txBody>
          <a:bodyPr/>
          <a:lstStyle/>
          <a:p>
            <a:fld id="{6D208AB2-0B31-3541-9B07-826204947AB5}" type="slidenum">
              <a:rPr lang="en-US" smtClean="0"/>
              <a:t>19</a:t>
            </a:fld>
            <a:endParaRPr lang="en-US"/>
          </a:p>
        </p:txBody>
      </p:sp>
    </p:spTree>
    <p:extLst>
      <p:ext uri="{BB962C8B-B14F-4D97-AF65-F5344CB8AC3E}">
        <p14:creationId xmlns:p14="http://schemas.microsoft.com/office/powerpoint/2010/main" val="1484640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10"/>
          </p:nvPr>
        </p:nvSpPr>
        <p:spPr/>
        <p:txBody>
          <a:bodyPr/>
          <a:lstStyle/>
          <a:p>
            <a:fld id="{6D208AB2-0B31-3541-9B07-826204947AB5}" type="slidenum">
              <a:rPr lang="en-US" smtClean="0"/>
              <a:t>20</a:t>
            </a:fld>
            <a:endParaRPr lang="en-US"/>
          </a:p>
        </p:txBody>
      </p:sp>
    </p:spTree>
    <p:extLst>
      <p:ext uri="{BB962C8B-B14F-4D97-AF65-F5344CB8AC3E}">
        <p14:creationId xmlns:p14="http://schemas.microsoft.com/office/powerpoint/2010/main" val="1492389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1474928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2" name="Rectangle 1">
            <a:extLst>
              <a:ext uri="{FF2B5EF4-FFF2-40B4-BE49-F238E27FC236}">
                <a16:creationId xmlns:a16="http://schemas.microsoft.com/office/drawing/2014/main" id="{5B881ACC-0101-4777-9DD7-47FE1EDFF82F}"/>
              </a:ext>
            </a:extLst>
          </p:cNvPr>
          <p:cNvSpPr/>
          <p:nvPr/>
        </p:nvSpPr>
        <p:spPr>
          <a:xfrm>
            <a:off x="0" y="0"/>
            <a:ext cx="9144000" cy="5143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71;p11">
            <a:extLst>
              <a:ext uri="{FF2B5EF4-FFF2-40B4-BE49-F238E27FC236}">
                <a16:creationId xmlns:a16="http://schemas.microsoft.com/office/drawing/2014/main" id="{64282F53-10A8-4398-9AFF-ECCF60AD1F5D}"/>
              </a:ext>
            </a:extLst>
          </p:cNvPr>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78036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671608563"/>
      </p:ext>
    </p:extLst>
  </p:cSld>
  <p:clrMapOvr>
    <a:masterClrMapping/>
  </p:clrMapOvr>
  <p:transition>
    <p:fade thruBlk="1"/>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3836" y="205979"/>
            <a:ext cx="8229600" cy="857250"/>
          </a:xfrm>
        </p:spPr>
        <p:txBody>
          <a:bodyPr/>
          <a:lstStyle/>
          <a:p>
            <a:r>
              <a:rPr lang="en-US"/>
              <a:t>Click to edit Master title style</a:t>
            </a:r>
          </a:p>
        </p:txBody>
      </p:sp>
      <p:sp>
        <p:nvSpPr>
          <p:cNvPr id="3" name="Content Placeholder 2"/>
          <p:cNvSpPr>
            <a:spLocks noGrp="1"/>
          </p:cNvSpPr>
          <p:nvPr>
            <p:ph idx="1"/>
          </p:nvPr>
        </p:nvSpPr>
        <p:spPr>
          <a:xfrm>
            <a:off x="490934" y="1200155"/>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3"/>
          <p:cNvSpPr>
            <a:spLocks noGrp="1"/>
          </p:cNvSpPr>
          <p:nvPr>
            <p:ph type="dt" sz="half" idx="10"/>
          </p:nvPr>
        </p:nvSpPr>
        <p:spPr>
          <a:xfrm>
            <a:off x="457200" y="4767273"/>
            <a:ext cx="4114800" cy="273844"/>
          </a:xfrm>
          <a:prstGeom prst="rect">
            <a:avLst/>
          </a:prstGeom>
        </p:spPr>
        <p:txBody>
          <a:bodyPr/>
          <a:lstStyle>
            <a:lvl1pPr>
              <a:defRPr sz="825" i="1"/>
            </a:lvl1pPr>
          </a:lstStyle>
          <a:p>
            <a:endParaRPr lang="en-US"/>
          </a:p>
        </p:txBody>
      </p:sp>
      <p:sp>
        <p:nvSpPr>
          <p:cNvPr id="17" name="Slide Number Placeholder 9"/>
          <p:cNvSpPr txBox="1">
            <a:spLocks/>
          </p:cNvSpPr>
          <p:nvPr userDrawn="1"/>
        </p:nvSpPr>
        <p:spPr>
          <a:xfrm>
            <a:off x="-221735" y="4894374"/>
            <a:ext cx="635228" cy="273844"/>
          </a:xfrm>
          <a:prstGeom prst="rect">
            <a:avLst/>
          </a:prstGeom>
        </p:spPr>
        <p:txBody>
          <a:bodyPr vert="horz" lIns="68580" tIns="34290" rIns="68580" bIns="34290" rtlCol="0" anchor="ctr"/>
          <a:lstStyle>
            <a:defPPr>
              <a:defRPr lang="en-US"/>
            </a:defPPr>
            <a:lvl1pPr marL="0" algn="r" defTabSz="457200" rtl="0" eaLnBrk="1" latinLnBrk="0" hangingPunct="1">
              <a:defRPr sz="16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6647984-1A5B-6F4C-AABC-F46E5AEF89B6}" type="slidenum">
              <a:rPr lang="en-US" sz="1200" smtClean="0"/>
              <a:pPr/>
              <a:t>‹#›</a:t>
            </a:fld>
            <a:endParaRPr lang="en-US" sz="1200"/>
          </a:p>
        </p:txBody>
      </p:sp>
      <p:sp>
        <p:nvSpPr>
          <p:cNvPr id="6"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a:t>
            </a:r>
          </a:p>
        </p:txBody>
      </p:sp>
    </p:spTree>
    <p:extLst>
      <p:ext uri="{BB962C8B-B14F-4D97-AF65-F5344CB8AC3E}">
        <p14:creationId xmlns:p14="http://schemas.microsoft.com/office/powerpoint/2010/main" val="36414911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Header - Orange">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a:p>
        </p:txBody>
      </p:sp>
      <p:sp>
        <p:nvSpPr>
          <p:cNvPr id="18"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a:t>
            </a:r>
          </a:p>
        </p:txBody>
      </p:sp>
    </p:spTree>
    <p:extLst>
      <p:ext uri="{BB962C8B-B14F-4D97-AF65-F5344CB8AC3E}">
        <p14:creationId xmlns:p14="http://schemas.microsoft.com/office/powerpoint/2010/main" val="566383661"/>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52823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39139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11748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a:solidFill>
                  <a:srgbClr val="FFFFFF"/>
                </a:solidFill>
                <a:latin typeface="Nunito Sans"/>
                <a:ea typeface="Nunito Sans"/>
                <a:cs typeface="Nunito Sans"/>
                <a:sym typeface="Nunito Sans"/>
              </a:rPr>
              <a:t>pollev.com/cs416</a:t>
            </a:r>
            <a:endParaRPr sz="1700" b="1">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rPr>
              <a:t>Think</a:t>
            </a:r>
            <a:endParaRPr sz="2400">
              <a:solidFill>
                <a:srgbClr val="FFFFFF"/>
              </a:solidFill>
            </a:endParaRPr>
          </a:p>
          <a:p>
            <a:pPr marL="0" lvl="0" indent="0" algn="l" rtl="0">
              <a:spcBef>
                <a:spcPts val="0"/>
              </a:spcBef>
              <a:spcAft>
                <a:spcPts val="0"/>
              </a:spcAft>
              <a:buNone/>
            </a:pPr>
            <a:endParaRPr sz="240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rPr>
              <a:t>Think</a:t>
            </a:r>
            <a:endParaRPr sz="2400">
              <a:solidFill>
                <a:srgbClr val="FFFFFF"/>
              </a:solidFill>
            </a:endParaRPr>
          </a:p>
          <a:p>
            <a:pPr marL="0" lvl="0" indent="0" algn="l" rtl="0">
              <a:spcBef>
                <a:spcPts val="0"/>
              </a:spcBef>
              <a:spcAft>
                <a:spcPts val="0"/>
              </a:spcAft>
              <a:buNone/>
            </a:pPr>
            <a:endParaRPr sz="2400">
              <a:solidFill>
                <a:srgbClr val="FFFFFF"/>
              </a:solidFill>
            </a:endParaRPr>
          </a:p>
        </p:txBody>
      </p:sp>
      <p:sp>
        <p:nvSpPr>
          <p:cNvPr id="14" name="Google Shape;72;p10">
            <a:extLst>
              <a:ext uri="{FF2B5EF4-FFF2-40B4-BE49-F238E27FC236}">
                <a16:creationId xmlns:a16="http://schemas.microsoft.com/office/drawing/2014/main" id="{2ABBC02B-2B64-43C9-8C1F-A316A1FE0E68}"/>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rPr>
              <a:t>Think</a:t>
            </a:r>
            <a:endParaRPr sz="2400">
              <a:solidFill>
                <a:srgbClr val="FFFFFF"/>
              </a:solidFill>
            </a:endParaRPr>
          </a:p>
          <a:p>
            <a:pPr marL="0" lvl="0" indent="0" algn="l" rtl="0">
              <a:spcBef>
                <a:spcPts val="0"/>
              </a:spcBef>
              <a:spcAft>
                <a:spcPts val="0"/>
              </a:spcAft>
              <a:buNone/>
            </a:pPr>
            <a:endParaRPr sz="2400">
              <a:solidFill>
                <a:srgbClr val="FFFFFF"/>
              </a:solidFill>
            </a:endParaRPr>
          </a:p>
        </p:txBody>
      </p:sp>
    </p:spTree>
    <p:extLst>
      <p:ext uri="{BB962C8B-B14F-4D97-AF65-F5344CB8AC3E}">
        <p14:creationId xmlns:p14="http://schemas.microsoft.com/office/powerpoint/2010/main" val="3493394194"/>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a:solidFill>
                  <a:srgbClr val="FFFFFF"/>
                </a:solidFill>
                <a:latin typeface="Nunito Sans"/>
                <a:ea typeface="Nunito Sans"/>
                <a:cs typeface="Nunito Sans"/>
                <a:sym typeface="Nunito Sans"/>
              </a:rPr>
              <a:t>pollev.com/cs416</a:t>
            </a:r>
            <a:endParaRPr sz="1700" b="1">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rgbClr val="FFFFFF"/>
                </a:solidFill>
              </a:rPr>
              <a:t>Group</a:t>
            </a:r>
            <a:endParaRPr sz="2400">
              <a:solidFill>
                <a:srgbClr val="FFFFFF"/>
              </a:solidFill>
            </a:endParaRPr>
          </a:p>
        </p:txBody>
      </p:sp>
    </p:spTree>
    <p:extLst>
      <p:ext uri="{BB962C8B-B14F-4D97-AF65-F5344CB8AC3E}">
        <p14:creationId xmlns:p14="http://schemas.microsoft.com/office/powerpoint/2010/main" val="3144496220"/>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643504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FBF50CB0-D63E-40B8-ADB8-2C90C0C16A6B}"/>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86E8C183-E019-49DF-A1D3-03328AEFE522}"/>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363;p47">
            <a:extLst>
              <a:ext uri="{FF2B5EF4-FFF2-40B4-BE49-F238E27FC236}">
                <a16:creationId xmlns:a16="http://schemas.microsoft.com/office/drawing/2014/main" id="{1E39F0E8-1683-4AF6-959F-26A021889194}"/>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46CC6F0C-CA7D-4055-9AA0-C534D34F2D22}"/>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3827A4CA-66E6-46C3-9C2A-9E25E9AA1029}"/>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60A49891-3FD9-4A69-9774-BF057F378897}"/>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6A92F732-2FF2-4AF7-BD19-E2206D994C7C}"/>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0168BB0A-ED2E-41B7-B7FC-24BB118C96E2}"/>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E203DCD6-EEA4-4874-873D-34C0A0E24D1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D3845F71-DB59-4F5F-8C83-BAA035280B80}"/>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2880719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390632134"/>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094727694"/>
      </p:ext>
    </p:extLst>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67" r:id="rId13"/>
    <p:sldLayoutId id="2147483668" r:id="rId14"/>
    <p:sldLayoutId id="2147483677" r:id="rId15"/>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customXml" Target="../ink/ink11.xml"/><Relationship Id="rId2" Type="http://schemas.openxmlformats.org/officeDocument/2006/relationships/image" Target="../media/image36.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customXml" Target="../ink/ink12.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5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hyperlink" Target="https://www.holzer.org/coronavirus-covid-19-updates/" TargetMode="External"/><Relationship Id="rId1" Type="http://schemas.openxmlformats.org/officeDocument/2006/relationships/slideLayout" Target="../slideLayouts/slideLayout3.xml"/><Relationship Id="rId6" Type="http://schemas.openxmlformats.org/officeDocument/2006/relationships/customXml" Target="../ink/ink14.xml"/><Relationship Id="rId5" Type="http://schemas.openxmlformats.org/officeDocument/2006/relationships/image" Target="../media/image39.png"/><Relationship Id="rId4" Type="http://schemas.openxmlformats.org/officeDocument/2006/relationships/customXml" Target="../ink/ink13.xml"/></Relationships>
</file>

<file path=ppt/slides/_rels/slide14.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image" Target="../media/image41.png"/><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customXml" Target="../ink/ink16.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5.tiff"/></Relationships>
</file>

<file path=ppt/slides/_rels/slide16.xml.rels><?xml version="1.0" encoding="UTF-8" standalone="yes"?>
<Relationships xmlns="http://schemas.openxmlformats.org/package/2006/relationships"><Relationship Id="rId3" Type="http://schemas.openxmlformats.org/officeDocument/2006/relationships/customXml" Target="../ink/ink17.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57.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48.png"/><Relationship Id="rId4" Type="http://schemas.openxmlformats.org/officeDocument/2006/relationships/customXml" Target="../ink/ink18.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customXml" Target="../ink/ink19.xml"/></Relationships>
</file>

<file path=ppt/slides/_rels/slide22.xml.rels><?xml version="1.0" encoding="UTF-8" standalone="yes"?>
<Relationships xmlns="http://schemas.openxmlformats.org/package/2006/relationships"><Relationship Id="rId3" Type="http://schemas.openxmlformats.org/officeDocument/2006/relationships/customXml" Target="../ink/ink20.xm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customXml" Target="../ink/ink22.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3" Type="http://schemas.openxmlformats.org/officeDocument/2006/relationships/customXml" Target="../ink/ink23.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13" Type="http://schemas.openxmlformats.org/officeDocument/2006/relationships/customXml" Target="../ink/ink29.xml"/><Relationship Id="rId18" Type="http://schemas.openxmlformats.org/officeDocument/2006/relationships/image" Target="../media/image64.png"/><Relationship Id="rId26" Type="http://schemas.openxmlformats.org/officeDocument/2006/relationships/image" Target="../media/image68.png"/><Relationship Id="rId21" Type="http://schemas.openxmlformats.org/officeDocument/2006/relationships/customXml" Target="../ink/ink33.xml"/><Relationship Id="rId34" Type="http://schemas.openxmlformats.org/officeDocument/2006/relationships/image" Target="../media/image72.png"/><Relationship Id="rId7" Type="http://schemas.openxmlformats.org/officeDocument/2006/relationships/customXml" Target="../ink/ink26.xml"/><Relationship Id="rId12" Type="http://schemas.openxmlformats.org/officeDocument/2006/relationships/image" Target="../media/image61.png"/><Relationship Id="rId17" Type="http://schemas.openxmlformats.org/officeDocument/2006/relationships/customXml" Target="../ink/ink31.xml"/><Relationship Id="rId25" Type="http://schemas.openxmlformats.org/officeDocument/2006/relationships/customXml" Target="../ink/ink35.xml"/><Relationship Id="rId33" Type="http://schemas.openxmlformats.org/officeDocument/2006/relationships/customXml" Target="../ink/ink39.xml"/><Relationship Id="rId38" Type="http://schemas.openxmlformats.org/officeDocument/2006/relationships/image" Target="../media/image74.png"/><Relationship Id="rId2" Type="http://schemas.openxmlformats.org/officeDocument/2006/relationships/notesSlide" Target="../notesSlides/notesSlide15.xml"/><Relationship Id="rId16" Type="http://schemas.openxmlformats.org/officeDocument/2006/relationships/image" Target="../media/image63.png"/><Relationship Id="rId20" Type="http://schemas.openxmlformats.org/officeDocument/2006/relationships/image" Target="../media/image65.png"/><Relationship Id="rId29" Type="http://schemas.openxmlformats.org/officeDocument/2006/relationships/customXml" Target="../ink/ink37.xml"/><Relationship Id="rId1" Type="http://schemas.openxmlformats.org/officeDocument/2006/relationships/slideLayout" Target="../slideLayouts/slideLayout3.xml"/><Relationship Id="rId6" Type="http://schemas.openxmlformats.org/officeDocument/2006/relationships/image" Target="../media/image56.png"/><Relationship Id="rId11" Type="http://schemas.openxmlformats.org/officeDocument/2006/relationships/customXml" Target="../ink/ink28.xml"/><Relationship Id="rId24" Type="http://schemas.openxmlformats.org/officeDocument/2006/relationships/image" Target="../media/image67.png"/><Relationship Id="rId32" Type="http://schemas.openxmlformats.org/officeDocument/2006/relationships/image" Target="../media/image71.png"/><Relationship Id="rId37" Type="http://schemas.openxmlformats.org/officeDocument/2006/relationships/customXml" Target="../ink/ink41.xml"/><Relationship Id="rId5" Type="http://schemas.openxmlformats.org/officeDocument/2006/relationships/customXml" Target="../ink/ink25.xml"/><Relationship Id="rId15" Type="http://schemas.openxmlformats.org/officeDocument/2006/relationships/customXml" Target="../ink/ink30.xml"/><Relationship Id="rId23" Type="http://schemas.openxmlformats.org/officeDocument/2006/relationships/customXml" Target="../ink/ink34.xml"/><Relationship Id="rId28" Type="http://schemas.openxmlformats.org/officeDocument/2006/relationships/image" Target="../media/image69.png"/><Relationship Id="rId36" Type="http://schemas.openxmlformats.org/officeDocument/2006/relationships/image" Target="../media/image73.png"/><Relationship Id="rId10" Type="http://schemas.openxmlformats.org/officeDocument/2006/relationships/image" Target="../media/image59.png"/><Relationship Id="rId19" Type="http://schemas.openxmlformats.org/officeDocument/2006/relationships/customXml" Target="../ink/ink32.xml"/><Relationship Id="rId31" Type="http://schemas.openxmlformats.org/officeDocument/2006/relationships/customXml" Target="../ink/ink38.xml"/><Relationship Id="rId4" Type="http://schemas.openxmlformats.org/officeDocument/2006/relationships/image" Target="../media/image55.png"/><Relationship Id="rId9" Type="http://schemas.openxmlformats.org/officeDocument/2006/relationships/customXml" Target="../ink/ink27.xml"/><Relationship Id="rId14" Type="http://schemas.openxmlformats.org/officeDocument/2006/relationships/image" Target="../media/image62.png"/><Relationship Id="rId22" Type="http://schemas.openxmlformats.org/officeDocument/2006/relationships/image" Target="../media/image66.png"/><Relationship Id="rId27" Type="http://schemas.openxmlformats.org/officeDocument/2006/relationships/customXml" Target="../ink/ink36.xml"/><Relationship Id="rId30" Type="http://schemas.openxmlformats.org/officeDocument/2006/relationships/image" Target="../media/image70.png"/><Relationship Id="rId35" Type="http://schemas.openxmlformats.org/officeDocument/2006/relationships/customXml" Target="../ink/ink40.xml"/><Relationship Id="rId8" Type="http://schemas.openxmlformats.org/officeDocument/2006/relationships/image" Target="../media/image58.png"/><Relationship Id="rId3" Type="http://schemas.openxmlformats.org/officeDocument/2006/relationships/customXml" Target="../ink/ink24.xml"/></Relationships>
</file>

<file path=ppt/slides/_rels/slide27.xml.rels><?xml version="1.0" encoding="UTF-8" standalone="yes"?>
<Relationships xmlns="http://schemas.openxmlformats.org/package/2006/relationships"><Relationship Id="rId3" Type="http://schemas.openxmlformats.org/officeDocument/2006/relationships/customXml" Target="../ink/ink42.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76.png"/><Relationship Id="rId5" Type="http://schemas.openxmlformats.org/officeDocument/2006/relationships/customXml" Target="../ink/ink43.xml"/><Relationship Id="rId4" Type="http://schemas.openxmlformats.org/officeDocument/2006/relationships/image" Target="../media/image7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customXml" Target="../ink/ink44.xml"/><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1.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customXml" Target="../ink/ink3.xml"/><Relationship Id="rId2" Type="http://schemas.openxmlformats.org/officeDocument/2006/relationships/image" Target="../media/image60.png"/><Relationship Id="rId16"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customXml" Target="../ink/ink45.xml"/><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78.png"/></Relationships>
</file>

<file path=ppt/slides/_rels/slide32.xml.rels><?xml version="1.0" encoding="UTF-8" standalone="yes"?>
<Relationships xmlns="http://schemas.openxmlformats.org/package/2006/relationships"><Relationship Id="rId3" Type="http://schemas.openxmlformats.org/officeDocument/2006/relationships/customXml" Target="../ink/ink46.xml"/><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79.png"/><Relationship Id="rId5" Type="http://schemas.openxmlformats.org/officeDocument/2006/relationships/customXml" Target="../ink/ink47.xml"/><Relationship Id="rId4" Type="http://schemas.openxmlformats.org/officeDocument/2006/relationships/image" Target="../media/image40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customXml" Target="../ink/ink48.xm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81.png"/><Relationship Id="rId5" Type="http://schemas.openxmlformats.org/officeDocument/2006/relationships/customXml" Target="../ink/ink49.xml"/><Relationship Id="rId4" Type="http://schemas.openxmlformats.org/officeDocument/2006/relationships/image" Target="../media/image80.png"/></Relationships>
</file>

<file path=ppt/slides/_rels/slide35.xml.rels><?xml version="1.0" encoding="UTF-8" standalone="yes"?>
<Relationships xmlns="http://schemas.openxmlformats.org/package/2006/relationships"><Relationship Id="rId3" Type="http://schemas.openxmlformats.org/officeDocument/2006/relationships/customXml" Target="../ink/ink50.xml"/><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83.png"/><Relationship Id="rId5" Type="http://schemas.openxmlformats.org/officeDocument/2006/relationships/customXml" Target="../ink/ink51.xml"/><Relationship Id="rId4" Type="http://schemas.openxmlformats.org/officeDocument/2006/relationships/image" Target="../media/image82.png"/></Relationships>
</file>

<file path=ppt/slides/_rels/slide36.xml.rels><?xml version="1.0" encoding="UTF-8" standalone="yes"?>
<Relationships xmlns="http://schemas.openxmlformats.org/package/2006/relationships"><Relationship Id="rId3" Type="http://schemas.openxmlformats.org/officeDocument/2006/relationships/customXml" Target="../ink/ink52.xml"/><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30.png"/></Relationships>
</file>

<file path=ppt/slides/_rels/slide37.xml.rels><?xml version="1.0" encoding="UTF-8" standalone="yes"?>
<Relationships xmlns="http://schemas.openxmlformats.org/package/2006/relationships"><Relationship Id="rId3" Type="http://schemas.openxmlformats.org/officeDocument/2006/relationships/customXml" Target="../ink/ink53.xml"/><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8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customXml" Target="../ink/ink54.xml"/><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85.png"/></Relationships>
</file>

<file path=ppt/slides/_rels/slide4.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25.png"/><Relationship Id="rId11" Type="http://schemas.openxmlformats.org/officeDocument/2006/relationships/image" Target="../media/image28.png"/><Relationship Id="rId5" Type="http://schemas.openxmlformats.org/officeDocument/2006/relationships/image" Target="../media/image24.png"/><Relationship Id="rId10" Type="http://schemas.openxmlformats.org/officeDocument/2006/relationships/customXml" Target="../ink/ink5.xml"/><Relationship Id="rId4" Type="http://schemas.openxmlformats.org/officeDocument/2006/relationships/image" Target="../media/image23.png"/><Relationship Id="rId9" Type="http://schemas.openxmlformats.org/officeDocument/2006/relationships/image" Target="../media/image2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customXml" Target="../ink/ink55.xml"/><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87.png"/></Relationships>
</file>

<file path=ppt/slides/_rels/slide43.xml.rels><?xml version="1.0" encoding="UTF-8" standalone="yes"?>
<Relationships xmlns="http://schemas.openxmlformats.org/package/2006/relationships"><Relationship Id="rId3" Type="http://schemas.openxmlformats.org/officeDocument/2006/relationships/customXml" Target="../ink/ink56.xml"/><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44.xml.rels><?xml version="1.0" encoding="UTF-8" standalone="yes"?>
<Relationships xmlns="http://schemas.openxmlformats.org/package/2006/relationships"><Relationship Id="rId3" Type="http://schemas.openxmlformats.org/officeDocument/2006/relationships/customXml" Target="../ink/ink57.xm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45.xml.rels><?xml version="1.0" encoding="UTF-8" standalone="yes"?>
<Relationships xmlns="http://schemas.openxmlformats.org/package/2006/relationships"><Relationship Id="rId3" Type="http://schemas.openxmlformats.org/officeDocument/2006/relationships/customXml" Target="../ink/ink58.xml"/><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90.png"/></Relationships>
</file>

<file path=ppt/slides/_rels/slide4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92.png"/><Relationship Id="rId4" Type="http://schemas.openxmlformats.org/officeDocument/2006/relationships/customXml" Target="../ink/ink59.xml"/></Relationships>
</file>

<file path=ppt/slides/_rels/slide47.xml.rels><?xml version="1.0" encoding="UTF-8" standalone="yes"?>
<Relationships xmlns="http://schemas.openxmlformats.org/package/2006/relationships"><Relationship Id="rId3" Type="http://schemas.openxmlformats.org/officeDocument/2006/relationships/customXml" Target="../ink/ink60.xml"/><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customXml" Target="../ink/ink61.xml"/><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customXml" Target="../ink/ink62.xml"/><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94.png"/></Relationships>
</file>

<file path=ppt/slides/_rels/slide52.xml.rels><?xml version="1.0" encoding="UTF-8" standalone="yes"?>
<Relationships xmlns="http://schemas.openxmlformats.org/package/2006/relationships"><Relationship Id="rId3" Type="http://schemas.openxmlformats.org/officeDocument/2006/relationships/customXml" Target="../ink/ink63.xml"/><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95.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customXml" Target="../ink/ink64.xml"/><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96.png"/></Relationships>
</file>

<file path=ppt/slides/_rels/slide5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0.png"/><Relationship Id="rId7" Type="http://schemas.openxmlformats.org/officeDocument/2006/relationships/customXml" Target="../ink/ink65.xml"/><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6.xml.rels><?xml version="1.0" encoding="UTF-8" standalone="yes"?>
<Relationships xmlns="http://schemas.openxmlformats.org/package/2006/relationships"><Relationship Id="rId3" Type="http://schemas.openxmlformats.org/officeDocument/2006/relationships/customXml" Target="../ink/ink6.xml"/><Relationship Id="rId2" Type="http://schemas.openxmlformats.org/officeDocument/2006/relationships/image" Target="../media/image280.png"/><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customXml" Target="../ink/ink7.xml"/><Relationship Id="rId4" Type="http://schemas.openxmlformats.org/officeDocument/2006/relationships/image" Target="../media/image2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customXml" Target="../ink/ink66.xml"/><Relationship Id="rId7" Type="http://schemas.openxmlformats.org/officeDocument/2006/relationships/customXml" Target="../ink/ink68.xml"/><Relationship Id="rId2" Type="http://schemas.openxmlformats.org/officeDocument/2006/relationships/image" Target="../media/image105.png"/><Relationship Id="rId1" Type="http://schemas.openxmlformats.org/officeDocument/2006/relationships/slideLayout" Target="../slideLayouts/slideLayout3.xml"/><Relationship Id="rId6" Type="http://schemas.openxmlformats.org/officeDocument/2006/relationships/image" Target="../media/image107.png"/><Relationship Id="rId5" Type="http://schemas.openxmlformats.org/officeDocument/2006/relationships/customXml" Target="../ink/ink67.xml"/><Relationship Id="rId4" Type="http://schemas.openxmlformats.org/officeDocument/2006/relationships/image" Target="../media/image106.png"/></Relationships>
</file>

<file path=ppt/slides/_rels/slide6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image" Target="../media/image31.png"/><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customXml" Target="../ink/ink9.xml"/><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6" name="Google Shape;91;p15">
            <a:extLst>
              <a:ext uri="{FF2B5EF4-FFF2-40B4-BE49-F238E27FC236}">
                <a16:creationId xmlns:a16="http://schemas.microsoft.com/office/drawing/2014/main" id="{BA5AD35C-45EE-4505-8CA7-4A2D9C5484ED}"/>
              </a:ext>
            </a:extLst>
          </p:cNvPr>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noAutofit/>
          </a:bodyPr>
          <a:lstStyle/>
          <a:p>
            <a:pPr lvl="0"/>
            <a:r>
              <a:rPr lang="en"/>
              <a:t>CSE/STAT 416</a:t>
            </a:r>
            <a:br>
              <a:rPr lang="en" sz="1000"/>
            </a:br>
            <a:r>
              <a:rPr lang="en-US" sz="1600"/>
              <a:t>Naïve Bayes and Decision Trees</a:t>
            </a:r>
            <a:br>
              <a:rPr lang="en" sz="1800"/>
            </a:br>
            <a:br>
              <a:rPr lang="en" sz="1800"/>
            </a:br>
            <a:r>
              <a:rPr lang="en" sz="1100"/>
              <a:t>Pemi Nguyen</a:t>
            </a:r>
            <a:br>
              <a:rPr lang="en" sz="1000"/>
            </a:br>
            <a:r>
              <a:rPr lang="en-US" sz="1000"/>
              <a:t>Paul G. Allen School of Computer Science &amp; Engineering</a:t>
            </a:r>
            <a:br>
              <a:rPr lang="en-US" sz="1000"/>
            </a:br>
            <a:r>
              <a:rPr lang="en" sz="1000"/>
              <a:t>University of Washington</a:t>
            </a:r>
            <a:br>
              <a:rPr lang="en" sz="1000"/>
            </a:br>
            <a:br>
              <a:rPr lang="en" sz="1000"/>
            </a:br>
            <a:r>
              <a:rPr lang="en-US" sz="1000"/>
              <a:t>April 18, 2022</a:t>
            </a:r>
            <a:endParaRPr sz="1000"/>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06BBAA82-B617-4ED3-BFC2-0C2C8C4C445E}"/>
                  </a:ext>
                </a:extLst>
              </p14:cNvPr>
              <p14:cNvContentPartPr/>
              <p14:nvPr/>
            </p14:nvContentPartPr>
            <p14:xfrm>
              <a:off x="2054520" y="3263760"/>
              <a:ext cx="1387080" cy="36720"/>
            </p14:xfrm>
          </p:contentPart>
        </mc:Choice>
        <mc:Fallback xmlns="">
          <p:pic>
            <p:nvPicPr>
              <p:cNvPr id="2" name="Ink 1">
                <a:extLst>
                  <a:ext uri="{FF2B5EF4-FFF2-40B4-BE49-F238E27FC236}">
                    <a16:creationId xmlns:a16="http://schemas.microsoft.com/office/drawing/2014/main" id="{06BBAA82-B617-4ED3-BFC2-0C2C8C4C445E}"/>
                  </a:ext>
                </a:extLst>
              </p:cNvPr>
              <p:cNvPicPr/>
              <p:nvPr/>
            </p:nvPicPr>
            <p:blipFill>
              <a:blip r:embed="rId4"/>
              <a:stretch>
                <a:fillRect/>
              </a:stretch>
            </p:blipFill>
            <p:spPr>
              <a:xfrm>
                <a:off x="2045160" y="3254400"/>
                <a:ext cx="1405800" cy="55440"/>
              </a:xfrm>
              <a:prstGeom prst="rect">
                <a:avLst/>
              </a:prstGeom>
            </p:spPr>
          </p:pic>
        </mc:Fallback>
      </mc:AlternateContent>
    </p:spTree>
    <p:extLst>
      <p:ext uri="{BB962C8B-B14F-4D97-AF65-F5344CB8AC3E}">
        <p14:creationId xmlns:p14="http://schemas.microsoft.com/office/powerpoint/2010/main" val="3004835929"/>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a:t>Compare Models</a:t>
            </a:r>
          </a:p>
        </p:txBody>
      </p:sp>
      <mc:AlternateContent xmlns:mc="http://schemas.openxmlformats.org/markup-compatibility/2006">
        <mc:Choice xmlns:a14="http://schemas.microsoft.com/office/drawing/2010/main" Requires="a14">
          <p:sp>
            <p:nvSpPr>
              <p:cNvPr id="5" name="Text Placeholder 4">
                <a:extLst>
                  <a:ext uri="{FF2B5EF4-FFF2-40B4-BE49-F238E27FC236}">
                    <a16:creationId xmlns:a16="http://schemas.microsoft.com/office/drawing/2014/main" id="{F04064EF-494A-4479-8D18-C62A01DCA990}"/>
                  </a:ext>
                </a:extLst>
              </p:cNvPr>
              <p:cNvSpPr>
                <a:spLocks noGrp="1"/>
              </p:cNvSpPr>
              <p:nvPr>
                <p:ph type="body" idx="1"/>
              </p:nvPr>
            </p:nvSpPr>
            <p:spPr/>
            <p:txBody>
              <a:bodyPr/>
              <a:lstStyle/>
              <a:p>
                <a:pPr marL="139700" indent="0">
                  <a:buNone/>
                </a:pPr>
                <a:r>
                  <a:rPr lang="en-US" b="1"/>
                  <a:t>Logistic Regression:</a:t>
                </a:r>
              </a:p>
              <a:p>
                <a:pPr marL="139700" indent="0">
                  <a:buNone/>
                </a:pPr>
                <a14:m>
                  <m:oMathPara xmlns:m="http://schemas.openxmlformats.org/officeDocument/2006/math">
                    <m:oMathParaPr>
                      <m:jc m:val="centerGroup"/>
                    </m:oMathParaPr>
                    <m:oMath xmlns:m="http://schemas.openxmlformats.org/officeDocument/2006/math">
                      <m:r>
                        <a:rPr lang="en-US" sz="1800" i="1">
                          <a:latin typeface="Cambria Math" panose="02040503050406030204" pitchFamily="18" charset="0"/>
                        </a:rPr>
                        <m:t>𝑃</m:t>
                      </m:r>
                      <m:d>
                        <m:dPr>
                          <m:ctrlPr>
                            <a:rPr lang="en-US" sz="1800" i="1">
                              <a:latin typeface="Cambria Math" panose="02040503050406030204" pitchFamily="18" charset="0"/>
                            </a:rPr>
                          </m:ctrlPr>
                        </m:dPr>
                        <m:e>
                          <m:r>
                            <a:rPr lang="en-US" sz="1800" i="1">
                              <a:latin typeface="Cambria Math" panose="02040503050406030204" pitchFamily="18" charset="0"/>
                            </a:rPr>
                            <m:t>𝑦</m:t>
                          </m:r>
                          <m:r>
                            <a:rPr lang="en-US" sz="1800" i="1">
                              <a:latin typeface="Cambria Math" panose="02040503050406030204" pitchFamily="18" charset="0"/>
                            </a:rPr>
                            <m:t>=+1</m:t>
                          </m:r>
                        </m:e>
                        <m:e>
                          <m:r>
                            <a:rPr lang="en-US" sz="1800" i="1">
                              <a:latin typeface="Cambria Math" panose="02040503050406030204" pitchFamily="18" charset="0"/>
                            </a:rPr>
                            <m:t>𝑥</m:t>
                          </m:r>
                          <m:r>
                            <a:rPr lang="en-US" sz="1800" i="1">
                              <a:latin typeface="Cambria Math" panose="02040503050406030204" pitchFamily="18" charset="0"/>
                            </a:rPr>
                            <m:t>,</m:t>
                          </m:r>
                          <m:r>
                            <a:rPr lang="en-US" sz="1800" i="1">
                              <a:latin typeface="Cambria Math" panose="02040503050406030204" pitchFamily="18" charset="0"/>
                            </a:rPr>
                            <m:t>𝑤</m:t>
                          </m:r>
                        </m:e>
                      </m:d>
                      <m:r>
                        <a:rPr lang="en-US" sz="1800" i="1">
                          <a:latin typeface="Cambria Math" panose="02040503050406030204" pitchFamily="18" charset="0"/>
                        </a:rPr>
                        <m:t>=</m:t>
                      </m:r>
                      <m:f>
                        <m:fPr>
                          <m:ctrlPr>
                            <a:rPr lang="en-US" sz="1800" i="1">
                              <a:latin typeface="Cambria Math" panose="02040503050406030204" pitchFamily="18" charset="0"/>
                            </a:rPr>
                          </m:ctrlPr>
                        </m:fPr>
                        <m:num>
                          <m:r>
                            <a:rPr lang="en-US" sz="1800" i="1">
                              <a:latin typeface="Cambria Math" panose="02040503050406030204" pitchFamily="18" charset="0"/>
                            </a:rPr>
                            <m:t>1</m:t>
                          </m:r>
                        </m:num>
                        <m:den>
                          <m:r>
                            <a:rPr lang="en-US" sz="1800" i="1">
                              <a:latin typeface="Cambria Math" panose="02040503050406030204" pitchFamily="18" charset="0"/>
                            </a:rPr>
                            <m:t>1+</m:t>
                          </m:r>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𝑤</m:t>
                                  </m:r>
                                </m:e>
                                <m:sup>
                                  <m:r>
                                    <a:rPr lang="en-US" sz="1800" i="1">
                                      <a:latin typeface="Cambria Math" panose="02040503050406030204" pitchFamily="18" charset="0"/>
                                    </a:rPr>
                                    <m:t>𝑇</m:t>
                                  </m:r>
                                </m:sup>
                              </m:sSup>
                              <m:r>
                                <a:rPr lang="en-US" sz="1800" i="1">
                                  <a:latin typeface="Cambria Math" panose="02040503050406030204" pitchFamily="18" charset="0"/>
                                </a:rPr>
                                <m:t>h</m:t>
                              </m:r>
                              <m:r>
                                <a:rPr lang="en-US" sz="1800" i="1">
                                  <a:latin typeface="Cambria Math" panose="02040503050406030204" pitchFamily="18" charset="0"/>
                                </a:rPr>
                                <m:t>(</m:t>
                              </m:r>
                              <m:r>
                                <a:rPr lang="en-US" sz="1800" i="1">
                                  <a:latin typeface="Cambria Math" panose="02040503050406030204" pitchFamily="18" charset="0"/>
                                </a:rPr>
                                <m:t>𝑥</m:t>
                              </m:r>
                              <m:r>
                                <a:rPr lang="en-US" sz="1800" i="1">
                                  <a:latin typeface="Cambria Math" panose="02040503050406030204" pitchFamily="18" charset="0"/>
                                </a:rPr>
                                <m:t>)</m:t>
                              </m:r>
                            </m:sup>
                          </m:sSup>
                        </m:den>
                      </m:f>
                    </m:oMath>
                  </m:oMathPara>
                </a14:m>
                <a:br>
                  <a:rPr lang="en-US"/>
                </a:br>
                <a:endParaRPr lang="en-US"/>
              </a:p>
              <a:p>
                <a:endParaRPr lang="en-US" i="1">
                  <a:latin typeface="Cambria Math" panose="02040503050406030204" pitchFamily="18" charset="0"/>
                </a:endParaRPr>
              </a:p>
              <a:p>
                <a:pPr marL="139700" indent="0">
                  <a:buNone/>
                </a:pPr>
                <a:r>
                  <a:rPr lang="en-US" b="1"/>
                  <a:t>Naïve Bayes:</a:t>
                </a:r>
              </a:p>
              <a:p>
                <a:pPr marL="139700" indent="0">
                  <a:buNone/>
                </a:pPr>
                <a14:m>
                  <m:oMathPara xmlns:m="http://schemas.openxmlformats.org/officeDocument/2006/math">
                    <m:oMathParaPr>
                      <m:jc m:val="centerGroup"/>
                    </m:oMathParaPr>
                    <m:oMath xmlns:m="http://schemas.openxmlformats.org/officeDocument/2006/math">
                      <m:r>
                        <a:rPr lang="en-US" sz="1800" i="1">
                          <a:latin typeface="Cambria Math" panose="02040503050406030204" pitchFamily="18" charset="0"/>
                        </a:rPr>
                        <m:t>𝑃</m:t>
                      </m:r>
                      <m:d>
                        <m:dPr>
                          <m:ctrlPr>
                            <a:rPr lang="en-US" sz="1800" i="1">
                              <a:latin typeface="Cambria Math" panose="02040503050406030204" pitchFamily="18" charset="0"/>
                            </a:rPr>
                          </m:ctrlPr>
                        </m:dPr>
                        <m:e>
                          <m:r>
                            <a:rPr lang="en-US" sz="1800" i="1">
                              <a:latin typeface="Cambria Math" panose="02040503050406030204" pitchFamily="18" charset="0"/>
                            </a:rPr>
                            <m:t>𝑦</m:t>
                          </m:r>
                        </m:e>
                        <m:e>
                          <m:r>
                            <m:rPr>
                              <m:nor/>
                            </m:rPr>
                            <a:rPr lang="en-US" sz="1800" dirty="0"/>
                            <m:t>x</m:t>
                          </m:r>
                          <m:r>
                            <m:rPr>
                              <m:nor/>
                            </m:rPr>
                            <a:rPr lang="en-US" sz="1800" baseline="-25000" dirty="0"/>
                            <m:t>1</m:t>
                          </m:r>
                          <m:r>
                            <m:rPr>
                              <m:nor/>
                            </m:rPr>
                            <a:rPr lang="en-US" sz="1800" dirty="0"/>
                            <m:t>, </m:t>
                          </m:r>
                          <m:r>
                            <m:rPr>
                              <m:nor/>
                            </m:rPr>
                            <a:rPr lang="en-US" sz="1800" dirty="0"/>
                            <m:t>x</m:t>
                          </m:r>
                          <m:r>
                            <m:rPr>
                              <m:nor/>
                            </m:rPr>
                            <a:rPr lang="en-US" sz="1800" baseline="-25000" dirty="0"/>
                            <m:t>2</m:t>
                          </m:r>
                          <m:r>
                            <m:rPr>
                              <m:nor/>
                            </m:rPr>
                            <a:rPr lang="en-US" sz="1800" dirty="0"/>
                            <m:t>,…, </m:t>
                          </m:r>
                          <m:r>
                            <m:rPr>
                              <m:nor/>
                            </m:rPr>
                            <a:rPr lang="en-US" sz="1800" dirty="0"/>
                            <m:t>xd</m:t>
                          </m:r>
                        </m:e>
                      </m:d>
                      <m:r>
                        <a:rPr lang="en-US" sz="1800" i="1" dirty="0">
                          <a:latin typeface="Cambria Math" panose="02040503050406030204" pitchFamily="18" charset="0"/>
                        </a:rPr>
                        <m:t>=</m:t>
                      </m:r>
                      <m:nary>
                        <m:naryPr>
                          <m:chr m:val="∏"/>
                          <m:ctrlPr>
                            <a:rPr lang="en-US" sz="1800" i="1">
                              <a:latin typeface="Cambria Math" panose="02040503050406030204" pitchFamily="18" charset="0"/>
                            </a:rPr>
                          </m:ctrlPr>
                        </m:naryPr>
                        <m:sub>
                          <m:r>
                            <m:rPr>
                              <m:brk m:alnAt="23"/>
                            </m:rPr>
                            <a:rPr lang="en-US" sz="1800" i="1">
                              <a:latin typeface="Cambria Math" panose="02040503050406030204" pitchFamily="18" charset="0"/>
                            </a:rPr>
                            <m:t>𝑗</m:t>
                          </m:r>
                          <m:r>
                            <a:rPr lang="en-US" sz="1800" i="1">
                              <a:latin typeface="Cambria Math" panose="02040503050406030204" pitchFamily="18" charset="0"/>
                            </a:rPr>
                            <m:t>=1</m:t>
                          </m:r>
                        </m:sub>
                        <m:sup>
                          <m:r>
                            <a:rPr lang="en-US" sz="1800" i="1">
                              <a:latin typeface="Cambria Math" panose="02040503050406030204" pitchFamily="18" charset="0"/>
                            </a:rPr>
                            <m:t>𝑑</m:t>
                          </m:r>
                        </m:sup>
                        <m:e>
                          <m:r>
                            <a:rPr lang="en-US" sz="1800" i="1">
                              <a:latin typeface="Cambria Math" panose="02040503050406030204" pitchFamily="18" charset="0"/>
                            </a:rPr>
                            <m:t>𝑃</m:t>
                          </m:r>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𝑥</m:t>
                              </m:r>
                            </m:e>
                            <m:sub>
                              <m:r>
                                <a:rPr lang="en-US" sz="1800" i="1">
                                  <a:latin typeface="Cambria Math" panose="02040503050406030204" pitchFamily="18" charset="0"/>
                                </a:rPr>
                                <m:t>𝑗</m:t>
                              </m:r>
                            </m:sub>
                          </m:sSub>
                          <m:r>
                            <a:rPr lang="en-US" sz="1800" i="1">
                              <a:latin typeface="Cambria Math" panose="02040503050406030204" pitchFamily="18" charset="0"/>
                            </a:rPr>
                            <m:t>|</m:t>
                          </m:r>
                          <m:r>
                            <a:rPr lang="en-US" sz="1800" i="1">
                              <a:latin typeface="Cambria Math" panose="02040503050406030204" pitchFamily="18" charset="0"/>
                            </a:rPr>
                            <m:t>𝑦</m:t>
                          </m:r>
                          <m:r>
                            <a:rPr lang="en-US" sz="1800" i="1">
                              <a:latin typeface="Cambria Math" panose="02040503050406030204" pitchFamily="18" charset="0"/>
                            </a:rPr>
                            <m:t>)</m:t>
                          </m:r>
                        </m:e>
                      </m:nary>
                      <m:r>
                        <a:rPr lang="en-US" sz="1800" i="1">
                          <a:latin typeface="Cambria Math" panose="02040503050406030204" pitchFamily="18" charset="0"/>
                        </a:rPr>
                        <m:t> </m:t>
                      </m:r>
                      <m:r>
                        <a:rPr lang="en-US" sz="1800" i="1">
                          <a:latin typeface="Cambria Math" panose="02040503050406030204" pitchFamily="18" charset="0"/>
                        </a:rPr>
                        <m:t>𝑃</m:t>
                      </m:r>
                      <m:r>
                        <a:rPr lang="en-US" sz="1800" i="1">
                          <a:latin typeface="Cambria Math" panose="02040503050406030204" pitchFamily="18" charset="0"/>
                        </a:rPr>
                        <m:t>(</m:t>
                      </m:r>
                      <m:r>
                        <a:rPr lang="en-US" sz="1800" i="1">
                          <a:latin typeface="Cambria Math" panose="02040503050406030204" pitchFamily="18" charset="0"/>
                        </a:rPr>
                        <m:t>𝑦</m:t>
                      </m:r>
                      <m:r>
                        <a:rPr lang="en-US" sz="1800" i="1">
                          <a:latin typeface="Cambria Math" panose="02040503050406030204" pitchFamily="18" charset="0"/>
                        </a:rPr>
                        <m:t>)</m:t>
                      </m:r>
                    </m:oMath>
                  </m:oMathPara>
                </a14:m>
                <a:endParaRPr lang="en-US" sz="1800"/>
              </a:p>
              <a:p>
                <a:endParaRPr lang="en-US"/>
              </a:p>
              <a:p>
                <a:endParaRPr lang="en-US"/>
              </a:p>
              <a:p>
                <a:endParaRPr lang="en-US"/>
              </a:p>
              <a:p>
                <a:pPr marL="139700" indent="0">
                  <a:buNone/>
                </a:pPr>
                <a:endParaRPr lang="en-US"/>
              </a:p>
            </p:txBody>
          </p:sp>
        </mc:Choice>
        <mc:Fallback>
          <p:sp>
            <p:nvSpPr>
              <p:cNvPr id="5" name="Text Placeholder 4">
                <a:extLst>
                  <a:ext uri="{FF2B5EF4-FFF2-40B4-BE49-F238E27FC236}">
                    <a16:creationId xmlns:a16="http://schemas.microsoft.com/office/drawing/2014/main" id="{F04064EF-494A-4479-8D18-C62A01DCA990}"/>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
        <p:nvSpPr>
          <p:cNvPr id="7" name="Rectangle 6">
            <a:extLst>
              <a:ext uri="{FF2B5EF4-FFF2-40B4-BE49-F238E27FC236}">
                <a16:creationId xmlns:a16="http://schemas.microsoft.com/office/drawing/2014/main" id="{AAB01D6B-4D23-0E46-9715-68AD0FE26FEE}"/>
              </a:ext>
            </a:extLst>
          </p:cNvPr>
          <p:cNvSpPr/>
          <p:nvPr/>
        </p:nvSpPr>
        <p:spPr>
          <a:xfrm>
            <a:off x="4203928" y="2566000"/>
            <a:ext cx="4352856" cy="307777"/>
          </a:xfrm>
          <a:prstGeom prst="rect">
            <a:avLst/>
          </a:prstGeom>
        </p:spPr>
        <p:txBody>
          <a:bodyPr wrap="square">
            <a:spAutoFit/>
          </a:bodyPr>
          <a:lstStyle/>
          <a:p>
            <a:endParaRPr lang="en-US"/>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DA2CA93C-7C7D-4F0D-A565-1E6879EE33AE}"/>
                  </a:ext>
                </a:extLst>
              </p14:cNvPr>
              <p14:cNvContentPartPr/>
              <p14:nvPr/>
            </p14:nvContentPartPr>
            <p14:xfrm>
              <a:off x="642960" y="2204640"/>
              <a:ext cx="7079400" cy="2466720"/>
            </p14:xfrm>
          </p:contentPart>
        </mc:Choice>
        <mc:Fallback>
          <p:pic>
            <p:nvPicPr>
              <p:cNvPr id="3" name="Ink 2">
                <a:extLst>
                  <a:ext uri="{FF2B5EF4-FFF2-40B4-BE49-F238E27FC236}">
                    <a16:creationId xmlns:a16="http://schemas.microsoft.com/office/drawing/2014/main" id="{DA2CA93C-7C7D-4F0D-A565-1E6879EE33AE}"/>
                  </a:ext>
                </a:extLst>
              </p:cNvPr>
              <p:cNvPicPr/>
              <p:nvPr/>
            </p:nvPicPr>
            <p:blipFill>
              <a:blip r:embed="rId4"/>
              <a:stretch>
                <a:fillRect/>
              </a:stretch>
            </p:blipFill>
            <p:spPr>
              <a:xfrm>
                <a:off x="633600" y="2195280"/>
                <a:ext cx="7098120" cy="2485440"/>
              </a:xfrm>
              <a:prstGeom prst="rect">
                <a:avLst/>
              </a:prstGeom>
            </p:spPr>
          </p:pic>
        </mc:Fallback>
      </mc:AlternateContent>
    </p:spTree>
    <p:extLst>
      <p:ext uri="{BB962C8B-B14F-4D97-AF65-F5344CB8AC3E}">
        <p14:creationId xmlns:p14="http://schemas.microsoft.com/office/powerpoint/2010/main" val="138582924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a:t>Compare Models</a:t>
            </a:r>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
        <p:nvSpPr>
          <p:cNvPr id="5" name="Oval 4">
            <a:extLst>
              <a:ext uri="{FF2B5EF4-FFF2-40B4-BE49-F238E27FC236}">
                <a16:creationId xmlns:a16="http://schemas.microsoft.com/office/drawing/2014/main" id="{4EF2C138-7CB9-3144-899A-82F2840CAE77}"/>
              </a:ext>
            </a:extLst>
          </p:cNvPr>
          <p:cNvSpPr/>
          <p:nvPr/>
        </p:nvSpPr>
        <p:spPr>
          <a:xfrm>
            <a:off x="3608832" y="2353056"/>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0CBFCFE-80D9-2D48-B87A-C148FDD197ED}"/>
              </a:ext>
            </a:extLst>
          </p:cNvPr>
          <p:cNvSpPr/>
          <p:nvPr/>
        </p:nvSpPr>
        <p:spPr>
          <a:xfrm>
            <a:off x="4206287" y="2676144"/>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9B0A425D-8E25-C44C-923C-107856079AEF}"/>
              </a:ext>
            </a:extLst>
          </p:cNvPr>
          <p:cNvSpPr/>
          <p:nvPr/>
        </p:nvSpPr>
        <p:spPr>
          <a:xfrm>
            <a:off x="3709439" y="2907792"/>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9B53828-C830-CF45-8AC5-D014FC9D7103}"/>
              </a:ext>
            </a:extLst>
          </p:cNvPr>
          <p:cNvSpPr/>
          <p:nvPr/>
        </p:nvSpPr>
        <p:spPr>
          <a:xfrm>
            <a:off x="4532493" y="2370484"/>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91ACFD3-1554-114E-A2E6-8DC4CE0394D1}"/>
              </a:ext>
            </a:extLst>
          </p:cNvPr>
          <p:cNvSpPr/>
          <p:nvPr/>
        </p:nvSpPr>
        <p:spPr>
          <a:xfrm>
            <a:off x="3974639" y="2184089"/>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8850C75-CC2C-E443-A489-B711DE18610F}"/>
              </a:ext>
            </a:extLst>
          </p:cNvPr>
          <p:cNvSpPr/>
          <p:nvPr/>
        </p:nvSpPr>
        <p:spPr>
          <a:xfrm>
            <a:off x="4416669" y="3231844"/>
            <a:ext cx="231648" cy="231648"/>
          </a:xfrm>
          <a:prstGeom prst="ellipse">
            <a:avLst/>
          </a:prstGeom>
          <a:solidFill>
            <a:srgbClr val="B57BA6"/>
          </a:solidFill>
          <a:ln>
            <a:solidFill>
              <a:srgbClr val="9569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698A"/>
              </a:solidFill>
            </a:endParaRPr>
          </a:p>
        </p:txBody>
      </p:sp>
      <p:sp>
        <p:nvSpPr>
          <p:cNvPr id="13" name="Oval 12">
            <a:extLst>
              <a:ext uri="{FF2B5EF4-FFF2-40B4-BE49-F238E27FC236}">
                <a16:creationId xmlns:a16="http://schemas.microsoft.com/office/drawing/2014/main" id="{C3941A25-D922-114D-81CD-8C9DD25CE95B}"/>
              </a:ext>
            </a:extLst>
          </p:cNvPr>
          <p:cNvSpPr/>
          <p:nvPr/>
        </p:nvSpPr>
        <p:spPr>
          <a:xfrm>
            <a:off x="4416669" y="3768292"/>
            <a:ext cx="231648" cy="231648"/>
          </a:xfrm>
          <a:prstGeom prst="ellipse">
            <a:avLst/>
          </a:prstGeom>
          <a:solidFill>
            <a:srgbClr val="B57BA6"/>
          </a:solidFill>
          <a:ln>
            <a:solidFill>
              <a:srgbClr val="9569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698A"/>
              </a:solidFill>
            </a:endParaRPr>
          </a:p>
        </p:txBody>
      </p:sp>
      <p:sp>
        <p:nvSpPr>
          <p:cNvPr id="14" name="Oval 13">
            <a:extLst>
              <a:ext uri="{FF2B5EF4-FFF2-40B4-BE49-F238E27FC236}">
                <a16:creationId xmlns:a16="http://schemas.microsoft.com/office/drawing/2014/main" id="{5A4DC878-EF11-1D45-840C-8EFAACF34F5C}"/>
              </a:ext>
            </a:extLst>
          </p:cNvPr>
          <p:cNvSpPr/>
          <p:nvPr/>
        </p:nvSpPr>
        <p:spPr>
          <a:xfrm>
            <a:off x="4721469" y="3536644"/>
            <a:ext cx="231648" cy="231648"/>
          </a:xfrm>
          <a:prstGeom prst="ellipse">
            <a:avLst/>
          </a:prstGeom>
          <a:solidFill>
            <a:srgbClr val="B57BA6"/>
          </a:solidFill>
          <a:ln>
            <a:solidFill>
              <a:srgbClr val="9569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698A"/>
              </a:solidFill>
            </a:endParaRPr>
          </a:p>
        </p:txBody>
      </p:sp>
      <p:sp>
        <p:nvSpPr>
          <p:cNvPr id="15" name="Oval 14">
            <a:extLst>
              <a:ext uri="{FF2B5EF4-FFF2-40B4-BE49-F238E27FC236}">
                <a16:creationId xmlns:a16="http://schemas.microsoft.com/office/drawing/2014/main" id="{72D10C27-BAE4-AE4E-A280-7D0CF2E2F37F}"/>
              </a:ext>
            </a:extLst>
          </p:cNvPr>
          <p:cNvSpPr/>
          <p:nvPr/>
        </p:nvSpPr>
        <p:spPr>
          <a:xfrm>
            <a:off x="4837293" y="2859988"/>
            <a:ext cx="231648" cy="231648"/>
          </a:xfrm>
          <a:prstGeom prst="ellipse">
            <a:avLst/>
          </a:prstGeom>
          <a:solidFill>
            <a:srgbClr val="B57BA6"/>
          </a:solidFill>
          <a:ln>
            <a:solidFill>
              <a:srgbClr val="9569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698A"/>
              </a:solidFill>
            </a:endParaRPr>
          </a:p>
        </p:txBody>
      </p:sp>
      <p:sp>
        <p:nvSpPr>
          <p:cNvPr id="19" name="Freeform 18">
            <a:extLst>
              <a:ext uri="{FF2B5EF4-FFF2-40B4-BE49-F238E27FC236}">
                <a16:creationId xmlns:a16="http://schemas.microsoft.com/office/drawing/2014/main" id="{FCC02FDC-313E-A349-8E64-F00ED99FC7CE}"/>
              </a:ext>
            </a:extLst>
          </p:cNvPr>
          <p:cNvSpPr/>
          <p:nvPr/>
        </p:nvSpPr>
        <p:spPr>
          <a:xfrm>
            <a:off x="4045793" y="2182368"/>
            <a:ext cx="1428415" cy="1743456"/>
          </a:xfrm>
          <a:custGeom>
            <a:avLst/>
            <a:gdLst>
              <a:gd name="connsiteX0" fmla="*/ 26335 w 1428415"/>
              <a:gd name="connsiteY0" fmla="*/ 1743456 h 1743456"/>
              <a:gd name="connsiteX1" fmla="*/ 160447 w 1428415"/>
              <a:gd name="connsiteY1" fmla="*/ 1048512 h 1743456"/>
              <a:gd name="connsiteX2" fmla="*/ 1245535 w 1428415"/>
              <a:gd name="connsiteY2" fmla="*/ 170688 h 1743456"/>
              <a:gd name="connsiteX3" fmla="*/ 1428415 w 1428415"/>
              <a:gd name="connsiteY3" fmla="*/ 0 h 1743456"/>
            </a:gdLst>
            <a:ahLst/>
            <a:cxnLst>
              <a:cxn ang="0">
                <a:pos x="connsiteX0" y="connsiteY0"/>
              </a:cxn>
              <a:cxn ang="0">
                <a:pos x="connsiteX1" y="connsiteY1"/>
              </a:cxn>
              <a:cxn ang="0">
                <a:pos x="connsiteX2" y="connsiteY2"/>
              </a:cxn>
              <a:cxn ang="0">
                <a:pos x="connsiteX3" y="connsiteY3"/>
              </a:cxn>
            </a:cxnLst>
            <a:rect l="l" t="t" r="r" b="b"/>
            <a:pathLst>
              <a:path w="1428415" h="1743456">
                <a:moveTo>
                  <a:pt x="26335" y="1743456"/>
                </a:moveTo>
                <a:cubicBezTo>
                  <a:pt x="-8209" y="1527048"/>
                  <a:pt x="-42753" y="1310640"/>
                  <a:pt x="160447" y="1048512"/>
                </a:cubicBezTo>
                <a:cubicBezTo>
                  <a:pt x="363647" y="786384"/>
                  <a:pt x="1034207" y="345440"/>
                  <a:pt x="1245535" y="170688"/>
                </a:cubicBezTo>
                <a:cubicBezTo>
                  <a:pt x="1456863" y="-4064"/>
                  <a:pt x="1397935" y="32512"/>
                  <a:pt x="1428415" y="0"/>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20" name="Oval 19">
            <a:extLst>
              <a:ext uri="{FF2B5EF4-FFF2-40B4-BE49-F238E27FC236}">
                <a16:creationId xmlns:a16="http://schemas.microsoft.com/office/drawing/2014/main" id="{1A521911-C4A2-8247-9176-A75998360FF6}"/>
              </a:ext>
            </a:extLst>
          </p:cNvPr>
          <p:cNvSpPr/>
          <p:nvPr/>
        </p:nvSpPr>
        <p:spPr>
          <a:xfrm>
            <a:off x="6088440" y="2390596"/>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F31FEA1D-D6C3-6544-BEEA-F4D461206F33}"/>
              </a:ext>
            </a:extLst>
          </p:cNvPr>
          <p:cNvSpPr/>
          <p:nvPr/>
        </p:nvSpPr>
        <p:spPr>
          <a:xfrm>
            <a:off x="6685895" y="2713684"/>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A41DDB89-4415-1846-998B-DD525B1B3B68}"/>
              </a:ext>
            </a:extLst>
          </p:cNvPr>
          <p:cNvSpPr/>
          <p:nvPr/>
        </p:nvSpPr>
        <p:spPr>
          <a:xfrm>
            <a:off x="6189047" y="2945332"/>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62763935-C20D-A64D-8BE3-3BA6C2F913B9}"/>
              </a:ext>
            </a:extLst>
          </p:cNvPr>
          <p:cNvSpPr/>
          <p:nvPr/>
        </p:nvSpPr>
        <p:spPr>
          <a:xfrm>
            <a:off x="7012101" y="2408024"/>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F2EDDB28-849A-CA45-94A3-F61FB48E1D31}"/>
              </a:ext>
            </a:extLst>
          </p:cNvPr>
          <p:cNvSpPr/>
          <p:nvPr/>
        </p:nvSpPr>
        <p:spPr>
          <a:xfrm>
            <a:off x="6454247" y="2221629"/>
            <a:ext cx="231648" cy="231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987A0283-FDA9-0F4D-8A5C-7E5D20453C84}"/>
              </a:ext>
            </a:extLst>
          </p:cNvPr>
          <p:cNvSpPr/>
          <p:nvPr/>
        </p:nvSpPr>
        <p:spPr>
          <a:xfrm>
            <a:off x="6896277" y="3269384"/>
            <a:ext cx="231648" cy="231648"/>
          </a:xfrm>
          <a:prstGeom prst="ellipse">
            <a:avLst/>
          </a:prstGeom>
          <a:solidFill>
            <a:srgbClr val="B57BA6"/>
          </a:solidFill>
          <a:ln>
            <a:solidFill>
              <a:srgbClr val="9569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698A"/>
              </a:solidFill>
            </a:endParaRPr>
          </a:p>
        </p:txBody>
      </p:sp>
      <p:sp>
        <p:nvSpPr>
          <p:cNvPr id="26" name="Oval 25">
            <a:extLst>
              <a:ext uri="{FF2B5EF4-FFF2-40B4-BE49-F238E27FC236}">
                <a16:creationId xmlns:a16="http://schemas.microsoft.com/office/drawing/2014/main" id="{A2CC0048-8C67-9745-8823-8F80832CD150}"/>
              </a:ext>
            </a:extLst>
          </p:cNvPr>
          <p:cNvSpPr/>
          <p:nvPr/>
        </p:nvSpPr>
        <p:spPr>
          <a:xfrm>
            <a:off x="6896277" y="3805832"/>
            <a:ext cx="231648" cy="231648"/>
          </a:xfrm>
          <a:prstGeom prst="ellipse">
            <a:avLst/>
          </a:prstGeom>
          <a:solidFill>
            <a:srgbClr val="B57BA6"/>
          </a:solidFill>
          <a:ln>
            <a:solidFill>
              <a:srgbClr val="9569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698A"/>
              </a:solidFill>
            </a:endParaRPr>
          </a:p>
        </p:txBody>
      </p:sp>
      <p:sp>
        <p:nvSpPr>
          <p:cNvPr id="27" name="Oval 26">
            <a:extLst>
              <a:ext uri="{FF2B5EF4-FFF2-40B4-BE49-F238E27FC236}">
                <a16:creationId xmlns:a16="http://schemas.microsoft.com/office/drawing/2014/main" id="{E705B5C7-5304-4C4D-89E0-7E154EE4AE1E}"/>
              </a:ext>
            </a:extLst>
          </p:cNvPr>
          <p:cNvSpPr/>
          <p:nvPr/>
        </p:nvSpPr>
        <p:spPr>
          <a:xfrm>
            <a:off x="7201077" y="3574184"/>
            <a:ext cx="231648" cy="231648"/>
          </a:xfrm>
          <a:prstGeom prst="ellipse">
            <a:avLst/>
          </a:prstGeom>
          <a:solidFill>
            <a:srgbClr val="B57BA6"/>
          </a:solidFill>
          <a:ln>
            <a:solidFill>
              <a:srgbClr val="9569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698A"/>
              </a:solidFill>
            </a:endParaRPr>
          </a:p>
        </p:txBody>
      </p:sp>
      <p:sp>
        <p:nvSpPr>
          <p:cNvPr id="28" name="Oval 27">
            <a:extLst>
              <a:ext uri="{FF2B5EF4-FFF2-40B4-BE49-F238E27FC236}">
                <a16:creationId xmlns:a16="http://schemas.microsoft.com/office/drawing/2014/main" id="{286B4E35-7E9F-3443-BFE5-1475C1402231}"/>
              </a:ext>
            </a:extLst>
          </p:cNvPr>
          <p:cNvSpPr/>
          <p:nvPr/>
        </p:nvSpPr>
        <p:spPr>
          <a:xfrm>
            <a:off x="7316901" y="2897528"/>
            <a:ext cx="231648" cy="231648"/>
          </a:xfrm>
          <a:prstGeom prst="ellipse">
            <a:avLst/>
          </a:prstGeom>
          <a:solidFill>
            <a:srgbClr val="B57BA6"/>
          </a:solidFill>
          <a:ln>
            <a:solidFill>
              <a:srgbClr val="9569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698A"/>
              </a:solidFill>
            </a:endParaRPr>
          </a:p>
        </p:txBody>
      </p:sp>
      <p:sp>
        <p:nvSpPr>
          <p:cNvPr id="30" name="Oval 29">
            <a:extLst>
              <a:ext uri="{FF2B5EF4-FFF2-40B4-BE49-F238E27FC236}">
                <a16:creationId xmlns:a16="http://schemas.microsoft.com/office/drawing/2014/main" id="{78223030-BC9A-8840-851A-7EC9870DE7C5}"/>
              </a:ext>
            </a:extLst>
          </p:cNvPr>
          <p:cNvSpPr/>
          <p:nvPr/>
        </p:nvSpPr>
        <p:spPr>
          <a:xfrm rot="20395255">
            <a:off x="5763856" y="2130104"/>
            <a:ext cx="1679042" cy="1097347"/>
          </a:xfrm>
          <a:prstGeom prst="ellipse">
            <a:avLst/>
          </a:prstGeom>
          <a:solidFill>
            <a:schemeClr val="accent1">
              <a:lumMod val="40000"/>
              <a:lumOff val="60000"/>
              <a:alpha val="62000"/>
            </a:schemeClr>
          </a:solidFill>
          <a:ln>
            <a:solidFill>
              <a:srgbClr val="6093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0B691BD-C8C3-8946-A8EF-EDC6C784512A}"/>
              </a:ext>
            </a:extLst>
          </p:cNvPr>
          <p:cNvSpPr/>
          <p:nvPr/>
        </p:nvSpPr>
        <p:spPr>
          <a:xfrm rot="20395255">
            <a:off x="5927825" y="2261931"/>
            <a:ext cx="1351104" cy="813506"/>
          </a:xfrm>
          <a:prstGeom prst="ellipse">
            <a:avLst/>
          </a:prstGeom>
          <a:solidFill>
            <a:schemeClr val="accent1">
              <a:lumMod val="40000"/>
              <a:lumOff val="60000"/>
              <a:alpha val="62000"/>
            </a:schemeClr>
          </a:solidFill>
          <a:ln>
            <a:solidFill>
              <a:srgbClr val="6093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7FF1D18E-7F7C-1A42-98D6-C4283A578E65}"/>
              </a:ext>
            </a:extLst>
          </p:cNvPr>
          <p:cNvSpPr/>
          <p:nvPr/>
        </p:nvSpPr>
        <p:spPr>
          <a:xfrm rot="20395255">
            <a:off x="6162140" y="2410456"/>
            <a:ext cx="863167" cy="513707"/>
          </a:xfrm>
          <a:prstGeom prst="ellipse">
            <a:avLst/>
          </a:prstGeom>
          <a:solidFill>
            <a:schemeClr val="accent1">
              <a:lumMod val="40000"/>
              <a:lumOff val="60000"/>
              <a:alpha val="62000"/>
            </a:schemeClr>
          </a:solidFill>
          <a:ln>
            <a:solidFill>
              <a:srgbClr val="6093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3B18E74A-FAB4-CC4C-A0C6-06504A1FE32D}"/>
              </a:ext>
            </a:extLst>
          </p:cNvPr>
          <p:cNvSpPr/>
          <p:nvPr/>
        </p:nvSpPr>
        <p:spPr>
          <a:xfrm rot="20395255">
            <a:off x="6318350" y="2563042"/>
            <a:ext cx="565298" cy="226204"/>
          </a:xfrm>
          <a:prstGeom prst="ellipse">
            <a:avLst/>
          </a:prstGeom>
          <a:solidFill>
            <a:schemeClr val="accent1">
              <a:lumMod val="40000"/>
              <a:lumOff val="60000"/>
              <a:alpha val="62000"/>
            </a:schemeClr>
          </a:solidFill>
          <a:ln>
            <a:solidFill>
              <a:srgbClr val="6093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BBEB3974-B6C8-5244-8127-0045A203FAD2}"/>
              </a:ext>
            </a:extLst>
          </p:cNvPr>
          <p:cNvSpPr/>
          <p:nvPr/>
        </p:nvSpPr>
        <p:spPr>
          <a:xfrm rot="18862171">
            <a:off x="6465504" y="3029085"/>
            <a:ext cx="1679042" cy="836765"/>
          </a:xfrm>
          <a:prstGeom prst="ellipse">
            <a:avLst/>
          </a:prstGeom>
          <a:solidFill>
            <a:schemeClr val="accent6">
              <a:lumMod val="20000"/>
              <a:lumOff val="80000"/>
              <a:alpha val="62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050A24CD-D14D-7546-9DE7-B827D73B34D8}"/>
              </a:ext>
            </a:extLst>
          </p:cNvPr>
          <p:cNvSpPr/>
          <p:nvPr/>
        </p:nvSpPr>
        <p:spPr>
          <a:xfrm rot="18862171">
            <a:off x="6714879" y="3193477"/>
            <a:ext cx="1186335" cy="496155"/>
          </a:xfrm>
          <a:prstGeom prst="ellipse">
            <a:avLst/>
          </a:prstGeom>
          <a:solidFill>
            <a:schemeClr val="accent6">
              <a:lumMod val="20000"/>
              <a:lumOff val="80000"/>
              <a:alpha val="62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EFD8BE02-5A1A-764D-B38E-5F4775203DDD}"/>
              </a:ext>
            </a:extLst>
          </p:cNvPr>
          <p:cNvSpPr/>
          <p:nvPr/>
        </p:nvSpPr>
        <p:spPr>
          <a:xfrm rot="18862171">
            <a:off x="6929975" y="3337098"/>
            <a:ext cx="718651" cy="250077"/>
          </a:xfrm>
          <a:prstGeom prst="ellipse">
            <a:avLst/>
          </a:prstGeom>
          <a:solidFill>
            <a:schemeClr val="accent6">
              <a:lumMod val="20000"/>
              <a:lumOff val="80000"/>
              <a:alpha val="62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83F6BA2D-DC66-42CE-8DAD-1C970BE8B6B1}"/>
              </a:ext>
            </a:extLst>
          </p:cNvPr>
          <p:cNvSpPr>
            <a:spLocks noGrp="1"/>
          </p:cNvSpPr>
          <p:nvPr>
            <p:ph type="body" idx="1"/>
          </p:nvPr>
        </p:nvSpPr>
        <p:spPr>
          <a:xfrm>
            <a:off x="2795752" y="575500"/>
            <a:ext cx="5891073" cy="3981000"/>
          </a:xfrm>
        </p:spPr>
        <p:txBody>
          <a:bodyPr/>
          <a:lstStyle/>
          <a:p>
            <a:pPr marL="139700" indent="0">
              <a:buNone/>
            </a:pPr>
            <a:r>
              <a:rPr lang="en-US" b="1">
                <a:solidFill>
                  <a:schemeClr val="bg2"/>
                </a:solidFill>
              </a:rPr>
              <a:t>Generative: </a:t>
            </a:r>
            <a:r>
              <a:rPr lang="en-US">
                <a:solidFill>
                  <a:schemeClr val="bg2"/>
                </a:solidFill>
              </a:rPr>
              <a:t>defines a distribution for generating x (e.g. Naïve Bayes)</a:t>
            </a:r>
          </a:p>
          <a:p>
            <a:pPr marL="139700" indent="0">
              <a:buNone/>
            </a:pPr>
            <a:r>
              <a:rPr lang="en-US" b="1">
                <a:solidFill>
                  <a:schemeClr val="bg2"/>
                </a:solidFill>
              </a:rPr>
              <a:t>Discriminative: </a:t>
            </a:r>
            <a:r>
              <a:rPr lang="en-US">
                <a:solidFill>
                  <a:schemeClr val="bg2"/>
                </a:solidFill>
              </a:rPr>
              <a:t>only cares about defining and optimizing a decision boundary (e.g. Logistic Regression)</a:t>
            </a:r>
          </a:p>
          <a:p>
            <a:pPr marL="139700" indent="0">
              <a:buNone/>
            </a:pPr>
            <a:endParaRPr lang="en-US"/>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05FCEA2F-8690-4C11-8D1A-8AB9DC98CA98}"/>
                  </a:ext>
                </a:extLst>
              </p14:cNvPr>
              <p14:cNvContentPartPr/>
              <p14:nvPr/>
            </p14:nvContentPartPr>
            <p14:xfrm>
              <a:off x="3378600" y="2034360"/>
              <a:ext cx="2242440" cy="2487960"/>
            </p14:xfrm>
          </p:contentPart>
        </mc:Choice>
        <mc:Fallback xmlns="">
          <p:pic>
            <p:nvPicPr>
              <p:cNvPr id="3" name="Ink 2">
                <a:extLst>
                  <a:ext uri="{FF2B5EF4-FFF2-40B4-BE49-F238E27FC236}">
                    <a16:creationId xmlns:a16="http://schemas.microsoft.com/office/drawing/2014/main" id="{05FCEA2F-8690-4C11-8D1A-8AB9DC98CA98}"/>
                  </a:ext>
                </a:extLst>
              </p:cNvPr>
              <p:cNvPicPr/>
              <p:nvPr/>
            </p:nvPicPr>
            <p:blipFill>
              <a:blip r:embed="rId4"/>
              <a:stretch>
                <a:fillRect/>
              </a:stretch>
            </p:blipFill>
            <p:spPr>
              <a:xfrm>
                <a:off x="3369240" y="2025000"/>
                <a:ext cx="2261160" cy="2506680"/>
              </a:xfrm>
              <a:prstGeom prst="rect">
                <a:avLst/>
              </a:prstGeom>
            </p:spPr>
          </p:pic>
        </mc:Fallback>
      </mc:AlternateContent>
    </p:spTree>
    <p:extLst>
      <p:ext uri="{BB962C8B-B14F-4D97-AF65-F5344CB8AC3E}">
        <p14:creationId xmlns:p14="http://schemas.microsoft.com/office/powerpoint/2010/main" val="18582493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0" grpId="0" animBg="1"/>
      <p:bldP spid="31" grpId="0" animBg="1"/>
      <p:bldP spid="32" grpId="0" animBg="1"/>
      <p:bldP spid="33" grpId="0" animBg="1"/>
      <p:bldP spid="41" grpId="0" animBg="1"/>
      <p:bldP spid="42" grpId="0" animBg="1"/>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D3191-F98A-434E-92B8-60F028331B52}"/>
              </a:ext>
            </a:extLst>
          </p:cNvPr>
          <p:cNvSpPr>
            <a:spLocks noGrp="1"/>
          </p:cNvSpPr>
          <p:nvPr>
            <p:ph type="ctrTitle"/>
          </p:nvPr>
        </p:nvSpPr>
        <p:spPr/>
        <p:txBody>
          <a:bodyPr/>
          <a:lstStyle/>
          <a:p>
            <a:r>
              <a:rPr lang="en-US" sz="2200"/>
              <a:t>Decision Trees</a:t>
            </a:r>
          </a:p>
        </p:txBody>
      </p:sp>
      <p:sp>
        <p:nvSpPr>
          <p:cNvPr id="3" name="Subtitle 2">
            <a:extLst>
              <a:ext uri="{FF2B5EF4-FFF2-40B4-BE49-F238E27FC236}">
                <a16:creationId xmlns:a16="http://schemas.microsoft.com/office/drawing/2014/main" id="{CE7F406E-A474-414A-B186-40B5CAE024DE}"/>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0ABAF5A6-E68D-044D-8A67-479F1322B49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Tree>
    <p:extLst>
      <p:ext uri="{BB962C8B-B14F-4D97-AF65-F5344CB8AC3E}">
        <p14:creationId xmlns:p14="http://schemas.microsoft.com/office/powerpoint/2010/main" val="376387294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a:t>How do we make decisions?</a:t>
            </a:r>
          </a:p>
        </p:txBody>
      </p:sp>
      <p:sp>
        <p:nvSpPr>
          <p:cNvPr id="7" name="Text Placeholder 6">
            <a:extLst>
              <a:ext uri="{FF2B5EF4-FFF2-40B4-BE49-F238E27FC236}">
                <a16:creationId xmlns:a16="http://schemas.microsoft.com/office/drawing/2014/main" id="{CE689B7A-1FE2-0D45-B9D5-67D6C5E860CF}"/>
              </a:ext>
            </a:extLst>
          </p:cNvPr>
          <p:cNvSpPr>
            <a:spLocks noGrp="1"/>
          </p:cNvSpPr>
          <p:nvPr>
            <p:ph type="body" idx="1"/>
          </p:nvPr>
        </p:nvSpPr>
        <p:spPr>
          <a:xfrm>
            <a:off x="3090625" y="4146232"/>
            <a:ext cx="5596200" cy="410268"/>
          </a:xfrm>
        </p:spPr>
        <p:txBody>
          <a:bodyPr/>
          <a:lstStyle/>
          <a:p>
            <a:pPr marL="139700" indent="0">
              <a:buNone/>
            </a:pPr>
            <a:r>
              <a:rPr lang="en-US" sz="1000">
                <a:hlinkClick r:id="rId2"/>
              </a:rPr>
              <a:t>https://www.holzer.org/coronavirus-covid-19-updates/</a:t>
            </a:r>
            <a:endParaRPr lang="en-US" sz="1000"/>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pic>
        <p:nvPicPr>
          <p:cNvPr id="10" name="Picture 9">
            <a:extLst>
              <a:ext uri="{FF2B5EF4-FFF2-40B4-BE49-F238E27FC236}">
                <a16:creationId xmlns:a16="http://schemas.microsoft.com/office/drawing/2014/main" id="{FCF1CABF-1DF5-414D-B24A-BA1CD93EC7C8}"/>
              </a:ext>
            </a:extLst>
          </p:cNvPr>
          <p:cNvPicPr>
            <a:picLocks noChangeAspect="1"/>
          </p:cNvPicPr>
          <p:nvPr/>
        </p:nvPicPr>
        <p:blipFill>
          <a:blip r:embed="rId3"/>
          <a:stretch>
            <a:fillRect/>
          </a:stretch>
        </p:blipFill>
        <p:spPr>
          <a:xfrm>
            <a:off x="3741013" y="575500"/>
            <a:ext cx="3667514" cy="3570732"/>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AD816E4B-6F29-4417-932C-DCFD40ED69E0}"/>
                  </a:ext>
                </a:extLst>
              </p14:cNvPr>
              <p14:cNvContentPartPr/>
              <p14:nvPr/>
            </p14:nvContentPartPr>
            <p14:xfrm>
              <a:off x="3458520" y="2202120"/>
              <a:ext cx="4739040" cy="669240"/>
            </p14:xfrm>
          </p:contentPart>
        </mc:Choice>
        <mc:Fallback>
          <p:pic>
            <p:nvPicPr>
              <p:cNvPr id="3" name="Ink 2">
                <a:extLst>
                  <a:ext uri="{FF2B5EF4-FFF2-40B4-BE49-F238E27FC236}">
                    <a16:creationId xmlns:a16="http://schemas.microsoft.com/office/drawing/2014/main" id="{AD816E4B-6F29-4417-932C-DCFD40ED69E0}"/>
                  </a:ext>
                </a:extLst>
              </p:cNvPr>
              <p:cNvPicPr/>
              <p:nvPr/>
            </p:nvPicPr>
            <p:blipFill>
              <a:blip r:embed="rId5"/>
              <a:stretch>
                <a:fillRect/>
              </a:stretch>
            </p:blipFill>
            <p:spPr>
              <a:xfrm>
                <a:off x="3449160" y="2192760"/>
                <a:ext cx="4757760" cy="6879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Ink 4">
                <a:extLst>
                  <a:ext uri="{FF2B5EF4-FFF2-40B4-BE49-F238E27FC236}">
                    <a16:creationId xmlns:a16="http://schemas.microsoft.com/office/drawing/2014/main" id="{25368CEE-A4ED-49F2-9C44-815AD2E11C5A}"/>
                  </a:ext>
                </a:extLst>
              </p14:cNvPr>
              <p14:cNvContentPartPr/>
              <p14:nvPr/>
            </p14:nvContentPartPr>
            <p14:xfrm>
              <a:off x="4694760" y="3475440"/>
              <a:ext cx="3040920" cy="1070640"/>
            </p14:xfrm>
          </p:contentPart>
        </mc:Choice>
        <mc:Fallback>
          <p:pic>
            <p:nvPicPr>
              <p:cNvPr id="5" name="Ink 4">
                <a:extLst>
                  <a:ext uri="{FF2B5EF4-FFF2-40B4-BE49-F238E27FC236}">
                    <a16:creationId xmlns:a16="http://schemas.microsoft.com/office/drawing/2014/main" id="{25368CEE-A4ED-49F2-9C44-815AD2E11C5A}"/>
                  </a:ext>
                </a:extLst>
              </p:cNvPr>
              <p:cNvPicPr/>
              <p:nvPr/>
            </p:nvPicPr>
            <p:blipFill>
              <a:blip r:embed="rId7"/>
              <a:stretch>
                <a:fillRect/>
              </a:stretch>
            </p:blipFill>
            <p:spPr>
              <a:xfrm>
                <a:off x="4685400" y="3466080"/>
                <a:ext cx="3059640" cy="1089360"/>
              </a:xfrm>
              <a:prstGeom prst="rect">
                <a:avLst/>
              </a:prstGeom>
            </p:spPr>
          </p:pic>
        </mc:Fallback>
      </mc:AlternateContent>
    </p:spTree>
    <p:extLst>
      <p:ext uri="{BB962C8B-B14F-4D97-AF65-F5344CB8AC3E}">
        <p14:creationId xmlns:p14="http://schemas.microsoft.com/office/powerpoint/2010/main" val="3941204165"/>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8CA6A-471B-4E95-8B7C-94BA5AE00ABB}"/>
              </a:ext>
            </a:extLst>
          </p:cNvPr>
          <p:cNvSpPr>
            <a:spLocks noGrp="1"/>
          </p:cNvSpPr>
          <p:nvPr>
            <p:ph type="title"/>
          </p:nvPr>
        </p:nvSpPr>
        <p:spPr/>
        <p:txBody>
          <a:bodyPr/>
          <a:lstStyle/>
          <a:p>
            <a:r>
              <a:rPr lang="en-US"/>
              <a:t>Non-linear </a:t>
            </a:r>
            <a:br>
              <a:rPr lang="en-US"/>
            </a:br>
            <a:r>
              <a:rPr lang="en-US"/>
              <a:t>decision boundaries</a:t>
            </a:r>
          </a:p>
        </p:txBody>
      </p:sp>
      <p:sp>
        <p:nvSpPr>
          <p:cNvPr id="3" name="Text Placeholder 2">
            <a:extLst>
              <a:ext uri="{FF2B5EF4-FFF2-40B4-BE49-F238E27FC236}">
                <a16:creationId xmlns:a16="http://schemas.microsoft.com/office/drawing/2014/main" id="{0D59C145-FA7E-455D-90E0-D58C4AE8BFC0}"/>
              </a:ext>
            </a:extLst>
          </p:cNvPr>
          <p:cNvSpPr>
            <a:spLocks noGrp="1"/>
          </p:cNvSpPr>
          <p:nvPr>
            <p:ph type="body" idx="1"/>
          </p:nvPr>
        </p:nvSpPr>
        <p:spPr/>
        <p:txBody>
          <a:bodyPr/>
          <a:lstStyle/>
          <a:p>
            <a:r>
              <a:rPr lang="en-US"/>
              <a:t>A line might not always support our decisions.</a:t>
            </a:r>
          </a:p>
        </p:txBody>
      </p:sp>
      <p:sp>
        <p:nvSpPr>
          <p:cNvPr id="4" name="Slide Number Placeholder 3">
            <a:extLst>
              <a:ext uri="{FF2B5EF4-FFF2-40B4-BE49-F238E27FC236}">
                <a16:creationId xmlns:a16="http://schemas.microsoft.com/office/drawing/2014/main" id="{156989AB-EC37-472D-9999-88B2F6A9FD3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7" name="Picture 6" descr="Chart, scatter chart&#10;&#10;Description automatically generated">
            <a:extLst>
              <a:ext uri="{FF2B5EF4-FFF2-40B4-BE49-F238E27FC236}">
                <a16:creationId xmlns:a16="http://schemas.microsoft.com/office/drawing/2014/main" id="{E4E342FF-B4DA-C7B1-74AC-81742EF0B2D2}"/>
              </a:ext>
            </a:extLst>
          </p:cNvPr>
          <p:cNvPicPr>
            <a:picLocks noChangeAspect="1"/>
          </p:cNvPicPr>
          <p:nvPr/>
        </p:nvPicPr>
        <p:blipFill>
          <a:blip r:embed="rId2"/>
          <a:stretch>
            <a:fillRect/>
          </a:stretch>
        </p:blipFill>
        <p:spPr>
          <a:xfrm>
            <a:off x="3586818" y="965246"/>
            <a:ext cx="4255262" cy="3591254"/>
          </a:xfrm>
          <a:prstGeom prst="rect">
            <a:avLst/>
          </a:prstGeom>
        </p:spPr>
      </p:pic>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CDAA94FF-EFA2-40AB-A2AC-21F4B734D16E}"/>
                  </a:ext>
                </a:extLst>
              </p14:cNvPr>
              <p14:cNvContentPartPr/>
              <p14:nvPr/>
            </p14:nvContentPartPr>
            <p14:xfrm>
              <a:off x="1164960" y="2113200"/>
              <a:ext cx="1835640" cy="2687760"/>
            </p14:xfrm>
          </p:contentPart>
        </mc:Choice>
        <mc:Fallback>
          <p:pic>
            <p:nvPicPr>
              <p:cNvPr id="5" name="Ink 4">
                <a:extLst>
                  <a:ext uri="{FF2B5EF4-FFF2-40B4-BE49-F238E27FC236}">
                    <a16:creationId xmlns:a16="http://schemas.microsoft.com/office/drawing/2014/main" id="{CDAA94FF-EFA2-40AB-A2AC-21F4B734D16E}"/>
                  </a:ext>
                </a:extLst>
              </p:cNvPr>
              <p:cNvPicPr/>
              <p:nvPr/>
            </p:nvPicPr>
            <p:blipFill>
              <a:blip r:embed="rId4"/>
              <a:stretch>
                <a:fillRect/>
              </a:stretch>
            </p:blipFill>
            <p:spPr>
              <a:xfrm>
                <a:off x="1155600" y="2103840"/>
                <a:ext cx="1854360" cy="27064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1DAD63E1-03D5-4E5C-B680-F99D14FC78FE}"/>
                  </a:ext>
                </a:extLst>
              </p14:cNvPr>
              <p14:cNvContentPartPr/>
              <p14:nvPr/>
            </p14:nvContentPartPr>
            <p14:xfrm>
              <a:off x="2996640" y="1341000"/>
              <a:ext cx="4512240" cy="2546280"/>
            </p14:xfrm>
          </p:contentPart>
        </mc:Choice>
        <mc:Fallback>
          <p:pic>
            <p:nvPicPr>
              <p:cNvPr id="6" name="Ink 5">
                <a:extLst>
                  <a:ext uri="{FF2B5EF4-FFF2-40B4-BE49-F238E27FC236}">
                    <a16:creationId xmlns:a16="http://schemas.microsoft.com/office/drawing/2014/main" id="{1DAD63E1-03D5-4E5C-B680-F99D14FC78FE}"/>
                  </a:ext>
                </a:extLst>
              </p:cNvPr>
              <p:cNvPicPr/>
              <p:nvPr/>
            </p:nvPicPr>
            <p:blipFill>
              <a:blip r:embed="rId6"/>
              <a:stretch>
                <a:fillRect/>
              </a:stretch>
            </p:blipFill>
            <p:spPr>
              <a:xfrm>
                <a:off x="2987280" y="1331640"/>
                <a:ext cx="4530960" cy="2565000"/>
              </a:xfrm>
              <a:prstGeom prst="rect">
                <a:avLst/>
              </a:prstGeom>
            </p:spPr>
          </p:pic>
        </mc:Fallback>
      </mc:AlternateContent>
    </p:spTree>
    <p:extLst>
      <p:ext uri="{BB962C8B-B14F-4D97-AF65-F5344CB8AC3E}">
        <p14:creationId xmlns:p14="http://schemas.microsoft.com/office/powerpoint/2010/main" val="263000694"/>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makes a loan risky?</a:t>
            </a:r>
          </a:p>
        </p:txBody>
      </p:sp>
      <p:grpSp>
        <p:nvGrpSpPr>
          <p:cNvPr id="8" name="Group 7"/>
          <p:cNvGrpSpPr/>
          <p:nvPr/>
        </p:nvGrpSpPr>
        <p:grpSpPr>
          <a:xfrm>
            <a:off x="6177514" y="543764"/>
            <a:ext cx="2322749" cy="3648305"/>
            <a:chOff x="4539396" y="1299610"/>
            <a:chExt cx="3096999" cy="4864407"/>
          </a:xfrm>
        </p:grpSpPr>
        <p:pic>
          <p:nvPicPr>
            <p:cNvPr id="5" name="Picture 4"/>
            <p:cNvPicPr>
              <a:picLocks noChangeAspect="1"/>
            </p:cNvPicPr>
            <p:nvPr/>
          </p:nvPicPr>
          <p:blipFill>
            <a:blip r:embed="rId3"/>
            <a:stretch>
              <a:fillRect/>
            </a:stretch>
          </p:blipFill>
          <p:spPr>
            <a:xfrm>
              <a:off x="6213894" y="1299610"/>
              <a:ext cx="1422501" cy="1065503"/>
            </a:xfrm>
            <a:prstGeom prst="rect">
              <a:avLst/>
            </a:prstGeom>
          </p:spPr>
        </p:pic>
        <p:sp>
          <p:nvSpPr>
            <p:cNvPr id="21" name="Right Brace 20"/>
            <p:cNvSpPr/>
            <p:nvPr/>
          </p:nvSpPr>
          <p:spPr>
            <a:xfrm>
              <a:off x="4539396" y="1845109"/>
              <a:ext cx="577777" cy="4318908"/>
            </a:xfrm>
            <a:prstGeom prst="rightBrace">
              <a:avLst/>
            </a:prstGeom>
          </p:spPr>
          <p:style>
            <a:lnRef idx="2">
              <a:schemeClr val="accent5"/>
            </a:lnRef>
            <a:fillRef idx="0">
              <a:schemeClr val="accent5"/>
            </a:fillRef>
            <a:effectRef idx="1">
              <a:schemeClr val="accent5"/>
            </a:effectRef>
            <a:fontRef idx="minor">
              <a:schemeClr val="tx1"/>
            </a:fontRef>
          </p:style>
          <p:txBody>
            <a:bodyPr rtlCol="0" anchor="ctr"/>
            <a:lstStyle/>
            <a:p>
              <a:pPr algn="ctr"/>
              <a:endParaRPr lang="en-US" sz="1050"/>
            </a:p>
          </p:txBody>
        </p:sp>
      </p:grpSp>
      <p:sp>
        <p:nvSpPr>
          <p:cNvPr id="23" name="Oval Callout 22"/>
          <p:cNvSpPr/>
          <p:nvPr/>
        </p:nvSpPr>
        <p:spPr>
          <a:xfrm>
            <a:off x="2948967" y="715804"/>
            <a:ext cx="3155731" cy="1488177"/>
          </a:xfrm>
          <a:prstGeom prst="wedgeEllipseCallout">
            <a:avLst>
              <a:gd name="adj1" fmla="val -23189"/>
              <a:gd name="adj2" fmla="val 659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Museo Sans 300"/>
                <a:cs typeface="Museo Sans 300"/>
              </a:rPr>
              <a:t>I want to buy a new house!</a:t>
            </a:r>
          </a:p>
        </p:txBody>
      </p:sp>
      <p:sp>
        <p:nvSpPr>
          <p:cNvPr id="24" name="Rectangle 23"/>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25" name="Rectangle 24"/>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26" name="Rectangle 25"/>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30" name="Rectangle 29"/>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grpSp>
        <p:nvGrpSpPr>
          <p:cNvPr id="7" name="Group 6"/>
          <p:cNvGrpSpPr/>
          <p:nvPr/>
        </p:nvGrpSpPr>
        <p:grpSpPr>
          <a:xfrm>
            <a:off x="3280048" y="2625227"/>
            <a:ext cx="965893" cy="1802469"/>
            <a:chOff x="1921835" y="3287572"/>
            <a:chExt cx="1287857" cy="2403291"/>
          </a:xfrm>
        </p:grpSpPr>
        <p:pic>
          <p:nvPicPr>
            <p:cNvPr id="3" name="Picture 2"/>
            <p:cNvPicPr>
              <a:picLocks noChangeAspect="1"/>
            </p:cNvPicPr>
            <p:nvPr/>
          </p:nvPicPr>
          <p:blipFill>
            <a:blip r:embed="rId4"/>
            <a:stretch>
              <a:fillRect/>
            </a:stretch>
          </p:blipFill>
          <p:spPr>
            <a:xfrm>
              <a:off x="1921835" y="3287572"/>
              <a:ext cx="1287857" cy="1764096"/>
            </a:xfrm>
            <a:prstGeom prst="rect">
              <a:avLst/>
            </a:prstGeom>
          </p:spPr>
        </p:pic>
        <p:sp>
          <p:nvSpPr>
            <p:cNvPr id="6" name="TextBox 5"/>
            <p:cNvSpPr txBox="1"/>
            <p:nvPr/>
          </p:nvSpPr>
          <p:spPr>
            <a:xfrm>
              <a:off x="1958019" y="5136866"/>
              <a:ext cx="1099020" cy="553997"/>
            </a:xfrm>
            <a:prstGeom prst="rect">
              <a:avLst/>
            </a:prstGeom>
            <a:noFill/>
          </p:spPr>
          <p:txBody>
            <a:bodyPr wrap="none" rtlCol="0">
              <a:spAutoFit/>
            </a:bodyPr>
            <a:lstStyle/>
            <a:p>
              <a:pPr algn="ctr"/>
              <a:r>
                <a:rPr lang="en-US" sz="1050" b="1">
                  <a:latin typeface="Museo Sans 300"/>
                  <a:cs typeface="Museo Sans 300"/>
                </a:rPr>
                <a:t>Loan </a:t>
              </a:r>
            </a:p>
            <a:p>
              <a:pPr algn="ctr"/>
              <a:r>
                <a:rPr lang="en-US" sz="1050" b="1">
                  <a:latin typeface="Museo Sans 300"/>
                  <a:cs typeface="Museo Sans 300"/>
                </a:rPr>
                <a:t>Application</a:t>
              </a:r>
            </a:p>
          </p:txBody>
        </p:sp>
      </p:grpSp>
    </p:spTree>
    <p:extLst>
      <p:ext uri="{BB962C8B-B14F-4D97-AF65-F5344CB8AC3E}">
        <p14:creationId xmlns:p14="http://schemas.microsoft.com/office/powerpoint/2010/main" val="1303300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Credit history explained</a:t>
            </a:r>
          </a:p>
        </p:txBody>
      </p:sp>
      <p:sp>
        <p:nvSpPr>
          <p:cNvPr id="14" name="Rectangle 13"/>
          <p:cNvSpPr/>
          <p:nvPr/>
        </p:nvSpPr>
        <p:spPr>
          <a:xfrm>
            <a:off x="2915938" y="1146424"/>
            <a:ext cx="2318852" cy="1892826"/>
          </a:xfrm>
          <a:prstGeom prst="rect">
            <a:avLst/>
          </a:prstGeom>
          <a:noFill/>
        </p:spPr>
        <p:txBody>
          <a:bodyPr wrap="square">
            <a:spAutoFit/>
          </a:bodyPr>
          <a:lstStyle/>
          <a:p>
            <a:r>
              <a:rPr lang="en-US" sz="1950">
                <a:solidFill>
                  <a:schemeClr val="accent6"/>
                </a:solidFill>
                <a:latin typeface="Museo Sans 300" charset="0"/>
                <a:ea typeface="Museo Sans 300" charset="0"/>
                <a:cs typeface="Museo Sans 300" charset="0"/>
              </a:rPr>
              <a:t>Did I pay previous loans on time?</a:t>
            </a:r>
          </a:p>
          <a:p>
            <a:endParaRPr lang="en-US" sz="1950">
              <a:solidFill>
                <a:schemeClr val="accent6"/>
              </a:solidFill>
              <a:latin typeface="Museo Sans 300" charset="0"/>
              <a:ea typeface="Museo Sans 300" charset="0"/>
              <a:cs typeface="Museo Sans 300" charset="0"/>
            </a:endParaRPr>
          </a:p>
          <a:p>
            <a:r>
              <a:rPr lang="en-US" sz="1950" b="1">
                <a:solidFill>
                  <a:schemeClr val="accent1"/>
                </a:solidFill>
                <a:latin typeface="Museo Sans 300" charset="0"/>
                <a:ea typeface="Museo Sans 300" charset="0"/>
                <a:cs typeface="Museo Sans 300" charset="0"/>
              </a:rPr>
              <a:t>Example:</a:t>
            </a:r>
            <a:r>
              <a:rPr lang="en-US" sz="1950">
                <a:solidFill>
                  <a:schemeClr val="accent6"/>
                </a:solidFill>
                <a:latin typeface="Museo Sans 300" charset="0"/>
                <a:ea typeface="Museo Sans 300" charset="0"/>
                <a:cs typeface="Museo Sans 300" charset="0"/>
              </a:rPr>
              <a:t> excellent, good, or fair</a:t>
            </a:r>
          </a:p>
          <a:p>
            <a:r>
              <a:rPr lang="en-US" sz="1950">
                <a:solidFill>
                  <a:schemeClr val="accent6"/>
                </a:solidFill>
                <a:latin typeface="Museo Sans 300" charset="0"/>
                <a:ea typeface="Museo Sans 300" charset="0"/>
                <a:cs typeface="Museo Sans 300" charset="0"/>
              </a:rPr>
              <a:t> </a:t>
            </a:r>
          </a:p>
        </p:txBody>
      </p:sp>
      <p:cxnSp>
        <p:nvCxnSpPr>
          <p:cNvPr id="15" name="Straight Arrow Connector 14"/>
          <p:cNvCxnSpPr/>
          <p:nvPr/>
        </p:nvCxnSpPr>
        <p:spPr>
          <a:xfrm>
            <a:off x="5318780" y="1675682"/>
            <a:ext cx="1655693" cy="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90395F24-F271-44E2-8BF9-B98397E3011C}"/>
              </a:ext>
            </a:extLst>
          </p:cNvPr>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0" name="Rectangle 9">
            <a:extLst>
              <a:ext uri="{FF2B5EF4-FFF2-40B4-BE49-F238E27FC236}">
                <a16:creationId xmlns:a16="http://schemas.microsoft.com/office/drawing/2014/main" id="{DF739537-5398-4AF3-9636-D512ACDF5473}"/>
              </a:ext>
            </a:extLst>
          </p:cNvPr>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1" name="Rectangle 10">
            <a:extLst>
              <a:ext uri="{FF2B5EF4-FFF2-40B4-BE49-F238E27FC236}">
                <a16:creationId xmlns:a16="http://schemas.microsoft.com/office/drawing/2014/main" id="{321CEAF1-E15E-44B8-B9B7-EE17661B4DAD}"/>
              </a:ext>
            </a:extLst>
          </p:cNvPr>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2" name="Rectangle 11">
            <a:extLst>
              <a:ext uri="{FF2B5EF4-FFF2-40B4-BE49-F238E27FC236}">
                <a16:creationId xmlns:a16="http://schemas.microsoft.com/office/drawing/2014/main" id="{B4352DD0-1F35-4369-AE88-BE6A9C7420B0}"/>
              </a:ext>
            </a:extLst>
          </p:cNvPr>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AB4CF182-BDBE-4EEB-9937-1FA0937ACC86}"/>
                  </a:ext>
                </a:extLst>
              </p14:cNvPr>
              <p14:cNvContentPartPr/>
              <p14:nvPr/>
            </p14:nvContentPartPr>
            <p14:xfrm>
              <a:off x="5052960" y="567000"/>
              <a:ext cx="2218680" cy="2076480"/>
            </p14:xfrm>
          </p:contentPart>
        </mc:Choice>
        <mc:Fallback>
          <p:pic>
            <p:nvPicPr>
              <p:cNvPr id="3" name="Ink 2">
                <a:extLst>
                  <a:ext uri="{FF2B5EF4-FFF2-40B4-BE49-F238E27FC236}">
                    <a16:creationId xmlns:a16="http://schemas.microsoft.com/office/drawing/2014/main" id="{AB4CF182-BDBE-4EEB-9937-1FA0937ACC86}"/>
                  </a:ext>
                </a:extLst>
              </p:cNvPr>
              <p:cNvPicPr/>
              <p:nvPr/>
            </p:nvPicPr>
            <p:blipFill>
              <a:blip r:embed="rId4"/>
              <a:stretch>
                <a:fillRect/>
              </a:stretch>
            </p:blipFill>
            <p:spPr>
              <a:xfrm>
                <a:off x="5043600" y="557640"/>
                <a:ext cx="2237400" cy="2095200"/>
              </a:xfrm>
              <a:prstGeom prst="rect">
                <a:avLst/>
              </a:prstGeom>
            </p:spPr>
          </p:pic>
        </mc:Fallback>
      </mc:AlternateContent>
    </p:spTree>
    <p:extLst>
      <p:ext uri="{BB962C8B-B14F-4D97-AF65-F5344CB8AC3E}">
        <p14:creationId xmlns:p14="http://schemas.microsoft.com/office/powerpoint/2010/main" val="254861366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Income</a:t>
            </a:r>
          </a:p>
        </p:txBody>
      </p:sp>
      <p:sp>
        <p:nvSpPr>
          <p:cNvPr id="14" name="Rectangle 13"/>
          <p:cNvSpPr/>
          <p:nvPr/>
        </p:nvSpPr>
        <p:spPr>
          <a:xfrm>
            <a:off x="2895600" y="1393053"/>
            <a:ext cx="2537431" cy="1292662"/>
          </a:xfrm>
          <a:prstGeom prst="rect">
            <a:avLst/>
          </a:prstGeom>
          <a:noFill/>
        </p:spPr>
        <p:txBody>
          <a:bodyPr wrap="square">
            <a:spAutoFit/>
          </a:bodyPr>
          <a:lstStyle/>
          <a:p>
            <a:r>
              <a:rPr lang="en-US" sz="1950">
                <a:solidFill>
                  <a:schemeClr val="accent6"/>
                </a:solidFill>
                <a:latin typeface="Museo Sans 300" charset="0"/>
                <a:ea typeface="Museo Sans 300" charset="0"/>
                <a:cs typeface="Museo Sans 300" charset="0"/>
              </a:rPr>
              <a:t>What’s my income?</a:t>
            </a:r>
          </a:p>
          <a:p>
            <a:br>
              <a:rPr lang="en-US" sz="1950">
                <a:solidFill>
                  <a:schemeClr val="accent6"/>
                </a:solidFill>
                <a:latin typeface="Museo Sans 300" charset="0"/>
                <a:ea typeface="Museo Sans 300" charset="0"/>
                <a:cs typeface="Museo Sans 300" charset="0"/>
              </a:rPr>
            </a:br>
            <a:r>
              <a:rPr lang="en-US" sz="1950" b="1">
                <a:solidFill>
                  <a:schemeClr val="accent1"/>
                </a:solidFill>
                <a:latin typeface="Museo Sans 300" charset="0"/>
                <a:ea typeface="Museo Sans 300" charset="0"/>
                <a:cs typeface="Museo Sans 300" charset="0"/>
              </a:rPr>
              <a:t>Example:</a:t>
            </a:r>
            <a:r>
              <a:rPr lang="en-US" sz="1950">
                <a:solidFill>
                  <a:schemeClr val="accent6"/>
                </a:solidFill>
                <a:latin typeface="Museo Sans 300" charset="0"/>
                <a:ea typeface="Museo Sans 300" charset="0"/>
                <a:cs typeface="Museo Sans 300" charset="0"/>
              </a:rPr>
              <a:t> </a:t>
            </a:r>
            <a:br>
              <a:rPr lang="en-US" sz="1950">
                <a:solidFill>
                  <a:schemeClr val="accent6"/>
                </a:solidFill>
                <a:latin typeface="Museo Sans 300" charset="0"/>
                <a:ea typeface="Museo Sans 300" charset="0"/>
                <a:cs typeface="Museo Sans 300" charset="0"/>
              </a:rPr>
            </a:br>
            <a:r>
              <a:rPr lang="en-US" sz="1950">
                <a:solidFill>
                  <a:schemeClr val="accent6"/>
                </a:solidFill>
                <a:latin typeface="Museo Sans 300" charset="0"/>
                <a:ea typeface="Museo Sans 300" charset="0"/>
                <a:cs typeface="Museo Sans 300" charset="0"/>
              </a:rPr>
              <a:t>$80K per year</a:t>
            </a:r>
          </a:p>
        </p:txBody>
      </p:sp>
      <p:cxnSp>
        <p:nvCxnSpPr>
          <p:cNvPr id="15" name="Straight Arrow Connector 14"/>
          <p:cNvCxnSpPr/>
          <p:nvPr/>
        </p:nvCxnSpPr>
        <p:spPr>
          <a:xfrm flipV="1">
            <a:off x="4372266" y="2212305"/>
            <a:ext cx="2488159" cy="16391"/>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FBAA535A-7552-4822-94B4-CC750A984E95}"/>
              </a:ext>
            </a:extLst>
          </p:cNvPr>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0" name="Rectangle 9">
            <a:extLst>
              <a:ext uri="{FF2B5EF4-FFF2-40B4-BE49-F238E27FC236}">
                <a16:creationId xmlns:a16="http://schemas.microsoft.com/office/drawing/2014/main" id="{51A660FB-A6FE-4A74-AF0E-0A4386A817F9}"/>
              </a:ext>
            </a:extLst>
          </p:cNvPr>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1" name="Rectangle 10">
            <a:extLst>
              <a:ext uri="{FF2B5EF4-FFF2-40B4-BE49-F238E27FC236}">
                <a16:creationId xmlns:a16="http://schemas.microsoft.com/office/drawing/2014/main" id="{3A22CBE9-157C-4B49-8028-63CA18BD7C78}"/>
              </a:ext>
            </a:extLst>
          </p:cNvPr>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2" name="Rectangle 11">
            <a:extLst>
              <a:ext uri="{FF2B5EF4-FFF2-40B4-BE49-F238E27FC236}">
                <a16:creationId xmlns:a16="http://schemas.microsoft.com/office/drawing/2014/main" id="{F05D045D-488D-4525-A959-9E7324A47D55}"/>
              </a:ext>
            </a:extLst>
          </p:cNvPr>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Tree>
    <p:extLst>
      <p:ext uri="{BB962C8B-B14F-4D97-AF65-F5344CB8AC3E}">
        <p14:creationId xmlns:p14="http://schemas.microsoft.com/office/powerpoint/2010/main" val="198344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Loan terms</a:t>
            </a:r>
          </a:p>
        </p:txBody>
      </p:sp>
      <p:sp>
        <p:nvSpPr>
          <p:cNvPr id="14" name="Rectangle 13"/>
          <p:cNvSpPr/>
          <p:nvPr/>
        </p:nvSpPr>
        <p:spPr>
          <a:xfrm>
            <a:off x="2895600" y="1448912"/>
            <a:ext cx="2750830" cy="1592744"/>
          </a:xfrm>
          <a:prstGeom prst="rect">
            <a:avLst/>
          </a:prstGeom>
          <a:noFill/>
        </p:spPr>
        <p:txBody>
          <a:bodyPr wrap="square">
            <a:spAutoFit/>
          </a:bodyPr>
          <a:lstStyle/>
          <a:p>
            <a:r>
              <a:rPr lang="en-US" sz="1950">
                <a:solidFill>
                  <a:schemeClr val="accent6"/>
                </a:solidFill>
                <a:latin typeface="Museo Sans 300" charset="0"/>
                <a:ea typeface="Museo Sans 300" charset="0"/>
                <a:cs typeface="Museo Sans 300" charset="0"/>
              </a:rPr>
              <a:t>How soon do I need to pay the loan?</a:t>
            </a:r>
          </a:p>
          <a:p>
            <a:endParaRPr lang="en-US" sz="1950">
              <a:solidFill>
                <a:schemeClr val="accent6"/>
              </a:solidFill>
              <a:latin typeface="Museo Sans 300" charset="0"/>
              <a:ea typeface="Museo Sans 300" charset="0"/>
              <a:cs typeface="Museo Sans 300" charset="0"/>
            </a:endParaRPr>
          </a:p>
          <a:p>
            <a:r>
              <a:rPr lang="en-US" sz="1950" b="1">
                <a:solidFill>
                  <a:schemeClr val="accent1"/>
                </a:solidFill>
                <a:latin typeface="Museo Sans 300" charset="0"/>
                <a:ea typeface="Museo Sans 300" charset="0"/>
                <a:cs typeface="Museo Sans 300" charset="0"/>
              </a:rPr>
              <a:t>Example:</a:t>
            </a:r>
            <a:r>
              <a:rPr lang="en-US" sz="1950">
                <a:solidFill>
                  <a:schemeClr val="accent6"/>
                </a:solidFill>
                <a:latin typeface="Museo Sans 300" charset="0"/>
                <a:ea typeface="Museo Sans 300" charset="0"/>
                <a:cs typeface="Museo Sans 300" charset="0"/>
              </a:rPr>
              <a:t> 3 years,    </a:t>
            </a:r>
            <a:br>
              <a:rPr lang="en-US" sz="1950">
                <a:solidFill>
                  <a:schemeClr val="accent6"/>
                </a:solidFill>
                <a:latin typeface="Museo Sans 300" charset="0"/>
                <a:ea typeface="Museo Sans 300" charset="0"/>
                <a:cs typeface="Museo Sans 300" charset="0"/>
              </a:rPr>
            </a:br>
            <a:r>
              <a:rPr lang="en-US" sz="1950">
                <a:solidFill>
                  <a:schemeClr val="accent6"/>
                </a:solidFill>
                <a:latin typeface="Museo Sans 300" charset="0"/>
                <a:ea typeface="Museo Sans 300" charset="0"/>
                <a:cs typeface="Museo Sans 300" charset="0"/>
              </a:rPr>
              <a:t>5 years,</a:t>
            </a:r>
            <a:r>
              <a:rPr lang="is-IS" sz="1950">
                <a:solidFill>
                  <a:schemeClr val="accent6"/>
                </a:solidFill>
                <a:latin typeface="Museo Sans 300" charset="0"/>
                <a:ea typeface="Museo Sans 300" charset="0"/>
                <a:cs typeface="Museo Sans 300" charset="0"/>
              </a:rPr>
              <a:t>…</a:t>
            </a:r>
            <a:endParaRPr lang="en-US" sz="1950">
              <a:solidFill>
                <a:schemeClr val="accent6"/>
              </a:solidFill>
              <a:latin typeface="Museo Sans 300" charset="0"/>
              <a:ea typeface="Museo Sans 300" charset="0"/>
              <a:cs typeface="Museo Sans 300" charset="0"/>
            </a:endParaRPr>
          </a:p>
        </p:txBody>
      </p:sp>
      <p:cxnSp>
        <p:nvCxnSpPr>
          <p:cNvPr id="15" name="Straight Arrow Connector 14"/>
          <p:cNvCxnSpPr/>
          <p:nvPr/>
        </p:nvCxnSpPr>
        <p:spPr>
          <a:xfrm>
            <a:off x="5396382" y="2604779"/>
            <a:ext cx="1464043" cy="424212"/>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000909B9-9E7C-4D3B-A0C7-705044EA6BE8}"/>
              </a:ext>
            </a:extLst>
          </p:cNvPr>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0" name="Rectangle 9">
            <a:extLst>
              <a:ext uri="{FF2B5EF4-FFF2-40B4-BE49-F238E27FC236}">
                <a16:creationId xmlns:a16="http://schemas.microsoft.com/office/drawing/2014/main" id="{6CAAC162-588B-4D3E-8DF7-DC73BD92E4EE}"/>
              </a:ext>
            </a:extLst>
          </p:cNvPr>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1" name="Rectangle 10">
            <a:extLst>
              <a:ext uri="{FF2B5EF4-FFF2-40B4-BE49-F238E27FC236}">
                <a16:creationId xmlns:a16="http://schemas.microsoft.com/office/drawing/2014/main" id="{4ECE8B2B-E508-47A3-8C7D-8E3BB8C5C931}"/>
              </a:ext>
            </a:extLst>
          </p:cNvPr>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2" name="Rectangle 11">
            <a:extLst>
              <a:ext uri="{FF2B5EF4-FFF2-40B4-BE49-F238E27FC236}">
                <a16:creationId xmlns:a16="http://schemas.microsoft.com/office/drawing/2014/main" id="{EDB85EA9-57B8-4C9F-850B-E914C409EB23}"/>
              </a:ext>
            </a:extLst>
          </p:cNvPr>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Tree>
    <p:extLst>
      <p:ext uri="{BB962C8B-B14F-4D97-AF65-F5344CB8AC3E}">
        <p14:creationId xmlns:p14="http://schemas.microsoft.com/office/powerpoint/2010/main" val="29815853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Personal information</a:t>
            </a:r>
          </a:p>
        </p:txBody>
      </p:sp>
      <p:sp>
        <p:nvSpPr>
          <p:cNvPr id="14" name="Rectangle 13"/>
          <p:cNvSpPr/>
          <p:nvPr/>
        </p:nvSpPr>
        <p:spPr>
          <a:xfrm>
            <a:off x="2830002" y="1945619"/>
            <a:ext cx="2827065" cy="1592744"/>
          </a:xfrm>
          <a:prstGeom prst="rect">
            <a:avLst/>
          </a:prstGeom>
          <a:noFill/>
        </p:spPr>
        <p:txBody>
          <a:bodyPr wrap="square">
            <a:spAutoFit/>
          </a:bodyPr>
          <a:lstStyle/>
          <a:p>
            <a:r>
              <a:rPr lang="en-US" sz="1950">
                <a:solidFill>
                  <a:schemeClr val="accent6"/>
                </a:solidFill>
                <a:latin typeface="Museo Sans 300" charset="0"/>
                <a:ea typeface="Museo Sans 300" charset="0"/>
                <a:cs typeface="Museo Sans 300" charset="0"/>
              </a:rPr>
              <a:t>Age, reason for the loan, marital status,</a:t>
            </a:r>
            <a:r>
              <a:rPr lang="is-IS" sz="1950">
                <a:solidFill>
                  <a:schemeClr val="accent6"/>
                </a:solidFill>
                <a:latin typeface="Museo Sans 300" charset="0"/>
                <a:ea typeface="Museo Sans 300" charset="0"/>
                <a:cs typeface="Museo Sans 300" charset="0"/>
              </a:rPr>
              <a:t>…</a:t>
            </a:r>
            <a:endParaRPr lang="en-US" sz="1950">
              <a:solidFill>
                <a:schemeClr val="accent6"/>
              </a:solidFill>
              <a:latin typeface="Museo Sans 300" charset="0"/>
              <a:ea typeface="Museo Sans 300" charset="0"/>
              <a:cs typeface="Museo Sans 300" charset="0"/>
            </a:endParaRPr>
          </a:p>
          <a:p>
            <a:endParaRPr lang="en-US" sz="1950">
              <a:solidFill>
                <a:schemeClr val="accent6"/>
              </a:solidFill>
              <a:latin typeface="Museo Sans 300" charset="0"/>
              <a:ea typeface="Museo Sans 300" charset="0"/>
              <a:cs typeface="Museo Sans 300" charset="0"/>
            </a:endParaRPr>
          </a:p>
          <a:p>
            <a:r>
              <a:rPr lang="en-US" sz="1950" b="1">
                <a:solidFill>
                  <a:schemeClr val="accent1"/>
                </a:solidFill>
                <a:latin typeface="Museo Sans 300" charset="0"/>
                <a:ea typeface="Museo Sans 300" charset="0"/>
                <a:cs typeface="Museo Sans 300" charset="0"/>
              </a:rPr>
              <a:t>Example:</a:t>
            </a:r>
            <a:r>
              <a:rPr lang="en-US" sz="1950">
                <a:solidFill>
                  <a:schemeClr val="accent6"/>
                </a:solidFill>
                <a:latin typeface="Museo Sans 300" charset="0"/>
                <a:ea typeface="Museo Sans 300" charset="0"/>
                <a:cs typeface="Museo Sans 300" charset="0"/>
              </a:rPr>
              <a:t> Home loan for a married couple</a:t>
            </a:r>
          </a:p>
        </p:txBody>
      </p:sp>
      <p:cxnSp>
        <p:nvCxnSpPr>
          <p:cNvPr id="15" name="Straight Arrow Connector 14"/>
          <p:cNvCxnSpPr>
            <a:cxnSpLocks/>
          </p:cNvCxnSpPr>
          <p:nvPr/>
        </p:nvCxnSpPr>
        <p:spPr>
          <a:xfrm>
            <a:off x="5332466" y="3224357"/>
            <a:ext cx="1528602" cy="488475"/>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FCCBDFE2-DABE-4112-9FF3-200173A8243D}"/>
              </a:ext>
            </a:extLst>
          </p:cNvPr>
          <p:cNvSpPr/>
          <p:nvPr/>
        </p:nvSpPr>
        <p:spPr>
          <a:xfrm>
            <a:off x="7142454" y="1395358"/>
            <a:ext cx="1648745" cy="646331"/>
          </a:xfrm>
          <a:prstGeom prst="rect">
            <a:avLst/>
          </a:prstGeom>
          <a:effectLst>
            <a:outerShdw blurRad="95250" dist="508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800">
                <a:latin typeface="Museo Sans 300"/>
                <a:cs typeface="Museo Sans 300"/>
              </a:rPr>
              <a:t>Credit History </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0" name="Rectangle 9">
            <a:extLst>
              <a:ext uri="{FF2B5EF4-FFF2-40B4-BE49-F238E27FC236}">
                <a16:creationId xmlns:a16="http://schemas.microsoft.com/office/drawing/2014/main" id="{FAEDBCCE-EDA2-4FF3-A902-B1477F644AD8}"/>
              </a:ext>
            </a:extLst>
          </p:cNvPr>
          <p:cNvSpPr/>
          <p:nvPr/>
        </p:nvSpPr>
        <p:spPr>
          <a:xfrm>
            <a:off x="7142454" y="2150662"/>
            <a:ext cx="1648745" cy="646331"/>
          </a:xfrm>
          <a:prstGeom prst="rect">
            <a:avLst/>
          </a:prstGeom>
          <a:effectLst>
            <a:outerShdw blurRad="95250" dist="50800" dir="2700000" sx="101000" sy="101000" algn="tl" rotWithShape="0">
              <a:prstClr val="black">
                <a:alpha val="28000"/>
              </a:prstClr>
            </a:outerShdw>
          </a:effectLst>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1800">
                <a:latin typeface="Museo Sans 300"/>
                <a:cs typeface="Museo Sans 300"/>
              </a:rPr>
              <a:t>Income</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1" name="Rectangle 10">
            <a:extLst>
              <a:ext uri="{FF2B5EF4-FFF2-40B4-BE49-F238E27FC236}">
                <a16:creationId xmlns:a16="http://schemas.microsoft.com/office/drawing/2014/main" id="{98F9B121-1036-424C-B229-075E1BC4CE69}"/>
              </a:ext>
            </a:extLst>
          </p:cNvPr>
          <p:cNvSpPr/>
          <p:nvPr/>
        </p:nvSpPr>
        <p:spPr>
          <a:xfrm>
            <a:off x="7142454" y="2907372"/>
            <a:ext cx="1648745" cy="646331"/>
          </a:xfrm>
          <a:prstGeom prst="rect">
            <a:avLst/>
          </a:prstGeom>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Term</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
        <p:nvSpPr>
          <p:cNvPr id="12" name="Rectangle 11">
            <a:extLst>
              <a:ext uri="{FF2B5EF4-FFF2-40B4-BE49-F238E27FC236}">
                <a16:creationId xmlns:a16="http://schemas.microsoft.com/office/drawing/2014/main" id="{0CF41464-C461-4CD5-9362-829C8C22D0E3}"/>
              </a:ext>
            </a:extLst>
          </p:cNvPr>
          <p:cNvSpPr/>
          <p:nvPr/>
        </p:nvSpPr>
        <p:spPr>
          <a:xfrm>
            <a:off x="7142453" y="3664081"/>
            <a:ext cx="1648745" cy="646331"/>
          </a:xfrm>
          <a:prstGeom prst="rect">
            <a:avLst/>
          </a:prstGeom>
          <a:solidFill>
            <a:srgbClr val="FF5500"/>
          </a:solidFill>
          <a:ln>
            <a:solidFill>
              <a:schemeClr val="accent4">
                <a:lumMod val="75000"/>
              </a:schemeClr>
            </a:solidFill>
          </a:ln>
          <a:effectLst>
            <a:outerShdw blurRad="95250" dist="50800" dir="2700000" sx="101000" sy="101000" algn="tl" rotWithShape="0">
              <a:prstClr val="black">
                <a:alpha val="28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en-US" sz="1800">
                <a:latin typeface="Museo Sans 300"/>
                <a:cs typeface="Museo Sans 300"/>
              </a:rPr>
              <a:t>Personal Info</a:t>
            </a:r>
            <a:br>
              <a:rPr lang="en-US" sz="1800">
                <a:latin typeface="Museo Sans 300"/>
                <a:cs typeface="Museo Sans 300"/>
              </a:rPr>
            </a:br>
            <a:r>
              <a:rPr lang="en-US" sz="1800">
                <a:latin typeface="Museo Sans 300"/>
                <a:ea typeface="Zapf Dingbats"/>
                <a:cs typeface="Museo Sans 300"/>
                <a:sym typeface="Zapf Dingbats"/>
              </a:rPr>
              <a:t>★★★</a:t>
            </a:r>
            <a:endParaRPr lang="en-US" sz="1800"/>
          </a:p>
        </p:txBody>
      </p:sp>
    </p:spTree>
    <p:extLst>
      <p:ext uri="{BB962C8B-B14F-4D97-AF65-F5344CB8AC3E}">
        <p14:creationId xmlns:p14="http://schemas.microsoft.com/office/powerpoint/2010/main" val="1624804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C0617-BDFF-494B-AE21-2699C80E0F86}"/>
              </a:ext>
            </a:extLst>
          </p:cNvPr>
          <p:cNvSpPr>
            <a:spLocks noGrp="1"/>
          </p:cNvSpPr>
          <p:nvPr>
            <p:ph type="title"/>
          </p:nvPr>
        </p:nvSpPr>
        <p:spPr/>
        <p:txBody>
          <a:bodyPr/>
          <a:lstStyle/>
          <a:p>
            <a:r>
              <a:rPr lang="en-US"/>
              <a:t>Probability Classifier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1FEB9F2-508D-FF40-97BD-9BDD84A0E707}"/>
                  </a:ext>
                </a:extLst>
              </p:cNvPr>
              <p:cNvSpPr>
                <a:spLocks noGrp="1"/>
              </p:cNvSpPr>
              <p:nvPr>
                <p:ph type="body" idx="1"/>
              </p:nvPr>
            </p:nvSpPr>
            <p:spPr/>
            <p:txBody>
              <a:bodyPr/>
              <a:lstStyle/>
              <a:p>
                <a:pPr marL="139700" indent="0">
                  <a:buNone/>
                </a:pPr>
                <a:r>
                  <a:rPr lang="en-US" b="1"/>
                  <a:t>Idea</a:t>
                </a:r>
                <a:r>
                  <a:rPr lang="en-US"/>
                  <a:t>: </a:t>
                </a:r>
                <a:r>
                  <a:rPr lang="en-US">
                    <a:solidFill>
                      <a:schemeClr val="bg2">
                        <a:lumMod val="75000"/>
                      </a:schemeClr>
                    </a:solidFill>
                  </a:rPr>
                  <a:t>Estimate probabilities</a:t>
                </a:r>
                <a:r>
                  <a:rPr lang="en-US" b="1">
                    <a:solidFill>
                      <a:schemeClr val="bg2">
                        <a:lumMod val="75000"/>
                      </a:schemeClr>
                    </a:solidFill>
                  </a:rPr>
                  <a:t> </a:t>
                </a:r>
                <a14:m>
                  <m:oMath xmlns:m="http://schemas.openxmlformats.org/officeDocument/2006/math">
                    <m:acc>
                      <m:accPr>
                        <m:chr m:val="̂"/>
                        <m:ctrlPr>
                          <a:rPr lang="en-US" i="1" smtClean="0">
                            <a:solidFill>
                              <a:schemeClr val="bg2">
                                <a:lumMod val="75000"/>
                              </a:schemeClr>
                            </a:solidFill>
                            <a:latin typeface="Cambria Math" panose="02040503050406030204" pitchFamily="18" charset="0"/>
                          </a:rPr>
                        </m:ctrlPr>
                      </m:accPr>
                      <m:e>
                        <m:r>
                          <a:rPr lang="en-US" b="0" i="1" smtClean="0">
                            <a:solidFill>
                              <a:schemeClr val="bg2">
                                <a:lumMod val="75000"/>
                              </a:schemeClr>
                            </a:solidFill>
                            <a:latin typeface="Cambria Math" panose="02040503050406030204" pitchFamily="18" charset="0"/>
                          </a:rPr>
                          <m:t>𝑃</m:t>
                        </m:r>
                      </m:e>
                    </m:acc>
                    <m:d>
                      <m:dPr>
                        <m:ctrlPr>
                          <a:rPr lang="en-US" i="1" dirty="0" smtClean="0">
                            <a:latin typeface="Cambria Math" panose="02040503050406030204" pitchFamily="18" charset="0"/>
                          </a:rPr>
                        </m:ctrlPr>
                      </m:dPr>
                      <m:e>
                        <m:r>
                          <a:rPr lang="en-US" b="0" i="1" dirty="0" smtClean="0">
                            <a:latin typeface="Cambria Math" panose="02040503050406030204" pitchFamily="18" charset="0"/>
                          </a:rPr>
                          <m:t>𝑦</m:t>
                        </m:r>
                      </m:e>
                      <m:e>
                        <m:r>
                          <a:rPr lang="en-US" b="0" i="1" dirty="0" smtClean="0">
                            <a:latin typeface="Cambria Math" panose="02040503050406030204" pitchFamily="18" charset="0"/>
                          </a:rPr>
                          <m:t>𝑥</m:t>
                        </m:r>
                      </m:e>
                    </m:d>
                  </m:oMath>
                </a14:m>
                <a:r>
                  <a:rPr lang="en-US"/>
                  <a:t> and use those for prediction</a:t>
                </a:r>
              </a:p>
              <a:p>
                <a:pPr marL="139700" indent="0">
                  <a:buNone/>
                </a:pPr>
                <a:endParaRPr lang="en-US" b="1"/>
              </a:p>
              <a:p>
                <a:pPr marL="139700" indent="0">
                  <a:buNone/>
                </a:pPr>
                <a:r>
                  <a:rPr lang="en-US" b="1"/>
                  <a:t>Probability Classifier </a:t>
                </a:r>
              </a:p>
              <a:p>
                <a:pPr marL="139700" indent="0">
                  <a:buNone/>
                </a:pPr>
                <a:r>
                  <a:rPr lang="en-US"/>
                  <a:t>Input </a:t>
                </a:r>
                <a14:m>
                  <m:oMath xmlns:m="http://schemas.openxmlformats.org/officeDocument/2006/math">
                    <m:r>
                      <a:rPr lang="en-US" b="0" i="1" smtClean="0">
                        <a:latin typeface="Cambria Math" panose="02040503050406030204" pitchFamily="18" charset="0"/>
                      </a:rPr>
                      <m:t>𝑥</m:t>
                    </m:r>
                  </m:oMath>
                </a14:m>
                <a:r>
                  <a:rPr lang="en-US"/>
                  <a:t>: Sentence from review</a:t>
                </a:r>
              </a:p>
              <a:p>
                <a:r>
                  <a:rPr lang="en-US"/>
                  <a:t>Estimate class probability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𝑃</m:t>
                        </m:r>
                      </m:e>
                    </m:acc>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rPr>
                      <m:t>=+1|</m:t>
                    </m:r>
                    <m:r>
                      <a:rPr lang="en-US" b="0" i="1" smtClean="0">
                        <a:latin typeface="Cambria Math" panose="02040503050406030204" pitchFamily="18" charset="0"/>
                      </a:rPr>
                      <m:t>𝑥</m:t>
                    </m:r>
                    <m:r>
                      <a:rPr lang="en-US" b="0" i="1" smtClean="0">
                        <a:latin typeface="Cambria Math" panose="02040503050406030204" pitchFamily="18" charset="0"/>
                      </a:rPr>
                      <m:t>)</m:t>
                    </m:r>
                  </m:oMath>
                </a14:m>
                <a:endParaRPr lang="en-US"/>
              </a:p>
              <a:p>
                <a:r>
                  <a:rPr lang="en-US"/>
                  <a:t>If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𝑃</m:t>
                        </m:r>
                      </m:e>
                    </m:acc>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𝑦</m:t>
                        </m:r>
                        <m:r>
                          <a:rPr lang="en-US" b="0" i="1" dirty="0" smtClean="0">
                            <a:latin typeface="Cambria Math" panose="02040503050406030204" pitchFamily="18" charset="0"/>
                          </a:rPr>
                          <m:t>=+1</m:t>
                        </m:r>
                      </m:e>
                      <m:e>
                        <m:r>
                          <a:rPr lang="en-US" b="0" i="1" dirty="0" smtClean="0">
                            <a:latin typeface="Cambria Math" panose="02040503050406030204" pitchFamily="18" charset="0"/>
                          </a:rPr>
                          <m:t>𝑥</m:t>
                        </m:r>
                      </m:e>
                    </m:d>
                    <m:r>
                      <a:rPr lang="en-US" b="0" i="1" smtClean="0">
                        <a:latin typeface="Cambria Math" panose="02040503050406030204" pitchFamily="18" charset="0"/>
                      </a:rPr>
                      <m:t>&gt;0.5</m:t>
                    </m:r>
                  </m:oMath>
                </a14:m>
                <a:r>
                  <a:rPr lang="en-US"/>
                  <a:t>:</a:t>
                </a:r>
              </a:p>
              <a:p>
                <a:pPr lvl="1"/>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 +1 </m:t>
                    </m:r>
                  </m:oMath>
                </a14:m>
                <a:endParaRPr lang="en-US"/>
              </a:p>
              <a:p>
                <a:r>
                  <a:rPr lang="en-US"/>
                  <a:t>Else: </a:t>
                </a:r>
              </a:p>
              <a:p>
                <a:pPr lvl="1"/>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=−1</m:t>
                    </m:r>
                  </m:oMath>
                </a14:m>
                <a:endParaRPr lang="en-US" b="0"/>
              </a:p>
              <a:p>
                <a:pPr marL="139700" indent="0">
                  <a:buNone/>
                </a:pPr>
                <a:endParaRPr lang="en-US"/>
              </a:p>
              <a:p>
                <a:pPr marL="139700" indent="0">
                  <a:buNone/>
                </a:pPr>
                <a:r>
                  <a:rPr lang="en-US" b="1"/>
                  <a:t>Notes</a:t>
                </a:r>
                <a:r>
                  <a:rPr lang="en-US"/>
                  <a:t>: </a:t>
                </a:r>
              </a:p>
              <a:p>
                <a:r>
                  <a:rPr lang="en-US"/>
                  <a:t>Estimating the probability improves </a:t>
                </a:r>
                <a:r>
                  <a:rPr lang="en-US" b="1"/>
                  <a:t>interpretability</a:t>
                </a:r>
                <a:endParaRPr lang="en-US"/>
              </a:p>
              <a:p>
                <a:pPr marL="139700" indent="0">
                  <a:buNone/>
                </a:pPr>
                <a:endParaRPr lang="en-US"/>
              </a:p>
            </p:txBody>
          </p:sp>
        </mc:Choice>
        <mc:Fallback xmlns="">
          <p:sp>
            <p:nvSpPr>
              <p:cNvPr id="3" name="Text Placeholder 2">
                <a:extLst>
                  <a:ext uri="{FF2B5EF4-FFF2-40B4-BE49-F238E27FC236}">
                    <a16:creationId xmlns:a16="http://schemas.microsoft.com/office/drawing/2014/main" id="{21FEB9F2-508D-FF40-97BD-9BDD84A0E707}"/>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0F56295-2AF3-DB4E-BB7A-9557DD24B9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F3D8AA92-0A9F-43C0-9E55-765DF0CBA174}"/>
                  </a:ext>
                </a:extLst>
              </p14:cNvPr>
              <p14:cNvContentPartPr/>
              <p14:nvPr/>
            </p14:nvContentPartPr>
            <p14:xfrm>
              <a:off x="5397840" y="1025280"/>
              <a:ext cx="539280" cy="2384640"/>
            </p14:xfrm>
          </p:contentPart>
        </mc:Choice>
        <mc:Fallback xmlns="">
          <p:pic>
            <p:nvPicPr>
              <p:cNvPr id="5" name="Ink 4">
                <a:extLst>
                  <a:ext uri="{FF2B5EF4-FFF2-40B4-BE49-F238E27FC236}">
                    <a16:creationId xmlns:a16="http://schemas.microsoft.com/office/drawing/2014/main" id="{F3D8AA92-0A9F-43C0-9E55-765DF0CBA174}"/>
                  </a:ext>
                </a:extLst>
              </p:cNvPr>
              <p:cNvPicPr/>
              <p:nvPr/>
            </p:nvPicPr>
            <p:blipFill>
              <a:blip r:embed="rId4"/>
              <a:stretch>
                <a:fillRect/>
              </a:stretch>
            </p:blipFill>
            <p:spPr>
              <a:xfrm>
                <a:off x="5388480" y="1015920"/>
                <a:ext cx="558000" cy="2403360"/>
              </a:xfrm>
              <a:prstGeom prst="rect">
                <a:avLst/>
              </a:prstGeom>
            </p:spPr>
          </p:pic>
        </mc:Fallback>
      </mc:AlternateContent>
    </p:spTree>
    <p:extLst>
      <p:ext uri="{BB962C8B-B14F-4D97-AF65-F5344CB8AC3E}">
        <p14:creationId xmlns:p14="http://schemas.microsoft.com/office/powerpoint/2010/main" val="2443723015"/>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Intelligent application</a:t>
            </a:r>
          </a:p>
        </p:txBody>
      </p:sp>
      <p:pic>
        <p:nvPicPr>
          <p:cNvPr id="6" name="Picture 5">
            <a:extLst>
              <a:ext uri="{FF2B5EF4-FFF2-40B4-BE49-F238E27FC236}">
                <a16:creationId xmlns:a16="http://schemas.microsoft.com/office/drawing/2014/main" id="{5A938D2B-8766-4FF7-B8C7-D6445650B119}"/>
              </a:ext>
            </a:extLst>
          </p:cNvPr>
          <p:cNvPicPr>
            <a:picLocks noChangeAspect="1"/>
          </p:cNvPicPr>
          <p:nvPr/>
        </p:nvPicPr>
        <p:blipFill>
          <a:blip r:embed="rId3"/>
          <a:stretch>
            <a:fillRect/>
          </a:stretch>
        </p:blipFill>
        <p:spPr>
          <a:xfrm>
            <a:off x="2713180" y="1502608"/>
            <a:ext cx="6282095" cy="2374067"/>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AD8001C5-56BF-4DC2-9449-959679C4CE7A}"/>
                  </a:ext>
                </a:extLst>
              </p14:cNvPr>
              <p14:cNvContentPartPr/>
              <p14:nvPr/>
            </p14:nvContentPartPr>
            <p14:xfrm>
              <a:off x="8145000" y="1718640"/>
              <a:ext cx="641160" cy="2332800"/>
            </p14:xfrm>
          </p:contentPart>
        </mc:Choice>
        <mc:Fallback>
          <p:pic>
            <p:nvPicPr>
              <p:cNvPr id="3" name="Ink 2">
                <a:extLst>
                  <a:ext uri="{FF2B5EF4-FFF2-40B4-BE49-F238E27FC236}">
                    <a16:creationId xmlns:a16="http://schemas.microsoft.com/office/drawing/2014/main" id="{AD8001C5-56BF-4DC2-9449-959679C4CE7A}"/>
                  </a:ext>
                </a:extLst>
              </p:cNvPr>
              <p:cNvPicPr/>
              <p:nvPr/>
            </p:nvPicPr>
            <p:blipFill>
              <a:blip r:embed="rId5"/>
              <a:stretch>
                <a:fillRect/>
              </a:stretch>
            </p:blipFill>
            <p:spPr>
              <a:xfrm>
                <a:off x="8135640" y="1709280"/>
                <a:ext cx="659880" cy="2351520"/>
              </a:xfrm>
              <a:prstGeom prst="rect">
                <a:avLst/>
              </a:prstGeom>
            </p:spPr>
          </p:pic>
        </mc:Fallback>
      </mc:AlternateContent>
    </p:spTree>
    <p:extLst>
      <p:ext uri="{BB962C8B-B14F-4D97-AF65-F5344CB8AC3E}">
        <p14:creationId xmlns:p14="http://schemas.microsoft.com/office/powerpoint/2010/main" val="545137904"/>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Classifier review</a:t>
            </a:r>
          </a:p>
        </p:txBody>
      </p:sp>
      <p:pic>
        <p:nvPicPr>
          <p:cNvPr id="20" name="Picture 19">
            <a:extLst>
              <a:ext uri="{FF2B5EF4-FFF2-40B4-BE49-F238E27FC236}">
                <a16:creationId xmlns:a16="http://schemas.microsoft.com/office/drawing/2014/main" id="{0CD8E40B-EC1C-4E2F-BB05-15EEC869CF5B}"/>
              </a:ext>
            </a:extLst>
          </p:cNvPr>
          <p:cNvPicPr>
            <a:picLocks noChangeAspect="1"/>
          </p:cNvPicPr>
          <p:nvPr/>
        </p:nvPicPr>
        <p:blipFill>
          <a:blip r:embed="rId3"/>
          <a:stretch>
            <a:fillRect/>
          </a:stretch>
        </p:blipFill>
        <p:spPr>
          <a:xfrm>
            <a:off x="2817019" y="695497"/>
            <a:ext cx="6157494" cy="3267739"/>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230FEEE1-64F6-4200-84B4-79B35BB75099}"/>
                  </a:ext>
                </a:extLst>
              </p14:cNvPr>
              <p14:cNvContentPartPr/>
              <p14:nvPr/>
            </p14:nvContentPartPr>
            <p14:xfrm>
              <a:off x="3032640" y="2110680"/>
              <a:ext cx="5688720" cy="1850400"/>
            </p14:xfrm>
          </p:contentPart>
        </mc:Choice>
        <mc:Fallback>
          <p:pic>
            <p:nvPicPr>
              <p:cNvPr id="3" name="Ink 2">
                <a:extLst>
                  <a:ext uri="{FF2B5EF4-FFF2-40B4-BE49-F238E27FC236}">
                    <a16:creationId xmlns:a16="http://schemas.microsoft.com/office/drawing/2014/main" id="{230FEEE1-64F6-4200-84B4-79B35BB75099}"/>
                  </a:ext>
                </a:extLst>
              </p:cNvPr>
              <p:cNvPicPr/>
              <p:nvPr/>
            </p:nvPicPr>
            <p:blipFill>
              <a:blip r:embed="rId5"/>
              <a:stretch>
                <a:fillRect/>
              </a:stretch>
            </p:blipFill>
            <p:spPr>
              <a:xfrm>
                <a:off x="3023280" y="2101320"/>
                <a:ext cx="5707440" cy="1869120"/>
              </a:xfrm>
              <a:prstGeom prst="rect">
                <a:avLst/>
              </a:prstGeom>
            </p:spPr>
          </p:pic>
        </mc:Fallback>
      </mc:AlternateContent>
    </p:spTree>
    <p:extLst>
      <p:ext uri="{BB962C8B-B14F-4D97-AF65-F5344CB8AC3E}">
        <p14:creationId xmlns:p14="http://schemas.microsoft.com/office/powerpoint/2010/main" val="845565119"/>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A653238-CEDC-3D42-9F1A-6216C4E4A490}"/>
              </a:ext>
            </a:extLst>
          </p:cNvPr>
          <p:cNvSpPr>
            <a:spLocks noGrp="1"/>
          </p:cNvSpPr>
          <p:nvPr>
            <p:ph type="title"/>
          </p:nvPr>
        </p:nvSpPr>
        <p:spPr/>
        <p:txBody>
          <a:bodyPr/>
          <a:lstStyle/>
          <a:p>
            <a:r>
              <a:rPr lang="en-US"/>
              <a:t>Setup</a:t>
            </a:r>
            <a:br>
              <a:rPr lang="en-US"/>
            </a:br>
            <a:endParaRPr lang="en-US"/>
          </a:p>
        </p:txBody>
      </p:sp>
      <p:sp>
        <p:nvSpPr>
          <p:cNvPr id="5" name="Text Placeholder 4">
            <a:extLst>
              <a:ext uri="{FF2B5EF4-FFF2-40B4-BE49-F238E27FC236}">
                <a16:creationId xmlns:a16="http://schemas.microsoft.com/office/drawing/2014/main" id="{5E2F3AA5-86BB-E844-B917-6AC0F200D901}"/>
              </a:ext>
            </a:extLst>
          </p:cNvPr>
          <p:cNvSpPr>
            <a:spLocks noGrp="1"/>
          </p:cNvSpPr>
          <p:nvPr>
            <p:ph type="body" idx="1"/>
          </p:nvPr>
        </p:nvSpPr>
        <p:spPr>
          <a:xfrm>
            <a:off x="2761441" y="396606"/>
            <a:ext cx="5596200" cy="4589921"/>
          </a:xfrm>
        </p:spPr>
        <p:txBody>
          <a:bodyPr/>
          <a:lstStyle/>
          <a:p>
            <a:pPr marL="139700" indent="0">
              <a:buNone/>
            </a:pPr>
            <a:r>
              <a:rPr lang="en-US"/>
              <a:t>Data (N observations, 3 features)</a:t>
            </a:r>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r>
              <a:rPr lang="en-US"/>
              <a:t>Evaluation: classification error</a:t>
            </a:r>
          </a:p>
          <a:p>
            <a:pPr marL="139700" indent="0">
              <a:buNone/>
            </a:pPr>
            <a:r>
              <a:rPr lang="en-US"/>
              <a:t>Many possible decisions: number of trees grows exponentially! </a:t>
            </a:r>
          </a:p>
        </p:txBody>
      </p:sp>
      <p:graphicFrame>
        <p:nvGraphicFramePr>
          <p:cNvPr id="31" name="Content Placeholder 4"/>
          <p:cNvGraphicFramePr>
            <a:graphicFrameLocks/>
          </p:cNvGraphicFramePr>
          <p:nvPr>
            <p:extLst>
              <p:ext uri="{D42A27DB-BD31-4B8C-83A1-F6EECF244321}">
                <p14:modId xmlns:p14="http://schemas.microsoft.com/office/powerpoint/2010/main" val="3518881986"/>
              </p:ext>
            </p:extLst>
          </p:nvPr>
        </p:nvGraphicFramePr>
        <p:xfrm>
          <a:off x="2979675" y="1017412"/>
          <a:ext cx="3996858" cy="2697480"/>
        </p:xfrm>
        <a:graphic>
          <a:graphicData uri="http://schemas.openxmlformats.org/drawingml/2006/table">
            <a:tbl>
              <a:tblPr firstRow="1" bandRow="1">
                <a:tableStyleId>{B301B821-A1FF-4177-AEE7-76D212191A09}</a:tableStyleId>
              </a:tblPr>
              <a:tblGrid>
                <a:gridCol w="1240514">
                  <a:extLst>
                    <a:ext uri="{9D8B030D-6E8A-4147-A177-3AD203B41FA5}">
                      <a16:colId xmlns:a16="http://schemas.microsoft.com/office/drawing/2014/main" val="20000"/>
                    </a:ext>
                  </a:extLst>
                </a:gridCol>
                <a:gridCol w="1038341">
                  <a:extLst>
                    <a:ext uri="{9D8B030D-6E8A-4147-A177-3AD203B41FA5}">
                      <a16:colId xmlns:a16="http://schemas.microsoft.com/office/drawing/2014/main" val="20001"/>
                    </a:ext>
                  </a:extLst>
                </a:gridCol>
                <a:gridCol w="863752">
                  <a:extLst>
                    <a:ext uri="{9D8B030D-6E8A-4147-A177-3AD203B41FA5}">
                      <a16:colId xmlns:a16="http://schemas.microsoft.com/office/drawing/2014/main" val="20002"/>
                    </a:ext>
                  </a:extLst>
                </a:gridCol>
                <a:gridCol w="854251">
                  <a:extLst>
                    <a:ext uri="{9D8B030D-6E8A-4147-A177-3AD203B41FA5}">
                      <a16:colId xmlns:a16="http://schemas.microsoft.com/office/drawing/2014/main" val="20003"/>
                    </a:ext>
                  </a:extLst>
                </a:gridCol>
              </a:tblGrid>
              <a:tr h="228600">
                <a:tc>
                  <a:txBody>
                    <a:bodyPr/>
                    <a:lstStyle/>
                    <a:p>
                      <a:pPr algn="ctr"/>
                      <a:r>
                        <a:rPr lang="en-US" sz="1100">
                          <a:latin typeface="Museo Sans 700"/>
                          <a:cs typeface="Museo Sans 700"/>
                        </a:rPr>
                        <a:t>Credit</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700"/>
                          <a:cs typeface="Museo Sans 700"/>
                        </a:rPr>
                        <a:t>Term</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a:latin typeface="Museo Sans 700"/>
                          <a:cs typeface="Museo Sans 700"/>
                        </a:rPr>
                        <a:t>Income</a:t>
                      </a:r>
                    </a:p>
                  </a:txBody>
                  <a:tcPr marL="68580" marR="68580" marT="34290" marB="34290"/>
                </a:tc>
                <a:tc>
                  <a:txBody>
                    <a:bodyPr/>
                    <a:lstStyle/>
                    <a:p>
                      <a:pPr algn="ctr"/>
                      <a:r>
                        <a:rPr lang="en-US" sz="1100">
                          <a:latin typeface="Museo Sans 300"/>
                          <a:cs typeface="Museo Sans 300"/>
                        </a:rPr>
                        <a:t>y</a:t>
                      </a:r>
                    </a:p>
                  </a:txBody>
                  <a:tcPr marL="68580" marR="68580" marT="34290" marB="34290"/>
                </a:tc>
                <a:extLst>
                  <a:ext uri="{0D108BD9-81ED-4DB2-BD59-A6C34878D82A}">
                    <a16:rowId xmlns:a16="http://schemas.microsoft.com/office/drawing/2014/main" val="10000"/>
                  </a:ext>
                </a:extLst>
              </a:tr>
              <a:tr h="278130">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1"/>
                  </a:ext>
                </a:extLst>
              </a:tr>
              <a:tr h="278130">
                <a:tc>
                  <a:txBody>
                    <a:bodyPr/>
                    <a:lstStyle/>
                    <a:p>
                      <a:pPr algn="ctr"/>
                      <a:r>
                        <a:rPr lang="en-US" sz="1100">
                          <a:latin typeface="Museo Sans 300"/>
                          <a:cs typeface="Museo Sans 300"/>
                        </a:rPr>
                        <a:t>fair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2"/>
                  </a:ext>
                </a:extLst>
              </a:tr>
              <a:tr h="27813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3"/>
                  </a:ext>
                </a:extLst>
              </a:tr>
              <a:tr h="278130">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4"/>
                  </a:ext>
                </a:extLst>
              </a:tr>
              <a:tr h="278130">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5"/>
                  </a:ext>
                </a:extLst>
              </a:tr>
              <a:tr h="278130">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6"/>
                  </a:ext>
                </a:extLst>
              </a:tr>
              <a:tr h="278130">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3</a:t>
                      </a:r>
                      <a:r>
                        <a:rPr lang="en-US" sz="1100" baseline="0">
                          <a:latin typeface="Museo Sans 300"/>
                          <a:cs typeface="Museo Sans 300"/>
                        </a:rPr>
                        <a:t>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7"/>
                  </a:ext>
                </a:extLst>
              </a:tr>
              <a:tr h="278130">
                <a:tc>
                  <a:txBody>
                    <a:bodyPr/>
                    <a:lstStyle/>
                    <a:p>
                      <a:pPr algn="ctr"/>
                      <a:r>
                        <a:rPr lang="en-US" sz="1100">
                          <a:latin typeface="Museo Sans 300"/>
                          <a:cs typeface="Museo Sans 300"/>
                        </a:rPr>
                        <a:t>poor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8"/>
                  </a:ext>
                </a:extLst>
              </a:tr>
              <a:tr h="101966">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9"/>
                  </a:ext>
                </a:extLst>
              </a:tr>
            </a:tbl>
          </a:graphicData>
        </a:graphic>
      </p:graphicFrame>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EF610D0E-6701-4948-8959-7E36FB47A8E8}"/>
                  </a:ext>
                </a:extLst>
              </p14:cNvPr>
              <p14:cNvContentPartPr/>
              <p14:nvPr/>
            </p14:nvContentPartPr>
            <p14:xfrm>
              <a:off x="6595200" y="453600"/>
              <a:ext cx="1063440" cy="540720"/>
            </p14:xfrm>
          </p:contentPart>
        </mc:Choice>
        <mc:Fallback>
          <p:pic>
            <p:nvPicPr>
              <p:cNvPr id="2" name="Ink 1">
                <a:extLst>
                  <a:ext uri="{FF2B5EF4-FFF2-40B4-BE49-F238E27FC236}">
                    <a16:creationId xmlns:a16="http://schemas.microsoft.com/office/drawing/2014/main" id="{EF610D0E-6701-4948-8959-7E36FB47A8E8}"/>
                  </a:ext>
                </a:extLst>
              </p:cNvPr>
              <p:cNvPicPr/>
              <p:nvPr/>
            </p:nvPicPr>
            <p:blipFill>
              <a:blip r:embed="rId4"/>
              <a:stretch>
                <a:fillRect/>
              </a:stretch>
            </p:blipFill>
            <p:spPr>
              <a:xfrm>
                <a:off x="6585840" y="444240"/>
                <a:ext cx="1082160" cy="559440"/>
              </a:xfrm>
              <a:prstGeom prst="rect">
                <a:avLst/>
              </a:prstGeom>
            </p:spPr>
          </p:pic>
        </mc:Fallback>
      </mc:AlternateContent>
    </p:spTree>
    <p:extLst>
      <p:ext uri="{BB962C8B-B14F-4D97-AF65-F5344CB8AC3E}">
        <p14:creationId xmlns:p14="http://schemas.microsoft.com/office/powerpoint/2010/main" val="7210775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02C249D-CA5D-8943-A006-F53B6F855171}"/>
              </a:ext>
            </a:extLst>
          </p:cNvPr>
          <p:cNvSpPr>
            <a:spLocks noGrp="1"/>
          </p:cNvSpPr>
          <p:nvPr>
            <p:ph type="title"/>
          </p:nvPr>
        </p:nvSpPr>
        <p:spPr/>
        <p:txBody>
          <a:bodyPr/>
          <a:lstStyle/>
          <a:p>
            <a:r>
              <a:rPr lang="en-US">
                <a:solidFill>
                  <a:schemeClr val="bg1"/>
                </a:solidFill>
              </a:rPr>
              <a:t>Decision Trees</a:t>
            </a:r>
          </a:p>
        </p:txBody>
      </p:sp>
      <p:sp>
        <p:nvSpPr>
          <p:cNvPr id="12" name="Text Placeholder 11">
            <a:extLst>
              <a:ext uri="{FF2B5EF4-FFF2-40B4-BE49-F238E27FC236}">
                <a16:creationId xmlns:a16="http://schemas.microsoft.com/office/drawing/2014/main" id="{95D5C8A2-0812-B44E-9966-AD1CCB06B70C}"/>
              </a:ext>
            </a:extLst>
          </p:cNvPr>
          <p:cNvSpPr>
            <a:spLocks noGrp="1"/>
          </p:cNvSpPr>
          <p:nvPr>
            <p:ph type="body" idx="1"/>
          </p:nvPr>
        </p:nvSpPr>
        <p:spPr>
          <a:xfrm>
            <a:off x="2922030" y="3942846"/>
            <a:ext cx="5596200" cy="1088254"/>
          </a:xfrm>
        </p:spPr>
        <p:txBody>
          <a:bodyPr/>
          <a:lstStyle/>
          <a:p>
            <a:pPr>
              <a:buFont typeface="Arial" panose="020B0604020202020204" pitchFamily="34" charset="0"/>
              <a:buChar char="•"/>
            </a:pPr>
            <a:r>
              <a:rPr lang="en-US" b="1"/>
              <a:t>Branch/Internal node: </a:t>
            </a:r>
            <a:r>
              <a:rPr lang="en-US"/>
              <a:t>splits into possible values of a feature</a:t>
            </a:r>
          </a:p>
          <a:p>
            <a:pPr>
              <a:buFont typeface="Arial" panose="020B0604020202020204" pitchFamily="34" charset="0"/>
              <a:buChar char="•"/>
            </a:pPr>
            <a:r>
              <a:rPr lang="en-US" b="1"/>
              <a:t>Leaf node: </a:t>
            </a:r>
            <a:r>
              <a:rPr lang="en-US"/>
              <a:t>final decision (the class value)</a:t>
            </a:r>
          </a:p>
          <a:p>
            <a:pPr>
              <a:buFont typeface="Arial" panose="020B0604020202020204" pitchFamily="34" charset="0"/>
              <a:buChar char="•"/>
            </a:pPr>
            <a:endParaRPr lang="en-US"/>
          </a:p>
        </p:txBody>
      </p:sp>
      <p:grpSp>
        <p:nvGrpSpPr>
          <p:cNvPr id="13" name="Group 12">
            <a:extLst>
              <a:ext uri="{FF2B5EF4-FFF2-40B4-BE49-F238E27FC236}">
                <a16:creationId xmlns:a16="http://schemas.microsoft.com/office/drawing/2014/main" id="{BE29E3E5-FC80-904E-91EA-DB0EB55EFDB9}"/>
              </a:ext>
            </a:extLst>
          </p:cNvPr>
          <p:cNvGrpSpPr/>
          <p:nvPr/>
        </p:nvGrpSpPr>
        <p:grpSpPr>
          <a:xfrm>
            <a:off x="3366911" y="370354"/>
            <a:ext cx="5573889" cy="3570743"/>
            <a:chOff x="122286" y="1247680"/>
            <a:chExt cx="5573889" cy="3570743"/>
          </a:xfrm>
        </p:grpSpPr>
        <p:sp>
          <p:nvSpPr>
            <p:cNvPr id="85" name="Rectangle 84"/>
            <p:cNvSpPr/>
            <p:nvPr/>
          </p:nvSpPr>
          <p:spPr>
            <a:xfrm>
              <a:off x="1725445" y="1247680"/>
              <a:ext cx="643331" cy="348753"/>
            </a:xfrm>
            <a:prstGeom prst="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050">
                  <a:latin typeface="Museo Sans 100"/>
                  <a:cs typeface="Museo Sans 100"/>
                </a:rPr>
                <a:t>Start</a:t>
              </a:r>
            </a:p>
          </p:txBody>
        </p:sp>
        <p:grpSp>
          <p:nvGrpSpPr>
            <p:cNvPr id="3" name="Group 2"/>
            <p:cNvGrpSpPr/>
            <p:nvPr/>
          </p:nvGrpSpPr>
          <p:grpSpPr>
            <a:xfrm>
              <a:off x="1292624" y="1596433"/>
              <a:ext cx="1508973" cy="729758"/>
              <a:chOff x="1721911" y="2128577"/>
              <a:chExt cx="2011964" cy="973010"/>
            </a:xfrm>
          </p:grpSpPr>
          <p:sp>
            <p:nvSpPr>
              <p:cNvPr id="39" name="Diamond 38"/>
              <p:cNvSpPr/>
              <p:nvPr/>
            </p:nvSpPr>
            <p:spPr>
              <a:xfrm>
                <a:off x="1721911" y="2613918"/>
                <a:ext cx="2011964"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Credit?</a:t>
                </a:r>
              </a:p>
            </p:txBody>
          </p:sp>
          <p:cxnSp>
            <p:nvCxnSpPr>
              <p:cNvPr id="86" name="Straight Arrow Connector 85"/>
              <p:cNvCxnSpPr>
                <a:stCxn id="85" idx="2"/>
                <a:endCxn id="39" idx="0"/>
              </p:cNvCxnSpPr>
              <p:nvPr/>
            </p:nvCxnSpPr>
            <p:spPr>
              <a:xfrm>
                <a:off x="2727893" y="2128577"/>
                <a:ext cx="0" cy="48534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grpSp>
          <p:nvGrpSpPr>
            <p:cNvPr id="5" name="Group 4"/>
            <p:cNvGrpSpPr/>
            <p:nvPr/>
          </p:nvGrpSpPr>
          <p:grpSpPr>
            <a:xfrm>
              <a:off x="122286" y="1866316"/>
              <a:ext cx="1170338" cy="1230908"/>
              <a:chOff x="161460" y="2488421"/>
              <a:chExt cx="1560451" cy="1641211"/>
            </a:xfrm>
          </p:grpSpPr>
          <p:sp>
            <p:nvSpPr>
              <p:cNvPr id="91" name="Rounded Rectangle 90"/>
              <p:cNvSpPr/>
              <p:nvPr/>
            </p:nvSpPr>
            <p:spPr>
              <a:xfrm>
                <a:off x="161460" y="3610281"/>
                <a:ext cx="933156"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152" name="Elbow Connector 151"/>
              <p:cNvCxnSpPr>
                <a:stCxn id="39" idx="1"/>
                <a:endCxn id="91" idx="0"/>
              </p:cNvCxnSpPr>
              <p:nvPr/>
            </p:nvCxnSpPr>
            <p:spPr>
              <a:xfrm rot="10800000" flipV="1">
                <a:off x="628039" y="2857753"/>
                <a:ext cx="1093872" cy="752528"/>
              </a:xfrm>
              <a:prstGeom prst="bentConnector2">
                <a:avLst/>
              </a:prstGeom>
              <a:ln>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162" name="Rectangle 161"/>
              <p:cNvSpPr/>
              <p:nvPr/>
            </p:nvSpPr>
            <p:spPr>
              <a:xfrm>
                <a:off x="628037" y="2488421"/>
                <a:ext cx="1017802" cy="369332"/>
              </a:xfrm>
              <a:prstGeom prst="rect">
                <a:avLst/>
              </a:prstGeom>
            </p:spPr>
            <p:txBody>
              <a:bodyPr wrap="none">
                <a:spAutoFit/>
              </a:bodyPr>
              <a:lstStyle/>
              <a:p>
                <a:r>
                  <a:rPr lang="en-US" sz="1200" b="1">
                    <a:latin typeface="Museo Sans 100"/>
                    <a:cs typeface="Museo Sans 100"/>
                  </a:rPr>
                  <a:t>excellent</a:t>
                </a:r>
                <a:endParaRPr lang="en-US" sz="1200" b="1"/>
              </a:p>
            </p:txBody>
          </p:sp>
        </p:grpSp>
        <p:grpSp>
          <p:nvGrpSpPr>
            <p:cNvPr id="7" name="Group 6"/>
            <p:cNvGrpSpPr/>
            <p:nvPr/>
          </p:nvGrpSpPr>
          <p:grpSpPr>
            <a:xfrm>
              <a:off x="2801598" y="1902261"/>
              <a:ext cx="2363546" cy="1043597"/>
              <a:chOff x="3733875" y="2536348"/>
              <a:chExt cx="3151395" cy="1391462"/>
            </a:xfrm>
          </p:grpSpPr>
          <p:sp>
            <p:nvSpPr>
              <p:cNvPr id="139" name="Diamond 138"/>
              <p:cNvSpPr/>
              <p:nvPr/>
            </p:nvSpPr>
            <p:spPr>
              <a:xfrm>
                <a:off x="4988898" y="3440141"/>
                <a:ext cx="1896372"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Income?</a:t>
                </a:r>
              </a:p>
            </p:txBody>
          </p:sp>
          <p:cxnSp>
            <p:nvCxnSpPr>
              <p:cNvPr id="153" name="Elbow Connector 152"/>
              <p:cNvCxnSpPr>
                <a:stCxn id="39" idx="3"/>
                <a:endCxn id="139" idx="0"/>
              </p:cNvCxnSpPr>
              <p:nvPr/>
            </p:nvCxnSpPr>
            <p:spPr>
              <a:xfrm>
                <a:off x="3733875" y="2857753"/>
                <a:ext cx="2203209" cy="582388"/>
              </a:xfrm>
              <a:prstGeom prst="bentConnector2">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63" name="Rectangle 162"/>
              <p:cNvSpPr/>
              <p:nvPr/>
            </p:nvSpPr>
            <p:spPr>
              <a:xfrm>
                <a:off x="4249279" y="2536348"/>
                <a:ext cx="652315" cy="369332"/>
              </a:xfrm>
              <a:prstGeom prst="rect">
                <a:avLst/>
              </a:prstGeom>
            </p:spPr>
            <p:txBody>
              <a:bodyPr wrap="none">
                <a:spAutoFit/>
              </a:bodyPr>
              <a:lstStyle/>
              <a:p>
                <a:r>
                  <a:rPr lang="en-US" sz="1200" b="1">
                    <a:latin typeface="Museo Sans 100"/>
                    <a:cs typeface="Museo Sans 100"/>
                  </a:rPr>
                  <a:t>poor</a:t>
                </a:r>
                <a:endParaRPr lang="en-US" sz="1200" b="1"/>
              </a:p>
            </p:txBody>
          </p:sp>
        </p:grpSp>
        <p:grpSp>
          <p:nvGrpSpPr>
            <p:cNvPr id="6" name="Group 5"/>
            <p:cNvGrpSpPr/>
            <p:nvPr/>
          </p:nvGrpSpPr>
          <p:grpSpPr>
            <a:xfrm>
              <a:off x="1158140" y="2326191"/>
              <a:ext cx="1753398" cy="1557540"/>
              <a:chOff x="1542598" y="3101587"/>
              <a:chExt cx="2337864" cy="2076720"/>
            </a:xfrm>
          </p:grpSpPr>
          <p:sp>
            <p:nvSpPr>
              <p:cNvPr id="56" name="Diamond 55"/>
              <p:cNvSpPr/>
              <p:nvPr/>
            </p:nvSpPr>
            <p:spPr>
              <a:xfrm>
                <a:off x="1900154" y="3594248"/>
                <a:ext cx="1655477"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Term?</a:t>
                </a:r>
              </a:p>
            </p:txBody>
          </p:sp>
          <p:cxnSp>
            <p:nvCxnSpPr>
              <p:cNvPr id="106" name="Straight Arrow Connector 105"/>
              <p:cNvCxnSpPr>
                <a:stCxn id="56" idx="2"/>
                <a:endCxn id="107" idx="0"/>
              </p:cNvCxnSpPr>
              <p:nvPr/>
            </p:nvCxnSpPr>
            <p:spPr>
              <a:xfrm flipH="1">
                <a:off x="2191778" y="4081918"/>
                <a:ext cx="536115" cy="577039"/>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07" name="Rounded Rectangle 106"/>
              <p:cNvSpPr/>
              <p:nvPr/>
            </p:nvSpPr>
            <p:spPr>
              <a:xfrm>
                <a:off x="1760029" y="4658956"/>
                <a:ext cx="863499" cy="519351"/>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113" name="Rounded Rectangle 112"/>
              <p:cNvSpPr/>
              <p:nvPr/>
            </p:nvSpPr>
            <p:spPr>
              <a:xfrm>
                <a:off x="2865735" y="4630011"/>
                <a:ext cx="868139"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114" name="Straight Arrow Connector 113"/>
              <p:cNvCxnSpPr>
                <a:stCxn id="56" idx="2"/>
                <a:endCxn id="113" idx="0"/>
              </p:cNvCxnSpPr>
              <p:nvPr/>
            </p:nvCxnSpPr>
            <p:spPr>
              <a:xfrm>
                <a:off x="2727893" y="4081918"/>
                <a:ext cx="571912" cy="548093"/>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54" name="Straight Arrow Connector 153"/>
              <p:cNvCxnSpPr>
                <a:stCxn id="39" idx="2"/>
                <a:endCxn id="56" idx="0"/>
              </p:cNvCxnSpPr>
              <p:nvPr/>
            </p:nvCxnSpPr>
            <p:spPr>
              <a:xfrm>
                <a:off x="2727893" y="3101587"/>
                <a:ext cx="0" cy="492661"/>
              </a:xfrm>
              <a:prstGeom prst="straightConnector1">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64" name="Rectangle 163"/>
              <p:cNvSpPr/>
              <p:nvPr/>
            </p:nvSpPr>
            <p:spPr>
              <a:xfrm>
                <a:off x="2727893" y="3127706"/>
                <a:ext cx="534763" cy="369332"/>
              </a:xfrm>
              <a:prstGeom prst="rect">
                <a:avLst/>
              </a:prstGeom>
            </p:spPr>
            <p:txBody>
              <a:bodyPr wrap="none">
                <a:spAutoFit/>
              </a:bodyPr>
              <a:lstStyle/>
              <a:p>
                <a:r>
                  <a:rPr lang="en-US" sz="1200" b="1">
                    <a:latin typeface="Museo Sans 100"/>
                    <a:cs typeface="Museo Sans 100"/>
                  </a:rPr>
                  <a:t>fair</a:t>
                </a:r>
                <a:endParaRPr lang="en-US" sz="1200" b="1"/>
              </a:p>
            </p:txBody>
          </p:sp>
          <p:sp>
            <p:nvSpPr>
              <p:cNvPr id="165" name="Rectangle 164"/>
              <p:cNvSpPr/>
              <p:nvPr/>
            </p:nvSpPr>
            <p:spPr>
              <a:xfrm>
                <a:off x="3029374" y="4142988"/>
                <a:ext cx="851088" cy="369332"/>
              </a:xfrm>
              <a:prstGeom prst="rect">
                <a:avLst/>
              </a:prstGeom>
            </p:spPr>
            <p:txBody>
              <a:bodyPr wrap="none">
                <a:spAutoFit/>
              </a:bodyPr>
              <a:lstStyle/>
              <a:p>
                <a:r>
                  <a:rPr lang="en-US" sz="1200" b="1">
                    <a:latin typeface="Museo Sans 100"/>
                    <a:cs typeface="Museo Sans 100"/>
                  </a:rPr>
                  <a:t>5 years</a:t>
                </a:r>
                <a:endParaRPr lang="en-US" sz="1200" b="1"/>
              </a:p>
            </p:txBody>
          </p:sp>
          <p:sp>
            <p:nvSpPr>
              <p:cNvPr id="166" name="Rectangle 165"/>
              <p:cNvSpPr/>
              <p:nvPr/>
            </p:nvSpPr>
            <p:spPr>
              <a:xfrm>
                <a:off x="1542598" y="4107992"/>
                <a:ext cx="851088" cy="369332"/>
              </a:xfrm>
              <a:prstGeom prst="rect">
                <a:avLst/>
              </a:prstGeom>
            </p:spPr>
            <p:txBody>
              <a:bodyPr wrap="none">
                <a:spAutoFit/>
              </a:bodyPr>
              <a:lstStyle/>
              <a:p>
                <a:r>
                  <a:rPr lang="en-US" sz="1200" b="1">
                    <a:latin typeface="Museo Sans 100"/>
                    <a:cs typeface="Museo Sans 100"/>
                  </a:rPr>
                  <a:t>3 years</a:t>
                </a:r>
                <a:endParaRPr lang="en-US" sz="1200" b="1"/>
              </a:p>
            </p:txBody>
          </p:sp>
        </p:grpSp>
        <p:grpSp>
          <p:nvGrpSpPr>
            <p:cNvPr id="9" name="Group 8"/>
            <p:cNvGrpSpPr/>
            <p:nvPr/>
          </p:nvGrpSpPr>
          <p:grpSpPr>
            <a:xfrm>
              <a:off x="4454004" y="2945858"/>
              <a:ext cx="1242171" cy="937873"/>
              <a:chOff x="5937085" y="3927810"/>
              <a:chExt cx="1656228" cy="1250496"/>
            </a:xfrm>
          </p:grpSpPr>
          <p:cxnSp>
            <p:nvCxnSpPr>
              <p:cNvPr id="147" name="Straight Arrow Connector 146"/>
              <p:cNvCxnSpPr>
                <a:stCxn id="139" idx="2"/>
                <a:endCxn id="284" idx="0"/>
              </p:cNvCxnSpPr>
              <p:nvPr/>
            </p:nvCxnSpPr>
            <p:spPr>
              <a:xfrm>
                <a:off x="5937085" y="3927810"/>
                <a:ext cx="1203093" cy="73114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84" name="Rounded Rectangle 283"/>
              <p:cNvSpPr/>
              <p:nvPr/>
            </p:nvSpPr>
            <p:spPr>
              <a:xfrm>
                <a:off x="6687044" y="4658956"/>
                <a:ext cx="906269" cy="519350"/>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169" name="Rectangle 168"/>
              <p:cNvSpPr/>
              <p:nvPr/>
            </p:nvSpPr>
            <p:spPr>
              <a:xfrm>
                <a:off x="6459512" y="3940629"/>
                <a:ext cx="598883" cy="369332"/>
              </a:xfrm>
              <a:prstGeom prst="rect">
                <a:avLst/>
              </a:prstGeom>
            </p:spPr>
            <p:txBody>
              <a:bodyPr wrap="none">
                <a:spAutoFit/>
              </a:bodyPr>
              <a:lstStyle/>
              <a:p>
                <a:r>
                  <a:rPr lang="en-US" sz="1200" b="1">
                    <a:latin typeface="Museo Sans 100"/>
                    <a:cs typeface="Museo Sans 100"/>
                  </a:rPr>
                  <a:t>Low</a:t>
                </a:r>
                <a:endParaRPr lang="en-US" sz="1200" b="1"/>
              </a:p>
            </p:txBody>
          </p:sp>
        </p:grpSp>
        <p:grpSp>
          <p:nvGrpSpPr>
            <p:cNvPr id="8" name="Group 7"/>
            <p:cNvGrpSpPr/>
            <p:nvPr/>
          </p:nvGrpSpPr>
          <p:grpSpPr>
            <a:xfrm>
              <a:off x="2801596" y="2945858"/>
              <a:ext cx="1652408" cy="1872565"/>
              <a:chOff x="3733874" y="3927810"/>
              <a:chExt cx="2203210" cy="2496754"/>
            </a:xfrm>
          </p:grpSpPr>
          <p:sp>
            <p:nvSpPr>
              <p:cNvPr id="145" name="Diamond 144"/>
              <p:cNvSpPr/>
              <p:nvPr/>
            </p:nvSpPr>
            <p:spPr>
              <a:xfrm>
                <a:off x="3947237" y="4639071"/>
                <a:ext cx="1758010"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Term?</a:t>
                </a:r>
              </a:p>
            </p:txBody>
          </p:sp>
          <p:cxnSp>
            <p:nvCxnSpPr>
              <p:cNvPr id="278" name="Straight Arrow Connector 277"/>
              <p:cNvCxnSpPr>
                <a:stCxn id="145" idx="2"/>
                <a:endCxn id="279" idx="0"/>
              </p:cNvCxnSpPr>
              <p:nvPr/>
            </p:nvCxnSpPr>
            <p:spPr>
              <a:xfrm flipH="1">
                <a:off x="4235495" y="5126741"/>
                <a:ext cx="590746" cy="778472"/>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79" name="Rounded Rectangle 278"/>
              <p:cNvSpPr/>
              <p:nvPr/>
            </p:nvSpPr>
            <p:spPr>
              <a:xfrm>
                <a:off x="3733874" y="5905213"/>
                <a:ext cx="1003242" cy="519351"/>
              </a:xfrm>
              <a:prstGeom prst="roundRect">
                <a:avLst>
                  <a:gd name="adj" fmla="val 50000"/>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280" name="Rounded Rectangle 279"/>
              <p:cNvSpPr/>
              <p:nvPr/>
            </p:nvSpPr>
            <p:spPr>
              <a:xfrm>
                <a:off x="4896340" y="5875672"/>
                <a:ext cx="967894" cy="519351"/>
              </a:xfrm>
              <a:prstGeom prst="roundRect">
                <a:avLst>
                  <a:gd name="adj" fmla="val 50000"/>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281" name="Straight Arrow Connector 280"/>
              <p:cNvCxnSpPr>
                <a:stCxn id="145" idx="2"/>
                <a:endCxn id="280" idx="0"/>
              </p:cNvCxnSpPr>
              <p:nvPr/>
            </p:nvCxnSpPr>
            <p:spPr>
              <a:xfrm>
                <a:off x="4826242" y="5126741"/>
                <a:ext cx="554046" cy="74893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139" idx="2"/>
                <a:endCxn id="145" idx="0"/>
              </p:cNvCxnSpPr>
              <p:nvPr/>
            </p:nvCxnSpPr>
            <p:spPr>
              <a:xfrm flipH="1">
                <a:off x="4826242" y="3927810"/>
                <a:ext cx="1110842" cy="7112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70" name="Rectangle 169"/>
              <p:cNvSpPr/>
              <p:nvPr/>
            </p:nvSpPr>
            <p:spPr>
              <a:xfrm>
                <a:off x="4668047" y="3938715"/>
                <a:ext cx="618117" cy="369332"/>
              </a:xfrm>
              <a:prstGeom prst="rect">
                <a:avLst/>
              </a:prstGeom>
            </p:spPr>
            <p:txBody>
              <a:bodyPr wrap="none">
                <a:spAutoFit/>
              </a:bodyPr>
              <a:lstStyle/>
              <a:p>
                <a:r>
                  <a:rPr lang="en-US" sz="1200" b="1">
                    <a:latin typeface="Museo Sans 100"/>
                    <a:cs typeface="Museo Sans 100"/>
                  </a:rPr>
                  <a:t>high</a:t>
                </a:r>
                <a:endParaRPr lang="en-US" sz="1200" b="1"/>
              </a:p>
            </p:txBody>
          </p:sp>
          <p:sp>
            <p:nvSpPr>
              <p:cNvPr id="173" name="Rectangle 172"/>
              <p:cNvSpPr/>
              <p:nvPr/>
            </p:nvSpPr>
            <p:spPr>
              <a:xfrm>
                <a:off x="5046768" y="5249952"/>
                <a:ext cx="851088" cy="369332"/>
              </a:xfrm>
              <a:prstGeom prst="rect">
                <a:avLst/>
              </a:prstGeom>
            </p:spPr>
            <p:txBody>
              <a:bodyPr wrap="none">
                <a:spAutoFit/>
              </a:bodyPr>
              <a:lstStyle/>
              <a:p>
                <a:r>
                  <a:rPr lang="en-US" sz="1200" b="1">
                    <a:latin typeface="Museo Sans 100"/>
                    <a:cs typeface="Museo Sans 100"/>
                  </a:rPr>
                  <a:t>5 years</a:t>
                </a:r>
                <a:endParaRPr lang="en-US" sz="1200" b="1"/>
              </a:p>
            </p:txBody>
          </p:sp>
          <p:sp>
            <p:nvSpPr>
              <p:cNvPr id="174" name="Rectangle 173"/>
              <p:cNvSpPr/>
              <p:nvPr/>
            </p:nvSpPr>
            <p:spPr>
              <a:xfrm>
                <a:off x="3790447" y="5247761"/>
                <a:ext cx="851088" cy="369332"/>
              </a:xfrm>
              <a:prstGeom prst="rect">
                <a:avLst/>
              </a:prstGeom>
            </p:spPr>
            <p:txBody>
              <a:bodyPr wrap="none">
                <a:spAutoFit/>
              </a:bodyPr>
              <a:lstStyle/>
              <a:p>
                <a:r>
                  <a:rPr lang="en-US" sz="1200" b="1">
                    <a:latin typeface="Museo Sans 100"/>
                    <a:cs typeface="Museo Sans 100"/>
                  </a:rPr>
                  <a:t>3 years</a:t>
                </a:r>
                <a:endParaRPr lang="en-US" sz="1200" b="1"/>
              </a:p>
            </p:txBody>
          </p:sp>
        </p:grpSp>
      </p:gr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48A70226-DA1C-43F0-92EA-11774DBAE7AB}"/>
                  </a:ext>
                </a:extLst>
              </p14:cNvPr>
              <p14:cNvContentPartPr/>
              <p14:nvPr/>
            </p14:nvContentPartPr>
            <p14:xfrm>
              <a:off x="3452040" y="204840"/>
              <a:ext cx="4690440" cy="3864600"/>
            </p14:xfrm>
          </p:contentPart>
        </mc:Choice>
        <mc:Fallback>
          <p:pic>
            <p:nvPicPr>
              <p:cNvPr id="2" name="Ink 1">
                <a:extLst>
                  <a:ext uri="{FF2B5EF4-FFF2-40B4-BE49-F238E27FC236}">
                    <a16:creationId xmlns:a16="http://schemas.microsoft.com/office/drawing/2014/main" id="{48A70226-DA1C-43F0-92EA-11774DBAE7AB}"/>
                  </a:ext>
                </a:extLst>
              </p:cNvPr>
              <p:cNvPicPr/>
              <p:nvPr/>
            </p:nvPicPr>
            <p:blipFill>
              <a:blip r:embed="rId4"/>
              <a:stretch>
                <a:fillRect/>
              </a:stretch>
            </p:blipFill>
            <p:spPr>
              <a:xfrm>
                <a:off x="3442680" y="195480"/>
                <a:ext cx="4709160" cy="3883320"/>
              </a:xfrm>
              <a:prstGeom prst="rect">
                <a:avLst/>
              </a:prstGeom>
            </p:spPr>
          </p:pic>
        </mc:Fallback>
      </mc:AlternateContent>
    </p:spTree>
    <p:extLst>
      <p:ext uri="{BB962C8B-B14F-4D97-AF65-F5344CB8AC3E}">
        <p14:creationId xmlns:p14="http://schemas.microsoft.com/office/powerpoint/2010/main" val="30675392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619D4C8-CD83-6643-B464-855FACCEBD10}"/>
              </a:ext>
            </a:extLst>
          </p:cNvPr>
          <p:cNvSpPr>
            <a:spLocks noGrp="1"/>
          </p:cNvSpPr>
          <p:nvPr>
            <p:ph type="title"/>
          </p:nvPr>
        </p:nvSpPr>
        <p:spPr/>
        <p:txBody>
          <a:bodyPr/>
          <a:lstStyle/>
          <a:p>
            <a:r>
              <a:rPr lang="en-US"/>
              <a:t>Growing</a:t>
            </a:r>
            <a:br>
              <a:rPr lang="en-US"/>
            </a:br>
            <a:r>
              <a:rPr lang="en-US"/>
              <a:t>Trees</a:t>
            </a:r>
          </a:p>
        </p:txBody>
      </p:sp>
      <p:sp>
        <p:nvSpPr>
          <p:cNvPr id="5" name="Text Placeholder 4">
            <a:extLst>
              <a:ext uri="{FF2B5EF4-FFF2-40B4-BE49-F238E27FC236}">
                <a16:creationId xmlns:a16="http://schemas.microsoft.com/office/drawing/2014/main" id="{2C3F41B3-4506-9B4E-B4A0-B1DC973A9DE6}"/>
              </a:ext>
            </a:extLst>
          </p:cNvPr>
          <p:cNvSpPr>
            <a:spLocks noGrp="1"/>
          </p:cNvSpPr>
          <p:nvPr>
            <p:ph type="body" idx="1"/>
          </p:nvPr>
        </p:nvSpPr>
        <p:spPr/>
        <p:txBody>
          <a:bodyPr/>
          <a:lstStyle/>
          <a:p>
            <a:pPr marL="257175" indent="-257175">
              <a:spcBef>
                <a:spcPct val="20000"/>
              </a:spcBef>
              <a:buClr>
                <a:srgbClr val="5D5555"/>
              </a:buClr>
              <a:buFont typeface="Arial" charset="0"/>
              <a:buChar char="•"/>
            </a:pPr>
            <a:r>
              <a:rPr lang="en-US">
                <a:solidFill>
                  <a:schemeClr val="bg2">
                    <a:lumMod val="75000"/>
                  </a:schemeClr>
                </a:solidFill>
                <a:latin typeface="+mj-lt"/>
                <a:cs typeface="Museo sans 300"/>
              </a:rPr>
              <a:t>Grow the trees using a greedy approach</a:t>
            </a:r>
          </a:p>
          <a:p>
            <a:pPr marL="257175" indent="-257175">
              <a:spcBef>
                <a:spcPct val="20000"/>
              </a:spcBef>
              <a:buClr>
                <a:srgbClr val="5D5555"/>
              </a:buClr>
              <a:buFont typeface="Arial" charset="0"/>
              <a:buChar char="•"/>
            </a:pPr>
            <a:r>
              <a:rPr lang="en-US">
                <a:solidFill>
                  <a:schemeClr val="bg2">
                    <a:lumMod val="75000"/>
                  </a:schemeClr>
                </a:solidFill>
                <a:latin typeface="+mj-lt"/>
                <a:cs typeface="Museo sans 300"/>
              </a:rPr>
              <a:t>What do we need?</a:t>
            </a:r>
          </a:p>
          <a:p>
            <a:pPr marL="257175" indent="-257175">
              <a:spcBef>
                <a:spcPct val="20000"/>
              </a:spcBef>
              <a:buClr>
                <a:srgbClr val="5D5555"/>
              </a:buClr>
              <a:buFont typeface="Arial" charset="0"/>
              <a:buChar char="•"/>
            </a:pPr>
            <a:endParaRPr lang="en-US">
              <a:solidFill>
                <a:schemeClr val="bg2">
                  <a:lumMod val="75000"/>
                </a:schemeClr>
              </a:solidFill>
              <a:latin typeface="+mj-lt"/>
              <a:cs typeface="Museo sans 300"/>
            </a:endParaRPr>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57C805CB-D49F-482C-92FE-F601B78D48A9}"/>
                  </a:ext>
                </a:extLst>
              </p14:cNvPr>
              <p14:cNvContentPartPr/>
              <p14:nvPr/>
            </p14:nvContentPartPr>
            <p14:xfrm>
              <a:off x="5338800" y="906840"/>
              <a:ext cx="457560" cy="78120"/>
            </p14:xfrm>
          </p:contentPart>
        </mc:Choice>
        <mc:Fallback>
          <p:pic>
            <p:nvPicPr>
              <p:cNvPr id="2" name="Ink 1">
                <a:extLst>
                  <a:ext uri="{FF2B5EF4-FFF2-40B4-BE49-F238E27FC236}">
                    <a16:creationId xmlns:a16="http://schemas.microsoft.com/office/drawing/2014/main" id="{57C805CB-D49F-482C-92FE-F601B78D48A9}"/>
                  </a:ext>
                </a:extLst>
              </p:cNvPr>
              <p:cNvPicPr/>
              <p:nvPr/>
            </p:nvPicPr>
            <p:blipFill>
              <a:blip r:embed="rId4"/>
              <a:stretch>
                <a:fillRect/>
              </a:stretch>
            </p:blipFill>
            <p:spPr>
              <a:xfrm>
                <a:off x="5329440" y="897480"/>
                <a:ext cx="476280" cy="96840"/>
              </a:xfrm>
              <a:prstGeom prst="rect">
                <a:avLst/>
              </a:prstGeom>
            </p:spPr>
          </p:pic>
        </mc:Fallback>
      </mc:AlternateContent>
    </p:spTree>
    <p:extLst>
      <p:ext uri="{BB962C8B-B14F-4D97-AF65-F5344CB8AC3E}">
        <p14:creationId xmlns:p14="http://schemas.microsoft.com/office/powerpoint/2010/main" val="3206152642"/>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18" name="Rectangle 17"/>
          <p:cNvSpPr/>
          <p:nvPr/>
        </p:nvSpPr>
        <p:spPr>
          <a:xfrm>
            <a:off x="5028507" y="1843904"/>
            <a:ext cx="1782728" cy="66732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b="1">
                <a:solidFill>
                  <a:schemeClr val="accent6"/>
                </a:solidFill>
                <a:latin typeface="Museo Sans 300" charset="0"/>
                <a:ea typeface="Museo Sans 300" charset="0"/>
                <a:cs typeface="Museo Sans 300" charset="0"/>
              </a:rPr>
              <a:t>Root</a:t>
            </a:r>
          </a:p>
          <a:p>
            <a:pPr algn="ctr"/>
            <a:r>
              <a:rPr lang="en-US" sz="1800">
                <a:solidFill>
                  <a:schemeClr val="accent3">
                    <a:lumMod val="75000"/>
                  </a:schemeClr>
                </a:solidFill>
                <a:latin typeface="Museo Sans 300" charset="0"/>
                <a:ea typeface="Museo Sans 300" charset="0"/>
                <a:cs typeface="Museo Sans 300" charset="0"/>
              </a:rPr>
              <a:t>6</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3</a:t>
            </a:r>
          </a:p>
        </p:txBody>
      </p:sp>
      <p:sp>
        <p:nvSpPr>
          <p:cNvPr id="2" name="Title 1"/>
          <p:cNvSpPr>
            <a:spLocks noGrp="1"/>
          </p:cNvSpPr>
          <p:nvPr>
            <p:ph type="title"/>
          </p:nvPr>
        </p:nvSpPr>
        <p:spPr/>
        <p:txBody>
          <a:bodyPr/>
          <a:lstStyle/>
          <a:p>
            <a:r>
              <a:rPr lang="en-US">
                <a:solidFill>
                  <a:schemeClr val="bg1"/>
                </a:solidFill>
              </a:rPr>
              <a:t>Visual Notation</a:t>
            </a:r>
          </a:p>
        </p:txBody>
      </p:sp>
      <p:sp>
        <p:nvSpPr>
          <p:cNvPr id="33" name="Rectangle 32"/>
          <p:cNvSpPr/>
          <p:nvPr/>
        </p:nvSpPr>
        <p:spPr>
          <a:xfrm>
            <a:off x="3478457" y="1418397"/>
            <a:ext cx="3023585" cy="415498"/>
          </a:xfrm>
          <a:prstGeom prst="rect">
            <a:avLst/>
          </a:prstGeom>
        </p:spPr>
        <p:txBody>
          <a:bodyPr wrap="none">
            <a:spAutoFit/>
          </a:bodyPr>
          <a:lstStyle/>
          <a:p>
            <a:r>
              <a:rPr lang="en-US" sz="2100" b="1">
                <a:solidFill>
                  <a:schemeClr val="accent6"/>
                </a:solidFill>
                <a:latin typeface="Museo Sans 300" charset="0"/>
                <a:ea typeface="Museo Sans 300" charset="0"/>
                <a:cs typeface="Museo Sans 300" charset="0"/>
              </a:rPr>
              <a:t>Loan status:    </a:t>
            </a:r>
            <a:r>
              <a:rPr lang="en-US" sz="2100" b="1">
                <a:solidFill>
                  <a:schemeClr val="accent3">
                    <a:lumMod val="75000"/>
                  </a:schemeClr>
                </a:solidFill>
                <a:latin typeface="Museo Sans 300" charset="0"/>
                <a:ea typeface="Museo Sans 300" charset="0"/>
                <a:cs typeface="Museo Sans 300" charset="0"/>
              </a:rPr>
              <a:t>Safe   </a:t>
            </a:r>
            <a:r>
              <a:rPr lang="en-US" sz="2100" b="1">
                <a:solidFill>
                  <a:schemeClr val="accent4"/>
                </a:solidFill>
                <a:latin typeface="Museo Sans 300" charset="0"/>
                <a:ea typeface="Museo Sans 300" charset="0"/>
                <a:cs typeface="Museo Sans 300" charset="0"/>
              </a:rPr>
              <a:t>Risky</a:t>
            </a:r>
            <a:endParaRPr lang="en-US" sz="2100" b="1">
              <a:solidFill>
                <a:schemeClr val="accent3">
                  <a:lumMod val="75000"/>
                </a:schemeClr>
              </a:solidFill>
              <a:latin typeface="Museo Sans 300" charset="0"/>
              <a:ea typeface="Museo Sans 300" charset="0"/>
              <a:cs typeface="Museo Sans 300" charset="0"/>
            </a:endParaRPr>
          </a:p>
        </p:txBody>
      </p:sp>
      <p:sp>
        <p:nvSpPr>
          <p:cNvPr id="20" name="TextBox 19"/>
          <p:cNvSpPr txBox="1"/>
          <p:nvPr/>
        </p:nvSpPr>
        <p:spPr>
          <a:xfrm>
            <a:off x="6680198" y="3808236"/>
            <a:ext cx="2467227" cy="392415"/>
          </a:xfrm>
          <a:prstGeom prst="rect">
            <a:avLst/>
          </a:prstGeom>
          <a:noFill/>
          <a:ln>
            <a:noFill/>
          </a:ln>
        </p:spPr>
        <p:txBody>
          <a:bodyPr wrap="square" rtlCol="0">
            <a:spAutoFit/>
          </a:bodyPr>
          <a:lstStyle/>
          <a:p>
            <a:r>
              <a:rPr lang="en-US" sz="1950">
                <a:solidFill>
                  <a:srgbClr val="B0007E"/>
                </a:solidFill>
                <a:latin typeface="Museo Sans 300"/>
                <a:cs typeface="Museo Sans 300"/>
              </a:rPr>
              <a:t>N</a:t>
            </a:r>
            <a:r>
              <a:rPr lang="en-US" sz="1950">
                <a:latin typeface="Museo Sans 300"/>
                <a:cs typeface="Museo Sans 300"/>
              </a:rPr>
              <a:t> = 9 examples</a:t>
            </a:r>
            <a:endParaRPr lang="en-US" sz="1950" b="1">
              <a:latin typeface="Museo Sans 700"/>
              <a:cs typeface="Museo Sans 700"/>
            </a:endParaRPr>
          </a:p>
        </p:txBody>
      </p:sp>
      <p:grpSp>
        <p:nvGrpSpPr>
          <p:cNvPr id="7" name="Group 6"/>
          <p:cNvGrpSpPr/>
          <p:nvPr/>
        </p:nvGrpSpPr>
        <p:grpSpPr>
          <a:xfrm>
            <a:off x="3224052" y="2411241"/>
            <a:ext cx="2406602" cy="1418759"/>
            <a:chOff x="319070" y="2853743"/>
            <a:chExt cx="3208802" cy="1891678"/>
          </a:xfrm>
        </p:grpSpPr>
        <p:sp>
          <p:nvSpPr>
            <p:cNvPr id="24" name="TextBox 23"/>
            <p:cNvSpPr txBox="1"/>
            <p:nvPr/>
          </p:nvSpPr>
          <p:spPr>
            <a:xfrm>
              <a:off x="319070" y="4222201"/>
              <a:ext cx="2661643" cy="523220"/>
            </a:xfrm>
            <a:prstGeom prst="rect">
              <a:avLst/>
            </a:prstGeom>
            <a:noFill/>
            <a:ln>
              <a:noFill/>
            </a:ln>
          </p:spPr>
          <p:txBody>
            <a:bodyPr wrap="square" rtlCol="0">
              <a:spAutoFit/>
            </a:bodyPr>
            <a:lstStyle/>
            <a:p>
              <a:r>
                <a:rPr lang="en-US" sz="1950">
                  <a:solidFill>
                    <a:schemeClr val="accent6"/>
                  </a:solidFill>
                  <a:latin typeface="Museo Sans 300"/>
                  <a:cs typeface="Museo Sans 300"/>
                </a:rPr>
                <a:t># of </a:t>
              </a:r>
              <a:r>
                <a:rPr lang="en-US" sz="1950">
                  <a:solidFill>
                    <a:schemeClr val="accent3">
                      <a:lumMod val="75000"/>
                    </a:schemeClr>
                  </a:solidFill>
                  <a:latin typeface="Museo Sans 500"/>
                  <a:cs typeface="Museo Sans 500"/>
                </a:rPr>
                <a:t>Safe</a:t>
              </a:r>
              <a:r>
                <a:rPr lang="en-US" sz="1950">
                  <a:solidFill>
                    <a:schemeClr val="accent3">
                      <a:lumMod val="75000"/>
                    </a:schemeClr>
                  </a:solidFill>
                  <a:latin typeface="Museo Sans 300"/>
                  <a:cs typeface="Museo Sans 300"/>
                </a:rPr>
                <a:t> </a:t>
              </a:r>
              <a:r>
                <a:rPr lang="en-US" sz="1950">
                  <a:solidFill>
                    <a:schemeClr val="accent6"/>
                  </a:solidFill>
                  <a:latin typeface="Museo Sans 300"/>
                  <a:cs typeface="Museo Sans 300"/>
                </a:rPr>
                <a:t>loans</a:t>
              </a:r>
              <a:endParaRPr lang="en-US" sz="1950">
                <a:solidFill>
                  <a:schemeClr val="accent6"/>
                </a:solidFill>
                <a:latin typeface="Museo Sans 700"/>
                <a:cs typeface="Museo Sans 700"/>
              </a:endParaRPr>
            </a:p>
          </p:txBody>
        </p:sp>
        <p:cxnSp>
          <p:nvCxnSpPr>
            <p:cNvPr id="16" name="Straight Arrow Connector 15"/>
            <p:cNvCxnSpPr/>
            <p:nvPr/>
          </p:nvCxnSpPr>
          <p:spPr>
            <a:xfrm flipV="1">
              <a:off x="1666223" y="2853743"/>
              <a:ext cx="1861649" cy="1215754"/>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8" name="Group 7"/>
          <p:cNvGrpSpPr/>
          <p:nvPr/>
        </p:nvGrpSpPr>
        <p:grpSpPr>
          <a:xfrm>
            <a:off x="6308043" y="2107008"/>
            <a:ext cx="3179561" cy="392415"/>
            <a:chOff x="4431058" y="2448096"/>
            <a:chExt cx="4239414" cy="523220"/>
          </a:xfrm>
        </p:grpSpPr>
        <p:cxnSp>
          <p:nvCxnSpPr>
            <p:cNvPr id="25" name="Straight Arrow Connector 24"/>
            <p:cNvCxnSpPr/>
            <p:nvPr/>
          </p:nvCxnSpPr>
          <p:spPr>
            <a:xfrm flipH="1">
              <a:off x="4431058" y="2740665"/>
              <a:ext cx="896996" cy="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5487057" y="2448096"/>
              <a:ext cx="3183415" cy="523220"/>
            </a:xfrm>
            <a:prstGeom prst="rect">
              <a:avLst/>
            </a:prstGeom>
            <a:noFill/>
            <a:ln>
              <a:noFill/>
            </a:ln>
          </p:spPr>
          <p:txBody>
            <a:bodyPr wrap="square" rtlCol="0">
              <a:spAutoFit/>
            </a:bodyPr>
            <a:lstStyle/>
            <a:p>
              <a:r>
                <a:rPr lang="en-US" sz="1950">
                  <a:solidFill>
                    <a:schemeClr val="accent6"/>
                  </a:solidFill>
                  <a:latin typeface="Museo Sans 300"/>
                  <a:cs typeface="Museo Sans 300"/>
                </a:rPr>
                <a:t># of </a:t>
              </a:r>
              <a:r>
                <a:rPr lang="en-US" sz="1950">
                  <a:solidFill>
                    <a:schemeClr val="accent4"/>
                  </a:solidFill>
                  <a:latin typeface="Museo Sans 500"/>
                  <a:cs typeface="Museo Sans 500"/>
                </a:rPr>
                <a:t>Risky</a:t>
              </a:r>
              <a:r>
                <a:rPr lang="en-US" sz="1950">
                  <a:solidFill>
                    <a:schemeClr val="accent4"/>
                  </a:solidFill>
                  <a:latin typeface="Museo Sans 300"/>
                  <a:cs typeface="Museo Sans 300"/>
                </a:rPr>
                <a:t> </a:t>
              </a:r>
              <a:r>
                <a:rPr lang="en-US" sz="1950">
                  <a:solidFill>
                    <a:schemeClr val="accent6"/>
                  </a:solidFill>
                  <a:latin typeface="Museo Sans 300"/>
                  <a:cs typeface="Museo Sans 300"/>
                </a:rPr>
                <a:t>loans</a:t>
              </a:r>
              <a:endParaRPr lang="en-US" sz="1950">
                <a:solidFill>
                  <a:schemeClr val="accent6"/>
                </a:solidFill>
                <a:latin typeface="Museo Sans 700"/>
                <a:cs typeface="Museo Sans 700"/>
              </a:endParaRPr>
            </a:p>
          </p:txBody>
        </p:sp>
      </p:gr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90293913-EF95-4603-9544-1DBDB313672D}"/>
                  </a:ext>
                </a:extLst>
              </p14:cNvPr>
              <p14:cNvContentPartPr/>
              <p14:nvPr/>
            </p14:nvContentPartPr>
            <p14:xfrm>
              <a:off x="3757680" y="1335240"/>
              <a:ext cx="3971160" cy="2903400"/>
            </p14:xfrm>
          </p:contentPart>
        </mc:Choice>
        <mc:Fallback>
          <p:pic>
            <p:nvPicPr>
              <p:cNvPr id="3" name="Ink 2">
                <a:extLst>
                  <a:ext uri="{FF2B5EF4-FFF2-40B4-BE49-F238E27FC236}">
                    <a16:creationId xmlns:a16="http://schemas.microsoft.com/office/drawing/2014/main" id="{90293913-EF95-4603-9544-1DBDB313672D}"/>
                  </a:ext>
                </a:extLst>
              </p:cNvPr>
              <p:cNvPicPr/>
              <p:nvPr/>
            </p:nvPicPr>
            <p:blipFill>
              <a:blip r:embed="rId4"/>
              <a:stretch>
                <a:fillRect/>
              </a:stretch>
            </p:blipFill>
            <p:spPr>
              <a:xfrm>
                <a:off x="3748320" y="1325880"/>
                <a:ext cx="3989880" cy="2922120"/>
              </a:xfrm>
              <a:prstGeom prst="rect">
                <a:avLst/>
              </a:prstGeom>
            </p:spPr>
          </p:pic>
        </mc:Fallback>
      </mc:AlternateContent>
    </p:spTree>
    <p:extLst>
      <p:ext uri="{BB962C8B-B14F-4D97-AF65-F5344CB8AC3E}">
        <p14:creationId xmlns:p14="http://schemas.microsoft.com/office/powerpoint/2010/main" val="2437210508"/>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bg1"/>
                </a:solidFill>
              </a:rPr>
              <a:t>Decision stump: </a:t>
            </a:r>
            <a:br>
              <a:rPr lang="en-US">
                <a:solidFill>
                  <a:schemeClr val="bg1"/>
                </a:solidFill>
              </a:rPr>
            </a:br>
            <a:r>
              <a:rPr lang="en-US">
                <a:solidFill>
                  <a:schemeClr val="bg1"/>
                </a:solidFill>
              </a:rPr>
              <a:t>1 level</a:t>
            </a:r>
          </a:p>
        </p:txBody>
      </p:sp>
      <p:sp>
        <p:nvSpPr>
          <p:cNvPr id="9" name="Rectangle 8"/>
          <p:cNvSpPr/>
          <p:nvPr/>
        </p:nvSpPr>
        <p:spPr>
          <a:xfrm>
            <a:off x="5084921" y="950983"/>
            <a:ext cx="1398814" cy="66732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b="1">
                <a:solidFill>
                  <a:schemeClr val="accent6"/>
                </a:solidFill>
                <a:latin typeface="Museo Sans 300" charset="0"/>
                <a:ea typeface="Museo Sans 300" charset="0"/>
                <a:cs typeface="Museo Sans 300" charset="0"/>
              </a:rPr>
              <a:t>Root</a:t>
            </a:r>
          </a:p>
          <a:p>
            <a:r>
              <a:rPr lang="en-US" sz="1800">
                <a:solidFill>
                  <a:schemeClr val="accent6"/>
                </a:solidFill>
                <a:latin typeface="Museo Sans 300" charset="0"/>
                <a:ea typeface="Museo Sans 300" charset="0"/>
                <a:cs typeface="Museo Sans 300" charset="0"/>
              </a:rPr>
              <a:t>       </a:t>
            </a:r>
            <a:r>
              <a:rPr lang="en-US" sz="1800">
                <a:solidFill>
                  <a:schemeClr val="accent3">
                    <a:lumMod val="75000"/>
                  </a:schemeClr>
                </a:solidFill>
                <a:latin typeface="Museo Sans 300" charset="0"/>
                <a:ea typeface="Museo Sans 300" charset="0"/>
                <a:cs typeface="Museo Sans 300" charset="0"/>
              </a:rPr>
              <a:t>6</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2</a:t>
            </a:r>
          </a:p>
        </p:txBody>
      </p:sp>
      <p:sp>
        <p:nvSpPr>
          <p:cNvPr id="33" name="Rectangle 32"/>
          <p:cNvSpPr/>
          <p:nvPr/>
        </p:nvSpPr>
        <p:spPr>
          <a:xfrm>
            <a:off x="2962863" y="971974"/>
            <a:ext cx="1443024" cy="669414"/>
          </a:xfrm>
          <a:prstGeom prst="rect">
            <a:avLst/>
          </a:prstGeom>
        </p:spPr>
        <p:txBody>
          <a:bodyPr wrap="none">
            <a:spAutoFit/>
          </a:bodyPr>
          <a:lstStyle/>
          <a:p>
            <a:r>
              <a:rPr lang="en-US" sz="1875" b="1">
                <a:solidFill>
                  <a:schemeClr val="accent6"/>
                </a:solidFill>
                <a:latin typeface="Museo Sans 300" charset="0"/>
                <a:ea typeface="Museo Sans 300" charset="0"/>
                <a:cs typeface="Museo Sans 300" charset="0"/>
              </a:rPr>
              <a:t>Loan status:</a:t>
            </a:r>
            <a:r>
              <a:rPr lang="en-US" sz="1875">
                <a:solidFill>
                  <a:schemeClr val="accent6"/>
                </a:solidFill>
                <a:latin typeface="Museo Sans 300" charset="0"/>
                <a:ea typeface="Museo Sans 300" charset="0"/>
                <a:cs typeface="Museo Sans 300" charset="0"/>
              </a:rPr>
              <a:t> </a:t>
            </a:r>
          </a:p>
          <a:p>
            <a:r>
              <a:rPr lang="en-US" sz="1875">
                <a:solidFill>
                  <a:schemeClr val="accent3">
                    <a:lumMod val="75000"/>
                  </a:schemeClr>
                </a:solidFill>
                <a:latin typeface="Museo Sans 300" charset="0"/>
                <a:ea typeface="Museo Sans 300" charset="0"/>
                <a:cs typeface="Museo Sans 300" charset="0"/>
              </a:rPr>
              <a:t>Safe </a:t>
            </a:r>
            <a:r>
              <a:rPr lang="en-US" sz="1875">
                <a:solidFill>
                  <a:schemeClr val="accent4"/>
                </a:solidFill>
                <a:latin typeface="Museo Sans 300" charset="0"/>
                <a:ea typeface="Museo Sans 300" charset="0"/>
                <a:cs typeface="Museo Sans 300" charset="0"/>
              </a:rPr>
              <a:t>Risky</a:t>
            </a:r>
            <a:endParaRPr lang="en-US" sz="1875">
              <a:solidFill>
                <a:schemeClr val="accent3">
                  <a:lumMod val="75000"/>
                </a:schemeClr>
              </a:solidFill>
              <a:latin typeface="Museo Sans 300" charset="0"/>
              <a:ea typeface="Museo Sans 300" charset="0"/>
              <a:cs typeface="Museo Sans 300" charset="0"/>
            </a:endParaRPr>
          </a:p>
        </p:txBody>
      </p:sp>
      <p:grpSp>
        <p:nvGrpSpPr>
          <p:cNvPr id="16" name="Group 15"/>
          <p:cNvGrpSpPr/>
          <p:nvPr/>
        </p:nvGrpSpPr>
        <p:grpSpPr>
          <a:xfrm>
            <a:off x="6678988" y="2377571"/>
            <a:ext cx="1543430" cy="1271377"/>
            <a:chOff x="5453532" y="3555344"/>
            <a:chExt cx="2057906" cy="1695170"/>
          </a:xfrm>
        </p:grpSpPr>
        <p:sp>
          <p:nvSpPr>
            <p:cNvPr id="23" name="Rectangle 22"/>
            <p:cNvSpPr/>
            <p:nvPr/>
          </p:nvSpPr>
          <p:spPr>
            <a:xfrm>
              <a:off x="6052972" y="4360751"/>
              <a:ext cx="1458466"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poor</a:t>
              </a:r>
            </a:p>
            <a:p>
              <a:pPr algn="ctr"/>
              <a:r>
                <a:rPr lang="en-US" sz="1800">
                  <a:solidFill>
                    <a:schemeClr val="accent3">
                      <a:lumMod val="75000"/>
                    </a:schemeClr>
                  </a:solidFill>
                  <a:latin typeface="Museo Sans 300" charset="0"/>
                  <a:ea typeface="Museo Sans 300" charset="0"/>
                  <a:cs typeface="Museo Sans 300" charset="0"/>
                </a:rPr>
                <a:t>1</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2</a:t>
              </a:r>
            </a:p>
          </p:txBody>
        </p:sp>
        <p:cxnSp>
          <p:nvCxnSpPr>
            <p:cNvPr id="28" name="Elbow Connector 27"/>
            <p:cNvCxnSpPr>
              <a:stCxn id="39" idx="3"/>
              <a:endCxn id="23" idx="0"/>
            </p:cNvCxnSpPr>
            <p:nvPr/>
          </p:nvCxnSpPr>
          <p:spPr>
            <a:xfrm>
              <a:off x="5453532" y="3555344"/>
              <a:ext cx="1328673" cy="80540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5242764" y="2721475"/>
            <a:ext cx="1096177" cy="970217"/>
            <a:chOff x="3536366" y="3929453"/>
            <a:chExt cx="1461569" cy="1293601"/>
          </a:xfrm>
        </p:grpSpPr>
        <p:sp>
          <p:nvSpPr>
            <p:cNvPr id="22" name="Rectangle 21"/>
            <p:cNvSpPr/>
            <p:nvPr/>
          </p:nvSpPr>
          <p:spPr>
            <a:xfrm>
              <a:off x="3536366" y="4333291"/>
              <a:ext cx="1461569"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fair</a:t>
              </a:r>
            </a:p>
            <a:p>
              <a:pPr algn="ctr"/>
              <a:r>
                <a:rPr lang="en-US" sz="1800">
                  <a:solidFill>
                    <a:schemeClr val="accent3">
                      <a:lumMod val="75000"/>
                    </a:schemeClr>
                  </a:solidFill>
                  <a:latin typeface="Museo Sans 300" charset="0"/>
                  <a:ea typeface="Museo Sans 300" charset="0"/>
                  <a:cs typeface="Museo Sans 300" charset="0"/>
                </a:rPr>
                <a:t>3</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cxnSp>
          <p:nvCxnSpPr>
            <p:cNvPr id="38" name="Straight Arrow Connector 37"/>
            <p:cNvCxnSpPr>
              <a:cxnSpLocks/>
              <a:stCxn id="39" idx="2"/>
              <a:endCxn id="22" idx="0"/>
            </p:cNvCxnSpPr>
            <p:nvPr/>
          </p:nvCxnSpPr>
          <p:spPr>
            <a:xfrm>
              <a:off x="4264950" y="3929453"/>
              <a:ext cx="2201" cy="40383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3340492" y="1710249"/>
            <a:ext cx="3338496" cy="2006693"/>
            <a:chOff x="1002204" y="2530112"/>
            <a:chExt cx="4451328" cy="2675591"/>
          </a:xfrm>
        </p:grpSpPr>
        <p:sp>
          <p:nvSpPr>
            <p:cNvPr id="21" name="Rectangle 20"/>
            <p:cNvSpPr/>
            <p:nvPr/>
          </p:nvSpPr>
          <p:spPr>
            <a:xfrm>
              <a:off x="1002204" y="4315940"/>
              <a:ext cx="1479761"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excellent</a:t>
              </a:r>
            </a:p>
            <a:p>
              <a:pPr algn="ctr"/>
              <a:r>
                <a:rPr lang="en-US" sz="1800">
                  <a:solidFill>
                    <a:schemeClr val="accent3">
                      <a:lumMod val="75000"/>
                    </a:schemeClr>
                  </a:solidFill>
                  <a:latin typeface="Museo Sans 300" charset="0"/>
                  <a:ea typeface="Museo Sans 300" charset="0"/>
                  <a:cs typeface="Museo Sans 300" charset="0"/>
                </a:rPr>
                <a:t>2</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0</a:t>
              </a:r>
            </a:p>
          </p:txBody>
        </p:sp>
        <p:cxnSp>
          <p:nvCxnSpPr>
            <p:cNvPr id="26" name="Straight Arrow Connector 25"/>
            <p:cNvCxnSpPr>
              <a:cxnSpLocks/>
              <a:endCxn id="39" idx="0"/>
            </p:cNvCxnSpPr>
            <p:nvPr/>
          </p:nvCxnSpPr>
          <p:spPr>
            <a:xfrm>
              <a:off x="4267151" y="2530112"/>
              <a:ext cx="0" cy="431223"/>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39" idx="1"/>
              <a:endCxn id="21" idx="0"/>
            </p:cNvCxnSpPr>
            <p:nvPr/>
          </p:nvCxnSpPr>
          <p:spPr>
            <a:xfrm rot="10800000" flipV="1">
              <a:off x="1742085" y="3419874"/>
              <a:ext cx="1338683" cy="89606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39" name="Diamond 38"/>
            <p:cNvSpPr/>
            <p:nvPr/>
          </p:nvSpPr>
          <p:spPr>
            <a:xfrm>
              <a:off x="3080768" y="2961335"/>
              <a:ext cx="2372764" cy="91707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650">
                  <a:solidFill>
                    <a:schemeClr val="accent6"/>
                  </a:solidFill>
                  <a:latin typeface="Museo Sans 300" charset="0"/>
                  <a:ea typeface="Museo Sans 300" charset="0"/>
                  <a:cs typeface="Museo Sans 300" charset="0"/>
                </a:rPr>
                <a:t>Credit?</a:t>
              </a:r>
            </a:p>
          </p:txBody>
        </p:sp>
      </p:grpSp>
      <p:cxnSp>
        <p:nvCxnSpPr>
          <p:cNvPr id="14" name="Straight Arrow Connector 13"/>
          <p:cNvCxnSpPr/>
          <p:nvPr/>
        </p:nvCxnSpPr>
        <p:spPr>
          <a:xfrm flipH="1">
            <a:off x="6324907" y="1779152"/>
            <a:ext cx="703730" cy="340347"/>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214695" y="1479542"/>
            <a:ext cx="2387562" cy="392415"/>
          </a:xfrm>
          <a:prstGeom prst="rect">
            <a:avLst/>
          </a:prstGeom>
          <a:noFill/>
          <a:ln>
            <a:noFill/>
          </a:ln>
        </p:spPr>
        <p:txBody>
          <a:bodyPr wrap="square" rtlCol="0">
            <a:spAutoFit/>
          </a:bodyPr>
          <a:lstStyle/>
          <a:p>
            <a:r>
              <a:rPr lang="en-US" sz="1950">
                <a:solidFill>
                  <a:schemeClr val="accent6"/>
                </a:solidFill>
                <a:latin typeface="Museo Sans 300"/>
                <a:cs typeface="Museo Sans 300"/>
              </a:rPr>
              <a:t>Split on </a:t>
            </a:r>
            <a:r>
              <a:rPr lang="en-US" sz="1950">
                <a:solidFill>
                  <a:schemeClr val="accent6"/>
                </a:solidFill>
                <a:latin typeface="Museo Sans 500"/>
                <a:cs typeface="Museo Sans 500"/>
              </a:rPr>
              <a:t>Credit</a:t>
            </a:r>
          </a:p>
        </p:txBody>
      </p:sp>
      <p:grpSp>
        <p:nvGrpSpPr>
          <p:cNvPr id="3" name="Group 2"/>
          <p:cNvGrpSpPr/>
          <p:nvPr/>
        </p:nvGrpSpPr>
        <p:grpSpPr>
          <a:xfrm>
            <a:off x="2810966" y="3785801"/>
            <a:ext cx="2006135" cy="892873"/>
            <a:chOff x="296168" y="5250514"/>
            <a:chExt cx="2674847" cy="1190496"/>
          </a:xfrm>
        </p:grpSpPr>
        <p:sp>
          <p:nvSpPr>
            <p:cNvPr id="18" name="Rectangle 17"/>
            <p:cNvSpPr/>
            <p:nvPr/>
          </p:nvSpPr>
          <p:spPr>
            <a:xfrm>
              <a:off x="296168" y="5640792"/>
              <a:ext cx="2674847" cy="800218"/>
            </a:xfrm>
            <a:prstGeom prst="rect">
              <a:avLst/>
            </a:prstGeom>
            <a:ln>
              <a:noFill/>
            </a:ln>
          </p:spPr>
          <p:txBody>
            <a:bodyPr wrap="square">
              <a:spAutoFit/>
            </a:bodyPr>
            <a:lstStyle/>
            <a:p>
              <a:pPr lvl="0">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excellent</a:t>
              </a:r>
            </a:p>
          </p:txBody>
        </p:sp>
        <p:cxnSp>
          <p:nvCxnSpPr>
            <p:cNvPr id="19" name="Straight Arrow Connector 18"/>
            <p:cNvCxnSpPr/>
            <p:nvPr/>
          </p:nvCxnSpPr>
          <p:spPr>
            <a:xfrm flipV="1">
              <a:off x="1727666" y="5250514"/>
              <a:ext cx="0" cy="390278"/>
            </a:xfrm>
            <a:prstGeom prst="straightConnector1">
              <a:avLst/>
            </a:prstGeom>
            <a:ln w="41275">
              <a:solidFill>
                <a:schemeClr val="accent2">
                  <a:lumMod val="75000"/>
                </a:schemeClr>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5" name="Group 4"/>
          <p:cNvGrpSpPr/>
          <p:nvPr/>
        </p:nvGrpSpPr>
        <p:grpSpPr>
          <a:xfrm>
            <a:off x="4764365" y="3785799"/>
            <a:ext cx="2139836" cy="903058"/>
            <a:chOff x="2900701" y="5250516"/>
            <a:chExt cx="2853114" cy="1204078"/>
          </a:xfrm>
        </p:grpSpPr>
        <p:cxnSp>
          <p:nvCxnSpPr>
            <p:cNvPr id="24" name="Straight Arrow Connector 23"/>
            <p:cNvCxnSpPr>
              <a:stCxn id="25" idx="0"/>
            </p:cNvCxnSpPr>
            <p:nvPr/>
          </p:nvCxnSpPr>
          <p:spPr>
            <a:xfrm flipV="1">
              <a:off x="4327258" y="5250516"/>
              <a:ext cx="0" cy="403859"/>
            </a:xfrm>
            <a:prstGeom prst="straightConnector1">
              <a:avLst/>
            </a:prstGeom>
            <a:ln w="41275">
              <a:solidFill>
                <a:srgbClr val="3366FF"/>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2900701" y="5654375"/>
              <a:ext cx="2853114" cy="800219"/>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fair</a:t>
              </a:r>
            </a:p>
          </p:txBody>
        </p:sp>
      </p:grpSp>
      <p:grpSp>
        <p:nvGrpSpPr>
          <p:cNvPr id="6" name="Group 5"/>
          <p:cNvGrpSpPr/>
          <p:nvPr/>
        </p:nvGrpSpPr>
        <p:grpSpPr>
          <a:xfrm>
            <a:off x="6784055" y="3785802"/>
            <a:ext cx="2063216" cy="904779"/>
            <a:chOff x="5593621" y="5250514"/>
            <a:chExt cx="2750955" cy="1206371"/>
          </a:xfrm>
        </p:grpSpPr>
        <p:cxnSp>
          <p:nvCxnSpPr>
            <p:cNvPr id="30" name="Straight Arrow Connector 29"/>
            <p:cNvCxnSpPr/>
            <p:nvPr/>
          </p:nvCxnSpPr>
          <p:spPr>
            <a:xfrm flipV="1">
              <a:off x="6782205" y="5250514"/>
              <a:ext cx="0" cy="406153"/>
            </a:xfrm>
            <a:prstGeom prst="straightConnector1">
              <a:avLst/>
            </a:prstGeom>
            <a:ln w="41275">
              <a:solidFill>
                <a:srgbClr val="DB931E"/>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31" name="Rectangle 30"/>
            <p:cNvSpPr/>
            <p:nvPr/>
          </p:nvSpPr>
          <p:spPr>
            <a:xfrm>
              <a:off x="5593621" y="5656667"/>
              <a:ext cx="2750955" cy="800218"/>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poor</a:t>
              </a:r>
            </a:p>
          </p:txBody>
        </p:sp>
      </p:grpSp>
      <p:graphicFrame>
        <p:nvGraphicFramePr>
          <p:cNvPr id="4" name="Content Placeholder 4">
            <a:extLst>
              <a:ext uri="{FF2B5EF4-FFF2-40B4-BE49-F238E27FC236}">
                <a16:creationId xmlns:a16="http://schemas.microsoft.com/office/drawing/2014/main" id="{558DD089-D064-402C-82EA-5BC2C6FDA342}"/>
              </a:ext>
            </a:extLst>
          </p:cNvPr>
          <p:cNvGraphicFramePr>
            <a:graphicFrameLocks/>
          </p:cNvGraphicFramePr>
          <p:nvPr>
            <p:extLst>
              <p:ext uri="{D42A27DB-BD31-4B8C-83A1-F6EECF244321}">
                <p14:modId xmlns:p14="http://schemas.microsoft.com/office/powerpoint/2010/main" val="698048878"/>
              </p:ext>
            </p:extLst>
          </p:nvPr>
        </p:nvGraphicFramePr>
        <p:xfrm>
          <a:off x="91604" y="2119499"/>
          <a:ext cx="2414757" cy="2454976"/>
        </p:xfrm>
        <a:graphic>
          <a:graphicData uri="http://schemas.openxmlformats.org/drawingml/2006/table">
            <a:tbl>
              <a:tblPr firstRow="1" bandRow="1">
                <a:tableStyleId>{B301B821-A1FF-4177-AEE7-76D212191A09}</a:tableStyleId>
              </a:tblPr>
              <a:tblGrid>
                <a:gridCol w="749474">
                  <a:extLst>
                    <a:ext uri="{9D8B030D-6E8A-4147-A177-3AD203B41FA5}">
                      <a16:colId xmlns:a16="http://schemas.microsoft.com/office/drawing/2014/main" val="20000"/>
                    </a:ext>
                  </a:extLst>
                </a:gridCol>
                <a:gridCol w="574654">
                  <a:extLst>
                    <a:ext uri="{9D8B030D-6E8A-4147-A177-3AD203B41FA5}">
                      <a16:colId xmlns:a16="http://schemas.microsoft.com/office/drawing/2014/main" val="20001"/>
                    </a:ext>
                  </a:extLst>
                </a:gridCol>
                <a:gridCol w="574522">
                  <a:extLst>
                    <a:ext uri="{9D8B030D-6E8A-4147-A177-3AD203B41FA5}">
                      <a16:colId xmlns:a16="http://schemas.microsoft.com/office/drawing/2014/main" val="20002"/>
                    </a:ext>
                  </a:extLst>
                </a:gridCol>
                <a:gridCol w="516107">
                  <a:extLst>
                    <a:ext uri="{9D8B030D-6E8A-4147-A177-3AD203B41FA5}">
                      <a16:colId xmlns:a16="http://schemas.microsoft.com/office/drawing/2014/main" val="20003"/>
                    </a:ext>
                  </a:extLst>
                </a:gridCol>
              </a:tblGrid>
              <a:tr h="219894">
                <a:tc>
                  <a:txBody>
                    <a:bodyPr/>
                    <a:lstStyle/>
                    <a:p>
                      <a:pPr algn="ctr"/>
                      <a:r>
                        <a:rPr lang="en-US" sz="1100">
                          <a:latin typeface="Museo Sans 700"/>
                          <a:cs typeface="Museo Sans 700"/>
                        </a:rPr>
                        <a:t>Credit</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700"/>
                          <a:cs typeface="Museo Sans 700"/>
                        </a:rPr>
                        <a:t>Term</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a:latin typeface="Museo Sans 700"/>
                          <a:cs typeface="Museo Sans 700"/>
                        </a:rPr>
                        <a:t>Income</a:t>
                      </a:r>
                    </a:p>
                  </a:txBody>
                  <a:tcPr marL="68580" marR="68580" marT="34290" marB="34290"/>
                </a:tc>
                <a:tc>
                  <a:txBody>
                    <a:bodyPr/>
                    <a:lstStyle/>
                    <a:p>
                      <a:pPr algn="ctr"/>
                      <a:r>
                        <a:rPr lang="en-US" sz="1100">
                          <a:latin typeface="Museo Sans 300"/>
                          <a:cs typeface="Museo Sans 300"/>
                        </a:rPr>
                        <a:t>y</a:t>
                      </a:r>
                    </a:p>
                  </a:txBody>
                  <a:tcPr marL="68580" marR="68580" marT="34290" marB="34290"/>
                </a:tc>
                <a:extLst>
                  <a:ext uri="{0D108BD9-81ED-4DB2-BD59-A6C34878D82A}">
                    <a16:rowId xmlns:a16="http://schemas.microsoft.com/office/drawing/2014/main" val="10000"/>
                  </a:ext>
                </a:extLst>
              </a:tr>
              <a:tr h="247817">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1"/>
                  </a:ext>
                </a:extLst>
              </a:tr>
              <a:tr h="247817">
                <a:tc>
                  <a:txBody>
                    <a:bodyPr/>
                    <a:lstStyle/>
                    <a:p>
                      <a:pPr algn="ctr"/>
                      <a:r>
                        <a:rPr lang="en-US" sz="1100">
                          <a:latin typeface="Museo Sans 300"/>
                          <a:cs typeface="Museo Sans 300"/>
                        </a:rPr>
                        <a:t>fair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2"/>
                  </a:ext>
                </a:extLst>
              </a:tr>
              <a:tr h="247817">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3"/>
                  </a:ext>
                </a:extLst>
              </a:tr>
              <a:tr h="247817">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4"/>
                  </a:ext>
                </a:extLst>
              </a:tr>
              <a:tr h="247817">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5"/>
                  </a:ext>
                </a:extLst>
              </a:tr>
              <a:tr h="247817">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6"/>
                  </a:ext>
                </a:extLst>
              </a:tr>
              <a:tr h="247817">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3</a:t>
                      </a:r>
                      <a:r>
                        <a:rPr lang="en-US" sz="1100" baseline="0">
                          <a:latin typeface="Museo Sans 300"/>
                          <a:cs typeface="Museo Sans 300"/>
                        </a:rPr>
                        <a:t>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7"/>
                  </a:ext>
                </a:extLst>
              </a:tr>
              <a:tr h="247817">
                <a:tc>
                  <a:txBody>
                    <a:bodyPr/>
                    <a:lstStyle/>
                    <a:p>
                      <a:pPr algn="ctr"/>
                      <a:r>
                        <a:rPr lang="en-US" sz="1100">
                          <a:latin typeface="Museo Sans 300"/>
                          <a:cs typeface="Museo Sans 300"/>
                        </a:rPr>
                        <a:t>poor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8"/>
                  </a:ext>
                </a:extLst>
              </a:tr>
              <a:tr h="219894">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9"/>
                  </a:ext>
                </a:extLst>
              </a:tr>
            </a:tbl>
          </a:graphicData>
        </a:graphic>
      </p:graphicFrame>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114B8B93-6E1D-4D00-8B9A-D972B6779910}"/>
                  </a:ext>
                </a:extLst>
              </p14:cNvPr>
              <p14:cNvContentPartPr/>
              <p14:nvPr/>
            </p14:nvContentPartPr>
            <p14:xfrm>
              <a:off x="178200" y="2423880"/>
              <a:ext cx="543240" cy="124920"/>
            </p14:xfrm>
          </p:contentPart>
        </mc:Choice>
        <mc:Fallback>
          <p:pic>
            <p:nvPicPr>
              <p:cNvPr id="7" name="Ink 6">
                <a:extLst>
                  <a:ext uri="{FF2B5EF4-FFF2-40B4-BE49-F238E27FC236}">
                    <a16:creationId xmlns:a16="http://schemas.microsoft.com/office/drawing/2014/main" id="{114B8B93-6E1D-4D00-8B9A-D972B6779910}"/>
                  </a:ext>
                </a:extLst>
              </p:cNvPr>
              <p:cNvPicPr/>
              <p:nvPr/>
            </p:nvPicPr>
            <p:blipFill>
              <a:blip r:embed="rId4"/>
              <a:stretch>
                <a:fillRect/>
              </a:stretch>
            </p:blipFill>
            <p:spPr>
              <a:xfrm>
                <a:off x="162360" y="2360520"/>
                <a:ext cx="57456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8" name="Ink 7">
                <a:extLst>
                  <a:ext uri="{FF2B5EF4-FFF2-40B4-BE49-F238E27FC236}">
                    <a16:creationId xmlns:a16="http://schemas.microsoft.com/office/drawing/2014/main" id="{0D3C2152-E777-4D61-B33E-3EF679537603}"/>
                  </a:ext>
                </a:extLst>
              </p14:cNvPr>
              <p14:cNvContentPartPr/>
              <p14:nvPr/>
            </p14:nvContentPartPr>
            <p14:xfrm>
              <a:off x="169560" y="3436560"/>
              <a:ext cx="576720" cy="132480"/>
            </p14:xfrm>
          </p:contentPart>
        </mc:Choice>
        <mc:Fallback>
          <p:pic>
            <p:nvPicPr>
              <p:cNvPr id="8" name="Ink 7">
                <a:extLst>
                  <a:ext uri="{FF2B5EF4-FFF2-40B4-BE49-F238E27FC236}">
                    <a16:creationId xmlns:a16="http://schemas.microsoft.com/office/drawing/2014/main" id="{0D3C2152-E777-4D61-B33E-3EF679537603}"/>
                  </a:ext>
                </a:extLst>
              </p:cNvPr>
              <p:cNvPicPr/>
              <p:nvPr/>
            </p:nvPicPr>
            <p:blipFill>
              <a:blip r:embed="rId6"/>
              <a:stretch>
                <a:fillRect/>
              </a:stretch>
            </p:blipFill>
            <p:spPr>
              <a:xfrm>
                <a:off x="153720" y="3373200"/>
                <a:ext cx="608040" cy="2592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0" name="Ink 9">
                <a:extLst>
                  <a:ext uri="{FF2B5EF4-FFF2-40B4-BE49-F238E27FC236}">
                    <a16:creationId xmlns:a16="http://schemas.microsoft.com/office/drawing/2014/main" id="{52BD5083-3BA8-467C-88AF-B9B41CF730D4}"/>
                  </a:ext>
                </a:extLst>
              </p14:cNvPr>
              <p14:cNvContentPartPr/>
              <p14:nvPr/>
            </p14:nvContentPartPr>
            <p14:xfrm>
              <a:off x="2007720" y="2323080"/>
              <a:ext cx="412920" cy="277200"/>
            </p14:xfrm>
          </p:contentPart>
        </mc:Choice>
        <mc:Fallback>
          <p:pic>
            <p:nvPicPr>
              <p:cNvPr id="10" name="Ink 9">
                <a:extLst>
                  <a:ext uri="{FF2B5EF4-FFF2-40B4-BE49-F238E27FC236}">
                    <a16:creationId xmlns:a16="http://schemas.microsoft.com/office/drawing/2014/main" id="{52BD5083-3BA8-467C-88AF-B9B41CF730D4}"/>
                  </a:ext>
                </a:extLst>
              </p:cNvPr>
              <p:cNvPicPr/>
              <p:nvPr/>
            </p:nvPicPr>
            <p:blipFill>
              <a:blip r:embed="rId8"/>
              <a:stretch>
                <a:fillRect/>
              </a:stretch>
            </p:blipFill>
            <p:spPr>
              <a:xfrm>
                <a:off x="1991880" y="2259720"/>
                <a:ext cx="444240" cy="403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Ink 10">
                <a:extLst>
                  <a:ext uri="{FF2B5EF4-FFF2-40B4-BE49-F238E27FC236}">
                    <a16:creationId xmlns:a16="http://schemas.microsoft.com/office/drawing/2014/main" id="{E296E33C-C6E2-4357-A623-13556D33C138}"/>
                  </a:ext>
                </a:extLst>
              </p14:cNvPr>
              <p14:cNvContentPartPr/>
              <p14:nvPr/>
            </p14:nvContentPartPr>
            <p14:xfrm>
              <a:off x="2066760" y="3366360"/>
              <a:ext cx="381600" cy="229680"/>
            </p14:xfrm>
          </p:contentPart>
        </mc:Choice>
        <mc:Fallback>
          <p:pic>
            <p:nvPicPr>
              <p:cNvPr id="11" name="Ink 10">
                <a:extLst>
                  <a:ext uri="{FF2B5EF4-FFF2-40B4-BE49-F238E27FC236}">
                    <a16:creationId xmlns:a16="http://schemas.microsoft.com/office/drawing/2014/main" id="{E296E33C-C6E2-4357-A623-13556D33C138}"/>
                  </a:ext>
                </a:extLst>
              </p:cNvPr>
              <p:cNvPicPr/>
              <p:nvPr/>
            </p:nvPicPr>
            <p:blipFill>
              <a:blip r:embed="rId10"/>
              <a:stretch>
                <a:fillRect/>
              </a:stretch>
            </p:blipFill>
            <p:spPr>
              <a:xfrm>
                <a:off x="2050920" y="3303000"/>
                <a:ext cx="412920" cy="356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7" name="Ink 16">
                <a:extLst>
                  <a:ext uri="{FF2B5EF4-FFF2-40B4-BE49-F238E27FC236}">
                    <a16:creationId xmlns:a16="http://schemas.microsoft.com/office/drawing/2014/main" id="{F5AD1089-5E6C-45A4-9714-AB3FFCC869EC}"/>
                  </a:ext>
                </a:extLst>
              </p14:cNvPr>
              <p14:cNvContentPartPr/>
              <p14:nvPr/>
            </p14:nvContentPartPr>
            <p14:xfrm>
              <a:off x="3547080" y="3328920"/>
              <a:ext cx="296640" cy="384840"/>
            </p14:xfrm>
          </p:contentPart>
        </mc:Choice>
        <mc:Fallback>
          <p:pic>
            <p:nvPicPr>
              <p:cNvPr id="17" name="Ink 16">
                <a:extLst>
                  <a:ext uri="{FF2B5EF4-FFF2-40B4-BE49-F238E27FC236}">
                    <a16:creationId xmlns:a16="http://schemas.microsoft.com/office/drawing/2014/main" id="{F5AD1089-5E6C-45A4-9714-AB3FFCC869EC}"/>
                  </a:ext>
                </a:extLst>
              </p:cNvPr>
              <p:cNvPicPr/>
              <p:nvPr/>
            </p:nvPicPr>
            <p:blipFill>
              <a:blip r:embed="rId12"/>
              <a:stretch>
                <a:fillRect/>
              </a:stretch>
            </p:blipFill>
            <p:spPr>
              <a:xfrm>
                <a:off x="3531240" y="3265560"/>
                <a:ext cx="327960" cy="5115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0" name="Ink 19">
                <a:extLst>
                  <a:ext uri="{FF2B5EF4-FFF2-40B4-BE49-F238E27FC236}">
                    <a16:creationId xmlns:a16="http://schemas.microsoft.com/office/drawing/2014/main" id="{8C0182AD-B57F-4D24-B71E-F23D0B258D66}"/>
                  </a:ext>
                </a:extLst>
              </p14:cNvPr>
              <p14:cNvContentPartPr/>
              <p14:nvPr/>
            </p14:nvContentPartPr>
            <p14:xfrm>
              <a:off x="3919680" y="3321360"/>
              <a:ext cx="358200" cy="362880"/>
            </p14:xfrm>
          </p:contentPart>
        </mc:Choice>
        <mc:Fallback>
          <p:pic>
            <p:nvPicPr>
              <p:cNvPr id="20" name="Ink 19">
                <a:extLst>
                  <a:ext uri="{FF2B5EF4-FFF2-40B4-BE49-F238E27FC236}">
                    <a16:creationId xmlns:a16="http://schemas.microsoft.com/office/drawing/2014/main" id="{8C0182AD-B57F-4D24-B71E-F23D0B258D66}"/>
                  </a:ext>
                </a:extLst>
              </p:cNvPr>
              <p:cNvPicPr/>
              <p:nvPr/>
            </p:nvPicPr>
            <p:blipFill>
              <a:blip r:embed="rId14"/>
              <a:stretch>
                <a:fillRect/>
              </a:stretch>
            </p:blipFill>
            <p:spPr>
              <a:xfrm>
                <a:off x="3903840" y="3258000"/>
                <a:ext cx="389520" cy="4896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9" name="Ink 28">
                <a:extLst>
                  <a:ext uri="{FF2B5EF4-FFF2-40B4-BE49-F238E27FC236}">
                    <a16:creationId xmlns:a16="http://schemas.microsoft.com/office/drawing/2014/main" id="{62217C9C-4365-4714-B7EC-320234DE6C59}"/>
                  </a:ext>
                </a:extLst>
              </p14:cNvPr>
              <p14:cNvContentPartPr/>
              <p14:nvPr/>
            </p14:nvContentPartPr>
            <p14:xfrm>
              <a:off x="326880" y="2675520"/>
              <a:ext cx="330840" cy="130680"/>
            </p14:xfrm>
          </p:contentPart>
        </mc:Choice>
        <mc:Fallback>
          <p:pic>
            <p:nvPicPr>
              <p:cNvPr id="29" name="Ink 28">
                <a:extLst>
                  <a:ext uri="{FF2B5EF4-FFF2-40B4-BE49-F238E27FC236}">
                    <a16:creationId xmlns:a16="http://schemas.microsoft.com/office/drawing/2014/main" id="{62217C9C-4365-4714-B7EC-320234DE6C59}"/>
                  </a:ext>
                </a:extLst>
              </p:cNvPr>
              <p:cNvPicPr/>
              <p:nvPr/>
            </p:nvPicPr>
            <p:blipFill>
              <a:blip r:embed="rId16"/>
              <a:stretch>
                <a:fillRect/>
              </a:stretch>
            </p:blipFill>
            <p:spPr>
              <a:xfrm>
                <a:off x="311040" y="2612160"/>
                <a:ext cx="36216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2" name="Ink 31">
                <a:extLst>
                  <a:ext uri="{FF2B5EF4-FFF2-40B4-BE49-F238E27FC236}">
                    <a16:creationId xmlns:a16="http://schemas.microsoft.com/office/drawing/2014/main" id="{A713F11E-AB24-4F28-9A78-7853BDBFE45D}"/>
                  </a:ext>
                </a:extLst>
              </p14:cNvPr>
              <p14:cNvContentPartPr/>
              <p14:nvPr/>
            </p14:nvContentPartPr>
            <p14:xfrm>
              <a:off x="293400" y="2904840"/>
              <a:ext cx="359280" cy="148320"/>
            </p14:xfrm>
          </p:contentPart>
        </mc:Choice>
        <mc:Fallback>
          <p:pic>
            <p:nvPicPr>
              <p:cNvPr id="32" name="Ink 31">
                <a:extLst>
                  <a:ext uri="{FF2B5EF4-FFF2-40B4-BE49-F238E27FC236}">
                    <a16:creationId xmlns:a16="http://schemas.microsoft.com/office/drawing/2014/main" id="{A713F11E-AB24-4F28-9A78-7853BDBFE45D}"/>
                  </a:ext>
                </a:extLst>
              </p:cNvPr>
              <p:cNvPicPr/>
              <p:nvPr/>
            </p:nvPicPr>
            <p:blipFill>
              <a:blip r:embed="rId18"/>
              <a:stretch>
                <a:fillRect/>
              </a:stretch>
            </p:blipFill>
            <p:spPr>
              <a:xfrm>
                <a:off x="277560" y="2841480"/>
                <a:ext cx="39060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4" name="Ink 33">
                <a:extLst>
                  <a:ext uri="{FF2B5EF4-FFF2-40B4-BE49-F238E27FC236}">
                    <a16:creationId xmlns:a16="http://schemas.microsoft.com/office/drawing/2014/main" id="{E2424009-7C92-4B11-B2F4-F166A1244D56}"/>
                  </a:ext>
                </a:extLst>
              </p14:cNvPr>
              <p14:cNvContentPartPr/>
              <p14:nvPr/>
            </p14:nvContentPartPr>
            <p14:xfrm>
              <a:off x="302040" y="3646440"/>
              <a:ext cx="345240" cy="169920"/>
            </p14:xfrm>
          </p:contentPart>
        </mc:Choice>
        <mc:Fallback>
          <p:pic>
            <p:nvPicPr>
              <p:cNvPr id="34" name="Ink 33">
                <a:extLst>
                  <a:ext uri="{FF2B5EF4-FFF2-40B4-BE49-F238E27FC236}">
                    <a16:creationId xmlns:a16="http://schemas.microsoft.com/office/drawing/2014/main" id="{E2424009-7C92-4B11-B2F4-F166A1244D56}"/>
                  </a:ext>
                </a:extLst>
              </p:cNvPr>
              <p:cNvPicPr/>
              <p:nvPr/>
            </p:nvPicPr>
            <p:blipFill>
              <a:blip r:embed="rId20"/>
              <a:stretch>
                <a:fillRect/>
              </a:stretch>
            </p:blipFill>
            <p:spPr>
              <a:xfrm>
                <a:off x="286200" y="3583080"/>
                <a:ext cx="376560" cy="2966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5" name="Ink 34">
                <a:extLst>
                  <a:ext uri="{FF2B5EF4-FFF2-40B4-BE49-F238E27FC236}">
                    <a16:creationId xmlns:a16="http://schemas.microsoft.com/office/drawing/2014/main" id="{789D31B7-7B5B-4801-B7B6-F76ED04ED232}"/>
                  </a:ext>
                </a:extLst>
              </p14:cNvPr>
              <p14:cNvContentPartPr/>
              <p14:nvPr/>
            </p14:nvContentPartPr>
            <p14:xfrm>
              <a:off x="353520" y="4381560"/>
              <a:ext cx="223920" cy="149040"/>
            </p14:xfrm>
          </p:contentPart>
        </mc:Choice>
        <mc:Fallback>
          <p:pic>
            <p:nvPicPr>
              <p:cNvPr id="35" name="Ink 34">
                <a:extLst>
                  <a:ext uri="{FF2B5EF4-FFF2-40B4-BE49-F238E27FC236}">
                    <a16:creationId xmlns:a16="http://schemas.microsoft.com/office/drawing/2014/main" id="{789D31B7-7B5B-4801-B7B6-F76ED04ED232}"/>
                  </a:ext>
                </a:extLst>
              </p:cNvPr>
              <p:cNvPicPr/>
              <p:nvPr/>
            </p:nvPicPr>
            <p:blipFill>
              <a:blip r:embed="rId22"/>
              <a:stretch>
                <a:fillRect/>
              </a:stretch>
            </p:blipFill>
            <p:spPr>
              <a:xfrm>
                <a:off x="337680" y="4318200"/>
                <a:ext cx="25524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6" name="Ink 35">
                <a:extLst>
                  <a:ext uri="{FF2B5EF4-FFF2-40B4-BE49-F238E27FC236}">
                    <a16:creationId xmlns:a16="http://schemas.microsoft.com/office/drawing/2014/main" id="{563A2331-8E36-4C62-8520-0967B84A7A60}"/>
                  </a:ext>
                </a:extLst>
              </p14:cNvPr>
              <p14:cNvContentPartPr/>
              <p14:nvPr/>
            </p14:nvContentPartPr>
            <p14:xfrm>
              <a:off x="2125080" y="2905560"/>
              <a:ext cx="257400" cy="127440"/>
            </p14:xfrm>
          </p:contentPart>
        </mc:Choice>
        <mc:Fallback>
          <p:pic>
            <p:nvPicPr>
              <p:cNvPr id="36" name="Ink 35">
                <a:extLst>
                  <a:ext uri="{FF2B5EF4-FFF2-40B4-BE49-F238E27FC236}">
                    <a16:creationId xmlns:a16="http://schemas.microsoft.com/office/drawing/2014/main" id="{563A2331-8E36-4C62-8520-0967B84A7A60}"/>
                  </a:ext>
                </a:extLst>
              </p:cNvPr>
              <p:cNvPicPr/>
              <p:nvPr/>
            </p:nvPicPr>
            <p:blipFill>
              <a:blip r:embed="rId24"/>
              <a:stretch>
                <a:fillRect/>
              </a:stretch>
            </p:blipFill>
            <p:spPr>
              <a:xfrm>
                <a:off x="2109240" y="2842200"/>
                <a:ext cx="28872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7" name="Ink 36">
                <a:extLst>
                  <a:ext uri="{FF2B5EF4-FFF2-40B4-BE49-F238E27FC236}">
                    <a16:creationId xmlns:a16="http://schemas.microsoft.com/office/drawing/2014/main" id="{9BF3A188-CB8C-46EB-81C9-916AAB76BF4A}"/>
                  </a:ext>
                </a:extLst>
              </p14:cNvPr>
              <p14:cNvContentPartPr/>
              <p14:nvPr/>
            </p14:nvContentPartPr>
            <p14:xfrm>
              <a:off x="2131560" y="3646440"/>
              <a:ext cx="268200" cy="117360"/>
            </p14:xfrm>
          </p:contentPart>
        </mc:Choice>
        <mc:Fallback>
          <p:pic>
            <p:nvPicPr>
              <p:cNvPr id="37" name="Ink 36">
                <a:extLst>
                  <a:ext uri="{FF2B5EF4-FFF2-40B4-BE49-F238E27FC236}">
                    <a16:creationId xmlns:a16="http://schemas.microsoft.com/office/drawing/2014/main" id="{9BF3A188-CB8C-46EB-81C9-916AAB76BF4A}"/>
                  </a:ext>
                </a:extLst>
              </p:cNvPr>
              <p:cNvPicPr/>
              <p:nvPr/>
            </p:nvPicPr>
            <p:blipFill>
              <a:blip r:embed="rId26"/>
              <a:stretch>
                <a:fillRect/>
              </a:stretch>
            </p:blipFill>
            <p:spPr>
              <a:xfrm>
                <a:off x="2115720" y="3583080"/>
                <a:ext cx="29952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0" name="Ink 39">
                <a:extLst>
                  <a:ext uri="{FF2B5EF4-FFF2-40B4-BE49-F238E27FC236}">
                    <a16:creationId xmlns:a16="http://schemas.microsoft.com/office/drawing/2014/main" id="{897A6580-AEB1-49B8-A7ED-81BE769B9B9B}"/>
                  </a:ext>
                </a:extLst>
              </p14:cNvPr>
              <p14:cNvContentPartPr/>
              <p14:nvPr/>
            </p14:nvContentPartPr>
            <p14:xfrm>
              <a:off x="2119320" y="4367880"/>
              <a:ext cx="312840" cy="135720"/>
            </p14:xfrm>
          </p:contentPart>
        </mc:Choice>
        <mc:Fallback>
          <p:pic>
            <p:nvPicPr>
              <p:cNvPr id="40" name="Ink 39">
                <a:extLst>
                  <a:ext uri="{FF2B5EF4-FFF2-40B4-BE49-F238E27FC236}">
                    <a16:creationId xmlns:a16="http://schemas.microsoft.com/office/drawing/2014/main" id="{897A6580-AEB1-49B8-A7ED-81BE769B9B9B}"/>
                  </a:ext>
                </a:extLst>
              </p:cNvPr>
              <p:cNvPicPr/>
              <p:nvPr/>
            </p:nvPicPr>
            <p:blipFill>
              <a:blip r:embed="rId28"/>
              <a:stretch>
                <a:fillRect/>
              </a:stretch>
            </p:blipFill>
            <p:spPr>
              <a:xfrm>
                <a:off x="2103480" y="4304520"/>
                <a:ext cx="34416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1" name="Ink 40">
                <a:extLst>
                  <a:ext uri="{FF2B5EF4-FFF2-40B4-BE49-F238E27FC236}">
                    <a16:creationId xmlns:a16="http://schemas.microsoft.com/office/drawing/2014/main" id="{0C6B6199-A9D0-46AD-8E91-F3B72282D0A3}"/>
                  </a:ext>
                </a:extLst>
              </p14:cNvPr>
              <p14:cNvContentPartPr/>
              <p14:nvPr/>
            </p14:nvContentPartPr>
            <p14:xfrm>
              <a:off x="5396040" y="3306240"/>
              <a:ext cx="336600" cy="337320"/>
            </p14:xfrm>
          </p:contentPart>
        </mc:Choice>
        <mc:Fallback>
          <p:pic>
            <p:nvPicPr>
              <p:cNvPr id="41" name="Ink 40">
                <a:extLst>
                  <a:ext uri="{FF2B5EF4-FFF2-40B4-BE49-F238E27FC236}">
                    <a16:creationId xmlns:a16="http://schemas.microsoft.com/office/drawing/2014/main" id="{0C6B6199-A9D0-46AD-8E91-F3B72282D0A3}"/>
                  </a:ext>
                </a:extLst>
              </p:cNvPr>
              <p:cNvPicPr/>
              <p:nvPr/>
            </p:nvPicPr>
            <p:blipFill>
              <a:blip r:embed="rId30"/>
              <a:stretch>
                <a:fillRect/>
              </a:stretch>
            </p:blipFill>
            <p:spPr>
              <a:xfrm>
                <a:off x="5380200" y="3242880"/>
                <a:ext cx="367920" cy="4640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42" name="Ink 41">
                <a:extLst>
                  <a:ext uri="{FF2B5EF4-FFF2-40B4-BE49-F238E27FC236}">
                    <a16:creationId xmlns:a16="http://schemas.microsoft.com/office/drawing/2014/main" id="{9B9998A7-0099-4131-84BF-A16AB5CBB7B0}"/>
                  </a:ext>
                </a:extLst>
              </p14:cNvPr>
              <p14:cNvContentPartPr/>
              <p14:nvPr/>
            </p14:nvContentPartPr>
            <p14:xfrm>
              <a:off x="5783760" y="3273840"/>
              <a:ext cx="369720" cy="340920"/>
            </p14:xfrm>
          </p:contentPart>
        </mc:Choice>
        <mc:Fallback>
          <p:pic>
            <p:nvPicPr>
              <p:cNvPr id="42" name="Ink 41">
                <a:extLst>
                  <a:ext uri="{FF2B5EF4-FFF2-40B4-BE49-F238E27FC236}">
                    <a16:creationId xmlns:a16="http://schemas.microsoft.com/office/drawing/2014/main" id="{9B9998A7-0099-4131-84BF-A16AB5CBB7B0}"/>
                  </a:ext>
                </a:extLst>
              </p:cNvPr>
              <p:cNvPicPr/>
              <p:nvPr/>
            </p:nvPicPr>
            <p:blipFill>
              <a:blip r:embed="rId32"/>
              <a:stretch>
                <a:fillRect/>
              </a:stretch>
            </p:blipFill>
            <p:spPr>
              <a:xfrm>
                <a:off x="5767920" y="3210480"/>
                <a:ext cx="401040" cy="4676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3" name="Ink 42">
                <a:extLst>
                  <a:ext uri="{FF2B5EF4-FFF2-40B4-BE49-F238E27FC236}">
                    <a16:creationId xmlns:a16="http://schemas.microsoft.com/office/drawing/2014/main" id="{2A43608B-CCFD-4FA4-AAF8-FC1A66640BB7}"/>
                  </a:ext>
                </a:extLst>
              </p14:cNvPr>
              <p14:cNvContentPartPr/>
              <p14:nvPr/>
            </p14:nvContentPartPr>
            <p14:xfrm>
              <a:off x="6238080" y="780480"/>
              <a:ext cx="393480" cy="401040"/>
            </p14:xfrm>
          </p:contentPart>
        </mc:Choice>
        <mc:Fallback>
          <p:pic>
            <p:nvPicPr>
              <p:cNvPr id="43" name="Ink 42">
                <a:extLst>
                  <a:ext uri="{FF2B5EF4-FFF2-40B4-BE49-F238E27FC236}">
                    <a16:creationId xmlns:a16="http://schemas.microsoft.com/office/drawing/2014/main" id="{2A43608B-CCFD-4FA4-AAF8-FC1A66640BB7}"/>
                  </a:ext>
                </a:extLst>
              </p:cNvPr>
              <p:cNvPicPr/>
              <p:nvPr/>
            </p:nvPicPr>
            <p:blipFill>
              <a:blip r:embed="rId34"/>
              <a:stretch>
                <a:fillRect/>
              </a:stretch>
            </p:blipFill>
            <p:spPr>
              <a:xfrm>
                <a:off x="6222240" y="717120"/>
                <a:ext cx="424800" cy="5277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4" name="Ink 43">
                <a:extLst>
                  <a:ext uri="{FF2B5EF4-FFF2-40B4-BE49-F238E27FC236}">
                    <a16:creationId xmlns:a16="http://schemas.microsoft.com/office/drawing/2014/main" id="{87C547D6-976B-4AA2-806E-DE9B7206C233}"/>
                  </a:ext>
                </a:extLst>
              </p14:cNvPr>
              <p14:cNvContentPartPr/>
              <p14:nvPr/>
            </p14:nvContentPartPr>
            <p14:xfrm>
              <a:off x="6216840" y="1049040"/>
              <a:ext cx="131760" cy="154440"/>
            </p14:xfrm>
          </p:contentPart>
        </mc:Choice>
        <mc:Fallback>
          <p:pic>
            <p:nvPicPr>
              <p:cNvPr id="44" name="Ink 43">
                <a:extLst>
                  <a:ext uri="{FF2B5EF4-FFF2-40B4-BE49-F238E27FC236}">
                    <a16:creationId xmlns:a16="http://schemas.microsoft.com/office/drawing/2014/main" id="{87C547D6-976B-4AA2-806E-DE9B7206C233}"/>
                  </a:ext>
                </a:extLst>
              </p:cNvPr>
              <p:cNvPicPr/>
              <p:nvPr/>
            </p:nvPicPr>
            <p:blipFill>
              <a:blip r:embed="rId36"/>
              <a:stretch>
                <a:fillRect/>
              </a:stretch>
            </p:blipFill>
            <p:spPr>
              <a:xfrm>
                <a:off x="6201000" y="985680"/>
                <a:ext cx="16308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5" name="Ink 44">
                <a:extLst>
                  <a:ext uri="{FF2B5EF4-FFF2-40B4-BE49-F238E27FC236}">
                    <a16:creationId xmlns:a16="http://schemas.microsoft.com/office/drawing/2014/main" id="{3C859DB2-4211-48CD-9718-2D2EF6051210}"/>
                  </a:ext>
                </a:extLst>
              </p14:cNvPr>
              <p14:cNvContentPartPr/>
              <p14:nvPr/>
            </p14:nvContentPartPr>
            <p14:xfrm>
              <a:off x="443880" y="1310400"/>
              <a:ext cx="5758200" cy="226440"/>
            </p14:xfrm>
          </p:contentPart>
        </mc:Choice>
        <mc:Fallback>
          <p:pic>
            <p:nvPicPr>
              <p:cNvPr id="45" name="Ink 44">
                <a:extLst>
                  <a:ext uri="{FF2B5EF4-FFF2-40B4-BE49-F238E27FC236}">
                    <a16:creationId xmlns:a16="http://schemas.microsoft.com/office/drawing/2014/main" id="{3C859DB2-4211-48CD-9718-2D2EF6051210}"/>
                  </a:ext>
                </a:extLst>
              </p:cNvPr>
              <p:cNvPicPr/>
              <p:nvPr/>
            </p:nvPicPr>
            <p:blipFill>
              <a:blip r:embed="rId38"/>
              <a:stretch>
                <a:fillRect/>
              </a:stretch>
            </p:blipFill>
            <p:spPr>
              <a:xfrm>
                <a:off x="434520" y="1301040"/>
                <a:ext cx="5776920" cy="245160"/>
              </a:xfrm>
              <a:prstGeom prst="rect">
                <a:avLst/>
              </a:prstGeom>
            </p:spPr>
          </p:pic>
        </mc:Fallback>
      </mc:AlternateContent>
    </p:spTree>
    <p:extLst>
      <p:ext uri="{BB962C8B-B14F-4D97-AF65-F5344CB8AC3E}">
        <p14:creationId xmlns:p14="http://schemas.microsoft.com/office/powerpoint/2010/main" val="3120323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57BA6"/>
          </a:solidFill>
        </p:spPr>
        <p:txBody>
          <a:bodyPr/>
          <a:lstStyle/>
          <a:p>
            <a:r>
              <a:rPr lang="en-US">
                <a:solidFill>
                  <a:schemeClr val="bg1"/>
                </a:solidFill>
              </a:rPr>
              <a:t>Making predictions</a:t>
            </a:r>
          </a:p>
        </p:txBody>
      </p:sp>
      <p:sp>
        <p:nvSpPr>
          <p:cNvPr id="8" name="Rectangle 7"/>
          <p:cNvSpPr/>
          <p:nvPr/>
        </p:nvSpPr>
        <p:spPr>
          <a:xfrm>
            <a:off x="5423661" y="1650982"/>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7069303" y="3116245"/>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3947245" y="3127271"/>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4" name="Rectangle 13"/>
          <p:cNvSpPr/>
          <p:nvPr/>
        </p:nvSpPr>
        <p:spPr>
          <a:xfrm>
            <a:off x="5389672" y="3116243"/>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15" name="Rectangle 14"/>
          <p:cNvSpPr/>
          <p:nvPr/>
        </p:nvSpPr>
        <p:spPr>
          <a:xfrm>
            <a:off x="6691784" y="3116242"/>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0" name="Rectangle 19"/>
          <p:cNvSpPr/>
          <p:nvPr/>
        </p:nvSpPr>
        <p:spPr>
          <a:xfrm>
            <a:off x="3796241" y="1661391"/>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5052309" y="2521888"/>
            <a:ext cx="1537355"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34" name="Elbow Connector 33"/>
          <p:cNvCxnSpPr>
            <a:stCxn id="32" idx="1"/>
            <a:endCxn id="13" idx="0"/>
          </p:cNvCxnSpPr>
          <p:nvPr/>
        </p:nvCxnSpPr>
        <p:spPr>
          <a:xfrm rot="10800000" flipV="1">
            <a:off x="4436922" y="2722965"/>
            <a:ext cx="615387" cy="40430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6589664" y="2722966"/>
            <a:ext cx="479639" cy="39327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32" idx="2"/>
            <a:endCxn id="14" idx="0"/>
          </p:cNvCxnSpPr>
          <p:nvPr/>
        </p:nvCxnSpPr>
        <p:spPr>
          <a:xfrm>
            <a:off x="5820986" y="2924044"/>
            <a:ext cx="0" cy="19219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5820986" y="2173350"/>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9" name="Rectangle 28"/>
          <p:cNvSpPr/>
          <p:nvPr/>
        </p:nvSpPr>
        <p:spPr>
          <a:xfrm>
            <a:off x="2936938" y="541672"/>
            <a:ext cx="5633952" cy="415498"/>
          </a:xfrm>
          <a:prstGeom prst="rect">
            <a:avLst/>
          </a:prstGeom>
          <a:ln>
            <a:noFill/>
          </a:ln>
        </p:spPr>
        <p:txBody>
          <a:bodyPr wrap="square">
            <a:spAutoFit/>
          </a:bodyPr>
          <a:lstStyle/>
          <a:p>
            <a:pPr lvl="0">
              <a:spcBef>
                <a:spcPct val="20000"/>
              </a:spcBef>
              <a:buClr>
                <a:srgbClr val="5D5555"/>
              </a:buClr>
            </a:pPr>
            <a:r>
              <a:rPr lang="en-US" sz="2100">
                <a:solidFill>
                  <a:schemeClr val="accent6"/>
                </a:solidFill>
                <a:latin typeface="Museo Sans 300"/>
                <a:cs typeface="Museo Sans 300"/>
              </a:rPr>
              <a:t>For each leaf node,  set </a:t>
            </a:r>
            <a:r>
              <a:rPr lang="en-US" sz="2100">
                <a:latin typeface="Museo Sans 500"/>
                <a:cs typeface="Museo Sans 500"/>
              </a:rPr>
              <a:t>ŷ = majority value</a:t>
            </a:r>
            <a:endParaRPr lang="en-US" sz="2100">
              <a:solidFill>
                <a:schemeClr val="accent6"/>
              </a:solidFill>
              <a:latin typeface="Museo Sans 500"/>
              <a:cs typeface="Museo Sans 500"/>
            </a:endParaRPr>
          </a:p>
        </p:txBody>
      </p:sp>
      <p:sp>
        <p:nvSpPr>
          <p:cNvPr id="42" name="Rounded Rectangle 41"/>
          <p:cNvSpPr/>
          <p:nvPr/>
        </p:nvSpPr>
        <p:spPr>
          <a:xfrm>
            <a:off x="3935111" y="3986245"/>
            <a:ext cx="991488" cy="45443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sp>
        <p:nvSpPr>
          <p:cNvPr id="43" name="Rounded Rectangle 42"/>
          <p:cNvSpPr/>
          <p:nvPr/>
        </p:nvSpPr>
        <p:spPr>
          <a:xfrm>
            <a:off x="5338420" y="4008099"/>
            <a:ext cx="991488" cy="45443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sp>
        <p:nvSpPr>
          <p:cNvPr id="45" name="Rounded Rectangle 44"/>
          <p:cNvSpPr/>
          <p:nvPr/>
        </p:nvSpPr>
        <p:spPr>
          <a:xfrm>
            <a:off x="6598156" y="4013749"/>
            <a:ext cx="929636" cy="454432"/>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Risky</a:t>
            </a:r>
          </a:p>
        </p:txBody>
      </p:sp>
      <p:cxnSp>
        <p:nvCxnSpPr>
          <p:cNvPr id="30" name="Straight Arrow Connector 29">
            <a:extLst>
              <a:ext uri="{FF2B5EF4-FFF2-40B4-BE49-F238E27FC236}">
                <a16:creationId xmlns:a16="http://schemas.microsoft.com/office/drawing/2014/main" id="{90D898B2-DB93-5945-A6F8-71585A9ACFDC}"/>
              </a:ext>
            </a:extLst>
          </p:cNvPr>
          <p:cNvCxnSpPr/>
          <p:nvPr/>
        </p:nvCxnSpPr>
        <p:spPr>
          <a:xfrm>
            <a:off x="4436922" y="3637707"/>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2A826B2A-A1BC-AB42-A216-F50C271D308A}"/>
              </a:ext>
            </a:extLst>
          </p:cNvPr>
          <p:cNvCxnSpPr/>
          <p:nvPr/>
        </p:nvCxnSpPr>
        <p:spPr>
          <a:xfrm>
            <a:off x="5834164" y="3651459"/>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BFF87752-4329-834E-829B-3779412DE7AA}"/>
              </a:ext>
            </a:extLst>
          </p:cNvPr>
          <p:cNvCxnSpPr/>
          <p:nvPr/>
        </p:nvCxnSpPr>
        <p:spPr>
          <a:xfrm>
            <a:off x="7069303" y="3651459"/>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CBB44864-31B3-44E8-870F-727599BE7372}"/>
                  </a:ext>
                </a:extLst>
              </p14:cNvPr>
              <p14:cNvContentPartPr/>
              <p14:nvPr/>
            </p14:nvContentPartPr>
            <p14:xfrm>
              <a:off x="6144480" y="900720"/>
              <a:ext cx="1331280" cy="148680"/>
            </p14:xfrm>
          </p:contentPart>
        </mc:Choice>
        <mc:Fallback>
          <p:pic>
            <p:nvPicPr>
              <p:cNvPr id="3" name="Ink 2">
                <a:extLst>
                  <a:ext uri="{FF2B5EF4-FFF2-40B4-BE49-F238E27FC236}">
                    <a16:creationId xmlns:a16="http://schemas.microsoft.com/office/drawing/2014/main" id="{CBB44864-31B3-44E8-870F-727599BE7372}"/>
                  </a:ext>
                </a:extLst>
              </p:cNvPr>
              <p:cNvPicPr/>
              <p:nvPr/>
            </p:nvPicPr>
            <p:blipFill>
              <a:blip r:embed="rId4"/>
              <a:stretch>
                <a:fillRect/>
              </a:stretch>
            </p:blipFill>
            <p:spPr>
              <a:xfrm>
                <a:off x="6128640" y="837360"/>
                <a:ext cx="1362600" cy="2754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3DE0A87B-0CAC-445E-AA57-A6D6501A0460}"/>
                  </a:ext>
                </a:extLst>
              </p14:cNvPr>
              <p14:cNvContentPartPr/>
              <p14:nvPr/>
            </p14:nvContentPartPr>
            <p14:xfrm>
              <a:off x="3790800" y="990360"/>
              <a:ext cx="4768560" cy="4123800"/>
            </p14:xfrm>
          </p:contentPart>
        </mc:Choice>
        <mc:Fallback>
          <p:pic>
            <p:nvPicPr>
              <p:cNvPr id="4" name="Ink 3">
                <a:extLst>
                  <a:ext uri="{FF2B5EF4-FFF2-40B4-BE49-F238E27FC236}">
                    <a16:creationId xmlns:a16="http://schemas.microsoft.com/office/drawing/2014/main" id="{3DE0A87B-0CAC-445E-AA57-A6D6501A0460}"/>
                  </a:ext>
                </a:extLst>
              </p:cNvPr>
              <p:cNvPicPr/>
              <p:nvPr/>
            </p:nvPicPr>
            <p:blipFill>
              <a:blip r:embed="rId6"/>
              <a:stretch>
                <a:fillRect/>
              </a:stretch>
            </p:blipFill>
            <p:spPr>
              <a:xfrm>
                <a:off x="3781440" y="981000"/>
                <a:ext cx="4787280" cy="4142520"/>
              </a:xfrm>
              <a:prstGeom prst="rect">
                <a:avLst/>
              </a:prstGeom>
            </p:spPr>
          </p:pic>
        </mc:Fallback>
      </mc:AlternateContent>
    </p:spTree>
    <p:extLst>
      <p:ext uri="{BB962C8B-B14F-4D97-AF65-F5344CB8AC3E}">
        <p14:creationId xmlns:p14="http://schemas.microsoft.com/office/powerpoint/2010/main" val="100021273"/>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80A3B34-D980-4915-BBDE-2B1B6E0186A8}"/>
              </a:ext>
            </a:extLst>
          </p:cNvPr>
          <p:cNvSpPr>
            <a:spLocks noGrp="1"/>
          </p:cNvSpPr>
          <p:nvPr>
            <p:ph type="title"/>
          </p:nvPr>
        </p:nvSpPr>
        <p:spPr/>
        <p:txBody>
          <a:bodyPr/>
          <a:lstStyle/>
          <a:p>
            <a:endParaRPr lang="en-US"/>
          </a:p>
        </p:txBody>
      </p:sp>
      <p:sp>
        <p:nvSpPr>
          <p:cNvPr id="31" name="Title 1">
            <a:extLst>
              <a:ext uri="{FF2B5EF4-FFF2-40B4-BE49-F238E27FC236}">
                <a16:creationId xmlns:a16="http://schemas.microsoft.com/office/drawing/2014/main" id="{1E143BFC-CA26-4A67-ACBE-C716FA00C0EC}"/>
              </a:ext>
            </a:extLst>
          </p:cNvPr>
          <p:cNvSpPr txBox="1">
            <a:spLocks/>
          </p:cNvSpPr>
          <p:nvPr/>
        </p:nvSpPr>
        <p:spPr>
          <a:xfrm>
            <a:off x="493836" y="205979"/>
            <a:ext cx="8229600" cy="1142024"/>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r>
              <a:rPr lang="en-US">
                <a:solidFill>
                  <a:srgbClr val="B57BA6"/>
                </a:solidFill>
                <a:latin typeface="+mj-lt"/>
              </a:rPr>
              <a:t>How do we select the best feature?</a:t>
            </a:r>
            <a:br>
              <a:rPr lang="en-US">
                <a:solidFill>
                  <a:srgbClr val="B57BA6"/>
                </a:solidFill>
                <a:latin typeface="+mj-lt"/>
              </a:rPr>
            </a:br>
            <a:r>
              <a:rPr lang="en-US" sz="1800">
                <a:solidFill>
                  <a:schemeClr val="bg2">
                    <a:lumMod val="75000"/>
                  </a:schemeClr>
                </a:solidFill>
                <a:latin typeface="+mj-lt"/>
              </a:rPr>
              <a:t>.</a:t>
            </a:r>
            <a:br>
              <a:rPr lang="en-US">
                <a:solidFill>
                  <a:schemeClr val="bg2">
                    <a:lumMod val="75000"/>
                  </a:schemeClr>
                </a:solidFill>
              </a:rPr>
            </a:br>
            <a:r>
              <a:rPr lang="en-US">
                <a:solidFill>
                  <a:schemeClr val="bg2">
                    <a:lumMod val="75000"/>
                  </a:schemeClr>
                </a:solidFill>
                <a:latin typeface="+mn-lt"/>
              </a:rPr>
              <a:t>* Select the split with lowest classification error</a:t>
            </a:r>
            <a:endParaRPr lang="en-US">
              <a:solidFill>
                <a:schemeClr val="bg2">
                  <a:lumMod val="75000"/>
                </a:schemeClr>
              </a:solidFill>
            </a:endParaRPr>
          </a:p>
        </p:txBody>
      </p:sp>
      <p:sp>
        <p:nvSpPr>
          <p:cNvPr id="33" name="Rectangle 32">
            <a:extLst>
              <a:ext uri="{FF2B5EF4-FFF2-40B4-BE49-F238E27FC236}">
                <a16:creationId xmlns:a16="http://schemas.microsoft.com/office/drawing/2014/main" id="{61EAC18F-961F-436C-8509-62FF79BFA11A}"/>
              </a:ext>
            </a:extLst>
          </p:cNvPr>
          <p:cNvSpPr/>
          <p:nvPr/>
        </p:nvSpPr>
        <p:spPr>
          <a:xfrm>
            <a:off x="2100439" y="2374156"/>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37" name="Straight Arrow Connector 36">
            <a:extLst>
              <a:ext uri="{FF2B5EF4-FFF2-40B4-BE49-F238E27FC236}">
                <a16:creationId xmlns:a16="http://schemas.microsoft.com/office/drawing/2014/main" id="{2EDA60AD-B472-4A82-9A86-315F96EDB14F}"/>
              </a:ext>
            </a:extLst>
          </p:cNvPr>
          <p:cNvCxnSpPr>
            <a:stCxn id="40" idx="2"/>
          </p:cNvCxnSpPr>
          <p:nvPr/>
        </p:nvCxnSpPr>
        <p:spPr>
          <a:xfrm flipV="1">
            <a:off x="3761176" y="4120711"/>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38" name="Rectangle 37">
            <a:extLst>
              <a:ext uri="{FF2B5EF4-FFF2-40B4-BE49-F238E27FC236}">
                <a16:creationId xmlns:a16="http://schemas.microsoft.com/office/drawing/2014/main" id="{5AA07C3C-EC94-49D1-8724-41C64AD96CCB}"/>
              </a:ext>
            </a:extLst>
          </p:cNvPr>
          <p:cNvSpPr/>
          <p:nvPr/>
        </p:nvSpPr>
        <p:spPr>
          <a:xfrm>
            <a:off x="639118" y="4128245"/>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39" name="Rectangle 38">
            <a:extLst>
              <a:ext uri="{FF2B5EF4-FFF2-40B4-BE49-F238E27FC236}">
                <a16:creationId xmlns:a16="http://schemas.microsoft.com/office/drawing/2014/main" id="{EA4BD55D-0C5D-4DB9-9AC8-95C41C30D416}"/>
              </a:ext>
            </a:extLst>
          </p:cNvPr>
          <p:cNvSpPr/>
          <p:nvPr/>
        </p:nvSpPr>
        <p:spPr>
          <a:xfrm>
            <a:off x="2069750" y="4113579"/>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40" name="Rectangle 39">
            <a:extLst>
              <a:ext uri="{FF2B5EF4-FFF2-40B4-BE49-F238E27FC236}">
                <a16:creationId xmlns:a16="http://schemas.microsoft.com/office/drawing/2014/main" id="{7F4B9BF6-6BF2-42AE-9BEA-141513606CFB}"/>
              </a:ext>
            </a:extLst>
          </p:cNvPr>
          <p:cNvSpPr/>
          <p:nvPr/>
        </p:nvSpPr>
        <p:spPr>
          <a:xfrm>
            <a:off x="3383657" y="412070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41" name="Rectangle 40">
            <a:extLst>
              <a:ext uri="{FF2B5EF4-FFF2-40B4-BE49-F238E27FC236}">
                <a16:creationId xmlns:a16="http://schemas.microsoft.com/office/drawing/2014/main" id="{AED633DE-728A-4B2E-959B-2989F4BD8821}"/>
              </a:ext>
            </a:extLst>
          </p:cNvPr>
          <p:cNvSpPr/>
          <p:nvPr/>
        </p:nvSpPr>
        <p:spPr>
          <a:xfrm>
            <a:off x="529389" y="2276857"/>
            <a:ext cx="3988200" cy="250980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sp>
        <p:nvSpPr>
          <p:cNvPr id="42" name="Rectangle 41">
            <a:extLst>
              <a:ext uri="{FF2B5EF4-FFF2-40B4-BE49-F238E27FC236}">
                <a16:creationId xmlns:a16="http://schemas.microsoft.com/office/drawing/2014/main" id="{E53F6AEF-8A23-40E0-BF16-FF968B648B12}"/>
              </a:ext>
            </a:extLst>
          </p:cNvPr>
          <p:cNvSpPr/>
          <p:nvPr/>
        </p:nvSpPr>
        <p:spPr>
          <a:xfrm>
            <a:off x="488114" y="2255637"/>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43" name="Diamond 42">
            <a:extLst>
              <a:ext uri="{FF2B5EF4-FFF2-40B4-BE49-F238E27FC236}">
                <a16:creationId xmlns:a16="http://schemas.microsoft.com/office/drawing/2014/main" id="{29169941-B9E4-47BE-9899-38565B96D0BB}"/>
              </a:ext>
            </a:extLst>
          </p:cNvPr>
          <p:cNvSpPr/>
          <p:nvPr/>
        </p:nvSpPr>
        <p:spPr>
          <a:xfrm>
            <a:off x="1618471" y="3251152"/>
            <a:ext cx="1770197"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44" name="Elbow Connector 33">
            <a:extLst>
              <a:ext uri="{FF2B5EF4-FFF2-40B4-BE49-F238E27FC236}">
                <a16:creationId xmlns:a16="http://schemas.microsoft.com/office/drawing/2014/main" id="{7B9A5AE0-A178-4331-81BA-D278877DC984}"/>
              </a:ext>
            </a:extLst>
          </p:cNvPr>
          <p:cNvCxnSpPr>
            <a:stCxn id="43" idx="1"/>
            <a:endCxn id="38" idx="0"/>
          </p:cNvCxnSpPr>
          <p:nvPr/>
        </p:nvCxnSpPr>
        <p:spPr>
          <a:xfrm rot="10800000" flipV="1">
            <a:off x="1128795" y="3452230"/>
            <a:ext cx="489677" cy="67601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45" name="Elbow Connector 34">
            <a:extLst>
              <a:ext uri="{FF2B5EF4-FFF2-40B4-BE49-F238E27FC236}">
                <a16:creationId xmlns:a16="http://schemas.microsoft.com/office/drawing/2014/main" id="{B84868EA-BC8A-42DE-8CD7-2283498FC679}"/>
              </a:ext>
            </a:extLst>
          </p:cNvPr>
          <p:cNvCxnSpPr>
            <a:stCxn id="43" idx="3"/>
            <a:endCxn id="40" idx="0"/>
          </p:cNvCxnSpPr>
          <p:nvPr/>
        </p:nvCxnSpPr>
        <p:spPr>
          <a:xfrm>
            <a:off x="3388668" y="3452230"/>
            <a:ext cx="372508" cy="668478"/>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46" name="Straight Arrow Connector 45">
            <a:extLst>
              <a:ext uri="{FF2B5EF4-FFF2-40B4-BE49-F238E27FC236}">
                <a16:creationId xmlns:a16="http://schemas.microsoft.com/office/drawing/2014/main" id="{F406EFE2-F101-4DA4-8490-8AAD8A4CE6BD}"/>
              </a:ext>
            </a:extLst>
          </p:cNvPr>
          <p:cNvCxnSpPr>
            <a:stCxn id="43" idx="2"/>
            <a:endCxn id="39" idx="0"/>
          </p:cNvCxnSpPr>
          <p:nvPr/>
        </p:nvCxnSpPr>
        <p:spPr>
          <a:xfrm flipH="1">
            <a:off x="2501064" y="3653308"/>
            <a:ext cx="2506" cy="460271"/>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47" name="Straight Arrow Connector 46">
            <a:extLst>
              <a:ext uri="{FF2B5EF4-FFF2-40B4-BE49-F238E27FC236}">
                <a16:creationId xmlns:a16="http://schemas.microsoft.com/office/drawing/2014/main" id="{7D481B91-64C1-44AD-9538-D7E855DFEC53}"/>
              </a:ext>
            </a:extLst>
          </p:cNvPr>
          <p:cNvCxnSpPr>
            <a:stCxn id="33" idx="2"/>
            <a:endCxn id="43" idx="0"/>
          </p:cNvCxnSpPr>
          <p:nvPr/>
        </p:nvCxnSpPr>
        <p:spPr>
          <a:xfrm>
            <a:off x="2497765" y="2896524"/>
            <a:ext cx="5805" cy="35462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48" name="Rectangle 47">
            <a:extLst>
              <a:ext uri="{FF2B5EF4-FFF2-40B4-BE49-F238E27FC236}">
                <a16:creationId xmlns:a16="http://schemas.microsoft.com/office/drawing/2014/main" id="{218B099D-9FE5-43AB-847C-4292BADAEBD0}"/>
              </a:ext>
            </a:extLst>
          </p:cNvPr>
          <p:cNvSpPr/>
          <p:nvPr/>
        </p:nvSpPr>
        <p:spPr>
          <a:xfrm>
            <a:off x="639118" y="1854280"/>
            <a:ext cx="3723893" cy="415498"/>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1: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Credit</a:t>
            </a:r>
          </a:p>
        </p:txBody>
      </p:sp>
      <p:grpSp>
        <p:nvGrpSpPr>
          <p:cNvPr id="49" name="Group 48">
            <a:extLst>
              <a:ext uri="{FF2B5EF4-FFF2-40B4-BE49-F238E27FC236}">
                <a16:creationId xmlns:a16="http://schemas.microsoft.com/office/drawing/2014/main" id="{3343A123-BAB6-4056-AD34-E1370315020F}"/>
              </a:ext>
            </a:extLst>
          </p:cNvPr>
          <p:cNvGrpSpPr/>
          <p:nvPr/>
        </p:nvGrpSpPr>
        <p:grpSpPr>
          <a:xfrm>
            <a:off x="4843576" y="1861930"/>
            <a:ext cx="3878780" cy="2942918"/>
            <a:chOff x="6456513" y="2482572"/>
            <a:chExt cx="5171706" cy="3923891"/>
          </a:xfrm>
        </p:grpSpPr>
        <p:sp>
          <p:nvSpPr>
            <p:cNvPr id="50" name="Rectangle 49">
              <a:extLst>
                <a:ext uri="{FF2B5EF4-FFF2-40B4-BE49-F238E27FC236}">
                  <a16:creationId xmlns:a16="http://schemas.microsoft.com/office/drawing/2014/main" id="{0B4BE1E9-F6B7-450A-951E-747F6388DB26}"/>
                </a:ext>
              </a:extLst>
            </p:cNvPr>
            <p:cNvSpPr/>
            <p:nvPr/>
          </p:nvSpPr>
          <p:spPr>
            <a:xfrm>
              <a:off x="8664759" y="3165542"/>
              <a:ext cx="1059534" cy="69649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51" name="Rectangle 50">
              <a:extLst>
                <a:ext uri="{FF2B5EF4-FFF2-40B4-BE49-F238E27FC236}">
                  <a16:creationId xmlns:a16="http://schemas.microsoft.com/office/drawing/2014/main" id="{96206312-2A33-4B2E-B74F-72D2C9DFB5D4}"/>
                </a:ext>
              </a:extLst>
            </p:cNvPr>
            <p:cNvSpPr/>
            <p:nvPr/>
          </p:nvSpPr>
          <p:spPr>
            <a:xfrm>
              <a:off x="7225967" y="5491825"/>
              <a:ext cx="1229581" cy="685236"/>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p:txBody>
        </p:sp>
        <p:sp>
          <p:nvSpPr>
            <p:cNvPr id="52" name="Rectangle 51">
              <a:extLst>
                <a:ext uri="{FF2B5EF4-FFF2-40B4-BE49-F238E27FC236}">
                  <a16:creationId xmlns:a16="http://schemas.microsoft.com/office/drawing/2014/main" id="{97B6AE2F-8569-4FC7-B7C8-9802B9816643}"/>
                </a:ext>
              </a:extLst>
            </p:cNvPr>
            <p:cNvSpPr/>
            <p:nvPr/>
          </p:nvSpPr>
          <p:spPr>
            <a:xfrm>
              <a:off x="10079808" y="5505106"/>
              <a:ext cx="1229582" cy="67826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p:txBody>
        </p:sp>
        <p:sp>
          <p:nvSpPr>
            <p:cNvPr id="53" name="Rectangle 52">
              <a:extLst>
                <a:ext uri="{FF2B5EF4-FFF2-40B4-BE49-F238E27FC236}">
                  <a16:creationId xmlns:a16="http://schemas.microsoft.com/office/drawing/2014/main" id="{EC09BE52-4F60-46F4-BDE4-6C951FDCBCA5}"/>
                </a:ext>
              </a:extLst>
            </p:cNvPr>
            <p:cNvSpPr/>
            <p:nvPr/>
          </p:nvSpPr>
          <p:spPr>
            <a:xfrm>
              <a:off x="6578977" y="3007517"/>
              <a:ext cx="5049242" cy="339894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sp>
          <p:nvSpPr>
            <p:cNvPr id="54" name="Rectangle 53">
              <a:extLst>
                <a:ext uri="{FF2B5EF4-FFF2-40B4-BE49-F238E27FC236}">
                  <a16:creationId xmlns:a16="http://schemas.microsoft.com/office/drawing/2014/main" id="{A28FCD8E-BE68-430F-BCD0-D169F8B42382}"/>
                </a:ext>
              </a:extLst>
            </p:cNvPr>
            <p:cNvSpPr/>
            <p:nvPr/>
          </p:nvSpPr>
          <p:spPr>
            <a:xfrm>
              <a:off x="6617833" y="3034589"/>
              <a:ext cx="1590606" cy="738664"/>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55" name="Diamond 54">
              <a:extLst>
                <a:ext uri="{FF2B5EF4-FFF2-40B4-BE49-F238E27FC236}">
                  <a16:creationId xmlns:a16="http://schemas.microsoft.com/office/drawing/2014/main" id="{BC117D8A-7ED0-4CEB-B686-71162F9E113A}"/>
                </a:ext>
              </a:extLst>
            </p:cNvPr>
            <p:cNvSpPr/>
            <p:nvPr/>
          </p:nvSpPr>
          <p:spPr>
            <a:xfrm>
              <a:off x="8309244" y="4349047"/>
              <a:ext cx="1770564" cy="536208"/>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56" name="Elbow Connector 92">
              <a:extLst>
                <a:ext uri="{FF2B5EF4-FFF2-40B4-BE49-F238E27FC236}">
                  <a16:creationId xmlns:a16="http://schemas.microsoft.com/office/drawing/2014/main" id="{F6ECC14E-8063-40A4-89BA-DCB6B208CDA6}"/>
                </a:ext>
              </a:extLst>
            </p:cNvPr>
            <p:cNvCxnSpPr>
              <a:stCxn id="51" idx="0"/>
              <a:endCxn id="55" idx="1"/>
            </p:cNvCxnSpPr>
            <p:nvPr/>
          </p:nvCxnSpPr>
          <p:spPr>
            <a:xfrm rot="5400000" flipH="1" flipV="1">
              <a:off x="7637664" y="4820245"/>
              <a:ext cx="874674" cy="46848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7" name="Elbow Connector 93">
              <a:extLst>
                <a:ext uri="{FF2B5EF4-FFF2-40B4-BE49-F238E27FC236}">
                  <a16:creationId xmlns:a16="http://schemas.microsoft.com/office/drawing/2014/main" id="{8112AA6B-8A4F-4D94-BFEE-E34510CE90E6}"/>
                </a:ext>
              </a:extLst>
            </p:cNvPr>
            <p:cNvCxnSpPr>
              <a:stCxn id="52" idx="0"/>
              <a:endCxn id="55" idx="3"/>
            </p:cNvCxnSpPr>
            <p:nvPr/>
          </p:nvCxnSpPr>
          <p:spPr>
            <a:xfrm rot="16200000" flipV="1">
              <a:off x="9943227" y="4753733"/>
              <a:ext cx="887955" cy="614791"/>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7AE87E4C-1160-4F01-875D-EA150088114D}"/>
                </a:ext>
              </a:extLst>
            </p:cNvPr>
            <p:cNvCxnSpPr>
              <a:stCxn id="50" idx="2"/>
              <a:endCxn id="55" idx="0"/>
            </p:cNvCxnSpPr>
            <p:nvPr/>
          </p:nvCxnSpPr>
          <p:spPr>
            <a:xfrm>
              <a:off x="9194526" y="3862032"/>
              <a:ext cx="0" cy="48701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59" name="Rectangle 58">
              <a:extLst>
                <a:ext uri="{FF2B5EF4-FFF2-40B4-BE49-F238E27FC236}">
                  <a16:creationId xmlns:a16="http://schemas.microsoft.com/office/drawing/2014/main" id="{A6349C7A-64C6-4B2C-93D4-1E6B111043E9}"/>
                </a:ext>
              </a:extLst>
            </p:cNvPr>
            <p:cNvSpPr/>
            <p:nvPr/>
          </p:nvSpPr>
          <p:spPr>
            <a:xfrm>
              <a:off x="6456513" y="2482572"/>
              <a:ext cx="5105755" cy="553997"/>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2: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Term</a:t>
              </a:r>
            </a:p>
          </p:txBody>
        </p:sp>
      </p:grpSp>
    </p:spTree>
    <p:extLst>
      <p:ext uri="{BB962C8B-B14F-4D97-AF65-F5344CB8AC3E}">
        <p14:creationId xmlns:p14="http://schemas.microsoft.com/office/powerpoint/2010/main" val="5210825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7897" y="250742"/>
            <a:ext cx="8229600" cy="1142024"/>
          </a:xfrm>
          <a:solidFill>
            <a:schemeClr val="bg1"/>
          </a:solidFill>
        </p:spPr>
        <p:txBody>
          <a:bodyPr/>
          <a:lstStyle/>
          <a:p>
            <a:r>
              <a:rPr lang="en-US">
                <a:solidFill>
                  <a:srgbClr val="B57BA6"/>
                </a:solidFill>
                <a:latin typeface="+mj-lt"/>
              </a:rPr>
              <a:t>Calculate the node values.</a:t>
            </a:r>
            <a:br>
              <a:rPr lang="en-US">
                <a:solidFill>
                  <a:srgbClr val="B57BA6"/>
                </a:solidFill>
                <a:latin typeface="+mj-lt"/>
              </a:rPr>
            </a:br>
            <a:endParaRPr lang="en-US">
              <a:solidFill>
                <a:schemeClr val="bg2">
                  <a:lumMod val="75000"/>
                </a:schemeClr>
              </a:solidFill>
            </a:endParaRPr>
          </a:p>
        </p:txBody>
      </p:sp>
      <p:grpSp>
        <p:nvGrpSpPr>
          <p:cNvPr id="3" name="Group 2"/>
          <p:cNvGrpSpPr/>
          <p:nvPr/>
        </p:nvGrpSpPr>
        <p:grpSpPr>
          <a:xfrm>
            <a:off x="4888180" y="978753"/>
            <a:ext cx="3878780" cy="2942918"/>
            <a:chOff x="6456513" y="2482572"/>
            <a:chExt cx="5171706" cy="3923891"/>
          </a:xfrm>
        </p:grpSpPr>
        <p:sp>
          <p:nvSpPr>
            <p:cNvPr id="22" name="Rectangle 21"/>
            <p:cNvSpPr/>
            <p:nvPr/>
          </p:nvSpPr>
          <p:spPr>
            <a:xfrm>
              <a:off x="8664759" y="3165542"/>
              <a:ext cx="1059534" cy="69649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26" name="Rectangle 25"/>
            <p:cNvSpPr/>
            <p:nvPr/>
          </p:nvSpPr>
          <p:spPr>
            <a:xfrm>
              <a:off x="7225967" y="5491825"/>
              <a:ext cx="1229581" cy="685236"/>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endParaRPr lang="en-US" sz="1500">
                <a:solidFill>
                  <a:schemeClr val="accent4"/>
                </a:solidFill>
                <a:latin typeface="Museo Sans 300" charset="0"/>
                <a:ea typeface="Museo Sans 300" charset="0"/>
                <a:cs typeface="Museo Sans 300" charset="0"/>
              </a:endParaRPr>
            </a:p>
          </p:txBody>
        </p:sp>
        <p:sp>
          <p:nvSpPr>
            <p:cNvPr id="28" name="Rectangle 27"/>
            <p:cNvSpPr/>
            <p:nvPr/>
          </p:nvSpPr>
          <p:spPr>
            <a:xfrm>
              <a:off x="10079808" y="5505106"/>
              <a:ext cx="1229582" cy="67826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p:txBody>
        </p:sp>
        <p:sp>
          <p:nvSpPr>
            <p:cNvPr id="29" name="Rectangle 28"/>
            <p:cNvSpPr/>
            <p:nvPr/>
          </p:nvSpPr>
          <p:spPr>
            <a:xfrm>
              <a:off x="6578977" y="3007517"/>
              <a:ext cx="5049242" cy="339894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sp>
          <p:nvSpPr>
            <p:cNvPr id="30" name="Rectangle 29"/>
            <p:cNvSpPr/>
            <p:nvPr/>
          </p:nvSpPr>
          <p:spPr>
            <a:xfrm>
              <a:off x="6617833" y="3034589"/>
              <a:ext cx="1590606" cy="738664"/>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92" name="Diamond 91"/>
            <p:cNvSpPr/>
            <p:nvPr/>
          </p:nvSpPr>
          <p:spPr>
            <a:xfrm>
              <a:off x="8309244" y="4349047"/>
              <a:ext cx="1770564" cy="536208"/>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93" name="Elbow Connector 92"/>
            <p:cNvCxnSpPr>
              <a:stCxn id="26" idx="0"/>
              <a:endCxn id="92" idx="1"/>
            </p:cNvCxnSpPr>
            <p:nvPr/>
          </p:nvCxnSpPr>
          <p:spPr>
            <a:xfrm rot="5400000" flipH="1" flipV="1">
              <a:off x="7637664" y="4820245"/>
              <a:ext cx="874674" cy="46848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4" name="Elbow Connector 93"/>
            <p:cNvCxnSpPr>
              <a:stCxn id="28" idx="0"/>
              <a:endCxn id="92" idx="3"/>
            </p:cNvCxnSpPr>
            <p:nvPr/>
          </p:nvCxnSpPr>
          <p:spPr>
            <a:xfrm rot="16200000" flipV="1">
              <a:off x="9943227" y="4753733"/>
              <a:ext cx="887955" cy="614791"/>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a:stCxn id="22" idx="2"/>
              <a:endCxn id="92" idx="0"/>
            </p:cNvCxnSpPr>
            <p:nvPr/>
          </p:nvCxnSpPr>
          <p:spPr>
            <a:xfrm>
              <a:off x="9194526" y="3862032"/>
              <a:ext cx="0" cy="48701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37" name="Rectangle 136"/>
            <p:cNvSpPr/>
            <p:nvPr/>
          </p:nvSpPr>
          <p:spPr>
            <a:xfrm>
              <a:off x="6456513" y="2482572"/>
              <a:ext cx="5105755" cy="553997"/>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2: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Term</a:t>
              </a:r>
            </a:p>
          </p:txBody>
        </p:sp>
      </p:grpSp>
      <p:graphicFrame>
        <p:nvGraphicFramePr>
          <p:cNvPr id="31" name="Content Placeholder 4">
            <a:extLst>
              <a:ext uri="{FF2B5EF4-FFF2-40B4-BE49-F238E27FC236}">
                <a16:creationId xmlns:a16="http://schemas.microsoft.com/office/drawing/2014/main" id="{77D72BFA-BE68-E84B-A388-0401D251E07F}"/>
              </a:ext>
            </a:extLst>
          </p:cNvPr>
          <p:cNvGraphicFramePr>
            <a:graphicFrameLocks/>
          </p:cNvGraphicFramePr>
          <p:nvPr>
            <p:extLst>
              <p:ext uri="{D42A27DB-BD31-4B8C-83A1-F6EECF244321}">
                <p14:modId xmlns:p14="http://schemas.microsoft.com/office/powerpoint/2010/main" val="4226409106"/>
              </p:ext>
            </p:extLst>
          </p:nvPr>
        </p:nvGraphicFramePr>
        <p:xfrm>
          <a:off x="622717" y="1298326"/>
          <a:ext cx="3996858" cy="2697480"/>
        </p:xfrm>
        <a:graphic>
          <a:graphicData uri="http://schemas.openxmlformats.org/drawingml/2006/table">
            <a:tbl>
              <a:tblPr firstRow="1" bandRow="1">
                <a:tableStyleId>{B301B821-A1FF-4177-AEE7-76D212191A09}</a:tableStyleId>
              </a:tblPr>
              <a:tblGrid>
                <a:gridCol w="1240514">
                  <a:extLst>
                    <a:ext uri="{9D8B030D-6E8A-4147-A177-3AD203B41FA5}">
                      <a16:colId xmlns:a16="http://schemas.microsoft.com/office/drawing/2014/main" val="20000"/>
                    </a:ext>
                  </a:extLst>
                </a:gridCol>
                <a:gridCol w="1038341">
                  <a:extLst>
                    <a:ext uri="{9D8B030D-6E8A-4147-A177-3AD203B41FA5}">
                      <a16:colId xmlns:a16="http://schemas.microsoft.com/office/drawing/2014/main" val="20001"/>
                    </a:ext>
                  </a:extLst>
                </a:gridCol>
                <a:gridCol w="863752">
                  <a:extLst>
                    <a:ext uri="{9D8B030D-6E8A-4147-A177-3AD203B41FA5}">
                      <a16:colId xmlns:a16="http://schemas.microsoft.com/office/drawing/2014/main" val="20002"/>
                    </a:ext>
                  </a:extLst>
                </a:gridCol>
                <a:gridCol w="854251">
                  <a:extLst>
                    <a:ext uri="{9D8B030D-6E8A-4147-A177-3AD203B41FA5}">
                      <a16:colId xmlns:a16="http://schemas.microsoft.com/office/drawing/2014/main" val="20003"/>
                    </a:ext>
                  </a:extLst>
                </a:gridCol>
              </a:tblGrid>
              <a:tr h="228600">
                <a:tc>
                  <a:txBody>
                    <a:bodyPr/>
                    <a:lstStyle/>
                    <a:p>
                      <a:pPr algn="ctr"/>
                      <a:r>
                        <a:rPr lang="en-US" sz="1100">
                          <a:latin typeface="Museo Sans 700"/>
                          <a:cs typeface="Museo Sans 700"/>
                        </a:rPr>
                        <a:t>Credit</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700"/>
                          <a:cs typeface="Museo Sans 700"/>
                        </a:rPr>
                        <a:t>Term</a:t>
                      </a:r>
                      <a:endParaRPr lang="en-US" sz="11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a:latin typeface="Museo Sans 700"/>
                          <a:cs typeface="Museo Sans 700"/>
                        </a:rPr>
                        <a:t>Income</a:t>
                      </a:r>
                    </a:p>
                  </a:txBody>
                  <a:tcPr marL="68580" marR="68580" marT="34290" marB="34290"/>
                </a:tc>
                <a:tc>
                  <a:txBody>
                    <a:bodyPr/>
                    <a:lstStyle/>
                    <a:p>
                      <a:pPr algn="ctr"/>
                      <a:r>
                        <a:rPr lang="en-US" sz="1100">
                          <a:latin typeface="Museo Sans 300"/>
                          <a:cs typeface="Museo Sans 300"/>
                        </a:rPr>
                        <a:t>y</a:t>
                      </a:r>
                    </a:p>
                  </a:txBody>
                  <a:tcPr marL="68580" marR="68580" marT="34290" marB="34290"/>
                </a:tc>
                <a:extLst>
                  <a:ext uri="{0D108BD9-81ED-4DB2-BD59-A6C34878D82A}">
                    <a16:rowId xmlns:a16="http://schemas.microsoft.com/office/drawing/2014/main" val="10000"/>
                  </a:ext>
                </a:extLst>
              </a:tr>
              <a:tr h="278130">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1"/>
                  </a:ext>
                </a:extLst>
              </a:tr>
              <a:tr h="278130">
                <a:tc>
                  <a:txBody>
                    <a:bodyPr/>
                    <a:lstStyle/>
                    <a:p>
                      <a:pPr algn="ctr"/>
                      <a:r>
                        <a:rPr lang="en-US" sz="1100">
                          <a:latin typeface="Museo Sans 300"/>
                          <a:cs typeface="Museo Sans 300"/>
                        </a:rPr>
                        <a:t>fair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2"/>
                  </a:ext>
                </a:extLst>
              </a:tr>
              <a:tr h="27813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3"/>
                  </a:ext>
                </a:extLst>
              </a:tr>
              <a:tr h="278130">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4"/>
                  </a:ext>
                </a:extLst>
              </a:tr>
              <a:tr h="278130">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5"/>
                  </a:ext>
                </a:extLst>
              </a:tr>
              <a:tr h="278130">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6"/>
                  </a:ext>
                </a:extLst>
              </a:tr>
              <a:tr h="278130">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3</a:t>
                      </a:r>
                      <a:r>
                        <a:rPr lang="en-US" sz="1100" baseline="0">
                          <a:latin typeface="Museo Sans 300"/>
                          <a:cs typeface="Museo Sans 300"/>
                        </a:rPr>
                        <a:t>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7"/>
                  </a:ext>
                </a:extLst>
              </a:tr>
              <a:tr h="278130">
                <a:tc>
                  <a:txBody>
                    <a:bodyPr/>
                    <a:lstStyle/>
                    <a:p>
                      <a:pPr algn="ctr"/>
                      <a:r>
                        <a:rPr lang="en-US" sz="1100">
                          <a:latin typeface="Museo Sans 300"/>
                          <a:cs typeface="Museo Sans 300"/>
                        </a:rPr>
                        <a:t>poor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5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low</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8"/>
                  </a:ext>
                </a:extLst>
              </a:tr>
              <a:tr h="101966">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a:latin typeface="Museo Sans 300"/>
                          <a:cs typeface="Museo Sans 300"/>
                        </a:rPr>
                        <a:t>3 </a:t>
                      </a:r>
                      <a:r>
                        <a:rPr lang="en-US" sz="1100" baseline="0" err="1">
                          <a:latin typeface="Museo Sans 300"/>
                          <a:cs typeface="Museo Sans 300"/>
                        </a:rPr>
                        <a:t>yrs</a:t>
                      </a:r>
                      <a:endParaRPr lang="en-US" sz="1100">
                        <a:latin typeface="Museo Sans 300"/>
                        <a:cs typeface="Museo Sans 300"/>
                      </a:endParaRP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high</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9"/>
                  </a:ext>
                </a:extLst>
              </a:tr>
            </a:tbl>
          </a:graphicData>
        </a:graphic>
      </p:graphicFrame>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2F6355F8-DBD8-4359-95DA-CB18A9E607F1}"/>
                  </a:ext>
                </a:extLst>
              </p14:cNvPr>
              <p14:cNvContentPartPr/>
              <p14:nvPr/>
            </p14:nvContentPartPr>
            <p14:xfrm>
              <a:off x="947880" y="700200"/>
              <a:ext cx="3625560" cy="2468160"/>
            </p14:xfrm>
          </p:contentPart>
        </mc:Choice>
        <mc:Fallback>
          <p:pic>
            <p:nvPicPr>
              <p:cNvPr id="4" name="Ink 3">
                <a:extLst>
                  <a:ext uri="{FF2B5EF4-FFF2-40B4-BE49-F238E27FC236}">
                    <a16:creationId xmlns:a16="http://schemas.microsoft.com/office/drawing/2014/main" id="{2F6355F8-DBD8-4359-95DA-CB18A9E607F1}"/>
                  </a:ext>
                </a:extLst>
              </p:cNvPr>
              <p:cNvPicPr/>
              <p:nvPr/>
            </p:nvPicPr>
            <p:blipFill>
              <a:blip r:embed="rId4"/>
              <a:stretch>
                <a:fillRect/>
              </a:stretch>
            </p:blipFill>
            <p:spPr>
              <a:xfrm>
                <a:off x="938520" y="690840"/>
                <a:ext cx="3644280" cy="2486880"/>
              </a:xfrm>
              <a:prstGeom prst="rect">
                <a:avLst/>
              </a:prstGeom>
            </p:spPr>
          </p:pic>
        </mc:Fallback>
      </mc:AlternateContent>
    </p:spTree>
    <p:extLst>
      <p:ext uri="{BB962C8B-B14F-4D97-AF65-F5344CB8AC3E}">
        <p14:creationId xmlns:p14="http://schemas.microsoft.com/office/powerpoint/2010/main" val="18646936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8888E-6A43-2F48-A580-A16A7EFB0190}"/>
              </a:ext>
            </a:extLst>
          </p:cNvPr>
          <p:cNvSpPr>
            <a:spLocks noGrp="1"/>
          </p:cNvSpPr>
          <p:nvPr>
            <p:ph type="title"/>
          </p:nvPr>
        </p:nvSpPr>
        <p:spPr/>
        <p:txBody>
          <a:bodyPr/>
          <a:lstStyle/>
          <a:p>
            <a:r>
              <a:rPr lang="en-US"/>
              <a:t>Interpreting Score</a:t>
            </a:r>
          </a:p>
        </p:txBody>
      </p:sp>
      <p:sp>
        <p:nvSpPr>
          <p:cNvPr id="4" name="Slide Number Placeholder 3">
            <a:extLst>
              <a:ext uri="{FF2B5EF4-FFF2-40B4-BE49-F238E27FC236}">
                <a16:creationId xmlns:a16="http://schemas.microsoft.com/office/drawing/2014/main" id="{D29543F2-9D01-D540-92A2-5D75A0FE7EB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cxnSp>
        <p:nvCxnSpPr>
          <p:cNvPr id="66" name="Straight Arrow Connector 65">
            <a:extLst>
              <a:ext uri="{FF2B5EF4-FFF2-40B4-BE49-F238E27FC236}">
                <a16:creationId xmlns:a16="http://schemas.microsoft.com/office/drawing/2014/main" id="{CDA1407D-4647-DF4E-9089-2A25AC142693}"/>
              </a:ext>
            </a:extLst>
          </p:cNvPr>
          <p:cNvCxnSpPr>
            <a:cxnSpLocks/>
          </p:cNvCxnSpPr>
          <p:nvPr/>
        </p:nvCxnSpPr>
        <p:spPr>
          <a:xfrm>
            <a:off x="3597216" y="879894"/>
            <a:ext cx="4563373" cy="0"/>
          </a:xfrm>
          <a:prstGeom prst="straightConnector1">
            <a:avLst/>
          </a:prstGeom>
          <a:ln w="28575">
            <a:solidFill>
              <a:srgbClr val="B57BA6"/>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0" name="Rectangle 69">
                <a:extLst>
                  <a:ext uri="{FF2B5EF4-FFF2-40B4-BE49-F238E27FC236}">
                    <a16:creationId xmlns:a16="http://schemas.microsoft.com/office/drawing/2014/main" id="{720B50C9-D345-574D-896E-F04F20644487}"/>
                  </a:ext>
                </a:extLst>
              </p:cNvPr>
              <p:cNvSpPr/>
              <p:nvPr/>
            </p:nvSpPr>
            <p:spPr>
              <a:xfrm>
                <a:off x="4945890" y="483384"/>
                <a:ext cx="1866024"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𝑆𝑐𝑜𝑟𝑒</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𝑇</m:t>
                          </m:r>
                        </m:sup>
                      </m:sSup>
                      <m:r>
                        <a:rPr lang="en-US" b="0" i="1" smtClean="0">
                          <a:latin typeface="Cambria Math" panose="02040503050406030204" pitchFamily="18" charset="0"/>
                        </a:rPr>
                        <m:t>h</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oMath>
                  </m:oMathPara>
                </a14:m>
                <a:endParaRPr lang="en-US"/>
              </a:p>
            </p:txBody>
          </p:sp>
        </mc:Choice>
        <mc:Fallback xmlns="">
          <p:sp>
            <p:nvSpPr>
              <p:cNvPr id="70" name="Rectangle 69">
                <a:extLst>
                  <a:ext uri="{FF2B5EF4-FFF2-40B4-BE49-F238E27FC236}">
                    <a16:creationId xmlns:a16="http://schemas.microsoft.com/office/drawing/2014/main" id="{720B50C9-D345-574D-896E-F04F20644487}"/>
                  </a:ext>
                </a:extLst>
              </p:cNvPr>
              <p:cNvSpPr>
                <a:spLocks noRot="1" noChangeAspect="1" noMove="1" noResize="1" noEditPoints="1" noAdjustHandles="1" noChangeArrowheads="1" noChangeShapeType="1" noTextEdit="1"/>
              </p:cNvSpPr>
              <p:nvPr/>
            </p:nvSpPr>
            <p:spPr>
              <a:xfrm>
                <a:off x="4945890" y="483384"/>
                <a:ext cx="1866024" cy="307777"/>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Rectangle 70">
                <a:extLst>
                  <a:ext uri="{FF2B5EF4-FFF2-40B4-BE49-F238E27FC236}">
                    <a16:creationId xmlns:a16="http://schemas.microsoft.com/office/drawing/2014/main" id="{1BAE64FE-877E-CF4D-8AAF-45145A6EF7C8}"/>
                  </a:ext>
                </a:extLst>
              </p:cNvPr>
              <p:cNvSpPr/>
              <p:nvPr/>
            </p:nvSpPr>
            <p:spPr>
              <a:xfrm>
                <a:off x="3352671" y="953776"/>
                <a:ext cx="521297"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a:p>
            </p:txBody>
          </p:sp>
        </mc:Choice>
        <mc:Fallback xmlns="">
          <p:sp>
            <p:nvSpPr>
              <p:cNvPr id="71" name="Rectangle 70">
                <a:extLst>
                  <a:ext uri="{FF2B5EF4-FFF2-40B4-BE49-F238E27FC236}">
                    <a16:creationId xmlns:a16="http://schemas.microsoft.com/office/drawing/2014/main" id="{1BAE64FE-877E-CF4D-8AAF-45145A6EF7C8}"/>
                  </a:ext>
                </a:extLst>
              </p:cNvPr>
              <p:cNvSpPr>
                <a:spLocks noRot="1" noChangeAspect="1" noMove="1" noResize="1" noEditPoints="1" noAdjustHandles="1" noChangeArrowheads="1" noChangeShapeType="1" noTextEdit="1"/>
              </p:cNvSpPr>
              <p:nvPr/>
            </p:nvSpPr>
            <p:spPr>
              <a:xfrm>
                <a:off x="3352671" y="953776"/>
                <a:ext cx="521297" cy="30777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Rectangle 71">
                <a:extLst>
                  <a:ext uri="{FF2B5EF4-FFF2-40B4-BE49-F238E27FC236}">
                    <a16:creationId xmlns:a16="http://schemas.microsoft.com/office/drawing/2014/main" id="{7B9A6088-26B7-8549-A194-56F6760505C2}"/>
                  </a:ext>
                </a:extLst>
              </p:cNvPr>
              <p:cNvSpPr/>
              <p:nvPr/>
            </p:nvSpPr>
            <p:spPr>
              <a:xfrm>
                <a:off x="7897561" y="956348"/>
                <a:ext cx="386644"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a:p>
            </p:txBody>
          </p:sp>
        </mc:Choice>
        <mc:Fallback xmlns="">
          <p:sp>
            <p:nvSpPr>
              <p:cNvPr id="72" name="Rectangle 71">
                <a:extLst>
                  <a:ext uri="{FF2B5EF4-FFF2-40B4-BE49-F238E27FC236}">
                    <a16:creationId xmlns:a16="http://schemas.microsoft.com/office/drawing/2014/main" id="{7B9A6088-26B7-8549-A194-56F6760505C2}"/>
                  </a:ext>
                </a:extLst>
              </p:cNvPr>
              <p:cNvSpPr>
                <a:spLocks noRot="1" noChangeAspect="1" noMove="1" noResize="1" noEditPoints="1" noAdjustHandles="1" noChangeArrowheads="1" noChangeShapeType="1" noTextEdit="1"/>
              </p:cNvSpPr>
              <p:nvPr/>
            </p:nvSpPr>
            <p:spPr>
              <a:xfrm>
                <a:off x="7897561" y="956348"/>
                <a:ext cx="386644" cy="30777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3" name="Rectangle 72">
                <a:extLst>
                  <a:ext uri="{FF2B5EF4-FFF2-40B4-BE49-F238E27FC236}">
                    <a16:creationId xmlns:a16="http://schemas.microsoft.com/office/drawing/2014/main" id="{186E0A99-30D5-4341-B9FE-94B54F7579B4}"/>
                  </a:ext>
                </a:extLst>
              </p:cNvPr>
              <p:cNvSpPr/>
              <p:nvPr/>
            </p:nvSpPr>
            <p:spPr>
              <a:xfrm>
                <a:off x="5712029" y="953775"/>
                <a:ext cx="333746"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0</m:t>
                      </m:r>
                    </m:oMath>
                  </m:oMathPara>
                </a14:m>
                <a:endParaRPr lang="en-US"/>
              </a:p>
            </p:txBody>
          </p:sp>
        </mc:Choice>
        <mc:Fallback xmlns="">
          <p:sp>
            <p:nvSpPr>
              <p:cNvPr id="73" name="Rectangle 72">
                <a:extLst>
                  <a:ext uri="{FF2B5EF4-FFF2-40B4-BE49-F238E27FC236}">
                    <a16:creationId xmlns:a16="http://schemas.microsoft.com/office/drawing/2014/main" id="{186E0A99-30D5-4341-B9FE-94B54F7579B4}"/>
                  </a:ext>
                </a:extLst>
              </p:cNvPr>
              <p:cNvSpPr>
                <a:spLocks noRot="1" noChangeAspect="1" noMove="1" noResize="1" noEditPoints="1" noAdjustHandles="1" noChangeArrowheads="1" noChangeShapeType="1" noTextEdit="1"/>
              </p:cNvSpPr>
              <p:nvPr/>
            </p:nvSpPr>
            <p:spPr>
              <a:xfrm>
                <a:off x="5712029" y="953775"/>
                <a:ext cx="333746" cy="307777"/>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4" name="Rectangle 73">
                <a:extLst>
                  <a:ext uri="{FF2B5EF4-FFF2-40B4-BE49-F238E27FC236}">
                    <a16:creationId xmlns:a16="http://schemas.microsoft.com/office/drawing/2014/main" id="{7FC0A7EB-6623-0942-B2E6-32981EFD93F4}"/>
                  </a:ext>
                </a:extLst>
              </p:cNvPr>
              <p:cNvSpPr/>
              <p:nvPr/>
            </p:nvSpPr>
            <p:spPr>
              <a:xfrm>
                <a:off x="4349850" y="953775"/>
                <a:ext cx="856773"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dirty="0" smtClean="0">
                                  <a:solidFill>
                                    <a:srgbClr val="6093C5"/>
                                  </a:solidFill>
                                  <a:latin typeface="Cambria Math" panose="02040503050406030204" pitchFamily="18" charset="0"/>
                                </a:rPr>
                              </m:ctrlPr>
                            </m:accPr>
                            <m:e>
                              <m:r>
                                <a:rPr lang="en-US" b="0" i="1" dirty="0"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74" name="Rectangle 73">
                <a:extLst>
                  <a:ext uri="{FF2B5EF4-FFF2-40B4-BE49-F238E27FC236}">
                    <a16:creationId xmlns:a16="http://schemas.microsoft.com/office/drawing/2014/main" id="{7FC0A7EB-6623-0942-B2E6-32981EFD93F4}"/>
                  </a:ext>
                </a:extLst>
              </p:cNvPr>
              <p:cNvSpPr>
                <a:spLocks noRot="1" noChangeAspect="1" noMove="1" noResize="1" noEditPoints="1" noAdjustHandles="1" noChangeArrowheads="1" noChangeShapeType="1" noTextEdit="1"/>
              </p:cNvSpPr>
              <p:nvPr/>
            </p:nvSpPr>
            <p:spPr>
              <a:xfrm>
                <a:off x="4349850" y="953775"/>
                <a:ext cx="856773" cy="307777"/>
              </a:xfrm>
              <a:prstGeom prst="rect">
                <a:avLst/>
              </a:prstGeom>
              <a:blipFill>
                <a:blip r:embed="rId6"/>
                <a:stretch>
                  <a:fillRect b="-19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5" name="Rectangle 74">
                <a:extLst>
                  <a:ext uri="{FF2B5EF4-FFF2-40B4-BE49-F238E27FC236}">
                    <a16:creationId xmlns:a16="http://schemas.microsoft.com/office/drawing/2014/main" id="{28B937F4-6D7B-FC45-861B-8AB79989A270}"/>
                  </a:ext>
                </a:extLst>
              </p:cNvPr>
              <p:cNvSpPr/>
              <p:nvPr/>
            </p:nvSpPr>
            <p:spPr>
              <a:xfrm>
                <a:off x="6543281" y="954857"/>
                <a:ext cx="856773"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dirty="0" smtClean="0">
                                  <a:solidFill>
                                    <a:srgbClr val="6093C5"/>
                                  </a:solidFill>
                                  <a:latin typeface="Cambria Math" panose="02040503050406030204" pitchFamily="18" charset="0"/>
                                </a:rPr>
                              </m:ctrlPr>
                            </m:accPr>
                            <m:e>
                              <m:r>
                                <a:rPr lang="en-US" b="0" i="1" dirty="0"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75" name="Rectangle 74">
                <a:extLst>
                  <a:ext uri="{FF2B5EF4-FFF2-40B4-BE49-F238E27FC236}">
                    <a16:creationId xmlns:a16="http://schemas.microsoft.com/office/drawing/2014/main" id="{28B937F4-6D7B-FC45-861B-8AB79989A270}"/>
                  </a:ext>
                </a:extLst>
              </p:cNvPr>
              <p:cNvSpPr>
                <a:spLocks noRot="1" noChangeAspect="1" noMove="1" noResize="1" noEditPoints="1" noAdjustHandles="1" noChangeArrowheads="1" noChangeShapeType="1" noTextEdit="1"/>
              </p:cNvSpPr>
              <p:nvPr/>
            </p:nvSpPr>
            <p:spPr>
              <a:xfrm>
                <a:off x="6543281" y="954857"/>
                <a:ext cx="856773" cy="307777"/>
              </a:xfrm>
              <a:prstGeom prst="rect">
                <a:avLst/>
              </a:prstGeom>
              <a:blipFill>
                <a:blip r:embed="rId7"/>
                <a:stretch>
                  <a:fillRect b="-4000"/>
                </a:stretch>
              </a:blipFill>
            </p:spPr>
            <p:txBody>
              <a:bodyPr/>
              <a:lstStyle/>
              <a:p>
                <a:r>
                  <a:rPr lang="en-US">
                    <a:noFill/>
                  </a:rPr>
                  <a:t> </a:t>
                </a:r>
              </a:p>
            </p:txBody>
          </p:sp>
        </mc:Fallback>
      </mc:AlternateContent>
      <p:cxnSp>
        <p:nvCxnSpPr>
          <p:cNvPr id="80" name="Straight Arrow Connector 79">
            <a:extLst>
              <a:ext uri="{FF2B5EF4-FFF2-40B4-BE49-F238E27FC236}">
                <a16:creationId xmlns:a16="http://schemas.microsoft.com/office/drawing/2014/main" id="{07557A83-E6A5-5A43-A7AD-52DF68A8E38A}"/>
              </a:ext>
            </a:extLst>
          </p:cNvPr>
          <p:cNvCxnSpPr/>
          <p:nvPr/>
        </p:nvCxnSpPr>
        <p:spPr>
          <a:xfrm>
            <a:off x="3629423" y="1327094"/>
            <a:ext cx="0" cy="931653"/>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0D2C531F-F13E-B84A-8465-778C8A21130B}"/>
              </a:ext>
            </a:extLst>
          </p:cNvPr>
          <p:cNvCxnSpPr/>
          <p:nvPr/>
        </p:nvCxnSpPr>
        <p:spPr>
          <a:xfrm>
            <a:off x="5866250" y="1354316"/>
            <a:ext cx="0" cy="931653"/>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90EEA869-9615-2743-A55F-13951BC154C3}"/>
              </a:ext>
            </a:extLst>
          </p:cNvPr>
          <p:cNvCxnSpPr/>
          <p:nvPr/>
        </p:nvCxnSpPr>
        <p:spPr>
          <a:xfrm>
            <a:off x="8084539" y="1354316"/>
            <a:ext cx="0" cy="931653"/>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4" name="Rectangle 83">
                <a:extLst>
                  <a:ext uri="{FF2B5EF4-FFF2-40B4-BE49-F238E27FC236}">
                    <a16:creationId xmlns:a16="http://schemas.microsoft.com/office/drawing/2014/main" id="{2A6E88DB-DD77-D64B-9362-CE6D188FB5EF}"/>
                  </a:ext>
                </a:extLst>
              </p:cNvPr>
              <p:cNvSpPr/>
              <p:nvPr/>
            </p:nvSpPr>
            <p:spPr>
              <a:xfrm>
                <a:off x="3161817" y="2375584"/>
                <a:ext cx="944489" cy="523220"/>
              </a:xfrm>
              <a:prstGeom prst="rect">
                <a:avLst/>
              </a:prstGeom>
            </p:spPr>
            <p:txBody>
              <a:bodyPr wrap="none">
                <a:spAutoFit/>
              </a:bodyPr>
              <a:lstStyle/>
              <a:p>
                <a:r>
                  <a:rPr lang="en-US">
                    <a:solidFill>
                      <a:srgbClr val="666666"/>
                    </a:solidFill>
                    <a:latin typeface="Nunito Sans" pitchFamily="2" charset="77"/>
                  </a:rPr>
                  <a:t>Very sure</a:t>
                </a:r>
              </a:p>
              <a:p>
                <a:pPr algn="ctr"/>
                <a14:m>
                  <m:oMathPara xmlns:m="http://schemas.openxmlformats.org/officeDocument/2006/math">
                    <m:oMathParaPr>
                      <m:jc m:val="centerGroup"/>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smtClean="0">
                                  <a:solidFill>
                                    <a:srgbClr val="6093C5"/>
                                  </a:solidFill>
                                  <a:latin typeface="Cambria Math" panose="02040503050406030204" pitchFamily="18" charset="0"/>
                                </a:rPr>
                              </m:ctrlPr>
                            </m:accPr>
                            <m:e>
                              <m:r>
                                <a:rPr lang="en-US" b="0" i="1"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84" name="Rectangle 83">
                <a:extLst>
                  <a:ext uri="{FF2B5EF4-FFF2-40B4-BE49-F238E27FC236}">
                    <a16:creationId xmlns:a16="http://schemas.microsoft.com/office/drawing/2014/main" id="{2A6E88DB-DD77-D64B-9362-CE6D188FB5EF}"/>
                  </a:ext>
                </a:extLst>
              </p:cNvPr>
              <p:cNvSpPr>
                <a:spLocks noRot="1" noChangeAspect="1" noMove="1" noResize="1" noEditPoints="1" noAdjustHandles="1" noChangeArrowheads="1" noChangeShapeType="1" noTextEdit="1"/>
              </p:cNvSpPr>
              <p:nvPr/>
            </p:nvSpPr>
            <p:spPr>
              <a:xfrm>
                <a:off x="3161817" y="2375584"/>
                <a:ext cx="944489" cy="523220"/>
              </a:xfrm>
              <a:prstGeom prst="rect">
                <a:avLst/>
              </a:prstGeom>
              <a:blipFill>
                <a:blip r:embed="rId8"/>
                <a:stretch>
                  <a:fillRect l="-1935" t="-2326" b="-11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5" name="Rectangle 84">
                <a:extLst>
                  <a:ext uri="{FF2B5EF4-FFF2-40B4-BE49-F238E27FC236}">
                    <a16:creationId xmlns:a16="http://schemas.microsoft.com/office/drawing/2014/main" id="{6419D88F-A095-6C44-8729-705AEA92A6A3}"/>
                  </a:ext>
                </a:extLst>
              </p:cNvPr>
              <p:cNvSpPr/>
              <p:nvPr/>
            </p:nvSpPr>
            <p:spPr>
              <a:xfrm>
                <a:off x="4994024" y="2370994"/>
                <a:ext cx="1744452" cy="523220"/>
              </a:xfrm>
              <a:prstGeom prst="rect">
                <a:avLst/>
              </a:prstGeom>
            </p:spPr>
            <p:txBody>
              <a:bodyPr wrap="none">
                <a:spAutoFit/>
              </a:bodyPr>
              <a:lstStyle/>
              <a:p>
                <a:pPr algn="ctr"/>
                <a:r>
                  <a:rPr lang="en-US">
                    <a:solidFill>
                      <a:srgbClr val="666666"/>
                    </a:solidFill>
                    <a:latin typeface="Nunito Sans" pitchFamily="2" charset="77"/>
                  </a:rPr>
                  <a:t>Not sure if</a:t>
                </a:r>
              </a:p>
              <a:p>
                <a:pPr algn="ctr"/>
                <a14:m>
                  <m:oMathPara xmlns:m="http://schemas.openxmlformats.org/officeDocument/2006/math">
                    <m:oMathParaPr>
                      <m:jc m:val="center"/>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smtClean="0">
                                  <a:solidFill>
                                    <a:srgbClr val="6093C5"/>
                                  </a:solidFill>
                                  <a:latin typeface="Cambria Math" panose="02040503050406030204" pitchFamily="18" charset="0"/>
                                </a:rPr>
                              </m:ctrlPr>
                            </m:accPr>
                            <m:e>
                              <m:r>
                                <a:rPr lang="en-US" b="0" i="1"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 </m:t>
                      </m:r>
                      <m:r>
                        <a:rPr lang="en-US" b="0" i="1" dirty="0" smtClean="0">
                          <a:solidFill>
                            <a:srgbClr val="6093C5"/>
                          </a:solidFill>
                          <a:latin typeface="Cambria Math" panose="02040503050406030204" pitchFamily="18" charset="0"/>
                        </a:rPr>
                        <m:t>𝑜𝑟</m:t>
                      </m:r>
                      <m:r>
                        <a:rPr lang="en-US" b="0" i="1" dirty="0" smtClean="0">
                          <a:solidFill>
                            <a:srgbClr val="6093C5"/>
                          </a:solidFill>
                          <a:latin typeface="Cambria Math" panose="02040503050406030204" pitchFamily="18" charset="0"/>
                        </a:rPr>
                        <m:t> </m:t>
                      </m:r>
                      <m:sSub>
                        <m:sSubPr>
                          <m:ctrlPr>
                            <a:rPr lang="en-US" b="0" i="1" dirty="0" smtClean="0">
                              <a:solidFill>
                                <a:srgbClr val="6093C5"/>
                              </a:solidFill>
                              <a:latin typeface="Cambria Math" panose="02040503050406030204" pitchFamily="18" charset="0"/>
                            </a:rPr>
                          </m:ctrlPr>
                        </m:sSubPr>
                        <m:e>
                          <m:acc>
                            <m:accPr>
                              <m:chr m:val="̂"/>
                              <m:ctrlPr>
                                <a:rPr lang="en-US" b="0" i="1" dirty="0" smtClean="0">
                                  <a:solidFill>
                                    <a:srgbClr val="6093C5"/>
                                  </a:solidFill>
                                  <a:latin typeface="Cambria Math" panose="02040503050406030204" pitchFamily="18" charset="0"/>
                                </a:rPr>
                              </m:ctrlPr>
                            </m:accPr>
                            <m:e>
                              <m:r>
                                <a:rPr lang="en-US" b="0" i="1" dirty="0"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85" name="Rectangle 84">
                <a:extLst>
                  <a:ext uri="{FF2B5EF4-FFF2-40B4-BE49-F238E27FC236}">
                    <a16:creationId xmlns:a16="http://schemas.microsoft.com/office/drawing/2014/main" id="{6419D88F-A095-6C44-8729-705AEA92A6A3}"/>
                  </a:ext>
                </a:extLst>
              </p:cNvPr>
              <p:cNvSpPr>
                <a:spLocks noRot="1" noChangeAspect="1" noMove="1" noResize="1" noEditPoints="1" noAdjustHandles="1" noChangeArrowheads="1" noChangeShapeType="1" noTextEdit="1"/>
              </p:cNvSpPr>
              <p:nvPr/>
            </p:nvSpPr>
            <p:spPr>
              <a:xfrm>
                <a:off x="4994024" y="2370994"/>
                <a:ext cx="1744452" cy="523220"/>
              </a:xfrm>
              <a:prstGeom prst="rect">
                <a:avLst/>
              </a:prstGeom>
              <a:blipFill>
                <a:blip r:embed="rId9"/>
                <a:stretch>
                  <a:fillRect t="-2326" b="-11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6" name="Rectangle 85">
                <a:extLst>
                  <a:ext uri="{FF2B5EF4-FFF2-40B4-BE49-F238E27FC236}">
                    <a16:creationId xmlns:a16="http://schemas.microsoft.com/office/drawing/2014/main" id="{30DB74D1-D710-D24D-BE19-47E9A229B28E}"/>
                  </a:ext>
                </a:extLst>
              </p:cNvPr>
              <p:cNvSpPr/>
              <p:nvPr/>
            </p:nvSpPr>
            <p:spPr>
              <a:xfrm>
                <a:off x="7612295" y="2370994"/>
                <a:ext cx="944489" cy="523220"/>
              </a:xfrm>
              <a:prstGeom prst="rect">
                <a:avLst/>
              </a:prstGeom>
            </p:spPr>
            <p:txBody>
              <a:bodyPr wrap="none">
                <a:spAutoFit/>
              </a:bodyPr>
              <a:lstStyle/>
              <a:p>
                <a:r>
                  <a:rPr lang="en-US">
                    <a:solidFill>
                      <a:srgbClr val="666666"/>
                    </a:solidFill>
                    <a:latin typeface="Nunito Sans" pitchFamily="2" charset="77"/>
                  </a:rPr>
                  <a:t>Very sure</a:t>
                </a:r>
              </a:p>
              <a:p>
                <a:pPr algn="ctr"/>
                <a14:m>
                  <m:oMathPara xmlns:m="http://schemas.openxmlformats.org/officeDocument/2006/math">
                    <m:oMathParaPr>
                      <m:jc m:val="centerGroup"/>
                    </m:oMathParaPr>
                    <m:oMath xmlns:m="http://schemas.openxmlformats.org/officeDocument/2006/math">
                      <m:sSub>
                        <m:sSubPr>
                          <m:ctrlPr>
                            <a:rPr lang="en-US" b="0" i="1" dirty="0" smtClean="0">
                              <a:solidFill>
                                <a:srgbClr val="6093C5"/>
                              </a:solidFill>
                              <a:latin typeface="Cambria Math" panose="02040503050406030204" pitchFamily="18" charset="0"/>
                            </a:rPr>
                          </m:ctrlPr>
                        </m:sSubPr>
                        <m:e>
                          <m:acc>
                            <m:accPr>
                              <m:chr m:val="̂"/>
                              <m:ctrlPr>
                                <a:rPr lang="en-US" b="0" i="1" smtClean="0">
                                  <a:solidFill>
                                    <a:srgbClr val="6093C5"/>
                                  </a:solidFill>
                                  <a:latin typeface="Cambria Math" panose="02040503050406030204" pitchFamily="18" charset="0"/>
                                </a:rPr>
                              </m:ctrlPr>
                            </m:accPr>
                            <m:e>
                              <m:r>
                                <a:rPr lang="en-US" b="0" i="1" smtClean="0">
                                  <a:solidFill>
                                    <a:srgbClr val="6093C5"/>
                                  </a:solidFill>
                                  <a:latin typeface="Cambria Math" panose="02040503050406030204" pitchFamily="18" charset="0"/>
                                </a:rPr>
                                <m:t>𝑦</m:t>
                              </m:r>
                            </m:e>
                          </m:acc>
                        </m:e>
                        <m:sub>
                          <m:r>
                            <a:rPr lang="en-US" b="0" i="1" dirty="0" smtClean="0">
                              <a:solidFill>
                                <a:srgbClr val="6093C5"/>
                              </a:solidFill>
                              <a:latin typeface="Cambria Math" panose="02040503050406030204" pitchFamily="18" charset="0"/>
                            </a:rPr>
                            <m:t>𝑖</m:t>
                          </m:r>
                        </m:sub>
                      </m:sSub>
                      <m:r>
                        <a:rPr lang="en-US" b="0" i="1" dirty="0" smtClean="0">
                          <a:solidFill>
                            <a:srgbClr val="6093C5"/>
                          </a:solidFill>
                          <a:latin typeface="Cambria Math" panose="02040503050406030204" pitchFamily="18" charset="0"/>
                        </a:rPr>
                        <m:t>=+1</m:t>
                      </m:r>
                    </m:oMath>
                  </m:oMathPara>
                </a14:m>
                <a:endParaRPr lang="en-US">
                  <a:solidFill>
                    <a:srgbClr val="6093C5"/>
                  </a:solidFill>
                </a:endParaRPr>
              </a:p>
            </p:txBody>
          </p:sp>
        </mc:Choice>
        <mc:Fallback xmlns="">
          <p:sp>
            <p:nvSpPr>
              <p:cNvPr id="86" name="Rectangle 85">
                <a:extLst>
                  <a:ext uri="{FF2B5EF4-FFF2-40B4-BE49-F238E27FC236}">
                    <a16:creationId xmlns:a16="http://schemas.microsoft.com/office/drawing/2014/main" id="{30DB74D1-D710-D24D-BE19-47E9A229B28E}"/>
                  </a:ext>
                </a:extLst>
              </p:cNvPr>
              <p:cNvSpPr>
                <a:spLocks noRot="1" noChangeAspect="1" noMove="1" noResize="1" noEditPoints="1" noAdjustHandles="1" noChangeArrowheads="1" noChangeShapeType="1" noTextEdit="1"/>
              </p:cNvSpPr>
              <p:nvPr/>
            </p:nvSpPr>
            <p:spPr>
              <a:xfrm>
                <a:off x="7612295" y="2370994"/>
                <a:ext cx="944489" cy="523220"/>
              </a:xfrm>
              <a:prstGeom prst="rect">
                <a:avLst/>
              </a:prstGeom>
              <a:blipFill>
                <a:blip r:embed="rId10"/>
                <a:stretch>
                  <a:fillRect l="-1935" t="-2326" b="-1163"/>
                </a:stretch>
              </a:blipFill>
            </p:spPr>
            <p:txBody>
              <a:bodyPr/>
              <a:lstStyle/>
              <a:p>
                <a:r>
                  <a:rPr lang="en-US">
                    <a:noFill/>
                  </a:rPr>
                  <a:t> </a:t>
                </a:r>
              </a:p>
            </p:txBody>
          </p:sp>
        </mc:Fallback>
      </mc:AlternateContent>
      <p:cxnSp>
        <p:nvCxnSpPr>
          <p:cNvPr id="87" name="Straight Arrow Connector 86">
            <a:extLst>
              <a:ext uri="{FF2B5EF4-FFF2-40B4-BE49-F238E27FC236}">
                <a16:creationId xmlns:a16="http://schemas.microsoft.com/office/drawing/2014/main" id="{9782AF40-C412-EA43-A754-B56F7103E949}"/>
              </a:ext>
            </a:extLst>
          </p:cNvPr>
          <p:cNvCxnSpPr>
            <a:cxnSpLocks/>
            <a:endCxn id="90" idx="0"/>
          </p:cNvCxnSpPr>
          <p:nvPr/>
        </p:nvCxnSpPr>
        <p:spPr>
          <a:xfrm>
            <a:off x="3629423" y="2971864"/>
            <a:ext cx="476883" cy="1079449"/>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D81B5F04-EF79-594C-91FF-871253322F92}"/>
              </a:ext>
            </a:extLst>
          </p:cNvPr>
          <p:cNvCxnSpPr>
            <a:cxnSpLocks/>
            <a:endCxn id="92" idx="0"/>
          </p:cNvCxnSpPr>
          <p:nvPr/>
        </p:nvCxnSpPr>
        <p:spPr>
          <a:xfrm flipH="1">
            <a:off x="5865942" y="2999086"/>
            <a:ext cx="308" cy="1052227"/>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2DCB61CE-25E3-CD44-BFAF-23C36C6B17EF}"/>
              </a:ext>
            </a:extLst>
          </p:cNvPr>
          <p:cNvCxnSpPr>
            <a:cxnSpLocks/>
            <a:endCxn id="93" idx="0"/>
          </p:cNvCxnSpPr>
          <p:nvPr/>
        </p:nvCxnSpPr>
        <p:spPr>
          <a:xfrm flipH="1">
            <a:off x="7625578" y="2999086"/>
            <a:ext cx="458962" cy="1052260"/>
          </a:xfrm>
          <a:prstGeom prst="straightConnector1">
            <a:avLst/>
          </a:prstGeom>
          <a:ln w="28575">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0" name="Rectangle 89">
                <a:extLst>
                  <a:ext uri="{FF2B5EF4-FFF2-40B4-BE49-F238E27FC236}">
                    <a16:creationId xmlns:a16="http://schemas.microsoft.com/office/drawing/2014/main" id="{DF5D5075-E2C9-0E4A-811A-D5FDCCE06D1D}"/>
                  </a:ext>
                </a:extLst>
              </p:cNvPr>
              <p:cNvSpPr/>
              <p:nvPr/>
            </p:nvSpPr>
            <p:spPr>
              <a:xfrm>
                <a:off x="3274540" y="4051313"/>
                <a:ext cx="1663532" cy="313612"/>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acc>
                        <m:accPr>
                          <m:chr m:val="̂"/>
                          <m:ctrlPr>
                            <a:rPr lang="en-US" b="0" i="1" dirty="0" smtClean="0">
                              <a:solidFill>
                                <a:schemeClr val="bg2">
                                  <a:lumMod val="75000"/>
                                </a:schemeClr>
                              </a:solidFill>
                              <a:latin typeface="Cambria Math" panose="02040503050406030204" pitchFamily="18" charset="0"/>
                            </a:rPr>
                          </m:ctrlPr>
                        </m:accPr>
                        <m:e>
                          <m:r>
                            <a:rPr lang="en-US" b="0" i="1" dirty="0" smtClean="0">
                              <a:solidFill>
                                <a:schemeClr val="bg2">
                                  <a:lumMod val="75000"/>
                                </a:schemeClr>
                              </a:solidFill>
                              <a:latin typeface="Cambria Math" panose="02040503050406030204" pitchFamily="18" charset="0"/>
                            </a:rPr>
                            <m:t>𝑃</m:t>
                          </m:r>
                        </m:e>
                      </m:acc>
                      <m:d>
                        <m:dPr>
                          <m:ctrlPr>
                            <a:rPr lang="en-US" b="0" i="1" dirty="0" smtClean="0">
                              <a:solidFill>
                                <a:schemeClr val="bg2">
                                  <a:lumMod val="75000"/>
                                </a:schemeClr>
                              </a:solidFill>
                              <a:latin typeface="Cambria Math" panose="02040503050406030204" pitchFamily="18" charset="0"/>
                            </a:rPr>
                          </m:ctrlPr>
                        </m:dPr>
                        <m:e>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𝑦</m:t>
                              </m:r>
                            </m:e>
                            <m:sub>
                              <m:r>
                                <a:rPr lang="en-US" b="0" i="1" dirty="0" smtClean="0">
                                  <a:solidFill>
                                    <a:schemeClr val="bg2">
                                      <a:lumMod val="75000"/>
                                    </a:schemeClr>
                                  </a:solidFill>
                                  <a:latin typeface="Cambria Math" panose="02040503050406030204" pitchFamily="18" charset="0"/>
                                </a:rPr>
                                <m:t>𝑖</m:t>
                              </m:r>
                            </m:sub>
                          </m:sSub>
                          <m:r>
                            <a:rPr lang="en-US" b="0" i="1" dirty="0" smtClean="0">
                              <a:solidFill>
                                <a:schemeClr val="bg2">
                                  <a:lumMod val="75000"/>
                                </a:schemeClr>
                              </a:solidFill>
                              <a:latin typeface="Cambria Math" panose="02040503050406030204" pitchFamily="18" charset="0"/>
                            </a:rPr>
                            <m:t>=+1|</m:t>
                          </m:r>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𝑥</m:t>
                              </m:r>
                            </m:e>
                            <m:sub>
                              <m:r>
                                <a:rPr lang="en-US" b="0" i="1" dirty="0" smtClean="0">
                                  <a:solidFill>
                                    <a:schemeClr val="bg2">
                                      <a:lumMod val="75000"/>
                                    </a:schemeClr>
                                  </a:solidFill>
                                  <a:latin typeface="Cambria Math" panose="02040503050406030204" pitchFamily="18" charset="0"/>
                                </a:rPr>
                                <m:t>𝑖</m:t>
                              </m:r>
                            </m:sub>
                          </m:sSub>
                        </m:e>
                      </m:d>
                      <m:r>
                        <a:rPr lang="en-US" b="0" i="1" dirty="0" smtClean="0">
                          <a:solidFill>
                            <a:schemeClr val="bg2">
                              <a:lumMod val="75000"/>
                            </a:schemeClr>
                          </a:solidFill>
                          <a:latin typeface="Cambria Math" panose="02040503050406030204" pitchFamily="18" charset="0"/>
                        </a:rPr>
                        <m:t>=0</m:t>
                      </m:r>
                    </m:oMath>
                  </m:oMathPara>
                </a14:m>
                <a:endParaRPr lang="en-US">
                  <a:solidFill>
                    <a:schemeClr val="bg2">
                      <a:lumMod val="75000"/>
                    </a:schemeClr>
                  </a:solidFill>
                </a:endParaRPr>
              </a:p>
            </p:txBody>
          </p:sp>
        </mc:Choice>
        <mc:Fallback xmlns="">
          <p:sp>
            <p:nvSpPr>
              <p:cNvPr id="90" name="Rectangle 89">
                <a:extLst>
                  <a:ext uri="{FF2B5EF4-FFF2-40B4-BE49-F238E27FC236}">
                    <a16:creationId xmlns:a16="http://schemas.microsoft.com/office/drawing/2014/main" id="{DF5D5075-E2C9-0E4A-811A-D5FDCCE06D1D}"/>
                  </a:ext>
                </a:extLst>
              </p:cNvPr>
              <p:cNvSpPr>
                <a:spLocks noRot="1" noChangeAspect="1" noMove="1" noResize="1" noEditPoints="1" noAdjustHandles="1" noChangeArrowheads="1" noChangeShapeType="1" noTextEdit="1"/>
              </p:cNvSpPr>
              <p:nvPr/>
            </p:nvSpPr>
            <p:spPr>
              <a:xfrm>
                <a:off x="3274540" y="4051313"/>
                <a:ext cx="1663532" cy="313612"/>
              </a:xfrm>
              <a:prstGeom prst="rect">
                <a:avLst/>
              </a:prstGeom>
              <a:blipFill>
                <a:blip r:embed="rId11"/>
                <a:stretch>
                  <a:fillRect t="-1961" b="-98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2" name="Rectangle 91">
                <a:extLst>
                  <a:ext uri="{FF2B5EF4-FFF2-40B4-BE49-F238E27FC236}">
                    <a16:creationId xmlns:a16="http://schemas.microsoft.com/office/drawing/2014/main" id="{1FA0E40D-E7C3-D544-8CCF-AF1FBA128D37}"/>
                  </a:ext>
                </a:extLst>
              </p:cNvPr>
              <p:cNvSpPr/>
              <p:nvPr/>
            </p:nvSpPr>
            <p:spPr>
              <a:xfrm>
                <a:off x="4966048" y="4051313"/>
                <a:ext cx="1799788" cy="313612"/>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acc>
                        <m:accPr>
                          <m:chr m:val="̂"/>
                          <m:ctrlPr>
                            <a:rPr lang="en-US" b="0" i="1" dirty="0" smtClean="0">
                              <a:solidFill>
                                <a:schemeClr val="bg2">
                                  <a:lumMod val="75000"/>
                                </a:schemeClr>
                              </a:solidFill>
                              <a:latin typeface="Cambria Math" panose="02040503050406030204" pitchFamily="18" charset="0"/>
                            </a:rPr>
                          </m:ctrlPr>
                        </m:accPr>
                        <m:e>
                          <m:r>
                            <a:rPr lang="en-US" b="0" i="1" dirty="0" smtClean="0">
                              <a:solidFill>
                                <a:schemeClr val="bg2">
                                  <a:lumMod val="75000"/>
                                </a:schemeClr>
                              </a:solidFill>
                              <a:latin typeface="Cambria Math" panose="02040503050406030204" pitchFamily="18" charset="0"/>
                            </a:rPr>
                            <m:t>𝑃</m:t>
                          </m:r>
                        </m:e>
                      </m:acc>
                      <m:d>
                        <m:dPr>
                          <m:ctrlPr>
                            <a:rPr lang="en-US" b="0" i="1" dirty="0" smtClean="0">
                              <a:solidFill>
                                <a:schemeClr val="bg2">
                                  <a:lumMod val="75000"/>
                                </a:schemeClr>
                              </a:solidFill>
                              <a:latin typeface="Cambria Math" panose="02040503050406030204" pitchFamily="18" charset="0"/>
                            </a:rPr>
                          </m:ctrlPr>
                        </m:dPr>
                        <m:e>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𝑦</m:t>
                              </m:r>
                            </m:e>
                            <m:sub>
                              <m:r>
                                <a:rPr lang="en-US" b="0" i="1" dirty="0" smtClean="0">
                                  <a:solidFill>
                                    <a:schemeClr val="bg2">
                                      <a:lumMod val="75000"/>
                                    </a:schemeClr>
                                  </a:solidFill>
                                  <a:latin typeface="Cambria Math" panose="02040503050406030204" pitchFamily="18" charset="0"/>
                                </a:rPr>
                                <m:t>𝑖</m:t>
                              </m:r>
                            </m:sub>
                          </m:sSub>
                          <m:r>
                            <a:rPr lang="en-US" b="0" i="1" dirty="0" smtClean="0">
                              <a:solidFill>
                                <a:schemeClr val="bg2">
                                  <a:lumMod val="75000"/>
                                </a:schemeClr>
                              </a:solidFill>
                              <a:latin typeface="Cambria Math" panose="02040503050406030204" pitchFamily="18" charset="0"/>
                            </a:rPr>
                            <m:t>=+1|</m:t>
                          </m:r>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𝑥</m:t>
                              </m:r>
                            </m:e>
                            <m:sub>
                              <m:r>
                                <a:rPr lang="en-US" b="0" i="1" dirty="0" smtClean="0">
                                  <a:solidFill>
                                    <a:schemeClr val="bg2">
                                      <a:lumMod val="75000"/>
                                    </a:schemeClr>
                                  </a:solidFill>
                                  <a:latin typeface="Cambria Math" panose="02040503050406030204" pitchFamily="18" charset="0"/>
                                </a:rPr>
                                <m:t>𝑖</m:t>
                              </m:r>
                            </m:sub>
                          </m:sSub>
                        </m:e>
                      </m:d>
                      <m:r>
                        <a:rPr lang="en-US" b="0" i="1" dirty="0" smtClean="0">
                          <a:solidFill>
                            <a:schemeClr val="bg2">
                              <a:lumMod val="75000"/>
                            </a:schemeClr>
                          </a:solidFill>
                          <a:latin typeface="Cambria Math" panose="02040503050406030204" pitchFamily="18" charset="0"/>
                        </a:rPr>
                        <m:t>=0.5</m:t>
                      </m:r>
                    </m:oMath>
                  </m:oMathPara>
                </a14:m>
                <a:endParaRPr lang="en-US">
                  <a:solidFill>
                    <a:schemeClr val="bg2">
                      <a:lumMod val="75000"/>
                    </a:schemeClr>
                  </a:solidFill>
                </a:endParaRPr>
              </a:p>
            </p:txBody>
          </p:sp>
        </mc:Choice>
        <mc:Fallback xmlns="">
          <p:sp>
            <p:nvSpPr>
              <p:cNvPr id="92" name="Rectangle 91">
                <a:extLst>
                  <a:ext uri="{FF2B5EF4-FFF2-40B4-BE49-F238E27FC236}">
                    <a16:creationId xmlns:a16="http://schemas.microsoft.com/office/drawing/2014/main" id="{1FA0E40D-E7C3-D544-8CCF-AF1FBA128D37}"/>
                  </a:ext>
                </a:extLst>
              </p:cNvPr>
              <p:cNvSpPr>
                <a:spLocks noRot="1" noChangeAspect="1" noMove="1" noResize="1" noEditPoints="1" noAdjustHandles="1" noChangeArrowheads="1" noChangeShapeType="1" noTextEdit="1"/>
              </p:cNvSpPr>
              <p:nvPr/>
            </p:nvSpPr>
            <p:spPr>
              <a:xfrm>
                <a:off x="4966048" y="4051313"/>
                <a:ext cx="1799788" cy="313612"/>
              </a:xfrm>
              <a:prstGeom prst="rect">
                <a:avLst/>
              </a:prstGeom>
              <a:blipFill>
                <a:blip r:embed="rId12"/>
                <a:stretch>
                  <a:fillRect t="-1961" b="-98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3" name="Rectangle 92">
                <a:extLst>
                  <a:ext uri="{FF2B5EF4-FFF2-40B4-BE49-F238E27FC236}">
                    <a16:creationId xmlns:a16="http://schemas.microsoft.com/office/drawing/2014/main" id="{400943AD-F65E-A04C-9190-F5F0A8814AB0}"/>
                  </a:ext>
                </a:extLst>
              </p:cNvPr>
              <p:cNvSpPr/>
              <p:nvPr/>
            </p:nvSpPr>
            <p:spPr>
              <a:xfrm>
                <a:off x="6793812" y="4051346"/>
                <a:ext cx="1663532" cy="313612"/>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acc>
                        <m:accPr>
                          <m:chr m:val="̂"/>
                          <m:ctrlPr>
                            <a:rPr lang="en-US" b="0" i="1" dirty="0" smtClean="0">
                              <a:solidFill>
                                <a:schemeClr val="bg2">
                                  <a:lumMod val="75000"/>
                                </a:schemeClr>
                              </a:solidFill>
                              <a:latin typeface="Cambria Math" panose="02040503050406030204" pitchFamily="18" charset="0"/>
                            </a:rPr>
                          </m:ctrlPr>
                        </m:accPr>
                        <m:e>
                          <m:r>
                            <a:rPr lang="en-US" b="0" i="1" dirty="0" smtClean="0">
                              <a:solidFill>
                                <a:schemeClr val="bg2">
                                  <a:lumMod val="75000"/>
                                </a:schemeClr>
                              </a:solidFill>
                              <a:latin typeface="Cambria Math" panose="02040503050406030204" pitchFamily="18" charset="0"/>
                            </a:rPr>
                            <m:t>𝑃</m:t>
                          </m:r>
                        </m:e>
                      </m:acc>
                      <m:d>
                        <m:dPr>
                          <m:ctrlPr>
                            <a:rPr lang="en-US" b="0" i="1" dirty="0" smtClean="0">
                              <a:solidFill>
                                <a:schemeClr val="bg2">
                                  <a:lumMod val="75000"/>
                                </a:schemeClr>
                              </a:solidFill>
                              <a:latin typeface="Cambria Math" panose="02040503050406030204" pitchFamily="18" charset="0"/>
                            </a:rPr>
                          </m:ctrlPr>
                        </m:dPr>
                        <m:e>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𝑦</m:t>
                              </m:r>
                            </m:e>
                            <m:sub>
                              <m:r>
                                <a:rPr lang="en-US" b="0" i="1" dirty="0" smtClean="0">
                                  <a:solidFill>
                                    <a:schemeClr val="bg2">
                                      <a:lumMod val="75000"/>
                                    </a:schemeClr>
                                  </a:solidFill>
                                  <a:latin typeface="Cambria Math" panose="02040503050406030204" pitchFamily="18" charset="0"/>
                                </a:rPr>
                                <m:t>𝑖</m:t>
                              </m:r>
                            </m:sub>
                          </m:sSub>
                          <m:r>
                            <a:rPr lang="en-US" b="0" i="1" dirty="0" smtClean="0">
                              <a:solidFill>
                                <a:schemeClr val="bg2">
                                  <a:lumMod val="75000"/>
                                </a:schemeClr>
                              </a:solidFill>
                              <a:latin typeface="Cambria Math" panose="02040503050406030204" pitchFamily="18" charset="0"/>
                            </a:rPr>
                            <m:t>=+1|</m:t>
                          </m:r>
                          <m:sSub>
                            <m:sSubPr>
                              <m:ctrlPr>
                                <a:rPr lang="en-US" b="0" i="1" dirty="0" smtClean="0">
                                  <a:solidFill>
                                    <a:schemeClr val="bg2">
                                      <a:lumMod val="75000"/>
                                    </a:schemeClr>
                                  </a:solidFill>
                                  <a:latin typeface="Cambria Math" panose="02040503050406030204" pitchFamily="18" charset="0"/>
                                </a:rPr>
                              </m:ctrlPr>
                            </m:sSubPr>
                            <m:e>
                              <m:r>
                                <a:rPr lang="en-US" b="0" i="1" dirty="0" smtClean="0">
                                  <a:solidFill>
                                    <a:schemeClr val="bg2">
                                      <a:lumMod val="75000"/>
                                    </a:schemeClr>
                                  </a:solidFill>
                                  <a:latin typeface="Cambria Math" panose="02040503050406030204" pitchFamily="18" charset="0"/>
                                </a:rPr>
                                <m:t>𝑥</m:t>
                              </m:r>
                            </m:e>
                            <m:sub>
                              <m:r>
                                <a:rPr lang="en-US" b="0" i="1" dirty="0" smtClean="0">
                                  <a:solidFill>
                                    <a:schemeClr val="bg2">
                                      <a:lumMod val="75000"/>
                                    </a:schemeClr>
                                  </a:solidFill>
                                  <a:latin typeface="Cambria Math" panose="02040503050406030204" pitchFamily="18" charset="0"/>
                                </a:rPr>
                                <m:t>𝑖</m:t>
                              </m:r>
                            </m:sub>
                          </m:sSub>
                        </m:e>
                      </m:d>
                      <m:r>
                        <a:rPr lang="en-US" b="0" i="1" dirty="0" smtClean="0">
                          <a:solidFill>
                            <a:schemeClr val="bg2">
                              <a:lumMod val="75000"/>
                            </a:schemeClr>
                          </a:solidFill>
                          <a:latin typeface="Cambria Math" panose="02040503050406030204" pitchFamily="18" charset="0"/>
                        </a:rPr>
                        <m:t>=1</m:t>
                      </m:r>
                    </m:oMath>
                  </m:oMathPara>
                </a14:m>
                <a:endParaRPr lang="en-US">
                  <a:solidFill>
                    <a:schemeClr val="bg2">
                      <a:lumMod val="75000"/>
                    </a:schemeClr>
                  </a:solidFill>
                </a:endParaRPr>
              </a:p>
            </p:txBody>
          </p:sp>
        </mc:Choice>
        <mc:Fallback xmlns="">
          <p:sp>
            <p:nvSpPr>
              <p:cNvPr id="93" name="Rectangle 92">
                <a:extLst>
                  <a:ext uri="{FF2B5EF4-FFF2-40B4-BE49-F238E27FC236}">
                    <a16:creationId xmlns:a16="http://schemas.microsoft.com/office/drawing/2014/main" id="{400943AD-F65E-A04C-9190-F5F0A8814AB0}"/>
                  </a:ext>
                </a:extLst>
              </p:cNvPr>
              <p:cNvSpPr>
                <a:spLocks noRot="1" noChangeAspect="1" noMove="1" noResize="1" noEditPoints="1" noAdjustHandles="1" noChangeArrowheads="1" noChangeShapeType="1" noTextEdit="1"/>
              </p:cNvSpPr>
              <p:nvPr/>
            </p:nvSpPr>
            <p:spPr>
              <a:xfrm>
                <a:off x="6793812" y="4051346"/>
                <a:ext cx="1663532" cy="313612"/>
              </a:xfrm>
              <a:prstGeom prst="rect">
                <a:avLst/>
              </a:prstGeom>
              <a:blipFill>
                <a:blip r:embed="rId13"/>
                <a:stretch>
                  <a:fillRect t="-1961" b="-9804"/>
                </a:stretch>
              </a:blipFill>
            </p:spPr>
            <p:txBody>
              <a:bodyPr/>
              <a:lstStyle/>
              <a:p>
                <a:r>
                  <a:rPr lang="en-US">
                    <a:noFill/>
                  </a:rPr>
                  <a:t> </a:t>
                </a:r>
              </a:p>
            </p:txBody>
          </p:sp>
        </mc:Fallback>
      </mc:AlternateContent>
      <p:cxnSp>
        <p:nvCxnSpPr>
          <p:cNvPr id="94" name="Straight Arrow Connector 93">
            <a:extLst>
              <a:ext uri="{FF2B5EF4-FFF2-40B4-BE49-F238E27FC236}">
                <a16:creationId xmlns:a16="http://schemas.microsoft.com/office/drawing/2014/main" id="{F9454A9C-84ED-9046-96CE-32C2A0D0E353}"/>
              </a:ext>
            </a:extLst>
          </p:cNvPr>
          <p:cNvCxnSpPr>
            <a:cxnSpLocks/>
          </p:cNvCxnSpPr>
          <p:nvPr/>
        </p:nvCxnSpPr>
        <p:spPr>
          <a:xfrm>
            <a:off x="4093023" y="4527486"/>
            <a:ext cx="3519272" cy="33"/>
          </a:xfrm>
          <a:prstGeom prst="straightConnector1">
            <a:avLst/>
          </a:prstGeom>
          <a:ln w="28575">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0" name="Rectangle 99">
                <a:extLst>
                  <a:ext uri="{FF2B5EF4-FFF2-40B4-BE49-F238E27FC236}">
                    <a16:creationId xmlns:a16="http://schemas.microsoft.com/office/drawing/2014/main" id="{977A59CC-8712-2644-B732-2E8692982A36}"/>
                  </a:ext>
                </a:extLst>
              </p:cNvPr>
              <p:cNvSpPr/>
              <p:nvPr/>
            </p:nvSpPr>
            <p:spPr>
              <a:xfrm>
                <a:off x="5232371" y="4633039"/>
                <a:ext cx="1267142" cy="31361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𝑃</m:t>
                          </m:r>
                        </m:e>
                      </m:acc>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rPr>
                        <m:t>=+1 |</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a:p>
            </p:txBody>
          </p:sp>
        </mc:Choice>
        <mc:Fallback xmlns="">
          <p:sp>
            <p:nvSpPr>
              <p:cNvPr id="100" name="Rectangle 99">
                <a:extLst>
                  <a:ext uri="{FF2B5EF4-FFF2-40B4-BE49-F238E27FC236}">
                    <a16:creationId xmlns:a16="http://schemas.microsoft.com/office/drawing/2014/main" id="{977A59CC-8712-2644-B732-2E8692982A36}"/>
                  </a:ext>
                </a:extLst>
              </p:cNvPr>
              <p:cNvSpPr>
                <a:spLocks noRot="1" noChangeAspect="1" noMove="1" noResize="1" noEditPoints="1" noAdjustHandles="1" noChangeArrowheads="1" noChangeShapeType="1" noTextEdit="1"/>
              </p:cNvSpPr>
              <p:nvPr/>
            </p:nvSpPr>
            <p:spPr>
              <a:xfrm>
                <a:off x="5232371" y="4633039"/>
                <a:ext cx="1267142" cy="313612"/>
              </a:xfrm>
              <a:prstGeom prst="rect">
                <a:avLst/>
              </a:prstGeom>
              <a:blipFill>
                <a:blip r:embed="rId14"/>
                <a:stretch>
                  <a:fillRect t="-1961" b="-98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1" name="Rectangle 100">
                <a:extLst>
                  <a:ext uri="{FF2B5EF4-FFF2-40B4-BE49-F238E27FC236}">
                    <a16:creationId xmlns:a16="http://schemas.microsoft.com/office/drawing/2014/main" id="{B68C8F43-CFCE-7E4A-B138-500EE7B00E96}"/>
                  </a:ext>
                </a:extLst>
              </p:cNvPr>
              <p:cNvSpPr/>
              <p:nvPr/>
            </p:nvSpPr>
            <p:spPr>
              <a:xfrm>
                <a:off x="3939433" y="4558253"/>
                <a:ext cx="333745"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a:p>
            </p:txBody>
          </p:sp>
        </mc:Choice>
        <mc:Fallback xmlns="">
          <p:sp>
            <p:nvSpPr>
              <p:cNvPr id="101" name="Rectangle 100">
                <a:extLst>
                  <a:ext uri="{FF2B5EF4-FFF2-40B4-BE49-F238E27FC236}">
                    <a16:creationId xmlns:a16="http://schemas.microsoft.com/office/drawing/2014/main" id="{B68C8F43-CFCE-7E4A-B138-500EE7B00E96}"/>
                  </a:ext>
                </a:extLst>
              </p:cNvPr>
              <p:cNvSpPr>
                <a:spLocks noRot="1" noChangeAspect="1" noMove="1" noResize="1" noEditPoints="1" noAdjustHandles="1" noChangeArrowheads="1" noChangeShapeType="1" noTextEdit="1"/>
              </p:cNvSpPr>
              <p:nvPr/>
            </p:nvSpPr>
            <p:spPr>
              <a:xfrm>
                <a:off x="3939433" y="4558253"/>
                <a:ext cx="333745" cy="307777"/>
              </a:xfrm>
              <a:prstGeom prst="rect">
                <a:avLst/>
              </a:prstGeom>
              <a:blipFill>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2" name="Rectangle 101">
                <a:extLst>
                  <a:ext uri="{FF2B5EF4-FFF2-40B4-BE49-F238E27FC236}">
                    <a16:creationId xmlns:a16="http://schemas.microsoft.com/office/drawing/2014/main" id="{2A620AB2-AC88-0341-ABF1-0B6D22BA7368}"/>
                  </a:ext>
                </a:extLst>
              </p:cNvPr>
              <p:cNvSpPr/>
              <p:nvPr/>
            </p:nvSpPr>
            <p:spPr>
              <a:xfrm>
                <a:off x="7400054" y="4558253"/>
                <a:ext cx="333746"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m:t>
                      </m:r>
                    </m:oMath>
                  </m:oMathPara>
                </a14:m>
                <a:endParaRPr lang="en-US"/>
              </a:p>
            </p:txBody>
          </p:sp>
        </mc:Choice>
        <mc:Fallback xmlns="">
          <p:sp>
            <p:nvSpPr>
              <p:cNvPr id="102" name="Rectangle 101">
                <a:extLst>
                  <a:ext uri="{FF2B5EF4-FFF2-40B4-BE49-F238E27FC236}">
                    <a16:creationId xmlns:a16="http://schemas.microsoft.com/office/drawing/2014/main" id="{2A620AB2-AC88-0341-ABF1-0B6D22BA7368}"/>
                  </a:ext>
                </a:extLst>
              </p:cNvPr>
              <p:cNvSpPr>
                <a:spLocks noRot="1" noChangeAspect="1" noMove="1" noResize="1" noEditPoints="1" noAdjustHandles="1" noChangeArrowheads="1" noChangeShapeType="1" noTextEdit="1"/>
              </p:cNvSpPr>
              <p:nvPr/>
            </p:nvSpPr>
            <p:spPr>
              <a:xfrm>
                <a:off x="7400054" y="4558253"/>
                <a:ext cx="333746" cy="307777"/>
              </a:xfrm>
              <a:prstGeom prst="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17">
            <p14:nvContentPartPr>
              <p14:cNvPr id="3" name="Ink 2">
                <a:extLst>
                  <a:ext uri="{FF2B5EF4-FFF2-40B4-BE49-F238E27FC236}">
                    <a16:creationId xmlns:a16="http://schemas.microsoft.com/office/drawing/2014/main" id="{938FC209-1C3D-45FC-BD05-43581BC64B52}"/>
                  </a:ext>
                </a:extLst>
              </p14:cNvPr>
              <p14:cNvContentPartPr/>
              <p14:nvPr/>
            </p14:nvContentPartPr>
            <p14:xfrm>
              <a:off x="4115880" y="1441080"/>
              <a:ext cx="4380840" cy="2931480"/>
            </p14:xfrm>
          </p:contentPart>
        </mc:Choice>
        <mc:Fallback xmlns="">
          <p:pic>
            <p:nvPicPr>
              <p:cNvPr id="3" name="Ink 2">
                <a:extLst>
                  <a:ext uri="{FF2B5EF4-FFF2-40B4-BE49-F238E27FC236}">
                    <a16:creationId xmlns:a16="http://schemas.microsoft.com/office/drawing/2014/main" id="{938FC209-1C3D-45FC-BD05-43581BC64B52}"/>
                  </a:ext>
                </a:extLst>
              </p:cNvPr>
              <p:cNvPicPr/>
              <p:nvPr/>
            </p:nvPicPr>
            <p:blipFill>
              <a:blip r:embed="rId18"/>
              <a:stretch>
                <a:fillRect/>
              </a:stretch>
            </p:blipFill>
            <p:spPr>
              <a:xfrm>
                <a:off x="4106520" y="1431720"/>
                <a:ext cx="4399560" cy="2950200"/>
              </a:xfrm>
              <a:prstGeom prst="rect">
                <a:avLst/>
              </a:prstGeom>
            </p:spPr>
          </p:pic>
        </mc:Fallback>
      </mc:AlternateContent>
    </p:spTree>
    <p:extLst>
      <p:ext uri="{BB962C8B-B14F-4D97-AF65-F5344CB8AC3E}">
        <p14:creationId xmlns:p14="http://schemas.microsoft.com/office/powerpoint/2010/main" val="4100423092"/>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3836" y="205979"/>
            <a:ext cx="8229600" cy="1142024"/>
          </a:xfrm>
        </p:spPr>
        <p:txBody>
          <a:bodyPr/>
          <a:lstStyle/>
          <a:p>
            <a:r>
              <a:rPr lang="en-US">
                <a:solidFill>
                  <a:srgbClr val="B57BA6"/>
                </a:solidFill>
                <a:latin typeface="+mj-lt"/>
              </a:rPr>
              <a:t>How do we select the best feature?</a:t>
            </a:r>
            <a:br>
              <a:rPr lang="en-US">
                <a:solidFill>
                  <a:srgbClr val="B57BA6"/>
                </a:solidFill>
                <a:latin typeface="+mj-lt"/>
              </a:rPr>
            </a:br>
            <a:br>
              <a:rPr lang="en-US">
                <a:solidFill>
                  <a:schemeClr val="bg2">
                    <a:lumMod val="75000"/>
                  </a:schemeClr>
                </a:solidFill>
              </a:rPr>
            </a:br>
            <a:r>
              <a:rPr lang="en-US">
                <a:solidFill>
                  <a:schemeClr val="bg2">
                    <a:lumMod val="75000"/>
                  </a:schemeClr>
                </a:solidFill>
                <a:latin typeface="+mn-lt"/>
              </a:rPr>
              <a:t>Select the split with lowest classification error</a:t>
            </a:r>
            <a:endParaRPr lang="en-US">
              <a:solidFill>
                <a:schemeClr val="bg2">
                  <a:lumMod val="75000"/>
                </a:schemeClr>
              </a:solidFill>
            </a:endParaRPr>
          </a:p>
        </p:txBody>
      </p:sp>
      <p:sp>
        <p:nvSpPr>
          <p:cNvPr id="8" name="Rectangle 7"/>
          <p:cNvSpPr/>
          <p:nvPr/>
        </p:nvSpPr>
        <p:spPr>
          <a:xfrm>
            <a:off x="2100439" y="2374156"/>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3761176" y="4120711"/>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639118" y="4128245"/>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4" name="Rectangle 13"/>
          <p:cNvSpPr/>
          <p:nvPr/>
        </p:nvSpPr>
        <p:spPr>
          <a:xfrm>
            <a:off x="2069750" y="4113579"/>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15" name="Rectangle 14"/>
          <p:cNvSpPr/>
          <p:nvPr/>
        </p:nvSpPr>
        <p:spPr>
          <a:xfrm>
            <a:off x="3383657" y="412070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16" name="Rectangle 15"/>
          <p:cNvSpPr/>
          <p:nvPr/>
        </p:nvSpPr>
        <p:spPr>
          <a:xfrm>
            <a:off x="529389" y="2276857"/>
            <a:ext cx="3988200" cy="250980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sp>
        <p:nvSpPr>
          <p:cNvPr id="20" name="Rectangle 19"/>
          <p:cNvSpPr/>
          <p:nvPr/>
        </p:nvSpPr>
        <p:spPr>
          <a:xfrm>
            <a:off x="488114" y="2255637"/>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618471" y="3251152"/>
            <a:ext cx="1770197"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34" name="Elbow Connector 33"/>
          <p:cNvCxnSpPr>
            <a:stCxn id="32" idx="1"/>
            <a:endCxn id="13" idx="0"/>
          </p:cNvCxnSpPr>
          <p:nvPr/>
        </p:nvCxnSpPr>
        <p:spPr>
          <a:xfrm rot="10800000" flipV="1">
            <a:off x="1128795" y="3452230"/>
            <a:ext cx="489677" cy="67601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3388668" y="3452230"/>
            <a:ext cx="372508" cy="668478"/>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32" idx="2"/>
            <a:endCxn id="14" idx="0"/>
          </p:cNvCxnSpPr>
          <p:nvPr/>
        </p:nvCxnSpPr>
        <p:spPr>
          <a:xfrm flipH="1">
            <a:off x="2501064" y="3653308"/>
            <a:ext cx="2506" cy="460271"/>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2497765" y="2896524"/>
            <a:ext cx="5805" cy="35462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36" name="Rectangle 135"/>
          <p:cNvSpPr/>
          <p:nvPr/>
        </p:nvSpPr>
        <p:spPr>
          <a:xfrm>
            <a:off x="639118" y="1854280"/>
            <a:ext cx="3723893" cy="415498"/>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1: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Credit</a:t>
            </a:r>
          </a:p>
        </p:txBody>
      </p:sp>
      <p:grpSp>
        <p:nvGrpSpPr>
          <p:cNvPr id="3" name="Group 2"/>
          <p:cNvGrpSpPr/>
          <p:nvPr/>
        </p:nvGrpSpPr>
        <p:grpSpPr>
          <a:xfrm>
            <a:off x="4843576" y="1861930"/>
            <a:ext cx="3878780" cy="2942918"/>
            <a:chOff x="6456513" y="2482572"/>
            <a:chExt cx="5171706" cy="3923891"/>
          </a:xfrm>
        </p:grpSpPr>
        <p:sp>
          <p:nvSpPr>
            <p:cNvPr id="22" name="Rectangle 21"/>
            <p:cNvSpPr/>
            <p:nvPr/>
          </p:nvSpPr>
          <p:spPr>
            <a:xfrm>
              <a:off x="8664759" y="3165542"/>
              <a:ext cx="1059534" cy="696490"/>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26" name="Rectangle 25"/>
            <p:cNvSpPr/>
            <p:nvPr/>
          </p:nvSpPr>
          <p:spPr>
            <a:xfrm>
              <a:off x="7225967" y="5491825"/>
              <a:ext cx="1229581" cy="685236"/>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r>
                <a:rPr lang="en-US" sz="1500">
                  <a:solidFill>
                    <a:schemeClr val="accent3">
                      <a:lumMod val="75000"/>
                    </a:schemeClr>
                  </a:solidFill>
                  <a:latin typeface="Museo Sans 300" charset="0"/>
                  <a:ea typeface="Museo Sans 300" charset="0"/>
                  <a:cs typeface="Museo Sans 300" charset="0"/>
                </a:rPr>
                <a:t>4 </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p:txBody>
        </p:sp>
        <p:sp>
          <p:nvSpPr>
            <p:cNvPr id="28" name="Rectangle 27"/>
            <p:cNvSpPr/>
            <p:nvPr/>
          </p:nvSpPr>
          <p:spPr>
            <a:xfrm>
              <a:off x="10079808" y="5505106"/>
              <a:ext cx="1229582" cy="67826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9" name="Rectangle 28"/>
            <p:cNvSpPr/>
            <p:nvPr/>
          </p:nvSpPr>
          <p:spPr>
            <a:xfrm>
              <a:off x="6578977" y="3007517"/>
              <a:ext cx="5049242" cy="339894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sp>
          <p:nvSpPr>
            <p:cNvPr id="30" name="Rectangle 29"/>
            <p:cNvSpPr/>
            <p:nvPr/>
          </p:nvSpPr>
          <p:spPr>
            <a:xfrm>
              <a:off x="6617833" y="3034589"/>
              <a:ext cx="1590606" cy="738664"/>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92" name="Diamond 91"/>
            <p:cNvSpPr/>
            <p:nvPr/>
          </p:nvSpPr>
          <p:spPr>
            <a:xfrm>
              <a:off x="8309244" y="4349047"/>
              <a:ext cx="1770564" cy="536208"/>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93" name="Elbow Connector 92"/>
            <p:cNvCxnSpPr>
              <a:stCxn id="26" idx="0"/>
              <a:endCxn id="92" idx="1"/>
            </p:cNvCxnSpPr>
            <p:nvPr/>
          </p:nvCxnSpPr>
          <p:spPr>
            <a:xfrm rot="5400000" flipH="1" flipV="1">
              <a:off x="7637664" y="4820245"/>
              <a:ext cx="874674" cy="46848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4" name="Elbow Connector 93"/>
            <p:cNvCxnSpPr>
              <a:stCxn id="28" idx="0"/>
              <a:endCxn id="92" idx="3"/>
            </p:cNvCxnSpPr>
            <p:nvPr/>
          </p:nvCxnSpPr>
          <p:spPr>
            <a:xfrm rot="16200000" flipV="1">
              <a:off x="9943227" y="4753733"/>
              <a:ext cx="887955" cy="614791"/>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a:stCxn id="22" idx="2"/>
              <a:endCxn id="92" idx="0"/>
            </p:cNvCxnSpPr>
            <p:nvPr/>
          </p:nvCxnSpPr>
          <p:spPr>
            <a:xfrm>
              <a:off x="9194526" y="3862032"/>
              <a:ext cx="0" cy="48701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37" name="Rectangle 136"/>
            <p:cNvSpPr/>
            <p:nvPr/>
          </p:nvSpPr>
          <p:spPr>
            <a:xfrm>
              <a:off x="6456513" y="2482572"/>
              <a:ext cx="5105755" cy="553997"/>
            </a:xfrm>
            <a:prstGeom prst="rect">
              <a:avLst/>
            </a:prstGeom>
            <a:noFill/>
          </p:spPr>
          <p:txBody>
            <a:bodyPr wrap="square">
              <a:spAutoFit/>
            </a:bodyPr>
            <a:lstStyle/>
            <a:p>
              <a:pPr algn="ctr"/>
              <a:r>
                <a:rPr lang="en-US" sz="2100" b="1">
                  <a:solidFill>
                    <a:schemeClr val="accent1"/>
                  </a:solidFill>
                  <a:latin typeface="Museo Sans 500"/>
                  <a:ea typeface="Museo Sans 300" charset="0"/>
                  <a:cs typeface="Museo Sans 500"/>
                </a:rPr>
                <a:t>Choice 2: </a:t>
              </a:r>
              <a:r>
                <a:rPr lang="en-US" sz="2100" b="1">
                  <a:solidFill>
                    <a:schemeClr val="accent6"/>
                  </a:solidFill>
                  <a:latin typeface="Museo Sans 300"/>
                  <a:ea typeface="Museo Sans 300" charset="0"/>
                  <a:cs typeface="Museo Sans 300"/>
                </a:rPr>
                <a:t>Split on </a:t>
              </a:r>
              <a:r>
                <a:rPr lang="en-US" sz="2100" b="1">
                  <a:solidFill>
                    <a:schemeClr val="accent6"/>
                  </a:solidFill>
                  <a:latin typeface="Museo Sans 500"/>
                  <a:ea typeface="Museo Sans 300" charset="0"/>
                  <a:cs typeface="Museo Sans 500"/>
                </a:rPr>
                <a:t>Term</a:t>
              </a:r>
            </a:p>
          </p:txBody>
        </p:sp>
      </p:grpSp>
    </p:spTree>
    <p:extLst>
      <p:ext uri="{BB962C8B-B14F-4D97-AF65-F5344CB8AC3E}">
        <p14:creationId xmlns:p14="http://schemas.microsoft.com/office/powerpoint/2010/main" val="15249167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9316" y="205979"/>
            <a:ext cx="8772525" cy="857250"/>
          </a:xfrm>
        </p:spPr>
        <p:txBody>
          <a:bodyPr>
            <a:normAutofit/>
          </a:bodyPr>
          <a:lstStyle/>
          <a:p>
            <a:r>
              <a:rPr lang="en-US">
                <a:solidFill>
                  <a:srgbClr val="B57BA6"/>
                </a:solidFill>
              </a:rPr>
              <a:t>How do we measure effectiveness of a split?</a:t>
            </a:r>
          </a:p>
        </p:txBody>
      </p:sp>
      <p:sp>
        <p:nvSpPr>
          <p:cNvPr id="3" name="Content Placeholder 2"/>
          <p:cNvSpPr>
            <a:spLocks noGrp="1"/>
          </p:cNvSpPr>
          <p:nvPr>
            <p:ph idx="1"/>
          </p:nvPr>
        </p:nvSpPr>
        <p:spPr/>
        <p:txBody>
          <a:bodyPr/>
          <a:lstStyle/>
          <a:p>
            <a:endParaRPr lang="en-US"/>
          </a:p>
          <a:p>
            <a:endParaRPr lang="en-US"/>
          </a:p>
          <a:p>
            <a:endParaRPr lang="en-US"/>
          </a:p>
          <a:p>
            <a:pPr lvl="1"/>
            <a:endParaRPr lang="en-US"/>
          </a:p>
          <a:p>
            <a:pPr lvl="7"/>
            <a:endParaRPr lang="en-US"/>
          </a:p>
          <a:p>
            <a:endParaRPr lang="en-US"/>
          </a:p>
          <a:p>
            <a:pPr lvl="1"/>
            <a:endParaRPr lang="en-US"/>
          </a:p>
        </p:txBody>
      </p:sp>
      <p:sp>
        <p:nvSpPr>
          <p:cNvPr id="5" name="TextBox 4"/>
          <p:cNvSpPr txBox="1"/>
          <p:nvPr/>
        </p:nvSpPr>
        <p:spPr>
          <a:xfrm>
            <a:off x="5096924" y="2735057"/>
            <a:ext cx="3191017" cy="854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1650">
                <a:latin typeface="Museo Sans 300"/>
                <a:cs typeface="Museo Sans 300"/>
              </a:rPr>
              <a:t>Error at a node</a:t>
            </a:r>
          </a:p>
          <a:p>
            <a:r>
              <a:rPr lang="en-US" sz="1650">
                <a:latin typeface="Museo Sans 300"/>
                <a:cs typeface="Museo Sans 300"/>
              </a:rPr>
              <a:t>=  </a:t>
            </a:r>
            <a:r>
              <a:rPr lang="en-US" sz="1650" u="sng">
                <a:latin typeface="Museo Sans 300"/>
                <a:cs typeface="Museo Sans 300"/>
              </a:rPr>
              <a:t> # mistakes in each child node </a:t>
            </a:r>
            <a:endParaRPr lang="en-US" sz="1650">
              <a:solidFill>
                <a:schemeClr val="accent1"/>
              </a:solidFill>
              <a:latin typeface="Museo Sans 300"/>
              <a:cs typeface="Museo Sans 300"/>
            </a:endParaRPr>
          </a:p>
          <a:p>
            <a:r>
              <a:rPr lang="en-US" sz="1650">
                <a:latin typeface="Museo Sans 300"/>
                <a:cs typeface="Museo Sans 300"/>
              </a:rPr>
              <a:t>             # data points at the node</a:t>
            </a:r>
          </a:p>
        </p:txBody>
      </p:sp>
      <p:sp>
        <p:nvSpPr>
          <p:cNvPr id="7" name="Rectangle 6"/>
          <p:cNvSpPr/>
          <p:nvPr/>
        </p:nvSpPr>
        <p:spPr>
          <a:xfrm>
            <a:off x="2100439" y="1459977"/>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8" name="Rectangle 7"/>
          <p:cNvSpPr/>
          <p:nvPr/>
        </p:nvSpPr>
        <p:spPr>
          <a:xfrm>
            <a:off x="3383657" y="320652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10" name="Rectangle 9"/>
          <p:cNvSpPr/>
          <p:nvPr/>
        </p:nvSpPr>
        <p:spPr>
          <a:xfrm>
            <a:off x="488114" y="1341457"/>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11" name="Diamond 10"/>
          <p:cNvSpPr/>
          <p:nvPr/>
        </p:nvSpPr>
        <p:spPr>
          <a:xfrm>
            <a:off x="1680554" y="2336972"/>
            <a:ext cx="1646031"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12" name="Elbow Connector 11"/>
          <p:cNvCxnSpPr>
            <a:stCxn id="11" idx="1"/>
          </p:cNvCxnSpPr>
          <p:nvPr/>
        </p:nvCxnSpPr>
        <p:spPr>
          <a:xfrm rot="10800000" flipV="1">
            <a:off x="1128799" y="2538050"/>
            <a:ext cx="551756" cy="676016"/>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3" name="Elbow Connector 12"/>
          <p:cNvCxnSpPr>
            <a:stCxn id="11" idx="3"/>
            <a:endCxn id="8" idx="0"/>
          </p:cNvCxnSpPr>
          <p:nvPr/>
        </p:nvCxnSpPr>
        <p:spPr>
          <a:xfrm>
            <a:off x="3326585" y="2538050"/>
            <a:ext cx="434591" cy="668478"/>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1" idx="2"/>
          </p:cNvCxnSpPr>
          <p:nvPr/>
        </p:nvCxnSpPr>
        <p:spPr>
          <a:xfrm flipH="1">
            <a:off x="2501065" y="2739129"/>
            <a:ext cx="2505" cy="460271"/>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639118" y="3214066"/>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6" name="Rectangle 15"/>
          <p:cNvSpPr/>
          <p:nvPr/>
        </p:nvSpPr>
        <p:spPr>
          <a:xfrm>
            <a:off x="2069750" y="3199400"/>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cxnSp>
        <p:nvCxnSpPr>
          <p:cNvPr id="17" name="Straight Arrow Connector 16"/>
          <p:cNvCxnSpPr/>
          <p:nvPr/>
        </p:nvCxnSpPr>
        <p:spPr>
          <a:xfrm>
            <a:off x="2497765" y="1982345"/>
            <a:ext cx="5805" cy="35462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3886355" y="1874794"/>
            <a:ext cx="4401586" cy="1199529"/>
            <a:chOff x="5180218" y="2499725"/>
            <a:chExt cx="5868781" cy="1599372"/>
          </a:xfrm>
        </p:grpSpPr>
        <p:sp>
          <p:nvSpPr>
            <p:cNvPr id="18" name="Rectangle 17"/>
            <p:cNvSpPr/>
            <p:nvPr/>
          </p:nvSpPr>
          <p:spPr>
            <a:xfrm>
              <a:off x="5516670" y="2499725"/>
              <a:ext cx="5532329" cy="861775"/>
            </a:xfrm>
            <a:prstGeom prst="rect">
              <a:avLst/>
            </a:prstGeom>
            <a:noFill/>
          </p:spPr>
          <p:txBody>
            <a:bodyPr wrap="square">
              <a:spAutoFit/>
            </a:bodyPr>
            <a:lstStyle/>
            <a:p>
              <a:r>
                <a:rPr lang="en-US" sz="1800">
                  <a:solidFill>
                    <a:schemeClr val="accent1"/>
                  </a:solidFill>
                  <a:latin typeface="Museo Sans 700"/>
                  <a:ea typeface="Museo Sans 300" charset="0"/>
                  <a:cs typeface="Museo Sans 700"/>
                </a:rPr>
                <a:t>Idea</a:t>
              </a:r>
              <a:r>
                <a:rPr lang="en-US" sz="1800">
                  <a:solidFill>
                    <a:schemeClr val="accent6"/>
                  </a:solidFill>
                  <a:latin typeface="Museo Sans 300"/>
                  <a:ea typeface="Museo Sans 300" charset="0"/>
                  <a:cs typeface="Museo Sans 300"/>
                </a:rPr>
                <a:t>: Calculate classification error 	   	    of this decision stump</a:t>
              </a:r>
            </a:p>
          </p:txBody>
        </p:sp>
        <p:cxnSp>
          <p:nvCxnSpPr>
            <p:cNvPr id="19" name="Straight Arrow Connector 18"/>
            <p:cNvCxnSpPr/>
            <p:nvPr/>
          </p:nvCxnSpPr>
          <p:spPr>
            <a:xfrm flipH="1">
              <a:off x="5180218" y="3324039"/>
              <a:ext cx="1141905" cy="775058"/>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B52BD834-6957-48B8-A190-D48671EDF897}"/>
                  </a:ext>
                </a:extLst>
              </p14:cNvPr>
              <p14:cNvContentPartPr/>
              <p14:nvPr/>
            </p14:nvContentPartPr>
            <p14:xfrm>
              <a:off x="2262240" y="1490760"/>
              <a:ext cx="513720" cy="282240"/>
            </p14:xfrm>
          </p:contentPart>
        </mc:Choice>
        <mc:Fallback>
          <p:pic>
            <p:nvPicPr>
              <p:cNvPr id="4" name="Ink 3">
                <a:extLst>
                  <a:ext uri="{FF2B5EF4-FFF2-40B4-BE49-F238E27FC236}">
                    <a16:creationId xmlns:a16="http://schemas.microsoft.com/office/drawing/2014/main" id="{B52BD834-6957-48B8-A190-D48671EDF897}"/>
                  </a:ext>
                </a:extLst>
              </p:cNvPr>
              <p:cNvPicPr/>
              <p:nvPr/>
            </p:nvPicPr>
            <p:blipFill>
              <a:blip r:embed="rId4"/>
              <a:stretch>
                <a:fillRect/>
              </a:stretch>
            </p:blipFill>
            <p:spPr>
              <a:xfrm>
                <a:off x="2252880" y="1481400"/>
                <a:ext cx="532440" cy="300960"/>
              </a:xfrm>
              <a:prstGeom prst="rect">
                <a:avLst/>
              </a:prstGeom>
            </p:spPr>
          </p:pic>
        </mc:Fallback>
      </mc:AlternateContent>
    </p:spTree>
    <p:extLst>
      <p:ext uri="{BB962C8B-B14F-4D97-AF65-F5344CB8AC3E}">
        <p14:creationId xmlns:p14="http://schemas.microsoft.com/office/powerpoint/2010/main" val="2632978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99" y="0"/>
            <a:ext cx="8227457" cy="857250"/>
          </a:xfrm>
        </p:spPr>
        <p:txBody>
          <a:bodyPr/>
          <a:lstStyle/>
          <a:p>
            <a:r>
              <a:rPr lang="en-US">
                <a:solidFill>
                  <a:srgbClr val="B57BA6"/>
                </a:solidFill>
              </a:rPr>
              <a:t>Calculating classification error</a:t>
            </a:r>
          </a:p>
        </p:txBody>
      </p:sp>
      <p:sp>
        <p:nvSpPr>
          <p:cNvPr id="33" name="Rectangle 32"/>
          <p:cNvSpPr/>
          <p:nvPr/>
        </p:nvSpPr>
        <p:spPr>
          <a:xfrm>
            <a:off x="494897" y="895515"/>
            <a:ext cx="8296723" cy="904863"/>
          </a:xfrm>
          <a:prstGeom prst="rect">
            <a:avLst/>
          </a:prstGeom>
        </p:spPr>
        <p:txBody>
          <a:bodyPr wrap="square">
            <a:spAutoFit/>
          </a:bodyPr>
          <a:lstStyle/>
          <a:p>
            <a:pPr>
              <a:spcBef>
                <a:spcPct val="20000"/>
              </a:spcBef>
              <a:buClr>
                <a:srgbClr val="5D5555"/>
              </a:buClr>
            </a:pPr>
            <a:r>
              <a:rPr lang="en-US" sz="2400">
                <a:solidFill>
                  <a:srgbClr val="B0007E"/>
                </a:solidFill>
                <a:latin typeface="Museo Sans 500"/>
                <a:cs typeface="Museo Sans 500"/>
              </a:rPr>
              <a:t>Step 1:</a:t>
            </a:r>
            <a:r>
              <a:rPr lang="en-US" sz="2400">
                <a:solidFill>
                  <a:schemeClr val="accent6"/>
                </a:solidFill>
                <a:latin typeface="Museo Sans 300"/>
                <a:cs typeface="Museo Sans 300"/>
              </a:rPr>
              <a:t> </a:t>
            </a:r>
            <a:r>
              <a:rPr lang="en-US" sz="2400" err="1">
                <a:latin typeface="Museo Sans 300"/>
                <a:cs typeface="Museo Sans 300"/>
              </a:rPr>
              <a:t>ŷ</a:t>
            </a:r>
            <a:r>
              <a:rPr lang="en-US" sz="2400">
                <a:latin typeface="Museo Sans 300"/>
                <a:cs typeface="Museo Sans 300"/>
              </a:rPr>
              <a:t> = class of </a:t>
            </a:r>
            <a:r>
              <a:rPr lang="en-US" sz="2400">
                <a:solidFill>
                  <a:schemeClr val="accent6"/>
                </a:solidFill>
                <a:latin typeface="Museo Sans 300"/>
                <a:cs typeface="Museo Sans 300"/>
              </a:rPr>
              <a:t>majority of data in node</a:t>
            </a:r>
          </a:p>
          <a:p>
            <a:pPr>
              <a:spcBef>
                <a:spcPct val="20000"/>
              </a:spcBef>
              <a:buClr>
                <a:srgbClr val="5D5555"/>
              </a:buClr>
            </a:pPr>
            <a:r>
              <a:rPr lang="en-US" sz="2400">
                <a:solidFill>
                  <a:srgbClr val="B0007E"/>
                </a:solidFill>
                <a:latin typeface="Museo Sans 500"/>
                <a:cs typeface="Museo Sans 500"/>
              </a:rPr>
              <a:t>Step 2:</a:t>
            </a:r>
            <a:r>
              <a:rPr lang="en-US" sz="2400" b="1">
                <a:solidFill>
                  <a:schemeClr val="accent6"/>
                </a:solidFill>
                <a:latin typeface="Museo Sans 300"/>
                <a:cs typeface="Museo Sans 300"/>
              </a:rPr>
              <a:t> </a:t>
            </a:r>
            <a:r>
              <a:rPr lang="en-US" sz="2400">
                <a:solidFill>
                  <a:schemeClr val="accent6"/>
                </a:solidFill>
                <a:latin typeface="Museo Sans 300"/>
                <a:cs typeface="Museo Sans 300"/>
              </a:rPr>
              <a:t>Calculate classification error of predicting </a:t>
            </a:r>
            <a:r>
              <a:rPr lang="en-US" sz="2400" err="1">
                <a:latin typeface="Museo Sans 300"/>
                <a:cs typeface="Museo Sans 300"/>
              </a:rPr>
              <a:t>ŷ</a:t>
            </a:r>
            <a:r>
              <a:rPr lang="en-US" sz="2400">
                <a:latin typeface="Museo Sans 300"/>
                <a:cs typeface="Museo Sans 300"/>
              </a:rPr>
              <a:t> for this data</a:t>
            </a:r>
            <a:endParaRPr lang="en-US" sz="2400">
              <a:solidFill>
                <a:schemeClr val="accent6"/>
              </a:solidFill>
              <a:latin typeface="Museo Sans 300"/>
              <a:cs typeface="Museo Sans 300"/>
            </a:endParaRPr>
          </a:p>
        </p:txBody>
      </p:sp>
      <p:sp>
        <p:nvSpPr>
          <p:cNvPr id="37" name="Rectangle 36"/>
          <p:cNvSpPr/>
          <p:nvPr/>
        </p:nvSpPr>
        <p:spPr>
          <a:xfrm>
            <a:off x="1955770" y="2575665"/>
            <a:ext cx="1034632"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39" name="Rectangle 38"/>
          <p:cNvSpPr/>
          <p:nvPr/>
        </p:nvSpPr>
        <p:spPr>
          <a:xfrm>
            <a:off x="446638" y="2425549"/>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40" name="TextBox 39"/>
          <p:cNvSpPr txBox="1"/>
          <p:nvPr/>
        </p:nvSpPr>
        <p:spPr>
          <a:xfrm>
            <a:off x="5361534" y="2509410"/>
            <a:ext cx="2591182" cy="13215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a:latin typeface="Museo Sans 300"/>
                <a:cs typeface="Museo Sans 300"/>
              </a:rPr>
              <a:t>Error = </a:t>
            </a:r>
            <a:r>
              <a:rPr lang="en-US" sz="2400" u="sng">
                <a:latin typeface="Museo Sans 300"/>
                <a:cs typeface="Museo Sans 300"/>
              </a:rPr>
              <a:t>	          </a:t>
            </a:r>
            <a:r>
              <a:rPr lang="en-US" sz="788" u="sng">
                <a:latin typeface="Museo Sans 300"/>
                <a:cs typeface="Museo Sans 300"/>
              </a:rPr>
              <a:t>.</a:t>
            </a:r>
            <a:endParaRPr lang="en-US" sz="2400">
              <a:solidFill>
                <a:schemeClr val="accent1"/>
              </a:solidFill>
              <a:latin typeface="Museo Sans 300"/>
              <a:cs typeface="Museo Sans 300"/>
            </a:endParaRPr>
          </a:p>
          <a:p>
            <a:r>
              <a:rPr lang="en-US" sz="2400">
                <a:latin typeface="Museo Sans 300"/>
                <a:cs typeface="Museo Sans 300"/>
              </a:rPr>
              <a:t>               </a:t>
            </a:r>
          </a:p>
          <a:p>
            <a:r>
              <a:rPr lang="en-US" sz="2400">
                <a:latin typeface="Museo Sans 300"/>
                <a:cs typeface="Museo Sans 300"/>
              </a:rPr>
              <a:t>         =</a:t>
            </a:r>
          </a:p>
        </p:txBody>
      </p:sp>
      <p:grpSp>
        <p:nvGrpSpPr>
          <p:cNvPr id="6" name="Group 5"/>
          <p:cNvGrpSpPr/>
          <p:nvPr/>
        </p:nvGrpSpPr>
        <p:grpSpPr>
          <a:xfrm>
            <a:off x="2841956" y="3011348"/>
            <a:ext cx="1808717" cy="920620"/>
            <a:chOff x="3787687" y="4015133"/>
            <a:chExt cx="2411623" cy="1227494"/>
          </a:xfrm>
        </p:grpSpPr>
        <p:cxnSp>
          <p:nvCxnSpPr>
            <p:cNvPr id="43" name="Straight Arrow Connector 42"/>
            <p:cNvCxnSpPr>
              <a:stCxn id="46" idx="0"/>
            </p:cNvCxnSpPr>
            <p:nvPr/>
          </p:nvCxnSpPr>
          <p:spPr>
            <a:xfrm flipH="1" flipV="1">
              <a:off x="3787687" y="4015133"/>
              <a:ext cx="1431771" cy="735051"/>
            </a:xfrm>
            <a:prstGeom prst="straightConnector1">
              <a:avLst/>
            </a:prstGeom>
            <a:ln>
              <a:headEnd type="none" w="med" len="med"/>
              <a:tailEnd type="triangle"/>
            </a:ln>
          </p:spPr>
          <p:style>
            <a:lnRef idx="3">
              <a:schemeClr val="accent4"/>
            </a:lnRef>
            <a:fillRef idx="0">
              <a:schemeClr val="accent4"/>
            </a:fillRef>
            <a:effectRef idx="2">
              <a:schemeClr val="accent4"/>
            </a:effectRef>
            <a:fontRef idx="minor">
              <a:schemeClr val="tx1"/>
            </a:fontRef>
          </p:style>
        </p:cxnSp>
        <p:sp>
          <p:nvSpPr>
            <p:cNvPr id="46" name="TextBox 45"/>
            <p:cNvSpPr txBox="1"/>
            <p:nvPr/>
          </p:nvSpPr>
          <p:spPr>
            <a:xfrm>
              <a:off x="4239605" y="4750184"/>
              <a:ext cx="1959705" cy="492443"/>
            </a:xfrm>
            <a:prstGeom prst="rect">
              <a:avLst/>
            </a:prstGeom>
            <a:noFill/>
            <a:ln>
              <a:noFill/>
            </a:ln>
          </p:spPr>
          <p:txBody>
            <a:bodyPr wrap="square" rtlCol="0">
              <a:spAutoFit/>
            </a:bodyPr>
            <a:lstStyle/>
            <a:p>
              <a:r>
                <a:rPr lang="en-US" sz="1800">
                  <a:solidFill>
                    <a:schemeClr val="accent6"/>
                  </a:solidFill>
                  <a:latin typeface="Museo Sans 300"/>
                  <a:cs typeface="Museo Sans 300"/>
                </a:rPr>
                <a:t>3 mistakes</a:t>
              </a:r>
              <a:endParaRPr lang="en-US" sz="1800">
                <a:solidFill>
                  <a:schemeClr val="accent6"/>
                </a:solidFill>
                <a:latin typeface="Museo Sans 700"/>
                <a:cs typeface="Museo Sans 700"/>
              </a:endParaRPr>
            </a:p>
          </p:txBody>
        </p:sp>
      </p:grpSp>
      <p:grpSp>
        <p:nvGrpSpPr>
          <p:cNvPr id="5" name="Group 4"/>
          <p:cNvGrpSpPr/>
          <p:nvPr/>
        </p:nvGrpSpPr>
        <p:grpSpPr>
          <a:xfrm>
            <a:off x="418697" y="3011348"/>
            <a:ext cx="1695822" cy="920620"/>
            <a:chOff x="556674" y="4015133"/>
            <a:chExt cx="2261096" cy="1227494"/>
          </a:xfrm>
        </p:grpSpPr>
        <p:cxnSp>
          <p:nvCxnSpPr>
            <p:cNvPr id="48" name="Straight Arrow Connector 47"/>
            <p:cNvCxnSpPr>
              <a:stCxn id="49" idx="0"/>
            </p:cNvCxnSpPr>
            <p:nvPr/>
          </p:nvCxnSpPr>
          <p:spPr>
            <a:xfrm flipV="1">
              <a:off x="1581390" y="4015133"/>
              <a:ext cx="1236380" cy="735051"/>
            </a:xfrm>
            <a:prstGeom prst="straightConnector1">
              <a:avLst/>
            </a:prstGeom>
            <a:ln>
              <a:headEnd type="none" w="med" len="med"/>
              <a:tailEnd type="triangle"/>
            </a:ln>
          </p:spPr>
          <p:style>
            <a:lnRef idx="3">
              <a:schemeClr val="accent3"/>
            </a:lnRef>
            <a:fillRef idx="0">
              <a:schemeClr val="accent3"/>
            </a:fillRef>
            <a:effectRef idx="2">
              <a:schemeClr val="accent3"/>
            </a:effectRef>
            <a:fontRef idx="minor">
              <a:schemeClr val="tx1"/>
            </a:fontRef>
          </p:style>
        </p:cxnSp>
        <p:sp>
          <p:nvSpPr>
            <p:cNvPr id="49" name="TextBox 48"/>
            <p:cNvSpPr txBox="1"/>
            <p:nvPr/>
          </p:nvSpPr>
          <p:spPr>
            <a:xfrm>
              <a:off x="556674" y="4750184"/>
              <a:ext cx="2049431" cy="492443"/>
            </a:xfrm>
            <a:prstGeom prst="rect">
              <a:avLst/>
            </a:prstGeom>
            <a:noFill/>
            <a:ln>
              <a:noFill/>
            </a:ln>
          </p:spPr>
          <p:txBody>
            <a:bodyPr wrap="square" rtlCol="0">
              <a:spAutoFit/>
            </a:bodyPr>
            <a:lstStyle/>
            <a:p>
              <a:r>
                <a:rPr lang="en-US" sz="1800">
                  <a:solidFill>
                    <a:schemeClr val="accent6"/>
                  </a:solidFill>
                  <a:latin typeface="Museo Sans 300"/>
                  <a:cs typeface="Museo Sans 300"/>
                </a:rPr>
                <a:t>6 correct</a:t>
              </a:r>
              <a:endParaRPr lang="en-US" sz="1800">
                <a:solidFill>
                  <a:schemeClr val="accent6"/>
                </a:solidFill>
                <a:latin typeface="Museo Sans 700"/>
                <a:cs typeface="Museo Sans 700"/>
              </a:endParaRPr>
            </a:p>
          </p:txBody>
        </p:sp>
      </p:grpSp>
      <p:grpSp>
        <p:nvGrpSpPr>
          <p:cNvPr id="3" name="Group 2"/>
          <p:cNvGrpSpPr/>
          <p:nvPr/>
        </p:nvGrpSpPr>
        <p:grpSpPr>
          <a:xfrm>
            <a:off x="327781" y="3098033"/>
            <a:ext cx="2796797" cy="1769942"/>
            <a:chOff x="435453" y="4130710"/>
            <a:chExt cx="3729062" cy="2359923"/>
          </a:xfrm>
        </p:grpSpPr>
        <p:cxnSp>
          <p:nvCxnSpPr>
            <p:cNvPr id="41" name="Straight Arrow Connector 40"/>
            <p:cNvCxnSpPr>
              <a:cxnSpLocks/>
              <a:stCxn id="42" idx="0"/>
            </p:cNvCxnSpPr>
            <p:nvPr/>
          </p:nvCxnSpPr>
          <p:spPr>
            <a:xfrm flipV="1">
              <a:off x="2040739" y="5594506"/>
              <a:ext cx="377579" cy="342129"/>
            </a:xfrm>
            <a:prstGeom prst="straightConnector1">
              <a:avLst/>
            </a:prstGeom>
            <a:ln>
              <a:headEnd type="none" w="med" len="med"/>
              <a:tailEnd type="triangle"/>
            </a:ln>
          </p:spPr>
          <p:style>
            <a:lnRef idx="3">
              <a:schemeClr val="accent3"/>
            </a:lnRef>
            <a:fillRef idx="0">
              <a:schemeClr val="accent3"/>
            </a:fillRef>
            <a:effectRef idx="2">
              <a:schemeClr val="accent3"/>
            </a:effectRef>
            <a:fontRef idx="minor">
              <a:schemeClr val="tx1"/>
            </a:fontRef>
          </p:style>
        </p:cxnSp>
        <p:sp>
          <p:nvSpPr>
            <p:cNvPr id="42" name="TextBox 41"/>
            <p:cNvSpPr txBox="1"/>
            <p:nvPr/>
          </p:nvSpPr>
          <p:spPr>
            <a:xfrm>
              <a:off x="435453" y="5936636"/>
              <a:ext cx="3210571" cy="553997"/>
            </a:xfrm>
            <a:prstGeom prst="rect">
              <a:avLst/>
            </a:prstGeom>
            <a:noFill/>
            <a:ln>
              <a:noFill/>
            </a:ln>
          </p:spPr>
          <p:txBody>
            <a:bodyPr wrap="square" rtlCol="0">
              <a:spAutoFit/>
            </a:bodyPr>
            <a:lstStyle/>
            <a:p>
              <a:r>
                <a:rPr lang="en-US" sz="2100" err="1">
                  <a:latin typeface="Museo Sans 300"/>
                  <a:cs typeface="Museo Sans 300"/>
                </a:rPr>
                <a:t>ŷ</a:t>
              </a:r>
              <a:r>
                <a:rPr lang="en-US" sz="2100">
                  <a:latin typeface="Museo Sans 300"/>
                  <a:cs typeface="Museo Sans 300"/>
                </a:rPr>
                <a:t> = </a:t>
              </a:r>
              <a:r>
                <a:rPr lang="en-US" sz="2100" b="1">
                  <a:solidFill>
                    <a:schemeClr val="accent6"/>
                  </a:solidFill>
                  <a:latin typeface="Museo Sans 300"/>
                  <a:cs typeface="Museo Sans 300"/>
                </a:rPr>
                <a:t>majority class</a:t>
              </a:r>
              <a:endParaRPr lang="en-US" sz="2100">
                <a:solidFill>
                  <a:schemeClr val="accent6"/>
                </a:solidFill>
                <a:latin typeface="Museo Sans 700"/>
                <a:cs typeface="Museo Sans 700"/>
              </a:endParaRPr>
            </a:p>
          </p:txBody>
        </p:sp>
        <p:cxnSp>
          <p:nvCxnSpPr>
            <p:cNvPr id="15" name="Straight Arrow Connector 14"/>
            <p:cNvCxnSpPr>
              <a:stCxn id="37" idx="2"/>
              <a:endCxn id="16" idx="0"/>
            </p:cNvCxnSpPr>
            <p:nvPr/>
          </p:nvCxnSpPr>
          <p:spPr>
            <a:xfrm flipH="1">
              <a:off x="3291416" y="4130710"/>
              <a:ext cx="4443" cy="879524"/>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16" name="Rounded Rectangle 15"/>
            <p:cNvSpPr/>
            <p:nvPr/>
          </p:nvSpPr>
          <p:spPr>
            <a:xfrm>
              <a:off x="2418318" y="5010234"/>
              <a:ext cx="1746197" cy="605909"/>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grpSp>
      <p:graphicFrame>
        <p:nvGraphicFramePr>
          <p:cNvPr id="44" name="Table 43"/>
          <p:cNvGraphicFramePr>
            <a:graphicFrameLocks noGrp="1"/>
          </p:cNvGraphicFramePr>
          <p:nvPr>
            <p:extLst>
              <p:ext uri="{D42A27DB-BD31-4B8C-83A1-F6EECF244321}">
                <p14:modId xmlns:p14="http://schemas.microsoft.com/office/powerpoint/2010/main" val="563723606"/>
              </p:ext>
            </p:extLst>
          </p:nvPr>
        </p:nvGraphicFramePr>
        <p:xfrm>
          <a:off x="4815309" y="3908887"/>
          <a:ext cx="4012902" cy="777240"/>
        </p:xfrm>
        <a:graphic>
          <a:graphicData uri="http://schemas.openxmlformats.org/drawingml/2006/table">
            <a:tbl>
              <a:tblPr firstRow="1" bandRow="1">
                <a:tableStyleId>{5C22544A-7EE6-4342-B048-85BDC9FD1C3A}</a:tableStyleId>
              </a:tblPr>
              <a:tblGrid>
                <a:gridCol w="1319954">
                  <a:extLst>
                    <a:ext uri="{9D8B030D-6E8A-4147-A177-3AD203B41FA5}">
                      <a16:colId xmlns:a16="http://schemas.microsoft.com/office/drawing/2014/main" val="20000"/>
                    </a:ext>
                  </a:extLst>
                </a:gridCol>
                <a:gridCol w="2692948">
                  <a:extLst>
                    <a:ext uri="{9D8B030D-6E8A-4147-A177-3AD203B41FA5}">
                      <a16:colId xmlns:a16="http://schemas.microsoft.com/office/drawing/2014/main" val="20001"/>
                    </a:ext>
                  </a:extLst>
                </a:gridCol>
              </a:tblGrid>
              <a:tr h="388620">
                <a:tc>
                  <a:txBody>
                    <a:bodyPr/>
                    <a:lstStyle/>
                    <a:p>
                      <a:pPr algn="ctr"/>
                      <a:r>
                        <a:rPr lang="en-US" sz="2100">
                          <a:latin typeface="Museo Sans 300"/>
                          <a:cs typeface="Museo Sans 300"/>
                        </a:rPr>
                        <a:t>Tree</a:t>
                      </a:r>
                    </a:p>
                  </a:txBody>
                  <a:tcPr marL="68580" marR="68580" marT="34290" marB="34290"/>
                </a:tc>
                <a:tc>
                  <a:txBody>
                    <a:bodyPr/>
                    <a:lstStyle/>
                    <a:p>
                      <a:pPr algn="ctr"/>
                      <a:r>
                        <a:rPr lang="en-US" sz="2100">
                          <a:latin typeface="Museo Sans 300"/>
                          <a:cs typeface="Museo Sans 300"/>
                        </a:rPr>
                        <a:t>Classification error</a:t>
                      </a:r>
                    </a:p>
                  </a:txBody>
                  <a:tcPr marL="68580" marR="68580" marT="34290" marB="34290"/>
                </a:tc>
                <a:extLst>
                  <a:ext uri="{0D108BD9-81ED-4DB2-BD59-A6C34878D82A}">
                    <a16:rowId xmlns:a16="http://schemas.microsoft.com/office/drawing/2014/main" val="10000"/>
                  </a:ext>
                </a:extLst>
              </a:tr>
              <a:tr h="388620">
                <a:tc>
                  <a:txBody>
                    <a:bodyPr/>
                    <a:lstStyle/>
                    <a:p>
                      <a:pPr algn="ctr"/>
                      <a:r>
                        <a:rPr lang="en-US" sz="2100">
                          <a:latin typeface="Museo Sans 300"/>
                          <a:cs typeface="Museo Sans 300"/>
                        </a:rPr>
                        <a:t>(root)</a:t>
                      </a:r>
                    </a:p>
                  </a:txBody>
                  <a:tcPr marL="68580" marR="68580" marT="34290" marB="34290"/>
                </a:tc>
                <a:tc>
                  <a:txBody>
                    <a:bodyPr/>
                    <a:lstStyle/>
                    <a:p>
                      <a:pPr algn="ctr"/>
                      <a:r>
                        <a:rPr lang="en-US" sz="2100">
                          <a:latin typeface="Museo Sans 300"/>
                          <a:cs typeface="Museo Sans 300"/>
                        </a:rPr>
                        <a:t>  0.33</a:t>
                      </a:r>
                    </a:p>
                  </a:txBody>
                  <a:tcPr marL="68580" marR="68580" marT="34290" marB="34290"/>
                </a:tc>
                <a:extLst>
                  <a:ext uri="{0D108BD9-81ED-4DB2-BD59-A6C34878D82A}">
                    <a16:rowId xmlns:a16="http://schemas.microsoft.com/office/drawing/2014/main" val="10001"/>
                  </a:ext>
                </a:extLst>
              </a:tr>
            </a:tbl>
          </a:graphicData>
        </a:graphic>
      </p:graphicFrame>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D9614C9E-2C81-494C-BFF9-2912CA7B0E93}"/>
                  </a:ext>
                </a:extLst>
              </p14:cNvPr>
              <p14:cNvContentPartPr/>
              <p14:nvPr/>
            </p14:nvContentPartPr>
            <p14:xfrm>
              <a:off x="6412680" y="2648880"/>
              <a:ext cx="564840" cy="1047960"/>
            </p14:xfrm>
          </p:contentPart>
        </mc:Choice>
        <mc:Fallback xmlns="">
          <p:pic>
            <p:nvPicPr>
              <p:cNvPr id="4" name="Ink 3">
                <a:extLst>
                  <a:ext uri="{FF2B5EF4-FFF2-40B4-BE49-F238E27FC236}">
                    <a16:creationId xmlns:a16="http://schemas.microsoft.com/office/drawing/2014/main" id="{D9614C9E-2C81-494C-BFF9-2912CA7B0E93}"/>
                  </a:ext>
                </a:extLst>
              </p:cNvPr>
              <p:cNvPicPr/>
              <p:nvPr/>
            </p:nvPicPr>
            <p:blipFill>
              <a:blip r:embed="rId4"/>
              <a:stretch>
                <a:fillRect/>
              </a:stretch>
            </p:blipFill>
            <p:spPr>
              <a:xfrm>
                <a:off x="6403320" y="2639520"/>
                <a:ext cx="583560" cy="10666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470176C5-1381-45DB-8F0E-1EE95A9CBEF4}"/>
                  </a:ext>
                </a:extLst>
              </p14:cNvPr>
              <p14:cNvContentPartPr/>
              <p14:nvPr/>
            </p14:nvContentPartPr>
            <p14:xfrm>
              <a:off x="3054600" y="1222560"/>
              <a:ext cx="3883680" cy="631800"/>
            </p14:xfrm>
          </p:contentPart>
        </mc:Choice>
        <mc:Fallback>
          <p:pic>
            <p:nvPicPr>
              <p:cNvPr id="7" name="Ink 6">
                <a:extLst>
                  <a:ext uri="{FF2B5EF4-FFF2-40B4-BE49-F238E27FC236}">
                    <a16:creationId xmlns:a16="http://schemas.microsoft.com/office/drawing/2014/main" id="{470176C5-1381-45DB-8F0E-1EE95A9CBEF4}"/>
                  </a:ext>
                </a:extLst>
              </p:cNvPr>
              <p:cNvPicPr/>
              <p:nvPr/>
            </p:nvPicPr>
            <p:blipFill>
              <a:blip r:embed="rId6"/>
              <a:stretch>
                <a:fillRect/>
              </a:stretch>
            </p:blipFill>
            <p:spPr>
              <a:xfrm>
                <a:off x="3045240" y="1213200"/>
                <a:ext cx="3902400" cy="650520"/>
              </a:xfrm>
              <a:prstGeom prst="rect">
                <a:avLst/>
              </a:prstGeom>
            </p:spPr>
          </p:pic>
        </mc:Fallback>
      </mc:AlternateContent>
    </p:spTree>
    <p:extLst>
      <p:ext uri="{BB962C8B-B14F-4D97-AF65-F5344CB8AC3E}">
        <p14:creationId xmlns:p14="http://schemas.microsoft.com/office/powerpoint/2010/main" val="21919177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1115" y="0"/>
            <a:ext cx="8227457" cy="857250"/>
          </a:xfrm>
        </p:spPr>
        <p:txBody>
          <a:bodyPr/>
          <a:lstStyle/>
          <a:p>
            <a:r>
              <a:rPr lang="en-US">
                <a:solidFill>
                  <a:srgbClr val="B57BA6"/>
                </a:solidFill>
              </a:rPr>
              <a:t>Choice 1: Split on Credit history?</a:t>
            </a:r>
          </a:p>
        </p:txBody>
      </p:sp>
      <p:grpSp>
        <p:nvGrpSpPr>
          <p:cNvPr id="6" name="Group 5"/>
          <p:cNvGrpSpPr/>
          <p:nvPr/>
        </p:nvGrpSpPr>
        <p:grpSpPr>
          <a:xfrm>
            <a:off x="1091087" y="1263131"/>
            <a:ext cx="4531699" cy="1207845"/>
            <a:chOff x="5119428" y="2103167"/>
            <a:chExt cx="6042265" cy="1610460"/>
          </a:xfrm>
        </p:grpSpPr>
        <p:sp>
          <p:nvSpPr>
            <p:cNvPr id="67" name="Rectangle 66"/>
            <p:cNvSpPr/>
            <p:nvPr/>
          </p:nvSpPr>
          <p:spPr>
            <a:xfrm>
              <a:off x="5119428" y="2103167"/>
              <a:ext cx="5040572" cy="861775"/>
            </a:xfrm>
            <a:prstGeom prst="rect">
              <a:avLst/>
            </a:prstGeom>
          </p:spPr>
          <p:txBody>
            <a:bodyPr wrap="square">
              <a:spAutoFit/>
            </a:bodyPr>
            <a:lstStyle/>
            <a:p>
              <a:pPr lvl="0">
                <a:spcBef>
                  <a:spcPct val="20000"/>
                </a:spcBef>
                <a:buClr>
                  <a:srgbClr val="5D5555"/>
                </a:buClr>
              </a:pPr>
              <a:r>
                <a:rPr lang="en-US" sz="1800">
                  <a:solidFill>
                    <a:schemeClr val="accent6"/>
                  </a:solidFill>
                  <a:latin typeface="Museo sans 300"/>
                  <a:cs typeface="Museo sans 300"/>
                </a:rPr>
                <a:t>Does a </a:t>
              </a:r>
              <a:r>
                <a:rPr lang="en-US" sz="1800">
                  <a:solidFill>
                    <a:schemeClr val="accent1"/>
                  </a:solidFill>
                  <a:latin typeface="Museo Sans 500"/>
                  <a:cs typeface="Museo Sans 500"/>
                </a:rPr>
                <a:t>split on Credit</a:t>
              </a:r>
              <a:r>
                <a:rPr lang="en-US" sz="1800">
                  <a:solidFill>
                    <a:schemeClr val="accent6"/>
                  </a:solidFill>
                  <a:latin typeface="Museo sans 300"/>
                  <a:cs typeface="Museo sans 300"/>
                </a:rPr>
                <a:t> reduce classification error below 0.33?</a:t>
              </a:r>
            </a:p>
          </p:txBody>
        </p:sp>
        <p:cxnSp>
          <p:nvCxnSpPr>
            <p:cNvPr id="15" name="Straight Arrow Connector 14"/>
            <p:cNvCxnSpPr>
              <a:cxnSpLocks/>
            </p:cNvCxnSpPr>
            <p:nvPr/>
          </p:nvCxnSpPr>
          <p:spPr>
            <a:xfrm>
              <a:off x="8316856" y="3046234"/>
              <a:ext cx="2844837" cy="667393"/>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sp>
        <p:nvSpPr>
          <p:cNvPr id="18" name="Rectangle 17"/>
          <p:cNvSpPr/>
          <p:nvPr/>
        </p:nvSpPr>
        <p:spPr>
          <a:xfrm>
            <a:off x="5926569" y="1580308"/>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9" name="Straight Arrow Connector 18"/>
          <p:cNvCxnSpPr>
            <a:stCxn id="22" idx="2"/>
          </p:cNvCxnSpPr>
          <p:nvPr/>
        </p:nvCxnSpPr>
        <p:spPr>
          <a:xfrm flipV="1">
            <a:off x="7572211" y="3045571"/>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4450153" y="3056597"/>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21" name="Rectangle 20"/>
          <p:cNvSpPr/>
          <p:nvPr/>
        </p:nvSpPr>
        <p:spPr>
          <a:xfrm>
            <a:off x="5892580" y="3045569"/>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22" name="Rectangle 21"/>
          <p:cNvSpPr/>
          <p:nvPr/>
        </p:nvSpPr>
        <p:spPr>
          <a:xfrm>
            <a:off x="7194692" y="304556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3" name="Rectangle 22"/>
          <p:cNvSpPr/>
          <p:nvPr/>
        </p:nvSpPr>
        <p:spPr>
          <a:xfrm>
            <a:off x="4299149" y="1590717"/>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24" name="Diamond 23"/>
          <p:cNvSpPr/>
          <p:nvPr/>
        </p:nvSpPr>
        <p:spPr>
          <a:xfrm>
            <a:off x="5555217" y="2451214"/>
            <a:ext cx="1537355"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25" name="Elbow Connector 24"/>
          <p:cNvCxnSpPr>
            <a:stCxn id="24" idx="1"/>
            <a:endCxn id="20" idx="0"/>
          </p:cNvCxnSpPr>
          <p:nvPr/>
        </p:nvCxnSpPr>
        <p:spPr>
          <a:xfrm rot="10800000" flipV="1">
            <a:off x="4939830" y="2652291"/>
            <a:ext cx="615387" cy="40430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24" idx="3"/>
            <a:endCxn id="22" idx="0"/>
          </p:cNvCxnSpPr>
          <p:nvPr/>
        </p:nvCxnSpPr>
        <p:spPr>
          <a:xfrm>
            <a:off x="7092572" y="2652292"/>
            <a:ext cx="479639" cy="39327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24" idx="2"/>
            <a:endCxn id="21" idx="0"/>
          </p:cNvCxnSpPr>
          <p:nvPr/>
        </p:nvCxnSpPr>
        <p:spPr>
          <a:xfrm>
            <a:off x="6323894" y="2853370"/>
            <a:ext cx="0" cy="19219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18" idx="2"/>
            <a:endCxn id="24" idx="0"/>
          </p:cNvCxnSpPr>
          <p:nvPr/>
        </p:nvCxnSpPr>
        <p:spPr>
          <a:xfrm>
            <a:off x="6323894" y="2102676"/>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35" name="Rectangle 34"/>
          <p:cNvSpPr/>
          <p:nvPr/>
        </p:nvSpPr>
        <p:spPr>
          <a:xfrm>
            <a:off x="4750709" y="1112923"/>
            <a:ext cx="3864945" cy="415498"/>
          </a:xfrm>
          <a:prstGeom prst="rect">
            <a:avLst/>
          </a:prstGeom>
          <a:noFill/>
        </p:spPr>
        <p:txBody>
          <a:bodyPr wrap="square">
            <a:spAutoFit/>
          </a:bodyPr>
          <a:lstStyle/>
          <a:p>
            <a:r>
              <a:rPr lang="en-US" sz="2100">
                <a:solidFill>
                  <a:schemeClr val="accent1"/>
                </a:solidFill>
                <a:latin typeface="Museo Sans 500"/>
                <a:ea typeface="Museo Sans 300" charset="0"/>
                <a:cs typeface="Museo Sans 500"/>
              </a:rPr>
              <a:t>Choice 1:</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p>
        </p:txBody>
      </p:sp>
    </p:spTree>
    <p:extLst>
      <p:ext uri="{BB962C8B-B14F-4D97-AF65-F5344CB8AC3E}">
        <p14:creationId xmlns:p14="http://schemas.microsoft.com/office/powerpoint/2010/main" val="19422017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99" y="0"/>
            <a:ext cx="8227457" cy="857250"/>
          </a:xfrm>
        </p:spPr>
        <p:txBody>
          <a:bodyPr/>
          <a:lstStyle/>
          <a:p>
            <a:r>
              <a:rPr lang="en-US">
                <a:solidFill>
                  <a:srgbClr val="B57BA6"/>
                </a:solidFill>
              </a:rPr>
              <a:t>Split on Credit: Classification error</a:t>
            </a:r>
          </a:p>
        </p:txBody>
      </p:sp>
      <p:sp>
        <p:nvSpPr>
          <p:cNvPr id="8" name="Rectangle 7"/>
          <p:cNvSpPr/>
          <p:nvPr/>
        </p:nvSpPr>
        <p:spPr>
          <a:xfrm>
            <a:off x="2016306" y="1489579"/>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3661948" y="2954842"/>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539890" y="2965868"/>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4" name="Rectangle 13"/>
          <p:cNvSpPr/>
          <p:nvPr/>
        </p:nvSpPr>
        <p:spPr>
          <a:xfrm>
            <a:off x="1982317" y="2954840"/>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15" name="Rectangle 14"/>
          <p:cNvSpPr/>
          <p:nvPr/>
        </p:nvSpPr>
        <p:spPr>
          <a:xfrm>
            <a:off x="3284429" y="2954839"/>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 </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0" name="Rectangle 19"/>
          <p:cNvSpPr/>
          <p:nvPr/>
        </p:nvSpPr>
        <p:spPr>
          <a:xfrm>
            <a:off x="388886" y="1499988"/>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644954" y="2360485"/>
            <a:ext cx="1537355"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34" name="Elbow Connector 33"/>
          <p:cNvCxnSpPr>
            <a:stCxn id="32" idx="1"/>
            <a:endCxn id="13" idx="0"/>
          </p:cNvCxnSpPr>
          <p:nvPr/>
        </p:nvCxnSpPr>
        <p:spPr>
          <a:xfrm rot="10800000" flipV="1">
            <a:off x="1029567" y="2561562"/>
            <a:ext cx="615387" cy="40430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3182309" y="2561563"/>
            <a:ext cx="479639" cy="39327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32" idx="2"/>
            <a:endCxn id="14" idx="0"/>
          </p:cNvCxnSpPr>
          <p:nvPr/>
        </p:nvCxnSpPr>
        <p:spPr>
          <a:xfrm>
            <a:off x="2413631" y="2762641"/>
            <a:ext cx="0" cy="19219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2413631" y="2011947"/>
            <a:ext cx="0" cy="34853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1029567" y="4338154"/>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497184" y="4689700"/>
            <a:ext cx="1336547" cy="323165"/>
          </a:xfrm>
          <a:prstGeom prst="rect">
            <a:avLst/>
          </a:prstGeom>
          <a:noFill/>
          <a:ln>
            <a:noFill/>
          </a:ln>
        </p:spPr>
        <p:txBody>
          <a:bodyPr wrap="square" rtlCol="0">
            <a:spAutoFit/>
          </a:bodyPr>
          <a:lstStyle/>
          <a:p>
            <a:r>
              <a:rPr lang="en-US" sz="1500" b="1">
                <a:solidFill>
                  <a:schemeClr val="accent6"/>
                </a:solidFill>
                <a:latin typeface="Museo Sans 500"/>
                <a:cs typeface="Museo Sans 500"/>
              </a:rPr>
              <a:t>0 mistakes</a:t>
            </a:r>
          </a:p>
        </p:txBody>
      </p:sp>
      <p:sp>
        <p:nvSpPr>
          <p:cNvPr id="25" name="TextBox 24"/>
          <p:cNvSpPr txBox="1"/>
          <p:nvPr/>
        </p:nvSpPr>
        <p:spPr>
          <a:xfrm>
            <a:off x="1868699" y="4688779"/>
            <a:ext cx="1330044" cy="323165"/>
          </a:xfrm>
          <a:prstGeom prst="rect">
            <a:avLst/>
          </a:prstGeom>
          <a:noFill/>
          <a:ln>
            <a:noFill/>
          </a:ln>
        </p:spPr>
        <p:txBody>
          <a:bodyPr wrap="square" rtlCol="0">
            <a:spAutoFit/>
          </a:bodyPr>
          <a:lstStyle/>
          <a:p>
            <a:r>
              <a:rPr lang="en-US" sz="1500" b="1">
                <a:solidFill>
                  <a:schemeClr val="accent6"/>
                </a:solidFill>
                <a:latin typeface="Museo Sans 500"/>
                <a:cs typeface="Museo Sans 500"/>
              </a:rPr>
              <a:t>1 mistake</a:t>
            </a:r>
          </a:p>
        </p:txBody>
      </p:sp>
      <p:sp>
        <p:nvSpPr>
          <p:cNvPr id="26" name="TextBox 25"/>
          <p:cNvSpPr txBox="1"/>
          <p:nvPr/>
        </p:nvSpPr>
        <p:spPr>
          <a:xfrm>
            <a:off x="3124578" y="4688779"/>
            <a:ext cx="1386023" cy="323165"/>
          </a:xfrm>
          <a:prstGeom prst="rect">
            <a:avLst/>
          </a:prstGeom>
          <a:noFill/>
          <a:ln>
            <a:noFill/>
          </a:ln>
        </p:spPr>
        <p:txBody>
          <a:bodyPr wrap="square" rtlCol="0">
            <a:spAutoFit/>
          </a:bodyPr>
          <a:lstStyle/>
          <a:p>
            <a:r>
              <a:rPr lang="en-US" sz="1500" b="1">
                <a:solidFill>
                  <a:schemeClr val="accent6"/>
                </a:solidFill>
                <a:latin typeface="Museo Sans 500"/>
                <a:cs typeface="Museo Sans 500"/>
              </a:rPr>
              <a:t>1 mistake</a:t>
            </a:r>
          </a:p>
        </p:txBody>
      </p:sp>
      <p:cxnSp>
        <p:nvCxnSpPr>
          <p:cNvPr id="38" name="Straight Arrow Connector 37"/>
          <p:cNvCxnSpPr>
            <a:stCxn id="13" idx="2"/>
          </p:cNvCxnSpPr>
          <p:nvPr/>
        </p:nvCxnSpPr>
        <p:spPr>
          <a:xfrm>
            <a:off x="1029567" y="3486430"/>
            <a:ext cx="1" cy="352160"/>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42" name="Rounded Rectangle 41"/>
          <p:cNvSpPr/>
          <p:nvPr/>
        </p:nvSpPr>
        <p:spPr>
          <a:xfrm>
            <a:off x="533823" y="3819327"/>
            <a:ext cx="991488" cy="454432"/>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sp>
        <p:nvSpPr>
          <p:cNvPr id="43" name="Rounded Rectangle 42"/>
          <p:cNvSpPr/>
          <p:nvPr/>
        </p:nvSpPr>
        <p:spPr>
          <a:xfrm>
            <a:off x="1917889" y="3822360"/>
            <a:ext cx="991488" cy="454432"/>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cxnSp>
        <p:nvCxnSpPr>
          <p:cNvPr id="44" name="Straight Arrow Connector 43"/>
          <p:cNvCxnSpPr>
            <a:stCxn id="14" idx="2"/>
            <a:endCxn id="43" idx="0"/>
          </p:cNvCxnSpPr>
          <p:nvPr/>
        </p:nvCxnSpPr>
        <p:spPr>
          <a:xfrm>
            <a:off x="2413631" y="3486431"/>
            <a:ext cx="2" cy="335929"/>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45" name="Rounded Rectangle 44"/>
          <p:cNvSpPr/>
          <p:nvPr/>
        </p:nvSpPr>
        <p:spPr>
          <a:xfrm>
            <a:off x="3208736" y="3819327"/>
            <a:ext cx="929635" cy="454432"/>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Risky</a:t>
            </a:r>
          </a:p>
        </p:txBody>
      </p:sp>
      <p:cxnSp>
        <p:nvCxnSpPr>
          <p:cNvPr id="46" name="Straight Arrow Connector 45"/>
          <p:cNvCxnSpPr>
            <a:stCxn id="15" idx="2"/>
            <a:endCxn id="45" idx="0"/>
          </p:cNvCxnSpPr>
          <p:nvPr/>
        </p:nvCxnSpPr>
        <p:spPr>
          <a:xfrm>
            <a:off x="3661948" y="3476304"/>
            <a:ext cx="11606" cy="343023"/>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p:nvPr/>
        </p:nvCxnSpPr>
        <p:spPr>
          <a:xfrm flipV="1">
            <a:off x="2413633" y="4339820"/>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flipV="1">
            <a:off x="3661948" y="4318605"/>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9" name="Rectangle 28"/>
          <p:cNvSpPr/>
          <p:nvPr/>
        </p:nvSpPr>
        <p:spPr>
          <a:xfrm>
            <a:off x="840446" y="1022194"/>
            <a:ext cx="3864945" cy="415498"/>
          </a:xfrm>
          <a:prstGeom prst="rect">
            <a:avLst/>
          </a:prstGeom>
          <a:noFill/>
        </p:spPr>
        <p:txBody>
          <a:bodyPr wrap="square">
            <a:spAutoFit/>
          </a:bodyPr>
          <a:lstStyle/>
          <a:p>
            <a:r>
              <a:rPr lang="en-US" sz="2100">
                <a:solidFill>
                  <a:schemeClr val="accent1"/>
                </a:solidFill>
                <a:latin typeface="Museo Sans 500"/>
                <a:ea typeface="Museo Sans 300" charset="0"/>
                <a:cs typeface="Museo Sans 500"/>
              </a:rPr>
              <a:t>Choice 1:</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p>
        </p:txBody>
      </p:sp>
      <p:sp>
        <p:nvSpPr>
          <p:cNvPr id="30" name="TextBox 29"/>
          <p:cNvSpPr txBox="1"/>
          <p:nvPr/>
        </p:nvSpPr>
        <p:spPr>
          <a:xfrm>
            <a:off x="5361534" y="2134674"/>
            <a:ext cx="2591182" cy="13215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a:latin typeface="Museo Sans 300"/>
                <a:cs typeface="Museo Sans 300"/>
              </a:rPr>
              <a:t>Error = </a:t>
            </a:r>
            <a:r>
              <a:rPr lang="en-US" sz="2400" u="sng">
                <a:latin typeface="Museo Sans 300"/>
                <a:cs typeface="Museo Sans 300"/>
              </a:rPr>
              <a:t>	          </a:t>
            </a:r>
            <a:r>
              <a:rPr lang="en-US" sz="788" u="sng">
                <a:latin typeface="Museo Sans 300"/>
                <a:cs typeface="Museo Sans 300"/>
              </a:rPr>
              <a:t>.</a:t>
            </a:r>
            <a:endParaRPr lang="en-US" sz="2400">
              <a:solidFill>
                <a:schemeClr val="accent1"/>
              </a:solidFill>
              <a:latin typeface="Museo Sans 300"/>
              <a:cs typeface="Museo Sans 300"/>
            </a:endParaRPr>
          </a:p>
          <a:p>
            <a:r>
              <a:rPr lang="en-US" sz="2400">
                <a:latin typeface="Museo Sans 300"/>
                <a:cs typeface="Museo Sans 300"/>
              </a:rPr>
              <a:t>               </a:t>
            </a:r>
          </a:p>
          <a:p>
            <a:r>
              <a:rPr lang="en-US" sz="2400">
                <a:latin typeface="Museo Sans 300"/>
                <a:cs typeface="Museo Sans 300"/>
              </a:rPr>
              <a:t>         =</a:t>
            </a:r>
          </a:p>
        </p:txBody>
      </p:sp>
      <p:graphicFrame>
        <p:nvGraphicFramePr>
          <p:cNvPr id="31" name="Table 30"/>
          <p:cNvGraphicFramePr>
            <a:graphicFrameLocks noGrp="1"/>
          </p:cNvGraphicFramePr>
          <p:nvPr>
            <p:extLst>
              <p:ext uri="{D42A27DB-BD31-4B8C-83A1-F6EECF244321}">
                <p14:modId xmlns:p14="http://schemas.microsoft.com/office/powerpoint/2010/main" val="263748720"/>
              </p:ext>
            </p:extLst>
          </p:nvPr>
        </p:nvGraphicFramePr>
        <p:xfrm>
          <a:off x="4393009" y="3534151"/>
          <a:ext cx="4632209" cy="1165860"/>
        </p:xfrm>
        <a:graphic>
          <a:graphicData uri="http://schemas.openxmlformats.org/drawingml/2006/table">
            <a:tbl>
              <a:tblPr firstRow="1" bandRow="1">
                <a:tableStyleId>{5C22544A-7EE6-4342-B048-85BDC9FD1C3A}</a:tableStyleId>
              </a:tblPr>
              <a:tblGrid>
                <a:gridCol w="2050599">
                  <a:extLst>
                    <a:ext uri="{9D8B030D-6E8A-4147-A177-3AD203B41FA5}">
                      <a16:colId xmlns:a16="http://schemas.microsoft.com/office/drawing/2014/main" val="20000"/>
                    </a:ext>
                  </a:extLst>
                </a:gridCol>
                <a:gridCol w="2581610">
                  <a:extLst>
                    <a:ext uri="{9D8B030D-6E8A-4147-A177-3AD203B41FA5}">
                      <a16:colId xmlns:a16="http://schemas.microsoft.com/office/drawing/2014/main" val="20001"/>
                    </a:ext>
                  </a:extLst>
                </a:gridCol>
              </a:tblGrid>
              <a:tr h="388620">
                <a:tc>
                  <a:txBody>
                    <a:bodyPr/>
                    <a:lstStyle/>
                    <a:p>
                      <a:pPr algn="ctr"/>
                      <a:r>
                        <a:rPr lang="en-US" sz="2100">
                          <a:latin typeface="Museo Sans 300"/>
                          <a:cs typeface="Museo Sans 300"/>
                        </a:rPr>
                        <a:t>Tree</a:t>
                      </a:r>
                    </a:p>
                  </a:txBody>
                  <a:tcPr marL="68580" marR="68580" marT="34290" marB="34290"/>
                </a:tc>
                <a:tc>
                  <a:txBody>
                    <a:bodyPr/>
                    <a:lstStyle/>
                    <a:p>
                      <a:pPr algn="ctr"/>
                      <a:r>
                        <a:rPr lang="en-US" sz="2100">
                          <a:latin typeface="Museo Sans 300"/>
                          <a:cs typeface="Museo Sans 300"/>
                        </a:rPr>
                        <a:t>Classification error</a:t>
                      </a:r>
                    </a:p>
                  </a:txBody>
                  <a:tcPr marL="68580" marR="68580" marT="34290" marB="34290"/>
                </a:tc>
                <a:extLst>
                  <a:ext uri="{0D108BD9-81ED-4DB2-BD59-A6C34878D82A}">
                    <a16:rowId xmlns:a16="http://schemas.microsoft.com/office/drawing/2014/main" val="10000"/>
                  </a:ext>
                </a:extLst>
              </a:tr>
              <a:tr h="388620">
                <a:tc>
                  <a:txBody>
                    <a:bodyPr/>
                    <a:lstStyle/>
                    <a:p>
                      <a:pPr algn="ctr"/>
                      <a:r>
                        <a:rPr lang="en-US" sz="2100">
                          <a:latin typeface="Museo Sans 300"/>
                          <a:cs typeface="Museo Sans 300"/>
                        </a:rPr>
                        <a:t>(root)</a:t>
                      </a:r>
                    </a:p>
                  </a:txBody>
                  <a:tcPr marL="68580" marR="68580" marT="34290" marB="34290"/>
                </a:tc>
                <a:tc>
                  <a:txBody>
                    <a:bodyPr/>
                    <a:lstStyle/>
                    <a:p>
                      <a:pPr algn="ctr"/>
                      <a:r>
                        <a:rPr lang="en-US" sz="2100">
                          <a:latin typeface="Museo Sans 300"/>
                          <a:cs typeface="Museo Sans 300"/>
                        </a:rPr>
                        <a:t>  0.33</a:t>
                      </a:r>
                    </a:p>
                  </a:txBody>
                  <a:tcPr marL="68580" marR="68580" marT="34290" marB="34290"/>
                </a:tc>
                <a:extLst>
                  <a:ext uri="{0D108BD9-81ED-4DB2-BD59-A6C34878D82A}">
                    <a16:rowId xmlns:a16="http://schemas.microsoft.com/office/drawing/2014/main" val="10001"/>
                  </a:ext>
                </a:extLst>
              </a:tr>
              <a:tr h="388620">
                <a:tc>
                  <a:txBody>
                    <a:bodyPr/>
                    <a:lstStyle/>
                    <a:p>
                      <a:pPr algn="ct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endParaRPr lang="en-US" sz="2100">
                        <a:latin typeface="Museo Sans 300"/>
                        <a:cs typeface="Museo Sans 300"/>
                      </a:endParaRPr>
                    </a:p>
                  </a:txBody>
                  <a:tcPr marL="68580" marR="68580" marT="34290" marB="34290"/>
                </a:tc>
                <a:tc>
                  <a:txBody>
                    <a:bodyPr/>
                    <a:lstStyle/>
                    <a:p>
                      <a:pPr algn="ctr"/>
                      <a:r>
                        <a:rPr lang="en-US" sz="2100">
                          <a:latin typeface="Museo Sans 300"/>
                          <a:cs typeface="Museo Sans 300"/>
                        </a:rPr>
                        <a:t>0.22</a:t>
                      </a:r>
                    </a:p>
                  </a:txBody>
                  <a:tcPr marL="68580" marR="68580" marT="34290" marB="34290"/>
                </a:tc>
                <a:extLst>
                  <a:ext uri="{0D108BD9-81ED-4DB2-BD59-A6C34878D82A}">
                    <a16:rowId xmlns:a16="http://schemas.microsoft.com/office/drawing/2014/main" val="10002"/>
                  </a:ext>
                </a:extLst>
              </a:tr>
            </a:tbl>
          </a:graphicData>
        </a:graphic>
      </p:graphicFrame>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AABBECF8-BA5C-4CEB-B832-A1287EC8F3D0}"/>
                  </a:ext>
                </a:extLst>
              </p14:cNvPr>
              <p14:cNvContentPartPr/>
              <p14:nvPr/>
            </p14:nvContentPartPr>
            <p14:xfrm>
              <a:off x="6458760" y="2275920"/>
              <a:ext cx="1352160" cy="1013400"/>
            </p14:xfrm>
          </p:contentPart>
        </mc:Choice>
        <mc:Fallback>
          <p:pic>
            <p:nvPicPr>
              <p:cNvPr id="3" name="Ink 2">
                <a:extLst>
                  <a:ext uri="{FF2B5EF4-FFF2-40B4-BE49-F238E27FC236}">
                    <a16:creationId xmlns:a16="http://schemas.microsoft.com/office/drawing/2014/main" id="{AABBECF8-BA5C-4CEB-B832-A1287EC8F3D0}"/>
                  </a:ext>
                </a:extLst>
              </p:cNvPr>
              <p:cNvPicPr/>
              <p:nvPr/>
            </p:nvPicPr>
            <p:blipFill>
              <a:blip r:embed="rId4"/>
              <a:stretch>
                <a:fillRect/>
              </a:stretch>
            </p:blipFill>
            <p:spPr>
              <a:xfrm>
                <a:off x="6449400" y="2266560"/>
                <a:ext cx="1370880" cy="10321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35AE291A-E8D4-4FCB-B73D-AC960604CBA5}"/>
                  </a:ext>
                </a:extLst>
              </p14:cNvPr>
              <p14:cNvContentPartPr/>
              <p14:nvPr/>
            </p14:nvContentPartPr>
            <p14:xfrm>
              <a:off x="1060920" y="3202920"/>
              <a:ext cx="2614320" cy="379440"/>
            </p14:xfrm>
          </p:contentPart>
        </mc:Choice>
        <mc:Fallback>
          <p:pic>
            <p:nvPicPr>
              <p:cNvPr id="4" name="Ink 3">
                <a:extLst>
                  <a:ext uri="{FF2B5EF4-FFF2-40B4-BE49-F238E27FC236}">
                    <a16:creationId xmlns:a16="http://schemas.microsoft.com/office/drawing/2014/main" id="{35AE291A-E8D4-4FCB-B73D-AC960604CBA5}"/>
                  </a:ext>
                </a:extLst>
              </p:cNvPr>
              <p:cNvPicPr/>
              <p:nvPr/>
            </p:nvPicPr>
            <p:blipFill>
              <a:blip r:embed="rId6"/>
              <a:stretch>
                <a:fillRect/>
              </a:stretch>
            </p:blipFill>
            <p:spPr>
              <a:xfrm>
                <a:off x="1051560" y="3193560"/>
                <a:ext cx="2633040" cy="398160"/>
              </a:xfrm>
              <a:prstGeom prst="rect">
                <a:avLst/>
              </a:prstGeom>
            </p:spPr>
          </p:pic>
        </mc:Fallback>
      </mc:AlternateContent>
    </p:spTree>
    <p:extLst>
      <p:ext uri="{BB962C8B-B14F-4D97-AF65-F5344CB8AC3E}">
        <p14:creationId xmlns:p14="http://schemas.microsoft.com/office/powerpoint/2010/main" val="11044288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down)">
                                      <p:cBhvr>
                                        <p:cTn id="11" dur="500"/>
                                        <p:tgtEl>
                                          <p:spTgt spid="4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down)">
                                      <p:cBhvr>
                                        <p:cTn id="19" dur="500"/>
                                        <p:tgtEl>
                                          <p:spTgt spid="7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down)">
                                      <p:cBhvr>
                                        <p:cTn id="27" dur="500"/>
                                        <p:tgtEl>
                                          <p:spTgt spid="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up)">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3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99" y="-3571"/>
            <a:ext cx="8227457" cy="857250"/>
          </a:xfrm>
        </p:spPr>
        <p:txBody>
          <a:bodyPr/>
          <a:lstStyle/>
          <a:p>
            <a:r>
              <a:rPr lang="en-US">
                <a:solidFill>
                  <a:srgbClr val="B57BA6"/>
                </a:solidFill>
              </a:rPr>
              <a:t>Choice 2: Split on Term?</a:t>
            </a:r>
          </a:p>
        </p:txBody>
      </p:sp>
      <p:sp>
        <p:nvSpPr>
          <p:cNvPr id="8" name="Rectangle 7"/>
          <p:cNvSpPr/>
          <p:nvPr/>
        </p:nvSpPr>
        <p:spPr>
          <a:xfrm>
            <a:off x="1839490" y="1636288"/>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3281507" y="2923281"/>
            <a:ext cx="143982"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808728" y="2917336"/>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r>
              <a:rPr lang="en-US" sz="1500">
                <a:solidFill>
                  <a:schemeClr val="accent3">
                    <a:lumMod val="75000"/>
                  </a:schemeClr>
                </a:solidFill>
                <a:latin typeface="Museo Sans 300" charset="0"/>
                <a:ea typeface="Museo Sans 300" charset="0"/>
                <a:cs typeface="Museo Sans 300" charset="0"/>
              </a:rPr>
              <a:t>4</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p:txBody>
      </p:sp>
      <p:sp>
        <p:nvSpPr>
          <p:cNvPr id="15" name="Rectangle 14"/>
          <p:cNvSpPr/>
          <p:nvPr/>
        </p:nvSpPr>
        <p:spPr>
          <a:xfrm>
            <a:off x="2827056" y="2923278"/>
            <a:ext cx="908903"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0" name="Rectangle 19"/>
          <p:cNvSpPr/>
          <p:nvPr/>
        </p:nvSpPr>
        <p:spPr>
          <a:xfrm>
            <a:off x="394268" y="1626463"/>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586708" y="2439716"/>
            <a:ext cx="1300214"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34" name="Elbow Connector 33"/>
          <p:cNvCxnSpPr>
            <a:stCxn id="32" idx="1"/>
            <a:endCxn id="13" idx="0"/>
          </p:cNvCxnSpPr>
          <p:nvPr/>
        </p:nvCxnSpPr>
        <p:spPr>
          <a:xfrm rot="10800000" flipV="1">
            <a:off x="1298405" y="2640794"/>
            <a:ext cx="288303" cy="276542"/>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2886922" y="2640795"/>
            <a:ext cx="394586" cy="282484"/>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2236815" y="2158655"/>
            <a:ext cx="0" cy="2810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a:stCxn id="13" idx="2"/>
          </p:cNvCxnSpPr>
          <p:nvPr/>
        </p:nvCxnSpPr>
        <p:spPr>
          <a:xfrm flipH="1">
            <a:off x="1292338" y="3437899"/>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49" name="Rounded Rectangle 48"/>
          <p:cNvSpPr/>
          <p:nvPr/>
        </p:nvSpPr>
        <p:spPr>
          <a:xfrm>
            <a:off x="796594" y="3776906"/>
            <a:ext cx="991488" cy="454432"/>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cxnSp>
        <p:nvCxnSpPr>
          <p:cNvPr id="56" name="Straight Arrow Connector 55"/>
          <p:cNvCxnSpPr/>
          <p:nvPr/>
        </p:nvCxnSpPr>
        <p:spPr>
          <a:xfrm flipH="1">
            <a:off x="3249160" y="3444743"/>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840446" y="1022194"/>
            <a:ext cx="3864945" cy="415498"/>
          </a:xfrm>
          <a:prstGeom prst="rect">
            <a:avLst/>
          </a:prstGeom>
          <a:noFill/>
        </p:spPr>
        <p:txBody>
          <a:bodyPr wrap="square">
            <a:spAutoFit/>
          </a:bodyPr>
          <a:lstStyle/>
          <a:p>
            <a:r>
              <a:rPr lang="en-US" sz="2100">
                <a:solidFill>
                  <a:schemeClr val="accent1"/>
                </a:solidFill>
                <a:latin typeface="Museo Sans 500"/>
                <a:ea typeface="Museo Sans 300" charset="0"/>
                <a:cs typeface="Museo Sans 500"/>
              </a:rPr>
              <a:t>Choice 2:</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p>
        </p:txBody>
      </p:sp>
      <mc:AlternateContent xmlns:mc="http://schemas.openxmlformats.org/markup-compatibility/2006">
        <mc:Choice xmlns:p14="http://schemas.microsoft.com/office/powerpoint/2010/main" Requires="p14">
          <p:contentPart p14:bwMode="auto" r:id="rId3">
            <p14:nvContentPartPr>
              <p14:cNvPr id="3" name="Ink 2"/>
              <p14:cNvContentPartPr/>
              <p14:nvPr/>
            </p14:nvContentPartPr>
            <p14:xfrm>
              <a:off x="1090101" y="3399570"/>
              <a:ext cx="138240" cy="17010"/>
            </p14:xfrm>
          </p:contentPart>
        </mc:Choice>
        <mc:Fallback>
          <p:pic>
            <p:nvPicPr>
              <p:cNvPr id="3" name="Ink 2"/>
              <p:cNvPicPr/>
              <p:nvPr/>
            </p:nvPicPr>
            <p:blipFill>
              <a:blip r:embed="rId4"/>
              <a:stretch>
                <a:fillRect/>
              </a:stretch>
            </p:blipFill>
            <p:spPr>
              <a:xfrm>
                <a:off x="1080741" y="3390356"/>
                <a:ext cx="156960" cy="35438"/>
              </a:xfrm>
              <a:prstGeom prst="rect">
                <a:avLst/>
              </a:prstGeom>
            </p:spPr>
          </p:pic>
        </mc:Fallback>
      </mc:AlternateContent>
      <p:sp>
        <p:nvSpPr>
          <p:cNvPr id="18" name="Rounded Rectangle 44">
            <a:extLst>
              <a:ext uri="{FF2B5EF4-FFF2-40B4-BE49-F238E27FC236}">
                <a16:creationId xmlns:a16="http://schemas.microsoft.com/office/drawing/2014/main" id="{A1657598-C782-4385-AABD-4F0ED397DBC0}"/>
              </a:ext>
            </a:extLst>
          </p:cNvPr>
          <p:cNvSpPr/>
          <p:nvPr/>
        </p:nvSpPr>
        <p:spPr>
          <a:xfrm>
            <a:off x="2816689" y="3793136"/>
            <a:ext cx="929635" cy="454432"/>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Risky</a:t>
            </a:r>
          </a:p>
        </p:txBody>
      </p:sp>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7E0BC878-B5D3-479D-AC29-B1515412857F}"/>
                  </a:ext>
                </a:extLst>
              </p14:cNvPr>
              <p14:cNvContentPartPr/>
              <p14:nvPr/>
            </p14:nvContentPartPr>
            <p14:xfrm>
              <a:off x="1152360" y="2997000"/>
              <a:ext cx="3796200" cy="396720"/>
            </p14:xfrm>
          </p:contentPart>
        </mc:Choice>
        <mc:Fallback>
          <p:pic>
            <p:nvPicPr>
              <p:cNvPr id="4" name="Ink 3">
                <a:extLst>
                  <a:ext uri="{FF2B5EF4-FFF2-40B4-BE49-F238E27FC236}">
                    <a16:creationId xmlns:a16="http://schemas.microsoft.com/office/drawing/2014/main" id="{7E0BC878-B5D3-479D-AC29-B1515412857F}"/>
                  </a:ext>
                </a:extLst>
              </p:cNvPr>
              <p:cNvPicPr/>
              <p:nvPr/>
            </p:nvPicPr>
            <p:blipFill>
              <a:blip r:embed="rId6"/>
              <a:stretch>
                <a:fillRect/>
              </a:stretch>
            </p:blipFill>
            <p:spPr>
              <a:xfrm>
                <a:off x="1143000" y="2987640"/>
                <a:ext cx="3814920" cy="415440"/>
              </a:xfrm>
              <a:prstGeom prst="rect">
                <a:avLst/>
              </a:prstGeom>
            </p:spPr>
          </p:pic>
        </mc:Fallback>
      </mc:AlternateContent>
    </p:spTree>
    <p:extLst>
      <p:ext uri="{BB962C8B-B14F-4D97-AF65-F5344CB8AC3E}">
        <p14:creationId xmlns:p14="http://schemas.microsoft.com/office/powerpoint/2010/main" val="3334321056"/>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99" y="5954"/>
            <a:ext cx="8227457" cy="857250"/>
          </a:xfrm>
        </p:spPr>
        <p:txBody>
          <a:bodyPr/>
          <a:lstStyle/>
          <a:p>
            <a:r>
              <a:rPr lang="en-US">
                <a:solidFill>
                  <a:srgbClr val="B57BA6"/>
                </a:solidFill>
              </a:rPr>
              <a:t>Evaluating the split on Term</a:t>
            </a:r>
          </a:p>
        </p:txBody>
      </p:sp>
      <p:sp>
        <p:nvSpPr>
          <p:cNvPr id="8" name="Rectangle 7"/>
          <p:cNvSpPr/>
          <p:nvPr/>
        </p:nvSpPr>
        <p:spPr>
          <a:xfrm>
            <a:off x="1839490" y="1636288"/>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3</a:t>
            </a:r>
            <a:endParaRPr lang="en-US" sz="1500">
              <a:solidFill>
                <a:schemeClr val="accent4"/>
              </a:solidFill>
              <a:latin typeface="Museo Sans 300" charset="0"/>
              <a:ea typeface="Museo Sans 300" charset="0"/>
              <a:cs typeface="Museo Sans 300" charset="0"/>
            </a:endParaRPr>
          </a:p>
        </p:txBody>
      </p:sp>
      <p:cxnSp>
        <p:nvCxnSpPr>
          <p:cNvPr id="10" name="Straight Arrow Connector 9"/>
          <p:cNvCxnSpPr>
            <a:stCxn id="15" idx="2"/>
          </p:cNvCxnSpPr>
          <p:nvPr/>
        </p:nvCxnSpPr>
        <p:spPr>
          <a:xfrm flipV="1">
            <a:off x="3281507" y="2923281"/>
            <a:ext cx="143982"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808728" y="2917336"/>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r>
              <a:rPr lang="en-US" sz="1500">
                <a:solidFill>
                  <a:schemeClr val="accent3">
                    <a:lumMod val="75000"/>
                  </a:schemeClr>
                </a:solidFill>
                <a:latin typeface="Museo Sans 300" charset="0"/>
                <a:ea typeface="Museo Sans 300" charset="0"/>
                <a:cs typeface="Museo Sans 300" charset="0"/>
              </a:rPr>
              <a:t>4</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p:txBody>
      </p:sp>
      <p:sp>
        <p:nvSpPr>
          <p:cNvPr id="15" name="Rectangle 14"/>
          <p:cNvSpPr/>
          <p:nvPr/>
        </p:nvSpPr>
        <p:spPr>
          <a:xfrm>
            <a:off x="2827056" y="2923278"/>
            <a:ext cx="908903"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0" name="Rectangle 19"/>
          <p:cNvSpPr/>
          <p:nvPr/>
        </p:nvSpPr>
        <p:spPr>
          <a:xfrm>
            <a:off x="394268" y="1626463"/>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586708" y="2439716"/>
            <a:ext cx="1300214"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34" name="Elbow Connector 33"/>
          <p:cNvCxnSpPr>
            <a:stCxn id="32" idx="1"/>
            <a:endCxn id="13" idx="0"/>
          </p:cNvCxnSpPr>
          <p:nvPr/>
        </p:nvCxnSpPr>
        <p:spPr>
          <a:xfrm rot="10800000" flipV="1">
            <a:off x="1298405" y="2640794"/>
            <a:ext cx="288303" cy="276542"/>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2886922" y="2640795"/>
            <a:ext cx="394586" cy="282484"/>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2236815" y="2158655"/>
            <a:ext cx="0" cy="2810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607452" y="4650623"/>
            <a:ext cx="1399997" cy="346249"/>
          </a:xfrm>
          <a:prstGeom prst="rect">
            <a:avLst/>
          </a:prstGeom>
          <a:noFill/>
          <a:ln>
            <a:noFill/>
          </a:ln>
        </p:spPr>
        <p:txBody>
          <a:bodyPr wrap="square" rtlCol="0">
            <a:spAutoFit/>
          </a:bodyPr>
          <a:lstStyle/>
          <a:p>
            <a:r>
              <a:rPr lang="en-US" sz="1650">
                <a:solidFill>
                  <a:schemeClr val="accent6"/>
                </a:solidFill>
                <a:latin typeface="Museo Sans 500"/>
                <a:cs typeface="Museo Sans 500"/>
              </a:rPr>
              <a:t>1 mistake</a:t>
            </a:r>
          </a:p>
        </p:txBody>
      </p:sp>
      <p:sp>
        <p:nvSpPr>
          <p:cNvPr id="26" name="TextBox 25"/>
          <p:cNvSpPr txBox="1"/>
          <p:nvPr/>
        </p:nvSpPr>
        <p:spPr>
          <a:xfrm>
            <a:off x="2642691" y="4654077"/>
            <a:ext cx="1323352" cy="346249"/>
          </a:xfrm>
          <a:prstGeom prst="rect">
            <a:avLst/>
          </a:prstGeom>
          <a:noFill/>
          <a:ln>
            <a:noFill/>
          </a:ln>
        </p:spPr>
        <p:txBody>
          <a:bodyPr wrap="square" rtlCol="0">
            <a:spAutoFit/>
          </a:bodyPr>
          <a:lstStyle/>
          <a:p>
            <a:r>
              <a:rPr lang="en-US" sz="1650">
                <a:solidFill>
                  <a:schemeClr val="accent6"/>
                </a:solidFill>
                <a:latin typeface="Museo Sans 500"/>
                <a:cs typeface="Museo Sans 500"/>
              </a:rPr>
              <a:t>2 mistakes</a:t>
            </a:r>
          </a:p>
        </p:txBody>
      </p:sp>
      <p:cxnSp>
        <p:nvCxnSpPr>
          <p:cNvPr id="48" name="Straight Arrow Connector 47"/>
          <p:cNvCxnSpPr>
            <a:stCxn id="13" idx="2"/>
          </p:cNvCxnSpPr>
          <p:nvPr/>
        </p:nvCxnSpPr>
        <p:spPr>
          <a:xfrm flipH="1">
            <a:off x="1292338" y="3437899"/>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49" name="Rounded Rectangle 48"/>
          <p:cNvSpPr/>
          <p:nvPr/>
        </p:nvSpPr>
        <p:spPr>
          <a:xfrm>
            <a:off x="796594" y="3776906"/>
            <a:ext cx="991488" cy="454432"/>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cxnSp>
        <p:nvCxnSpPr>
          <p:cNvPr id="56" name="Straight Arrow Connector 55"/>
          <p:cNvCxnSpPr/>
          <p:nvPr/>
        </p:nvCxnSpPr>
        <p:spPr>
          <a:xfrm flipH="1">
            <a:off x="3249160" y="3444743"/>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flipV="1">
            <a:off x="1307450" y="4280846"/>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cxnSp>
        <p:nvCxnSpPr>
          <p:cNvPr id="61" name="Straight Arrow Connector 60"/>
          <p:cNvCxnSpPr/>
          <p:nvPr/>
        </p:nvCxnSpPr>
        <p:spPr>
          <a:xfrm flipV="1">
            <a:off x="3304366" y="4296206"/>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5361534" y="1994763"/>
            <a:ext cx="2591182" cy="13215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a:latin typeface="Museo Sans 300"/>
                <a:cs typeface="Museo Sans 300"/>
              </a:rPr>
              <a:t>Error = </a:t>
            </a:r>
            <a:r>
              <a:rPr lang="en-US" sz="2400" u="sng">
                <a:latin typeface="Museo Sans 300"/>
                <a:cs typeface="Museo Sans 300"/>
              </a:rPr>
              <a:t>	          </a:t>
            </a:r>
            <a:r>
              <a:rPr lang="en-US" sz="788" u="sng">
                <a:latin typeface="Museo Sans 300"/>
                <a:cs typeface="Museo Sans 300"/>
              </a:rPr>
              <a:t>.</a:t>
            </a:r>
            <a:endParaRPr lang="en-US" sz="2400">
              <a:solidFill>
                <a:schemeClr val="accent1"/>
              </a:solidFill>
              <a:latin typeface="Museo Sans 300"/>
              <a:cs typeface="Museo Sans 300"/>
            </a:endParaRPr>
          </a:p>
          <a:p>
            <a:r>
              <a:rPr lang="en-US" sz="2400">
                <a:latin typeface="Museo Sans 300"/>
                <a:cs typeface="Museo Sans 300"/>
              </a:rPr>
              <a:t>               </a:t>
            </a:r>
          </a:p>
          <a:p>
            <a:r>
              <a:rPr lang="en-US" sz="2400">
                <a:latin typeface="Museo Sans 300"/>
                <a:cs typeface="Museo Sans 300"/>
              </a:rPr>
              <a:t>         =</a:t>
            </a:r>
          </a:p>
        </p:txBody>
      </p:sp>
      <p:graphicFrame>
        <p:nvGraphicFramePr>
          <p:cNvPr id="25" name="Table 24"/>
          <p:cNvGraphicFramePr>
            <a:graphicFrameLocks noGrp="1"/>
          </p:cNvGraphicFramePr>
          <p:nvPr>
            <p:extLst>
              <p:ext uri="{D42A27DB-BD31-4B8C-83A1-F6EECF244321}">
                <p14:modId xmlns:p14="http://schemas.microsoft.com/office/powerpoint/2010/main" val="2461424116"/>
              </p:ext>
            </p:extLst>
          </p:nvPr>
        </p:nvGraphicFramePr>
        <p:xfrm>
          <a:off x="4393009" y="3394239"/>
          <a:ext cx="4632209" cy="1554480"/>
        </p:xfrm>
        <a:graphic>
          <a:graphicData uri="http://schemas.openxmlformats.org/drawingml/2006/table">
            <a:tbl>
              <a:tblPr firstRow="1" bandRow="1">
                <a:tableStyleId>{5C22544A-7EE6-4342-B048-85BDC9FD1C3A}</a:tableStyleId>
              </a:tblPr>
              <a:tblGrid>
                <a:gridCol w="2050599">
                  <a:extLst>
                    <a:ext uri="{9D8B030D-6E8A-4147-A177-3AD203B41FA5}">
                      <a16:colId xmlns:a16="http://schemas.microsoft.com/office/drawing/2014/main" val="20000"/>
                    </a:ext>
                  </a:extLst>
                </a:gridCol>
                <a:gridCol w="2581610">
                  <a:extLst>
                    <a:ext uri="{9D8B030D-6E8A-4147-A177-3AD203B41FA5}">
                      <a16:colId xmlns:a16="http://schemas.microsoft.com/office/drawing/2014/main" val="20001"/>
                    </a:ext>
                  </a:extLst>
                </a:gridCol>
              </a:tblGrid>
              <a:tr h="388620">
                <a:tc>
                  <a:txBody>
                    <a:bodyPr/>
                    <a:lstStyle/>
                    <a:p>
                      <a:pPr algn="ctr"/>
                      <a:r>
                        <a:rPr lang="en-US" sz="2100">
                          <a:latin typeface="Museo Sans 300"/>
                          <a:cs typeface="Museo Sans 300"/>
                        </a:rPr>
                        <a:t>Tree</a:t>
                      </a:r>
                    </a:p>
                  </a:txBody>
                  <a:tcPr marL="68580" marR="68580" marT="34290" marB="34290"/>
                </a:tc>
                <a:tc>
                  <a:txBody>
                    <a:bodyPr/>
                    <a:lstStyle/>
                    <a:p>
                      <a:pPr algn="ctr"/>
                      <a:r>
                        <a:rPr lang="en-US" sz="2100">
                          <a:latin typeface="Museo Sans 300"/>
                          <a:cs typeface="Museo Sans 300"/>
                        </a:rPr>
                        <a:t>Classification error</a:t>
                      </a:r>
                    </a:p>
                  </a:txBody>
                  <a:tcPr marL="68580" marR="68580" marT="34290" marB="34290"/>
                </a:tc>
                <a:extLst>
                  <a:ext uri="{0D108BD9-81ED-4DB2-BD59-A6C34878D82A}">
                    <a16:rowId xmlns:a16="http://schemas.microsoft.com/office/drawing/2014/main" val="10000"/>
                  </a:ext>
                </a:extLst>
              </a:tr>
              <a:tr h="388620">
                <a:tc>
                  <a:txBody>
                    <a:bodyPr/>
                    <a:lstStyle/>
                    <a:p>
                      <a:pPr algn="ctr"/>
                      <a:r>
                        <a:rPr lang="en-US" sz="2100">
                          <a:latin typeface="Museo Sans 300"/>
                          <a:cs typeface="Museo Sans 300"/>
                        </a:rPr>
                        <a:t>(root)</a:t>
                      </a:r>
                    </a:p>
                  </a:txBody>
                  <a:tcPr marL="68580" marR="68580" marT="34290" marB="34290"/>
                </a:tc>
                <a:tc>
                  <a:txBody>
                    <a:bodyPr/>
                    <a:lstStyle/>
                    <a:p>
                      <a:pPr algn="ctr"/>
                      <a:r>
                        <a:rPr lang="en-US" sz="2100">
                          <a:latin typeface="Museo Sans 300"/>
                          <a:cs typeface="Museo Sans 300"/>
                        </a:rPr>
                        <a:t>0.33</a:t>
                      </a:r>
                    </a:p>
                  </a:txBody>
                  <a:tcPr marL="68580" marR="68580" marT="34290" marB="34290"/>
                </a:tc>
                <a:extLst>
                  <a:ext uri="{0D108BD9-81ED-4DB2-BD59-A6C34878D82A}">
                    <a16:rowId xmlns:a16="http://schemas.microsoft.com/office/drawing/2014/main" val="10001"/>
                  </a:ext>
                </a:extLst>
              </a:tr>
              <a:tr h="388620">
                <a:tc>
                  <a:txBody>
                    <a:bodyPr/>
                    <a:lstStyle/>
                    <a:p>
                      <a:pPr algn="ct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endParaRPr lang="en-US" sz="2100">
                        <a:latin typeface="Museo Sans 300"/>
                        <a:cs typeface="Museo Sans 300"/>
                      </a:endParaRPr>
                    </a:p>
                  </a:txBody>
                  <a:tcPr marL="68580" marR="68580" marT="34290" marB="34290"/>
                </a:tc>
                <a:tc>
                  <a:txBody>
                    <a:bodyPr/>
                    <a:lstStyle/>
                    <a:p>
                      <a:pPr algn="ctr"/>
                      <a:r>
                        <a:rPr lang="en-US" sz="2100">
                          <a:latin typeface="Museo Sans 300"/>
                          <a:cs typeface="Museo Sans 300"/>
                        </a:rPr>
                        <a:t>0.22</a:t>
                      </a:r>
                    </a:p>
                  </a:txBody>
                  <a:tcPr marL="68580" marR="68580" marT="34290" marB="34290"/>
                </a:tc>
                <a:extLst>
                  <a:ext uri="{0D108BD9-81ED-4DB2-BD59-A6C34878D82A}">
                    <a16:rowId xmlns:a16="http://schemas.microsoft.com/office/drawing/2014/main" val="10002"/>
                  </a:ext>
                </a:extLst>
              </a:tr>
              <a:tr h="38862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endParaRPr lang="en-US" sz="2100">
                        <a:latin typeface="Museo Sans 300"/>
                        <a:cs typeface="Museo Sans 300"/>
                      </a:endParaRPr>
                    </a:p>
                  </a:txBody>
                  <a:tcPr marL="68580" marR="68580" marT="34290" marB="34290"/>
                </a:tc>
                <a:tc>
                  <a:txBody>
                    <a:bodyPr/>
                    <a:lstStyle/>
                    <a:p>
                      <a:pPr algn="ctr"/>
                      <a:r>
                        <a:rPr lang="en-US" sz="2100">
                          <a:latin typeface="Museo Sans 300"/>
                          <a:cs typeface="Museo Sans 300"/>
                        </a:rPr>
                        <a:t>0.33</a:t>
                      </a:r>
                    </a:p>
                  </a:txBody>
                  <a:tcPr marL="68580" marR="68580" marT="34290" marB="34290"/>
                </a:tc>
                <a:extLst>
                  <a:ext uri="{0D108BD9-81ED-4DB2-BD59-A6C34878D82A}">
                    <a16:rowId xmlns:a16="http://schemas.microsoft.com/office/drawing/2014/main" val="10003"/>
                  </a:ext>
                </a:extLst>
              </a:tr>
            </a:tbl>
          </a:graphicData>
        </a:graphic>
      </p:graphicFrame>
      <p:sp>
        <p:nvSpPr>
          <p:cNvPr id="29" name="Rectangle 28"/>
          <p:cNvSpPr/>
          <p:nvPr/>
        </p:nvSpPr>
        <p:spPr>
          <a:xfrm>
            <a:off x="840446" y="1022194"/>
            <a:ext cx="3864945" cy="415498"/>
          </a:xfrm>
          <a:prstGeom prst="rect">
            <a:avLst/>
          </a:prstGeom>
          <a:noFill/>
        </p:spPr>
        <p:txBody>
          <a:bodyPr wrap="square">
            <a:spAutoFit/>
          </a:bodyPr>
          <a:lstStyle/>
          <a:p>
            <a:r>
              <a:rPr lang="en-US" sz="2100">
                <a:solidFill>
                  <a:schemeClr val="accent1"/>
                </a:solidFill>
                <a:latin typeface="Museo Sans 500"/>
                <a:ea typeface="Museo Sans 300" charset="0"/>
                <a:cs typeface="Museo Sans 500"/>
              </a:rPr>
              <a:t>Choice 2:</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p>
        </p:txBody>
      </p:sp>
      <p:sp>
        <p:nvSpPr>
          <p:cNvPr id="27" name="Rounded Rectangle 44">
            <a:extLst>
              <a:ext uri="{FF2B5EF4-FFF2-40B4-BE49-F238E27FC236}">
                <a16:creationId xmlns:a16="http://schemas.microsoft.com/office/drawing/2014/main" id="{31A17AF8-FA88-439A-B3E8-ABD6285C9888}"/>
              </a:ext>
            </a:extLst>
          </p:cNvPr>
          <p:cNvSpPr/>
          <p:nvPr/>
        </p:nvSpPr>
        <p:spPr>
          <a:xfrm>
            <a:off x="2772918" y="3793494"/>
            <a:ext cx="929635" cy="454432"/>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Risky</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E667C20E-1511-4F77-B35D-579A38474E4F}"/>
                  </a:ext>
                </a:extLst>
              </p14:cNvPr>
              <p14:cNvContentPartPr/>
              <p14:nvPr/>
            </p14:nvContentPartPr>
            <p14:xfrm>
              <a:off x="6500520" y="2152800"/>
              <a:ext cx="1172160" cy="1007280"/>
            </p14:xfrm>
          </p:contentPart>
        </mc:Choice>
        <mc:Fallback xmlns="">
          <p:pic>
            <p:nvPicPr>
              <p:cNvPr id="3" name="Ink 2">
                <a:extLst>
                  <a:ext uri="{FF2B5EF4-FFF2-40B4-BE49-F238E27FC236}">
                    <a16:creationId xmlns:a16="http://schemas.microsoft.com/office/drawing/2014/main" id="{E667C20E-1511-4F77-B35D-579A38474E4F}"/>
                  </a:ext>
                </a:extLst>
              </p:cNvPr>
              <p:cNvPicPr/>
              <p:nvPr/>
            </p:nvPicPr>
            <p:blipFill>
              <a:blip r:embed="rId4"/>
              <a:stretch>
                <a:fillRect/>
              </a:stretch>
            </p:blipFill>
            <p:spPr>
              <a:xfrm>
                <a:off x="6491160" y="2143440"/>
                <a:ext cx="1190880" cy="1026000"/>
              </a:xfrm>
              <a:prstGeom prst="rect">
                <a:avLst/>
              </a:prstGeom>
            </p:spPr>
          </p:pic>
        </mc:Fallback>
      </mc:AlternateContent>
    </p:spTree>
    <p:extLst>
      <p:ext uri="{BB962C8B-B14F-4D97-AF65-F5344CB8AC3E}">
        <p14:creationId xmlns:p14="http://schemas.microsoft.com/office/powerpoint/2010/main" val="21002368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down)">
                                      <p:cBhvr>
                                        <p:cTn id="11" dur="500"/>
                                        <p:tgtEl>
                                          <p:spTgt spid="6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up)">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Title 1"/>
          <p:cNvSpPr>
            <a:spLocks noGrp="1"/>
          </p:cNvSpPr>
          <p:nvPr>
            <p:ph type="title"/>
          </p:nvPr>
        </p:nvSpPr>
        <p:spPr>
          <a:xfrm>
            <a:off x="488114" y="356836"/>
            <a:ext cx="4221168" cy="1660921"/>
          </a:xfrm>
        </p:spPr>
        <p:txBody>
          <a:bodyPr>
            <a:normAutofit/>
          </a:bodyPr>
          <a:lstStyle/>
          <a:p>
            <a:r>
              <a:rPr lang="en-US">
                <a:solidFill>
                  <a:srgbClr val="B57BA6"/>
                </a:solidFill>
              </a:rPr>
              <a:t>Choice 1 vs Choice 2:</a:t>
            </a:r>
            <a:br>
              <a:rPr lang="en-US">
                <a:solidFill>
                  <a:srgbClr val="B57BA6"/>
                </a:solidFill>
              </a:rPr>
            </a:br>
            <a:r>
              <a:rPr lang="en-US">
                <a:solidFill>
                  <a:srgbClr val="B57BA6"/>
                </a:solidFill>
              </a:rPr>
              <a:t>Comparing split on credit vs term </a:t>
            </a:r>
          </a:p>
        </p:txBody>
      </p:sp>
      <p:sp>
        <p:nvSpPr>
          <p:cNvPr id="8" name="Rectangle 7"/>
          <p:cNvSpPr/>
          <p:nvPr/>
        </p:nvSpPr>
        <p:spPr>
          <a:xfrm>
            <a:off x="2096740" y="2786551"/>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cxnSp>
        <p:nvCxnSpPr>
          <p:cNvPr id="10" name="Straight Arrow Connector 9"/>
          <p:cNvCxnSpPr>
            <a:stCxn id="15" idx="2"/>
          </p:cNvCxnSpPr>
          <p:nvPr/>
        </p:nvCxnSpPr>
        <p:spPr>
          <a:xfrm flipV="1">
            <a:off x="3761176" y="4120711"/>
            <a:ext cx="67049"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639118" y="4128245"/>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excellent</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14" name="Rectangle 13"/>
          <p:cNvSpPr/>
          <p:nvPr/>
        </p:nvSpPr>
        <p:spPr>
          <a:xfrm>
            <a:off x="2057843" y="4113579"/>
            <a:ext cx="862628" cy="5315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fair</a:t>
            </a:r>
          </a:p>
          <a:p>
            <a:pPr algn="ctr"/>
            <a:r>
              <a:rPr lang="en-US" sz="1500">
                <a:solidFill>
                  <a:schemeClr val="accent3">
                    <a:lumMod val="75000"/>
                  </a:schemeClr>
                </a:solidFill>
                <a:latin typeface="Museo Sans 300" charset="0"/>
                <a:ea typeface="Museo Sans 300" charset="0"/>
                <a:cs typeface="Museo Sans 300" charset="0"/>
              </a:rPr>
              <a:t>3</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a:p>
            <a:pPr>
              <a:lnSpc>
                <a:spcPct val="150000"/>
              </a:lnSpc>
            </a:pPr>
            <a:endParaRPr lang="en-US" sz="1500">
              <a:solidFill>
                <a:schemeClr val="accent3">
                  <a:lumMod val="75000"/>
                </a:schemeClr>
              </a:solidFill>
              <a:latin typeface="Museo Sans 300" charset="0"/>
              <a:ea typeface="Museo Sans 300" charset="0"/>
              <a:cs typeface="Museo Sans 300" charset="0"/>
            </a:endParaRPr>
          </a:p>
        </p:txBody>
      </p:sp>
      <p:sp>
        <p:nvSpPr>
          <p:cNvPr id="15" name="Rectangle 14"/>
          <p:cNvSpPr/>
          <p:nvPr/>
        </p:nvSpPr>
        <p:spPr>
          <a:xfrm>
            <a:off x="3383657" y="4120708"/>
            <a:ext cx="755038"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poor</a:t>
            </a:r>
          </a:p>
          <a:p>
            <a:pPr algn="ctr"/>
            <a:r>
              <a:rPr lang="en-US" sz="1500">
                <a:solidFill>
                  <a:schemeClr val="accent3">
                    <a:lumMod val="75000"/>
                  </a:schemeClr>
                </a:solidFill>
                <a:latin typeface="Museo Sans 300" charset="0"/>
                <a:ea typeface="Museo Sans 300" charset="0"/>
                <a:cs typeface="Museo Sans 300" charset="0"/>
              </a:rPr>
              <a:t>1</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16" name="Rectangle 15"/>
          <p:cNvSpPr/>
          <p:nvPr/>
        </p:nvSpPr>
        <p:spPr>
          <a:xfrm>
            <a:off x="428583" y="2721452"/>
            <a:ext cx="4089006" cy="206521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sp>
        <p:nvSpPr>
          <p:cNvPr id="20" name="Rectangle 19"/>
          <p:cNvSpPr/>
          <p:nvPr/>
        </p:nvSpPr>
        <p:spPr>
          <a:xfrm>
            <a:off x="488114" y="2730871"/>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22" name="Rectangle 21"/>
          <p:cNvSpPr/>
          <p:nvPr/>
        </p:nvSpPr>
        <p:spPr>
          <a:xfrm>
            <a:off x="6499760" y="2736257"/>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3</a:t>
            </a:r>
          </a:p>
        </p:txBody>
      </p:sp>
      <p:sp>
        <p:nvSpPr>
          <p:cNvPr id="26" name="Rectangle 25"/>
          <p:cNvSpPr/>
          <p:nvPr/>
        </p:nvSpPr>
        <p:spPr>
          <a:xfrm>
            <a:off x="5420667" y="4118869"/>
            <a:ext cx="922186" cy="51392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r>
              <a:rPr lang="en-US" sz="1500">
                <a:solidFill>
                  <a:schemeClr val="accent3">
                    <a:lumMod val="75000"/>
                  </a:schemeClr>
                </a:solidFill>
                <a:latin typeface="Museo Sans 300" charset="0"/>
                <a:ea typeface="Museo Sans 300" charset="0"/>
                <a:cs typeface="Museo Sans 300" charset="0"/>
              </a:rPr>
              <a:t>4</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p:txBody>
      </p:sp>
      <p:sp>
        <p:nvSpPr>
          <p:cNvPr id="28" name="Rectangle 27"/>
          <p:cNvSpPr/>
          <p:nvPr/>
        </p:nvSpPr>
        <p:spPr>
          <a:xfrm>
            <a:off x="7561047" y="4128830"/>
            <a:ext cx="922187" cy="508700"/>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9" name="Rectangle 28"/>
          <p:cNvSpPr/>
          <p:nvPr/>
        </p:nvSpPr>
        <p:spPr>
          <a:xfrm>
            <a:off x="4935424" y="2689074"/>
            <a:ext cx="3786932" cy="21157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sp>
        <p:nvSpPr>
          <p:cNvPr id="30" name="Rectangle 29"/>
          <p:cNvSpPr/>
          <p:nvPr/>
        </p:nvSpPr>
        <p:spPr>
          <a:xfrm>
            <a:off x="4964566" y="2698321"/>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745137" y="3552980"/>
            <a:ext cx="1489511"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34" name="Elbow Connector 33"/>
          <p:cNvCxnSpPr>
            <a:stCxn id="32" idx="1"/>
            <a:endCxn id="13" idx="0"/>
          </p:cNvCxnSpPr>
          <p:nvPr/>
        </p:nvCxnSpPr>
        <p:spPr>
          <a:xfrm rot="10800000" flipV="1">
            <a:off x="1128795" y="3754058"/>
            <a:ext cx="616343" cy="374187"/>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cxnSpLocks/>
            <a:stCxn id="32" idx="3"/>
            <a:endCxn id="15" idx="0"/>
          </p:cNvCxnSpPr>
          <p:nvPr/>
        </p:nvCxnSpPr>
        <p:spPr>
          <a:xfrm>
            <a:off x="3234648" y="3754058"/>
            <a:ext cx="526528" cy="366650"/>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32" idx="2"/>
            <a:endCxn id="14" idx="0"/>
          </p:cNvCxnSpPr>
          <p:nvPr/>
        </p:nvCxnSpPr>
        <p:spPr>
          <a:xfrm flipH="1">
            <a:off x="2489157" y="3955137"/>
            <a:ext cx="736" cy="158443"/>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flipH="1">
            <a:off x="2489893" y="3308920"/>
            <a:ext cx="4173" cy="2440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92" name="Diamond 91"/>
          <p:cNvSpPr/>
          <p:nvPr/>
        </p:nvSpPr>
        <p:spPr>
          <a:xfrm>
            <a:off x="6233124" y="3552980"/>
            <a:ext cx="1327923"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93" name="Elbow Connector 92"/>
          <p:cNvCxnSpPr>
            <a:stCxn id="26" idx="0"/>
            <a:endCxn id="92" idx="1"/>
          </p:cNvCxnSpPr>
          <p:nvPr/>
        </p:nvCxnSpPr>
        <p:spPr>
          <a:xfrm rot="5400000" flipH="1" flipV="1">
            <a:off x="5875036" y="3760781"/>
            <a:ext cx="364811" cy="35136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4" name="Elbow Connector 93"/>
          <p:cNvCxnSpPr>
            <a:stCxn id="28" idx="0"/>
            <a:endCxn id="92" idx="3"/>
          </p:cNvCxnSpPr>
          <p:nvPr/>
        </p:nvCxnSpPr>
        <p:spPr>
          <a:xfrm rot="16200000" flipV="1">
            <a:off x="7604209" y="3710898"/>
            <a:ext cx="374771" cy="461093"/>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a:stCxn id="22" idx="2"/>
            <a:endCxn id="92" idx="0"/>
          </p:cNvCxnSpPr>
          <p:nvPr/>
        </p:nvCxnSpPr>
        <p:spPr>
          <a:xfrm>
            <a:off x="6897086" y="3258625"/>
            <a:ext cx="0" cy="29435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aphicFrame>
        <p:nvGraphicFramePr>
          <p:cNvPr id="38" name="Table 37"/>
          <p:cNvGraphicFramePr>
            <a:graphicFrameLocks noGrp="1"/>
          </p:cNvGraphicFramePr>
          <p:nvPr>
            <p:extLst>
              <p:ext uri="{D42A27DB-BD31-4B8C-83A1-F6EECF244321}">
                <p14:modId xmlns:p14="http://schemas.microsoft.com/office/powerpoint/2010/main" val="3542344238"/>
              </p:ext>
            </p:extLst>
          </p:nvPr>
        </p:nvGraphicFramePr>
        <p:xfrm>
          <a:off x="5054836" y="181401"/>
          <a:ext cx="3833212" cy="1645920"/>
        </p:xfrm>
        <a:graphic>
          <a:graphicData uri="http://schemas.openxmlformats.org/drawingml/2006/table">
            <a:tbl>
              <a:tblPr firstRow="1" bandRow="1">
                <a:tableStyleId>{5C22544A-7EE6-4342-B048-85BDC9FD1C3A}</a:tableStyleId>
              </a:tblPr>
              <a:tblGrid>
                <a:gridCol w="2132969">
                  <a:extLst>
                    <a:ext uri="{9D8B030D-6E8A-4147-A177-3AD203B41FA5}">
                      <a16:colId xmlns:a16="http://schemas.microsoft.com/office/drawing/2014/main" val="20000"/>
                    </a:ext>
                  </a:extLst>
                </a:gridCol>
                <a:gridCol w="1700243">
                  <a:extLst>
                    <a:ext uri="{9D8B030D-6E8A-4147-A177-3AD203B41FA5}">
                      <a16:colId xmlns:a16="http://schemas.microsoft.com/office/drawing/2014/main" val="20001"/>
                    </a:ext>
                  </a:extLst>
                </a:gridCol>
              </a:tblGrid>
              <a:tr h="617220">
                <a:tc>
                  <a:txBody>
                    <a:bodyPr/>
                    <a:lstStyle/>
                    <a:p>
                      <a:pPr algn="l"/>
                      <a:r>
                        <a:rPr lang="en-US" sz="1800">
                          <a:latin typeface="Museo Sans 300"/>
                          <a:cs typeface="Museo Sans 300"/>
                        </a:rPr>
                        <a:t>Tree</a:t>
                      </a:r>
                    </a:p>
                  </a:txBody>
                  <a:tcPr marL="68580" marR="68580" marT="34290" marB="34290"/>
                </a:tc>
                <a:tc>
                  <a:txBody>
                    <a:bodyPr/>
                    <a:lstStyle/>
                    <a:p>
                      <a:pPr algn="ctr"/>
                      <a:r>
                        <a:rPr lang="en-US" sz="1800">
                          <a:latin typeface="Museo Sans 300"/>
                          <a:cs typeface="Museo Sans 300"/>
                        </a:rPr>
                        <a:t>Classification error</a:t>
                      </a:r>
                    </a:p>
                  </a:txBody>
                  <a:tcPr marL="68580" marR="68580" marT="34290" marB="34290"/>
                </a:tc>
                <a:extLst>
                  <a:ext uri="{0D108BD9-81ED-4DB2-BD59-A6C34878D82A}">
                    <a16:rowId xmlns:a16="http://schemas.microsoft.com/office/drawing/2014/main" val="10000"/>
                  </a:ext>
                </a:extLst>
              </a:tr>
              <a:tr h="342900">
                <a:tc>
                  <a:txBody>
                    <a:bodyPr/>
                    <a:lstStyle/>
                    <a:p>
                      <a:pPr algn="l"/>
                      <a:r>
                        <a:rPr lang="en-US" sz="1800">
                          <a:latin typeface="Museo Sans 300"/>
                          <a:cs typeface="Museo Sans 300"/>
                        </a:rPr>
                        <a:t>(root)</a:t>
                      </a:r>
                    </a:p>
                  </a:txBody>
                  <a:tcPr marL="68580" marR="68580" marT="34290" marB="34290"/>
                </a:tc>
                <a:tc>
                  <a:txBody>
                    <a:bodyPr/>
                    <a:lstStyle/>
                    <a:p>
                      <a:pPr algn="ctr"/>
                      <a:r>
                        <a:rPr lang="en-US" sz="1800">
                          <a:latin typeface="Museo Sans 300"/>
                          <a:cs typeface="Museo Sans 300"/>
                        </a:rPr>
                        <a:t>0.33</a:t>
                      </a:r>
                    </a:p>
                  </a:txBody>
                  <a:tcPr marL="68580" marR="68580" marT="34290" marB="34290"/>
                </a:tc>
                <a:extLst>
                  <a:ext uri="{0D108BD9-81ED-4DB2-BD59-A6C34878D82A}">
                    <a16:rowId xmlns:a16="http://schemas.microsoft.com/office/drawing/2014/main" val="10001"/>
                  </a:ext>
                </a:extLst>
              </a:tr>
              <a:tr h="342900">
                <a:tc>
                  <a:txBody>
                    <a:bodyPr/>
                    <a:lstStyle/>
                    <a:p>
                      <a:r>
                        <a:rPr lang="en-US" sz="1800">
                          <a:latin typeface="Museo Sans 300"/>
                          <a:cs typeface="Museo Sans 300"/>
                        </a:rPr>
                        <a:t>split on </a:t>
                      </a:r>
                      <a:r>
                        <a:rPr lang="en-US" sz="1800">
                          <a:latin typeface="Museo Sans 700"/>
                          <a:cs typeface="Museo Sans 700"/>
                        </a:rPr>
                        <a:t>credit</a:t>
                      </a:r>
                    </a:p>
                  </a:txBody>
                  <a:tcPr marL="68580" marR="68580" marT="34290" marB="34290"/>
                </a:tc>
                <a:tc>
                  <a:txBody>
                    <a:bodyPr/>
                    <a:lstStyle/>
                    <a:p>
                      <a:pPr algn="ctr"/>
                      <a:r>
                        <a:rPr lang="en-US" sz="1800">
                          <a:latin typeface="Museo Sans 300"/>
                          <a:cs typeface="Museo Sans 300"/>
                        </a:rPr>
                        <a:t>0.22</a:t>
                      </a:r>
                    </a:p>
                  </a:txBody>
                  <a:tcPr marL="68580" marR="68580" marT="34290" marB="34290"/>
                </a:tc>
                <a:extLst>
                  <a:ext uri="{0D108BD9-81ED-4DB2-BD59-A6C34878D82A}">
                    <a16:rowId xmlns:a16="http://schemas.microsoft.com/office/drawing/2014/main" val="10002"/>
                  </a:ext>
                </a:extLst>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split on </a:t>
                      </a:r>
                      <a:r>
                        <a:rPr lang="en-US" sz="1800">
                          <a:latin typeface="Museo Sans 700"/>
                          <a:cs typeface="Museo Sans 700"/>
                        </a:rPr>
                        <a:t>loan term</a:t>
                      </a:r>
                    </a:p>
                  </a:txBody>
                  <a:tcPr marL="68580" marR="68580" marT="34290" marB="34290"/>
                </a:tc>
                <a:tc>
                  <a:txBody>
                    <a:bodyPr/>
                    <a:lstStyle/>
                    <a:p>
                      <a:pPr algn="ctr"/>
                      <a:r>
                        <a:rPr lang="en-US" sz="1800">
                          <a:latin typeface="Museo Sans 300"/>
                          <a:cs typeface="Museo Sans 300"/>
                        </a:rPr>
                        <a:t>0.33</a:t>
                      </a:r>
                    </a:p>
                  </a:txBody>
                  <a:tcPr marL="68580" marR="68580" marT="34290" marB="34290"/>
                </a:tc>
                <a:extLst>
                  <a:ext uri="{0D108BD9-81ED-4DB2-BD59-A6C34878D82A}">
                    <a16:rowId xmlns:a16="http://schemas.microsoft.com/office/drawing/2014/main" val="10003"/>
                  </a:ext>
                </a:extLst>
              </a:tr>
            </a:tbl>
          </a:graphicData>
        </a:graphic>
      </p:graphicFrame>
      <p:grpSp>
        <p:nvGrpSpPr>
          <p:cNvPr id="44" name="Group 43"/>
          <p:cNvGrpSpPr/>
          <p:nvPr/>
        </p:nvGrpSpPr>
        <p:grpSpPr>
          <a:xfrm>
            <a:off x="1521916" y="4015344"/>
            <a:ext cx="1897599" cy="817962"/>
            <a:chOff x="2100054" y="6029600"/>
            <a:chExt cx="1839253" cy="662357"/>
          </a:xfrm>
        </p:grpSpPr>
        <p:sp>
          <p:nvSpPr>
            <p:cNvPr id="45" name="Rectangle 44"/>
            <p:cNvSpPr/>
            <p:nvPr/>
          </p:nvSpPr>
          <p:spPr>
            <a:xfrm>
              <a:off x="2100054" y="6029600"/>
              <a:ext cx="1839038" cy="662357"/>
            </a:xfrm>
            <a:prstGeom prst="rect">
              <a:avLst/>
            </a:prstGeom>
            <a:solidFill>
              <a:srgbClr val="FFFFFF"/>
            </a:solidFill>
            <a:ln w="57150" cmpd="sng">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00"/>
            </a:p>
          </p:txBody>
        </p:sp>
        <p:sp>
          <p:nvSpPr>
            <p:cNvPr id="46" name="TextBox 45"/>
            <p:cNvSpPr txBox="1"/>
            <p:nvPr/>
          </p:nvSpPr>
          <p:spPr>
            <a:xfrm rot="27113">
              <a:off x="2167295" y="6136365"/>
              <a:ext cx="1772012" cy="485992"/>
            </a:xfrm>
            <a:prstGeom prst="rect">
              <a:avLst/>
            </a:prstGeom>
            <a:noFill/>
          </p:spPr>
          <p:txBody>
            <a:bodyPr wrap="square" rtlCol="0">
              <a:spAutoFit/>
            </a:bodyPr>
            <a:lstStyle/>
            <a:p>
              <a:r>
                <a:rPr lang="en-US" sz="3300">
                  <a:solidFill>
                    <a:schemeClr val="accent3">
                      <a:lumMod val="75000"/>
                    </a:schemeClr>
                  </a:solidFill>
                  <a:latin typeface="Stencil"/>
                  <a:cs typeface="Stencil"/>
                </a:rPr>
                <a:t>WINNER</a:t>
              </a:r>
            </a:p>
          </p:txBody>
        </p:sp>
      </p:grpSp>
      <p:sp>
        <p:nvSpPr>
          <p:cNvPr id="37" name="Rectangle 36"/>
          <p:cNvSpPr/>
          <p:nvPr/>
        </p:nvSpPr>
        <p:spPr>
          <a:xfrm>
            <a:off x="4964613" y="2307871"/>
            <a:ext cx="3864945" cy="415498"/>
          </a:xfrm>
          <a:prstGeom prst="rect">
            <a:avLst/>
          </a:prstGeom>
          <a:noFill/>
        </p:spPr>
        <p:txBody>
          <a:bodyPr wrap="square">
            <a:spAutoFit/>
          </a:bodyPr>
          <a:lstStyle/>
          <a:p>
            <a:pPr algn="ctr"/>
            <a:r>
              <a:rPr lang="en-US" sz="2100">
                <a:solidFill>
                  <a:schemeClr val="accent1"/>
                </a:solidFill>
                <a:latin typeface="Museo Sans 500"/>
                <a:ea typeface="Museo Sans 300" charset="0"/>
                <a:cs typeface="Museo Sans 500"/>
              </a:rPr>
              <a:t>Choice 2:</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p>
        </p:txBody>
      </p:sp>
      <p:sp>
        <p:nvSpPr>
          <p:cNvPr id="39" name="Rectangle 38"/>
          <p:cNvSpPr/>
          <p:nvPr/>
        </p:nvSpPr>
        <p:spPr>
          <a:xfrm>
            <a:off x="561593" y="2311985"/>
            <a:ext cx="3864945" cy="415498"/>
          </a:xfrm>
          <a:prstGeom prst="rect">
            <a:avLst/>
          </a:prstGeom>
          <a:noFill/>
        </p:spPr>
        <p:txBody>
          <a:bodyPr wrap="square">
            <a:spAutoFit/>
          </a:bodyPr>
          <a:lstStyle/>
          <a:p>
            <a:pPr algn="ctr"/>
            <a:r>
              <a:rPr lang="en-US" sz="2100">
                <a:solidFill>
                  <a:schemeClr val="accent1"/>
                </a:solidFill>
                <a:latin typeface="Museo Sans 500"/>
                <a:ea typeface="Museo Sans 300" charset="0"/>
                <a:cs typeface="Museo Sans 500"/>
              </a:rPr>
              <a:t>Choice 1:</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36FCCF8E-8166-463C-BBBA-7A4D93E73DAE}"/>
                  </a:ext>
                </a:extLst>
              </p14:cNvPr>
              <p14:cNvContentPartPr/>
              <p14:nvPr/>
            </p14:nvContentPartPr>
            <p14:xfrm>
              <a:off x="2955600" y="988920"/>
              <a:ext cx="5455440" cy="3972960"/>
            </p14:xfrm>
          </p:contentPart>
        </mc:Choice>
        <mc:Fallback>
          <p:pic>
            <p:nvPicPr>
              <p:cNvPr id="2" name="Ink 1">
                <a:extLst>
                  <a:ext uri="{FF2B5EF4-FFF2-40B4-BE49-F238E27FC236}">
                    <a16:creationId xmlns:a16="http://schemas.microsoft.com/office/drawing/2014/main" id="{36FCCF8E-8166-463C-BBBA-7A4D93E73DAE}"/>
                  </a:ext>
                </a:extLst>
              </p:cNvPr>
              <p:cNvPicPr/>
              <p:nvPr/>
            </p:nvPicPr>
            <p:blipFill>
              <a:blip r:embed="rId4"/>
              <a:stretch>
                <a:fillRect/>
              </a:stretch>
            </p:blipFill>
            <p:spPr>
              <a:xfrm>
                <a:off x="2946240" y="979560"/>
                <a:ext cx="5474160" cy="3991680"/>
              </a:xfrm>
              <a:prstGeom prst="rect">
                <a:avLst/>
              </a:prstGeom>
            </p:spPr>
          </p:pic>
        </mc:Fallback>
      </mc:AlternateContent>
    </p:spTree>
    <p:extLst>
      <p:ext uri="{BB962C8B-B14F-4D97-AF65-F5344CB8AC3E}">
        <p14:creationId xmlns:p14="http://schemas.microsoft.com/office/powerpoint/2010/main" val="21890409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619D4C8-CD83-6643-B464-855FACCEBD10}"/>
              </a:ext>
            </a:extLst>
          </p:cNvPr>
          <p:cNvSpPr>
            <a:spLocks noGrp="1"/>
          </p:cNvSpPr>
          <p:nvPr>
            <p:ph type="title"/>
          </p:nvPr>
        </p:nvSpPr>
        <p:spPr/>
        <p:txBody>
          <a:bodyPr/>
          <a:lstStyle/>
          <a:p>
            <a:r>
              <a:rPr lang="en-US"/>
              <a:t>Split Selection</a:t>
            </a:r>
          </a:p>
        </p:txBody>
      </p:sp>
      <p:sp>
        <p:nvSpPr>
          <p:cNvPr id="5" name="Text Placeholder 4">
            <a:extLst>
              <a:ext uri="{FF2B5EF4-FFF2-40B4-BE49-F238E27FC236}">
                <a16:creationId xmlns:a16="http://schemas.microsoft.com/office/drawing/2014/main" id="{2C3F41B3-4506-9B4E-B4A0-B1DC973A9DE6}"/>
              </a:ext>
            </a:extLst>
          </p:cNvPr>
          <p:cNvSpPr>
            <a:spLocks noGrp="1"/>
          </p:cNvSpPr>
          <p:nvPr>
            <p:ph type="body" idx="1"/>
          </p:nvPr>
        </p:nvSpPr>
        <p:spPr/>
        <p:txBody>
          <a:bodyPr/>
          <a:lstStyle/>
          <a:p>
            <a:pPr marL="0" indent="0">
              <a:spcBef>
                <a:spcPct val="20000"/>
              </a:spcBef>
              <a:buClr>
                <a:srgbClr val="5D5555"/>
              </a:buClr>
              <a:buNone/>
            </a:pPr>
            <a:r>
              <a:rPr lang="en-US" sz="1600" b="1" i="1">
                <a:solidFill>
                  <a:schemeClr val="tx2">
                    <a:lumMod val="50000"/>
                  </a:schemeClr>
                </a:solidFill>
                <a:latin typeface="Nunito Sans" pitchFamily="2" charset="77"/>
                <a:cs typeface="Museo sans 300"/>
              </a:rPr>
              <a:t>Split(node)</a:t>
            </a:r>
          </a:p>
          <a:p>
            <a:pPr marL="742950" lvl="1" indent="-285750">
              <a:spcBef>
                <a:spcPct val="20000"/>
              </a:spcBef>
              <a:buClr>
                <a:srgbClr val="5D5555"/>
              </a:buClr>
              <a:buFont typeface="Courier New" panose="02070309020205020404" pitchFamily="49" charset="0"/>
              <a:buChar char="o"/>
            </a:pPr>
            <a:r>
              <a:rPr lang="en-US" sz="1600">
                <a:solidFill>
                  <a:schemeClr val="tx2">
                    <a:lumMod val="50000"/>
                  </a:schemeClr>
                </a:solidFill>
                <a:latin typeface="Nunito Sans" pitchFamily="2" charset="77"/>
                <a:cs typeface="Museo sans 300"/>
              </a:rPr>
              <a:t>Given a subset of data M in node </a:t>
            </a:r>
          </a:p>
          <a:p>
            <a:pPr marL="742950" lvl="1" indent="-285750">
              <a:spcBef>
                <a:spcPct val="20000"/>
              </a:spcBef>
              <a:buClr>
                <a:srgbClr val="5D5555"/>
              </a:buClr>
              <a:buFont typeface="Courier New" panose="02070309020205020404" pitchFamily="49" charset="0"/>
              <a:buChar char="o"/>
            </a:pPr>
            <a:r>
              <a:rPr lang="en-US" sz="1600">
                <a:solidFill>
                  <a:schemeClr val="tx2">
                    <a:lumMod val="50000"/>
                  </a:schemeClr>
                </a:solidFill>
                <a:latin typeface="Nunito Sans" pitchFamily="2" charset="77"/>
                <a:cs typeface="Museo sans 300"/>
              </a:rPr>
              <a:t>For each feature </a:t>
            </a:r>
            <a:r>
              <a:rPr lang="en-US" sz="1600">
                <a:solidFill>
                  <a:schemeClr val="tx2">
                    <a:lumMod val="50000"/>
                  </a:schemeClr>
                </a:solidFill>
                <a:latin typeface="Nunito Sans" pitchFamily="2" charset="77"/>
                <a:cs typeface="Museo Sans 500"/>
              </a:rPr>
              <a:t>h</a:t>
            </a:r>
            <a:r>
              <a:rPr lang="en-US" sz="1600" baseline="-25000">
                <a:solidFill>
                  <a:schemeClr val="tx2">
                    <a:lumMod val="50000"/>
                  </a:schemeClr>
                </a:solidFill>
                <a:latin typeface="Nunito Sans" pitchFamily="2" charset="77"/>
                <a:cs typeface="Museo Sans 500"/>
              </a:rPr>
              <a:t>i </a:t>
            </a:r>
            <a:r>
              <a:rPr lang="en-US" sz="1600">
                <a:solidFill>
                  <a:schemeClr val="tx2">
                    <a:lumMod val="50000"/>
                  </a:schemeClr>
                </a:solidFill>
                <a:latin typeface="Nunito Sans" pitchFamily="2" charset="77"/>
                <a:cs typeface="Museo sans 300"/>
              </a:rPr>
              <a:t>:</a:t>
            </a:r>
          </a:p>
          <a:p>
            <a:pPr marL="1200150" lvl="2" indent="-285750">
              <a:spcBef>
                <a:spcPct val="20000"/>
              </a:spcBef>
              <a:buClr>
                <a:srgbClr val="5D5555"/>
              </a:buClr>
              <a:buFont typeface="Courier New" panose="02070309020205020404" pitchFamily="49" charset="0"/>
              <a:buChar char="o"/>
            </a:pPr>
            <a:r>
              <a:rPr lang="en-US" sz="1600">
                <a:solidFill>
                  <a:schemeClr val="tx2">
                    <a:lumMod val="50000"/>
                  </a:schemeClr>
                </a:solidFill>
                <a:latin typeface="Nunito Sans" pitchFamily="2" charset="77"/>
                <a:cs typeface="Museo sans 300"/>
              </a:rPr>
              <a:t>Compute classification error for a split of M according to feature </a:t>
            </a:r>
            <a:r>
              <a:rPr lang="en-US" sz="1600">
                <a:solidFill>
                  <a:schemeClr val="tx2">
                    <a:lumMod val="50000"/>
                  </a:schemeClr>
                </a:solidFill>
                <a:latin typeface="Nunito Sans" pitchFamily="2" charset="77"/>
                <a:cs typeface="Museo Sans 500"/>
              </a:rPr>
              <a:t>h</a:t>
            </a:r>
            <a:r>
              <a:rPr lang="en-US" sz="1600" baseline="-25000">
                <a:solidFill>
                  <a:schemeClr val="tx2">
                    <a:lumMod val="50000"/>
                  </a:schemeClr>
                </a:solidFill>
                <a:latin typeface="Nunito Sans" pitchFamily="2" charset="77"/>
                <a:cs typeface="Museo Sans 500"/>
              </a:rPr>
              <a:t>i</a:t>
            </a:r>
            <a:r>
              <a:rPr lang="en-US" sz="1600">
                <a:solidFill>
                  <a:schemeClr val="tx2">
                    <a:lumMod val="50000"/>
                  </a:schemeClr>
                </a:solidFill>
                <a:latin typeface="Nunito Sans" pitchFamily="2" charset="77"/>
                <a:cs typeface="Museo sans 300"/>
              </a:rPr>
              <a:t> :</a:t>
            </a:r>
          </a:p>
          <a:p>
            <a:pPr marL="742950" lvl="1" indent="-285750">
              <a:spcBef>
                <a:spcPct val="20000"/>
              </a:spcBef>
              <a:buClr>
                <a:srgbClr val="5D5555"/>
              </a:buClr>
              <a:buFont typeface="Courier New" panose="02070309020205020404" pitchFamily="49" charset="0"/>
              <a:buChar char="o"/>
            </a:pPr>
            <a:r>
              <a:rPr lang="en-US" sz="1600">
                <a:solidFill>
                  <a:schemeClr val="tx2">
                    <a:lumMod val="50000"/>
                  </a:schemeClr>
                </a:solidFill>
                <a:latin typeface="Nunito Sans" pitchFamily="2" charset="77"/>
                <a:cs typeface="Museo sans 300"/>
              </a:rPr>
              <a:t>Chose feature </a:t>
            </a:r>
            <a:r>
              <a:rPr lang="en-US" sz="1600">
                <a:solidFill>
                  <a:schemeClr val="tx2">
                    <a:lumMod val="50000"/>
                  </a:schemeClr>
                </a:solidFill>
                <a:latin typeface="Nunito Sans" pitchFamily="2" charset="77"/>
                <a:cs typeface="Museo Sans 500"/>
              </a:rPr>
              <a:t>h</a:t>
            </a:r>
            <a:r>
              <a:rPr lang="en-US" sz="1600" baseline="30000">
                <a:solidFill>
                  <a:schemeClr val="tx2">
                    <a:lumMod val="50000"/>
                  </a:schemeClr>
                </a:solidFill>
                <a:latin typeface="Nunito Sans" pitchFamily="2" charset="77"/>
                <a:cs typeface="Museo Sans 500"/>
              </a:rPr>
              <a:t>*</a:t>
            </a:r>
            <a:r>
              <a:rPr lang="en-US" sz="1600">
                <a:solidFill>
                  <a:schemeClr val="tx2">
                    <a:lumMod val="50000"/>
                  </a:schemeClr>
                </a:solidFill>
                <a:latin typeface="Nunito Sans" pitchFamily="2" charset="77"/>
                <a:cs typeface="Museo Sans 500"/>
              </a:rPr>
              <a:t>(</a:t>
            </a:r>
            <a:r>
              <a:rPr lang="en-US" sz="1600">
                <a:solidFill>
                  <a:schemeClr val="tx2">
                    <a:lumMod val="50000"/>
                  </a:schemeClr>
                </a:solidFill>
                <a:latin typeface="Nunito Sans" pitchFamily="2" charset="77"/>
                <a:cs typeface="Museo Sans 700"/>
              </a:rPr>
              <a:t>x</a:t>
            </a:r>
            <a:r>
              <a:rPr lang="en-US" sz="1600">
                <a:solidFill>
                  <a:schemeClr val="tx2">
                    <a:lumMod val="50000"/>
                  </a:schemeClr>
                </a:solidFill>
                <a:latin typeface="Nunito Sans" pitchFamily="2" charset="77"/>
                <a:cs typeface="Museo Sans 500"/>
              </a:rPr>
              <a:t>)</a:t>
            </a:r>
            <a:r>
              <a:rPr lang="en-US" sz="1600">
                <a:solidFill>
                  <a:schemeClr val="tx2">
                    <a:lumMod val="50000"/>
                  </a:schemeClr>
                </a:solidFill>
                <a:latin typeface="Nunito Sans" pitchFamily="2" charset="77"/>
                <a:cs typeface="Museo sans 300"/>
              </a:rPr>
              <a:t> with lowest classification error and expand the tree to include the children of current node after the split</a:t>
            </a:r>
          </a:p>
        </p:txBody>
      </p:sp>
    </p:spTree>
    <p:extLst>
      <p:ext uri="{BB962C8B-B14F-4D97-AF65-F5344CB8AC3E}">
        <p14:creationId xmlns:p14="http://schemas.microsoft.com/office/powerpoint/2010/main" val="2470879124"/>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619D4C8-CD83-6643-B464-855FACCEBD10}"/>
              </a:ext>
            </a:extLst>
          </p:cNvPr>
          <p:cNvSpPr>
            <a:spLocks noGrp="1"/>
          </p:cNvSpPr>
          <p:nvPr>
            <p:ph type="title"/>
          </p:nvPr>
        </p:nvSpPr>
        <p:spPr/>
        <p:txBody>
          <a:bodyPr/>
          <a:lstStyle/>
          <a:p>
            <a:r>
              <a:rPr lang="en-US"/>
              <a:t>Greedy</a:t>
            </a:r>
            <a:br>
              <a:rPr lang="en-US"/>
            </a:br>
            <a:r>
              <a:rPr lang="en-US"/>
              <a:t>&amp; Recursive Algorithm</a:t>
            </a:r>
          </a:p>
        </p:txBody>
      </p:sp>
      <p:sp>
        <p:nvSpPr>
          <p:cNvPr id="5" name="Text Placeholder 4">
            <a:extLst>
              <a:ext uri="{FF2B5EF4-FFF2-40B4-BE49-F238E27FC236}">
                <a16:creationId xmlns:a16="http://schemas.microsoft.com/office/drawing/2014/main" id="{2C3F41B3-4506-9B4E-B4A0-B1DC973A9DE6}"/>
              </a:ext>
            </a:extLst>
          </p:cNvPr>
          <p:cNvSpPr>
            <a:spLocks noGrp="1"/>
          </p:cNvSpPr>
          <p:nvPr>
            <p:ph type="body" idx="1"/>
          </p:nvPr>
        </p:nvSpPr>
        <p:spPr>
          <a:xfrm>
            <a:off x="3090625" y="281212"/>
            <a:ext cx="5596200" cy="3981000"/>
          </a:xfrm>
        </p:spPr>
        <p:txBody>
          <a:bodyPr/>
          <a:lstStyle/>
          <a:p>
            <a:pPr marL="139700" indent="0">
              <a:buNone/>
            </a:pPr>
            <a:r>
              <a:rPr lang="en-US" sz="1600" b="1" i="1" err="1">
                <a:solidFill>
                  <a:schemeClr val="tx2">
                    <a:lumMod val="50000"/>
                  </a:schemeClr>
                </a:solidFill>
              </a:rPr>
              <a:t>BuildTree</a:t>
            </a:r>
            <a:r>
              <a:rPr lang="en-US" sz="1600" b="1" i="1">
                <a:solidFill>
                  <a:schemeClr val="tx2">
                    <a:lumMod val="50000"/>
                  </a:schemeClr>
                </a:solidFill>
              </a:rPr>
              <a:t>(node)</a:t>
            </a:r>
          </a:p>
          <a:p>
            <a:pPr>
              <a:buFont typeface="Courier New" panose="02070309020205020404" pitchFamily="49" charset="0"/>
              <a:buChar char="o"/>
            </a:pPr>
            <a:r>
              <a:rPr lang="en-US" sz="1600">
                <a:solidFill>
                  <a:schemeClr val="tx2">
                    <a:lumMod val="50000"/>
                  </a:schemeClr>
                </a:solidFill>
              </a:rPr>
              <a:t>If the number of datapoints at the current node or the classification error is within a certain threshold:</a:t>
            </a:r>
          </a:p>
          <a:p>
            <a:pPr lvl="1">
              <a:buFont typeface="Courier New" panose="02070309020205020404" pitchFamily="49" charset="0"/>
              <a:buChar char="o"/>
            </a:pPr>
            <a:r>
              <a:rPr lang="en-US" sz="1600">
                <a:solidFill>
                  <a:schemeClr val="tx2">
                    <a:lumMod val="50000"/>
                  </a:schemeClr>
                </a:solidFill>
              </a:rPr>
              <a:t>Stop</a:t>
            </a:r>
          </a:p>
          <a:p>
            <a:pPr>
              <a:buFont typeface="Courier New" panose="02070309020205020404" pitchFamily="49" charset="0"/>
              <a:buChar char="o"/>
            </a:pPr>
            <a:r>
              <a:rPr lang="en-US" sz="1600">
                <a:solidFill>
                  <a:schemeClr val="tx2">
                    <a:lumMod val="50000"/>
                  </a:schemeClr>
                </a:solidFill>
              </a:rPr>
              <a:t>Else: </a:t>
            </a:r>
          </a:p>
          <a:p>
            <a:pPr lvl="1">
              <a:buFont typeface="Courier New" panose="02070309020205020404" pitchFamily="49" charset="0"/>
              <a:buChar char="o"/>
            </a:pPr>
            <a:r>
              <a:rPr lang="en-US" sz="1600">
                <a:solidFill>
                  <a:schemeClr val="tx2">
                    <a:lumMod val="50000"/>
                  </a:schemeClr>
                </a:solidFill>
              </a:rPr>
              <a:t>Split(node)</a:t>
            </a:r>
          </a:p>
          <a:p>
            <a:pPr lvl="1">
              <a:buFont typeface="Courier New" panose="02070309020205020404" pitchFamily="49" charset="0"/>
              <a:buChar char="o"/>
            </a:pPr>
            <a:r>
              <a:rPr lang="en-US" sz="1600">
                <a:solidFill>
                  <a:schemeClr val="tx2">
                    <a:lumMod val="50000"/>
                  </a:schemeClr>
                </a:solidFill>
              </a:rPr>
              <a:t>For child in node:</a:t>
            </a:r>
          </a:p>
          <a:p>
            <a:pPr lvl="2">
              <a:buFont typeface="Courier New" panose="02070309020205020404" pitchFamily="49" charset="0"/>
              <a:buChar char="o"/>
            </a:pPr>
            <a:r>
              <a:rPr lang="en-US" sz="1600" err="1">
                <a:solidFill>
                  <a:schemeClr val="tx2">
                    <a:lumMod val="50000"/>
                  </a:schemeClr>
                </a:solidFill>
              </a:rPr>
              <a:t>BuildTree</a:t>
            </a:r>
            <a:r>
              <a:rPr lang="en-US" sz="1600">
                <a:solidFill>
                  <a:schemeClr val="tx2">
                    <a:lumMod val="50000"/>
                  </a:schemeClr>
                </a:solidFill>
              </a:rPr>
              <a:t>(child)</a:t>
            </a:r>
          </a:p>
          <a:p>
            <a:pPr>
              <a:buFont typeface="Arial" panose="020B0604020202020204" pitchFamily="34" charset="0"/>
              <a:buChar char="•"/>
            </a:pPr>
            <a:r>
              <a:rPr lang="en-US" sz="1600">
                <a:solidFill>
                  <a:schemeClr val="tx2">
                    <a:lumMod val="50000"/>
                  </a:schemeClr>
                </a:solidFill>
              </a:rPr>
              <a:t>Decision Tree algorithm is </a:t>
            </a:r>
            <a:r>
              <a:rPr lang="en-US" sz="1600" b="1">
                <a:solidFill>
                  <a:schemeClr val="tx2">
                    <a:lumMod val="50000"/>
                  </a:schemeClr>
                </a:solidFill>
              </a:rPr>
              <a:t>greedy</a:t>
            </a:r>
            <a:r>
              <a:rPr lang="en-US" sz="1600">
                <a:solidFill>
                  <a:schemeClr val="tx2">
                    <a:lumMod val="50000"/>
                  </a:schemeClr>
                </a:solidFill>
              </a:rPr>
              <a:t>: It aims to optimize the classification error at each node. As a result, the final result won’t be globally optimal, but it guarantees computational efficiency</a:t>
            </a:r>
          </a:p>
          <a:p>
            <a:pPr>
              <a:buFont typeface="Arial" panose="020B0604020202020204" pitchFamily="34" charset="0"/>
              <a:buChar char="•"/>
            </a:pPr>
            <a:r>
              <a:rPr lang="en-US" sz="1600">
                <a:solidFill>
                  <a:schemeClr val="tx2">
                    <a:lumMod val="50000"/>
                  </a:schemeClr>
                </a:solidFill>
              </a:rPr>
              <a:t>Decision Tree algorithm is </a:t>
            </a:r>
            <a:r>
              <a:rPr lang="en-US" sz="1600" b="1">
                <a:solidFill>
                  <a:schemeClr val="tx2">
                    <a:lumMod val="50000"/>
                  </a:schemeClr>
                </a:solidFill>
              </a:rPr>
              <a:t>recursive</a:t>
            </a:r>
            <a:r>
              <a:rPr lang="en-US" sz="1600">
                <a:solidFill>
                  <a:schemeClr val="tx2">
                    <a:lumMod val="50000"/>
                  </a:schemeClr>
                </a:solidFill>
              </a:rPr>
              <a:t>: From the current node, if we decide to further expanding the tree, we will repeat the same operations in the child nodes.</a:t>
            </a:r>
          </a:p>
          <a:p>
            <a:pPr lvl="2">
              <a:buFont typeface="Arial" panose="020B0604020202020204" pitchFamily="34" charset="0"/>
              <a:buChar char="•"/>
            </a:pPr>
            <a:endParaRPr lang="en-US" sz="1600">
              <a:solidFill>
                <a:schemeClr val="tx2">
                  <a:lumMod val="50000"/>
                </a:schemeClr>
              </a:solidFill>
            </a:endParaRPr>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496C0C21-E5AE-4962-9766-2B172774B518}"/>
                  </a:ext>
                </a:extLst>
              </p14:cNvPr>
              <p14:cNvContentPartPr/>
              <p14:nvPr/>
            </p14:nvContentPartPr>
            <p14:xfrm>
              <a:off x="2151720" y="349560"/>
              <a:ext cx="3917160" cy="2742840"/>
            </p14:xfrm>
          </p:contentPart>
        </mc:Choice>
        <mc:Fallback>
          <p:pic>
            <p:nvPicPr>
              <p:cNvPr id="2" name="Ink 1">
                <a:extLst>
                  <a:ext uri="{FF2B5EF4-FFF2-40B4-BE49-F238E27FC236}">
                    <a16:creationId xmlns:a16="http://schemas.microsoft.com/office/drawing/2014/main" id="{496C0C21-E5AE-4962-9766-2B172774B518}"/>
                  </a:ext>
                </a:extLst>
              </p:cNvPr>
              <p:cNvPicPr/>
              <p:nvPr/>
            </p:nvPicPr>
            <p:blipFill>
              <a:blip r:embed="rId4"/>
              <a:stretch>
                <a:fillRect/>
              </a:stretch>
            </p:blipFill>
            <p:spPr>
              <a:xfrm>
                <a:off x="2142360" y="340200"/>
                <a:ext cx="3935880" cy="2761560"/>
              </a:xfrm>
              <a:prstGeom prst="rect">
                <a:avLst/>
              </a:prstGeom>
            </p:spPr>
          </p:pic>
        </mc:Fallback>
      </mc:AlternateContent>
    </p:spTree>
    <p:extLst>
      <p:ext uri="{BB962C8B-B14F-4D97-AF65-F5344CB8AC3E}">
        <p14:creationId xmlns:p14="http://schemas.microsoft.com/office/powerpoint/2010/main" val="36390103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
        <p:nvSpPr>
          <p:cNvPr id="5" name="Magnetic Disk 4">
            <a:extLst>
              <a:ext uri="{FF2B5EF4-FFF2-40B4-BE49-F238E27FC236}">
                <a16:creationId xmlns:a16="http://schemas.microsoft.com/office/drawing/2014/main" id="{C4364BFB-EC69-E749-9002-10868755BE97}"/>
              </a:ext>
            </a:extLst>
          </p:cNvPr>
          <p:cNvSpPr/>
          <p:nvPr/>
        </p:nvSpPr>
        <p:spPr>
          <a:xfrm>
            <a:off x="1199324" y="606761"/>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a:latin typeface="Open Sans" panose="020B0606030504020204" pitchFamily="34" charset="0"/>
                <a:ea typeface="Open Sans" panose="020B0606030504020204" pitchFamily="34" charset="0"/>
                <a:cs typeface="Open Sans" panose="020B0606030504020204" pitchFamily="34" charset="0"/>
              </a:rPr>
              <a:t>Data</a:t>
            </a:r>
          </a:p>
        </p:txBody>
      </p:sp>
      <p:sp>
        <p:nvSpPr>
          <p:cNvPr id="6" name="TextBox 5">
            <a:extLst>
              <a:ext uri="{FF2B5EF4-FFF2-40B4-BE49-F238E27FC236}">
                <a16:creationId xmlns:a16="http://schemas.microsoft.com/office/drawing/2014/main" id="{67EFC9E6-F361-CB45-83B3-BB49354FECA8}"/>
              </a:ext>
            </a:extLst>
          </p:cNvPr>
          <p:cNvSpPr txBox="1"/>
          <p:nvPr/>
        </p:nvSpPr>
        <p:spPr>
          <a:xfrm>
            <a:off x="3262990" y="848726"/>
            <a:ext cx="1388522"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a:latin typeface="Open Sans" panose="020B0606030504020204" pitchFamily="34" charset="0"/>
                <a:ea typeface="Open Sans" panose="020B0606030504020204" pitchFamily="34" charset="0"/>
                <a:cs typeface="Open Sans" panose="020B0606030504020204" pitchFamily="34" charset="0"/>
              </a:rPr>
              <a:t>Feature</a:t>
            </a:r>
            <a:br>
              <a:rPr lang="en-US" sz="2000">
                <a:latin typeface="Open Sans" panose="020B0606030504020204" pitchFamily="34" charset="0"/>
                <a:ea typeface="Open Sans" panose="020B0606030504020204" pitchFamily="34" charset="0"/>
                <a:cs typeface="Open Sans" panose="020B0606030504020204" pitchFamily="34" charset="0"/>
              </a:rPr>
            </a:br>
            <a:r>
              <a:rPr lang="en-US" sz="2000">
                <a:latin typeface="Open Sans" panose="020B0606030504020204" pitchFamily="34" charset="0"/>
                <a:ea typeface="Open Sans" panose="020B0606030504020204" pitchFamily="34" charset="0"/>
                <a:cs typeface="Open Sans" panose="020B0606030504020204" pitchFamily="34" charset="0"/>
              </a:rPr>
              <a:t>extraction</a:t>
            </a:r>
          </a:p>
        </p:txBody>
      </p:sp>
      <p:cxnSp>
        <p:nvCxnSpPr>
          <p:cNvPr id="7" name="Straight Arrow Connector 6">
            <a:extLst>
              <a:ext uri="{FF2B5EF4-FFF2-40B4-BE49-F238E27FC236}">
                <a16:creationId xmlns:a16="http://schemas.microsoft.com/office/drawing/2014/main" id="{1F106884-F4CC-2A41-A554-8F8A17E83690}"/>
              </a:ext>
            </a:extLst>
          </p:cNvPr>
          <p:cNvCxnSpPr>
            <a:cxnSpLocks/>
            <a:stCxn id="5" idx="4"/>
            <a:endCxn id="6" idx="1"/>
          </p:cNvCxnSpPr>
          <p:nvPr/>
        </p:nvCxnSpPr>
        <p:spPr>
          <a:xfrm>
            <a:off x="2655952" y="1295002"/>
            <a:ext cx="607038"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8" name="TextBox 7">
            <a:extLst>
              <a:ext uri="{FF2B5EF4-FFF2-40B4-BE49-F238E27FC236}">
                <a16:creationId xmlns:a16="http://schemas.microsoft.com/office/drawing/2014/main" id="{A37D5245-67D9-FF4E-B7BA-B6D2A990E7F9}"/>
              </a:ext>
            </a:extLst>
          </p:cNvPr>
          <p:cNvSpPr txBox="1"/>
          <p:nvPr/>
        </p:nvSpPr>
        <p:spPr>
          <a:xfrm>
            <a:off x="5476284" y="848726"/>
            <a:ext cx="944489" cy="892552"/>
          </a:xfrm>
          <a:prstGeom prst="rect">
            <a:avLst/>
          </a:prstGeom>
          <a:solidFill>
            <a:schemeClr val="accent3">
              <a:lumMod val="60000"/>
              <a:lumOff val="40000"/>
            </a:schemeClr>
          </a:solidFill>
          <a:effectLst>
            <a:outerShdw blurRad="50800" dist="50800" dir="5400000" algn="ctr" rotWithShape="0">
              <a:srgbClr val="000000">
                <a:alpha val="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9" name="TextBox 8">
            <a:extLst>
              <a:ext uri="{FF2B5EF4-FFF2-40B4-BE49-F238E27FC236}">
                <a16:creationId xmlns:a16="http://schemas.microsoft.com/office/drawing/2014/main" id="{2EE8A201-1AB1-1B44-91B7-89B0202ADC7D}"/>
              </a:ext>
            </a:extLst>
          </p:cNvPr>
          <p:cNvSpPr txBox="1"/>
          <p:nvPr/>
        </p:nvSpPr>
        <p:spPr>
          <a:xfrm>
            <a:off x="5432201" y="3857299"/>
            <a:ext cx="1032655" cy="892552"/>
          </a:xfrm>
          <a:prstGeom prst="rect">
            <a:avLst/>
          </a:prstGeom>
          <a:solidFill>
            <a:schemeClr val="accent2"/>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a:latin typeface="Open Sans" panose="020B0606030504020204" pitchFamily="34" charset="0"/>
                <a:ea typeface="Open Sans" panose="020B0606030504020204" pitchFamily="34" charset="0"/>
                <a:cs typeface="Open Sans" panose="020B0606030504020204" pitchFamily="34" charset="0"/>
              </a:rPr>
              <a:t>Quality</a:t>
            </a:r>
            <a:br>
              <a:rPr lang="en-US" sz="2000">
                <a:latin typeface="Open Sans" panose="020B0606030504020204" pitchFamily="34" charset="0"/>
                <a:ea typeface="Open Sans" panose="020B0606030504020204" pitchFamily="34" charset="0"/>
                <a:cs typeface="Open Sans" panose="020B0606030504020204" pitchFamily="34" charset="0"/>
              </a:rPr>
            </a:br>
            <a:r>
              <a:rPr lang="en-US" sz="2000">
                <a:latin typeface="Open Sans" panose="020B0606030504020204" pitchFamily="34" charset="0"/>
                <a:ea typeface="Open Sans" panose="020B0606030504020204" pitchFamily="34" charset="0"/>
                <a:cs typeface="Open Sans" panose="020B0606030504020204" pitchFamily="34" charset="0"/>
              </a:rPr>
              <a:t>metric</a:t>
            </a:r>
          </a:p>
        </p:txBody>
      </p:sp>
      <p:sp>
        <p:nvSpPr>
          <p:cNvPr id="10" name="TextBox 9">
            <a:extLst>
              <a:ext uri="{FF2B5EF4-FFF2-40B4-BE49-F238E27FC236}">
                <a16:creationId xmlns:a16="http://schemas.microsoft.com/office/drawing/2014/main" id="{CF6C0F34-6D8A-C148-9B3D-AB7B8AF6047B}"/>
              </a:ext>
            </a:extLst>
          </p:cNvPr>
          <p:cNvSpPr txBox="1"/>
          <p:nvPr/>
        </p:nvSpPr>
        <p:spPr>
          <a:xfrm>
            <a:off x="5067825" y="2621254"/>
            <a:ext cx="1773241" cy="584775"/>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a:latin typeface="Open Sans" panose="020B0606030504020204" pitchFamily="34" charset="0"/>
                <a:ea typeface="Open Sans" panose="020B0606030504020204" pitchFamily="34" charset="0"/>
                <a:cs typeface="Open Sans" panose="020B0606030504020204" pitchFamily="34" charset="0"/>
              </a:rPr>
              <a:t>ML algorithm</a:t>
            </a:r>
          </a:p>
        </p:txBody>
      </p:sp>
      <p:cxnSp>
        <p:nvCxnSpPr>
          <p:cNvPr id="11" name="Straight Arrow Connector 10">
            <a:extLst>
              <a:ext uri="{FF2B5EF4-FFF2-40B4-BE49-F238E27FC236}">
                <a16:creationId xmlns:a16="http://schemas.microsoft.com/office/drawing/2014/main" id="{F2CA6166-C6F8-374D-84E4-31459199FC24}"/>
              </a:ext>
            </a:extLst>
          </p:cNvPr>
          <p:cNvCxnSpPr>
            <a:cxnSpLocks/>
            <a:stCxn id="6" idx="3"/>
            <a:endCxn id="8" idx="1"/>
          </p:cNvCxnSpPr>
          <p:nvPr/>
        </p:nvCxnSpPr>
        <p:spPr>
          <a:xfrm>
            <a:off x="4651512" y="1295002"/>
            <a:ext cx="824772"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2" name="Straight Arrow Connector 11">
            <a:extLst>
              <a:ext uri="{FF2B5EF4-FFF2-40B4-BE49-F238E27FC236}">
                <a16:creationId xmlns:a16="http://schemas.microsoft.com/office/drawing/2014/main" id="{391DEDDE-43FC-0943-BB2E-68E81EFE30E7}"/>
              </a:ext>
            </a:extLst>
          </p:cNvPr>
          <p:cNvCxnSpPr>
            <a:cxnSpLocks/>
            <a:stCxn id="8" idx="3"/>
          </p:cNvCxnSpPr>
          <p:nvPr/>
        </p:nvCxnSpPr>
        <p:spPr>
          <a:xfrm>
            <a:off x="6420773" y="1295002"/>
            <a:ext cx="2581268"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5" name="Straight Arrow Connector 14">
            <a:extLst>
              <a:ext uri="{FF2B5EF4-FFF2-40B4-BE49-F238E27FC236}">
                <a16:creationId xmlns:a16="http://schemas.microsoft.com/office/drawing/2014/main" id="{F7DB67C9-8E9B-754F-A691-84BF7629177A}"/>
              </a:ext>
            </a:extLst>
          </p:cNvPr>
          <p:cNvCxnSpPr>
            <a:cxnSpLocks/>
            <a:stCxn id="9" idx="0"/>
            <a:endCxn id="10" idx="2"/>
          </p:cNvCxnSpPr>
          <p:nvPr/>
        </p:nvCxnSpPr>
        <p:spPr>
          <a:xfrm flipV="1">
            <a:off x="5948529" y="3206029"/>
            <a:ext cx="5917" cy="65127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6" name="Elbow Connector 15">
            <a:extLst>
              <a:ext uri="{FF2B5EF4-FFF2-40B4-BE49-F238E27FC236}">
                <a16:creationId xmlns:a16="http://schemas.microsoft.com/office/drawing/2014/main" id="{B629CD6C-161F-9145-B002-DC565F5F56E4}"/>
              </a:ext>
            </a:extLst>
          </p:cNvPr>
          <p:cNvCxnSpPr>
            <a:cxnSpLocks/>
            <a:endCxn id="9" idx="3"/>
          </p:cNvCxnSpPr>
          <p:nvPr/>
        </p:nvCxnSpPr>
        <p:spPr>
          <a:xfrm rot="5400000">
            <a:off x="5500717" y="2251666"/>
            <a:ext cx="3016049" cy="1087769"/>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mc:AlternateContent xmlns:mc="http://schemas.openxmlformats.org/markup-compatibility/2006">
        <mc:Choice xmlns:a14="http://schemas.microsoft.com/office/drawing/2010/main" Requires="a14">
          <p:sp>
            <p:nvSpPr>
              <p:cNvPr id="17" name="TextBox 16">
                <a:extLst>
                  <a:ext uri="{FF2B5EF4-FFF2-40B4-BE49-F238E27FC236}">
                    <a16:creationId xmlns:a16="http://schemas.microsoft.com/office/drawing/2014/main" id="{EE17AACC-E410-CF4C-BB3B-75B6F299CA6D}"/>
                  </a:ext>
                </a:extLst>
              </p:cNvPr>
              <p:cNvSpPr txBox="1"/>
              <p:nvPr/>
            </p:nvSpPr>
            <p:spPr>
              <a:xfrm>
                <a:off x="1941128" y="2141815"/>
                <a:ext cx="40588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𝒚</m:t>
                      </m:r>
                    </m:oMath>
                  </m:oMathPara>
                </a14:m>
                <a:endParaRPr lang="en-US" sz="2000" b="1">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mc:Choice>
        <mc:Fallback>
          <p:sp>
            <p:nvSpPr>
              <p:cNvPr id="17" name="TextBox 16">
                <a:extLst>
                  <a:ext uri="{FF2B5EF4-FFF2-40B4-BE49-F238E27FC236}">
                    <a16:creationId xmlns:a16="http://schemas.microsoft.com/office/drawing/2014/main" id="{EE17AACC-E410-CF4C-BB3B-75B6F299CA6D}"/>
                  </a:ext>
                </a:extLst>
              </p:cNvPr>
              <p:cNvSpPr txBox="1">
                <a:spLocks noRot="1" noChangeAspect="1" noMove="1" noResize="1" noEditPoints="1" noAdjustHandles="1" noChangeArrowheads="1" noChangeShapeType="1" noTextEdit="1"/>
              </p:cNvSpPr>
              <p:nvPr/>
            </p:nvSpPr>
            <p:spPr>
              <a:xfrm>
                <a:off x="1941128" y="2141815"/>
                <a:ext cx="405880" cy="400110"/>
              </a:xfrm>
              <a:prstGeom prst="rect">
                <a:avLst/>
              </a:prstGeom>
              <a:blipFill>
                <a:blip r:embed="rId3"/>
                <a:stretch>
                  <a:fillRect b="-6061"/>
                </a:stretch>
              </a:blipFill>
              <a:ln>
                <a:no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B62F1E63-D230-BD4E-A884-4DB22D02642B}"/>
                  </a:ext>
                </a:extLst>
              </p:cNvPr>
              <p:cNvSpPr txBox="1"/>
              <p:nvPr/>
            </p:nvSpPr>
            <p:spPr>
              <a:xfrm>
                <a:off x="4692707" y="784485"/>
                <a:ext cx="772969"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𝒉</m:t>
                      </m:r>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𝒙</m:t>
                      </m:r>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oMath>
                  </m:oMathPara>
                </a14:m>
                <a:endParaRPr lang="en-US" sz="2000" b="1">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mc:Choice>
        <mc:Fallback>
          <p:sp>
            <p:nvSpPr>
              <p:cNvPr id="18" name="TextBox 17">
                <a:extLst>
                  <a:ext uri="{FF2B5EF4-FFF2-40B4-BE49-F238E27FC236}">
                    <a16:creationId xmlns:a16="http://schemas.microsoft.com/office/drawing/2014/main" id="{B62F1E63-D230-BD4E-A884-4DB22D02642B}"/>
                  </a:ext>
                </a:extLst>
              </p:cNvPr>
              <p:cNvSpPr txBox="1">
                <a:spLocks noRot="1" noChangeAspect="1" noMove="1" noResize="1" noEditPoints="1" noAdjustHandles="1" noChangeArrowheads="1" noChangeShapeType="1" noTextEdit="1"/>
              </p:cNvSpPr>
              <p:nvPr/>
            </p:nvSpPr>
            <p:spPr>
              <a:xfrm>
                <a:off x="4692707" y="784485"/>
                <a:ext cx="772969" cy="400110"/>
              </a:xfrm>
              <a:prstGeom prst="rect">
                <a:avLst/>
              </a:prstGeom>
              <a:blipFill>
                <a:blip r:embed="rId4"/>
                <a:stretch>
                  <a:fillRect b="-12121"/>
                </a:stretch>
              </a:blipFill>
              <a:ln>
                <a:no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2" name="TextBox 21">
                <a:extLst>
                  <a:ext uri="{FF2B5EF4-FFF2-40B4-BE49-F238E27FC236}">
                    <a16:creationId xmlns:a16="http://schemas.microsoft.com/office/drawing/2014/main" id="{6030AC18-B639-0940-B58E-2F4AEC1413AB}"/>
                  </a:ext>
                </a:extLst>
              </p:cNvPr>
              <p:cNvSpPr txBox="1"/>
              <p:nvPr/>
            </p:nvSpPr>
            <p:spPr>
              <a:xfrm>
                <a:off x="5530552" y="2095562"/>
                <a:ext cx="45397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accPr>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𝒘</m:t>
                          </m:r>
                        </m:e>
                      </m:acc>
                    </m:oMath>
                  </m:oMathPara>
                </a14:m>
                <a:endParaRPr lang="en-US" sz="2000" b="1">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mc:Choice>
        <mc:Fallback>
          <p:sp>
            <p:nvSpPr>
              <p:cNvPr id="22" name="TextBox 21">
                <a:extLst>
                  <a:ext uri="{FF2B5EF4-FFF2-40B4-BE49-F238E27FC236}">
                    <a16:creationId xmlns:a16="http://schemas.microsoft.com/office/drawing/2014/main" id="{6030AC18-B639-0940-B58E-2F4AEC1413AB}"/>
                  </a:ext>
                </a:extLst>
              </p:cNvPr>
              <p:cNvSpPr txBox="1">
                <a:spLocks noRot="1" noChangeAspect="1" noMove="1" noResize="1" noEditPoints="1" noAdjustHandles="1" noChangeArrowheads="1" noChangeShapeType="1" noTextEdit="1"/>
              </p:cNvSpPr>
              <p:nvPr/>
            </p:nvSpPr>
            <p:spPr>
              <a:xfrm>
                <a:off x="5530552" y="2095562"/>
                <a:ext cx="453970" cy="400110"/>
              </a:xfrm>
              <a:prstGeom prst="rect">
                <a:avLst/>
              </a:prstGeom>
              <a:blipFill>
                <a:blip r:embed="rId5"/>
                <a:stretch>
                  <a:fillRect t="-6250"/>
                </a:stretch>
              </a:blipFill>
              <a:ln>
                <a:noFill/>
              </a:ln>
            </p:spPr>
            <p:txBody>
              <a:bodyPr/>
              <a:lstStyle/>
              <a:p>
                <a:r>
                  <a:rPr lang="en-US">
                    <a:noFill/>
                  </a:rPr>
                  <a:t> </a:t>
                </a:r>
              </a:p>
            </p:txBody>
          </p:sp>
        </mc:Fallback>
      </mc:AlternateContent>
      <p:cxnSp>
        <p:nvCxnSpPr>
          <p:cNvPr id="38" name="Straight Arrow Connector 37">
            <a:extLst>
              <a:ext uri="{FF2B5EF4-FFF2-40B4-BE49-F238E27FC236}">
                <a16:creationId xmlns:a16="http://schemas.microsoft.com/office/drawing/2014/main" id="{FECEF0C6-6F7C-5140-A136-BAC55F344673}"/>
              </a:ext>
            </a:extLst>
          </p:cNvPr>
          <p:cNvCxnSpPr>
            <a:cxnSpLocks/>
            <a:stCxn id="10" idx="0"/>
            <a:endCxn id="8" idx="2"/>
          </p:cNvCxnSpPr>
          <p:nvPr/>
        </p:nvCxnSpPr>
        <p:spPr>
          <a:xfrm flipH="1" flipV="1">
            <a:off x="5948529" y="1741278"/>
            <a:ext cx="5917" cy="87997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60" name="Elbow Connector 59">
            <a:extLst>
              <a:ext uri="{FF2B5EF4-FFF2-40B4-BE49-F238E27FC236}">
                <a16:creationId xmlns:a16="http://schemas.microsoft.com/office/drawing/2014/main" id="{146F2006-D98D-5944-9099-C76AE06FCB97}"/>
              </a:ext>
            </a:extLst>
          </p:cNvPr>
          <p:cNvCxnSpPr>
            <a:cxnSpLocks/>
            <a:stCxn id="5" idx="3"/>
            <a:endCxn id="9" idx="1"/>
          </p:cNvCxnSpPr>
          <p:nvPr/>
        </p:nvCxnSpPr>
        <p:spPr>
          <a:xfrm rot="16200000" flipH="1">
            <a:off x="2519753" y="1391127"/>
            <a:ext cx="2320332" cy="3504563"/>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mc:AlternateContent xmlns:mc="http://schemas.openxmlformats.org/markup-compatibility/2006">
        <mc:Choice xmlns:a14="http://schemas.microsoft.com/office/drawing/2010/main" Requires="a14">
          <p:sp>
            <p:nvSpPr>
              <p:cNvPr id="30" name="TextBox 29">
                <a:extLst>
                  <a:ext uri="{FF2B5EF4-FFF2-40B4-BE49-F238E27FC236}">
                    <a16:creationId xmlns:a16="http://schemas.microsoft.com/office/drawing/2014/main" id="{9B067B02-C762-3743-A39B-81578AFC1113}"/>
                  </a:ext>
                </a:extLst>
              </p:cNvPr>
              <p:cNvSpPr txBox="1"/>
              <p:nvPr/>
            </p:nvSpPr>
            <p:spPr>
              <a:xfrm>
                <a:off x="2754992" y="784485"/>
                <a:ext cx="399468"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𝒙</m:t>
                      </m:r>
                    </m:oMath>
                  </m:oMathPara>
                </a14:m>
                <a:endParaRPr lang="en-US" sz="2000" b="1">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mc:Choice>
        <mc:Fallback>
          <p:sp>
            <p:nvSpPr>
              <p:cNvPr id="30" name="TextBox 29">
                <a:extLst>
                  <a:ext uri="{FF2B5EF4-FFF2-40B4-BE49-F238E27FC236}">
                    <a16:creationId xmlns:a16="http://schemas.microsoft.com/office/drawing/2014/main" id="{9B067B02-C762-3743-A39B-81578AFC1113}"/>
                  </a:ext>
                </a:extLst>
              </p:cNvPr>
              <p:cNvSpPr txBox="1">
                <a:spLocks noRot="1" noChangeAspect="1" noMove="1" noResize="1" noEditPoints="1" noAdjustHandles="1" noChangeArrowheads="1" noChangeShapeType="1" noTextEdit="1"/>
              </p:cNvSpPr>
              <p:nvPr/>
            </p:nvSpPr>
            <p:spPr>
              <a:xfrm>
                <a:off x="2754992" y="784485"/>
                <a:ext cx="399468" cy="400110"/>
              </a:xfrm>
              <a:prstGeom prst="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3" name="TextBox 22">
                <a:extLst>
                  <a:ext uri="{FF2B5EF4-FFF2-40B4-BE49-F238E27FC236}">
                    <a16:creationId xmlns:a16="http://schemas.microsoft.com/office/drawing/2014/main" id="{8C9AB956-F57C-8B40-B043-2092597AE23E}"/>
                  </a:ext>
                </a:extLst>
              </p:cNvPr>
              <p:cNvSpPr txBox="1"/>
              <p:nvPr/>
            </p:nvSpPr>
            <p:spPr>
              <a:xfrm>
                <a:off x="2384234" y="-31250"/>
                <a:ext cx="6294287" cy="707566"/>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accPr>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𝑷</m:t>
                          </m:r>
                        </m:e>
                      </m:acc>
                      <m:d>
                        <m:dPr>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dPr>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𝒚</m:t>
                          </m:r>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𝟏</m:t>
                          </m:r>
                        </m:e>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𝒙</m:t>
                          </m:r>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 </m:t>
                          </m:r>
                          <m:acc>
                            <m:accPr>
                              <m:chr m:val="̂"/>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accPr>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𝒘</m:t>
                              </m:r>
                            </m:e>
                          </m:acc>
                        </m:e>
                      </m:d>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𝒔𝒊𝒈𝒎𝒐𝒊𝒅</m:t>
                      </m:r>
                      <m:d>
                        <m:dPr>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dPr>
                        <m:e>
                          <m:sSup>
                            <m:sSupPr>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sSupPr>
                            <m:e>
                              <m:acc>
                                <m:accPr>
                                  <m:chr m:val="̂"/>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accPr>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𝒘</m:t>
                                  </m:r>
                                </m:e>
                              </m:acc>
                            </m:e>
                            <m:sup>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𝑻</m:t>
                              </m:r>
                            </m:sup>
                          </m:sSup>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𝒉</m:t>
                          </m:r>
                          <m:d>
                            <m:dPr>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dPr>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𝒙</m:t>
                              </m:r>
                            </m:e>
                          </m:d>
                        </m:e>
                      </m:d>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 </m:t>
                      </m:r>
                      <m:f>
                        <m:fPr>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fPr>
                        <m:num>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𝟏</m:t>
                          </m:r>
                        </m:num>
                        <m:den>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𝟏</m:t>
                          </m:r>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sSup>
                            <m:sSupPr>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sSupPr>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𝒆</m:t>
                              </m:r>
                            </m:e>
                            <m:sup>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sSup>
                                <m:sSupPr>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sSupPr>
                                <m:e>
                                  <m:acc>
                                    <m:accPr>
                                      <m:chr m:val="̂"/>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accPr>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𝒘</m:t>
                                      </m:r>
                                    </m:e>
                                  </m:acc>
                                </m:e>
                                <m:sup>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𝑻</m:t>
                                  </m:r>
                                </m:sup>
                              </m:sSup>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𝒉</m:t>
                              </m:r>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𝒙</m:t>
                              </m:r>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sup>
                          </m:sSup>
                        </m:den>
                      </m:f>
                    </m:oMath>
                  </m:oMathPara>
                </a14:m>
                <a:endParaRPr lang="en-US" sz="2000" b="1">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mc:Choice>
        <mc:Fallback>
          <p:sp>
            <p:nvSpPr>
              <p:cNvPr id="23" name="TextBox 22">
                <a:extLst>
                  <a:ext uri="{FF2B5EF4-FFF2-40B4-BE49-F238E27FC236}">
                    <a16:creationId xmlns:a16="http://schemas.microsoft.com/office/drawing/2014/main" id="{8C9AB956-F57C-8B40-B043-2092597AE23E}"/>
                  </a:ext>
                </a:extLst>
              </p:cNvPr>
              <p:cNvSpPr txBox="1">
                <a:spLocks noRot="1" noChangeAspect="1" noMove="1" noResize="1" noEditPoints="1" noAdjustHandles="1" noChangeArrowheads="1" noChangeShapeType="1" noTextEdit="1"/>
              </p:cNvSpPr>
              <p:nvPr/>
            </p:nvSpPr>
            <p:spPr>
              <a:xfrm>
                <a:off x="2384234" y="-31250"/>
                <a:ext cx="6294287" cy="707566"/>
              </a:xfrm>
              <a:prstGeom prst="rect">
                <a:avLst/>
              </a:prstGeom>
              <a:blipFill>
                <a:blip r:embed="rId7"/>
                <a:stretch>
                  <a:fillRect b="-5263"/>
                </a:stretch>
              </a:blipFill>
              <a:ln>
                <a:noFill/>
              </a:ln>
            </p:spPr>
            <p:txBody>
              <a:bodyPr/>
              <a:lstStyle/>
              <a:p>
                <a:r>
                  <a:rPr lang="en-US">
                    <a:noFill/>
                  </a:rPr>
                  <a:t> </a:t>
                </a:r>
              </a:p>
            </p:txBody>
          </p:sp>
        </mc:Fallback>
      </mc:AlternateContent>
      <mc:AlternateContent xmlns:mc="http://schemas.openxmlformats.org/markup-compatibility/2006">
        <mc:Choice xmlns:p14="http://schemas.microsoft.com/office/powerpoint/2010/main" Requires="p14">
          <p:contentPart p14:bwMode="auto" r:id="rId8">
            <p14:nvContentPartPr>
              <p14:cNvPr id="2" name="Ink 1">
                <a:extLst>
                  <a:ext uri="{FF2B5EF4-FFF2-40B4-BE49-F238E27FC236}">
                    <a16:creationId xmlns:a16="http://schemas.microsoft.com/office/drawing/2014/main" id="{C7EF1734-0084-4DC0-A1F0-3037A2805671}"/>
                  </a:ext>
                </a:extLst>
              </p14:cNvPr>
              <p14:cNvContentPartPr/>
              <p14:nvPr/>
            </p14:nvContentPartPr>
            <p14:xfrm>
              <a:off x="7387560" y="752760"/>
              <a:ext cx="168840" cy="299160"/>
            </p14:xfrm>
          </p:contentPart>
        </mc:Choice>
        <mc:Fallback>
          <p:pic>
            <p:nvPicPr>
              <p:cNvPr id="2" name="Ink 1">
                <a:extLst>
                  <a:ext uri="{FF2B5EF4-FFF2-40B4-BE49-F238E27FC236}">
                    <a16:creationId xmlns:a16="http://schemas.microsoft.com/office/drawing/2014/main" id="{C7EF1734-0084-4DC0-A1F0-3037A2805671}"/>
                  </a:ext>
                </a:extLst>
              </p:cNvPr>
              <p:cNvPicPr/>
              <p:nvPr/>
            </p:nvPicPr>
            <p:blipFill>
              <a:blip r:embed="rId9"/>
              <a:stretch>
                <a:fillRect/>
              </a:stretch>
            </p:blipFill>
            <p:spPr>
              <a:xfrm>
                <a:off x="7378200" y="743400"/>
                <a:ext cx="187560" cy="3178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 name="Ink 2">
                <a:extLst>
                  <a:ext uri="{FF2B5EF4-FFF2-40B4-BE49-F238E27FC236}">
                    <a16:creationId xmlns:a16="http://schemas.microsoft.com/office/drawing/2014/main" id="{9BD5EF35-E617-47A2-B915-F8284E226E50}"/>
                  </a:ext>
                </a:extLst>
              </p14:cNvPr>
              <p14:cNvContentPartPr/>
              <p14:nvPr/>
            </p14:nvContentPartPr>
            <p14:xfrm>
              <a:off x="4000680" y="209880"/>
              <a:ext cx="4439880" cy="1895040"/>
            </p14:xfrm>
          </p:contentPart>
        </mc:Choice>
        <mc:Fallback>
          <p:pic>
            <p:nvPicPr>
              <p:cNvPr id="3" name="Ink 2">
                <a:extLst>
                  <a:ext uri="{FF2B5EF4-FFF2-40B4-BE49-F238E27FC236}">
                    <a16:creationId xmlns:a16="http://schemas.microsoft.com/office/drawing/2014/main" id="{9BD5EF35-E617-47A2-B915-F8284E226E50}"/>
                  </a:ext>
                </a:extLst>
              </p:cNvPr>
              <p:cNvPicPr/>
              <p:nvPr/>
            </p:nvPicPr>
            <p:blipFill>
              <a:blip r:embed="rId11"/>
              <a:stretch>
                <a:fillRect/>
              </a:stretch>
            </p:blipFill>
            <p:spPr>
              <a:xfrm>
                <a:off x="3991320" y="200520"/>
                <a:ext cx="4458600" cy="1913760"/>
              </a:xfrm>
              <a:prstGeom prst="rect">
                <a:avLst/>
              </a:prstGeom>
            </p:spPr>
          </p:pic>
        </mc:Fallback>
      </mc:AlternateContent>
    </p:spTree>
    <p:extLst>
      <p:ext uri="{BB962C8B-B14F-4D97-AF65-F5344CB8AC3E}">
        <p14:creationId xmlns:p14="http://schemas.microsoft.com/office/powerpoint/2010/main" val="122920916"/>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bg1"/>
                </a:solidFill>
              </a:rPr>
              <a:t>Decision tree expansion: </a:t>
            </a:r>
            <a:br>
              <a:rPr lang="en-US">
                <a:solidFill>
                  <a:schemeClr val="bg1"/>
                </a:solidFill>
              </a:rPr>
            </a:br>
            <a:r>
              <a:rPr lang="en-US">
                <a:solidFill>
                  <a:schemeClr val="bg1"/>
                </a:solidFill>
              </a:rPr>
              <a:t>1 level</a:t>
            </a:r>
          </a:p>
        </p:txBody>
      </p:sp>
      <p:sp>
        <p:nvSpPr>
          <p:cNvPr id="9" name="Rectangle 8"/>
          <p:cNvSpPr/>
          <p:nvPr/>
        </p:nvSpPr>
        <p:spPr>
          <a:xfrm>
            <a:off x="5111694" y="1138319"/>
            <a:ext cx="1398814" cy="66732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b="1">
                <a:solidFill>
                  <a:schemeClr val="accent6"/>
                </a:solidFill>
                <a:latin typeface="Museo Sans 300" charset="0"/>
                <a:ea typeface="Museo Sans 300" charset="0"/>
                <a:cs typeface="Museo Sans 300" charset="0"/>
              </a:rPr>
              <a:t>Root</a:t>
            </a:r>
          </a:p>
          <a:p>
            <a:r>
              <a:rPr lang="en-US" sz="1800">
                <a:solidFill>
                  <a:schemeClr val="accent6"/>
                </a:solidFill>
                <a:latin typeface="Museo Sans 300" charset="0"/>
                <a:ea typeface="Museo Sans 300" charset="0"/>
                <a:cs typeface="Museo Sans 300" charset="0"/>
              </a:rPr>
              <a:t>       </a:t>
            </a:r>
            <a:r>
              <a:rPr lang="en-US" sz="1800">
                <a:solidFill>
                  <a:schemeClr val="accent3">
                    <a:lumMod val="75000"/>
                  </a:schemeClr>
                </a:solidFill>
                <a:latin typeface="Museo Sans 300" charset="0"/>
                <a:ea typeface="Museo Sans 300" charset="0"/>
                <a:cs typeface="Museo Sans 300" charset="0"/>
              </a:rPr>
              <a:t>6</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3</a:t>
            </a:r>
          </a:p>
        </p:txBody>
      </p:sp>
      <p:sp>
        <p:nvSpPr>
          <p:cNvPr id="33" name="Rectangle 32"/>
          <p:cNvSpPr/>
          <p:nvPr/>
        </p:nvSpPr>
        <p:spPr>
          <a:xfrm>
            <a:off x="2989636" y="1159310"/>
            <a:ext cx="1443024" cy="669414"/>
          </a:xfrm>
          <a:prstGeom prst="rect">
            <a:avLst/>
          </a:prstGeom>
        </p:spPr>
        <p:txBody>
          <a:bodyPr wrap="none">
            <a:spAutoFit/>
          </a:bodyPr>
          <a:lstStyle/>
          <a:p>
            <a:r>
              <a:rPr lang="en-US" sz="1875" b="1">
                <a:solidFill>
                  <a:schemeClr val="accent6"/>
                </a:solidFill>
                <a:latin typeface="Museo Sans 300" charset="0"/>
                <a:ea typeface="Museo Sans 300" charset="0"/>
                <a:cs typeface="Museo Sans 300" charset="0"/>
              </a:rPr>
              <a:t>Loan status:</a:t>
            </a:r>
            <a:r>
              <a:rPr lang="en-US" sz="1875">
                <a:solidFill>
                  <a:schemeClr val="accent6"/>
                </a:solidFill>
                <a:latin typeface="Museo Sans 300" charset="0"/>
                <a:ea typeface="Museo Sans 300" charset="0"/>
                <a:cs typeface="Museo Sans 300" charset="0"/>
              </a:rPr>
              <a:t> </a:t>
            </a:r>
          </a:p>
          <a:p>
            <a:r>
              <a:rPr lang="en-US" sz="1875">
                <a:solidFill>
                  <a:schemeClr val="accent3">
                    <a:lumMod val="75000"/>
                  </a:schemeClr>
                </a:solidFill>
                <a:latin typeface="Museo Sans 300" charset="0"/>
                <a:ea typeface="Museo Sans 300" charset="0"/>
                <a:cs typeface="Museo Sans 300" charset="0"/>
              </a:rPr>
              <a:t>Safe </a:t>
            </a:r>
            <a:r>
              <a:rPr lang="en-US" sz="1875">
                <a:solidFill>
                  <a:schemeClr val="accent4"/>
                </a:solidFill>
                <a:latin typeface="Museo Sans 300" charset="0"/>
                <a:ea typeface="Museo Sans 300" charset="0"/>
                <a:cs typeface="Museo Sans 300" charset="0"/>
              </a:rPr>
              <a:t>Risky</a:t>
            </a:r>
            <a:endParaRPr lang="en-US" sz="1875">
              <a:solidFill>
                <a:schemeClr val="accent3">
                  <a:lumMod val="75000"/>
                </a:schemeClr>
              </a:solidFill>
              <a:latin typeface="Museo Sans 300" charset="0"/>
              <a:ea typeface="Museo Sans 300" charset="0"/>
              <a:cs typeface="Museo Sans 300" charset="0"/>
            </a:endParaRPr>
          </a:p>
        </p:txBody>
      </p:sp>
      <p:grpSp>
        <p:nvGrpSpPr>
          <p:cNvPr id="16" name="Group 15"/>
          <p:cNvGrpSpPr/>
          <p:nvPr/>
        </p:nvGrpSpPr>
        <p:grpSpPr>
          <a:xfrm>
            <a:off x="6705761" y="2564907"/>
            <a:ext cx="1543430" cy="1271377"/>
            <a:chOff x="5453532" y="3555344"/>
            <a:chExt cx="2057906" cy="1695170"/>
          </a:xfrm>
        </p:grpSpPr>
        <p:sp>
          <p:nvSpPr>
            <p:cNvPr id="23" name="Rectangle 22"/>
            <p:cNvSpPr/>
            <p:nvPr/>
          </p:nvSpPr>
          <p:spPr>
            <a:xfrm>
              <a:off x="6052972" y="4360751"/>
              <a:ext cx="1458466"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poor</a:t>
              </a:r>
            </a:p>
            <a:p>
              <a:pPr algn="ctr"/>
              <a:r>
                <a:rPr lang="en-US" sz="1800">
                  <a:solidFill>
                    <a:schemeClr val="accent3">
                      <a:lumMod val="75000"/>
                    </a:schemeClr>
                  </a:solidFill>
                  <a:latin typeface="Museo Sans 300" charset="0"/>
                  <a:ea typeface="Museo Sans 300" charset="0"/>
                  <a:cs typeface="Museo Sans 300" charset="0"/>
                </a:rPr>
                <a:t>1</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2</a:t>
              </a:r>
            </a:p>
          </p:txBody>
        </p:sp>
        <p:cxnSp>
          <p:nvCxnSpPr>
            <p:cNvPr id="28" name="Elbow Connector 27"/>
            <p:cNvCxnSpPr>
              <a:stCxn id="39" idx="3"/>
              <a:endCxn id="23" idx="0"/>
            </p:cNvCxnSpPr>
            <p:nvPr/>
          </p:nvCxnSpPr>
          <p:spPr>
            <a:xfrm>
              <a:off x="5453532" y="3555344"/>
              <a:ext cx="1328673" cy="80540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5267887" y="2908812"/>
            <a:ext cx="1096177" cy="906929"/>
            <a:chOff x="3536366" y="4013832"/>
            <a:chExt cx="1461569" cy="1209222"/>
          </a:xfrm>
        </p:grpSpPr>
        <p:sp>
          <p:nvSpPr>
            <p:cNvPr id="22" name="Rectangle 21"/>
            <p:cNvSpPr/>
            <p:nvPr/>
          </p:nvSpPr>
          <p:spPr>
            <a:xfrm>
              <a:off x="3536366" y="4333291"/>
              <a:ext cx="1461569"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fair</a:t>
              </a:r>
            </a:p>
            <a:p>
              <a:pPr algn="ctr"/>
              <a:r>
                <a:rPr lang="en-US" sz="1800">
                  <a:solidFill>
                    <a:schemeClr val="accent3">
                      <a:lumMod val="75000"/>
                    </a:schemeClr>
                  </a:solidFill>
                  <a:latin typeface="Museo Sans 300" charset="0"/>
                  <a:ea typeface="Museo Sans 300" charset="0"/>
                  <a:cs typeface="Museo Sans 300" charset="0"/>
                </a:rPr>
                <a:t>3</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cxnSp>
          <p:nvCxnSpPr>
            <p:cNvPr id="38" name="Straight Arrow Connector 37"/>
            <p:cNvCxnSpPr>
              <a:stCxn id="39" idx="2"/>
              <a:endCxn id="22" idx="0"/>
            </p:cNvCxnSpPr>
            <p:nvPr/>
          </p:nvCxnSpPr>
          <p:spPr>
            <a:xfrm>
              <a:off x="4267150" y="4013832"/>
              <a:ext cx="1" cy="319460"/>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3367265" y="1897585"/>
            <a:ext cx="3338496" cy="2006693"/>
            <a:chOff x="1002204" y="2530112"/>
            <a:chExt cx="4451328" cy="2675591"/>
          </a:xfrm>
        </p:grpSpPr>
        <p:sp>
          <p:nvSpPr>
            <p:cNvPr id="21" name="Rectangle 20"/>
            <p:cNvSpPr/>
            <p:nvPr/>
          </p:nvSpPr>
          <p:spPr>
            <a:xfrm>
              <a:off x="1002204" y="4315940"/>
              <a:ext cx="1479761"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excellent</a:t>
              </a:r>
            </a:p>
            <a:p>
              <a:pPr algn="ctr"/>
              <a:r>
                <a:rPr lang="en-US" sz="1800">
                  <a:solidFill>
                    <a:schemeClr val="accent3">
                      <a:lumMod val="75000"/>
                    </a:schemeClr>
                  </a:solidFill>
                  <a:latin typeface="Museo Sans 300" charset="0"/>
                  <a:ea typeface="Museo Sans 300" charset="0"/>
                  <a:cs typeface="Museo Sans 300" charset="0"/>
                </a:rPr>
                <a:t>2</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0</a:t>
              </a:r>
            </a:p>
          </p:txBody>
        </p:sp>
        <p:cxnSp>
          <p:nvCxnSpPr>
            <p:cNvPr id="26" name="Straight Arrow Connector 25"/>
            <p:cNvCxnSpPr>
              <a:cxnSpLocks/>
              <a:endCxn id="39" idx="0"/>
            </p:cNvCxnSpPr>
            <p:nvPr/>
          </p:nvCxnSpPr>
          <p:spPr>
            <a:xfrm>
              <a:off x="4267151" y="2530112"/>
              <a:ext cx="0" cy="431223"/>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39" idx="1"/>
              <a:endCxn id="21" idx="0"/>
            </p:cNvCxnSpPr>
            <p:nvPr/>
          </p:nvCxnSpPr>
          <p:spPr>
            <a:xfrm rot="10800000" flipV="1">
              <a:off x="1742085" y="3419874"/>
              <a:ext cx="1338683" cy="89606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39" name="Diamond 38"/>
            <p:cNvSpPr/>
            <p:nvPr/>
          </p:nvSpPr>
          <p:spPr>
            <a:xfrm>
              <a:off x="3080768" y="2961335"/>
              <a:ext cx="2372764" cy="91707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650">
                  <a:solidFill>
                    <a:schemeClr val="accent6"/>
                  </a:solidFill>
                  <a:latin typeface="Museo Sans 300" charset="0"/>
                  <a:ea typeface="Museo Sans 300" charset="0"/>
                  <a:cs typeface="Museo Sans 300" charset="0"/>
                </a:rPr>
                <a:t>Credit?</a:t>
              </a:r>
            </a:p>
          </p:txBody>
        </p:sp>
      </p:grpSp>
      <p:cxnSp>
        <p:nvCxnSpPr>
          <p:cNvPr id="14" name="Straight Arrow Connector 13"/>
          <p:cNvCxnSpPr/>
          <p:nvPr/>
        </p:nvCxnSpPr>
        <p:spPr>
          <a:xfrm flipH="1">
            <a:off x="6351680" y="1966488"/>
            <a:ext cx="703730" cy="340347"/>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241468" y="1666878"/>
            <a:ext cx="2387562" cy="392415"/>
          </a:xfrm>
          <a:prstGeom prst="rect">
            <a:avLst/>
          </a:prstGeom>
          <a:noFill/>
          <a:ln>
            <a:noFill/>
          </a:ln>
        </p:spPr>
        <p:txBody>
          <a:bodyPr wrap="square" rtlCol="0">
            <a:spAutoFit/>
          </a:bodyPr>
          <a:lstStyle/>
          <a:p>
            <a:r>
              <a:rPr lang="en-US" sz="1950">
                <a:solidFill>
                  <a:schemeClr val="accent6"/>
                </a:solidFill>
                <a:latin typeface="Museo Sans 300"/>
                <a:cs typeface="Museo Sans 300"/>
              </a:rPr>
              <a:t>Split on </a:t>
            </a:r>
            <a:r>
              <a:rPr lang="en-US" sz="1950">
                <a:solidFill>
                  <a:schemeClr val="accent6"/>
                </a:solidFill>
                <a:latin typeface="Museo Sans 500"/>
                <a:cs typeface="Museo Sans 500"/>
              </a:rPr>
              <a:t>Credit</a:t>
            </a:r>
          </a:p>
        </p:txBody>
      </p:sp>
      <p:grpSp>
        <p:nvGrpSpPr>
          <p:cNvPr id="3" name="Group 2"/>
          <p:cNvGrpSpPr/>
          <p:nvPr/>
        </p:nvGrpSpPr>
        <p:grpSpPr>
          <a:xfrm>
            <a:off x="2837739" y="3836287"/>
            <a:ext cx="2006135" cy="892873"/>
            <a:chOff x="296168" y="5250514"/>
            <a:chExt cx="2674847" cy="1190496"/>
          </a:xfrm>
        </p:grpSpPr>
        <p:sp>
          <p:nvSpPr>
            <p:cNvPr id="18" name="Rectangle 17"/>
            <p:cNvSpPr/>
            <p:nvPr/>
          </p:nvSpPr>
          <p:spPr>
            <a:xfrm>
              <a:off x="296168" y="5640792"/>
              <a:ext cx="2674847" cy="800218"/>
            </a:xfrm>
            <a:prstGeom prst="rect">
              <a:avLst/>
            </a:prstGeom>
            <a:ln>
              <a:noFill/>
            </a:ln>
          </p:spPr>
          <p:txBody>
            <a:bodyPr wrap="square">
              <a:spAutoFit/>
            </a:bodyPr>
            <a:lstStyle/>
            <a:p>
              <a:pPr lvl="0">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excellent</a:t>
              </a:r>
            </a:p>
          </p:txBody>
        </p:sp>
        <p:cxnSp>
          <p:nvCxnSpPr>
            <p:cNvPr id="19" name="Straight Arrow Connector 18"/>
            <p:cNvCxnSpPr/>
            <p:nvPr/>
          </p:nvCxnSpPr>
          <p:spPr>
            <a:xfrm flipV="1">
              <a:off x="1727666" y="5250514"/>
              <a:ext cx="0" cy="390278"/>
            </a:xfrm>
            <a:prstGeom prst="straightConnector1">
              <a:avLst/>
            </a:prstGeom>
            <a:ln w="41275">
              <a:solidFill>
                <a:schemeClr val="accent2">
                  <a:lumMod val="75000"/>
                </a:schemeClr>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5" name="Group 4"/>
          <p:cNvGrpSpPr/>
          <p:nvPr/>
        </p:nvGrpSpPr>
        <p:grpSpPr>
          <a:xfrm>
            <a:off x="4791138" y="3836285"/>
            <a:ext cx="2139836" cy="903058"/>
            <a:chOff x="2900701" y="5250516"/>
            <a:chExt cx="2853114" cy="1204078"/>
          </a:xfrm>
        </p:grpSpPr>
        <p:cxnSp>
          <p:nvCxnSpPr>
            <p:cNvPr id="24" name="Straight Arrow Connector 23"/>
            <p:cNvCxnSpPr>
              <a:stCxn id="25" idx="0"/>
            </p:cNvCxnSpPr>
            <p:nvPr/>
          </p:nvCxnSpPr>
          <p:spPr>
            <a:xfrm flipV="1">
              <a:off x="4327258" y="5250516"/>
              <a:ext cx="0" cy="403859"/>
            </a:xfrm>
            <a:prstGeom prst="straightConnector1">
              <a:avLst/>
            </a:prstGeom>
            <a:ln w="41275">
              <a:solidFill>
                <a:srgbClr val="3366FF"/>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2900701" y="5654375"/>
              <a:ext cx="2853114" cy="800219"/>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fair</a:t>
              </a:r>
            </a:p>
          </p:txBody>
        </p:sp>
      </p:grpSp>
      <p:grpSp>
        <p:nvGrpSpPr>
          <p:cNvPr id="6" name="Group 5"/>
          <p:cNvGrpSpPr/>
          <p:nvPr/>
        </p:nvGrpSpPr>
        <p:grpSpPr>
          <a:xfrm>
            <a:off x="6810828" y="3836288"/>
            <a:ext cx="2063216" cy="904779"/>
            <a:chOff x="5593621" y="5250514"/>
            <a:chExt cx="2750955" cy="1206371"/>
          </a:xfrm>
        </p:grpSpPr>
        <p:cxnSp>
          <p:nvCxnSpPr>
            <p:cNvPr id="30" name="Straight Arrow Connector 29"/>
            <p:cNvCxnSpPr/>
            <p:nvPr/>
          </p:nvCxnSpPr>
          <p:spPr>
            <a:xfrm flipV="1">
              <a:off x="6782205" y="5250514"/>
              <a:ext cx="0" cy="406153"/>
            </a:xfrm>
            <a:prstGeom prst="straightConnector1">
              <a:avLst/>
            </a:prstGeom>
            <a:ln w="41275">
              <a:solidFill>
                <a:srgbClr val="DB931E"/>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31" name="Rectangle 30"/>
            <p:cNvSpPr/>
            <p:nvPr/>
          </p:nvSpPr>
          <p:spPr>
            <a:xfrm>
              <a:off x="5593621" y="5656667"/>
              <a:ext cx="2750955" cy="800218"/>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Credit = poor</a:t>
              </a:r>
            </a:p>
          </p:txBody>
        </p:sp>
      </p:grpSp>
    </p:spTree>
    <p:extLst>
      <p:ext uri="{BB962C8B-B14F-4D97-AF65-F5344CB8AC3E}">
        <p14:creationId xmlns:p14="http://schemas.microsoft.com/office/powerpoint/2010/main" val="23729629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Stopping</a:t>
            </a:r>
          </a:p>
        </p:txBody>
      </p:sp>
      <p:pic>
        <p:nvPicPr>
          <p:cNvPr id="8" name="Picture 7">
            <a:extLst>
              <a:ext uri="{FF2B5EF4-FFF2-40B4-BE49-F238E27FC236}">
                <a16:creationId xmlns:a16="http://schemas.microsoft.com/office/drawing/2014/main" id="{357D9110-D443-4D62-B4CA-6692B992EEFC}"/>
              </a:ext>
            </a:extLst>
          </p:cNvPr>
          <p:cNvPicPr>
            <a:picLocks noChangeAspect="1"/>
          </p:cNvPicPr>
          <p:nvPr/>
        </p:nvPicPr>
        <p:blipFill>
          <a:blip r:embed="rId3"/>
          <a:stretch>
            <a:fillRect/>
          </a:stretch>
        </p:blipFill>
        <p:spPr>
          <a:xfrm>
            <a:off x="3361905" y="189126"/>
            <a:ext cx="6059949" cy="4676037"/>
          </a:xfrm>
          <a:prstGeom prst="rect">
            <a:avLst/>
          </a:prstGeom>
        </p:spPr>
      </p:pic>
    </p:spTree>
    <p:extLst>
      <p:ext uri="{BB962C8B-B14F-4D97-AF65-F5344CB8AC3E}">
        <p14:creationId xmlns:p14="http://schemas.microsoft.com/office/powerpoint/2010/main" val="4185300013"/>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Expanding the trees by recursing on children nodes</a:t>
            </a:r>
          </a:p>
        </p:txBody>
      </p:sp>
      <p:sp>
        <p:nvSpPr>
          <p:cNvPr id="9" name="Rectangle 8"/>
          <p:cNvSpPr/>
          <p:nvPr/>
        </p:nvSpPr>
        <p:spPr>
          <a:xfrm>
            <a:off x="4974193" y="962616"/>
            <a:ext cx="1398814" cy="56619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650" b="1">
                <a:solidFill>
                  <a:schemeClr val="accent6"/>
                </a:solidFill>
                <a:latin typeface="Museo Sans 300" charset="0"/>
                <a:ea typeface="Museo Sans 300" charset="0"/>
                <a:cs typeface="Museo Sans 300" charset="0"/>
              </a:rPr>
              <a:t>Root</a:t>
            </a:r>
          </a:p>
          <a:p>
            <a:r>
              <a:rPr lang="en-US" sz="1650">
                <a:solidFill>
                  <a:schemeClr val="accent6"/>
                </a:solidFill>
                <a:latin typeface="Museo Sans 300" charset="0"/>
                <a:ea typeface="Museo Sans 300" charset="0"/>
                <a:cs typeface="Museo Sans 300" charset="0"/>
              </a:rPr>
              <a:t>         </a:t>
            </a:r>
            <a:r>
              <a:rPr lang="en-US" sz="1650">
                <a:solidFill>
                  <a:schemeClr val="accent3">
                    <a:lumMod val="75000"/>
                  </a:schemeClr>
                </a:solidFill>
                <a:latin typeface="Museo Sans 300" charset="0"/>
                <a:ea typeface="Museo Sans 300" charset="0"/>
                <a:cs typeface="Museo Sans 300" charset="0"/>
              </a:rPr>
              <a:t>6</a:t>
            </a:r>
            <a:r>
              <a:rPr lang="en-US" sz="1650">
                <a:solidFill>
                  <a:schemeClr val="accent6"/>
                </a:solidFill>
                <a:latin typeface="Museo Sans 300" charset="0"/>
                <a:ea typeface="Museo Sans 300" charset="0"/>
                <a:cs typeface="Museo Sans 300" charset="0"/>
              </a:rPr>
              <a:t>    </a:t>
            </a:r>
            <a:r>
              <a:rPr lang="en-US" sz="1650">
                <a:solidFill>
                  <a:schemeClr val="accent4"/>
                </a:solidFill>
                <a:latin typeface="Museo Sans 300" charset="0"/>
                <a:ea typeface="Museo Sans 300" charset="0"/>
                <a:cs typeface="Museo Sans 300" charset="0"/>
              </a:rPr>
              <a:t>3</a:t>
            </a:r>
          </a:p>
        </p:txBody>
      </p:sp>
      <p:sp>
        <p:nvSpPr>
          <p:cNvPr id="21" name="Rectangle 20"/>
          <p:cNvSpPr/>
          <p:nvPr/>
        </p:nvSpPr>
        <p:spPr>
          <a:xfrm>
            <a:off x="3240015" y="2366905"/>
            <a:ext cx="1109821" cy="571829"/>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650">
                <a:solidFill>
                  <a:schemeClr val="accent6"/>
                </a:solidFill>
                <a:latin typeface="Museo Sans 300" charset="0"/>
                <a:ea typeface="Museo Sans 300" charset="0"/>
                <a:cs typeface="Museo Sans 300" charset="0"/>
              </a:rPr>
              <a:t>excellent</a:t>
            </a:r>
          </a:p>
          <a:p>
            <a:pPr algn="ctr"/>
            <a:r>
              <a:rPr lang="en-US" sz="1650">
                <a:solidFill>
                  <a:schemeClr val="accent3">
                    <a:lumMod val="75000"/>
                  </a:schemeClr>
                </a:solidFill>
                <a:latin typeface="Museo Sans 300" charset="0"/>
                <a:ea typeface="Museo Sans 300" charset="0"/>
                <a:cs typeface="Museo Sans 300" charset="0"/>
              </a:rPr>
              <a:t>2</a:t>
            </a:r>
            <a:r>
              <a:rPr lang="en-US" sz="1650">
                <a:solidFill>
                  <a:schemeClr val="accent6"/>
                </a:solidFill>
                <a:latin typeface="Museo Sans 300" charset="0"/>
                <a:ea typeface="Museo Sans 300" charset="0"/>
                <a:cs typeface="Museo Sans 300" charset="0"/>
              </a:rPr>
              <a:t>     </a:t>
            </a:r>
            <a:r>
              <a:rPr lang="en-US" sz="1650">
                <a:solidFill>
                  <a:schemeClr val="accent4"/>
                </a:solidFill>
                <a:latin typeface="Museo Sans 300" charset="0"/>
                <a:ea typeface="Museo Sans 300" charset="0"/>
                <a:cs typeface="Museo Sans 300" charset="0"/>
              </a:rPr>
              <a:t>0</a:t>
            </a:r>
          </a:p>
        </p:txBody>
      </p:sp>
      <p:sp>
        <p:nvSpPr>
          <p:cNvPr id="22" name="Rectangle 21"/>
          <p:cNvSpPr/>
          <p:nvPr/>
        </p:nvSpPr>
        <p:spPr>
          <a:xfrm>
            <a:off x="5128254" y="2366905"/>
            <a:ext cx="1096177" cy="55622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650">
                <a:solidFill>
                  <a:schemeClr val="accent6"/>
                </a:solidFill>
                <a:latin typeface="Museo Sans 300" charset="0"/>
                <a:ea typeface="Museo Sans 300" charset="0"/>
                <a:cs typeface="Museo Sans 300" charset="0"/>
              </a:rPr>
              <a:t>fair</a:t>
            </a:r>
          </a:p>
          <a:p>
            <a:pPr algn="ctr"/>
            <a:r>
              <a:rPr lang="en-US" sz="1650">
                <a:solidFill>
                  <a:schemeClr val="accent3">
                    <a:lumMod val="75000"/>
                  </a:schemeClr>
                </a:solidFill>
                <a:latin typeface="Museo Sans 300" charset="0"/>
                <a:ea typeface="Museo Sans 300" charset="0"/>
                <a:cs typeface="Museo Sans 300" charset="0"/>
              </a:rPr>
              <a:t>3</a:t>
            </a:r>
            <a:r>
              <a:rPr lang="en-US" sz="1650">
                <a:solidFill>
                  <a:schemeClr val="accent6"/>
                </a:solidFill>
                <a:latin typeface="Museo Sans 300" charset="0"/>
                <a:ea typeface="Museo Sans 300" charset="0"/>
                <a:cs typeface="Museo Sans 300" charset="0"/>
              </a:rPr>
              <a:t>     </a:t>
            </a:r>
            <a:r>
              <a:rPr lang="en-US" sz="165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sp>
        <p:nvSpPr>
          <p:cNvPr id="23" name="Rectangle 22"/>
          <p:cNvSpPr/>
          <p:nvPr/>
        </p:nvSpPr>
        <p:spPr>
          <a:xfrm>
            <a:off x="7003250" y="2366905"/>
            <a:ext cx="1093850" cy="566499"/>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650">
                <a:solidFill>
                  <a:schemeClr val="accent6"/>
                </a:solidFill>
                <a:latin typeface="Museo Sans 300" charset="0"/>
                <a:ea typeface="Museo Sans 300" charset="0"/>
                <a:cs typeface="Museo Sans 300" charset="0"/>
              </a:rPr>
              <a:t>poor</a:t>
            </a:r>
          </a:p>
          <a:p>
            <a:pPr algn="ctr"/>
            <a:r>
              <a:rPr lang="en-US" sz="1650">
                <a:solidFill>
                  <a:schemeClr val="accent3">
                    <a:lumMod val="75000"/>
                  </a:schemeClr>
                </a:solidFill>
                <a:latin typeface="Museo Sans 300" charset="0"/>
                <a:ea typeface="Museo Sans 300" charset="0"/>
                <a:cs typeface="Museo Sans 300" charset="0"/>
              </a:rPr>
              <a:t>2</a:t>
            </a:r>
            <a:r>
              <a:rPr lang="en-US" sz="1650">
                <a:solidFill>
                  <a:schemeClr val="accent6"/>
                </a:solidFill>
                <a:latin typeface="Museo Sans 300" charset="0"/>
                <a:ea typeface="Museo Sans 300" charset="0"/>
                <a:cs typeface="Museo Sans 300" charset="0"/>
              </a:rPr>
              <a:t>     </a:t>
            </a:r>
            <a:r>
              <a:rPr lang="en-US" sz="1650">
                <a:solidFill>
                  <a:schemeClr val="accent4"/>
                </a:solidFill>
                <a:latin typeface="Museo Sans 300" charset="0"/>
                <a:ea typeface="Museo Sans 300" charset="0"/>
                <a:cs typeface="Museo Sans 300" charset="0"/>
              </a:rPr>
              <a:t>1</a:t>
            </a:r>
          </a:p>
        </p:txBody>
      </p:sp>
      <p:sp>
        <p:nvSpPr>
          <p:cNvPr id="33" name="Rectangle 32"/>
          <p:cNvSpPr/>
          <p:nvPr/>
        </p:nvSpPr>
        <p:spPr>
          <a:xfrm>
            <a:off x="2846221" y="912760"/>
            <a:ext cx="1295547" cy="600164"/>
          </a:xfrm>
          <a:prstGeom prst="rect">
            <a:avLst/>
          </a:prstGeom>
        </p:spPr>
        <p:txBody>
          <a:bodyPr wrap="none">
            <a:spAutoFit/>
          </a:bodyPr>
          <a:lstStyle/>
          <a:p>
            <a:r>
              <a:rPr lang="en-US" sz="1650" b="1">
                <a:solidFill>
                  <a:schemeClr val="accent6"/>
                </a:solidFill>
                <a:latin typeface="Museo Sans 300" charset="0"/>
                <a:ea typeface="Museo Sans 300" charset="0"/>
                <a:cs typeface="Museo Sans 300" charset="0"/>
              </a:rPr>
              <a:t>Loan status:</a:t>
            </a:r>
            <a:r>
              <a:rPr lang="en-US" sz="1650">
                <a:solidFill>
                  <a:schemeClr val="accent6"/>
                </a:solidFill>
                <a:latin typeface="Museo Sans 300" charset="0"/>
                <a:ea typeface="Museo Sans 300" charset="0"/>
                <a:cs typeface="Museo Sans 300" charset="0"/>
              </a:rPr>
              <a:t> </a:t>
            </a:r>
          </a:p>
          <a:p>
            <a:r>
              <a:rPr lang="en-US" sz="1650">
                <a:solidFill>
                  <a:schemeClr val="accent3">
                    <a:lumMod val="75000"/>
                  </a:schemeClr>
                </a:solidFill>
                <a:latin typeface="Museo Sans 300" charset="0"/>
                <a:ea typeface="Museo Sans 300" charset="0"/>
                <a:cs typeface="Museo Sans 300" charset="0"/>
              </a:rPr>
              <a:t>Safe </a:t>
            </a:r>
            <a:r>
              <a:rPr lang="en-US" sz="1650">
                <a:solidFill>
                  <a:schemeClr val="accent4"/>
                </a:solidFill>
                <a:latin typeface="Museo Sans 300" charset="0"/>
                <a:ea typeface="Museo Sans 300" charset="0"/>
                <a:cs typeface="Museo Sans 300" charset="0"/>
              </a:rPr>
              <a:t>Risky</a:t>
            </a:r>
            <a:endParaRPr lang="en-US" sz="1650">
              <a:solidFill>
                <a:schemeClr val="accent3">
                  <a:lumMod val="75000"/>
                </a:schemeClr>
              </a:solidFill>
              <a:latin typeface="Museo Sans 300" charset="0"/>
              <a:ea typeface="Museo Sans 300" charset="0"/>
              <a:cs typeface="Museo Sans 300" charset="0"/>
            </a:endParaRPr>
          </a:p>
        </p:txBody>
      </p:sp>
      <p:cxnSp>
        <p:nvCxnSpPr>
          <p:cNvPr id="26" name="Straight Arrow Connector 25"/>
          <p:cNvCxnSpPr>
            <a:stCxn id="9" idx="2"/>
            <a:endCxn id="39" idx="0"/>
          </p:cNvCxnSpPr>
          <p:nvPr/>
        </p:nvCxnSpPr>
        <p:spPr>
          <a:xfrm flipH="1">
            <a:off x="5673598" y="1528808"/>
            <a:ext cx="2" cy="25040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39" idx="1"/>
            <a:endCxn id="21" idx="0"/>
          </p:cNvCxnSpPr>
          <p:nvPr/>
        </p:nvCxnSpPr>
        <p:spPr>
          <a:xfrm rot="10800000" flipV="1">
            <a:off x="3794925" y="1962089"/>
            <a:ext cx="1095833" cy="40481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39" idx="3"/>
            <a:endCxn id="23" idx="0"/>
          </p:cNvCxnSpPr>
          <p:nvPr/>
        </p:nvCxnSpPr>
        <p:spPr>
          <a:xfrm>
            <a:off x="6456439" y="1962090"/>
            <a:ext cx="1093736" cy="404815"/>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stCxn id="39" idx="2"/>
            <a:endCxn id="22" idx="0"/>
          </p:cNvCxnSpPr>
          <p:nvPr/>
        </p:nvCxnSpPr>
        <p:spPr>
          <a:xfrm>
            <a:off x="5673599" y="2144966"/>
            <a:ext cx="2744" cy="22193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sp>
        <p:nvSpPr>
          <p:cNvPr id="39" name="Diamond 38"/>
          <p:cNvSpPr/>
          <p:nvPr/>
        </p:nvSpPr>
        <p:spPr>
          <a:xfrm>
            <a:off x="4890758" y="1779214"/>
            <a:ext cx="1565681"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cxnSp>
        <p:nvCxnSpPr>
          <p:cNvPr id="90" name="Straight Arrow Connector 89"/>
          <p:cNvCxnSpPr>
            <a:stCxn id="21" idx="2"/>
            <a:endCxn id="91" idx="0"/>
          </p:cNvCxnSpPr>
          <p:nvPr/>
        </p:nvCxnSpPr>
        <p:spPr>
          <a:xfrm>
            <a:off x="3794926" y="2938734"/>
            <a:ext cx="547" cy="39862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91" name="Rounded Rectangle 90"/>
          <p:cNvSpPr/>
          <p:nvPr/>
        </p:nvSpPr>
        <p:spPr>
          <a:xfrm>
            <a:off x="3249476" y="3337360"/>
            <a:ext cx="1091993" cy="48689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650">
                <a:latin typeface="Museo Sans 300" charset="0"/>
                <a:ea typeface="Museo Sans 300" charset="0"/>
                <a:cs typeface="Museo Sans 300" charset="0"/>
              </a:rPr>
              <a:t>Safe</a:t>
            </a:r>
          </a:p>
        </p:txBody>
      </p:sp>
      <p:grpSp>
        <p:nvGrpSpPr>
          <p:cNvPr id="5" name="Group 4"/>
          <p:cNvGrpSpPr/>
          <p:nvPr/>
        </p:nvGrpSpPr>
        <p:grpSpPr>
          <a:xfrm>
            <a:off x="6602705" y="3068728"/>
            <a:ext cx="2425503" cy="1475572"/>
            <a:chOff x="5499457" y="4455009"/>
            <a:chExt cx="3234004" cy="1967429"/>
          </a:xfrm>
        </p:grpSpPr>
        <p:cxnSp>
          <p:nvCxnSpPr>
            <p:cNvPr id="20" name="Straight Arrow Connector 19"/>
            <p:cNvCxnSpPr/>
            <p:nvPr/>
          </p:nvCxnSpPr>
          <p:spPr>
            <a:xfrm>
              <a:off x="6762748" y="4455009"/>
              <a:ext cx="2" cy="828656"/>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5499457" y="5283665"/>
              <a:ext cx="3234004" cy="1138773"/>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Build a decision subtree with subset of data where </a:t>
              </a:r>
              <a:r>
                <a:rPr lang="en-US" sz="1650">
                  <a:solidFill>
                    <a:schemeClr val="accent5"/>
                  </a:solidFill>
                  <a:latin typeface="Museo Sans 500"/>
                  <a:cs typeface="Museo Sans 500"/>
                </a:rPr>
                <a:t>Credit = poor</a:t>
              </a:r>
            </a:p>
          </p:txBody>
        </p:sp>
      </p:grpSp>
      <p:grpSp>
        <p:nvGrpSpPr>
          <p:cNvPr id="3" name="Group 2"/>
          <p:cNvGrpSpPr/>
          <p:nvPr/>
        </p:nvGrpSpPr>
        <p:grpSpPr>
          <a:xfrm>
            <a:off x="4341470" y="3068728"/>
            <a:ext cx="2258490" cy="1475572"/>
            <a:chOff x="2484477" y="4455009"/>
            <a:chExt cx="3011321" cy="1967429"/>
          </a:xfrm>
        </p:grpSpPr>
        <p:cxnSp>
          <p:nvCxnSpPr>
            <p:cNvPr id="25" name="Straight Arrow Connector 24"/>
            <p:cNvCxnSpPr/>
            <p:nvPr/>
          </p:nvCxnSpPr>
          <p:spPr>
            <a:xfrm>
              <a:off x="4276325" y="4455009"/>
              <a:ext cx="3661" cy="828656"/>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9" name="Rectangle 28"/>
            <p:cNvSpPr/>
            <p:nvPr/>
          </p:nvSpPr>
          <p:spPr>
            <a:xfrm>
              <a:off x="2484477" y="5283665"/>
              <a:ext cx="3011321" cy="1138773"/>
            </a:xfrm>
            <a:prstGeom prst="rect">
              <a:avLst/>
            </a:prstGeom>
            <a:ln>
              <a:noFill/>
            </a:ln>
          </p:spPr>
          <p:txBody>
            <a:bodyPr wrap="square">
              <a:spAutoFit/>
            </a:bodyPr>
            <a:lstStyle/>
            <a:p>
              <a:pPr lvl="0" algn="ctr">
                <a:spcBef>
                  <a:spcPct val="20000"/>
                </a:spcBef>
                <a:buClr>
                  <a:srgbClr val="5D5555"/>
                </a:buClr>
              </a:pPr>
              <a:r>
                <a:rPr lang="en-US" sz="1650">
                  <a:solidFill>
                    <a:schemeClr val="accent6"/>
                  </a:solidFill>
                  <a:latin typeface="Museo sans 300"/>
                  <a:cs typeface="Museo sans 300"/>
                </a:rPr>
                <a:t>Build a decision subtree with subset of data where </a:t>
              </a:r>
              <a:r>
                <a:rPr lang="en-US" sz="1650">
                  <a:solidFill>
                    <a:schemeClr val="accent5"/>
                  </a:solidFill>
                  <a:latin typeface="Museo Sans 500"/>
                  <a:cs typeface="Museo Sans 500"/>
                </a:rPr>
                <a:t>Credit = fair</a:t>
              </a:r>
            </a:p>
          </p:txBody>
        </p:sp>
      </p:grpSp>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62F525E5-B7C9-4929-8AF2-8754BDC52F0C}"/>
                  </a:ext>
                </a:extLst>
              </p14:cNvPr>
              <p14:cNvContentPartPr/>
              <p14:nvPr/>
            </p14:nvContentPartPr>
            <p14:xfrm>
              <a:off x="5556960" y="4706640"/>
              <a:ext cx="9000" cy="16200"/>
            </p14:xfrm>
          </p:contentPart>
        </mc:Choice>
        <mc:Fallback>
          <p:pic>
            <p:nvPicPr>
              <p:cNvPr id="4" name="Ink 3">
                <a:extLst>
                  <a:ext uri="{FF2B5EF4-FFF2-40B4-BE49-F238E27FC236}">
                    <a16:creationId xmlns:a16="http://schemas.microsoft.com/office/drawing/2014/main" id="{62F525E5-B7C9-4929-8AF2-8754BDC52F0C}"/>
                  </a:ext>
                </a:extLst>
              </p:cNvPr>
              <p:cNvPicPr/>
              <p:nvPr/>
            </p:nvPicPr>
            <p:blipFill>
              <a:blip r:embed="rId4"/>
              <a:stretch>
                <a:fillRect/>
              </a:stretch>
            </p:blipFill>
            <p:spPr>
              <a:xfrm>
                <a:off x="5547600" y="4697280"/>
                <a:ext cx="27720" cy="34920"/>
              </a:xfrm>
              <a:prstGeom prst="rect">
                <a:avLst/>
              </a:prstGeom>
            </p:spPr>
          </p:pic>
        </mc:Fallback>
      </mc:AlternateContent>
    </p:spTree>
    <p:extLst>
      <p:ext uri="{BB962C8B-B14F-4D97-AF65-F5344CB8AC3E}">
        <p14:creationId xmlns:p14="http://schemas.microsoft.com/office/powerpoint/2010/main" val="6759236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Second level</a:t>
            </a:r>
          </a:p>
        </p:txBody>
      </p:sp>
      <p:sp>
        <p:nvSpPr>
          <p:cNvPr id="9" name="Rectangle 8"/>
          <p:cNvSpPr/>
          <p:nvPr/>
        </p:nvSpPr>
        <p:spPr>
          <a:xfrm>
            <a:off x="4908130" y="892483"/>
            <a:ext cx="1022074" cy="49460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b="1">
                <a:solidFill>
                  <a:schemeClr val="accent6"/>
                </a:solidFill>
                <a:latin typeface="Museo Sans 300" charset="0"/>
                <a:ea typeface="Museo Sans 300" charset="0"/>
                <a:cs typeface="Museo Sans 300" charset="0"/>
              </a:rPr>
              <a:t>Root</a:t>
            </a:r>
          </a:p>
          <a:p>
            <a:pPr algn="ctr"/>
            <a:r>
              <a:rPr lang="en-US" sz="1050">
                <a:solidFill>
                  <a:schemeClr val="accent3">
                    <a:lumMod val="75000"/>
                  </a:schemeClr>
                </a:solidFill>
                <a:latin typeface="Museo Sans 300" charset="0"/>
                <a:ea typeface="Museo Sans 300" charset="0"/>
                <a:cs typeface="Museo Sans 300" charset="0"/>
              </a:rPr>
              <a:t>6</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3</a:t>
            </a:r>
          </a:p>
        </p:txBody>
      </p:sp>
      <p:sp>
        <p:nvSpPr>
          <p:cNvPr id="33" name="Rectangle 32"/>
          <p:cNvSpPr/>
          <p:nvPr/>
        </p:nvSpPr>
        <p:spPr>
          <a:xfrm>
            <a:off x="3116250" y="875795"/>
            <a:ext cx="1295547" cy="600164"/>
          </a:xfrm>
          <a:prstGeom prst="rect">
            <a:avLst/>
          </a:prstGeom>
        </p:spPr>
        <p:txBody>
          <a:bodyPr wrap="none">
            <a:spAutoFit/>
          </a:bodyPr>
          <a:lstStyle/>
          <a:p>
            <a:r>
              <a:rPr lang="en-US" sz="1650" b="1">
                <a:solidFill>
                  <a:schemeClr val="accent6"/>
                </a:solidFill>
                <a:latin typeface="Museo Sans 300" charset="0"/>
                <a:ea typeface="Museo Sans 300" charset="0"/>
                <a:cs typeface="Museo Sans 300" charset="0"/>
              </a:rPr>
              <a:t>Loan status:</a:t>
            </a:r>
            <a:r>
              <a:rPr lang="en-US" sz="1650">
                <a:solidFill>
                  <a:schemeClr val="accent6"/>
                </a:solidFill>
                <a:latin typeface="Museo Sans 300" charset="0"/>
                <a:ea typeface="Museo Sans 300" charset="0"/>
                <a:cs typeface="Museo Sans 300" charset="0"/>
              </a:rPr>
              <a:t> </a:t>
            </a:r>
          </a:p>
          <a:p>
            <a:r>
              <a:rPr lang="en-US" sz="1650">
                <a:solidFill>
                  <a:schemeClr val="accent3">
                    <a:lumMod val="75000"/>
                  </a:schemeClr>
                </a:solidFill>
                <a:latin typeface="Museo Sans 300" charset="0"/>
                <a:ea typeface="Museo Sans 300" charset="0"/>
                <a:cs typeface="Museo Sans 300" charset="0"/>
              </a:rPr>
              <a:t>Safe </a:t>
            </a:r>
            <a:r>
              <a:rPr lang="en-US" sz="1650">
                <a:solidFill>
                  <a:schemeClr val="accent4"/>
                </a:solidFill>
                <a:latin typeface="Museo Sans 300" charset="0"/>
                <a:ea typeface="Museo Sans 300" charset="0"/>
                <a:cs typeface="Museo Sans 300" charset="0"/>
              </a:rPr>
              <a:t>Risky</a:t>
            </a:r>
            <a:endParaRPr lang="en-US" sz="1650">
              <a:solidFill>
                <a:schemeClr val="accent3">
                  <a:lumMod val="75000"/>
                </a:schemeClr>
              </a:solidFill>
              <a:latin typeface="Museo Sans 300" charset="0"/>
              <a:ea typeface="Museo Sans 300" charset="0"/>
              <a:cs typeface="Museo Sans 300" charset="0"/>
            </a:endParaRPr>
          </a:p>
        </p:txBody>
      </p:sp>
      <p:cxnSp>
        <p:nvCxnSpPr>
          <p:cNvPr id="26" name="Straight Arrow Connector 25"/>
          <p:cNvCxnSpPr>
            <a:stCxn id="9" idx="2"/>
            <a:endCxn id="39" idx="0"/>
          </p:cNvCxnSpPr>
          <p:nvPr/>
        </p:nvCxnSpPr>
        <p:spPr>
          <a:xfrm>
            <a:off x="5419167" y="1387091"/>
            <a:ext cx="0" cy="24635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39" idx="1"/>
            <a:endCxn id="21" idx="0"/>
          </p:cNvCxnSpPr>
          <p:nvPr/>
        </p:nvCxnSpPr>
        <p:spPr>
          <a:xfrm rot="10800000" flipV="1">
            <a:off x="3639328" y="1816323"/>
            <a:ext cx="997000" cy="246233"/>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39" idx="3"/>
            <a:endCxn id="23" idx="0"/>
          </p:cNvCxnSpPr>
          <p:nvPr/>
        </p:nvCxnSpPr>
        <p:spPr>
          <a:xfrm>
            <a:off x="6202007" y="1816323"/>
            <a:ext cx="1488026" cy="257942"/>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sp>
        <p:nvSpPr>
          <p:cNvPr id="39" name="Diamond 38"/>
          <p:cNvSpPr/>
          <p:nvPr/>
        </p:nvSpPr>
        <p:spPr>
          <a:xfrm>
            <a:off x="4636326" y="1633447"/>
            <a:ext cx="1565681"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Credit?</a:t>
            </a:r>
          </a:p>
        </p:txBody>
      </p:sp>
      <p:sp>
        <p:nvSpPr>
          <p:cNvPr id="21" name="Rectangle 20"/>
          <p:cNvSpPr/>
          <p:nvPr/>
        </p:nvSpPr>
        <p:spPr>
          <a:xfrm>
            <a:off x="3200670" y="2062557"/>
            <a:ext cx="877313" cy="484319"/>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excellent</a:t>
            </a:r>
          </a:p>
          <a:p>
            <a:pPr algn="ctr"/>
            <a:r>
              <a:rPr lang="en-US" sz="1050">
                <a:solidFill>
                  <a:schemeClr val="accent3">
                    <a:lumMod val="75000"/>
                  </a:schemeClr>
                </a:solidFill>
                <a:latin typeface="Museo Sans 300" charset="0"/>
                <a:ea typeface="Museo Sans 300" charset="0"/>
                <a:cs typeface="Museo Sans 300" charset="0"/>
              </a:rPr>
              <a:t>2</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0</a:t>
            </a:r>
          </a:p>
        </p:txBody>
      </p:sp>
      <p:sp>
        <p:nvSpPr>
          <p:cNvPr id="22" name="Rectangle 21"/>
          <p:cNvSpPr/>
          <p:nvPr/>
        </p:nvSpPr>
        <p:spPr>
          <a:xfrm>
            <a:off x="4960401" y="2080908"/>
            <a:ext cx="917533" cy="46327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fair</a:t>
            </a:r>
          </a:p>
          <a:p>
            <a:pPr algn="ctr"/>
            <a:r>
              <a:rPr lang="en-US" sz="1050">
                <a:solidFill>
                  <a:schemeClr val="accent3">
                    <a:lumMod val="75000"/>
                  </a:schemeClr>
                </a:solidFill>
                <a:latin typeface="Museo Sans 300" charset="0"/>
                <a:ea typeface="Museo Sans 300" charset="0"/>
                <a:cs typeface="Museo Sans 300" charset="0"/>
              </a:rPr>
              <a:t>3</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sp>
        <p:nvSpPr>
          <p:cNvPr id="23" name="Rectangle 22"/>
          <p:cNvSpPr/>
          <p:nvPr/>
        </p:nvSpPr>
        <p:spPr>
          <a:xfrm>
            <a:off x="7219117" y="2074265"/>
            <a:ext cx="941831" cy="47089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poor</a:t>
            </a:r>
          </a:p>
          <a:p>
            <a:pPr algn="ctr"/>
            <a:r>
              <a:rPr lang="en-US" sz="1050">
                <a:solidFill>
                  <a:schemeClr val="accent3">
                    <a:lumMod val="75000"/>
                  </a:schemeClr>
                </a:solidFill>
                <a:latin typeface="Museo Sans 300" charset="0"/>
                <a:ea typeface="Museo Sans 300" charset="0"/>
                <a:cs typeface="Museo Sans 300" charset="0"/>
              </a:rPr>
              <a:t>1</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2</a:t>
            </a:r>
          </a:p>
        </p:txBody>
      </p:sp>
      <p:cxnSp>
        <p:nvCxnSpPr>
          <p:cNvPr id="38" name="Straight Arrow Connector 37"/>
          <p:cNvCxnSpPr>
            <a:stCxn id="39" idx="2"/>
            <a:endCxn id="22" idx="0"/>
          </p:cNvCxnSpPr>
          <p:nvPr/>
        </p:nvCxnSpPr>
        <p:spPr>
          <a:xfrm>
            <a:off x="5419167" y="1999199"/>
            <a:ext cx="1" cy="8170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90" name="Straight Arrow Connector 89"/>
          <p:cNvCxnSpPr>
            <a:stCxn id="21" idx="2"/>
            <a:endCxn id="91" idx="0"/>
          </p:cNvCxnSpPr>
          <p:nvPr/>
        </p:nvCxnSpPr>
        <p:spPr>
          <a:xfrm flipH="1">
            <a:off x="3633207" y="2546876"/>
            <a:ext cx="6120" cy="19112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91" name="Rounded Rectangle 90"/>
          <p:cNvSpPr/>
          <p:nvPr/>
        </p:nvSpPr>
        <p:spPr>
          <a:xfrm>
            <a:off x="3289547" y="2737996"/>
            <a:ext cx="68732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grpSp>
        <p:nvGrpSpPr>
          <p:cNvPr id="13" name="Group 12"/>
          <p:cNvGrpSpPr/>
          <p:nvPr/>
        </p:nvGrpSpPr>
        <p:grpSpPr>
          <a:xfrm>
            <a:off x="4495746" y="2544179"/>
            <a:ext cx="1830541" cy="1534810"/>
            <a:chOff x="2388830" y="3392236"/>
            <a:chExt cx="2440722" cy="2046412"/>
          </a:xfrm>
        </p:grpSpPr>
        <p:cxnSp>
          <p:nvCxnSpPr>
            <p:cNvPr id="66" name="Straight Arrow Connector 65"/>
            <p:cNvCxnSpPr>
              <a:cxnSpLocks/>
              <a:stCxn id="22" idx="2"/>
              <a:endCxn id="56" idx="0"/>
            </p:cNvCxnSpPr>
            <p:nvPr/>
          </p:nvCxnSpPr>
          <p:spPr>
            <a:xfrm flipH="1">
              <a:off x="3620057" y="3392236"/>
              <a:ext cx="3" cy="38258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nvGrpSpPr>
            <p:cNvPr id="12" name="Group 11"/>
            <p:cNvGrpSpPr/>
            <p:nvPr/>
          </p:nvGrpSpPr>
          <p:grpSpPr>
            <a:xfrm>
              <a:off x="2388830" y="3774824"/>
              <a:ext cx="2440722" cy="1663824"/>
              <a:chOff x="2388830" y="3774824"/>
              <a:chExt cx="2440722" cy="1663824"/>
            </a:xfrm>
          </p:grpSpPr>
          <p:sp>
            <p:nvSpPr>
              <p:cNvPr id="52" name="Rectangle 51"/>
              <p:cNvSpPr/>
              <p:nvPr/>
            </p:nvSpPr>
            <p:spPr>
              <a:xfrm>
                <a:off x="2388830" y="4542389"/>
                <a:ext cx="1169751" cy="56298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3 years</a:t>
                </a:r>
              </a:p>
              <a:p>
                <a:pPr algn="ctr"/>
                <a:r>
                  <a:rPr lang="en-US" sz="1050">
                    <a:solidFill>
                      <a:schemeClr val="accent3">
                        <a:lumMod val="75000"/>
                      </a:schemeClr>
                    </a:solidFill>
                    <a:latin typeface="Museo Sans 300" charset="0"/>
                    <a:ea typeface="Museo Sans 300" charset="0"/>
                    <a:cs typeface="Museo Sans 300" charset="0"/>
                  </a:rPr>
                  <a:t>2</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0</a:t>
                </a:r>
              </a:p>
            </p:txBody>
          </p:sp>
          <p:sp>
            <p:nvSpPr>
              <p:cNvPr id="53" name="Rectangle 52"/>
              <p:cNvSpPr/>
              <p:nvPr/>
            </p:nvSpPr>
            <p:spPr>
              <a:xfrm>
                <a:off x="3683013" y="4525617"/>
                <a:ext cx="1146539" cy="56352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5 years</a:t>
                </a:r>
              </a:p>
              <a:p>
                <a:pPr algn="ctr"/>
                <a:r>
                  <a:rPr lang="en-US" sz="1050">
                    <a:solidFill>
                      <a:schemeClr val="accent3">
                        <a:lumMod val="75000"/>
                      </a:schemeClr>
                    </a:solidFill>
                    <a:latin typeface="Museo Sans 300" charset="0"/>
                    <a:ea typeface="Museo Sans 300" charset="0"/>
                    <a:cs typeface="Museo Sans 300" charset="0"/>
                  </a:rPr>
                  <a:t>1</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1</a:t>
                </a:r>
              </a:p>
            </p:txBody>
          </p:sp>
          <p:sp>
            <p:nvSpPr>
              <p:cNvPr id="56" name="Diamond 55"/>
              <p:cNvSpPr/>
              <p:nvPr/>
            </p:nvSpPr>
            <p:spPr>
              <a:xfrm>
                <a:off x="2576270" y="3774824"/>
                <a:ext cx="2087574" cy="416260"/>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58" name="Straight Arrow Connector 57"/>
              <p:cNvCxnSpPr>
                <a:cxnSpLocks/>
                <a:stCxn id="56" idx="2"/>
                <a:endCxn id="52" idx="0"/>
              </p:cNvCxnSpPr>
              <p:nvPr/>
            </p:nvCxnSpPr>
            <p:spPr>
              <a:xfrm flipH="1">
                <a:off x="2973706" y="4191084"/>
                <a:ext cx="646351" cy="351306"/>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a:cxnSpLocks/>
                <a:stCxn id="56" idx="2"/>
                <a:endCxn id="53" idx="0"/>
              </p:cNvCxnSpPr>
              <p:nvPr/>
            </p:nvCxnSpPr>
            <p:spPr>
              <a:xfrm>
                <a:off x="3620057" y="4191084"/>
                <a:ext cx="636226" cy="334533"/>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06" name="Straight Arrow Connector 105"/>
              <p:cNvCxnSpPr>
                <a:cxnSpLocks/>
                <a:stCxn id="52" idx="2"/>
              </p:cNvCxnSpPr>
              <p:nvPr/>
            </p:nvCxnSpPr>
            <p:spPr>
              <a:xfrm flipH="1">
                <a:off x="2973705" y="5105371"/>
                <a:ext cx="1" cy="33327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grpSp>
      <p:sp>
        <p:nvSpPr>
          <p:cNvPr id="121" name="Rectangle 120"/>
          <p:cNvSpPr/>
          <p:nvPr/>
        </p:nvSpPr>
        <p:spPr>
          <a:xfrm>
            <a:off x="5375824" y="4452659"/>
            <a:ext cx="2212229" cy="553998"/>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lvl="0" algn="ctr">
              <a:spcBef>
                <a:spcPct val="20000"/>
              </a:spcBef>
              <a:buClr>
                <a:srgbClr val="5D5555"/>
              </a:buClr>
            </a:pPr>
            <a:r>
              <a:rPr lang="en-US" sz="1500">
                <a:solidFill>
                  <a:schemeClr val="bg1"/>
                </a:solidFill>
                <a:latin typeface="Museo Sans 500"/>
                <a:cs typeface="Museo Sans 500"/>
              </a:rPr>
              <a:t>Build another subtree for </a:t>
            </a:r>
            <a:br>
              <a:rPr lang="en-US" sz="1500">
                <a:solidFill>
                  <a:schemeClr val="bg1"/>
                </a:solidFill>
                <a:latin typeface="Museo Sans 500"/>
                <a:cs typeface="Museo Sans 500"/>
              </a:rPr>
            </a:br>
            <a:r>
              <a:rPr lang="en-US" sz="1500">
                <a:solidFill>
                  <a:schemeClr val="bg1"/>
                </a:solidFill>
                <a:latin typeface="Museo Sans 500"/>
                <a:cs typeface="Museo Sans 500"/>
              </a:rPr>
              <a:t>these subset data points</a:t>
            </a:r>
          </a:p>
        </p:txBody>
      </p:sp>
      <p:grpSp>
        <p:nvGrpSpPr>
          <p:cNvPr id="14" name="Group 13"/>
          <p:cNvGrpSpPr/>
          <p:nvPr/>
        </p:nvGrpSpPr>
        <p:grpSpPr>
          <a:xfrm>
            <a:off x="6754420" y="2520660"/>
            <a:ext cx="1967936" cy="1450718"/>
            <a:chOff x="5400395" y="3504358"/>
            <a:chExt cx="2623915" cy="1934290"/>
          </a:xfrm>
        </p:grpSpPr>
        <p:sp>
          <p:nvSpPr>
            <p:cNvPr id="75" name="Rectangle 74"/>
            <p:cNvSpPr/>
            <p:nvPr/>
          </p:nvSpPr>
          <p:spPr>
            <a:xfrm>
              <a:off x="5411782" y="4542389"/>
              <a:ext cx="1169751" cy="562982"/>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high</a:t>
              </a:r>
            </a:p>
            <a:p>
              <a:pPr algn="ctr"/>
              <a:r>
                <a:rPr lang="en-US" sz="1050">
                  <a:solidFill>
                    <a:schemeClr val="accent3">
                      <a:lumMod val="75000"/>
                    </a:schemeClr>
                  </a:solidFill>
                  <a:latin typeface="Museo Sans 300" charset="0"/>
                  <a:ea typeface="Museo Sans 300" charset="0"/>
                  <a:cs typeface="Museo Sans 300" charset="0"/>
                </a:rPr>
                <a:t>0</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2</a:t>
              </a:r>
            </a:p>
          </p:txBody>
        </p:sp>
        <p:sp>
          <p:nvSpPr>
            <p:cNvPr id="76" name="Rectangle 75"/>
            <p:cNvSpPr/>
            <p:nvPr/>
          </p:nvSpPr>
          <p:spPr>
            <a:xfrm>
              <a:off x="6768535" y="4542389"/>
              <a:ext cx="1255775" cy="56182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050">
                  <a:solidFill>
                    <a:schemeClr val="accent6"/>
                  </a:solidFill>
                  <a:latin typeface="Museo Sans 300" charset="0"/>
                  <a:ea typeface="Museo Sans 300" charset="0"/>
                  <a:cs typeface="Museo Sans 300" charset="0"/>
                </a:rPr>
                <a:t>Low</a:t>
              </a:r>
            </a:p>
            <a:p>
              <a:pPr algn="ctr"/>
              <a:r>
                <a:rPr lang="en-US" sz="1050">
                  <a:solidFill>
                    <a:schemeClr val="accent3">
                      <a:lumMod val="75000"/>
                    </a:schemeClr>
                  </a:solidFill>
                  <a:latin typeface="Museo Sans 300" charset="0"/>
                  <a:ea typeface="Museo Sans 300" charset="0"/>
                  <a:cs typeface="Museo Sans 300" charset="0"/>
                </a:rPr>
                <a:t>1</a:t>
              </a:r>
              <a:r>
                <a:rPr lang="en-US" sz="1050">
                  <a:solidFill>
                    <a:schemeClr val="accent6"/>
                  </a:solidFill>
                  <a:latin typeface="Museo Sans 300" charset="0"/>
                  <a:ea typeface="Museo Sans 300" charset="0"/>
                  <a:cs typeface="Museo Sans 300" charset="0"/>
                </a:rPr>
                <a:t>     </a:t>
              </a:r>
              <a:r>
                <a:rPr lang="en-US" sz="1050">
                  <a:solidFill>
                    <a:schemeClr val="accent4"/>
                  </a:solidFill>
                  <a:latin typeface="Museo Sans 300" charset="0"/>
                  <a:ea typeface="Museo Sans 300" charset="0"/>
                  <a:cs typeface="Museo Sans 300" charset="0"/>
                </a:rPr>
                <a:t>0</a:t>
              </a:r>
            </a:p>
          </p:txBody>
        </p:sp>
        <p:sp>
          <p:nvSpPr>
            <p:cNvPr id="77" name="Diamond 76"/>
            <p:cNvSpPr/>
            <p:nvPr/>
          </p:nvSpPr>
          <p:spPr>
            <a:xfrm>
              <a:off x="5400395" y="3799515"/>
              <a:ext cx="2486376" cy="416260"/>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Income?</a:t>
              </a:r>
            </a:p>
          </p:txBody>
        </p:sp>
        <p:cxnSp>
          <p:nvCxnSpPr>
            <p:cNvPr id="78" name="Straight Arrow Connector 77"/>
            <p:cNvCxnSpPr>
              <a:endCxn id="75" idx="0"/>
            </p:cNvCxnSpPr>
            <p:nvPr/>
          </p:nvCxnSpPr>
          <p:spPr>
            <a:xfrm flipH="1">
              <a:off x="5996658" y="4216605"/>
              <a:ext cx="618212" cy="325784"/>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79" name="Straight Arrow Connector 78"/>
            <p:cNvCxnSpPr>
              <a:stCxn id="77" idx="2"/>
              <a:endCxn id="76" idx="0"/>
            </p:cNvCxnSpPr>
            <p:nvPr/>
          </p:nvCxnSpPr>
          <p:spPr>
            <a:xfrm>
              <a:off x="6643583" y="4215775"/>
              <a:ext cx="752840" cy="326614"/>
            </a:xfrm>
            <a:prstGeom prst="straightConnector1">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p:nvPr/>
          </p:nvCxnSpPr>
          <p:spPr>
            <a:xfrm flipH="1">
              <a:off x="6647878" y="3504358"/>
              <a:ext cx="2" cy="28692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cxnSpLocks/>
            </p:cNvCxnSpPr>
            <p:nvPr/>
          </p:nvCxnSpPr>
          <p:spPr>
            <a:xfrm flipH="1">
              <a:off x="7443461" y="5105371"/>
              <a:ext cx="3" cy="33327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sp>
        <p:nvSpPr>
          <p:cNvPr id="45" name="Rounded Rectangle 44">
            <a:extLst>
              <a:ext uri="{FF2B5EF4-FFF2-40B4-BE49-F238E27FC236}">
                <a16:creationId xmlns:a16="http://schemas.microsoft.com/office/drawing/2014/main" id="{D509F3DD-084B-684A-9B5D-AA5F5685C0D1}"/>
              </a:ext>
            </a:extLst>
          </p:cNvPr>
          <p:cNvSpPr/>
          <p:nvPr/>
        </p:nvSpPr>
        <p:spPr>
          <a:xfrm>
            <a:off x="7966804" y="3980689"/>
            <a:ext cx="77311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50" name="Straight Arrow Connector 49">
            <a:extLst>
              <a:ext uri="{FF2B5EF4-FFF2-40B4-BE49-F238E27FC236}">
                <a16:creationId xmlns:a16="http://schemas.microsoft.com/office/drawing/2014/main" id="{0F690E68-40E8-BB45-9449-3422227DBE68}"/>
              </a:ext>
            </a:extLst>
          </p:cNvPr>
          <p:cNvCxnSpPr>
            <a:endCxn id="51" idx="0"/>
          </p:cNvCxnSpPr>
          <p:nvPr/>
        </p:nvCxnSpPr>
        <p:spPr>
          <a:xfrm flipH="1">
            <a:off x="7201617" y="3755683"/>
            <a:ext cx="1" cy="24995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51" name="Rounded Rectangle 50">
            <a:extLst>
              <a:ext uri="{FF2B5EF4-FFF2-40B4-BE49-F238E27FC236}">
                <a16:creationId xmlns:a16="http://schemas.microsoft.com/office/drawing/2014/main" id="{5756BD59-8B36-1F40-9BC8-BF35830F22F4}"/>
              </a:ext>
            </a:extLst>
          </p:cNvPr>
          <p:cNvSpPr/>
          <p:nvPr/>
        </p:nvSpPr>
        <p:spPr>
          <a:xfrm>
            <a:off x="6811863" y="4005641"/>
            <a:ext cx="779507"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cxnSp>
        <p:nvCxnSpPr>
          <p:cNvPr id="37" name="Straight Arrow Connector 36">
            <a:extLst>
              <a:ext uri="{FF2B5EF4-FFF2-40B4-BE49-F238E27FC236}">
                <a16:creationId xmlns:a16="http://schemas.microsoft.com/office/drawing/2014/main" id="{AD7A089B-B065-41E8-A46C-22EDA73E20D3}"/>
              </a:ext>
            </a:extLst>
          </p:cNvPr>
          <p:cNvCxnSpPr>
            <a:cxnSpLocks/>
            <a:stCxn id="53" idx="2"/>
            <a:endCxn id="121" idx="0"/>
          </p:cNvCxnSpPr>
          <p:nvPr/>
        </p:nvCxnSpPr>
        <p:spPr>
          <a:xfrm>
            <a:off x="5896335" y="3816861"/>
            <a:ext cx="585604" cy="63579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40" name="Rounded Rectangle 90">
            <a:extLst>
              <a:ext uri="{FF2B5EF4-FFF2-40B4-BE49-F238E27FC236}">
                <a16:creationId xmlns:a16="http://schemas.microsoft.com/office/drawing/2014/main" id="{3AC194B2-9439-4086-ACF9-718789DA921D}"/>
              </a:ext>
            </a:extLst>
          </p:cNvPr>
          <p:cNvSpPr/>
          <p:nvPr/>
        </p:nvSpPr>
        <p:spPr>
          <a:xfrm>
            <a:off x="4590742" y="4063146"/>
            <a:ext cx="687320"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2CF4C811-57DF-4498-A9ED-18F6EF7A3D85}"/>
                  </a:ext>
                </a:extLst>
              </p14:cNvPr>
              <p14:cNvContentPartPr/>
              <p14:nvPr/>
            </p14:nvContentPartPr>
            <p14:xfrm>
              <a:off x="4654080" y="3547440"/>
              <a:ext cx="3292200" cy="1150920"/>
            </p14:xfrm>
          </p:contentPart>
        </mc:Choice>
        <mc:Fallback>
          <p:pic>
            <p:nvPicPr>
              <p:cNvPr id="3" name="Ink 2">
                <a:extLst>
                  <a:ext uri="{FF2B5EF4-FFF2-40B4-BE49-F238E27FC236}">
                    <a16:creationId xmlns:a16="http://schemas.microsoft.com/office/drawing/2014/main" id="{2CF4C811-57DF-4498-A9ED-18F6EF7A3D85}"/>
                  </a:ext>
                </a:extLst>
              </p:cNvPr>
              <p:cNvPicPr/>
              <p:nvPr/>
            </p:nvPicPr>
            <p:blipFill>
              <a:blip r:embed="rId4"/>
              <a:stretch>
                <a:fillRect/>
              </a:stretch>
            </p:blipFill>
            <p:spPr>
              <a:xfrm>
                <a:off x="4644720" y="3538080"/>
                <a:ext cx="3310920" cy="1169640"/>
              </a:xfrm>
              <a:prstGeom prst="rect">
                <a:avLst/>
              </a:prstGeom>
            </p:spPr>
          </p:pic>
        </mc:Fallback>
      </mc:AlternateContent>
    </p:spTree>
    <p:extLst>
      <p:ext uri="{BB962C8B-B14F-4D97-AF65-F5344CB8AC3E}">
        <p14:creationId xmlns:p14="http://schemas.microsoft.com/office/powerpoint/2010/main" val="15782715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45" grpId="0" animBg="1"/>
      <p:bldP spid="5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2700" i="1"/>
              <a:t>Different data types that decision trees support</a:t>
            </a:r>
            <a:endParaRPr lang="en-US" sz="2700"/>
          </a:p>
        </p:txBody>
      </p:sp>
      <p:sp>
        <p:nvSpPr>
          <p:cNvPr id="7" name="Subtitle 6">
            <a:extLst>
              <a:ext uri="{FF2B5EF4-FFF2-40B4-BE49-F238E27FC236}">
                <a16:creationId xmlns:a16="http://schemas.microsoft.com/office/drawing/2014/main" id="{84504DD5-6780-9B46-BE4B-B9D4A67B971D}"/>
              </a:ext>
            </a:extLst>
          </p:cNvPr>
          <p:cNvSpPr>
            <a:spLocks noGrp="1"/>
          </p:cNvSpPr>
          <p:nvPr>
            <p:ph type="subTitle" idx="1"/>
          </p:nvPr>
        </p:nvSpPr>
        <p:spPr/>
        <p:txBody>
          <a:bodyPr/>
          <a:lstStyle/>
          <a:p>
            <a:endParaRPr lang="en-US"/>
          </a:p>
        </p:txBody>
      </p:sp>
      <p:graphicFrame>
        <p:nvGraphicFramePr>
          <p:cNvPr id="6" name="Content Placeholder 4">
            <a:extLst>
              <a:ext uri="{FF2B5EF4-FFF2-40B4-BE49-F238E27FC236}">
                <a16:creationId xmlns:a16="http://schemas.microsoft.com/office/drawing/2014/main" id="{0ACB1D74-3EDA-4441-A5B6-62D05AE796F7}"/>
              </a:ext>
            </a:extLst>
          </p:cNvPr>
          <p:cNvGraphicFramePr>
            <a:graphicFrameLocks/>
          </p:cNvGraphicFramePr>
          <p:nvPr>
            <p:extLst>
              <p:ext uri="{D42A27DB-BD31-4B8C-83A1-F6EECF244321}">
                <p14:modId xmlns:p14="http://schemas.microsoft.com/office/powerpoint/2010/main" val="2901969444"/>
              </p:ext>
            </p:extLst>
          </p:nvPr>
        </p:nvGraphicFramePr>
        <p:xfrm>
          <a:off x="3273293" y="837501"/>
          <a:ext cx="4785541" cy="3703320"/>
        </p:xfrm>
        <a:graphic>
          <a:graphicData uri="http://schemas.openxmlformats.org/drawingml/2006/table">
            <a:tbl>
              <a:tblPr firstRow="1" bandRow="1">
                <a:tableStyleId>{B301B821-A1FF-4177-AEE7-76D212191A09}</a:tableStyleId>
              </a:tblPr>
              <a:tblGrid>
                <a:gridCol w="1281853">
                  <a:extLst>
                    <a:ext uri="{9D8B030D-6E8A-4147-A177-3AD203B41FA5}">
                      <a16:colId xmlns:a16="http://schemas.microsoft.com/office/drawing/2014/main" val="20000"/>
                    </a:ext>
                  </a:extLst>
                </a:gridCol>
                <a:gridCol w="1149266">
                  <a:extLst>
                    <a:ext uri="{9D8B030D-6E8A-4147-A177-3AD203B41FA5}">
                      <a16:colId xmlns:a16="http://schemas.microsoft.com/office/drawing/2014/main" val="20001"/>
                    </a:ext>
                  </a:extLst>
                </a:gridCol>
                <a:gridCol w="1295478">
                  <a:extLst>
                    <a:ext uri="{9D8B030D-6E8A-4147-A177-3AD203B41FA5}">
                      <a16:colId xmlns:a16="http://schemas.microsoft.com/office/drawing/2014/main" val="20002"/>
                    </a:ext>
                  </a:extLst>
                </a:gridCol>
                <a:gridCol w="1058944">
                  <a:extLst>
                    <a:ext uri="{9D8B030D-6E8A-4147-A177-3AD203B41FA5}">
                      <a16:colId xmlns:a16="http://schemas.microsoft.com/office/drawing/2014/main" val="20003"/>
                    </a:ext>
                  </a:extLst>
                </a:gridCol>
              </a:tblGrid>
              <a:tr h="370897">
                <a:tc>
                  <a:txBody>
                    <a:bodyPr/>
                    <a:lstStyle/>
                    <a:p>
                      <a:pPr algn="ctr"/>
                      <a:r>
                        <a:rPr lang="en-US" sz="1800" b="0" i="0">
                          <a:latin typeface="Museo Sans 700"/>
                          <a:cs typeface="Museo Sans 700"/>
                        </a:rPr>
                        <a:t>Income</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1800">
                          <a:latin typeface="Museo Sans 700"/>
                          <a:cs typeface="Museo Sans 700"/>
                        </a:rPr>
                        <a:t>Credit</a:t>
                      </a:r>
                      <a:endParaRPr lang="en-US" sz="1800">
                        <a:latin typeface="Museo Sans 300"/>
                        <a:cs typeface="Museo Sans 300"/>
                      </a:endParaRP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700"/>
                          <a:cs typeface="Museo Sans 700"/>
                        </a:rPr>
                        <a:t>Home ownership</a:t>
                      </a:r>
                      <a:endParaRPr lang="en-US" sz="1800">
                        <a:latin typeface="Museo Sans 300"/>
                        <a:cs typeface="Museo Sans 300"/>
                      </a:endParaRPr>
                    </a:p>
                  </a:txBody>
                  <a:tcPr marL="68580" marR="68580" marT="34290" marB="34290"/>
                </a:tc>
                <a:tc>
                  <a:txBody>
                    <a:bodyPr/>
                    <a:lstStyle/>
                    <a:p>
                      <a:pPr algn="ctr"/>
                      <a:r>
                        <a:rPr lang="en-US" sz="1800">
                          <a:latin typeface="Museo Sans 300"/>
                          <a:cs typeface="Museo Sans 300"/>
                        </a:rPr>
                        <a:t>y</a:t>
                      </a:r>
                    </a:p>
                  </a:txBody>
                  <a:tcPr marL="68580" marR="68580" marT="34290" marB="34290"/>
                </a:tc>
                <a:extLst>
                  <a:ext uri="{0D108BD9-81ED-4DB2-BD59-A6C34878D82A}">
                    <a16:rowId xmlns:a16="http://schemas.microsoft.com/office/drawing/2014/main" val="10000"/>
                  </a:ext>
                </a:extLst>
              </a:tr>
              <a:tr h="342900">
                <a:tc>
                  <a:txBody>
                    <a:bodyPr/>
                    <a:lstStyle/>
                    <a:p>
                      <a:pPr algn="ctr"/>
                      <a:r>
                        <a:rPr lang="en-US" sz="1800">
                          <a:latin typeface="Museo Sans 300"/>
                          <a:cs typeface="Museo Sans 300"/>
                        </a:rPr>
                        <a:t>$105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a:latin typeface="Museo Sans 300"/>
                          <a:cs typeface="Museo Sans 300"/>
                        </a:rPr>
                        <a:t>excellent</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algn="ctr"/>
                      <a:r>
                        <a:rPr lang="en-US" sz="1800">
                          <a:latin typeface="Museo Sans 300"/>
                          <a:cs typeface="Museo Sans 300"/>
                        </a:rPr>
                        <a:t>Rent</a:t>
                      </a:r>
                    </a:p>
                  </a:txBody>
                  <a:tcPr marL="68580" marR="68580" marT="34290" marB="34290"/>
                </a:tc>
                <a:tc>
                  <a:txBody>
                    <a:bodyPr/>
                    <a:lstStyle/>
                    <a:p>
                      <a:pPr algn="ctr"/>
                      <a:r>
                        <a:rPr lang="en-US" sz="1800">
                          <a:latin typeface="Museo Sans 300"/>
                          <a:cs typeface="Museo Sans 300"/>
                        </a:rPr>
                        <a:t>Safe</a:t>
                      </a:r>
                    </a:p>
                  </a:txBody>
                  <a:tcPr marL="68580" marR="68580" marT="34290" marB="34290"/>
                </a:tc>
                <a:extLst>
                  <a:ext uri="{0D108BD9-81ED-4DB2-BD59-A6C34878D82A}">
                    <a16:rowId xmlns:a16="http://schemas.microsoft.com/office/drawing/2014/main" val="10001"/>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$112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a:latin typeface="Museo Sans 300"/>
                          <a:cs typeface="Museo Sans 300"/>
                        </a:rPr>
                        <a:t>good</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Own</a:t>
                      </a:r>
                    </a:p>
                  </a:txBody>
                  <a:tcPr marL="68580" marR="68580" marT="34290" marB="34290"/>
                </a:tc>
                <a:tc>
                  <a:txBody>
                    <a:bodyPr/>
                    <a:lstStyle/>
                    <a:p>
                      <a:pPr algn="ctr"/>
                      <a:r>
                        <a:rPr lang="en-US" sz="1800">
                          <a:latin typeface="Museo Sans 300"/>
                          <a:cs typeface="Museo Sans 300"/>
                        </a:rPr>
                        <a:t>Risky</a:t>
                      </a:r>
                    </a:p>
                  </a:txBody>
                  <a:tcPr marL="68580" marR="68580" marT="34290" marB="34290"/>
                </a:tc>
                <a:extLst>
                  <a:ext uri="{0D108BD9-81ED-4DB2-BD59-A6C34878D82A}">
                    <a16:rowId xmlns:a16="http://schemas.microsoft.com/office/drawing/2014/main" val="10002"/>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$73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a:latin typeface="Museo Sans 300"/>
                          <a:cs typeface="Museo Sans 300"/>
                        </a:rPr>
                        <a:t>fair</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a:latin typeface="Museo Sans 300"/>
                          <a:cs typeface="Museo Sans 300"/>
                        </a:rPr>
                        <a:t>Rent</a:t>
                      </a:r>
                      <a:endParaRPr lang="en-US" sz="1800">
                        <a:latin typeface="Museo Sans 300"/>
                        <a:cs typeface="Museo Sans 300"/>
                      </a:endParaRPr>
                    </a:p>
                  </a:txBody>
                  <a:tcPr marL="68580" marR="68580" marT="34290" marB="34290"/>
                </a:tc>
                <a:tc>
                  <a:txBody>
                    <a:bodyPr/>
                    <a:lstStyle/>
                    <a:p>
                      <a:pPr algn="ctr"/>
                      <a:r>
                        <a:rPr lang="en-US" sz="1800">
                          <a:latin typeface="Museo Sans 300"/>
                          <a:cs typeface="Museo Sans 300"/>
                        </a:rPr>
                        <a:t>Safe</a:t>
                      </a:r>
                    </a:p>
                  </a:txBody>
                  <a:tcPr marL="68580" marR="68580" marT="34290" marB="34290"/>
                </a:tc>
                <a:extLst>
                  <a:ext uri="{0D108BD9-81ED-4DB2-BD59-A6C34878D82A}">
                    <a16:rowId xmlns:a16="http://schemas.microsoft.com/office/drawing/2014/main" val="10003"/>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$69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a:latin typeface="Museo Sans 300"/>
                          <a:cs typeface="Museo Sans 300"/>
                        </a:rPr>
                        <a:t>excellent</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a:latin typeface="Museo Sans 300"/>
                          <a:cs typeface="Museo Sans 300"/>
                        </a:rPr>
                        <a:t>Mortgage</a:t>
                      </a:r>
                      <a:endParaRPr lang="en-US" sz="1800">
                        <a:latin typeface="Museo Sans 300"/>
                        <a:cs typeface="Museo Sans 300"/>
                      </a:endParaRPr>
                    </a:p>
                  </a:txBody>
                  <a:tcPr marL="68580" marR="68580" marT="34290" marB="34290"/>
                </a:tc>
                <a:tc>
                  <a:txBody>
                    <a:bodyPr/>
                    <a:lstStyle/>
                    <a:p>
                      <a:pPr algn="ctr"/>
                      <a:r>
                        <a:rPr lang="en-US" sz="1800">
                          <a:latin typeface="Museo Sans 300"/>
                          <a:cs typeface="Museo Sans 300"/>
                        </a:rPr>
                        <a:t>Safe</a:t>
                      </a:r>
                    </a:p>
                  </a:txBody>
                  <a:tcPr marL="68580" marR="68580" marT="34290" marB="34290"/>
                </a:tc>
                <a:extLst>
                  <a:ext uri="{0D108BD9-81ED-4DB2-BD59-A6C34878D82A}">
                    <a16:rowId xmlns:a16="http://schemas.microsoft.com/office/drawing/2014/main" val="10004"/>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$217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a:latin typeface="Museo Sans 300"/>
                          <a:cs typeface="Museo Sans 300"/>
                        </a:rPr>
                        <a:t>excellent</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a:latin typeface="Museo Sans 300"/>
                          <a:cs typeface="Museo Sans 300"/>
                        </a:rPr>
                        <a:t>Own</a:t>
                      </a:r>
                      <a:endParaRPr lang="en-US" sz="18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Risky</a:t>
                      </a:r>
                    </a:p>
                  </a:txBody>
                  <a:tcPr marL="68580" marR="68580" marT="34290" marB="34290"/>
                </a:tc>
                <a:extLst>
                  <a:ext uri="{0D108BD9-81ED-4DB2-BD59-A6C34878D82A}">
                    <a16:rowId xmlns:a16="http://schemas.microsoft.com/office/drawing/2014/main" val="10005"/>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$120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a:latin typeface="Museo Sans 300"/>
                          <a:cs typeface="Museo Sans 300"/>
                        </a:rPr>
                        <a:t>good</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a:latin typeface="Museo Sans 300"/>
                          <a:cs typeface="Museo Sans 300"/>
                        </a:rPr>
                        <a:t>Mortgage</a:t>
                      </a:r>
                      <a:endParaRPr lang="en-US" sz="1800">
                        <a:latin typeface="Museo Sans 300"/>
                        <a:cs typeface="Museo Sans 300"/>
                      </a:endParaRPr>
                    </a:p>
                  </a:txBody>
                  <a:tcPr marL="68580" marR="68580" marT="34290" marB="34290"/>
                </a:tc>
                <a:tc>
                  <a:txBody>
                    <a:bodyPr/>
                    <a:lstStyle/>
                    <a:p>
                      <a:pPr algn="ctr"/>
                      <a:r>
                        <a:rPr lang="en-US" sz="1800">
                          <a:latin typeface="Museo Sans 300"/>
                          <a:cs typeface="Museo Sans 300"/>
                        </a:rPr>
                        <a:t>Safe</a:t>
                      </a:r>
                    </a:p>
                  </a:txBody>
                  <a:tcPr marL="68580" marR="68580" marT="34290" marB="34290"/>
                </a:tc>
                <a:extLst>
                  <a:ext uri="{0D108BD9-81ED-4DB2-BD59-A6C34878D82A}">
                    <a16:rowId xmlns:a16="http://schemas.microsoft.com/office/drawing/2014/main" val="10006"/>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$64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a:latin typeface="Museo Sans 300"/>
                          <a:cs typeface="Museo Sans 300"/>
                        </a:rPr>
                        <a:t>fair</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Own</a:t>
                      </a:r>
                    </a:p>
                  </a:txBody>
                  <a:tcPr marL="68580" marR="68580" marT="34290" marB="34290"/>
                </a:tc>
                <a:tc>
                  <a:txBody>
                    <a:bodyPr/>
                    <a:lstStyle/>
                    <a:p>
                      <a:pPr algn="ctr"/>
                      <a:r>
                        <a:rPr lang="en-US" sz="1800">
                          <a:latin typeface="Museo Sans 300"/>
                          <a:cs typeface="Museo Sans 300"/>
                        </a:rPr>
                        <a:t>Risky</a:t>
                      </a:r>
                    </a:p>
                  </a:txBody>
                  <a:tcPr marL="68580" marR="68580" marT="34290" marB="34290"/>
                </a:tc>
                <a:extLst>
                  <a:ext uri="{0D108BD9-81ED-4DB2-BD59-A6C34878D82A}">
                    <a16:rowId xmlns:a16="http://schemas.microsoft.com/office/drawing/2014/main" val="10007"/>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$340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a:latin typeface="Museo Sans 300"/>
                          <a:cs typeface="Museo Sans 300"/>
                        </a:rPr>
                        <a:t>excellent</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a:latin typeface="Museo Sans 300"/>
                          <a:cs typeface="Museo Sans 300"/>
                        </a:rPr>
                        <a:t>Own</a:t>
                      </a:r>
                      <a:endParaRPr lang="en-US" sz="1800">
                        <a:latin typeface="Museo Sans 300"/>
                        <a:cs typeface="Museo Sans 300"/>
                      </a:endParaRPr>
                    </a:p>
                  </a:txBody>
                  <a:tcPr marL="68580" marR="68580" marT="34290" marB="34290"/>
                </a:tc>
                <a:tc>
                  <a:txBody>
                    <a:bodyPr/>
                    <a:lstStyle/>
                    <a:p>
                      <a:pPr algn="ctr"/>
                      <a:r>
                        <a:rPr lang="en-US" sz="1800">
                          <a:latin typeface="Museo Sans 300"/>
                          <a:cs typeface="Museo Sans 300"/>
                        </a:rPr>
                        <a:t>Safe</a:t>
                      </a:r>
                    </a:p>
                  </a:txBody>
                  <a:tcPr marL="68580" marR="68580" marT="34290" marB="34290"/>
                </a:tc>
                <a:extLst>
                  <a:ext uri="{0D108BD9-81ED-4DB2-BD59-A6C34878D82A}">
                    <a16:rowId xmlns:a16="http://schemas.microsoft.com/office/drawing/2014/main" val="10008"/>
                  </a:ext>
                </a:extLst>
              </a:tr>
              <a:tr h="3429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$60 K</a:t>
                      </a:r>
                    </a:p>
                  </a:txBody>
                  <a:tcPr marL="68580" marR="68580" marT="34290" marB="3429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a:latin typeface="Museo Sans 300"/>
                          <a:cs typeface="Museo Sans 300"/>
                        </a:rPr>
                        <a:t>good</a:t>
                      </a:r>
                    </a:p>
                  </a:txBody>
                  <a:tcPr marL="68580" marR="68580" marT="34290" marB="34290">
                    <a:lnL w="28575" cap="flat" cmpd="sng" algn="ctr">
                      <a:solidFill>
                        <a:schemeClr val="accent1"/>
                      </a:solidFill>
                      <a:prstDash val="solid"/>
                      <a:round/>
                      <a:headEnd type="none" w="med" len="med"/>
                      <a:tailEnd type="none" w="med" len="med"/>
                    </a:ln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aseline="0">
                          <a:latin typeface="Museo Sans 300"/>
                          <a:cs typeface="Museo Sans 300"/>
                        </a:rPr>
                        <a:t>Other</a:t>
                      </a:r>
                      <a:endParaRPr lang="en-US" sz="1800">
                        <a:latin typeface="Museo Sans 300"/>
                        <a:cs typeface="Museo Sans 300"/>
                      </a:endParaRPr>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a:latin typeface="Museo Sans 300"/>
                          <a:cs typeface="Museo Sans 300"/>
                        </a:rPr>
                        <a:t>Risky</a:t>
                      </a:r>
                    </a:p>
                  </a:txBody>
                  <a:tcPr marL="68580" marR="68580" marT="34290" marB="34290"/>
                </a:tc>
                <a:extLst>
                  <a:ext uri="{0D108BD9-81ED-4DB2-BD59-A6C34878D82A}">
                    <a16:rowId xmlns:a16="http://schemas.microsoft.com/office/drawing/2014/main" val="10009"/>
                  </a:ext>
                </a:extLst>
              </a:tr>
            </a:tbl>
          </a:graphicData>
        </a:graphic>
      </p:graphicFrame>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F7EF3F33-DF3C-4DF8-983B-B0494042D7A1}"/>
                  </a:ext>
                </a:extLst>
              </p14:cNvPr>
              <p14:cNvContentPartPr/>
              <p14:nvPr/>
            </p14:nvContentPartPr>
            <p14:xfrm>
              <a:off x="3471840" y="147240"/>
              <a:ext cx="4646520" cy="4929480"/>
            </p14:xfrm>
          </p:contentPart>
        </mc:Choice>
        <mc:Fallback>
          <p:pic>
            <p:nvPicPr>
              <p:cNvPr id="3" name="Ink 2">
                <a:extLst>
                  <a:ext uri="{FF2B5EF4-FFF2-40B4-BE49-F238E27FC236}">
                    <a16:creationId xmlns:a16="http://schemas.microsoft.com/office/drawing/2014/main" id="{F7EF3F33-DF3C-4DF8-983B-B0494042D7A1}"/>
                  </a:ext>
                </a:extLst>
              </p:cNvPr>
              <p:cNvPicPr/>
              <p:nvPr/>
            </p:nvPicPr>
            <p:blipFill>
              <a:blip r:embed="rId4"/>
              <a:stretch>
                <a:fillRect/>
              </a:stretch>
            </p:blipFill>
            <p:spPr>
              <a:xfrm>
                <a:off x="3462480" y="137880"/>
                <a:ext cx="4665240" cy="4948200"/>
              </a:xfrm>
              <a:prstGeom prst="rect">
                <a:avLst/>
              </a:prstGeom>
            </p:spPr>
          </p:pic>
        </mc:Fallback>
      </mc:AlternateContent>
    </p:spTree>
    <p:extLst>
      <p:ext uri="{BB962C8B-B14F-4D97-AF65-F5344CB8AC3E}">
        <p14:creationId xmlns:p14="http://schemas.microsoft.com/office/powerpoint/2010/main" val="2059393777"/>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Numeric features vs</a:t>
            </a:r>
            <a:br>
              <a:rPr lang="en-US"/>
            </a:br>
            <a:r>
              <a:rPr lang="en-US"/>
              <a:t>Categorical features</a:t>
            </a:r>
          </a:p>
        </p:txBody>
      </p:sp>
      <p:sp>
        <p:nvSpPr>
          <p:cNvPr id="19" name="Text Placeholder 4">
            <a:extLst>
              <a:ext uri="{FF2B5EF4-FFF2-40B4-BE49-F238E27FC236}">
                <a16:creationId xmlns:a16="http://schemas.microsoft.com/office/drawing/2014/main" id="{9A171FEC-AF38-0A81-1610-AFC6261BBD51}"/>
              </a:ext>
            </a:extLst>
          </p:cNvPr>
          <p:cNvSpPr>
            <a:spLocks noGrp="1"/>
          </p:cNvSpPr>
          <p:nvPr>
            <p:ph type="body" idx="1"/>
          </p:nvPr>
        </p:nvSpPr>
        <p:spPr>
          <a:xfrm>
            <a:off x="2648608" y="638562"/>
            <a:ext cx="6260942" cy="3981000"/>
          </a:xfrm>
        </p:spPr>
        <p:txBody>
          <a:bodyPr/>
          <a:lstStyle/>
          <a:p>
            <a:r>
              <a:rPr lang="en-US"/>
              <a:t>We have been used to numerical features (such as number of bedrooms / bathrooms, income, are).</a:t>
            </a:r>
          </a:p>
          <a:p>
            <a:r>
              <a:rPr lang="en-US"/>
              <a:t>However, in practice, data comes from different forms.</a:t>
            </a:r>
          </a:p>
          <a:p>
            <a:pPr lvl="1"/>
            <a:r>
              <a:rPr lang="en-US"/>
              <a:t>There are three main data types:</a:t>
            </a:r>
          </a:p>
          <a:p>
            <a:pPr lvl="2"/>
            <a:r>
              <a:rPr lang="en-US" b="1"/>
              <a:t>Numeric</a:t>
            </a:r>
          </a:p>
          <a:p>
            <a:pPr lvl="2"/>
            <a:r>
              <a:rPr lang="en-US" b="1"/>
              <a:t>Categorical</a:t>
            </a:r>
            <a:r>
              <a:rPr lang="en-US"/>
              <a:t>: data that takes on a number of fixed possible values</a:t>
            </a:r>
          </a:p>
          <a:p>
            <a:pPr lvl="3"/>
            <a:r>
              <a:rPr lang="en-US" b="1"/>
              <a:t>Ordinal</a:t>
            </a:r>
            <a:r>
              <a:rPr lang="en-US"/>
              <a:t>: data that have ordered categories</a:t>
            </a:r>
          </a:p>
          <a:p>
            <a:pPr marL="1968500" lvl="4" indent="0">
              <a:buNone/>
            </a:pPr>
            <a:r>
              <a:rPr lang="en-US" err="1"/>
              <a:t>E.g</a:t>
            </a:r>
            <a:r>
              <a:rPr lang="en-US"/>
              <a:t>: credit quality (good / fair / bad)</a:t>
            </a:r>
          </a:p>
          <a:p>
            <a:pPr lvl="3"/>
            <a:r>
              <a:rPr lang="en-US" b="1"/>
              <a:t>Nominal</a:t>
            </a:r>
            <a:r>
              <a:rPr lang="en-US"/>
              <a:t>: data that doesn’t have ordered categories</a:t>
            </a:r>
          </a:p>
          <a:p>
            <a:pPr marL="1968500" lvl="4" indent="0">
              <a:buNone/>
            </a:pPr>
            <a:r>
              <a:rPr lang="en-US" err="1"/>
              <a:t>E.g</a:t>
            </a:r>
            <a:r>
              <a:rPr lang="en-US"/>
              <a:t>: home ownership (rent / own / mortgage)</a:t>
            </a:r>
          </a:p>
          <a:p>
            <a:pPr marL="1968500" lvl="4" indent="0">
              <a:buNone/>
            </a:pPr>
            <a:endParaRPr lang="en-US"/>
          </a:p>
          <a:p>
            <a:pPr lvl="1"/>
            <a:r>
              <a:rPr lang="en-US"/>
              <a:t>Reminder about the extra credit: Zip code is a categorically nominal variable</a:t>
            </a:r>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5713082D-AE78-40E5-A901-033DD37CF70A}"/>
                  </a:ext>
                </a:extLst>
              </p14:cNvPr>
              <p14:cNvContentPartPr/>
              <p14:nvPr/>
            </p14:nvContentPartPr>
            <p14:xfrm>
              <a:off x="4449240" y="1121760"/>
              <a:ext cx="3787560" cy="3281040"/>
            </p14:xfrm>
          </p:contentPart>
        </mc:Choice>
        <mc:Fallback>
          <p:pic>
            <p:nvPicPr>
              <p:cNvPr id="3" name="Ink 2">
                <a:extLst>
                  <a:ext uri="{FF2B5EF4-FFF2-40B4-BE49-F238E27FC236}">
                    <a16:creationId xmlns:a16="http://schemas.microsoft.com/office/drawing/2014/main" id="{5713082D-AE78-40E5-A901-033DD37CF70A}"/>
                  </a:ext>
                </a:extLst>
              </p:cNvPr>
              <p:cNvPicPr/>
              <p:nvPr/>
            </p:nvPicPr>
            <p:blipFill>
              <a:blip r:embed="rId4"/>
              <a:stretch>
                <a:fillRect/>
              </a:stretch>
            </p:blipFill>
            <p:spPr>
              <a:xfrm>
                <a:off x="4439880" y="1112400"/>
                <a:ext cx="3806280" cy="3299760"/>
              </a:xfrm>
              <a:prstGeom prst="rect">
                <a:avLst/>
              </a:prstGeom>
            </p:spPr>
          </p:pic>
        </mc:Fallback>
      </mc:AlternateContent>
    </p:spTree>
    <p:extLst>
      <p:ext uri="{BB962C8B-B14F-4D97-AF65-F5344CB8AC3E}">
        <p14:creationId xmlns:p14="http://schemas.microsoft.com/office/powerpoint/2010/main" val="2812001890"/>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Transforming categorical features</a:t>
            </a:r>
          </a:p>
        </p:txBody>
      </p:sp>
      <p:sp>
        <p:nvSpPr>
          <p:cNvPr id="19" name="Text Placeholder 4">
            <a:extLst>
              <a:ext uri="{FF2B5EF4-FFF2-40B4-BE49-F238E27FC236}">
                <a16:creationId xmlns:a16="http://schemas.microsoft.com/office/drawing/2014/main" id="{9A171FEC-AF38-0A81-1610-AFC6261BBD51}"/>
              </a:ext>
            </a:extLst>
          </p:cNvPr>
          <p:cNvSpPr>
            <a:spLocks noGrp="1"/>
          </p:cNvSpPr>
          <p:nvPr>
            <p:ph type="body" idx="1"/>
          </p:nvPr>
        </p:nvSpPr>
        <p:spPr>
          <a:xfrm>
            <a:off x="2648608" y="28963"/>
            <a:ext cx="6260942" cy="3981000"/>
          </a:xfrm>
        </p:spPr>
        <p:txBody>
          <a:bodyPr/>
          <a:lstStyle/>
          <a:p>
            <a:r>
              <a:rPr lang="en-US"/>
              <a:t>Depending on implementations, decision trees might not need you to transform data of categorical types into numeric values</a:t>
            </a:r>
          </a:p>
          <a:p>
            <a:r>
              <a:rPr lang="en-US"/>
              <a:t>However, in models that use differentiable loss functions (like Linear Regression / Logistic Regression, some forms of decision trees), you need to transform categorical data</a:t>
            </a:r>
          </a:p>
          <a:p>
            <a:pPr lvl="1"/>
            <a:r>
              <a:rPr lang="en-US" b="1"/>
              <a:t>Ordinal</a:t>
            </a:r>
            <a:r>
              <a:rPr lang="en-US"/>
              <a:t>: Transform into numbers of a certain order</a:t>
            </a:r>
          </a:p>
          <a:p>
            <a:pPr marL="596900" lvl="1" indent="0">
              <a:buNone/>
            </a:pPr>
            <a:r>
              <a:rPr lang="en-US"/>
              <a:t>	</a:t>
            </a:r>
            <a:r>
              <a:rPr lang="en-US" i="1" err="1"/>
              <a:t>e.g</a:t>
            </a:r>
            <a:r>
              <a:rPr lang="en-US" i="1"/>
              <a:t>: For 3 categories</a:t>
            </a:r>
            <a:r>
              <a:rPr lang="en-US" i="1">
                <a:sym typeface="Wingdings" pitchFamily="2" charset="2"/>
              </a:rPr>
              <a:t> (bad / fair / good)</a:t>
            </a:r>
          </a:p>
          <a:p>
            <a:pPr marL="596900" lvl="1" indent="0">
              <a:buNone/>
            </a:pPr>
            <a:r>
              <a:rPr lang="en-US" i="1">
                <a:sym typeface="Wingdings" pitchFamily="2" charset="2"/>
              </a:rPr>
              <a:t>		bad = 0, fair = 1, good = 2</a:t>
            </a:r>
            <a:endParaRPr lang="en-US" i="1"/>
          </a:p>
          <a:p>
            <a:pPr lvl="1"/>
            <a:r>
              <a:rPr lang="en-US" b="1"/>
              <a:t>Nominal</a:t>
            </a:r>
            <a:r>
              <a:rPr lang="en-US"/>
              <a:t>: Using one-hot encoding</a:t>
            </a:r>
          </a:p>
          <a:p>
            <a:pPr marL="1054100" lvl="2" indent="0">
              <a:buNone/>
            </a:pPr>
            <a:endParaRPr lang="en-US" i="1"/>
          </a:p>
        </p:txBody>
      </p:sp>
      <p:pic>
        <p:nvPicPr>
          <p:cNvPr id="2054" name="Picture 6" descr="Building a One Hot Encoding Layer with TensorFlow | by George Novack |  Towards Data Science">
            <a:extLst>
              <a:ext uri="{FF2B5EF4-FFF2-40B4-BE49-F238E27FC236}">
                <a16:creationId xmlns:a16="http://schemas.microsoft.com/office/drawing/2014/main" id="{C2F999BD-874A-F8F6-C454-3C509134E3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986" y="2655833"/>
            <a:ext cx="8590027" cy="240998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A37B016E-B9EE-4560-BE70-3A9F137DE358}"/>
                  </a:ext>
                </a:extLst>
              </p14:cNvPr>
              <p14:cNvContentPartPr/>
              <p14:nvPr/>
            </p14:nvContentPartPr>
            <p14:xfrm>
              <a:off x="1294560" y="2513520"/>
              <a:ext cx="6753600" cy="1899720"/>
            </p14:xfrm>
          </p:contentPart>
        </mc:Choice>
        <mc:Fallback>
          <p:pic>
            <p:nvPicPr>
              <p:cNvPr id="3" name="Ink 2">
                <a:extLst>
                  <a:ext uri="{FF2B5EF4-FFF2-40B4-BE49-F238E27FC236}">
                    <a16:creationId xmlns:a16="http://schemas.microsoft.com/office/drawing/2014/main" id="{A37B016E-B9EE-4560-BE70-3A9F137DE358}"/>
                  </a:ext>
                </a:extLst>
              </p:cNvPr>
              <p:cNvPicPr/>
              <p:nvPr/>
            </p:nvPicPr>
            <p:blipFill>
              <a:blip r:embed="rId5"/>
              <a:stretch>
                <a:fillRect/>
              </a:stretch>
            </p:blipFill>
            <p:spPr>
              <a:xfrm>
                <a:off x="1285200" y="2504160"/>
                <a:ext cx="6772320" cy="1918440"/>
              </a:xfrm>
              <a:prstGeom prst="rect">
                <a:avLst/>
              </a:prstGeom>
            </p:spPr>
          </p:pic>
        </mc:Fallback>
      </mc:AlternateContent>
    </p:spTree>
    <p:extLst>
      <p:ext uri="{BB962C8B-B14F-4D97-AF65-F5344CB8AC3E}">
        <p14:creationId xmlns:p14="http://schemas.microsoft.com/office/powerpoint/2010/main" val="1869885598"/>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Threshold split for numeric features</a:t>
            </a:r>
          </a:p>
        </p:txBody>
      </p:sp>
      <p:sp>
        <p:nvSpPr>
          <p:cNvPr id="9" name="Rectangle 8"/>
          <p:cNvSpPr/>
          <p:nvPr/>
        </p:nvSpPr>
        <p:spPr>
          <a:xfrm>
            <a:off x="5152438" y="1303658"/>
            <a:ext cx="1398814" cy="66732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b="1">
                <a:solidFill>
                  <a:schemeClr val="accent6"/>
                </a:solidFill>
                <a:latin typeface="Museo Sans 300" charset="0"/>
                <a:ea typeface="Museo Sans 300" charset="0"/>
                <a:cs typeface="Museo Sans 300" charset="0"/>
              </a:rPr>
              <a:t>Root</a:t>
            </a:r>
          </a:p>
          <a:p>
            <a:r>
              <a:rPr lang="en-US" sz="1800">
                <a:solidFill>
                  <a:schemeClr val="accent6"/>
                </a:solidFill>
                <a:latin typeface="Museo Sans 300" charset="0"/>
                <a:ea typeface="Museo Sans 300" charset="0"/>
                <a:cs typeface="Museo Sans 300" charset="0"/>
              </a:rPr>
              <a:t>     </a:t>
            </a:r>
            <a:r>
              <a:rPr lang="en-US" sz="1800">
                <a:solidFill>
                  <a:schemeClr val="accent3">
                    <a:lumMod val="75000"/>
                  </a:schemeClr>
                </a:solidFill>
                <a:latin typeface="Museo Sans 300" charset="0"/>
                <a:ea typeface="Museo Sans 300" charset="0"/>
                <a:cs typeface="Museo Sans 300" charset="0"/>
              </a:rPr>
              <a:t>22</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18</a:t>
            </a:r>
          </a:p>
        </p:txBody>
      </p:sp>
      <p:sp>
        <p:nvSpPr>
          <p:cNvPr id="33" name="Rectangle 32"/>
          <p:cNvSpPr/>
          <p:nvPr/>
        </p:nvSpPr>
        <p:spPr>
          <a:xfrm>
            <a:off x="3030381" y="1324649"/>
            <a:ext cx="1443024" cy="669414"/>
          </a:xfrm>
          <a:prstGeom prst="rect">
            <a:avLst/>
          </a:prstGeom>
        </p:spPr>
        <p:txBody>
          <a:bodyPr wrap="none">
            <a:spAutoFit/>
          </a:bodyPr>
          <a:lstStyle/>
          <a:p>
            <a:r>
              <a:rPr lang="en-US" sz="1875" b="1">
                <a:solidFill>
                  <a:schemeClr val="accent6"/>
                </a:solidFill>
                <a:latin typeface="Museo Sans 300" charset="0"/>
                <a:ea typeface="Museo Sans 300" charset="0"/>
                <a:cs typeface="Museo Sans 300" charset="0"/>
              </a:rPr>
              <a:t>Loan status:</a:t>
            </a:r>
            <a:r>
              <a:rPr lang="en-US" sz="1875">
                <a:solidFill>
                  <a:schemeClr val="accent6"/>
                </a:solidFill>
                <a:latin typeface="Museo Sans 300" charset="0"/>
                <a:ea typeface="Museo Sans 300" charset="0"/>
                <a:cs typeface="Museo Sans 300" charset="0"/>
              </a:rPr>
              <a:t> </a:t>
            </a:r>
          </a:p>
          <a:p>
            <a:r>
              <a:rPr lang="en-US" sz="1875">
                <a:solidFill>
                  <a:schemeClr val="accent3">
                    <a:lumMod val="75000"/>
                  </a:schemeClr>
                </a:solidFill>
                <a:latin typeface="Museo Sans 300" charset="0"/>
                <a:ea typeface="Museo Sans 300" charset="0"/>
                <a:cs typeface="Museo Sans 300" charset="0"/>
              </a:rPr>
              <a:t>Safe </a:t>
            </a:r>
            <a:r>
              <a:rPr lang="en-US" sz="1875">
                <a:solidFill>
                  <a:schemeClr val="accent4"/>
                </a:solidFill>
                <a:latin typeface="Museo Sans 300" charset="0"/>
                <a:ea typeface="Museo Sans 300" charset="0"/>
                <a:cs typeface="Museo Sans 300" charset="0"/>
              </a:rPr>
              <a:t>Risky</a:t>
            </a:r>
            <a:endParaRPr lang="en-US" sz="1875">
              <a:solidFill>
                <a:schemeClr val="accent3">
                  <a:lumMod val="75000"/>
                </a:schemeClr>
              </a:solidFill>
              <a:latin typeface="Museo Sans 300" charset="0"/>
              <a:ea typeface="Museo Sans 300" charset="0"/>
              <a:cs typeface="Museo Sans 300" charset="0"/>
            </a:endParaRPr>
          </a:p>
        </p:txBody>
      </p:sp>
      <p:grpSp>
        <p:nvGrpSpPr>
          <p:cNvPr id="3" name="Group 2"/>
          <p:cNvGrpSpPr/>
          <p:nvPr/>
        </p:nvGrpSpPr>
        <p:grpSpPr>
          <a:xfrm>
            <a:off x="6497816" y="1840531"/>
            <a:ext cx="4307723" cy="687524"/>
            <a:chOff x="5112073" y="2386310"/>
            <a:chExt cx="5743630" cy="916698"/>
          </a:xfrm>
        </p:grpSpPr>
        <p:cxnSp>
          <p:nvCxnSpPr>
            <p:cNvPr id="34" name="Straight Arrow Connector 33"/>
            <p:cNvCxnSpPr/>
            <p:nvPr/>
          </p:nvCxnSpPr>
          <p:spPr>
            <a:xfrm flipH="1">
              <a:off x="5112073" y="2809875"/>
              <a:ext cx="931026" cy="493133"/>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043100" y="2386310"/>
              <a:ext cx="4812603" cy="492442"/>
            </a:xfrm>
            <a:prstGeom prst="rect">
              <a:avLst/>
            </a:prstGeom>
            <a:noFill/>
            <a:ln>
              <a:noFill/>
            </a:ln>
          </p:spPr>
          <p:txBody>
            <a:bodyPr wrap="square" rtlCol="0">
              <a:spAutoFit/>
            </a:bodyPr>
            <a:lstStyle/>
            <a:p>
              <a:r>
                <a:rPr lang="en-US" sz="1800">
                  <a:solidFill>
                    <a:schemeClr val="accent6"/>
                  </a:solidFill>
                  <a:latin typeface="Museo Sans 300"/>
                  <a:cs typeface="Museo Sans 300"/>
                </a:rPr>
                <a:t>Split on </a:t>
              </a:r>
              <a:r>
                <a:rPr lang="en-US" sz="1800">
                  <a:latin typeface="Museo Sans 500"/>
                  <a:cs typeface="Museo Sans 500"/>
                </a:rPr>
                <a:t>Income</a:t>
              </a:r>
            </a:p>
          </p:txBody>
        </p:sp>
      </p:grpSp>
      <p:cxnSp>
        <p:nvCxnSpPr>
          <p:cNvPr id="26" name="Straight Arrow Connector 25"/>
          <p:cNvCxnSpPr>
            <a:stCxn id="9" idx="2"/>
            <a:endCxn id="39" idx="0"/>
          </p:cNvCxnSpPr>
          <p:nvPr/>
        </p:nvCxnSpPr>
        <p:spPr>
          <a:xfrm>
            <a:off x="5851845" y="1970980"/>
            <a:ext cx="0" cy="40310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3128642" y="2746720"/>
            <a:ext cx="1668557" cy="1221296"/>
            <a:chOff x="619841" y="3594561"/>
            <a:chExt cx="2224742" cy="1628395"/>
          </a:xfrm>
        </p:grpSpPr>
        <p:sp>
          <p:nvSpPr>
            <p:cNvPr id="21" name="Rectangle 20"/>
            <p:cNvSpPr/>
            <p:nvPr/>
          </p:nvSpPr>
          <p:spPr>
            <a:xfrm>
              <a:off x="619841" y="4333193"/>
              <a:ext cx="2224742"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&lt; $60K</a:t>
              </a:r>
            </a:p>
            <a:p>
              <a:pPr algn="ctr"/>
              <a:r>
                <a:rPr lang="en-US" sz="1800">
                  <a:solidFill>
                    <a:schemeClr val="accent3">
                      <a:lumMod val="75000"/>
                    </a:schemeClr>
                  </a:solidFill>
                  <a:latin typeface="Museo Sans 300" charset="0"/>
                  <a:ea typeface="Museo Sans 300" charset="0"/>
                  <a:cs typeface="Museo Sans 300" charset="0"/>
                </a:rPr>
                <a:t>8</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13</a:t>
              </a:r>
            </a:p>
          </p:txBody>
        </p:sp>
        <p:cxnSp>
          <p:nvCxnSpPr>
            <p:cNvPr id="27" name="Elbow Connector 26"/>
            <p:cNvCxnSpPr>
              <a:stCxn id="39" idx="1"/>
              <a:endCxn id="21" idx="0"/>
            </p:cNvCxnSpPr>
            <p:nvPr/>
          </p:nvCxnSpPr>
          <p:spPr>
            <a:xfrm rot="10800000" flipV="1">
              <a:off x="1732213" y="3594561"/>
              <a:ext cx="1093376" cy="738631"/>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grpSp>
      <p:grpSp>
        <p:nvGrpSpPr>
          <p:cNvPr id="7" name="Group 6"/>
          <p:cNvGrpSpPr/>
          <p:nvPr/>
        </p:nvGrpSpPr>
        <p:grpSpPr>
          <a:xfrm>
            <a:off x="6920737" y="2746721"/>
            <a:ext cx="1644546" cy="1254904"/>
            <a:chOff x="5675968" y="3594562"/>
            <a:chExt cx="2192728" cy="1673205"/>
          </a:xfrm>
        </p:grpSpPr>
        <p:sp>
          <p:nvSpPr>
            <p:cNvPr id="23" name="Rectangle 22"/>
            <p:cNvSpPr/>
            <p:nvPr/>
          </p:nvSpPr>
          <p:spPr>
            <a:xfrm>
              <a:off x="5675968" y="4378004"/>
              <a:ext cx="2192728"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&gt;= $60K</a:t>
              </a:r>
            </a:p>
            <a:p>
              <a:pPr algn="ctr"/>
              <a:r>
                <a:rPr lang="en-US" sz="1800">
                  <a:solidFill>
                    <a:schemeClr val="accent3">
                      <a:lumMod val="75000"/>
                    </a:schemeClr>
                  </a:solidFill>
                  <a:latin typeface="Museo Sans 300" charset="0"/>
                  <a:ea typeface="Museo Sans 300" charset="0"/>
                  <a:cs typeface="Museo Sans 300" charset="0"/>
                </a:rPr>
                <a:t>14</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5</a:t>
              </a:r>
            </a:p>
          </p:txBody>
        </p:sp>
        <p:cxnSp>
          <p:nvCxnSpPr>
            <p:cNvPr id="28" name="Elbow Connector 27"/>
            <p:cNvCxnSpPr>
              <a:stCxn id="39" idx="3"/>
              <a:endCxn id="23" idx="0"/>
            </p:cNvCxnSpPr>
            <p:nvPr/>
          </p:nvCxnSpPr>
          <p:spPr>
            <a:xfrm>
              <a:off x="5675968" y="3594562"/>
              <a:ext cx="1096364" cy="783443"/>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sp>
        <p:nvSpPr>
          <p:cNvPr id="39" name="Diamond 38"/>
          <p:cNvSpPr/>
          <p:nvPr/>
        </p:nvSpPr>
        <p:spPr>
          <a:xfrm>
            <a:off x="4782953" y="2374081"/>
            <a:ext cx="2137784" cy="74527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650">
                <a:solidFill>
                  <a:schemeClr val="accent6"/>
                </a:solidFill>
                <a:latin typeface="Museo Sans 300" charset="0"/>
                <a:ea typeface="Museo Sans 300" charset="0"/>
                <a:cs typeface="Museo Sans 300" charset="0"/>
              </a:rPr>
              <a:t>Income?</a:t>
            </a:r>
            <a:r>
              <a:rPr lang="en-US" sz="1500">
                <a:solidFill>
                  <a:schemeClr val="accent6"/>
                </a:solidFill>
                <a:latin typeface="Museo Sans 300" charset="0"/>
                <a:ea typeface="Museo Sans 300" charset="0"/>
                <a:cs typeface="Museo Sans 300" charset="0"/>
              </a:rPr>
              <a:t> </a:t>
            </a:r>
          </a:p>
        </p:txBody>
      </p:sp>
      <p:grpSp>
        <p:nvGrpSpPr>
          <p:cNvPr id="5" name="Group 4"/>
          <p:cNvGrpSpPr/>
          <p:nvPr/>
        </p:nvGrpSpPr>
        <p:grpSpPr>
          <a:xfrm>
            <a:off x="3966530" y="3773108"/>
            <a:ext cx="2806445" cy="989475"/>
            <a:chOff x="1737025" y="4963075"/>
            <a:chExt cx="3741926" cy="1319299"/>
          </a:xfrm>
        </p:grpSpPr>
        <p:cxnSp>
          <p:nvCxnSpPr>
            <p:cNvPr id="41" name="Straight Arrow Connector 40"/>
            <p:cNvCxnSpPr/>
            <p:nvPr/>
          </p:nvCxnSpPr>
          <p:spPr>
            <a:xfrm flipV="1">
              <a:off x="4297816" y="4963075"/>
              <a:ext cx="1181135" cy="618972"/>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1737025" y="5482156"/>
              <a:ext cx="2670330" cy="800218"/>
            </a:xfrm>
            <a:prstGeom prst="rect">
              <a:avLst/>
            </a:prstGeom>
            <a:noFill/>
            <a:ln>
              <a:noFill/>
            </a:ln>
          </p:spPr>
          <p:txBody>
            <a:bodyPr wrap="square" rtlCol="0">
              <a:spAutoFit/>
            </a:bodyPr>
            <a:lstStyle/>
            <a:p>
              <a:r>
                <a:rPr lang="en-US" sz="1650">
                  <a:solidFill>
                    <a:schemeClr val="accent6"/>
                  </a:solidFill>
                  <a:latin typeface="Museo Sans 300"/>
                  <a:cs typeface="Museo Sans 300"/>
                </a:rPr>
                <a:t>Subset of data with </a:t>
              </a:r>
              <a:r>
                <a:rPr lang="en-US" sz="1650">
                  <a:solidFill>
                    <a:schemeClr val="accent5"/>
                  </a:solidFill>
                  <a:latin typeface="Museo Sans 500"/>
                  <a:cs typeface="Museo Sans 500"/>
                </a:rPr>
                <a:t>Income &gt;= $60K</a:t>
              </a:r>
            </a:p>
          </p:txBody>
        </p:sp>
      </p:grpSp>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63A38307-D956-496C-9515-9BECEBB72C2F}"/>
                  </a:ext>
                </a:extLst>
              </p14:cNvPr>
              <p14:cNvContentPartPr/>
              <p14:nvPr/>
            </p14:nvContentPartPr>
            <p14:xfrm>
              <a:off x="3709080" y="134640"/>
              <a:ext cx="3879720" cy="887400"/>
            </p14:xfrm>
          </p:contentPart>
        </mc:Choice>
        <mc:Fallback>
          <p:pic>
            <p:nvPicPr>
              <p:cNvPr id="4" name="Ink 3">
                <a:extLst>
                  <a:ext uri="{FF2B5EF4-FFF2-40B4-BE49-F238E27FC236}">
                    <a16:creationId xmlns:a16="http://schemas.microsoft.com/office/drawing/2014/main" id="{63A38307-D956-496C-9515-9BECEBB72C2F}"/>
                  </a:ext>
                </a:extLst>
              </p:cNvPr>
              <p:cNvPicPr/>
              <p:nvPr/>
            </p:nvPicPr>
            <p:blipFill>
              <a:blip r:embed="rId4"/>
              <a:stretch>
                <a:fillRect/>
              </a:stretch>
            </p:blipFill>
            <p:spPr>
              <a:xfrm>
                <a:off x="3699720" y="125280"/>
                <a:ext cx="3898440" cy="906120"/>
              </a:xfrm>
              <a:prstGeom prst="rect">
                <a:avLst/>
              </a:prstGeom>
            </p:spPr>
          </p:pic>
        </mc:Fallback>
      </mc:AlternateContent>
    </p:spTree>
    <p:extLst>
      <p:ext uri="{BB962C8B-B14F-4D97-AF65-F5344CB8AC3E}">
        <p14:creationId xmlns:p14="http://schemas.microsoft.com/office/powerpoint/2010/main" val="11416755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Best threshold?</a:t>
            </a:r>
          </a:p>
        </p:txBody>
      </p:sp>
      <p:sp>
        <p:nvSpPr>
          <p:cNvPr id="5" name="Text Placeholder 4">
            <a:extLst>
              <a:ext uri="{FF2B5EF4-FFF2-40B4-BE49-F238E27FC236}">
                <a16:creationId xmlns:a16="http://schemas.microsoft.com/office/drawing/2014/main" id="{DEE3B946-273A-0E49-B0C7-02A9CEBFDE84}"/>
              </a:ext>
            </a:extLst>
          </p:cNvPr>
          <p:cNvSpPr>
            <a:spLocks noGrp="1"/>
          </p:cNvSpPr>
          <p:nvPr>
            <p:ph type="body" idx="1"/>
          </p:nvPr>
        </p:nvSpPr>
        <p:spPr/>
        <p:txBody>
          <a:bodyPr/>
          <a:lstStyle/>
          <a:p>
            <a:endParaRPr lang="en-US"/>
          </a:p>
        </p:txBody>
      </p:sp>
      <p:grpSp>
        <p:nvGrpSpPr>
          <p:cNvPr id="3" name="Group 2"/>
          <p:cNvGrpSpPr/>
          <p:nvPr/>
        </p:nvGrpSpPr>
        <p:grpSpPr>
          <a:xfrm>
            <a:off x="3108316" y="1625802"/>
            <a:ext cx="2458366" cy="754217"/>
            <a:chOff x="778707" y="1575330"/>
            <a:chExt cx="3277821" cy="1005622"/>
          </a:xfrm>
        </p:grpSpPr>
        <p:sp>
          <p:nvSpPr>
            <p:cNvPr id="29" name="Rectangle 28"/>
            <p:cNvSpPr/>
            <p:nvPr/>
          </p:nvSpPr>
          <p:spPr>
            <a:xfrm>
              <a:off x="778707" y="1575330"/>
              <a:ext cx="3039033" cy="861774"/>
            </a:xfrm>
            <a:prstGeom prst="rect">
              <a:avLst/>
            </a:prstGeom>
          </p:spPr>
          <p:txBody>
            <a:bodyPr wrap="square">
              <a:spAutoFit/>
            </a:bodyPr>
            <a:lstStyle/>
            <a:p>
              <a:pPr lvl="0">
                <a:spcBef>
                  <a:spcPct val="20000"/>
                </a:spcBef>
                <a:buClr>
                  <a:srgbClr val="5D5555"/>
                </a:buClr>
              </a:pPr>
              <a:r>
                <a:rPr lang="en-US" sz="1800" b="1">
                  <a:solidFill>
                    <a:srgbClr val="2B2728"/>
                  </a:solidFill>
                  <a:latin typeface="Museo Sans 500"/>
                  <a:cs typeface="Museo Sans 500"/>
                </a:rPr>
                <a:t>Infinite possible values of t</a:t>
              </a:r>
            </a:p>
          </p:txBody>
        </p:sp>
        <p:cxnSp>
          <p:nvCxnSpPr>
            <p:cNvPr id="34" name="Straight Arrow Connector 33"/>
            <p:cNvCxnSpPr/>
            <p:nvPr/>
          </p:nvCxnSpPr>
          <p:spPr>
            <a:xfrm>
              <a:off x="2887795" y="2231702"/>
              <a:ext cx="1168733" cy="34925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8" name="Group 7"/>
          <p:cNvGrpSpPr/>
          <p:nvPr/>
        </p:nvGrpSpPr>
        <p:grpSpPr>
          <a:xfrm>
            <a:off x="2571323" y="2906498"/>
            <a:ext cx="3643550" cy="1889025"/>
            <a:chOff x="62716" y="3282924"/>
            <a:chExt cx="4858067" cy="2518700"/>
          </a:xfrm>
        </p:grpSpPr>
        <p:sp>
          <p:nvSpPr>
            <p:cNvPr id="42" name="Rectangle 41"/>
            <p:cNvSpPr/>
            <p:nvPr/>
          </p:nvSpPr>
          <p:spPr>
            <a:xfrm>
              <a:off x="1509193" y="3282924"/>
              <a:ext cx="2507800" cy="492443"/>
            </a:xfrm>
            <a:prstGeom prst="rect">
              <a:avLst/>
            </a:prstGeom>
            <a:ln w="25400">
              <a:noFill/>
            </a:ln>
          </p:spPr>
          <p:txBody>
            <a:bodyPr wrap="square">
              <a:spAutoFit/>
            </a:bodyPr>
            <a:lstStyle/>
            <a:p>
              <a:pPr lvl="0" algn="ctr">
                <a:spcBef>
                  <a:spcPct val="20000"/>
                </a:spcBef>
                <a:buClr>
                  <a:srgbClr val="5D5555"/>
                </a:buClr>
              </a:pPr>
              <a:r>
                <a:rPr lang="en-US" sz="1800">
                  <a:solidFill>
                    <a:schemeClr val="accent6"/>
                  </a:solidFill>
                  <a:latin typeface="Museo Sans 500"/>
                  <a:ea typeface="Museo Sans 300" charset="0"/>
                  <a:cs typeface="Museo Sans 500"/>
                </a:rPr>
                <a:t>Income &lt;  t</a:t>
              </a:r>
              <a:r>
                <a:rPr lang="en-US" sz="1800" baseline="30000">
                  <a:solidFill>
                    <a:schemeClr val="accent6"/>
                  </a:solidFill>
                  <a:latin typeface="Museo Sans 500"/>
                  <a:ea typeface="Museo Sans 300" charset="0"/>
                  <a:cs typeface="Museo Sans 500"/>
                </a:rPr>
                <a:t>*</a:t>
              </a:r>
            </a:p>
          </p:txBody>
        </p:sp>
        <p:sp>
          <p:nvSpPr>
            <p:cNvPr id="36" name="Rectangle 35"/>
            <p:cNvSpPr/>
            <p:nvPr/>
          </p:nvSpPr>
          <p:spPr>
            <a:xfrm>
              <a:off x="62716" y="3752810"/>
              <a:ext cx="4858067" cy="2048814"/>
            </a:xfrm>
            <a:prstGeom prst="rect">
              <a:avLst/>
            </a:prstGeom>
            <a:solidFill>
              <a:schemeClr val="accent3">
                <a:lumMod val="40000"/>
                <a:lumOff val="6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grpSp>
      <p:grpSp>
        <p:nvGrpSpPr>
          <p:cNvPr id="9" name="Group 8"/>
          <p:cNvGrpSpPr/>
          <p:nvPr/>
        </p:nvGrpSpPr>
        <p:grpSpPr>
          <a:xfrm>
            <a:off x="6286314" y="2906498"/>
            <a:ext cx="2857686" cy="1889025"/>
            <a:chOff x="5016039" y="3282924"/>
            <a:chExt cx="3810248" cy="2518700"/>
          </a:xfrm>
        </p:grpSpPr>
        <p:sp>
          <p:nvSpPr>
            <p:cNvPr id="43" name="Rectangle 42"/>
            <p:cNvSpPr/>
            <p:nvPr/>
          </p:nvSpPr>
          <p:spPr>
            <a:xfrm>
              <a:off x="5850523" y="3282924"/>
              <a:ext cx="2507800" cy="492443"/>
            </a:xfrm>
            <a:prstGeom prst="rect">
              <a:avLst/>
            </a:prstGeom>
            <a:ln w="25400">
              <a:noFill/>
            </a:ln>
          </p:spPr>
          <p:txBody>
            <a:bodyPr wrap="square">
              <a:spAutoFit/>
            </a:bodyPr>
            <a:lstStyle/>
            <a:p>
              <a:pPr lvl="0" algn="ctr">
                <a:spcBef>
                  <a:spcPct val="20000"/>
                </a:spcBef>
                <a:buClr>
                  <a:srgbClr val="5D5555"/>
                </a:buClr>
              </a:pPr>
              <a:r>
                <a:rPr lang="en-US" sz="1800">
                  <a:solidFill>
                    <a:schemeClr val="accent6"/>
                  </a:solidFill>
                  <a:latin typeface="Museo Sans 500"/>
                  <a:ea typeface="Museo Sans 300" charset="0"/>
                  <a:cs typeface="Museo Sans 500"/>
                </a:rPr>
                <a:t>Income &gt;= t</a:t>
              </a:r>
              <a:r>
                <a:rPr lang="en-US" sz="1800" baseline="30000">
                  <a:solidFill>
                    <a:schemeClr val="accent6"/>
                  </a:solidFill>
                  <a:latin typeface="Museo Sans 500"/>
                  <a:ea typeface="Museo Sans 300" charset="0"/>
                  <a:cs typeface="Museo Sans 500"/>
                </a:rPr>
                <a:t>*</a:t>
              </a:r>
            </a:p>
          </p:txBody>
        </p:sp>
        <p:sp>
          <p:nvSpPr>
            <p:cNvPr id="37" name="Rectangle 36"/>
            <p:cNvSpPr/>
            <p:nvPr/>
          </p:nvSpPr>
          <p:spPr>
            <a:xfrm>
              <a:off x="5016039" y="3752810"/>
              <a:ext cx="3810248" cy="2048814"/>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grpSp>
      <p:sp>
        <p:nvSpPr>
          <p:cNvPr id="74" name="Rectangle 73"/>
          <p:cNvSpPr/>
          <p:nvPr/>
        </p:nvSpPr>
        <p:spPr>
          <a:xfrm>
            <a:off x="8252850" y="3253107"/>
            <a:ext cx="609462" cy="581698"/>
          </a:xfrm>
          <a:prstGeom prst="rect">
            <a:avLst/>
          </a:prstGeom>
        </p:spPr>
        <p:txBody>
          <a:bodyPr wrap="none">
            <a:spAutoFit/>
          </a:bodyPr>
          <a:lstStyle/>
          <a:p>
            <a:pPr algn="r"/>
            <a:r>
              <a:rPr lang="en-US" sz="1500">
                <a:solidFill>
                  <a:schemeClr val="accent6"/>
                </a:solidFill>
                <a:latin typeface="Museo Sans 500"/>
                <a:cs typeface="Museo Sans 500"/>
              </a:rPr>
              <a:t>Safe</a:t>
            </a:r>
          </a:p>
          <a:p>
            <a:pPr>
              <a:lnSpc>
                <a:spcPct val="120000"/>
              </a:lnSpc>
            </a:pPr>
            <a:r>
              <a:rPr lang="en-US" sz="1500">
                <a:solidFill>
                  <a:schemeClr val="accent6"/>
                </a:solidFill>
                <a:latin typeface="Museo Sans 500"/>
                <a:cs typeface="Museo Sans 500"/>
              </a:rPr>
              <a:t>Risky</a:t>
            </a:r>
            <a:endParaRPr lang="en-US" sz="1500">
              <a:solidFill>
                <a:schemeClr val="accent3">
                  <a:lumMod val="75000"/>
                </a:schemeClr>
              </a:solidFill>
              <a:latin typeface="Museo Sans 500"/>
              <a:cs typeface="Museo Sans 500"/>
            </a:endParaRPr>
          </a:p>
        </p:txBody>
      </p:sp>
      <p:sp>
        <p:nvSpPr>
          <p:cNvPr id="75" name="Oval 74"/>
          <p:cNvSpPr>
            <a:spLocks noChangeAspect="1"/>
          </p:cNvSpPr>
          <p:nvPr/>
        </p:nvSpPr>
        <p:spPr>
          <a:xfrm>
            <a:off x="8839176" y="3261158"/>
            <a:ext cx="112334" cy="265433"/>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76" name="Oval 75"/>
          <p:cNvSpPr/>
          <p:nvPr/>
        </p:nvSpPr>
        <p:spPr>
          <a:xfrm>
            <a:off x="8834428" y="3583355"/>
            <a:ext cx="112333" cy="241946"/>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77" name="Rectangle 76"/>
          <p:cNvSpPr/>
          <p:nvPr/>
        </p:nvSpPr>
        <p:spPr>
          <a:xfrm>
            <a:off x="2850704" y="3464683"/>
            <a:ext cx="833883" cy="346249"/>
          </a:xfrm>
          <a:prstGeom prst="rect">
            <a:avLst/>
          </a:prstGeom>
        </p:spPr>
        <p:txBody>
          <a:bodyPr wrap="none">
            <a:spAutoFit/>
          </a:bodyPr>
          <a:lstStyle/>
          <a:p>
            <a:r>
              <a:rPr lang="en-US" sz="1650" b="1">
                <a:solidFill>
                  <a:schemeClr val="accent1"/>
                </a:solidFill>
                <a:latin typeface="Museo Sans 500" charset="0"/>
                <a:ea typeface="Museo Sans 500" charset="0"/>
                <a:cs typeface="Museo Sans 500" charset="0"/>
              </a:rPr>
              <a:t>Income</a:t>
            </a:r>
          </a:p>
        </p:txBody>
      </p:sp>
      <p:sp>
        <p:nvSpPr>
          <p:cNvPr id="78" name="TextBox 77"/>
          <p:cNvSpPr txBox="1"/>
          <p:nvPr/>
        </p:nvSpPr>
        <p:spPr>
          <a:xfrm>
            <a:off x="8224604" y="4231366"/>
            <a:ext cx="530915" cy="253916"/>
          </a:xfrm>
          <a:prstGeom prst="rect">
            <a:avLst/>
          </a:prstGeom>
          <a:noFill/>
        </p:spPr>
        <p:txBody>
          <a:bodyPr wrap="none" rtlCol="0">
            <a:spAutoFit/>
          </a:bodyPr>
          <a:lstStyle/>
          <a:p>
            <a:r>
              <a:rPr lang="en-US" sz="1050">
                <a:latin typeface="Museo Sans 300"/>
                <a:cs typeface="Museo Sans 300"/>
              </a:rPr>
              <a:t>$120K</a:t>
            </a:r>
          </a:p>
        </p:txBody>
      </p:sp>
      <p:sp>
        <p:nvSpPr>
          <p:cNvPr id="79" name="TextBox 78"/>
          <p:cNvSpPr txBox="1"/>
          <p:nvPr/>
        </p:nvSpPr>
        <p:spPr>
          <a:xfrm>
            <a:off x="3120267" y="4231366"/>
            <a:ext cx="461986" cy="253916"/>
          </a:xfrm>
          <a:prstGeom prst="rect">
            <a:avLst/>
          </a:prstGeom>
          <a:noFill/>
        </p:spPr>
        <p:txBody>
          <a:bodyPr wrap="none" rtlCol="0">
            <a:spAutoFit/>
          </a:bodyPr>
          <a:lstStyle/>
          <a:p>
            <a:r>
              <a:rPr lang="en-US" sz="1050">
                <a:latin typeface="Museo Sans 300"/>
                <a:cs typeface="Museo Sans 300"/>
              </a:rPr>
              <a:t>$10K</a:t>
            </a:r>
          </a:p>
        </p:txBody>
      </p:sp>
      <p:grpSp>
        <p:nvGrpSpPr>
          <p:cNvPr id="10" name="Group 9"/>
          <p:cNvGrpSpPr/>
          <p:nvPr/>
        </p:nvGrpSpPr>
        <p:grpSpPr>
          <a:xfrm>
            <a:off x="5387590" y="2249050"/>
            <a:ext cx="2132026" cy="2654349"/>
            <a:chOff x="3817740" y="2406327"/>
            <a:chExt cx="2842701" cy="3539132"/>
          </a:xfrm>
        </p:grpSpPr>
        <p:sp>
          <p:nvSpPr>
            <p:cNvPr id="31" name="Rectangle 30"/>
            <p:cNvSpPr/>
            <p:nvPr/>
          </p:nvSpPr>
          <p:spPr>
            <a:xfrm>
              <a:off x="3817740" y="2406327"/>
              <a:ext cx="2842701" cy="553997"/>
            </a:xfrm>
            <a:prstGeom prst="rect">
              <a:avLst/>
            </a:prstGeom>
            <a:ln w="25400">
              <a:noFill/>
            </a:ln>
          </p:spPr>
          <p:txBody>
            <a:bodyPr wrap="square">
              <a:spAutoFit/>
            </a:bodyPr>
            <a:lstStyle/>
            <a:p>
              <a:pPr lvl="0" algn="ctr">
                <a:spcBef>
                  <a:spcPct val="20000"/>
                </a:spcBef>
                <a:buClr>
                  <a:srgbClr val="5D5555"/>
                </a:buClr>
              </a:pPr>
              <a:r>
                <a:rPr lang="en-US" sz="2100">
                  <a:solidFill>
                    <a:schemeClr val="accent1"/>
                  </a:solidFill>
                  <a:latin typeface="Museo Sans 500"/>
                  <a:ea typeface="Museo Sans 300" charset="0"/>
                  <a:cs typeface="Museo Sans 500"/>
                </a:rPr>
                <a:t>Income = t</a:t>
              </a:r>
              <a:r>
                <a:rPr lang="en-US" sz="2100" baseline="30000">
                  <a:solidFill>
                    <a:schemeClr val="accent1"/>
                  </a:solidFill>
                  <a:latin typeface="Museo Sans 500"/>
                  <a:ea typeface="Museo Sans 300" charset="0"/>
                  <a:cs typeface="Museo Sans 500"/>
                </a:rPr>
                <a:t>*</a:t>
              </a:r>
              <a:endParaRPr lang="en-US" sz="2100" baseline="30000">
                <a:solidFill>
                  <a:schemeClr val="accent6"/>
                </a:solidFill>
                <a:latin typeface="Museo Sans 500"/>
                <a:ea typeface="Museo Sans 300" charset="0"/>
                <a:cs typeface="Museo Sans 500"/>
              </a:endParaRPr>
            </a:p>
          </p:txBody>
        </p:sp>
        <p:cxnSp>
          <p:nvCxnSpPr>
            <p:cNvPr id="35" name="Straight Connector 34"/>
            <p:cNvCxnSpPr/>
            <p:nvPr/>
          </p:nvCxnSpPr>
          <p:spPr>
            <a:xfrm flipV="1">
              <a:off x="4971901" y="3108397"/>
              <a:ext cx="0" cy="2837062"/>
            </a:xfrm>
            <a:prstGeom prst="line">
              <a:avLst/>
            </a:prstGeom>
            <a:ln w="38100" cmpd="sng">
              <a:solidFill>
                <a:schemeClr val="accent1"/>
              </a:solidFill>
              <a:prstDash val="sysDash"/>
            </a:ln>
            <a:effectLst/>
          </p:spPr>
          <p:style>
            <a:lnRef idx="3">
              <a:schemeClr val="accent5"/>
            </a:lnRef>
            <a:fillRef idx="0">
              <a:schemeClr val="accent5"/>
            </a:fillRef>
            <a:effectRef idx="2">
              <a:schemeClr val="accent5"/>
            </a:effectRef>
            <a:fontRef idx="minor">
              <a:schemeClr val="tx1"/>
            </a:fontRef>
          </p:style>
        </p:cxnSp>
      </p:grpSp>
      <p:cxnSp>
        <p:nvCxnSpPr>
          <p:cNvPr id="82" name="Straight Arrow Connector 81"/>
          <p:cNvCxnSpPr/>
          <p:nvPr/>
        </p:nvCxnSpPr>
        <p:spPr>
          <a:xfrm flipH="1">
            <a:off x="3017993" y="4062498"/>
            <a:ext cx="6062849" cy="0"/>
          </a:xfrm>
          <a:prstGeom prst="straightConnector1">
            <a:avLst/>
          </a:prstGeom>
          <a:ln>
            <a:solidFill>
              <a:schemeClr val="accent5"/>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83" name="Oval 82"/>
          <p:cNvSpPr/>
          <p:nvPr/>
        </p:nvSpPr>
        <p:spPr>
          <a:xfrm>
            <a:off x="6744888" y="3882150"/>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4" name="Oval 83"/>
          <p:cNvSpPr>
            <a:spLocks noChangeAspect="1"/>
          </p:cNvSpPr>
          <p:nvPr/>
        </p:nvSpPr>
        <p:spPr>
          <a:xfrm>
            <a:off x="5222728" y="3886425"/>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5" name="Oval 84"/>
          <p:cNvSpPr/>
          <p:nvPr/>
        </p:nvSpPr>
        <p:spPr>
          <a:xfrm>
            <a:off x="5839497" y="3894056"/>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6" name="Oval 85"/>
          <p:cNvSpPr>
            <a:spLocks noChangeAspect="1"/>
          </p:cNvSpPr>
          <p:nvPr/>
        </p:nvSpPr>
        <p:spPr>
          <a:xfrm>
            <a:off x="6452877" y="3882557"/>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7" name="Oval 86"/>
          <p:cNvSpPr/>
          <p:nvPr/>
        </p:nvSpPr>
        <p:spPr>
          <a:xfrm>
            <a:off x="4422268" y="388642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8" name="Oval 87"/>
          <p:cNvSpPr>
            <a:spLocks noChangeAspect="1"/>
          </p:cNvSpPr>
          <p:nvPr/>
        </p:nvSpPr>
        <p:spPr>
          <a:xfrm>
            <a:off x="4186252" y="3894057"/>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9" name="Oval 88"/>
          <p:cNvSpPr/>
          <p:nvPr/>
        </p:nvSpPr>
        <p:spPr>
          <a:xfrm>
            <a:off x="5496795" y="3887319"/>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0" name="Oval 89"/>
          <p:cNvSpPr>
            <a:spLocks noChangeAspect="1"/>
          </p:cNvSpPr>
          <p:nvPr/>
        </p:nvSpPr>
        <p:spPr>
          <a:xfrm>
            <a:off x="8045486" y="3878217"/>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1" name="Oval 90"/>
          <p:cNvSpPr/>
          <p:nvPr/>
        </p:nvSpPr>
        <p:spPr>
          <a:xfrm>
            <a:off x="7774518" y="3874644"/>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2" name="Oval 91"/>
          <p:cNvSpPr>
            <a:spLocks noChangeAspect="1"/>
          </p:cNvSpPr>
          <p:nvPr/>
        </p:nvSpPr>
        <p:spPr>
          <a:xfrm>
            <a:off x="8316454" y="3882491"/>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3" name="Oval 92"/>
          <p:cNvSpPr/>
          <p:nvPr/>
        </p:nvSpPr>
        <p:spPr>
          <a:xfrm>
            <a:off x="7220995" y="3882150"/>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4" name="Oval 93"/>
          <p:cNvSpPr/>
          <p:nvPr/>
        </p:nvSpPr>
        <p:spPr>
          <a:xfrm>
            <a:off x="3663375" y="3885787"/>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5" name="Oval 94"/>
          <p:cNvSpPr>
            <a:spLocks noChangeAspect="1"/>
          </p:cNvSpPr>
          <p:nvPr/>
        </p:nvSpPr>
        <p:spPr>
          <a:xfrm>
            <a:off x="3417549" y="3882150"/>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6" name="Oval 95"/>
          <p:cNvSpPr/>
          <p:nvPr/>
        </p:nvSpPr>
        <p:spPr>
          <a:xfrm>
            <a:off x="4926147" y="3874644"/>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7" name="Oval 96"/>
          <p:cNvSpPr>
            <a:spLocks noChangeAspect="1"/>
          </p:cNvSpPr>
          <p:nvPr/>
        </p:nvSpPr>
        <p:spPr>
          <a:xfrm>
            <a:off x="4690131" y="3882276"/>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Tree>
    <p:extLst>
      <p:ext uri="{BB962C8B-B14F-4D97-AF65-F5344CB8AC3E}">
        <p14:creationId xmlns:p14="http://schemas.microsoft.com/office/powerpoint/2010/main" val="1535253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Threshold between points</a:t>
            </a:r>
          </a:p>
        </p:txBody>
      </p:sp>
      <p:cxnSp>
        <p:nvCxnSpPr>
          <p:cNvPr id="48" name="Straight Arrow Connector 47"/>
          <p:cNvCxnSpPr/>
          <p:nvPr/>
        </p:nvCxnSpPr>
        <p:spPr>
          <a:xfrm flipH="1">
            <a:off x="2607106" y="3798783"/>
            <a:ext cx="6062849" cy="0"/>
          </a:xfrm>
          <a:prstGeom prst="straightConnector1">
            <a:avLst/>
          </a:prstGeom>
          <a:ln>
            <a:solidFill>
              <a:schemeClr val="accent5"/>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66" name="Rectangle 65"/>
          <p:cNvSpPr/>
          <p:nvPr/>
        </p:nvSpPr>
        <p:spPr>
          <a:xfrm>
            <a:off x="2718930" y="3174003"/>
            <a:ext cx="833883" cy="346249"/>
          </a:xfrm>
          <a:prstGeom prst="rect">
            <a:avLst/>
          </a:prstGeom>
        </p:spPr>
        <p:txBody>
          <a:bodyPr wrap="none">
            <a:spAutoFit/>
          </a:bodyPr>
          <a:lstStyle/>
          <a:p>
            <a:r>
              <a:rPr lang="en-US" sz="1650" b="1">
                <a:solidFill>
                  <a:schemeClr val="accent1"/>
                </a:solidFill>
                <a:latin typeface="Museo Sans 500" charset="0"/>
                <a:ea typeface="Museo Sans 500" charset="0"/>
                <a:cs typeface="Museo Sans 500" charset="0"/>
              </a:rPr>
              <a:t>Income</a:t>
            </a:r>
          </a:p>
        </p:txBody>
      </p:sp>
      <p:sp>
        <p:nvSpPr>
          <p:cNvPr id="32" name="TextBox 31"/>
          <p:cNvSpPr txBox="1"/>
          <p:nvPr/>
        </p:nvSpPr>
        <p:spPr>
          <a:xfrm>
            <a:off x="7981006" y="3938401"/>
            <a:ext cx="530915" cy="253916"/>
          </a:xfrm>
          <a:prstGeom prst="rect">
            <a:avLst/>
          </a:prstGeom>
          <a:noFill/>
        </p:spPr>
        <p:txBody>
          <a:bodyPr wrap="none" rtlCol="0">
            <a:spAutoFit/>
          </a:bodyPr>
          <a:lstStyle/>
          <a:p>
            <a:r>
              <a:rPr lang="en-US" sz="1050">
                <a:latin typeface="Museo Sans 300"/>
                <a:cs typeface="Museo Sans 300"/>
              </a:rPr>
              <a:t>$120K</a:t>
            </a:r>
          </a:p>
        </p:txBody>
      </p:sp>
      <p:sp>
        <p:nvSpPr>
          <p:cNvPr id="33" name="TextBox 32"/>
          <p:cNvSpPr txBox="1"/>
          <p:nvPr/>
        </p:nvSpPr>
        <p:spPr>
          <a:xfrm>
            <a:off x="2876669" y="3938401"/>
            <a:ext cx="461986" cy="253916"/>
          </a:xfrm>
          <a:prstGeom prst="rect">
            <a:avLst/>
          </a:prstGeom>
          <a:noFill/>
        </p:spPr>
        <p:txBody>
          <a:bodyPr wrap="none" rtlCol="0">
            <a:spAutoFit/>
          </a:bodyPr>
          <a:lstStyle/>
          <a:p>
            <a:r>
              <a:rPr lang="en-US" sz="1050">
                <a:latin typeface="Museo Sans 300"/>
                <a:cs typeface="Museo Sans 300"/>
              </a:rPr>
              <a:t>$10K</a:t>
            </a:r>
          </a:p>
        </p:txBody>
      </p:sp>
      <p:sp>
        <p:nvSpPr>
          <p:cNvPr id="34" name="Rectangle 33"/>
          <p:cNvSpPr/>
          <p:nvPr/>
        </p:nvSpPr>
        <p:spPr>
          <a:xfrm>
            <a:off x="6746993" y="3382990"/>
            <a:ext cx="303288" cy="253916"/>
          </a:xfrm>
          <a:prstGeom prst="rect">
            <a:avLst/>
          </a:prstGeom>
        </p:spPr>
        <p:txBody>
          <a:bodyPr wrap="none">
            <a:spAutoFit/>
          </a:bodyPr>
          <a:lstStyle/>
          <a:p>
            <a:r>
              <a:rPr lang="en-US" sz="1050" b="1" err="1">
                <a:solidFill>
                  <a:schemeClr val="accent1"/>
                </a:solidFill>
                <a:latin typeface="Museo Sans 500" charset="0"/>
                <a:ea typeface="Museo Sans 500" charset="0"/>
                <a:cs typeface="Museo Sans 500" charset="0"/>
              </a:rPr>
              <a:t>v</a:t>
            </a:r>
            <a:r>
              <a:rPr lang="en-US" sz="1050" b="1" baseline="-25000" err="1">
                <a:solidFill>
                  <a:schemeClr val="accent1"/>
                </a:solidFill>
                <a:latin typeface="Museo Sans 500" charset="0"/>
                <a:ea typeface="Museo Sans 500" charset="0"/>
                <a:cs typeface="Museo Sans 500" charset="0"/>
              </a:rPr>
              <a:t>A</a:t>
            </a:r>
            <a:endParaRPr lang="en-US" sz="1050" b="1" baseline="-25000">
              <a:solidFill>
                <a:schemeClr val="accent1"/>
              </a:solidFill>
              <a:latin typeface="Museo Sans 500" charset="0"/>
              <a:ea typeface="Museo Sans 500" charset="0"/>
              <a:cs typeface="Museo Sans 500" charset="0"/>
            </a:endParaRPr>
          </a:p>
        </p:txBody>
      </p:sp>
      <p:sp>
        <p:nvSpPr>
          <p:cNvPr id="37" name="Rectangle 36"/>
          <p:cNvSpPr/>
          <p:nvPr/>
        </p:nvSpPr>
        <p:spPr>
          <a:xfrm>
            <a:off x="7305363" y="3377622"/>
            <a:ext cx="298480" cy="253916"/>
          </a:xfrm>
          <a:prstGeom prst="rect">
            <a:avLst/>
          </a:prstGeom>
        </p:spPr>
        <p:txBody>
          <a:bodyPr wrap="none">
            <a:spAutoFit/>
          </a:bodyPr>
          <a:lstStyle/>
          <a:p>
            <a:r>
              <a:rPr lang="en-US" sz="1050" b="1" err="1">
                <a:solidFill>
                  <a:schemeClr val="accent1"/>
                </a:solidFill>
                <a:latin typeface="Museo Sans 500" charset="0"/>
                <a:ea typeface="Museo Sans 500" charset="0"/>
                <a:cs typeface="Museo Sans 500" charset="0"/>
              </a:rPr>
              <a:t>v</a:t>
            </a:r>
            <a:r>
              <a:rPr lang="en-US" sz="1050" b="1" baseline="-25000" err="1">
                <a:solidFill>
                  <a:schemeClr val="accent1"/>
                </a:solidFill>
                <a:latin typeface="Museo Sans 500" charset="0"/>
                <a:ea typeface="Museo Sans 500" charset="0"/>
                <a:cs typeface="Museo Sans 500" charset="0"/>
              </a:rPr>
              <a:t>B</a:t>
            </a:r>
            <a:endParaRPr lang="en-US" sz="1050" b="1" baseline="-25000">
              <a:solidFill>
                <a:schemeClr val="accent1"/>
              </a:solidFill>
              <a:latin typeface="Museo Sans 500" charset="0"/>
              <a:ea typeface="Museo Sans 500" charset="0"/>
              <a:cs typeface="Museo Sans 500" charset="0"/>
            </a:endParaRPr>
          </a:p>
        </p:txBody>
      </p:sp>
      <p:cxnSp>
        <p:nvCxnSpPr>
          <p:cNvPr id="38" name="Straight Connector 37"/>
          <p:cNvCxnSpPr/>
          <p:nvPr/>
        </p:nvCxnSpPr>
        <p:spPr>
          <a:xfrm flipV="1">
            <a:off x="7157663" y="2916362"/>
            <a:ext cx="0" cy="1559718"/>
          </a:xfrm>
          <a:prstGeom prst="line">
            <a:avLst/>
          </a:prstGeom>
          <a:ln w="38100" cmpd="sng">
            <a:solidFill>
              <a:schemeClr val="accent1"/>
            </a:solidFill>
            <a:prstDash val="sysDash"/>
          </a:ln>
          <a:effectLst/>
        </p:spPr>
        <p:style>
          <a:lnRef idx="3">
            <a:schemeClr val="accent5"/>
          </a:lnRef>
          <a:fillRef idx="0">
            <a:schemeClr val="accent5"/>
          </a:fillRef>
          <a:effectRef idx="2">
            <a:schemeClr val="accent5"/>
          </a:effectRef>
          <a:fontRef idx="minor">
            <a:schemeClr val="tx1"/>
          </a:fontRef>
        </p:style>
      </p:cxnSp>
      <p:sp>
        <p:nvSpPr>
          <p:cNvPr id="41" name="Rectangle 40"/>
          <p:cNvSpPr/>
          <p:nvPr/>
        </p:nvSpPr>
        <p:spPr>
          <a:xfrm>
            <a:off x="2677317" y="1629956"/>
            <a:ext cx="4269048" cy="738664"/>
          </a:xfrm>
          <a:prstGeom prst="rect">
            <a:avLst/>
          </a:prstGeom>
        </p:spPr>
        <p:txBody>
          <a:bodyPr wrap="square">
            <a:spAutoFit/>
          </a:bodyPr>
          <a:lstStyle/>
          <a:p>
            <a:pPr lvl="0">
              <a:spcBef>
                <a:spcPct val="20000"/>
              </a:spcBef>
              <a:buClr>
                <a:srgbClr val="5D5555"/>
              </a:buClr>
            </a:pPr>
            <a:r>
              <a:rPr lang="en-US" sz="2100">
                <a:solidFill>
                  <a:srgbClr val="2B2728"/>
                </a:solidFill>
                <a:latin typeface="Museo Sans 300"/>
                <a:cs typeface="Museo Sans 300"/>
              </a:rPr>
              <a:t>Same </a:t>
            </a:r>
            <a:r>
              <a:rPr lang="en-US" sz="2100">
                <a:solidFill>
                  <a:schemeClr val="accent1"/>
                </a:solidFill>
                <a:latin typeface="Museo Sans 300"/>
                <a:cs typeface="Museo Sans 300"/>
              </a:rPr>
              <a:t>classification error </a:t>
            </a:r>
            <a:r>
              <a:rPr lang="en-US" sz="2100">
                <a:solidFill>
                  <a:srgbClr val="2B2728"/>
                </a:solidFill>
                <a:latin typeface="Museo Sans 300"/>
                <a:cs typeface="Museo Sans 300"/>
              </a:rPr>
              <a:t>for any threshold split between </a:t>
            </a:r>
            <a:r>
              <a:rPr lang="en-US" sz="2100" err="1">
                <a:solidFill>
                  <a:srgbClr val="2B2728"/>
                </a:solidFill>
                <a:latin typeface="Museo Sans 300"/>
                <a:cs typeface="Museo Sans 300"/>
              </a:rPr>
              <a:t>v</a:t>
            </a:r>
            <a:r>
              <a:rPr lang="en-US" sz="2100" baseline="-25000" err="1">
                <a:solidFill>
                  <a:srgbClr val="2B2728"/>
                </a:solidFill>
                <a:latin typeface="Museo Sans 300"/>
                <a:cs typeface="Museo Sans 300"/>
              </a:rPr>
              <a:t>A</a:t>
            </a:r>
            <a:r>
              <a:rPr lang="en-US" sz="2100">
                <a:solidFill>
                  <a:srgbClr val="2B2728"/>
                </a:solidFill>
                <a:latin typeface="Museo Sans 300"/>
                <a:cs typeface="Museo Sans 300"/>
              </a:rPr>
              <a:t> and </a:t>
            </a:r>
            <a:r>
              <a:rPr lang="en-US" sz="2100" err="1">
                <a:solidFill>
                  <a:srgbClr val="2B2728"/>
                </a:solidFill>
                <a:latin typeface="Museo Sans 300"/>
                <a:cs typeface="Museo Sans 300"/>
              </a:rPr>
              <a:t>v</a:t>
            </a:r>
            <a:r>
              <a:rPr lang="en-US" sz="2100" baseline="-25000" err="1">
                <a:solidFill>
                  <a:srgbClr val="2B2728"/>
                </a:solidFill>
                <a:latin typeface="Museo Sans 300"/>
                <a:cs typeface="Museo Sans 300"/>
              </a:rPr>
              <a:t>B</a:t>
            </a:r>
            <a:endParaRPr lang="en-US" sz="2100" baseline="-25000">
              <a:solidFill>
                <a:srgbClr val="2B2728"/>
              </a:solidFill>
              <a:latin typeface="Museo Sans 300"/>
              <a:cs typeface="Museo Sans 300"/>
            </a:endParaRPr>
          </a:p>
        </p:txBody>
      </p:sp>
      <p:cxnSp>
        <p:nvCxnSpPr>
          <p:cNvPr id="42" name="Straight Arrow Connector 41"/>
          <p:cNvCxnSpPr/>
          <p:nvPr/>
        </p:nvCxnSpPr>
        <p:spPr>
          <a:xfrm>
            <a:off x="5746775" y="2372006"/>
            <a:ext cx="1015982" cy="544356"/>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9" name="Oval 28"/>
          <p:cNvSpPr/>
          <p:nvPr/>
        </p:nvSpPr>
        <p:spPr>
          <a:xfrm>
            <a:off x="6334001" y="3618435"/>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0" name="Oval 29"/>
          <p:cNvSpPr>
            <a:spLocks noChangeAspect="1"/>
          </p:cNvSpPr>
          <p:nvPr/>
        </p:nvSpPr>
        <p:spPr>
          <a:xfrm>
            <a:off x="4811841" y="3622710"/>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1" name="Oval 30"/>
          <p:cNvSpPr/>
          <p:nvPr/>
        </p:nvSpPr>
        <p:spPr>
          <a:xfrm>
            <a:off x="5428610" y="3630341"/>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5" name="Oval 34"/>
          <p:cNvSpPr>
            <a:spLocks noChangeAspect="1"/>
          </p:cNvSpPr>
          <p:nvPr/>
        </p:nvSpPr>
        <p:spPr>
          <a:xfrm>
            <a:off x="6041990" y="3618842"/>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6" name="Oval 35"/>
          <p:cNvSpPr/>
          <p:nvPr/>
        </p:nvSpPr>
        <p:spPr>
          <a:xfrm>
            <a:off x="4011381" y="3622710"/>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39" name="Oval 38"/>
          <p:cNvSpPr>
            <a:spLocks noChangeAspect="1"/>
          </p:cNvSpPr>
          <p:nvPr/>
        </p:nvSpPr>
        <p:spPr>
          <a:xfrm>
            <a:off x="3775365" y="3630342"/>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0" name="Oval 39"/>
          <p:cNvSpPr/>
          <p:nvPr/>
        </p:nvSpPr>
        <p:spPr>
          <a:xfrm>
            <a:off x="5085908" y="3623604"/>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3" name="Oval 42"/>
          <p:cNvSpPr>
            <a:spLocks noChangeAspect="1"/>
          </p:cNvSpPr>
          <p:nvPr/>
        </p:nvSpPr>
        <p:spPr>
          <a:xfrm>
            <a:off x="7634599" y="3614502"/>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4" name="Oval 43"/>
          <p:cNvSpPr/>
          <p:nvPr/>
        </p:nvSpPr>
        <p:spPr>
          <a:xfrm>
            <a:off x="7363631" y="3610929"/>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5" name="Oval 44"/>
          <p:cNvSpPr>
            <a:spLocks noChangeAspect="1"/>
          </p:cNvSpPr>
          <p:nvPr/>
        </p:nvSpPr>
        <p:spPr>
          <a:xfrm>
            <a:off x="7905567" y="3618776"/>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6" name="Oval 45"/>
          <p:cNvSpPr/>
          <p:nvPr/>
        </p:nvSpPr>
        <p:spPr>
          <a:xfrm>
            <a:off x="6810108" y="361843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7" name="Oval 46"/>
          <p:cNvSpPr/>
          <p:nvPr/>
        </p:nvSpPr>
        <p:spPr>
          <a:xfrm>
            <a:off x="3252488" y="3622072"/>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65" name="Oval 64"/>
          <p:cNvSpPr>
            <a:spLocks noChangeAspect="1"/>
          </p:cNvSpPr>
          <p:nvPr/>
        </p:nvSpPr>
        <p:spPr>
          <a:xfrm>
            <a:off x="3006662" y="361843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67" name="Oval 66"/>
          <p:cNvSpPr/>
          <p:nvPr/>
        </p:nvSpPr>
        <p:spPr>
          <a:xfrm>
            <a:off x="4515260" y="3610929"/>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68" name="Oval 67"/>
          <p:cNvSpPr>
            <a:spLocks noChangeAspect="1"/>
          </p:cNvSpPr>
          <p:nvPr/>
        </p:nvSpPr>
        <p:spPr>
          <a:xfrm>
            <a:off x="4279244" y="3618561"/>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4" name="Rectangle 3">
            <a:extLst>
              <a:ext uri="{FF2B5EF4-FFF2-40B4-BE49-F238E27FC236}">
                <a16:creationId xmlns:a16="http://schemas.microsoft.com/office/drawing/2014/main" id="{FE663E6E-93C4-4996-98C8-F176A744C75D}"/>
              </a:ext>
            </a:extLst>
          </p:cNvPr>
          <p:cNvSpPr/>
          <p:nvPr/>
        </p:nvSpPr>
        <p:spPr>
          <a:xfrm>
            <a:off x="8012786" y="2989471"/>
            <a:ext cx="609462" cy="581698"/>
          </a:xfrm>
          <a:prstGeom prst="rect">
            <a:avLst/>
          </a:prstGeom>
        </p:spPr>
        <p:txBody>
          <a:bodyPr wrap="none">
            <a:spAutoFit/>
          </a:bodyPr>
          <a:lstStyle/>
          <a:p>
            <a:pPr algn="r"/>
            <a:r>
              <a:rPr lang="en-US" sz="1500">
                <a:solidFill>
                  <a:schemeClr val="accent6"/>
                </a:solidFill>
                <a:latin typeface="Museo Sans 500"/>
                <a:cs typeface="Museo Sans 500"/>
              </a:rPr>
              <a:t>Safe</a:t>
            </a:r>
          </a:p>
          <a:p>
            <a:pPr>
              <a:lnSpc>
                <a:spcPct val="120000"/>
              </a:lnSpc>
            </a:pPr>
            <a:r>
              <a:rPr lang="en-US" sz="1500">
                <a:solidFill>
                  <a:schemeClr val="accent6"/>
                </a:solidFill>
                <a:latin typeface="Museo Sans 500"/>
                <a:cs typeface="Museo Sans 500"/>
              </a:rPr>
              <a:t>Risky</a:t>
            </a:r>
            <a:endParaRPr lang="en-US" sz="1500">
              <a:solidFill>
                <a:schemeClr val="accent3">
                  <a:lumMod val="75000"/>
                </a:schemeClr>
              </a:solidFill>
              <a:latin typeface="Museo Sans 500"/>
              <a:cs typeface="Museo Sans 500"/>
            </a:endParaRPr>
          </a:p>
        </p:txBody>
      </p:sp>
      <p:sp>
        <p:nvSpPr>
          <p:cNvPr id="5" name="Oval 4">
            <a:extLst>
              <a:ext uri="{FF2B5EF4-FFF2-40B4-BE49-F238E27FC236}">
                <a16:creationId xmlns:a16="http://schemas.microsoft.com/office/drawing/2014/main" id="{742C87C0-86C8-48EC-9407-0954AC9CF7E8}"/>
              </a:ext>
            </a:extLst>
          </p:cNvPr>
          <p:cNvSpPr>
            <a:spLocks noChangeAspect="1"/>
          </p:cNvSpPr>
          <p:nvPr/>
        </p:nvSpPr>
        <p:spPr>
          <a:xfrm>
            <a:off x="8599112" y="2997522"/>
            <a:ext cx="112334" cy="265433"/>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6" name="Oval 5">
            <a:extLst>
              <a:ext uri="{FF2B5EF4-FFF2-40B4-BE49-F238E27FC236}">
                <a16:creationId xmlns:a16="http://schemas.microsoft.com/office/drawing/2014/main" id="{20A43C4F-A22E-44E7-A7A3-3000D23B05BC}"/>
              </a:ext>
            </a:extLst>
          </p:cNvPr>
          <p:cNvSpPr/>
          <p:nvPr/>
        </p:nvSpPr>
        <p:spPr>
          <a:xfrm>
            <a:off x="8594364" y="3319719"/>
            <a:ext cx="112333" cy="241946"/>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AAB19CE9-D47D-48DA-8F4F-CB4F11EA3319}"/>
                  </a:ext>
                </a:extLst>
              </p14:cNvPr>
              <p14:cNvContentPartPr/>
              <p14:nvPr/>
            </p14:nvContentPartPr>
            <p14:xfrm>
              <a:off x="7282800" y="3648240"/>
              <a:ext cx="360" cy="360"/>
            </p14:xfrm>
          </p:contentPart>
        </mc:Choice>
        <mc:Fallback>
          <p:pic>
            <p:nvPicPr>
              <p:cNvPr id="3" name="Ink 2">
                <a:extLst>
                  <a:ext uri="{FF2B5EF4-FFF2-40B4-BE49-F238E27FC236}">
                    <a16:creationId xmlns:a16="http://schemas.microsoft.com/office/drawing/2014/main" id="{AAB19CE9-D47D-48DA-8F4F-CB4F11EA3319}"/>
                  </a:ext>
                </a:extLst>
              </p:cNvPr>
              <p:cNvPicPr/>
              <p:nvPr/>
            </p:nvPicPr>
            <p:blipFill>
              <a:blip r:embed="rId4"/>
              <a:stretch>
                <a:fillRect/>
              </a:stretch>
            </p:blipFill>
            <p:spPr>
              <a:xfrm>
                <a:off x="7273440" y="3638880"/>
                <a:ext cx="19080" cy="19080"/>
              </a:xfrm>
              <a:prstGeom prst="rect">
                <a:avLst/>
              </a:prstGeom>
            </p:spPr>
          </p:pic>
        </mc:Fallback>
      </mc:AlternateContent>
    </p:spTree>
    <p:extLst>
      <p:ext uri="{BB962C8B-B14F-4D97-AF65-F5344CB8AC3E}">
        <p14:creationId xmlns:p14="http://schemas.microsoft.com/office/powerpoint/2010/main" val="28918606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D3191-F98A-434E-92B8-60F028331B52}"/>
              </a:ext>
            </a:extLst>
          </p:cNvPr>
          <p:cNvSpPr>
            <a:spLocks noGrp="1"/>
          </p:cNvSpPr>
          <p:nvPr>
            <p:ph type="ctrTitle"/>
          </p:nvPr>
        </p:nvSpPr>
        <p:spPr/>
        <p:txBody>
          <a:bodyPr/>
          <a:lstStyle/>
          <a:p>
            <a:r>
              <a:rPr lang="en-US" sz="2200"/>
              <a:t>Naïve Bayes</a:t>
            </a:r>
          </a:p>
        </p:txBody>
      </p:sp>
      <p:sp>
        <p:nvSpPr>
          <p:cNvPr id="3" name="Subtitle 2">
            <a:extLst>
              <a:ext uri="{FF2B5EF4-FFF2-40B4-BE49-F238E27FC236}">
                <a16:creationId xmlns:a16="http://schemas.microsoft.com/office/drawing/2014/main" id="{CE7F406E-A474-414A-B186-40B5CAE024DE}"/>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0ABAF5A6-E68D-044D-8A67-479F1322B49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646193421"/>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Only need to consider mid-points</a:t>
            </a:r>
          </a:p>
        </p:txBody>
      </p:sp>
      <p:sp>
        <p:nvSpPr>
          <p:cNvPr id="66" name="Rectangle 65"/>
          <p:cNvSpPr/>
          <p:nvPr/>
        </p:nvSpPr>
        <p:spPr>
          <a:xfrm>
            <a:off x="2598847" y="3287416"/>
            <a:ext cx="833883" cy="346249"/>
          </a:xfrm>
          <a:prstGeom prst="rect">
            <a:avLst/>
          </a:prstGeom>
        </p:spPr>
        <p:txBody>
          <a:bodyPr wrap="none">
            <a:spAutoFit/>
          </a:bodyPr>
          <a:lstStyle/>
          <a:p>
            <a:r>
              <a:rPr lang="en-US" sz="1650" b="1">
                <a:solidFill>
                  <a:schemeClr val="accent1"/>
                </a:solidFill>
                <a:latin typeface="Museo Sans 500" charset="0"/>
                <a:ea typeface="Museo Sans 500" charset="0"/>
                <a:cs typeface="Museo Sans 500" charset="0"/>
              </a:rPr>
              <a:t>Income</a:t>
            </a:r>
          </a:p>
        </p:txBody>
      </p:sp>
      <p:sp>
        <p:nvSpPr>
          <p:cNvPr id="32" name="TextBox 31"/>
          <p:cNvSpPr txBox="1"/>
          <p:nvPr/>
        </p:nvSpPr>
        <p:spPr>
          <a:xfrm>
            <a:off x="7981006" y="3973994"/>
            <a:ext cx="530915" cy="253916"/>
          </a:xfrm>
          <a:prstGeom prst="rect">
            <a:avLst/>
          </a:prstGeom>
          <a:noFill/>
        </p:spPr>
        <p:txBody>
          <a:bodyPr wrap="none" rtlCol="0">
            <a:spAutoFit/>
          </a:bodyPr>
          <a:lstStyle/>
          <a:p>
            <a:r>
              <a:rPr lang="en-US" sz="1050">
                <a:latin typeface="Museo Sans 300"/>
                <a:cs typeface="Museo Sans 300"/>
              </a:rPr>
              <a:t>$120K</a:t>
            </a:r>
          </a:p>
        </p:txBody>
      </p:sp>
      <p:sp>
        <p:nvSpPr>
          <p:cNvPr id="33" name="TextBox 32"/>
          <p:cNvSpPr txBox="1"/>
          <p:nvPr/>
        </p:nvSpPr>
        <p:spPr>
          <a:xfrm>
            <a:off x="2876669" y="3973994"/>
            <a:ext cx="461986" cy="253916"/>
          </a:xfrm>
          <a:prstGeom prst="rect">
            <a:avLst/>
          </a:prstGeom>
          <a:noFill/>
        </p:spPr>
        <p:txBody>
          <a:bodyPr wrap="none" rtlCol="0">
            <a:spAutoFit/>
          </a:bodyPr>
          <a:lstStyle/>
          <a:p>
            <a:r>
              <a:rPr lang="en-US" sz="1050">
                <a:latin typeface="Museo Sans 300"/>
                <a:cs typeface="Museo Sans 300"/>
              </a:rPr>
              <a:t>$10K</a:t>
            </a:r>
          </a:p>
        </p:txBody>
      </p:sp>
      <p:cxnSp>
        <p:nvCxnSpPr>
          <p:cNvPr id="38" name="Straight Connector 37"/>
          <p:cNvCxnSpPr/>
          <p:nvPr/>
        </p:nvCxnSpPr>
        <p:spPr>
          <a:xfrm flipV="1">
            <a:off x="3952379"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29" name="Straight Connector 28"/>
          <p:cNvCxnSpPr/>
          <p:nvPr/>
        </p:nvCxnSpPr>
        <p:spPr>
          <a:xfrm flipV="1">
            <a:off x="4209159" y="3069730"/>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0" name="Straight Connector 29"/>
          <p:cNvCxnSpPr/>
          <p:nvPr/>
        </p:nvCxnSpPr>
        <p:spPr>
          <a:xfrm flipV="1">
            <a:off x="4471764" y="3069730"/>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1" name="Straight Connector 30"/>
          <p:cNvCxnSpPr/>
          <p:nvPr/>
        </p:nvCxnSpPr>
        <p:spPr>
          <a:xfrm flipV="1">
            <a:off x="4750688" y="3064645"/>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5" name="Straight Connector 34"/>
          <p:cNvCxnSpPr/>
          <p:nvPr/>
        </p:nvCxnSpPr>
        <p:spPr>
          <a:xfrm flipV="1">
            <a:off x="5320800"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6" name="Straight Connector 35"/>
          <p:cNvCxnSpPr/>
          <p:nvPr/>
        </p:nvCxnSpPr>
        <p:spPr>
          <a:xfrm flipV="1">
            <a:off x="5038871" y="3064645"/>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39" name="Straight Connector 38"/>
          <p:cNvCxnSpPr/>
          <p:nvPr/>
        </p:nvCxnSpPr>
        <p:spPr>
          <a:xfrm flipV="1">
            <a:off x="5823610"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0" name="Straight Connector 39"/>
          <p:cNvCxnSpPr/>
          <p:nvPr/>
        </p:nvCxnSpPr>
        <p:spPr>
          <a:xfrm flipV="1">
            <a:off x="6274616"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3" name="Straight Connector 42"/>
          <p:cNvCxnSpPr/>
          <p:nvPr/>
        </p:nvCxnSpPr>
        <p:spPr>
          <a:xfrm flipV="1">
            <a:off x="6627564"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4" name="Straight Connector 43"/>
          <p:cNvCxnSpPr/>
          <p:nvPr/>
        </p:nvCxnSpPr>
        <p:spPr>
          <a:xfrm flipV="1">
            <a:off x="7170036"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5" name="Straight Connector 44"/>
          <p:cNvCxnSpPr/>
          <p:nvPr/>
        </p:nvCxnSpPr>
        <p:spPr>
          <a:xfrm flipV="1">
            <a:off x="7577687"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46" name="Straight Connector 45"/>
          <p:cNvCxnSpPr/>
          <p:nvPr/>
        </p:nvCxnSpPr>
        <p:spPr>
          <a:xfrm flipV="1">
            <a:off x="7834070"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sp>
        <p:nvSpPr>
          <p:cNvPr id="47" name="Rectangle 46"/>
          <p:cNvSpPr/>
          <p:nvPr/>
        </p:nvSpPr>
        <p:spPr>
          <a:xfrm>
            <a:off x="3225317" y="1572956"/>
            <a:ext cx="2801645" cy="738664"/>
          </a:xfrm>
          <a:prstGeom prst="rect">
            <a:avLst/>
          </a:prstGeom>
        </p:spPr>
        <p:txBody>
          <a:bodyPr wrap="square">
            <a:spAutoFit/>
          </a:bodyPr>
          <a:lstStyle/>
          <a:p>
            <a:pPr lvl="0">
              <a:spcBef>
                <a:spcPct val="20000"/>
              </a:spcBef>
              <a:buClr>
                <a:srgbClr val="5D5555"/>
              </a:buClr>
            </a:pPr>
            <a:r>
              <a:rPr lang="en-US" sz="2100">
                <a:solidFill>
                  <a:srgbClr val="2B2728"/>
                </a:solidFill>
                <a:latin typeface="Museo Sans 500"/>
                <a:cs typeface="Museo Sans 500"/>
              </a:rPr>
              <a:t>Finite number of splits to consider</a:t>
            </a:r>
            <a:endParaRPr lang="en-US" sz="2100" baseline="-25000">
              <a:solidFill>
                <a:srgbClr val="2B2728"/>
              </a:solidFill>
              <a:latin typeface="Museo Sans 500"/>
              <a:cs typeface="Museo Sans 500"/>
            </a:endParaRPr>
          </a:p>
        </p:txBody>
      </p:sp>
      <p:cxnSp>
        <p:nvCxnSpPr>
          <p:cNvPr id="65" name="Straight Arrow Connector 64"/>
          <p:cNvCxnSpPr/>
          <p:nvPr/>
        </p:nvCxnSpPr>
        <p:spPr>
          <a:xfrm>
            <a:off x="4760591" y="2288537"/>
            <a:ext cx="1015982" cy="544356"/>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p:nvPr/>
        </p:nvCxnSpPr>
        <p:spPr>
          <a:xfrm flipH="1">
            <a:off x="2607106" y="3834376"/>
            <a:ext cx="6062849" cy="0"/>
          </a:xfrm>
          <a:prstGeom prst="straightConnector1">
            <a:avLst/>
          </a:prstGeom>
          <a:ln>
            <a:solidFill>
              <a:schemeClr val="accent5"/>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82" name="Oval 81"/>
          <p:cNvSpPr/>
          <p:nvPr/>
        </p:nvSpPr>
        <p:spPr>
          <a:xfrm>
            <a:off x="6334001" y="3654028"/>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3" name="Oval 82"/>
          <p:cNvSpPr>
            <a:spLocks noChangeAspect="1"/>
          </p:cNvSpPr>
          <p:nvPr/>
        </p:nvSpPr>
        <p:spPr>
          <a:xfrm>
            <a:off x="4811841" y="3658303"/>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4" name="Oval 83"/>
          <p:cNvSpPr/>
          <p:nvPr/>
        </p:nvSpPr>
        <p:spPr>
          <a:xfrm>
            <a:off x="5428610" y="3665934"/>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5" name="Oval 84"/>
          <p:cNvSpPr>
            <a:spLocks noChangeAspect="1"/>
          </p:cNvSpPr>
          <p:nvPr/>
        </p:nvSpPr>
        <p:spPr>
          <a:xfrm>
            <a:off x="6041990" y="3654435"/>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6" name="Oval 85"/>
          <p:cNvSpPr/>
          <p:nvPr/>
        </p:nvSpPr>
        <p:spPr>
          <a:xfrm>
            <a:off x="4011381" y="3658303"/>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7" name="Oval 86"/>
          <p:cNvSpPr>
            <a:spLocks noChangeAspect="1"/>
          </p:cNvSpPr>
          <p:nvPr/>
        </p:nvSpPr>
        <p:spPr>
          <a:xfrm>
            <a:off x="3775365" y="366593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8" name="Oval 87"/>
          <p:cNvSpPr/>
          <p:nvPr/>
        </p:nvSpPr>
        <p:spPr>
          <a:xfrm>
            <a:off x="5085908" y="3659197"/>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9" name="Oval 88"/>
          <p:cNvSpPr>
            <a:spLocks noChangeAspect="1"/>
          </p:cNvSpPr>
          <p:nvPr/>
        </p:nvSpPr>
        <p:spPr>
          <a:xfrm>
            <a:off x="7634599" y="3650095"/>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0" name="Oval 89"/>
          <p:cNvSpPr/>
          <p:nvPr/>
        </p:nvSpPr>
        <p:spPr>
          <a:xfrm>
            <a:off x="7363631" y="3646522"/>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1" name="Oval 90"/>
          <p:cNvSpPr>
            <a:spLocks noChangeAspect="1"/>
          </p:cNvSpPr>
          <p:nvPr/>
        </p:nvSpPr>
        <p:spPr>
          <a:xfrm>
            <a:off x="7905567" y="3654369"/>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2" name="Oval 91"/>
          <p:cNvSpPr/>
          <p:nvPr/>
        </p:nvSpPr>
        <p:spPr>
          <a:xfrm>
            <a:off x="6810108" y="3654028"/>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3" name="Oval 92"/>
          <p:cNvSpPr/>
          <p:nvPr/>
        </p:nvSpPr>
        <p:spPr>
          <a:xfrm>
            <a:off x="3252488" y="365766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4" name="Oval 93"/>
          <p:cNvSpPr>
            <a:spLocks noChangeAspect="1"/>
          </p:cNvSpPr>
          <p:nvPr/>
        </p:nvSpPr>
        <p:spPr>
          <a:xfrm>
            <a:off x="3006662" y="3654028"/>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5" name="Oval 94"/>
          <p:cNvSpPr/>
          <p:nvPr/>
        </p:nvSpPr>
        <p:spPr>
          <a:xfrm>
            <a:off x="4515260" y="3646522"/>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6" name="Oval 95"/>
          <p:cNvSpPr>
            <a:spLocks noChangeAspect="1"/>
          </p:cNvSpPr>
          <p:nvPr/>
        </p:nvSpPr>
        <p:spPr>
          <a:xfrm>
            <a:off x="4279244" y="3654154"/>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cxnSp>
        <p:nvCxnSpPr>
          <p:cNvPr id="97" name="Straight Connector 96"/>
          <p:cNvCxnSpPr/>
          <p:nvPr/>
        </p:nvCxnSpPr>
        <p:spPr>
          <a:xfrm flipV="1">
            <a:off x="3205763" y="3069730"/>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cxnSp>
        <p:nvCxnSpPr>
          <p:cNvPr id="98" name="Straight Connector 97"/>
          <p:cNvCxnSpPr/>
          <p:nvPr/>
        </p:nvCxnSpPr>
        <p:spPr>
          <a:xfrm flipV="1">
            <a:off x="3587217" y="3071138"/>
            <a:ext cx="0" cy="1559718"/>
          </a:xfrm>
          <a:prstGeom prst="line">
            <a:avLst/>
          </a:prstGeom>
          <a:ln w="38100" cmpd="sng">
            <a:solidFill>
              <a:schemeClr val="accent5"/>
            </a:solidFill>
            <a:prstDash val="sysDash"/>
          </a:ln>
          <a:effectLst/>
        </p:spPr>
        <p:style>
          <a:lnRef idx="3">
            <a:schemeClr val="accent5"/>
          </a:lnRef>
          <a:fillRef idx="0">
            <a:schemeClr val="accent5"/>
          </a:fillRef>
          <a:effectRef idx="2">
            <a:schemeClr val="accent5"/>
          </a:effectRef>
          <a:fontRef idx="minor">
            <a:schemeClr val="tx1"/>
          </a:fontRef>
        </p:style>
      </p:cxnSp>
      <p:sp>
        <p:nvSpPr>
          <p:cNvPr id="5" name="Rectangle 4">
            <a:extLst>
              <a:ext uri="{FF2B5EF4-FFF2-40B4-BE49-F238E27FC236}">
                <a16:creationId xmlns:a16="http://schemas.microsoft.com/office/drawing/2014/main" id="{46691845-91B7-47CB-8ADB-CE2F63996F82}"/>
              </a:ext>
            </a:extLst>
          </p:cNvPr>
          <p:cNvSpPr/>
          <p:nvPr/>
        </p:nvSpPr>
        <p:spPr>
          <a:xfrm>
            <a:off x="8012142" y="3069730"/>
            <a:ext cx="609462" cy="581698"/>
          </a:xfrm>
          <a:prstGeom prst="rect">
            <a:avLst/>
          </a:prstGeom>
        </p:spPr>
        <p:txBody>
          <a:bodyPr wrap="none">
            <a:spAutoFit/>
          </a:bodyPr>
          <a:lstStyle/>
          <a:p>
            <a:pPr algn="r"/>
            <a:r>
              <a:rPr lang="en-US" sz="1500">
                <a:solidFill>
                  <a:schemeClr val="accent6"/>
                </a:solidFill>
                <a:latin typeface="Museo Sans 500"/>
                <a:cs typeface="Museo Sans 500"/>
              </a:rPr>
              <a:t>Safe</a:t>
            </a:r>
          </a:p>
          <a:p>
            <a:pPr>
              <a:lnSpc>
                <a:spcPct val="120000"/>
              </a:lnSpc>
            </a:pPr>
            <a:r>
              <a:rPr lang="en-US" sz="1500">
                <a:solidFill>
                  <a:schemeClr val="accent6"/>
                </a:solidFill>
                <a:latin typeface="Museo Sans 500"/>
                <a:cs typeface="Museo Sans 500"/>
              </a:rPr>
              <a:t>Risky</a:t>
            </a:r>
            <a:endParaRPr lang="en-US" sz="1500">
              <a:solidFill>
                <a:schemeClr val="accent3">
                  <a:lumMod val="75000"/>
                </a:schemeClr>
              </a:solidFill>
              <a:latin typeface="Museo Sans 500"/>
              <a:cs typeface="Museo Sans 500"/>
            </a:endParaRPr>
          </a:p>
        </p:txBody>
      </p:sp>
      <p:sp>
        <p:nvSpPr>
          <p:cNvPr id="6" name="Oval 5">
            <a:extLst>
              <a:ext uri="{FF2B5EF4-FFF2-40B4-BE49-F238E27FC236}">
                <a16:creationId xmlns:a16="http://schemas.microsoft.com/office/drawing/2014/main" id="{3AB98DE3-4374-4E06-8D16-98E34F342B44}"/>
              </a:ext>
            </a:extLst>
          </p:cNvPr>
          <p:cNvSpPr>
            <a:spLocks noChangeAspect="1"/>
          </p:cNvSpPr>
          <p:nvPr/>
        </p:nvSpPr>
        <p:spPr>
          <a:xfrm>
            <a:off x="8598468" y="3077781"/>
            <a:ext cx="112334" cy="265433"/>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7" name="Oval 6">
            <a:extLst>
              <a:ext uri="{FF2B5EF4-FFF2-40B4-BE49-F238E27FC236}">
                <a16:creationId xmlns:a16="http://schemas.microsoft.com/office/drawing/2014/main" id="{7C86AC28-9074-4F00-AC80-92DAA386A1F4}"/>
              </a:ext>
            </a:extLst>
          </p:cNvPr>
          <p:cNvSpPr/>
          <p:nvPr/>
        </p:nvSpPr>
        <p:spPr>
          <a:xfrm>
            <a:off x="8593720" y="3399978"/>
            <a:ext cx="112333" cy="241946"/>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Tree>
    <p:extLst>
      <p:ext uri="{BB962C8B-B14F-4D97-AF65-F5344CB8AC3E}">
        <p14:creationId xmlns:p14="http://schemas.microsoft.com/office/powerpoint/2010/main" val="2364309197"/>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Splitting for numeric features</a:t>
            </a:r>
          </a:p>
        </p:txBody>
      </p:sp>
      <p:sp>
        <p:nvSpPr>
          <p:cNvPr id="13" name="Content Placeholder 2"/>
          <p:cNvSpPr>
            <a:spLocks noGrp="1"/>
          </p:cNvSpPr>
          <p:nvPr>
            <p:ph type="body" idx="1"/>
          </p:nvPr>
        </p:nvSpPr>
        <p:spPr>
          <a:xfrm>
            <a:off x="2879834" y="575500"/>
            <a:ext cx="5806991" cy="3981000"/>
          </a:xfrm>
        </p:spPr>
        <p:txBody>
          <a:bodyPr>
            <a:noAutofit/>
          </a:bodyPr>
          <a:lstStyle/>
          <a:p>
            <a:pPr>
              <a:buClr>
                <a:srgbClr val="5D5555"/>
              </a:buClr>
            </a:pPr>
            <a:r>
              <a:rPr lang="en-US" sz="1800">
                <a:solidFill>
                  <a:srgbClr val="B0007E"/>
                </a:solidFill>
                <a:latin typeface="+mn-lt"/>
              </a:rPr>
              <a:t>Step 1:</a:t>
            </a:r>
            <a:r>
              <a:rPr lang="en-US" sz="1800">
                <a:latin typeface="+mn-lt"/>
              </a:rPr>
              <a:t> Sort the values of a feature </a:t>
            </a:r>
            <a:r>
              <a:rPr lang="en-US" sz="1800" err="1">
                <a:latin typeface="+mn-lt"/>
              </a:rPr>
              <a:t>h</a:t>
            </a:r>
            <a:r>
              <a:rPr lang="en-US" sz="1800" b="1" baseline="-25000" err="1">
                <a:latin typeface="+mn-lt"/>
              </a:rPr>
              <a:t>j</a:t>
            </a:r>
            <a:r>
              <a:rPr lang="en-US" sz="1800">
                <a:latin typeface="+mn-lt"/>
              </a:rPr>
              <a:t>(</a:t>
            </a:r>
            <a:r>
              <a:rPr lang="en-US" sz="1800">
                <a:latin typeface="+mn-lt"/>
                <a:cs typeface="Museo Sans 700"/>
              </a:rPr>
              <a:t>x</a:t>
            </a:r>
            <a:r>
              <a:rPr lang="en-US" sz="1800">
                <a:latin typeface="+mn-lt"/>
              </a:rPr>
              <a:t>) : </a:t>
            </a:r>
          </a:p>
          <a:p>
            <a:pPr marL="0" indent="0">
              <a:buClr>
                <a:srgbClr val="5D5555"/>
              </a:buClr>
              <a:buNone/>
            </a:pPr>
            <a:r>
              <a:rPr lang="en-US" sz="1800">
                <a:latin typeface="+mn-lt"/>
              </a:rPr>
              <a:t>             Let </a:t>
            </a:r>
            <a:r>
              <a:rPr lang="en-US" sz="1800" b="1">
                <a:latin typeface="+mn-lt"/>
              </a:rPr>
              <a:t>{v</a:t>
            </a:r>
            <a:r>
              <a:rPr lang="en-US" sz="1800" b="1" baseline="-25000">
                <a:latin typeface="+mn-lt"/>
              </a:rPr>
              <a:t>1</a:t>
            </a:r>
            <a:r>
              <a:rPr lang="en-US" sz="1800" b="1">
                <a:latin typeface="+mn-lt"/>
              </a:rPr>
              <a:t>, v</a:t>
            </a:r>
            <a:r>
              <a:rPr lang="en-US" sz="1800" b="1" baseline="-25000">
                <a:latin typeface="+mn-lt"/>
              </a:rPr>
              <a:t>2</a:t>
            </a:r>
            <a:r>
              <a:rPr lang="en-US" sz="1800" b="1">
                <a:latin typeface="+mn-lt"/>
              </a:rPr>
              <a:t>, v</a:t>
            </a:r>
            <a:r>
              <a:rPr lang="en-US" sz="1800" b="1" baseline="-25000">
                <a:latin typeface="+mn-lt"/>
              </a:rPr>
              <a:t>3</a:t>
            </a:r>
            <a:r>
              <a:rPr lang="en-US" sz="1800" b="1">
                <a:latin typeface="+mn-lt"/>
              </a:rPr>
              <a:t>, … </a:t>
            </a:r>
            <a:r>
              <a:rPr lang="en-US" sz="1800" b="1" err="1">
                <a:latin typeface="+mn-lt"/>
              </a:rPr>
              <a:t>v</a:t>
            </a:r>
            <a:r>
              <a:rPr lang="en-US" sz="1800" b="1" baseline="-25000" err="1">
                <a:latin typeface="+mn-lt"/>
              </a:rPr>
              <a:t>N</a:t>
            </a:r>
            <a:r>
              <a:rPr lang="en-US" sz="1800" b="1">
                <a:latin typeface="+mn-lt"/>
              </a:rPr>
              <a:t>}</a:t>
            </a:r>
            <a:r>
              <a:rPr lang="en-US" sz="1800">
                <a:latin typeface="+mn-lt"/>
              </a:rPr>
              <a:t> denote sorted values</a:t>
            </a:r>
            <a:endParaRPr lang="en-US" sz="1800">
              <a:solidFill>
                <a:srgbClr val="B0007E"/>
              </a:solidFill>
              <a:latin typeface="+mn-lt"/>
            </a:endParaRPr>
          </a:p>
          <a:p>
            <a:pPr>
              <a:buClr>
                <a:srgbClr val="5D5555"/>
              </a:buClr>
            </a:pPr>
            <a:r>
              <a:rPr lang="en-US" sz="1800">
                <a:solidFill>
                  <a:srgbClr val="B0007E"/>
                </a:solidFill>
                <a:latin typeface="+mn-lt"/>
              </a:rPr>
              <a:t>Step 2:</a:t>
            </a:r>
            <a:r>
              <a:rPr lang="en-US" sz="1800">
                <a:latin typeface="+mn-lt"/>
              </a:rPr>
              <a:t> </a:t>
            </a:r>
          </a:p>
          <a:p>
            <a:pPr lvl="1">
              <a:buClr>
                <a:srgbClr val="5D5555"/>
              </a:buClr>
            </a:pPr>
            <a:r>
              <a:rPr lang="en-US" sz="1800">
                <a:latin typeface="+mn-lt"/>
              </a:rPr>
              <a:t>For </a:t>
            </a:r>
            <a:r>
              <a:rPr lang="en-US" sz="1800" err="1">
                <a:latin typeface="+mn-lt"/>
              </a:rPr>
              <a:t>i</a:t>
            </a:r>
            <a:r>
              <a:rPr lang="en-US" sz="1800">
                <a:latin typeface="+mn-lt"/>
              </a:rPr>
              <a:t> = 1 </a:t>
            </a:r>
            <a:r>
              <a:rPr lang="is-IS" sz="1800">
                <a:latin typeface="+mn-lt"/>
              </a:rPr>
              <a:t>… N-1 </a:t>
            </a:r>
          </a:p>
          <a:p>
            <a:pPr lvl="2">
              <a:buClr>
                <a:srgbClr val="5D5555"/>
              </a:buClr>
            </a:pPr>
            <a:r>
              <a:rPr lang="is-IS" sz="1800">
                <a:latin typeface="+mn-lt"/>
              </a:rPr>
              <a:t>Consider split t</a:t>
            </a:r>
            <a:r>
              <a:rPr lang="en-US" sz="1800" b="1" baseline="-25000" err="1">
                <a:latin typeface="+mn-lt"/>
              </a:rPr>
              <a:t>i</a:t>
            </a:r>
            <a:r>
              <a:rPr lang="en-US" sz="1800" b="1" baseline="-25000">
                <a:latin typeface="+mn-lt"/>
              </a:rPr>
              <a:t> </a:t>
            </a:r>
            <a:r>
              <a:rPr lang="en-US" sz="1800" b="1">
                <a:latin typeface="+mn-lt"/>
              </a:rPr>
              <a:t> = </a:t>
            </a:r>
            <a:r>
              <a:rPr lang="is-IS" sz="1800">
                <a:latin typeface="+mn-lt"/>
              </a:rPr>
              <a:t>(</a:t>
            </a:r>
            <a:r>
              <a:rPr lang="en-US" sz="1800" b="1">
                <a:latin typeface="+mn-lt"/>
              </a:rPr>
              <a:t>v</a:t>
            </a:r>
            <a:r>
              <a:rPr lang="en-US" sz="1800" b="1" baseline="-25000">
                <a:latin typeface="+mn-lt"/>
              </a:rPr>
              <a:t>i</a:t>
            </a:r>
            <a:r>
              <a:rPr lang="en-US" sz="1800" b="1">
                <a:latin typeface="+mn-lt"/>
              </a:rPr>
              <a:t> + v</a:t>
            </a:r>
            <a:r>
              <a:rPr lang="en-US" sz="1800" b="1" baseline="-25000">
                <a:latin typeface="+mn-lt"/>
              </a:rPr>
              <a:t>i+1</a:t>
            </a:r>
            <a:r>
              <a:rPr lang="is-IS" sz="1800">
                <a:latin typeface="+mn-lt"/>
              </a:rPr>
              <a:t>) / 2</a:t>
            </a:r>
          </a:p>
          <a:p>
            <a:pPr lvl="2">
              <a:buClr>
                <a:srgbClr val="5D5555"/>
              </a:buClr>
            </a:pPr>
            <a:r>
              <a:rPr lang="is-IS" sz="1800">
                <a:latin typeface="+mn-lt"/>
              </a:rPr>
              <a:t>Compute classification error</a:t>
            </a:r>
          </a:p>
          <a:p>
            <a:pPr lvl="1">
              <a:buClr>
                <a:srgbClr val="5D5555"/>
              </a:buClr>
            </a:pPr>
            <a:r>
              <a:rPr lang="is-IS" sz="1800">
                <a:latin typeface="+mn-lt"/>
              </a:rPr>
              <a:t>Chose the </a:t>
            </a:r>
            <a:r>
              <a:rPr lang="en-US" sz="1800" b="1">
                <a:latin typeface="+mn-lt"/>
              </a:rPr>
              <a:t>t</a:t>
            </a:r>
            <a:r>
              <a:rPr lang="en-US" sz="1800" b="1" baseline="30000">
                <a:latin typeface="+mn-lt"/>
              </a:rPr>
              <a:t>*</a:t>
            </a:r>
            <a:r>
              <a:rPr lang="en-US" sz="1800" b="1" baseline="-25000">
                <a:latin typeface="+mn-lt"/>
              </a:rPr>
              <a:t> </a:t>
            </a:r>
            <a:r>
              <a:rPr lang="is-IS" sz="1800">
                <a:latin typeface="+mn-lt"/>
              </a:rPr>
              <a:t>with the lowest classification error</a:t>
            </a:r>
            <a:endParaRPr lang="en-US" sz="1800">
              <a:latin typeface="+mn-lt"/>
            </a:endParaRPr>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87730981-EBA4-4935-B4C5-7DDF3F88B2AE}"/>
                  </a:ext>
                </a:extLst>
              </p14:cNvPr>
              <p14:cNvContentPartPr/>
              <p14:nvPr/>
            </p14:nvContentPartPr>
            <p14:xfrm>
              <a:off x="6311160" y="1412280"/>
              <a:ext cx="1357920" cy="360000"/>
            </p14:xfrm>
          </p:contentPart>
        </mc:Choice>
        <mc:Fallback>
          <p:pic>
            <p:nvPicPr>
              <p:cNvPr id="3" name="Ink 2">
                <a:extLst>
                  <a:ext uri="{FF2B5EF4-FFF2-40B4-BE49-F238E27FC236}">
                    <a16:creationId xmlns:a16="http://schemas.microsoft.com/office/drawing/2014/main" id="{87730981-EBA4-4935-B4C5-7DDF3F88B2AE}"/>
                  </a:ext>
                </a:extLst>
              </p:cNvPr>
              <p:cNvPicPr/>
              <p:nvPr/>
            </p:nvPicPr>
            <p:blipFill>
              <a:blip r:embed="rId4"/>
              <a:stretch>
                <a:fillRect/>
              </a:stretch>
            </p:blipFill>
            <p:spPr>
              <a:xfrm>
                <a:off x="6301800" y="1402920"/>
                <a:ext cx="1376640" cy="378720"/>
              </a:xfrm>
              <a:prstGeom prst="rect">
                <a:avLst/>
              </a:prstGeom>
            </p:spPr>
          </p:pic>
        </mc:Fallback>
      </mc:AlternateContent>
    </p:spTree>
    <p:extLst>
      <p:ext uri="{BB962C8B-B14F-4D97-AF65-F5344CB8AC3E}">
        <p14:creationId xmlns:p14="http://schemas.microsoft.com/office/powerpoint/2010/main" val="3346143810"/>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CA64E-0677-E973-354A-7B28135BC414}"/>
              </a:ext>
            </a:extLst>
          </p:cNvPr>
          <p:cNvSpPr>
            <a:spLocks noGrp="1"/>
          </p:cNvSpPr>
          <p:nvPr>
            <p:ph type="title"/>
          </p:nvPr>
        </p:nvSpPr>
        <p:spPr/>
        <p:txBody>
          <a:bodyPr/>
          <a:lstStyle/>
          <a:p>
            <a:r>
              <a:rPr lang="en-US"/>
              <a:t>Issue with using classification error for splitting</a:t>
            </a:r>
          </a:p>
        </p:txBody>
      </p:sp>
      <p:sp>
        <p:nvSpPr>
          <p:cNvPr id="3" name="Text Placeholder 2">
            <a:extLst>
              <a:ext uri="{FF2B5EF4-FFF2-40B4-BE49-F238E27FC236}">
                <a16:creationId xmlns:a16="http://schemas.microsoft.com/office/drawing/2014/main" id="{74971D65-FB2E-F082-122D-0C028E2F3B30}"/>
              </a:ext>
            </a:extLst>
          </p:cNvPr>
          <p:cNvSpPr>
            <a:spLocks noGrp="1"/>
          </p:cNvSpPr>
          <p:nvPr>
            <p:ph type="body" idx="1"/>
          </p:nvPr>
        </p:nvSpPr>
        <p:spPr>
          <a:xfrm>
            <a:off x="3090625" y="155089"/>
            <a:ext cx="5596200" cy="3981000"/>
          </a:xfrm>
        </p:spPr>
        <p:txBody>
          <a:bodyPr/>
          <a:lstStyle/>
          <a:p>
            <a:r>
              <a:rPr lang="en-US"/>
              <a:t>Earlier, we learn how to learn decision trees based on classification error. However, this metric is not sensitive enough if two different splits give the same classification error.</a:t>
            </a:r>
          </a:p>
          <a:p>
            <a:endParaRPr lang="en-US"/>
          </a:p>
          <a:p>
            <a:endParaRPr lang="en-US"/>
          </a:p>
          <a:p>
            <a:endParaRPr lang="en-US"/>
          </a:p>
          <a:p>
            <a:endParaRPr lang="en-US"/>
          </a:p>
          <a:p>
            <a:endParaRPr lang="en-US"/>
          </a:p>
          <a:p>
            <a:endParaRPr lang="en-US"/>
          </a:p>
          <a:p>
            <a:pPr marL="139700" indent="0">
              <a:buNone/>
            </a:pPr>
            <a:endParaRPr lang="en-US"/>
          </a:p>
          <a:p>
            <a:endParaRPr lang="en-US" dirty="0"/>
          </a:p>
          <a:p>
            <a:r>
              <a:rPr lang="en-US"/>
              <a:t>In practice, people prefer using continuous loss functions for splitting decision (two algorithms like ID3 – entropy loss or CART – Gini impurity loss).</a:t>
            </a:r>
          </a:p>
          <a:p>
            <a:endParaRPr lang="en-US"/>
          </a:p>
          <a:p>
            <a:endParaRPr lang="en-US"/>
          </a:p>
          <a:p>
            <a:endParaRPr lang="en-US"/>
          </a:p>
        </p:txBody>
      </p:sp>
      <p:sp>
        <p:nvSpPr>
          <p:cNvPr id="17" name="Rectangle 16">
            <a:extLst>
              <a:ext uri="{FF2B5EF4-FFF2-40B4-BE49-F238E27FC236}">
                <a16:creationId xmlns:a16="http://schemas.microsoft.com/office/drawing/2014/main" id="{2CAAA4BE-25F2-3945-A683-E0CE3514B299}"/>
              </a:ext>
            </a:extLst>
          </p:cNvPr>
          <p:cNvSpPr/>
          <p:nvPr/>
        </p:nvSpPr>
        <p:spPr>
          <a:xfrm>
            <a:off x="3710327" y="1415573"/>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90</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10</a:t>
            </a:r>
          </a:p>
        </p:txBody>
      </p:sp>
      <p:cxnSp>
        <p:nvCxnSpPr>
          <p:cNvPr id="18" name="Straight Arrow Connector 17">
            <a:extLst>
              <a:ext uri="{FF2B5EF4-FFF2-40B4-BE49-F238E27FC236}">
                <a16:creationId xmlns:a16="http://schemas.microsoft.com/office/drawing/2014/main" id="{B6049421-AFDD-5D2E-7816-637B5D28D553}"/>
              </a:ext>
            </a:extLst>
          </p:cNvPr>
          <p:cNvCxnSpPr>
            <a:stCxn id="20" idx="2"/>
          </p:cNvCxnSpPr>
          <p:nvPr/>
        </p:nvCxnSpPr>
        <p:spPr>
          <a:xfrm flipV="1">
            <a:off x="5152344" y="2702566"/>
            <a:ext cx="143982"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9D2240B5-8F56-B36C-9908-A717FAF3AA19}"/>
              </a:ext>
            </a:extLst>
          </p:cNvPr>
          <p:cNvSpPr/>
          <p:nvPr/>
        </p:nvSpPr>
        <p:spPr>
          <a:xfrm>
            <a:off x="2679565" y="2696621"/>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endParaRPr lang="en-US" sz="1500">
              <a:solidFill>
                <a:schemeClr val="accent3">
                  <a:lumMod val="75000"/>
                </a:schemeClr>
              </a:solidFill>
              <a:latin typeface="Museo Sans 300" charset="0"/>
              <a:ea typeface="Museo Sans 300" charset="0"/>
              <a:cs typeface="Museo Sans 300" charset="0"/>
            </a:endParaRPr>
          </a:p>
          <a:p>
            <a:pPr algn="ctr"/>
            <a:r>
              <a:rPr lang="en-US" sz="1500">
                <a:solidFill>
                  <a:schemeClr val="accent3">
                    <a:lumMod val="75000"/>
                  </a:schemeClr>
                </a:solidFill>
                <a:latin typeface="Museo Sans 300" charset="0"/>
                <a:ea typeface="Museo Sans 300" charset="0"/>
                <a:cs typeface="Museo Sans 300" charset="0"/>
              </a:rPr>
              <a:t>70</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10</a:t>
            </a:r>
          </a:p>
        </p:txBody>
      </p:sp>
      <p:sp>
        <p:nvSpPr>
          <p:cNvPr id="20" name="Rectangle 19">
            <a:extLst>
              <a:ext uri="{FF2B5EF4-FFF2-40B4-BE49-F238E27FC236}">
                <a16:creationId xmlns:a16="http://schemas.microsoft.com/office/drawing/2014/main" id="{663C7EE0-CC65-B3EC-FF0A-3C681AA9B30A}"/>
              </a:ext>
            </a:extLst>
          </p:cNvPr>
          <p:cNvSpPr/>
          <p:nvPr/>
        </p:nvSpPr>
        <p:spPr>
          <a:xfrm>
            <a:off x="4697893" y="2702563"/>
            <a:ext cx="908903"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endParaRPr lang="en-US" sz="1500">
              <a:solidFill>
                <a:schemeClr val="accent6"/>
              </a:solidFill>
              <a:latin typeface="Museo Sans 300" charset="0"/>
              <a:ea typeface="Museo Sans 300" charset="0"/>
              <a:cs typeface="Museo Sans 300" charset="0"/>
            </a:endParaRPr>
          </a:p>
          <a:p>
            <a:pPr algn="ctr"/>
            <a:r>
              <a:rPr lang="en-US" sz="1500">
                <a:solidFill>
                  <a:schemeClr val="accent3">
                    <a:lumMod val="75000"/>
                  </a:schemeClr>
                </a:solidFill>
                <a:latin typeface="Museo Sans 300" charset="0"/>
                <a:ea typeface="Museo Sans 300" charset="0"/>
                <a:cs typeface="Museo Sans 300" charset="0"/>
              </a:rPr>
              <a:t>20</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0</a:t>
            </a:r>
          </a:p>
        </p:txBody>
      </p:sp>
      <p:sp>
        <p:nvSpPr>
          <p:cNvPr id="22" name="Diamond 21">
            <a:extLst>
              <a:ext uri="{FF2B5EF4-FFF2-40B4-BE49-F238E27FC236}">
                <a16:creationId xmlns:a16="http://schemas.microsoft.com/office/drawing/2014/main" id="{91D2CB3B-37F3-8AA3-5B36-10E347A9E9F2}"/>
              </a:ext>
            </a:extLst>
          </p:cNvPr>
          <p:cNvSpPr/>
          <p:nvPr/>
        </p:nvSpPr>
        <p:spPr>
          <a:xfrm>
            <a:off x="3457545" y="2219001"/>
            <a:ext cx="1300214"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F</a:t>
            </a:r>
          </a:p>
        </p:txBody>
      </p:sp>
      <p:cxnSp>
        <p:nvCxnSpPr>
          <p:cNvPr id="23" name="Elbow Connector 22">
            <a:extLst>
              <a:ext uri="{FF2B5EF4-FFF2-40B4-BE49-F238E27FC236}">
                <a16:creationId xmlns:a16="http://schemas.microsoft.com/office/drawing/2014/main" id="{E1A084C0-BD47-5314-304D-B36C6047A8C5}"/>
              </a:ext>
            </a:extLst>
          </p:cNvPr>
          <p:cNvCxnSpPr>
            <a:stCxn id="22" idx="1"/>
            <a:endCxn id="19" idx="0"/>
          </p:cNvCxnSpPr>
          <p:nvPr/>
        </p:nvCxnSpPr>
        <p:spPr>
          <a:xfrm rot="10800000" flipV="1">
            <a:off x="3169242" y="2420079"/>
            <a:ext cx="288303" cy="276542"/>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4" name="Elbow Connector 23">
            <a:extLst>
              <a:ext uri="{FF2B5EF4-FFF2-40B4-BE49-F238E27FC236}">
                <a16:creationId xmlns:a16="http://schemas.microsoft.com/office/drawing/2014/main" id="{F1818A37-98CC-5C95-7B0A-5657566A8C44}"/>
              </a:ext>
            </a:extLst>
          </p:cNvPr>
          <p:cNvCxnSpPr>
            <a:stCxn id="22" idx="3"/>
            <a:endCxn id="20" idx="0"/>
          </p:cNvCxnSpPr>
          <p:nvPr/>
        </p:nvCxnSpPr>
        <p:spPr>
          <a:xfrm>
            <a:off x="4757759" y="2420080"/>
            <a:ext cx="394586" cy="282484"/>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EC4E332E-AB5E-EDA0-25A4-90FF83CDC50D}"/>
              </a:ext>
            </a:extLst>
          </p:cNvPr>
          <p:cNvCxnSpPr>
            <a:stCxn id="17" idx="2"/>
            <a:endCxn id="22" idx="0"/>
          </p:cNvCxnSpPr>
          <p:nvPr/>
        </p:nvCxnSpPr>
        <p:spPr>
          <a:xfrm flipH="1">
            <a:off x="4107652" y="1937941"/>
            <a:ext cx="1" cy="28106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D689FC4E-2F6F-7150-B6EA-FCD1763902C7}"/>
              </a:ext>
            </a:extLst>
          </p:cNvPr>
          <p:cNvSpPr/>
          <p:nvPr/>
        </p:nvSpPr>
        <p:spPr>
          <a:xfrm>
            <a:off x="7078883" y="1410320"/>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90</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10</a:t>
            </a:r>
          </a:p>
        </p:txBody>
      </p:sp>
      <p:cxnSp>
        <p:nvCxnSpPr>
          <p:cNvPr id="32" name="Straight Arrow Connector 31">
            <a:extLst>
              <a:ext uri="{FF2B5EF4-FFF2-40B4-BE49-F238E27FC236}">
                <a16:creationId xmlns:a16="http://schemas.microsoft.com/office/drawing/2014/main" id="{0786F209-4339-67F8-A4E2-FAE34B40697F}"/>
              </a:ext>
            </a:extLst>
          </p:cNvPr>
          <p:cNvCxnSpPr>
            <a:stCxn id="34" idx="2"/>
          </p:cNvCxnSpPr>
          <p:nvPr/>
        </p:nvCxnSpPr>
        <p:spPr>
          <a:xfrm flipV="1">
            <a:off x="8520900" y="2697313"/>
            <a:ext cx="143982"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E0C6620C-AEEC-60A4-EAE5-8389EE19D697}"/>
              </a:ext>
            </a:extLst>
          </p:cNvPr>
          <p:cNvSpPr/>
          <p:nvPr/>
        </p:nvSpPr>
        <p:spPr>
          <a:xfrm>
            <a:off x="6048121" y="2691368"/>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endParaRPr lang="en-US" sz="1500">
              <a:solidFill>
                <a:schemeClr val="accent3">
                  <a:lumMod val="75000"/>
                </a:schemeClr>
              </a:solidFill>
              <a:latin typeface="Museo Sans 300" charset="0"/>
              <a:ea typeface="Museo Sans 300" charset="0"/>
              <a:cs typeface="Museo Sans 300" charset="0"/>
            </a:endParaRPr>
          </a:p>
          <a:p>
            <a:pPr algn="ctr"/>
            <a:r>
              <a:rPr lang="en-US" sz="1500">
                <a:solidFill>
                  <a:schemeClr val="accent3">
                    <a:lumMod val="75000"/>
                  </a:schemeClr>
                </a:solidFill>
                <a:latin typeface="Museo Sans 300" charset="0"/>
                <a:ea typeface="Museo Sans 300" charset="0"/>
                <a:cs typeface="Museo Sans 300" charset="0"/>
              </a:rPr>
              <a:t>40</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5</a:t>
            </a:r>
          </a:p>
        </p:txBody>
      </p:sp>
      <p:sp>
        <p:nvSpPr>
          <p:cNvPr id="34" name="Rectangle 33">
            <a:extLst>
              <a:ext uri="{FF2B5EF4-FFF2-40B4-BE49-F238E27FC236}">
                <a16:creationId xmlns:a16="http://schemas.microsoft.com/office/drawing/2014/main" id="{015BEAFF-6F87-2E20-9FF6-87571F168F3D}"/>
              </a:ext>
            </a:extLst>
          </p:cNvPr>
          <p:cNvSpPr/>
          <p:nvPr/>
        </p:nvSpPr>
        <p:spPr>
          <a:xfrm>
            <a:off x="8066449" y="2697310"/>
            <a:ext cx="908903"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endParaRPr lang="en-US" sz="1500">
              <a:solidFill>
                <a:schemeClr val="accent6"/>
              </a:solidFill>
              <a:latin typeface="Museo Sans 300" charset="0"/>
              <a:ea typeface="Museo Sans 300" charset="0"/>
              <a:cs typeface="Museo Sans 300" charset="0"/>
            </a:endParaRPr>
          </a:p>
          <a:p>
            <a:pPr algn="ctr"/>
            <a:r>
              <a:rPr lang="en-US" sz="1500">
                <a:solidFill>
                  <a:schemeClr val="accent3">
                    <a:lumMod val="75000"/>
                  </a:schemeClr>
                </a:solidFill>
                <a:latin typeface="Museo Sans 300" charset="0"/>
                <a:ea typeface="Museo Sans 300" charset="0"/>
                <a:cs typeface="Museo Sans 300" charset="0"/>
              </a:rPr>
              <a:t>50</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5</a:t>
            </a:r>
          </a:p>
        </p:txBody>
      </p:sp>
      <p:sp>
        <p:nvSpPr>
          <p:cNvPr id="35" name="Diamond 34">
            <a:extLst>
              <a:ext uri="{FF2B5EF4-FFF2-40B4-BE49-F238E27FC236}">
                <a16:creationId xmlns:a16="http://schemas.microsoft.com/office/drawing/2014/main" id="{65D51EFF-4920-EDA3-2F13-7A97106041DB}"/>
              </a:ext>
            </a:extLst>
          </p:cNvPr>
          <p:cNvSpPr/>
          <p:nvPr/>
        </p:nvSpPr>
        <p:spPr>
          <a:xfrm>
            <a:off x="6826101" y="2213748"/>
            <a:ext cx="1300214"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F’</a:t>
            </a:r>
          </a:p>
        </p:txBody>
      </p:sp>
      <p:cxnSp>
        <p:nvCxnSpPr>
          <p:cNvPr id="36" name="Elbow Connector 35">
            <a:extLst>
              <a:ext uri="{FF2B5EF4-FFF2-40B4-BE49-F238E27FC236}">
                <a16:creationId xmlns:a16="http://schemas.microsoft.com/office/drawing/2014/main" id="{AD294D4A-016B-A94E-A90B-E1BE65EE71F3}"/>
              </a:ext>
            </a:extLst>
          </p:cNvPr>
          <p:cNvCxnSpPr>
            <a:stCxn id="35" idx="1"/>
            <a:endCxn id="33" idx="0"/>
          </p:cNvCxnSpPr>
          <p:nvPr/>
        </p:nvCxnSpPr>
        <p:spPr>
          <a:xfrm rot="10800000" flipV="1">
            <a:off x="6537798" y="2414826"/>
            <a:ext cx="288303" cy="276542"/>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7" name="Elbow Connector 36">
            <a:extLst>
              <a:ext uri="{FF2B5EF4-FFF2-40B4-BE49-F238E27FC236}">
                <a16:creationId xmlns:a16="http://schemas.microsoft.com/office/drawing/2014/main" id="{0941BAF2-D3FA-6F8A-2CA7-4ECF92001C95}"/>
              </a:ext>
            </a:extLst>
          </p:cNvPr>
          <p:cNvCxnSpPr>
            <a:stCxn id="35" idx="3"/>
            <a:endCxn id="34" idx="0"/>
          </p:cNvCxnSpPr>
          <p:nvPr/>
        </p:nvCxnSpPr>
        <p:spPr>
          <a:xfrm>
            <a:off x="8126315" y="2414827"/>
            <a:ext cx="394586" cy="282484"/>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a:extLst>
              <a:ext uri="{FF2B5EF4-FFF2-40B4-BE49-F238E27FC236}">
                <a16:creationId xmlns:a16="http://schemas.microsoft.com/office/drawing/2014/main" id="{D636332D-0645-0318-8578-ACD689A8FB77}"/>
              </a:ext>
            </a:extLst>
          </p:cNvPr>
          <p:cNvCxnSpPr>
            <a:stCxn id="31" idx="2"/>
            <a:endCxn id="35" idx="0"/>
          </p:cNvCxnSpPr>
          <p:nvPr/>
        </p:nvCxnSpPr>
        <p:spPr>
          <a:xfrm flipH="1">
            <a:off x="7476208" y="1932688"/>
            <a:ext cx="1" cy="28106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3321FB6D-8240-C52D-255A-4A454720FB95}"/>
              </a:ext>
            </a:extLst>
          </p:cNvPr>
          <p:cNvSpPr txBox="1"/>
          <p:nvPr/>
        </p:nvSpPr>
        <p:spPr>
          <a:xfrm>
            <a:off x="5152344" y="1671504"/>
            <a:ext cx="1164373" cy="523220"/>
          </a:xfrm>
          <a:prstGeom prst="rect">
            <a:avLst/>
          </a:prstGeom>
          <a:noFill/>
        </p:spPr>
        <p:txBody>
          <a:bodyPr wrap="square" rtlCol="0">
            <a:spAutoFit/>
          </a:bodyPr>
          <a:lstStyle/>
          <a:p>
            <a:r>
              <a:rPr lang="en-US"/>
              <a:t>Same error</a:t>
            </a:r>
          </a:p>
          <a:p>
            <a:r>
              <a:rPr lang="en-US"/>
              <a:t>= 10/100</a:t>
            </a:r>
          </a:p>
        </p:txBody>
      </p:sp>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14634DBD-56AD-4512-B050-90E28D2B8BB0}"/>
                  </a:ext>
                </a:extLst>
              </p14:cNvPr>
              <p14:cNvContentPartPr/>
              <p14:nvPr/>
            </p14:nvContentPartPr>
            <p14:xfrm>
              <a:off x="2890800" y="2915640"/>
              <a:ext cx="5842080" cy="1380600"/>
            </p14:xfrm>
          </p:contentPart>
        </mc:Choice>
        <mc:Fallback>
          <p:pic>
            <p:nvPicPr>
              <p:cNvPr id="4" name="Ink 3">
                <a:extLst>
                  <a:ext uri="{FF2B5EF4-FFF2-40B4-BE49-F238E27FC236}">
                    <a16:creationId xmlns:a16="http://schemas.microsoft.com/office/drawing/2014/main" id="{14634DBD-56AD-4512-B050-90E28D2B8BB0}"/>
                  </a:ext>
                </a:extLst>
              </p:cNvPr>
              <p:cNvPicPr/>
              <p:nvPr/>
            </p:nvPicPr>
            <p:blipFill>
              <a:blip r:embed="rId4"/>
              <a:stretch>
                <a:fillRect/>
              </a:stretch>
            </p:blipFill>
            <p:spPr>
              <a:xfrm>
                <a:off x="2881440" y="2906280"/>
                <a:ext cx="5860800" cy="1399320"/>
              </a:xfrm>
              <a:prstGeom prst="rect">
                <a:avLst/>
              </a:prstGeom>
            </p:spPr>
          </p:pic>
        </mc:Fallback>
      </mc:AlternateContent>
    </p:spTree>
    <p:extLst>
      <p:ext uri="{BB962C8B-B14F-4D97-AF65-F5344CB8AC3E}">
        <p14:creationId xmlns:p14="http://schemas.microsoft.com/office/powerpoint/2010/main" val="16976874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Visualizing the threshold split</a:t>
            </a:r>
          </a:p>
        </p:txBody>
      </p:sp>
      <p:cxnSp>
        <p:nvCxnSpPr>
          <p:cNvPr id="5" name="Straight Arrow Connector 4"/>
          <p:cNvCxnSpPr/>
          <p:nvPr/>
        </p:nvCxnSpPr>
        <p:spPr>
          <a:xfrm flipV="1">
            <a:off x="3741483" y="3869162"/>
            <a:ext cx="3981603" cy="9343"/>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3854131" y="3869161"/>
            <a:ext cx="253596" cy="253916"/>
          </a:xfrm>
          <a:prstGeom prst="rect">
            <a:avLst/>
          </a:prstGeom>
          <a:noFill/>
        </p:spPr>
        <p:txBody>
          <a:bodyPr wrap="none" rtlCol="0">
            <a:spAutoFit/>
          </a:bodyPr>
          <a:lstStyle/>
          <a:p>
            <a:r>
              <a:rPr lang="en-US" sz="1050">
                <a:latin typeface="Museo Sans 300"/>
                <a:cs typeface="Museo Sans 300"/>
              </a:rPr>
              <a:t>0</a:t>
            </a:r>
          </a:p>
        </p:txBody>
      </p:sp>
      <p:sp>
        <p:nvSpPr>
          <p:cNvPr id="7" name="TextBox 6"/>
          <p:cNvSpPr txBox="1"/>
          <p:nvPr/>
        </p:nvSpPr>
        <p:spPr>
          <a:xfrm>
            <a:off x="4366138" y="3869161"/>
            <a:ext cx="322524" cy="253916"/>
          </a:xfrm>
          <a:prstGeom prst="rect">
            <a:avLst/>
          </a:prstGeom>
          <a:noFill/>
        </p:spPr>
        <p:txBody>
          <a:bodyPr wrap="none" rtlCol="0">
            <a:spAutoFit/>
          </a:bodyPr>
          <a:lstStyle/>
          <a:p>
            <a:r>
              <a:rPr lang="en-US" sz="1050">
                <a:latin typeface="Museo Sans 300"/>
                <a:cs typeface="Museo Sans 300"/>
              </a:rPr>
              <a:t>10</a:t>
            </a:r>
          </a:p>
        </p:txBody>
      </p:sp>
      <p:sp>
        <p:nvSpPr>
          <p:cNvPr id="8" name="TextBox 7"/>
          <p:cNvSpPr txBox="1"/>
          <p:nvPr/>
        </p:nvSpPr>
        <p:spPr>
          <a:xfrm>
            <a:off x="4850618" y="3869161"/>
            <a:ext cx="322524" cy="253916"/>
          </a:xfrm>
          <a:prstGeom prst="rect">
            <a:avLst/>
          </a:prstGeom>
          <a:noFill/>
        </p:spPr>
        <p:txBody>
          <a:bodyPr wrap="none" rtlCol="0">
            <a:spAutoFit/>
          </a:bodyPr>
          <a:lstStyle/>
          <a:p>
            <a:r>
              <a:rPr lang="en-US" sz="1050">
                <a:latin typeface="Museo Sans 300"/>
                <a:cs typeface="Museo Sans 300"/>
              </a:rPr>
              <a:t>20</a:t>
            </a:r>
          </a:p>
        </p:txBody>
      </p:sp>
      <p:sp>
        <p:nvSpPr>
          <p:cNvPr id="9" name="TextBox 8"/>
          <p:cNvSpPr txBox="1"/>
          <p:nvPr/>
        </p:nvSpPr>
        <p:spPr>
          <a:xfrm>
            <a:off x="5352238" y="3869161"/>
            <a:ext cx="322524" cy="253916"/>
          </a:xfrm>
          <a:prstGeom prst="rect">
            <a:avLst/>
          </a:prstGeom>
          <a:noFill/>
        </p:spPr>
        <p:txBody>
          <a:bodyPr wrap="none" rtlCol="0">
            <a:spAutoFit/>
          </a:bodyPr>
          <a:lstStyle/>
          <a:p>
            <a:r>
              <a:rPr lang="en-US" sz="1050">
                <a:latin typeface="Museo Sans 300"/>
                <a:cs typeface="Museo Sans 300"/>
              </a:rPr>
              <a:t>30</a:t>
            </a:r>
          </a:p>
        </p:txBody>
      </p:sp>
      <p:sp>
        <p:nvSpPr>
          <p:cNvPr id="10" name="TextBox 9"/>
          <p:cNvSpPr txBox="1"/>
          <p:nvPr/>
        </p:nvSpPr>
        <p:spPr>
          <a:xfrm>
            <a:off x="5853338" y="3869161"/>
            <a:ext cx="322524" cy="253916"/>
          </a:xfrm>
          <a:prstGeom prst="rect">
            <a:avLst/>
          </a:prstGeom>
          <a:noFill/>
        </p:spPr>
        <p:txBody>
          <a:bodyPr wrap="none" rtlCol="0">
            <a:spAutoFit/>
          </a:bodyPr>
          <a:lstStyle/>
          <a:p>
            <a:r>
              <a:rPr lang="en-US" sz="1050">
                <a:latin typeface="Museo Sans 300"/>
                <a:cs typeface="Museo Sans 300"/>
              </a:rPr>
              <a:t>40</a:t>
            </a:r>
          </a:p>
        </p:txBody>
      </p:sp>
      <p:sp>
        <p:nvSpPr>
          <p:cNvPr id="11" name="TextBox 10"/>
          <p:cNvSpPr txBox="1"/>
          <p:nvPr/>
        </p:nvSpPr>
        <p:spPr>
          <a:xfrm>
            <a:off x="6365347" y="3869161"/>
            <a:ext cx="277640" cy="253916"/>
          </a:xfrm>
          <a:prstGeom prst="rect">
            <a:avLst/>
          </a:prstGeom>
          <a:noFill/>
        </p:spPr>
        <p:txBody>
          <a:bodyPr wrap="none" rtlCol="0">
            <a:spAutoFit/>
          </a:bodyPr>
          <a:lstStyle/>
          <a:p>
            <a:r>
              <a:rPr lang="en-US" sz="1050">
                <a:latin typeface="Museo Sans 300"/>
                <a:cs typeface="Museo Sans 300"/>
              </a:rPr>
              <a:t>…</a:t>
            </a:r>
          </a:p>
        </p:txBody>
      </p:sp>
      <p:sp>
        <p:nvSpPr>
          <p:cNvPr id="12" name="TextBox 11"/>
          <p:cNvSpPr txBox="1"/>
          <p:nvPr/>
        </p:nvSpPr>
        <p:spPr>
          <a:xfrm>
            <a:off x="3216146" y="3592162"/>
            <a:ext cx="639637" cy="253916"/>
          </a:xfrm>
          <a:prstGeom prst="rect">
            <a:avLst/>
          </a:prstGeom>
          <a:noFill/>
        </p:spPr>
        <p:txBody>
          <a:bodyPr wrap="square" rtlCol="0">
            <a:spAutoFit/>
          </a:bodyPr>
          <a:lstStyle/>
          <a:p>
            <a:r>
              <a:rPr lang="en-US" sz="1050">
                <a:latin typeface="Museo Sans 300"/>
                <a:cs typeface="Museo Sans 300"/>
              </a:rPr>
              <a:t>    $0K</a:t>
            </a:r>
          </a:p>
        </p:txBody>
      </p:sp>
      <p:sp>
        <p:nvSpPr>
          <p:cNvPr id="14" name="TextBox 13"/>
          <p:cNvSpPr txBox="1"/>
          <p:nvPr/>
        </p:nvSpPr>
        <p:spPr>
          <a:xfrm>
            <a:off x="3216146" y="2863217"/>
            <a:ext cx="639637" cy="253916"/>
          </a:xfrm>
          <a:prstGeom prst="rect">
            <a:avLst/>
          </a:prstGeom>
          <a:noFill/>
        </p:spPr>
        <p:txBody>
          <a:bodyPr wrap="square" rtlCol="0">
            <a:spAutoFit/>
          </a:bodyPr>
          <a:lstStyle/>
          <a:p>
            <a:pPr algn="r"/>
            <a:r>
              <a:rPr lang="en-US" sz="1050">
                <a:latin typeface="Museo Sans 300"/>
                <a:cs typeface="Museo Sans 300"/>
              </a:rPr>
              <a:t>$40K</a:t>
            </a:r>
          </a:p>
        </p:txBody>
      </p:sp>
      <p:sp>
        <p:nvSpPr>
          <p:cNvPr id="16" name="TextBox 15"/>
          <p:cNvSpPr txBox="1"/>
          <p:nvPr/>
        </p:nvSpPr>
        <p:spPr>
          <a:xfrm>
            <a:off x="3305884" y="2134273"/>
            <a:ext cx="549899" cy="253916"/>
          </a:xfrm>
          <a:prstGeom prst="rect">
            <a:avLst/>
          </a:prstGeom>
          <a:noFill/>
        </p:spPr>
        <p:txBody>
          <a:bodyPr wrap="square" rtlCol="0">
            <a:spAutoFit/>
          </a:bodyPr>
          <a:lstStyle/>
          <a:p>
            <a:pPr algn="r"/>
            <a:r>
              <a:rPr lang="en-US" sz="1050">
                <a:latin typeface="Museo Sans 300"/>
                <a:cs typeface="Museo Sans 300"/>
              </a:rPr>
              <a:t>$80K</a:t>
            </a:r>
          </a:p>
        </p:txBody>
      </p:sp>
      <p:sp>
        <p:nvSpPr>
          <p:cNvPr id="17" name="TextBox 16"/>
          <p:cNvSpPr txBox="1"/>
          <p:nvPr/>
        </p:nvSpPr>
        <p:spPr>
          <a:xfrm>
            <a:off x="3588998" y="1769800"/>
            <a:ext cx="277640" cy="253916"/>
          </a:xfrm>
          <a:prstGeom prst="rect">
            <a:avLst/>
          </a:prstGeom>
          <a:noFill/>
        </p:spPr>
        <p:txBody>
          <a:bodyPr wrap="none" rtlCol="0">
            <a:spAutoFit/>
          </a:bodyPr>
          <a:lstStyle/>
          <a:p>
            <a:r>
              <a:rPr lang="en-US" sz="1050">
                <a:latin typeface="Museo Sans 300"/>
                <a:cs typeface="Museo Sans 300"/>
              </a:rPr>
              <a:t>…</a:t>
            </a:r>
          </a:p>
        </p:txBody>
      </p:sp>
      <p:cxnSp>
        <p:nvCxnSpPr>
          <p:cNvPr id="46" name="Straight Arrow Connector 45"/>
          <p:cNvCxnSpPr/>
          <p:nvPr/>
        </p:nvCxnSpPr>
        <p:spPr>
          <a:xfrm flipV="1">
            <a:off x="3855783" y="1277994"/>
            <a:ext cx="0" cy="271481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7734864" y="3663192"/>
            <a:ext cx="612668"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Age</a:t>
            </a:r>
            <a:endParaRPr lang="en-US" sz="2100" b="1" baseline="-25000">
              <a:solidFill>
                <a:schemeClr val="accent1"/>
              </a:solidFill>
              <a:latin typeface="Museo Sans 500" charset="0"/>
              <a:ea typeface="Museo Sans 500" charset="0"/>
              <a:cs typeface="Museo Sans 500" charset="0"/>
            </a:endParaRPr>
          </a:p>
        </p:txBody>
      </p:sp>
      <p:sp>
        <p:nvSpPr>
          <p:cNvPr id="84" name="Rectangle 83"/>
          <p:cNvSpPr/>
          <p:nvPr/>
        </p:nvSpPr>
        <p:spPr>
          <a:xfrm>
            <a:off x="3382259" y="807218"/>
            <a:ext cx="1013419"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Income</a:t>
            </a:r>
            <a:endParaRPr lang="en-US" sz="2100" b="1" baseline="-25000">
              <a:solidFill>
                <a:schemeClr val="accent1"/>
              </a:solidFill>
              <a:latin typeface="Museo Sans 500" charset="0"/>
              <a:ea typeface="Museo Sans 500" charset="0"/>
              <a:cs typeface="Museo Sans 500" charset="0"/>
            </a:endParaRPr>
          </a:p>
        </p:txBody>
      </p:sp>
      <p:grpSp>
        <p:nvGrpSpPr>
          <p:cNvPr id="15" name="Group 14"/>
          <p:cNvGrpSpPr/>
          <p:nvPr/>
        </p:nvGrpSpPr>
        <p:grpSpPr>
          <a:xfrm>
            <a:off x="4933333" y="774409"/>
            <a:ext cx="3807878" cy="3104096"/>
            <a:chOff x="2947859" y="1885954"/>
            <a:chExt cx="5077170" cy="4138794"/>
          </a:xfrm>
        </p:grpSpPr>
        <p:cxnSp>
          <p:nvCxnSpPr>
            <p:cNvPr id="83" name="Straight Connector 82"/>
            <p:cNvCxnSpPr/>
            <p:nvPr/>
          </p:nvCxnSpPr>
          <p:spPr>
            <a:xfrm flipH="1" flipV="1">
              <a:off x="4174532" y="2788396"/>
              <a:ext cx="2203" cy="3236352"/>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88" name="Rectangle 87"/>
            <p:cNvSpPr/>
            <p:nvPr/>
          </p:nvSpPr>
          <p:spPr>
            <a:xfrm>
              <a:off x="2947859" y="1885954"/>
              <a:ext cx="5077170" cy="492443"/>
            </a:xfrm>
            <a:prstGeom prst="rect">
              <a:avLst/>
            </a:prstGeom>
            <a:ln w="25400">
              <a:noFill/>
            </a:ln>
          </p:spPr>
          <p:txBody>
            <a:bodyPr wrap="square">
              <a:spAutoFit/>
            </a:bodyPr>
            <a:lstStyle/>
            <a:p>
              <a:pPr lvl="0">
                <a:spcBef>
                  <a:spcPct val="20000"/>
                </a:spcBef>
                <a:buClr>
                  <a:srgbClr val="5D5555"/>
                </a:buClr>
              </a:pPr>
              <a:r>
                <a:rPr lang="en-US" sz="1800">
                  <a:solidFill>
                    <a:schemeClr val="accent6"/>
                  </a:solidFill>
                  <a:latin typeface="Museo Sans 300" charset="0"/>
                  <a:ea typeface="Museo Sans 300" charset="0"/>
                  <a:cs typeface="Museo Sans 300" charset="0"/>
                </a:rPr>
                <a:t>Threshold split is the line </a:t>
              </a:r>
              <a:r>
                <a:rPr lang="en-US" sz="1800">
                  <a:solidFill>
                    <a:schemeClr val="accent1"/>
                  </a:solidFill>
                  <a:latin typeface="Museo Sans 500"/>
                  <a:ea typeface="Museo Sans 300" charset="0"/>
                  <a:cs typeface="Museo Sans 500"/>
                </a:rPr>
                <a:t>Age </a:t>
              </a:r>
              <a:r>
                <a:rPr lang="en-US" sz="1800" baseline="-25000">
                  <a:solidFill>
                    <a:schemeClr val="accent1"/>
                  </a:solidFill>
                  <a:latin typeface="Museo Sans 500"/>
                  <a:ea typeface="Museo Sans 300" charset="0"/>
                  <a:cs typeface="Museo Sans 500"/>
                </a:rPr>
                <a:t> </a:t>
              </a:r>
              <a:r>
                <a:rPr lang="en-US" sz="1800">
                  <a:solidFill>
                    <a:schemeClr val="accent1"/>
                  </a:solidFill>
                  <a:latin typeface="Museo Sans 500"/>
                  <a:ea typeface="Museo Sans 300" charset="0"/>
                  <a:cs typeface="Museo Sans 500"/>
                </a:rPr>
                <a:t>= 38</a:t>
              </a:r>
              <a:endParaRPr lang="en-US" sz="1800">
                <a:solidFill>
                  <a:schemeClr val="accent6"/>
                </a:solidFill>
                <a:latin typeface="Museo Sans 500"/>
                <a:ea typeface="Museo Sans 300" charset="0"/>
                <a:cs typeface="Museo Sans 500"/>
              </a:endParaRPr>
            </a:p>
          </p:txBody>
        </p:sp>
        <p:cxnSp>
          <p:nvCxnSpPr>
            <p:cNvPr id="89" name="Straight Arrow Connector 88"/>
            <p:cNvCxnSpPr/>
            <p:nvPr/>
          </p:nvCxnSpPr>
          <p:spPr>
            <a:xfrm flipH="1">
              <a:off x="4245022" y="2463548"/>
              <a:ext cx="1106879" cy="324848"/>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3" name="Group 2"/>
          <p:cNvGrpSpPr/>
          <p:nvPr/>
        </p:nvGrpSpPr>
        <p:grpSpPr>
          <a:xfrm>
            <a:off x="3968194" y="1612278"/>
            <a:ext cx="3725143" cy="2164007"/>
            <a:chOff x="1661006" y="3003112"/>
            <a:chExt cx="4966857" cy="2885343"/>
          </a:xfrm>
        </p:grpSpPr>
        <p:grpSp>
          <p:nvGrpSpPr>
            <p:cNvPr id="39" name="Group 38"/>
            <p:cNvGrpSpPr/>
            <p:nvPr/>
          </p:nvGrpSpPr>
          <p:grpSpPr>
            <a:xfrm>
              <a:off x="1661006" y="3003112"/>
              <a:ext cx="2584016" cy="978290"/>
              <a:chOff x="2326073" y="3414071"/>
              <a:chExt cx="2513526" cy="1047913"/>
            </a:xfrm>
          </p:grpSpPr>
          <p:sp>
            <p:nvSpPr>
              <p:cNvPr id="40"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41"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42"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43"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44" name="Rectangle 21"/>
              <p:cNvSpPr>
                <a:spLocks noChangeArrowheads="1"/>
              </p:cNvSpPr>
              <p:nvPr/>
            </p:nvSpPr>
            <p:spPr bwMode="auto">
              <a:xfrm>
                <a:off x="3704537" y="4340915"/>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47" name="Group 46"/>
            <p:cNvGrpSpPr/>
            <p:nvPr/>
          </p:nvGrpSpPr>
          <p:grpSpPr>
            <a:xfrm>
              <a:off x="2230985" y="4616275"/>
              <a:ext cx="1563092" cy="1272180"/>
              <a:chOff x="4612044" y="3968576"/>
              <a:chExt cx="1715878" cy="1383252"/>
            </a:xfrm>
          </p:grpSpPr>
          <p:grpSp>
            <p:nvGrpSpPr>
              <p:cNvPr id="34" name="Group 33"/>
              <p:cNvGrpSpPr/>
              <p:nvPr/>
            </p:nvGrpSpPr>
            <p:grpSpPr>
              <a:xfrm>
                <a:off x="5224204" y="3968576"/>
                <a:ext cx="1103718" cy="360883"/>
                <a:chOff x="5074302" y="4763055"/>
                <a:chExt cx="1103718" cy="360883"/>
              </a:xfrm>
            </p:grpSpPr>
            <p:sp>
              <p:nvSpPr>
                <p:cNvPr id="36"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37"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45"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nvGrpSpPr>
            <p:cNvPr id="70" name="Group 69"/>
            <p:cNvGrpSpPr/>
            <p:nvPr/>
          </p:nvGrpSpPr>
          <p:grpSpPr>
            <a:xfrm>
              <a:off x="4245022" y="4832205"/>
              <a:ext cx="2261305" cy="906225"/>
              <a:chOff x="2326073" y="3414071"/>
              <a:chExt cx="2513526" cy="1047913"/>
            </a:xfrm>
          </p:grpSpPr>
          <p:sp>
            <p:nvSpPr>
              <p:cNvPr id="71"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72"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73"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74"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86" name="Group 85"/>
            <p:cNvGrpSpPr/>
            <p:nvPr/>
          </p:nvGrpSpPr>
          <p:grpSpPr>
            <a:xfrm>
              <a:off x="4467235" y="3098509"/>
              <a:ext cx="2160628" cy="1272180"/>
              <a:chOff x="3956102" y="3968576"/>
              <a:chExt cx="2371820" cy="1383252"/>
            </a:xfrm>
          </p:grpSpPr>
          <p:grpSp>
            <p:nvGrpSpPr>
              <p:cNvPr id="87" name="Group 86"/>
              <p:cNvGrpSpPr/>
              <p:nvPr/>
            </p:nvGrpSpPr>
            <p:grpSpPr>
              <a:xfrm>
                <a:off x="3956102" y="3968576"/>
                <a:ext cx="2371820" cy="829784"/>
                <a:chOff x="3806200" y="4763055"/>
                <a:chExt cx="2371820" cy="829784"/>
              </a:xfrm>
            </p:grpSpPr>
            <p:sp>
              <p:nvSpPr>
                <p:cNvPr id="91" name="AutoShape 10"/>
                <p:cNvSpPr>
                  <a:spLocks noChangeArrowheads="1"/>
                </p:cNvSpPr>
                <p:nvPr/>
              </p:nvSpPr>
              <p:spPr bwMode="auto">
                <a:xfrm>
                  <a:off x="3806200"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92"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93"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94" name="AutoShape 10"/>
                <p:cNvSpPr>
                  <a:spLocks noChangeArrowheads="1"/>
                </p:cNvSpPr>
                <p:nvPr/>
              </p:nvSpPr>
              <p:spPr bwMode="auto">
                <a:xfrm>
                  <a:off x="5060031"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90"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spTree>
    <p:extLst>
      <p:ext uri="{BB962C8B-B14F-4D97-AF65-F5344CB8AC3E}">
        <p14:creationId xmlns:p14="http://schemas.microsoft.com/office/powerpoint/2010/main" val="16321808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Split on Age &gt;= 38</a:t>
            </a:r>
          </a:p>
        </p:txBody>
      </p:sp>
      <p:cxnSp>
        <p:nvCxnSpPr>
          <p:cNvPr id="5" name="Straight Arrow Connector 4"/>
          <p:cNvCxnSpPr/>
          <p:nvPr/>
        </p:nvCxnSpPr>
        <p:spPr>
          <a:xfrm flipV="1">
            <a:off x="3407835" y="4087394"/>
            <a:ext cx="3981603" cy="9343"/>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V="1">
            <a:off x="3522135" y="1496226"/>
            <a:ext cx="0" cy="271481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flipH="1" flipV="1">
            <a:off x="5519691" y="1669472"/>
            <a:ext cx="1652" cy="2427264"/>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21" name="Rectangle 20"/>
          <p:cNvSpPr/>
          <p:nvPr/>
        </p:nvSpPr>
        <p:spPr>
          <a:xfrm>
            <a:off x="7651647" y="3842254"/>
            <a:ext cx="612668"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Age</a:t>
            </a:r>
            <a:endParaRPr lang="en-US" sz="2100" b="1" baseline="-25000">
              <a:solidFill>
                <a:schemeClr val="accent1"/>
              </a:solidFill>
              <a:latin typeface="Museo Sans 500" charset="0"/>
              <a:ea typeface="Museo Sans 500" charset="0"/>
              <a:cs typeface="Museo Sans 500" charset="0"/>
            </a:endParaRPr>
          </a:p>
        </p:txBody>
      </p:sp>
      <p:sp>
        <p:nvSpPr>
          <p:cNvPr id="84" name="Rectangle 83"/>
          <p:cNvSpPr/>
          <p:nvPr/>
        </p:nvSpPr>
        <p:spPr>
          <a:xfrm>
            <a:off x="3013773" y="1028300"/>
            <a:ext cx="1013419"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Income</a:t>
            </a:r>
            <a:endParaRPr lang="en-US" sz="2100" b="1" baseline="-25000">
              <a:solidFill>
                <a:schemeClr val="accent1"/>
              </a:solidFill>
              <a:latin typeface="Museo Sans 500" charset="0"/>
              <a:ea typeface="Museo Sans 500" charset="0"/>
              <a:cs typeface="Museo Sans 500" charset="0"/>
            </a:endParaRPr>
          </a:p>
        </p:txBody>
      </p:sp>
      <p:grpSp>
        <p:nvGrpSpPr>
          <p:cNvPr id="6" name="Group 5"/>
          <p:cNvGrpSpPr/>
          <p:nvPr/>
        </p:nvGrpSpPr>
        <p:grpSpPr>
          <a:xfrm>
            <a:off x="5547211" y="1335280"/>
            <a:ext cx="2066204" cy="2761455"/>
            <a:chOff x="4211227" y="2342806"/>
            <a:chExt cx="2754938" cy="3681940"/>
          </a:xfrm>
        </p:grpSpPr>
        <p:sp>
          <p:nvSpPr>
            <p:cNvPr id="85" name="Rectangle 84"/>
            <p:cNvSpPr/>
            <p:nvPr/>
          </p:nvSpPr>
          <p:spPr>
            <a:xfrm>
              <a:off x="4382455" y="2342806"/>
              <a:ext cx="2044523" cy="461665"/>
            </a:xfrm>
            <a:prstGeom prst="rect">
              <a:avLst/>
            </a:prstGeom>
            <a:ln w="25400">
              <a:noFill/>
            </a:ln>
          </p:spPr>
          <p:txBody>
            <a:bodyPr wrap="square">
              <a:spAutoFit/>
            </a:bodyPr>
            <a:lstStyle/>
            <a:p>
              <a:pPr lvl="0" algn="ctr">
                <a:spcBef>
                  <a:spcPct val="20000"/>
                </a:spcBef>
                <a:buClr>
                  <a:srgbClr val="5D5555"/>
                </a:buClr>
              </a:pPr>
              <a:r>
                <a:rPr lang="en-US" sz="1650">
                  <a:solidFill>
                    <a:schemeClr val="accent1"/>
                  </a:solidFill>
                  <a:latin typeface="Museo Sans 500"/>
                  <a:ea typeface="Museo Sans 300" charset="0"/>
                  <a:cs typeface="Museo Sans 500"/>
                </a:rPr>
                <a:t>age</a:t>
              </a:r>
              <a:r>
                <a:rPr lang="en-US" sz="1650" baseline="-25000">
                  <a:solidFill>
                    <a:schemeClr val="accent1"/>
                  </a:solidFill>
                  <a:latin typeface="Museo Sans 500"/>
                  <a:ea typeface="Museo Sans 300" charset="0"/>
                  <a:cs typeface="Museo Sans 500"/>
                </a:rPr>
                <a:t> </a:t>
              </a:r>
              <a:r>
                <a:rPr lang="en-US" sz="1650">
                  <a:solidFill>
                    <a:schemeClr val="accent1"/>
                  </a:solidFill>
                  <a:latin typeface="Museo Sans 500"/>
                  <a:ea typeface="Museo Sans 300" charset="0"/>
                  <a:cs typeface="Museo Sans 500"/>
                </a:rPr>
                <a:t>&gt;= 38</a:t>
              </a:r>
              <a:endParaRPr lang="en-US" sz="1650">
                <a:solidFill>
                  <a:schemeClr val="accent6"/>
                </a:solidFill>
                <a:latin typeface="Museo Sans 500"/>
                <a:ea typeface="Museo Sans 300" charset="0"/>
                <a:cs typeface="Museo Sans 500"/>
              </a:endParaRPr>
            </a:p>
          </p:txBody>
        </p:sp>
        <p:sp>
          <p:nvSpPr>
            <p:cNvPr id="19" name="Rectangle 18"/>
            <p:cNvSpPr/>
            <p:nvPr/>
          </p:nvSpPr>
          <p:spPr>
            <a:xfrm>
              <a:off x="4211227" y="2804470"/>
              <a:ext cx="2754938" cy="3220276"/>
            </a:xfrm>
            <a:prstGeom prst="rect">
              <a:avLst/>
            </a:prstGeom>
            <a:solidFill>
              <a:srgbClr val="D7FC84">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grpSp>
      <p:grpSp>
        <p:nvGrpSpPr>
          <p:cNvPr id="3" name="Group 2"/>
          <p:cNvGrpSpPr/>
          <p:nvPr/>
        </p:nvGrpSpPr>
        <p:grpSpPr>
          <a:xfrm>
            <a:off x="3556747" y="1339326"/>
            <a:ext cx="2015809" cy="2724984"/>
            <a:chOff x="1557275" y="2348201"/>
            <a:chExt cx="2687746" cy="3633312"/>
          </a:xfrm>
        </p:grpSpPr>
        <p:sp>
          <p:nvSpPr>
            <p:cNvPr id="86" name="Rectangle 85"/>
            <p:cNvSpPr/>
            <p:nvPr/>
          </p:nvSpPr>
          <p:spPr>
            <a:xfrm>
              <a:off x="1936440" y="2348201"/>
              <a:ext cx="1990763" cy="461665"/>
            </a:xfrm>
            <a:prstGeom prst="rect">
              <a:avLst/>
            </a:prstGeom>
            <a:ln w="25400">
              <a:noFill/>
            </a:ln>
          </p:spPr>
          <p:txBody>
            <a:bodyPr wrap="square">
              <a:spAutoFit/>
            </a:bodyPr>
            <a:lstStyle/>
            <a:p>
              <a:pPr lvl="0" algn="ctr">
                <a:spcBef>
                  <a:spcPct val="20000"/>
                </a:spcBef>
                <a:buClr>
                  <a:srgbClr val="5D5555"/>
                </a:buClr>
              </a:pPr>
              <a:r>
                <a:rPr lang="en-US" sz="1650">
                  <a:solidFill>
                    <a:schemeClr val="accent1"/>
                  </a:solidFill>
                  <a:latin typeface="Museo Sans 500"/>
                  <a:ea typeface="Museo Sans 300" charset="0"/>
                  <a:cs typeface="Museo Sans 500"/>
                </a:rPr>
                <a:t>age</a:t>
              </a:r>
              <a:r>
                <a:rPr lang="en-US" sz="1650" baseline="-25000">
                  <a:solidFill>
                    <a:schemeClr val="accent1"/>
                  </a:solidFill>
                  <a:latin typeface="Museo Sans 500"/>
                  <a:ea typeface="Museo Sans 300" charset="0"/>
                  <a:cs typeface="Museo Sans 500"/>
                </a:rPr>
                <a:t> </a:t>
              </a:r>
              <a:r>
                <a:rPr lang="en-US" sz="1650">
                  <a:solidFill>
                    <a:schemeClr val="accent1"/>
                  </a:solidFill>
                  <a:latin typeface="Museo Sans 500"/>
                  <a:ea typeface="Museo Sans 300" charset="0"/>
                  <a:cs typeface="Museo Sans 500"/>
                </a:rPr>
                <a:t>&lt; 38</a:t>
              </a:r>
              <a:endParaRPr lang="en-US" sz="1650">
                <a:solidFill>
                  <a:schemeClr val="accent6"/>
                </a:solidFill>
                <a:latin typeface="Museo Sans 500"/>
                <a:ea typeface="Museo Sans 300" charset="0"/>
                <a:cs typeface="Museo Sans 500"/>
              </a:endParaRPr>
            </a:p>
          </p:txBody>
        </p:sp>
        <p:sp>
          <p:nvSpPr>
            <p:cNvPr id="87" name="Rectangle 86"/>
            <p:cNvSpPr/>
            <p:nvPr/>
          </p:nvSpPr>
          <p:spPr>
            <a:xfrm>
              <a:off x="1557275" y="2840645"/>
              <a:ext cx="2687746" cy="3140868"/>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grpSp>
      <p:grpSp>
        <p:nvGrpSpPr>
          <p:cNvPr id="8" name="Group 7"/>
          <p:cNvGrpSpPr/>
          <p:nvPr/>
        </p:nvGrpSpPr>
        <p:grpSpPr>
          <a:xfrm>
            <a:off x="7055432" y="2936361"/>
            <a:ext cx="2584489" cy="369332"/>
            <a:chOff x="6222187" y="4477584"/>
            <a:chExt cx="3445985" cy="492443"/>
          </a:xfrm>
        </p:grpSpPr>
        <p:cxnSp>
          <p:nvCxnSpPr>
            <p:cNvPr id="94" name="Straight Arrow Connector 93"/>
            <p:cNvCxnSpPr>
              <a:stCxn id="95" idx="1"/>
            </p:cNvCxnSpPr>
            <p:nvPr/>
          </p:nvCxnSpPr>
          <p:spPr>
            <a:xfrm flipH="1" flipV="1">
              <a:off x="6222187" y="4477587"/>
              <a:ext cx="775653" cy="246219"/>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5" name="TextBox 94"/>
            <p:cNvSpPr txBox="1"/>
            <p:nvPr/>
          </p:nvSpPr>
          <p:spPr>
            <a:xfrm>
              <a:off x="6997841" y="4477584"/>
              <a:ext cx="2670331" cy="492443"/>
            </a:xfrm>
            <a:prstGeom prst="rect">
              <a:avLst/>
            </a:prstGeom>
            <a:noFill/>
            <a:ln>
              <a:noFill/>
            </a:ln>
          </p:spPr>
          <p:txBody>
            <a:bodyPr wrap="square" rtlCol="0">
              <a:spAutoFit/>
            </a:bodyPr>
            <a:lstStyle/>
            <a:p>
              <a:r>
                <a:rPr lang="en-US" sz="1800">
                  <a:solidFill>
                    <a:schemeClr val="accent6"/>
                  </a:solidFill>
                  <a:latin typeface="Museo Sans 300"/>
                  <a:cs typeface="Museo Sans 300"/>
                </a:rPr>
                <a:t>Predict </a:t>
              </a:r>
              <a:r>
                <a:rPr lang="en-US" sz="1800" b="1">
                  <a:solidFill>
                    <a:schemeClr val="accent3"/>
                  </a:solidFill>
                  <a:latin typeface="Museo Sans 300"/>
                  <a:cs typeface="Museo Sans 300"/>
                </a:rPr>
                <a:t>Safe</a:t>
              </a:r>
              <a:endParaRPr lang="en-US" sz="1800" b="1">
                <a:solidFill>
                  <a:schemeClr val="accent3"/>
                </a:solidFill>
                <a:latin typeface="Museo Sans 700"/>
                <a:cs typeface="Museo Sans 700"/>
              </a:endParaRPr>
            </a:p>
          </p:txBody>
        </p:sp>
      </p:grpSp>
      <p:grpSp>
        <p:nvGrpSpPr>
          <p:cNvPr id="7" name="Group 6"/>
          <p:cNvGrpSpPr/>
          <p:nvPr/>
        </p:nvGrpSpPr>
        <p:grpSpPr>
          <a:xfrm>
            <a:off x="5329040" y="1720045"/>
            <a:ext cx="4338337" cy="515472"/>
            <a:chOff x="3920332" y="2855827"/>
            <a:chExt cx="5784449" cy="687296"/>
          </a:xfrm>
        </p:grpSpPr>
        <p:cxnSp>
          <p:nvCxnSpPr>
            <p:cNvPr id="96" name="Straight Arrow Connector 95"/>
            <p:cNvCxnSpPr/>
            <p:nvPr/>
          </p:nvCxnSpPr>
          <p:spPr>
            <a:xfrm flipH="1">
              <a:off x="3920332" y="3273541"/>
              <a:ext cx="3077508" cy="269582"/>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97" name="TextBox 96"/>
            <p:cNvSpPr txBox="1"/>
            <p:nvPr/>
          </p:nvSpPr>
          <p:spPr>
            <a:xfrm>
              <a:off x="7034450" y="2855827"/>
              <a:ext cx="2670331" cy="492443"/>
            </a:xfrm>
            <a:prstGeom prst="rect">
              <a:avLst/>
            </a:prstGeom>
            <a:noFill/>
            <a:ln>
              <a:noFill/>
            </a:ln>
          </p:spPr>
          <p:txBody>
            <a:bodyPr wrap="square" rtlCol="0">
              <a:spAutoFit/>
            </a:bodyPr>
            <a:lstStyle/>
            <a:p>
              <a:r>
                <a:rPr lang="en-US" sz="1800">
                  <a:solidFill>
                    <a:schemeClr val="accent6"/>
                  </a:solidFill>
                  <a:latin typeface="Museo Sans 300"/>
                  <a:cs typeface="Museo Sans 300"/>
                </a:rPr>
                <a:t>Predict </a:t>
              </a:r>
              <a:r>
                <a:rPr lang="en-US" sz="1800" b="1">
                  <a:solidFill>
                    <a:schemeClr val="accent4"/>
                  </a:solidFill>
                  <a:latin typeface="Museo Sans 300"/>
                  <a:cs typeface="Museo Sans 300"/>
                </a:rPr>
                <a:t>Risky</a:t>
              </a:r>
              <a:endParaRPr lang="en-US" sz="1800" b="1">
                <a:solidFill>
                  <a:schemeClr val="accent4"/>
                </a:solidFill>
                <a:latin typeface="Museo Sans 700"/>
                <a:cs typeface="Museo Sans 700"/>
              </a:endParaRPr>
            </a:p>
          </p:txBody>
        </p:sp>
      </p:grpSp>
      <p:sp>
        <p:nvSpPr>
          <p:cNvPr id="88" name="TextBox 87"/>
          <p:cNvSpPr txBox="1"/>
          <p:nvPr/>
        </p:nvSpPr>
        <p:spPr>
          <a:xfrm>
            <a:off x="3520483" y="4087393"/>
            <a:ext cx="253596" cy="253916"/>
          </a:xfrm>
          <a:prstGeom prst="rect">
            <a:avLst/>
          </a:prstGeom>
          <a:noFill/>
        </p:spPr>
        <p:txBody>
          <a:bodyPr wrap="none" rtlCol="0">
            <a:spAutoFit/>
          </a:bodyPr>
          <a:lstStyle/>
          <a:p>
            <a:r>
              <a:rPr lang="en-US" sz="1050">
                <a:latin typeface="Museo Sans 300"/>
                <a:cs typeface="Museo Sans 300"/>
              </a:rPr>
              <a:t>0</a:t>
            </a:r>
          </a:p>
        </p:txBody>
      </p:sp>
      <p:sp>
        <p:nvSpPr>
          <p:cNvPr id="89" name="TextBox 88"/>
          <p:cNvSpPr txBox="1"/>
          <p:nvPr/>
        </p:nvSpPr>
        <p:spPr>
          <a:xfrm>
            <a:off x="4032490" y="4087393"/>
            <a:ext cx="322524" cy="253916"/>
          </a:xfrm>
          <a:prstGeom prst="rect">
            <a:avLst/>
          </a:prstGeom>
          <a:noFill/>
        </p:spPr>
        <p:txBody>
          <a:bodyPr wrap="none" rtlCol="0">
            <a:spAutoFit/>
          </a:bodyPr>
          <a:lstStyle/>
          <a:p>
            <a:r>
              <a:rPr lang="en-US" sz="1050">
                <a:latin typeface="Museo Sans 300"/>
                <a:cs typeface="Museo Sans 300"/>
              </a:rPr>
              <a:t>10</a:t>
            </a:r>
          </a:p>
        </p:txBody>
      </p:sp>
      <p:sp>
        <p:nvSpPr>
          <p:cNvPr id="90" name="TextBox 89"/>
          <p:cNvSpPr txBox="1"/>
          <p:nvPr/>
        </p:nvSpPr>
        <p:spPr>
          <a:xfrm>
            <a:off x="4516970" y="4087393"/>
            <a:ext cx="322524" cy="253916"/>
          </a:xfrm>
          <a:prstGeom prst="rect">
            <a:avLst/>
          </a:prstGeom>
          <a:noFill/>
        </p:spPr>
        <p:txBody>
          <a:bodyPr wrap="none" rtlCol="0">
            <a:spAutoFit/>
          </a:bodyPr>
          <a:lstStyle/>
          <a:p>
            <a:r>
              <a:rPr lang="en-US" sz="1050">
                <a:latin typeface="Museo Sans 300"/>
                <a:cs typeface="Museo Sans 300"/>
              </a:rPr>
              <a:t>20</a:t>
            </a:r>
          </a:p>
        </p:txBody>
      </p:sp>
      <p:sp>
        <p:nvSpPr>
          <p:cNvPr id="91" name="TextBox 90"/>
          <p:cNvSpPr txBox="1"/>
          <p:nvPr/>
        </p:nvSpPr>
        <p:spPr>
          <a:xfrm>
            <a:off x="5018590" y="4087393"/>
            <a:ext cx="322524" cy="253916"/>
          </a:xfrm>
          <a:prstGeom prst="rect">
            <a:avLst/>
          </a:prstGeom>
          <a:noFill/>
        </p:spPr>
        <p:txBody>
          <a:bodyPr wrap="none" rtlCol="0">
            <a:spAutoFit/>
          </a:bodyPr>
          <a:lstStyle/>
          <a:p>
            <a:r>
              <a:rPr lang="en-US" sz="1050">
                <a:latin typeface="Museo Sans 300"/>
                <a:cs typeface="Museo Sans 300"/>
              </a:rPr>
              <a:t>30</a:t>
            </a:r>
          </a:p>
        </p:txBody>
      </p:sp>
      <p:sp>
        <p:nvSpPr>
          <p:cNvPr id="92" name="TextBox 91"/>
          <p:cNvSpPr txBox="1"/>
          <p:nvPr/>
        </p:nvSpPr>
        <p:spPr>
          <a:xfrm>
            <a:off x="5519690" y="4087393"/>
            <a:ext cx="322524" cy="253916"/>
          </a:xfrm>
          <a:prstGeom prst="rect">
            <a:avLst/>
          </a:prstGeom>
          <a:noFill/>
        </p:spPr>
        <p:txBody>
          <a:bodyPr wrap="none" rtlCol="0">
            <a:spAutoFit/>
          </a:bodyPr>
          <a:lstStyle/>
          <a:p>
            <a:r>
              <a:rPr lang="en-US" sz="1050">
                <a:latin typeface="Museo Sans 300"/>
                <a:cs typeface="Museo Sans 300"/>
              </a:rPr>
              <a:t>40</a:t>
            </a:r>
          </a:p>
        </p:txBody>
      </p:sp>
      <p:sp>
        <p:nvSpPr>
          <p:cNvPr id="93" name="TextBox 92"/>
          <p:cNvSpPr txBox="1"/>
          <p:nvPr/>
        </p:nvSpPr>
        <p:spPr>
          <a:xfrm>
            <a:off x="6031699" y="4087393"/>
            <a:ext cx="277640" cy="253916"/>
          </a:xfrm>
          <a:prstGeom prst="rect">
            <a:avLst/>
          </a:prstGeom>
          <a:noFill/>
        </p:spPr>
        <p:txBody>
          <a:bodyPr wrap="none" rtlCol="0">
            <a:spAutoFit/>
          </a:bodyPr>
          <a:lstStyle/>
          <a:p>
            <a:r>
              <a:rPr lang="en-US" sz="1050">
                <a:latin typeface="Museo Sans 300"/>
                <a:cs typeface="Museo Sans 300"/>
              </a:rPr>
              <a:t>…</a:t>
            </a:r>
          </a:p>
        </p:txBody>
      </p:sp>
      <p:sp>
        <p:nvSpPr>
          <p:cNvPr id="98" name="TextBox 97"/>
          <p:cNvSpPr txBox="1"/>
          <p:nvPr/>
        </p:nvSpPr>
        <p:spPr>
          <a:xfrm>
            <a:off x="2882498" y="3810394"/>
            <a:ext cx="639637" cy="253916"/>
          </a:xfrm>
          <a:prstGeom prst="rect">
            <a:avLst/>
          </a:prstGeom>
          <a:noFill/>
        </p:spPr>
        <p:txBody>
          <a:bodyPr wrap="square" rtlCol="0">
            <a:spAutoFit/>
          </a:bodyPr>
          <a:lstStyle/>
          <a:p>
            <a:r>
              <a:rPr lang="en-US" sz="1050">
                <a:latin typeface="Museo Sans 300"/>
                <a:cs typeface="Museo Sans 300"/>
              </a:rPr>
              <a:t>    $0K</a:t>
            </a:r>
          </a:p>
        </p:txBody>
      </p:sp>
      <p:sp>
        <p:nvSpPr>
          <p:cNvPr id="99" name="TextBox 98"/>
          <p:cNvSpPr txBox="1"/>
          <p:nvPr/>
        </p:nvSpPr>
        <p:spPr>
          <a:xfrm>
            <a:off x="2882498" y="3081449"/>
            <a:ext cx="639637" cy="253916"/>
          </a:xfrm>
          <a:prstGeom prst="rect">
            <a:avLst/>
          </a:prstGeom>
          <a:noFill/>
        </p:spPr>
        <p:txBody>
          <a:bodyPr wrap="square" rtlCol="0">
            <a:spAutoFit/>
          </a:bodyPr>
          <a:lstStyle/>
          <a:p>
            <a:pPr algn="r"/>
            <a:r>
              <a:rPr lang="en-US" sz="1050">
                <a:latin typeface="Museo Sans 300"/>
                <a:cs typeface="Museo Sans 300"/>
              </a:rPr>
              <a:t>$40K</a:t>
            </a:r>
          </a:p>
        </p:txBody>
      </p:sp>
      <p:sp>
        <p:nvSpPr>
          <p:cNvPr id="100" name="TextBox 99"/>
          <p:cNvSpPr txBox="1"/>
          <p:nvPr/>
        </p:nvSpPr>
        <p:spPr>
          <a:xfrm>
            <a:off x="2972236" y="2352505"/>
            <a:ext cx="549899" cy="253916"/>
          </a:xfrm>
          <a:prstGeom prst="rect">
            <a:avLst/>
          </a:prstGeom>
          <a:noFill/>
        </p:spPr>
        <p:txBody>
          <a:bodyPr wrap="square" rtlCol="0">
            <a:spAutoFit/>
          </a:bodyPr>
          <a:lstStyle/>
          <a:p>
            <a:pPr algn="r"/>
            <a:r>
              <a:rPr lang="en-US" sz="1050">
                <a:latin typeface="Museo Sans 300"/>
                <a:cs typeface="Museo Sans 300"/>
              </a:rPr>
              <a:t>$80K</a:t>
            </a:r>
          </a:p>
        </p:txBody>
      </p:sp>
      <p:sp>
        <p:nvSpPr>
          <p:cNvPr id="101" name="TextBox 100"/>
          <p:cNvSpPr txBox="1"/>
          <p:nvPr/>
        </p:nvSpPr>
        <p:spPr>
          <a:xfrm>
            <a:off x="3255350" y="1988032"/>
            <a:ext cx="277640" cy="253916"/>
          </a:xfrm>
          <a:prstGeom prst="rect">
            <a:avLst/>
          </a:prstGeom>
          <a:noFill/>
        </p:spPr>
        <p:txBody>
          <a:bodyPr wrap="none" rtlCol="0">
            <a:spAutoFit/>
          </a:bodyPr>
          <a:lstStyle/>
          <a:p>
            <a:r>
              <a:rPr lang="en-US" sz="1050">
                <a:latin typeface="Museo Sans 300"/>
                <a:cs typeface="Museo Sans 300"/>
              </a:rPr>
              <a:t>…</a:t>
            </a:r>
          </a:p>
        </p:txBody>
      </p:sp>
      <p:grpSp>
        <p:nvGrpSpPr>
          <p:cNvPr id="117" name="Group 116"/>
          <p:cNvGrpSpPr/>
          <p:nvPr/>
        </p:nvGrpSpPr>
        <p:grpSpPr>
          <a:xfrm>
            <a:off x="3634546" y="1830510"/>
            <a:ext cx="3725143" cy="2164007"/>
            <a:chOff x="1661006" y="3003112"/>
            <a:chExt cx="4966857" cy="2885343"/>
          </a:xfrm>
        </p:grpSpPr>
        <p:grpSp>
          <p:nvGrpSpPr>
            <p:cNvPr id="118" name="Group 117"/>
            <p:cNvGrpSpPr/>
            <p:nvPr/>
          </p:nvGrpSpPr>
          <p:grpSpPr>
            <a:xfrm>
              <a:off x="1661006" y="3003112"/>
              <a:ext cx="2584016" cy="978290"/>
              <a:chOff x="2326073" y="3414071"/>
              <a:chExt cx="2513526" cy="1047913"/>
            </a:xfrm>
          </p:grpSpPr>
          <p:sp>
            <p:nvSpPr>
              <p:cNvPr id="139"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40"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41"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42"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43" name="Rectangle 21"/>
              <p:cNvSpPr>
                <a:spLocks noChangeArrowheads="1"/>
              </p:cNvSpPr>
              <p:nvPr/>
            </p:nvSpPr>
            <p:spPr bwMode="auto">
              <a:xfrm>
                <a:off x="3704537" y="4340915"/>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19" name="Group 118"/>
            <p:cNvGrpSpPr/>
            <p:nvPr/>
          </p:nvGrpSpPr>
          <p:grpSpPr>
            <a:xfrm>
              <a:off x="2230985" y="4616275"/>
              <a:ext cx="1563092" cy="1272180"/>
              <a:chOff x="4612044" y="3968576"/>
              <a:chExt cx="1715878" cy="1383252"/>
            </a:xfrm>
          </p:grpSpPr>
          <p:grpSp>
            <p:nvGrpSpPr>
              <p:cNvPr id="133" name="Group 132"/>
              <p:cNvGrpSpPr/>
              <p:nvPr/>
            </p:nvGrpSpPr>
            <p:grpSpPr>
              <a:xfrm>
                <a:off x="5224204" y="3968576"/>
                <a:ext cx="1103718" cy="360883"/>
                <a:chOff x="5074302" y="4763055"/>
                <a:chExt cx="1103718" cy="360883"/>
              </a:xfrm>
            </p:grpSpPr>
            <p:sp>
              <p:nvSpPr>
                <p:cNvPr id="136"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37"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34"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nvGrpSpPr>
            <p:cNvPr id="120" name="Group 119"/>
            <p:cNvGrpSpPr/>
            <p:nvPr/>
          </p:nvGrpSpPr>
          <p:grpSpPr>
            <a:xfrm>
              <a:off x="4245022" y="4832205"/>
              <a:ext cx="2261305" cy="906225"/>
              <a:chOff x="2326073" y="3414071"/>
              <a:chExt cx="2513526" cy="1047913"/>
            </a:xfrm>
          </p:grpSpPr>
          <p:sp>
            <p:nvSpPr>
              <p:cNvPr id="128"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9"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30"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31"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21" name="Group 120"/>
            <p:cNvGrpSpPr/>
            <p:nvPr/>
          </p:nvGrpSpPr>
          <p:grpSpPr>
            <a:xfrm>
              <a:off x="4467235" y="3098509"/>
              <a:ext cx="2160628" cy="1272180"/>
              <a:chOff x="3956102" y="3968576"/>
              <a:chExt cx="2371820" cy="1383252"/>
            </a:xfrm>
          </p:grpSpPr>
          <p:grpSp>
            <p:nvGrpSpPr>
              <p:cNvPr id="122" name="Group 121"/>
              <p:cNvGrpSpPr/>
              <p:nvPr/>
            </p:nvGrpSpPr>
            <p:grpSpPr>
              <a:xfrm>
                <a:off x="3956102" y="3968576"/>
                <a:ext cx="2371820" cy="829784"/>
                <a:chOff x="3806200" y="4763055"/>
                <a:chExt cx="2371820" cy="829784"/>
              </a:xfrm>
            </p:grpSpPr>
            <p:sp>
              <p:nvSpPr>
                <p:cNvPr id="124" name="AutoShape 10"/>
                <p:cNvSpPr>
                  <a:spLocks noChangeArrowheads="1"/>
                </p:cNvSpPr>
                <p:nvPr/>
              </p:nvSpPr>
              <p:spPr bwMode="auto">
                <a:xfrm>
                  <a:off x="3806200"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25"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26"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27" name="AutoShape 10"/>
                <p:cNvSpPr>
                  <a:spLocks noChangeArrowheads="1"/>
                </p:cNvSpPr>
                <p:nvPr/>
              </p:nvSpPr>
              <p:spPr bwMode="auto">
                <a:xfrm>
                  <a:off x="5060031"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23"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spTree>
    <p:extLst>
      <p:ext uri="{BB962C8B-B14F-4D97-AF65-F5344CB8AC3E}">
        <p14:creationId xmlns:p14="http://schemas.microsoft.com/office/powerpoint/2010/main" val="21520272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righ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Each split partitions the 2-D space</a:t>
            </a:r>
          </a:p>
        </p:txBody>
      </p:sp>
      <p:cxnSp>
        <p:nvCxnSpPr>
          <p:cNvPr id="5" name="Straight Arrow Connector 4"/>
          <p:cNvCxnSpPr/>
          <p:nvPr/>
        </p:nvCxnSpPr>
        <p:spPr>
          <a:xfrm flipV="1">
            <a:off x="4061854" y="3877309"/>
            <a:ext cx="3981603" cy="9343"/>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V="1">
            <a:off x="4176154" y="1286141"/>
            <a:ext cx="0" cy="271481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flipH="1" flipV="1">
            <a:off x="6173710" y="1459387"/>
            <a:ext cx="1652" cy="2427264"/>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21" name="Rectangle 20"/>
          <p:cNvSpPr/>
          <p:nvPr/>
        </p:nvSpPr>
        <p:spPr>
          <a:xfrm>
            <a:off x="8055235" y="3671339"/>
            <a:ext cx="612668"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Age</a:t>
            </a:r>
            <a:endParaRPr lang="en-US" sz="2100" b="1" baseline="-25000">
              <a:solidFill>
                <a:schemeClr val="accent1"/>
              </a:solidFill>
              <a:latin typeface="Museo Sans 500" charset="0"/>
              <a:ea typeface="Museo Sans 500" charset="0"/>
              <a:cs typeface="Museo Sans 500" charset="0"/>
            </a:endParaRPr>
          </a:p>
        </p:txBody>
      </p:sp>
      <p:sp>
        <p:nvSpPr>
          <p:cNvPr id="85" name="Rectangle 84"/>
          <p:cNvSpPr/>
          <p:nvPr/>
        </p:nvSpPr>
        <p:spPr>
          <a:xfrm>
            <a:off x="5999997" y="275418"/>
            <a:ext cx="1644811" cy="600164"/>
          </a:xfrm>
          <a:prstGeom prst="rect">
            <a:avLst/>
          </a:prstGeom>
          <a:ln w="25400">
            <a:noFill/>
          </a:ln>
        </p:spPr>
        <p:txBody>
          <a:bodyPr wrap="square">
            <a:spAutoFit/>
          </a:bodyPr>
          <a:lstStyle/>
          <a:p>
            <a:pPr lvl="0" algn="ctr">
              <a:spcBef>
                <a:spcPct val="20000"/>
              </a:spcBef>
              <a:buClr>
                <a:srgbClr val="5D5555"/>
              </a:buClr>
            </a:pPr>
            <a:r>
              <a:rPr lang="en-US" sz="1500">
                <a:solidFill>
                  <a:schemeClr val="accent1"/>
                </a:solidFill>
                <a:latin typeface="Museo Sans 500"/>
                <a:ea typeface="Museo Sans 300" charset="0"/>
                <a:cs typeface="Museo Sans 500"/>
              </a:rPr>
              <a:t>Age &gt;= 38</a:t>
            </a:r>
            <a:endParaRPr lang="en-US" sz="1500" baseline="-25000">
              <a:solidFill>
                <a:schemeClr val="accent1"/>
              </a:solidFill>
              <a:latin typeface="Museo Sans 500"/>
              <a:ea typeface="Museo Sans 300" charset="0"/>
              <a:cs typeface="Museo Sans 500"/>
            </a:endParaRPr>
          </a:p>
          <a:p>
            <a:pPr algn="ctr">
              <a:spcBef>
                <a:spcPct val="20000"/>
              </a:spcBef>
              <a:buClr>
                <a:srgbClr val="5D5555"/>
              </a:buClr>
            </a:pPr>
            <a:r>
              <a:rPr lang="en-US" sz="1500">
                <a:solidFill>
                  <a:schemeClr val="accent1"/>
                </a:solidFill>
                <a:latin typeface="Museo Sans 500"/>
                <a:ea typeface="Museo Sans 300" charset="0"/>
                <a:cs typeface="Museo Sans 500"/>
              </a:rPr>
              <a:t>Income &gt;= 60K</a:t>
            </a:r>
            <a:endParaRPr lang="en-US" sz="1500">
              <a:solidFill>
                <a:schemeClr val="accent6"/>
              </a:solidFill>
              <a:latin typeface="Museo Sans 500"/>
              <a:ea typeface="Museo Sans 300" charset="0"/>
              <a:cs typeface="Museo Sans 500"/>
            </a:endParaRPr>
          </a:p>
        </p:txBody>
      </p:sp>
      <p:sp>
        <p:nvSpPr>
          <p:cNvPr id="86" name="Rectangle 85"/>
          <p:cNvSpPr/>
          <p:nvPr/>
        </p:nvSpPr>
        <p:spPr>
          <a:xfrm>
            <a:off x="4495141" y="1129241"/>
            <a:ext cx="1601561" cy="323165"/>
          </a:xfrm>
          <a:prstGeom prst="rect">
            <a:avLst/>
          </a:prstGeom>
          <a:ln w="25400">
            <a:noFill/>
          </a:ln>
        </p:spPr>
        <p:txBody>
          <a:bodyPr wrap="square">
            <a:spAutoFit/>
          </a:bodyPr>
          <a:lstStyle/>
          <a:p>
            <a:pPr lvl="0" algn="ctr">
              <a:spcBef>
                <a:spcPct val="20000"/>
              </a:spcBef>
              <a:buClr>
                <a:srgbClr val="5D5555"/>
              </a:buClr>
            </a:pPr>
            <a:r>
              <a:rPr lang="en-US" sz="1500">
                <a:solidFill>
                  <a:schemeClr val="accent1"/>
                </a:solidFill>
                <a:latin typeface="Museo Sans 500"/>
                <a:ea typeface="Museo Sans 300" charset="0"/>
                <a:cs typeface="Museo Sans 500"/>
              </a:rPr>
              <a:t>Age</a:t>
            </a:r>
            <a:r>
              <a:rPr lang="en-US" sz="1500" baseline="-25000">
                <a:solidFill>
                  <a:schemeClr val="accent1"/>
                </a:solidFill>
                <a:latin typeface="Museo Sans 500"/>
                <a:ea typeface="Museo Sans 300" charset="0"/>
                <a:cs typeface="Museo Sans 500"/>
              </a:rPr>
              <a:t> </a:t>
            </a:r>
            <a:r>
              <a:rPr lang="en-US" sz="1500">
                <a:solidFill>
                  <a:schemeClr val="accent1"/>
                </a:solidFill>
                <a:latin typeface="Museo Sans 500"/>
                <a:ea typeface="Museo Sans 300" charset="0"/>
                <a:cs typeface="Museo Sans 500"/>
              </a:rPr>
              <a:t>&lt; 38</a:t>
            </a:r>
            <a:endParaRPr lang="en-US" sz="1500">
              <a:solidFill>
                <a:schemeClr val="accent6"/>
              </a:solidFill>
              <a:latin typeface="Museo Sans 500"/>
              <a:ea typeface="Museo Sans 300" charset="0"/>
              <a:cs typeface="Museo Sans 500"/>
            </a:endParaRPr>
          </a:p>
        </p:txBody>
      </p:sp>
      <p:cxnSp>
        <p:nvCxnSpPr>
          <p:cNvPr id="88" name="Straight Connector 87"/>
          <p:cNvCxnSpPr/>
          <p:nvPr/>
        </p:nvCxnSpPr>
        <p:spPr>
          <a:xfrm>
            <a:off x="6167095" y="2763492"/>
            <a:ext cx="1810845" cy="6615"/>
          </a:xfrm>
          <a:prstGeom prst="line">
            <a:avLst/>
          </a:prstGeom>
          <a:ln w="76200" cmpd="sng"/>
        </p:spPr>
        <p:style>
          <a:lnRef idx="3">
            <a:schemeClr val="accent5"/>
          </a:lnRef>
          <a:fillRef idx="0">
            <a:schemeClr val="accent5"/>
          </a:fillRef>
          <a:effectRef idx="2">
            <a:schemeClr val="accent5"/>
          </a:effectRef>
          <a:fontRef idx="minor">
            <a:schemeClr val="tx1"/>
          </a:fontRef>
        </p:style>
      </p:cxnSp>
      <p:sp>
        <p:nvSpPr>
          <p:cNvPr id="93" name="Rectangle 92"/>
          <p:cNvSpPr/>
          <p:nvPr/>
        </p:nvSpPr>
        <p:spPr>
          <a:xfrm>
            <a:off x="6096702" y="2908931"/>
            <a:ext cx="1644811" cy="600164"/>
          </a:xfrm>
          <a:prstGeom prst="rect">
            <a:avLst/>
          </a:prstGeom>
          <a:ln w="25400">
            <a:noFill/>
          </a:ln>
        </p:spPr>
        <p:txBody>
          <a:bodyPr wrap="square">
            <a:spAutoFit/>
          </a:bodyPr>
          <a:lstStyle/>
          <a:p>
            <a:pPr lvl="0" algn="ctr">
              <a:spcBef>
                <a:spcPct val="20000"/>
              </a:spcBef>
              <a:buClr>
                <a:srgbClr val="5D5555"/>
              </a:buClr>
            </a:pPr>
            <a:r>
              <a:rPr lang="en-US" sz="1500">
                <a:solidFill>
                  <a:schemeClr val="accent1"/>
                </a:solidFill>
                <a:latin typeface="Museo Sans 500"/>
                <a:ea typeface="Museo Sans 300" charset="0"/>
                <a:cs typeface="Museo Sans 500"/>
              </a:rPr>
              <a:t>Age &gt;= 38</a:t>
            </a:r>
            <a:endParaRPr lang="en-US" sz="1500" baseline="-25000">
              <a:solidFill>
                <a:schemeClr val="accent1"/>
              </a:solidFill>
              <a:latin typeface="Museo Sans 500"/>
              <a:ea typeface="Museo Sans 300" charset="0"/>
              <a:cs typeface="Museo Sans 500"/>
            </a:endParaRPr>
          </a:p>
          <a:p>
            <a:pPr algn="ctr">
              <a:spcBef>
                <a:spcPct val="20000"/>
              </a:spcBef>
              <a:buClr>
                <a:srgbClr val="5D5555"/>
              </a:buClr>
            </a:pPr>
            <a:r>
              <a:rPr lang="en-US" sz="1500">
                <a:solidFill>
                  <a:schemeClr val="accent1"/>
                </a:solidFill>
                <a:latin typeface="Museo Sans 500"/>
                <a:ea typeface="Museo Sans 300" charset="0"/>
                <a:cs typeface="Museo Sans 500"/>
              </a:rPr>
              <a:t>Income &lt; 60K</a:t>
            </a:r>
            <a:endParaRPr lang="en-US" sz="1500">
              <a:solidFill>
                <a:schemeClr val="accent6"/>
              </a:solidFill>
              <a:latin typeface="Museo Sans 500"/>
              <a:ea typeface="Museo Sans 300" charset="0"/>
              <a:cs typeface="Museo Sans 500"/>
            </a:endParaRPr>
          </a:p>
        </p:txBody>
      </p:sp>
      <p:sp>
        <p:nvSpPr>
          <p:cNvPr id="94" name="Rectangle 93"/>
          <p:cNvSpPr/>
          <p:nvPr/>
        </p:nvSpPr>
        <p:spPr>
          <a:xfrm>
            <a:off x="3275146" y="847521"/>
            <a:ext cx="1013419" cy="415498"/>
          </a:xfrm>
          <a:prstGeom prst="rect">
            <a:avLst/>
          </a:prstGeom>
        </p:spPr>
        <p:txBody>
          <a:bodyPr wrap="none">
            <a:spAutoFit/>
          </a:bodyPr>
          <a:lstStyle/>
          <a:p>
            <a:r>
              <a:rPr lang="en-US" sz="2100" b="1">
                <a:solidFill>
                  <a:schemeClr val="accent1"/>
                </a:solidFill>
                <a:latin typeface="Museo Sans 500" charset="0"/>
                <a:ea typeface="Museo Sans 500" charset="0"/>
                <a:cs typeface="Museo Sans 500" charset="0"/>
              </a:rPr>
              <a:t>Income</a:t>
            </a:r>
            <a:endParaRPr lang="en-US" sz="2100" b="1" baseline="-25000">
              <a:solidFill>
                <a:schemeClr val="accent1"/>
              </a:solidFill>
              <a:latin typeface="Museo Sans 500" charset="0"/>
              <a:ea typeface="Museo Sans 500" charset="0"/>
              <a:cs typeface="Museo Sans 500" charset="0"/>
            </a:endParaRPr>
          </a:p>
        </p:txBody>
      </p:sp>
      <p:sp>
        <p:nvSpPr>
          <p:cNvPr id="81" name="TextBox 80"/>
          <p:cNvSpPr txBox="1"/>
          <p:nvPr/>
        </p:nvSpPr>
        <p:spPr>
          <a:xfrm>
            <a:off x="4174502" y="3877308"/>
            <a:ext cx="253596" cy="253916"/>
          </a:xfrm>
          <a:prstGeom prst="rect">
            <a:avLst/>
          </a:prstGeom>
          <a:noFill/>
        </p:spPr>
        <p:txBody>
          <a:bodyPr wrap="none" rtlCol="0">
            <a:spAutoFit/>
          </a:bodyPr>
          <a:lstStyle/>
          <a:p>
            <a:r>
              <a:rPr lang="en-US" sz="1050">
                <a:latin typeface="Museo Sans 300"/>
                <a:cs typeface="Museo Sans 300"/>
              </a:rPr>
              <a:t>0</a:t>
            </a:r>
          </a:p>
        </p:txBody>
      </p:sp>
      <p:sp>
        <p:nvSpPr>
          <p:cNvPr id="82" name="TextBox 81"/>
          <p:cNvSpPr txBox="1"/>
          <p:nvPr/>
        </p:nvSpPr>
        <p:spPr>
          <a:xfrm>
            <a:off x="4686509" y="3877308"/>
            <a:ext cx="322524" cy="253916"/>
          </a:xfrm>
          <a:prstGeom prst="rect">
            <a:avLst/>
          </a:prstGeom>
          <a:noFill/>
        </p:spPr>
        <p:txBody>
          <a:bodyPr wrap="none" rtlCol="0">
            <a:spAutoFit/>
          </a:bodyPr>
          <a:lstStyle/>
          <a:p>
            <a:r>
              <a:rPr lang="en-US" sz="1050">
                <a:latin typeface="Museo Sans 300"/>
                <a:cs typeface="Museo Sans 300"/>
              </a:rPr>
              <a:t>10</a:t>
            </a:r>
          </a:p>
        </p:txBody>
      </p:sp>
      <p:sp>
        <p:nvSpPr>
          <p:cNvPr id="84" name="TextBox 83"/>
          <p:cNvSpPr txBox="1"/>
          <p:nvPr/>
        </p:nvSpPr>
        <p:spPr>
          <a:xfrm>
            <a:off x="5170989" y="3877308"/>
            <a:ext cx="322524" cy="253916"/>
          </a:xfrm>
          <a:prstGeom prst="rect">
            <a:avLst/>
          </a:prstGeom>
          <a:noFill/>
        </p:spPr>
        <p:txBody>
          <a:bodyPr wrap="none" rtlCol="0">
            <a:spAutoFit/>
          </a:bodyPr>
          <a:lstStyle/>
          <a:p>
            <a:r>
              <a:rPr lang="en-US" sz="1050">
                <a:latin typeface="Museo Sans 300"/>
                <a:cs typeface="Museo Sans 300"/>
              </a:rPr>
              <a:t>20</a:t>
            </a:r>
          </a:p>
        </p:txBody>
      </p:sp>
      <p:sp>
        <p:nvSpPr>
          <p:cNvPr id="89" name="TextBox 88"/>
          <p:cNvSpPr txBox="1"/>
          <p:nvPr/>
        </p:nvSpPr>
        <p:spPr>
          <a:xfrm>
            <a:off x="5672609" y="3877308"/>
            <a:ext cx="322524" cy="253916"/>
          </a:xfrm>
          <a:prstGeom prst="rect">
            <a:avLst/>
          </a:prstGeom>
          <a:noFill/>
        </p:spPr>
        <p:txBody>
          <a:bodyPr wrap="none" rtlCol="0">
            <a:spAutoFit/>
          </a:bodyPr>
          <a:lstStyle/>
          <a:p>
            <a:r>
              <a:rPr lang="en-US" sz="1050">
                <a:latin typeface="Museo Sans 300"/>
                <a:cs typeface="Museo Sans 300"/>
              </a:rPr>
              <a:t>30</a:t>
            </a:r>
          </a:p>
        </p:txBody>
      </p:sp>
      <p:sp>
        <p:nvSpPr>
          <p:cNvPr id="90" name="TextBox 89"/>
          <p:cNvSpPr txBox="1"/>
          <p:nvPr/>
        </p:nvSpPr>
        <p:spPr>
          <a:xfrm>
            <a:off x="6173709" y="3877308"/>
            <a:ext cx="322524" cy="253916"/>
          </a:xfrm>
          <a:prstGeom prst="rect">
            <a:avLst/>
          </a:prstGeom>
          <a:noFill/>
        </p:spPr>
        <p:txBody>
          <a:bodyPr wrap="none" rtlCol="0">
            <a:spAutoFit/>
          </a:bodyPr>
          <a:lstStyle/>
          <a:p>
            <a:r>
              <a:rPr lang="en-US" sz="1050">
                <a:latin typeface="Museo Sans 300"/>
                <a:cs typeface="Museo Sans 300"/>
              </a:rPr>
              <a:t>40</a:t>
            </a:r>
          </a:p>
        </p:txBody>
      </p:sp>
      <p:sp>
        <p:nvSpPr>
          <p:cNvPr id="91" name="TextBox 90"/>
          <p:cNvSpPr txBox="1"/>
          <p:nvPr/>
        </p:nvSpPr>
        <p:spPr>
          <a:xfrm>
            <a:off x="6685718" y="3877308"/>
            <a:ext cx="277640" cy="253916"/>
          </a:xfrm>
          <a:prstGeom prst="rect">
            <a:avLst/>
          </a:prstGeom>
          <a:noFill/>
        </p:spPr>
        <p:txBody>
          <a:bodyPr wrap="none" rtlCol="0">
            <a:spAutoFit/>
          </a:bodyPr>
          <a:lstStyle/>
          <a:p>
            <a:r>
              <a:rPr lang="en-US" sz="1050">
                <a:latin typeface="Museo Sans 300"/>
                <a:cs typeface="Museo Sans 300"/>
              </a:rPr>
              <a:t>…</a:t>
            </a:r>
          </a:p>
        </p:txBody>
      </p:sp>
      <p:sp>
        <p:nvSpPr>
          <p:cNvPr id="95" name="TextBox 94"/>
          <p:cNvSpPr txBox="1"/>
          <p:nvPr/>
        </p:nvSpPr>
        <p:spPr>
          <a:xfrm>
            <a:off x="3536517" y="3600309"/>
            <a:ext cx="639637" cy="253916"/>
          </a:xfrm>
          <a:prstGeom prst="rect">
            <a:avLst/>
          </a:prstGeom>
          <a:noFill/>
        </p:spPr>
        <p:txBody>
          <a:bodyPr wrap="square" rtlCol="0">
            <a:spAutoFit/>
          </a:bodyPr>
          <a:lstStyle/>
          <a:p>
            <a:r>
              <a:rPr lang="en-US" sz="1050">
                <a:latin typeface="Museo Sans 300"/>
                <a:cs typeface="Museo Sans 300"/>
              </a:rPr>
              <a:t>    $0K</a:t>
            </a:r>
          </a:p>
        </p:txBody>
      </p:sp>
      <p:sp>
        <p:nvSpPr>
          <p:cNvPr id="96" name="TextBox 95"/>
          <p:cNvSpPr txBox="1"/>
          <p:nvPr/>
        </p:nvSpPr>
        <p:spPr>
          <a:xfrm>
            <a:off x="3536517" y="2871364"/>
            <a:ext cx="639637" cy="253916"/>
          </a:xfrm>
          <a:prstGeom prst="rect">
            <a:avLst/>
          </a:prstGeom>
          <a:noFill/>
        </p:spPr>
        <p:txBody>
          <a:bodyPr wrap="square" rtlCol="0">
            <a:spAutoFit/>
          </a:bodyPr>
          <a:lstStyle/>
          <a:p>
            <a:pPr algn="r"/>
            <a:r>
              <a:rPr lang="en-US" sz="1050">
                <a:latin typeface="Museo Sans 300"/>
                <a:cs typeface="Museo Sans 300"/>
              </a:rPr>
              <a:t>$40K</a:t>
            </a:r>
          </a:p>
        </p:txBody>
      </p:sp>
      <p:sp>
        <p:nvSpPr>
          <p:cNvPr id="97" name="TextBox 96"/>
          <p:cNvSpPr txBox="1"/>
          <p:nvPr/>
        </p:nvSpPr>
        <p:spPr>
          <a:xfrm>
            <a:off x="3626255" y="2142420"/>
            <a:ext cx="549899" cy="253916"/>
          </a:xfrm>
          <a:prstGeom prst="rect">
            <a:avLst/>
          </a:prstGeom>
          <a:noFill/>
        </p:spPr>
        <p:txBody>
          <a:bodyPr wrap="square" rtlCol="0">
            <a:spAutoFit/>
          </a:bodyPr>
          <a:lstStyle/>
          <a:p>
            <a:pPr algn="r"/>
            <a:r>
              <a:rPr lang="en-US" sz="1050">
                <a:latin typeface="Museo Sans 300"/>
                <a:cs typeface="Museo Sans 300"/>
              </a:rPr>
              <a:t>$80K</a:t>
            </a:r>
          </a:p>
        </p:txBody>
      </p:sp>
      <p:sp>
        <p:nvSpPr>
          <p:cNvPr id="98" name="TextBox 97"/>
          <p:cNvSpPr txBox="1"/>
          <p:nvPr/>
        </p:nvSpPr>
        <p:spPr>
          <a:xfrm>
            <a:off x="3909369" y="1777947"/>
            <a:ext cx="277640" cy="253916"/>
          </a:xfrm>
          <a:prstGeom prst="rect">
            <a:avLst/>
          </a:prstGeom>
          <a:noFill/>
        </p:spPr>
        <p:txBody>
          <a:bodyPr wrap="none" rtlCol="0">
            <a:spAutoFit/>
          </a:bodyPr>
          <a:lstStyle/>
          <a:p>
            <a:r>
              <a:rPr lang="en-US" sz="1050">
                <a:latin typeface="Museo Sans 300"/>
                <a:cs typeface="Museo Sans 300"/>
              </a:rPr>
              <a:t>…</a:t>
            </a:r>
          </a:p>
        </p:txBody>
      </p:sp>
      <p:sp>
        <p:nvSpPr>
          <p:cNvPr id="100" name="Rectangle 99"/>
          <p:cNvSpPr/>
          <p:nvPr/>
        </p:nvSpPr>
        <p:spPr>
          <a:xfrm>
            <a:off x="4193624" y="1452406"/>
            <a:ext cx="1929879" cy="2434245"/>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101" name="Rectangle 100"/>
          <p:cNvSpPr/>
          <p:nvPr/>
        </p:nvSpPr>
        <p:spPr>
          <a:xfrm>
            <a:off x="6193406" y="1457623"/>
            <a:ext cx="1776710" cy="1276219"/>
          </a:xfrm>
          <a:prstGeom prst="rect">
            <a:avLst/>
          </a:prstGeom>
          <a:solidFill>
            <a:srgbClr val="D7FC84">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050">
              <a:latin typeface="Museo Sans 100"/>
              <a:cs typeface="Museo Sans 100"/>
            </a:endParaRPr>
          </a:p>
        </p:txBody>
      </p:sp>
      <p:grpSp>
        <p:nvGrpSpPr>
          <p:cNvPr id="102" name="Group 101"/>
          <p:cNvGrpSpPr/>
          <p:nvPr/>
        </p:nvGrpSpPr>
        <p:grpSpPr>
          <a:xfrm>
            <a:off x="4288565" y="1620425"/>
            <a:ext cx="3725143" cy="2164007"/>
            <a:chOff x="1661006" y="3003112"/>
            <a:chExt cx="4966857" cy="2885343"/>
          </a:xfrm>
        </p:grpSpPr>
        <p:grpSp>
          <p:nvGrpSpPr>
            <p:cNvPr id="103" name="Group 102"/>
            <p:cNvGrpSpPr/>
            <p:nvPr/>
          </p:nvGrpSpPr>
          <p:grpSpPr>
            <a:xfrm>
              <a:off x="1661006" y="3003112"/>
              <a:ext cx="2584016" cy="978290"/>
              <a:chOff x="2326073" y="3414071"/>
              <a:chExt cx="2513526" cy="1047913"/>
            </a:xfrm>
          </p:grpSpPr>
          <p:sp>
            <p:nvSpPr>
              <p:cNvPr id="124"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5"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6"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7"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28" name="Rectangle 21"/>
              <p:cNvSpPr>
                <a:spLocks noChangeArrowheads="1"/>
              </p:cNvSpPr>
              <p:nvPr/>
            </p:nvSpPr>
            <p:spPr bwMode="auto">
              <a:xfrm>
                <a:off x="3704537" y="4340915"/>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04" name="Group 103"/>
            <p:cNvGrpSpPr/>
            <p:nvPr/>
          </p:nvGrpSpPr>
          <p:grpSpPr>
            <a:xfrm>
              <a:off x="2230985" y="4616275"/>
              <a:ext cx="1563092" cy="1272180"/>
              <a:chOff x="4612044" y="3968576"/>
              <a:chExt cx="1715878" cy="1383252"/>
            </a:xfrm>
          </p:grpSpPr>
          <p:grpSp>
            <p:nvGrpSpPr>
              <p:cNvPr id="118" name="Group 117"/>
              <p:cNvGrpSpPr/>
              <p:nvPr/>
            </p:nvGrpSpPr>
            <p:grpSpPr>
              <a:xfrm>
                <a:off x="5224204" y="3968576"/>
                <a:ext cx="1103718" cy="360883"/>
                <a:chOff x="5074302" y="4763055"/>
                <a:chExt cx="1103718" cy="360883"/>
              </a:xfrm>
            </p:grpSpPr>
            <p:sp>
              <p:nvSpPr>
                <p:cNvPr id="121"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22"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19"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nvGrpSpPr>
            <p:cNvPr id="105" name="Group 104"/>
            <p:cNvGrpSpPr/>
            <p:nvPr/>
          </p:nvGrpSpPr>
          <p:grpSpPr>
            <a:xfrm>
              <a:off x="4245022" y="4832205"/>
              <a:ext cx="2261305" cy="906225"/>
              <a:chOff x="2326073" y="3414071"/>
              <a:chExt cx="2513526" cy="1047913"/>
            </a:xfrm>
          </p:grpSpPr>
          <p:sp>
            <p:nvSpPr>
              <p:cNvPr id="113" name="Rectangle 21"/>
              <p:cNvSpPr>
                <a:spLocks noChangeArrowheads="1"/>
              </p:cNvSpPr>
              <p:nvPr/>
            </p:nvSpPr>
            <p:spPr bwMode="auto">
              <a:xfrm>
                <a:off x="3094937" y="4341798"/>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14" name="Rectangle 21"/>
              <p:cNvSpPr>
                <a:spLocks noChangeArrowheads="1"/>
              </p:cNvSpPr>
              <p:nvPr/>
            </p:nvSpPr>
            <p:spPr bwMode="auto">
              <a:xfrm>
                <a:off x="2326073" y="3414071"/>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15" name="Rectangle 21"/>
              <p:cNvSpPr>
                <a:spLocks noChangeArrowheads="1"/>
              </p:cNvSpPr>
              <p:nvPr/>
            </p:nvSpPr>
            <p:spPr bwMode="auto">
              <a:xfrm>
                <a:off x="4523766" y="342834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sp>
            <p:nvSpPr>
              <p:cNvPr id="116" name="Rectangle 21"/>
              <p:cNvSpPr>
                <a:spLocks noChangeArrowheads="1"/>
              </p:cNvSpPr>
              <p:nvPr/>
            </p:nvSpPr>
            <p:spPr bwMode="auto">
              <a:xfrm>
                <a:off x="3661900" y="3688190"/>
                <a:ext cx="315833" cy="120186"/>
              </a:xfrm>
              <a:prstGeom prst="rect">
                <a:avLst/>
              </a:prstGeom>
              <a:solidFill>
                <a:srgbClr val="FC5507"/>
              </a:solidFill>
              <a:ln w="9525">
                <a:solidFill>
                  <a:schemeClr val="tx1"/>
                </a:solidFill>
                <a:miter lim="800000"/>
                <a:headEnd/>
                <a:tailEnd/>
              </a:ln>
              <a:effectLst/>
            </p:spPr>
            <p:txBody>
              <a:bodyPr wrap="none" anchor="ctr"/>
              <a:lstStyle/>
              <a:p>
                <a:endParaRPr lang="en-US" sz="1013">
                  <a:latin typeface="Museo Sans 100"/>
                  <a:cs typeface="Museo Sans 100"/>
                </a:endParaRPr>
              </a:p>
            </p:txBody>
          </p:sp>
        </p:grpSp>
        <p:grpSp>
          <p:nvGrpSpPr>
            <p:cNvPr id="106" name="Group 105"/>
            <p:cNvGrpSpPr/>
            <p:nvPr/>
          </p:nvGrpSpPr>
          <p:grpSpPr>
            <a:xfrm>
              <a:off x="4467235" y="3098509"/>
              <a:ext cx="2160628" cy="1272180"/>
              <a:chOff x="3956102" y="3968576"/>
              <a:chExt cx="2371820" cy="1383252"/>
            </a:xfrm>
          </p:grpSpPr>
          <p:grpSp>
            <p:nvGrpSpPr>
              <p:cNvPr id="107" name="Group 106"/>
              <p:cNvGrpSpPr/>
              <p:nvPr/>
            </p:nvGrpSpPr>
            <p:grpSpPr>
              <a:xfrm>
                <a:off x="3956102" y="3968576"/>
                <a:ext cx="2371820" cy="829784"/>
                <a:chOff x="3806200" y="4763055"/>
                <a:chExt cx="2371820" cy="829784"/>
              </a:xfrm>
            </p:grpSpPr>
            <p:sp>
              <p:nvSpPr>
                <p:cNvPr id="109" name="AutoShape 10"/>
                <p:cNvSpPr>
                  <a:spLocks noChangeArrowheads="1"/>
                </p:cNvSpPr>
                <p:nvPr/>
              </p:nvSpPr>
              <p:spPr bwMode="auto">
                <a:xfrm>
                  <a:off x="3806200"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10" name="AutoShape 10"/>
                <p:cNvSpPr>
                  <a:spLocks noChangeArrowheads="1"/>
                </p:cNvSpPr>
                <p:nvPr/>
              </p:nvSpPr>
              <p:spPr bwMode="auto">
                <a:xfrm>
                  <a:off x="5845415" y="4763055"/>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11" name="AutoShape 10"/>
                <p:cNvSpPr>
                  <a:spLocks noChangeArrowheads="1"/>
                </p:cNvSpPr>
                <p:nvPr/>
              </p:nvSpPr>
              <p:spPr bwMode="auto">
                <a:xfrm>
                  <a:off x="5074302" y="477758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sp>
              <p:nvSpPr>
                <p:cNvPr id="112" name="AutoShape 10"/>
                <p:cNvSpPr>
                  <a:spLocks noChangeArrowheads="1"/>
                </p:cNvSpPr>
                <p:nvPr/>
              </p:nvSpPr>
              <p:spPr bwMode="auto">
                <a:xfrm>
                  <a:off x="5060031" y="5246489"/>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sp>
            <p:nvSpPr>
              <p:cNvPr id="108" name="AutoShape 10"/>
              <p:cNvSpPr>
                <a:spLocks noChangeArrowheads="1"/>
              </p:cNvSpPr>
              <p:nvPr/>
            </p:nvSpPr>
            <p:spPr bwMode="auto">
              <a:xfrm>
                <a:off x="4612044" y="5005478"/>
                <a:ext cx="332605" cy="346350"/>
              </a:xfrm>
              <a:prstGeom prst="plus">
                <a:avLst>
                  <a:gd name="adj" fmla="val 4062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sz="1013">
                  <a:latin typeface="Museo Sans 100"/>
                  <a:cs typeface="Museo Sans 100"/>
                </a:endParaRPr>
              </a:p>
            </p:txBody>
          </p:sp>
        </p:grpSp>
      </p:grpSp>
      <p:sp>
        <p:nvSpPr>
          <p:cNvPr id="51" name="Rectangle 50">
            <a:extLst>
              <a:ext uri="{FF2B5EF4-FFF2-40B4-BE49-F238E27FC236}">
                <a16:creationId xmlns:a16="http://schemas.microsoft.com/office/drawing/2014/main" id="{68A3AA93-A353-DC4E-A062-FF116D5A62A8}"/>
              </a:ext>
            </a:extLst>
          </p:cNvPr>
          <p:cNvSpPr/>
          <p:nvPr/>
        </p:nvSpPr>
        <p:spPr>
          <a:xfrm>
            <a:off x="6225569" y="2840323"/>
            <a:ext cx="1752371" cy="1069414"/>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B74FE721-B38D-4364-9D8C-DFD30386B105}"/>
                  </a:ext>
                </a:extLst>
              </p14:cNvPr>
              <p14:cNvContentPartPr/>
              <p14:nvPr/>
            </p14:nvContentPartPr>
            <p14:xfrm>
              <a:off x="4911120" y="837360"/>
              <a:ext cx="3747600" cy="3949920"/>
            </p14:xfrm>
          </p:contentPart>
        </mc:Choice>
        <mc:Fallback>
          <p:pic>
            <p:nvPicPr>
              <p:cNvPr id="3" name="Ink 2">
                <a:extLst>
                  <a:ext uri="{FF2B5EF4-FFF2-40B4-BE49-F238E27FC236}">
                    <a16:creationId xmlns:a16="http://schemas.microsoft.com/office/drawing/2014/main" id="{B74FE721-B38D-4364-9D8C-DFD30386B105}"/>
                  </a:ext>
                </a:extLst>
              </p:cNvPr>
              <p:cNvPicPr/>
              <p:nvPr/>
            </p:nvPicPr>
            <p:blipFill>
              <a:blip r:embed="rId4"/>
              <a:stretch>
                <a:fillRect/>
              </a:stretch>
            </p:blipFill>
            <p:spPr>
              <a:xfrm>
                <a:off x="4901760" y="828000"/>
                <a:ext cx="3766320" cy="3968640"/>
              </a:xfrm>
              <a:prstGeom prst="rect">
                <a:avLst/>
              </a:prstGeom>
            </p:spPr>
          </p:pic>
        </mc:Fallback>
      </mc:AlternateContent>
    </p:spTree>
    <p:extLst>
      <p:ext uri="{BB962C8B-B14F-4D97-AF65-F5344CB8AC3E}">
        <p14:creationId xmlns:p14="http://schemas.microsoft.com/office/powerpoint/2010/main" val="1378750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down)">
                                      <p:cBhvr>
                                        <p:cTn id="7" dur="500"/>
                                        <p:tgtEl>
                                          <p:spTgt spid="8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down)">
                                      <p:cBhvr>
                                        <p:cTn id="11" dur="500"/>
                                        <p:tgtEl>
                                          <p:spTgt spid="8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down)">
                                      <p:cBhvr>
                                        <p:cTn id="1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9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Depth 1: Split on </a:t>
            </a:r>
            <a:r>
              <a:rPr lang="en-US">
                <a:latin typeface="Museo Sans 700"/>
                <a:cs typeface="Museo Sans 700"/>
              </a:rPr>
              <a:t>x</a:t>
            </a:r>
            <a:r>
              <a:rPr lang="en-US">
                <a:latin typeface="Museo Sans 300"/>
                <a:cs typeface="Museo Sans 300"/>
              </a:rPr>
              <a:t>[1]</a:t>
            </a:r>
            <a:endParaRPr lang="en-US"/>
          </a:p>
        </p:txBody>
      </p:sp>
      <p:pic>
        <p:nvPicPr>
          <p:cNvPr id="11" name="Picture 10">
            <a:extLst>
              <a:ext uri="{FF2B5EF4-FFF2-40B4-BE49-F238E27FC236}">
                <a16:creationId xmlns:a16="http://schemas.microsoft.com/office/drawing/2014/main" id="{4DEB3A76-A1AE-46A0-8D49-8EF857CAF6AF}"/>
              </a:ext>
            </a:extLst>
          </p:cNvPr>
          <p:cNvPicPr>
            <a:picLocks noChangeAspect="1"/>
          </p:cNvPicPr>
          <p:nvPr/>
        </p:nvPicPr>
        <p:blipFill>
          <a:blip r:embed="rId3"/>
          <a:stretch>
            <a:fillRect/>
          </a:stretch>
        </p:blipFill>
        <p:spPr>
          <a:xfrm>
            <a:off x="2974045" y="855381"/>
            <a:ext cx="5814003" cy="3421237"/>
          </a:xfrm>
          <a:prstGeom prst="rect">
            <a:avLst/>
          </a:prstGeom>
        </p:spPr>
      </p:pic>
    </p:spTree>
    <p:extLst>
      <p:ext uri="{BB962C8B-B14F-4D97-AF65-F5344CB8AC3E}">
        <p14:creationId xmlns:p14="http://schemas.microsoft.com/office/powerpoint/2010/main" val="1294694629"/>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Depth 2</a:t>
            </a:r>
          </a:p>
        </p:txBody>
      </p:sp>
      <p:pic>
        <p:nvPicPr>
          <p:cNvPr id="8" name="Picture 7">
            <a:extLst>
              <a:ext uri="{FF2B5EF4-FFF2-40B4-BE49-F238E27FC236}">
                <a16:creationId xmlns:a16="http://schemas.microsoft.com/office/drawing/2014/main" id="{74BC03A2-3D04-43AE-A6A3-571910FCDC7E}"/>
              </a:ext>
            </a:extLst>
          </p:cNvPr>
          <p:cNvPicPr>
            <a:picLocks noChangeAspect="1"/>
          </p:cNvPicPr>
          <p:nvPr/>
        </p:nvPicPr>
        <p:blipFill>
          <a:blip r:embed="rId3"/>
          <a:stretch>
            <a:fillRect/>
          </a:stretch>
        </p:blipFill>
        <p:spPr>
          <a:xfrm>
            <a:off x="2791703" y="912453"/>
            <a:ext cx="6227235" cy="3059894"/>
          </a:xfrm>
          <a:prstGeom prst="rect">
            <a:avLst/>
          </a:prstGeom>
        </p:spPr>
      </p:pic>
    </p:spTree>
    <p:extLst>
      <p:ext uri="{BB962C8B-B14F-4D97-AF65-F5344CB8AC3E}">
        <p14:creationId xmlns:p14="http://schemas.microsoft.com/office/powerpoint/2010/main" val="3873802839"/>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Same feature can be used to split multiple times</a:t>
            </a:r>
          </a:p>
        </p:txBody>
      </p:sp>
      <p:pic>
        <p:nvPicPr>
          <p:cNvPr id="7" name="Picture 6">
            <a:extLst>
              <a:ext uri="{FF2B5EF4-FFF2-40B4-BE49-F238E27FC236}">
                <a16:creationId xmlns:a16="http://schemas.microsoft.com/office/drawing/2014/main" id="{ECCA7604-B70F-4ED3-88F9-2FD856A0CDDB}"/>
              </a:ext>
            </a:extLst>
          </p:cNvPr>
          <p:cNvPicPr>
            <a:picLocks noChangeAspect="1"/>
          </p:cNvPicPr>
          <p:nvPr/>
        </p:nvPicPr>
        <p:blipFill>
          <a:blip r:embed="rId3"/>
          <a:stretch>
            <a:fillRect/>
          </a:stretch>
        </p:blipFill>
        <p:spPr>
          <a:xfrm>
            <a:off x="2829337" y="1369120"/>
            <a:ext cx="6029092" cy="2730068"/>
          </a:xfrm>
          <a:prstGeom prst="rect">
            <a:avLst/>
          </a:prstGeom>
        </p:spPr>
      </p:pic>
    </p:spTree>
    <p:extLst>
      <p:ext uri="{BB962C8B-B14F-4D97-AF65-F5344CB8AC3E}">
        <p14:creationId xmlns:p14="http://schemas.microsoft.com/office/powerpoint/2010/main" val="3980323362"/>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Decision boundaries at different depths</a:t>
            </a:r>
          </a:p>
        </p:txBody>
      </p:sp>
      <p:sp>
        <p:nvSpPr>
          <p:cNvPr id="3" name="Text Placeholder 2">
            <a:extLst>
              <a:ext uri="{FF2B5EF4-FFF2-40B4-BE49-F238E27FC236}">
                <a16:creationId xmlns:a16="http://schemas.microsoft.com/office/drawing/2014/main" id="{06ABB092-DBFC-5345-8AF7-49E7C8B5F4D6}"/>
              </a:ext>
            </a:extLst>
          </p:cNvPr>
          <p:cNvSpPr>
            <a:spLocks noGrp="1"/>
          </p:cNvSpPr>
          <p:nvPr>
            <p:ph type="body" idx="1"/>
          </p:nvPr>
        </p:nvSpPr>
        <p:spPr>
          <a:xfrm>
            <a:off x="2861734" y="1284717"/>
            <a:ext cx="3214250" cy="3981000"/>
          </a:xfrm>
        </p:spPr>
        <p:txBody>
          <a:bodyPr/>
          <a:lstStyle/>
          <a:p>
            <a:r>
              <a:rPr lang="en-US"/>
              <a:t>Decision boundaries can be complex!</a:t>
            </a:r>
          </a:p>
        </p:txBody>
      </p:sp>
      <p:sp>
        <p:nvSpPr>
          <p:cNvPr id="15" name="Rectangle 14"/>
          <p:cNvSpPr/>
          <p:nvPr/>
        </p:nvSpPr>
        <p:spPr>
          <a:xfrm>
            <a:off x="2280750" y="3074624"/>
            <a:ext cx="8226891" cy="1916952"/>
          </a:xfrm>
          <a:prstGeom prst="rect">
            <a:avLst/>
          </a:prstGeom>
          <a:ln w="25400">
            <a:noFill/>
          </a:ln>
        </p:spPr>
        <p:txBody>
          <a:bodyPr wrap="square">
            <a:noAutofit/>
          </a:bodyPr>
          <a:lstStyle/>
          <a:p>
            <a:pPr lvl="0">
              <a:spcBef>
                <a:spcPct val="20000"/>
              </a:spcBef>
              <a:buClr>
                <a:srgbClr val="5D5555"/>
              </a:buClr>
            </a:pPr>
            <a:r>
              <a:rPr lang="en-US" sz="1650" b="1">
                <a:solidFill>
                  <a:schemeClr val="accent1"/>
                </a:solidFill>
                <a:latin typeface="Museo Sans 300" charset="0"/>
                <a:ea typeface="Museo Sans 300" charset="0"/>
                <a:cs typeface="Museo Sans 300" charset="0"/>
              </a:rPr>
              <a:t>                Depth 1                                      Depth 2                               Depth 10</a:t>
            </a:r>
            <a:endParaRPr lang="en-US" sz="1650">
              <a:solidFill>
                <a:schemeClr val="accent6"/>
              </a:solidFill>
              <a:latin typeface="Museo Sans 300" charset="0"/>
              <a:ea typeface="Museo Sans 300" charset="0"/>
              <a:cs typeface="Museo Sans 300" charset="0"/>
            </a:endParaRPr>
          </a:p>
        </p:txBody>
      </p:sp>
      <p:pic>
        <p:nvPicPr>
          <p:cNvPr id="12" name="Picture 11"/>
          <p:cNvPicPr>
            <a:picLocks noChangeAspect="1"/>
          </p:cNvPicPr>
          <p:nvPr/>
        </p:nvPicPr>
        <p:blipFill>
          <a:blip r:embed="rId3"/>
          <a:stretch>
            <a:fillRect/>
          </a:stretch>
        </p:blipFill>
        <p:spPr>
          <a:xfrm>
            <a:off x="4753536" y="3372262"/>
            <a:ext cx="2270378" cy="1619314"/>
          </a:xfrm>
          <a:prstGeom prst="rect">
            <a:avLst/>
          </a:prstGeom>
        </p:spPr>
      </p:pic>
      <p:pic>
        <p:nvPicPr>
          <p:cNvPr id="13" name="Picture 12"/>
          <p:cNvPicPr>
            <a:picLocks noChangeAspect="1"/>
          </p:cNvPicPr>
          <p:nvPr/>
        </p:nvPicPr>
        <p:blipFill>
          <a:blip r:embed="rId4"/>
          <a:stretch>
            <a:fillRect/>
          </a:stretch>
        </p:blipFill>
        <p:spPr>
          <a:xfrm>
            <a:off x="2633450" y="3369733"/>
            <a:ext cx="2280874" cy="1626800"/>
          </a:xfrm>
          <a:prstGeom prst="rect">
            <a:avLst/>
          </a:prstGeom>
        </p:spPr>
      </p:pic>
      <p:pic>
        <p:nvPicPr>
          <p:cNvPr id="14" name="Picture 13"/>
          <p:cNvPicPr>
            <a:picLocks noChangeAspect="1"/>
          </p:cNvPicPr>
          <p:nvPr/>
        </p:nvPicPr>
        <p:blipFill>
          <a:blip r:embed="rId5"/>
          <a:stretch>
            <a:fillRect/>
          </a:stretch>
        </p:blipFill>
        <p:spPr>
          <a:xfrm>
            <a:off x="6282267" y="780746"/>
            <a:ext cx="2675926" cy="1908565"/>
          </a:xfrm>
          <a:prstGeom prst="rect">
            <a:avLst/>
          </a:prstGeom>
        </p:spPr>
      </p:pic>
      <p:pic>
        <p:nvPicPr>
          <p:cNvPr id="9" name="Picture 8"/>
          <p:cNvPicPr>
            <a:picLocks noChangeAspect="1"/>
          </p:cNvPicPr>
          <p:nvPr/>
        </p:nvPicPr>
        <p:blipFill>
          <a:blip r:embed="rId6"/>
          <a:stretch>
            <a:fillRect/>
          </a:stretch>
        </p:blipFill>
        <p:spPr>
          <a:xfrm>
            <a:off x="6870076" y="3369733"/>
            <a:ext cx="2273924" cy="1621843"/>
          </a:xfrm>
          <a:prstGeom prst="rect">
            <a:avLst/>
          </a:prstGeom>
        </p:spPr>
      </p:pic>
      <mc:AlternateContent xmlns:mc="http://schemas.openxmlformats.org/markup-compatibility/2006">
        <mc:Choice xmlns:p14="http://schemas.microsoft.com/office/powerpoint/2010/main" Requires="p14">
          <p:contentPart p14:bwMode="auto" r:id="rId7">
            <p14:nvContentPartPr>
              <p14:cNvPr id="4" name="Ink 3">
                <a:extLst>
                  <a:ext uri="{FF2B5EF4-FFF2-40B4-BE49-F238E27FC236}">
                    <a16:creationId xmlns:a16="http://schemas.microsoft.com/office/drawing/2014/main" id="{7A26261D-A6EA-41C0-8347-D57DFD084661}"/>
                  </a:ext>
                </a:extLst>
              </p14:cNvPr>
              <p14:cNvContentPartPr/>
              <p14:nvPr/>
            </p14:nvContentPartPr>
            <p14:xfrm>
              <a:off x="3621240" y="2636280"/>
              <a:ext cx="5207040" cy="2424600"/>
            </p14:xfrm>
          </p:contentPart>
        </mc:Choice>
        <mc:Fallback>
          <p:pic>
            <p:nvPicPr>
              <p:cNvPr id="4" name="Ink 3">
                <a:extLst>
                  <a:ext uri="{FF2B5EF4-FFF2-40B4-BE49-F238E27FC236}">
                    <a16:creationId xmlns:a16="http://schemas.microsoft.com/office/drawing/2014/main" id="{7A26261D-A6EA-41C0-8347-D57DFD084661}"/>
                  </a:ext>
                </a:extLst>
              </p:cNvPr>
              <p:cNvPicPr/>
              <p:nvPr/>
            </p:nvPicPr>
            <p:blipFill>
              <a:blip r:embed="rId8"/>
              <a:stretch>
                <a:fillRect/>
              </a:stretch>
            </p:blipFill>
            <p:spPr>
              <a:xfrm>
                <a:off x="3611880" y="2626920"/>
                <a:ext cx="5225760" cy="2443320"/>
              </a:xfrm>
              <a:prstGeom prst="rect">
                <a:avLst/>
              </a:prstGeom>
            </p:spPr>
          </p:pic>
        </mc:Fallback>
      </mc:AlternateContent>
    </p:spTree>
    <p:extLst>
      <p:ext uri="{BB962C8B-B14F-4D97-AF65-F5344CB8AC3E}">
        <p14:creationId xmlns:p14="http://schemas.microsoft.com/office/powerpoint/2010/main" val="8894653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80C7D-EF87-4FAF-A023-8A1B12852477}"/>
              </a:ext>
            </a:extLst>
          </p:cNvPr>
          <p:cNvSpPr>
            <a:spLocks noGrp="1"/>
          </p:cNvSpPr>
          <p:nvPr>
            <p:ph type="title"/>
          </p:nvPr>
        </p:nvSpPr>
        <p:spPr/>
        <p:txBody>
          <a:bodyPr/>
          <a:lstStyle/>
          <a:p>
            <a:r>
              <a:rPr lang="en-US"/>
              <a:t>Idea: </a:t>
            </a:r>
            <a:br>
              <a:rPr lang="en-US"/>
            </a:br>
            <a:r>
              <a:rPr lang="en-US"/>
              <a:t>Naïve Bayes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D7EDF85-1275-45ED-A130-3C2A9A9683C6}"/>
                  </a:ext>
                </a:extLst>
              </p:cNvPr>
              <p:cNvSpPr>
                <a:spLocks noGrp="1"/>
              </p:cNvSpPr>
              <p:nvPr>
                <p:ph type="body" idx="1"/>
              </p:nvPr>
            </p:nvSpPr>
            <p:spPr/>
            <p:txBody>
              <a:bodyPr/>
              <a:lstStyle/>
              <a:p>
                <a:pPr marL="139700" indent="0">
                  <a:buNone/>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rPr>
                        <m:t>𝑥</m:t>
                      </m:r>
                      <m:r>
                        <a:rPr lang="en-US" i="1" smtClean="0">
                          <a:latin typeface="Cambria Math" panose="02040503050406030204" pitchFamily="18" charset="0"/>
                        </a:rPr>
                        <m:t>=“</m:t>
                      </m:r>
                      <m:r>
                        <a:rPr lang="en-US" i="1" smtClean="0">
                          <a:latin typeface="Cambria Math" panose="02040503050406030204" pitchFamily="18" charset="0"/>
                        </a:rPr>
                        <m:t>𝑇h𝑒</m:t>
                      </m:r>
                      <m:r>
                        <a:rPr lang="en-US" i="1" smtClean="0">
                          <a:latin typeface="Cambria Math" panose="02040503050406030204" pitchFamily="18" charset="0"/>
                        </a:rPr>
                        <m:t> </m:t>
                      </m:r>
                      <m:r>
                        <a:rPr lang="en-US" i="1" smtClean="0">
                          <a:latin typeface="Cambria Math" panose="02040503050406030204" pitchFamily="18" charset="0"/>
                        </a:rPr>
                        <m:t>𝑠𝑢𝑠h𝑖</m:t>
                      </m:r>
                      <m:r>
                        <a:rPr lang="en-US" i="1" smtClean="0">
                          <a:latin typeface="Cambria Math" panose="02040503050406030204" pitchFamily="18" charset="0"/>
                        </a:rPr>
                        <m:t> &amp; </m:t>
                      </m:r>
                      <m:r>
                        <a:rPr lang="en-US" i="1" smtClean="0">
                          <a:latin typeface="Cambria Math" panose="02040503050406030204" pitchFamily="18" charset="0"/>
                        </a:rPr>
                        <m:t>𝑒𝑣𝑒𝑟𝑦𝑡h𝑖𝑛𝑔</m:t>
                      </m:r>
                      <m:r>
                        <a:rPr lang="en-US" i="1" smtClean="0">
                          <a:latin typeface="Cambria Math" panose="02040503050406030204" pitchFamily="18" charset="0"/>
                        </a:rPr>
                        <m:t> </m:t>
                      </m:r>
                      <m:r>
                        <a:rPr lang="en-US" i="1" smtClean="0">
                          <a:latin typeface="Cambria Math" panose="02040503050406030204" pitchFamily="18" charset="0"/>
                        </a:rPr>
                        <m:t>𝑒𝑙𝑠𝑒</m:t>
                      </m:r>
                      <m:r>
                        <a:rPr lang="en-US" i="1" smtClean="0">
                          <a:latin typeface="Cambria Math" panose="02040503050406030204" pitchFamily="18" charset="0"/>
                        </a:rPr>
                        <m:t> </m:t>
                      </m:r>
                      <m:r>
                        <a:rPr lang="en-US" i="1" smtClean="0">
                          <a:latin typeface="Cambria Math" panose="02040503050406030204" pitchFamily="18" charset="0"/>
                        </a:rPr>
                        <m:t>𝑤𝑎𝑠</m:t>
                      </m:r>
                      <m:r>
                        <a:rPr lang="en-US" i="1" smtClean="0">
                          <a:latin typeface="Cambria Math" panose="02040503050406030204" pitchFamily="18" charset="0"/>
                        </a:rPr>
                        <m:t> </m:t>
                      </m:r>
                      <m:r>
                        <a:rPr lang="en-US" i="1" smtClean="0">
                          <a:latin typeface="Cambria Math" panose="02040503050406030204" pitchFamily="18" charset="0"/>
                        </a:rPr>
                        <m:t>𝑎𝑤𝑒𝑠𝑜𝑚𝑒</m:t>
                      </m:r>
                      <m:r>
                        <a:rPr lang="en-US" i="1" smtClean="0">
                          <a:latin typeface="Cambria Math" panose="02040503050406030204" pitchFamily="18" charset="0"/>
                        </a:rPr>
                        <m:t>!”</m:t>
                      </m:r>
                    </m:oMath>
                  </m:oMathPara>
                </a14:m>
                <a:endParaRPr lang="en-US"/>
              </a:p>
              <a:p>
                <a:pPr marL="596900" lvl="1" indent="0">
                  <a:buNone/>
                </a:pPr>
                <a14:m>
                  <m:oMath xmlns:m="http://schemas.openxmlformats.org/officeDocument/2006/math">
                    <m:r>
                      <a:rPr lang="en-US" sz="1300" i="1">
                        <a:solidFill>
                          <a:srgbClr val="92D050"/>
                        </a:solidFill>
                        <a:latin typeface="Cambria Math" panose="02040503050406030204" pitchFamily="18" charset="0"/>
                      </a:rPr>
                      <m:t>𝑃</m:t>
                    </m:r>
                    <m:d>
                      <m:dPr>
                        <m:ctrlPr>
                          <a:rPr lang="en-US" sz="1300" i="1">
                            <a:solidFill>
                              <a:srgbClr val="92D050"/>
                            </a:solidFill>
                            <a:latin typeface="Cambria Math" panose="02040503050406030204" pitchFamily="18" charset="0"/>
                          </a:rPr>
                        </m:ctrlPr>
                      </m:dPr>
                      <m:e>
                        <m:r>
                          <a:rPr lang="en-US" sz="1300" i="1">
                            <a:solidFill>
                              <a:srgbClr val="92D050"/>
                            </a:solidFill>
                            <a:latin typeface="Cambria Math" panose="02040503050406030204" pitchFamily="18" charset="0"/>
                          </a:rPr>
                          <m:t>𝑦</m:t>
                        </m:r>
                        <m:r>
                          <a:rPr lang="en-US" sz="1300" i="1">
                            <a:solidFill>
                              <a:srgbClr val="92D050"/>
                            </a:solidFill>
                            <a:latin typeface="Cambria Math" panose="02040503050406030204" pitchFamily="18" charset="0"/>
                          </a:rPr>
                          <m:t>=+1│</m:t>
                        </m:r>
                        <m:r>
                          <a:rPr lang="en-US" sz="1300" i="1">
                            <a:solidFill>
                              <a:srgbClr val="92D050"/>
                            </a:solidFill>
                            <a:latin typeface="Cambria Math" panose="02040503050406030204" pitchFamily="18" charset="0"/>
                          </a:rPr>
                          <m:t>𝑥</m:t>
                        </m:r>
                        <m:r>
                          <a:rPr lang="en-US" sz="1300" i="1">
                            <a:solidFill>
                              <a:srgbClr val="92D050"/>
                            </a:solidFill>
                            <a:latin typeface="Cambria Math" panose="02040503050406030204" pitchFamily="18" charset="0"/>
                          </a:rPr>
                          <m:t>=“</m:t>
                        </m:r>
                        <m:r>
                          <a:rPr lang="en-US" sz="1300" i="1">
                            <a:solidFill>
                              <a:srgbClr val="92D050"/>
                            </a:solidFill>
                            <a:latin typeface="Cambria Math" panose="02040503050406030204" pitchFamily="18" charset="0"/>
                          </a:rPr>
                          <m:t>𝑇h𝑒</m:t>
                        </m:r>
                        <m:r>
                          <a:rPr lang="en-US" sz="1300" i="1">
                            <a:solidFill>
                              <a:srgbClr val="92D050"/>
                            </a:solidFill>
                            <a:latin typeface="Cambria Math" panose="02040503050406030204" pitchFamily="18" charset="0"/>
                          </a:rPr>
                          <m:t> </m:t>
                        </m:r>
                        <m:r>
                          <a:rPr lang="en-US" sz="1300" i="1">
                            <a:solidFill>
                              <a:srgbClr val="92D050"/>
                            </a:solidFill>
                            <a:latin typeface="Cambria Math" panose="02040503050406030204" pitchFamily="18" charset="0"/>
                          </a:rPr>
                          <m:t>𝑠𝑢𝑠h𝑖</m:t>
                        </m:r>
                        <m:r>
                          <a:rPr lang="en-US" sz="1300" i="1">
                            <a:solidFill>
                              <a:srgbClr val="92D050"/>
                            </a:solidFill>
                            <a:latin typeface="Cambria Math" panose="02040503050406030204" pitchFamily="18" charset="0"/>
                          </a:rPr>
                          <m:t> &amp; </m:t>
                        </m:r>
                        <m:r>
                          <a:rPr lang="en-US" sz="1300" i="1">
                            <a:solidFill>
                              <a:srgbClr val="92D050"/>
                            </a:solidFill>
                            <a:latin typeface="Cambria Math" panose="02040503050406030204" pitchFamily="18" charset="0"/>
                          </a:rPr>
                          <m:t>𝑒𝑣𝑒𝑟𝑦𝑡h𝑖𝑛𝑔</m:t>
                        </m:r>
                        <m:r>
                          <a:rPr lang="en-US" sz="1300" i="1">
                            <a:solidFill>
                              <a:srgbClr val="92D050"/>
                            </a:solidFill>
                            <a:latin typeface="Cambria Math" panose="02040503050406030204" pitchFamily="18" charset="0"/>
                          </a:rPr>
                          <m:t> </m:t>
                        </m:r>
                        <m:r>
                          <a:rPr lang="en-US" sz="1300" i="1">
                            <a:solidFill>
                              <a:srgbClr val="92D050"/>
                            </a:solidFill>
                            <a:latin typeface="Cambria Math" panose="02040503050406030204" pitchFamily="18" charset="0"/>
                          </a:rPr>
                          <m:t>𝑒𝑙𝑠𝑒</m:t>
                        </m:r>
                        <m:r>
                          <a:rPr lang="en-US" sz="1300" i="1">
                            <a:solidFill>
                              <a:srgbClr val="92D050"/>
                            </a:solidFill>
                            <a:latin typeface="Cambria Math" panose="02040503050406030204" pitchFamily="18" charset="0"/>
                          </a:rPr>
                          <m:t> </m:t>
                        </m:r>
                        <m:r>
                          <a:rPr lang="en-US" sz="1300" i="1">
                            <a:solidFill>
                              <a:srgbClr val="92D050"/>
                            </a:solidFill>
                            <a:latin typeface="Cambria Math" panose="02040503050406030204" pitchFamily="18" charset="0"/>
                          </a:rPr>
                          <m:t>𝑤𝑎𝑠</m:t>
                        </m:r>
                        <m:r>
                          <a:rPr lang="en-US" sz="1300" i="1">
                            <a:solidFill>
                              <a:srgbClr val="92D050"/>
                            </a:solidFill>
                            <a:latin typeface="Cambria Math" panose="02040503050406030204" pitchFamily="18" charset="0"/>
                          </a:rPr>
                          <m:t> </m:t>
                        </m:r>
                        <m:r>
                          <a:rPr lang="en-US" sz="1300" i="1">
                            <a:solidFill>
                              <a:srgbClr val="92D050"/>
                            </a:solidFill>
                            <a:latin typeface="Cambria Math" panose="02040503050406030204" pitchFamily="18" charset="0"/>
                          </a:rPr>
                          <m:t>𝑎𝑤𝑒𝑠𝑜𝑚𝑒</m:t>
                        </m:r>
                        <m:r>
                          <a:rPr lang="en-US" sz="1300" i="1">
                            <a:solidFill>
                              <a:srgbClr val="92D050"/>
                            </a:solidFill>
                            <a:latin typeface="Cambria Math" panose="02040503050406030204" pitchFamily="18" charset="0"/>
                          </a:rPr>
                          <m:t>!”</m:t>
                        </m:r>
                      </m:e>
                    </m:d>
                  </m:oMath>
                </a14:m>
                <a:r>
                  <a:rPr lang="en-US" sz="1300">
                    <a:solidFill>
                      <a:srgbClr val="92D050"/>
                    </a:solidFill>
                  </a:rPr>
                  <a:t>?</a:t>
                </a:r>
              </a:p>
              <a:p>
                <a:pPr marL="596900" lvl="1" indent="0">
                  <a:buNone/>
                </a:pPr>
                <a14:m>
                  <m:oMath xmlns:m="http://schemas.openxmlformats.org/officeDocument/2006/math">
                    <m:r>
                      <a:rPr lang="en-US" sz="1300" i="1">
                        <a:solidFill>
                          <a:srgbClr val="C00000"/>
                        </a:solidFill>
                        <a:latin typeface="Cambria Math" panose="02040503050406030204" pitchFamily="18" charset="0"/>
                      </a:rPr>
                      <m:t>𝑃</m:t>
                    </m:r>
                    <m:d>
                      <m:dPr>
                        <m:ctrlPr>
                          <a:rPr lang="en-US" sz="1300" i="1">
                            <a:solidFill>
                              <a:srgbClr val="C00000"/>
                            </a:solidFill>
                            <a:latin typeface="Cambria Math" panose="02040503050406030204" pitchFamily="18" charset="0"/>
                          </a:rPr>
                        </m:ctrlPr>
                      </m:dPr>
                      <m:e>
                        <m:r>
                          <a:rPr lang="en-US" sz="1300" i="1">
                            <a:solidFill>
                              <a:srgbClr val="C00000"/>
                            </a:solidFill>
                            <a:latin typeface="Cambria Math" panose="02040503050406030204" pitchFamily="18" charset="0"/>
                          </a:rPr>
                          <m:t>𝑦</m:t>
                        </m:r>
                        <m:r>
                          <a:rPr lang="en-US" sz="1300" i="1">
                            <a:solidFill>
                              <a:srgbClr val="C00000"/>
                            </a:solidFill>
                            <a:latin typeface="Cambria Math" panose="02040503050406030204" pitchFamily="18" charset="0"/>
                          </a:rPr>
                          <m:t>=−1│</m:t>
                        </m:r>
                        <m:r>
                          <a:rPr lang="en-US" sz="1300" i="1">
                            <a:solidFill>
                              <a:srgbClr val="C00000"/>
                            </a:solidFill>
                            <a:latin typeface="Cambria Math" panose="02040503050406030204" pitchFamily="18" charset="0"/>
                          </a:rPr>
                          <m:t>𝑥</m:t>
                        </m:r>
                        <m:r>
                          <a:rPr lang="en-US" sz="1300" i="1">
                            <a:solidFill>
                              <a:srgbClr val="C00000"/>
                            </a:solidFill>
                            <a:latin typeface="Cambria Math" panose="02040503050406030204" pitchFamily="18" charset="0"/>
                          </a:rPr>
                          <m:t>=“</m:t>
                        </m:r>
                        <m:r>
                          <a:rPr lang="en-US" sz="1300" i="1">
                            <a:solidFill>
                              <a:srgbClr val="C00000"/>
                            </a:solidFill>
                            <a:latin typeface="Cambria Math" panose="02040503050406030204" pitchFamily="18" charset="0"/>
                          </a:rPr>
                          <m:t>𝑇h𝑒</m:t>
                        </m:r>
                        <m:r>
                          <a:rPr lang="en-US" sz="1300" i="1">
                            <a:solidFill>
                              <a:srgbClr val="C00000"/>
                            </a:solidFill>
                            <a:latin typeface="Cambria Math" panose="02040503050406030204" pitchFamily="18" charset="0"/>
                          </a:rPr>
                          <m:t> </m:t>
                        </m:r>
                        <m:r>
                          <a:rPr lang="en-US" sz="1300" i="1">
                            <a:solidFill>
                              <a:srgbClr val="C00000"/>
                            </a:solidFill>
                            <a:latin typeface="Cambria Math" panose="02040503050406030204" pitchFamily="18" charset="0"/>
                          </a:rPr>
                          <m:t>𝑠𝑢𝑠h𝑖</m:t>
                        </m:r>
                        <m:r>
                          <a:rPr lang="en-US" sz="1300" i="1">
                            <a:solidFill>
                              <a:srgbClr val="C00000"/>
                            </a:solidFill>
                            <a:latin typeface="Cambria Math" panose="02040503050406030204" pitchFamily="18" charset="0"/>
                          </a:rPr>
                          <m:t> &amp; </m:t>
                        </m:r>
                        <m:r>
                          <a:rPr lang="en-US" sz="1300" i="1">
                            <a:solidFill>
                              <a:srgbClr val="C00000"/>
                            </a:solidFill>
                            <a:latin typeface="Cambria Math" panose="02040503050406030204" pitchFamily="18" charset="0"/>
                          </a:rPr>
                          <m:t>𝑒𝑣𝑒𝑟𝑦𝑡h𝑖𝑛𝑔</m:t>
                        </m:r>
                        <m:r>
                          <a:rPr lang="en-US" sz="1300" i="1">
                            <a:solidFill>
                              <a:srgbClr val="C00000"/>
                            </a:solidFill>
                            <a:latin typeface="Cambria Math" panose="02040503050406030204" pitchFamily="18" charset="0"/>
                          </a:rPr>
                          <m:t> </m:t>
                        </m:r>
                        <m:r>
                          <a:rPr lang="en-US" sz="1300" i="1">
                            <a:solidFill>
                              <a:srgbClr val="C00000"/>
                            </a:solidFill>
                            <a:latin typeface="Cambria Math" panose="02040503050406030204" pitchFamily="18" charset="0"/>
                          </a:rPr>
                          <m:t>𝑒𝑙𝑠𝑒</m:t>
                        </m:r>
                        <m:r>
                          <a:rPr lang="en-US" sz="1300" i="1">
                            <a:solidFill>
                              <a:srgbClr val="C00000"/>
                            </a:solidFill>
                            <a:latin typeface="Cambria Math" panose="02040503050406030204" pitchFamily="18" charset="0"/>
                          </a:rPr>
                          <m:t> </m:t>
                        </m:r>
                        <m:r>
                          <a:rPr lang="en-US" sz="1300" i="1">
                            <a:solidFill>
                              <a:srgbClr val="C00000"/>
                            </a:solidFill>
                            <a:latin typeface="Cambria Math" panose="02040503050406030204" pitchFamily="18" charset="0"/>
                          </a:rPr>
                          <m:t>𝑤𝑎𝑠</m:t>
                        </m:r>
                        <m:r>
                          <a:rPr lang="en-US" sz="1300" i="1">
                            <a:solidFill>
                              <a:srgbClr val="C00000"/>
                            </a:solidFill>
                            <a:latin typeface="Cambria Math" panose="02040503050406030204" pitchFamily="18" charset="0"/>
                          </a:rPr>
                          <m:t> </m:t>
                        </m:r>
                        <m:r>
                          <a:rPr lang="en-US" sz="1300" i="1">
                            <a:solidFill>
                              <a:srgbClr val="C00000"/>
                            </a:solidFill>
                            <a:latin typeface="Cambria Math" panose="02040503050406030204" pitchFamily="18" charset="0"/>
                          </a:rPr>
                          <m:t>𝑎𝑤𝑒𝑠𝑜𝑚𝑒</m:t>
                        </m:r>
                        <m:r>
                          <a:rPr lang="en-US" sz="1300" i="1">
                            <a:solidFill>
                              <a:srgbClr val="C00000"/>
                            </a:solidFill>
                            <a:latin typeface="Cambria Math" panose="02040503050406030204" pitchFamily="18" charset="0"/>
                          </a:rPr>
                          <m:t>!”</m:t>
                        </m:r>
                      </m:e>
                    </m:d>
                  </m:oMath>
                </a14:m>
                <a:r>
                  <a:rPr lang="en-US" sz="1300">
                    <a:solidFill>
                      <a:srgbClr val="C00000"/>
                    </a:solidFill>
                  </a:rPr>
                  <a:t>?</a:t>
                </a:r>
              </a:p>
              <a:p>
                <a:pPr marL="139700" indent="0">
                  <a:buNone/>
                </a:pPr>
                <a:endParaRPr lang="en-US"/>
              </a:p>
              <a:p>
                <a:pPr marL="139700" indent="0">
                  <a:buNone/>
                </a:pPr>
                <a:r>
                  <a:rPr lang="en-US" b="1"/>
                  <a:t>Idea: </a:t>
                </a:r>
                <a:r>
                  <a:rPr lang="en-US"/>
                  <a:t>Select the class that is the most likely!</a:t>
                </a:r>
                <a:endParaRPr lang="en-US" b="1"/>
              </a:p>
              <a:p>
                <a:pPr marL="139700" indent="0">
                  <a:buNone/>
                </a:pPr>
                <a:r>
                  <a:rPr lang="en-US" b="1"/>
                  <a:t>Bayes Rule:</a:t>
                </a:r>
              </a:p>
              <a:p>
                <a:pPr marL="13970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𝑃</m:t>
                      </m:r>
                      <m:d>
                        <m:dPr>
                          <m:ctrlPr>
                            <a:rPr lang="en-US" i="1">
                              <a:latin typeface="Cambria Math" panose="02040503050406030204" pitchFamily="18" charset="0"/>
                            </a:rPr>
                          </m:ctrlPr>
                        </m:dPr>
                        <m:e>
                          <m:r>
                            <a:rPr lang="en-US" i="1">
                              <a:latin typeface="Cambria Math" panose="02040503050406030204" pitchFamily="18" charset="0"/>
                            </a:rPr>
                            <m:t>𝑦</m:t>
                          </m:r>
                          <m:r>
                            <a:rPr lang="en-US" i="1">
                              <a:latin typeface="Cambria Math" panose="02040503050406030204" pitchFamily="18" charset="0"/>
                            </a:rPr>
                            <m:t>=+1</m:t>
                          </m:r>
                        </m:e>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 </m:t>
                              </m:r>
                            </m:sub>
                          </m:sSub>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𝑃</m:t>
                          </m:r>
                          <m:d>
                            <m:dPr>
                              <m:endChr m:val="|"/>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𝑦</m:t>
                          </m:r>
                          <m:r>
                            <a:rPr lang="en-US" i="1">
                              <a:latin typeface="Cambria Math" panose="02040503050406030204" pitchFamily="18" charset="0"/>
                            </a:rPr>
                            <m:t>=+1)</m:t>
                          </m:r>
                          <m:r>
                            <a:rPr lang="en-US" i="1">
                              <a:latin typeface="Cambria Math" panose="02040503050406030204" pitchFamily="18" charset="0"/>
                            </a:rPr>
                            <m:t>𝑃</m:t>
                          </m:r>
                          <m:d>
                            <m:dPr>
                              <m:ctrlPr>
                                <a:rPr lang="en-US" i="1">
                                  <a:latin typeface="Cambria Math" panose="02040503050406030204" pitchFamily="18" charset="0"/>
                                </a:rPr>
                              </m:ctrlPr>
                            </m:dPr>
                            <m:e>
                              <m:r>
                                <a:rPr lang="en-US" i="1">
                                  <a:latin typeface="Cambria Math" panose="02040503050406030204" pitchFamily="18" charset="0"/>
                                </a:rPr>
                                <m:t>𝑦</m:t>
                              </m:r>
                              <m:r>
                                <a:rPr lang="en-US" i="1">
                                  <a:latin typeface="Cambria Math" panose="02040503050406030204" pitchFamily="18" charset="0"/>
                                </a:rPr>
                                <m:t>=+1</m:t>
                              </m:r>
                            </m:e>
                          </m:d>
                          <m:r>
                            <a:rPr lang="en-US" i="1">
                              <a:latin typeface="Cambria Math" panose="02040503050406030204" pitchFamily="18" charset="0"/>
                            </a:rPr>
                            <m:t> </m:t>
                          </m:r>
                        </m:num>
                        <m:den>
                          <m:r>
                            <a:rPr lang="en-US" i="1">
                              <a:latin typeface="Cambria Math" panose="02040503050406030204" pitchFamily="18" charset="0"/>
                            </a:rPr>
                            <m:t>𝑃</m:t>
                          </m:r>
                          <m:r>
                            <a:rPr lang="en-US" i="1">
                              <a:latin typeface="Cambria Math" panose="02040503050406030204" pitchFamily="18" charset="0"/>
                            </a:rPr>
                            <m:t>(</m:t>
                          </m:r>
                          <m:r>
                            <a:rPr lang="en-US" i="1">
                              <a:latin typeface="Cambria Math" panose="02040503050406030204" pitchFamily="18" charset="0"/>
                            </a:rPr>
                            <m:t>𝑥</m:t>
                          </m:r>
                          <m:r>
                            <a:rPr lang="en-US" i="1">
                              <a:latin typeface="Cambria Math" panose="02040503050406030204" pitchFamily="18" charset="0"/>
                            </a:rPr>
                            <m:t>)</m:t>
                          </m:r>
                        </m:den>
                      </m:f>
                    </m:oMath>
                  </m:oMathPara>
                </a14:m>
                <a:endParaRPr lang="en-US" b="1"/>
              </a:p>
              <a:p>
                <a:pPr marL="139700" indent="0">
                  <a:buNone/>
                </a:pPr>
                <a:r>
                  <a:rPr lang="en-US"/>
                  <a:t>Example</a:t>
                </a:r>
              </a:p>
              <a:p>
                <a:pPr marL="13970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𝑃</m:t>
                          </m:r>
                          <m:d>
                            <m:dPr>
                              <m:ctrlPr>
                                <a:rPr lang="en-US" i="1">
                                  <a:latin typeface="Cambria Math" panose="02040503050406030204" pitchFamily="18" charset="0"/>
                                </a:rPr>
                              </m:ctrlPr>
                            </m:dPr>
                            <m:e>
                              <m:r>
                                <a:rPr lang="en-US" i="1">
                                  <a:latin typeface="Cambria Math" panose="02040503050406030204" pitchFamily="18" charset="0"/>
                                </a:rPr>
                                <m:t>“</m:t>
                              </m:r>
                              <m:r>
                                <a:rPr lang="en-US" i="1">
                                  <a:latin typeface="Cambria Math" panose="02040503050406030204" pitchFamily="18" charset="0"/>
                                </a:rPr>
                                <m:t>𝑇h𝑒</m:t>
                              </m:r>
                              <m:r>
                                <a:rPr lang="en-US" i="1">
                                  <a:latin typeface="Cambria Math" panose="02040503050406030204" pitchFamily="18" charset="0"/>
                                </a:rPr>
                                <m:t> </m:t>
                              </m:r>
                              <m:r>
                                <a:rPr lang="en-US" i="1">
                                  <a:latin typeface="Cambria Math" panose="02040503050406030204" pitchFamily="18" charset="0"/>
                                </a:rPr>
                                <m:t>𝑠𝑢𝑠h𝑖</m:t>
                              </m:r>
                              <m:r>
                                <a:rPr lang="en-US" i="1">
                                  <a:latin typeface="Cambria Math" panose="02040503050406030204" pitchFamily="18" charset="0"/>
                                </a:rPr>
                                <m:t> &amp;</m:t>
                              </m:r>
                              <m:r>
                                <a:rPr lang="en-US" i="1">
                                  <a:latin typeface="Cambria Math" panose="02040503050406030204" pitchFamily="18" charset="0"/>
                                </a:rPr>
                                <m:t>𝑒𝑣𝑒𝑟𝑦𝑡h𝑖𝑛𝑔</m:t>
                              </m:r>
                              <m:r>
                                <a:rPr lang="en-US" i="1">
                                  <a:latin typeface="Cambria Math" panose="02040503050406030204" pitchFamily="18" charset="0"/>
                                </a:rPr>
                                <m:t> </m:t>
                              </m:r>
                              <m:r>
                                <a:rPr lang="en-US" i="1">
                                  <a:latin typeface="Cambria Math" panose="02040503050406030204" pitchFamily="18" charset="0"/>
                                </a:rPr>
                                <m:t>𝑒𝑙𝑠𝑒</m:t>
                              </m:r>
                              <m:r>
                                <a:rPr lang="en-US" i="1">
                                  <a:latin typeface="Cambria Math" panose="02040503050406030204" pitchFamily="18" charset="0"/>
                                </a:rPr>
                                <m:t> </m:t>
                              </m:r>
                              <m:r>
                                <a:rPr lang="en-US" i="1">
                                  <a:latin typeface="Cambria Math" panose="02040503050406030204" pitchFamily="18" charset="0"/>
                                </a:rPr>
                                <m:t>𝑤𝑎𝑠</m:t>
                              </m:r>
                              <m:r>
                                <a:rPr lang="en-US" i="1">
                                  <a:latin typeface="Cambria Math" panose="02040503050406030204" pitchFamily="18" charset="0"/>
                                </a:rPr>
                                <m:t> </m:t>
                              </m:r>
                              <m:r>
                                <a:rPr lang="en-US" i="1">
                                  <a:latin typeface="Cambria Math" panose="02040503050406030204" pitchFamily="18" charset="0"/>
                                </a:rPr>
                                <m:t>𝑎𝑤𝑒𝑠𝑜𝑚𝑒</m:t>
                              </m:r>
                              <m:r>
                                <a:rPr lang="en-US" i="1">
                                  <a:latin typeface="Cambria Math" panose="02040503050406030204" pitchFamily="18" charset="0"/>
                                </a:rPr>
                                <m:t>!”│</m:t>
                              </m:r>
                              <m:r>
                                <a:rPr lang="en-US" i="1">
                                  <a:latin typeface="Cambria Math" panose="02040503050406030204" pitchFamily="18" charset="0"/>
                                </a:rPr>
                                <m:t>𝑦</m:t>
                              </m:r>
                              <m:r>
                                <a:rPr lang="en-US" i="1">
                                  <a:latin typeface="Cambria Math" panose="02040503050406030204" pitchFamily="18" charset="0"/>
                                </a:rPr>
                                <m:t>=+1</m:t>
                              </m:r>
                            </m:e>
                          </m:d>
                          <m:r>
                            <a:rPr lang="en-US" i="1">
                              <a:latin typeface="Cambria Math" panose="02040503050406030204" pitchFamily="18" charset="0"/>
                            </a:rPr>
                            <m:t> </m:t>
                          </m:r>
                          <m:r>
                            <a:rPr lang="en-US" i="1">
                              <a:latin typeface="Cambria Math" panose="02040503050406030204" pitchFamily="18" charset="0"/>
                            </a:rPr>
                            <m:t>𝑃</m:t>
                          </m:r>
                          <m:r>
                            <a:rPr lang="en-US" i="1">
                              <a:latin typeface="Cambria Math" panose="02040503050406030204" pitchFamily="18" charset="0"/>
                            </a:rPr>
                            <m:t>(</m:t>
                          </m:r>
                          <m:r>
                            <a:rPr lang="en-US" i="1">
                              <a:latin typeface="Cambria Math" panose="02040503050406030204" pitchFamily="18" charset="0"/>
                            </a:rPr>
                            <m:t>𝑦</m:t>
                          </m:r>
                          <m:r>
                            <a:rPr lang="en-US" i="1">
                              <a:latin typeface="Cambria Math" panose="02040503050406030204" pitchFamily="18" charset="0"/>
                            </a:rPr>
                            <m:t>=+1) </m:t>
                          </m:r>
                        </m:num>
                        <m:den>
                          <m:r>
                            <a:rPr lang="en-US" i="1">
                              <a:latin typeface="Cambria Math" panose="02040503050406030204" pitchFamily="18" charset="0"/>
                            </a:rPr>
                            <m:t>𝑃</m:t>
                          </m:r>
                          <m:r>
                            <a:rPr lang="en-US" i="1">
                              <a:latin typeface="Cambria Math" panose="02040503050406030204" pitchFamily="18" charset="0"/>
                            </a:rPr>
                            <m:t>(“</m:t>
                          </m:r>
                          <m:r>
                            <a:rPr lang="en-US" i="1">
                              <a:latin typeface="Cambria Math" panose="02040503050406030204" pitchFamily="18" charset="0"/>
                            </a:rPr>
                            <m:t>𝑇h𝑒</m:t>
                          </m:r>
                          <m:r>
                            <a:rPr lang="en-US" i="1">
                              <a:latin typeface="Cambria Math" panose="02040503050406030204" pitchFamily="18" charset="0"/>
                            </a:rPr>
                            <m:t> </m:t>
                          </m:r>
                          <m:r>
                            <a:rPr lang="en-US" i="1">
                              <a:latin typeface="Cambria Math" panose="02040503050406030204" pitchFamily="18" charset="0"/>
                            </a:rPr>
                            <m:t>𝑠𝑢𝑠h𝑖</m:t>
                          </m:r>
                          <m:r>
                            <a:rPr lang="en-US" i="1">
                              <a:latin typeface="Cambria Math" panose="02040503050406030204" pitchFamily="18" charset="0"/>
                            </a:rPr>
                            <m:t> &amp; </m:t>
                          </m:r>
                          <m:r>
                            <a:rPr lang="en-US" i="1">
                              <a:latin typeface="Cambria Math" panose="02040503050406030204" pitchFamily="18" charset="0"/>
                            </a:rPr>
                            <m:t>𝑒𝑣𝑒𝑟𝑦𝑡h𝑖𝑛𝑔</m:t>
                          </m:r>
                          <m:r>
                            <a:rPr lang="en-US" i="1">
                              <a:latin typeface="Cambria Math" panose="02040503050406030204" pitchFamily="18" charset="0"/>
                            </a:rPr>
                            <m:t> </m:t>
                          </m:r>
                          <m:r>
                            <a:rPr lang="en-US" i="1">
                              <a:latin typeface="Cambria Math" panose="02040503050406030204" pitchFamily="18" charset="0"/>
                            </a:rPr>
                            <m:t>𝑒𝑙𝑠𝑒</m:t>
                          </m:r>
                          <m:r>
                            <a:rPr lang="en-US" i="1">
                              <a:latin typeface="Cambria Math" panose="02040503050406030204" pitchFamily="18" charset="0"/>
                            </a:rPr>
                            <m:t> </m:t>
                          </m:r>
                          <m:r>
                            <a:rPr lang="en-US" i="1">
                              <a:latin typeface="Cambria Math" panose="02040503050406030204" pitchFamily="18" charset="0"/>
                            </a:rPr>
                            <m:t>𝑤𝑎𝑠</m:t>
                          </m:r>
                          <m:r>
                            <a:rPr lang="en-US" i="1">
                              <a:latin typeface="Cambria Math" panose="02040503050406030204" pitchFamily="18" charset="0"/>
                            </a:rPr>
                            <m:t> </m:t>
                          </m:r>
                          <m:r>
                            <a:rPr lang="en-US" i="1">
                              <a:latin typeface="Cambria Math" panose="02040503050406030204" pitchFamily="18" charset="0"/>
                            </a:rPr>
                            <m:t>𝑎𝑤𝑒𝑠𝑜𝑚𝑒</m:t>
                          </m:r>
                          <m:r>
                            <a:rPr lang="en-US" i="1">
                              <a:latin typeface="Cambria Math" panose="02040503050406030204" pitchFamily="18" charset="0"/>
                            </a:rPr>
                            <m:t>!”)</m:t>
                          </m:r>
                        </m:den>
                      </m:f>
                    </m:oMath>
                  </m:oMathPara>
                </a14:m>
                <a:endParaRPr lang="en-US"/>
              </a:p>
              <a:p>
                <a:pPr marL="139700" indent="0">
                  <a:buNone/>
                </a:pPr>
                <a:endParaRPr lang="en-US"/>
              </a:p>
              <a:p>
                <a:pPr marL="139700" indent="0">
                  <a:buNone/>
                </a:pPr>
                <a:r>
                  <a:rPr lang="en-US"/>
                  <a:t>Since we’re just trying to find out which class has the greater probability, we can discard the divisor.</a:t>
                </a:r>
              </a:p>
              <a:p>
                <a:pPr marL="139700" indent="0">
                  <a:buNone/>
                </a:pPr>
                <a:endParaRPr lang="en-US"/>
              </a:p>
            </p:txBody>
          </p:sp>
        </mc:Choice>
        <mc:Fallback xmlns="">
          <p:sp>
            <p:nvSpPr>
              <p:cNvPr id="3" name="Text Placeholder 2">
                <a:extLst>
                  <a:ext uri="{FF2B5EF4-FFF2-40B4-BE49-F238E27FC236}">
                    <a16:creationId xmlns:a16="http://schemas.microsoft.com/office/drawing/2014/main" id="{3D7EDF85-1275-45ED-A130-3C2A9A9683C6}"/>
                  </a:ext>
                </a:extLst>
              </p:cNvPr>
              <p:cNvSpPr>
                <a:spLocks noGrp="1" noRot="1" noChangeAspect="1" noMove="1" noResize="1" noEditPoints="1" noAdjustHandles="1" noChangeArrowheads="1" noChangeShapeType="1" noTextEdit="1"/>
              </p:cNvSpPr>
              <p:nvPr>
                <p:ph type="body" idx="1"/>
              </p:nvPr>
            </p:nvSpPr>
            <p:spPr>
              <a:blipFill>
                <a:blip r:embed="rId2"/>
                <a:stretch>
                  <a:fillRect r="-980" b="-7198"/>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F57B39E-18AF-41D0-8851-B991B840AC9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2AE9B878-B430-4CB6-8DA9-A2A253FDBC71}"/>
                  </a:ext>
                </a:extLst>
              </p14:cNvPr>
              <p14:cNvContentPartPr/>
              <p14:nvPr/>
            </p14:nvContentPartPr>
            <p14:xfrm>
              <a:off x="3386160" y="2179080"/>
              <a:ext cx="4190400" cy="902160"/>
            </p14:xfrm>
          </p:contentPart>
        </mc:Choice>
        <mc:Fallback xmlns="">
          <p:pic>
            <p:nvPicPr>
              <p:cNvPr id="5" name="Ink 4">
                <a:extLst>
                  <a:ext uri="{FF2B5EF4-FFF2-40B4-BE49-F238E27FC236}">
                    <a16:creationId xmlns:a16="http://schemas.microsoft.com/office/drawing/2014/main" id="{2AE9B878-B430-4CB6-8DA9-A2A253FDBC71}"/>
                  </a:ext>
                </a:extLst>
              </p:cNvPr>
              <p:cNvPicPr/>
              <p:nvPr/>
            </p:nvPicPr>
            <p:blipFill>
              <a:blip r:embed="rId4"/>
              <a:stretch>
                <a:fillRect/>
              </a:stretch>
            </p:blipFill>
            <p:spPr>
              <a:xfrm>
                <a:off x="3376800" y="2169720"/>
                <a:ext cx="4209120" cy="920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8379AE3D-8641-4707-B6B0-B7CB85BF691E}"/>
                  </a:ext>
                </a:extLst>
              </p14:cNvPr>
              <p14:cNvContentPartPr/>
              <p14:nvPr/>
            </p14:nvContentPartPr>
            <p14:xfrm>
              <a:off x="7443000" y="4449960"/>
              <a:ext cx="16560" cy="20520"/>
            </p14:xfrm>
          </p:contentPart>
        </mc:Choice>
        <mc:Fallback xmlns="">
          <p:pic>
            <p:nvPicPr>
              <p:cNvPr id="6" name="Ink 5">
                <a:extLst>
                  <a:ext uri="{FF2B5EF4-FFF2-40B4-BE49-F238E27FC236}">
                    <a16:creationId xmlns:a16="http://schemas.microsoft.com/office/drawing/2014/main" id="{8379AE3D-8641-4707-B6B0-B7CB85BF691E}"/>
                  </a:ext>
                </a:extLst>
              </p:cNvPr>
              <p:cNvPicPr/>
              <p:nvPr/>
            </p:nvPicPr>
            <p:blipFill>
              <a:blip r:embed="rId6"/>
              <a:stretch>
                <a:fillRect/>
              </a:stretch>
            </p:blipFill>
            <p:spPr>
              <a:xfrm>
                <a:off x="7433640" y="4440600"/>
                <a:ext cx="35280" cy="39240"/>
              </a:xfrm>
              <a:prstGeom prst="rect">
                <a:avLst/>
              </a:prstGeom>
            </p:spPr>
          </p:pic>
        </mc:Fallback>
      </mc:AlternateContent>
    </p:spTree>
    <p:extLst>
      <p:ext uri="{BB962C8B-B14F-4D97-AF65-F5344CB8AC3E}">
        <p14:creationId xmlns:p14="http://schemas.microsoft.com/office/powerpoint/2010/main" val="34004483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78" y="575500"/>
            <a:ext cx="2267013" cy="3981000"/>
          </a:xfrm>
        </p:spPr>
        <p:txBody>
          <a:bodyPr/>
          <a:lstStyle/>
          <a:p>
            <a:r>
              <a:rPr lang="en-US"/>
              <a:t>Advantages</a:t>
            </a:r>
            <a:br>
              <a:rPr lang="en-US"/>
            </a:br>
            <a:r>
              <a:rPr lang="en-US"/>
              <a:t>of</a:t>
            </a:r>
            <a:br>
              <a:rPr lang="en-US"/>
            </a:br>
            <a:r>
              <a:rPr lang="en-US"/>
              <a:t>Decision Tree</a:t>
            </a:r>
          </a:p>
        </p:txBody>
      </p:sp>
      <p:sp>
        <p:nvSpPr>
          <p:cNvPr id="10" name="Content Placeholder 2"/>
          <p:cNvSpPr>
            <a:spLocks noGrp="1"/>
          </p:cNvSpPr>
          <p:nvPr>
            <p:ph type="body" idx="1"/>
          </p:nvPr>
        </p:nvSpPr>
        <p:spPr>
          <a:xfrm>
            <a:off x="2649191" y="562421"/>
            <a:ext cx="6253072" cy="3981000"/>
          </a:xfrm>
        </p:spPr>
        <p:txBody>
          <a:bodyPr/>
          <a:lstStyle/>
          <a:p>
            <a:r>
              <a:rPr lang="en-US"/>
              <a:t>Advantages:</a:t>
            </a:r>
          </a:p>
          <a:p>
            <a:pPr lvl="1"/>
            <a:r>
              <a:rPr lang="en-US"/>
              <a:t>Easy to interpret</a:t>
            </a:r>
          </a:p>
          <a:p>
            <a:pPr lvl="1"/>
            <a:r>
              <a:rPr lang="en-US"/>
              <a:t>Can handle both continuous and categorical variables without preprocessing</a:t>
            </a:r>
          </a:p>
          <a:p>
            <a:pPr lvl="1"/>
            <a:r>
              <a:rPr lang="en-US"/>
              <a:t>No normalization required as it uses rule-based approach</a:t>
            </a:r>
          </a:p>
          <a:p>
            <a:pPr lvl="1"/>
            <a:r>
              <a:rPr lang="en-US"/>
              <a:t>Can create non-linear decision boundaries</a:t>
            </a:r>
          </a:p>
          <a:p>
            <a:pPr lvl="1"/>
            <a:r>
              <a:rPr lang="en-US"/>
              <a:t>Can handle missing values</a:t>
            </a:r>
          </a:p>
          <a:p>
            <a:pPr lvl="1"/>
            <a:endParaRPr lang="en-US"/>
          </a:p>
          <a:p>
            <a:pPr marL="596900" lvl="1" indent="0">
              <a:buNone/>
            </a:pPr>
            <a:br>
              <a:rPr lang="en-US"/>
            </a:br>
            <a:endParaRPr lang="en-US"/>
          </a:p>
        </p:txBody>
      </p:sp>
    </p:spTree>
    <p:extLst>
      <p:ext uri="{BB962C8B-B14F-4D97-AF65-F5344CB8AC3E}">
        <p14:creationId xmlns:p14="http://schemas.microsoft.com/office/powerpoint/2010/main" val="167990116"/>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4F9FE-6D07-7B21-657E-91F57392D300}"/>
              </a:ext>
            </a:extLst>
          </p:cNvPr>
          <p:cNvSpPr>
            <a:spLocks noGrp="1"/>
          </p:cNvSpPr>
          <p:nvPr>
            <p:ph type="title"/>
          </p:nvPr>
        </p:nvSpPr>
        <p:spPr>
          <a:xfrm>
            <a:off x="171389" y="543970"/>
            <a:ext cx="2298543" cy="3981000"/>
          </a:xfrm>
        </p:spPr>
        <p:txBody>
          <a:bodyPr/>
          <a:lstStyle/>
          <a:p>
            <a:r>
              <a:rPr lang="en-US"/>
              <a:t>Disadvantages of Decision Tree</a:t>
            </a:r>
          </a:p>
        </p:txBody>
      </p:sp>
      <p:sp>
        <p:nvSpPr>
          <p:cNvPr id="3" name="Text Placeholder 2">
            <a:extLst>
              <a:ext uri="{FF2B5EF4-FFF2-40B4-BE49-F238E27FC236}">
                <a16:creationId xmlns:a16="http://schemas.microsoft.com/office/drawing/2014/main" id="{0FF97954-1907-5EC2-94C4-31C6686600A6}"/>
              </a:ext>
            </a:extLst>
          </p:cNvPr>
          <p:cNvSpPr>
            <a:spLocks noGrp="1"/>
          </p:cNvSpPr>
          <p:nvPr>
            <p:ph type="body" idx="1"/>
          </p:nvPr>
        </p:nvSpPr>
        <p:spPr>
          <a:xfrm>
            <a:off x="2638097" y="575500"/>
            <a:ext cx="6334514" cy="3981000"/>
          </a:xfrm>
        </p:spPr>
        <p:txBody>
          <a:bodyPr/>
          <a:lstStyle/>
          <a:p>
            <a:r>
              <a:rPr lang="en-US"/>
              <a:t>Disadvantages:</a:t>
            </a:r>
          </a:p>
          <a:p>
            <a:pPr lvl="1"/>
            <a:r>
              <a:rPr lang="en-US"/>
              <a:t>Deep decision trees are prone to overfitting. </a:t>
            </a:r>
          </a:p>
          <a:p>
            <a:pPr lvl="2"/>
            <a:r>
              <a:rPr lang="en-US"/>
              <a:t>Decision boundaries are interpretable but not stable, because adding new datapoints will caused the trees to be regenerated.</a:t>
            </a:r>
          </a:p>
          <a:p>
            <a:pPr lvl="2"/>
            <a:r>
              <a:rPr lang="en-US"/>
              <a:t>Not suitable for large datasets due to the growing complexity</a:t>
            </a:r>
          </a:p>
          <a:p>
            <a:pPr lvl="1"/>
            <a:r>
              <a:rPr lang="en-US"/>
              <a:t>Only allows axis-parallel rectangular decision boundaries</a:t>
            </a:r>
          </a:p>
          <a:p>
            <a:endParaRPr lang="en-US"/>
          </a:p>
        </p:txBody>
      </p:sp>
      <p:sp>
        <p:nvSpPr>
          <p:cNvPr id="4" name="Slide Number Placeholder 3">
            <a:extLst>
              <a:ext uri="{FF2B5EF4-FFF2-40B4-BE49-F238E27FC236}">
                <a16:creationId xmlns:a16="http://schemas.microsoft.com/office/drawing/2014/main" id="{5CCA79EA-6AA2-1228-2529-B2BB8AB5EF0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p:pic>
        <p:nvPicPr>
          <p:cNvPr id="1026" name="Picture 2" descr="machine learning - How to achieve a nonlinear decision boundary? - Cross  Validated">
            <a:extLst>
              <a:ext uri="{FF2B5EF4-FFF2-40B4-BE49-F238E27FC236}">
                <a16:creationId xmlns:a16="http://schemas.microsoft.com/office/drawing/2014/main" id="{B7A65FC5-8B3B-6C32-BD8C-4052D2BFA0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7736" y="2753709"/>
            <a:ext cx="2872882" cy="2305707"/>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BC520CAD-8ED8-0432-FC62-8361B38E7545}"/>
              </a:ext>
            </a:extLst>
          </p:cNvPr>
          <p:cNvGrpSpPr/>
          <p:nvPr/>
        </p:nvGrpSpPr>
        <p:grpSpPr>
          <a:xfrm>
            <a:off x="4710149" y="3239321"/>
            <a:ext cx="4088520" cy="1406880"/>
            <a:chOff x="4710149" y="3239321"/>
            <a:chExt cx="4088520" cy="1406880"/>
          </a:xfrm>
        </p:grpSpPr>
        <mc:AlternateContent xmlns:mc="http://schemas.openxmlformats.org/markup-compatibility/2006">
          <mc:Choice xmlns:p14="http://schemas.microsoft.com/office/powerpoint/2010/main" Requires="p14">
            <p:contentPart p14:bwMode="auto" r:id="rId3">
              <p14:nvContentPartPr>
                <p14:cNvPr id="10" name="Ink 9">
                  <a:extLst>
                    <a:ext uri="{FF2B5EF4-FFF2-40B4-BE49-F238E27FC236}">
                      <a16:creationId xmlns:a16="http://schemas.microsoft.com/office/drawing/2014/main" id="{39560D1F-6891-A569-75D7-59A40205C976}"/>
                    </a:ext>
                  </a:extLst>
                </p14:cNvPr>
                <p14:cNvContentPartPr/>
                <p14:nvPr/>
              </p14:nvContentPartPr>
              <p14:xfrm>
                <a:off x="4794749" y="3328241"/>
                <a:ext cx="4003920" cy="1020960"/>
              </p14:xfrm>
            </p:contentPart>
          </mc:Choice>
          <mc:Fallback>
            <p:pic>
              <p:nvPicPr>
                <p:cNvPr id="10" name="Ink 9">
                  <a:extLst>
                    <a:ext uri="{FF2B5EF4-FFF2-40B4-BE49-F238E27FC236}">
                      <a16:creationId xmlns:a16="http://schemas.microsoft.com/office/drawing/2014/main" id="{39560D1F-6891-A569-75D7-59A40205C976}"/>
                    </a:ext>
                  </a:extLst>
                </p:cNvPr>
                <p:cNvPicPr/>
                <p:nvPr/>
              </p:nvPicPr>
              <p:blipFill>
                <a:blip r:embed="rId4"/>
                <a:stretch>
                  <a:fillRect/>
                </a:stretch>
              </p:blipFill>
              <p:spPr>
                <a:xfrm>
                  <a:off x="4785750" y="3319244"/>
                  <a:ext cx="4021558" cy="1038594"/>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1" name="Ink 10">
                  <a:extLst>
                    <a:ext uri="{FF2B5EF4-FFF2-40B4-BE49-F238E27FC236}">
                      <a16:creationId xmlns:a16="http://schemas.microsoft.com/office/drawing/2014/main" id="{A8616411-2ADC-AE48-82E5-7266D504B106}"/>
                    </a:ext>
                  </a:extLst>
                </p14:cNvPr>
                <p14:cNvContentPartPr/>
                <p14:nvPr/>
              </p14:nvContentPartPr>
              <p14:xfrm>
                <a:off x="4710149" y="3239321"/>
                <a:ext cx="3946680" cy="1406880"/>
              </p14:xfrm>
            </p:contentPart>
          </mc:Choice>
          <mc:Fallback>
            <p:pic>
              <p:nvPicPr>
                <p:cNvPr id="11" name="Ink 10">
                  <a:extLst>
                    <a:ext uri="{FF2B5EF4-FFF2-40B4-BE49-F238E27FC236}">
                      <a16:creationId xmlns:a16="http://schemas.microsoft.com/office/drawing/2014/main" id="{A8616411-2ADC-AE48-82E5-7266D504B106}"/>
                    </a:ext>
                  </a:extLst>
                </p:cNvPr>
                <p:cNvPicPr/>
                <p:nvPr/>
              </p:nvPicPr>
              <p:blipFill>
                <a:blip r:embed="rId6"/>
                <a:stretch>
                  <a:fillRect/>
                </a:stretch>
              </p:blipFill>
              <p:spPr>
                <a:xfrm>
                  <a:off x="4701149" y="3230321"/>
                  <a:ext cx="3964320" cy="1424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95F1975E-4076-4B49-90B6-6D221E844753}"/>
                  </a:ext>
                </a:extLst>
              </p14:cNvPr>
              <p14:cNvContentPartPr/>
              <p14:nvPr/>
            </p14:nvContentPartPr>
            <p14:xfrm>
              <a:off x="4678560" y="104040"/>
              <a:ext cx="3420000" cy="544680"/>
            </p14:xfrm>
          </p:contentPart>
        </mc:Choice>
        <mc:Fallback>
          <p:pic>
            <p:nvPicPr>
              <p:cNvPr id="5" name="Ink 4">
                <a:extLst>
                  <a:ext uri="{FF2B5EF4-FFF2-40B4-BE49-F238E27FC236}">
                    <a16:creationId xmlns:a16="http://schemas.microsoft.com/office/drawing/2014/main" id="{95F1975E-4076-4B49-90B6-6D221E844753}"/>
                  </a:ext>
                </a:extLst>
              </p:cNvPr>
              <p:cNvPicPr/>
              <p:nvPr/>
            </p:nvPicPr>
            <p:blipFill>
              <a:blip r:embed="rId8"/>
              <a:stretch>
                <a:fillRect/>
              </a:stretch>
            </p:blipFill>
            <p:spPr>
              <a:xfrm>
                <a:off x="4669200" y="94680"/>
                <a:ext cx="3438720" cy="563400"/>
              </a:xfrm>
              <a:prstGeom prst="rect">
                <a:avLst/>
              </a:prstGeom>
            </p:spPr>
          </p:pic>
        </mc:Fallback>
      </mc:AlternateContent>
    </p:spTree>
    <p:extLst>
      <p:ext uri="{BB962C8B-B14F-4D97-AF65-F5344CB8AC3E}">
        <p14:creationId xmlns:p14="http://schemas.microsoft.com/office/powerpoint/2010/main" val="17416646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78" y="575500"/>
            <a:ext cx="2267013" cy="3981000"/>
          </a:xfrm>
        </p:spPr>
        <p:txBody>
          <a:bodyPr/>
          <a:lstStyle/>
          <a:p>
            <a:r>
              <a:rPr lang="en-US"/>
              <a:t>Overfitting prevention</a:t>
            </a:r>
          </a:p>
        </p:txBody>
      </p:sp>
      <p:sp>
        <p:nvSpPr>
          <p:cNvPr id="10" name="Content Placeholder 2"/>
          <p:cNvSpPr>
            <a:spLocks noGrp="1"/>
          </p:cNvSpPr>
          <p:nvPr>
            <p:ph type="body" idx="1"/>
          </p:nvPr>
        </p:nvSpPr>
        <p:spPr>
          <a:xfrm>
            <a:off x="3006543" y="-181238"/>
            <a:ext cx="5596200" cy="3981000"/>
          </a:xfrm>
        </p:spPr>
        <p:txBody>
          <a:bodyPr/>
          <a:lstStyle/>
          <a:p>
            <a:pPr marL="139700" indent="0">
              <a:buNone/>
            </a:pPr>
            <a:endParaRPr lang="en-US" dirty="0"/>
          </a:p>
          <a:p>
            <a:r>
              <a:rPr lang="en-US" dirty="0"/>
              <a:t>Overcoming Overfitting:</a:t>
            </a:r>
          </a:p>
          <a:p>
            <a:pPr lvl="1"/>
            <a:r>
              <a:rPr lang="en-US" dirty="0"/>
              <a:t>Set minimum number of data points in a node to split</a:t>
            </a:r>
          </a:p>
          <a:p>
            <a:pPr lvl="1"/>
            <a:r>
              <a:rPr lang="en-US" dirty="0"/>
              <a:t>Early stopping</a:t>
            </a:r>
          </a:p>
          <a:p>
            <a:pPr lvl="2"/>
            <a:r>
              <a:rPr lang="en-US" dirty="0"/>
              <a:t>Fixed length depth</a:t>
            </a:r>
          </a:p>
          <a:p>
            <a:pPr lvl="2"/>
            <a:r>
              <a:rPr lang="en-US" dirty="0"/>
              <a:t>Maximum number of nodes</a:t>
            </a:r>
          </a:p>
          <a:p>
            <a:pPr lvl="2"/>
            <a:r>
              <a:rPr lang="en-US" dirty="0"/>
              <a:t>Stop if error does not considerably decrease</a:t>
            </a:r>
          </a:p>
          <a:p>
            <a:pPr lvl="1"/>
            <a:r>
              <a:rPr lang="en-US" dirty="0"/>
              <a:t>Pruning</a:t>
            </a:r>
          </a:p>
          <a:p>
            <a:r>
              <a:rPr lang="en-US" dirty="0"/>
              <a:t>Fine-tune hyperparameters using a validation set.</a:t>
            </a:r>
          </a:p>
        </p:txBody>
      </p:sp>
      <p:pic>
        <p:nvPicPr>
          <p:cNvPr id="3074" name="Picture 2" descr="Decision Tree Pruning Techniques In Python - CloudyML">
            <a:extLst>
              <a:ext uri="{FF2B5EF4-FFF2-40B4-BE49-F238E27FC236}">
                <a16:creationId xmlns:a16="http://schemas.microsoft.com/office/drawing/2014/main" id="{F8C508D2-6A13-277C-E383-62E4282D7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5255" y="2614530"/>
            <a:ext cx="4340772" cy="2357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014662"/>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Recap</a:t>
            </a:r>
          </a:p>
        </p:txBody>
      </p:sp>
      <p:sp>
        <p:nvSpPr>
          <p:cNvPr id="10" name="Content Placeholder 2"/>
          <p:cNvSpPr>
            <a:spLocks noGrp="1"/>
          </p:cNvSpPr>
          <p:nvPr>
            <p:ph type="body" idx="1"/>
          </p:nvPr>
        </p:nvSpPr>
        <p:spPr>
          <a:xfrm>
            <a:off x="2638097" y="575500"/>
            <a:ext cx="6048728" cy="3981000"/>
          </a:xfrm>
        </p:spPr>
        <p:txBody>
          <a:bodyPr/>
          <a:lstStyle/>
          <a:p>
            <a:pPr marL="139700" indent="0">
              <a:buNone/>
            </a:pPr>
            <a:r>
              <a:rPr lang="en-US"/>
              <a:t>What you can do now:</a:t>
            </a:r>
          </a:p>
          <a:p>
            <a:r>
              <a:rPr lang="en-US"/>
              <a:t>Define a decision tree classifier</a:t>
            </a:r>
          </a:p>
          <a:p>
            <a:r>
              <a:rPr lang="en-US"/>
              <a:t>Interpret the output of a decision trees</a:t>
            </a:r>
          </a:p>
          <a:p>
            <a:r>
              <a:rPr lang="en-US"/>
              <a:t>Learn a decision tree classifier using greedy &amp; recursive algorithm</a:t>
            </a:r>
          </a:p>
          <a:p>
            <a:r>
              <a:rPr lang="en-US"/>
              <a:t>Advantages and Disadvantages of a decision tree</a:t>
            </a:r>
          </a:p>
          <a:p>
            <a:r>
              <a:rPr lang="en-US"/>
              <a:t>Understand different data types and necessary preprocessing steps</a:t>
            </a:r>
          </a:p>
          <a:p>
            <a:r>
              <a:rPr lang="en-US"/>
              <a:t>Ways to overcome overfitting in decision trees</a:t>
            </a:r>
          </a:p>
          <a:p>
            <a:endParaRPr lang="en-US"/>
          </a:p>
          <a:p>
            <a:endParaRPr lang="en-US"/>
          </a:p>
        </p:txBody>
      </p:sp>
    </p:spTree>
    <p:extLst>
      <p:ext uri="{BB962C8B-B14F-4D97-AF65-F5344CB8AC3E}">
        <p14:creationId xmlns:p14="http://schemas.microsoft.com/office/powerpoint/2010/main" val="151484630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8FA41-208C-432D-818B-30FF464C41D9}"/>
              </a:ext>
            </a:extLst>
          </p:cNvPr>
          <p:cNvSpPr>
            <a:spLocks noGrp="1"/>
          </p:cNvSpPr>
          <p:nvPr>
            <p:ph type="title"/>
          </p:nvPr>
        </p:nvSpPr>
        <p:spPr/>
        <p:txBody>
          <a:bodyPr/>
          <a:lstStyle/>
          <a:p>
            <a:r>
              <a:rPr lang="en-US"/>
              <a:t>Naïve Assumption</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AB3E7C9A-20FB-4261-B723-7656C285AAB1}"/>
                  </a:ext>
                </a:extLst>
              </p:cNvPr>
              <p:cNvSpPr>
                <a:spLocks noGrp="1"/>
              </p:cNvSpPr>
              <p:nvPr>
                <p:ph type="body" idx="1"/>
              </p:nvPr>
            </p:nvSpPr>
            <p:spPr/>
            <p:txBody>
              <a:bodyPr/>
              <a:lstStyle/>
              <a:p>
                <a:pPr marL="139700" indent="0">
                  <a:lnSpc>
                    <a:spcPct val="100000"/>
                  </a:lnSpc>
                  <a:buNone/>
                </a:pPr>
                <a:r>
                  <a:rPr lang="en-US" b="1"/>
                  <a:t>Idea</a:t>
                </a:r>
                <a:r>
                  <a:rPr lang="en-US"/>
                  <a:t>: Select the class with the highest probability! </a:t>
                </a:r>
              </a:p>
              <a:p>
                <a:pPr marL="139700" indent="0">
                  <a:lnSpc>
                    <a:spcPct val="100000"/>
                  </a:lnSpc>
                  <a:buNone/>
                </a:pPr>
                <a:r>
                  <a:rPr lang="en-US" b="1"/>
                  <a:t>Problem</a:t>
                </a:r>
                <a:r>
                  <a:rPr lang="en-US"/>
                  <a:t>: We have not seen the sentence before.</a:t>
                </a:r>
              </a:p>
              <a:p>
                <a:pPr marL="139700" indent="0">
                  <a:lnSpc>
                    <a:spcPct val="100000"/>
                  </a:lnSpc>
                  <a:buNone/>
                </a:pPr>
                <a:r>
                  <a:rPr lang="en-US" b="1"/>
                  <a:t>Assumption</a:t>
                </a:r>
                <a:r>
                  <a:rPr lang="en-US"/>
                  <a:t>: Words are independent from each other.</a:t>
                </a:r>
              </a:p>
              <a:p>
                <a:pPr marL="139700" indent="0">
                  <a:lnSpc>
                    <a:spcPct val="150000"/>
                  </a:lnSpc>
                  <a:buNone/>
                </a:pPr>
                <a:endParaRPr lang="en-US"/>
              </a:p>
              <a:p>
                <a:pPr marL="13970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𝑥</m:t>
                      </m:r>
                      <m:r>
                        <a:rPr lang="en-US" i="1">
                          <a:latin typeface="Cambria Math" panose="02040503050406030204" pitchFamily="18" charset="0"/>
                        </a:rPr>
                        <m:t>=“</m:t>
                      </m:r>
                      <m:r>
                        <a:rPr lang="en-US" i="1">
                          <a:latin typeface="Cambria Math" panose="02040503050406030204" pitchFamily="18" charset="0"/>
                        </a:rPr>
                        <m:t>𝑇h𝑒</m:t>
                      </m:r>
                      <m:r>
                        <a:rPr lang="en-US" i="1">
                          <a:latin typeface="Cambria Math" panose="02040503050406030204" pitchFamily="18" charset="0"/>
                        </a:rPr>
                        <m:t> </m:t>
                      </m:r>
                      <m:r>
                        <a:rPr lang="en-US" i="1">
                          <a:latin typeface="Cambria Math" panose="02040503050406030204" pitchFamily="18" charset="0"/>
                        </a:rPr>
                        <m:t>𝑠𝑢𝑠h𝑖</m:t>
                      </m:r>
                      <m:r>
                        <a:rPr lang="en-US" i="1">
                          <a:latin typeface="Cambria Math" panose="02040503050406030204" pitchFamily="18" charset="0"/>
                        </a:rPr>
                        <m:t> &amp; </m:t>
                      </m:r>
                      <m:r>
                        <a:rPr lang="en-US" i="1">
                          <a:latin typeface="Cambria Math" panose="02040503050406030204" pitchFamily="18" charset="0"/>
                        </a:rPr>
                        <m:t>𝑒𝑣𝑒𝑟𝑦𝑡h𝑖𝑛𝑔</m:t>
                      </m:r>
                      <m:r>
                        <a:rPr lang="en-US" i="1">
                          <a:latin typeface="Cambria Math" panose="02040503050406030204" pitchFamily="18" charset="0"/>
                        </a:rPr>
                        <m:t> </m:t>
                      </m:r>
                      <m:r>
                        <a:rPr lang="en-US" i="1">
                          <a:latin typeface="Cambria Math" panose="02040503050406030204" pitchFamily="18" charset="0"/>
                        </a:rPr>
                        <m:t>𝑒𝑙𝑠𝑒</m:t>
                      </m:r>
                      <m:r>
                        <a:rPr lang="en-US" i="1">
                          <a:latin typeface="Cambria Math" panose="02040503050406030204" pitchFamily="18" charset="0"/>
                        </a:rPr>
                        <m:t> </m:t>
                      </m:r>
                      <m:r>
                        <a:rPr lang="en-US" i="1">
                          <a:latin typeface="Cambria Math" panose="02040503050406030204" pitchFamily="18" charset="0"/>
                        </a:rPr>
                        <m:t>𝑤𝑎𝑠</m:t>
                      </m:r>
                      <m:r>
                        <a:rPr lang="en-US" i="1">
                          <a:latin typeface="Cambria Math" panose="02040503050406030204" pitchFamily="18" charset="0"/>
                        </a:rPr>
                        <m:t> </m:t>
                      </m:r>
                      <m:r>
                        <a:rPr lang="en-US" i="1">
                          <a:latin typeface="Cambria Math" panose="02040503050406030204" pitchFamily="18" charset="0"/>
                        </a:rPr>
                        <m:t>𝑎𝑤𝑒𝑠𝑜𝑚𝑒</m:t>
                      </m:r>
                      <m:r>
                        <a:rPr lang="en-US" i="1">
                          <a:latin typeface="Cambria Math" panose="02040503050406030204" pitchFamily="18" charset="0"/>
                        </a:rPr>
                        <m:t>!”</m:t>
                      </m:r>
                    </m:oMath>
                  </m:oMathPara>
                </a14:m>
                <a:endParaRPr lang="en-US"/>
              </a:p>
              <a:p>
                <a:pPr marL="0" lvl="0" indent="0" algn="ctr">
                  <a:lnSpc>
                    <a:spcPct val="100000"/>
                  </a:lnSpc>
                  <a:spcBef>
                    <a:spcPts val="0"/>
                  </a:spcBef>
                  <a:buClr>
                    <a:srgbClr val="000000"/>
                  </a:buClr>
                  <a:buSzTx/>
                  <a:buNone/>
                </a:pPr>
                <a:endParaRPr lang="en-US">
                  <a:solidFill>
                    <a:srgbClr val="000000"/>
                  </a:solidFill>
                  <a:latin typeface="Arial"/>
                  <a:cs typeface="Arial"/>
                  <a:sym typeface="Arial"/>
                </a:endParaRPr>
              </a:p>
              <a:p>
                <a:pPr marL="0" lvl="0" indent="0">
                  <a:lnSpc>
                    <a:spcPct val="100000"/>
                  </a:lnSpc>
                  <a:spcBef>
                    <a:spcPts val="0"/>
                  </a:spcBef>
                  <a:buClr>
                    <a:srgbClr val="000000"/>
                  </a:buClr>
                  <a:buSzTx/>
                  <a:buNone/>
                </a:pPr>
                <a14:m>
                  <m:oMathPara xmlns:m="http://schemas.openxmlformats.org/officeDocument/2006/math">
                    <m:oMathParaPr>
                      <m:jc m:val="centerGroup"/>
                    </m:oMathParaPr>
                    <m:oMath xmlns:m="http://schemas.openxmlformats.org/officeDocument/2006/math">
                      <m:f>
                        <m:fPr>
                          <m:ctrlPr>
                            <a:rPr lang="en-US" i="1">
                              <a:solidFill>
                                <a:srgbClr val="000000"/>
                              </a:solidFill>
                              <a:latin typeface="Cambria Math" panose="02040503050406030204" pitchFamily="18" charset="0"/>
                              <a:sym typeface="Arial"/>
                            </a:rPr>
                          </m:ctrlPr>
                        </m:fPr>
                        <m:num>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𝑇h𝑒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𝑠𝑢𝑠h𝑖</m:t>
                              </m:r>
                              <m:r>
                                <a:rPr lang="en-US" i="1">
                                  <a:solidFill>
                                    <a:srgbClr val="000000"/>
                                  </a:solidFill>
                                  <a:latin typeface="Cambria Math" panose="02040503050406030204" pitchFamily="18" charset="0"/>
                                  <a:sym typeface="Arial"/>
                                </a:rPr>
                                <m:t> &amp; </m:t>
                              </m:r>
                              <m:r>
                                <a:rPr lang="en-US" i="1">
                                  <a:solidFill>
                                    <a:srgbClr val="000000"/>
                                  </a:solidFill>
                                  <a:latin typeface="Cambria Math" panose="02040503050406030204" pitchFamily="18" charset="0"/>
                                  <a:sym typeface="Arial"/>
                                </a:rPr>
                                <m:t>𝑒𝑣𝑒𝑟𝑦𝑡h𝑖𝑛𝑔</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𝑒𝑙𝑠𝑒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𝑤𝑎𝑠</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𝑎𝑤𝑒𝑠𝑜𝑚𝑒</m:t>
                              </m:r>
                              <m:r>
                                <a:rPr lang="en-US" i="1">
                                  <a:solidFill>
                                    <a:srgbClr val="000000"/>
                                  </a:solidFill>
                                  <a:latin typeface="Cambria Math" panose="02040503050406030204" pitchFamily="18" charset="0"/>
                                  <a:sym typeface="Arial"/>
                                </a:rPr>
                                <m:t>!”</m:t>
                              </m:r>
                            </m:e>
                            <m:e>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𝑃</m:t>
                          </m:r>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 </m:t>
                          </m:r>
                        </m:num>
                        <m:den>
                          <m:r>
                            <a:rPr lang="en-US" i="1">
                              <a:solidFill>
                                <a:srgbClr val="000000"/>
                              </a:solidFill>
                              <a:latin typeface="Cambria Math" panose="02040503050406030204" pitchFamily="18" charset="0"/>
                              <a:sym typeface="Arial"/>
                            </a:rPr>
                            <m:t>𝑃</m:t>
                          </m:r>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𝑇h𝑒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𝑠𝑢𝑠h𝑖</m:t>
                          </m:r>
                          <m:r>
                            <a:rPr lang="en-US" i="1">
                              <a:solidFill>
                                <a:srgbClr val="000000"/>
                              </a:solidFill>
                              <a:latin typeface="Cambria Math" panose="02040503050406030204" pitchFamily="18" charset="0"/>
                              <a:sym typeface="Arial"/>
                            </a:rPr>
                            <m:t> &amp; </m:t>
                          </m:r>
                          <m:r>
                            <a:rPr lang="en-US" i="1">
                              <a:solidFill>
                                <a:srgbClr val="000000"/>
                              </a:solidFill>
                              <a:latin typeface="Cambria Math" panose="02040503050406030204" pitchFamily="18" charset="0"/>
                              <a:sym typeface="Arial"/>
                            </a:rPr>
                            <m:t>𝑒𝑣𝑒𝑟𝑦𝑡h𝑖𝑛𝑔</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𝑒𝑙𝑠𝑒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𝑤𝑎𝑠</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𝑎𝑤𝑒𝑠𝑜𝑚𝑒</m:t>
                          </m:r>
                          <m:r>
                            <a:rPr lang="en-US" i="1">
                              <a:solidFill>
                                <a:srgbClr val="000000"/>
                              </a:solidFill>
                              <a:latin typeface="Cambria Math" panose="02040503050406030204" pitchFamily="18" charset="0"/>
                              <a:sym typeface="Arial"/>
                            </a:rPr>
                            <m:t>!”)</m:t>
                          </m:r>
                        </m:den>
                      </m:f>
                    </m:oMath>
                  </m:oMathPara>
                </a14:m>
                <a:endParaRPr lang="en-US"/>
              </a:p>
              <a:p>
                <a:pPr marL="0" lvl="0" indent="0">
                  <a:lnSpc>
                    <a:spcPct val="100000"/>
                  </a:lnSpc>
                  <a:spcBef>
                    <a:spcPts val="0"/>
                  </a:spcBef>
                  <a:buClr>
                    <a:srgbClr val="000000"/>
                  </a:buClr>
                  <a:buSzTx/>
                  <a:buNone/>
                </a:pPr>
                <a:endParaRPr lang="en-US" i="1">
                  <a:solidFill>
                    <a:srgbClr val="000000"/>
                  </a:solidFill>
                  <a:latin typeface="Cambria Math" panose="02040503050406030204" pitchFamily="18" charset="0"/>
                  <a:sym typeface="Arial"/>
                </a:endParaRPr>
              </a:p>
              <a:p>
                <a:pPr marL="0" lvl="0" indent="0">
                  <a:lnSpc>
                    <a:spcPct val="100000"/>
                  </a:lnSpc>
                  <a:spcBef>
                    <a:spcPts val="0"/>
                  </a:spcBef>
                  <a:buClr>
                    <a:srgbClr val="000000"/>
                  </a:buClr>
                  <a:buSzTx/>
                  <a:buNone/>
                </a:pPr>
                <a14:m>
                  <m:oMathPara xmlns:m="http://schemas.openxmlformats.org/officeDocument/2006/math">
                    <m:oMathParaPr>
                      <m:jc m:val="centerGroup"/>
                    </m:oMathParaPr>
                    <m:oMath xmlns:m="http://schemas.openxmlformats.org/officeDocument/2006/math">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𝑇h𝑒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𝑠𝑢𝑠h𝑖</m:t>
                          </m:r>
                          <m:r>
                            <a:rPr lang="en-US" i="1">
                              <a:solidFill>
                                <a:srgbClr val="000000"/>
                              </a:solidFill>
                              <a:latin typeface="Cambria Math" panose="02040503050406030204" pitchFamily="18" charset="0"/>
                              <a:sym typeface="Arial"/>
                            </a:rPr>
                            <m:t> &amp;</m:t>
                          </m:r>
                          <m:r>
                            <a:rPr lang="en-US" i="1">
                              <a:solidFill>
                                <a:srgbClr val="000000"/>
                              </a:solidFill>
                              <a:latin typeface="Cambria Math" panose="02040503050406030204" pitchFamily="18" charset="0"/>
                              <a:sym typeface="Arial"/>
                            </a:rPr>
                            <m:t>𝑒𝑣𝑒𝑟𝑦𝑡h𝑖𝑛𝑔</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𝑒𝑙𝑠𝑒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𝑤𝑎𝑠</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𝑎𝑤𝑒𝑠𝑜𝑚𝑒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m:rPr>
                              <m:nor/>
                            </m:rPr>
                            <a:rPr lang="en-US">
                              <a:solidFill>
                                <a:srgbClr val="000000"/>
                              </a:solidFill>
                              <a:latin typeface="Cambria Math" panose="02040503050406030204" pitchFamily="18" charset="0"/>
                              <a:sym typeface="Arial"/>
                            </a:rPr>
                            <m:t>The</m:t>
                          </m:r>
                          <m:r>
                            <m:rPr>
                              <m:nor/>
                            </m:rPr>
                            <a:rPr lang="en-US">
                              <a:solidFill>
                                <a:srgbClr val="000000"/>
                              </a:solidFill>
                              <a:latin typeface="Cambria Math" panose="02040503050406030204" pitchFamily="18" charset="0"/>
                              <a:sym typeface="Arial"/>
                            </a:rPr>
                            <m:t> | </m:t>
                          </m:r>
                          <m:r>
                            <m:rPr>
                              <m:nor/>
                            </m:rPr>
                            <a:rPr lang="en-US">
                              <a:solidFill>
                                <a:srgbClr val="000000"/>
                              </a:solidFill>
                              <a:latin typeface="Cambria Math" panose="02040503050406030204" pitchFamily="18" charset="0"/>
                              <a:sym typeface="Arial"/>
                            </a:rPr>
                            <m:t>y</m:t>
                          </m:r>
                          <m:r>
                            <m:rPr>
                              <m:nor/>
                            </m:rPr>
                            <a:rPr lang="en-US">
                              <a:solidFill>
                                <a:srgbClr val="000000"/>
                              </a:solidFill>
                              <a:latin typeface="Cambria Math" panose="02040503050406030204" pitchFamily="18" charset="0"/>
                              <a:sym typeface="Arial"/>
                            </a:rPr>
                            <m:t>=+1) ∗ </m:t>
                          </m:r>
                          <m:r>
                            <m:rPr>
                              <m:nor/>
                            </m:rPr>
                            <a:rPr lang="en-US">
                              <a:solidFill>
                                <a:srgbClr val="000000"/>
                              </a:solidFill>
                              <a:latin typeface="Cambria Math" panose="02040503050406030204" pitchFamily="18" charset="0"/>
                              <a:sym typeface="Arial"/>
                            </a:rPr>
                            <m:t>P</m:t>
                          </m:r>
                          <m:r>
                            <m:rPr>
                              <m:nor/>
                            </m:rPr>
                            <a:rPr lang="en-US">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𝑠𝑢𝑠h𝑖</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𝑃</m:t>
                      </m:r>
                      <m:r>
                        <a:rPr lang="en-US" i="1">
                          <a:solidFill>
                            <a:srgbClr val="000000"/>
                          </a:solidFill>
                          <a:latin typeface="Cambria Math" panose="02040503050406030204" pitchFamily="18" charset="0"/>
                          <a:sym typeface="Arial"/>
                        </a:rPr>
                        <m:t>(&amp;|</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 </m:t>
                      </m:r>
                    </m:oMath>
                    <m:oMath xmlns:m="http://schemas.openxmlformats.org/officeDocument/2006/math">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𝑒𝑣𝑒𝑟𝑦𝑡h𝑖𝑛𝑔</m:t>
                          </m:r>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𝑒𝑙𝑠𝑒</m:t>
                          </m:r>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𝑤𝑎𝑠</m:t>
                          </m:r>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     </m:t>
                      </m:r>
                    </m:oMath>
                  </m:oMathPara>
                </a14:m>
                <a:br>
                  <a:rPr lang="en-US" i="1">
                    <a:solidFill>
                      <a:srgbClr val="000000"/>
                    </a:solidFill>
                    <a:latin typeface="Cambria Math" panose="02040503050406030204" pitchFamily="18" charset="0"/>
                    <a:sym typeface="Arial"/>
                  </a:rPr>
                </a:br>
                <a:r>
                  <a:rPr lang="en-US" i="1">
                    <a:solidFill>
                      <a:srgbClr val="000000"/>
                    </a:solidFill>
                    <a:latin typeface="Cambria Math" panose="02040503050406030204" pitchFamily="18" charset="0"/>
                    <a:sym typeface="Arial"/>
                  </a:rPr>
                  <a:t>          </a:t>
                </a:r>
                <a14:m>
                  <m:oMath xmlns:m="http://schemas.openxmlformats.org/officeDocument/2006/math">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𝑎𝑤𝑒𝑠𝑜𝑚𝑒</m:t>
                        </m:r>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oMath>
                </a14:m>
                <a:endParaRPr lang="en-US" i="1">
                  <a:solidFill>
                    <a:srgbClr val="000000"/>
                  </a:solidFill>
                  <a:latin typeface="Cambria Math" panose="02040503050406030204" pitchFamily="18" charset="0"/>
                  <a:sym typeface="Arial"/>
                </a:endParaRPr>
              </a:p>
            </p:txBody>
          </p:sp>
        </mc:Choice>
        <mc:Fallback>
          <p:sp>
            <p:nvSpPr>
              <p:cNvPr id="3" name="Text Placeholder 2">
                <a:extLst>
                  <a:ext uri="{FF2B5EF4-FFF2-40B4-BE49-F238E27FC236}">
                    <a16:creationId xmlns:a16="http://schemas.microsoft.com/office/drawing/2014/main" id="{AB3E7C9A-20FB-4261-B723-7656C285AAB1}"/>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A2E8EDF-DB38-4430-A7E2-30F496A6DE7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07EC07DE-B557-4994-8CA7-A6C9F351E6F8}"/>
                  </a:ext>
                </a:extLst>
              </p14:cNvPr>
              <p14:cNvContentPartPr/>
              <p14:nvPr/>
            </p14:nvContentPartPr>
            <p14:xfrm>
              <a:off x="6925320" y="3740040"/>
              <a:ext cx="360" cy="360"/>
            </p14:xfrm>
          </p:contentPart>
        </mc:Choice>
        <mc:Fallback>
          <p:pic>
            <p:nvPicPr>
              <p:cNvPr id="6" name="Ink 5">
                <a:extLst>
                  <a:ext uri="{FF2B5EF4-FFF2-40B4-BE49-F238E27FC236}">
                    <a16:creationId xmlns:a16="http://schemas.microsoft.com/office/drawing/2014/main" id="{07EC07DE-B557-4994-8CA7-A6C9F351E6F8}"/>
                  </a:ext>
                </a:extLst>
              </p:cNvPr>
              <p:cNvPicPr/>
              <p:nvPr/>
            </p:nvPicPr>
            <p:blipFill>
              <a:blip r:embed="rId4"/>
              <a:stretch>
                <a:fillRect/>
              </a:stretch>
            </p:blipFill>
            <p:spPr>
              <a:xfrm>
                <a:off x="6915960" y="3730680"/>
                <a:ext cx="1908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A9F6C7BC-27FE-4604-BEE5-4F841DD687AE}"/>
                  </a:ext>
                </a:extLst>
              </p14:cNvPr>
              <p14:cNvContentPartPr/>
              <p14:nvPr/>
            </p14:nvContentPartPr>
            <p14:xfrm>
              <a:off x="3330000" y="2211480"/>
              <a:ext cx="5077080" cy="2267640"/>
            </p14:xfrm>
          </p:contentPart>
        </mc:Choice>
        <mc:Fallback>
          <p:pic>
            <p:nvPicPr>
              <p:cNvPr id="5" name="Ink 4">
                <a:extLst>
                  <a:ext uri="{FF2B5EF4-FFF2-40B4-BE49-F238E27FC236}">
                    <a16:creationId xmlns:a16="http://schemas.microsoft.com/office/drawing/2014/main" id="{A9F6C7BC-27FE-4604-BEE5-4F841DD687AE}"/>
                  </a:ext>
                </a:extLst>
              </p:cNvPr>
              <p:cNvPicPr/>
              <p:nvPr/>
            </p:nvPicPr>
            <p:blipFill>
              <a:blip r:embed="rId6"/>
              <a:stretch>
                <a:fillRect/>
              </a:stretch>
            </p:blipFill>
            <p:spPr>
              <a:xfrm>
                <a:off x="3320640" y="2202120"/>
                <a:ext cx="5095800" cy="2286360"/>
              </a:xfrm>
              <a:prstGeom prst="rect">
                <a:avLst/>
              </a:prstGeom>
            </p:spPr>
          </p:pic>
        </mc:Fallback>
      </mc:AlternateContent>
    </p:spTree>
    <p:extLst>
      <p:ext uri="{BB962C8B-B14F-4D97-AF65-F5344CB8AC3E}">
        <p14:creationId xmlns:p14="http://schemas.microsoft.com/office/powerpoint/2010/main" val="15943696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5201B-1B7A-402A-AB31-18C66BC420CB}"/>
              </a:ext>
            </a:extLst>
          </p:cNvPr>
          <p:cNvSpPr>
            <a:spLocks noGrp="1"/>
          </p:cNvSpPr>
          <p:nvPr>
            <p:ph type="title"/>
          </p:nvPr>
        </p:nvSpPr>
        <p:spPr/>
        <p:txBody>
          <a:bodyPr/>
          <a:lstStyle/>
          <a:p>
            <a:r>
              <a:rPr lang="en-US"/>
              <a:t>Compute Probabilities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0723559-4E7D-4FA6-B582-18FDDFFBDF3B}"/>
                  </a:ext>
                </a:extLst>
              </p:cNvPr>
              <p:cNvSpPr>
                <a:spLocks noGrp="1"/>
              </p:cNvSpPr>
              <p:nvPr>
                <p:ph type="body" idx="1"/>
              </p:nvPr>
            </p:nvSpPr>
            <p:spPr/>
            <p:txBody>
              <a:bodyPr/>
              <a:lstStyle/>
              <a:p>
                <a:pPr marL="139700" indent="0">
                  <a:buNone/>
                </a:pPr>
                <a:r>
                  <a:rPr lang="en-US"/>
                  <a:t>How do we compute something like</a:t>
                </a:r>
              </a:p>
              <a:p>
                <a:pPr marL="139700" indent="0">
                  <a:buNone/>
                </a:pPr>
                <a:endParaRPr lang="en-US"/>
              </a:p>
              <a:p>
                <a:pPr marL="139700" indent="0">
                  <a:buNone/>
                </a:pPr>
                <a14:m>
                  <m:oMathPara xmlns:m="http://schemas.openxmlformats.org/officeDocument/2006/math">
                    <m:oMathParaPr>
                      <m:jc m:val="centerGroup"/>
                    </m:oMathParaPr>
                    <m:oMath xmlns:m="http://schemas.openxmlformats.org/officeDocument/2006/math">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oMath>
                  </m:oMathPara>
                </a14:m>
                <a:endParaRPr lang="en-US">
                  <a:solidFill>
                    <a:srgbClr val="000000"/>
                  </a:solidFill>
                  <a:sym typeface="Arial"/>
                </a:endParaRPr>
              </a:p>
              <a:p>
                <a:pPr marL="139700" indent="0">
                  <a:buNone/>
                </a:pPr>
                <a:endParaRPr lang="en-US"/>
              </a:p>
              <a:p>
                <a:pPr marL="139700" indent="0">
                  <a:buNone/>
                </a:pPr>
                <a:endParaRPr lang="en-US"/>
              </a:p>
              <a:p>
                <a:pPr marL="139700" indent="0">
                  <a:buNone/>
                </a:pPr>
                <a:endParaRPr lang="en-US"/>
              </a:p>
              <a:p>
                <a:pPr marL="139700" indent="0">
                  <a:buNone/>
                </a:pPr>
                <a:r>
                  <a:rPr lang="en-US"/>
                  <a:t>How do we compute something like</a:t>
                </a:r>
              </a:p>
              <a:p>
                <a:pPr marL="139700" indent="0">
                  <a:buNone/>
                </a:pPr>
                <a:endParaRPr lang="en-US"/>
              </a:p>
              <a:p>
                <a:pPr marL="139700" indent="0">
                  <a:buNone/>
                </a:pPr>
                <a14:m>
                  <m:oMathPara xmlns:m="http://schemas.openxmlformats.org/officeDocument/2006/math">
                    <m:oMathParaPr>
                      <m:jc m:val="centerGroup"/>
                    </m:oMathParaPr>
                    <m:oMath xmlns:m="http://schemas.openxmlformats.org/officeDocument/2006/math">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𝑎𝑤𝑒𝑠𝑜𝑚𝑒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oMath>
                  </m:oMathPara>
                </a14:m>
                <a:endParaRPr lang="en-US">
                  <a:solidFill>
                    <a:srgbClr val="000000"/>
                  </a:solidFill>
                  <a:sym typeface="Arial"/>
                </a:endParaRPr>
              </a:p>
              <a:p>
                <a:pPr marL="139700" indent="0">
                  <a:buNone/>
                </a:pPr>
                <a:endParaRPr lang="en-US"/>
              </a:p>
              <a:p>
                <a:pPr marL="139700" indent="0">
                  <a:buNone/>
                </a:pPr>
                <a:endParaRPr lang="en-US"/>
              </a:p>
              <a:p>
                <a:pPr marL="139700" indent="0">
                  <a:buNone/>
                </a:pPr>
                <a:endParaRPr lang="en-US"/>
              </a:p>
              <a:p>
                <a:pPr marL="139700" indent="0">
                  <a:buNone/>
                </a:pPr>
                <a:endParaRPr lang="en-US"/>
              </a:p>
              <a:p>
                <a:pPr marL="139700" indent="0">
                  <a:buNone/>
                </a:pPr>
                <a:endParaRPr lang="en-US"/>
              </a:p>
            </p:txBody>
          </p:sp>
        </mc:Choice>
        <mc:Fallback xmlns="">
          <p:sp>
            <p:nvSpPr>
              <p:cNvPr id="3" name="Text Placeholder 2">
                <a:extLst>
                  <a:ext uri="{FF2B5EF4-FFF2-40B4-BE49-F238E27FC236}">
                    <a16:creationId xmlns:a16="http://schemas.microsoft.com/office/drawing/2014/main" id="{F0723559-4E7D-4FA6-B582-18FDDFFBDF3B}"/>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209CDE8-E6A1-45F9-A7ED-2F3C6B9A5C6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Tree>
    <p:extLst>
      <p:ext uri="{BB962C8B-B14F-4D97-AF65-F5344CB8AC3E}">
        <p14:creationId xmlns:p14="http://schemas.microsoft.com/office/powerpoint/2010/main" val="41090842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a:t>Zeros</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8A946943-3E3D-42F5-A0E8-560F41713004}"/>
                  </a:ext>
                </a:extLst>
              </p:cNvPr>
              <p:cNvSpPr>
                <a:spLocks noGrp="1"/>
              </p:cNvSpPr>
              <p:nvPr>
                <p:ph type="body" idx="1"/>
              </p:nvPr>
            </p:nvSpPr>
            <p:spPr/>
            <p:txBody>
              <a:bodyPr/>
              <a:lstStyle/>
              <a:p>
                <a:pPr marL="139700" indent="0">
                  <a:buNone/>
                </a:pPr>
                <a:r>
                  <a:rPr lang="en-US"/>
                  <a:t>If a feature is missing in a class everything becomes zero.</a:t>
                </a:r>
              </a:p>
              <a:p>
                <a:pPr marL="139700" indent="0">
                  <a:buNone/>
                </a:pPr>
                <a:endParaRPr lang="en-US" baseline="-25000"/>
              </a:p>
              <a:p>
                <a:pPr marL="139700" indent="0">
                  <a:buNone/>
                </a:pPr>
                <a14:m>
                  <m:oMathPara xmlns:m="http://schemas.openxmlformats.org/officeDocument/2006/math">
                    <m:oMathParaPr>
                      <m:jc m:val="centerGroup"/>
                    </m:oMathParaPr>
                    <m:oMath xmlns:m="http://schemas.openxmlformats.org/officeDocument/2006/math">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𝑇h𝑒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𝑠𝑢𝑠h𝑖</m:t>
                          </m:r>
                          <m:r>
                            <a:rPr lang="en-US" i="1">
                              <a:solidFill>
                                <a:srgbClr val="000000"/>
                              </a:solidFill>
                              <a:latin typeface="Cambria Math" panose="02040503050406030204" pitchFamily="18" charset="0"/>
                              <a:sym typeface="Arial"/>
                            </a:rPr>
                            <m:t> &amp;</m:t>
                          </m:r>
                          <m:r>
                            <a:rPr lang="en-US" i="1">
                              <a:solidFill>
                                <a:srgbClr val="000000"/>
                              </a:solidFill>
                              <a:latin typeface="Cambria Math" panose="02040503050406030204" pitchFamily="18" charset="0"/>
                              <a:sym typeface="Arial"/>
                            </a:rPr>
                            <m:t>𝑒𝑣𝑒𝑟𝑦𝑡h𝑖𝑛𝑔</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𝑒𝑙𝑠𝑒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𝑤𝑎𝑠</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𝑎𝑤𝑒𝑠𝑜𝑚𝑒</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m:rPr>
                              <m:nor/>
                            </m:rPr>
                            <a:rPr lang="en-US">
                              <a:solidFill>
                                <a:srgbClr val="000000"/>
                              </a:solidFill>
                              <a:latin typeface="Cambria Math" panose="02040503050406030204" pitchFamily="18" charset="0"/>
                              <a:sym typeface="Arial"/>
                            </a:rPr>
                            <m:t>The</m:t>
                          </m:r>
                          <m:r>
                            <m:rPr>
                              <m:nor/>
                            </m:rPr>
                            <a:rPr lang="en-US">
                              <a:solidFill>
                                <a:srgbClr val="000000"/>
                              </a:solidFill>
                              <a:latin typeface="Cambria Math" panose="02040503050406030204" pitchFamily="18" charset="0"/>
                              <a:sym typeface="Arial"/>
                            </a:rPr>
                            <m:t> | </m:t>
                          </m:r>
                          <m:r>
                            <m:rPr>
                              <m:nor/>
                            </m:rPr>
                            <a:rPr lang="en-US">
                              <a:solidFill>
                                <a:srgbClr val="000000"/>
                              </a:solidFill>
                              <a:latin typeface="Cambria Math" panose="02040503050406030204" pitchFamily="18" charset="0"/>
                              <a:sym typeface="Arial"/>
                            </a:rPr>
                            <m:t>y</m:t>
                          </m:r>
                          <m:r>
                            <m:rPr>
                              <m:nor/>
                            </m:rPr>
                            <a:rPr lang="en-US">
                              <a:solidFill>
                                <a:srgbClr val="000000"/>
                              </a:solidFill>
                              <a:latin typeface="Cambria Math" panose="02040503050406030204" pitchFamily="18" charset="0"/>
                              <a:sym typeface="Arial"/>
                            </a:rPr>
                            <m:t>=+1) ∗ </m:t>
                          </m:r>
                          <m:r>
                            <m:rPr>
                              <m:nor/>
                            </m:rPr>
                            <a:rPr lang="en-US">
                              <a:solidFill>
                                <a:srgbClr val="000000"/>
                              </a:solidFill>
                              <a:latin typeface="Cambria Math" panose="02040503050406030204" pitchFamily="18" charset="0"/>
                              <a:sym typeface="Arial"/>
                            </a:rPr>
                            <m:t>P</m:t>
                          </m:r>
                          <m:r>
                            <m:rPr>
                              <m:nor/>
                            </m:rPr>
                            <a:rPr lang="en-US">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𝑠𝑢𝑠h𝑖</m:t>
                          </m:r>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𝑃</m:t>
                      </m:r>
                      <m:r>
                        <a:rPr lang="en-US" i="1">
                          <a:solidFill>
                            <a:srgbClr val="000000"/>
                          </a:solidFill>
                          <a:latin typeface="Cambria Math" panose="02040503050406030204" pitchFamily="18" charset="0"/>
                          <a:sym typeface="Arial"/>
                        </a:rPr>
                        <m:t>(&amp;|</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 </m:t>
                      </m:r>
                    </m:oMath>
                    <m:oMath xmlns:m="http://schemas.openxmlformats.org/officeDocument/2006/math">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𝑒𝑣𝑒𝑟𝑦𝑡h𝑖𝑛𝑔</m:t>
                          </m:r>
                          <m:r>
                            <a:rPr lang="en-US" i="1">
                              <a:solidFill>
                                <a:srgbClr val="000000"/>
                              </a:solidFill>
                              <a:latin typeface="Cambria Math" panose="02040503050406030204" pitchFamily="18" charset="0"/>
                              <a:sym typeface="Arial"/>
                            </a:rPr>
                            <m:t>|</m:t>
                          </m:r>
                          <m:r>
                            <a:rPr lang="en-US" b="0" i="1" smtClean="0">
                              <a:solidFill>
                                <a:srgbClr val="000000"/>
                              </a:solidFill>
                              <a:latin typeface="Cambria Math" panose="02040503050406030204" pitchFamily="18" charset="0"/>
                              <a:sym typeface="Arial"/>
                            </a:rPr>
                            <m:t>𝑦</m:t>
                          </m:r>
                          <m:r>
                            <a:rPr lang="en-US" b="0" i="1" smtClean="0">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𝑒𝑙𝑠𝑒</m:t>
                          </m:r>
                          <m:r>
                            <a:rPr lang="en-US" i="1">
                              <a:solidFill>
                                <a:srgbClr val="000000"/>
                              </a:solidFill>
                              <a:latin typeface="Cambria Math" panose="02040503050406030204" pitchFamily="18" charset="0"/>
                              <a:sym typeface="Arial"/>
                            </a:rPr>
                            <m:t>|</m:t>
                          </m:r>
                          <m:r>
                            <a:rPr lang="en-US" b="0" i="1" smtClean="0">
                              <a:solidFill>
                                <a:srgbClr val="000000"/>
                              </a:solidFill>
                              <a:latin typeface="Cambria Math" panose="02040503050406030204" pitchFamily="18" charset="0"/>
                              <a:sym typeface="Arial"/>
                            </a:rPr>
                            <m:t>𝑦</m:t>
                          </m:r>
                          <m:r>
                            <a:rPr lang="en-US" b="0" i="1" smtClean="0">
                              <a:solidFill>
                                <a:srgbClr val="000000"/>
                              </a:solidFill>
                              <a:latin typeface="Cambria Math" panose="02040503050406030204" pitchFamily="18" charset="0"/>
                              <a:sym typeface="Arial"/>
                            </a:rPr>
                            <m:t>=+1</m:t>
                          </m:r>
                        </m:e>
                      </m:d>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𝑤𝑎𝑠</m:t>
                          </m:r>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oMath>
                    <m:oMath xmlns:m="http://schemas.openxmlformats.org/officeDocument/2006/math">
                      <m:r>
                        <a:rPr lang="en-US" i="1">
                          <a:solidFill>
                            <a:srgbClr val="000000"/>
                          </a:solidFill>
                          <a:latin typeface="Cambria Math" panose="02040503050406030204" pitchFamily="18" charset="0"/>
                          <a:sym typeface="Arial"/>
                        </a:rPr>
                        <m:t>    ∗</m:t>
                      </m:r>
                      <m:r>
                        <a:rPr lang="en-US" i="1">
                          <a:solidFill>
                            <a:srgbClr val="000000"/>
                          </a:solidFill>
                          <a:latin typeface="Cambria Math" panose="02040503050406030204" pitchFamily="18" charset="0"/>
                          <a:sym typeface="Arial"/>
                        </a:rPr>
                        <m:t>𝑃</m:t>
                      </m:r>
                      <m:d>
                        <m:dPr>
                          <m:ctrlPr>
                            <a:rPr lang="en-US" i="1">
                              <a:solidFill>
                                <a:srgbClr val="000000"/>
                              </a:solidFill>
                              <a:latin typeface="Cambria Math" panose="02040503050406030204" pitchFamily="18" charset="0"/>
                              <a:sym typeface="Arial"/>
                            </a:rPr>
                          </m:ctrlPr>
                        </m:dPr>
                        <m:e>
                          <m:r>
                            <a:rPr lang="en-US" i="1">
                              <a:solidFill>
                                <a:srgbClr val="000000"/>
                              </a:solidFill>
                              <a:latin typeface="Cambria Math" panose="02040503050406030204" pitchFamily="18" charset="0"/>
                              <a:sym typeface="Arial"/>
                            </a:rPr>
                            <m:t>𝑎𝑤𝑒𝑠𝑜𝑚𝑒</m:t>
                          </m:r>
                          <m:r>
                            <a:rPr lang="en-US" i="1">
                              <a:solidFill>
                                <a:srgbClr val="000000"/>
                              </a:solidFill>
                              <a:latin typeface="Cambria Math" panose="02040503050406030204" pitchFamily="18" charset="0"/>
                              <a:sym typeface="Arial"/>
                            </a:rPr>
                            <m:t>|</m:t>
                          </m:r>
                          <m:r>
                            <a:rPr lang="en-US" i="1">
                              <a:solidFill>
                                <a:srgbClr val="000000"/>
                              </a:solidFill>
                              <a:latin typeface="Cambria Math" panose="02040503050406030204" pitchFamily="18" charset="0"/>
                              <a:sym typeface="Arial"/>
                            </a:rPr>
                            <m:t>𝑦</m:t>
                          </m:r>
                          <m:r>
                            <a:rPr lang="en-US" i="1">
                              <a:solidFill>
                                <a:srgbClr val="000000"/>
                              </a:solidFill>
                              <a:latin typeface="Cambria Math" panose="02040503050406030204" pitchFamily="18" charset="0"/>
                              <a:sym typeface="Arial"/>
                            </a:rPr>
                            <m:t>=+1</m:t>
                          </m:r>
                        </m:e>
                      </m:d>
                    </m:oMath>
                  </m:oMathPara>
                </a14:m>
                <a:endParaRPr lang="en-US" i="1">
                  <a:solidFill>
                    <a:srgbClr val="000000"/>
                  </a:solidFill>
                  <a:latin typeface="Cambria Math" panose="02040503050406030204" pitchFamily="18" charset="0"/>
                  <a:sym typeface="Arial"/>
                </a:endParaRPr>
              </a:p>
              <a:p>
                <a:pPr marL="139700" indent="0">
                  <a:buNone/>
                </a:pPr>
                <a:endParaRPr lang="en-US" i="1">
                  <a:solidFill>
                    <a:srgbClr val="000000"/>
                  </a:solidFill>
                  <a:latin typeface="Cambria Math" panose="02040503050406030204" pitchFamily="18" charset="0"/>
                  <a:sym typeface="Arial"/>
                </a:endParaRPr>
              </a:p>
              <a:p>
                <a:pPr marL="139700" indent="0">
                  <a:buNone/>
                </a:pPr>
                <a:endParaRPr lang="en-US" i="1">
                  <a:solidFill>
                    <a:srgbClr val="000000"/>
                  </a:solidFill>
                  <a:latin typeface="Cambria Math" panose="02040503050406030204" pitchFamily="18" charset="0"/>
                  <a:sym typeface="Arial"/>
                </a:endParaRPr>
              </a:p>
              <a:p>
                <a:pPr marL="139700" indent="0">
                  <a:buNone/>
                </a:pPr>
                <a:r>
                  <a:rPr lang="en-US"/>
                  <a:t>Solutions? </a:t>
                </a:r>
              </a:p>
              <a:p>
                <a:r>
                  <a:rPr lang="en-US"/>
                  <a:t>Take the log (product becomes a sum).</a:t>
                </a:r>
              </a:p>
              <a:p>
                <a:pPr lvl="1"/>
                <a:r>
                  <a:rPr lang="en-US"/>
                  <a:t>Generally define </a:t>
                </a:r>
                <a14:m>
                  <m:oMath xmlns:m="http://schemas.openxmlformats.org/officeDocument/2006/math">
                    <m:func>
                      <m:funcPr>
                        <m:ctrlPr>
                          <a:rPr lang="en-US" b="0" i="1" smtClean="0">
                            <a:solidFill>
                              <a:srgbClr val="000000"/>
                            </a:solidFill>
                            <a:latin typeface="Cambria Math" panose="02040503050406030204" pitchFamily="18" charset="0"/>
                            <a:sym typeface="Arial"/>
                          </a:rPr>
                        </m:ctrlPr>
                      </m:funcPr>
                      <m:fName>
                        <m:r>
                          <m:rPr>
                            <m:sty m:val="p"/>
                          </m:rPr>
                          <a:rPr lang="en-US" b="0" i="0" smtClean="0">
                            <a:solidFill>
                              <a:srgbClr val="000000"/>
                            </a:solidFill>
                            <a:latin typeface="Cambria Math" panose="02040503050406030204" pitchFamily="18" charset="0"/>
                            <a:sym typeface="Arial"/>
                          </a:rPr>
                          <m:t>log</m:t>
                        </m:r>
                      </m:fName>
                      <m:e>
                        <m:d>
                          <m:dPr>
                            <m:ctrlPr>
                              <a:rPr lang="en-US" b="0" i="1" smtClean="0">
                                <a:solidFill>
                                  <a:srgbClr val="000000"/>
                                </a:solidFill>
                                <a:latin typeface="Cambria Math" panose="02040503050406030204" pitchFamily="18" charset="0"/>
                                <a:sym typeface="Arial"/>
                              </a:rPr>
                            </m:ctrlPr>
                          </m:dPr>
                          <m:e>
                            <m:r>
                              <a:rPr lang="en-US" b="0" i="1" smtClean="0">
                                <a:solidFill>
                                  <a:srgbClr val="000000"/>
                                </a:solidFill>
                                <a:latin typeface="Cambria Math" panose="02040503050406030204" pitchFamily="18" charset="0"/>
                                <a:sym typeface="Arial"/>
                              </a:rPr>
                              <m:t>0</m:t>
                            </m:r>
                          </m:e>
                        </m:d>
                      </m:e>
                    </m:func>
                    <m:r>
                      <a:rPr lang="en-US" b="0" i="1" smtClean="0">
                        <a:solidFill>
                          <a:srgbClr val="000000"/>
                        </a:solidFill>
                        <a:latin typeface="Cambria Math" panose="02040503050406030204" pitchFamily="18" charset="0"/>
                        <a:sym typeface="Arial"/>
                      </a:rPr>
                      <m:t>=0</m:t>
                    </m:r>
                  </m:oMath>
                </a14:m>
                <a:r>
                  <a:rPr lang="en-US"/>
                  <a:t> in these contexts</a:t>
                </a:r>
              </a:p>
              <a:p>
                <a:r>
                  <a:rPr lang="en-US"/>
                  <a:t>Laplacian Smoothing (adding a constant to avoid multiplying by zero)</a:t>
                </a:r>
              </a:p>
              <a:p>
                <a:pPr marL="139700" indent="0">
                  <a:buNone/>
                </a:pPr>
                <a:endParaRPr lang="en-US" i="1">
                  <a:solidFill>
                    <a:srgbClr val="000000"/>
                  </a:solidFill>
                  <a:latin typeface="Cambria Math" panose="02040503050406030204" pitchFamily="18" charset="0"/>
                  <a:sym typeface="Arial"/>
                </a:endParaRPr>
              </a:p>
              <a:p>
                <a:pPr marL="139700" indent="0">
                  <a:buNone/>
                </a:pPr>
                <a:endParaRPr lang="en-US" baseline="-25000"/>
              </a:p>
              <a:p>
                <a:pPr marL="139700" indent="0">
                  <a:buNone/>
                </a:pPr>
                <a:endParaRPr lang="en-US"/>
              </a:p>
            </p:txBody>
          </p:sp>
        </mc:Choice>
        <mc:Fallback>
          <p:sp>
            <p:nvSpPr>
              <p:cNvPr id="3" name="Text Placeholder 2">
                <a:extLst>
                  <a:ext uri="{FF2B5EF4-FFF2-40B4-BE49-F238E27FC236}">
                    <a16:creationId xmlns:a16="http://schemas.microsoft.com/office/drawing/2014/main" id="{8A946943-3E3D-42F5-A0E8-560F41713004}"/>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2B56E93D-F133-47EB-BCA0-AC9BE064A66B}"/>
                  </a:ext>
                </a:extLst>
              </p14:cNvPr>
              <p14:cNvContentPartPr/>
              <p14:nvPr/>
            </p14:nvContentPartPr>
            <p14:xfrm>
              <a:off x="3497760" y="110880"/>
              <a:ext cx="4930200" cy="4145400"/>
            </p14:xfrm>
          </p:contentPart>
        </mc:Choice>
        <mc:Fallback>
          <p:pic>
            <p:nvPicPr>
              <p:cNvPr id="5" name="Ink 4">
                <a:extLst>
                  <a:ext uri="{FF2B5EF4-FFF2-40B4-BE49-F238E27FC236}">
                    <a16:creationId xmlns:a16="http://schemas.microsoft.com/office/drawing/2014/main" id="{2B56E93D-F133-47EB-BCA0-AC9BE064A66B}"/>
                  </a:ext>
                </a:extLst>
              </p:cNvPr>
              <p:cNvPicPr/>
              <p:nvPr/>
            </p:nvPicPr>
            <p:blipFill>
              <a:blip r:embed="rId4"/>
              <a:stretch>
                <a:fillRect/>
              </a:stretch>
            </p:blipFill>
            <p:spPr>
              <a:xfrm>
                <a:off x="3488400" y="101520"/>
                <a:ext cx="4948920" cy="4164120"/>
              </a:xfrm>
              <a:prstGeom prst="rect">
                <a:avLst/>
              </a:prstGeom>
            </p:spPr>
          </p:pic>
        </mc:Fallback>
      </mc:AlternateContent>
    </p:spTree>
    <p:extLst>
      <p:ext uri="{BB962C8B-B14F-4D97-AF65-F5344CB8AC3E}">
        <p14:creationId xmlns:p14="http://schemas.microsoft.com/office/powerpoint/2010/main" val="8110033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17E27263BFA984A822E6B96AA80ED52" ma:contentTypeVersion="4" ma:contentTypeDescription="Create a new document." ma:contentTypeScope="" ma:versionID="8b9c8cba77be28863d2d7b65ae01ac03">
  <xsd:schema xmlns:xsd="http://www.w3.org/2001/XMLSchema" xmlns:xs="http://www.w3.org/2001/XMLSchema" xmlns:p="http://schemas.microsoft.com/office/2006/metadata/properties" xmlns:ns3="c57e2c81-afec-4593-ac03-d40bc9d24b6b" targetNamespace="http://schemas.microsoft.com/office/2006/metadata/properties" ma:root="true" ma:fieldsID="93ab4ae4d611b460d64563ce2a7f8efd" ns3:_="">
    <xsd:import namespace="c57e2c81-afec-4593-ac03-d40bc9d24b6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7e2c81-afec-4593-ac03-d40bc9d24b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5707651-B923-4573-B7A0-A16E40126E82}">
  <ds:schemaRefs>
    <ds:schemaRef ds:uri="http://schemas.microsoft.com/sharepoint/v3/contenttype/forms"/>
  </ds:schemaRefs>
</ds:datastoreItem>
</file>

<file path=customXml/itemProps2.xml><?xml version="1.0" encoding="utf-8"?>
<ds:datastoreItem xmlns:ds="http://schemas.openxmlformats.org/officeDocument/2006/customXml" ds:itemID="{6EF55C72-033A-461E-A8AB-64BA1552D512}">
  <ds:schemaRefs>
    <ds:schemaRef ds:uri="c57e2c81-afec-4593-ac03-d40bc9d24b6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3F9E4D4-2A39-4646-AF1C-D8DE769D5FC6}">
  <ds:schemaRefs>
    <ds:schemaRef ds:uri="c57e2c81-afec-4593-ac03-d40bc9d24b6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SlideMaster</Template>
  <TotalTime>0</TotalTime>
  <Words>3295</Words>
  <Application>Microsoft Macintosh PowerPoint</Application>
  <PresentationFormat>On-screen Show (16:9)</PresentationFormat>
  <Paragraphs>948</Paragraphs>
  <Slides>63</Slides>
  <Notes>51</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63</vt:i4>
      </vt:variant>
    </vt:vector>
  </HeadingPairs>
  <TitlesOfParts>
    <vt:vector size="80" baseType="lpstr">
      <vt:lpstr>Calibri</vt:lpstr>
      <vt:lpstr>Georgia</vt:lpstr>
      <vt:lpstr>medium-content-serif-font</vt:lpstr>
      <vt:lpstr>Museo Sans 700</vt:lpstr>
      <vt:lpstr>Stencil</vt:lpstr>
      <vt:lpstr>Arial</vt:lpstr>
      <vt:lpstr>Courier New</vt:lpstr>
      <vt:lpstr>Museo Sans 500</vt:lpstr>
      <vt:lpstr>Museo sans 300</vt:lpstr>
      <vt:lpstr>Museo sans 300</vt:lpstr>
      <vt:lpstr>Open Sans</vt:lpstr>
      <vt:lpstr>Nunito Sans</vt:lpstr>
      <vt:lpstr>medium-content-sans-serif-font</vt:lpstr>
      <vt:lpstr>Cambria Math</vt:lpstr>
      <vt:lpstr>Museo Sans 500</vt:lpstr>
      <vt:lpstr>Museo Sans 100</vt:lpstr>
      <vt:lpstr>SlideMaster</vt:lpstr>
      <vt:lpstr>CSE/STAT 416 Naïve Bayes and Decision Trees  Pemi Nguyen Paul G. Allen School of Computer Science &amp; Engineering University of Washington  April 18, 2022</vt:lpstr>
      <vt:lpstr>Probability Classifier</vt:lpstr>
      <vt:lpstr>Interpreting Score</vt:lpstr>
      <vt:lpstr>PowerPoint Presentation</vt:lpstr>
      <vt:lpstr>Naïve Bayes</vt:lpstr>
      <vt:lpstr>Idea:  Naïve Bayes</vt:lpstr>
      <vt:lpstr>Naïve Assumption</vt:lpstr>
      <vt:lpstr>Compute Probabilities</vt:lpstr>
      <vt:lpstr>Zeros</vt:lpstr>
      <vt:lpstr>Compare Models</vt:lpstr>
      <vt:lpstr>Compare Models</vt:lpstr>
      <vt:lpstr>Decision Trees</vt:lpstr>
      <vt:lpstr>How do we make decisions?</vt:lpstr>
      <vt:lpstr>Non-linear  decision boundaries</vt:lpstr>
      <vt:lpstr>What makes a loan risky?</vt:lpstr>
      <vt:lpstr>Credit history explained</vt:lpstr>
      <vt:lpstr>Income</vt:lpstr>
      <vt:lpstr>Loan terms</vt:lpstr>
      <vt:lpstr>Personal information</vt:lpstr>
      <vt:lpstr>Intelligent application</vt:lpstr>
      <vt:lpstr>Classifier review</vt:lpstr>
      <vt:lpstr>Setup </vt:lpstr>
      <vt:lpstr>Decision Trees</vt:lpstr>
      <vt:lpstr>Growing Trees</vt:lpstr>
      <vt:lpstr>Visual Notation</vt:lpstr>
      <vt:lpstr>Decision stump:  1 level</vt:lpstr>
      <vt:lpstr>Making predictions</vt:lpstr>
      <vt:lpstr>PowerPoint Presentation</vt:lpstr>
      <vt:lpstr>Calculate the node values. </vt:lpstr>
      <vt:lpstr>How do we select the best feature?  Select the split with lowest classification error</vt:lpstr>
      <vt:lpstr>How do we measure effectiveness of a split?</vt:lpstr>
      <vt:lpstr>Calculating classification error</vt:lpstr>
      <vt:lpstr>Choice 1: Split on Credit history?</vt:lpstr>
      <vt:lpstr>Split on Credit: Classification error</vt:lpstr>
      <vt:lpstr>Choice 2: Split on Term?</vt:lpstr>
      <vt:lpstr>Evaluating the split on Term</vt:lpstr>
      <vt:lpstr>Choice 1 vs Choice 2: Comparing split on credit vs term </vt:lpstr>
      <vt:lpstr>Split Selection</vt:lpstr>
      <vt:lpstr>Greedy &amp; Recursive Algorithm</vt:lpstr>
      <vt:lpstr>Decision tree expansion:  1 level</vt:lpstr>
      <vt:lpstr>Stopping</vt:lpstr>
      <vt:lpstr>Expanding the trees by recursing on children nodes</vt:lpstr>
      <vt:lpstr>Second level</vt:lpstr>
      <vt:lpstr>Different data types that decision trees support</vt:lpstr>
      <vt:lpstr>Numeric features vs Categorical features</vt:lpstr>
      <vt:lpstr>Transforming categorical features</vt:lpstr>
      <vt:lpstr>Threshold split for numeric features</vt:lpstr>
      <vt:lpstr>Best threshold?</vt:lpstr>
      <vt:lpstr>Threshold between points</vt:lpstr>
      <vt:lpstr>Only need to consider mid-points</vt:lpstr>
      <vt:lpstr>Splitting for numeric features</vt:lpstr>
      <vt:lpstr>Issue with using classification error for splitting</vt:lpstr>
      <vt:lpstr>Visualizing the threshold split</vt:lpstr>
      <vt:lpstr>Split on Age &gt;= 38</vt:lpstr>
      <vt:lpstr>Each split partitions the 2-D space</vt:lpstr>
      <vt:lpstr>Depth 1: Split on x[1]</vt:lpstr>
      <vt:lpstr>Depth 2</vt:lpstr>
      <vt:lpstr>Same feature can be used to split multiple times</vt:lpstr>
      <vt:lpstr>Decision boundaries at different depths</vt:lpstr>
      <vt:lpstr>Advantages of Decision Tree</vt:lpstr>
      <vt:lpstr>Disadvantages of Decision Tree</vt:lpstr>
      <vt:lpstr>Overfitting prevention</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cse</dc:creator>
  <cp:lastModifiedBy>Pemi Nguyen</cp:lastModifiedBy>
  <cp:revision>2</cp:revision>
  <cp:lastPrinted>2020-04-23T15:36:45Z</cp:lastPrinted>
  <dcterms:modified xsi:type="dcterms:W3CDTF">2022-04-21T05:37:45Z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etDate">
    <vt:lpwstr>2020-07-13T03:30:28Z</vt:lpwstr>
  </property>
  <property fmtid="{D5CDD505-2E9C-101B-9397-08002B2CF9AE}" pid="4" name="MSIP_Label_f42aa342-8706-4288-bd11-ebb85995028c_Method">
    <vt:lpwstr>Standard</vt:lpwstr>
  </property>
  <property fmtid="{D5CDD505-2E9C-101B-9397-08002B2CF9AE}" pid="5" name="MSIP_Label_f42aa342-8706-4288-bd11-ebb85995028c_Name">
    <vt:lpwstr>Internal</vt:lpwstr>
  </property>
  <property fmtid="{D5CDD505-2E9C-101B-9397-08002B2CF9AE}" pid="6" name="MSIP_Label_f42aa342-8706-4288-bd11-ebb85995028c_SiteId">
    <vt:lpwstr>72f988bf-86f1-41af-91ab-2d7cd011db47</vt:lpwstr>
  </property>
  <property fmtid="{D5CDD505-2E9C-101B-9397-08002B2CF9AE}" pid="7" name="MSIP_Label_f42aa342-8706-4288-bd11-ebb85995028c_ActionId">
    <vt:lpwstr>edcf84b5-90ed-4e34-a6e3-4df11378abf8</vt:lpwstr>
  </property>
  <property fmtid="{D5CDD505-2E9C-101B-9397-08002B2CF9AE}" pid="8" name="MSIP_Label_f42aa342-8706-4288-bd11-ebb85995028c_ContentBits">
    <vt:lpwstr>0</vt:lpwstr>
  </property>
  <property fmtid="{D5CDD505-2E9C-101B-9397-08002B2CF9AE}" pid="9" name="ContentTypeId">
    <vt:lpwstr>0x010100317E27263BFA984A822E6B96AA80ED52</vt:lpwstr>
  </property>
</Properties>
</file>