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3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4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1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12.xml" ContentType="application/inkml+xml"/>
  <Override PartName="/ppt/notesSlides/notesSlide14.xml" ContentType="application/vnd.openxmlformats-officedocument.presentationml.notesSlide+xml"/>
  <Override PartName="/ppt/ink/ink13.xml" ContentType="application/inkml+xml"/>
  <Override PartName="/ppt/notesSlides/notesSlide15.xml" ContentType="application/vnd.openxmlformats-officedocument.presentationml.notesSlide+xml"/>
  <Override PartName="/ppt/ink/ink14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2" r:id="rId4"/>
  </p:sldMasterIdLst>
  <p:notesMasterIdLst>
    <p:notesMasterId r:id="rId53"/>
  </p:notesMasterIdLst>
  <p:handoutMasterIdLst>
    <p:handoutMasterId r:id="rId54"/>
  </p:handoutMasterIdLst>
  <p:sldIdLst>
    <p:sldId id="256" r:id="rId5"/>
    <p:sldId id="544" r:id="rId6"/>
    <p:sldId id="498" r:id="rId7"/>
    <p:sldId id="499" r:id="rId8"/>
    <p:sldId id="500" r:id="rId9"/>
    <p:sldId id="501" r:id="rId10"/>
    <p:sldId id="502" r:id="rId11"/>
    <p:sldId id="550" r:id="rId12"/>
    <p:sldId id="504" r:id="rId13"/>
    <p:sldId id="506" r:id="rId14"/>
    <p:sldId id="507" r:id="rId15"/>
    <p:sldId id="508" r:id="rId16"/>
    <p:sldId id="509" r:id="rId17"/>
    <p:sldId id="511" r:id="rId18"/>
    <p:sldId id="476" r:id="rId19"/>
    <p:sldId id="543" r:id="rId20"/>
    <p:sldId id="515" r:id="rId21"/>
    <p:sldId id="513" r:id="rId22"/>
    <p:sldId id="516" r:id="rId23"/>
    <p:sldId id="555" r:id="rId24"/>
    <p:sldId id="551" r:id="rId25"/>
    <p:sldId id="518" r:id="rId26"/>
    <p:sldId id="554" r:id="rId27"/>
    <p:sldId id="512" r:id="rId28"/>
    <p:sldId id="546" r:id="rId29"/>
    <p:sldId id="521" r:id="rId30"/>
    <p:sldId id="522" r:id="rId31"/>
    <p:sldId id="552" r:id="rId32"/>
    <p:sldId id="523" r:id="rId33"/>
    <p:sldId id="553" r:id="rId34"/>
    <p:sldId id="547" r:id="rId35"/>
    <p:sldId id="527" r:id="rId36"/>
    <p:sldId id="528" r:id="rId37"/>
    <p:sldId id="529" r:id="rId38"/>
    <p:sldId id="530" r:id="rId39"/>
    <p:sldId id="531" r:id="rId40"/>
    <p:sldId id="532" r:id="rId41"/>
    <p:sldId id="533" r:id="rId42"/>
    <p:sldId id="534" r:id="rId43"/>
    <p:sldId id="535" r:id="rId44"/>
    <p:sldId id="536" r:id="rId45"/>
    <p:sldId id="537" r:id="rId46"/>
    <p:sldId id="538" r:id="rId47"/>
    <p:sldId id="539" r:id="rId48"/>
    <p:sldId id="540" r:id="rId49"/>
    <p:sldId id="541" r:id="rId50"/>
    <p:sldId id="542" r:id="rId51"/>
    <p:sldId id="399" r:id="rId5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Cambria Math" panose="02040503050406030204" pitchFamily="18" charset="0"/>
      <p:regular r:id="rId59"/>
    </p:embeddedFont>
    <p:embeddedFont>
      <p:font typeface="Georgia" panose="02040502050405020303" pitchFamily="18" charset="0"/>
      <p:regular r:id="rId60"/>
      <p:bold r:id="rId61"/>
      <p:italic r:id="rId62"/>
      <p:boldItalic r:id="rId63"/>
    </p:embeddedFont>
    <p:embeddedFont>
      <p:font typeface="Nunito Sans" pitchFamily="2" charset="77"/>
      <p:regular r:id="rId64"/>
      <p:bold r:id="rId65"/>
      <p:italic r:id="rId66"/>
      <p:boldItalic r:id="rId67"/>
    </p:embeddedFont>
    <p:embeddedFont>
      <p:font typeface="Open Sans" panose="020B0606030504020204" pitchFamily="34" charset="0"/>
      <p:regular r:id="rId68"/>
      <p:bold r:id="rId69"/>
      <p:italic r:id="rId70"/>
      <p:boldItalic r:id="rId7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98A"/>
    <a:srgbClr val="6093C5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86A9E8-6FED-9746-BCB0-03C6E652C06E}" v="65" dt="2022-04-15T00:45:51.418"/>
  </p1510:revLst>
</p1510:revInfo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4"/>
  </p:normalViewPr>
  <p:slideViewPr>
    <p:cSldViewPr snapToGrid="0" snapToObjects="1">
      <p:cViewPr varScale="1">
        <p:scale>
          <a:sx n="138" d="100"/>
          <a:sy n="138" d="100"/>
        </p:scale>
        <p:origin x="88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font" Target="fonts/font7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3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font" Target="fonts/font1.fntdata"/><Relationship Id="rId76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4/17/22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4-14T21:31:12.8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7749 10484 0,'0'0'16,"0"0"0,0 0-16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0" timeString="2022-04-13T21:59:19.127"/>
    </inkml:context>
    <inkml:brush xml:id="br0">
      <inkml:brushProperty name="width" value="0.05292" units="cm"/>
      <inkml:brushProperty name="height" value="0.05292" units="cm"/>
      <inkml:brushProperty name="color" value="#FFFFFF"/>
    </inkml:brush>
    <inkml:context xml:id="ctx1">
      <inkml:inkSource xml:id="inkSrc1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22-04-13T21:59:19.522"/>
    </inkml:context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22363 8229 0,'0'0'0,"0"0"15,0 0-15,0 0 16,0 0 0,0 0-16,0 0 15,0 0 1,0-14-16,0 14 15,-3-19-15,-2-38 16,-1 22 0,4 14-16,2 21 15,0 0 1,0 0-16,0 0 16</inkml:trace>
  <inkml:trace contextRef="#ctx1" brushRef="#br0">16939 2074 55 0,'0'0'27'0,"42"-5"-24"0,-26-2 27 16,2 0-30-16,4 0 0 0,1 0 0 16,1 0 1-16,0-2-1 15,-3 6 0-15,0-1 0 16,-2 4 0-16,-3-3 0 15,0 3 1-15,-1 0-1 16,-4 0 1-16,-3 0-1 16,0 0 0-16,-3 0-3 15,-2 0 0-15,-3 0-6 16,2 3 0-16,1 4-6 16,-6-3 1-16</inkml:trace>
  <inkml:trace contextRef="#ctx1" brushRef="#br0" timeOffset="749.57">16785 2185 48 0,'5'0'24'0,"6"-3"-21"15,-6-1 43-15,6 1-44 0,2 3 0 16,3-5 2-16,-5 1 1 16,4-1-5-16,4-2 1 15,5 2 3-15,5-6 0 16,3 1-1-16,2 1 1 15,-2-1-1-15,-3 3 0 16,0 0-2-16,0 0 0 16,0 0-1-16,-2 5 1 15,-1-1-1-15,-7 1 0 0,-1-3 0 16,-2 5 0-16,0-7 0 16,-3 7 0-16,-2 0 0 15,-1 0 0-15,1 0 0 16,-3-4 1-16,-3 4-2 15,0 0 1-15,1 0-1 16,-4 4 0-16,-2-4-3 16,0 0 0-16,0 3-5 15,0-3 0-15,0 0-7 16,6 4 0-16,2 1-3 16,0-10 0-16</inkml:trace>
  <inkml:trace contextRef="#ctx0" brushRef="#br0" timeOffset="1580.26">2982 10792 0,'0'0'16,"0"0"-1,0 0 1,0 0-1,0 0 1,0 0 0</inkml:trace>
  <inkml:trace contextRef="#ctx1" brushRef="#br1" timeOffset="4623.35">16730 2272 43 0,'5'-7'21'0,"35"-17"-11"0,-27 15 22 0,3-1-30 16,2 3 1-16,1 0 1 15,-1 2 0-15,9-2-5 16,4 0 0-16,4-4 3 16,2 1 1-16,-3 3-2 15,-2-2 1-15,2 2-2 16,-4 0 1-16,-1 4 0 15,-6-2 0-15,-1 3-1 16,-1 2 1-16,-8 0-1 16,-2 0 0-16,-3 0-3 15,-1 0 1-15,-1 0-7 16,-4 0 0-16,9 0-7 16,-6 0 0-16</inkml:trace>
  <inkml:trace contextRef="#ctx1" brushRef="#br1" timeOffset="7385.32">17634 2229 40 0,'22'-4'20'0,"17"-15"-21"16,-31 19 29-16,13-3-28 15,14 1 1-15,12-3 0 16,14-6 1-16,-2 1-3 16,4-4 1-16,-2 2 1 15,2 1 0-15,-2 1-1 16,-3 3 1-16,-2 0-1 15,-3 2 1-15,-8-2-1 16,-13 3 1-16,-3 1-1 16,-5-2 1-16,-3 3-1 15,-5 2 1-15,-1 0-3 16,-1 0 0-16,-1 0-7 16,0 2 0-16,3 6-3 0,0-4 0 15</inkml:trace>
  <inkml:trace contextRef="#ctx1" brushRef="#br1" timeOffset="24245.1">10692 2878 30 0,'-40'-33'15'0,"-60"-14"-11"0,63 33 15 16,-11 3-17-16,-29-1 0 0,-15 12 1 16,-6 14 0-16,-19 9-4 15,-4 6 0-15,9 13 2 16,22 7 1-16,14 8-2 15,18-1 0-15,15 8-1 16,19-3 0-16,9-2-1 16,22-10 0-16,25 0 1 15,29-2 0-15,13-14 0 16,21-9 0-16,19-15 1 16,13-9 0-16,19-16 1 15,-17-8 0-15,1-13 0 16,-22-10 1-16,-15-7 0 15,-21 0 0-15,-25-10 1 16,-15 3 0-16,-16 0-1 16,-19 2 1-16,-15 2-4 15,-1-1 1-15,3 8-7 16,3 6 0-16,2 4-5 0,-2 4 1 16</inkml:trace>
  <inkml:trace contextRef="#ctx1" brushRef="#br1" timeOffset="30775.1">12827 12196 12 0,'11'-11'6'0,"23"8"-6"15,-18 1 7-15,5 0-5 16,3-1 1-16,0 1 1 15,5 0 0-15,3 2-6 16,2-3 1-16,0-2 3 16,-2 1 1-16,5-1-2 15,3 0 0-15,-1 3-1 16,1 0 1-16,-5 4 0 16,-4 0 0-16,-7 3-1 15,0 2 0-15,-3 3-5 0,-2-1 0 16</inkml:trace>
  <inkml:trace contextRef="#ctx1" brushRef="#br1" timeOffset="42727.59">18960 12352 17 0,'-13'-12'8'0,"5"10"-5"0,5 2 9 16,-2 0-10-16,2-3 1 15,1 3 2-15,2 0 0 16,0 0-6-16,0 0 0 16,8 0 4-16,0-2 1 15,2-1-2-15,9-1 1 0,10-3-2 16,8-3 1-16,2-1-1 15,9-8 0-15,5 0 0 16,-8-7 0-16,3-2-1 16,2-1242 1-16,3 2488 0 15,-6-1246 0-15,1-5 0 16,-6-7 0-16,-2-9 0 16,-3-8 0-16,-5-6 0 15,-11-3 0-15,-8-2-1 16,-13-8 1-16,-5-1-1 15,-8 4 1-15,-8 9-2 16,-6 15 1-16,-5 7-1 16,-2 13 0-16,2 8 0 15,-5 7 0-15,-5 12 0 16,-3 11 1-16,-3 15-1 16,-2 20 1-16,-6 20 0 15,3 9 0-15,9 21 0 0,4 5 1 16,8-5-1-16,11 0 1 15,8-3 0-15,13-4 0 16,16-7-1-16,10-9 1 16,8-15-5-16,14 1 1 15,5-5-7-15,3-15 0 16</inkml:trace>
  <inkml:trace contextRef="#ctx1" brushRef="#br1" timeOffset="44992.5">19368 11858 17 0,'-6'-28'8'0,"9"6"-7"0,-3 22 8 0,0 0-9 16,0 0 1-16,0 3 1 16,0-3 0-16,0 0-2 15,0-5 1-15,0 0 1 16,3 1 1-16,-3-1-2 15,0 5 1-15,0 0-1 16,0 0 1-16,0 0-1 16,0 0 0-16,2 2-1 15,1 1 1-15,2 1 0 16,0 3 0-16,3 3-1 16,-2-1 1-16,2 1-1 15,-1 1 0-15,1-4 0 16,0-4 1-16,0-1 0 15,0-4 0-15,0-3 0 16,-3-2 0-16,1-2-1 16,2-1 1-16,-6 1-2 0,1-1 0 15,-3 1-3-15,0 0 0 16,0 1-4-16,3 4 0 16</inkml:trace>
  <inkml:trace contextRef="#ctx1" brushRef="#br1" timeOffset="45324.52">19309 12034 10 0,'-13'26'5'0,"16"-5"0"16,-1-16 1-16,1 4-5 15,-3 3 1-15,5 2 0 16,-2 0 0-16,0 3-3 16,2-3 1-16,0 0 1 15,-2 0 1-15,-1 0-1 16,4-2 1-16,2-5-2 15,0-5 0-15,2-4-4 16,3-7 0-16,1-6-1 16,2-1 0-16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10T17:48:19.305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11806 9915 41 0,'-32'0'20'0,"16"-5"-11"16,13 3 21-16,1-3-28 0,-1-4 0 15,3-3 0-15,3 0 0 16,5 1-3-16,8-1 0 16,5 3 3-16,3-3 0 15,-1 7-2-15,-1 5 1 16,-4 12 0 0,-5 2 0-16,-2 0 0 15,-6 7 0-15,-5-7-1 16,-5-4 0-16,-6 1 1 15,-7-1 0-15,-1-1-1 16,1-2 1-16,-1-4-1 16,6-3 1-16,2-5 0 0,3-2 0 15,6-2-1 1,7-3 1-16,6-2-1 16,5 0 1-16,-1 2-1 15,4 2 0-15,-3 6 0 16,0 1 1-16,-3 8 0 15,-2 0 0-15,-6 4 0 16,0 3 0-16,-5 2 1 16,-3 2 0-16,-2-1-1 0,-3-4 0 15,0-1 1-15,-2-3 0 16,-1-5 0-16,3-4 0 16,0-8 0-16,6-6 0 15,2-3 0-15,5-4 1 16,0-6-2-16,3 1 0 0,0 7-1 31,0 5 1-31,0 1-1 16,0 6 0-16,-3-3 0 15,3 5 0-15,-3 10 0 16,1 6 1-16,-1 5-1 16,-2 3 1-16,2-1-1 15,-5 8 0-15,0-10 0 0,-5 0 1 16,-1 2-1-16,1 3 1 0,-8-7-1 15,-3 2 1-15,0-5-1 16,-2-4 1-16,-1-5-1 16,3-7 1-16,6-2-1 15,2-3 0-15,8-2 0 16,5-5 1-16,3 2-1 16,0-1 1-16,2-1-1 0,4 2 1 15,-1 6-1-15,0 1 0 16,0 5 0-16,-2 8 1 15,-3 1-1-15,0 8 0 16,-3-2 0-16,-5 4 1 16,0 7 0-16,-5-2 0 15,-3 2-1 1,-3-5 1-16,1-2-1 16,-6-2 1-16,3-7-2 15,-3-3 1-15,2-6 0 16,1-3 0-16,5-5 0 15,6-2 0-15,2-3 0 0,5-2 1 16,6 1-1-16,7-8 0 16,1 7 0-16,-4 0 1 0,1 7-2 15,0 8 1-15,0 4 0 16,0 4 0-16,-5 8 0 16,-4 5 1-16,-7 1-1 15,-2 6 1-15,-3-1 0 16,-11 3 0-16,-3-5 0 15,-2-6 0 1,0-1 0-16,2-7 0 16,3-5 1-16,3-7 0 15,5-2-1-15,6-7 0 16,7-5-3-16,5 1 0 16,6-4-5-16,3-3 1 15,-1 6-5-15,1 5 1 0,-1 9-3 16,1 3 1-16,-6 2-6 15,-2 2 1-15,2 5 1 16,-2-9 0-16</inkml:trace>
  <inkml:trace contextRef="#ctx0" brushRef="#br0" timeOffset="2235.08">12099 9598 18 0,'-5'4'9'0,"-3"-1"1"0,8-3 10 16,-2 0-16-16,-1 0 1 0,0 0 3 15,1-3 1-15,-4-1-11 16,4-3 0-16,-1 2 7 15,3-2 0-15,3-5-3 16,2-2 1-16,3 0-3 16,2 0 1-16,4-3-1 15,-1 3 0-15,0 2 0 16,3 5 0-16,0 3 0 0,0 4 1 16,-6 0 0-16,-2 7 1 15,-8 2-1-15,-2 3 0 0,-4 0 0 16,-2-1 0-16,-2-1 0 15,-3-1 0-15,-1-2 0 16,1-2 1-16,3-3-1 16,2 1 1-16,0-8-1 15,5-4 1-15,3-3-2 32,5-2 0-32,1 0 0 0,2-1 0 15,0 1 0-15,-1 3 0 16,1 4 0-16,0 2 0 15,3 5 0-15,-3 7 0 16,2 2 0-16,-2 5 1 16,-2 3 0-16,-4-3 0 15,-2 2-1-15,-2 3 1 0,-4 2-1 16,-2-2 1-16,-2-2-1 16,-1-1 1-16,-2-9 0 15,0-4 0-15,2-8 0 16,3-5 0-16,3-6 0 0,2 0 0 15,3-3 0-15,3 0 0 32,2 0 0-32,3 3 0 15,3 1 0-15,2 6 0 0,6 0-1 16,-1 2 1-16,1 4-1 16,-4 6 1-16,1 4-1 15,-8 4 0-15,-5 4 0 16,-6-1 1-16,-5 4-1 15,-2 1 1-15,-3 0-1 0,-1-2 1 16,-2-6-1-16,3-1 1 16,3-8-1-16,2-7 0 15,2-6 0-15,4 6 1 16,2-4-1 0,5-6 1-16,0 1-1 15,3 0 0-15,0 2 0 0,0 3 0 16,0 7 0-1,-8 2 1-15,0 4 0 16,-3 1 1-16,-2 2-1 16,-3 0 1-16,-2 0-1 15,-1-2 1-15,0 0-2 16,4-1 1 0,1-6-5-16,4-5 0 0,4-7-9 15,4 0 1-15,1-3-7 16,4-2 1-16</inkml:trace>
  <inkml:trace contextRef="#ctx0" brushRef="#br0" timeOffset="3236.19">12488 9250 22 0,'-10'7'11'0,"-6"-3"0"16,11-1 7 0,-1-1-14-16,-2 0 1 15,0 1 2-15,0-3 1 16,3 0-9-16,3-5 1 15,-1 0 6-15,0-4 0 16,3-1-2-16,3-1 0 16,2-1-2-16,6 0 0 15,-1 0-2-15,4 3 1 0,-1 2-1 16,0 5 0-16,0 2 0 16,-2 2 0-16,-3 5 0 15,-3 2 0-15,-5 3 1 16,-3 2 0-16,-2 0-1 0,-3 1 1 15,-2-4 0-15,-1-4 1 16,0 0-1-16,-2-2 0 16,3-3 0-16,-1-4 1 15,3-3-1-15,3-4 0 0,2-3-1 16,3 0 0-16,3 1 0 16,2-1 0-16,0 3 0 15,3 2 0-15,3 2 0 16,0 0 1-16,-1 5-1 15,3 2 1-15,-2 3-1 32,-3 2 0-32,-3 3 0 0,-5 1 1 15,-2 3-1-15,-4 1 0 16,-2-8 1-16,-2 0 0 16,-1-3 0-16,1 3 1 0,-1-2-1 15,0-7 1-15,3-5-1 16,3-7 0-16,2-3-1 15,6-2 0-15,2 1-1 16,3 3 1-16,0 4 0 16,3 4 0-16,-1 0 0 15,1 4 1-15,0 1-1 0,-1 4 1 16,-2 3 0 0,-3 4 0-16,-5 3 0 15,-2 2 1-15,-3 0-1 16,-3 0 0-16,-3-2 0 15,-2 0 0-15,0-3 0 16,-3-2 0-16,2-4 0 16,1-6 0-16,3-4 0 15,2-2 0-15,2-3 0 16,4-4 0-16,-1 2-2 16,0 2 1-16,1 0-6 0,2 3 1 15,0-3-10-15,2 3 1 16,9 1-5-16,2-3 0 0</inkml:trace>
  <inkml:trace contextRef="#ctx0" brushRef="#br0" timeOffset="4269.71">12798 8904 34 0,'-11'-3'17'0,"3"-6"-9"16,6 4 25-16,2 3-31 0,0 0 0 15,0 2 1-15,-3-5 0 16,3-2-4-16,3-3 0 16,2 1 3-16,3-3 0 0,3 1-1 15,2 1 0-15,-3 3-1 16,1 0 0-16,-3 7 0 15,-3 2 1-15,-5 5-1 16,0 5 1-16,-2-2 0 16,-4-1 1-16,-2 5 1 15,0-2 0-15,0 0 0 0,0-1 0 16,3-4 0-16,0-4 0 16,0-3-1-16,-1-5 0 15,4 0-1-15,-1-2 0 0,3-4-2 16,3-1 1-16,2-2-1 15,0 2 1-15,3 0 0 32,0 3 0-32,0 2-1 15,0 4 1-15,0 3 0 0,0 5 1 16,-3 2 0-16,-2 3 0 16,-6 1 0-16,-2-1 0 15,0-1 0-15,-3 1 1 16,0-1-1-16,0-2 1 15,0 0-1-15,3-5 0 0,-1-4-1 16,1 0 1-16,2-8-1 16,3-1 1-16,3-4-2 15,2 1 1-15,1 0 0 16,1 5 0-16,1-1 0 16,3 6 0-16,0 4 0 15,-1 2 1 1,-2 5-1-16,0 3 1 15,-5 4-1-15,-3-5 1 16,-6 3 0-16,-2 2 0 0,1 0 0 16,-4-5 1-16,0 1 0 15,1-5 1-15,2-5-1 16,0 0 0-16,0-5 0 16,0 0 0-16,0 0-1 0,0 1 1 15,0-1-2-15,6-2 1 16,2 0-5-16,2-3 0 15,4 3-7 1,-1-2 1-16,3-3-9 16,5 1 0-16,8 1-2 15,3-6 0-15</inkml:trace>
  <inkml:trace contextRef="#ctx0" brushRef="#br0" timeOffset="5146.37">13189 8584 23 0,'-2'14'11'0,"-6"-12"-1"0,5 1 16 16,-2-1-22-16,0-2 1 15,-3 0 2-15,0-5 0 16,0-2-9-16,0 0 1 16,3-4 5-16,2-4 1 31,3 1-3-31,5-2 1 0,3-1-1 15,3 3 0-15,-3-2-1 16,0 6 0-16,2 3 1 16,-2 5 0-16,0 0-1 15,0 4 1-15,-3 3-1 16,1 2 1-16,-4 2-1 16,-4 5 1-16,-1-4-1 0,0 1 1 15,-2-3-1-15,-3 1 1 0,-2-2 0 16,2-7 0-16,0 0 0 15,0-5 0-15,2-4-1 16,4-5 0-16,2 2-1 16,5-2 1-16,0-3-2 31,1 3 1-31,-1 0-1 0,3 2 1 16,0 5-1-16,2 3 1 15,1 4 0-15,-3 4 0 16,0 3 0-16,-5 3 1 15,-3 6 0-15,-3 3 0 16,-2 5 0-16,-1-3 1 0,1-5 0 16,0-2 0-16,-3-2-1 15,0-7 1-15,0-3-1 16,3-2 0-16,-1-7 0 16,4-2 0-16,-1-5-1 15,6-3 0-15,2 1 0 16,-2-1 0-16,2 1-1 15,0 2 1-15,3 2 0 0,0 3 0 16,0 4 0-16,-3 5 0 0,1 5 1 16,-4-1 0-16,-4 6 0 31,-4 1 1-31,1 6-1 16,0-1 0-16,-3 1 0 15,0-5 0-15,0-5-1 16,3-3 0-16,-1-8 0 0,1-3 1 15,2-5-6-15,3-2 0 16,0-5-7-16,3-2 1 31,13-10-9-31,0 8 0 16</inkml:trace>
  <inkml:trace contextRef="#ctx0" brushRef="#br0" timeOffset="5845.06">13578 8229 23 0,'-8'-5'11'0,"1"10"6"16,4-8 4-16,-2 3-17 0,-1-2 0 16,-2 2 5-16,0-2 0 15,1-3-10-15,-1 3 0 0,2-3 6 16,4-2 1-16,4 0-2 16,6-2 0-16,3-3-3 31,2 0 0-31,-2 0 0 15,2 0 0-15,0 3 0 16,0 4 0-16,-2 5 1 16,-3 3 0-16,0 1 1 0,-6 3 0 15,-2 3 0-15,-5-1 1 16,0 3 0-16,-6 0 0 16,-2-3-1-16,0-2 0 15,-3-4-2-15,3-3 1 0,-1-5-1 16,1-2 0-16,5 0-1 15,8-3 1-15,3 1-2 16,8-3 1-16,2 3-1 16,0-1 1-16,-2 6-1 15,-1-1 1-15,1 5-1 16,-1 2 1-16,-2 5 0 16,-2 3 0-1,-4 2 1-15,-2-1 0 16,-2 3-1-16,-4 1 1 0,-2 1 1 15,-2-7 0 1,-4-2-1-16,1-2 1 0,3-2-1 16,2-8 1-16,2-5-1 15,4-1 0-15,-1-3 0 16,1-3 0-16,-1 3-5 16,-2-2 1-16,2 1-6 0,-2 1 0 15,2 0-7-15,3 2 0 16,8 5-5-16,3 0 0 15</inkml:trace>
  <inkml:trace contextRef="#ctx0" brushRef="#br0" timeOffset="6511.63">13851 7940 22 0,'-8'7'11'0,"3"0"1"15,2-7 10-15,0 2-17 16,-2-2 1-16,-3 0 3 0,3-2 1 15,0-3-13-15,2 0 1 16,3-2 7-16,0 3 1 16,5-4-3-1,1 1 0-15,4 3-2 16,3-3 1-16,1 4 0 0,-1 3 0 16,-3 0-1-1,-2 0 0-15,0 5 0 16,-5 2 0-16,-6 0 1 15,-5 3 0-15,0 1 0 16,-2-1 1-16,-1-3-1 16,-2-3 0-16,2-1-1 0,-2-3 1 15,5-3-2-15,3-1 1 16,2-3-1-16,6-3 0 16,2 1 0-16,3-1 0 15,5 6 0-15,1 1 1 0,2 1-1 16,-3 0 1-16,0 2-1 15,-2 0 1-15,-3 2 0 16,-6 3 0-16,-2 2 1 16,-5 2 0-16,-3 1 0 0,-3-3 0 15,-2 0 1-15,3-3 0 16,-4-1-1-16,4-1 0 16,-1-4-1-16,1-3 0 15,2-2-1-15,2-2 1 16,1-1-4-16,2 3 1 15,1 0-7 1,2 0 1-16,0-5-8 16,2 1 1-16,6 1-5 15,6-9 0-15</inkml:trace>
  <inkml:trace contextRef="#ctx0" brushRef="#br0" timeOffset="7599.02">14097 7655 28 0,'-11'16'14'0,"3"-18"-5"15,6 2 18-15,-1 0-23 16,-2-2 1-16,2-1 4 15,-2 1 0-15,0 0-10 16,-1-5 0-16,4 0 7 16,-1 2 0-16,3-2-2 15,5 0 0-15,3-3-3 16,6 1 1-16,1 2-2 16,4 2 0-16,-1 0 0 15,-2 10 0-15,-2 0 1 0,-6 0 0 16,-6 4 1-16,-4 3 1 15,-6 0 0-15,-3-1 1 16,-2 1 0-16,-3-5 0 16,0 0-1-16,3-4 1 15,0-3-3-15,2-8 1 16,3-3-2 0,3 1 1-16,2-1-2 0,3-1 1 0,5-2-1 15,1 4 1-15,2-2-1 31,5 8 1-31,0 4 0 16,3 2 0-16,0 5 0 0,0-2 1 16,-3 2-1-16,-2 2 1 15,-4 5 0-15,-1 3 0 16,-6-5-1-16,-6 2 1 16,-4-5 0-16,-6-2 1 15,-3-2-1-15,1-5 0 0,-1-5-1 16,4-6 1-16,1-1-1 15,4-2 1-15,2-3-2 16,3 1 0-16,2 2 1 16,3-3 0-16,3 8-1 0,4 2 0 15,7 4 0-15,2 6 1 16,-1 4 0-16,1 4 0 16,0 4 0-16,0-1 0 15,-5 5 1-15,-3 2 0 0,-8 0 0 16,-6 0 0-16,-2-2 0 31,-5-5 1-31,-3-2 0 16,0-5 0-16,0-5-1 15,1-2 0-15,4-9 0 16,0-5 0-16,4-5-1 0,1-2 0 16,1-1 0-16,5 1 0 15,5 0 0-15,3 5 0 16,3 4-1-16,5 2 0 15,-1 8 1-15,1 9 0 16,0 0 0-16,-3 0 0 0,-5 10 0 31,-5-1 1-31,-6 1 1 0,-5-1 0 16,-2-2 0-16,-3-2 1 16,2-5-1-16,-2-2 0 15,2-5-3-15,3-3 1 16,6-1-13-16,4-1 1 15,12 0-12-15,1 5 0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41:59.510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19577 12311 23615 0,'0'0'1040'0,"0"0"224"0,0 0-1008 0,0 0-256 16,0 0 0-16,0 0 0 0,0 0 1040 0,0 0 176 16,4-2 16-16,1 1 16 0,1-3-144 0,0 1-16 15,0 0-16-15,0 0 0 0,-2 0 144 0,1 1 16 16,2-2 16-16,-1 1 0 0,-6 3 224 0,5-2 32 16,0 0 16-16,0 0 0 0,-5 2-480 0,0 0-80 0,0 0-32 0,4-4 0 15,0 1-480-15,-1-2-112 16,1 0-16-16,1-1 0 0,2 0-128 0,-1 0-48 15,0 0 0-15,1 1 0 0,-1-2 0 0,-2 2 0 16,1 1 0-16,0 0 0 0,-1 1 112 0,0 0 0 0,0 1 16 0,-4 2 0 16,4-3 0-16,-4 3 0 0,5-2 0 0,0-1 0 15,-1 1-64-15,1-1-16 0,0 0 0 0,-1 0 0 16,0-2-192-16,1 2 144 0,0-2-144 0,0 0 128 16,1 0-128-16,-1 0 0 0,1-1 144 0,0 1-144 15,0-1 144-15,-1 1-144 0,0-2 192 0,-1 3-192 16,1 0 256-16,-1 1-64 0,0-2-16 0,1 1 0 0,0 1 80 15,-1-1 0-15,2 1 16 0,-1 0 0 0,-5 3-80 0,4-3 0 16,0 1-16-16,-4 2 0 0,4-4-176 0,0 1 192 16,0 0-192-16,0 0 192 0,1-1-192 0,0 0 0 15,1 0 0-15,-1 0 0 0,0-3 0 0,1 1 0 16,0-3 0-16,0 1 0 0,2-1 0 0,0 1 0 16,0-1 0-16,0 0 0 0,0-1 0 0,1 0 0 15,1 1 0-15,-1 0 0 0,-1 0 0 0,-1 0 0 16,1 0 0-16,0 1 0 0,-1 0 0 0,1 1 0 15,-2 0 0-15,1-1 0 0,-1 1 0 0,2 1 0 16,-2 0 128-16,0-2-128 0,1 0 0 0,-1 1 0 16,-1 0 0-16,1 2 0 0,1-1 0 0,-1 0 0 15,-1 0 0-15,2-1 0 0,-1 2 0 0,-1 0 0 16,0 1 0-16,1 0 0 0,-1 0 128 0,1-1-128 16,-1 0 0-16,2-1 128 0,-1 0-128 0,0 1 0 15,-1 0 0-15,2-1 128 0,-1 1-128 0,0-1 0 16,-1 1 0-16,0 0 0 0,0 0 128 0,0 1-128 15,-2 0 0-15,3 0 128 0,-2 0-128 0,1 1 128 0,-1 1-128 0,1 0 128 16,0-2-128-16,0 1 0 16,1 0 0-16,0-2 128 0,1 1-128 0,-1 0 0 0,2-1 144 15,-1 1-144-15,0-1 0 0,-2 1 128 0,3-1-128 0,0-1 0 16,1 0 128-16,0-1-128 0,0 0 128 0,1-1-128 16,0 1 0-16,0-3 144 0,1 0-144 0,-2 0 0 15,0 0 144-15,0 1-144 0,-1-1 0 0,1 1 144 16,-2 0-144-16,1 0 160 0,-1 1-160 0,1 0 160 15,0-2-160-15,-2 3 128 0,-1 1-128 0,3 0 128 0,-2 0-128 0,0 0 0 16,0 0 0-16,0 0 128 0,1 0-128 0,0-2 0 16,1 1 0-16,0-1 0 0,0-3 0 0,1 1 0 15,-2 0 0-15,0 2 0 0,0-2 0 0,0 0 0 16,0 2 0-16,0 1 0 0,0 0 0 0,-1 1 0 16,0 1 0-16,1 0 0 0,-1 0 128 0,1 0-128 15,-1 2 128-15,0-2-128 0,-1 2 128 0,1-1-128 16,-2 2 128-16,2-1-128 0,0-1 0 0,-1 0 0 15,1 0 128-15,1 1-128 0,-1-2 0 0,1 0 0 16,1-2 0-16,1 1 0 0,0 0 0 0,0-1 0 16,1-1 0-16,0 1 0 0,0 0 0 0,0 0 0 0,-1 1 0 0,0-1 0 15,1 0 0-15,-1 1 128 0,-1 0-128 0,0 0 0 16,1 1 128-16,-1 1-128 16,1-1 0-16,0 0 128 0,-2 0-128 0,1 0 0 15,-1 0 0-15,1 0 0 0,-1 0 0 0,0-2 0 16,0 2 128-16,1-1-128 0,0 0 0 0,0 0 0 15,-1-1 0-15,0 0 0 0,1 0 0 0,0 1 0 0,0-1 0 16,2-4 0-16,-1 1 0 0,-1 1 0 0,1 1 0 0,0-1 0 16,0 2 0-16,-1 1 0 0,0-2 144 0,0 1-144 15,0 1 0-15,1 0 128 0,-1-2-128 0,0 1 0 16,-1 1 0-16,0 0 0 0,2 0 0 0,0 0 128 16,0 0-128-16,1 0 0 0,1 0 0 0,0 0 0 15,0-1 0-15,0 1 0 0,1 0 0 0,0 1 128 16,-1-3-128-16,1 1 0 0,0 0 0 0,-1 1 0 15,0-1 0-15,-1 0 0 0,-1 0 0 0,1 1 0 16,-2 1 0-16,-1-2 0 0,1 0 128 0,-1 1-128 16,0-1 0-16,1 0 144 0,1-1-144 0,-3 0 0 15,1 0 128-15,1 2-128 0,-1-3 0 0,0 1 0 16,0 0 128-16,0 0-128 0,1 0 0 0,0 0 0 0,-1 2 128 0,2-2-128 16,0 0 0-16,-1 1 0 0,1-2 0 0,0 3 0 15,-1-1 128-15,2 0-128 0,-1 0 0 0,0 1 0 16,0-3 0-16,1 2 0 0,-1-3 0 0,3 1 0 15,0 0 0-15,1 0 0 0,-1 1 0 0,2-1 0 16,0 0 0-16,0 1 0 0,0-2 0 0,0 3 0 16,-1-1 0-16,0 1 0 0,-1 0 128 0,1-1-128 15,-3 2 0-15,1 1 0 0,-1-2 0 0,0 0 0 16,0 0 128-16,-1 0-128 0,-1 1 0 0,1-1 0 16,2 0 0-16,-2-1 0 0,0 0 0 0,1 0 0 15,1-2 0-15,0 1 0 0,1-3 128 0,1 1-128 0,0 0 0 0,-2 1 0 16,3 0 128-16,1 0-128 15,-2-1 0-15,1 2 0 0,1-3 128 0,-1 1-128 16,0 1 144-16,0 0-16 0,-1 1-128 0,0 1 0 0,-1-2 0 0,0 2 0 16,1-1 0-16,0-2 0 0,-2 1 0 15,0 1 0-15,0 0 0 0,0 1 0 0,-1 0 0 0,0-1 0 16,-2 0 0-16,2 1 0 0,-1 1 0 0,1-1 0 16,0 0 0-16,-1 0 0 0,1 0 0 0,1 0 0 15,-2 1 0-15,1-2 0 0,1 1 0 0,0 0 0 16,0 0 0-16,-1 0 0 0,2-2 0 0,0 0 0 15,-1 1 0-15,-1 0 0 0,3 2 0 0,1-1 0 16,0-2 0-16,-1-1 0 0,3 0 0 0,-1 1 0 0,1 0 0 0,0-1 0 16,0-1 0-16,0 1 0 0,1 0 0 0,-3-2 0 15,-1 1 0-15,0 1 0 0,-1-1 0 0,0-2 0 16,-1 2 0-16,1 0 0 0,-1 1 0 0,2 1 0 16,-2 1 0-16,1-1 0 0,-1 0 0 0,3-1 0 15,-1 1 0-15,-1 1 0 0,1-1 0 0,1 1 0 16,-2 0 0-16,-1 1 0 0,2 0 0 0,1 0 0 15,-1-1 0-15,1 0 0 0,0 0 0 0,-1 0 0 16,2-1 0-16,-2 0 0 0,-1 0 0 0,-1 1 0 16,1-3 0-16,1 1 0 0,-1-1 0 0,-1 2 0 15,0 0 0-15,0-2 0 0,-1 1 0 0,0-1 0 0,0 1 0 16,1 0 0-16,-1-1 0 0,1 2 0 0,0-1 0 0,0 0 0 16,0 0 0-16,0 1 0 15,0 0 0-15,0 0 0 0,0 0 0 0,-1-1 0 16,1 2 0-16,0 0 0 0,0 0 0 0,-1-1 0 0,-1 2 0 0,0 0 0 15,0 0 0-15,1 1 0 16,-1 0 0-16,1 0 0 0,-1 1 0 0,0 2 0 16,-1-1 0-16,-1 0 0 0,2 0 0 0,-1 1 0 0,0 0 0 0,0 0 0 15,-1 0 0-15,1 1 0 0,0-2 0 0,2 3 0 16,-1-2 0-16,-2 0 0 0,0 0 0 0,1 0 0 16,0 0 0-16,-1-1 0 0,1 1 0 0,-2-1 0 15,-1 0 0-15,1 1-240 0,-2 0 80 0,0-1 16 16,0 0 144-16,1 1 0 0,-1-1 0 0,0 1 0 0,0 0 0 0,-1 0 0 15,-1 0 0-15,0 1 0 16,0 0 0-16,-2 3 176 0,3-4-48 0,-3 4 0 0,0 0-128 0,0 0 0 16,-5-5 0-16,1 1-176 15,-2 0-2768-15,-5 0-576 0,-5 1-96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43:11.29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22117 5882 18431 0,'0'0'1632'0,"0"0"-1312"0,0 0-320 0,0 0 0 15,0 0 3200-15,0 0 560 0,0 0 112 0,0 0 32 16,0 0-2064-16,0 0-416 0,0 0-80 0,0 0 0 16,0 0-368-16,0 0-64 0,0 0-16 0,5 0 0 15,-5 0-96-15,0 0-32 0,5-3 0 0,-5 3 0 16,0 0-96-16,0 0-32 0,0 0 0 0,0 0 0 0,0 0 0 0,0 0 0 15,0 0 0-15,0 0 0 0,0 0-64 0,0 0 0 16,0 0-16-16,-4-4 0 0,0 1-48 0,-2 3-16 16,0-2 0-16,-1 1 0 0,0 0-176 0,-2 1-16 15,1-1-16-15,-1 1 0 0,0 0-48 0,0 0-16 16,-2 0 0-16,2 0 0 0,-1-1-32 0,0 0 0 16,-1 0 0-16,2 0 0 0,2-1 0 0,-2 0 0 15,-1-1 0-15,0 1 0 0,1-1 0 0,-1 0-16 16,0 0 0-16,0 0 0 0,0-1-16 0,2 0 0 15,-1 0 0-15,0-1 0 0,1 0-32 0,0 2 0 16,0-2 0-16,-1 1 0 0,0-1-128 0,0 0 192 0,1 2-192 0,0-2 192 16,-2 1-192-16,0 0 128 15,-1 0-128-15,-1 0 128 0,-1-1-128 0,-1 1 128 16,-1-1-128-16,0-1 128 0,-1 0-128 0,-1 1 128 16,-1-1-128-16,0 1 128 0,0-1-128 0,1 0 0 15,2 0 144-15,-3 0-144 0,0-2 0 0,2 1 144 0,-1 0-144 0,1 1 0 16,1-1 144-16,0 1-144 0,0 0 0 0,2 1 144 15,1 0-144-15,-1 0 192 16,2 0-192-16,-1 2 192 0,0-3-192 0,1 3 0 16,1-2 0-16,1 0 0 0,-3 0 128 0,1 0 0 15,1 2 0-15,-2-2 0 0,0 1-128 0,-1-1 0 0,0 1 0 0,-2 1 0 16,1-2 0-16,1 0-176 0,-1-1 48 0,1 1 0 16,1 2 128-16,1-2 0 0,1-2 0 0,0 2 0 15,0-1 0-15,2 0 0 0,-1 0 0 0,-1 0 0 0,2 0 0 0,0 1 0 16,0 0 0-16,-1 1 0 0,0-2 0 15,0 0 0-15,0 0 0 0,2 0 0 16,-1 1 0-16,1 0 0 0,-1 0 0 0,0 0 0 16,0 0 0-16,2-1 0 0,-1 0 0 0,1 0 0 0,0 1 0 0,1 0 0 15,-2-1 0-15,1 1 0 0,1 0 0 0,-1-1 0 16,1 0 0-16,0 0 0 0,0 0 0 0,1 1 0 16,0 0 0-16,0 0 0 0,0 0 0 15,1-1 0-15,1 0 0 0,-1 1 0 0,-1-1 0 0,1 1 0 16,-1 0 0-16,0 0 0 0,1 1 0 0,-1 1 0 15,0-2 0-15,0-1 0 0,-1 1 0 0,0 1 0 16,0-1 0-16,1 2 0 0,0-2 0 0,0 1 0 16,0 0 0-16,0 0 0 0,1-1 0 0,-1 0 0 15,1 0 128-15,1 0-128 0,1-1 0 0,0 1 0 16,-1-1 0-16,1 2 0 0,0-2 0 0,0 1 0 16,-1 0 0-16,1 0-128 0,0-1 128 0,0 1 0 15,0-1 0-15,0 1 0 0,0-1 0 0,0 0 176 16,-1 1-48-16,1 0 0 0,0-1-128 0,0 0 0 15,0-1 0-15,1 0-176 0,0 0 176 0,-1 0-128 0,1 1 128 0,0-1-128 16,0 1 128-16,0 1 0 0,0-2 0 0,1 1 0 16,0 0 0-16,0 1 0 15,0-2 0-15,0 1 0 0,1 1 0 0,0-1 0 16,-1 1 0-16,1 0 0 0,1 0 0 0,-1 0 0 16,1-1 128-16,1 1-128 0,0-2 128 0,0 2-128 15,-1 0 128-15,1 0-128 0,1 0 0 0,0-2 0 0,0 1 0 0,0 1 0 16,0 0 0-16,2 1 0 0,-1-1 0 0,0 0 0 15,0 0 0-15,1 0-128 0,0-1 0 0,0 1 0 16,0-1 128-16,1 1 0 0,1 0 0 0,1-1 0 16,-1 0 0-16,2 0 0 0,0 1 0 0,1-2 0 15,-2 2 0-15,1 1 0 0,-1 3 0 0,-1-3 0 16,-2 3 0-16,-2-1 176 0,-5 2-48 0,0 0 0 16,0 0-1200-16,0 0-240 0,0 0-48 0,0 0-15280 15,-2 5-3040-15</inkml:trace>
  <inkml:trace contextRef="#ctx0" brushRef="#br1" timeOffset="16428.09">23619 11848 27119 0,'0'0'1200'0,"0"0"256"0,-4 2-1168 0,-1-1-288 16,0 0 0-16,5-1 0 0,-8 1 1856 0,2-1 304 15,6 0 64-15,-6 0 16 0,6 0-736 0,0 0-144 0,-7-2-16 0,7 2-16 16,-6-3-496-16,6 3-112 0,-7-3-16 0,0 0 0 16,1 0-192-16,6 3-32 0,-7-5-16 0,1 1 0 15,-2 1 32-15,2 0 0 0,-1 2 0 0,-1-2 0 16,0 1 16-16,0 2 0 0,0-3 0 0,2 2 0 16,-2 0-128-16,0 1 0 0,-1-3-16 0,0 1 0 15,1 0-48-15,0-1-16 0,0 0 0 0,0 0 0 16,0 1-128-16,0-1-32 0,0-1 0 0,-2 0 0 0,-2-1-144 0,-1 1 128 15,1 0-128-15,-2 0 128 0,-1 0-128 0,-1 1 0 16,-1-1 0-16,0 1 128 0,-2 0-128 0,0-1 0 16,1 1 0-16,-4 0 0 0,1-1 144 0,0 1-144 15,1 1 160-15,0 0-160 0,1 0 240 0,-1 1-48 16,1 1-16-16,8 0 0 0,-3 0 0 0,-2 0 0 16,-2 0 0-16,-1 0 0 0,0 0-176 0,-2-2 128 15,0 1-128-15,0 0 128 0,0 1-128 0,0-1 0 16,2 1 0-16,0-2 0 0,3 0 0 0,2 0 0 15,-1-1 0-15,1 0 0 0,2 0 0 0,0-1 0 16,0 1 0-16,0-1 0 0,2 0 0 0,-1-1 0 16,0 0 0-16,0 1 0 0,1 0 0 0,-1 0 0 0,-1 1 0 0,2-1 0 15,1 0 0-15,0 0 160 16,-1 0-160-16,0 0 160 0,1-1-160 0,0 0 0 16,-2 0 144-16,0 0-144 0,0 1 0 0,0 0 128 0,-3-2-128 15,1 1 0-15,0-1 144 0,1 1-144 16,-1-1 192-16,-1 1-192 0,2 0 192 0,-1 2-192 0,1-1 192 0,-1-1-192 15,0 1 128-15,0 0-128 0,0 1 0 0,1-2 0 16,0 1 0-16,-1 0 0 0,2 0 0 0,-1 0 0 16,0 0 0-16,1 2 0 0,1-2 0 0,0 0 0 15,-1 0 0-15,1-1 0 0,0-1 0 0,1 0 0 16,0 0 0-16,0 0 0 0,-2 1 0 0,0 0 0 16,-2 0 0-16,-1 1 0 0,-1-1 0 0,1 1 0 15,-2-1 0-15,0 1 0 0,-2 1 0 0,0 0 0 0,0 0 0 0,1 1 0 16,2-1 0-16,-1 0 0 0,1 1 0 15,0-3 0-15,2 1 0 0,0 0 0 0,1 1 0 0,2-1 0 16,-1 1 0-16,0-2 0 0,1 1 0 0,2 1 0 16,-2-2 0-16,0 0 0 0,0 0 0 0,0 0 0 15,1 0 0-15,0 1 0 0,0-1 0 0,-1 1 0 16,0 0 0-16,-1 1 0 0,0-1 128 0,-1 1-128 16,0-2 0-16,0 1 0 0,-2 0 0 0,1 1 128 15,0-1-128-15,0 1 0 0,0-2 128 0,0 2-128 16,-1-1 0-16,0 2 0 0,2-5 0 0,-1 3 0 15,0 1 0-15,1 0 0 0,1-1 0 0,-1 0 0 16,-1-1 0-16,2 0 0 0,1 0 128 0,0 2-128 16,0-1 0-16,2 1 0 0,0-2 0 0,-1 0 0 15,0 1 0-15,1-1 0 0,1 1 0 0,-1-1 0 16,1 0 0-16,-1 1 0 0,0-3 0 0,1 2 0 16,1 0 0-16,-1-1 0 0,1 1 0 0,-1-2 0 15,-1 1 0-15,0 0 0 0,-1-1 0 0,0 1 0 16,1-3 0-16,-1 1 0 0,0 0 0 0,-2 1 0 0,2-2 0 0,-1 0 0 15,-2 0 0-15,1 0 0 0,1 1 0 16,-1 0 0-16,-1-1 0 0,1 1 0 0,0-1 0 0,1 3 0 16,1-2 0-16,0 0 0 0,2 0 0 0,0 1 0 15,-2-2 0-15,0 2 0 0,-1 1 0 0,2-2 0 16,0 1 128-16,2 0-128 0,-1 1 0 0,0-1 0 16,0-1 0-16,1 0 0 0,0 0 0 0,1 0 0 15,-1 0 0-15,1 1 0 0,0-3 0 0,1-2 0 16,0 1 0-16,-1 2 0 0,0-4 0 0,0 1 0 15,0-2 0-15,3 3 0 0,-2-3 0 0,1 1 0 0,0 1 0 0,0 0 0 16,0 0 0-16,1 0 0 0,0 1 0 0,0 0 0 16,0 1 0-16,0 0 0 0,1 1 0 0,0-2 0 15,0 2 0-15,1-1 0 0,0 0 0 0,1 2 0 16,0-1 0-16,0 0 0 0,0-1 0 0,0 0 0 16,1 2 0-16,1-1 0 0,-1-1 0 15,1 2 0-15,1 0 0 0,0 2 0 0,-1-3 0 0,1 1 0 16,-2 0 0-16,2 0 0 0,-1 1 0 0,0 0 0 15,1-1 0-15,0 1 0 0,-1-1 128 0,1 0-128 16,1 1 0-16,0 0 0 0,1-3 128 0,0 1-128 16,0 0 0-16,2 0 0 0,0-1 0 0,0 0 0 15,2 0 0-15,-2 1 0 0,-1 1 0 0,2-2 0 16,1-1 0-16,1 1 0 0,1 2 0 0,1-2 0 16,-1-1 0-16,0 1 0 0,1 0 0 0,0 0 0 15,-1 0 0-15,1-1 0 0,0 0 0 0,0 2 0 0,-1 0 0 0,0 0 0 16,0 0 0-16,-1 0 0 0,-1 1 0 0,0 1 0 15,0-2 0-15,0 1 0 0,-1 2 0 0,1-3 0 16,0 4 0-16,0-3 0 0,0 2 0 0,0 0 0 16,0-2 0-16,1 1 0 0,-1 1 0 0,1 0 0 15,2 0 0-15,-2 0 0 0,1-1 0 0,-1 0 0 16,1 0 0-16,2 1 0 0,-1 0 0 0,2 0 0 16,0-1 128-16,-1 2-128 0,1-2 0 0,0 2 0 15,-1 0 0-15,2 2 0 0,-2-1 0 0,-1 1 0 0,1-2 0 0,1 2 0 16,-3 1 0-16,1-2 0 15,1 1 0-15,-2 0 0 0,0-1 0 0,0 0 0 0,2 0 0 0,-2 0 0 16,1 0 0-16,1 0 0 0,0-1 0 0,-1 1 0 16,1 2 0-16,0-2 0 0,-2 1 0 0,2 1 0 15,1-1 0-15,-1 1 0 0,0 1 0 0,1-2 0 16,-1 1 0-16,1 1 0 0,0 0 576 0,-1 1 0 16,0 0 0-16,1 0 0 0,-2 0-576 0,0 0-176 15,-1-1 0-15,0 0 0 0,-2 0 176 0,0 0 176 16,1 0-48-16,-1-1 0 0,-2 0-128 0,3 1 0 15,-1-3 0-15,0 0 128 0,-1 2 128 0,0-2 0 16,1 0 16-16,1 0 0 0,0 0-416 0,-1 0-96 16,2-1-16-16,0 3 0 0,0-1 256 0,-2 1 256 15,2 0-48-15,-1 0-16 0,-1-1-48 0,-1 2-16 16,-1 0 0-16,2 0 0 0,0 0-128 0,1 1 128 16,-1-1-128-16,1 1 128 0,1 0-128 0,1 0 128 15,0 0-128-15,1-1 128 0,1 1-128 0,-2-2 0 16,1 1 0-16,-1 0 0 0,0 0 0 0,-1-2 0 15,0 1 0-15,-1 0-176 0,-2 0 176 0,2 1 0 0,-2-2 0 16,1 1 0-16,-2 0 0 0,0 0 0 16,1 0 128-16,-1 2-128 0,-1-1 0 0,0 0 0 0,0-1 0 0,0 0 128 15,0 0-128-15,-1 1 0 0,0 0 0 0,0 0 0 16,2-1 0-16,-2 0 0 0,1 1 0 0,0-2 0 16,0 1 0-16,0-1 0 0,1 1 0 0,-1 0 32 15,-1-1-32-15,1 0 0 0,1 0 0 0,0 1 0 16,1-2 0-16,0 2 0 0,1-1 0 0,0 1 0 15,0 0 0-15,0 0 0 0,0-1 0 0,1 0 0 16,0-1 0-16,-1 2 0 0,2-1 0 0,-1 1 0 0,0-1 0 0,0 1 0 16,0-2 0-16,0 1 0 0,-2-1 0 0,0 2 0 15,-1-1 0-15,2 0 0 0,-2 0 0 0,1 0 0 16,-1 1 0-16,-1 0 0 0,2-1 0 0,-1 0 0 16,-1 1 0-16,0 0 0 0,1 0 0 0,-1 0 0 15,1 0 0-15,0-1 0 0,0 1 0 0,2 0 0 16,-1 0 0-16,0 1 0 0,0-1 0 0,0 0 0 15,2-1 0-15,-2 1 0 0,-1-1 0 0,0 1 0 16,2 0 0-16,-1 0 0 0,1 0 0 0,1 0 0 16,0 0 0-16,0 0 0 0,-1-1 0 0,1 1 0 15,0-1 0-15,1 1 0 0,0 0 0 0,1 0 0 16,-1 0 0-16,-1 0 0 0,2 0 0 0,-1-1 0 16,-1 0 0-16,-1 1 0 0,0 0 0 0,-1 0 0 15,0-1 0-15,-1 1 0 0,-1 1 0 0,1-2 0 16,1 1 0-16,-1 1 0 0,0 0 0 0,0 0 0 15,0-1 0-15,0 1 0 0,1 0 0 0,0 0 0 16,0-1 0-16,1 0 0 0,1 1 0 0,0-2 0 0,1 1 0 0,-1 2 0 16,1-2 0-16,1 2 0 0,-3-2 0 0,1 2 0 15,1-2 0-15,1 1 0 0,-1 0 0 0,0 1 0 16,-1 0 0-16,1 0 0 0,-2-1 0 0,0 0 0 16,-1 0 0-16,0 0 0 0,0 0 0 0,-3 0 0 15,0 1 0-15,-6 0 0 0,0 0 0 0,0 0 0 16,0 0 0-16,0 0 0 0,-4-2 0 0,-2 2 0 15,-3 1-624-15,-2 0-112 0,0 1-32 16,-2 0 0-16,0 0-3040 0,-2 3-608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44:42.031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23580 11690 24127 0,'0'0'1072'0,"-5"5"208"16,0-3-1024-16,0 1-256 0,0 1 0 0,5-4 0 16,-5 3 1552-16,5-3 256 0,0 0 48 0,0 0 16 15,0 0-784-15,0 0-176 0,0 0-16 0,0 0-16 16,0 0-192-16,0 0-48 0,0 0 0 0,0 0 0 0,0 0 304 0,8 2 48 15,-8-2 16-15,0 0 0 0,0 0 64 0,0 0 16 16,0 0 0-16,0 0 0 0,0 0-224 0,0 0-32 16,0 0-16-16,0 0 0 0,-5-4-288 0,5 4-48 15,-6-5-16-15,6 5 0 0,0 0-256 0,-4-8-48 16,1 0-16-16,1 1 0 0,2 7-144 0,-1-9 0 16,0 3 0-16,1 6 128 0,0-10-128 0,-1 2 0 15,1 8 0-15,-2-8 0 0,-2 1 0 0,1 1 0 16,3 6 128-16,-5-6-128 0,-3 2 128 0,0 3-128 15,0-3 192-15,0 3-64 0,8 1 128 0,-9-4 0 16,-1 1 16-16,2 1 0 0,0-1-112 0,0 1-32 16,8 2 0-16,-9-3 0 0,2 0-128 0,-1 2 128 15,0-1-128-15,3-1 128 0,-1 1 16 0,-2-2 0 16,2 2 0-16,-1-1 0 0,-3 0 128 0,0 1 32 0,-2 0 0 0,2 0 0 16,-3-1-160-16,1 0-16 0,1 0-128 15,1 0 192-15,-2 1-192 0,-1-2 0 0,2 0 0 0,0 1-160 16,0 1 160-16,-1 0 0 0,1 1 0 15,0 1 0-15,1-1 0 0,0 1 0 0,-1 0 0 0,-1 0 0 16,-1 0 0-16,0 1 0 0,4 0 0 0,-3 1 128 16,0-1-128-16,1 1 128 0,1-1-128 0,1 0 128 15,0-1-128-15,-1 0 0 0,0 1 0 0,1-1 128 16,-2 0-128-16,-6 1 128 0,2 0-128 0,4 0 128 16,-2 0 0-16,-1 2 0 0,-2-2 0 0,-1 1 0 0,1 1-128 0,-8 1 0 15,2-2 0-15,2 1 128 0,1 0-128 0,6-1 128 16,0 0-128-16,-5 2 128 15,-1-2-128-15,7 0 128 0,1 0-128 0,-6 0 128 16,2 1-128-16,6-3 128 0,1 0-128 0,-6 1 128 0,2-1-128 16,4 0 0-16,1-1 0 0,-2 1 128 0,-1-2-128 0,0 0 0 15,0 1 0-15,0-2 0 0,-1 2 0 0,0-1 0 16,-1 0 0-16,0 0 0 0,-2 0 0 0,0 0 0 16,-1 0 0-16,-1 1 0 0,0 0 0 0,0-1 0 15,-2 1 0-15,2 0 0 0,0 1 0 0,-1-2 0 16,-1 1 0-16,0 1 0 0,2 0 0 0,-1 0 0 15,0 0 0-15,2 0 0 0,0-1 0 0,1 1 0 16,1 0 0-16,-1 1 0 0,1-2 0 0,0 0 0 16,2 1 0-16,-2-2 0 0,0 1 0 0,0-1 0 15,-1 0 0-15,-1 0 0 0,0-1 0 0,0 1 0 16,0 0 0-16,1 1 0 0,-2-1 0 0,1 0 0 0,-1 2 0 0,2-1 0 16,1 1 0-16,1 0 0 0,-2-2 0 0,0 1 0 15,1 0 0-15,1 0 0 16,-2 1 0-16,1-2 0 0,2 1 0 0,0-1 0 0,1 0 0 0,1 0 0 15,-1-1 0-15,-1-1 0 0,1 0 0 0,0 0 0 16,0 0 0-16,0 2 0 0,-1 0 0 0,-1 1 0 16,-1-2 0-16,0 1 0 0,-1 1 0 0,-2 0 0 15,1 0 0-15,-1 1 0 0,1 1 0 0,-2 0 0 16,2 0 0-16,1 1 0 0,-1 1 0 0,2-2 0 16,1 0 0-16,3 0 0 0,0 1 0 0,1-2 0 15,1-2 0-15,0 1 0 0,1 0 0 0,0 0 0 16,1-2 0-16,0 2 0 0,0-1 0 0,0-2-128 15,1-1 128-15,1 1 0 0,0 1 0 0,1-2 0 0,-1 0 0 0,2 0-128 16,0-1 128-16,1 1 0 0,0 0 0 0,0-1 0 16,0 1 0-16,1-1-128 0,0 0 128 0,1 1 0 15,0 0 0-15,0 0-128 0,-2 0 128 0,0 0-128 16,0 0 128-16,1 2-128 0,0-4 128 0,0 4 0 16,1-2 0-16,-1 0-128 0,1 1 128 0,0-1 0 15,-2 5-144-15,3-5 144 0,0 0 0 0,0 0-144 16,0 0 144-16,0 1 0 0,1-1 0 0,-1 1-128 15,-3 4 128-15,4-6 0 0,-4 6 0 0,3-4 0 16,2 2 0-16,-5 2 0 0,7-7 0 0,-2 4 0 16,0 0 0-16,3 0 0 0,0-1 0 0,-8 4 0 0,8-3 0 0,1-1 0 15,1 3 0-15,-3-2-128 16,0 1 128-16,0 0 0 0,2 0 0 0,1 0 0 16,-1 0 0-16,5 0 0 0,-2-2 0 0,-3 2 0 15,2 1 0-15,-1 1 0 0,-1-3 0 0,2 1 0 0,-1 0 0 0,0 1 0 16,-2 0 0-16,3 0 0 0,-2 0 0 0,1 0 0 15,0 1 0-15,0-1-128 0,-1 0 128 0,0 1 0 16,1-1 0-16,-1 0 0 0,2 0-128 0,4-2 128 16,-1 0 0-16,-5 0 0 0,4 1-128 0,0 0 128 15,-2 0 0-15,1 1-128 0,1-2 128 0,1 3 0 16,-1-1-128-16,6 1 128 0,-3-4 0 0,-6 4 0 16,1 1-128-16,5 2 128 0,-3-2 0 0,-4 0 0 15,1 2 0-15,0-1 0 0,0 0 0 0,0 0 144 0,0-1-144 0,0 1 0 16,-1-2 0-16,0 0 0 15,2 1 0-15,-1-1-144 0,0 0 144 0,0 0-208 0,0 0 208 0,1 0 0 16,-1 0 0-16,2 0 0 16,-2 0 0-16,1 0 0 0,0-1 0 0,0 1 0 0,-2 0 0 0,1 0 0 15,1 0 0-15,-1 0 0 0,-2 1 0 0,0-1 0 16,1 0 0-16,-1 0 0 0,1 0 0 0,0-1 0 16,-1 1 0-16,1 0 160 0,0 0-160 0,-1-2 0 15,-1 1-160-15,-1 0 160 0,1 0 0 0,1 1 0 16,0-2 0-16,0 1 0 0,0-1-128 0,-2 2 128 15,3-2 0-15,-1 1-144 0,1 1 144 0,-1 0 0 16,-1 0 0-16,1 0 128 0,0 1-128 0,-1 1 0 16,0-2 0-16,1 0 0 0,-2 1 0 0,1 0 0 15,-1 0 0-15,1-1 0 0,0 0 0 0,0 0 0 16,-1 0 0-16,-1 0 0 0,1 0 0 0,0 0 0 16,1 0 0-16,-1 2 0 0,0-2 0 0,0 0 0 15,0 0 0-15,-2 0 0 0,1 0 0 0,0 0 0 16,0 0 0-16,1-2 0 0,0 0 0 0,0 1 0 0,1 1 0 0,-1 0 0 15,1-2 0-15,-1 0 0 0,1 0 0 0,1 0 0 16,1 0 0-16,-2 1 0 0,1 0 0 0,0 0 0 16,-8 1 0-16,8-1 0 0,-1 0 0 0,0 0 0 15,-1 0 0-15,1 0 0 0,0 1 0 0,0 0 0 16,-1-1 0-16,-6 1 0 0,6 0 0 0,-1 1 0 16,1 0 0-16,1-1 0 0,-7 0 0 0,7 1 0 0,0 0 0 0,0 0 0 15,0 0 0-15,0 0 0 16,1 0 0-16,0 0 0 0,0 0 0 0,-1 0 0 15,0 1 0-15,-2 0 0 0,1-1 0 0,0 2 0 0,-1-3 0 0,0 1 0 16,1 1 0-16,-1 0 0 0,-5-2 0 16,5 0 144-16,-1 1-144 0,1 0 160 0,-5-1-160 0,6 0 0 15,1 0 0-15,-2 0 0 0,0 0 0 0,0 0 0 16,0 0 0-16,-5 0 0 0,5 0 0 0,-1 0 0 16,3-1-144-16,-2 1 144 0,0 0 0 0,0 0 0 15,-5 0 0-15,6 0 0 0,-6 0 0 0,7 0 0 16,-1 0 0-16,0 0 0 0,-1 0 0 0,0 0 128 15,-5 0-128-15,6-1 192 0,0-1-192 0,-1 1 0 16,-5 1 0-16,6-1 0 0,-1-2 0 0,0 2 0 16,0-3 0-16,0 2 0 0,0-1 0 0,0 0 0 15,-5 3 0-15,5-3 0 0,0 1 0 0,0 0 0 16,0 0-192-16,0 0 192 0,0 1 0 0,0-2 0 16,1 2 0-16,0 0 0 0,-1 1 0 0,-5 0 0 15,6-3 0-15,-1 2 0 0,1-1 0 0,-1 1 0 0,1 0 0 0,0 0 0 16,1 0 0-16,0 0 0 15,-1 0 0-15,-2-1 0 0,2 1 0 0,0 1 0 16,0-1 0-16,0 1 0 0,-6 0 0 0,6 0 0 16,-6 0 0-16,5-1 0 0,-5 1 0 0,0 0 0 15,5 0 0-15,-5 0 0 0,0 0 0 0,5-3 0 0,-5 3 0 0,0 0 0 0,5-2 0 16,-1-1 0-16,-4 3 0 0,5-4 0 16,0 1 0-16,0-2 0 0,-1 1 0 0,0 0 144 15,0 0-144-15,-1-1 0 0,1 0-160 0,-1 2 160 0,1-2 0 16,-1 1 0-16,0-1 0 0,-1 1 0 0,0 0 0 0,0-1 0 15,0 0 0-15,0 1 0 0,-2 4 0 0,2-5 0 16,-1 1 0-16,1-1 0 0,1 0 0 0,-3 5 0 16,1-5 0-16,0 0 0 0,0 0 0 0,0 0 0 15,-1 0-128-15,0 0 128 0,0 1 0 0,0 4 0 16,0-6 0-16,1 1 0 0,0 0 0 0,0 0 0 16,-1 0 0-16,0 5 0 0,1-5 0 0,-1 5 0 15,-1-4 0-15,1 4 0 0,0 0 0 0,0 0 0 16,-2-4 0-16,2 4 0 0,-2-3 0 0,0 0 0 15,-1-1 0-15,-1 1 0 0,0 0 0 0,0 0 0 16,0 0 0-16,0 0 0 0,-1 0 0 0,0 0 0 16,-1 0 0-16,-1-2 0 0,0 0 0 0,0 2 0 15,-1-1 0-15,-1 0 0 0,2 0 0 0,-1 0 0 16,0 1 0-16,1-2 0 0,-1 1 0 0,0-1 0 16,0 1 0-16,0 1 0 0,1 1 0 0,-1 0 0 15,0 0 0-15,0 0 0 0,-1 0 0 0,0 1 0 16,0 1 0-16,-1 0 0 0,1-2 0 0,0 1 0 15,0 0 0-15,1 0 0 0,0 1-144 0,1 0 144 16,0-2-128-16,0 1 128 0,0 0-256 0,0 1 48 0,0 0 0 0,0 0 0 16,2 0 32-16,-3 0 16 0,0 0 0 0,0 1 0 15,-1 2 160-15,1-2 0 0,-2 1-144 0,-1 0 144 16,0 1 0-16,0 0 0 0,-1 0 0 0,-1-2 0 16,1 1 0-16,2 0 0 0,-1 0 0 0,1 0 0 0,0 0 0 0,0 0 0 15,2-2 0-15,0 1 0 0,0 0 0 0,1-1 0 16,0 0 0-16,0-1 0 0,0 0 0 0,0 1 0 15,0-2 0-15,1 1 0 0,2 0 0 0,-1 0 0 16,-1 0 0-16,0 1 0 0,-2 2 0 0,0 0 0 16,0 0 0-16,0 1 0 0,-1 0 0 0,-1 1 0 15,0-1 0-15,0 0 0 0,0 1 0 0,2-1 0 16,-1 0 0-16,-4 1 0 0,1-2 0 0,6-1 0 16,-1 0 0-16,-4 2 0 0,2-3 0 0,3 0 0 15,-1 0 0-15,-2 0 0 0,0 0 0 0,0-2 0 16,-2 1 0-16,3-1 0 0,-1 2 0 0,-5-1 0 15,0-1 0-15,2 1 0 0,-2 1 0 0,4-2 0 16,-1 1 128-16,1 0-128 0,-2 1 0 0,-1-1 0 16,1 0 0-16,1 0 0 0,0 1 128 0,-6-1-128 15,2 1 128-15,5 0-128 0,0 0 0 0,-5-1 128 16,2 0-128-16,5 0 0 0,-1 0 0 0,0 0 0 16,1-1 128-16,-4 0-128 0,1-1 0 0,1 1 0 15,1 1 0-15,1 1 0 0,-1 0 0 0,3 0 0 16,-1 0 0-16,-4 0 0 0,2 0 0 0,0 0 0 0,0 0 0 0,3 0 0 15,0 0 0-15,-1 0 0 0,0 0 0 0,-3-3 0 16,2 1 0-16,0-1 0 0,-1-1 0 0,2 1 128 16,-1 1-128-16,2 1 0 0,-2-1 0 0,-3 0 0 15,1-1 0-15,-1 1 0 0,-2 0 0 16,5 2 0-16,-1-1 0 0,0 1 0 0,-2 0 128 0,-3 0-128 16,2 0 0-16,5 0 0 0,0 0 0 0,-3 0 0 15,1 0 0-15,1 0 0 0,2 0 0 0,6 0 0 16,-8-1 0-16,8 1 0 0,-5-1 0 0,5 1 0 15,-8-4 0-15,4 2 0 0,0-1 0 0,0 0 0 16,0-1 0-16,-1-2 0 0,-1 0 0 0,1 2 0 0,-1-1 0 0,0 0 0 16,0 0 0-16,0 2 0 0,6 3 0 15,-5-4 0-15,0 1 0 0,-2 0 0 0,2-2 0 16,5 5 0-16,-7-3 0 0,7 3 0 0,-5-5 0 0,1 2 0 16,4 3 0-16,0 0 0 0,-5-6 0 0,1 1 0 15,4 5 0-15,0 0 0 0,-3-10 0 0,0 3 0 16,1 1 0-16,0-2 0 0,1 2 0 0,0-1 0 15,0 1 0-15,0-2 0 0,0 0 0 0,2 2 0 16,-3 1 0-16,2-5 0 0,0 0-128 0,2 2 128 16,-1 0 0-16,0 2 0 0,0 0 0 0,1-3 0 0,0 1 0 15,0 0 0-15,0 1 0 0,-1 1 0 16,1 0 0-16,0 1 0 0,0 0 0 0,1-2 0 16,0 0 0-16,0 0 0 0,1 0 0 0,-1 1 0 15,2 0 0-15,-1 1 0 0,0 0 0 0,-1 0 0 16,2 0 0-16,-1-1 0 0,1 1 0 0,0 1 0 0,1 0 0 0,1 1 0 15,-1-4-128-15,-1 4 128 16,1-1 0-16,2 0 0 0,0 1 0 0,-2 1 0 16,1-1 0-16,4 1 0 0,-3-2 0 0,-1 2 0 0,1 0 0 0,3-1 0 15,1 1 0-15,-4 0 0 0,2-1 0 0,4-1 0 16,0 2 0-16,-5 1 0 0,2-1 0 0,5-2 0 16,-3 1 0-16,-3 1 0 0,1 1 0 0,4-2 0 15,-4 1-128-15,-3 1 128 0,1 0 0 0,5 1 0 16,-4-1 0-16,-3 0 0 0,1-1 0 0,4 0 0 15,-1 2 0-15,-4-1 0 0,3-1 0 0,-1 1 0 0,0-2 0 16,1 2 0-16,-1 0 0 0,1-1 0 0,0 1 0 0,1 0 0 16,-1 0 0-16,1 1 0 0,1 0 0 0,-1 0 0 15,-2 0 0-15,0 0 0 0,2 0 0 0,0 0 0 16,0 0 0-16,1 1 0 16,0 0 0-16,1 0 0 0,-2 1 0 0,2-1 0 0,0 1 0 0,0 0 0 15,0-2 0-15,0 1 0 0,0 1 0 0,-1-1 0 16,1 0 0-16,-1 1 0 0,-1 0 0 0,-2-1 0 15,2 0 0-15,-1 1 0 0,-1 0 0 0,-1 0 0 16,1-1 0-16,1 1 0 0,-2 0 0 0,1 0 0 16,-2-1 0-16,2 1 0 0,0 0 0 0,0 0 0 15,1 0 0-15,-2 0 0 0,2 0 0 0,-1 1 0 16,-1-1 0-16,1 1 0 0,-1-1 0 0,1 0 0 16,0 0 0-16,-2-1 0 0,-1 2 0 0,1-1 0 0,-1 0 0 0,2 0 0 15,0 0 0-15,1 0 0 0,0-2 0 16,0-1 0-16,1 2 0 0,1-1 0 15,1 0 0-15,-1 1 0 0,0 0 0 0,1 0 0 16,0 0 0-16,-1 0 0 0,0 2 0 0,0-1 0 16,-1 0 0-16,-2-1 0 0,0 1 0 0,0 0 0 0,-1 0 0 0,-1 1 0 15,1-2 0-15,-1 0 0 0,0 0 0 0,1 1 0 16,-1-2 0-16,2 1 0 0,-1 0 0 0,0-1 0 16,-1-1 0-16,1 0 0 0,-1 1 0 0,1-1 0 15,0 1 0-15,-1 0 0 0,0-1 0 0,-1 0 0 16,1 0 0-16,-6 1 0 0,6 1 128 0,-1-1-128 15,-5 0 0-15,6 1 0 0,0 0 0 0,-6-1 0 16,0 0 0-16,6 1 0 0,1 0 0 0,-1 1 0 16,1 0 0-16,-1-1 0 0,0 0 0 0,0-1 0 15,-6 0 0-15,6 0 0 0,-6 0 0 0,6 0 0 16,-1-1 0-16,0 0 0 0,1 1 0 0,0-1 0 0,1 0 0 0,0 0 0 16,-1 0 0-16,0 0 0 0,2-1 176 15,-1 0-48-15,0 1-128 0,0-1 192 0,0 0-192 0,-1 1 0 16,0-3 0-16,0 1 0 0,-1 0 0 0,0 0 0 15,0-1 0-15,1 0 0 0,0-1 0 0,-1 1 144 16,0 1-144-16,1-1 128 0,1-1-128 0,0 1 0 16,0 0 0-16,0 0 128 0,0-1-128 0,0 0 0 15,0 0 0-15,0 1 0 0,-1 0 0 0,-1 1 0 16,1-2 0-16,-2 1 0 0,-1 1 0 0,1-1 0 16,-1-1 0-16,0 0 0 0,-1 0 0 0,0 1 0 15,0-1 0-15,0-1 0 0,1 0 0 0,-2 0 0 16,-1 0 0-16,0 0 0 0,0 1 0 0,1-1 0 15,-1 1 0-15,1 2 0 0,0-2 0 0,0 0 0 16,0 0 0-16,0-1 0 0,-1 0 0 0,1 0 0 0,-1 1 0 16,0 1 0-16,0 0 0 0,0 0 0 0,0 0 0 0,0 4 0 15,0 0 0-15,-1-5 0 0,0 1 0 0,-1 2 0 16,0-2 0-16,0 0 0 0,-1 0 0 0,0 1 0 16,0 0 0-16,0 1 0 0,0-2 0 0,-1-1 0 15,1 0 0-15,1 2 0 0,-2-3 0 0,0 1 0 16,0 1 0-16,-1 1 0 0,-1-2 0 0,0 1 0 15,-1 0 0-15,-1 1 0 0,0 0 0 0,-2 1 0 16,0 0 0-16,0 1 0 0,1-1 0 0,-1 2 0 16,0 0 128-16,0 0-128 0,1 0 0 0,2 0 128 0,-1 0-128 0,0 0 0 15,-1-1 0-15,0-1 0 0,1 1 0 0,-1 0 0 16,1 0 0-16,-1 1 0 0,-2-2 0 0,1 1 0 16,-1-1 0-16,-1 2 0 0,0 0 0 0,1 0 0 15,-1 0 128-15,1 0-128 0,0 0 0 0,2 0 0 16,-2 0 0-16,1 0 0 0,1 0 0 0,1 0 0 15,-2 0 0-15,1 0 0 0,0 0 0 0,0 0 0 16,1 0 0-16,-1 0 0 0,-1-2 0 0,-1 1 0 16,0 0 0-16,1 0 0 0,-2 1 0 0,0-2 0 15,-1 1 0-15,-1-1 0 0,0 2 0 0,0 0 0 0,-3 1 0 0,1 1 0 16,3 1 0-16,-3 1 0 16,0-2 0-16,2 1 0 0,-1 0 0 0,1 1 0 15,1-1 0-15,0 0 0 0,0 0 0 0,2 0 0 16,0-1 0-16,0 0 0 0,0-2 0 0,-4 1 0 15,3-1 0-15,4 0 0 0,-1 1 0 0,0-1 0 16,0 0 0-16,-7-1 0 0,0 0 0 0,1-1 0 16,-2-1 0-16,0 2 0 0,-2 0 0 0,1 0 0 0,0 1 0 15,5 0 0-15,-2 0 0 0,2-1 0 0,0 2 0 0,-1 0 0 16,0 0 0-16,-1 0 0 0,1 0 0 0,0 0 0 16,1 0 0-16,-1-1 0 0,1 0 0 0,1 0 0 15,-1 0 0-15,-5-1 0 0,3 0 0 0,1 0 0 16,0 0 0-16,1 0 0 0,-2 0 0 0,-1 0 0 15,0 0 0-15,-2 1 0 0,0 0 0 0,-2 0 0 16,-1-1 0-16,0 1 0 0,0 0 0 0,3-1 0 16,1 1 0-16,0 0 0 0,0 0 0 0,1 0 0 0,1-1 0 15,5 1 0-15,-1-1 0 0,0 0 0 0,0 0 0 0,-1-1 160 16,0 2-32-16,-2-3-128 0,-1 1 0 16,1-2 0-16,1 1-160 0,5 1 160 15,-1-1 0-15,-5-1 0 0,-1 0 144 0,1 1-16 16,-2-1-128-16,1 1-128 0,-2 1 128 0,-1-2-192 0,0 1 192 0,-2 0 0 15,2-1 128-15,0 1-128 0,1 0 0 0,2 0 0 16,1 0 0-16,1 1-192 0,1-3 192 0,-1 2 0 16,-1-1 0-16,2-1 0 0,-1 0 0 0,4 2 0 15,-1-1 0-15,0 1 0 0,0-2 0 0,-5-2 0 16,1 2 128-16,3 0-128 0,1 0 0 0,1 0 0 16,0-2 0-16,0 2-128 0,0 0 128 0,1-1 0 15,-2 0 0-15,1-1 0 0,-1 0 0 0,1 1 0 16,-2 0 0-16,2 1 0 0,0-3 0 0,1 2 0 15,0-1 0-15,2-1 0 0,0 1 0 0,0 2 0 16,1 0 0-16,1 1 0 0,-1-1 0 0,2 1 0 0,1-3 0 0,0 2 0 16,-1-1 0-16,3 1 0 0,1 0 0 0,0-2-128 15,0 0 128-15,1 2 0 0,-2 5 0 0,5-7-128 16,1 2 128-16,1-1 0 0,1-1 0 0,1 1 0 16,1-3 0-16,1 3 0 0,1-1 0 15,1 0-128-15,0-1 128 0,2 1 0 0,-1-1 0 0,-3 4 0 16,0-2 0-16,2-1 0 0,0 0 0 0,0 1 0 15,2 1 0-15,1-2 0 0,-1 2 0 0,2-1 0 16,1 1 0-16,-1 0 0 0,0 1 0 0,0-1-128 16,1 1 128-16,2 0 0 0,0 0 0 0,2 0 0 15,-2 1 0-15,1 0 0 0,0 0 0 0,-1 1 0 0,-3-3 0 16,0 3 0-16,0-1 0 0,0 1 0 16,0-1 0-16,-2 1 0 0,1 0 0 0,1-1 0 15,-1 0 0-15,3 0 0 0,1 0 0 0,1 1 0 0,0 1 0 0,2-1 0 16,0 1 0-16,2 1 0 0,0 0 0 0,1 0 0 15,-2 0 0-15,1 0 0 0,-4 0 0 0,0 0 0 16,-3 1 0-16,2-1 0 0,-2 0 0 0,1 0 0 16,0-1 0-16,-1 1 0 0,1-2 0 0,-1 1 0 15,0 0 0-15,0 0 0 0,1 1 0 0,0 0 0 16,1-2 0-16,1 2 0 0,0 0 0 0,1 0 0 16,-1-1 0-16,0 2 0 0,-3-1 0 0,1 0 0 0,-2-1 0 15,1 0 128-15,-2 0-128 0,-2 1 0 16,1 0 0-16,0 0 0 0,-1 0 0 0,2 0 0 15,0 0 0-15,0 1 0 0,0 1 0 0,0 0-128 16,-2 0 128-16,2-1 0 0,1 1 0 0,0-2 0 16,2 1 0-16,-1 0 0 0,1-1 0 0,0 0 0 0,1 0 0 0,-1 0 0 15,0 0 0-15,-1 0 0 16,-3-1 0-16,0 0 0 0,-1 1 0 0,-1 0 0 16,2 1 0-16,-2-1 0 0,-2 0 0 0,2 0 0 15,0 0 0-15,0 0 0 0,-2 0 0 0,2 0 0 16,1 0 0-16,-1 0 0 0,1-1 0 0,0 1 0 0,0 0 0 0,2 1 0 15,0-1 0-15,0 1 0 0,1 0 0 0,0 0 0 16,-1-1 0-16,1 1 0 0,0 0 0 0,-1 0 0 16,0-1 0-16,0 0 0 0,-1-1 0 0,0 0 0 0,-1 1 0 0,1 0 0 15,-1-1 0-15,-2 1 128 0,2-1-128 16,0 1 0-16,0-2 0 0,-1 1 0 0,2 1 0 0,0-2 0 16,-1 1 0-16,3 0 0 0,0 0 0 0,3 0 0 15,1 1 0-15,1 0 0 0,2 1 0 0,1-1 0 16,0 0 0-16,-1 1 0 0,-3 0 0 0,0 0 0 15,-2-1 0-15,0 2 0 0,0-2 0 0,-1 0 0 16,0 0 0-16,-2 0 0 0,0 0 0 0,0 0 0 16,-1 0 0-16,-1 0 0 0,-2-2 0 0,-3 1 0 15,0-1 0-15,-2 1 128 16,-1 0-720-16,-6 1-144 0,0 0-32 0,0 0 0 16,0 0-3920-16,-8-3-800 0</inkml:trace>
  <inkml:trace contextRef="#ctx0" brushRef="#br0" timeOffset="1493.28">20037 9792 15663 0,'0'0'1392'0,"0"0"-1120"15,0 0-272-15,6-2 0 0,0 1 2720 0,-1-1 480 16,1 0 112-16,0-1 16 0,1 0-1776 0,0 0-336 15,1 0-80-15,0 0-16 0,0 1-288 0,-1 0-64 16,-1 1-16-16,0-1 0 0,1 4-208 0,-1-2-32 16,-6 0-16-16,5 3 0 0,0-1-240 0,-1 3-32 15,-1 0-16-15,0 2 0 0,0 0-80 0,1 1-128 16,-2 0 176-16,0 1-176 0,1-1 128 0,0 1-128 16,0 2 0-16,0-3 0 0,1 1 0 0,-2 1 0 15,1 0 0-15,0-1 0 0,1 0 160 0,-1 1-32 16,-1 0 0-16,0 2 0 0,1-3 352 0,0 1 64 15,0 1 16-15,0 1 0 0,-1 1-560 0,0-3 0 16,0 2 0-16,0 0 0 0,-1 0 192 0,0-1 0 16,1 1-16-16,-1-2 0 0,0 0 16 0,-1-1 0 15,0 0 0-15,1 0 0 0,0 1-48 0,0-1 0 0,0 0 0 0,0 1 0 16,0-1-144-16,1 0 160 0,-1-2-160 0,1 2 160 16,0 0-160-16,0 0 0 15,0 1 0-15,0-3 0 0,1 1 0 0,-1 0 0 16,0 1 0-16,0-1 0 0,0 2 0 0,0-3 0 15,-2 3 128-15,0 1-128 0,0 0 0 0,-1-1 160 16,0 1-160-16,-1 1 160 0,0 0-160 0,-1 0 0 0,1-1 0 16,1 2 0-16,1-1 0 0,-1-1 0 15,1-1 0-15,0 0 0 0,0 1 0 0,0-4 0 0,0 2 0 0,0 0 0 16,0 0 0-16,0 0 0 0,0-2 0 0,0 2 0 0,0-2 192 0,0 2-64 16,-1 0 0-16,0-1 0 0,0 2-128 0,0 0 0 15,-1 0-192-15,1 2 192 0,0 0 0 0,0-1 0 16,0 0 0-16,1 0 0 0,0 0 0 0,0 0 0 15,0-1 0-15,0 0 0 0,1-2 0 0,1 1 0 16,0-2 0-16,0 0 192 0,0 1-192 0,0-2-176 16,1 1 48-16,0 0 0 0,-2 0 128 0,1 1 176 15,-1 0-48-15,0 0 0 0,0 1-128 0,0 1 0 16,0-1 0-16,-1 2 0 0,0-1 0 0,0 0 0 16,0 0 0-16,0 0 0 0,-2-2 0 0,2 1 0 15,-1 1 0-15,1-2 0 0,0 0 0 0,0 0 0 16,0 0 0-16,0-1 0 0,0 0 0 0,0 0 0 15,0 0 0-15,0-1 0 0,0 0 0 0,-1 1 0 0,0 1 0 0,0 0 0 16,0 0 0-16,0 1 0 16,0-1 0-16,0 1 0 0,-1 1 0 0,1 0 0 15,0-1 0-15,0 2 0 0,0-1 0 0,1-1 0 16,0 0 0-16,1 0 0 0,-1-2 0 0,0 2 0 16,1 0 0-16,0-1 0 0,0-1 0 0,0 2 0 15,-1 0-192-15,0 0 192 0,0 1 0 0,0 0 0 0,0-1 0 0,0 1 0 16,-1 0 0-16,0 0 0 0,0 0 0 0,0 1 0 15,0-2 0-15,0 2 0 0,-1-2 0 0,0 1 0 16,1-1 0-16,0 1 0 0,0 0 0 0,0-1 0 16,1 1 0-16,0 0 0 0,-1 1 0 0,1 0 0 15,0-1 0-15,-1 1 0 0,0 1 0 0,0-3 0 16,0 1 0-16,0 3 0 0,-1-3 0 0,1 0 0 16,-1 3 0-16,-1-1 0 0,0 0 0 0,0-1 0 0,-1 0 0 15,0 0 0-15,0 0 0 0,1-2 0 0,-2 0 256 0,1 0-16 16,-1 0-16-16,1 1 0 0,0 1 32 0,0 0 0 15,-1-3 0-15,0 0 0 16,1-1-112-16,0-1-16 0,-1 2 0 0,-1 0 0 0,-1 0-128 0,0 0 0 16,-1-1 0-16,0 0 128 0,-4 1-128 0,2-1-272 15,-2-2 64-15,0-1-13008 16,1-2-2592-16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21:36:03.4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12163 11409 54 0,'-61'-45'27'0,"-8"12"-35"0,56 16 27 0,0-4-21 15,-11-12 1-15,-13-4 0 16,-19-6 1-16,-18-6 2 16,-10 11 1-16,-22 8-1 15,-13 6 0-15,-11 10 0 16,-10 17 1-16,2 15-1 16,1 11 1-16,2 11-3 15,8 14 1-15,8 12-1 16,8 6 1-16,7 6-1 15,17 2 1-15,16 2-1 16,15 12 1-16,19-2 0 16,19-5 0-16,18 5 0 15,18-10 0-15,16 3-1 16,14-15 1-16,21-6 0 0,23-5 0 16,14-10-1-16,21-9 0 15,6-9 0-15,17-15 1 16,6-11-1-16,-2-10 1 15,2-9-1-15,-10-10 0 16,-14-6 0-16,-8-3 0 16,-13-12 0-16,-7 1 0 15,-20-8 1-15,-12-7 0 16,-17-9 0-16,-12-5 0 0,-14 2-1 16,-8 15 0-1,-13-17-3-15,-8 7 0 0,-8 3-5 16,-5 4 1-16,-3 9-7 15,-5 3 1-15,-6 12-2 16,1-12 0-16</inkml:trace>
  <inkml:trace contextRef="#ctx0" brushRef="#br0" timeOffset="8618.01">17928 7671 30 0,'-13'-21'15'0,"10"2"-14"16,6 8 15-16,5-13-14 16,0-11 0-16,0-7 2 15,-3-15 1-15,-8-11-6 16,-12-12 0-16,-17-2 4 15,-18-5 0-15,-27 0-1 16,-32 2 1-16,-26 7 0 0,-21 17 1 16,-29 9-1-16,-13 12 0 15,-25 10 0-15,-4 9 0 16,-14 14-2-16,-16 18 1 16,9 25-2-16,-4 25 1 15,6 14-1-15,16 29 0 16,3 16 0-16,20 18 0 15,38 8-1-15,26 2 1 0,34 10-1 16,30 6 0-16,37 18 0 16,23 3 0-16,32 11 0 15,35-11 0-15,31-1 0 16,30-10 0-16,26-14 1 16,32-17 0-16,15-23-1 15,35-9 1-15,5-27-1 16,11-13 1-16,13-24 0 15,-8-19 0-15,11-21 0 16,-16-21 0-16,-8-21 0 16,0-29 0-16,-8-27-1 15,-6-25 1-15,-18-15-1 16,-23-6 1-16,-19 3-1 16,-22-5 1-16,-23 10 0 15,-29 0 0-15,-19-1-1 16,-18-4 1-16,-19 0-5 15,-18-7 0-15,-9-14-7 16,-12-10 1-16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21:36:59.0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12771 7714 57 0,'0'0'28'0,"114"-21"-24"0,-69 14 28 15,11 0-31-15,15-5 0 16,19 0 1-16,13 5 1 16,-7-2-4-16,9 1 1 15,-1 1 1-15,-6 0 1 16,-16 0-1-16,-8 3 1 15,-3 1-2-15,-7 3 1 16,-6 0-1-16,-8 0 1 16,-5 3-1-16,-8-1 1 15,-5 0-1-15,-8 1 1 0,2-3-1 16,-10 0 0-16,0 0 0 16,-6 0 0-16,-4 0-2 15,-6 2 1-15,-3 0-7 16,-8 1 1-16,1 1-9 15,-6 1 0-15,0 2-1 16,0 0 1-16</inkml:trace>
  <inkml:trace contextRef="#ctx0" brushRef="#br0" timeOffset="18527.16">14687 5249 30 0,'16'-5'15'0,"24"-30"-6"0,-27 16 15 16,3 5-23-16,-3-9 0 16,3-10 1-16,0 7 1 15,0-12-3-15,-3 5 0 16,-3 0 2-16,-4 5 1 15,-4 5-2-15,-4 6 1 16,-1 1-1-16,-2 9 0 16,-1 9-1-16,1 10 1 15,-3 4 0-15,3 3 1 0,2 7 0 16,1 4 0 0,2-6 0-16,2 11 1 0,-2 3 0 15,0 4 0-15,0 5-2 16,0-2 1-16,0 0-1 15,0-3 1-15,3 0-1 16,-3-6 1-16,-3-6-1 16,-2-6 0-16,-3-3 0 15,-3-5 0-15,-2-6-1 16,-3-6 1-16,3-4-2 16,0-7 1-16,5-4-1 15,5-6 1-15,6 1-2 16,5-10 1-16,5-5-4 15,3 1 1-15,-3-6-4 16,0 1 0-16,3 2-6 16,11 0 0-16,-1 10 0 15,1 2 0-15</inkml:trace>
  <inkml:trace contextRef="#ctx0" brushRef="#br0" timeOffset="19157.16">15198 5155 35 0,'8'-14'17'0,"15"16"-17"16,-23-9 34-16,3-7-33 16,2-5 1-16,6-4 0 0,2-3 0 15,3-5-3-15,0 3 0 16,-3 2 2-16,-5 3 1 15,-8 4-1-15,-5 5 1 16,-6 4 0-16,1 10 1 16,-4 5 0-16,-1 11 0 15,-1-1 1-15,0 3 0 16,3 6-1-16,5 2 1 16,5-3-1-16,3 1 0 15,8-8-2-15,0-4 1 16,-3 2-2-16,3-4 0 0,5-1-3 15,6-4 1-15,5-5-7 16,2 4 0-16,8-6-7 16,-2-7 1-16,5-1-1 15,0-2 0-15</inkml:trace>
  <inkml:trace contextRef="#ctx0" brushRef="#br0" timeOffset="19607.37">15669 4873 34 0,'-14'7'17'0,"-4"0"-16"15,10 0 35-15,-3 2-32 16,-2 5 0-16,0 1 2 0,-3 1 0 16,5 0-8-16,4 3 1 15,4 0 4-15,3-2 1 16,5-1-3-16,3-2 1 15,0-2-2-15,3-3 1 16,-1-6-2-16,3-3 1 16,-2-7-4-16,0-5 1 15,-1 0-2-15,1-4 0 16,2-6 0-16,0-1 0 16,0-1 0-16,1 1 0 15,-6 2 4-15,0 4 1 0,-3 8 3 16,-5 4 1-16,0 10 2 15,-3 4 0-15,1 8 1 16,-1-6 1-16,3 4-2 16,3 1 1-16,2 3-4 15,0 2 1-15,3 0-3 16,0-2 1-16,0-3-5 16,3-4 0-16,-1-5-7 15,3-4 0-15,3-8-7 16,0-4 1-16,8-1-1 15,2-11 1-15</inkml:trace>
  <inkml:trace contextRef="#ctx0" brushRef="#br0" timeOffset="19848.91">16055 4588 46 0,'-3'10'23'0,"11"18"-25"0,-8-19 51 15,3 5-46-15,-3-2 0 16,0 9 2-16,0 10 0 16,3-1-7-16,-3 3 1 15,0 5 4-15,0-3 0 16,2-7-3-16,1-2 0 16,-1 0-7-16,1-7 1 15,0-5-9-15,7-4 1 0,-2-1-3 16,3-2 0-16</inkml:trace>
  <inkml:trace contextRef="#ctx0" brushRef="#br0" timeOffset="19999.24">16021 4875 35 0,'7'-2'17'0,"17"-10"-21"15,-21 7 30-15,5 1-26 16,2-3 0-16,6-3-6 15,0 1 1-15,0-1-2 16,3-1 1-16</inkml:trace>
  <inkml:trace contextRef="#ctx0" brushRef="#br0" timeOffset="20222.68">16267 4753 42 0,'-8'12'21'0,"8"18"-19"0,0-25 38 16,2 4-38-16,1 3 1 15,0 0 1-15,2 2 0 16,0 0-5-16,0 2 0 16,1 3 3-16,2 0 1 15,-3-5-2-15,3 0 0 16,-3-7-3-16,3-2 0 16,0-5-5-16,3-7 0 15,-1-2-6-15,3-3 1 16,1 0-3-16,2-4 0 0</inkml:trace>
  <inkml:trace contextRef="#ctx0" brushRef="#br0" timeOffset="20449.45">16470 4701 43 0,'-2'0'21'0,"2"21"-25"15,0-14 43-15,2 5-36 16,-2 2 1-16,3 5 0 15,0-3 1-15,-3-1-7 16,0 6 1-16,2-5 3 16,-4-2 1-16,4 0-3 15,-2 0 1-15,0-6-4 16,3-6 0-16,2-7-6 16,0 0 1-16,3-2-7 15,6-2 0-15</inkml:trace>
  <inkml:trace contextRef="#ctx0" brushRef="#br0" timeOffset="20763.21">16595 4713 35 0,'-11'0'17'0,"3"19"-8"0,8-12 27 16,-2 4-33-16,2 4 1 15,0-1 1-15,0 2 1 16,0 3-7-16,0 4 0 0,0-1 5 15,0-1 0-15,0 0-2 16,0-2 1-16,0-7-2 16,0-3 1-16,0-7-3 15,0-6 1-15,2-6-2 16,1 1 0-16,2-8-1 16,-2 3 1-16,2-2-1 15,0-1 0-15,1-4-1 16,2-2 0-16,2-1-2 15,1 8 0-15,-1 4-6 16,4-7 1-16,-1 7-2 16,5 3 1-16</inkml:trace>
  <inkml:trace contextRef="#ctx0" brushRef="#br0" timeOffset="21168.12">16875 4903 39 0,'13'-7'19'0,"-7"-9"-25"0,-1 6 38 16,0-1-31-16,1-8 0 15,1-5 0-15,1 1 1 16,-2-1-2-16,-1 1 0 15,-2 2 3-15,-6 2 0 16,-2 5 0-16,-3 4 0 0,0 8 1 16,5 4 0-16,-2 1-1 15,0 4 1-15,-3 2-1 16,2 5 0-16,6 7-1 16,0 3 1-16,3-3-2 15,-3 0 1-15,3 5-2 16,2-5 1-16,3 0-1 15,2-2 1-15,6-2-2 16,3-3 0-16,2-10-5 16,3-4 0-16,0-7-7 15,-1-2 0 1</inkml:trace>
  <inkml:trace contextRef="#ctx0" brushRef="#br0" timeOffset="21499.97">17373 4776 24 0,'0'0'12'0,"10"-2"-17"15,-5 0 1-15,3 2-2 16,3 2 0-16</inkml:trace>
  <inkml:trace contextRef="#ctx0" brushRef="#br0" timeOffset="21634.12">17407 4884 37 0,'0'10'18'0,"5"-3"-25"0,-2-7 36 15,0 0-33-15,2 0 0 16,0-2-15 0,3 4 1-16</inkml:trace>
  <inkml:trace contextRef="#ctx0" brushRef="#br0" timeOffset="22309.59">17859 4950 29 0,'8'-4'14'0,"19"-15"-11"16,-17 12 20-16,1-5-21 15,2-2 1-15,6-5 1 0,2-2 0 16,-3-7-5-16,-2 7 0 16,0-3 3-16,0 3 1 15,-5-5-2-15,-3 5 1 16,-8 4-1-16,-3 3 0 16,-5 7-1-16,-5 7 1 15,-1 5 1-15,1 0 0 16,0 4 0-16,2 7 1 15,4 6 0-15,-1 1 0 16,2 8 0-16,6 4 1 16,6-2-1-16,-1 2 0 0,0 3 0 15,0-1 0-15,3-1-1 16,-2-3 1-16,-4-12-1 16,-2 0 1-16,-5-2-1 15,0-5 0-15,-3-2-1 16,-3-5 1-16,-5-5-2 15,3-2 1-15,0 0-3 16,2 2 1-16,6-6-4 16,5-8 1-16,8-9-5 15,5 0 1-15,11-8-7 16,13-3 0-16,0-1-1 16,0 2 0-16</inkml:trace>
  <inkml:trace contextRef="#ctx0" brushRef="#br0" timeOffset="22700.02">18304 4682 43 0,'-5'14'21'0,"-6"-4"-18"0,8-6 42 15,1 6-43-15,-1 2 1 16,3 2 1-16,0 2 1 16,0 1-7-16,3-1 1 15,-3 3 3-15,0-5 1 0,0-2-2 16,0 0 1-16,0-5-2 16,0-3 1-16,0-4-1 15,0-4 0-15,0-3 0 16,2-3 0-16,1-6-1 15,0-8 1-15,2 5-1 16,3 3 0-16,2-1 0 16,1 1 0-16,5 0-2 15,-3-1 1-15,6-2-4 16,2 5 1-16,0 2-6 16,0 3 1-16,3 4-6 15,0 5 1-15</inkml:trace>
  <inkml:trace contextRef="#ctx0" brushRef="#br0" timeOffset="23075.86">18550 4849 29 0,'0'-2'14'0,"11"-5"-10"0,-6 0 21 16,3-3-23-16,0-4 1 15,2-7 1-15,1 5 1 16,-1-3-6-16,1 0 0 16,-6 0 4-16,-2 3 1 0,-6-1-1 15,-2 10 0-15,-6 5 1 16,1 4 0-16,-1 3 1 16,1-3 0-16,2 8 0 15,0-1 1-15,3 5-1 16,2 3 0-16,3 1-2 15,5 1 1-15,6 0-3 16,2-5 1-16,6-2-4 16,4-3 1-16,4-2-6 15,2-4 0-15,8-6-6 16,0-1 1-16,0-6-6 16,-3-6 1-16,-2 2 0 15,-5-3 1-15</inkml:trace>
  <inkml:trace contextRef="#ctx0" brushRef="#br0" timeOffset="23495.92">18976 4668 38 0,'-11'-5'19'0,"-2"15"-14"0,8-8 41 16,-6 3-40-1,-2 4 0-15,-3 3 4 0,3 5 0 16,2 1-13-16,3-1 0 16,3-1 8-16,5 1 1 15,5-3-4-15,6-2 1 16,2-5-3-16,-2-5 0 15,2-4-4-15,0-10 1 16,3-2-4-16,3-3 1 16,-1 1-1-16,1-5 0 15,-6 2 0-15,-3 2 1 16,-2 3 3-16,-5 3 1 0,0 6 4 16,-3 0 0-16,-3 10 3 15,0 0 0-15,1-1 1 16,-1 6 1-16,3 1-1 15,3 8 1-15,2 2-2 16,0 1 0-16,1 3-2 16,-4-6 1-16,1 14-2 15,-3-7 1-15,0 0-2 16,0 2 1-16,0-2-2 16,0-2 1-16,0-6-4 15,-3-1 0-15,3-5-7 16,-2-5 0-16,2-5-8 15,8-2 1-15,0-2-3 16,2-1 0-16</inkml:trace>
  <inkml:trace contextRef="#ctx0" brushRef="#br0" timeOffset="24396.69">19669 4638 36 0,'-10'-17'18'0,"-14"12"-14"16,16 8 32-16,-5 4-32 16,-3 5 1-16,0 2 2 15,0-3 0-15,0 4-9 16,5 6 1-16,4 0 6 15,1 0 0-15,6 0-2 16,6 0 0-16,1-2-2 16,7-5 0-16,2-2-1 15,7-7 1-15,4-5-1 0,-1-5 0 16,-2-4-1-16,0-8 1 16,-6 1-1-16,-2 2 1 15,-5-3 0-15,-6 1 0 16,-5-1-1-16,-2 3 1 15,-1 0 0-15,0 0 0 16,1 7-1-16,-1 2 1 16,3 0-1-16,5 5 1 15,3 0-1-15,0 0 1 16,-3 0 0-16,3 0 0 0,3 0-1 16,2-4 1-16,8-3-2 15,1-3 0-15,4-2 0 16,-5-2 1-16,0 5-1 15,-2-3 1-15,-6-2-1 16,-2 5 1-16,-6-1 1 16,-8 3 1-16,-2 7-1 15,-3 3 1-15,-3 1 0 16,1 6 1-16,-1 9 0 16,3 4 0-16,0 1 0 15,3 4 0 1,8 26 0-1,2 0 1-15,-2-7 0 16,2-7 0-16,-2-2-1 16,-3-3 0-16,-3-7 0 15,-2-7 1-15,-6-7-1 16,-2-7 0-16,-3-7-2 0,0-4 1 16,3-1-2-16,2-2 1 15,3-5-5-15,6-2 1 16,7-7-4-16,6-3 1 15,7-6-7-15,14-1 1 16,5 1-5-16,8-3 1 16,0 7 2-16,8 0 1 15</inkml:trace>
  <inkml:trace contextRef="#ctx0" brushRef="#br0" timeOffset="25476.86">20450 4696 35 0,'18'-14'17'0,"27"-23"-21"0,-29 22 37 0,0 1-33 15,-3-11 1-15,3-4-1 16,-3 1 1-16,0 2-1 16,-7 5 1-16,-6 5 0 15,0 4 1-15,-6 7 1 16,-7 3 0-16,0 6 1 15,-3 8 1-15,0 7 0 16,0-5 0-16,3 5 0 16,3 2 1-16,4 3-3 15,6 2 1-15,6-3-2 16,4-2 1-16,6-4-3 16,-3-3 1-16,0-5-6 0,3-2 0 15,3-4-7-15,7-6 1 16,3-4-6-16,1 0 1 15</inkml:trace>
  <inkml:trace contextRef="#ctx0" brushRef="#br0" timeOffset="25972.99">20995 4440 37 0,'-14'-5'18'0,"-15"10"-11"15,16 0 28-15,-5 4-31 16,-4 8 1-16,1 1 3 16,0-3 0-16,3 1-10 15,2 0 1-15,5 3 5 16,3-2 1-16,8-3-3 15,3-2 1-15,7-5-3 16,4-5 1-16,4-7-2 16,6 1 0-16,0-6-1 15,0-6 0-15,-3-3 0 16,-5-2 0-16,0 2 0 16,-6 5 0-16,-2 0 1 15,-3 2 0-15,1 7 3 0,-1 5 0 16,-5 3 1-16,0 6 1 15,0 0 0-15,3 8 1 16,-1-5-1-16,-4 2 1 16,4 2-2-16,-2 1 0 15,0-1-2-15,3-2 1 16,0-2-4-16,2-3 0 16,5-4-6-16,4-7 0 15,4-5-8-15,6-5 1 16,5 3-5-16,-2-6 0 0</inkml:trace>
  <inkml:trace contextRef="#ctx0" brushRef="#br0" timeOffset="26618.1">21291 4386 42 0,'-21'7'21'0,"2"16"-18"16,14-15 38-16,-3-1-37 15,0 4 0-15,3 6 1 16,2 4 1-16,3-2-8 15,6-10 0-15,4 3 4 16,3-3 1-16,9-2-2 16,4 0 0-16,-2-4-2 15,5-10 1-15,3-12-1 16,5-2 0-16,2-22 0 16,1 3 0-16,-6-7-2 15,-4 3 1-15,-7 1 0 0,-7 6 1 16,-8 4 0-16,-8 7 0 15,-5 12 1-15,-6 9 0 16,-5 3 3-16,-2 9 0 16,-1 12 0-16,1 0 1 15,2 13 0-15,3 4 1 16,5 1-1-16,3 3 0 16,2 0-1-16,0-7 0 15,6 0-2-15,2 0 1 16,3-7-1-16,3-7 0 15,2-7-1-15,0-8 1 0,3-1-2 16,0-8 1-16,0-9-1 16,2-3 1-16,-2-4-1 15,0 0 0-15,-3-3-1 16,1 6 1-16,-1 4 0 16,-3 2 0-16,1 5 0 15,-1 2 1-15,4 3 0 16,2 2 1-16,-3 4-1 15,3 6 1-15,-3-6-1 16,0 11 1-16,-2 1-1 16,-1 5 1-16,-2 0-1 15,-2-6 1-15,-1-1-1 16,-3-3 1-16,1-1-2 16,0-3 1-16,2-2-7 15,0-3 1-15,1 3-9 16,7-3 0-16,3-4-4 15,2-5 0-15,-2-3 1 0,-3-2 0 16</inkml:trace>
  <inkml:trace contextRef="#ctx0" brushRef="#br0" timeOffset="27188.85">22431 4301 25 0,'-2'-9'12'0,"-4"-1247"-9"16,4 2491 27-16,-3-1240-27 16,-6 0 0-16,-2 3 2 15,-6 4 1-15,1 3-7 16,2-3 0-16,3 1 5 15,2 4 0-15,6 4-2 0,2 1 1 16,6 5-1-16,5 2 0 16,2-1 0-16,3 1 0 15,3 2 0-15,-2-2 0 16,-4 0 1-16,-2 2 0 16,-5 3 1-16,-6-3 0 15,-5-7-1-15,-2-2 1 16,-4-5-2-16,-2-3 1 15,3-4-3-15,0 3 1 16,2-8-4-16,3 0 1 16,3-2-5-16,3 0 1 0,4-4-4 15,6-1 0-15,3 0-5 16,7 0 1-16,3 0 0 16,-2 5 0-16</inkml:trace>
  <inkml:trace contextRef="#ctx0" brushRef="#br0" timeOffset="28389.8">22611 4452 28 0,'14'0'14'0,"9"0"-10"0,-17-5 27 16,2-2-30-16,2-5 1 15,3-2 1-15,1 0 0 16,-1-5-4-16,-3-2 1 16,-4 7 2-16,-6 2 0 15,-3 3-1-15,-5-1 1 16,0 3-1-16,0 7 0 15,0 5 2-15,0 7 0 16,3 2 1-16,2 0 0 16,1 2 1-16,-1 1 0 0,3-1-1 15,-2 1 1 1,2 2-2-16,0-5 0 0,5 0-2 16,3-5 0-16,2-2-1 15,4-4 1-15,-1-6-2 16,3-1 1-16,-3-3 0 15,0-5 0-15,0 2 0 16,-2 1 0-16,0-3 0 16,-4 3 0-16,1 2 0 15,0 2 0-15,0 0 0 16,-2 3 0-16,-1 2 0 16,0 0 0-16,3 2 1 15,-3 3 1-15,1 0-1 16,-1 2 1-16,0-2 0 15,1 2 0-15,-1-3 0 16,3 1 0-16,-3 0-2 0,0 2 1 16,1-3-1-16,-1-1 0 15,-2-3 0-15,-1-3 0 16,1 1-2-16,2-5 0 16,0 0-1-16,1-2 0 15,-1-1-1-15,0 1 1 16,1-3 0-16,-1 3 0 15,3-3 1-15,0 2 0 16,0 6 2-16,2-1 1 16,1 5 0-16,-1 5 0 0,1-3 0 15,0 5 1-15,-3 0 0 16,0 0 0-16,-1 0-2 16,1 0 1-16,0 3-1 15,0-6 1-15,3-1-6 16,-1-3 0-16,1-7-6 15,2-5 1-15,3-12-6 16,3-1 1-16,-1-1-2 16,1-7 1-16</inkml:trace>
  <inkml:trace contextRef="#ctx0" brushRef="#br0" timeOffset="28585.86">23294 4012 44 0,'-5'7'22'0,"-1"5"-24"16,6-5 48-16,-2 5-44 15,-1 9 1-15,0 2 1 16,1 8 1-16,-1-1-7 0,3 6 1 16,0 4 3-16,0 0 0 15,0-7-4-15,3-5 1 16,2-7-7-16,0-2 1 16,3-10-7-16,0-2 1 15,-5-4-3-15,-3-10 1 16</inkml:trace>
  <inkml:trace contextRef="#ctx0" brushRef="#br0" timeOffset="28722.04">23106 4254 40 0,'-18'-7'20'0,"23"-2"-24"0,0 4 39 16,8 3-35-16,9-1 1 0,7-1-1 16,5-1 1-16,3 0-6 15,-5 1 1-15,5-1-7 16,0 2 0-16</inkml:trace>
  <inkml:trace contextRef="#ctx0" brushRef="#br0" timeOffset="28886.85">23471 4217 45 0,'-18'28'22'0,"-1"-5"-14"16,14-13 37-16,0-1-43 15,2 8 0-15,3-1 0 16,0-2 0-16,0-4-6 15,3-1 1-15,-1-4-7 16,4-3 1-16,-1-2-7 0,-3-7 0 16</inkml:trace>
  <inkml:trace contextRef="#ctx0" brushRef="#br0" timeOffset="28990.65">23484 4094 18 0,'0'3'9'0,"16"-6"-24"0,-8 6 5 16</inkml:trace>
  <inkml:trace contextRef="#ctx0" brushRef="#br0" timeOffset="29785.64">23548 4247 47 0,'-8'24'23'16,"5"-10"-21"-16,3-7 47 0,0 5-47 15,0-3 1-15,3 3 0 16,0-5 1-16,-1 2-6 16,4-4 1-16,2 0 2 15,-1-8 1-15,1 1-2 16,3-7 0-16,0-3-1 16,2 0 0-16,-3-7-1 15,4-4 1-15,-1 2-1 16,-3-3 1-16,1 10-1 15,-3 2 1-15,0 3 1 16,-3 2 0-16,0 0 2 16,-2 4 0-16,0 6 0 15,-1 1 0-15,4 6 1 16,-1-3 0-16,0 5-1 0,1-1 1 16,-1-1-2-16,0 1 0 15,0-1 0-15,1-1 0 16,-1 1-1-16,0-3 0 15,-2-3 0-15,0 1 0 16,-1 0 0-16,-2-5 0 16,0 2-1-16,0 1 0 15,0-3-1-15,0-5 0 16,0 2-1-16,0 1 0 16,0-3-1-16,0 1 1 0,3-8 0 15,0 0 0-15,2 0 1 16,0-2 0-16,3 5 1 15,0 0 0-15,3 1 1 16,-1 4 0-16,1 1 0 16,-1 3 1-16,-2 3 1 15,0 1 0-15,0 4 0 16,-3 1 1-16,1 0-1 16,-4 1 1-16,1-1-1 15,-3-2 0-15,0 0-1 16,3-2 0-16,-1-3-1 15,-2 3 0-15,0 2 0 16,0 0 0-16,-2 3 0 16,-1-6 0-16,0 3 0 15,1 0 0-15,2 3 0 16,0-6 0-16,0 4 0 0,2-6 0 16,1 5-1-16,0 0 1 15,-1 0 0-15,1-2 0 16,0 2 0-16,-3-5 0 15,5 0-3-15,-5-2 1 16,3-2-7-16,-1-3 0 16,9 1-6-16,2-6 0 15,3 3-2-15,-3 3 1 16</inkml:trace>
  <inkml:trace contextRef="#ctx0" brushRef="#br0" timeOffset="30537.15">23918 4271 37 0,'11'0'18'0,"15"-7"-22"16,-20 4 36-16,15-6-32 16,0-5 0-16,3 0 0 15,2 0 1-15,-5 2-1 16,-2 5 1-16,-6-10 0 15,-8 8 0-15,-5-1 2 16,-5 6 0-16,-3 4 2 16,-2 0 1-16,-1 2 0 15,1-2 0-15,-1 5 0 16,3 2 1-16,3 2-3 0,2 3 1 16,3 0-3-16,3 2 1 15,2 0-3-15,3-2 1 16,3-5-1-16,2 0 0 15,0-2-1-15,3-3 1 16,-3-2-2-16,0-2 0 16,-2-3 0-16,-3 0 1 15,0 0-1-15,0-4 0 16,-3 2 1-16,0 0 1 16,-2 0 0-16,2 2 1 15,1 0 0-15,1 3 0 0,1 2 1 16,0 2 0-16,3 3 0 15,-3 0 0-15,2 0 0 16,1-1 0-16,0 1-1 16,-1 2 1-16,-5 2-2 15,1-1 1-15,-1-4-1 16,-2 1 0 0,-3 0-4-1,2-3 0-15,-2-2-1 16,0 0 0-16,0 0 0 15,3-5 1-15,0 1-1 16,-3-1 1-16,2-2 3 16,-2 0 1-16,3-3 1 15,0 3 0-15,2 0 0 16,0 0 0-16,3 2 0 0,0 5 1 16,0 0-1-16,3 3 1 15,-4 2-1-15,4-1 0 16,0 1-1-16,-1 0 0 15,3-1-5-15,3-1 1 16,0-6-7-16,3-1 1 16,2-3-5-16,-3-3 1 15,4-4-1-15,-9 0 0 16</inkml:trace>
  <inkml:trace contextRef="#ctx0" brushRef="#br0" timeOffset="30734.09">24596 4000 29 0,'-6'-7'14'0,"6"10"-11"0,0-1 29 0,0 3-30 16,0 2 1-16,0 4 1 16,3 6 1-16,-3 9-5 15,0-7 0-15,-3 9 3 16,1 5 1-16,-1-5-3 16,0 0 0-16,3 3-6 15,3-5 0-15,0-5-8 16,2-10 0-16,3 1 0 15,0-7 0-15</inkml:trace>
  <inkml:trace contextRef="#ctx0" brushRef="#br0" timeOffset="30897.98">24440 4162 39 0,'-19'-4'19'0,"24"-1"-23"0,3 5 42 15,6 0-37-15,7 0 0 16,5 0 0-16,1 0 1 15,4-2-4-15,6 2 0 16,-8 0-6-16,-5 0 0 16,0 2-4-16,0 5 0 15</inkml:trace>
  <inkml:trace contextRef="#ctx0" brushRef="#br0" timeOffset="31572.75">22693 4896 43 0,'-5'17'21'0,"8"23"-15"0,-3-31 39 15,2 1-42-15,1 4 1 16,2 2 0-16,3 3 1 16,0-3-6-16,3-2 0 15,2-2 4-15,0-5 0 16,3-4-2-16,0-8 0 16,0-4-1-16,2-8 1 15,1-2-1-15,-1-4 0 0,-4-1-1 16,-4 5 1-16,-2 3 1 15,-3 7 0 1,1 4 0-16,-4 10 0 0,1 4 0 16,2-4 0-16,1 4 0 15,-1 3 0-15,5 0-1 16,1-1 1-16,2 1-1 16,3-2 1-16,3-3-1 15,-3-5 1-15,-1-4-1 16,-1-3 1-16,2-5-1 15,-1-6 0-15,1-5 0 16,0 2 0-16,-3 3-3 16,-2-3 0-16,-3 5-4 15,-3 2 0-15,0 2-6 16,3 3 1-16,3 0-4 16,2 0 0-16,0 3 0 15,-2 6 0-15</inkml:trace>
  <inkml:trace contextRef="#ctx0" brushRef="#br0" timeOffset="32563.52">23331 4807 35 0,'-16'-5'17'0,"-5"26"-15"0,13-16 36 16,-3 2-34-16,1 5 0 15,-3 0 2-15,-1 4 1 16,4 1-8-16,-1 4 0 0,6-5 5 15,2-2 0-15,6-2-2 16,5 0 1-16,5-5-2 16,0-5 0-16,3 3-2 15,0-7 1-15,-3-3-1 16,1-5 1-16,-7-1-2 16,1-3 1-16,-2 2-3 15,-1 0 1-15,0 0-3 16,3 1 0-16,0-1-4 15,3 2 1-15,-1-1-3 16,1 1 1-16,2 3-1 16,-2-5 0-16,-1 5 11 31,64-19 1-31,-140 57 5 16,72-24 0-16,1 5 6 15,-4 2 0-15,0 2 4 16,-3 8 0-16,0-5-7 0,-3-3 0 15,0-2-3-15,1 0 1 16,-1-2-3-16,3-2 1 16,0-6-3-16,0-4 1 15,0 0-2-15,3-4 1 16,-1-8-2-16,1 0 1 16,2 0-1-16,3-2 1 15,0 0-3-15,-2-2 1 16,-1 4-3-16,3 0 0 0,2 0-2 15,4 1 0-15,1-1-3 16,7 2 0-16,-1 1-2 16,0 0 1-16,3-1-1 15,-3-2 1-15,0 1 3 32,56-15 8-32,-135 47 3 15,71-21 0-15,-8 0 7 16,-5 2 0-16,-5 5 5 15,-6 3 0-15,-2 2-4 16,0-1 0-16,0 6-3 16,2-3 0-16,0 0-4 15,3 2 0-15,3-1-2 16,10-1 0-16,1-5-3 16,4-4 1-16,6-3-2 15,0-7 0-15,3-4-4 16,-1-3 0-16,1-2-2 15,2-5 1-15,-3-2-2 0,1-7 1 16,-3 0 1-16,-6 2 1 16,1 0 4-16,-6 0 1 15,1 3 5-15,-4 4 0 16,-2 5 4-16,0 7 0 16,-2 4 1-16,-1 8 0 15,3 4-1-15,0 1 1 16,3 13-2-16,-1 3 0 15,3 2-3-15,1 3 0 16,-1 0-1-16,0 6 0 0,1-9-6 16,2-2 0-16,-1 3-11 15,4-4 0-15,2-3-5 16,-10-6 0-16,-6 1-1 16,-2 11 0-16</inkml:trace>
  <inkml:trace contextRef="#ctx0" brushRef="#br0" timeOffset="43838.51">14401 8843 44 0,'19'-61'22'0,"-14"-22"-22"15,-5 53 23-15,0-20-23 16,-5-13 1-16,-8-8 3 16,-22-4 1-16,-18-10-5 15,-18 1 1-15,-32 6 1 16,-27 3 1-16,-34 7-1 16,-34 13 0-16,-30 11-2 15,-31 8 1-15,-22 15-2 16,-15 14 1-16,-6 19-1 0,-18 12 1 15,-3 20-2-15,11 29 0 16,13 16 0-16,11 13 1 16,39 13-1-16,11 2 0 15,32 18 0-15,26 15 1 16,16 3 1-16,18 23 0 16,27 8-1-16,26 13 1 15,25 6 0-15,31-6 0 16,34 12 0-16,40 1 0 0,29 6 2 15,37-14 0-15,32-13 0 16,58-8 0-16,24-24 1 16,35-30 0-16,31-23-1 15,26-31 1-15,14-26-2 16,18-24 1-16,19-30-1 16,-16-33 0-16,-8-26-1 15,-8-23 1-15,-8-22 0 16,-21-13 0-16,-31-13 0 15,-17-13 0-15,-31-1-1 16,-48-6 1-16,-27-8 0 16,-26-16 0-16,-29-12-4 15,-29-23 0-15,-27 4-2 16,-26 3 0-16,-18 23-1 16,-25 17 1-16,-20 18-5 15,-17 26 1-15,1 29-3 16,-24 18 1-16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21:38:33.96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61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3T21:40:20.642"/>
    </inkml:context>
  </inkml:definitions>
  <inkml:trace contextRef="#ctx0" brushRef="#br0">1244 6931 48 0,'0'0'24'0,"5"54"-16"0,-5-38 24 15,0 8-32-15,0 6 1 16,2 3 0-16,-2-9 1 16,0 2-3-16,6 2 1 15,-6-7 1-15,0-7 1 16,0-7-1-16,-6-7 0 0,4-5 0 15,2-11 0-15,-5-8-1 16,5-16 1-16,0-2-1 16,0-12 0-16,0 5 0 15,5-3 0-15,3-2-1 16,0 9 1-16,8 3-1 16,-3 4 1-16,3 8-1 15,5 4 1-15,-5 12-1 16,0 9 1-16,-1 3-1 15,-1 9 1-15,-1 9 0 16,-5 5 0-16,2 0 0 16,-4 8 0-16,-6-1 0 15,-6 0 0-15,4-2 0 16,-6-5 1-16,0 0-1 16,3-4 1-16,-3-3-1 15,-6 0 1-15,7-7-1 0,-1-5 0 16,5 3 0-16,-2-3 0 15,5 3 0-15,0-3 0 16,0 1-1-16,0 4 0 16,0 0 0-16,5 5 1 15,-2-3-1-15,5 3 1 16,5 0 0-16,0-1 0 16,-2-4 0-16,4 1 0 15,7-1 0-15,-6 0 0 16,5 0 0-16,0 0 0 0,-5 0 0 15,5 0 0-15,-5 0-1 16,0-2 1-16,-3-1 0 16,-3 1 0-16,4-3 0 15,-6 1 1-15,5-1-1 16,-5 0 0-16,0 1 0 16,0-1 0-16,0 0-1 15,-3-2 1-15,3 3-1 16,-6-1 1-16,4-2 0 15,-6 0 0-15,2 3 0 16,-2-3 1-16,0 0-1 16,0 0 0-16,0 0 0 15,6-3 0-15,2 1-1 16,-3-1 1-16,-5 1-1 16,8-3 0-16,-5 3-2 15,2-3 0-15,-5 3-1 0,2-3 0 16,4 3-4-16,-6 2 0 15,8 0-5-15,-3 2 0 16,-2 1 1-16,2-10 0 16</inkml:trace>
  <inkml:trace contextRef="#ctx0" brushRef="#br0" timeOffset="434.32">1773 7022 35 0,'21'-23'17'0,"11"-8"-21"15,-27 19 37-15,11-4-32 16,-6-7 0-16,4-6 1 16,-1 6 0-16,-5-3-3 15,5 2 1-15,-10 3 1 16,-3 5 1-16,-3 4-1 16,-8 7 0-16,1 8 1 15,2 4 1-15,-5 0 0 0,5 7 0 16,0 5 1-1,3 4 0-15,5 1 0 0,5 2 0 16,-3-3-1-16,6 5 0 16,11-4-2-16,-3-5 1 15,5-10-5-15,3-2 1 16,0-9-8-16,-1-5 0 16,4-7-6-16,2-3 1 15</inkml:trace>
  <inkml:trace contextRef="#ctx0" brushRef="#br0" timeOffset="689.31">2154 6799 42 0,'-8'0'21'0,"2"33"-14"0,6-24 33 0,0 5-38 15,0 3 0-15,6-1 1 16,-6 3 0-16,0 2-4 16,2 3 0-16,4-5 3 15,-1-5 0-15,-2-5-2 16,2-7 1-16,-2-6 0 15,2-6 0-15,-5-4-1 16,0-7 0-16,0-5-1 16,0 0 0-16,0 5-3 15,3-2 1-15,4-1-5 16,7 1 1-16,-1 1-7 16,3 4 1-16,13 4-1 15,0-1 0-15</inkml:trace>
  <inkml:trace contextRef="#ctx0" brushRef="#br0" timeOffset="2117.06">2400 6773 30 0,'0'-9'15'0,"-13"-3"-9"0,10 10 28 0,-5-1-30 16,-5 6 1-16,-8 4 3 15,-1 2 0-15,-4 5-9 16,5 7 0-16,-3 3 7 16,5-1 0-16,9 3-3 15,2-2 1-15,0-3-2 16,11 0 0-16,5-7-1 16,5-7 0-16,3-9-1 15,7-8 1-15,4-4-2 16,-1-12 1-16,-4 3-1 15,-1-1 0-15,-8 3-1 0,3 2 1 16,-8 3-1-16,-6 4 0 16,4 3 1-16,-6 4 0 15,-6 5 0-15,6 5 1 16,0 0 0-16,6 4 0 16,-6 10 0-16,5 4 0 15,3 8 1-15,-5 6 0 16,2 1 1-16,3 0 0 15,-6 2 0-15,4-3 0 16,-6-4 0-16,2-5 0 16,-2 5 0-16,-2-11 0 15,-6-1-1-15,0-5 1 0,-8-4-1 16,3-10 1-16,-3-4-2 16,3 2 1-16,-1-7-5 15,7-7 0-15,7-7-7 16,7-3 1-16,12-14-7 15,5 3 1-15,5 0-2 16,0-3 1-16</inkml:trace>
  <inkml:trace contextRef="#ctx0" brushRef="#br0" timeOffset="7956.42">2638 6672 41 0,'-16'21'20'0,"13"26"-8"0,3-35 21 16,0 0-30-16,0-1 0 0,3 8 1 16,5 2 1-16,-5 1-7 15,2-4 1-15,-2-1 4 16,2-3 0-16,-5-5-2 15,0-6 0-15,0-8 0 16,0-7 0-16,-8-7-1 16,8 3 1-16,-5-5-1 15,5-5 1-15,5-2-1 16,-2 4 0-16,4 3-3 16,1 2 1-16,3 3-7 15,-3 6 1-15,0 6-8 16,8 4 0-16</inkml:trace>
  <inkml:trace contextRef="#ctx0" brushRef="#br0" timeOffset="8257.84">2858 6827 34 0,'15'-30'17'0,"-4"-10"-14"0,-11 25 22 15,8-1-23-15,-8 2 1 16,0-3 1-16,0 8 1 16,0 4-5-16,-8 3 1 15,-3 7 4-15,1 4 1 0,2 8-1 16,-5 1 1-16,5-6-1 16,0 7 0-16,8 2-2 15,0 0 0-15,2-2-1 16,9 0 0-16,-3-5-5 15,3-2 1-15,2-5-10 16,3-5 1-16,5-4-6 16,8-12 1-16</inkml:trace>
  <inkml:trace contextRef="#ctx0" brushRef="#br0" timeOffset="8586.93">3194 6578 43 0,'-3'-17'21'0,"-18"20"-16"16,13-1 34-16,-8 0-38 16,3 3 1-16,-1 5 1 15,4 1 1-15,-3 1-5 0,5 2 1 16,2 3 2-16,4-1 1 31,15 12-2-31,3-4 1 16,5-5-2-16,-2 2 0 15,2 0 0-15,-8 0 1 16,3 0-1-16,-8-4 1 16,-6-3-1-16,-2-2 1 15,-2-1 0-15,-6-1 0 16,-8-3-1-16,3-5 1 0,-3-4-5 16,0 0 0-16,8-8-6 15,3-2 0-15,10-2-7 16,11-5 1-16</inkml:trace>
  <inkml:trace contextRef="#ctx0" brushRef="#br0" timeOffset="9129.22">3453 6550 43 0,'-16'-3'21'0,"-13"10"-13"15,21-4 34-15,0 4-40 16,-5 2 1-16,5 3 0 16,0 4 1-16,0-4-5 0,8 2 0 15,0 5 3-15,0 2 1 16,8 3-2-16,0-1 1 16,5-9-1-16,3 3 0 15,2 2-1-15,1-1 1 16,-8 4-1-16,2-1 1 15,-8-2 0-15,-2-3 1 16,-3-2-1-16,-3-2 0 16,-2-3 0-16,-1-4 1 15,-1-3-2-15,-1-2 0 16,5-2-3-16,-2-7 0 0,5-8-4 16,5 3 0-16,3-7-4 15,0-5 0-15,5-5-5 16,11 3 1-16,-8 5 0 15,5 2 0-15,-5-1 15 32,-82 15 0-32,145 7 7 15,-71 0 1-15,0 7 7 16,-8 7 0-16,8 3 2 16,-8-1 1-16,2 1-11 15,4-10 0-15,2 5-4 16,0-3 0-16,-3-4-8 15,3-3 1-15,0-2-11 16,0-2 0-16,5-5-3 16,-5-7 0-16</inkml:trace>
  <inkml:trace contextRef="#ctx0" brushRef="#br0" timeOffset="9250.74">3670 6493 38 0,'-8'-14'19'0,"21"5"-25"0,-13 9 33 15,3-5-33-15,2 3 0 16,3-1-13-16,0 3 0 16</inkml:trace>
  <inkml:trace contextRef="#ctx0" brushRef="#br0" timeOffset="9998.31">3834 6550 52 0,'-8'9'26'0,"-8"0"-28"0,11-2 50 0,-3 3-46 15,2 2 0-15,-1-1 1 16,4 4 1-16,-5 1-5 16,8 3 0-16,0 0 3 15,0 4 0-15,8-4-2 16,0 0 1-16,0-7-1 15,0-1 0-15,5-6-1 16,-2 2 1-16,2 0-2 16,0-5 0-16,3-6-1 15,-8-3 1-15,2-5-1 16,1-2 0-16,-8-3 0 0,-3 3 1 16,-3-5 0-16,3 3 1 15,-8-5 0-15,5-3 0 16,-2 1 1-16,2 2 0 15,1 2-1-15,4 2 0 16,1 3 0-16,2 2 1 16,1 3-1-16,2 2 1 15,5 5 0-15,0 2 0 16,3 4 1-16,0 3 0 16,0 3 1-16,-3 4 1 0,3 0 0 15,-8 2 0-15,5 1 0 16,-5-1 1-16,0-1-2 15,2-1 0-15,-4-3-1 16,-1 1 1-16,-2-2-2 16,2-6 0-16,-5-1-1 15,0-3 1-15,0-5-1 16,0-2 0-16,0-7-1 16,0-3 1-16,8 1-1 15,-5-1 1-15,2 1-1 16,0 2 1-16,0 2 1 15,6 0 0-15,-8 5 1 16,2 0 0-16,3 5 0 16,0 2 0-16,2 0 0 15,1 2 1-15,0 5-2 16,2 5 1-16,0-3-1 0,-5 8 1 16,8-1-1-16,-8-2 1 15,5-4-3-15,-2-3 1 16,2 0-6-16,0-2 0 15,3-3-7-15,-6-2 1 16,9-5-4-16,-3-9 1 16</inkml:trace>
  <inkml:trace contextRef="#ctx0" brushRef="#br0" timeOffset="10149.94">4498 6408 40 0,'-19'10'20'0,"30"-1"-24"0,-3-9 37 0,-8 0-34 16,8 3 0-16,-8 1-12 16,5 3 1-16,3 0 7 15,0 1 1-15</inkml:trace>
  <inkml:trace contextRef="#ctx0" brushRef="#br0" timeOffset="10299.25">4535 6615 45 0,'0'29'22'0,"0"-20"-22"16,0-9 42-16,0 0-41 16,0 0 0-16,0 0-2 15,0 2 1-15,3-2-7 16,2-4 1-16,3-3-8 16,2 2 1-16</inkml:trace>
  <inkml:trace contextRef="#ctx0" brushRef="#br0" timeOffset="12595.28">5424 6039 42 0,'-13'-7'21'0,"-11"19"-15"0,19-5 32 16,2 5-35-16,-8 4 1 16,1 12 1-16,2-2 1 15,0 0-8-15,0 2 1 16,8-2 4-16,0-2 1 16,0-1-3-16,8-6 1 15,-5-5-1-15,5-10 0 16,2-9-1-16,6-3 0 15,3-8-2-15,2-11 1 16,0 1-1-16,0 2 0 16,-5 5-1-16,-6 2 1 0,1 8-1 15,-3 1 1-15,0 8 1 16,-8 2 1-16,0 5 0 16,0 6 1-16,0 8 1 15,0 0 0-15,-5 7 0 16,2 4 1-16,3 6 0 15,-8-10 1-15,3-1 0 16,-1 1 0-16,1-2 0 16,0-3 0-16,-3 0-1 15,0-2 0-15,-3-5-1 16,3-2 0-16,1-8-3 16,-1-4 0-16,5-7-8 15,-5-4 1-15,8-1-8 16,8 0 0-16,0-2-4 0,5-2 0 15</inkml:trace>
  <inkml:trace contextRef="#ctx0" brushRef="#br0" timeOffset="12821.48">5879 6314 52 0,'8'17'26'0,"0"13"-27"0,-8-25 49 0,0 2-47 16,0 5 0-1,-8 7 1-15,3 0 0 0,-3-1-4 16,-3 4 0-16,1 1-6 16,-1-4 0-16,6-3-8 15,5-6 0-15</inkml:trace>
  <inkml:trace contextRef="#ctx0" brushRef="#br0" timeOffset="13752.29">6305 6124 44 0,'-18'9'22'0,"28"-6"-15"16,-2-3 32-16,0 0-38 16,0-3 1-16,5 1-1 15,3-3 1-15,3 1-5 16,7-1 1-16,-5-2-3 15,3 2 0-15,-8 0-7 16,0 1 1-16,0-3-4 0,-3 2 1 16</inkml:trace>
  <inkml:trace contextRef="#ctx0" brushRef="#br0" timeOffset="14066.61">6683 5851 49 0,'-8'5'24'0,"1"14"-26"0,4-12 49 16,0 2-46-16,-2 3 1 0,0 0-1 16,2-1 1-16,3 1-3 15,0-2 1-15,0-8 1 16,3 0 0-16,2 3-1 15,0 0 1-15,3 4-1 16,5-2 1-16,1-2-1 16,-1-5 0-16,3-3-4 15,0-4 0-15,-1 7-3 16,4-4 0-16,-3-6-5 16,2-1 1-16,4-6-5 15,4-2 1-15</inkml:trace>
  <inkml:trace contextRef="#ctx0" brushRef="#br0" timeOffset="14278.33">6940 5830 46 0,'-8'5'23'0,"8"-1"-21"0,0 1 45 15,-3 4-44-15,1 3 1 16,-1 5 4-16,3 1 0 16,0-3-9-16,0-1 0 15,0 7 6-15,0 0 0 16,0 0-2-16,0 0 1 15,0 1-4-15,3-6 0 16,-1 0-8-16,-2-4 1 16,0-2-7-16,3-3 1 15,2-3-7-15,1-1 0 16</inkml:trace>
  <inkml:trace contextRef="#ctx0" brushRef="#br0" timeOffset="14532.91">7062 5976 45 0,'-13'12'22'0,"10"-3"-21"15,3-7 38-15,0 1-40 16,3-1 1-16,-1 3-7 16,1-3 1-16,5-4 0 0,-3-3 0 31</inkml:trace>
  <inkml:trace contextRef="#ctx0" brushRef="#br0" timeOffset="14832.25">7223 5823 49 0,'3'12'24'0,"10"-22"-18"0,-10 10 35 0,5 3-38 15,2 1 1-15,1 3 3 16,2 5 1-16,0 0-9 15,0 2 1-15,1 2 5 16,-4-4 1-16,1 5-3 16,-3-3 1-16,-3-2-2 15,-5 2 0-15,-5-3-3 16,-3 1 0-16,-3-5-9 16,-2-2 0-16,-3-5-8 15,-5-7 0-15,0-5-2 16,13-4 0-16</inkml:trace>
  <inkml:trace contextRef="#ctx0" brushRef="#br0" timeOffset="14999.15">7218 5724 55 0,'13'-7'27'0,"48"-7"-36"0,-45 9 56 16,8-2-47-16,-6-2 0 15,3-1-2-15,0 1 1 16,1 0-3-16,-1-1 1 15,-5 3-6-15,0 2 0 16,-1 1-6-16,1 1 1 16</inkml:trace>
  <inkml:trace contextRef="#ctx0" brushRef="#br0" timeOffset="15508.14">7718 5877 52 0,'-8'12'26'0,"16"9"-30"0,-5-14 49 15,-3 2-44-15,0 1 0 0,2 4 0 16,-2 0 0-16,-2 0-4 15,-1 0 0-15,3-4-5 16,0-1 1-16,5-4-9 16,3-10 1-16</inkml:trace>
  <inkml:trace contextRef="#ctx0" brushRef="#br0" timeOffset="15644.19">7911 5795 29 0,'13'-5'14'0,"6"-2"-18"16,-14 5 17-16,0-3-26 15,6 0 0-15</inkml:trace>
  <inkml:trace contextRef="#ctx0" brushRef="#br0" timeOffset="15794.66">8120 5766 34 0,'-21'17'17'0,"29"-26"-25"0,-3 9 35 15,0-3-33-15,3-2 1 16,8 1-12-16,0-3 0 16</inkml:trace>
  <inkml:trace contextRef="#ctx0" brushRef="#br0" timeOffset="15943.96">8326 5729 38 0,'6'0'19'0,"12"-5"-25"0,-12 5 34 0,1-2-32 16,1 2 0-16,0-3-16 15,0-1 1-15</inkml:trace>
  <inkml:trace contextRef="#ctx0" brushRef="#br0" timeOffset="18841">1609 7897 37 0,'0'0'18'0,"-6"-44"-11"15,4 39 19-15,-6-2-22 16,-8 11 0-16,-3 8 3 16,1 0 0-16,-3 9-8 15,5 5 0-15,3 5 6 16,-1-6 0-16,6 11-2 15,6 1 0-15,-3-1-1 0,5 1 0 16,5 6-1-16,-3-15 0 16,12 0 0-16,-6-2 0 15,5 0-1-15,3-5 1 16,0-7-3-16,-1-7 1 16,4-7-5-16,-3 0 0 15,-6-14-5-15,9-5 0 16,5-9-6-16,-3 4 1 15</inkml:trace>
  <inkml:trace contextRef="#ctx0" brushRef="#br0" timeOffset="19202.16">1749 8215 36 0,'3'-5'18'0,"23"-21"-21"16,-18 12 30-1,3-9-27-15,4-3 1 0,4-17 0 16,-3-8 0-16,5-6-1 16,-5 3 0-16,0 5 1 15,-11 9 1-15,-5 9-1 16,-5 10 1-16,-3 12 1 16,-5 9 1-16,2 9 0 15,-2 12 0-15,-3 5 0 16,3 7 1-16,5 5-1 15,0-8 1-15,8 5-2 16,0 5 0-16,8-2-2 16,0-3 1-16,0-7-1 0,5-2 0 15,3-4-4-15,5-6 1 16,0-7-6-16,-2-6 1 16,2-6-8-16,8-6 0 15,0 4-1-15,0-4 0 16</inkml:trace>
  <inkml:trace contextRef="#ctx0" brushRef="#br0" timeOffset="19652.09">2204 7874 41 0,'-13'0'20'0,"-3"23"-22"0,8-23 40 0,0 3-36 15,-3 1 1-15,3 6 1 16,1-1 0-16,4 5-5 15,-5 3 0-15,3 1 3 16,-1-3 0-16,4 1-1 16,2 1 1-16,0 1-2 15,2 1 0-15,4-2 0 16,2-3 0-16,0-7-1 16,5-3 1-16,-5-4-1 15,5-4 1-15,3-8-3 16,-6 5 0-16,4-5-1 15,-1-7 1-15,-5-4-1 16,0-1 1-16,0 6 0 0,-8-1 0 16,5 7 3-1,-5 3 1-15,0 2 2 0,0-1 0 16,-5 8 1-16,5 8 1 16,-6 3 0-16,6 6 0 15,0 2-1-15,6-1 1 16,-6-6-3-16,5 2 1 15,3 5-3-15,-5-5 1 16,4-2-6-16,7-5 0 16,-1-5-7-16,3-9 1 15,8 0-5-15,-1-5 0 16</inkml:trace>
  <inkml:trace contextRef="#ctx0" brushRef="#br0" timeOffset="19937.42">2458 7791 41 0,'-19'3'20'0,"9"18"-21"16,10-14 35-16,-5 0-34 16,2 2 1-16,3 3 2 15,0 0 1-15,0 2-4 16,3 3 1-16,2 1 2 16,-2 1 1-16,2 2-2 15,3 0 1-15,0-2-2 16,-8-7 1-16,5-5-1 15,3 3 0-15,-5-3 0 16,-3 2 1-16,0 0-1 16,0-2 1-16,0-4-1 15,0-3 1-15,0 0-5 0,0 0 0 16,0 0-7-16,0-7 1 16,5-10-8-16,3-2 1 15</inkml:trace>
  <inkml:trace contextRef="#ctx0" brushRef="#br0" timeOffset="20266.89">2625 7700 35 0,'5'-3'17'0,"-10"3"-12"0,5 0 24 16,-3 5-27-16,-2 0 1 0,-3 4 3 16,0 3 0-16,0-3-7 15,3 5 0-15,2 3 4 16,3 2 1-16,0 2-2 15,0 0 1-15,8-5-2 16,0 3 0-16,0 2-1 16,2 1 1-16,1-1-1 15,-3 0 1-15,0-2 0 16,0 0 1-16,-8-8-1 16,0-1 1-16,0-1-1 15,-6 3 1-15,4-5-2 16,-3-5 0-16,2-6-4 15,3-6 0-15,0-6-4 16,3-3 0-16,4 0-5 16,1-4 0-16,6-1-2 0,7-2 1 15</inkml:trace>
  <inkml:trace contextRef="#ctx0" brushRef="#br0" timeOffset="20404.12">2789 7784 45 0,'0'19'22'0,"-6"19"-21"0,4-26 44 16,2-3-44-16,0 3 1 15,0-1 0-15,0 1 1 16,0 0-5-16,0-3 1 16,0-2-5-16,0-7 1 15,8-4-10-15,0-3 1 16</inkml:trace>
  <inkml:trace contextRef="#ctx0" brushRef="#br0" timeOffset="20523.18">2826 7664 30 0,'-13'-4'15'0,"26"-13"-14"0,-13 13 14 0,8-1-22 16,-3 5 1-16,3 5-9 15,3-1 0-15</inkml:trace>
  <inkml:trace contextRef="#ctx0" brushRef="#br0" timeOffset="20927.24">2932 7897 35 0,'21'-12'17'0,"8"-39"-20"0,-21 37 31 16,0-8-28-16,5-6 0 16,-5 0 0-16,0 4 1 15,-6 1-1-15,4 4 0 16,-6 3 1-16,-6 6 0 15,4 8 0-15,-6 4 1 16,0-2-1-16,0 10 1 16,3 6-1-16,-1 5 1 15,4 5-1-15,2 12 1 16,0-3 0-16,0 7 0 16,8 1 0-16,-6-8 1 0,4-2-1 15,-1 0 1-15,3-3-1 16,-5-4 1-16,2 0-2 15,-5-9 1-15,-5-3-1 16,2-5 0-16,-5-4-3 16,3-7 0-16,-1-6-3 15,4 1 0-15,4-7-6 16,4-7 0-16,7-5-4 16,-3 0 1-16</inkml:trace>
  <inkml:trace contextRef="#ctx0" brushRef="#br0" timeOffset="21185.12">3220 7693 52 0,'3'28'26'0,"-3"-7"-33"0,0-16 53 16,0 2-45-16,5 5 0 15,-5-1 0-15,0 8 0 16,0-5-2-16,3 3 1 16,2-6 0-16,-5 1 1 15,3-5-6-15,2-4 0 16,-3-10-8-16,6-5 1 16,-2-2-3-16,-1-7 0 15</inkml:trace>
  <inkml:trace contextRef="#ctx0" brushRef="#br0" timeOffset="21273.43">3252 7577 23 0,'-8'-9'11'0,"16"9"-13"0,-6 0 16 0,9-2-25 15,-8 2 0-15</inkml:trace>
  <inkml:trace contextRef="#ctx0" brushRef="#br0" timeOffset="21515.47">3474 7521 43 0,'-29'26'21'0,"0"16"-19"16,21-28 42-16,0-9-42 16,0 7 0-16,3 7 1 0,5-1 1 15,5 1-5-15,-2-2 0 16,10-3 2-16,-5 0 1 15,5-2-6-15,3-5 1 16,2-5-8-16,9-7 0 16,5-6-4-16,2-1 0 15</inkml:trace>
  <inkml:trace contextRef="#ctx0" brushRef="#br0" timeOffset="21904.14">3717 7514 49 0,'-18'19'24'0,"10"16"-20"0,0-26 46 0,0 5-49 16,-3-2 1-16,9-2 0 16,-6-1 1-16,8 5-5 15,0-2 1 1,8 0 1 0,0-8 0-16,5-1-4 15,-2-10 1-15,2 4-4 16,3-6 1-16,0-5-1 15,-1-5 1-15,-1 0 0 16,-1 0 1-16,-5 5 4 16,-6 3 0-16,4 3 4 15,-6 1 1-15,0 7 2 16,0 0 0-16,0 0 0 16,2 5 1-16,1 0-2 0,5 4 1 15,-5 1-3-15,2-1 1 16,3 0-3-16,0 3 0 15,0-2-3-15,5-3 1 16,-5-3-7-16,8-1 1 16,-6-6-7-16,9-6 0 15,-3-3-3-15,-3-2 1 16</inkml:trace>
  <inkml:trace contextRef="#ctx0" brushRef="#br0" timeOffset="22114.83">4016 7225 31 0,'-15'11'15'0,"20"27"-10"0,-5-29 24 0,2 8-27 15,1 2 1-15,0 7 0 16,-1 6 1-16,1-3-5 16,5 1 0-16,-5 3 3 15,2-2 1-15,3-5-2 16,0-3 0-16,-3-4-6 15,3-5 1-15,0-5-8 16,0-4 0-16</inkml:trace>
  <inkml:trace contextRef="#ctx0" brushRef="#br0" timeOffset="22444.55">3982 7408 28 0,'8'-16'14'0,"13"6"-15"0,-10 5 16 16,2-6-16-16,5 4 0 16,1 0-2-16,-8 0 0 15,2 2 3-15,0 0 0 16,-2 5-1-16,2 5 0 16,-5 0 1-16,5 2 1 15,-5 4 2-15,-5 8 1 16,2 2 2-16,-3-4 0 15,-2 4 1-15,0 2 0 0,0 3-1 16,0 0 1-16,0-5-2 16,6-2 0-16,-6-2-4 15,2-6 1-15,4-4-7 16,-1-2 1-16,3-10-10 16,3-4 1-16,-1-5-1 15,-2-10 1-15</inkml:trace>
  <inkml:trace contextRef="#ctx0" brushRef="#br0" timeOffset="22581.46">4199 7208 24 0,'0'2'12'0,"16"8"-34"15,-8-10 22-15,5-5-4 0,3 0 1 16</inkml:trace>
  <inkml:trace contextRef="#ctx0" brushRef="#br0" timeOffset="23330.7">4479 7225 47 0,'-18'9'23'0,"-11"19"-25"0,23-18 47 0,-4 1-44 15,2 6 0-15,0-1 1 16,3 5 0-16,2 1-3 16,-2 1 0-16,5-2 2 15,-5-2 0-15,10 0-1 16,-3-3 0-16,6-4-1 16,3-2 1-16,0-3-3 15,4-5 0-15,-1-2-1 16,-1 0 1-16,0-9-2 15,3-6 1-15,-8 1 0 16,0-2 0-16,-3-1 1 16,0-1 0-16,-2-1 1 15,0-2 1-15,-3-1 0 16,0-1 0-16,-3 2 0 16,0 4 0-16,1 3 0 15,-1 2 1-15,3 3-1 0,0 2 1 16,5 2-1-16,-5 5 1 15,6-2-1-15,-6 2 1 16,5 2 0-16,3 5 1 16,0 3 0-16,0 2 1 15,0 4 0-15,5 0 1 16,-5 1 0-16,0-3 0 16,0 0-1-16,-6 3 1 15,4-6-2-15,-1 6 1 16,-2-3-2-16,2-2 1 15,-2-5-1-15,2-3 1 0,-5-1-2 16,8-6 1-16,-5-4-1 16,2-4 0-16,0-3 0 15,-2-8 0-15,2 1-1 16,3 0 1-16,0 2 0 16,0 0 0-16,0 3 1 15,5 4 0-15,-5 3 0 16,8 2 1-16,-8 0 1 15,5 2 0-15,-2 7 0 16,2 3 1-16,0 4 0 16,3 3 0-16,-3 0-1 15,-2 2 1-15,2 0-2 16,-5 0 1-16,2 0-4 16,1-2 1-16,-3-5-7 15,0-2 1-15,8-5-7 16,0-2 0-16</inkml:trace>
  <inkml:trace contextRef="#ctx0" brushRef="#br0" timeOffset="23466.27">5022 7173 21 0,'2'2'10'0,"6"10"-16"0,-5-10 9 16,0 3-10-16,2 2 1 15</inkml:trace>
  <inkml:trace contextRef="#ctx0" brushRef="#br0" timeOffset="23585.79">5072 7345 29 0,'8'2'14'0,"0"-12"-19"0,-8 10 29 0,3-4-39 16,5-1 0-16</inkml:trace>
  <inkml:trace contextRef="#ctx0" brushRef="#br0" timeOffset="28333.37">5562 7208 61 0,'0'0'30'0,"37"7"-31"16,-24-2 31-16,3-3-33 16,0-2 0-16,-1-2-12 0,4 0 0 15,-3 2 9-15,5-5 1 16</inkml:trace>
  <inkml:trace contextRef="#ctx0" brushRef="#br0" timeOffset="28674.92">5898 7173 37 0,'13'-31'18'0,"16"-23"-19"0,-24 33 25 0,6-7-24 16,5-3 1-16,0 5 2 16,-3 0 0-16,0 8-3 15,-5-1 1-15,0 9 3 16,0 8 1-16,0 2 0 16,-3 7 1-16,3 7-1 15,0 3 1-15,-3 6-2 16,0 3 1-16,1 5-3 15,-1 2 1-15,3 0-2 16,0-3 0-16,-5-13-2 16,2 1 0-16,3 1-7 15,-3-7 1-15,3 2-9 16,0-2 1-16,0-7-2 16,-5 2 1-16</inkml:trace>
  <inkml:trace contextRef="#ctx0" brushRef="#br0" timeOffset="29352.52">6715 7109 45 0,'-3'14'22'0,"9"17"-24"0,-6-22 45 0,0 6-43 16,-3-8 1-16,-2 7-1 15,0 0 1-15,-1 5-6 16,1-1 0-16,5-1-9 15,0-5 1-15</inkml:trace>
  <inkml:trace contextRef="#ctx0" brushRef="#br0" timeOffset="30341.96">7149 6877 45 0,'0'-10'22'0,"8"12"-19"15,-8-6 34-15,3-3-36 16,2-3 1-16,3 1-1 16,2 4 1-16,1-4-3 15,0-5 1-15,-1-3 1 16,1-2 0-16,2 3-1 16,-5 2 1-16,0 2 1 15,0 3 0-15,-3 4 0 16,0 7 0-16,1 5 1 15,-1 5 0-15,0 2-1 16,1 5 1-16,2-10-1 0,2 6 1 16,1 6-1-1,-1-2 0-15,-4-3-1 0,-1 5 0 16,0-4-4-16,-2-1 1 16,-3-2-8-16,-3 3 1 15,0-1-7-15,-2 3 1 16,0-7-4-16,-3-8 1 15</inkml:trace>
  <inkml:trace contextRef="#ctx0" brushRef="#br0" timeOffset="30522.77">7250 7013 40 0,'-16'5'20'0,"21"-3"-21"0,-5-2 40 0,8 0-36 16,3-2 1-16,4-3 0 15,7-2 0-15,-1 0-6 16,0 0 1-16,-3 0 3 15,-2-3 0-15,0 3-4 16,-3 0 0-16,1 0-5 16,-1 2 0-16,5 3-8 15,-4-5 1-15</inkml:trace>
  <inkml:trace contextRef="#ctx0" brushRef="#br0" timeOffset="42051.75">5707 7396 38 0,'8'12'19'0,"16"28"-15"0,-19-31 19 16,0 3-21-16,6 5 0 0,0 1 1 15,7 4 1-15,6-1-4 16,0 0 1-16,5-2 2 16,0 0 1-16,11-8-2 15,2-1 1-15,3-3-1 16,-16-2 1-16,0-5-3 15,-5-3 1-15,0-4 0 16,-3-5 0-16,0-4-2 16,0-8 1-16,3 6-4 15,5-4 0-15,3-6-6 16,10 5 0-16,-2-1-5 16,-3 5 1-16</inkml:trace>
  <inkml:trace contextRef="#ctx0" brushRef="#br0" timeOffset="42486.46">7191 7432 36 0,'3'11'18'15,"29"-4"-21"-15,-16-4 31 0,10-1-27 16,6 3 0-16,-6-3 1 16,6-2 1-16,2-2-3 15,9-3 1-15,-1-2 2 16,6-7 0-16,-1-3 0 16,1-1 0-16,-11-6-1 15,-3-4 1-15,-4 2-4 16,-9 5 1-16,-3 0-6 15,1-3 0-15,-1 1-7 16,6-1 0-16</inkml:trace>
  <inkml:trace contextRef="#ctx0" brushRef="#br0" timeOffset="61148.11">15502 4685 37 0,'21'-7'18'0,"61"-17"-12"16,-61 15 18-1,77-8-18 1,-8 3 0-16,11-2 2 16,10 4 0-16,0-5-11 15,3 1 1-15,10-1 7 0,3 6 1 16,8-1-3-16,13 3 0 31,119-13-1-31,-21-1 1 16,-23 4-1-16,-4 0 0 15,-18 10 0-15,-7-15 0 16,-9 12 0-16,-21 1 0 16,-8-8-1-16,-8 7 0 15,-13 3 0-15,-21 2 1 16,-3-3-2-16,-11 3 1 16,-10 3-1-16,-10 1 1 0,-9 3-1 15,-13-2 1-15,-13-1-1 16,-8 3 1-16,-10 3-1 15,-6-1 0-15,-10-4-6 16,-11 2 1-16,-6 0-10 16,-10 9 1-16,-7 1-5 15,-4-3 0-15</inkml:trace>
  <inkml:trace contextRef="#ctx0" brushRef="#br0" timeOffset="65667.66">18391 3923 46 0,'-5'-5'23'0,"26"10"-15"0,-10-8 24 16,5 3-31-16,7-12 1 16,1 5 1-16,8 3 1 15,10-1-5-15,3 10 1 16,0-10 2-16,0 7 1 15,-2 1-2-15,-9-1 1 16,-2 0-1-16,-1-6 0 16,-4 4-6-16,-6 2 1 15,-5-9-10-15,8 5 1 16,-8 2-3-16,-11 4 1 0</inkml:trace>
  <inkml:trace contextRef="#ctx0" brushRef="#br0" timeOffset="79059.16">17246 3979 41 0,'13'7'20'0,"8"-7"-14"0,-13 5 21 15,0-5-27-15,5 5 1 16,6-3 0-16,4 0 1 15,9 3-2-15,0 0 0 16,0 2 1-16,7-5 1 16,1-2-1-16,-3 0 1 15,-3-7-4-15,-7 2 0 16,-1 3-8-16,3-3 0 16,1 5-3-16,-4 0 0 15</inkml:trace>
  <inkml:trace contextRef="#ctx0" brushRef="#br0" timeOffset="92886.28">16769 3535 42 0,'-13'11'21'0,"21"-20"-8"16,-5 7 21-16,2-8-32 16,3-4 1-16,2 7 1 15,4-2 0-15,2-8-6 16,-1-4 1-16,-1-3 3 16,-1-1 0-16,0 1-1 15,0 3 0-15,1-3 0 16,-1 6 0-16,-3 6 1 15,1 2 1-15,-3 8 0 16,0 4 1-16,-3 3 0 0,0 7 0 16,-2 4 0-1,0 8 1-15,-1-1-2 0,-2 6 0 16,3-13-1-16,0 8 0 16,2-6-2-16,-2 4 1 15,-1-1-2-15,-2 5 1 16,0-10-7-16,0 8 1 15,0-6-8-15,0-1 0 16,3 2-5-16,0-8 0 16,-1 1-1-16,1-2 0 0</inkml:trace>
  <inkml:trace contextRef="#ctx0" brushRef="#br0" timeOffset="93126.37">16804 3746 54 0,'-3'3'27'0,"16"-10"-32"16,-5 7 60-16,5-3-51 16,1-2 0-16,-4 1 2 15,1-3 0-15,5 0-8 16,2 0 1-16,6-3 4 16,0 1 1-16,2-1-3 15,1-1 1-15,-3 4-3 16,-1-1 0-16,-1 1-7 15,-7 0 0-15,1 3-8 16,0 4 0-16,-3 2-4 16,-2 0 1-16</inkml:trace>
  <inkml:trace contextRef="#ctx0" brushRef="#br0" timeOffset="96248.93">21254 2813 46 0,'-3'-3'23'0,"17"-13"-20"0,-9 13 24 0,11-15-27 16,-3 6 0-16,13-19 1 16,-4 8 0-16,-4-13-1 15,-2 11 1-15,0-4 0 16,-6 6 1-16,1 6 0 15,-3 1 1-15,0 9 0 16,-3 2 0-16,0 15 0 16,-2-3 0-16,0 11-1 15,-3-8 1-15,5 20-1 16,-2-6 0-16,-1 16-1 16,1-10 0-16,0 3-3 0,-1-7 1 15,6-2-7-15,-2-5 1 16,7-1-8-16,-3-6 1 15,6-2-3-15,-5-1 1 32</inkml:trace>
  <inkml:trace contextRef="#ctx0" brushRef="#br0" timeOffset="96580.33">21828 2681 42 0,'3'-38'21'0,"10"26"-29"15,-10 5 42-15,13 7-34 16,-6 0 1-16,11-4-4 16,-5 1 0-16,3 3-4 0,-3-4 0 15,-3 1-4-15,-3 3 0 16</inkml:trace>
  <inkml:trace contextRef="#ctx0" brushRef="#br0" timeOffset="96759.07">21868 2787 43 0,'-16'28'21'0,"21"-21"-25"0,-5-7 42 16,13 0-36-16,-2 0 0 15,10 0 1-15,-2 0 0 16,10-7-5-16,-5 0 1 15,5 4-2-15,-5 3 0 0,7-7-10 16,-4 0 1-16,5 3-2 16,-11-1 1-16</inkml:trace>
  <inkml:trace contextRef="#ctx0" brushRef="#br0" timeOffset="98140.43">21474 2577 31 0,'0'-7'15'0,"8"0"-17"0,-8 7 30 16,7-4-28-16,-1-1 1 16,4-2 0-16,-2 4 0 15,6-4-1-15,-4 0 0 16,6 0 1-16,-5 3 1 16,-1 1 0-16,1 1 1 15,-1 4-1-15,-2 1 1 16,-2 8-1-16,-4-4 0 15,3 5 0-15,-2 0 1 16,0 4-2-16,-3-4 1 0,0 16 0 16,0-9 0-16,2 9-1 15,-2-9 1-15,0 12-1 16,0-8 1-16,-2 10-1 16,2-5 1-16,0-9-1 15,0-2 0-15,-3 4-1 16,3-5 1-16,0 1-1 15,0-1 1-15,0 1-1 16,0-6 1-16,0 1-1 16,0-2 1-16,3-6 0 15,-1 3 0-15,1-7 0 16,0 3 0-16,-1 1 0 16,1-4 0-16,-3 0-1 15,0 0 1-15,0 0-1 16,0 0 0-16,0 0-3 15,0 0 0-15,0 0-5 0,0 0 1 16,-3 0-7-16,3 0 1 16,-2 0-3-16,-1 0 1 15</inkml:trace>
  <inkml:trace contextRef="#ctx0" brushRef="#br0" timeOffset="98771.89">21503 2827 27 0,'0'0'13'0,"-3"-3"-10"15,3 3 22 1,3 7-21 0,-3 0 0-16,2 0 1 15,1 0 0-15,-3 5-7 16,0-2 0-16,0 1 5 15,0-1 1-15,0 6-3 0,0-2 0 16,0-2-1-16,0 0 1 16,-3 4 0-16,3-9 0 15,-2 5 0-15,-1-2 1 16,0 1-1-16,1-4 1 16,-1 0-1-16,0 1 1 15,1-4-1-15,2 1 1 16,0 0-2-16,0-3 1 15,0 0-1-15,0 1 1 16,0-3-1-16,0 0 1 16,5-3-1-16,0 3 0 0,6-4 0 15,-3 1 1-15,5-1-1 16,-2-1 1-16,2-2-1 16,-2 4 0-16,4-4 0 15,-1 0 1-15,-1-2-2 16,-3 4 0-16,1 1-2 15,-3-1 1-15,0 3-2 16,0-6 0-16,-5 8-4 16,-3 0 0-16,2 3-5 15,-2 2 0-15</inkml:trace>
  <inkml:trace contextRef="#ctx0" brushRef="#br0" timeOffset="99161.48">21349 3043 42 0,'3'-5'21'0,"13"8"-22"0,-11-3 37 16,8 11-31-16,-2-1 0 15,2-13 2-15,-2 3 1 16,15 0-10-16,-5 0 0 16,16-7 7-16,-8 7 0 0,14-9-3 15,-11 4 0 1,13-4-1-16,-11 2 1 0,0-7-2 16,-7 4 1-16,-3-1 0 15,-6 4 0-15,1-5-1 16,-4 5 0-16,-4 2 0 15,0 0 0-15,-6 5-3 16,0 0 1-16,-7 3-9 16,-1-1 1-16,6 3-6 15,-1-1 1-15,-12-1-2 16,2 1 0-16</inkml:trace>
  <inkml:trace contextRef="#ctx0" brushRef="#br0" timeOffset="100001.83">22603 2218 39 0,'-18'-10'19'0,"2"20"-22"16,13-10 39-16,-7 18-35 0,2-8 1 16,0 6 3-16,0-2 0 15,0 22-5-15,0-6 0 16,-3 15 3-16,4-10 1 16,-7 12-1-16,1-12 1 15,-3 15-2-15,3-10 0 16,-6 0-1-16,4-10 1 15,-4 3-1-15,6-12 0 16,0-4-1-16,2-1 1 16,3-9-1-16,3-4 0 15,5-3 0-15,0 0 0 16,8 0-1-16,-3 0 1 16,6 0 0-16,-3 0 0 0,5 4 0 15,-3 1 0-15,6 5-1 16,-3-3 1-16,1 11 0 15,-4-1 1-15,3 9 0 16,-2-5 0-16,5 19 1 16,-8-12 1-16,10 19 0 15,-4-12 1-15,-1 13-1 16,-3-9 0-16,-4 9 0 16,-1-13 0-16,0 12-2 15,-2-10 1-15,0-1-4 16,-1-8 0-16,1-5-7 15,0-6 0-15,4 6-8 16,1-6 0-16,-5-1-3 16,-3-1 1-16</inkml:trace>
  <inkml:trace contextRef="#ctx1" brushRef="#br0">24794 5623 0,'0'0'16,"0"0"-1,0 0 1,0 0 0,0 0-1,0 0 1,0 0 0,-3-5-1,3 1 1,-2-3-1,-3-1 1,2-1 0,-2-3-1,-1 1 1,1 3-16,2-1 16,-2 2-1</inkml:trace>
  <inkml:trace contextRef="#ctx0" brushRef="#br0" timeOffset="107493.43">22834 2490 38 0,'10'-4'19'0,"17"-39"-18"0,-19 27 20 15,5-1-21-15,3-4 0 16,2 9 0-16,-2 5 1 15,-3-11 0-15,0 3 0 16,-5 6 2-16,-2 4 1 16,-4 8 0-16,1 1 1 15,0 3 0-15,-9 5 1 16,4 2-2-16,-4 3 1 16,4 6-3-16,-4-6 0 15,4 2-2-15,-1 4 1 16,3-2-7-16,0-4 1 0,5-3-9 15,3-2 1-15,-2-1-3 16,-1-1 1-16</inkml:trace>
  <inkml:trace contextRef="#ctx0" brushRef="#br0" timeOffset="113198.95">23244 2387 46 0,'-8'9'23'0,"5"15"-11"0,3-17 24 0,0 2-34 16,0 1 1-16,0 4 0 16,3-2 0-16,2 2-4 15,3-3 0-15,3-1 3 16,-1-3 1-16,3-5-2 16,1-7 0-16,4 1-1 15,3-10 0-15,6-7-1 16,-1-8 0-16,-2 3-2 15,-8 5 1-15,-3 2-1 16,-2 5 1-16,-3 0 0 16,0 9 0-16,-1 5 1 15,-1 5 1-15,-4 9 1 16,1 3 1-16,-3 6-1 16,0-2 1-16,0 8 0 15,0 1 0-15,-3 1 0 0,1 2 0 16,-1 0-1-16,3 0 0 15,-3-5-1-15,1-5 1 16,-3-1-1-16,-1-8 1 16,-2-3-1-16,-2-4 1 15,2-7-2-15,0-4 0 16,0-6-4-16,3-6 0 16,5-1-5-16,2-1 0 15,6-1-7-15,3 2 0 0</inkml:trace>
  <inkml:trace contextRef="#ctx0" brushRef="#br0" timeOffset="113455.53">23540 2483 45 0,'-5'14'22'0,"-1"-4"-19"16,6-3 37-16,0 2-38 16,0 5 1-16,0 0 0 15,3-2 0-15,-3 2-5 16,0-2 1-16,0 0 2 16,0-3 0-16,0 1-8 0,3-6 0 15,2-1-8-15,3-6 0 16</inkml:trace>
  <inkml:trace contextRef="#ctx0" brushRef="#br0" timeOffset="113708.92">23635 2337 31 0,'-8'3'15'0,"3"6"-9"16,5-9 16-16,0 3-23 16,0 1 1-16,0-4-7 15,3 3 0-15,5-3 1 16,0 0 1-16</inkml:trace>
  <inkml:trace contextRef="#ctx0" brushRef="#br0" timeOffset="114041.43">23855 2403 38 0,'-5'0'19'0,"20"0"-19"0,-7 0 33 16,0-7-31-16,3 0 0 0,5 2 0 15,2 1 0-15,3-3-3 16,-2 0 0-16,2 4-1 16,-2-4 0-16,-3 7-10 15,-1-4 1-15,-4 1-1 16,-3 3 0-16</inkml:trace>
  <inkml:trace contextRef="#ctx0" brushRef="#br0" timeOffset="114236.85">23900 2497 33 0,'-11'7'16'0,"22"-9"-11"15,-6-3 32-15,6 1-35 16,7 1 0-16,6-8 0 16,8 4 0-16,-3-3-3 15,0 1 1-15,3-1-2 0,-1 3 0 16,-1 3-8-1,-1 1 0-15,0-2-2 0,-8 1 0 16</inkml:trace>
  <inkml:trace contextRef="#ctx0" brushRef="#br0" timeOffset="114835.08">24358 2250 38 0,'-3'0'19'0,"6"19"-16"15,-3-12 36-15,0 0-35 16,0 5 0-16,0 5 2 16,0-1 0-16,0-2-8 15,0 0 0-15,2 0 5 16,3-2 1-16,3-2-3 16,3-6 0-16,2-4-1 15,3-7 1-15,3-2-3 0,-1-5 1 16,1-3-3-16,-1-2 0 15,1 1-1-15,-3 1 1 16,-3 5 0-16,-3-2 0 16,-4 10 1-16,-4 4 1 15,1 7 2-15,-3 4 0 16,0 1 1-16,0 2 1 16,-3 7 1-16,1 5 0 15,-1 2 0-15,0-2 0 16,1 7 0-16,-1-2 0 15,0-5-1-15,-2-3 0 16,-5 1-1 0,-1-8 1-16,0-6-1 15,1 1 0-15,-1-11-2 16,3-4 1-16,6-6-6 16,2-1 0-16,2-4-7 15,6 4 1-15,3 1-3 16,-3-4 0-16</inkml:trace>
  <inkml:trace contextRef="#ctx0" brushRef="#br0" timeOffset="115227.02">24707 2366 31 0,'-11'7'15'0,"11"4"-8"0,-2-6 26 16,-1 5-31-16,3 4 0 16,0 0 2-16,0-2 1 0,0 2-6 15,3-3 0-15,2 1 4 16,0 2 0-16,0-4-2 16,-2-1 0-16,0-2-5 15,-1-4 1-15,1-8-10 16,2 0 1-16,9-7-1 15,-1-6 0-15</inkml:trace>
  <inkml:trace contextRef="#ctx0" brushRef="#br0" timeOffset="115375.24">24733 2262 31 0,'-2'3'15'0,"2"1"-21"15,0-4 28-15,2 3-32 0,1 1 1 16,5-4-6-16,2 0 0 16</inkml:trace>
  <inkml:trace contextRef="#ctx0" brushRef="#br0" timeOffset="115676.57">24318 2218 43 0,'0'-8'21'0,"18"-13"-21"0,-7 10 42 0,10-4-41 15,8-3 1-15,6 1-1 16,2 5 1-16,5-2-3 15,0 2 1-15,-5 5 1 16,-8 3 1-16,-2-1-2 16,-3 3 1-16,-3 2-2 15,0 2 1-15,0 5-6 16,0 2 1-16,1 3-10 16,1 0 1-16</inkml:trace>
  <inkml:trace contextRef="#ctx0" brushRef="#br0" timeOffset="118754.53">23151 3154 27 0,'5'-36'13'0,"11"-15"0"0,-13 43 13 16,-3-3-22-16,-5 1 0 16,-3 1 3-16,-6 4 0 15,1 5-8-15,0 5 0 16,0 7 6-16,-6 9 0 16,1 2-2-16,2 3 0 15,3 9-2-15,2-4 1 0,6 0-2 16,5-3 1-16,5 0-1 15,3-2 1-15,0-3-1 16,-3-4 0-16,0-5 0 16,3-7 0-16,0-7 0 15,3-11 1-15,2 4 0 16,0-7 0-16,3-12-1 16,-3 0 1-16,-2-2-2 15,-3-3 1-15,-3 3-4 16,1 0 1-16,-4-1-5 15,1 6 1-15,2 6-8 16,6 6 1-16,-3 6-1 16,0 7 0-16</inkml:trace>
  <inkml:trace contextRef="#ctx0" brushRef="#br0" timeOffset="120001.32">23860 3217 33 0,'13'-14'16'0,"11"-3"-14"16,-13 6 32-16,5 1-33 16,10-1 1-16,8-4 0 15,4-8 0-15,-1 9-3 16,0 4 1-16,-3-4-1 0,-2 5 0 15,-6 7-6-15,-5-6 1 16,-5 8-6-16,-8 8 1 16</inkml:trace>
  <inkml:trace contextRef="#ctx0" brushRef="#br0" timeOffset="120181.51">23905 3259 35 0,'-8'10'17'0,"19"-10"-16"0,-3-5 30 15,5 0-29-15,11 1 0 0,10-3 0 16,3 0 1-16,8-5-4 16,0 2 0-16,0-4 0 15,-10 3 1-15,-6-4-9 16,-6 4 1-16,1-1-4 16,-3 2 1-16</inkml:trace>
  <inkml:trace contextRef="#ctx0" brushRef="#br0" timeOffset="120407.04">24143 2888 46 0,'-8'14'23'0,"6"9"-24"16,4-13 45-16,4 9-42 15,-1 7 1-15,-2 9 0 16,2 2 1-16,-3 3-6 0,-2 10 1 15,0-13 3-15,0 3 1 16,-2 0-7-16,-1 0 1 16,1-7-9-16,-1 5 1 15,-2-5-5-15,-6 0 0 16</inkml:trace>
  <inkml:trace contextRef="#ctx0" brushRef="#br0" timeOffset="140027.49">18997 2547 38 0,'-5'-24'19'0,"23"3"-17"16,-4 16 20-16,7-9-20 15,10 0 1-15,17-2 4 16,5-5 0-16,11-1-8 16,10 1 1-16,13 2 5 15,3 5 0-15,-3-2-1 16,6 2 1-16,-1 7-2 0,1 4 0 16,-11 3 1-16,-3 0 0 15,-2 0-1-15,-3 3 0 16,3 1 0-16,-11-1 0 15,-5 4-2-15,-8-5 1 16,-11 0-6-16,-10 1 0 16,-6-3-8-16,-4 0 1 15,-9 2-8-15,-16-2 1 16</inkml:trace>
  <inkml:trace contextRef="#ctx0" brushRef="#br0" timeOffset="154428.01">22789 2798 22 0,'-24'-4'11'0,"26"-3"-9"15,6 2 11-15,8 0-13 16,11-4 1-16,10-1 0 15,5 3 0-15,-2-4-1 16,-1 1 0-16,-2-2 1 16,-2 5 0-16,-3-4-1 15,-6 8 1-15,-2-8-3 16,-3 1 1-16,3 1-6 16,0 6 1-16</inkml:trace>
  <inkml:trace contextRef="#ctx0" brushRef="#br0" timeOffset="154814.87">22619 3859 34 0,'-16'0'17'0,"19"-2"-29"15,10 2 32-15,-2-3-20 16,10 1 0-16,16-3 0 16,13 1 0-16,9-6-1 15,4 3 1-15,-7 0 0 16,2-2 0-16,0 2-4 16,-2 0 1-16,-4-3-4 15,-1 8 0-15</inkml:trace>
  <inkml:trace contextRef="#ctx0" brushRef="#br0" timeOffset="168688.66">24413 11571 39 0,'74'-191'19'0,"-100"17"-17"16,7 115 19-16,-7-13-22 16,-19-11 1-16,-11-20-1 15,-15-10 0-15,-14-7 0 16,-21-19 1-16,-31-9-3 15,-33-24 1-15,-41-4-1 16,-33-10 1-16,-47-9 0 16,-39-3 0-16,-38 8 2 15,-37 25 0-15,-26 27 2 16,-9 25 0-16,-7 33 0 0,8 37 1 16,10 36 0-16,6 28 0 15,10 36-2-15,14 37 0 16,13 31-1-16,15 39 1 15,17 17-1-15,33 24 0 16,38 25 0-16,40 6 1 16,34-1-2-16,50 7 1 15,35-4-1-15,37 1 1 16,31 1 0-16,37-9 0 0,41 11 0 16,31-23 0-16,44-5 0 15,33-10 0-15,37-15 1 16,34 1 0-16,21-18-1 15,43-3 0-15,12-4 0 16,17-17 0-16,2-21-1 16,11-14 1-16,21-17-1 15,6-28 1-15,2-30 0 16,5-17 1-16,-7-21 0 16,-6-16 1-16,13-1-1 15,-13-13 1-15,-8-10-1 16,-8-24 1-16,6-11-1 15,-9-12 1-15,-10-33-2 16,0-12 0-16,-15-28 0 16,-30-14 0-16,-30-19-1 15,-36-2 1-15,-32-23-2 16,-29-1 0-16,-26-14-4 0,-32-7 1 16,-16 19-6-16,-27-14 0 15</inkml:trace>
  <inkml:trace contextRef="#ctx0" brushRef="#br0" timeOffset="179767.04">19722 3403 45 0,'-11'-50'22'0,"-34"-1"-21"0,30 32 22 16,-12-5-23-16,-15-9 0 16,-6-11 0-16,-26-3 0 15,-24-3 0-15,-23 6 0 16,-38 11 0-16,-16 5 1 15,-23 9-1-15,-22 5 1 16,-7 14-1-16,-6 11 1 16,8 15 1-16,11 21 0 15,20 14 0-15,14 10 0 16,14 16-1-16,33 14 1 0,28 3-1 16,31-3 0-16,37 12-1 15,31-3 0-15,35 1 0 16,27-10 0-16,39 7 0 15,22-12 1-15,33-2-1 16,17-18 1-16,26-10 0 16,8-15 1-16,11-15-1 15,-6-20 1-15,1-11-1 16,-14-22 0-16,-13-13 0 16,-14-24 1-16,-36-15-1 15,-13-11 1-15,-28-18-1 16,-17-10 0-16,-19-3-1 15,-24-4 1-15,-18 4-5 16,-11 15 0-16,-6 4-6 16,-7 10 0-16,-13 6-6 15,-14 6 1-15</inkml:trace>
  <inkml:trace contextRef="#ctx0" brushRef="#br0" timeOffset="-207167.68">18875 6742 38 0,'-53'19'19'0,"32"21"-18"16,19-26 20-16,10 8-19 16,5 6 0-16,0 7 5 15,14 10 0-15,-4 4-7 16,6 3 1-16,11 4 4 16,8 3 1-16,5 2-1 15,10 0 0-15,-7 3-2 16,2-1 1-16,13 1-2 0,11-3 0 15,11-5 0-15,-8 3 0 16,10-5 0-16,13-7 0 16,-2-9-1-16,8-3 1 15,10-6-1-15,-5-6 0 16,-2-6 0-16,5-1 0 16,-1-4-1-16,-10-5 0 15,0-5 0-15,1-7 0 16,4-2 0-16,-18-4 0 0,2-11 0 15,1 1 1-15,7-7-1 16,-18-10 0-16,-5-2 0 16,0 0 1-16,-1-2-1 15,-9 0 1-15,-4 7-1 16,-5-1 0-16,-10 3 0 16,-3 0 1-16,-6 3-1 15,-4-1 1-15,-4 3-1 16,-2 0 0-16,-5 4 0 15,-3 1 1-15,-5 6-1 16,-3 1 1-16,-2 2-1 16,-3 2 0-16,-3-2 0 15,0 2 0-15,0 3-1 16,0 4 0-16,3-2-5 16,-2-2 0-16,-1-3-9 15,8-2 1-15,-10-12-5 16,-6-2 1-16</inkml:trace>
  <inkml:trace contextRef="#ctx0" brushRef="#br0" timeOffset="-203021.02">20627 8424 36 0,'-19'5'18'0,"19"18"-20"0,0-16 19 16,8 3-16-16,6 4 0 0,9 2 1 16,12 1 1-16,10-1-3 15,10-2 0-15,-2-4 2 16,5-6 1-16,9-4-1 15,4-2 1-15,3-3-1 16,-5-4 0-16,2-5 0 16,9-3 0-16,4-4 0 15,6-5 1-15,-8-2-1 16,3 2 1-16,10-2-2 16,1 2 1-16,-7 0-2 15,-4 5 1-15,2 5-1 16,-5 2 0-16,1 2 0 15,-1 2 1-15,-14 8-1 16,1 2 1-16,0 5-1 16,2 7 1-16,1-1-1 15,2 8 1-15,-8 5-1 16,-2 4 1-16,4 2-1 0,1 3 1 16,0 5-1-16,-3 4 1 15,0-2-1-15,-13 3 1 16,-3-6-1-16,3 6 1 15,5 1-1-15,3 3 1 16,8 5-1-16,-3-5 1 16,-8 0-1-16,1 3 0 15,-1-6 0-15,-5-1 1 16,-3-1-1-16,0 3 1 16,-10-3-1-16,-6-2 0 15,1 5 0-15,-6-1 1 0,-3 3-1 16,-2 3 0-16,-5-8 0 15,-1 3 1-15,-5-1-1 16,1 1 0-16,-4 0 0 16,1-1 0-16,-3-4 0 15,2-2 0-15,4 0 0 16,4-3 0-16,6 7-1 16,13-11 1-16,8-1-5 15,21-1 1-15,21-8-9 16,30-5 0-16,581 83 26 47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21:43:01.8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13851 3765 29 0,'18'-7'14'0,"57"16"-13"0,-52-11 14 16,20 0-13-16,12-3 0 16,19 5 1-16,3 0 1 15,10 0-5-15,6 0 0 16,8 5 3-16,2-5 1 16,5 2-2-16,6 0 1 15,-3-4-2-15,13 0 1 16,1-3 0-16,-3 3 0 0,12-5-1 15,-4 2 1-15,-8-2-1 16,0 0 1-16,-3-3-1 16,-3 6 1-16,-8-10-1 15,-7 4 0-15,-6 3 0 16,-10 0 1-16,-3 0-1 16,-11 5 0-16,-7-3 0 15,-11 0 1-15,-11 0 0 16,-10 3 0-16,-6 0 0 15,-2-1 0-15,-3 1-1 16,-5 2 1-16,-3 0-1 16,-5 0 1-16,-2 2-8 15,-4 5 1-15,-10 10-5 16,-5-17 0-16</inkml:trace>
  <inkml:trace contextRef="#ctx0" brushRef="#br0" timeOffset="43283.04">1400 7330 44 0,'0'10'22'0,"13"-20"-12"0,-13 6 22 16,8-6-30-16,0-6 0 15,5-3 0-15,-2-4 1 16,10-8-4-16,-5 0 0 15,5-11 3-15,0-3 0 16,3 8 0-16,-8 4 0 16,0 7 0-16,-3 5 1 15,-5 7 0-15,0 7 1 16,-3 7 0-16,-2 7 0 0,2 7-1 16,-5 2 1-16,8 8 0 15,-8 6 1-15,0 3-3 16,2-2 1-16,4 6-1 15,-6-1 0-15,0-3-1 16,0 0 0-16,0 0-1 16,0-1 1-16,0-1-6 15,0-5 0-15,0-3-10 16,8-6 1-16,0-1-6 16,0-2 0-16,13-9-2 15,-5-17 1-15</inkml:trace>
  <inkml:trace contextRef="#ctx0" brushRef="#br0" timeOffset="44156.44">3117 7149 51 0,'13'3'25'0,"13"-3"-30"15,-18 0 56-15,3 0-50 16,5-3 0-16,0-1 0 16,0 1 1-16,0-1-3 15,-3-1 1-15,0-2-5 16,-2 0 1-16,4-3-10 0,12 3 0 16,2 3-2-16,-5-3 1 15</inkml:trace>
  <inkml:trace contextRef="#ctx0" brushRef="#br0" timeOffset="44499.74">3627 7091 42 0,'-2'-3'21'0,"23"-4"-26"0,-18 0 41 0,5-5-36 15,5-4 0-15,0-3 1 16,-5-2 1-16,0 0-1 15,0-3 0-15,0 5 1 16,-3-4 1-16,3 6 1 16,-5 3 0-16,2 7 0 15,3 3 1-15,-8 4 0 16,8 4 0-16,-8 6-1 16,0 4 1-16,0 12-2 15,0 4 0-15,0-4-1 16,0 2 0-16,0 3-2 15,0-3 1-15,2-2-4 16,4-5 1-16,-4-2-7 16,1 2 0-16,0-2-8 15,2-3 1-15,3 6-3 16,-8-8 1-16</inkml:trace>
  <inkml:trace contextRef="#ctx0" brushRef="#br0" timeOffset="44740.57">3699 7274 49 0,'8'-9'24'0,"-6"-3"-21"0,6 9 49 16,3-1-50-16,5-3 0 16,5 2 2-16,3 3 0 15,0-3-5-15,-1 3 0 0,-1-3 3 16,-1 3 1-16,3 2-3 15,-1 0 0-15,-1-3-4 16,-4 3 0-16,-2 0-7 16,0 3 1-16,0-3-8 15,-3 0 0-15</inkml:trace>
  <inkml:trace contextRef="#ctx0" brushRef="#br0" timeOffset="58896.78">2146 6952 39 0,'-21'9'19'0,"36"12"-13"15,-7-16 19-15,6 2-21 16,9 3 0-16,12 1 1 15,10 1 0-15,0-3-7 0,8-4 0 16,0 2 5-16,0 3 0 16,-3 1-2-16,-3 3 1 15,-4-2-1-15,-6 0 0 16,-8 0-1-16,-13 0 1 16,-8-3 0-16,-8 5 0 15,-8-2-1-15,0-3 1 16,-19 12 0-16,-4 5 1 15,-1 2-1-15,5 5 0 16,-4 3 0-16,-6-1 0 0,-3-4 0 16,3-3 0-1,0 2-3-15,3 1 0 0,4-3-9 16,12-4 0-16,2-8-5 16,16-11 1-16</inkml:trace>
  <inkml:trace contextRef="#ctx0" brushRef="#br0" timeOffset="59377.18">2969 6879 30 0,'-11'-5'15'0,"6"5"-6"0,-1 3 20 16,4 4-27-16,-6 2 0 15,0 5 1-15,-5 7 0 16,-3 3-4-16,-8 2 0 15,-5 4 3-15,0 8 0 16,0-3-2-16,5 3 1 16,3 4-1-16,8-4 1 15,5-5 0-15,8-3 0 0,13-4 0 16,3 0 0-16,5 0 0 16,3-3 0-16,5-1 0 15,0-6 0-15,8 0-1 16,3-1 1-16,-3-4-1 15,0-4 0-15,0 0-2 16,-6 0 1-16,-1 3-5 16,-7-1 0-16,-4 1-7 15,-3-1 1-15,-3-2-1 16,3 0 0-16</inkml:trace>
  <inkml:trace contextRef="#ctx0" brushRef="#br0" timeOffset="60098.67">2492 6867 34 0,'-23'0'17'0,"23"50"-19"0,5-36 34 0,3 11-29 16,0 11 0-16,5 11 1 15,19 16 0-15,5 8-6 16,2-1 1-16,6 1 2 15,0-5 1-15,-8-10-7 16,-2-9 0-16,-14-9-7 16,-2-10 0-16</inkml:trace>
  <inkml:trace contextRef="#ctx0" brushRef="#br0" timeOffset="60308.16">2675 6778 39 0,'0'12'19'0,"45"67"-18"0,-27-53 31 15,9 14-31 1,2 12 0-16,3 5 1 0,7 8 0 16,12 4-3-16,-1 1 0 15,3-11-4-15,-8 2 0 16,0-4-7-16,-13-3 1 15</inkml:trace>
  <inkml:trace contextRef="#ctx0" brushRef="#br0" timeOffset="71853.61">1752 1427 37 0,'-3'0'18'0,"6"7"-10"15,-3-7 19-15,5 0-25 16,3 0 0-16,0-2 4 16,0-3 0-16,8 3-6 0,-3 2 0 15,3 0 4-15,-3 0 1 16,3 0-1-16,5 0 0 16,-5 0-2-16,5 0 1 15,-5 0-2-15,0-5 1 16,-3 3-2-16,-5 2 0 15,0 0-5-15,0-2 1 16,0-1-8-16,5 3 0 16,3-5-5-16,-8-4 1 15</inkml:trace>
  <inkml:trace contextRef="#ctx0" brushRef="#br0" timeOffset="75156.25">2093 1251 30 0,'-21'0'15'0,"5"21"-5"15,11-12 15-15,-6 8-22 16,-10-3 1-16,5 0 1 15,-5 5 1-15,0 2-7 16,5-9 0-16,8 2 4 16,0-7 1-16,3 0-3 15,10-7 1-15,-3-7-1 16,12 0 0-16,-6 0-1 16,5-5 1-16,-5-2-1 15,0 2 1-15,0 3 0 16,-14 2 0-16,4 7-1 15,-14 9 1-15,3 3 0 16,-3-10 1-16,0 10-1 0,3 0 1 16,5 2-2-16,0 0 1 15,0-7 0-15,8 0 0 16,2-2 0-16,6-5 0 16,6-9-1-16,-1-1 0 15,3-2 0-15,0 3 1 16,-3-3-1-16,3 0 1 15,-8 5-1-15,-8 5 1 0,0 4 0 16,-6-2 0-16,-4 12 0 16,-3 2 0-16,5 5 0 15,0-5 1-15,8-2-2 16,5-3 1-16,-2-4-1 16,5-5 1-16,5-7-1 15,-3-7 0-15,9 9 0 16,-9-2 0-16,4-5 0 15,-6 5 1-15,-3 5-1 16,3-5 0-16,-8 7 0 16,0 2 1-16,0-4-1 15,-5 0 0-15,2 2-7 16,-5 2 0-16,3 5-9 16,5-5 1-16,0 10-2 15,-6-5 0-15</inkml:trace>
  <inkml:trace contextRef="#ctx0" brushRef="#br0" timeOffset="76701.59">2731 1366 40 0,'-16'12'20'0,"21"-17"-22"0,-5 5 39 0,0-5-35 15,3-4 0-15,2-12 0 16,3-10 1-16,5-9-4 16,3-2 0-16,0-5 2 15,0 0 0-15,-3 7-1 16,3 14 0-16,-8 0 0 15,-3 12 1-15,3 0 1 16,-5 14 0-16,2 7 1 16,-2 2 0-16,-3 8 1 15,5 4 0-15,-5 12-1 16,8 0 0-16,-6 0-1 16,1 2 0-16,0-2-1 15,-3 0 0-15,0-17-6 16,5 3 1-16,-5-5-9 15,8 1 0-15,2 3-4 16,4-6 0-16</inkml:trace>
  <inkml:trace contextRef="#ctx0" brushRef="#br0" timeOffset="77662.92">3146 1267 38 0,'0'-9'19'0,"10"-3"-17"0,-10 12 32 0,8-2-31 15,3 2 1-15,-3 7 2 16,-5 0 1-16,5 0-8 15,-3 7 1-15,3-4 5 16,-6 1 1-16,4 1-2 16,-1 2 1-16,-5-9-1 15,3 9 0-15,2-12-1 16,-5 5 0-16,0-2-2 16,3-3 1-16,-3-2-1 15,5-7 0-15,-5-2-1 16,3-5 1-16,-3 2-2 15,5-2 1-15,-5 0-1 16,8 2 1-16,-6-2-1 16,9 2 1-16,-8-2-1 15,2 0 0-15,-2 2 1 16,2 1 0-16,3 1-1 0,-6 5 1 16,9 5 0-16,-3 0 0 15,0 5 0-15,0 2 0 16,0 5 0-16,-3-5 0 15,3 7 1-15,-5-2 0 16,2 2-1-16,-2 0 1 16,2 0-1-16,-5-7 1 15,3 0-1-15,-3-2 0 0,0-5-1 16,5-5 1-16,-5-6-1 16,8 1 0-16,-6-4-1 15,4 0 1-15,-1-5-2 16,3 0 1-16,-5 5 0 15,2 0 0-15,3 2 0 16,-3 3 1-16,3 4 0 16,0 3 0-16,0 2 0 15,0 7 1-15,0 0 0 16,-3 2 0-16,3 3 0 16,0-2 0-16,0 6 0 15,-5-2 1-15,2-2-1 16,3 2 1-16,-6 0-1 15,4-7 0-15,-1 0-4 16,3-4 0-16,0-6-3 16,-6-4 0-16,9 0-5 15,0-12 1-15,2-2-6 0,3-5 1 16,-3 0 4-16,3 5 0 16,-8 0 7-1,-74-45 5 1,142 118 5-16,-65-62 0 15,-3 8 7-15,0 4 0 16,-8 8 2-16,8-1 0 16,-8 10-6-16,8 0 0 15,-8-5-3-15,5 0 0 16,-5-2-4-16,3 2 1 0,2-7-9 16,-5-7 1-16,0 2-9 15,3-9 1-15</inkml:trace>
  <inkml:trace contextRef="#ctx0" brushRef="#br0" timeOffset="77783.69">3664 978 27 0,'-10'0'13'0,"18"-14"-17"16,-6 14 13-16,4 0-20 15,7 0 0-15</inkml:trace>
  <inkml:trace contextRef="#ctx0" brushRef="#br0" timeOffset="78534.78">3752 1138 33 0,'10'-7'16'0,"17"-26"-19"0,-19 19 33 15,0-3-29-15,5-6 0 16,-5-1 0-16,2-13 0 15,-2 4-2-15,3 0 1 16,-8-7 0-16,2 14 1 16,-5 0 0-16,-5 10 1 15,2 4 0-15,-5 7 0 16,3 10 1-16,-3 2 1 16,3 5 1-16,2 4 0 0,3 8-1 15,0-3 0-15,8 5-1 16,0 2 1-16,5-2-2 15,-2 2 0-15,2-2-1 16,3-5 0-16,5-2 0 16,0-5 0-16,3-9-1 15,-3-3 0-15,3-9-1 16,-8-14 1-16,0 2-1 16,-1 5 1-16,4-26-1 15,-11 0 0-15,2 0-1 16,-2 0 1-16,-2 5 0 15,-1 9 0-15,-10 5 0 16,-1 9 1-16,-2 0 0 16,-2 12 0-16,2 7 2 15,-8 5 0-15,3 7 1 16,5 7 0-16,3 4 1 0,5-11 0 16,5 14-1-16,3 0 1 15,5-5-2-15,3 5 1 16,-5 0-2-16,-1-7 1 15,1-5-2-15,2-2 0 16,3-12-5-16,-3-7 1 16,3-7-6-16,0-7 0 15,0-5-6-15,-3-2 1 16,0 4-4-16,-2 1 1 16,2-3 10 15,-77-49 8-31,136 129 4 15,-69-66 1-15,4 5 5 16,-1 7 1-16,2 3 4 16,-3 4 0-16,3 0-10 15,-8-5 0-15,8 3-7 16,-8 0 1-16,2-10-9 16,1 3 1-16,2-12-6 15,-2 0 1-15</inkml:trace>
  <inkml:trace contextRef="#ctx0" brushRef="#br0" timeOffset="78641.42">4255 891 21 0,'5'-12'10'0,"8"5"-29"0,-2 5 10 16</inkml:trace>
  <inkml:trace contextRef="#ctx0" brushRef="#br0" timeOffset="79329.33">4524 837 35 0,'-8'7'17'0,"-2"12"-15"0,10-12 34 16,-5 2-35-16,2 5 1 15,-2 3 2-15,2-10 0 0,3 2-5 16,0 8 1-16,3-1 2 15,2-2 1-15,3-2-1 16,-3 0 0-16,0-3-2 16,1-4 1-16,2-5-2 15,-3-7 1-15,3 0-2 16,0 0 1-16,-6-5-2 16,1 5 0-16,-3 0-1 15,-3 0 1-15,1-7-1 16,2 2 1-16,0-2 1 15,-5 0 0-15,5-5 0 16,0 5 1-16,0 7 0 16,0-5 0-16,5 5 1 15,-5 2 0-15,5-2 1 16,0 5 1-16,1 2 0 16,2 7 1-16,5-5 1 0,-5 5 0 15,2 3 0-15,1-1 1 16,0 3-2-16,-1-3 0 15,1-2-1-15,-3 3 1 16,0-8-2-16,-3 3 1 16,3-5-1-16,-6 0 0 15,4-7-1-15,-1 2 1 16,3-2-1-16,-8-5 0 16,3 3-1-16,2 2 1 15,-2 0-1-15,2 2 1 16,3-2-1-16,-3 0 1 0,3 7 0 15,3-5 0-15,5 5 0 16,-1 0 1-16,4 5 0 16,-3-3 0-16,0 3 0 15,-3 2 1-15,0 5-2 16,3 2 1-16,-8 2-1 16,0-4 1-16,2 0-1 15,1-5 1-15,-3 0-6 16,0-5 1-16,0-2-6 15,-3 0 0-15,11 5-6 16,0-5 1-16</inkml:trace>
  <inkml:trace contextRef="#ctx0" brushRef="#br0" timeOffset="80066.45">5350 785 53 0,'0'-2'26'0,"3"-3"-26"0,2 5 49 16,3-2-47-16,8-5 0 15,5 2 2-15,3 10 1 0,-1-5-6 16,4 7 1-1,-9 0 3-15,4-5 1 0,-7 5-2 16,-1 5 1-16,-1-5-1 16,-5 7 1-16,-3 5 0 15,-5 0 1-15,-8-5-1 16,-2 7 0-16,-12 5-1 16,4 7 1-16,-11-5-4 15,5 7 0-15,0-2-13 16,6 5 1-16,4-5-7 15,4-17 0-15</inkml:trace>
  <inkml:trace contextRef="#ctx0" brushRef="#br0" timeOffset="83655.07">6181 710 38 0,'-6'-7'19'0,"4"35"-10"15,2-16 19-15,0 9-25 16,0 0 1-16,0 10 2 15,0-1 0-15,0-4-8 16,0 12 1-16,0-5 4 16,0-3 0-16,0 3-2 15,0 0 1-15,2-7-7 16,1 0 1-16,-3-12-7 0,3-2 1 16,7-10-5-16,6-7 0 15</inkml:trace>
  <inkml:trace contextRef="#ctx0" brushRef="#br0" timeOffset="83969.16">6406 823 42 0,'-22'0'21'0,"-9"14"-23"0,20-5 39 0,0 8-35 16,1 6 0-16,2-13-1 15,3 6 1-15,5 10-3 16,5 0 0-16,0 0 2 15,6 2 0-15,5-7-1 16,5 0 0-16,3-4 0 16,5-8 1-16,-3-9 0 15,1-2 0-15,-3-10 0 16,-6-7 0-16,-5 3 0 16,-5-3 0-16,-2-9-1 15,-6-3 0-15,-6 3-3 16,1 7 1-16,-3-3-4 15,0 3 1-15,3 7-6 16,2 2 0-16,3 10-2 16,3-5 0-16</inkml:trace>
  <inkml:trace contextRef="#ctx0" brushRef="#br0" timeOffset="84343.36">6789 818 46 0,'-26'12'23'0,"-25"-12"-28"0,38 9 46 16,-3 8-40-16,-2 4 1 16,5-5-1-16,2 8 1 0,6 2-3 15,2 2 1-15,3 0 1 16,5 5 1-16,6 2-2 15,8-2 1-15,7-2-1 16,3-10 1-16,5-9-1 16,4-5 1-16,-1-14-1 15,-6-10 1-15,-4 1 0 16,-6-15 0-16,-5 3-1 16,-6 7 1-16,-4-3 0 15,-6 1 1-15,-3 2-4 16,-2 2 1-16,2 0-6 15,0 5 0-15,9 2-8 16,7 3 1-16,-5 4-2 16,10 3 1-16</inkml:trace>
  <inkml:trace contextRef="#ctx0" brushRef="#br0" timeOffset="84718.87">7374 863 38 0,'-13'-17'19'0,"-14"3"-18"0,11 12 39 16,-5 2-37-16,-3 7 1 15,-5 0 0-15,0 12 1 16,3 2-7-16,2-7 1 16,5 12 4-16,6 0 0 15,5 2-1-15,6 5 0 0,4 0-1 16,6 0 0-16,8 2-1 15,8-9 1-15,8-7-1 16,5-3 1-16,-3-9-1 16,-7-7 1-16,-4-7-1 15,1-9 1-15,-3-3-1 16,-2-7 1-16,-6-9 0 16,-2 9 0-16,-3 0-1 15,-3-2 0-15,-2-3-3 16,-3 8 0-16,0-3-7 15,0 7 1-15,10 7-8 16,-2 3 1-16,-19 4 0 16,-2-4 0-16</inkml:trace>
  <inkml:trace contextRef="#ctx0" brushRef="#br0" timeOffset="103232.45">3239 6891 29 0,'-8'7'14'0,"45"26"-12"16,-29-22 15-16,5 11-15 16,16 1 1-16,3 10-1 15,13 7 0-15,13-7-3 0,-3-7 1 16,-4 4 2-16,-1-4 0 15,-5-5-2-15,-8-2 1 16,-8-5-4-16,-13-2 0 16,-13-10-7-16,-6-6 1 15</inkml:trace>
  <inkml:trace contextRef="#ctx0" brushRef="#br0" timeOffset="103425.58">3276 6872 27 0,'-16'-21'13'0,"29"23"-12"0,-10 3 19 15,10 6-17-15,8 8 0 0,8 7 2 16,16 9 1-16,16-2-7 16,0 3 0-16,5 1 4 15,0-4 1-15,3-7-1 16,-8-7 0-16,-11 4-2 16,-10-6 0-16,-11 2-4 15,-13-5 0-15,-11-7-8 16,-10-5 0-16</inkml:trace>
  <inkml:trace contextRef="#ctx0" brushRef="#br0" timeOffset="103620.99">3410 6829 31 0,'-31'31'15'0,"52"2"-13"15,-5-26 20-15,13 5-21 16,16 7 1-16,0 4 1 15,16 3 1-15,7-2-4 0,12 4 0 16,-6 0 1-16,-11 0 0 16,-7 0-8-16,-3-9 0 15,-5 7-3-15,-6 0 0 16</inkml:trace>
  <inkml:trace contextRef="#ctx0" brushRef="#br0" timeOffset="107959.88">4625 6775 38 0,'8'-16'19'0,"37"-26"-15"16,-32 32 19-16,11 5-23 0,0 3 1 15,2 7 0-15,-2 7 0 16,0 4-1-16,-3 5 0 15,-10 10 1-15,-1-1 0 16,-5 13-1-16,-7 1 0 16,-4 1 1-16,-4 2 0 15,2-2 0-15,0-5 0 16,8-12 1-16,8-4 0 16,5-1 0-16,11-9 1 15,-8-2-2-15,2 0 1 16,11-8-1-16,9-8 0 0,4-10-7 15,8-5 1-15,6-5-9 16,5-4 1-16</inkml:trace>
  <inkml:trace contextRef="#ctx0" brushRef="#br0" timeOffset="155671.93">2416 8318 27 0,'8'-7'13'0,"26"-9"-11"16,-23 9 14-16,18-3-13 15,8-6 0-15,13 2 1 16,11 0 1-16,0-1-7 0,5 1 1 16,0 3 3-16,11 1 1 15,5 8-2-15,-16 4 0 16,0 3 0-16,3 4 0 16,-3 5 0-16,-3 8 0 15,4-1 0-15,-1 2 1 16,-8 3-1-16,-5 2 0 15,2 1 0-15,9 3 1 0,-8 6-1 16,7 2 0-16,-2 5 0 16,-8-1 0-16,-3-4-1 15,3 3 1-15,3 4-1 16,-1 2 1-16,9 3 0 16,4 0 1-16,-9-1-1 15,-1 8 1-15,3-7-1 16,2 4 1-16,6-4 0 15,0 2 0-15,-3-2-2 16,-3-5 1-16,9-5 0 16,2-2 0-16,8-2-1 15,-5-10 1-15,-3-2 0 16,10-9 0-16,4-8-1 16,-1-7 1-16,-8-4-1 15,3-5 0-15,-2-5 0 16,-6-4 1-16,8-8-1 15,-5-4 1-15,-11-5-1 16,-8-7 0-16,3-2 0 16,0-5 0-16,-8 0 0 0,2-10 0 15,-5 8 0-15,1-5 0 16,-1 0-1-16,-5-1 1 16,-5-3 0-16,5-1 0 15,2 2-1-15,6-4 1 16,11 0 0-16,4-2 0 15,-1-3-1-15,7 5 0 16,0 2 0-16,13 2 1 0,-5 1-1 16,-5 11 1-16,8 1-1 15,2 1 1-15,8 6 0 16,-10-3 0-16,5 9-1 16,2 0 1-16,11 1 0 15,-13 4 0-15,0 5-1 16,-2 0 1-16,-1 4-1 15,-5 5 1-15,-11 3 0 16,-7 0 0-16,-14 2 0 16,-7-3 1-16,-6 3-1 15,-3 2 0-15,-5 1-2 16,-5-1 1-16,-6 0-7 16,4-2 0-16,-1-4-6 15,-5-6 1-15</inkml:trace>
  <inkml:trace contextRef="#ctx0" brushRef="#br0" timeOffset="157668.11">4691 9645 44 0,'-13'2'22'0,"-22"17"-12"16,28-12 22-16,-4 5-29 16,-5 2 0-16,5-2 1 15,1 4 1-15,2 3-6 16,3 4 1-16,2 3 3 15,-2 2 1-15,5 3-2 16,5-3 0-16,3-9-1 16,8 0 0-16,-3-3-2 15,6 1 0-15,-1-3-4 0,6-2 0 16,-6-8-6 0,12-1 1-16,4-3-6 0,3-5 0 15,3 0 0-15,-3-6 1 16</inkml:trace>
  <inkml:trace contextRef="#ctx0" brushRef="#br0" timeOffset="158373.54">5006 9750 38 0,'-21'3'19'0,"5"-10"-23"0,11 14 40 0,2 2-34 15,-2 5 0-15,2 0 0 16,3 3 0-16,-5 2-3 16,5 4 0-16,5-4 2 15,-2 2 0-15,2-2-2 16,3-7 1-16,2-10 0 16,4 1 0-16,-1-8-1 15,-5-7 1-15,5 0-1 16,-2-4 0-16,-3-3 0 15,0-2 0-15,-3 0 0 16,-3 2 0-16,1 12 0 16,-3 0 0-16,0 0 1 15,0 2 0-15,0 0-1 16,0 1 1-16,3-1 0 0,-1 3 0 16,4-1 0-16,2-2 0 15,0 3 1-15,0-3 1 16,-1 5 0-16,4 7 1 15,0-2 0-15,2 5 0 16,-5 1 0-16,2 1 0 16,1 2-1-16,-3 0 1 15,-3 5-2-15,-2-2 1 16,-3-3-1-16,0 0 1 16,0-2-2-16,0-5 1 15,0-3-1-15,0-4 0 0,2-4-1 16,4-6 1-16,-4-2-2 15,4-4 1-15,-1-3-1 16,3-4 0-16,0 2 0 16,-3 13 1-16,0 1 0 15,3 3 0-15,3-1 1 16,-3 0 0-16,0 3 1 16,0 0 1-16,2 2 0 15,1-12 1-15,0 9-1 16,-1 6 0-16,-2 2 0 15,0 9 0-15,0-3-1 16,-5 1 0-16,5 2-4 16,-3 0 0-16,3-2-6 15,0 0 1-15,5-7-7 16,-2 4 0-16</inkml:trace>
  <inkml:trace contextRef="#ctx0" brushRef="#br0" timeOffset="158689.2">5482 9713 37 0,'-5'2'18'0,"5"10"-9"0,0-7 26 16,0-1-31-16,0-4 0 16,5 5 2-16,0 2 0 15,1 5-8-15,-1 2 1 0,3 0 5 16,0-2 0-16,0-5-3 15,0-2 1-15,0-5-1 16,0 0 0-16,5-10-1 16,-3-4 0-16,4 2 0 15,-1 8 0-15,0-6 0 16,-2-2 0-16,2-2-3 16,-5 0 1-16,0-2-5 15,0 2 0-15,0 2-7 16,5 3 0-16,-5 4-2 15,0 5 0-15</inkml:trace>
  <inkml:trace contextRef="#ctx0" brushRef="#br0" timeOffset="159004.59">5736 9795 29 0,'0'5'14'0,"24"-24"-8"0,-24 12 25 16,3 0-29-16,2 0 0 15,0 5 3-15,1-6 0 16,1-3-5-16,-1-3 0 16,-4-3 4-16,-2 1 1 15,0 2-1-15,-2 2 0 16,-4 5-1-16,1 4 0 16,3 3-1-16,-1 5 1 15,3 2-1-15,-3 5 1 0,1 0-1 16,2 2 0-16,0-12-1 15,0 3 1-15,5 7-2 16,3-1 1-16,5 1-6 16,3 0 1-16,-3-10-8 15,11 1 1-15,-6-8-6 16,1-2 0-16</inkml:trace>
  <inkml:trace contextRef="#ctx0" brushRef="#br0" timeOffset="159200.71">6038 9623 55 0,'5'10'27'0,"19"11"-26"15,-16-14 51-15,5 3-50 16,3 1 0-16,0 1 1 16,-3 0 0-16,3-7-4 0,0-3 0 15,0 3-1-15,-3 2 0 16,0 0-10-16,3-5 1 15,-3-2-8-15,3-2 1 16</inkml:trace>
  <inkml:trace contextRef="#ctx0" brushRef="#br0" timeOffset="159381.34">6231 9574 51 0,'-27'-2'25'0,"12"16"-18"0,12-5 42 0,-2 8-45 15,-6 2 0-15,-2 4 0 16,0 3 0-16,-3-12-6 16,0 5 0-16,-5 4-1 15,2-1 0-15,6-1-13 16,-3 0 1-16</inkml:trace>
  <inkml:trace contextRef="#ctx0" brushRef="#br0" timeOffset="162397.44">5636 9457 23 0,'-11'-12'11'0,"3"0"-5"0,3 10 11 0,0 2-15 15,2 0 1-15,-5 2 1 16,3 0 1-16,2 3-6 15,3 0 0-15,-5-1 3 16,2 4 1-16,3 1-2 16,0 0 1-16,0 1-1 15,3 1 0-15,10 1 0 16,-5-2 1-16,8-6-1 16,5-4 0-16,-3-4 0 15,9-3 1-15,-11-3-1 16,0-2 1-16,-3-2-1 15,-8 0 1-15,-2 0-2 16,-8 2 1-16,-6 5-1 0,-8 7 0 16,1 3-1-16,-6 1 1 15,6 3 0-15,2 3 0 16,5-1 0-16,3 3 1 16,6-3-1-16,2 1 1 15,7 2 0-15,4-3 0 16,5-2 0-16,5-5 1 15,-2-2-1-15,-1-2 0 16,-2-5 0-16,-5-2 0 16,-1-3 0-16,-5 0 1 15,1 3-2-15,-9-1 0 0,-7 3 0 16,-9 2 0-16,-2 1-1 16,0 6 1-16,2-2-1 15,6 5 0-15,-3 0 0 16,5 2 1-16,4 2 0 15,4 3 0-15,3-1 0 16,8-1 0-16,5-1 0 16,6-2 1-16,2-4-1 15,0-6 0-15,-3-4 0 16,1 0 1-16,-8-2 0 16,-4-3 0-16,-1 0-1 15,-1 1 0-15,-8 1 0 16,-5 3 1-16,-2 2-2 15,-6 1 1-15,3 4 0 16,0 2 0-16,2 3 0 0,6-1 0 16,-1 4 0-1,9-1 1-15,5 0-1 0,3 0 1 16,4-3 0-16,-1-1 0 16,-1-3-1-16,0-5 1 15,3 0-1-15,-8-4 1 16,-5 0-1-16,-3-6 1 15,0 6-1-15,-3 0 0 16,-5 2 0-16,0 2 1 16,0 2-1-16,0 3 0 15,3 5-2-15,-3-2 0 0,8 1-11 16,0 6 1-16,0-3-2 16,0-7 0-16</inkml:trace>
  <inkml:trace contextRef="#ctx0" brushRef="#br0" timeOffset="-210860.2">16690 13078 19 0,'5'-2'9'0,"24"35"-10"16,-13-26 10-16,16 5-9 15,10-3 1-15,27 3 0 16,21 0 0-16,16-5-1 15,26 7 0-15,8 5 0 16,16-1 1-16,11 6-1 16,8-8 1-16,7 1-1 0,12-1 1 15,4 1-1-15,6-1 1 16,10-2-1-16,8 1 1 16,8-8-1-16,6 2 1 15,5-7-1-15,-6-2 1 16,3-4 0-16,-10-8 0 15,-1 5-1-15,-15-12 1 16,-8-5 0-16,-19-11 0 16,-2-19 0-16,-22-5 0 0,-10-2-1 15,-27 0 1-15,-23-10 0 16,-19-11 0-16,-29 0-1 16,-22 4 1-1,-84-77-1 1,-26 23 0-16,-32-2 0 15,-32 0 0-15,-37 7-1 16,-21 24 1-16,-32 13 0 16,-26 3 0-16,-14 7-1 15,-15 10 1-15,-14 20-1 16,-5 27 1-16,-18 13-1 16,2 22 1-16,0 16-1 15,3 10 1-15,8 19-1 16,26 23 1-16,27 7-1 15,18 7 1-15,30 11 0 16,41 11 0-16,41-15 0 16,25 5 0-16,38 9 0 0,27-7 1 15,44-2-5-15,50 19 1 16,43-1-3-16,58-4 0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0" timeString="2022-04-13T21:48:07.53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22-04-13T21:48:07.893"/>
    </inkml:context>
  </inkml:definitions>
  <inkml:trace contextRef="#ctx0" brushRef="#br0">6546 6122 0,'82'-17'16,"-82"17"-1,0 0-15,0 0 16</inkml:trace>
  <inkml:trace contextRef="#ctx1" brushRef="#br0">1450 4659 45 0,'0'0'22'0,"16"73"-20"16,-8-55 23-16,5 8-23 16,-5 7 1-16,0 7 0 15,-6-14 1-15,4 0-10 0,-4 0 1 16,-2-7-7-16,6-8 1 16</inkml:trace>
  <inkml:trace contextRef="#ctx1" brushRef="#br0" timeOffset="283.45">1445 4391 41 0,'13'-36'20'0,"24"-13"-18"0,-21 44 29 0,5 1-30 15,3 1 0-15,-3 6 2 16,-5 8 0-16,0 6-4 15,-3 6 1-15,-3 3 2 16,-4 12 1-16,-6-5-1 16,0 7 1-16,0 0-2 15,-8 0 1-15,0-10-1 16,0 1 1-16,-5-1-4 16,5-6 0-16,-8-1-7 15,8-11 0-15,3-5-6 16,5-7 0-16</inkml:trace>
  <inkml:trace contextRef="#ctx1" brushRef="#br0" timeOffset="585.38">1786 4297 37 0,'16'-3'18'0,"0"34"-13"0,-11-17 28 15,-2 5-30-15,2 4 1 16,3 8 1-16,-8 2 1 15,3-5-8-15,-3 0 1 16,-3-2 4-16,3-2 1 16,-5-6-3-16,2-6 1 15,-2-7-1-15,-3-10 0 16,2-7-1-16,4-9 1 16,2-7-1-16,0-5 0 0,0-7-1 15,0 7 1-15,8 5-1 16,-3 2 0-16,3 3-6 15,0 1 1-15,2 6-8 16,9 2 1-16,7 7-2 16,4 2 1-16</inkml:trace>
  <inkml:trace contextRef="#ctx1" brushRef="#br0" timeOffset="929.11">2146 4165 43 0,'-24'7'21'0,"-5"12"-23"16,21-12 44-16,3 2-40 15,2 5 0-15,-2 3 1 16,5-1 1-16,-6 10-5 0,6 2 1 16,0-2 2-16,6 5 0 15,2-5-1-15,8 2 1 16,5-7-2-16,-5-2 1 15,5-5-1-15,3-5 0 16,-3-9 0-16,0-11 1 16,-3-6-1-16,-4-2 1 15,-6-4-1-15,-3-1 1 16,-3 1-1-16,-2-1 1 16,-2 3-1-16,2 2 0 15,-8 5-5-15,3 5 0 0,2-3-9 16,3 5 0-16,3 0-2 15,10 2 0-15</inkml:trace>
  <inkml:trace contextRef="#ctx1" brushRef="#br0" timeOffset="1395.24">2474 3876 53 0,'0'14'26'0,"0"7"-31"16,0-2 55-16,0 4-49 16,0 15 1-16,0 4 0 15,0 5 0-15,8 0-3 16,-6-9 1-16,6-1 1 16,3-1 1-16,-3-6-2 0,0-6 1 15,-6-10-1-15,4-9 1 16,-4-5-1-16,4-12 0 15,-1-9 0-15,3-7 0 16,3-3-1-16,2 3 1 16,3-5-1-16,0 7 1 15,-3 2-1-15,0 10 1 16,3 0-1-16,5 5 1 16,3 4 0-16,-3 10 0 15,-5 7 0-15,0 2 1 0,-3 7-1 16,-5 7 1-16,-5 5 0 15,-6-5 0-15,-5 3 0 16,-5-1 1-16,-3 1-1 16,0-5 0-16,-3-5-1 15,4-2 0-15,-1-5-8 16,2-5 0-16,7-4-8 16,4 0 0-16,3-5-2 15,8-7 1-15</inkml:trace>
  <inkml:trace contextRef="#ctx1" brushRef="#br0" timeOffset="1950.41">3313 4320 35 0,'-3'-14'17'0,"6"5"-17"15,2-1 33-15,3 1-31 16,-6-5 1-16,6 2 3 15,3 2 1-15,0 1-8 16,2 2 1-16,8 0 4 16,-3 0 1-16,9 2-2 15,-3 0 1-15,5 1-3 16,0 1 0-16,0 1-1 16,3 0 1-16,-3-3-1 15,-13 0 1-15,5-2-1 0,-5 0 0 16,0-2-5-16,0-3 1 15,-1 3-8-15,4-1 0 16,5-2-3-16,-3 5 0 16</inkml:trace>
  <inkml:trace contextRef="#ctx1" brushRef="#br0" timeOffset="2253.21">4117 3777 35 0,'-8'-7'17'0,"24"-7"-15"0,-8 9 30 0,2 0-30 15,9 1 0-15,2-4 0 16,3 1 0-16,0 0-3 16,-3 3 1-16,0-1-2 15,-5 3 0-15,0-5-10 16,0 4 1-16,-3 8-1 16,-5 0 1-16</inkml:trace>
  <inkml:trace contextRef="#ctx1" brushRef="#br0" timeOffset="2596.04">4154 3749 46 0,'-5'7'23'0,"-1"23"-29"0,6-18 48 16,0 2-41-16,0-5 0 15,0 13 0-15,3 6 0 16,-3 5-2-16,0 2 1 15,-3 10 0-15,1-3 1 0,2 0-1 16,0 1 0-16,0-8-1 16,0-7 1-16,0-2 0 15,0 2 0-15,2 1-1 16,4-8 1-16,2-2 0 16,0-3 1-16,5-4-1 15,0-8 1-15,3-1-1 16,2-8 0-16,1 3 0 15,-1-5 0-15,1 0-3 16,-3 2 1-16,-3 0-6 16,6 5 1-16,2-2-6 15,3-5 0-15</inkml:trace>
  <inkml:trace contextRef="#ctx1" brushRef="#br0" timeOffset="3030.74">4789 3765 43 0,'-29'-14'21'0,"13"7"-18"0,11 5 36 16,-1 2-37-16,-2 2 1 15,1 5 1-15,-1 5 0 0,0 6-5 16,0 4 0-16,2 1 3 16,6 8 1-16,3 2-2 15,5 0 1-15,-5 2-1 16,5-2 0-16,5 2-1 16,3-9 1-16,5-5-1 15,-3-4 0-15,1-3 0 16,2-5 0-16,-5-9 0 15,0-5 0-15,-3-4 0 16,3-7 1 0,-16-22-1-1,3-4 1-15,-3 16-2 16,-3 2 1-16,3 3-7 16,0 2 0-16,3 3-8 15,2 4 1-15,3 3-3 16,0 6 1-16</inkml:trace>
  <inkml:trace contextRef="#ctx1" brushRef="#br0" timeOffset="3287.39">5191 4026 54 0,'16'2'27'0,"8"24"-33"0,-19-16 57 0,-2-1-50 15,-3 8 0-15,-3-3-1 16,-5 4 1-16,-2 6-8 16,-1 2 0-16,0 0-9 15,1-10 1-15,-6 1-1 16,5-3 0-16</inkml:trace>
  <inkml:trace contextRef="#ctx1" brushRef="#br0" timeOffset="3827.67">5625 3814 39 0,'19'-18'19'0,"10"-15"-26"0,-21 21 38 0,2-5-31 15,3-1 1-15,1-6 1 16,-1 3 1-16,-8 2-1 15,3 7 0-15,-3 1 3 16,1 4 1-16,-1 7-1 16,-5 2 1-16,3 5-1 15,-3 7 0-15,5 5-2 16,-5 4 0-16,0 8-2 16,0 2 1-16,0-3-2 15,0 6 1-15,0-3-1 16,3-5 0-16,-1-2-9 15,1-7 1-15,2-5-9 0,6-10 1 16,2 1-1-16,-2-10 1 16</inkml:trace>
  <inkml:trace contextRef="#ctx1" brushRef="#br0" timeOffset="4276.99">5829 3471 31 0,'2'-23'15'0,"30"6"-11"0,-21 10 30 16,5-2-31-16,2 2 0 0,6-1 4 15,-8 1 1-15,8 5-9 16,-3 4 1-16,0 5 5 16,-2 1 1-16,-1 3-2 15,1 3 0-15,-1 8-2 16,1 1 0-16,-4 5-1 15,-1 3 0-15,-1 4 0 16,-5-2 0-16,2 2-1 16,1 5 1-16,2 0 0 15,0-4 0-15,1 11 0 16,-1-7 0-16,0-5 0 16,0 0 1-16,-2-2-1 15,-3 0 1-15,-3-5 0 16,-2 0 0-16,-6 1 0 15,-2-10 1-15,-3-3-1 0,0-4 1 16,-8-3-1-16,3-2 0 16,0 0-1-16,-1-2 1 15,1 0-2-15,-3-3 1 16,-5 3-7-16,-5-5 0 16,2 2-11-16,-8 5 1 15,6 0-5-15,2-2 1 16</inkml:trace>
  <inkml:trace contextRef="#ctx1" brushRef="#br0" timeOffset="38492.75">17171 13085 36 0,'-34'-33'18'0,"-8"-14"-16"0,26 29 18 0,-13-1-20 15,-8-5 1-15,-21-6 0 16,-22 2 1-16,-15 4-2 15,-19 0 0-15,-23 10 1 16,-20 3 1-16,-12 11-1 16,-13 9 0-16,-4 12-1 15,4 7 1-15,4 12-2 16,14 19 1-16,11 5 0 16,10 4 0-16,11 0 0 15,23 7 0-15,30 3-1 16,21-3 1-16,21 3 0 15,29-12 0-15,29 4 0 16,32-2 0-16,37-2 0 16,32-2 0-16,39-10 0 0,21-12 1 15,28-11 0-15,-1-12 0 16,7-5-1-16,4-21 0 16,-6-7 1-16,1-10 0 15,-14-9 0-15,-24-7 1 16,-18-9 0-16,-22-10 0 15,-20-5 0-15,-25-6 1 16,-23 4-1-16,-24 3 0 16,-24-3-2-16,-18-7 0 0,-16 7-6 15,-16 5 1-15,-6 7-9 16,-4 9 1-16</inkml:trace>
  <inkml:trace contextRef="#ctx1" brushRef="#br0" timeOffset="42605.6">18262 13241 37 0,'0'0'18'0,"-27"14"-13"15,22-7 19-15,-6 5-22 16,1-3 0-16,-1 7 1 16,0 8 1-16,4 4-4 15,1 3 0-15,1-1 3 0,2-11 0 16,3 2-2-16,6 0 1 15,2 1-1-15,-1-4 1 16,4 1-5-16,2-7 1 16,3-3-8-16,5-2 1 15,0-2-4-15,9-2 0 16</inkml:trace>
  <inkml:trace contextRef="#ctx1" brushRef="#br0" timeOffset="43370.92">18555 13304 33 0,'-21'7'16'16,"8"19"-12"-16,5-19 27 0,-3 5-30 15,-2 4 0-15,3 3 1 16,-1 2 1-16,3-2-4 15,3-7 1-15,2 0 1 16,3-1 1-16,3 4-1 16,5-1 0-16,0-3-1 15,5-4 1-15,0-4-1 16,-2-8 0-16,-3-2 0 16,-3 7 0-16,3-2-1 15,-3-3 1-15,0-4-1 16,1-1 0-16,-1-2-2 15,-2 1 1-15,-1-3-3 0,1-3 0 16,0-2-2-16,-1 3 1 16,1 2-1-16,-1 0 0 15,1 2 2-15,0 5 0 16,2 2 2-16,-2-2 0 16,2 7 3-16,0-2 0 15,1-1 2-15,-1 3 1 16,0-2 0-16,3 0 0 15,0 2 1-15,0 2 1 0,0 0 0 16,-3 3 1 0,-2 4-1-16,-1 6 1 0,-2 1-1 15,0 3 0-15,0 2-2 16,0-5 0-16,0 1-1 16,-2-3 0-16,2-2-2 15,0-5 1-15,0-2-1 16,0-3 1-16,0-2 0 15,2-7 0-15,4-3-1 16,-1-6 0-16,3-3 0 16,0 3 0-16,3-3-2 15,-4 5 1-15,1 2 0 16,3 5 1-16,-3 2-1 16,0 5 1-16,0 3 0 15,0 1 0-15,-3 3 1 16,0 5 1-16,1 0-1 15,-1 4 1-15,0-2-1 0,0 1 0 16,1-4-1-16,-1 1 1 16,6-3-5-16,-3-1 1 15,2-4-8-15,3-1 1 16,3-3-3-16,3-5 0 16</inkml:trace>
  <inkml:trace contextRef="#ctx1" brushRef="#br0" timeOffset="44032.68">19024 13321 42 0,'-22'14'21'0,"-4"21"-24"0,21-26 40 16,-1 6-35-16,1 3 0 15,5-1 1-15,0-5 1 16,0-1-5-16,-3 1 0 16,3 0 2-16,0-5 1 15,6-2-4-15,2-8 1 16,2 3-5-16,6-7 1 15,3-14-4-15,2-12 1 16,3-5-1-16,2-4 1 16,1-3 0-16,-6-2 1 0,-5 7 5 15,-3 5 1-15,-5 9 5 16,-3 7 0-16,-2 8 3 16,-3 1 0-16,0 13 2 15,-3 8 0-15,0 6-1 16,1 9 1-16,-4 4-2 15,1-4 0-15,2 5-2 16,-2 2 0-16,3 2-2 16,-1 0 0-16,0-7-2 15,3-4 1-15,0-3-3 16,3-7 0-16,0-2-6 16,2-3 1-16,3-6-7 15,2-10 1-15,4-10-5 16,4 1 1-16</inkml:trace>
  <inkml:trace contextRef="#ctx1" brushRef="#br0" timeOffset="44213.77">19280 13285 30 0,'0'-2'15'0,"-2"18"-9"0,2-11 23 16,0-3-25-16,0 1 1 16,0 4 3-16,-3 5 0 15,0 2-10-15,1 5 1 16,-1-1 6-16,-5 4 0 15,3-4-3-15,-1-1 1 16,1-8-9-16,3 1 1 16,2-1-10-16,5-7 1 15</inkml:trace>
  <inkml:trace contextRef="#ctx1" brushRef="#br0" timeOffset="44349.18">19317 13194 25 0,'0'-7'12'0,"6"18"-19"16,-6-11 9-16,5 3-10 15,0 1 0-15</inkml:trace>
  <inkml:trace contextRef="#ctx1" brushRef="#br0" timeOffset="44616.89">19450 12994 40 0,'-3'7'20'0,"13"19"-17"0,-7-22 41 15,5 10-41-15,-3 5 0 16,1 7 2-16,-4 5 0 15,-2 2-7-15,-2 2 1 16,-1-7 4-16,-2 0 0 16,2 1-6-16,-2-1 0 15,2-2-7-15,0-5 0 0,6-5-6 16,0-2 0-16</inkml:trace>
  <inkml:trace contextRef="#ctx1" brushRef="#br0" timeOffset="44931.89">19418 13222 28 0,'13'-10'14'0,"6"-1"-13"16,-12 8 18-16,7-1-19 15,-1-1 0-15,3-2-3 16,-3 2 1-16,3 0 0 15,0 5 0-15,-3 0-1 16,0 3 0-16,-2 1 0 16,-1 8 0-16,-4 0 4 0,-4 2 0 15,1 5 3-15,-3-5 1 16,-3 3 0-16,1 1 1 16,-1 3-1-16,3 1 1 15,0-4-4-15,0-1 1 16,0-3-6-16,0-5 1 15,0-1-8-15,3-4 0 16</inkml:trace>
  <inkml:trace contextRef="#ctx1" brushRef="#br0" timeOffset="45100.88">19640 13121 16 0,'3'-7'8'0,"-3"0"-6"16,0 7 4-16,0 0-7 16,5 0 1-16,0 0-8 15,3 0 1-15</inkml:trace>
  <inkml:trace contextRef="#ctx1" brushRef="#br0" timeOffset="45863.64">19860 13161 32 0,'-14'-5'16'0,"-4"7"-11"0,13 3 33 16,-1 0-34-16,1 2 0 15,0 5 2-15,-3-1 0 16,-3 3-8-16,1 8 1 15,-1-6 5-15,0-4 0 16,4 2-2-16,-1 0 0 16,5 0-2-16,3 0 1 15,5-2-1-15,3-3 0 16,-3-4-2-16,1-5 0 16,-1-2-2-16,3-3 1 0,0 0-1 15,0 1 0-15,0-6-1 16,0 1 1-16,0-5 1 15,-3 0 0-15,-2 0 1 16,2-1 1-16,-2 1 0 16,-1 3 0-16,1-4 0 15,5 1 1 1,0 3-1 0,0-1 0-16,2 5 1 15,1 2 1-15,-1 5 1 16,1 7 0-16,-3 2 2 15,-3 6 1-15,0-1 0 16,-2 2 1-16,-3 5 0 16,0-9 0-16,0 0-2 15,-3 2 0-15,1 0-3 16,-1 0 1-16,1-2-2 0,-1-3 1 16,3-2-1-16,0-2 0 15,0-5-2-15,5-5 1 16,3-2-3-16,0 3 0 15,3-8-2-15,2-7 1 16,0 0-1-16,-2 3 0 16,2-1 2-16,-2 6 0 15,-1-1 3-15,-2 5 1 16,3 4 3-16,-6 3 0 0,3 3 1 16,-3 1 0-16,3 6 0 15,-5-1 0-15,-1 1 0 16,1 4 0-16,2-7-3 15,1 5 0-15,-1-1-2 16,3-1 1-16,0-1-8 16,0-2 1-16,5-2-7 15,3 0 1-15,0-1-2 16,2-1 1-16</inkml:trace>
  <inkml:trace contextRef="#ctx1" brushRef="#br0" timeOffset="46554.01">20325 13137 45 0,'-13'-2'22'0,"-19"28"-21"0,24-19 47 16,-2 4-45-16,-3 1 1 15,2 0 1-15,0 4 1 16,-2 1-8-16,5-1 0 15,0-4 5-15,6 0 0 16,2 0-3-16,-3-3 1 16,6-4-2-16,2-3 0 15,3 0-2-15,10-4 0 16,-2-7-1-16,5-5 1 16,-2-3-1-16,-1 1 1 15,-4-1 1-15,-4 3 0 0,-4 2 3 16,-4 8 1-16,-4 4 2 15,-1 2 0-15,0 3 1 16,3-1 0-16,0 3-1 16,3 3 1-16,2-1-3 15,3 3 1-15,0-3-2 16,3 1 1-16,2 2-4 16,3-8 0-16,0 3-2 15,2-4 0-15,6-8-3 16,5-4 0-16,-2-10-1 15,-1-7 1-15,-2-9 0 16,-3-1 1-16,0-1 2 16,-5-3 1-16,-3 0 2 15,1 7 1-15,-7 0 1 16,-1 0 0-16,-6 9 3 16,-3 8 0-16,-2 4 0 0,-3 10 1 15,3 2 0-15,-3 9 1 16,0 8-2-16,-3 9 1 15,-2 9-1-15,5 5 0 16,0 2-2-16,3 3 0 16,-1 0 0-16,4-5 0 15,2-3-1-15,8-4 1 16,0-5-2-16,-3-4 0 16,8-8-2-16,0-6 0 0,6-8-6 15,5-4 0-15,5-5-7 16,0 4 0-16,-5 1-3 15,8-5 0-15</inkml:trace>
  <inkml:trace contextRef="#ctx1" brushRef="#br0" timeOffset="63325.14">8655 5193 27 0,'0'4'13'0,"37"-18"-13"0,-16 9 14 15,8 1-14-15,5-1 0 16,1 3 0-16,2 2 1 15,0 0-2-15,-3 0 0 16,1 0-6-16,2 2 1 16</inkml:trace>
  <inkml:trace contextRef="#ctx1" brushRef="#br0" timeOffset="84237.61">10689 7319 31 0,'-8'0'15'0,"8"-3"-6"0,3 1 16 15,5-3-23-15,-3-4 0 16,3 2 1-16,3-5 0 16,2 3-4-16,0-3 1 15,3 2 3-15,0 1 1 0,0 2-1 16,0 2 0-16,5-2-1 16,-5 5 1-16,0-3-1 15,-1 3 0-15,-1 2-2 16,-1-3 1-16,-3 3-1 15,-2 0 0-15,0 0 0 16,-2 0 1-16,-4 0-1 16,-2 0 1-16,0 5-9 15,0 0 1-15,0 4-7 16,-2 1 1-16</inkml:trace>
  <inkml:trace contextRef="#ctx1" brushRef="#br0" timeOffset="89026.7">12470 7269 27 0,'0'0'13'0,"13"-4"-5"16,-8 4 13-16,3 0-20 0,6-3 0 15,1 3 0-15,9-2 1 16,8 0-3-16,0-3 1 16,-1 2 1-16,-7-1 1 15,0-1-1-15,0 0 0 16,-3 1-1-16,0-1 0 16,0 3-9-16,6-3 1 15,-3-2-2-15,-6 9 1 16</inkml:trace>
  <inkml:trace contextRef="#ctx1" brushRef="#br0" timeOffset="94641.16">22511 7258 27 0,'-8'7'13'0,"18"-5"0"0,-2-2 14 0,3 0-24 16,7 2 1-16,4-4 4 16,-1-3 1-16,3-2-10 15,10-2 0-15,8 2 7 16,9-3 0-16,2 3-1 16,10 0 0-16,-13 0-3 15,1 2 1-15,1 1-1 16,-1-1 0-16,-4 0-1 15,-2 1 0-15,-5-1-1 16,-3 3 1-16,-8-1-1 16,0 1 0-16,-5 2 0 15,-3 0 0-15,-2 0-4 16,-3 0 1-16,0 0-7 16,-3 0 1-16,5-2-8 15,-7 2 1-15</inkml:trace>
  <inkml:trace contextRef="#ctx1" brushRef="#br0" timeOffset="154213.57">10025 11253 22 0,'-5'-7'11'0,"15"14"-11"16,-2-7 12-16,0 0-10 16,3 0 1-16,5 5 1 15,-3 0 1-15,3 2-5 16,5 0 0-16,3 2 4 16,2 1 1-16,3-3-2 0,-2-5 0 15,5-4 0-15,7-3 0 16,6-2-2-16,0 0 1 15,3 2-1-15,-1 3 0 16,-2 2-5-16,-5-3 1 16,-3 3-8-16,5 5 1 15</inkml:trace>
  <inkml:trace contextRef="#ctx1" brushRef="#br0" timeOffset="165654.44">21725 11072 40 0,'-3'-7'20'0,"35"12"-12"15,-21-7 21-15,5 2-25 16,-3-5 0-16,5 0 2 16,-5 3 0-16,19-3-8 15,5-4 1-15,3-1 5 16,0 3 0-16,2 0-2 15,0 0 1-15,3 2-1 16,-13 3 0-16,-3 2-1 16,-2-2 0-16,-4 4 0 15,-1-4 0-15,-1 2-1 0,-3 0 1 16,-2-3-4-16,-3-1 0 16,-2 4-8-16,-3 0 0 15,0-3-6-15,0 6 0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21:51:41.4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15663 3179 34 0,'-5'-11'17'0,"0"-3"-9"0,2 9 17 16,-2 2-24-16,-3 3 1 15,-3 3 0-15,-2 4 1 0,-3 2-4 16,-2 3 1-16,2 5 1 16,0 1 0-16,5 4-1 15,3-4 1-15,3 3-2 16,5 3 1-16,5 0-1 16,6-3 1-16,0 0-1 15,2-2 0-15,3-1 1 16,0-8 0-16,-3-1 1 15,-3 3 0-15,-4 0 1 16,-4 0 1-16,-2-5 0 16,-2 2 0-16,-6-2-1 15,-3 3 1-15,-7-8-2 16,-1 3 1-16,1-5-5 16,2 0 0-16,2 0-6 15,4 0 1-15,5-7-6 16,2-1 0-16</inkml:trace>
  <inkml:trace contextRef="#ctx0" brushRef="#br0" timeOffset="435.81">16044 3201 23 0,'3'-5'11'16,"-8"3"-5"-16,2 2 12 0,-2 0-15 15,-1 0 1-15,-4 0 2 16,-1 0 1-16,-5 4-8 16,-2 3 0-16,-1 5 5 15,4 5 1-15,-1-1-2 16,2 0 0-16,4 3-2 16,2 2 0-16,3 1-1 15,2 3 1-15,3-6-1 16,3 0 0-16,2-7-1 15,3-5 1-15,2 2-2 16,4-4 1-16,2 0-6 16,2-1 1-16,6-1-6 0,2-6 1 15</inkml:trace>
  <inkml:trace contextRef="#ctx0" brushRef="#br0" timeOffset="780.5">16237 3226 27 0,'-26'8'13'0,"-8"22"-6"0,26-21 19 0,-3-1-24 16,1 1 0-16,2 3-1 15,0 7 1-15,2-5-3 16,4 4 1-16,2-3 1 15,5 1 0-15,3-4-1 16,3 0 0-16,4-5 0 16,1-7 1-16,5-5-1 15,1-2 0-15,-1-5 0 16,-3-4 1-16,1 1-1 16,-1-3 0-16,1-1-1 15,-3 2 1-15,-3-1-4 16,-2 3 1-16,-4 4-7 15,1-1 0-15,0 7-1 0,0 3 1 16</inkml:trace>
  <inkml:trace contextRef="#ctx0" brushRef="#br0" timeOffset="1080.64">16484 3241 39 0,'-3'14'19'0,"-2"14"-25"0,5-21 42 16,0 0-35-16,0 2 0 16,0 1 1-16,0 2 0 0,0-1-2 15,0 1 0-15,0-3 2 16,0-6 0-16,0 2-1 16,0-13 1-16,2 1-2 15,1 0 1-15,2-9-2 16,0-1 1-16,3-1-1 15,3-1 0-15,0 0-1 16,-1 3 0-16,3-6-4 16,1 6 1-16,2 2-7 15,2 2 0-15,-2 5 0 16,-3 5 0-16</inkml:trace>
  <inkml:trace contextRef="#ctx0" brushRef="#br0" timeOffset="1411.61">16835 3309 38 0,'37'-26'19'0,"-15"-12"-28"0,-20 29 41 15,1-1-32-15,-3-4 1 16,0 5 1-16,0 2 0 15,0 5-2-15,-5 2 1 16,-3 0 2-16,0 4 1 16,-3 6-1-16,1 1 0 0,2 6-1 15,0-3 1-15,2 0-2 16,1 5 1-16,10 0-2 16,-2 2 1-16,2 2-2 15,3-1 1-15,3-8-4 16,-3-3 0-16,2-4-6 15,6-4 0-15,11-6-3 16,-1-1 0-16</inkml:trace>
  <inkml:trace contextRef="#ctx0" brushRef="#br0" timeOffset="1786.84">17275 2965 44 0,'-16'0'22'0,"24"7"-20"0,-3-7 43 15,3 8-43-15,-3-6 0 16,6 5 0-16,2 0 0 16,6 2-3-16,7-2 1 15,3 5 1-15,3 2 1 16,0 3-2-16,-1-1 1 15,1 5 0-15,-3-7 0 16,-5 5 1-16,-5-2 1 16,-9 2 0-16,-12-1 1 15,-12 4 0-15,-4 3 0 0,-6-8-1 16,-3 2 0-16,1 0-2 16,2-1 0-16,6-1-6 15,4-1 1-15,7-2-9 16,7-4 1-16,10-3-7 15,3-2 0-15,1-5 0 16,20-8 1-16</inkml:trace>
  <inkml:trace contextRef="#ctx0" brushRef="#br0" timeOffset="2131.3">18145 2949 49 0,'-24'12'24'0,"1"11"-28"0,15-16 54 16,-3 3-50-1,3 4 1-15,0 5 0 0,3 6 0 16,5 1-1-16,2 0 0 16,4 5 0-16,-1 2 1 15,3-5-1-15,3-5 0 16,-1-1 0-16,3-8 0 15,3-3-1-15,5-11 1 16,1-7 0-16,1-2 0 16,1-5 0-16,-5-3 0 0,-1-6-1 15,-5-3 1-15,-2-2-3 16,-3 2 0-16,-3 2-5 16,1 8 0-16,-1 2-7 15,3 4 1-15,-3 3-1 16,-5 7 1-16</inkml:trace>
  <inkml:trace contextRef="#ctx0" brushRef="#br0" timeOffset="2494.14">18812 3149 46 0,'21'-3'23'0,"16"-4"-28"0,-21 7 50 15,-3-4-43-15,3 1 0 16,8 1 1-16,8-5 1 15,5 0-5-15,0 0 0 16,0 4 3-16,-3-4 0 16,-2 7-1-16,0 0 0 15,-3-4-4-15,-8 4 1 16,-5 0-5-16,-3-3 1 0,-5 3-7 16,-3 0 1-16,1 0-4 15,-9-4 1-15</inkml:trace>
  <inkml:trace contextRef="#ctx0" brushRef="#br0" timeOffset="2762.17">19193 3029 30 0,'-3'-7'15'0,"14"7"-9"16,-6 0 26-16,3 0-29 16,5 0 0-16,3 0 3 15,0 2 0-15,0 8-7 16,2-1 1-16,-2 3 5 15,-2 2 0-15,-4 0 0 16,-5 2 0-16,-5 1-1 16,-5 2 0-16,-5-5-2 0,-6 2 1 15,-6 1-3 1,4-1 0-16,-1 3-5 0,1-2 1 16,-1-3-7-16,1 0 1 15,7-3-7-15,3 1 0 16,0 0 1-16,3-3 1 15</inkml:trace>
  <inkml:trace contextRef="#ctx0" brushRef="#br0" timeOffset="3514.69">20193 3083 34 0,'0'-2'17'0,"-3"-1"-17"16,3 3 37-16,6 0-33 15,2-2 1-15,2 0 2 16,9-3 0-16,-1 3-9 15,6-6 1-15,8 1 6 16,0 3 0-16,-1-1-3 16,1 3 1-16,0-1-2 15,0 1 1-15,-6 0-1 0,-5 2 0 16,-2-3-3 0,-6 3 1-16,-3 0-4 0,-4 3 0 15,-4-1-6 1,-4-2 0-16,-1 0-5 0,-2 5 0 15</inkml:trace>
  <inkml:trace contextRef="#ctx0" brushRef="#br0" timeOffset="3813.75">20426 2932 33 0,'0'3'16'0,"-3"2"-11"16,3-3 25-16,0 3-28 15,0 2 1-15,0 4 2 16,3-1 1-16,-3-1-7 16,0 5 0-16,0 3 4 15,0 2 1-15,0 2-2 16,0-2 1-16,0-1-3 15,-3 1 1-15,1 0-4 16,-1-3 0-16,0-8-7 16,3 1 1-16,3 0-5 15,-3-2 0-15</inkml:trace>
  <inkml:trace contextRef="#ctx0" brushRef="#br0" timeOffset="4624.62">21190 3024 30 0,'-2'-9'15'0,"-14"-1"-9"0,8 10 23 31,-13 10-25-31,0 6 0 15,5 1 2-15,3 4 1 16,2-2-9-16,3-1 1 16,5 4 5-16,1-1 0 15,4-2-2-15,4-1 0 16,2-3-2-16,2-4 1 16,3-1-1-16,3-6 0 15,6-4 0-15,-1-7 0 0,0 0 0 16,5-4 1-16,1-4-2 15,-1-6 1-15,3-9 0 16,0-6 0-16,-2-8-1 16,-3 8 0-16,-6-3 0 15,-2 6 0-15,-5 7 0 16,-6 5 1-16,-5 6 0 16,-3 8 0-16,-7 10 0 15,-6 1 1-15,-3 6 0 16,1 9 0-16,-1 4 0 15,3 5 1-15,6 1-1 16,5 4 1-16,5-1-1 16,5-6 1-16,5 0-1 15,1 2 0-15,2-6-1 16,0-4 0-16,1-3-2 16,-4-6 0-16,1-4-6 0,2-5 1 15,8-5-8-15,8-2 0 16</inkml:trace>
  <inkml:trace contextRef="#ctx0" brushRef="#br0" timeOffset="5029.96">21651 2951 38 0,'-35'21'19'0,"-7"15"-17"0,32-32 28 16,-1 8-29-16,3 2 0 0,3 7 1 15,2-6 0-15,0 3-3 16,6-4 1-16,0-2 1 16,5 2 0-16,0-7-1 15,2-7 1-15,3-4-2 16,3-6 0-16,3-9-1 16,-3 5 0-16,0-7 0 15,-3 5 0-15,-3-3 0 16,-2 5 0-16,-2 4 2 15,-1-1 0-15,-2 4 2 16,-3 7 0-16,2 2 1 16,-2 7 1-16,0-6 0 15,0 8 1-15,0 4-2 16,0 3 1-16,0-1-1 16,0 2 0-16,0-1-2 15,3-6 0-15,2 2-4 16,3-4 0-16,5-6-7 0,3-4 0 15,8-7-5-15,0 3 1 16</inkml:trace>
  <inkml:trace contextRef="#ctx0" brushRef="#br0" timeOffset="5346.7">21881 2928 38 0,'-16'7'19'0,"3"7"-20"0,10-9 31 0,1 2-29 15,-1 4 0-15,3-3 0 16,0 1 1-16,0 3-2 16,3-1 0-16,2 4 1 15,0-4 0-15,1 3 0 16,1 1 0-16,1-4 0 16,0 3 1-16,-2-4 0 15,-4-1 1-15,-2 3 0 16,-2-5 0-16,-1 2-1 15,-2-2 1-15,-1-4-1 16,1 2 0-16,0-5-5 16,2 0 1-16,3-5-7 15,0-2 0-15,5-3-6 16,9 3 1-16,2-4-1 16,2-4 0-16</inkml:trace>
  <inkml:trace contextRef="#ctx0" brushRef="#br0" timeOffset="5659.68">22154 2902 34 0,'-8'2'17'0,"-16"3"-19"0,19-3 37 15,-1 5-33-15,1 0 1 16,0 0 0-16,-3 1 1 16,5 1-5-16,0 3 1 15,3-1 3-15,3 1 0 16,0-2-1-16,5 1 0 15,0 6-1-15,2-1 1 0,3 1-2 16,1-1 1-16,-1-2 1 16,-5 3 0-16,-3-5 2 15,-8 4 1-15,-4-4 0 16,-7 0 0-16,-4-3-1 16,-1 3 1-16,-5-1-4 15,6-3 0-15,2-6-10 16,3-2 0-16,5-2-8 15,3 4 0-15,-1-4-2 16,1-6 1-16</inkml:trace>
  <inkml:trace contextRef="#ctx0" brushRef="#br0" timeOffset="12700.79">16960 4035 30 0,'-37'29'15'0,"16"32"-5"0,18-49 16 0,-2 4-25 16,2 5 1-16,3 0 0 16,0-2 1-16,3-7-4 15,2 0 1-15,3 4 1 16,2-9 0-16,4-2 0 16,2 0 0-16,2-8-1 15,3-8 0-15,-2-8 0 16,-1-2 1-16,-2 2-1 15,-5-2 0-15,-3-3 0 16,-6 5 1-16,-2 0-2 16,-2 3 0-16,-1 4-4 0,0 0 0 15,1 3-7-15,4 7 1 16</inkml:trace>
  <inkml:trace contextRef="#ctx0" brushRef="#br0" timeOffset="12943.83">17322 3781 38 0,'-13'0'19'0,"8"26"-11"0,5-16 30 0,-3 4-34 16,0 7 0-16,1 5 1 15,-1 4 1-15,1 3-8 16,-1 5 1-16,0 0 4 15,3-5 0-15,-2 0-5 16,-1-1 0-16,0-1-9 16,1-5 1-16,2-5-6 15,0-4 1-15</inkml:trace>
  <inkml:trace contextRef="#ctx0" brushRef="#br0" timeOffset="13721.87">17182 4153 35 0,'5'-9'17'0,"24"-10"-19"0,-15 14 25 16,4-7-25-16,1 1 1 15,2-3-6-15,3-3 1 16,2-2 5-16,1-4 1 16,2-3-5-16,-3-2 1 15,1-1 0-15,-4-1 1 16,-1-3 2-16,-4 5 1 15,-2 2 2-15,-5 5 1 16,-9 2 1-16,-4 9 0 16,-6 6 3-16,-6 6 0 15,-4 10 1-15,-1 9 1 0,1 0-1 16,2 7 1-16,3 8-2 16,2-6 0-16,3 8-3 15,3 0 1-15,5-3-3 16,3-2 1-16,2-7-2 15,0-1 0-15,3-3-1 16,3-6 1-16,-1-7-1 16,1-9 1-16,-1 0-1 15,1-9 0-15,2-7 0 16,-2-3 1-16,-1-5-2 16,1 5 1-16,0 8 0 15,-1-6 0-15,-2 8-1 16,0 2 1-16,0 4-1 15,0 3 1 1,8 7-1-16,-3 1 1 16,0 3 0-16,0-1 0 15,-2 4 0-15,0 0 0 16,-1-2 0-16,1-3 0 16,-3 0 0-16,-3-6 1 15,3-8-1-15,3-4 0 16,2-5 0-16,3 0 0 15,-3-5-1-15,-3-7 1 16,1 0-1-16,-6 2 1 16,-2 6-1-16,-6 1 0 15,-2 10 0-15,-3 7 1 0,0 2 0 16,0 8 0-16,3 2 1 16,2 2 0-16,-2 0 1 15,2 9 0-15,1-4 0 16,-1 5 1-16,3-10-1 15,0 2 0-15,3-2-2 16,2-2 1-16,6-7-6 16,2-8 1-16,3-8-8 15,5-6 1-15,0-4-7 16,0 0 0-16,0 0 1 16,-2-3 1-16</inkml:trace>
  <inkml:trace contextRef="#ctx0" brushRef="#br0" timeOffset="13977.63">17944 3916 39 0,'-8'16'19'0,"0"22"-16"16,6-31 41-16,-1 4-41 16,0 4 0-16,1 1 1 15,-1 0 1-15,0 1-7 0,1-1 1 16,2-4 4-16,0-2 0 16,0-6-2-16,2-1 1 15,1-10-2-15,0-3 1 16,2-2-1-16,0 1 1 15,0-3-1-15,1-1 0 16,2-3 0-16,0 4 0 16,5-3-1-16,0 3 0 15,0 5-4-15,1-1 1 16,-1 3-6-16,0 2 0 0,3 1-6 16,5 4 1-16</inkml:trace>
  <inkml:trace contextRef="#ctx0" brushRef="#br0" timeOffset="14548.11">18182 3904 46 0,'0'16'23'0,"-5"12"-21"0,5-16 41 15,0 0-42-15,0 0 1 16,3 2 1-16,-3 0 0 16,2 0-4-16,1-2 0 15,-1 0 2-15,1-3 1 16,0-2-1-16,2-5 0 15,0-2-1-15,3-4 1 16,0-8-1-16,3 0 0 16,-1-2 0-16,1-7 0 15,0 4-1-15,-1-1 1 16,1 1-1-16,-3-2 1 16,0 10 0-16,0 4 0 0,-3 8 0 15,0 4 0-15,0 0 0 16,1 2 0-16,-4 1 0 15,6 4 1-15,-2-3-1 16,-1-1 1-16,0-1-1 16,0-2 0-16,3 3 0 15,0-6 1-15,3-4-1 16,-3-2 1-16,2-5-1 16,1 0 0-16,0-5 0 15,-1 0 1-15,1 1-1 16,-3-3 0-16,2-3-4 15,-2 3 1-15,0 2-7 16,3 0 0-16,2 1-6 16,3 4 0-16</inkml:trace>
  <inkml:trace contextRef="#ctx0" brushRef="#br0" timeOffset="14773.66">18590 3866 48 0,'-8'0'24'0,"2"24"-23"0,6-20 42 15,3 3-42-15,-3 0 0 16,3 5 0-16,-1 2 1 16,1-2-3-16,0-2 1 0,-1 4-4 15,1-7 0-15,2 0-10 16,3 0 1-16,5-7-2 15,-2-5 0-15</inkml:trace>
  <inkml:trace contextRef="#ctx0" brushRef="#br0" timeOffset="14894.8">18703 3763 27 0,'0'-7'13'0,"3"0"-20"16,-3 7 21-16,8 0-26 15,0 0 1-15</inkml:trace>
  <inkml:trace contextRef="#ctx0" brushRef="#br0" timeOffset="15493.76">18886 3784 36 0,'0'5'18'0,"-11"2"-21"0,9-7 36 15,-4 0-33-15,4 0 1 16,-3 2 0-16,2 3 1 16,-2-3-3-16,2 5 1 15,0 2 1-15,1-1 0 16,-1 1 0-16,3 5 0 16,0 2 0-16,3 6 0 15,2-6-1-15,3 3 0 0,0 0 0 16,5-5 1-16,-2 0-1 15,-3 0 1-15,-6 0 0 16,1 3 0-16,-6-3 0 16,1-2 1-16,-1-3-1 15,-2-2 1-15,-3-2-1 16,-3-5 0-16,1 2-1 16,2-4 0-16,2-3-1 15,6 0 1-15,8 1-1 16,5-6 0-16,3-4-1 15,0-7 1-15,0-5 0 16,3 3 0-16,2-3 0 16,0 0 0-16,-3 0 0 15,1 2 1-15,-6 3 0 16,-5 2 1-16,-5 8 0 16,-9 4 0-16,-1 7 2 0,-4 2 0 15,0 3 1-15,3 4 1 16,1 0-1-16,-1 1 1 15,2 6-1-15,4 3 0 16,4 0-2-16,4 2 1 16,2 3-2-16,2-8 1 15,3-2-2-15,3 3 1 16,3-10-4-16,2 0 0 16,5-2-9-16,1-3 0 15,10-4-6-15,3 2 1 0</inkml:trace>
  <inkml:trace contextRef="#ctx0" brushRef="#br0" timeOffset="15735.47">19627 3866 49 0,'13'5'24'0,"37"2"-25"16,-34-2 42-16,-3-5-40 16,3 0 0-16,0 2 0 15,3 3 0-15,-1-5-6 16,3-7 1-16,1 7-7 16,1-5 1-16,1 5-5 0,-5-5 1 15</inkml:trace>
  <inkml:trace contextRef="#ctx0" brushRef="#br0" timeOffset="15945.18">19934 3756 43 0,'0'-10'21'0,"10"13"-17"0,-4-1 40 16,-1 3-40-16,3 2 1 16,0 4 1-16,-3 1 1 15,0 5-9-15,-2-6 1 0,-3 6 5 16,-5 4 0-16,-3 3-3 15,-5-1 0-15,-3 1-9 16,0-3 1-16,0 5-10 16,8-5 1-16,8-2-2 15,3-5 0-15</inkml:trace>
  <inkml:trace contextRef="#ctx0" brushRef="#br0" timeOffset="16321">20669 3892 37 0,'-8'-14'18'0,"27"9"-14"0,-11 5 35 16,5 0-36-16,0-2 1 15,6 2 1-15,-1-3 1 16,1 3-8-16,-1-2 0 0,-2 0 5 15,0 2 0-15,-3 0-6 16,-2 0 0-16,5-3-8 16,0 3 0-16,7 3-4 15,1-3 0-15</inkml:trace>
  <inkml:trace contextRef="#ctx0" brushRef="#br0" timeOffset="17219.92">21452 3829 30 0,'-10'-8'15'0,"-3"23"-8"16,13-13 23-16,-6 5-27 0,1 2 0 15,0 5 4-15,2 3 1 16,0-3-9-16,3 3 1 16,6-3 5-16,-1-3 0 15,0-1-1-15,3-1 0 16,5-6-3-16,6-10 1 16,7-8-2-16,6-1 1 15,3-10-3-15,-1-9 0 16,3-5-2-16,-5-5 1 15,-8 3-1-15,-11 4 1 0,-5 8 0 16,-11 1 0-16,-5 11 3 16,-2 3 0-16,-4 11 3 15,-1 4 0-15,-4 9 1 16,0 8 0-16,4 1 1 16,-1 4 0-16,2 1-1 15,7 5 1-15,4 1-2 16,3-1 1-16,5 5-2 15,3 0 1-15,3-10-2 16,-1 5 1-16,4-6-2 16,-1-6 0-16,3-4-7 15,2-8 1-15,3-4-8 16,6-7 0-16,5-2-4 16,-3-3 0-16</inkml:trace>
  <inkml:trace contextRef="#ctx0" brushRef="#br0" timeOffset="17641.04">21923 3699 38 0,'-18'3'19'0,"-6"13"-15"0,19-11 31 15,-3-1-30-15,3 3 1 16,-3 3 2-16,0 2 0 16,0 2-10-16,0 2 0 15,2 1 6-15,4-3 1 16,2 2-3-16,2-2 0 15,1-4-1-15,0-8 0 0,2-2-2 16,0 0 0-16,6-7-3 16,0-2 1-16,2-8-2 15,0 1 0-15,0-5 0 16,-2 4 1-16,-3 3 2 16,0 2 0-16,-3 3 4 15,-2 4 1-15,-3 5 2 16,-3 2 0-16,0-2 1 15,1 3 1-15,-1 2-2 16,3 2 1-16,0 7-3 16,0-3 1-16,0 4-2 15,0 1 1-15,3-4-2 16,-3 2 0-16,2 2-3 16,1-4 0-16,2-3-7 15,3-1 1-15,3-6-9 16,5-4 0-16,0-6-2 0,-1 1 0 15</inkml:trace>
  <inkml:trace contextRef="#ctx0" brushRef="#br0" timeOffset="17955.73">22206 3662 36 0,'-5'-10'18'0,"-5"15"-18"0,10-3 32 15,0 1-31-15,-3 4 0 16,-2 0 1-16,-1 0 0 15,4 2-2-15,-4-2 0 16,4 3 1-16,2 1 1 0,0 3-1 16,5 1 0-16,0-1-1 15,6 0 1-15,-3 5-1 16,2-10 0-16,1 0 1 16,-3 3 1-16,0-2 0 15,-8 1 1-15,-5-4 1 16,-3 0 0-16,-6 3-1 15,-1-3 1-15,1-2-3 16,4 2 1-16,2-7-10 16,5 0 1-16,9-5-9 15,4-2 1-15,3-3-1 16,8-1 0-16</inkml:trace>
  <inkml:trace contextRef="#ctx0" brushRef="#br0" timeOffset="18286.57">22495 3640 31 0,'-5'-2'15'0,"-14"4"-8"0,14 1 31 15,-6 1-34-15,1 3 0 16,-4 1 2-16,4 6 0 16,-1-5-8-16,3 0 0 15,3 1 5-15,2-3 1 16,6 2-3-16,2 1 1 15,3 2-2-15,5 2 1 16,1-3-1-16,2 1 1 0,-3 5 0 16,3-8 0-16,-6 3 2 15,-4 0 0-15,-4-5 1 16,-4 4 1-16,-6 1 0 16,-6 0 1-16,-4 0-2 15,2-5 1-15,0-3-6 16,3 1 0-16,0-5-15 15,7 0 1-15,1 2-6 16,2 3 1-16</inkml:trace>
  <inkml:trace contextRef="#ctx0" brushRef="#br0" timeOffset="28825.76">14502 1583 35 0,'8'-10'17'0,"2"-20"-9"0,-7 22 17 0,-3 1-23 16,-3 0 0-16,-2 0 1 15,-6 3 0-15,1-1-3 16,-3 5 0-16,-1 2 3 16,4 5 0-16,-1 5-1 15,1 2 0-15,4-2-1 16,4 4 0-16,2 3-1 15,-3 0 1-15,6-5-1 16,2 5 0-16,3 2 0 16,0 3 1-16,0-1-1 15,0-4 1-15,0 2 0 16,-3-7 0-16,0 7 0 16,-5-2 1-16,0-7-1 15,-5 2 1-15,0-7-1 16,-3 0 1-16,0-7-2 15,0 0 1-15,0-4-2 0,0 1 1 16,0-4-7-16,3-5 1 16,5 5-9-16,8 0 0 15,2 0 0-15,6-5 0 16</inkml:trace>
  <inkml:trace contextRef="#ctx0" brushRef="#br0" timeOffset="29185.64">14833 1597 28 0,'0'-7'14'0,"0"-3"-10"16,0 10 27-16,0 0-29 16,-6 3 1-16,-2 1 4 15,-5 8 0-15,-3-3-8 16,-2 3 1-16,-1 5 4 16,3 1 1-16,3 4-2 15,5 1 0-15,5-2-2 16,9-9 0-16,2-3-1 15,5 3 0-15,3-5-3 16,0-2 0-16,-3 0-5 0,3 4 0 16,2-2-6-1,6-19 1-15</inkml:trace>
  <inkml:trace contextRef="#ctx0" brushRef="#br0" timeOffset="29486.53">15084 1550 37 0,'-24'16'18'0,"-5"15"-14"0,18-22 29 0,-2 0-29 16,-3 6 0-16,3 3 1 15,2 4 0-15,1 1-7 16,-1-2 1-16,6-7 3 16,5-2 1-16,5-3-2 15,6 3 0-15,-1-2-1 16,4-8 0-16,-1 0 0 15,3 5 0-15,0-9-2 16,0-7 1-16,-1-1-2 16,1-4 1-16,-2-5-2 15,-4 5 0-15,1 0-2 16,-1-2 1-16,-2-1-3 16,0-2 1-16,0 5-5 15,3 0 1-15</inkml:trace>
  <inkml:trace contextRef="#ctx0" brushRef="#br0" timeOffset="29787.51">15240 1587 39 0,'-3'12'19'0,"3"19"-17"0,0-27 34 16,3 8-33-16,-3-3 0 15,3 6 1-15,-3-1 1 16,0 2-6-16,0-2 0 15,0-2 3-15,-3 2 1 16,3-7-2-16,0 0 1 16,3-4-1-16,-6-6 0 0,3-4-1 15,0 0 1-15,0-9-1 16,3 2 1-16,-1-3-1 16,1 1 0-16,2-1-3 15,1-2 1-15,1-2-4 16,1 7 0-16,3 0-7 15,2 2 0-15,0 5-2 16,6 0 0-16</inkml:trace>
  <inkml:trace contextRef="#ctx0" brushRef="#br0" timeOffset="30117.56">15412 1684 31 0,'19'-10'15'0,"4"-2"-17"15,-15 3 29-15,5-7-27 16,1-1 1-16,2-2 0 0,-6 1 1 16,-2 1-2-1,-3-2 0-15,-7 5 2 0,-4 2 1 16,-1 10 1-16,-4 2 0 16,-2 0 0-16,-1 7 1 15,-1 7 0-15,1 7 1 16,4-2-2-16,2-2 0 15,3 6-1-15,5-4 0 16,2 4-2-16,4 1 1 16,4-3-2-16,1-7 1 0,2-2-1 15,0-3 0-15,6 3-5 16,2-12 1-16,3 0-9 16,2-7 1-16,3 0-4 15,0-7 1-15</inkml:trace>
  <inkml:trace contextRef="#ctx0" brushRef="#br0" timeOffset="31182.12">16171 1606 30 0,'-2'-7'15'0,"15"-12"-12"16,-8 12 24-16,3 0-25 15,3 0 0-15,-1 0 3 16,4 2 0-16,-1 5-6 16,3 0 1-16,5 0 4 15,3 0 0-15,2 0-1 16,3 3 0-16,-2-3-1 0,-6 0 0 16,0-3-1-16,-2 3 0 15,2 0 0-15,-3-4 0 16,-2 1-1-16,0-4 1 15,0 2-2-15,-3 3 0 16,-2-5-5-16,-1-2 0 16,3 2-8-16,3-1 0 15</inkml:trace>
  <inkml:trace contextRef="#ctx0" brushRef="#br0" timeOffset="32370.04">16928 1234 31 0,'8'-7'15'0,"5"-2"-11"0,-5 9 19 16,5-5-22-16,3 10 0 15,3-10-1-15,2 3 1 16,-3 2-2-16,-2 0 1 16,-2 0-3-16,-4 0 0 15,-2-5-7-15,-3 5 1 0</inkml:trace>
  <inkml:trace contextRef="#ctx0" brushRef="#br0" timeOffset="32744.1">16936 1227 31 0,'-11'12'15'0,"6"0"-10"15,5-5 23-15,0 7-26 16,0 0 0-16,0 5 1 15,-3 5 0-15,1 6-4 16,-1 3 0-16,1 2 3 16,-1 1 0-16,0 1-2 15,1-4 1-15,-1-7-1 16,0 2 1-16,3-9-1 16,0 2 0-16,0-2-1 0,0-3 1 15,0 1 0 1,0-3 1-16,3-5-1 0,2-1 1 15,3-4 0-15,3-4 1 16,5-4-1-16,2 1 1 16,1-4-2-16,-1 2 1 15,-2 3-1-15,0-5 0 16,-3 5-4-16,0-3 1 16,1 3-8-16,-1-1 0 0,-5-1-2 15,2 1 1-15</inkml:trace>
  <inkml:trace contextRef="#ctx0" brushRef="#br0" timeOffset="32985.58">17325 1512 39 0,'3'7'19'0,"10"-7"-23"16,-8-5 38-16,3 3-34 15,3 0 1-15,2 2-2 16,3-5 1-16,2 3-5 16,1-1 1-16,-1 3-7 15,-2-7 0-15</inkml:trace>
  <inkml:trace contextRef="#ctx0" brushRef="#br0" timeOffset="33584.37">17666 1488 31 0,'8'5'15'0,"-10"-19"-13"0,4 7 21 0,-2-2-23 16,0-6 1-16,0-1-1 16,0 0 1-16,0 1-2 15,0 6 1-15,3-3 0 16,-1 5 1-16,4 0 0 16,-1 7 0-16,0 0 0 15,-2 0 1-15,2 2 0 16,1 3 0-16,2 0-1 15,5 2 1-15,3 0-1 16,2-7 0-16,3 2-1 16,3-2 1-16,0-2-1 15,0-5 1-15,0 0-1 16,-3 2 0-16,0-2 0 16,-3-7 1-16,-2 0-1 15,0-3 1-15,-8 3-1 16,-8 0 1-16,-3 2-1 0,-4 5 0 15,-9 5 0-15,0 2 0 16,-3 0-1-16,3 7 1 16,-2 3 0-16,5 1 0 15,-1 1 0-15,6 2 0 16,3 7 0-16,3-2 0 16,-4 0 1-16,4 2 0 15,-4-7 1-15,1 0 0 16,0 0 1-16,-3-2 0 0,0 0 0 15,0-10 0-15,0 3-1 16,-3-3 0-16,1 3-3 16,2-10 0-16,3 3-7 15,-1 2 0-15,6 0-7 16,6-7 1-16</inkml:trace>
  <inkml:trace contextRef="#ctx0" brushRef="#br0" timeOffset="33931.78">18367 1460 41 0,'6'5'20'0,"-4"11"-13"0,-2-9 32 15,-2 5-38-15,-1-5 1 16,-2 7 0-16,-1 5 1 15,-1-5-5-15,-4 5 1 0,-2-2-4 16,2-8 1-16,1 5-10 16,2-5 0-16</inkml:trace>
  <inkml:trace contextRef="#ctx0" brushRef="#br0" timeOffset="34323.51">18706 1340 25 0,'11'-14'12'0,"5"0"-1"0,-11 7 8 0,3 7-17 16,2 0 1-16,4 2 1 16,1 3 0-16,7 2-5 15,-1-5 1-15,0 3 3 16</inkml:trace>
  <inkml:trace contextRef="#ctx0" brushRef="#br0" timeOffset="34680.28">18997 1227 53 0,'0'0'26'0,"-24"-2"-26"16,19 2 27-16,2 2-28 15,1 3 1-15,-4-5-2 16,1 7 0-16,0-2 2 15,-3 4 0-15,-3 3-1 0,3 2 0 16,0-2 0-16,-2 2 0 16,-1 0 2-16,-2 7 0 15,-3-2 0-15,3 0 0 16,-3-5 1-16,3 0 0 16,-3-2 0-16,0-5 1 15,3 0-2-15,-3-7 0 16,3 0 0-16,0 0 0 15,5-7-5-15,2 0 1 16,9 2-10-16,5-2 1 16,0 0-2-16,10 0 0 0</inkml:trace>
  <inkml:trace contextRef="#ctx0" brushRef="#br0" timeOffset="35730.47">18957 1338 23 0,'-2'2'11'0,"4"3"-8"0,-2-5 17 0,0 0-17 16,0 0 0-16,6 0 3 15,-1 0 1-15,0 2-8 16,1 3 0-16,-1-5 6 15,3 2 0-15,0 3-2 16,0-5 0-16,2 7-1 16,1-7 0-16,-1 0-1 15,1 0 0-15,0-5-1 16,-1 5 1-16,-2-2-1 16,0-3 1-16,3 3 0 15,-6-5 0-15,-2 0-1 16,-3-5 1-16,-3 5 0 15,-2-5 1-15,-6 3-1 16,-2 0 0-16,0-1-1 16,-1 3 0-16,4 0 0 0,-1 0 0 15,3 2-3-15,0 3 1 16,3 2-9-16,2 0 1 16,6 7-3-16,5-7 0 15</inkml:trace>
  <inkml:trace contextRef="#ctx0" brushRef="#br0" timeOffset="36347.17">19193 1020 27 0,'8'-7'13'0,"26"-2"-7"16,-21 4 20-16,3 3-24 15,3-3 1-15,-1 5 1 16,-7 0 1-16,0 0-5 16,-4 5 0-16,1 4 4 0,-2 3 1 15,-1 0-2-15,0 2 1 16,-2 2-1-16,0 3 0 16,-1 2-1-16,-2 10 0 15,0-10-1-15,0 5 1 16,0-2-1-16,0 1 0 15,0-1-1-15,0-3 1 16,3 5-1-16,-3 2 1 16,3-2 0-16,-3-5 0 0,0 0-1 15,0 1 1-15,2-6 0 16,1-2 0-16,-1 0 0 16,-2-7 0-16,0 5 0 15,0-5 0-15,-2 0 1 16,2 0 0-16,-3-2 0 15,-2 2 0-15,-3 0-1 16,-3-7 1-16,-2 7-1 16,0-7 0-16,-3 7-4 15,-3-7 1-15,4 7-14 16,-4-4 1-16,-2 1-3 16,0-8 1-16</inkml:trace>
  <inkml:trace contextRef="#ctx0" brushRef="#br0" timeOffset="53026.54">16110 7615 37 0,'-7'-42'18'0,"12"-8"-17"15,0 39 19-15,0-13-19 16,-2-4 1-16,-6-10 0 16,-5-11 0-16,-7-5-2 15,-20 0 0-15,-10-5 1 16,-21-7 1-16,-19-9-1 15,-23-10 1-15,-22 3 1 16,-26-3 0-16,-26 7 0 16,-35-9 0-16,-16 10-1 0,-24 4 1 15,-15 9 0-15,-22 6 0 16,-5 15-3-16,-13 8 1 16,-8 9-1-16,-14 17 0 15,-7-1 0-15,-19 13 0 16,8 15-1-16,11 11 1 15,10 18-1-15,16 14 1 16,11 9-3-16,18 13 1 0,11 23-1 16,16 14 1-16,18 23-1 15,21 5 1-15,22 21-1 16,26 10 0-16,37 19 2 16,29-5 0-16,32 9 0 15,24 5 0-15,26 5 0 16,6-62 1-16,68 85-1 15,19-9 0-15,39-12 0 16,24-9 1-16,46-5 0 16,-54-64 0-16,146 40 0 15,37-20 0-15,29-29 0 16,29-22 1-16,21-18 0 16,14-21 0-16,2-21-1 15,5-29 1-15,-4-25-1 16,-1-19 1-16,-5-15-1 15,-8-22 0-15,-24-22 0 16,-32-12 1-16,-29-5-1 16,-23-18 1-16,-35-7 2 0,-24-34 0 15,-23-6 0-15,-30-19 1 16,-34-7-2-16,-32-22 1 16,-26-1-3-16,-27-6 0 15,-21-13-5-15,-26 6 1 16,-27 1-8-16,-26 18 1 15,-27 17-3-15,-32-5 1 16</inkml:trace>
  <inkml:trace contextRef="#ctx0" brushRef="#br0" timeOffset="59018.18">12787 7359 24 0,'-2'0'12'0,"20"7"-6"0,-10-10 13 0,8 1-16 16,5-3 1-16,3 1 1 16,5-3 1-16,3 4-8 15,5 1 1-15,3-5 4 16,-3-3 0-16,0 1-1 16,-3-3 0-16,0 0-3 15,-2-2 1-15,-3 5-9 16,-8 7 0-16,1 2-2 15,-9 2 1-15</inkml:trace>
  <inkml:trace contextRef="#ctx0" brushRef="#br0" timeOffset="64106.17">11105 7389 27 0,'10'-7'13'15,"14"-9"-5"-15,-11 11 13 0,6-2-19 16,10 2 0-16,3-2 1 16,13 0 0-16,2 0-4 15,-2-2 1-15,3-3 2 16,5 0 0-16,2 5 0 16,6-2 0-16,0-1 0 15,0 1 0-15,-8 2 0 16,-6-3 1-16,1 6 0 15,0-1 0-15,2 3-1 16,-5-3 1-16,-5 5-1 0,-3 0 0 16,-3 5-1-16,-2-3 0 15,-3 3-1-15,-5-5 0 16,-3 2-5-16,-3 0 1 16,-2 3-10-16,5-3 1 15</inkml:trace>
  <inkml:trace contextRef="#ctx0" brushRef="#br0" timeOffset="132852.73">20582 5677 31 0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21:54:25.3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22847 2262 38 0,'-40'-54'19'0,"-10"14"-19"0,37 28 19 16,-3-2-20-16,-3 0 0 0,-15-9 1 15,-11-3 0-15,-16-2 1 16,-13-1 0-16,-21-6-1 15,-24 2 1-15,-11 3 0 16,-18 4 0-16,-6 9 0 16,-15 3 0-16,5 14 0 15,-3 0 1-15,1 14 1 16,17 3 0-16,-1 6 0 16,1 5 1-16,14 10-1 15,1 16 1-15,9 0-1 16,14 12 1-16,11 9-2 15,23-2 1-15,21 5-1 16,24 11 0-16,25 1-1 16,22-3 1-16,22 4-1 15,14-1 1-15,28-3-2 16,27-7 1-16,13-7-1 16,24-15 1-16,8-13-1 0,18-10 1 15,8-6-1-15,11-18 0 16,-5-13 0-16,-6-14 1 15,-2-10-1-15,-25-17 0 16,-9-13 0-16,-17 2 1 16,-18-7-1-16,-24-5 1 15,-21-12-1-15,-22 1 0 16,-20 1-2-16,-16-8 0 16,-19 1-4-16,-11 6 1 0,-5-1-6 15,1 15 0-15,-6 13-5 16,2-2 0-16</inkml:trace>
  <inkml:trace contextRef="#ctx0" brushRef="#br0" timeOffset="16020.92">16904 5320 45 0,'0'0'22'0,"-2"54"-12"16,4-45 22-16,1 8-31 15,2 8 0-15,-2 4 1 0,-1-6 0 16,4 8-3-16,-4-8 1 16,1 8 1-16,0-5 1 15,-6-3-5-15,3-4 0 16,-3-5-7-16,1-2 1 15,4-7-6-15,-2-3 1 16</inkml:trace>
  <inkml:trace contextRef="#ctx0" brushRef="#br0" timeOffset="16305.06">16955 5160 39 0,'7'-38'19'0,"17"43"-20"0,-18-5 33 0,9-5-31 15,-1 3 0-15,9-1 3 16,-4 1 1-16,7 2-6 16,-4 0 1-16,-1 14 2 15,-5 0 1-15,-6 14-1 16,-2-6 0 0,-24 25-1-1,3-12 1-15,-11 5-1 16,6-10 0-16,-6 3 0 15,5-9 0 1,4-3-15 0,1-4 0-16</inkml:trace>
  <inkml:trace contextRef="#ctx0" brushRef="#br0" timeOffset="16725.99">17560 4917 43 0,'-34'5'21'0,"-6"63"-11"15,30-54 21-15,-1 8-29 16,-2-1 1-16,2 5 1 15,6 9 0-15,0 14-5 16,-1-2 0-16,1-4 3 16,5 4 1-16,0 0-2 15,5 2 1-15,3-16-2 16,3 9 0-16,0-13-6 0,4-6 0 16,9 5-9-16,0-6 0 15,-3-18-1-15,3 17 1 16</inkml:trace>
  <inkml:trace contextRef="#ctx0" brushRef="#br0" timeOffset="18061.53">18045 5296 44 0,'-16'7'22'0,"-19"26"-10"15,33-26 22-15,-4 3-32 16,4 6 1-16,-1 5 0 15,3 0 1-15,3 0-5 16,2 3 0-16,3-3 3 16,5-4 0-16,6-10-2 15,2-3 1-15,-3-8-2 16,-4-8 1-16,-1-5-1 16,0-1 0-16,3-4 0 15,-3-6 0-15,0 7-1 16,-2-7 1-16,0 11 0 15,-9 10 1-15,1 3 0 0,-3 8 0 16,-3 3 1-16,-2 8 0 16,0 6 0-16,2 5 1 15,0 2 0-15,1-7 0 16,2 12 0-16,-3 0 1 16,3 11-2-16,-3-11 1 15,1 7-1-15,-1-7 0 16,0-9 0-16,1 4 1 0,-3-16-2 15,-3-5 0-15,-6-2-2 16,4-15 0-16,2 10-6 16,3-12 0-16,-1 3-7 15,9-7 0-15,0-8-3 16,-1 8 1-16</inkml:trace>
  <inkml:trace contextRef="#ctx0" brushRef="#br0" timeOffset="18320.66">18516 5367 47 0,'13'-19'23'0,"-8"16"-21"0,-5 3 24 16,13-9-26-16,-2 2 0 16,5-2-9-16,-3-1 0 15,3 5 1-15,-3 1 1 16</inkml:trace>
  <inkml:trace contextRef="#ctx0" brushRef="#br0" timeOffset="18482.06">18582 5482 52 0,'0'0'26'0,"26"-10"-25"0,-21 8 26 0,11-3-33 15,-2 1 1-15,-1-1-12 16,-3 0 1-16,12 3 14 15</inkml:trace>
  <inkml:trace contextRef="#ctx0" brushRef="#br0" timeOffset="29849.18">18796 5353 34 0,'13'2'17'0,"38"7"-9"0,-41-9 17 15,3 0-23-15,1 0 0 16,-1 0-1-16,3-2 1 16,2 0-4-16,1-5 1 15,-1-1-1-15,1 4 0 16,-3-1-8-16,-6 0 0 16,3 5-1-16,-5 0 0 15</inkml:trace>
  <inkml:trace contextRef="#ctx0" brushRef="#br0" timeOffset="30042.8">18957 5275 34 0,'-2'5'17'0,"2"20"-15"0,0-17 33 0,0 3-34 15,0 6 0-15,0-3 0 16,0-2 1-16,0-1-5 15,0-1 0-15,0-1-7 16,2 1 0-16,9-1-2 16,0 0 1-16</inkml:trace>
  <inkml:trace contextRef="#ctx0" brushRef="#br0" timeOffset="30342.43">19174 5291 27 0,'16'-37'13'0,"35"-48"-3"0,-38 66 24 16,0 0-31-16,0 5 1 16,-2 5 4-16,-3 4 0 15,-3 5-8-15,-2 3 0 16,-1 4 6-16,1 9 0 15,0 10-1-15,-3-3 0 16,0 3-3-16,0 3 0 0,0 4-3 16,0-5 0-16,2-2-7 15,1-5 0-15,2 0-8 16,3-2 0-16,0 0-1 16,5-8 1-16</inkml:trace>
  <inkml:trace contextRef="#ctx0" brushRef="#br0" timeOffset="31227.45">19897 4899 47 0,'-3'4'23'0,"6"1"-23"0,-3 4 49 0,0 6-46 16,0-1 1-16,0 9 3 15,2 8 0-15,1-5-8 16,2 9 0-16,1 5 6 15,-4 0 0-15,-2-3-2 16,0 1 0-16,0-3-1 16,0-4 0-16,-2-3-3 15,2-2 0 1,0 7-13 0,2-10 1-16,3-6-7 15,3-3 1-15</inkml:trace>
  <inkml:trace contextRef="#ctx0" brushRef="#br0" timeOffset="31651.24">20299 5150 45 0,'0'10'22'0,"40"1"-12"16,-27-4 32-16,5 3-40 15,9 6 0-15,2 3 1 16,3 0 0-16,-1 7-4 16,-7-3 0-16,-5-4 2 15,-1 0 0-15,-5-3-6 16,-2-1 0-16,-3-6-9 15,8-2 0-15,-3 2-2 0,0-6 0 16</inkml:trace>
  <inkml:trace contextRef="#ctx0" brushRef="#br0" timeOffset="31813.9">20577 5211 53 0,'-16'5'26'0,"-27"21"-31"0,33-21 53 16,-6 4-47-16,-3 3 1 15,1 2-1-15,-1 5 1 16,-2 0-4-16,3-3 0 16,-3 1-5-16,2 4 1 0,6-5-10 15,10 1 1-15</inkml:trace>
  <inkml:trace contextRef="#ctx0" brushRef="#br0" timeOffset="32128.68">20833 4837 53 0,'11'0'26'0,"21"26"-22"15,-22-14 43-15,3 9-44 16,3 5 1-16,0 7 2 15,3 2 1-15,-6 12-8 16,3 3 0-16,-6 1 5 0,-4 1 0 16,-1-5-1-16,-2 0 0 15,-9 0-2 1,-10 0 0-16,-5-11-5 0,0-3 0 16,-3 0-7-16,1-5 0 15,1 0-8-15,1-12 0 16,5-1-1-16,3-4 0 15</inkml:trace>
  <inkml:trace contextRef="#ctx0" brushRef="#br0" timeOffset="32820.43">21434 5268 36 0,'-5'-7'18'0,"10"9"-14"15,3-4 34-15,2-3-34 16,9 0 0-16,5 1 1 15,0-1 0-15,2-2-7 16,0 0 0-16,-2 0 3 16,-3 2 0-16,-5 0-8 0,-2 1 1 15,-4 1-8-15,-2 3 0 16</inkml:trace>
  <inkml:trace contextRef="#ctx0" brushRef="#br0" timeOffset="34740.21">21437 4873 41 0,'-3'-3'20'0,"6"1"-12"0,-3 2 31 15,2 2-35-15,1 3 0 16,-1 2 2-16,4 0 1 16,2 5-8-16,2 7 0 15,4-10 6-15,4 3 0 16,3 0-2-16,6 2 0 16,-1 0-1-16,-2 0 0 15,-3 0-1-15,0-2 0 16,0-3-1-16,-5 1 1 0,-2-3 0 15,-4 2 0-15,1-2-1 16,-1 3 1-16,-7-1 0 16,-3-2 0-16,-3-2 0 15,-5 2 0-15,3 2 0 16,-3 1 1-16,-2 1-1 16,-6 6 1-16,-3-1 0 15,-2-2 0-15,-3 1 0 16,0-1 1-16,1 2-1 15,-1 1 0-15,3 1-1 16,2 1 1-16,3 0-2 16,0-2 1-16,0-1-1 15,1 0 0-15,4-1-3 16,3-6 0-16,0-2-6 16,3-2 0-16,5-3-9 0,10 0 0 15,1-6-4-15,13-6 0 16</inkml:trace>
  <inkml:trace contextRef="#ctx0" brushRef="#br0" timeOffset="35311.48">22320 5030 35 0,'-5'-26'17'0,"2"12"-8"16,-2 10 25-16,-6-3-29 0,4 7 0 15,-4-3 3-15,-13 6 0 16,-2 8-10-16,-1 8 1 15,3 5 7-15,3 2 1 16,3 4-4-16,2 3 1 16,8 0-2-16,3-2 1 15,7-6-2-15,6-1 0 16,5-5-1-16,3-7 1 16,3-8-1-16,-1-6 0 15,-2-5 0-15,-3-7 0 16,1-5 0-16,-1-5 0 0,0 3-1 15,-2-2 0-15,-1-1-5 16,1 1 0-16,-3 4-9 16,2 5 1-16,1 4-4 15,0 10 0-15</inkml:trace>
  <inkml:trace contextRef="#ctx0" brushRef="#br0" timeOffset="35462.94">22439 5247 34 0,'-16'4'17'0,"22"8"-17"16,-4-7 26-16,1-3-26 15,2 1 0-15,1-3-9 16,2-3 0-16,-1-1 4 16,9-6 0-16</inkml:trace>
  <inkml:trace contextRef="#ctx0" brushRef="#br0" timeOffset="35717.39">22680 4932 36 0,'-10'2'18'0,"4"19"-12"0,6-14 31 16,0 0-32-16,0 3 0 16,0 1 3-16,3 6 0 15,2 4-10-15,-2-2 1 16,2 7 7-16,0 0 0 15,1-1-2-15,-4 4 0 0,1-8-2 16,-3 0 1-16,-3-2-2 16,-2-5 1-16,0-5-6 15,-1-2 0-15,-1-7-8 16,-7-4 0 0</inkml:trace>
  <inkml:trace contextRef="#ctx0" brushRef="#br0" timeOffset="35868.75">22693 4922 38 0,'32'-23'19'0,"29"16"-10"15,-43 2 9-15,6 0-18 16,3 3 0-16,-6-1-5 16,5 1 1-16,1-3-4 15,7 8 0 1</inkml:trace>
  <inkml:trace contextRef="#ctx0" brushRef="#br0" timeOffset="47997.96">17066 8666 38 0,'-8'0'19'0,"13"24"-14"0,-2-15 19 16,-1 8-21-16,4 6 0 15,-1 8 2-15,0-5 1 0,0 2-7 16,-2 5 0-16,0 2 5 16,-3 0 0-1,-8 15-5 1,3-8 1-16,-3-7-7 16,2-6 1-16,1-11-8 15,2-4 1-15,1-6-2 16,-1-16 1-16</inkml:trace>
  <inkml:trace contextRef="#ctx0" brushRef="#br0" timeOffset="48282.38">17074 8718 28 0,'5'-19'14'0,"19"-30"-11"15,-16 37 28-15,7 0-29 16,7 1 0-16,-1 1 1 0,0 3 1 15,3 5-4-15,-6 4 0 16,-2 5 3-16,-3 7 1 16,-5 3-2-16,0 4 1 15,-5 0-1-15,-6 5 1 16,-2 4-2-16,-6-1 1 31,-18-1-1-31,3-7 0 16,5 0-1-16,2-4 1 15,3-3-6-15,6-9 1 16,2-3-10-16,2 5 1 16</inkml:trace>
  <inkml:trace contextRef="#ctx0" brushRef="#br0" timeOffset="52036.74">17698 8332 37 0,'-16'-2'18'0,"-5"-3"-9"0,13 5 18 0,-3 7-24 16,-2 5 0-16,0 7 3 16,0 2 0-16,2 10-7 15,1 6 0-15,2 8 5 16,2 4 0-16,4-6-2 16,2 4 1-16,0 2-2 15,5 0 1-15,3-11-2 16,8-3 1-16,-3 3-5 0,3-3 0 15,0-4-7-15,2-1 1 16,6-4-6-16,0-2 1 16</inkml:trace>
  <inkml:trace contextRef="#ctx0" brushRef="#br0" timeOffset="53057.21">18018 8530 37 0,'-10'-7'18'0,"4"2"-13"16,6 7 31-16,-2 3-31 15,-1 7 0-15,0 4 2 16,1 6 1 0,4 10-10-1,4 1 0-15,2-4 6 16,2-6 1-16,1-2-4 15,2-9 1-15,3-7-2 0,0-5 0 16,-3-7-3-16,3-12 1 16,0 0-1-16,0-4 0 15,-3-6-1-15,-3 1 0 16,-2 5 0-16,0 4 1 16,-2 7 1-16,-6 12 1 15,0 9 0-15,-3 6 0 16,-2 6 2-16,-1 7 0 15,1 3 0-15,2 4 0 16,1 7 1-16,2-11 0 0,2 9 0 16,1 0 1-16,0-3-1 15,-6 1 1-15,0 0-1 16,-2-6 1-16,0-1-2 16,-3-7 1-16,-3-13-1 15,-2-1 1-15,2-8-2 16,-2-7 1-16,3-4-4 15,4 0 1-15,4-8-5 16,4-2 1-16,9-7-7 16,2 3 0-16,8-3-3 15,6 3 0-15</inkml:trace>
  <inkml:trace contextRef="#ctx0" brushRef="#br0" timeOffset="53673.73">18500 8633 40 0,'5'-2'20'0,"16"-5"-20"0,-18 5 38 16,5-3-37-16,2 0 1 15,4 0 1-15,1 1 0 16,1-1-5-16,3 3 1 15,-1-1-4-15,-2 3 1 16,-3 0-9-16,-2 3 0 0,-3 6 0 16,-3 1 0-16</inkml:trace>
  <inkml:trace contextRef="#ctx0" brushRef="#br0" timeOffset="54364.25">18537 8737 25 0,'0'5'12'0,"5"-5"-8"15,-2 0 23-15,5-3-25 16,2 3 1-16,3 0 0 0,3 0 1 16,3-5-5-16,-1 3 0 15,1 2 3-15,-3-2 0 16,0-1-1-16,-1 6 0 16,-1-1-6-16,4-2 0 15,-5 0-6-15,1 5 1 16</inkml:trace>
  <inkml:trace contextRef="#ctx0" brushRef="#br0" timeOffset="56151.61">19029 8662 31 0,'-5'0'15'0,"12"-5"-6"0,-1 3 24 0,4-1-31 16,4 1 1-16,1-1 2 15,7 1 0-15,-1 0-6 16,0-1 0-16,5 1 4 16,-2 0 0-16,-3 2-2 15,1 0 0-15,-7 0-4 16,1 0 0-16,0-3-5 15,-3 1 0-15,-5 2-6 16,0 2 1-16</inkml:trace>
  <inkml:trace contextRef="#ctx0" brushRef="#br0" timeOffset="56647.91">19169 8563 34 0,'-5'-10'17'0,"10"13"-9"16,-5-1 28-16,0 5-33 15,0 3 0-15,0-1 1 0,3 3 1 16,-1-1-7-16,-2 4 0 16,3-1 4-16,-3 2 1 15,0-2-6-15,0-4 1 16,0 1-8-16,0-1 1 15,3 6-5-15,-6-2 1 16</inkml:trace>
  <inkml:trace contextRef="#ctx0" brushRef="#br0" timeOffset="57081">19442 8652 35 0,'10'-7'17'0,"19"-19"-21"15,-21 19 28-15,5-7-24 16,3-9 0-16,3-1 0 16,-1 1 1-16,-2 1 0 15,-3-1 0-15,1 4 2 16,-6 5 0-16,0 5 1 0,-3 1 1 16,0 8 0-16,0 3 1 15,1 4-1-15,-1 5 0 16,0 6-1-16,1 8 0 15,-1 0-2-15,0 2 1 16,-2-2-2-16,-3 7 0 16,-3-9-5-16,3-3 1 15,-2 0-9-15,4-2 1 16,6 4-5-16,0-4 0 16</inkml:trace>
  <inkml:trace contextRef="#ctx0" brushRef="#br0" timeOffset="57380.89">19965 8295 45 0,'-2'-17'22'0,"18"27"-15"15,-14-3 40-15,1-3-43 16,0 11 0-16,-1 8 2 15,1 3 1-15,-3 7-9 16,3 7 1-16,-1 4 5 16,1 6 0-16,0-5-2 15,-1-5 0-15,-2 4-2 16,3-1 0-16,-1-6-8 0,1-4 1 16,0-2-9-1,7-10 0-15,-2 0-3 0,0-5 0 16</inkml:trace>
  <inkml:trace contextRef="#ctx0" brushRef="#br0" timeOffset="57595.28">20238 8591 55 0,'13'9'27'0,"11"13"-32"0,-16-13 54 0,3 7-48 15,4 1 0-15,7-1 0 16,1 6 1-16,1 6-3 16,0-2 1-16,2 2 0 15,1-5 1-15,-1-4-6 16,1-2 0-16,-9-3-8 16,4-7 0-16,1-2-4 15</inkml:trace>
  <inkml:trace contextRef="#ctx0" brushRef="#br0" timeOffset="57802.51">20352 8803 74 0,'0'0'37'0,"-35"40"-37"0,27-31 38 16,-2 0-42-16,-3 3 0 15,-1 0-14-15,4 2 1 16,5-2 11-16,7-5 0 16,6-2-13-16,3-5 1 15</inkml:trace>
  <inkml:trace contextRef="#ctx0" brushRef="#br0" timeOffset="58086.03">20735 8353 48 0,'11'0'24'0,"26"17"-21"15,-26-10 48-15,2 7-46 16,3 3 0-16,0 13 2 16,5 5 1-16,-3 5-10 15,1 5 0-15,-6 0 7 16,-5 4 1-16,-3 1-4 15,-2 8 1-15,-3-4-2 16,-3-4 1-16,-2-8-4 16,-6-2 1-16,-2-7-7 15,0-2 1-15,-3-8-10 16,0-2 1-16,0-7-4 16,3-4 0-16</inkml:trace>
  <inkml:trace contextRef="#ctx0" brushRef="#br0" timeOffset="58822.31">20534 8657 24 0,'-2'-5'12'0,"-6"3"-5"0,5 2 13 16,0 2-17-16,-4 5 1 0,-4-2 2 16,-2 7 0-16,-3 2-8 15,-3-5 1-15,-2 5 5 16,-3 3 0-16,1 2-2 16,1 2 1-16,1 0-2 15,0-2 0-15,2 0 0 16,4-1 0-16,1-1-1 15,4-1 0-15,2-4 0 16,0-3 1-16,3-1-4 16,-1-4 0-16,4-4-7 15,2 0 0-15,10-2-2 16,1 2 1-16</inkml:trace>
  <inkml:trace contextRef="#ctx0" brushRef="#br0" timeOffset="59514.92">21466 8480 29 0,'0'-18'14'0,"8"18"-6"0,-8 0 25 15,0 0-30-15,0 2 1 16,-3 3 2-16,-2 4 0 16,-3 5-7-16,2 0 0 15,-2 3 5-15,-5 2 0 16,-3-3-2-16,-2 1 1 16,-1 1-2-16,-2 4 1 15,0-6-2-15,5 3 0 16,3-3 0-16,2-4 0 15,3 0-1-15,3-3 1 16,2 5-1-16,6-2 1 0,5 0 0 16,5 0 0-16,8-3 0 15,3 0 0-15,-5-2 0 16,-3-2 1-16,2-2-1 16,1-1 1-16,-3 0-4 15,-1-2 0-15,-1 0-5 16,-4 0 1-16,-2 3-8 15,0 4 1-15</inkml:trace>
  <inkml:trace contextRef="#ctx0" brushRef="#br0" timeOffset="59756.15">21124 8986 30 0,'-13'-2'15'0,"37"9"-5"15,-11-10 19-15,8 1-27 16,8 0 1-16,8-1 2 0,6 1 0 31,2-10-6-31,-3 1 1 16,-7 1 3-16,-6 3 0 16,-6-2-7-16,-1 2 1 15,-1 2-10-15,0 5 0 31</inkml:trace>
  <inkml:trace contextRef="#ctx0" brushRef="#br0" timeOffset="60172.83">22169 8535 42 0,'-7'-50'21'0,"-12"34"-12"16,14 13 31-16,-9 3-36 16,-7 5 1-16,-5 9 2 15,-1 10 0-15,1-3-9 16,2 5 1-16,0 2 6 15,3 5 0-15,3-5-3 16,2 3 1-16,5 6-2 0,9-4 1 16,7-5-2-16,5-6 1 15,6-4-1-15,5-3 0 16,6-8-1-16,-1-7 1 16,-2-10 0-16,0-6 0 15,2-1-2-15,1 3 1 16,-6-5-3-16,-5 1 1 31,-3-6-11-31,0 3 1 16,-2 9-6-16,-3 7 1 15</inkml:trace>
  <inkml:trace contextRef="#ctx0" brushRef="#br0" timeOffset="60371.18">22365 8744 45 0,'-2'2'22'0,"2"8"-24"16,0-8 36-16,2 0-35 16,4 1 1-16,-1-1-8 15,0 0 1-15,3-2-2 16,0 5 1-16</inkml:trace>
  <inkml:trace contextRef="#ctx0" brushRef="#br0" timeOffset="60676.52">22651 8499 46 0,'5'3'23'0,"-7"25"-20"0,4-21 37 16,1 0-38-16,-3 5 1 16,3 2 1-16,-1 0 1 15,4 5-6-15,-4 4 0 16,1 1 4-16,-1-5 1 0,-2 2-2 16,-2 2 0-16,-1-2-1 15,1 1 1-15,2-4-3 16,-3-3 1-16,-5-6-7 15,0-4 0-15,-3-8-9 16,1-1 1-16,-3-1-2 16,2-12 0-16</inkml:trace>
  <inkml:trace contextRef="#ctx0" brushRef="#br0" timeOffset="60821.1">22691 8431 45 0,'21'-2'22'0,"26"-8"-29"16,-31 8 44-16,8 0-37 16,3-1 0-16,2 1-8 0,-5 0 1 31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21:58:18.79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17460 12255 42 0,'-27'0'21'0,"33"21"-14"0,-4-14 22 15,1 12-26-15,2 0 1 16,1 7 1-16,2 0 0 15,2 9-7-15,-2 5 0 16,0 2 4-16,-3 5 1 16,-5-2-2-16,0 0 1 15,-2-3-3-15,-4-2 1 16,-2-5-5-16,3-4 0 16,0-10-9-16,2-7 1 0,3-16-2 15,0-10 0-15</inkml:trace>
  <inkml:trace contextRef="#ctx0" brushRef="#br0" timeOffset="256.02">17489 12215 31 0,'-3'-37'15'0,"32"-10"-9"16,-18 37 28-16,5-2-32 16,5 5 0-16,8 3 1 15,-2 1 0-15,-6 8-4 16,-3 7 1-16,-2 4 2 15,-3 8 0-15,-2 4-1 16,-6 5 1-16,-2 0 0 16,-8 0 0-16,-9 2-1 15,-9-4 0-15,-1-3 0 16,0-5 0-16,0-4-2 16,0-5 0-16,6-2-6 0,5-3 0 15,2-4-7-15,6-10 1 16</inkml:trace>
  <inkml:trace contextRef="#ctx0" brushRef="#br0" timeOffset="736.33">18190 12008 31 0,'-16'7'15'0,"-2"-2"-11"16,15-3 20-16,0 5-22 16,1-2 0-16,-4 2 1 0,1 3 0 15,-5 8-4-15,-1 6 1 16,3 2 2-16,3 7 1 15,2 4-1-15,3 3 0 16,3 0-1-16,5 7 0 16,-3-9-1-16,0 2 1 15,3-2-1-15,0-3 0 16,5-2-5-16,3-3 1 16,5-4-8-16,6-5 1 15</inkml:trace>
  <inkml:trace contextRef="#ctx0" brushRef="#br0" timeOffset="1577.03">18545 12335 45 0,'8'19'22'0,"18"5"-25"16,-18-17 38-16,3 2-34 15,2 5 0-15,3 0 0 16,-3-2 0-16,3-3-5 15,0 1 1-15,0-3-3 16,-1-2 0-16,4-3-5 16,-6-7 1-16,0-9-2 15,6-5 1-15,-1-4 5 16,-2-3 0-16,0-2 7 16,-3 2 1-16,-2 7 6 15,0 5 1-15,-6 2 4 0,-5 12 0 16,0 9-2-16,-3 3 1 15,1 5-3-15,-1 6 0 16,-2 3-4-16,-3 0 1 16,0 7-4-16,0 5 1 15,0-1-2-15,-3 1 1 16,3-3-1-16,-2 0 0 16,-1-2-1-16,1-5 1 15,-1-4 0-15,0-5 0 16,-2-7-1-16,0-5 1 0,-3 0-1 15,3-14 0-15,2 0-4 16,3-5 0-16,3-2-7 16,2 2 1-16,11-5-8 15,3-1 1-15</inkml:trace>
  <inkml:trace contextRef="#ctx0" brushRef="#br0" timeOffset="2268.96">19158 12349 41 0,'-5'-2'20'0,"37"-5"-11"0,-21 5 30 15,4 2-38-15,9-3 1 16,0-2-1-16,-3 1 1 16,0-1-4-16,1 3 1 15,-4-3-4-15,1 3 0 16,-4 2-9-16,1 0 0 0</inkml:trace>
  <inkml:trace contextRef="#ctx0" brushRef="#br0" timeOffset="2447.77">19227 12448 37 0,'8'2'18'0,"27"8"-15"15,-25-8 23-15,9-2-26 16,-6 0 0-16,3-2 0 15,2-1 1-15,4 1-2 16,1-3 0-16,4-2-7 16,2 3 1-16,3-3-3 15,5-3 0-15</inkml:trace>
  <inkml:trace contextRef="#ctx0" brushRef="#br0" timeOffset="2838.89">19756 12378 29 0,'-5'-5'14'0,"24"0"-5"15,-17 5 23-15,4 0-30 16,4 0 0-16,3 0 1 15,3 0 0-15,5 0-4 16,3-2 0-16,0 2 1 16,-3 0 1-16,-2-3-6 15,-1 3 0-15,-2-2-7 16,0 0 1-16</inkml:trace>
  <inkml:trace contextRef="#ctx0" brushRef="#br0" timeOffset="3289.22">19889 12253 53 0,'-13'5'26'0,"10"16"-30"16,3-14 49-16,3 7-45 16,2 0 0-16,-3 2 0 15,4 3 0-15,-4 0-4 16,1 0 1-16,0 2-8 15,2-4 1-15,3-3-5 0,0 0 1 16</inkml:trace>
  <inkml:trace contextRef="#ctx0" brushRef="#br0" timeOffset="3618.11">20196 12359 25 0,'-3'-24'12'0,"32"-32"-10"0,-21 44 15 0,3-4-12 16,2-1 0-16,0-2 5 16,-2 5 0-16,-3 2-9 15,-3 5 0-15,-5 7 8 16,0 3 1-16,-3 4-2 15,3 0 0-15,0 9-3 16,0 5 1-16,3 3-5 16,2 2 1-16,-2 4-2 15,-1-1 0-15,-2-1-7 16,0-7 1-16,0 0-9 16,6 3 1-16,2-6-3 15,2-1 0-15</inkml:trace>
  <inkml:trace contextRef="#ctx0" brushRef="#br0" timeOffset="3948.75">20640 12011 44 0,'-8'-5'22'0,"19"38"-17"0,-11-28 42 0,0 6-44 16,2 13 0-16,4 6 1 16,-1 6 1-16,0 4-6 15,1 0 1-15,-4 2 3 16,-2 0 1-16,0-4-3 15,0-7 0-15,-2 1-7 16,2 1 1-16,0 0-10 16,8-4 0-16,5-6-3 15,0 1 0-15</inkml:trace>
  <inkml:trace contextRef="#ctx0" brushRef="#br0" timeOffset="4191.21">21000 12279 48 0,'3'4'24'0,"18"25"-21"0,-13-22 45 16,8 7-46-16,2 5 1 15,6 4 0-15,2-4 0 16,1 2-5-16,-1 0 1 15,-2 0 1-15,-3-2 0 16,-2 0-9-16,-1-5 1 16,1-2-9-16,-3-7 1 15</inkml:trace>
  <inkml:trace contextRef="#ctx0" brushRef="#br0" timeOffset="4355.31">21212 12370 54 0,'-27'3'27'0,"-12"13"-23"0,28-9 44 0,-5 3-47 16,-2 6 0-16,-1 1 0 16,6-1 1-16,-3 3-4 15,0 0 1-15,0 0-7 16,3-1 1-16,5-1-10 16,0-8 0-16</inkml:trace>
  <inkml:trace contextRef="#ctx0" brushRef="#br0" timeOffset="4610.5">21368 12046 49 0,'13'12'24'0,"16"9"-15"0,-24-12 35 15,3 10-41-15,3 5 0 16,2 8 1-16,3 4 0 15,-3 4-5-15,0 0 0 16,-5 2 3-16,-5-9 1 16,-6 0-3-16,-5 0 1 15,-2 0-5-15,-1-3 1 16,-2-1-8-16,-3-4 1 0,3-3-8 16,0-13 0-16</inkml:trace>
  <inkml:trace contextRef="#ctx0" brushRef="#br0" timeOffset="5075.54">21884 12368 49 0,'5'-5'24'0,"21"1"-23"0,-15 1 40 0,8-1-40 16,2 1 0-16,5 3-1 15,1 0 1-15,-1 0-6 16,-2 0 1-16,-6 3-8 16,1 1 0-16,-6-1-3 15,-10 4 0-15</inkml:trace>
  <inkml:trace contextRef="#ctx0" brushRef="#br0" timeOffset="5226.64">21939 12472 42 0,'-2'2'21'0,"28"5"-25"16,-13-7 40-16,8-2-36 16,3-1 1-16,8 1-2 15,0 0 1-15,5-1-5 0,-5-1 0 16,-1-1-7-16,6-2 1 16</inkml:trace>
  <inkml:trace contextRef="#ctx0" brushRef="#br0" timeOffset="5585.59">22646 12140 39 0,'-24'-21'19'0,"-8"9"-14"0,19 10 30 0,-3 2-31 15,-2 2 1-15,-4 5 2 16,1 7 1-16,3 3-10 15,-1 1 0-15,6 6 6 16,5 4 0-16,5 3-2 16,6-1 0-16,5 3-1 15,5-2 0-15,6-3-1 16,2-4 1-16,3-6-1 16,-1-6 0-16,1-9 0 15,-3-3 0-15,-2-8 0 16,-3-3 1-16,-3-6-1 15,-2-4 1-15,-3 0-3 16,-3 0 1-16,0 2-7 16,-2 2 1-16,-1 6-9 15,6 6 0-15,3 5-1 16,2 0 0-16</inkml:trace>
  <inkml:trace contextRef="#ctx0" brushRef="#br0" timeOffset="5721.68">22828 12387 39 0,'11'7'19'0,"-3"2"-32"0,0-9 39 16,-3-2-43-16,3-3 0 16</inkml:trace>
  <inkml:trace contextRef="#ctx0" brushRef="#br0" timeOffset="6021.22">22955 12098 39 0,'-16'2'19'0,"19"12"-19"16,-3-9 39-16,0 4-35 15,3 5 1-15,2 3 1 16,3 2 0-16,5 4-8 15,3-2 1-15,0 3 5 16,0-3 1-16,-3 2-3 16,-2-1 1-16,-3-4-2 15,-1-1 1-15,-1-3-1 16,-6 0 0-16,-3-4-1 16,-2-1 1-16,-6-4-7 0,1-5 1 15,-4-5-9-15,1-2 0 16,-8-10-3-16,5-4 1 15</inkml:trace>
  <inkml:trace contextRef="#ctx0" brushRef="#br0" timeOffset="6156.52">23069 12039 34 0,'19'-26'17'0,"18"17"-18"0,-27 6 28 15,6-1-27-15,5 1 1 0,3 3-3 16,0 0 0-16,0 0-7 15,-3 0 1-15</inkml:trace>
  <inkml:trace contextRef="#ctx0" brushRef="#br0" timeOffset="16818.64">21251 9076 37 0</inkml:trace>
  <inkml:trace contextRef="#ctx0" brushRef="#br1" timeOffset="23300.56">21077 9160 20 0,'0'3'10'0,"5"-3"-5"16,0 0 11-16,1 0-14 16,4-3 0-16,1-6 2 15,5 4 1-15,5-2-6 16,3-2 1-16,2-1 3 16,6 1 0-16,5 4-1 0,-3-2 0 15,1-2-2-15,-1 2 1 16,-5 0-1-16,-2 2 1 15,-6 0-1-15,-5 3 0 16,-3 2 0-16,-3 0 0 16,-7 2 0-16,-3 0 1 15,-5 1-1-15,-3 4 0 16,0 0 0-16,-5 2 1 16,-8 1-1-16,-3-3 0 15,-3-3 0-15,1 1 1 0,-3 0-1 16,2-3 1-16,3 1-1 15,3-1 1-15,5-2-1 16,3-5 1-16,5 1-1 16,6-4 0-16,7 1 0 15,3 0 0-15,8 0 0 16,5 5 0-16,5-5 0 16,3 2 0-16,-2-2 0 15,-3 0 0-15,-6 2 0 16,-5-2 1-16,-2 3-1 15,-8-3 1-15,-6 4-1 16,-5-1 0-16,-8 4-1 16,-5 0 1-16,0 0 0 15,-6 2 0-15,6-2-1 16,3 2 1-16,5 1-1 16,2-1 1-16,6 0 0 15,2 1 0-15,6-3 0 0,7 0 0 16,6 2-1-16,5 0 1 15,3 1-8-15,0 1 0 16,-3 1-2-16,-13-5 0 16</inkml:trace>
  <inkml:trace contextRef="#ctx0" brushRef="#br1" timeOffset="23797.12">21421 9007 31 0,'-11'-23'15'0,"-13"16"-21"15,19 2 28-15,-3 0-20 16,-5 1 1-16,0-1 0 16,-3 0 1-16,2 3-5 15,1 2 0-15,0 2 3 16,0 5 0-16,-3-2-1 15,0 2 0-15,3 2-1 16,0 1 1-16,-1-1-1 16,4-2 0-16,2 3 0 15,3-1 1-15,5 1-1 16,2-1 0-16,6-2 0 16,5-2 1-16,3 2-1 15,5-5 1-15,6 3-1 0,2-3 1 16,0-2-1-1,0-2 1-15,-5-1-1 0,-3 1 0 16,-2 0 0-16,-6-1 1 16,-5 1-1-16,-8 2 0 15,-5 0 0-15,-9 2 1 16,-9-2-1-16,-7 0 0 16,-7 0 0-16,3 0 0 15,5 3-1-15,2 1 1 16,6-1 0-16,5-1 0 0,6 1-4 15,4 4 1-15,12 0-8 16,2 2 1-16</inkml:trace>
  <inkml:trace contextRef="#ctx0" brushRef="#br1" timeOffset="26350.17">21492 9010 40 0,'-42'-47'20'0,"21"44"-27"16,18 6 33-16,-2-1-26 16,-6-2 0-16,-2 2 1 15,-6 1 0-15,1 1-1 16,-3 3 1-16,2 0-1 16,3 3 1-16,0-1 0 15,3-2 0-15,5 3-1 16,6-3 1-16,4-2-1 15,6-1 1-15,5-1-1 0,11-1 1 16,3-4-1-16,-1-1 1 16,-2-1-1-16,0-1 1 15,-6-2-1-15,-2 2 1 16,-8 0-1-16,-8 5 0 16,-5 0 0-16,-19 3 1 15,-8-3-1-15,-10 2 0 16,-8 0-1-16,2 1 1 15,3 1-1 1,11-1 1-16,12-1 0 16,15 1 0-16,14-3 0 15,12-3 0-15,7 1-1 16,6-3 1-16,3 0 0 16,-1 1 1-16,-5-1-1 15,-2 0 0-15,-12 3 0 16,-12-3 0-16,-14 3 0 15,-10 0 1-15,-5 2-1 16,-9 0 0-16,-2 2 0 16,8 0 1-16,5 3-1 15,9-3 0-15,9 1 0 16,12-3 0-16,9 0 0 16,7-3 0-16,4 6 0 15,9-3 0-15,-1 0 0 0,0-3 0 16,1 1 0-16,-11 0 0 15,-6-1 0-15,-7 1 0 16,-11 2 0-16,-6 2 1 16,-10 1 0-16,-7-1 0 15,-1 0-1-15,-5 1 1 16,5-6-1-16,5 3 0 16,6 0 0-16,8 0 0 15,10-2-1-15,6 0 1 16,13-1 0-16,-1 1 0 0,6-3-1 15,-2-2 1 1,-3 2 0-16,-6 1 0 0,-7 1 0 16,-11 3 1-16,-5 0-1 15,-17 3 0-15,-7-3 0 16,-8 0 0-16,-10 2 0 16,2 0 0-16,5 1 0 15,6-1 0-15,10 0 0 16,11-2 1-16,10 0-1 15,13 0 0-15,12 0 0 16,1 3 0-16,4-3 0 16,2 2 1-16,0 1-1 15,-5-3 1-15,-8 2-1 16,-8-2 1-16,-11 0 0 16,-2 0 0-16,-8 0-1 15,-9 0 1-15,-4 0-1 0,-3 0 1 16,0 5-1-16,2-3 0 15,6 0-1-15,3 1 1 16,10-1-1-16,8 0 0 16,13-2 0-16,11 0 1 15,2 0-1-15,6 3 1 16,2-3 0-16,1 0 0 16,-6-5 1-16,-3 0 0 15,-7 1-1-15,-6-1 1 16,-2-2 0-16,-3 0 0 15,-8 2-1-15,-8 0 1 16,-11 1-1-16,1 1 0 0,-6 6 0 16,-3-1 0-16,-2 0-1 15,3 3 0-15,2 0 0 16,5 2 1-16,9-2-1 16,4-1 0-16,9 1 0 15,10-3 1-15,6 1 0 16,5-1 0-16,5-2 0 15,3 0 0-15,-6-2 0 16,0-1 1-16,-4-1 0 16,-6 1 0-16,-6-1-1 15,-5 4 1-15,-13-3 0 16,-10 1 0-16,-6-3-1 16,-8 3 0-16,-2 2 0 15,0 0 0-15,4 2-1 16,7 0 0-16,7-2 0 0,10 3 0 15,12-1 0-15,10-2 0 16,2 3 0-16,11-1 1 16,6-2 0-16,-6-2 0 15,5-1 0-15,-5-2 0 16,-2 1 1-16,-9-1 0 16,-7 0 0-16,-9-2 0 15,-4 3-1-15,-11 4 1 16,-14-3-1-16,1 1 1 15,-3 2-1-15,-6 0 0 0,6 2-1 16,3 1 1-16,4-1-1 16,4 0 1-16,2 1-1 15,5 1 0-15,6 1 0 16,5 0 0-16,11-1 1 16,7-1 0-16,11-1 0 15,8 1 0-15,-2-6 0 16,2-2 1-16,-5-2 0 15,-3 0 1-15,-8 0-1 16,-5 0 0-16,-11-2 0 16,-8 2 0-16,-2 0-1 15,-11 0 1-15,-13 4-1 16,0 1 1-16,-11 2-1 16,-2 0 0-16,0 5-1 15,2-3 1-15,6 5 0 16,7 0 0-16,6-2-1 15,8 2 1-15,10-2-1 0,11-1 1 16,11-1 0-16,7-1 0 16,6 0 0-16,5 1 0 31,21-10 0-31,-2 0 1 16,-11 0-1-16,-8-3 1 15,-8 1-1-15,-5-1 1 16,-9 1-1-16,-4 2 1 15,-6 0-1-15,-7 0 1 16,-4 4-1-16,-2 1 0 16,0 2-1-16,3 2 1 0,0 3-1 15,2-3 1-15,9 1-1 16,4-1 1 0,19 3-1-1,-2 0 1-15,-4-1 0 16,-1 1 0-16,-4 2 0 15,-2-2 0-15,-3-3 1 16,-2 0 0-16,-6 1-1 16,-7-3 1-16,-6 0-1 15,-8 2 1-15,-5 1 0 16,-3-1 0-16,0 3-1 16,0-1 0-16,3-1 0 15,5 1 0-15,3 3 0 16,2-4 0-16,3-1-1 15,3 0 1-15,2-2 0 16,3 0 0-16,8 3 0 0,6-6 0 16,1 1-1-16,1 0 1 15,0-1 0-15,-3-1 1 16,-2 1-1-16,-6-1 1 16,-5 1-1-16,-8 1 1 15,-8 2-1-15,-2 0 1 16,-1 5-1-16,-4-1 0 15,-7 1-1-15,1-3 1 16,0 1 0-16,0-1 0 16,-3 0 0-16,3 1 0 0,3-1 0 15,5 0 0-15,2-2 0 16,3 0 0-16,3 3-1 16,2-3 1-16,1 0-1 15,2 2 1-15,3-2 0 16,-1 0 0-16,1 3-1 15,0-3 1-15,-3 4 0 16,3-1 0-16,-1 1-1 16,1-1 1-16,2 1 0 15,1 1 0-15,2 0 0 16,0-3 0-16,-3 3 0 16,-2 0 0-16,-1-1 0 15,-1 1 1-15,-4 0-1 16,-2-1 0-16,2 3 0 15,1-2 1-15,2 0-2 16,2 2 1-16,6 0-10 16,14 7 1-16,4-9-5 0,-2-8 1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05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181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993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75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40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Circle coefficients and say they are getting larger </a:t>
            </a:r>
          </a:p>
          <a:p>
            <a:r>
              <a:rPr lang="en-US"/>
              <a:t>Point out that the decision boundary is getting a bit more whack</a:t>
            </a:r>
          </a:p>
        </p:txBody>
      </p:sp>
    </p:spTree>
    <p:extLst>
      <p:ext uri="{BB962C8B-B14F-4D97-AF65-F5344CB8AC3E}">
        <p14:creationId xmlns:p14="http://schemas.microsoft.com/office/powerpoint/2010/main" val="42041800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Point out coefficients are huge now! </a:t>
            </a:r>
          </a:p>
          <a:p>
            <a:r>
              <a:rPr lang="en-US"/>
              <a:t>Decision boundary doesn’t really make sense</a:t>
            </a:r>
          </a:p>
        </p:txBody>
      </p:sp>
    </p:spTree>
    <p:extLst>
      <p:ext uri="{BB962C8B-B14F-4D97-AF65-F5344CB8AC3E}">
        <p14:creationId xmlns:p14="http://schemas.microsoft.com/office/powerpoint/2010/main" val="2493274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Draw for the same point, it gives a higher probability</a:t>
            </a:r>
          </a:p>
        </p:txBody>
      </p:sp>
    </p:spTree>
    <p:extLst>
      <p:ext uri="{BB962C8B-B14F-4D97-AF65-F5344CB8AC3E}">
        <p14:creationId xmlns:p14="http://schemas.microsoft.com/office/powerpoint/2010/main" val="18826329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914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57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Mark various lines</a:t>
            </a:r>
          </a:p>
        </p:txBody>
      </p:sp>
    </p:spTree>
    <p:extLst>
      <p:ext uri="{BB962C8B-B14F-4D97-AF65-F5344CB8AC3E}">
        <p14:creationId xmlns:p14="http://schemas.microsoft.com/office/powerpoint/2010/main" val="4111756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429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Mark points on graph</a:t>
            </a:r>
          </a:p>
        </p:txBody>
      </p:sp>
    </p:spTree>
    <p:extLst>
      <p:ext uri="{BB962C8B-B14F-4D97-AF65-F5344CB8AC3E}">
        <p14:creationId xmlns:p14="http://schemas.microsoft.com/office/powerpoint/2010/main" val="3029057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Mark where predictions change  on graph</a:t>
            </a:r>
          </a:p>
        </p:txBody>
      </p:sp>
    </p:spTree>
    <p:extLst>
      <p:ext uri="{BB962C8B-B14F-4D97-AF65-F5344CB8AC3E}">
        <p14:creationId xmlns:p14="http://schemas.microsoft.com/office/powerpoint/2010/main" val="1710038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943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Write P(y=+1|x,w ) = … and P(y=-1|x, w) at top</a:t>
            </a:r>
          </a:p>
          <a:p>
            <a:r>
              <a:rPr lang="en-US"/>
              <a:t>Write P(</a:t>
            </a:r>
            <a:r>
              <a:rPr lang="en-US" err="1"/>
              <a:t>y|x</a:t>
            </a:r>
            <a:r>
              <a:rPr lang="en-US"/>
              <a:t>, w) = piecewise next to it</a:t>
            </a:r>
          </a:p>
          <a:p>
            <a:r>
              <a:rPr lang="en-US"/>
              <a:t>Write ell(w) = P(y_1|x_1,w)P(y_2|x_2,w)…</a:t>
            </a:r>
          </a:p>
          <a:p>
            <a:r>
              <a:rPr lang="en-US"/>
              <a:t>Write product notation</a:t>
            </a:r>
          </a:p>
        </p:txBody>
      </p:sp>
    </p:spTree>
    <p:extLst>
      <p:ext uri="{BB962C8B-B14F-4D97-AF65-F5344CB8AC3E}">
        <p14:creationId xmlns:p14="http://schemas.microsoft.com/office/powerpoint/2010/main" val="1790476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Write underneath left that this penalizes being wrong on the positive examples (imagine if Score(x) was -\</a:t>
            </a:r>
            <a:r>
              <a:rPr lang="en-US" err="1"/>
              <a:t>infty</a:t>
            </a:r>
            <a:r>
              <a:rPr lang="en-US"/>
              <a:t>)</a:t>
            </a:r>
          </a:p>
          <a:p>
            <a:r>
              <a:rPr lang="en-US"/>
              <a:t>Write underneath right that this penalizes being wrong on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239968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615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38019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20392088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2184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5776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056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Think</a:t>
            </a: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Think</a:t>
            </a: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9A53CD8C-2A1F-40D3-AF37-30D2F4AC941B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Think</a:t>
            </a: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497884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FFFF"/>
                </a:solidFill>
              </a:rPr>
              <a:t>Group</a:t>
            </a:r>
            <a:endParaRPr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92293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17141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2B67C7AB-FDB9-4F82-A81D-B1896054F902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97D57209-5B97-48FA-8540-C5AFDD26B5DD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C5CD1A4D-742E-4196-B027-97A86EA0DE44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068587FD-F5D6-484D-9F13-5C5CD4C18ECE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D1C0EB45-AD10-48CA-B3BA-21D24B4B445B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ED4C505F-00D6-4165-9FD7-A425AC9C739D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6445BC82-EF40-4951-AB37-B8433BBCA194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80D5F298-421C-433E-A7F5-813F3FB4D68A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0C32534C-C993-4FA9-BED1-D647641F34E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2F81821-1291-4DBC-929A-0A87854E8B64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87219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5502707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171633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customXml" Target="../ink/ink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customXml" Target="../ink/ink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49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customXml" Target="../ink/ink10.xml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7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gif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0.png"/><Relationship Id="rId5" Type="http://schemas.openxmlformats.org/officeDocument/2006/relationships/customXml" Target="../ink/ink12.xml"/><Relationship Id="rId4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3.xml"/><Relationship Id="rId5" Type="http://schemas.openxmlformats.org/officeDocument/2006/relationships/image" Target="../media/image88.png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4.xml"/><Relationship Id="rId5" Type="http://schemas.openxmlformats.org/officeDocument/2006/relationships/image" Target="../media/image91.png"/><Relationship Id="rId4" Type="http://schemas.openxmlformats.org/officeDocument/2006/relationships/image" Target="../media/image8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9.emf"/><Relationship Id="rId5" Type="http://schemas.openxmlformats.org/officeDocument/2006/relationships/image" Target="../media/image98.emf"/><Relationship Id="rId4" Type="http://schemas.openxmlformats.org/officeDocument/2006/relationships/image" Target="../media/image97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0" Type="http://schemas.openxmlformats.org/officeDocument/2006/relationships/customXml" Target="../ink/ink4.xml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/>
              <a:t>CSE/STAT 416</a:t>
            </a:r>
            <a:br>
              <a:rPr lang="en"/>
            </a:br>
            <a:r>
              <a:rPr lang="en" sz="1600"/>
              <a:t>Logistic Regression</a:t>
            </a:r>
            <a:br>
              <a:rPr lang="en" sz="1800"/>
            </a:br>
            <a:br>
              <a:rPr lang="en" sz="1800"/>
            </a:br>
            <a:r>
              <a:rPr lang="en" sz="1100"/>
              <a:t>Pemi Nguyen</a:t>
            </a:r>
            <a:br>
              <a:rPr lang="en" sz="1000"/>
            </a:br>
            <a:r>
              <a:rPr lang="en-US" sz="1000"/>
              <a:t>Paul G. Allen School of Computer Science &amp; Engineering</a:t>
            </a:r>
            <a:br>
              <a:rPr lang="en-US" sz="1000"/>
            </a:br>
            <a:r>
              <a:rPr lang="en" sz="1000"/>
              <a:t>University of Washington</a:t>
            </a:r>
            <a:br>
              <a:rPr lang="en" sz="1000"/>
            </a:br>
            <a:br>
              <a:rPr lang="en" sz="1000"/>
            </a:br>
            <a:r>
              <a:rPr lang="en-US" sz="1000"/>
              <a:t>April 13, 2022</a:t>
            </a:r>
            <a:endParaRPr sz="10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B67D4D8-6744-4C79-B780-8B2D3B9BBBED}"/>
                  </a:ext>
                </a:extLst>
              </p14:cNvPr>
              <p14:cNvContentPartPr/>
              <p14:nvPr/>
            </p14:nvContentPartPr>
            <p14:xfrm>
              <a:off x="2789640" y="3774240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B67D4D8-6744-4C79-B780-8B2D3B9BBBE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80280" y="376488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Probability 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/>
                  <a:t>Idea</a:t>
                </a:r>
                <a:r>
                  <a:rPr lang="en-US"/>
                  <a:t>: </a:t>
                </a:r>
                <a:r>
                  <a:rPr lang="en-US">
                    <a:solidFill>
                      <a:schemeClr val="bg2">
                        <a:lumMod val="75000"/>
                      </a:schemeClr>
                    </a:solidFill>
                  </a:rPr>
                  <a:t>Estimate probabilities</a:t>
                </a:r>
                <a:r>
                  <a:rPr lang="en-US" b="1">
                    <a:solidFill>
                      <a:schemeClr val="bg2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bg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/>
                  <a:t> and use those for prediction</a:t>
                </a:r>
              </a:p>
              <a:p>
                <a:pPr marL="139700" indent="0">
                  <a:buNone/>
                </a:pPr>
                <a:endParaRPr lang="en-US" b="1"/>
              </a:p>
              <a:p>
                <a:pPr marL="139700" indent="0">
                  <a:buNone/>
                </a:pPr>
                <a:r>
                  <a:rPr lang="en-US" b="1"/>
                  <a:t>Probability Classifier </a:t>
                </a:r>
              </a:p>
              <a:p>
                <a:pPr marL="139700" indent="0">
                  <a:buNone/>
                </a:pPr>
                <a:r>
                  <a:rPr lang="en-US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/>
                  <a:t>: Sentence from review</a:t>
                </a:r>
              </a:p>
              <a:p>
                <a:r>
                  <a:rPr lang="en-US"/>
                  <a:t>Estimate class probability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=+1|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/>
              </a:p>
              <a:p>
                <a:r>
                  <a:rPr lang="en-US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/>
              </a:p>
              <a:p>
                <a:r>
                  <a:rPr lang="en-US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Notes</a:t>
                </a:r>
                <a:r>
                  <a:rPr lang="en-US"/>
                  <a:t>: </a:t>
                </a:r>
              </a:p>
              <a:p>
                <a:r>
                  <a:rPr lang="en-US"/>
                  <a:t>Estimating the probability improves </a:t>
                </a:r>
                <a:r>
                  <a:rPr lang="en-US" b="1"/>
                  <a:t>interpretability</a:t>
                </a:r>
                <a:endParaRPr lang="en-US"/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6203AE7-1A62-4BD7-877A-60494CF838E4}"/>
                  </a:ext>
                </a:extLst>
              </p14:cNvPr>
              <p14:cNvContentPartPr/>
              <p14:nvPr/>
            </p14:nvContentPartPr>
            <p14:xfrm>
              <a:off x="3005280" y="357120"/>
              <a:ext cx="5095080" cy="34538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6203AE7-1A62-4BD7-877A-60494CF838E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95920" y="347760"/>
                <a:ext cx="5113800" cy="347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4372301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73A4E-5261-0947-9B85-57D202B51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Score Probabilities?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E6667D-1E61-E344-BD6E-72DDC841FB8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/>
                  <a:t>Idea: </a:t>
                </a:r>
                <a:r>
                  <a:rPr lang="en-US"/>
                  <a:t>Let’s try to relate the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/>
                  <a:t> to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=+1|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E6667D-1E61-E344-BD6E-72DDC841FB8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AA042-1DDE-E94A-A322-0135CF8651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711B7DC9-9977-6B41-8A1F-6861C63D5EEF}"/>
              </a:ext>
            </a:extLst>
          </p:cNvPr>
          <p:cNvSpPr/>
          <p:nvPr/>
        </p:nvSpPr>
        <p:spPr>
          <a:xfrm>
            <a:off x="3125130" y="1622838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184D721-9E2E-794F-8028-441F93424DDB}"/>
              </a:ext>
            </a:extLst>
          </p:cNvPr>
          <p:cNvSpPr/>
          <p:nvPr/>
        </p:nvSpPr>
        <p:spPr>
          <a:xfrm rot="10800000">
            <a:off x="3125131" y="1622844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D9E252E4-5761-9946-BEB5-432D61FBC344}"/>
              </a:ext>
            </a:extLst>
          </p:cNvPr>
          <p:cNvSpPr/>
          <p:nvPr/>
        </p:nvSpPr>
        <p:spPr>
          <a:xfrm flipH="1">
            <a:off x="3082102" y="1545412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B7E040E-E113-5B4F-B861-DA28E032DADF}"/>
                  </a:ext>
                </a:extLst>
              </p:cNvPr>
              <p:cNvSpPr/>
              <p:nvPr/>
            </p:nvSpPr>
            <p:spPr>
              <a:xfrm>
                <a:off x="3007091" y="3749604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B7E040E-E113-5B4F-B861-DA28E032DA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091" y="3749604"/>
                <a:ext cx="2613815" cy="307777"/>
              </a:xfrm>
              <a:prstGeom prst="rect">
                <a:avLst/>
              </a:prstGeom>
              <a:blipFill>
                <a:blip r:embed="rId4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>
            <a:extLst>
              <a:ext uri="{FF2B5EF4-FFF2-40B4-BE49-F238E27FC236}">
                <a16:creationId xmlns:a16="http://schemas.microsoft.com/office/drawing/2014/main" id="{D5DA8354-61ED-BC47-AFEA-78245FEFC373}"/>
              </a:ext>
            </a:extLst>
          </p:cNvPr>
          <p:cNvSpPr/>
          <p:nvPr/>
        </p:nvSpPr>
        <p:spPr>
          <a:xfrm>
            <a:off x="3082102" y="191842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E4E4AC-0790-4C4C-B919-5E5FD067209C}"/>
              </a:ext>
            </a:extLst>
          </p:cNvPr>
          <p:cNvSpPr/>
          <p:nvPr/>
        </p:nvSpPr>
        <p:spPr>
          <a:xfrm>
            <a:off x="3470173" y="2555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B5D0C11-CF2D-364A-A801-689D02B8DE82}"/>
              </a:ext>
            </a:extLst>
          </p:cNvPr>
          <p:cNvSpPr/>
          <p:nvPr/>
        </p:nvSpPr>
        <p:spPr>
          <a:xfrm>
            <a:off x="3737385" y="255644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E08766-30FB-2349-8E2A-00F7034C77DD}"/>
              </a:ext>
            </a:extLst>
          </p:cNvPr>
          <p:cNvSpPr/>
          <p:nvPr/>
        </p:nvSpPr>
        <p:spPr>
          <a:xfrm>
            <a:off x="3737385" y="22067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F83B19F-3CCB-6144-B2FE-53182D54D969}"/>
              </a:ext>
            </a:extLst>
          </p:cNvPr>
          <p:cNvSpPr/>
          <p:nvPr/>
        </p:nvSpPr>
        <p:spPr>
          <a:xfrm>
            <a:off x="4132740" y="191815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5FE49C6-FE9A-774E-9FDC-D667E67910C3}"/>
              </a:ext>
            </a:extLst>
          </p:cNvPr>
          <p:cNvSpPr/>
          <p:nvPr/>
        </p:nvSpPr>
        <p:spPr>
          <a:xfrm>
            <a:off x="3737385" y="32779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D766D7-9CE9-0C42-ABBC-8B0DEA150552}"/>
              </a:ext>
            </a:extLst>
          </p:cNvPr>
          <p:cNvSpPr/>
          <p:nvPr/>
        </p:nvSpPr>
        <p:spPr>
          <a:xfrm>
            <a:off x="4474075" y="29663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EA9AF5B-A0A7-1844-A3D0-0C6CC71C5487}"/>
              </a:ext>
            </a:extLst>
          </p:cNvPr>
          <p:cNvSpPr/>
          <p:nvPr/>
        </p:nvSpPr>
        <p:spPr>
          <a:xfrm>
            <a:off x="4473542" y="3271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8301D94-7F59-D94E-B5E5-246829619A7A}"/>
              </a:ext>
            </a:extLst>
          </p:cNvPr>
          <p:cNvSpPr/>
          <p:nvPr/>
        </p:nvSpPr>
        <p:spPr>
          <a:xfrm>
            <a:off x="4132740" y="36403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1A5EAB7-E36A-8748-A2D2-D122F9CB8827}"/>
              </a:ext>
            </a:extLst>
          </p:cNvPr>
          <p:cNvSpPr/>
          <p:nvPr/>
        </p:nvSpPr>
        <p:spPr>
          <a:xfrm>
            <a:off x="4850576" y="29663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756F622-5130-4842-9BDF-E8E3C28C1254}"/>
              </a:ext>
            </a:extLst>
          </p:cNvPr>
          <p:cNvSpPr/>
          <p:nvPr/>
        </p:nvSpPr>
        <p:spPr>
          <a:xfrm>
            <a:off x="3737385" y="3271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E6089D3-1336-C143-AAFF-E0471EB155C4}"/>
              </a:ext>
            </a:extLst>
          </p:cNvPr>
          <p:cNvCxnSpPr>
            <a:cxnSpLocks/>
          </p:cNvCxnSpPr>
          <p:nvPr/>
        </p:nvCxnSpPr>
        <p:spPr>
          <a:xfrm flipV="1">
            <a:off x="3125132" y="1622844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1B1A3E8-2211-5D40-B53F-6F3AD4606CE0}"/>
                  </a:ext>
                </a:extLst>
              </p:cNvPr>
              <p:cNvSpPr txBox="1"/>
              <p:nvPr/>
            </p:nvSpPr>
            <p:spPr>
              <a:xfrm rot="19050726">
                <a:off x="3187965" y="2404968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1B1A3E8-2211-5D40-B53F-6F3AD4606C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187965" y="2404968"/>
                <a:ext cx="2273315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111C7816-1468-8F42-80E9-379C32B2D58D}"/>
              </a:ext>
            </a:extLst>
          </p:cNvPr>
          <p:cNvSpPr/>
          <p:nvPr/>
        </p:nvSpPr>
        <p:spPr>
          <a:xfrm>
            <a:off x="2799448" y="1244343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B39C410-8C3D-8943-923A-ED3B0E2D5C10}"/>
              </a:ext>
            </a:extLst>
          </p:cNvPr>
          <p:cNvSpPr/>
          <p:nvPr/>
        </p:nvSpPr>
        <p:spPr>
          <a:xfrm>
            <a:off x="4926734" y="3761489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 Placeholder 2">
                <a:extLst>
                  <a:ext uri="{FF2B5EF4-FFF2-40B4-BE49-F238E27FC236}">
                    <a16:creationId xmlns:a16="http://schemas.microsoft.com/office/drawing/2014/main" id="{672F00FB-CE55-B54C-A242-066333C0C4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85829" y="1251022"/>
                <a:ext cx="2743457" cy="30459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/>
                  <a:t> is positive?</a:t>
                </a:r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What if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/>
                  <a:t> is negative?</a:t>
                </a:r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What if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/>
                  <a:t> is 0?</a:t>
                </a:r>
              </a:p>
              <a:p>
                <a:pPr marL="139700" indent="0">
                  <a:buFont typeface="Nunito Sans"/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24" name="Text Placeholder 2">
                <a:extLst>
                  <a:ext uri="{FF2B5EF4-FFF2-40B4-BE49-F238E27FC236}">
                    <a16:creationId xmlns:a16="http://schemas.microsoft.com/office/drawing/2014/main" id="{672F00FB-CE55-B54C-A242-066333C0C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829" y="1251022"/>
                <a:ext cx="2743457" cy="3045935"/>
              </a:xfrm>
              <a:prstGeom prst="rect">
                <a:avLst/>
              </a:prstGeom>
              <a:blipFill>
                <a:blip r:embed="rId6"/>
                <a:stretch>
                  <a:fillRect b="-12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17F07554-B00B-4EEC-83D9-6713039A4697}"/>
                  </a:ext>
                </a:extLst>
              </p14:cNvPr>
              <p14:cNvContentPartPr/>
              <p14:nvPr/>
            </p14:nvContentPartPr>
            <p14:xfrm>
              <a:off x="6084720" y="672120"/>
              <a:ext cx="2182320" cy="261252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17F07554-B00B-4EEC-83D9-6713039A469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75360" y="662760"/>
                <a:ext cx="2201040" cy="263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26337459-6ED7-41C2-A980-761651C9B6C0}"/>
                  </a:ext>
                </a:extLst>
              </p14:cNvPr>
              <p14:cNvContentPartPr/>
              <p14:nvPr/>
            </p14:nvContentPartPr>
            <p14:xfrm>
              <a:off x="6275880" y="3201120"/>
              <a:ext cx="2099880" cy="141084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26337459-6ED7-41C2-A980-761651C9B6C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266520" y="3191760"/>
                <a:ext cx="2118600" cy="142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5985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8888E-6A43-2F48-A580-A16A7EFB0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Interpreting Score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543F2-9D01-D540-92A2-5D75A0FE7EB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DA1407D-4647-DF4E-9089-2A25AC142693}"/>
              </a:ext>
            </a:extLst>
          </p:cNvPr>
          <p:cNvCxnSpPr>
            <a:cxnSpLocks/>
          </p:cNvCxnSpPr>
          <p:nvPr/>
        </p:nvCxnSpPr>
        <p:spPr>
          <a:xfrm>
            <a:off x="3597216" y="879894"/>
            <a:ext cx="4563373" cy="0"/>
          </a:xfrm>
          <a:prstGeom prst="straightConnector1">
            <a:avLst/>
          </a:prstGeom>
          <a:ln w="28575">
            <a:solidFill>
              <a:srgbClr val="B57BA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20B50C9-D345-574D-896E-F04F20644487}"/>
                  </a:ext>
                </a:extLst>
              </p:cNvPr>
              <p:cNvSpPr/>
              <p:nvPr/>
            </p:nvSpPr>
            <p:spPr>
              <a:xfrm>
                <a:off x="4945890" y="483384"/>
                <a:ext cx="186602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20B50C9-D345-574D-896E-F04F206444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890" y="483384"/>
                <a:ext cx="1866024" cy="3077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BAE64FE-877E-CF4D-8AAF-45145A6EF7C8}"/>
                  </a:ext>
                </a:extLst>
              </p:cNvPr>
              <p:cNvSpPr/>
              <p:nvPr/>
            </p:nvSpPr>
            <p:spPr>
              <a:xfrm>
                <a:off x="3352671" y="953776"/>
                <a:ext cx="52129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BAE64FE-877E-CF4D-8AAF-45145A6EF7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671" y="953776"/>
                <a:ext cx="521297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B9A6088-26B7-8549-A194-56F6760505C2}"/>
                  </a:ext>
                </a:extLst>
              </p:cNvPr>
              <p:cNvSpPr/>
              <p:nvPr/>
            </p:nvSpPr>
            <p:spPr>
              <a:xfrm>
                <a:off x="7897561" y="956348"/>
                <a:ext cx="38664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B9A6088-26B7-8549-A194-56F6760505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7561" y="956348"/>
                <a:ext cx="386644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86E0A99-30D5-4341-B9FE-94B54F7579B4}"/>
                  </a:ext>
                </a:extLst>
              </p:cNvPr>
              <p:cNvSpPr/>
              <p:nvPr/>
            </p:nvSpPr>
            <p:spPr>
              <a:xfrm>
                <a:off x="5712029" y="953775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86E0A99-30D5-4341-B9FE-94B54F7579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2029" y="953775"/>
                <a:ext cx="333746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FC0A7EB-6623-0942-B2E6-32981EFD93F4}"/>
                  </a:ext>
                </a:extLst>
              </p:cNvPr>
              <p:cNvSpPr/>
              <p:nvPr/>
            </p:nvSpPr>
            <p:spPr>
              <a:xfrm>
                <a:off x="4349850" y="953775"/>
                <a:ext cx="85677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FC0A7EB-6623-0942-B2E6-32981EFD93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850" y="953775"/>
                <a:ext cx="856773" cy="307777"/>
              </a:xfrm>
              <a:prstGeom prst="rect">
                <a:avLst/>
              </a:prstGeom>
              <a:blipFill>
                <a:blip r:embed="rId6"/>
                <a:stretch>
                  <a:fillRect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8B937F4-6D7B-FC45-861B-8AB79989A270}"/>
                  </a:ext>
                </a:extLst>
              </p:cNvPr>
              <p:cNvSpPr/>
              <p:nvPr/>
            </p:nvSpPr>
            <p:spPr>
              <a:xfrm>
                <a:off x="6543281" y="954857"/>
                <a:ext cx="85677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8B937F4-6D7B-FC45-861B-8AB79989A2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3281" y="954857"/>
                <a:ext cx="856773" cy="307777"/>
              </a:xfrm>
              <a:prstGeom prst="rect">
                <a:avLst/>
              </a:prstGeom>
              <a:blipFill>
                <a:blip r:embed="rId7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07557A83-E6A5-5A43-A7AD-52DF68A8E38A}"/>
              </a:ext>
            </a:extLst>
          </p:cNvPr>
          <p:cNvCxnSpPr/>
          <p:nvPr/>
        </p:nvCxnSpPr>
        <p:spPr>
          <a:xfrm>
            <a:off x="3629423" y="1327094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0D2C531F-F13E-B84A-8465-778C8A21130B}"/>
              </a:ext>
            </a:extLst>
          </p:cNvPr>
          <p:cNvCxnSpPr/>
          <p:nvPr/>
        </p:nvCxnSpPr>
        <p:spPr>
          <a:xfrm>
            <a:off x="5866250" y="1354316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0EEA869-9615-2743-A55F-13951BC154C3}"/>
              </a:ext>
            </a:extLst>
          </p:cNvPr>
          <p:cNvCxnSpPr/>
          <p:nvPr/>
        </p:nvCxnSpPr>
        <p:spPr>
          <a:xfrm>
            <a:off x="8084539" y="1354316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A6E88DB-DD77-D64B-9362-CE6D188FB5EF}"/>
                  </a:ext>
                </a:extLst>
              </p:cNvPr>
              <p:cNvSpPr/>
              <p:nvPr/>
            </p:nvSpPr>
            <p:spPr>
              <a:xfrm>
                <a:off x="3161817" y="2375584"/>
                <a:ext cx="9444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Very sure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A6E88DB-DD77-D64B-9362-CE6D188FB5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817" y="2375584"/>
                <a:ext cx="944489" cy="523220"/>
              </a:xfrm>
              <a:prstGeom prst="rect">
                <a:avLst/>
              </a:prstGeom>
              <a:blipFill>
                <a:blip r:embed="rId8"/>
                <a:stretch>
                  <a:fillRect l="-2667" t="-2381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6419D88F-A095-6C44-8729-705AEA92A6A3}"/>
                  </a:ext>
                </a:extLst>
              </p:cNvPr>
              <p:cNvSpPr/>
              <p:nvPr/>
            </p:nvSpPr>
            <p:spPr>
              <a:xfrm>
                <a:off x="4994024" y="2370994"/>
                <a:ext cx="17444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Not sure if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 </m:t>
                      </m:r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6419D88F-A095-6C44-8729-705AEA92A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024" y="2370994"/>
                <a:ext cx="1744452" cy="523220"/>
              </a:xfrm>
              <a:prstGeom prst="rect">
                <a:avLst/>
              </a:prstGeom>
              <a:blipFill>
                <a:blip r:embed="rId9"/>
                <a:stretch>
                  <a:fillRect t="-2326" b="-46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0DB74D1-D710-D24D-BE19-47E9A229B28E}"/>
                  </a:ext>
                </a:extLst>
              </p:cNvPr>
              <p:cNvSpPr/>
              <p:nvPr/>
            </p:nvSpPr>
            <p:spPr>
              <a:xfrm>
                <a:off x="7612295" y="2370994"/>
                <a:ext cx="9444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Very sure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0DB74D1-D710-D24D-BE19-47E9A229B2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2295" y="2370994"/>
                <a:ext cx="944489" cy="523220"/>
              </a:xfrm>
              <a:prstGeom prst="rect">
                <a:avLst/>
              </a:prstGeom>
              <a:blipFill>
                <a:blip r:embed="rId10"/>
                <a:stretch>
                  <a:fillRect l="-1333" t="-2326"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9782AF40-C412-EA43-A754-B56F7103E949}"/>
              </a:ext>
            </a:extLst>
          </p:cNvPr>
          <p:cNvCxnSpPr>
            <a:cxnSpLocks/>
            <a:endCxn id="90" idx="0"/>
          </p:cNvCxnSpPr>
          <p:nvPr/>
        </p:nvCxnSpPr>
        <p:spPr>
          <a:xfrm>
            <a:off x="3629423" y="2971864"/>
            <a:ext cx="476883" cy="1079449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D81B5F04-EF79-594C-91FF-871253322F92}"/>
              </a:ext>
            </a:extLst>
          </p:cNvPr>
          <p:cNvCxnSpPr>
            <a:cxnSpLocks/>
            <a:endCxn id="92" idx="0"/>
          </p:cNvCxnSpPr>
          <p:nvPr/>
        </p:nvCxnSpPr>
        <p:spPr>
          <a:xfrm flipH="1">
            <a:off x="5865942" y="2999086"/>
            <a:ext cx="308" cy="1052227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DCB61CE-25E3-CD44-BFAF-23C36C6B17EF}"/>
              </a:ext>
            </a:extLst>
          </p:cNvPr>
          <p:cNvCxnSpPr>
            <a:cxnSpLocks/>
            <a:endCxn id="93" idx="0"/>
          </p:cNvCxnSpPr>
          <p:nvPr/>
        </p:nvCxnSpPr>
        <p:spPr>
          <a:xfrm flipH="1">
            <a:off x="7625578" y="2999086"/>
            <a:ext cx="458962" cy="1052260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F5D5075-E2C9-0E4A-811A-D5FDCCE06D1D}"/>
                  </a:ext>
                </a:extLst>
              </p:cNvPr>
              <p:cNvSpPr/>
              <p:nvPr/>
            </p:nvSpPr>
            <p:spPr>
              <a:xfrm>
                <a:off x="3274540" y="4051313"/>
                <a:ext cx="166353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F5D5075-E2C9-0E4A-811A-D5FDCCE06D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540" y="4051313"/>
                <a:ext cx="1663532" cy="313612"/>
              </a:xfrm>
              <a:prstGeom prst="rect">
                <a:avLst/>
              </a:prstGeom>
              <a:blipFill>
                <a:blip r:embed="rId11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FA0E40D-E7C3-D544-8CCF-AF1FBA128D37}"/>
                  </a:ext>
                </a:extLst>
              </p:cNvPr>
              <p:cNvSpPr/>
              <p:nvPr/>
            </p:nvSpPr>
            <p:spPr>
              <a:xfrm>
                <a:off x="4966048" y="4051313"/>
                <a:ext cx="1799788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=0.5</m:t>
                      </m:r>
                    </m:oMath>
                  </m:oMathPara>
                </a14:m>
                <a:endParaRPr lang="en-US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FA0E40D-E7C3-D544-8CCF-AF1FBA128D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6048" y="4051313"/>
                <a:ext cx="1799788" cy="313612"/>
              </a:xfrm>
              <a:prstGeom prst="rect">
                <a:avLst/>
              </a:prstGeom>
              <a:blipFill>
                <a:blip r:embed="rId12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00943AD-F65E-A04C-9190-F5F0A8814AB0}"/>
                  </a:ext>
                </a:extLst>
              </p:cNvPr>
              <p:cNvSpPr/>
              <p:nvPr/>
            </p:nvSpPr>
            <p:spPr>
              <a:xfrm>
                <a:off x="6793812" y="4051346"/>
                <a:ext cx="166353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00943AD-F65E-A04C-9190-F5F0A8814A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812" y="4051346"/>
                <a:ext cx="1663532" cy="313612"/>
              </a:xfrm>
              <a:prstGeom prst="rect">
                <a:avLst/>
              </a:prstGeom>
              <a:blipFill>
                <a:blip r:embed="rId13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F9454A9C-84ED-9046-96CE-32C2A0D0E353}"/>
              </a:ext>
            </a:extLst>
          </p:cNvPr>
          <p:cNvCxnSpPr>
            <a:cxnSpLocks/>
          </p:cNvCxnSpPr>
          <p:nvPr/>
        </p:nvCxnSpPr>
        <p:spPr>
          <a:xfrm>
            <a:off x="4093023" y="4527486"/>
            <a:ext cx="3519272" cy="33"/>
          </a:xfrm>
          <a:prstGeom prst="straightConnector1">
            <a:avLst/>
          </a:prstGeom>
          <a:ln w="28575">
            <a:solidFill>
              <a:schemeClr val="accent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77A59CC-8712-2644-B732-2E8692982A36}"/>
                  </a:ext>
                </a:extLst>
              </p:cNvPr>
              <p:cNvSpPr/>
              <p:nvPr/>
            </p:nvSpPr>
            <p:spPr>
              <a:xfrm>
                <a:off x="5232371" y="4633039"/>
                <a:ext cx="126714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=+1 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77A59CC-8712-2644-B732-2E8692982A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371" y="4633039"/>
                <a:ext cx="1267142" cy="313612"/>
              </a:xfrm>
              <a:prstGeom prst="rect">
                <a:avLst/>
              </a:prstGeom>
              <a:blipFill>
                <a:blip r:embed="rId14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68C8F43-CFCE-7E4A-B138-500EE7B00E96}"/>
                  </a:ext>
                </a:extLst>
              </p:cNvPr>
              <p:cNvSpPr/>
              <p:nvPr/>
            </p:nvSpPr>
            <p:spPr>
              <a:xfrm>
                <a:off x="3939433" y="4558253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68C8F43-CFCE-7E4A-B138-500EE7B00E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433" y="4558253"/>
                <a:ext cx="333745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A620AB2-AC88-0341-ABF1-0B6D22BA7368}"/>
                  </a:ext>
                </a:extLst>
              </p:cNvPr>
              <p:cNvSpPr/>
              <p:nvPr/>
            </p:nvSpPr>
            <p:spPr>
              <a:xfrm>
                <a:off x="7400054" y="4558253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A620AB2-AC88-0341-ABF1-0B6D22BA73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0054" y="4558253"/>
                <a:ext cx="333746" cy="30777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2212826-B3D0-4A22-86D0-2AA82D6A18D7}"/>
                  </a:ext>
                </a:extLst>
              </p14:cNvPr>
              <p14:cNvContentPartPr/>
              <p14:nvPr/>
            </p14:nvContentPartPr>
            <p14:xfrm>
              <a:off x="1073520" y="725400"/>
              <a:ext cx="6977520" cy="37494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2212826-B3D0-4A22-86D0-2AA82D6A18D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064160" y="716040"/>
                <a:ext cx="6996240" cy="376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00423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90" grpId="0"/>
      <p:bldP spid="92" grpId="0"/>
      <p:bldP spid="93" grpId="0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B5629-D6DF-7E4F-9403-D129CC0C0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Logistic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F92F6F-B12A-BB4E-9ADF-D52D670C6CC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Use a function that takes numbers arbitrarily large/small and maps them between 0 and 1.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𝑠𝑖𝑔𝑚𝑜𝑖𝑑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𝑆𝑐𝑜𝑟𝑒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𝑆𝑐𝑜𝑟𝑒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F92F6F-B12A-BB4E-9ADF-D52D670C6C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0D3CD2-191A-F84F-B502-F206119DB2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E13517B9-7287-C843-8272-745FC37F6B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4972018"/>
                  </p:ext>
                </p:extLst>
              </p:nvPr>
            </p:nvGraphicFramePr>
            <p:xfrm>
              <a:off x="2759318" y="1926018"/>
              <a:ext cx="2640818" cy="2896146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807922">
                      <a:extLst>
                        <a:ext uri="{9D8B030D-6E8A-4147-A177-3AD203B41FA5}">
                          <a16:colId xmlns:a16="http://schemas.microsoft.com/office/drawing/2014/main" val="699257331"/>
                        </a:ext>
                      </a:extLst>
                    </a:gridCol>
                    <a:gridCol w="1832896">
                      <a:extLst>
                        <a:ext uri="{9D8B030D-6E8A-4147-A177-3AD203B41FA5}">
                          <a16:colId xmlns:a16="http://schemas.microsoft.com/office/drawing/2014/main" val="3400756504"/>
                        </a:ext>
                      </a:extLst>
                    </a:gridCol>
                  </a:tblGrid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𝑆𝑐𝑜𝑟𝑒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𝑠𝑖𝑔𝑚𝑜𝑖𝑑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𝑆𝑐𝑜𝑟𝑒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1418926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−∞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768626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04689765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4651049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6061675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410668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E13517B9-7287-C843-8272-745FC37F6B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4972018"/>
                  </p:ext>
                </p:extLst>
              </p:nvPr>
            </p:nvGraphicFramePr>
            <p:xfrm>
              <a:off x="2759318" y="1926018"/>
              <a:ext cx="2640818" cy="2896146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807922">
                      <a:extLst>
                        <a:ext uri="{9D8B030D-6E8A-4147-A177-3AD203B41FA5}">
                          <a16:colId xmlns:a16="http://schemas.microsoft.com/office/drawing/2014/main" val="699257331"/>
                        </a:ext>
                      </a:extLst>
                    </a:gridCol>
                    <a:gridCol w="1832896">
                      <a:extLst>
                        <a:ext uri="{9D8B030D-6E8A-4147-A177-3AD203B41FA5}">
                          <a16:colId xmlns:a16="http://schemas.microsoft.com/office/drawing/2014/main" val="3400756504"/>
                        </a:ext>
                      </a:extLst>
                    </a:gridCol>
                  </a:tblGrid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r="-228125" b="-5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4828" r="-690" b="-5052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1418926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100000" r="-228125" b="-4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768626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194872" r="-228125" b="-294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04689765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302632" r="-228125" b="-2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4651049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402632" r="-228125" b="-1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6061675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502632" r="-228125" b="-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410668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1C72B38-769A-5B40-95AA-62B69E12E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443" y="2216623"/>
            <a:ext cx="3273502" cy="23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42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Logistic Regression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𝑠𝑖𝑔𝑚𝑜𝑖𝑑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𝑆𝑐𝑜𝑟𝑒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Logistic Regression Classifier </a:t>
                </a:r>
              </a:p>
              <a:p>
                <a:pPr marL="139700" indent="0">
                  <a:buNone/>
                </a:pPr>
                <a:r>
                  <a:rPr lang="en-US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/>
                  <a:t>: Sentence from review</a:t>
                </a:r>
              </a:p>
              <a:p>
                <a:r>
                  <a:rPr lang="en-US"/>
                  <a:t>Estimate class probability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𝑠𝑖𝑔𝑚𝑜𝑖𝑑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/>
              </a:p>
              <a:p>
                <a:r>
                  <a:rPr lang="en-US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/>
              </a:p>
              <a:p>
                <a:r>
                  <a:rPr lang="en-US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702A42A-01EB-794B-9D71-A8D18CAE53CA}"/>
              </a:ext>
            </a:extLst>
          </p:cNvPr>
          <p:cNvGrpSpPr/>
          <p:nvPr/>
        </p:nvGrpSpPr>
        <p:grpSpPr>
          <a:xfrm>
            <a:off x="5365655" y="2566000"/>
            <a:ext cx="3321170" cy="2331289"/>
            <a:chOff x="1110638" y="2011918"/>
            <a:chExt cx="6592078" cy="44812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791FF06-4178-C74F-B350-318D65A67B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885" b="10652"/>
            <a:stretch/>
          </p:blipFill>
          <p:spPr>
            <a:xfrm>
              <a:off x="1836731" y="2011918"/>
              <a:ext cx="5865985" cy="3938222"/>
            </a:xfrm>
            <a:prstGeom prst="rect">
              <a:avLst/>
            </a:prstGeom>
          </p:spPr>
        </p:pic>
        <p:pic>
          <p:nvPicPr>
            <p:cNvPr id="7" name="Picture 6" descr="latex-image-1.pdf">
              <a:extLst>
                <a:ext uri="{FF2B5EF4-FFF2-40B4-BE49-F238E27FC236}">
                  <a16:creationId xmlns:a16="http://schemas.microsoft.com/office/drawing/2014/main" id="{803D696D-2A33-0D43-B64F-21C76BA43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91451" y="3572854"/>
              <a:ext cx="1993008" cy="75463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8" name="Picture 7" descr="latex-image-1.pdf">
              <a:extLst>
                <a:ext uri="{FF2B5EF4-FFF2-40B4-BE49-F238E27FC236}">
                  <a16:creationId xmlns:a16="http://schemas.microsoft.com/office/drawing/2014/main" id="{6C67348D-61A7-734F-A7B4-2D01CEFCE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8850" y="6074151"/>
              <a:ext cx="1217087" cy="4189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929154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56604" y="2621254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513806"/>
            <a:ext cx="5917" cy="343493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0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1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blipFill>
                <a:blip r:embed="rId5"/>
                <a:stretch>
                  <a:fillRect t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/>
              <p:nvPr/>
            </p:nvSpPr>
            <p:spPr>
              <a:xfrm>
                <a:off x="2384234" y="-31250"/>
                <a:ext cx="6294287" cy="7075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𝑷</m:t>
                          </m:r>
                        </m:e>
                      </m:acc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=+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e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𝒘</m:t>
                              </m:r>
                            </m:e>
                          </m:acc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𝒔𝒊𝒈𝒎𝒐𝒊𝒅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𝒘</m:t>
                                  </m:r>
                                </m:e>
                              </m:acc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𝑻</m:t>
                              </m:r>
                            </m:sup>
                          </m:sSup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𝒉</m:t>
                          </m:r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</m:e>
                          </m:d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𝑻</m:t>
                                  </m:r>
                                </m:sup>
                              </m:s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234" y="-31250"/>
                <a:ext cx="6294287" cy="707566"/>
              </a:xfrm>
              <a:prstGeom prst="rect">
                <a:avLst/>
              </a:prstGeom>
              <a:blipFill>
                <a:blip r:embed="rId7"/>
                <a:stretch>
                  <a:fillRect b="-526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92091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F84B14-2260-4D6F-A780-2F736754F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Class Session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C00503A-D7FC-4DC4-AE15-1D7F163DE6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03BF32-F5C6-4C8D-B0AB-B06228EDF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680317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17742-2106-754E-AAC0-184ABDB6E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/>
              <a:t>Quality Metric = Likelihood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763D99-4AF5-964F-8E92-4FE915A248E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Want to compute the probability of seeing our dataset for every possible setting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/>
                  <a:t>.  Find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/>
                  <a:t> that makes data most likely! </a:t>
                </a:r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763D99-4AF5-964F-8E92-4FE915A248E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6BFC4-661B-904B-AF76-0F932C5D6D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4B1612E-80E9-7440-A471-A45942AA0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8704565"/>
                  </p:ext>
                </p:extLst>
              </p:nvPr>
            </p:nvGraphicFramePr>
            <p:xfrm>
              <a:off x="3090625" y="1538593"/>
              <a:ext cx="5596200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119240">
                      <a:extLst>
                        <a:ext uri="{9D8B030D-6E8A-4147-A177-3AD203B41FA5}">
                          <a16:colId xmlns:a16="http://schemas.microsoft.com/office/drawing/2014/main" val="1250502294"/>
                        </a:ext>
                      </a:extLst>
                    </a:gridCol>
                    <a:gridCol w="733071">
                      <a:extLst>
                        <a:ext uri="{9D8B030D-6E8A-4147-A177-3AD203B41FA5}">
                          <a16:colId xmlns:a16="http://schemas.microsoft.com/office/drawing/2014/main" val="3651429643"/>
                        </a:ext>
                      </a:extLst>
                    </a:gridCol>
                    <a:gridCol w="793630">
                      <a:extLst>
                        <a:ext uri="{9D8B030D-6E8A-4147-A177-3AD203B41FA5}">
                          <a16:colId xmlns:a16="http://schemas.microsoft.com/office/drawing/2014/main" val="2102139368"/>
                        </a:ext>
                      </a:extLst>
                    </a:gridCol>
                    <a:gridCol w="629728">
                      <a:extLst>
                        <a:ext uri="{9D8B030D-6E8A-4147-A177-3AD203B41FA5}">
                          <a16:colId xmlns:a16="http://schemas.microsoft.com/office/drawing/2014/main" val="3837499113"/>
                        </a:ext>
                      </a:extLst>
                    </a:gridCol>
                    <a:gridCol w="2320531">
                      <a:extLst>
                        <a:ext uri="{9D8B030D-6E8A-4147-A177-3AD203B41FA5}">
                          <a16:colId xmlns:a16="http://schemas.microsoft.com/office/drawing/2014/main" val="161907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/>
                            <a:t>Data Point</a:t>
                          </a:r>
                          <a:endParaRPr lang="en-US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/>
                            <a:t>Choose </a:t>
                          </a:r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oMath>
                          </a14:m>
                          <a:r>
                            <a:rPr lang="en-US"/>
                            <a:t> to maximize</a:t>
                          </a:r>
                          <a:endParaRPr lang="en-US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19495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(1)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=+1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0598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(2)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(2)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(2)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=−1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(2)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618123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(3)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(3)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(3)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=−1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(3)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52926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(4)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(4)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(4)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=+1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(4)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41934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4B1612E-80E9-7440-A471-A45942AA0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8704565"/>
                  </p:ext>
                </p:extLst>
              </p:nvPr>
            </p:nvGraphicFramePr>
            <p:xfrm>
              <a:off x="3090625" y="1538593"/>
              <a:ext cx="5596200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119240">
                      <a:extLst>
                        <a:ext uri="{9D8B030D-6E8A-4147-A177-3AD203B41FA5}">
                          <a16:colId xmlns:a16="http://schemas.microsoft.com/office/drawing/2014/main" val="1250502294"/>
                        </a:ext>
                      </a:extLst>
                    </a:gridCol>
                    <a:gridCol w="733071">
                      <a:extLst>
                        <a:ext uri="{9D8B030D-6E8A-4147-A177-3AD203B41FA5}">
                          <a16:colId xmlns:a16="http://schemas.microsoft.com/office/drawing/2014/main" val="3651429643"/>
                        </a:ext>
                      </a:extLst>
                    </a:gridCol>
                    <a:gridCol w="793630">
                      <a:extLst>
                        <a:ext uri="{9D8B030D-6E8A-4147-A177-3AD203B41FA5}">
                          <a16:colId xmlns:a16="http://schemas.microsoft.com/office/drawing/2014/main" val="2102139368"/>
                        </a:ext>
                      </a:extLst>
                    </a:gridCol>
                    <a:gridCol w="629728">
                      <a:extLst>
                        <a:ext uri="{9D8B030D-6E8A-4147-A177-3AD203B41FA5}">
                          <a16:colId xmlns:a16="http://schemas.microsoft.com/office/drawing/2014/main" val="3837499113"/>
                        </a:ext>
                      </a:extLst>
                    </a:gridCol>
                    <a:gridCol w="2320531">
                      <a:extLst>
                        <a:ext uri="{9D8B030D-6E8A-4147-A177-3AD203B41FA5}">
                          <a16:colId xmlns:a16="http://schemas.microsoft.com/office/drawing/2014/main" val="161907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/>
                            <a:t>Data Point</a:t>
                          </a:r>
                          <a:endParaRPr lang="en-US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6897" r="-512069" b="-4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6897" r="-371429" b="-4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6897" r="-368000" b="-4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6897" r="-546" b="-4103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9495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103333" r="-40340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103333" r="-51206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103333" r="-37142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103333" r="-368000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103333" r="-546" b="-2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00598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210345" r="-403409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210345" r="-512069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210345" r="-371429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210345" r="-368000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210345" r="-546" b="-2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618123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300000" r="-40340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300000" r="-51206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300000" r="-37142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300000" r="-368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300000" r="-546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52926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413793" r="-403409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413793" r="-512069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413793" r="-371429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413793" r="-368000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413793" r="-546" b="-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419344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2684762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9487AF56-3CE2-E74D-88D3-3A69E1E9507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/>
                  <a:t>Learn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9487AF56-3CE2-E74D-88D3-3A69E1E9507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4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9E0AC3-1A84-7944-8A39-3F7204B76FD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851632" y="57550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Now that we have our new model, we will talk about how to choose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/>
                  <a:t> to be the “best fit”. </a:t>
                </a:r>
              </a:p>
              <a:p>
                <a:r>
                  <a:rPr lang="en-US"/>
                  <a:t>The choice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/>
                  <a:t> affects how likely seeing our dataset is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9E0AC3-1A84-7944-8A39-3F7204B76F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851632" y="575500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B73B2-ECBE-0E4A-9772-CC093142DA7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656BD256-2F52-1246-B9B5-CC9EEA9DF195}"/>
              </a:ext>
            </a:extLst>
          </p:cNvPr>
          <p:cNvSpPr/>
          <p:nvPr/>
        </p:nvSpPr>
        <p:spPr>
          <a:xfrm flipH="1">
            <a:off x="3318580" y="212623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1C35755-5580-A74C-A8FE-03359DA82884}"/>
                  </a:ext>
                </a:extLst>
              </p:cNvPr>
              <p:cNvSpPr/>
              <p:nvPr/>
            </p:nvSpPr>
            <p:spPr>
              <a:xfrm>
                <a:off x="3243569" y="433042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1C35755-5580-A74C-A8FE-03359DA828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569" y="4330427"/>
                <a:ext cx="2613815" cy="307777"/>
              </a:xfrm>
              <a:prstGeom prst="rect">
                <a:avLst/>
              </a:prstGeom>
              <a:blipFill>
                <a:blip r:embed="rId4"/>
                <a:stretch>
                  <a:fillRect l="-966" b="-1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A235F948-5E39-6047-BA0E-A1A9FC2D340B}"/>
              </a:ext>
            </a:extLst>
          </p:cNvPr>
          <p:cNvSpPr/>
          <p:nvPr/>
        </p:nvSpPr>
        <p:spPr>
          <a:xfrm>
            <a:off x="3318580" y="2499243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622F92-69EC-9F4D-AC33-78E5CF9EDDA1}"/>
              </a:ext>
            </a:extLst>
          </p:cNvPr>
          <p:cNvSpPr/>
          <p:nvPr/>
        </p:nvSpPr>
        <p:spPr>
          <a:xfrm>
            <a:off x="3706651" y="313624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866233-EB5C-E342-810E-8F031477826E}"/>
              </a:ext>
            </a:extLst>
          </p:cNvPr>
          <p:cNvSpPr/>
          <p:nvPr/>
        </p:nvSpPr>
        <p:spPr>
          <a:xfrm>
            <a:off x="3973863" y="313726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323432-ED4F-EC4A-AE2B-4EE2049C976C}"/>
              </a:ext>
            </a:extLst>
          </p:cNvPr>
          <p:cNvSpPr/>
          <p:nvPr/>
        </p:nvSpPr>
        <p:spPr>
          <a:xfrm>
            <a:off x="3973863" y="2787538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B73E9B-F926-EC41-B565-48FC54887594}"/>
              </a:ext>
            </a:extLst>
          </p:cNvPr>
          <p:cNvSpPr/>
          <p:nvPr/>
        </p:nvSpPr>
        <p:spPr>
          <a:xfrm>
            <a:off x="4369218" y="2498981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F35E9C7F-DF1B-4042-8382-08340E9EE6FE}"/>
              </a:ext>
            </a:extLst>
          </p:cNvPr>
          <p:cNvSpPr/>
          <p:nvPr/>
        </p:nvSpPr>
        <p:spPr>
          <a:xfrm>
            <a:off x="4710553" y="354715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9D4B3ABC-1F8A-3E48-8D79-0B82FE003BFD}"/>
              </a:ext>
            </a:extLst>
          </p:cNvPr>
          <p:cNvSpPr/>
          <p:nvPr/>
        </p:nvSpPr>
        <p:spPr>
          <a:xfrm>
            <a:off x="4710020" y="3852244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D222386-F3EF-664F-B5F8-1C81E6252813}"/>
              </a:ext>
            </a:extLst>
          </p:cNvPr>
          <p:cNvSpPr/>
          <p:nvPr/>
        </p:nvSpPr>
        <p:spPr>
          <a:xfrm>
            <a:off x="4369218" y="4221192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860DE18-F672-7A42-9375-F400BB1BC805}"/>
              </a:ext>
            </a:extLst>
          </p:cNvPr>
          <p:cNvSpPr/>
          <p:nvPr/>
        </p:nvSpPr>
        <p:spPr>
          <a:xfrm>
            <a:off x="5087054" y="354715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007C4C43-2CD3-2445-8EE0-C3A077B2AB82}"/>
              </a:ext>
            </a:extLst>
          </p:cNvPr>
          <p:cNvSpPr/>
          <p:nvPr/>
        </p:nvSpPr>
        <p:spPr>
          <a:xfrm>
            <a:off x="3890607" y="3889261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25DA50A-BE31-9441-9142-9E316B57F55D}"/>
              </a:ext>
            </a:extLst>
          </p:cNvPr>
          <p:cNvSpPr/>
          <p:nvPr/>
        </p:nvSpPr>
        <p:spPr>
          <a:xfrm>
            <a:off x="3035926" y="182516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7CEEA21-C375-524A-A503-67419C9AAD0E}"/>
              </a:ext>
            </a:extLst>
          </p:cNvPr>
          <p:cNvSpPr/>
          <p:nvPr/>
        </p:nvSpPr>
        <p:spPr>
          <a:xfrm>
            <a:off x="5163212" y="4342312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5A7E32C-8A57-594D-BF75-687C711F4BCB}"/>
                  </a:ext>
                </a:extLst>
              </p:cNvPr>
              <p:cNvSpPr txBox="1"/>
              <p:nvPr/>
            </p:nvSpPr>
            <p:spPr>
              <a:xfrm>
                <a:off x="5889484" y="1752804"/>
                <a:ext cx="3169842" cy="2257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∏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b="0"/>
              </a:p>
              <a:p>
                <a:endParaRPr lang="en-US" b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br>
                  <a:rPr lang="en-US"/>
                </a:br>
                <a:endParaRPr lang="en-US"/>
              </a:p>
              <a:p>
                <a:endParaRPr lang="en-US" i="1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5A7E32C-8A57-594D-BF75-687C711F4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9484" y="1752804"/>
                <a:ext cx="3169842" cy="2257221"/>
              </a:xfrm>
              <a:prstGeom prst="rect">
                <a:avLst/>
              </a:prstGeom>
              <a:blipFill>
                <a:blip r:embed="rId5"/>
                <a:stretch>
                  <a:fillRect t="-297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04587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E769F-B1EC-954A-B94E-392A57AD1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Likelihood Estimate (MLE)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33BA92-E99C-6043-9779-B2ABA438300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899064" y="575500"/>
                <a:ext cx="6130636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Find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 that maximizes the likelihood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 </m:t>
                          </m:r>
                          <m:func>
                            <m:func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dirty="0" smtClean="0">
                                      <a:latin typeface="Cambria Math" panose="02040503050406030204" pitchFamily="18" charset="0"/>
                                    </a:rPr>
                                    <m:t>argmax</m:t>
                                  </m:r>
                                </m:e>
                                <m:lim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lim>
                              </m:limLow>
                              <m:f>
                                <m:f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</m:fName>
                            <m:e>
                              <m:nary>
                                <m:naryPr>
                                  <m:chr m:val="∏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|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argmax</m:t>
                          </m:r>
                        </m:e>
                        <m:li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lim>
                      </m:limLow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en-US" i="1" dirty="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⁡(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endChr m:val="|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d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:r>
                  <a:rPr lang="en-US" dirty="0"/>
                  <a:t>(taking the log to turn product into sum of logs)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arg</m:t>
                          </m:r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lim>
                      </m:limLow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en-US" i="1" dirty="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⁡(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endChr m:val="|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d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:r>
                  <a:rPr lang="en-US" dirty="0"/>
                  <a:t>(Negative Log-Likelihood Loss)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33BA92-E99C-6043-9779-B2ABA43830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899064" y="575500"/>
                <a:ext cx="6130636" cy="3981000"/>
              </a:xfrm>
              <a:blipFill>
                <a:blip r:embed="rId3"/>
                <a:stretch>
                  <a:fillRect t="-54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8E35D-CD41-E845-BBD6-9952E63BF2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2375914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D58088-8A95-4856-A084-4DF8FDB20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Logistics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2EE81C-675A-46BD-BC4F-4909549BC7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Next two weeks:</a:t>
            </a:r>
          </a:p>
          <a:p>
            <a:r>
              <a:rPr lang="en-US"/>
              <a:t>Week 4: Other ML models for classification</a:t>
            </a:r>
          </a:p>
          <a:p>
            <a:r>
              <a:rPr lang="en-US"/>
              <a:t>Week 5: Fairness and societal impact of machine learning</a:t>
            </a:r>
          </a:p>
          <a:p>
            <a:pPr lvl="1"/>
            <a:r>
              <a:rPr lang="en-US"/>
              <a:t>No pre-lecture videos</a:t>
            </a:r>
          </a:p>
          <a:p>
            <a:pPr lvl="1"/>
            <a:r>
              <a:rPr lang="en-US"/>
              <a:t>There will still be checkpoints posted on </a:t>
            </a:r>
            <a:r>
              <a:rPr lang="en-US" err="1"/>
              <a:t>EdStem</a:t>
            </a:r>
            <a:endParaRPr lang="en-US"/>
          </a:p>
          <a:p>
            <a:r>
              <a:rPr lang="en-US"/>
              <a:t>Homework 2 due this Friday</a:t>
            </a:r>
          </a:p>
          <a:p>
            <a:r>
              <a:rPr lang="en-US"/>
              <a:t> Tuesday of Week 6: Midterm exam (</a:t>
            </a:r>
            <a:r>
              <a:rPr lang="en-US" err="1"/>
              <a:t>takehome</a:t>
            </a:r>
            <a:r>
              <a:rPr lang="en-US"/>
              <a:t>) </a:t>
            </a:r>
          </a:p>
          <a:p>
            <a:pPr lvl="1"/>
            <a:r>
              <a:rPr lang="en-US"/>
              <a:t>Information on </a:t>
            </a:r>
            <a:r>
              <a:rPr lang="en-US" err="1"/>
              <a:t>EdStem</a:t>
            </a:r>
            <a:endParaRPr lang="en-US"/>
          </a:p>
          <a:p>
            <a:pPr marL="596900" lvl="1" indent="0">
              <a:buNone/>
            </a:pPr>
            <a:endParaRPr lang="en-US"/>
          </a:p>
          <a:p>
            <a:pPr marL="596900" lvl="1" indent="0">
              <a:buNone/>
            </a:pPr>
            <a:r>
              <a:rPr lang="en-US"/>
              <a:t>Please try to ask questions on </a:t>
            </a:r>
            <a:r>
              <a:rPr lang="en-US" err="1"/>
              <a:t>EdStem</a:t>
            </a:r>
            <a:r>
              <a:rPr lang="en-US"/>
              <a:t> as much as you can. I’ll try my best to respond quickly</a:t>
            </a:r>
          </a:p>
          <a:p>
            <a:pPr lvl="1"/>
            <a:endParaRPr lang="en-US"/>
          </a:p>
          <a:p>
            <a:pPr marL="596900" lvl="1" indent="0">
              <a:buNone/>
            </a:pPr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marL="596900" lvl="1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32E08-C1DA-4DB6-9E61-99DEFA1AEC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6312389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BA460-0326-EC4C-9CBD-E7F23E2C1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742" y="289175"/>
            <a:ext cx="2250132" cy="3981000"/>
          </a:xfrm>
        </p:spPr>
        <p:txBody>
          <a:bodyPr/>
          <a:lstStyle/>
          <a:p>
            <a:r>
              <a:rPr lang="en-US" dirty="0"/>
              <a:t>Optional: Further expansion of the logistic regression loss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7046994-C0E6-BC4F-859A-F0103F24EA3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456874" y="-117200"/>
                <a:ext cx="6816437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Two ways to represent the loss: Using the linear score function: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/>
                <a:r>
                  <a:rPr lang="en-US" dirty="0"/>
                  <a:t>When the labels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p>
                    <m:r>
                      <a:rPr lang="en-US" i="1" dirty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, 1</m:t>
                        </m:r>
                      </m:e>
                    </m:d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350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1350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1350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sz="1350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1200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200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200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d>
                            <m:dPr>
                              <m:begChr m:val="["/>
                              <m:endChr m:val="]"/>
                              <m:ctrlPr>
                                <a:rPr lang="en-US" sz="12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ctrlP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  <m:t>=1:</m:t>
                                  </m:r>
                                  <m:sSup>
                                    <m:sSupPr>
                                      <m:ctrlPr>
                                        <a:rPr lang="en-US" sz="11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1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1100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sz="11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100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  <m:r>
                                    <m:rPr>
                                      <m:brk m:alnAt="23"/>
                                    </m:rP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  <m:t>+1 </m:t>
                                  </m:r>
                                </m:sub>
                                <m:sup>
                                  <m: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func>
                                    <m:funcPr>
                                      <m:ctrlPr>
                                        <a:rPr lang="en-US" sz="12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1200" dirty="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1200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sz="1200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1200" i="1" dirty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1200" i="1" dirty="0">
                                                  <a:latin typeface="Cambria Math" panose="02040503050406030204" pitchFamily="18" charset="0"/>
                                                </a:rPr>
                                                <m:t>1+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sz="1200" i="1" dirty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120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𝑒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120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lang="en-US" sz="120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  <m:r>
                                                    <a:rPr lang="en-US" sz="120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(</m:t>
                                                  </m:r>
                                                  <m:sSup>
                                                    <m:sSupPr>
                                                      <m:ctrlP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𝑥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(</m:t>
                                                      </m:r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𝑖</m:t>
                                                      </m:r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)</m:t>
                                                      </m:r>
                                                    </m:sup>
                                                  </m:sSup>
                                                  <m:r>
                                                    <a:rPr lang="en-US" sz="120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)</m:t>
                                                  </m:r>
                                                </m:sup>
                                              </m:sSup>
                                            </m:den>
                                          </m:f>
                                        </m:e>
                                      </m:d>
                                    </m:e>
                                  </m:func>
                                  <m: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  <m:t>+ </m:t>
                                  </m:r>
                                  <m:nary>
                                    <m:naryPr>
                                      <m:chr m:val="∑"/>
                                      <m:ctrlPr>
                                        <a:rPr lang="en-US" sz="12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m:rPr>
                                          <m:brk m:alnAt="23"/>
                                        </m:rPr>
                                        <a:rPr lang="en-US" sz="1200" i="1" dirty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200" i="1" dirty="0">
                                          <a:latin typeface="Cambria Math" panose="02040503050406030204" pitchFamily="18" charset="0"/>
                                        </a:rPr>
                                        <m:t>=1:</m:t>
                                      </m:r>
                                      <m:sSup>
                                        <m:sSupPr>
                                          <m:ctrlP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p>
                                          <m: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sup>
                                      </m:sSup>
                                      <m:r>
                                        <m:rPr>
                                          <m:brk m:alnAt="23"/>
                                        </m:rPr>
                                        <a:rPr lang="en-US" sz="1200" i="1" dirty="0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sz="1200" i="1" dirty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sub>
                                    <m:sup>
                                      <m:r>
                                        <a:rPr lang="en-US" sz="12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p>
                                    <m:e>
                                      <m:func>
                                        <m:funcPr>
                                          <m:ctrlPr>
                                            <a:rPr lang="en-US" sz="1200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200" dirty="0">
                                              <a:latin typeface="Cambria Math" panose="02040503050406030204" pitchFamily="18" charset="0"/>
                                            </a:rPr>
                                            <m:t>ln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200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en-US" sz="1200" i="1" dirty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p>
                                                    <m:sSupPr>
                                                      <m:ctrlP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𝑒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−</m:t>
                                                      </m:r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𝑓</m:t>
                                                      </m:r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(</m:t>
                                                      </m:r>
                                                      <m:sSup>
                                                        <m:sSupPr>
                                                          <m:ctrlP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</m:ctrlPr>
                                                        </m:sSupPr>
                                                        <m:e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𝑥</m:t>
                                                          </m:r>
                                                        </m:e>
                                                        <m:sup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(</m:t>
                                                          </m:r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𝑖</m:t>
                                                          </m:r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)</m:t>
                                                          </m:r>
                                                        </m:sup>
                                                      </m:sSup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)</m:t>
                                                      </m:r>
                                                    </m:sup>
                                                  </m:sSup>
                                                </m:num>
                                                <m:den>
                                                  <m:r>
                                                    <a:rPr lang="en-US" sz="120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1+</m:t>
                                                  </m:r>
                                                  <m:sSup>
                                                    <m:sSupPr>
                                                      <m:ctrlP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𝑒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−</m:t>
                                                      </m:r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𝑓</m:t>
                                                      </m:r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(</m:t>
                                                      </m:r>
                                                      <m:sSup>
                                                        <m:sSupPr>
                                                          <m:ctrlP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</m:ctrlPr>
                                                        </m:sSupPr>
                                                        <m:e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𝑥</m:t>
                                                          </m:r>
                                                        </m:e>
                                                        <m:sup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(</m:t>
                                                          </m:r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𝑖</m:t>
                                                          </m:r>
                                                          <m:r>
                                                            <a:rPr lang="en-US" sz="1200" i="1" dirty="0">
                                                              <a:latin typeface="Cambria Math" panose="02040503050406030204" pitchFamily="18" charset="0"/>
                                                            </a:rPr>
                                                            <m:t>)</m:t>
                                                          </m:r>
                                                        </m:sup>
                                                      </m:sSup>
                                                      <m:r>
                                                        <a:rPr lang="en-US" sz="120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)</m:t>
                                                      </m:r>
                                                    </m:sup>
                                                  </m:sSup>
                                                </m:den>
                                              </m:f>
                                            </m:e>
                                          </m:d>
                                        </m:e>
                                      </m:func>
                                    </m:e>
                                  </m:nary>
                                  <m: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  <m:t>  </m:t>
                                  </m:r>
                                </m:e>
                              </m:nary>
                            </m:e>
                          </m:d>
                        </m:e>
                      </m:func>
                    </m:oMath>
                  </m:oMathPara>
                </a14:m>
                <a:endParaRPr lang="en-US" sz="1350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argm</m:t>
                          </m:r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in</m:t>
                          </m:r>
                          <m:f>
                            <m:f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  <m:lim>
                          <m:r>
                            <m:rPr>
                              <m:sty m:val="p"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w</m:t>
                          </m:r>
                        </m:lim>
                      </m:limLow>
                      <m:d>
                        <m:dPr>
                          <m:begChr m:val="["/>
                          <m:endChr m:val="]"/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=1: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+1 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sSup>
                                    <m:sSup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sSup>
                                        <m:sSupPr>
                                          <m:ctrlP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sup>
                                      </m:sSup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=1: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  <m:r>
                                    <m:rPr>
                                      <m:brk m:alnAt="23"/>
                                    </m:r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  <m:sup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func>
                                    <m:func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dirty="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1+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i="1" dirty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𝑒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  <m:r>
                                                    <a:rPr lang="en-US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(</m:t>
                                                  </m:r>
                                                  <m:sSup>
                                                    <m:sSupPr>
                                                      <m:ctrlPr>
                                                        <a:rPr lang="en-US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a:rPr lang="en-US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𝑥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(</m:t>
                                                      </m:r>
                                                      <m:r>
                                                        <a:rPr lang="en-US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𝑖</m:t>
                                                      </m:r>
                                                      <m:r>
                                                        <a:rPr lang="en-US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)</m:t>
                                                      </m:r>
                                                    </m:sup>
                                                  </m:sSup>
                                                  <m:r>
                                                    <a:rPr lang="en-US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)</m:t>
                                                  </m:r>
                                                </m:sup>
                                              </m:sSup>
                                            </m:den>
                                          </m:f>
                                        </m:e>
                                      </m:d>
                                    </m:e>
                                  </m:func>
                                </m:e>
                              </m:nary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argm</m:t>
                          </m:r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in</m:t>
                          </m:r>
                        </m:e>
                        <m:lim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w</m:t>
                          </m:r>
                        </m:lim>
                      </m:limLow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=1: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+1 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sSup>
                                    <m:sSup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−(1</m:t>
                                      </m:r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sSup>
                                        <m:sSupPr>
                                          <m:ctrlP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sup>
                                      </m:sSup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=1: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  <m:r>
                                    <m:rPr>
                                      <m:brk m:alnAt="23"/>
                                    </m:r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  <m:sup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dirty="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  <m:d>
                                    <m:d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1+</m:t>
                                      </m:r>
                                      <m:sSup>
                                        <m:sSupPr>
                                          <m:ctrlP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e>
                                        <m:sup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(−1</m:t>
                                          </m:r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)</m:t>
                                              </m:r>
                                            </m:sup>
                                          </m:sSup>
                                        </m:sup>
                                      </m:sSup>
                                    </m:e>
                                  </m:d>
                                </m:e>
                              </m:nary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li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lim>
                      </m:limLow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=1 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og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sSup>
                                <m:sSup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  <m: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p>
                                    <m:sSup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sup>
                                  </m:sSup>
                                </m:sup>
                              </m:sSup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/>
                <a:r>
                  <a:rPr lang="en-US" dirty="0"/>
                  <a:t>When the labels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∈{0, 1}  </m:t>
                    </m:r>
                  </m:oMath>
                </a14:m>
                <a:r>
                  <a:rPr lang="en-US" dirty="0"/>
                  <a:t>(cross-entropy loss) (more commonly used)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li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lim>
                      </m:limLow>
                      <m:r>
                        <a:rPr lang="en-US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sup>
                          </m:sSup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log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d>
                                    <m:d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d>
                                            <m:dPr>
                                              <m:ctrlP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e>
                                          </m:d>
                                        </m:sup>
                                      </m:sSup>
                                    </m:e>
                                  </m:d>
                                </m:e>
                              </m:d>
                            </m:e>
                          </m:d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d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log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d>
                                    <m:d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 dirty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d>
                                            <m:dPr>
                                              <m:ctrlP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 dirty="0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e>
                                          </m:d>
                                        </m:sup>
                                      </m:sSup>
                                    </m:e>
                                  </m:d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7046994-C0E6-BC4F-859A-F0103F24EA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456874" y="-117200"/>
                <a:ext cx="6816437" cy="3981000"/>
              </a:xfrm>
              <a:blipFill>
                <a:blip r:embed="rId2"/>
                <a:stretch>
                  <a:fillRect b="-59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A0B996-0421-E441-A3CD-9B74D2355D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4009280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585CC-9FB4-1E48-A18B-04811DC8C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Likelihood vs Error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22945D-92C1-8D44-9D76-509B1EEF206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/>
                  <a:t>In understanding how to measure error for the classification problem, we want to understand how close a prediction is to the correct class, which means we want to assign a high probability for a correct prediction, and low probability for an incorrect prediction</a:t>
                </a:r>
              </a:p>
              <a:p>
                <a:r>
                  <a:rPr lang="en-US"/>
                  <a:t>Likelihood and error are the inverse of each other:</a:t>
                </a:r>
              </a:p>
              <a:p>
                <a:pPr marL="139700" indent="0">
                  <a:buNone/>
                </a:pPr>
                <a:r>
                  <a:rPr lang="en-US"/>
                  <a:t>	Maximizing likelihood = Minimizing Error</a:t>
                </a:r>
              </a:p>
              <a:p>
                <a:r>
                  <a:rPr lang="en-US"/>
                  <a:t>Likelihood function of the Logistic Regression problem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|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/>
              </a:p>
              <a:p>
                <a:r>
                  <a:rPr lang="en-US"/>
                  <a:t>Negative log-likelihood loss function of the Logistic Regression problem:</a:t>
                </a:r>
              </a:p>
              <a:p>
                <a:pPr marL="596900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⁡(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endChr m:val="|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d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))</m:t>
                          </m:r>
                        </m:e>
                      </m:nary>
                    </m:oMath>
                  </m:oMathPara>
                </a14:m>
                <a:endParaRPr lang="en-US"/>
              </a:p>
              <a:p>
                <a:pPr marL="596900" lvl="1" indent="0">
                  <a:buNone/>
                </a:pPr>
                <a:endParaRPr lang="en-US"/>
              </a:p>
              <a:p>
                <a:pPr marL="596900" lvl="1" indent="0">
                  <a:buNone/>
                </a:pPr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22945D-92C1-8D44-9D76-509B1EEF206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35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3FDD37-4F2B-AD41-883E-A7077A4098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1297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8125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/>
                  <a:t>Which setting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r>
                  <a:rPr lang="en-US" b="1"/>
                  <a:t> should we use?</a:t>
                </a:r>
              </a:p>
              <a:p>
                <a:pPr marL="139700" indent="0">
                  <a:buNone/>
                </a:pPr>
                <a:endParaRPr lang="en-US" b="1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81250"/>
                <a:ext cx="5596200" cy="3981000"/>
              </a:xfr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 min</a:t>
            </a:r>
          </a:p>
        </p:txBody>
      </p:sp>
      <p:pic>
        <p:nvPicPr>
          <p:cNvPr id="6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5BEF6C42-CDFE-FD4F-A168-7BD99F3108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103.17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54799" y="4149055"/>
            <a:ext cx="1504060" cy="846034"/>
          </a:xfrm>
          <a:prstGeom prst="rect">
            <a:avLst/>
          </a:prstGeom>
        </p:spPr>
      </p:pic>
      <p:sp>
        <p:nvSpPr>
          <p:cNvPr id="67" name="Left-Up Arrow 66">
            <a:extLst>
              <a:ext uri="{FF2B5EF4-FFF2-40B4-BE49-F238E27FC236}">
                <a16:creationId xmlns:a16="http://schemas.microsoft.com/office/drawing/2014/main" id="{F83F2D66-9D9C-6A40-8891-DA788E825115}"/>
              </a:ext>
            </a:extLst>
          </p:cNvPr>
          <p:cNvSpPr/>
          <p:nvPr/>
        </p:nvSpPr>
        <p:spPr>
          <a:xfrm flipH="1">
            <a:off x="3090625" y="1588401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0C674D1-D22F-5848-9498-5AC7F5583C2F}"/>
              </a:ext>
            </a:extLst>
          </p:cNvPr>
          <p:cNvSpPr/>
          <p:nvPr/>
        </p:nvSpPr>
        <p:spPr>
          <a:xfrm>
            <a:off x="3090625" y="196140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34FFCAA-1F8B-134F-A642-8DE11BD070EA}"/>
              </a:ext>
            </a:extLst>
          </p:cNvPr>
          <p:cNvSpPr/>
          <p:nvPr/>
        </p:nvSpPr>
        <p:spPr>
          <a:xfrm>
            <a:off x="3478696" y="259841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47355E3-A652-C74D-A555-F918E339A6E9}"/>
              </a:ext>
            </a:extLst>
          </p:cNvPr>
          <p:cNvSpPr/>
          <p:nvPr/>
        </p:nvSpPr>
        <p:spPr>
          <a:xfrm>
            <a:off x="3745908" y="259943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FCCB120-2D51-3944-A51B-FF9F73EB3732}"/>
              </a:ext>
            </a:extLst>
          </p:cNvPr>
          <p:cNvSpPr/>
          <p:nvPr/>
        </p:nvSpPr>
        <p:spPr>
          <a:xfrm>
            <a:off x="3745908" y="224970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0883BD5-AE3A-AF4E-B4D4-70D9F5EBBEB0}"/>
              </a:ext>
            </a:extLst>
          </p:cNvPr>
          <p:cNvSpPr/>
          <p:nvPr/>
        </p:nvSpPr>
        <p:spPr>
          <a:xfrm>
            <a:off x="4141263" y="1961147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ross 74">
            <a:extLst>
              <a:ext uri="{FF2B5EF4-FFF2-40B4-BE49-F238E27FC236}">
                <a16:creationId xmlns:a16="http://schemas.microsoft.com/office/drawing/2014/main" id="{596B9511-7565-5A45-B7D6-5B6C6C71996B}"/>
              </a:ext>
            </a:extLst>
          </p:cNvPr>
          <p:cNvSpPr/>
          <p:nvPr/>
        </p:nvSpPr>
        <p:spPr>
          <a:xfrm>
            <a:off x="4482598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ross 75">
            <a:extLst>
              <a:ext uri="{FF2B5EF4-FFF2-40B4-BE49-F238E27FC236}">
                <a16:creationId xmlns:a16="http://schemas.microsoft.com/office/drawing/2014/main" id="{6AE0454D-ACB0-FE4F-BFF7-DB9B97A96FC2}"/>
              </a:ext>
            </a:extLst>
          </p:cNvPr>
          <p:cNvSpPr/>
          <p:nvPr/>
        </p:nvSpPr>
        <p:spPr>
          <a:xfrm>
            <a:off x="4482065" y="3314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Cross 78">
            <a:extLst>
              <a:ext uri="{FF2B5EF4-FFF2-40B4-BE49-F238E27FC236}">
                <a16:creationId xmlns:a16="http://schemas.microsoft.com/office/drawing/2014/main" id="{97FEA82C-F379-B54B-B792-3C33FCA7C259}"/>
              </a:ext>
            </a:extLst>
          </p:cNvPr>
          <p:cNvSpPr/>
          <p:nvPr/>
        </p:nvSpPr>
        <p:spPr>
          <a:xfrm>
            <a:off x="4141263" y="3683358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Cross 79">
            <a:extLst>
              <a:ext uri="{FF2B5EF4-FFF2-40B4-BE49-F238E27FC236}">
                <a16:creationId xmlns:a16="http://schemas.microsoft.com/office/drawing/2014/main" id="{3467523F-C1CC-254C-A8E7-2CEB6AF00FE5}"/>
              </a:ext>
            </a:extLst>
          </p:cNvPr>
          <p:cNvSpPr/>
          <p:nvPr/>
        </p:nvSpPr>
        <p:spPr>
          <a:xfrm>
            <a:off x="4859099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ross 80">
            <a:extLst>
              <a:ext uri="{FF2B5EF4-FFF2-40B4-BE49-F238E27FC236}">
                <a16:creationId xmlns:a16="http://schemas.microsoft.com/office/drawing/2014/main" id="{2AC424C0-A0E7-A546-84E9-AA3B0C2C4E17}"/>
              </a:ext>
            </a:extLst>
          </p:cNvPr>
          <p:cNvSpPr/>
          <p:nvPr/>
        </p:nvSpPr>
        <p:spPr>
          <a:xfrm>
            <a:off x="3662652" y="335142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61FED4-CA3C-4A47-AF52-FE9BAD1EEE97}"/>
              </a:ext>
            </a:extLst>
          </p:cNvPr>
          <p:cNvSpPr/>
          <p:nvPr/>
        </p:nvSpPr>
        <p:spPr>
          <a:xfrm>
            <a:off x="2807971" y="1287332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B8165CA-883C-584A-A672-0302066B2BCB}"/>
              </a:ext>
            </a:extLst>
          </p:cNvPr>
          <p:cNvSpPr/>
          <p:nvPr/>
        </p:nvSpPr>
        <p:spPr>
          <a:xfrm>
            <a:off x="4935257" y="3804478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7EFCE99-2469-B14E-9EBC-8EDA5921996F}"/>
              </a:ext>
            </a:extLst>
          </p:cNvPr>
          <p:cNvSpPr/>
          <p:nvPr/>
        </p:nvSpPr>
        <p:spPr>
          <a:xfrm>
            <a:off x="4482065" y="274302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A330749-81C4-2243-8A1D-028E3A65DE4E}"/>
              </a:ext>
            </a:extLst>
          </p:cNvPr>
          <p:cNvSpPr/>
          <p:nvPr/>
        </p:nvSpPr>
        <p:spPr>
          <a:xfrm>
            <a:off x="4088769" y="308235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ross 85">
            <a:extLst>
              <a:ext uri="{FF2B5EF4-FFF2-40B4-BE49-F238E27FC236}">
                <a16:creationId xmlns:a16="http://schemas.microsoft.com/office/drawing/2014/main" id="{0E9A49FF-E9F9-EF4C-8086-6F36BFDAF982}"/>
              </a:ext>
            </a:extLst>
          </p:cNvPr>
          <p:cNvSpPr/>
          <p:nvPr/>
        </p:nvSpPr>
        <p:spPr>
          <a:xfrm>
            <a:off x="5274242" y="2598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ross 86">
            <a:extLst>
              <a:ext uri="{FF2B5EF4-FFF2-40B4-BE49-F238E27FC236}">
                <a16:creationId xmlns:a16="http://schemas.microsoft.com/office/drawing/2014/main" id="{B13AE5A9-B231-BD47-8F75-E065879E20D0}"/>
              </a:ext>
            </a:extLst>
          </p:cNvPr>
          <p:cNvSpPr/>
          <p:nvPr/>
        </p:nvSpPr>
        <p:spPr>
          <a:xfrm>
            <a:off x="4111522" y="264413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0EDBA24-0B9E-E04D-8744-37633E945F1C}"/>
              </a:ext>
            </a:extLst>
          </p:cNvPr>
          <p:cNvCxnSpPr>
            <a:cxnSpLocks/>
          </p:cNvCxnSpPr>
          <p:nvPr/>
        </p:nvCxnSpPr>
        <p:spPr>
          <a:xfrm flipV="1">
            <a:off x="3138673" y="1745091"/>
            <a:ext cx="2619665" cy="2029707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CA13B13-73C6-5840-9D27-FAA9383F4F54}"/>
              </a:ext>
            </a:extLst>
          </p:cNvPr>
          <p:cNvCxnSpPr>
            <a:cxnSpLocks/>
          </p:cNvCxnSpPr>
          <p:nvPr/>
        </p:nvCxnSpPr>
        <p:spPr>
          <a:xfrm flipV="1">
            <a:off x="3138673" y="1586534"/>
            <a:ext cx="2135569" cy="1819316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97C6BF54-3E2A-D84C-B139-3641B2264466}"/>
              </a:ext>
            </a:extLst>
          </p:cNvPr>
          <p:cNvCxnSpPr>
            <a:cxnSpLocks/>
          </p:cNvCxnSpPr>
          <p:nvPr/>
        </p:nvCxnSpPr>
        <p:spPr>
          <a:xfrm flipV="1">
            <a:off x="3138673" y="2341144"/>
            <a:ext cx="2718711" cy="1126158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/>
              <p:nvPr/>
            </p:nvSpPr>
            <p:spPr>
              <a:xfrm>
                <a:off x="4180209" y="1238519"/>
                <a:ext cx="1161215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L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0209" y="1238519"/>
                <a:ext cx="1161215" cy="33951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/>
              <p:nvPr/>
            </p:nvSpPr>
            <p:spPr>
              <a:xfrm>
                <a:off x="5758338" y="1439762"/>
                <a:ext cx="1161215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 dirty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L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2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=6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338" y="1439762"/>
                <a:ext cx="1161215" cy="3395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/>
              <p:nvPr/>
            </p:nvSpPr>
            <p:spPr>
              <a:xfrm>
                <a:off x="5857384" y="2156546"/>
                <a:ext cx="1161215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L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3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=4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7384" y="2156546"/>
                <a:ext cx="1161215" cy="33951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4097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91" grpId="0"/>
      <p:bldP spid="92" grpId="0"/>
      <p:bldP spid="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3476B-D681-2A4C-A2E9-62CEA7BA0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about multi-class classification?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006227-EF84-4C4B-8529-73FB95A752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just talked about using sigmoid to turn the score of an input into a probability, then use Negative Log-Likelihood to measure the loss of binary classification.</a:t>
            </a:r>
          </a:p>
          <a:p>
            <a:r>
              <a:rPr lang="en-US"/>
              <a:t>For multi-class classification (at least 3 classes), we will use </a:t>
            </a:r>
            <a:r>
              <a:rPr lang="en-US" b="1" err="1"/>
              <a:t>softmax</a:t>
            </a:r>
            <a:r>
              <a:rPr lang="en-US"/>
              <a:t> instead of </a:t>
            </a:r>
            <a:r>
              <a:rPr lang="en-US" b="1"/>
              <a:t>sigmoid</a:t>
            </a:r>
            <a:r>
              <a:rPr lang="en-US"/>
              <a:t>. (the details won’t be covered in this class). We’ll still use Negative Log-Likelihood as well. This combination is called </a:t>
            </a:r>
            <a:r>
              <a:rPr lang="en-US" b="1"/>
              <a:t>cross-entropy loss </a:t>
            </a:r>
            <a:r>
              <a:rPr lang="en-US"/>
              <a:t>(we’ll revisit this in the Deep Learning week).</a:t>
            </a:r>
            <a:endParaRPr lang="en-US" b="1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815C2-F572-9E43-BE13-3214D62F1D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20758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C02EA-5D54-3141-821C-63F6AC454A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9CBE2-51E8-3B46-8F68-157B97B34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975" y="375250"/>
            <a:ext cx="43815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1931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56606" y="2522398"/>
            <a:ext cx="1795684" cy="89255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414950"/>
            <a:ext cx="5919" cy="442349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0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1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blipFill>
                <a:blip r:embed="rId5"/>
                <a:stretch>
                  <a:fillRect t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9" cy="7811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1425104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93859F-14F3-2E46-8171-AE1CBC875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Finding optimal weights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0FE36B0-AD4D-C24D-92DA-A957553E063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- Linear Regression has a closed form solution</a:t>
                </a:r>
              </a:p>
              <a:p>
                <a:pPr marL="139700" indent="0">
                  <a:buNone/>
                </a:pPr>
                <a:r>
                  <a:rPr lang="en-US"/>
                  <a:t>- However, Logistic Regression does not. We have to use an iterative method like </a:t>
                </a:r>
                <a:r>
                  <a:rPr lang="en-US" b="1"/>
                  <a:t>gradient</a:t>
                </a:r>
                <a:r>
                  <a:rPr lang="en-US"/>
                  <a:t> </a:t>
                </a:r>
                <a:r>
                  <a:rPr lang="en-US" b="1"/>
                  <a:t>descent</a:t>
                </a:r>
                <a:r>
                  <a:rPr lang="en-US"/>
                  <a:t>!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li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lim>
                      </m:limLow>
                      <m:nary>
                        <m:naryPr>
                          <m:chr m:val="∑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⁡(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endChr m:val="|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d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))</m:t>
                          </m:r>
                        </m:e>
                      </m:nary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0FE36B0-AD4D-C24D-92DA-A957553E06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D0CCC4-5483-0641-AA80-C35DCFCCDE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230000" y="2725200"/>
              <a:ext cx="873000" cy="861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20640" y="2715840"/>
                <a:ext cx="891720" cy="880200"/>
              </a:xfrm>
              <a:prstGeom prst="rect">
                <a:avLst/>
              </a:prstGeom>
            </p:spPr>
          </p:pic>
        </mc:Fallback>
      </mc:AlternateContent>
      <p:pic>
        <p:nvPicPr>
          <p:cNvPr id="2050" name="Picture 2" descr="[crop output image]">
            <a:extLst>
              <a:ext uri="{FF2B5EF4-FFF2-40B4-BE49-F238E27FC236}">
                <a16:creationId xmlns:a16="http://schemas.microsoft.com/office/drawing/2014/main" id="{21B47881-D224-704D-AE36-361381D91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070" y="2171414"/>
            <a:ext cx="5259309" cy="283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624110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C3558-9FF6-CD4C-97AB-3C6B9608A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Gradient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88D35DE-2AF3-0C4F-874D-BFD6F230D56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Gradient Descent algorithm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This is just describing going down the hill step by step.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/>
                  <a:t> controls how big of steps we take, and picking it is crucial for how well the model you learn does!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88D35DE-2AF3-0C4F-874D-BFD6F230D5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2487B-B9FD-8748-8918-FFCFF5E8E0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3C4523-AEAB-1443-A9D9-18B43387E688}"/>
                  </a:ext>
                </a:extLst>
              </p:cNvPr>
              <p:cNvSpPr txBox="1"/>
              <p:nvPr/>
            </p:nvSpPr>
            <p:spPr>
              <a:xfrm flipH="1">
                <a:off x="3400302" y="1126821"/>
                <a:ext cx="5008228" cy="138499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139700" indent="0">
                  <a:buNone/>
                </a:pPr>
                <a:r>
                  <a:rPr lang="en-US">
                    <a:solidFill>
                      <a:srgbClr val="7030A0"/>
                    </a:solidFill>
                    <a:latin typeface=""/>
                    <a:cs typeface="Courier New" panose="02070309020205020404" pitchFamily="49" charset="0"/>
                  </a:rPr>
                  <a:t>Start at some (random) weights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𝑤</m:t>
                    </m:r>
                  </m:oMath>
                </a14:m>
                <a:r>
                  <a:rPr lang="en-US">
                    <a:solidFill>
                      <a:srgbClr val="7030A0"/>
                    </a:solidFill>
                    <a:latin typeface=""/>
                    <a:cs typeface="Courier New" panose="02070309020205020404" pitchFamily="49" charset="0"/>
                  </a:rPr>
                  <a:t> </a:t>
                </a:r>
              </a:p>
              <a:p>
                <a:pPr marL="139700" indent="0">
                  <a:buNone/>
                </a:pPr>
                <a:r>
                  <a:rPr lang="en-US">
                    <a:solidFill>
                      <a:srgbClr val="7030A0"/>
                    </a:solidFill>
                    <a:latin typeface=""/>
                    <a:cs typeface="Courier New" panose="02070309020205020404" pitchFamily="49" charset="0"/>
                  </a:rPr>
                  <a:t>While we haven’t converged: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−=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𝛼𝛻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  <a:p>
                <a:endParaRPr lang="en-US" b="0">
                  <a:solidFill>
                    <a:srgbClr val="666666"/>
                  </a:solidFill>
                  <a:latin typeface=""/>
                </a:endParaRPr>
              </a:p>
              <a:p>
                <a:r>
                  <a:rPr lang="en-US" i="1">
                    <a:solidFill>
                      <a:srgbClr val="666666"/>
                    </a:solidFill>
                    <a:latin typeface=""/>
                  </a:rPr>
                  <a:t>-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>
                    <a:solidFill>
                      <a:srgbClr val="666666"/>
                    </a:solidFill>
                    <a:latin typeface=""/>
                  </a:rPr>
                  <a:t>: learning rate</a:t>
                </a:r>
                <a:r>
                  <a:rPr lang="en-US" i="1">
                    <a:solidFill>
                      <a:srgbClr val="666666"/>
                    </a:solidFill>
                    <a:latin typeface=""/>
                  </a:rPr>
                  <a:t>                                                           </a:t>
                </a:r>
              </a:p>
              <a:p>
                <a:r>
                  <a:rPr lang="en-US" i="1">
                    <a:solidFill>
                      <a:srgbClr val="666666"/>
                    </a:solidFill>
                    <a:latin typeface=""/>
                  </a:rPr>
                  <a:t>-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>
                    <a:solidFill>
                      <a:srgbClr val="666666"/>
                    </a:solidFill>
                    <a:latin typeface=""/>
                  </a:rPr>
                  <a:t>: the gradients of loss function</a:t>
                </a:r>
                <a14:m>
                  <m:oMath xmlns:m="http://schemas.openxmlformats.org/officeDocument/2006/math">
                    <m:r>
                      <a:rPr lang="en-US" b="0" i="0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>
                    <a:solidFill>
                      <a:srgbClr val="666666"/>
                    </a:solidFill>
                    <a:latin typeface=""/>
                  </a:rPr>
                  <a:t> on a set of weights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</m:oMath>
                </a14:m>
                <a:endParaRPr lang="en-US">
                  <a:solidFill>
                    <a:srgbClr val="666666"/>
                  </a:solidFill>
                  <a:latin typeface="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3C4523-AEAB-1443-A9D9-18B43387E6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400302" y="1126821"/>
                <a:ext cx="5008228" cy="1384995"/>
              </a:xfrm>
              <a:prstGeom prst="rect">
                <a:avLst/>
              </a:prstGeom>
              <a:blipFill>
                <a:blip r:embed="rId3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91320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 min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9E533324-4190-7B46-8515-0F245E889E7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Note that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/>
                  <a:t> is a hyperparameter, and selecting the right value can lead to different results. What is the effect of very small and very large value of learning rate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/>
                  <a:t> during training?</a:t>
                </a:r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9E533324-4190-7B46-8515-0F245E889E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6928441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4199D-8D64-A043-BEFD-4B7DACE82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Effects of different values of learning rates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1026" name="Picture 2" descr="Neural Network &amp; Hyperparameter Tuning In A Nutshell | by Arshdeep Kaur |  Medium">
            <a:extLst>
              <a:ext uri="{FF2B5EF4-FFF2-40B4-BE49-F238E27FC236}">
                <a16:creationId xmlns:a16="http://schemas.microsoft.com/office/drawing/2014/main" id="{9C399D35-2091-A943-9EC4-FE9E0A292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662" y="575500"/>
            <a:ext cx="5875992" cy="414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47835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B185FD-8DCF-D347-A281-92ADBFE9A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Sentiment Classifier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2D82C-CE5D-F645-88A4-757E69477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In our example, we want to classify a restaurant review as positive or negative.</a:t>
            </a:r>
          </a:p>
          <a:p>
            <a:pPr marL="139700" indent="0">
              <a:buNone/>
            </a:pPr>
            <a:endParaRPr lang="en-US"/>
          </a:p>
          <a:p>
            <a:pPr marL="139700" indent="0">
              <a:buNone/>
            </a:pP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FE3F50-BEE7-6544-A9CF-0D5301C7AD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C509A2-2548-E548-B32D-9FB5C89598B1}"/>
              </a:ext>
            </a:extLst>
          </p:cNvPr>
          <p:cNvSpPr/>
          <p:nvPr/>
        </p:nvSpPr>
        <p:spPr>
          <a:xfrm>
            <a:off x="3305930" y="2141810"/>
            <a:ext cx="1373646" cy="1371600"/>
          </a:xfrm>
          <a:prstGeom prst="rect">
            <a:avLst/>
          </a:prstGeom>
          <a:solidFill>
            <a:srgbClr val="B57BA6"/>
          </a:solidFill>
          <a:ln>
            <a:solidFill>
              <a:srgbClr val="95698A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Sentence from review</a:t>
            </a:r>
            <a:endParaRPr lang="en-US" i="1">
              <a:solidFill>
                <a:schemeClr val="bg1"/>
              </a:solidFill>
              <a:latin typeface="Nunito Sans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D14B34-CE8B-754E-8DE9-5C95EB6D8732}"/>
              </a:ext>
            </a:extLst>
          </p:cNvPr>
          <p:cNvSpPr/>
          <p:nvPr/>
        </p:nvSpPr>
        <p:spPr>
          <a:xfrm>
            <a:off x="5202195" y="2566000"/>
            <a:ext cx="1201656" cy="52322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Nunito Sans" pitchFamily="2" charset="77"/>
              </a:rPr>
              <a:t>Classifier Model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EF1BCF-3A06-6349-8A2B-411B01BE084B}"/>
              </a:ext>
            </a:extLst>
          </p:cNvPr>
          <p:cNvSpPr/>
          <p:nvPr/>
        </p:nvSpPr>
        <p:spPr>
          <a:xfrm>
            <a:off x="7229137" y="1942794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3CBE22-7FB0-6F4F-AF1E-9277636B2A6A}"/>
              </a:ext>
            </a:extLst>
          </p:cNvPr>
          <p:cNvSpPr/>
          <p:nvPr/>
        </p:nvSpPr>
        <p:spPr>
          <a:xfrm>
            <a:off x="7229137" y="339375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107DA51-7ACF-B04B-AD5F-88C507AA2249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6403851" y="2141810"/>
            <a:ext cx="685438" cy="68580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2DDAD7-CCF8-424B-A13C-2498BC24C343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403851" y="2827610"/>
            <a:ext cx="722568" cy="621052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BFE3824-4019-414B-A59D-1BA529440B55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4679576" y="2827610"/>
            <a:ext cx="522619" cy="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F99E1A6-A33B-7D4C-8B97-82FC65FB74D8}"/>
              </a:ext>
            </a:extLst>
          </p:cNvPr>
          <p:cNvSpPr/>
          <p:nvPr/>
        </p:nvSpPr>
        <p:spPr>
          <a:xfrm>
            <a:off x="3589437" y="4044780"/>
            <a:ext cx="8066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Input: x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8E66D3-3C80-6D4A-AAFC-F0F34955D95E}"/>
              </a:ext>
            </a:extLst>
          </p:cNvPr>
          <p:cNvSpPr/>
          <p:nvPr/>
        </p:nvSpPr>
        <p:spPr>
          <a:xfrm>
            <a:off x="6736866" y="4019760"/>
            <a:ext cx="1393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</a:p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class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486AB7D-C870-4C03-A012-16EA6031EFC3}"/>
                  </a:ext>
                </a:extLst>
              </p14:cNvPr>
              <p14:cNvContentPartPr/>
              <p14:nvPr/>
            </p14:nvContentPartPr>
            <p14:xfrm>
              <a:off x="3634920" y="2406240"/>
              <a:ext cx="2939760" cy="2062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486AB7D-C870-4C03-A012-16EA6031EFC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25560" y="2396880"/>
                <a:ext cx="2958480" cy="208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5983000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31328-87F9-4446-B97A-8C45A17BE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Effects of different values of learning rates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612836-5050-634F-958D-5F7091FADF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Too large learning rate: the gradient might overshoot from the minimum and you will end up increasing the loss</a:t>
            </a:r>
          </a:p>
          <a:p>
            <a:r>
              <a:rPr lang="en-US"/>
              <a:t>Too small learning rate: take a long time for the loss to converge</a:t>
            </a:r>
          </a:p>
          <a:p>
            <a:pPr marL="139700" indent="0">
              <a:buNone/>
            </a:pPr>
            <a:endParaRPr lang="en-US"/>
          </a:p>
          <a:p>
            <a:pPr marL="139700" indent="0">
              <a:buNone/>
            </a:pPr>
            <a:r>
              <a:rPr lang="en-US"/>
              <a:t>Unfortunately, you have to do a lot of trial and error </a:t>
            </a:r>
            <a:r>
              <a:rPr lang="en-US">
                <a:sym typeface="Wingdings" pitchFamily="2" charset="2"/>
              </a:rPr>
              <a:t> </a:t>
            </a:r>
          </a:p>
          <a:p>
            <a:pPr marL="139700" indent="0">
              <a:buNone/>
            </a:pPr>
            <a:endParaRPr lang="en-US">
              <a:sym typeface="Wingdings" pitchFamily="2" charset="2"/>
            </a:endParaRPr>
          </a:p>
          <a:p>
            <a:pPr marL="139700" indent="0">
              <a:buNone/>
            </a:pPr>
            <a:r>
              <a:rPr lang="en-US">
                <a:sym typeface="Wingdings" pitchFamily="2" charset="2"/>
              </a:rPr>
              <a:t>Try several values (generally exponentially spaced)</a:t>
            </a:r>
          </a:p>
          <a:p>
            <a:r>
              <a:rPr lang="en-US">
                <a:sym typeface="Wingdings" pitchFamily="2" charset="2"/>
              </a:rPr>
              <a:t>Find one that is too small and one that is too large to narrow search range. Try values in between! </a:t>
            </a:r>
          </a:p>
          <a:p>
            <a:pPr marL="13970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260DB7-5B83-4144-8AD4-5D831FD611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87729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CFD17-DB44-489B-91E6-01B96267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99" y="575500"/>
            <a:ext cx="2503475" cy="3981000"/>
          </a:xfrm>
        </p:spPr>
        <p:txBody>
          <a:bodyPr/>
          <a:lstStyle/>
          <a:p>
            <a:r>
              <a:rPr lang="en-US"/>
              <a:t>Hyperparameter </a:t>
            </a:r>
            <a:br>
              <a:rPr lang="en-US"/>
            </a:br>
            <a:r>
              <a:rPr lang="en-US"/>
              <a:t>fine-tuning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FAE0EA7-4B83-4780-961C-719097086FE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We have introduced yet another hyperparameter that you have to choose, that will affect which predictor is ultimately learned.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If you want to tune both a Ridge penalty and a learning rate (step size for gradient descent), you will need to try all pairs of settings!</a:t>
                </a:r>
              </a:p>
              <a:p>
                <a:r>
                  <a:rPr lang="en-US"/>
                  <a:t>For example, suppose you wanted to try using a validation set to select the right settings out of: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  <a:sym typeface="Wingdings" pitchFamily="2" charset="2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itchFamily="2" charset="2"/>
                          </a:rPr>
                          <m:t>0.01, 0.1, 1, 10, 100</m:t>
                        </m:r>
                      </m:e>
                    </m:d>
                  </m:oMath>
                </a14:m>
                <a:endParaRPr lang="en-US" b="0">
                  <a:sym typeface="Wingdings" pitchFamily="2" charset="2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0.001, 0.01, 0.1, 1,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e>
                    </m:d>
                  </m:oMath>
                </a14:m>
                <a:endParaRPr lang="en-US"/>
              </a:p>
              <a:p>
                <a:r>
                  <a:rPr lang="en-US"/>
                  <a:t>You will need to train 30 different models and evaluate each one! This is called </a:t>
                </a:r>
                <a:r>
                  <a:rPr lang="en-US" b="1"/>
                  <a:t>Grid Search</a:t>
                </a:r>
                <a:r>
                  <a:rPr lang="en-US"/>
                  <a:t>.</a:t>
                </a:r>
              </a:p>
              <a:p>
                <a:r>
                  <a:rPr lang="en-US"/>
                  <a:t>To decrease the number of combinations we have to choose, we can also use </a:t>
                </a:r>
                <a:r>
                  <a:rPr lang="en-US" b="1"/>
                  <a:t>Random Search</a:t>
                </a:r>
                <a:r>
                  <a:rPr lang="en-US"/>
                  <a:t>. </a:t>
                </a:r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FAE0EA7-4B83-4780-961C-719097086F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964EBB-502B-4909-A371-124E94EE84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40257839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10E17-B160-374C-A6AD-13E089035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advanced issues with gradient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5C6D5A5-A094-9E4E-ACBB-B2549E3A98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4072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i="1">
                    <a:sym typeface="Wingdings" pitchFamily="2" charset="2"/>
                  </a:rPr>
                  <a:t>Advanced: </a:t>
                </a:r>
                <a:r>
                  <a:rPr lang="en-US">
                    <a:sym typeface="Wingdings" pitchFamily="2" charset="2"/>
                  </a:rPr>
                  <a:t>Divergence with large step sizes tends to happen at the end, close to the optimal point. You can use a decreasing step size to avoid this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sym typeface="Wingdings" pitchFamily="2" charset="2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b="0" i="1">
                  <a:sym typeface="Wingdings" pitchFamily="2" charset="2"/>
                </a:endParaRPr>
              </a:p>
              <a:p>
                <a:pPr marL="139700" indent="0">
                  <a:buNone/>
                </a:pPr>
                <a:r>
                  <a:rPr lang="en-US" i="1">
                    <a:sym typeface="Wingdings" pitchFamily="2" charset="2"/>
                  </a:rPr>
                  <a:t>(t: number of iterations)</a:t>
                </a:r>
              </a:p>
              <a:p>
                <a:pPr marL="139700" indent="0">
                  <a:buNone/>
                </a:pPr>
                <a:r>
                  <a:rPr lang="en-US" i="1">
                    <a:sym typeface="Wingdings" pitchFamily="2" charset="2"/>
                  </a:rPr>
                  <a:t>Advanced: </a:t>
                </a:r>
                <a:r>
                  <a:rPr lang="en-US">
                    <a:sym typeface="Wingdings" pitchFamily="2" charset="2"/>
                  </a:rPr>
                  <a:t>For each iteration of gradient descent, we have to calculate the loss from each datapoint in order to calculate the gradient of an update. If you have a lot of training datapoints, let’s say a million, calculating the gradient will be very computational expensive.</a:t>
                </a:r>
              </a:p>
              <a:p>
                <a:pPr marL="139700" indent="0">
                  <a:buNone/>
                </a:pPr>
                <a:endParaRPr lang="en-US">
                  <a:sym typeface="Wingdings" pitchFamily="2" charset="2"/>
                </a:endParaRPr>
              </a:p>
              <a:p>
                <a:pPr marL="139700" indent="0">
                  <a:buNone/>
                </a:pPr>
                <a:r>
                  <a:rPr lang="en-US">
                    <a:sym typeface="Wingdings" pitchFamily="2" charset="2"/>
                  </a:rPr>
                  <a:t>Instead, for each iteration, we can select a small number of random datapoints from the train set to calculate the gradients (instead of using the full train set) to decrease the computational time. This is called </a:t>
                </a:r>
                <a:r>
                  <a:rPr lang="en-US" b="1">
                    <a:sym typeface="Wingdings" pitchFamily="2" charset="2"/>
                  </a:rPr>
                  <a:t>Stochastic Gradient Descent.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5C6D5A5-A094-9E4E-ACBB-B2549E3A98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40720"/>
                <a:ext cx="5596200" cy="3981000"/>
              </a:xfrm>
              <a:blipFill>
                <a:blip r:embed="rId3"/>
                <a:stretch>
                  <a:fillRect r="-680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D5AA1-CA69-D040-B7DF-139AE5513E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52138633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91A7C2-51CB-9647-9662-5F1FBD8774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EA810B-C3A1-E84B-BBD4-14E8611CFE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990" y="1306009"/>
            <a:ext cx="3612386" cy="251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40135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440448-1848-F647-9852-40FDE562A5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Overfitting - Classification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11F81B0-4A27-FF44-8D91-563704BA3E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BCF010-037F-B344-95B2-0CB81EF0D71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87791376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1E7CBB-BB1F-1040-95F5-00C985D85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/>
              <a:t>More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DD43E40-768D-204C-A40A-CAC47999B5A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Like with regression, we can learn more complicated models by including more features or by including more complex features.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Instead of just using </a:t>
                </a:r>
              </a:p>
              <a:p>
                <a:pPr marL="139700" indent="0">
                  <a:buNone/>
                </a:pPr>
                <a:r>
                  <a:rPr lang="en-US" b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𝑎𝑤𝑓𝑢𝑙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We could use </a:t>
                </a:r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𝑎𝑤𝑓𝑢𝑙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𝑎𝑤𝑓𝑢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…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DD43E40-768D-204C-A40A-CAC47999B5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7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9AC6F9-2D7A-704B-8BD7-F083806E9E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5F9A2C-833E-2140-AEAC-50D645433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501" y="1769090"/>
            <a:ext cx="2772283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83783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=0.23+1.12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−1.07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[2]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35A519-6807-3D43-988C-0280EA8D5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4" y="1696285"/>
            <a:ext cx="5596201" cy="30535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252F4D-C8D6-9648-811F-759BDE897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5306" y="1064504"/>
            <a:ext cx="2006720" cy="190861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26F8F60-C179-4D98-97FA-C89FBFFDDCE0}"/>
                  </a:ext>
                </a:extLst>
              </p14:cNvPr>
              <p14:cNvContentPartPr/>
              <p14:nvPr/>
            </p14:nvContentPartPr>
            <p14:xfrm>
              <a:off x="7047720" y="3302280"/>
              <a:ext cx="1378440" cy="11300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26F8F60-C179-4D98-97FA-C89FBFFDDCE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38360" y="3292920"/>
                <a:ext cx="1397160" cy="114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65636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8F7E73-785C-E84E-BAE8-7DA7DBD51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3" y="1277181"/>
            <a:ext cx="5596201" cy="34726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=1.68+1.39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−0.59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−0.17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−0.96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E4B3C5-0DF9-3B4F-8A94-1FAB308A43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087" y="1042340"/>
            <a:ext cx="1791979" cy="19711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82AE7DB-6815-484D-8402-5476ABD5C33B}"/>
                  </a:ext>
                </a:extLst>
              </p14:cNvPr>
              <p14:cNvContentPartPr/>
              <p14:nvPr/>
            </p14:nvContentPartPr>
            <p14:xfrm>
              <a:off x="7498080" y="1755360"/>
              <a:ext cx="1040400" cy="2512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82AE7DB-6815-484D-8402-5476ABD5C33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88720" y="1746000"/>
                <a:ext cx="1059120" cy="253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9780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AD8AD3-B141-DA43-A0AB-10A647DF5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4" y="2085857"/>
            <a:ext cx="5596201" cy="2654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C7C1AA-24CB-C640-A926-2A1A0FE5EA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188" y="1067185"/>
            <a:ext cx="1983596" cy="193851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144F210-6D8A-40AB-B081-D84C2F7E924F}"/>
                  </a:ext>
                </a:extLst>
              </p14:cNvPr>
              <p14:cNvContentPartPr/>
              <p14:nvPr/>
            </p14:nvContentPartPr>
            <p14:xfrm>
              <a:off x="7213320" y="3496680"/>
              <a:ext cx="1423800" cy="7189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144F210-6D8A-40AB-B081-D84C2F7E924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03960" y="3487320"/>
                <a:ext cx="1442520" cy="73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0506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2E0790-16BD-6741-BCF5-A527DA274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2085900"/>
            <a:ext cx="5596200" cy="265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0741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/>
              <a:t>Implementation 2:</a:t>
            </a:r>
            <a:br>
              <a:rPr lang="en-US" sz="1700"/>
            </a:br>
            <a:r>
              <a:rPr lang="en-US" sz="1700"/>
              <a:t>Linear 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/>
                  <a:t>Idea</a:t>
                </a:r>
                <a:r>
                  <a:rPr lang="en-US"/>
                  <a:t>: </a:t>
                </a:r>
                <a:r>
                  <a:rPr lang="en-US">
                    <a:solidFill>
                      <a:schemeClr val="bg2">
                        <a:lumMod val="75000"/>
                      </a:schemeClr>
                    </a:solidFill>
                  </a:rPr>
                  <a:t>Use</a:t>
                </a:r>
                <a:r>
                  <a:rPr lang="en-US"/>
                  <a:t> labelled training data to learn a weight for each word. Use weights to score a sentence. </a:t>
                </a:r>
              </a:p>
              <a:p>
                <a:r>
                  <a:rPr lang="en-US"/>
                  <a:t>See last slide for example weights and scoring.</a:t>
                </a:r>
                <a:br>
                  <a:rPr lang="en-US"/>
                </a:br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Linear Classifier </a:t>
                </a:r>
              </a:p>
              <a:p>
                <a:pPr marL="139700" indent="0">
                  <a:buNone/>
                </a:pPr>
                <a:r>
                  <a:rPr lang="en-US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/>
                  <a:t>: Sentence from review</a:t>
                </a:r>
              </a:p>
              <a:p>
                <a:r>
                  <a:rPr lang="en-US"/>
                  <a:t>Compute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/>
              </a:p>
              <a:p>
                <a:r>
                  <a:rPr lang="en-US"/>
                  <a:t>If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/>
              </a:p>
              <a:p>
                <a:r>
                  <a:rPr lang="en-US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/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BCE043E-0B28-4033-88D7-0DFB66F90171}"/>
                  </a:ext>
                </a:extLst>
              </p14:cNvPr>
              <p14:cNvContentPartPr/>
              <p14:nvPr/>
            </p14:nvContentPartPr>
            <p14:xfrm>
              <a:off x="3327120" y="1092960"/>
              <a:ext cx="5562000" cy="3071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BCE043E-0B28-4033-88D7-0DFB66F9017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17760" y="1083600"/>
                <a:ext cx="5580720" cy="3089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3964581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4215C-F62D-E144-BE7B-669E9BFD6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Overfitting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44050-B57C-A94B-ADDA-CFBF1A9ED6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Just like with regression, we see a similar pattern with complexity</a:t>
            </a:r>
          </a:p>
          <a:p>
            <a:pPr marL="13970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0DDA4-0A97-5446-ADCB-09074F6564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116379-5CF6-174F-82E0-8DE74F5E8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991" y="1525121"/>
            <a:ext cx="5596200" cy="28121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35756A-4C14-8A42-A16C-94F6CDD29B41}"/>
              </a:ext>
            </a:extLst>
          </p:cNvPr>
          <p:cNvSpPr/>
          <p:nvPr/>
        </p:nvSpPr>
        <p:spPr>
          <a:xfrm>
            <a:off x="3158991" y="4301119"/>
            <a:ext cx="1479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Low Complexity</a:t>
            </a: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C2A35B-4584-5B44-8F68-774E97ED9F50}"/>
              </a:ext>
            </a:extLst>
          </p:cNvPr>
          <p:cNvSpPr/>
          <p:nvPr/>
        </p:nvSpPr>
        <p:spPr>
          <a:xfrm>
            <a:off x="7275299" y="4304896"/>
            <a:ext cx="15199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High Complexity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24D61-B28C-084E-9A06-8DEB9863373A}"/>
              </a:ext>
            </a:extLst>
          </p:cNvPr>
          <p:cNvSpPr/>
          <p:nvPr/>
        </p:nvSpPr>
        <p:spPr>
          <a:xfrm>
            <a:off x="2608199" y="1044293"/>
            <a:ext cx="1290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Classification </a:t>
            </a:r>
            <a:br>
              <a:rPr lang="en-US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A4060D-E961-9E40-AC19-3D510F2C9317}"/>
              </a:ext>
            </a:extLst>
          </p:cNvPr>
          <p:cNvSpPr/>
          <p:nvPr/>
        </p:nvSpPr>
        <p:spPr>
          <a:xfrm>
            <a:off x="8088584" y="1305903"/>
            <a:ext cx="598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True </a:t>
            </a:r>
            <a:br>
              <a:rPr lang="en-US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F35C70-B1B7-4C44-8FF6-0C21FB027405}"/>
              </a:ext>
            </a:extLst>
          </p:cNvPr>
          <p:cNvSpPr/>
          <p:nvPr/>
        </p:nvSpPr>
        <p:spPr>
          <a:xfrm>
            <a:off x="8341452" y="3646955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Train </a:t>
            </a:r>
            <a:br>
              <a:rPr lang="en-US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33799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3B8A5-1EFA-7147-9346-2FBA22917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Effects of 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86255E-6531-094D-AB10-EACDA30926E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Remember, we say the logistic function become “sharper” with larger coefficients. 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What does this mean for our predictions?</a:t>
                </a:r>
              </a:p>
              <a:p>
                <a:pPr marL="139700" indent="0">
                  <a:buNone/>
                </a:pPr>
                <a:r>
                  <a:rPr lang="en-US"/>
                  <a:t>    Because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/>
                  <a:t> is getting larger in magnitude, the </a:t>
                </a:r>
                <a:br>
                  <a:rPr lang="en-US"/>
                </a:br>
                <a:r>
                  <a:rPr lang="en-US"/>
                  <a:t>    probabilities are closer to 0 or 1!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86255E-6531-094D-AB10-EACDA30926E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43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3C902-C798-1F4B-8260-D342995C37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B37FB8-75B3-9C42-8A0E-3E6282F21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399" y="1656272"/>
            <a:ext cx="2066294" cy="24578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1099B2-9DD4-4B4B-AD70-5E982B017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1794" y="1656272"/>
            <a:ext cx="2013862" cy="24535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A6F530-409B-514C-98D6-E39482E35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7407" y="1656272"/>
            <a:ext cx="2062716" cy="245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93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E72B6-D830-7E40-910E-BB087E012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Plotting Probabilities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A99EA7-E0D6-4144-B015-65026E521A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B47BD-E31E-CB4A-AEC3-7A89F6F5B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686" y="837832"/>
            <a:ext cx="6002448" cy="41088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8E1333-112B-DE45-AE38-9D97982DFC6A}"/>
                  </a:ext>
                </a:extLst>
              </p:cNvPr>
              <p:cNvSpPr txBox="1"/>
              <p:nvPr/>
            </p:nvSpPr>
            <p:spPr>
              <a:xfrm>
                <a:off x="4572000" y="314050"/>
                <a:ext cx="2552943" cy="5229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8E1333-112B-DE45-AE38-9D97982DF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14050"/>
                <a:ext cx="2552943" cy="522900"/>
              </a:xfrm>
              <a:prstGeom prst="rect">
                <a:avLst/>
              </a:prstGeom>
              <a:blipFill>
                <a:blip r:embed="rId3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0302541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D3191-F98A-434E-92B8-60F028331B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200"/>
              <a:t>Regularization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7F406E-A474-414A-B186-40B5CAE024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BAF5A6-E68D-044D-8A67-479F1322B4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59975904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DDA0E-252D-564D-BAED-3A5A3303B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/>
              <a:t>L2 Regularized Logistic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D0E1B6D-F2A4-044A-A18B-8D2E7CA3B9E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Just like in regression, can change our quality metric to avoid overfitting when training a 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D0E1B6D-F2A4-044A-A18B-8D2E7CA3B9E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E5E99-9D1D-4549-BD7B-0F153710BF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5D9898-2655-6743-96BB-3E4F51E27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884" y="1828851"/>
            <a:ext cx="645160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200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CBBD9-6E04-1B4C-AD67-A7AFF119C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Details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5BE5780-470E-4141-AF52-76850D96AF8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/>
                  <a:t>Why do we subtract the L2 Norm?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/>
                  <a:t> impact the complexity of the model?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How do we pick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/>
                  <a:t>?</a:t>
                </a:r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5BE5780-470E-4141-AF52-76850D96AF8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006D09-B4BF-6E40-ADD5-FDD4555008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51783693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9A994-D37E-A045-B582-E246FDBB3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50"/>
              <a:t>Coefficient Path: </a:t>
            </a:r>
            <a:br>
              <a:rPr lang="en-US" sz="1950"/>
            </a:br>
            <a:r>
              <a:rPr lang="en-US" sz="1950"/>
              <a:t>L2 Penalty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58057-0617-604E-9B57-A63C7AC353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FBD8A-1A48-E245-9DCD-B3C96B9E09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1EC82B-8DA8-2B48-931A-FC36ABCFD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070" y="575500"/>
            <a:ext cx="6331310" cy="38556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619CDD-D89C-A747-8B93-4C697FE74458}"/>
                  </a:ext>
                </a:extLst>
              </p:cNvPr>
              <p:cNvSpPr/>
              <p:nvPr/>
            </p:nvSpPr>
            <p:spPr>
              <a:xfrm>
                <a:off x="2723070" y="246179"/>
                <a:ext cx="1275927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619CDD-D89C-A747-8B93-4C697FE744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3070" y="246179"/>
                <a:ext cx="1275927" cy="325089"/>
              </a:xfrm>
              <a:prstGeom prst="rect">
                <a:avLst/>
              </a:prstGeom>
              <a:blipFill>
                <a:blip r:embed="rId3"/>
                <a:stretch>
                  <a:fillRect l="-1980" t="-3704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40D51A6-6850-6047-9DE2-1AC1479CB73A}"/>
                  </a:ext>
                </a:extLst>
              </p:cNvPr>
              <p:cNvSpPr/>
              <p:nvPr/>
            </p:nvSpPr>
            <p:spPr>
              <a:xfrm>
                <a:off x="5723519" y="4419036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40D51A6-6850-6047-9DE2-1AC1479CB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519" y="4419036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0708690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37D95-3D4A-8E45-B49B-A64CBFAA2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Penalties?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9096E9-3816-484F-A21D-DF35A25A00E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Could you use the L1 penalty instead? Absolutely!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This is </a:t>
                </a:r>
                <a:r>
                  <a:rPr lang="en-US" b="1"/>
                  <a:t>L1 regularized logistic regression</a:t>
                </a:r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It has the same properties as the LASSO</a:t>
                </a:r>
              </a:p>
              <a:p>
                <a:r>
                  <a:rPr lang="en-US"/>
                  <a:t>Increasing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/>
                  <a:t> decreases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/>
              </a:p>
              <a:p>
                <a:r>
                  <a:rPr lang="en-US"/>
                  <a:t>The LASSO favors sparse solutions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9096E9-3816-484F-A21D-DF35A25A00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BE8A7-5D2D-B644-955C-9269E4625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57050439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81416" y="575500"/>
            <a:ext cx="632666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/>
              <a:t>Theme</a:t>
            </a:r>
            <a:r>
              <a:rPr lang="en-US"/>
              <a:t>: Details of logistic classification and how to train it</a:t>
            </a:r>
          </a:p>
          <a:p>
            <a:pPr marL="139700" indent="0">
              <a:buNone/>
            </a:pPr>
            <a:r>
              <a:rPr lang="en-US" b="1"/>
              <a:t>Ideas:</a:t>
            </a:r>
          </a:p>
          <a:p>
            <a:r>
              <a:rPr lang="en-US"/>
              <a:t>Minimizing error vs maximizing likelihood</a:t>
            </a:r>
          </a:p>
          <a:p>
            <a:r>
              <a:rPr lang="en-US"/>
              <a:t>Predict with probabilities</a:t>
            </a:r>
          </a:p>
          <a:p>
            <a:r>
              <a:rPr lang="en-US"/>
              <a:t>Using the logistic function to turn Score to probability</a:t>
            </a:r>
          </a:p>
          <a:p>
            <a:r>
              <a:rPr lang="en-US"/>
              <a:t>Logistic Regression</a:t>
            </a:r>
          </a:p>
          <a:p>
            <a:r>
              <a:rPr lang="en-US"/>
              <a:t>Gradient Descent</a:t>
            </a:r>
          </a:p>
          <a:p>
            <a:r>
              <a:rPr lang="en-US"/>
              <a:t>Effects of learning rate</a:t>
            </a:r>
          </a:p>
          <a:p>
            <a:r>
              <a:rPr lang="en-US"/>
              <a:t>Overfitting with logistic regression</a:t>
            </a:r>
          </a:p>
          <a:p>
            <a:pPr lvl="1"/>
            <a:r>
              <a:rPr lang="en-US"/>
              <a:t>Over-confident</a:t>
            </a:r>
          </a:p>
          <a:p>
            <a:pPr lvl="1"/>
            <a:r>
              <a:rPr lang="en-US"/>
              <a:t>Regularization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8369E-0784-504F-915A-99BB69800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Consider if only two words had non-zero coefficients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106897" r="-70213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200000" r="-7021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310345" r="-70213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/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blipFill>
                <a:blip r:embed="rId3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980327" y="2809868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980328" y="2809874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3937299" y="2732442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  <a:blipFill>
                <a:blip r:embed="rId4"/>
                <a:stretch>
                  <a:fillRect b="-4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  <a:blipFill>
                <a:blip r:embed="rId5"/>
                <a:stretch>
                  <a:fillRect l="-971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3937299" y="310545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4325370" y="3742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4592582" y="374347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4592582" y="33937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987937" y="310518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4592582" y="44649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5329272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5328739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987937" y="482739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5705773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4592582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</p:cNvCxnSpPr>
          <p:nvPr/>
        </p:nvCxnSpPr>
        <p:spPr>
          <a:xfrm flipV="1">
            <a:off x="3980329" y="2809874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5591F6FD-E3C0-0047-946C-FC83EE2B1E52}"/>
              </a:ext>
            </a:extLst>
          </p:cNvPr>
          <p:cNvSpPr/>
          <p:nvPr/>
        </p:nvSpPr>
        <p:spPr>
          <a:xfrm>
            <a:off x="3266574" y="263840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920D1B-1C66-0646-88FC-88D94104F225}"/>
              </a:ext>
            </a:extLst>
          </p:cNvPr>
          <p:cNvSpPr/>
          <p:nvPr/>
        </p:nvSpPr>
        <p:spPr>
          <a:xfrm>
            <a:off x="6476103" y="476044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214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B581EAE-1536-8B49-8F99-AE4629073521}"/>
                  </a:ext>
                </a:extLst>
              </p:cNvPr>
              <p:cNvSpPr>
                <a:spLocks noGrp="1"/>
              </p:cNvSpPr>
              <p:nvPr>
                <p:ph type="ctrTitle"/>
              </p:nvPr>
            </p:nvSpPr>
            <p:spPr/>
            <p:txBody>
              <a:bodyPr/>
              <a:lstStyle/>
              <a:p>
                <a:r>
                  <a:rPr lang="en-US"/>
                  <a:t>Learning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B581EAE-1536-8B49-8F99-AE462907352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blipFill>
                <a:blip r:embed="rId2"/>
                <a:stretch>
                  <a:fillRect l="-4375" b="-27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:a16="http://schemas.microsoft.com/office/drawing/2014/main" id="{C653B8EB-EC38-3642-A4BF-6C4E032F9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36C59-F456-7244-8335-E131804324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3869947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0D4E97A-2565-0C4D-9E1B-88CD7FCB6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 we use MSE for classification task?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C853A05-ED32-D04D-B1C7-EF0C648E67F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21496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One idea is to just model the processing of finding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/>
                  <a:t> based on what we discussed in linear regression using MSE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𝕀</m:t>
                              </m:r>
                            </m:e>
                          </m:nary>
                          <m:sSup>
                            <m:s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≠</m:t>
                                  </m:r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Will this work? </a:t>
                </a:r>
              </a:p>
              <a:p>
                <a:pPr marL="139700" indent="0">
                  <a:buNone/>
                </a:pPr>
                <a:r>
                  <a:rPr lang="en-US"/>
                  <a:t>Assume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r>
                  <a:rPr lang="en-US"/>
                  <a:t> 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/>
                  <a:t> is its coefficient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/>
                  <a:t> is fixed.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C853A05-ED32-D04D-B1C7-EF0C648E67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21496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7FC85-2518-D340-A17E-F06F1E6AA05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B6B8DB1-A477-5641-975D-27F26D9D55C7}"/>
              </a:ext>
            </a:extLst>
          </p:cNvPr>
          <p:cNvSpPr/>
          <p:nvPr/>
        </p:nvSpPr>
        <p:spPr>
          <a:xfrm>
            <a:off x="3090624" y="2571744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6E3A9BD9-9D19-0143-810A-76EEB7AAD188}"/>
              </a:ext>
            </a:extLst>
          </p:cNvPr>
          <p:cNvSpPr/>
          <p:nvPr/>
        </p:nvSpPr>
        <p:spPr>
          <a:xfrm rot="10800000">
            <a:off x="3090625" y="2571750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-Up Arrow 8">
            <a:extLst>
              <a:ext uri="{FF2B5EF4-FFF2-40B4-BE49-F238E27FC236}">
                <a16:creationId xmlns:a16="http://schemas.microsoft.com/office/drawing/2014/main" id="{BE2DC9F2-DD88-C44C-AAE7-C85913697B60}"/>
              </a:ext>
            </a:extLst>
          </p:cNvPr>
          <p:cNvSpPr/>
          <p:nvPr/>
        </p:nvSpPr>
        <p:spPr>
          <a:xfrm flipH="1">
            <a:off x="3047596" y="2494318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A1063AC-E4ED-D24E-9899-B32EA5AA635C}"/>
                  </a:ext>
                </a:extLst>
              </p:cNvPr>
              <p:cNvSpPr/>
              <p:nvPr/>
            </p:nvSpPr>
            <p:spPr>
              <a:xfrm>
                <a:off x="2972585" y="4698510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A1063AC-E4ED-D24E-9899-B32EA5AA63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2585" y="4698510"/>
                <a:ext cx="2613815" cy="307777"/>
              </a:xfrm>
              <a:prstGeom prst="rect">
                <a:avLst/>
              </a:prstGeom>
              <a:blipFill>
                <a:blip r:embed="rId4"/>
                <a:stretch>
                  <a:fillRect l="-97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val 10">
            <a:extLst>
              <a:ext uri="{FF2B5EF4-FFF2-40B4-BE49-F238E27FC236}">
                <a16:creationId xmlns:a16="http://schemas.microsoft.com/office/drawing/2014/main" id="{DA86550B-610B-0649-BC92-A36A2A8E6D93}"/>
              </a:ext>
            </a:extLst>
          </p:cNvPr>
          <p:cNvSpPr/>
          <p:nvPr/>
        </p:nvSpPr>
        <p:spPr>
          <a:xfrm>
            <a:off x="3047596" y="286732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EA86F3A-0CEF-F644-969B-565B7323C219}"/>
              </a:ext>
            </a:extLst>
          </p:cNvPr>
          <p:cNvSpPr/>
          <p:nvPr/>
        </p:nvSpPr>
        <p:spPr>
          <a:xfrm>
            <a:off x="3435667" y="35043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465C8CA-7A9E-E147-ABC8-FE7EFB70A2DA}"/>
              </a:ext>
            </a:extLst>
          </p:cNvPr>
          <p:cNvSpPr/>
          <p:nvPr/>
        </p:nvSpPr>
        <p:spPr>
          <a:xfrm>
            <a:off x="3702879" y="350534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2EBB0C-8EEB-644A-B5D3-3B5B050058E2}"/>
              </a:ext>
            </a:extLst>
          </p:cNvPr>
          <p:cNvSpPr/>
          <p:nvPr/>
        </p:nvSpPr>
        <p:spPr>
          <a:xfrm>
            <a:off x="3702879" y="31556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1CC575-E934-3A44-92F4-51F3359D5F80}"/>
              </a:ext>
            </a:extLst>
          </p:cNvPr>
          <p:cNvSpPr/>
          <p:nvPr/>
        </p:nvSpPr>
        <p:spPr>
          <a:xfrm>
            <a:off x="4098234" y="28670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3E49298-E694-7543-8983-46244B20A497}"/>
              </a:ext>
            </a:extLst>
          </p:cNvPr>
          <p:cNvSpPr/>
          <p:nvPr/>
        </p:nvSpPr>
        <p:spPr>
          <a:xfrm>
            <a:off x="3702879" y="42268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329549-4621-CF42-9BAC-69D58B9FAA2B}"/>
              </a:ext>
            </a:extLst>
          </p:cNvPr>
          <p:cNvSpPr/>
          <p:nvPr/>
        </p:nvSpPr>
        <p:spPr>
          <a:xfrm>
            <a:off x="4439569" y="39152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B11E6E-D9FF-C740-9EFC-BAB6DAF4AC7C}"/>
              </a:ext>
            </a:extLst>
          </p:cNvPr>
          <p:cNvSpPr/>
          <p:nvPr/>
        </p:nvSpPr>
        <p:spPr>
          <a:xfrm>
            <a:off x="4439036" y="42203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DC49DB3-55CE-A549-B4BA-BAC8B5DA93AA}"/>
              </a:ext>
            </a:extLst>
          </p:cNvPr>
          <p:cNvSpPr/>
          <p:nvPr/>
        </p:nvSpPr>
        <p:spPr>
          <a:xfrm>
            <a:off x="4098234" y="45892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8D669BD-703C-6142-AB67-8FE5F65B312F}"/>
              </a:ext>
            </a:extLst>
          </p:cNvPr>
          <p:cNvSpPr/>
          <p:nvPr/>
        </p:nvSpPr>
        <p:spPr>
          <a:xfrm>
            <a:off x="4816070" y="39152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5D445B5-F42D-1149-BE8F-5A837E716CD7}"/>
              </a:ext>
            </a:extLst>
          </p:cNvPr>
          <p:cNvSpPr/>
          <p:nvPr/>
        </p:nvSpPr>
        <p:spPr>
          <a:xfrm>
            <a:off x="3702879" y="42203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1B7CF82-926A-4148-A7E0-9E5DE56BF64A}"/>
              </a:ext>
            </a:extLst>
          </p:cNvPr>
          <p:cNvCxnSpPr>
            <a:cxnSpLocks/>
          </p:cNvCxnSpPr>
          <p:nvPr/>
        </p:nvCxnSpPr>
        <p:spPr>
          <a:xfrm flipV="1">
            <a:off x="3090626" y="2571750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302749-23FF-1B4A-98C4-EF23163F510F}"/>
                  </a:ext>
                </a:extLst>
              </p:cNvPr>
              <p:cNvSpPr txBox="1"/>
              <p:nvPr/>
            </p:nvSpPr>
            <p:spPr>
              <a:xfrm rot="19050726">
                <a:off x="3153459" y="3353874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302749-23FF-1B4A-98C4-EF23163F5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153459" y="3353874"/>
                <a:ext cx="2273315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815EB095-52E9-E140-A0F2-D8680320AD0D}"/>
              </a:ext>
            </a:extLst>
          </p:cNvPr>
          <p:cNvSpPr/>
          <p:nvPr/>
        </p:nvSpPr>
        <p:spPr>
          <a:xfrm>
            <a:off x="2764942" y="219324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4E97DA-6CE9-014B-B3F6-B2698931EDB9}"/>
              </a:ext>
            </a:extLst>
          </p:cNvPr>
          <p:cNvSpPr/>
          <p:nvPr/>
        </p:nvSpPr>
        <p:spPr>
          <a:xfrm>
            <a:off x="4892228" y="4710395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/>
          </a:p>
        </p:txBody>
      </p:sp>
      <p:sp>
        <p:nvSpPr>
          <p:cNvPr id="26" name="Left-Up Arrow 25">
            <a:extLst>
              <a:ext uri="{FF2B5EF4-FFF2-40B4-BE49-F238E27FC236}">
                <a16:creationId xmlns:a16="http://schemas.microsoft.com/office/drawing/2014/main" id="{D98964C8-666B-DF46-8FBC-753CFB1517E3}"/>
              </a:ext>
            </a:extLst>
          </p:cNvPr>
          <p:cNvSpPr/>
          <p:nvPr/>
        </p:nvSpPr>
        <p:spPr>
          <a:xfrm flipH="1">
            <a:off x="6110404" y="2513437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0F77AD6-B615-D347-9B9C-F051F8BEC2CD}"/>
                  </a:ext>
                </a:extLst>
              </p:cNvPr>
              <p:cNvSpPr/>
              <p:nvPr/>
            </p:nvSpPr>
            <p:spPr>
              <a:xfrm>
                <a:off x="8576670" y="4512515"/>
                <a:ext cx="44005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0F77AD6-B615-D347-9B9C-F051F8BEC2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6670" y="4512515"/>
                <a:ext cx="440056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75D79B9-F170-4845-B7E9-468A24E11DDA}"/>
                  </a:ext>
                </a:extLst>
              </p:cNvPr>
              <p:cNvSpPr/>
              <p:nvPr/>
            </p:nvSpPr>
            <p:spPr>
              <a:xfrm>
                <a:off x="5974541" y="4719457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75D79B9-F170-4845-B7E9-468A24E11D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4541" y="4719457"/>
                <a:ext cx="333745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EA8E2C3-8302-6543-9EC7-4BA7E41818EA}"/>
                  </a:ext>
                </a:extLst>
              </p:cNvPr>
              <p:cNvSpPr/>
              <p:nvPr/>
            </p:nvSpPr>
            <p:spPr>
              <a:xfrm>
                <a:off x="5822455" y="4544621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EA8E2C3-8302-6543-9EC7-4BA7E41818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455" y="4544621"/>
                <a:ext cx="333745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97FF9A3E-C212-874B-BC93-259E2364B71C}"/>
              </a:ext>
            </a:extLst>
          </p:cNvPr>
          <p:cNvSpPr/>
          <p:nvPr/>
        </p:nvSpPr>
        <p:spPr>
          <a:xfrm>
            <a:off x="5825284" y="2234796"/>
            <a:ext cx="10422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loss / error</a:t>
            </a:r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1C1E265-E2C4-EE4C-90F1-989951F82316}"/>
              </a:ext>
            </a:extLst>
          </p:cNvPr>
          <p:cNvCxnSpPr>
            <a:cxnSpLocks/>
          </p:cNvCxnSpPr>
          <p:nvPr/>
        </p:nvCxnSpPr>
        <p:spPr>
          <a:xfrm>
            <a:off x="6148516" y="3759345"/>
            <a:ext cx="15208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E7ED00D-96E1-9843-9C9A-4D0E3BCB0D5E}"/>
              </a:ext>
            </a:extLst>
          </p:cNvPr>
          <p:cNvCxnSpPr>
            <a:cxnSpLocks/>
          </p:cNvCxnSpPr>
          <p:nvPr/>
        </p:nvCxnSpPr>
        <p:spPr>
          <a:xfrm>
            <a:off x="6289075" y="3747819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041F1AF-6CC4-E24E-8792-677F173427C7}"/>
              </a:ext>
            </a:extLst>
          </p:cNvPr>
          <p:cNvCxnSpPr>
            <a:cxnSpLocks/>
          </p:cNvCxnSpPr>
          <p:nvPr/>
        </p:nvCxnSpPr>
        <p:spPr>
          <a:xfrm>
            <a:off x="6273707" y="3954760"/>
            <a:ext cx="255800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66D0363-FE64-FC42-8F24-3F82C5CF69D0}"/>
              </a:ext>
            </a:extLst>
          </p:cNvPr>
          <p:cNvCxnSpPr>
            <a:cxnSpLocks/>
          </p:cNvCxnSpPr>
          <p:nvPr/>
        </p:nvCxnSpPr>
        <p:spPr>
          <a:xfrm>
            <a:off x="6515449" y="3940817"/>
            <a:ext cx="0" cy="34747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2EA56A4-6675-AC44-A28D-9C93A0F4035C}"/>
              </a:ext>
            </a:extLst>
          </p:cNvPr>
          <p:cNvCxnSpPr>
            <a:cxnSpLocks/>
          </p:cNvCxnSpPr>
          <p:nvPr/>
        </p:nvCxnSpPr>
        <p:spPr>
          <a:xfrm>
            <a:off x="6503923" y="4276763"/>
            <a:ext cx="153462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256783B-8BA1-0E46-8582-F7F42B9E9BCE}"/>
              </a:ext>
            </a:extLst>
          </p:cNvPr>
          <p:cNvCxnSpPr>
            <a:cxnSpLocks/>
          </p:cNvCxnSpPr>
          <p:nvPr/>
        </p:nvCxnSpPr>
        <p:spPr>
          <a:xfrm flipH="1">
            <a:off x="6657385" y="4263017"/>
            <a:ext cx="1523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CE8D815-DF75-B445-81BA-26038A1B1403}"/>
              </a:ext>
            </a:extLst>
          </p:cNvPr>
          <p:cNvCxnSpPr>
            <a:cxnSpLocks/>
          </p:cNvCxnSpPr>
          <p:nvPr/>
        </p:nvCxnSpPr>
        <p:spPr>
          <a:xfrm>
            <a:off x="6643026" y="4476806"/>
            <a:ext cx="289472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81642CD-065F-D94A-BED4-D71F9AA07272}"/>
              </a:ext>
            </a:extLst>
          </p:cNvPr>
          <p:cNvCxnSpPr>
            <a:cxnSpLocks/>
          </p:cNvCxnSpPr>
          <p:nvPr/>
        </p:nvCxnSpPr>
        <p:spPr>
          <a:xfrm>
            <a:off x="6920148" y="447680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4A96269-26F9-C844-939A-83778A1327E8}"/>
              </a:ext>
            </a:extLst>
          </p:cNvPr>
          <p:cNvCxnSpPr>
            <a:cxnSpLocks/>
          </p:cNvCxnSpPr>
          <p:nvPr/>
        </p:nvCxnSpPr>
        <p:spPr>
          <a:xfrm>
            <a:off x="6920148" y="4677930"/>
            <a:ext cx="614503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70839E9-157A-5046-B8AB-A550B8A5AD04}"/>
              </a:ext>
            </a:extLst>
          </p:cNvPr>
          <p:cNvCxnSpPr>
            <a:cxnSpLocks/>
          </p:cNvCxnSpPr>
          <p:nvPr/>
        </p:nvCxnSpPr>
        <p:spPr>
          <a:xfrm flipV="1">
            <a:off x="7523125" y="4344136"/>
            <a:ext cx="0" cy="34747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B1D8970-FED2-8842-8E1F-AEF658C6A26B}"/>
              </a:ext>
            </a:extLst>
          </p:cNvPr>
          <p:cNvCxnSpPr>
            <a:cxnSpLocks/>
          </p:cNvCxnSpPr>
          <p:nvPr/>
        </p:nvCxnSpPr>
        <p:spPr>
          <a:xfrm>
            <a:off x="7515442" y="4359504"/>
            <a:ext cx="300299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C7E2C49E-47F6-3D40-B881-3922AB03F015}"/>
              </a:ext>
            </a:extLst>
          </p:cNvPr>
          <p:cNvCxnSpPr>
            <a:cxnSpLocks/>
          </p:cNvCxnSpPr>
          <p:nvPr/>
        </p:nvCxnSpPr>
        <p:spPr>
          <a:xfrm flipV="1">
            <a:off x="7810422" y="4165559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62B85275-7AE4-4343-AAB8-B179F9F3C97D}"/>
              </a:ext>
            </a:extLst>
          </p:cNvPr>
          <p:cNvCxnSpPr>
            <a:cxnSpLocks/>
          </p:cNvCxnSpPr>
          <p:nvPr/>
        </p:nvCxnSpPr>
        <p:spPr>
          <a:xfrm flipH="1">
            <a:off x="7798897" y="4177084"/>
            <a:ext cx="23605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60B491B-9A19-2241-A481-D81AFA5AB1DF}"/>
              </a:ext>
            </a:extLst>
          </p:cNvPr>
          <p:cNvCxnSpPr>
            <a:cxnSpLocks/>
          </p:cNvCxnSpPr>
          <p:nvPr/>
        </p:nvCxnSpPr>
        <p:spPr>
          <a:xfrm>
            <a:off x="8027268" y="397545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53B62EE-500A-7D4E-BBFF-AB611C7B3422}"/>
              </a:ext>
            </a:extLst>
          </p:cNvPr>
          <p:cNvCxnSpPr>
            <a:cxnSpLocks/>
          </p:cNvCxnSpPr>
          <p:nvPr/>
        </p:nvCxnSpPr>
        <p:spPr>
          <a:xfrm>
            <a:off x="8015742" y="3986655"/>
            <a:ext cx="391905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2C459118-811C-DD43-851B-5160CA034A69}"/>
              </a:ext>
            </a:extLst>
          </p:cNvPr>
          <p:cNvCxnSpPr>
            <a:cxnSpLocks/>
          </p:cNvCxnSpPr>
          <p:nvPr/>
        </p:nvCxnSpPr>
        <p:spPr>
          <a:xfrm flipV="1">
            <a:off x="8393242" y="379303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FB8944AF-55AC-534C-990F-33BCBBDC7C7D}"/>
                  </a:ext>
                </a:extLst>
              </p:cNvPr>
              <p:cNvSpPr/>
              <p:nvPr/>
            </p:nvSpPr>
            <p:spPr>
              <a:xfrm>
                <a:off x="5822454" y="2787970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FB8944AF-55AC-534C-990F-33BCBBDC7C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454" y="2787970"/>
                <a:ext cx="333746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D034E65E-B9EB-8F45-BD2C-4FDED891C65B}"/>
              </a:ext>
            </a:extLst>
          </p:cNvPr>
          <p:cNvCxnSpPr>
            <a:cxnSpLocks/>
          </p:cNvCxnSpPr>
          <p:nvPr/>
        </p:nvCxnSpPr>
        <p:spPr>
          <a:xfrm>
            <a:off x="8393242" y="3793036"/>
            <a:ext cx="15208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E0552C6-247D-4C61-BFEB-5C51FCBFBDDF}"/>
                  </a:ext>
                </a:extLst>
              </p14:cNvPr>
              <p14:cNvContentPartPr/>
              <p14:nvPr/>
            </p14:nvContentPartPr>
            <p14:xfrm>
              <a:off x="447840" y="745920"/>
              <a:ext cx="8695440" cy="42292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E0552C6-247D-4C61-BFEB-5C51FCBFBDD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8480" y="736560"/>
                <a:ext cx="8714160" cy="424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05308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/>
      <p:bldP spid="3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186A0-2184-5445-9E86-09A590AD8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measure error for classification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4AB4A-59A1-A644-BF14-301A3B848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The MSE loss function doesn’t work because of different reasons:</a:t>
            </a:r>
          </a:p>
          <a:p>
            <a:r>
              <a:rPr lang="en-US"/>
              <a:t>The outputs are discrete values with no ordinal nature, so we need a different way to frame how close a prediction is to a certain correct category</a:t>
            </a:r>
          </a:p>
          <a:p>
            <a:r>
              <a:rPr lang="en-US"/>
              <a:t>The MSE loss function for classification task is not continuous, differentiable or convex, so we can’t use optimization algorithm like Gradient Descent to find an optimal set of weights</a:t>
            </a:r>
          </a:p>
          <a:p>
            <a:endParaRPr lang="en-US"/>
          </a:p>
          <a:p>
            <a:pPr marL="139700" indent="0">
              <a:buNone/>
            </a:pPr>
            <a:r>
              <a:rPr lang="en-US"/>
              <a:t>Note: Convexity is an important concept in Machine Learning. By minimizing error, we want to find where that global minimum is, and that’s ideal in a convex function.</a:t>
            </a:r>
          </a:p>
          <a:p>
            <a:pPr marL="139700" indent="0">
              <a:buNone/>
            </a:pPr>
            <a:endParaRPr lang="en-US"/>
          </a:p>
          <a:p>
            <a:pPr marL="139700" indent="0">
              <a:buNone/>
            </a:pPr>
            <a:r>
              <a:rPr lang="en-US"/>
              <a:t>Let’s frame this problem in term of probabilities instead.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2E5745-70B8-C249-BAA3-74E647FC0B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35EB8DF-F89B-4C0B-82F0-4DE5F8A6B2FB}"/>
                  </a:ext>
                </a:extLst>
              </p14:cNvPr>
              <p14:cNvContentPartPr/>
              <p14:nvPr/>
            </p14:nvContentPartPr>
            <p14:xfrm>
              <a:off x="504000" y="253080"/>
              <a:ext cx="7482960" cy="4561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35EB8DF-F89B-4C0B-82F0-4DE5F8A6B2F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4640" y="243720"/>
                <a:ext cx="7501680" cy="457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8135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6EEA4-02AD-4048-BE8E-E7BB3B0BB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A7B354C-EAA7-0945-8229-5EDA79638C5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Assume that there is some randomness in the world, and instead will try to model the probability of a positive/negative label.</a:t>
                </a:r>
              </a:p>
              <a:p>
                <a:pPr marL="139700" indent="0">
                  <a:buNone/>
                </a:pPr>
                <a:r>
                  <a:rPr lang="en-US" b="1"/>
                  <a:t>Examples:</a:t>
                </a:r>
              </a:p>
              <a:p>
                <a:pPr marL="139700" indent="0">
                  <a:buNone/>
                </a:pPr>
                <a:r>
                  <a:rPr lang="en-US"/>
                  <a:t>“The sushi &amp; everything else were awesome!”</a:t>
                </a:r>
              </a:p>
              <a:p>
                <a:r>
                  <a:rPr lang="en-US"/>
                  <a:t>Definite positive (+1)</a:t>
                </a:r>
              </a:p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=+1 │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=“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𝑇h𝑒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𝑠𝑢𝑠h𝑖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&amp;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𝑒𝑣𝑒𝑟𝑦𝑡h𝑖𝑛𝑔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𝑒𝑙𝑠𝑒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𝑤𝑒𝑟𝑒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𝑎𝑤𝑒𝑠𝑜𝑚𝑒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!”</m:t>
                        </m:r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=0.99</m:t>
                    </m:r>
                  </m:oMath>
                </a14:m>
                <a:endParaRPr lang="en-US"/>
              </a:p>
              <a:p>
                <a:endParaRPr lang="en-US"/>
              </a:p>
              <a:p>
                <a:pPr marL="139700" indent="0">
                  <a:buNone/>
                </a:pPr>
                <a:r>
                  <a:rPr lang="en-US"/>
                  <a:t>“The sushi was alright, the service was OK”</a:t>
                </a:r>
              </a:p>
              <a:p>
                <a:r>
                  <a:rPr lang="en-US"/>
                  <a:t>Not as sure</a:t>
                </a:r>
              </a:p>
              <a:p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=−1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│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=“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𝑇h𝑒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𝑠𝑢𝑠h𝑖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𝑎𝑙𝑟𝑖𝑔h𝑡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𝑡h𝑒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𝑠𝑒𝑟𝑣𝑖𝑐𝑒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𝑤𝑎𝑠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𝑜𝑘𝑎𝑦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!”</m:t>
                        </m:r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1200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Use probability as the measurement of certainty</a:t>
                </a:r>
                <a:endParaRPr lang="en-US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A7B354C-EAA7-0945-8229-5EDA79638C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5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468EB7-AD3C-394C-8377-15146A64458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7B9BE17-A0D4-4A21-9BE9-32B10BB09F75}"/>
                  </a:ext>
                </a:extLst>
              </p14:cNvPr>
              <p14:cNvContentPartPr/>
              <p14:nvPr/>
            </p14:nvContentPartPr>
            <p14:xfrm>
              <a:off x="520200" y="1220760"/>
              <a:ext cx="7914600" cy="3808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7B9BE17-A0D4-4A21-9BE9-32B10BB09F7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0840" y="1211400"/>
                <a:ext cx="7933320" cy="382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796633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7E27263BFA984A822E6B96AA80ED52" ma:contentTypeVersion="4" ma:contentTypeDescription="Create a new document." ma:contentTypeScope="" ma:versionID="8b9c8cba77be28863d2d7b65ae01ac03">
  <xsd:schema xmlns:xsd="http://www.w3.org/2001/XMLSchema" xmlns:xs="http://www.w3.org/2001/XMLSchema" xmlns:p="http://schemas.microsoft.com/office/2006/metadata/properties" xmlns:ns3="c57e2c81-afec-4593-ac03-d40bc9d24b6b" targetNamespace="http://schemas.microsoft.com/office/2006/metadata/properties" ma:root="true" ma:fieldsID="93ab4ae4d611b460d64563ce2a7f8efd" ns3:_="">
    <xsd:import namespace="c57e2c81-afec-4593-ac03-d40bc9d24b6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e2c81-afec-4593-ac03-d40bc9d24b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680F8A-53FA-474A-A10B-35F0230BF2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AB337B-BBAE-4F9C-BB8C-7F93A8F8772E}">
  <ds:schemaRefs>
    <ds:schemaRef ds:uri="http://purl.org/dc/terms/"/>
    <ds:schemaRef ds:uri="http://schemas.microsoft.com/office/2006/metadata/properties"/>
    <ds:schemaRef ds:uri="http://purl.org/dc/elements/1.1/"/>
    <ds:schemaRef ds:uri="http://purl.org/dc/dcmitype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c57e2c81-afec-4593-ac03-d40bc9d24b6b"/>
  </ds:schemaRefs>
</ds:datastoreItem>
</file>

<file path=customXml/itemProps3.xml><?xml version="1.0" encoding="utf-8"?>
<ds:datastoreItem xmlns:ds="http://schemas.openxmlformats.org/officeDocument/2006/customXml" ds:itemID="{01FEE323-0009-4883-A1B9-FB5B5B03522E}">
  <ds:schemaRefs>
    <ds:schemaRef ds:uri="c57e2c81-afec-4593-ac03-d40bc9d24b6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1739</TotalTime>
  <Words>2380</Words>
  <Application>Microsoft Macintosh PowerPoint</Application>
  <PresentationFormat>On-screen Show (16:9)</PresentationFormat>
  <Paragraphs>443</Paragraphs>
  <Slides>48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Nunito Sans</vt:lpstr>
      <vt:lpstr>Georgia</vt:lpstr>
      <vt:lpstr>Open Sans</vt:lpstr>
      <vt:lpstr>Cambria Math</vt:lpstr>
      <vt:lpstr>Calibri</vt:lpstr>
      <vt:lpstr>SlideMaster</vt:lpstr>
      <vt:lpstr>CSE/STAT 416 Logistic Regression  Pemi Nguyen Paul G. Allen School of Computer Science &amp; Engineering University of Washington  April 13, 2022</vt:lpstr>
      <vt:lpstr>Logistics</vt:lpstr>
      <vt:lpstr>Sentiment Classifier</vt:lpstr>
      <vt:lpstr>Implementation 2: Linear Classifier</vt:lpstr>
      <vt:lpstr>Decision Boundary</vt:lpstr>
      <vt:lpstr>Learning w ̂</vt:lpstr>
      <vt:lpstr>Can we use MSE for classification task?</vt:lpstr>
      <vt:lpstr>How to measure error for classification</vt:lpstr>
      <vt:lpstr>Probabilities</vt:lpstr>
      <vt:lpstr>Probability Classifier</vt:lpstr>
      <vt:lpstr>Score Probabilities?</vt:lpstr>
      <vt:lpstr>Interpreting Score</vt:lpstr>
      <vt:lpstr>Logistic Function</vt:lpstr>
      <vt:lpstr>Logistic Regression Model</vt:lpstr>
      <vt:lpstr>PowerPoint Presentation</vt:lpstr>
      <vt:lpstr>Class Session</vt:lpstr>
      <vt:lpstr>Quality Metric = Likelihood</vt:lpstr>
      <vt:lpstr>Learn w ̂</vt:lpstr>
      <vt:lpstr>Maximum Likelihood Estimate (MLE)</vt:lpstr>
      <vt:lpstr>Optional: Further expansion of the logistic regression loss</vt:lpstr>
      <vt:lpstr>Likelihood vs Error</vt:lpstr>
      <vt:lpstr>1 min</vt:lpstr>
      <vt:lpstr>What about multi-class classification?</vt:lpstr>
      <vt:lpstr>PowerPoint Presentation</vt:lpstr>
      <vt:lpstr>PowerPoint Presentation</vt:lpstr>
      <vt:lpstr>Finding optimal weights</vt:lpstr>
      <vt:lpstr>Gradient Descent</vt:lpstr>
      <vt:lpstr>1 min</vt:lpstr>
      <vt:lpstr>Effects of different values of learning rates</vt:lpstr>
      <vt:lpstr>Effects of different values of learning rates</vt:lpstr>
      <vt:lpstr>Hyperparameter  fine-tuning</vt:lpstr>
      <vt:lpstr>Some advanced issues with gradient descent</vt:lpstr>
      <vt:lpstr>PowerPoint Presentation</vt:lpstr>
      <vt:lpstr>Overfitting - Classification</vt:lpstr>
      <vt:lpstr>More Features</vt:lpstr>
      <vt:lpstr>Decision Boundary</vt:lpstr>
      <vt:lpstr>Decision Boundary</vt:lpstr>
      <vt:lpstr>Decision Boundary</vt:lpstr>
      <vt:lpstr>Decision Boundary</vt:lpstr>
      <vt:lpstr>Overfitting</vt:lpstr>
      <vt:lpstr>Effects of Overfitting</vt:lpstr>
      <vt:lpstr>Plotting Probabilities</vt:lpstr>
      <vt:lpstr>Regularization</vt:lpstr>
      <vt:lpstr>L2 Regularized Logistic Regression</vt:lpstr>
      <vt:lpstr>Some Details</vt:lpstr>
      <vt:lpstr>Coefficient Path:  L2 Penalty </vt:lpstr>
      <vt:lpstr>Other Penalties?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Pemi Nguyen</cp:lastModifiedBy>
  <cp:revision>3</cp:revision>
  <cp:lastPrinted>2019-07-08T15:45:50Z</cp:lastPrinted>
  <dcterms:modified xsi:type="dcterms:W3CDTF">2022-04-17T23:01:02Z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0x010100317E27263BFA984A822E6B96AA80ED52</vt:lpwstr>
  </property>
</Properties>
</file>