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3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4.xml" ContentType="application/vnd.openxmlformats-officedocument.presentationml.notesSlide+xml"/>
  <Override PartName="/ppt/ink/ink5.xml" ContentType="application/inkml+xml"/>
  <Override PartName="/ppt/notesSlides/notesSlide5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notesSlides/notesSlide6.xml" ContentType="application/vnd.openxmlformats-officedocument.presentationml.notesSlide+xml"/>
  <Override PartName="/ppt/ink/ink8.xml" ContentType="application/inkml+xml"/>
  <Override PartName="/ppt/notesSlides/notesSlide7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notesSlides/notesSlide8.xml" ContentType="application/vnd.openxmlformats-officedocument.presentationml.notesSlide+xml"/>
  <Override PartName="/ppt/ink/ink11.xml" ContentType="application/inkml+xml"/>
  <Override PartName="/ppt/ink/ink12.xml" ContentType="application/inkml+xml"/>
  <Override PartName="/ppt/ink/ink13.xml" ContentType="application/inkml+xml"/>
  <Override PartName="/ppt/notesSlides/notesSlide9.xml" ContentType="application/vnd.openxmlformats-officedocument.presentationml.notesSlide+xml"/>
  <Override PartName="/ppt/ink/ink14.xml" ContentType="application/inkml+xml"/>
  <Override PartName="/ppt/notesSlides/notesSlide10.xml" ContentType="application/vnd.openxmlformats-officedocument.presentationml.notesSlide+xml"/>
  <Override PartName="/ppt/ink/ink15.xml" ContentType="application/inkml+xml"/>
  <Override PartName="/ppt/notesSlides/notesSlide11.xml" ContentType="application/vnd.openxmlformats-officedocument.presentationml.notesSlide+xml"/>
  <Override PartName="/ppt/ink/ink16.xml" ContentType="application/inkml+xml"/>
  <Override PartName="/ppt/ink/ink17.xml" ContentType="application/inkml+xml"/>
  <Override PartName="/ppt/notesSlides/notesSlide12.xml" ContentType="application/vnd.openxmlformats-officedocument.presentationml.notesSlide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notesSlides/notesSlide13.xml" ContentType="application/vnd.openxmlformats-officedocument.presentationml.notesSlide+xml"/>
  <Override PartName="/ppt/ink/ink22.xml" ContentType="application/inkml+xml"/>
  <Override PartName="/ppt/notesSlides/notesSlide14.xml" ContentType="application/vnd.openxmlformats-officedocument.presentationml.notesSlide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notesSlides/notesSlide15.xml" ContentType="application/vnd.openxmlformats-officedocument.presentationml.notesSlide+xml"/>
  <Override PartName="/ppt/ink/ink29.xml" ContentType="application/inkml+xml"/>
  <Override PartName="/ppt/notesSlides/notesSlide16.xml" ContentType="application/vnd.openxmlformats-officedocument.presentationml.notesSlide+xml"/>
  <Override PartName="/ppt/ink/ink30.xml" ContentType="application/inkml+xml"/>
  <Override PartName="/ppt/notesSlides/notesSlide17.xml" ContentType="application/vnd.openxmlformats-officedocument.presentationml.notesSlide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notesSlides/notesSlide18.xml" ContentType="application/vnd.openxmlformats-officedocument.presentationml.notesSlide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notesSlides/notesSlide19.xml" ContentType="application/vnd.openxmlformats-officedocument.presentationml.notesSlide+xml"/>
  <Override PartName="/ppt/ink/ink42.xml" ContentType="application/inkml+xml"/>
  <Override PartName="/ppt/ink/ink43.xml" ContentType="application/inkml+xml"/>
  <Override PartName="/ppt/ink/ink44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2" r:id="rId1"/>
  </p:sldMasterIdLst>
  <p:notesMasterIdLst>
    <p:notesMasterId r:id="rId48"/>
  </p:notesMasterIdLst>
  <p:handoutMasterIdLst>
    <p:handoutMasterId r:id="rId49"/>
  </p:handoutMasterIdLst>
  <p:sldIdLst>
    <p:sldId id="256" r:id="rId2"/>
    <p:sldId id="498" r:id="rId3"/>
    <p:sldId id="504" r:id="rId4"/>
    <p:sldId id="458" r:id="rId5"/>
    <p:sldId id="459" r:id="rId6"/>
    <p:sldId id="460" r:id="rId7"/>
    <p:sldId id="313" r:id="rId8"/>
    <p:sldId id="461" r:id="rId9"/>
    <p:sldId id="462" r:id="rId10"/>
    <p:sldId id="463" r:id="rId11"/>
    <p:sldId id="465" r:id="rId12"/>
    <p:sldId id="464" r:id="rId13"/>
    <p:sldId id="502" r:id="rId14"/>
    <p:sldId id="466" r:id="rId15"/>
    <p:sldId id="467" r:id="rId16"/>
    <p:sldId id="468" r:id="rId17"/>
    <p:sldId id="503" r:id="rId18"/>
    <p:sldId id="469" r:id="rId19"/>
    <p:sldId id="470" r:id="rId20"/>
    <p:sldId id="499" r:id="rId21"/>
    <p:sldId id="471" r:id="rId22"/>
    <p:sldId id="474" r:id="rId23"/>
    <p:sldId id="476" r:id="rId24"/>
    <p:sldId id="475" r:id="rId25"/>
    <p:sldId id="477" r:id="rId26"/>
    <p:sldId id="478" r:id="rId27"/>
    <p:sldId id="479" r:id="rId28"/>
    <p:sldId id="493" r:id="rId29"/>
    <p:sldId id="480" r:id="rId30"/>
    <p:sldId id="484" r:id="rId31"/>
    <p:sldId id="481" r:id="rId32"/>
    <p:sldId id="505" r:id="rId33"/>
    <p:sldId id="500" r:id="rId34"/>
    <p:sldId id="483" r:id="rId35"/>
    <p:sldId id="486" r:id="rId36"/>
    <p:sldId id="485" r:id="rId37"/>
    <p:sldId id="487" r:id="rId38"/>
    <p:sldId id="488" r:id="rId39"/>
    <p:sldId id="489" r:id="rId40"/>
    <p:sldId id="490" r:id="rId41"/>
    <p:sldId id="491" r:id="rId42"/>
    <p:sldId id="497" r:id="rId43"/>
    <p:sldId id="501" r:id="rId44"/>
    <p:sldId id="494" r:id="rId45"/>
    <p:sldId id="496" r:id="rId46"/>
    <p:sldId id="399" r:id="rId47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0"/>
      <p:bold r:id="rId51"/>
      <p:italic r:id="rId52"/>
      <p:boldItalic r:id="rId53"/>
    </p:embeddedFont>
    <p:embeddedFont>
      <p:font typeface="Cambria Math" panose="02040503050406030204" pitchFamily="18" charset="0"/>
      <p:regular r:id="rId54"/>
    </p:embeddedFont>
    <p:embeddedFont>
      <p:font typeface="Georgia" panose="02040502050405020303" pitchFamily="18" charset="0"/>
      <p:regular r:id="rId55"/>
      <p:bold r:id="rId56"/>
      <p:italic r:id="rId57"/>
      <p:boldItalic r:id="rId58"/>
    </p:embeddedFont>
    <p:embeddedFont>
      <p:font typeface="Nunito Sans" panose="020B0604020202020204" charset="0"/>
      <p:regular r:id="rId59"/>
      <p:bold r:id="rId60"/>
      <p:italic r:id="rId61"/>
      <p:boldItalic r:id="rId62"/>
    </p:embeddedFont>
    <p:embeddedFont>
      <p:font typeface="Open Sans" panose="020B0604020202020204" charset="0"/>
      <p:regular r:id="rId63"/>
      <p:bold r:id="rId64"/>
      <p:italic r:id="rId65"/>
      <p:boldItalic r:id="rId6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57BA6"/>
    <a:srgbClr val="95698A"/>
    <a:srgbClr val="EFD9B0"/>
    <a:srgbClr val="6093C5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35" autoAdjust="0"/>
    <p:restoredTop sz="85456" autoAdjust="0"/>
  </p:normalViewPr>
  <p:slideViewPr>
    <p:cSldViewPr snapToGrid="0" snapToObjects="1">
      <p:cViewPr varScale="1">
        <p:scale>
          <a:sx n="123" d="100"/>
          <a:sy n="123" d="100"/>
        </p:scale>
        <p:origin x="68" y="108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4.fntdata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font" Target="fonts/font17.fntdata"/><Relationship Id="rId5" Type="http://schemas.openxmlformats.org/officeDocument/2006/relationships/slide" Target="slides/slide4.xml"/><Relationship Id="rId61" Type="http://schemas.openxmlformats.org/officeDocument/2006/relationships/font" Target="fonts/font1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1.fntdata"/><Relationship Id="rId55" Type="http://schemas.openxmlformats.org/officeDocument/2006/relationships/font" Target="fonts/font6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4/11/2022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31:17.7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15412 3008 20 0,'13'-36'10'0,"24"25"-10"15,-24 11 11-15,14 0-11 16,7 0 0-16,11-3 0 16,14-1 0-16,9 1 0 15,12 3 0-15,-1-2 0 16,11 0 0-16,0 2 0 15,13 0 0-15,-5-3 0 16,8-1 1-16,0 1-1 16,-6 1 1-16,-2-1-1 15,3-4 1-15,-9 0 0 16,-7 7 0-16,-6 0-1 0,-10-4 1 16,-5 1 0-16,-1-1 0 15,-10 4-1-15,-8 0 1 16,-8 0-1-16,-8-5 0 15,-10 5-1-15,-9 0 0 16,-12 5-5-16,-4 6 1 16</inkml:trace>
  <inkml:trace contextRef="#ctx0" brushRef="#br0" timeOffset="70156.168">10430 5305 8 0,'21'-35'4'0,"40"23"-3"0,-35 8 5 0,14 1-6 16,13-6 1-16,16-3 0 16,21 0 1-16,18-11-3 15,14 4 1-15,8 3 1 16,12 2 0-16,4 6-1 15,5-3 1-15,0 6-1 16,2 0 1-16,6-2 0 16,-3 3 0-16,-5-1 0 15,-3 0 1-15,-5 5-1 16,-6 0 0-16,-7 0 0 16,-8 3 1-16,-9-1-1 0,-9 0 0 15,-9 1-1-15,-8-3 1 16,-5 0-1-16,-10 0 1 15,-14 0-1-15,-11 0 0 16,-7 0 1-16,-8 0 0 16,-11 0-1-16,-5 2 1 15,-11 7-6-15,-10 20 0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53:36.33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5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1T21:54:50.528"/>
    </inkml:context>
  </inkml:definitions>
  <inkml:trace contextRef="#ctx0" brushRef="#br0">16203 10101 21 0,'50'-31'10'0,"27"17"-11"16,-45 5 10-16,10-3-10 16,19 3 0-16,3-1 0 15,10 1 0-15,-3-3 1 16,3 0 0-16,0 1 0 16,-2 1 0-16,-11 1 0 15,-3 4 0-15,-5-2 0 16,0 2 1-16,-8-2-2 15,-3 0 0-15,-2 0-4 16,-9 2 1-16</inkml:trace>
  <inkml:trace contextRef="#ctx0" brushRef="#br0" timeOffset="37952.196">16478 11117 22 0,'-2'0'11'0,"4"-2"-6"0,-2 2 12 0,3-5-14 15,2 0 0-15,6 0 2 16,7-2 1-16,11-2-7 16,8 0 0-16,8-1 5 15,8-2 0 1,48-9-1-1,-3 7 0-15,-3 0-2 16,-16 2 1-16,-5-2-1 16,-2 2 0-16,-3 1 0 15,-14-1 0-15,-4 5-2 16,-12 0 1-16,-4 2-7 16,-9 0 0-16,1 3-5 15,-9 0 1-15</inkml:trace>
  <inkml:trace contextRef="#ctx0" brushRef="#br0" timeOffset="65246.594">16034 12156 20 0,'29'-2'10'0,"45"-31"-10"16,-42 24 10-16,15-1-10 15,9-1 0-15,5-1 0 16,5 5 1-16,3-5-1 16,-1 7 0-16,1 8 0 15,-5-1 0-15,-9 0 0 16,1 3 1-16,5-3-3 15,0 1 0-15,2 1-3 0,3 4 0 16</inkml:trace>
  <inkml:trace contextRef="#ctx0" brushRef="#br0" timeOffset="69885.808">17518 5451 34 0,'-24'-37'17'0,"-21"-48"-10"16,29 64 18-16,-10-7-23 16,-6-8 1-16,-15-4 3 15,-12-2 0-15,-15 2-7 16,5 2 1-16,-15 1 4 0,-9 6 0 16,-7 10-1-16,-4 14 1 15,-4 7-3-15,-8 12 1 16,10 14-1-16,-3 21 1 15,1 11-1-15,-3 8 0 16,7 12-1-16,9 14 1 16,-3 9 0-16,3 9 0 15,13 8-1-15,3 14 1 16,13-3-1-16,13 17 0 16,10 11 0-16,14 1 0 0,8 2 0 15,18-3 0 1,25-4-1-16,9 0 1 0,20-9-1 15,9-10 1-15,7-5-1 16,15-16 1-16,23-5 0 16,-7-16 0-16,13-19-1 15,16-17 1-15,-10-18 0 16,5-10 0-16,10-16 0 16,-10-19 0-16,5-14 0 15,8-22 0-15,-14-16 0 16,-2-11 0-16,6-15 0 15,2-18 0-15,-24-3 0 16,0-16 0-16,-5-10 0 16,-11-5 1-16,-7-13-1 15,-17-8 1-15,-7-4-1 16,-11 0 1-16,-11 14 0 16,-10-1 0-16,-14 11 0 15,-10 13 0-15,-10 10-1 16,-3 14 0-16,-3 11-4 0,-3 13 0 15,-2 18-9-15,8 7 1 16,0 10-5-16,2 16 1 16</inkml:trace>
  <inkml:trace contextRef="#ctx0" brushRef="#br0" timeOffset="70742.229">18762 6138 34 0,'-6'9'17'0,"-2"24"-11"0,6-21 17 0,2 2-22 16,-3 7 0-16,3 10 0 16,3-5 1-16,2 2-3 15,0 3 1-15,1-3 1 16,-1 2 0-16,0-1 0 16,-2-8 0-16,-1-5 0 15,1-2 0-15,0-9 0 16,-3-10 1-16,2-11-1 15,1-3 0-15,0-14-1 16,5-4 1-16,2-13-1 16,9-2 1-16,-3-2-1 15,2 5 1-15,-2 7-1 16,0 4 0-16,-3 10-1 16,-2 7 1-16,-3-1 0 15,2 8 0-15,3 10 0 16,1 6 0-16,2 7 0 0,-3 8 0 15,-3-1 0-15,-2 3 1 16,-2 5 0-16,-6 2 0 16,-3-1 0-16,-5-3 1 15,0-4 0-15,0-1 0 16,0-1-1-16,-2-2 1 16,-4-2-2-16,1 2 1 15,5-4-5-15,3-6 0 16,0-1-8-16,7-6 1 15,9 1-3-15,2 0 0 0</inkml:trace>
  <inkml:trace contextRef="#ctx0" brushRef="#br0" timeOffset="71117.453">19362 5964 38 0,'-2'2'19'0,"-25"29"-23"15,22-24 36-15,-3 5-32 16,0 2 1-16,0 0 0 16,3 2 1-16,-1 3-3 15,4 2 1-15,4 1 0 16,4-1 0-16,2-2 0 15,2-3 1-15,1-4-1 0,-3-3 0 16,0-6 1-16,0-3 0 16,2-8 0-16,1-1 0 15,2-5 0-15,-2-3 0 16,-3-1 0-16,-3-6 0 16,-3 3 0-16,-2 2 0 15,0-2-2-15,0 2 1 16,0 3-6-16,0 2 1 15,3 4-8-15,8 6 1 16</inkml:trace>
  <inkml:trace contextRef="#ctx0" brushRef="#br0" timeOffset="71596.396">19778 5950 22 0,'-6'-2'11'0,"6"2"-3"16,0 0 10-16,0 0-16 15,-2-3 1-15,-6 3 1 16,-3 3 1-16,-2 1-6 15,0-4 0-15,-1 0 4 0,1 5 1 16,5 0-2-16,0 2 0 16,3 4-1-16,5 1 0 15,3 0-1-15,2 2 1 16,3 3-1-16,5-3 0 16,-2 0-1-16,2-2 1 15,-2 4 0-15,-3 0 1 16,-3-1-1-16,0 3 1 15,0 1-1-15,-2-2 1 16,0-6 0-16,-3-1 1 0,-3-1-1 16,-2 1 0-16,-3-3 0 15,0 0 0-15,0-3-1 16,3-1 0-16,-1-1-3 16,4-2 0-16,2 0-4 15,2-5 0-15,4-4-5 16,4-3 0-16</inkml:trace>
  <inkml:trace contextRef="#ctx0" brushRef="#br0" timeOffset="71933.167">19899 5966 25 0,'0'-4'12'0,"3"11"-3"0,-3-7 17 16,0 7-23-16,0 2 1 15,0 5 1-15,0 0 1 16,0 3-8-16,0 2 1 15,0-3 4-15,0-2 1 16,-3 3-2-16,3-3 0 16,-2-2-3-16,2-1 1 0,0-1-7 15,2-6 1-15,4-1-6 16,2-6 0-16</inkml:trace>
  <inkml:trace contextRef="#ctx0" brushRef="#br0" timeOffset="72062.696">19944 5891 16 0,'-2'-5'8'0,"7"3"-21"16,0 2 4-16</inkml:trace>
  <inkml:trace contextRef="#ctx0" brushRef="#br0" timeOffset="72352.475">20196 5668 41 0,'-3'9'20'0,"3"22"-22"0,0-20 40 15,-3 8-36-15,3 0 1 16,0 7 0-16,0 4 1 16,0-1-5-16,0 1 0 0,0-2 3 15,0 3 1-15,0-3-3 16,3-2 1-16,-3-5-6 16,0-2 0-16,0 2-8 15,3-7 1-15,2-2-3 16,-2-2 1-16</inkml:trace>
  <inkml:trace contextRef="#ctx0" brushRef="#br0" timeOffset="72518.454">20132 5966 36 0,'5'-4'18'0,"14"-3"-24"15,-11 4 35-15,-3-1-29 16,3-1 0-16,5-2 0 15,1 0 0-15,1-3-4 16,1 3 1-16,-2 0-7 0,4 0 1 16</inkml:trace>
  <inkml:trace contextRef="#ctx0" brushRef="#br0" timeOffset="72755.725">20434 5839 28 0,'-3'7'14'0,"6"12"-7"0,-1-14 19 15,1 2-23-15,0 5 0 16,-1-1 1-16,1 1 1 0,-3 0-6 16,0 0 0-16,0 4 5 15,0-2 0-15,0 0-3 16,0-2 0-16,0 0-5 15,0-5 1-15,0-2-9 16,3-3 0-16</inkml:trace>
  <inkml:trace contextRef="#ctx0" brushRef="#br0" timeOffset="72955.017">20508 5722 27 0,'-5'-3'13'0,"13"6"-6"0,-8-3 13 16,2 0-20-16,3 0 1 15,-2 0 0-15,0 2 0 16,-3 0-7-16,0 1 1 16,2-1-3-16,1 5 0 15</inkml:trace>
  <inkml:trace contextRef="#ctx0" brushRef="#br0" timeOffset="73337.931">20619 5781 44 0,'3'9'22'0,"-1"14"-24"0,-2-20 43 0,3 4-39 16,0 2 0-16,-1 5 1 16,1 3 0-16,2-1-4 15,0-2 0-15,1-2 3 16,-1 0 1-16,-2 0-2 16,-1-3 1-16,1 1-1 15,0-3 0-15,2-3-1 16,3-6 1-16,2 2-1 15,1-7 0-15,2-5-1 16,3-4 1-16,3-6-1 16,-1 6 1-16,1-5-1 0,-1-3 0 15,1 3-3-15,-1 0 1 16,-2 7-3-16,-3 2 1 16,-2 5-5-16,-3 2 0 15,0 3-4-15,0 4 0 16</inkml:trace>
  <inkml:trace contextRef="#ctx0" brushRef="#br0" timeOffset="73757.929">20997 5931 20 0,'16'-9'10'0,"-10"-13"-5"0,-1 13 12 0,3-3-16 16,0 1 1-16,0-4 0 16,0-1 1-16,-1-3-3 15,-1 0 0-15,-1 3 2 16,-5 2 1-16,-3 2-1 16,1 3 1-16,-1 2 0 15,-2 4 1-15,0 3-1 16,-1 5 1-16,1 4-1 15,0 5 1-15,-1-2-1 16,1 5 1-16,2 6-1 16,1-2 1-16,-1 1-2 15,3-1 0-15,3 0-1 16,2-2 1-16,3-1-1 0,3-1 0 16,2-5-1-16,3-3 1 15,2-2-2-15,3-2 1 16,1-3-3-16,1-4 0 15,1-3-5-15,0-2 0 16,5 2-6-16,3-2 0 16</inkml:trace>
  <inkml:trace contextRef="#ctx1" brushRef="#br0">20301 10748 0,'0'0'0,"0"0"16,0 0 0,0 0-1</inkml:trace>
  <inkml:trace contextRef="#ctx0" brushRef="#br0" timeOffset="76010.74">17918 9146 36 0,'-8'-14'18'0,"5"-24"-15"0,0 27 19 0,-2-8-19 15,-3-7 1-15,-5-5 3 16,-8-4 0-16,-6-7-8 16,1 2 0-16,-9-7 5 15,-15-5 1-15,-5 0-2 16,-12-9 0-16,1 7-2 15,-10 2 1-15,-4 3 0 16,-12 2 0-16,-1 12-1 16,-10 2 0-16,-6 9 0 15,-4 10 0-15,-4 5-1 16,-2 9 1-16,-5 14-1 16,7 9 1-16,-2 17-1 15,0 12 0-15,5 9 1 0,17 7 0 16,4 10-1-16,8 11 1 15,9 3 0-15,9 9 0 16,14 7 0-16,8 12 0 16,11 3-1-16,13 6 1 15,8 3-1-15,15 4 1 16,14-2-1-16,11-2 0 16,10-1-1-16,5-6 1 15,11 0 0-15,13-10 0 16,16-4-1-16,-3-17 0 15,11-7 0-15,14-14 1 0,4-15-1 16,9-6 1-16,10-14-1 16,2-15 0-16,3-11 0 15,3-14 0-15,-5-13 0 16,-3-10 1-16,0-15-1 16,3-19 0-16,-22 0 1 15,-5-7 0-15,-2-14 0 16,-6-7 0-16,-8-2 0 15,-15-10 0-15,-14-2 0 16,-8-12 1-16,-15 0 0 16,-9-7 0-16,-5-4-1 15,-7-8 1-15,-9 3 0 16,-5 9 0-16,-5 7-1 16,-6 12 1-16,-5 14-1 15,0 4 0-15,-2 10-3 0,-1 12 1 16,1 2-7-16,-1 12 1 15,3 10-7-15,3 6 0 16,0 10-1-16,2 7 1 16</inkml:trace>
  <inkml:trace contextRef="#ctx0" brushRef="#br0" timeOffset="88097.148">18738 9574 20 0,'0'-2'10'0,"5"6"-5"0,-2-1 11 16,2 2-15-16,0 2 1 15,1 2 0-15,-1 5 1 16,0 0-3-16,-2 3 1 16,-3-3 2-16,0 0 0 15,0 0-1-15,0 0 1 16,0 0-1-16,0 0 1 16,0-4-2-16,0-3 0 15,0-3-1-15,-3-1 1 16,3-3 0-16,0-7 0 0,3 0-1 15,-1-5 0-15,4-2 0 16,2-5 1-16,2-2-1 16,6 2 0-16,3 3 0 15,-3-3 0-15,2 0 0 16,1 3 0-16,-4-1-1 16,-1 3 1-16,-1 2 0 15,-2 5 0-15,-1 2 0 16,-2 5 0-16,0 3 0 15,0 6 1-15,-3-2-1 16,-2 3 1-16,0 1-1 16,-1 4 1-16,-2-1-1 15,3 2 1-15,-1-2-1 16,1 0 1-16,2 0-1 16,1-2 0-16,2-2 0 15,2-3 0-15,1-3 0 0,2 1 0 16,3-3 0-16,0-4 0 15,5-5 0-15,-3-2 0 16,-2-6 0-16,3-1 1 16,-1 0-1-16,1-6 0 15,-3-1 1-15,-3 4 0 16,-2 0-1-16,-6 3 0 16,-2 2 0-16,-9 2 1 15,-2 5-1-15,-2 2 0 16,2 5 0-16,-3 2 1 0,1 8 0 15,2 4 1-15,0-2 0 16,2 0 1-16,4 2-1 16,4 2 0-16,4 1 0 15,-1 1 0-15,0-1-2 16,3-3 1-16,3-2-5 16,2-1 1-16,0-3-8 15,3-4 1-15,8-1-4 16,5-6 1-16</inkml:trace>
  <inkml:trace contextRef="#ctx0" brushRef="#br0" timeOffset="88636.111">19637 9426 20 0,'-15'-5'10'0,"-9"5"-3"0,16 5 13 16,-3 0-16-16,1 2 0 16,-1 2 2-16,-2 3 1 15,0 4-9-15,2 3 1 16,0-2 5-16,3-3 0 16,6 0-2-16,2 0 0 15,5 0-1-15,3-5 0 16,3-1-2-16,2-6 0 15,3-4-2-15,0-1 0 0,2-6-2 16,3-3 1 0,0-4-1-16,-2-1 1 0,-3 1 1 15,-3 1 0-15,-5 6 2 16,0 2 1-16,-3 5 2 16,-5 2 0-16,-2 2 2 15,-1 7 0-15,-2 8 0 16,-1-3 0-16,4 5-1 15,-4 4 1-15,4 6-1 16,-4-1 0-16,4 5-1 16,-3 0 0-16,-3-3-1 15,0-2 1-15,0-2-1 16,-3-5 0-16,1-2 0 16,-1-7 0-16,0-7-1 15,-2 2 0-15,0-7-2 16,2-10 0-16,1 3-3 0,4-7 0 15,6-2-3-15,6-3 0 16,7-2-4-16,6-3 0 16</inkml:trace>
  <inkml:trace contextRef="#ctx0" brushRef="#br0" timeOffset="89087.427">19928 9402 28 0,'-8'0'14'0,"-13"22"-10"0,16-20 23 0,-3 5-24 15,0 2 0-15,-2 3 1 16,-1 2 1-16,0 5-6 16,1-2 0-16,2-6 4 15,3 1 0-15,5 0-2 16,0 0 1-16,5-5-2 15,3-3 1-15,5-1-3 16,0-3 1-16,3-3-2 16,0-4 1-16,0-7-2 15,-3 0 0-15,0-5 0 16,-2 3 1-16,-3 2 1 16,-3 2 1-16,-2 5 2 15,-3 7 0-15,0 0 2 16,0 2 1-16,0 1 1 15,0 4 0-15,0 0 0 16,2 2 1-16,1 3-2 0,2 2 0 16,1-2-1-16,2-3 0 15,2 1-3-15,1-6 1 16,2 1-5-16,3-3 0 16,0-2-5-16,0-4 0 15,2-6-5-15,6-4 0 16</inkml:trace>
  <inkml:trace contextRef="#ctx0" brushRef="#br0" timeOffset="89331.359">20320 9045 37 0,'0'5'18'0,"5"6"-13"0,-2-8 30 0,-3 6-31 16,0 5 0-16,-3 3 1 15,1 9 0-15,-4 9-7 16,1-2 0-16,0 7 5 16,2 2 0-16,0-2-3 15,1-2 0-15,-1-1-4 16,3-6 1-16,0-5-7 16,0-3 0-16,3-4-5 15,2-2 1-15</inkml:trace>
  <inkml:trace contextRef="#ctx0" brushRef="#br0" timeOffset="89493.62">20235 9372 33 0,'-2'-14'16'0,"12"0"-14"0,-2 7 26 16,3 0-28-16,5-3 1 15,5 3-1-15,3 0 1 16,-1 0-7-16,1 0 0 15,5 2-4-15,-2 0 0 16</inkml:trace>
  <inkml:trace contextRef="#ctx0" brushRef="#br0" timeOffset="89690.192">20566 9294 40 0,'-8'19'20'0,"11"5"-24"0,-1-17 37 0,1 4-32 16,0 1 0-16,-1 5 0 16,1-3 1-16,0-3-5 15,-3 1 1-15,0-2-7 16,0-3 1-16,5-3-4 16,0-4 1-16</inkml:trace>
  <inkml:trace contextRef="#ctx0" brushRef="#br0" timeOffset="90032.508">20630 9134 37 0,'0'-7'18'0,"8"14"-13"0,-6-7 33 16,1 3-35-16,2-1 1 15,0 5 1-15,-2 2 1 16,0 10-8-16,-3 0 1 15,0 0 4-15,0 2 0 16,0 5-2-16,2-5 0 16,1-2-1-16,-3-5 1 15,0-2-1-15,0-7 0 0,0-1 0 16,0-4 0-16,3-4-1 16,2-4 1-16,0 1-1 15,0-2 0-15,3-5-1 16,0-5 0-16,3 0-3 15,0-2 1-15,2 5-4 16,0 2 1-16,0-1-5 16,-2 4 0-16,2 4-1 15,-2 4 0-15</inkml:trace>
  <inkml:trace contextRef="#ctx0" brushRef="#br0" timeOffset="90468.775">20847 9330 29 0,'5'4'14'0,"8"-18"-11"0,-5 9 27 16,5 1-29-16,6-3 0 15,2-3 1-15,-3-4 0 16,-2-2-2-16,0-3 0 16,-5 2 2-16,-3-1 1 15,-3-6 0 1,0 10 0-16,-2-3 0 16,-3 8 1-16,-3 4-1 15,-5 10 1-15,0-3-1 16,0 3 0-16,1 9-1 15,-1 5 0-15,5 2-1 16,6 0 0-16,7-2 0 16,-2 7 0-16,0-5-1 15,0-4 0-15,3-3-1 16,-1-5 0-16,3-2-5 16,3-2 0-16,0-5-7 15,3-2 1-15,-1-5-3 16,-2 2 1-16</inkml:trace>
  <inkml:trace contextRef="#ctx0" brushRef="#br0" timeOffset="90754.045">20638 9160 1 0,'0'5'0'0</inkml:trace>
  <inkml:trace contextRef="#ctx0" brushRef="#br0" timeOffset="92134.391">17333 11510 27 0,'-24'-31'13'0,"-5"-30"-6"0,10 44 13 15,-7-6-18-15,-16-3 0 16,-11 0 2-16,-3 7 0 16,-21 3-5-16,-7 4 1 15,-11 3 2-15,2 9 1 0,-5 4-1 16,-8 11 0-16,0 10-1 15,14 11 1-15,2 11-1 16,5 5 1-16,11-3-1 16,5 10 0-16,16 9 1 15,16 2 0-15,16 1-1 16,13-5 0-16,16 7-1 16,19-3 1-16,7-4-1 15,19-5 1-15,18-7-1 16,17-4 1-16,2-10-1 15,10-12 0-15,17-9 0 16,-9-14 1-16,6-17 0 16,0-9 0-16,2-10 0 15,-21-9 0-15,-5 0 0 16,-8-5 0-16,-10-4-1 0,-14-5 1 16,-11-3 0-16,-9-4 0 15,-9 0-1-15,-8 5 1 16,-5 2-4-16,-6 2 1 15,-4 3-6-15,-4 4 0 16,3 5-7-16,-5 7 1 16</inkml:trace>
  <inkml:trace contextRef="#ctx0" brushRef="#br0" timeOffset="93877.079">18579 11627 31 0,'5'-4'15'0,"3"6"-7"0,-5 0 15 16,0 3-22-16,-1-3 1 16,1 5 1-16,0 5 1 15,-1 2-5-15,-2 5 1 0,0 0 2 16,0 0 1-1,0-3-1-15,0 3 0 0,0-5 0 16,-2 0 0-16,-1 0-1 16,0 0 0-16,3-4 0 15,0-5 0-15,0-3 0 16,0-4 0-16,0-3-1 16,0 0 0-16,3-4-1 15,0-5 1-15,2-3-1 16,3-4 1-16,0 0-1 15,2 4 0-15,3 1 0 16,1-1 0-16,-1 3-1 16,-2 0 1-16,-1 0 0 15,1 5 1-15,2 2-1 16,-2 2 1-16,-1 5 0 16,-2 5 0-16,0-1 0 0,-3 1 0 15,1 2 0-15,-1 2 0 16,-3 3 0-16,1 2 0 15,0 3 0-15,-1-1 0 16,1 1 0-16,0-3 1 16,2-2-1-16,0-3 0 15,1 0 0-15,-1 1 0 16,3-1 0-16,0-2 0 16,2-2 0-16,-2 0 0 15,3-3 0-15,-1-4 1 31,6-1-1-31,-2 3 0 0,-1-2 0 16,-5-3 0-16,0 1-1 16,0-3 1-16,0-3 0 15,2-2 0-15,1 1 0 16,-1-6 0-16,4 1 0 16,-1 2 0-16,-3-3 0 15,1 3 1-15,-3 0-1 16,0 2 0-16,-3 0 0 15,-2 3 0-15,-3 2 1 16,-3 5 1-16,0-1-2 16,1 3 0-16,-1 0 0 15,0 0 0-15,3 3 0 16,0-1 0-16,0-2-2 16,0 2 1-16,0-2 1 15,0 0 0-15,3 3 0 16,-3-3 0-16,0 0 0 0,0 0 1 15,3 2-1-15,-3-2 0 16,2 0 0-16,-2 0 0 16,3 0 0-16,-3 2 1 15,0 1 0-15,3-1 0 16,-3 0 0-16,0 1 0 16,0-1 1-16,0 3 0 15,-3 2 0-15,0 2 0 16,1 3-1-16,2 2 1 15,0 3-1-15,0-1 0 16,0-2 0-16,0 0 0 0,2-4-1 16,1 1 1-16,0 1-1 15,-1-5 0-15,1 3 0 16,0-6 1-16,2 1-1 16,0-3 0-16,-2-2-1 15,2 0 1-15,0 0-4 16,1-4 0-16,-1-1-5 15,6-2 0-15,-1 0-6 16,1 0 1-16</inkml:trace>
  <inkml:trace contextRef="#ctx0" brushRef="#br0" timeOffset="94539.05">19074 11695 21 0,'2'-2'10'0,"6"-3"-3"0,-5 3 9 0,5-3-15 15,0 3 1-15,0-5 0 16,0 2 0-16,2 1-3 15,1-4 1-15,0-3 2 16,-1-3 0-16,1-5-1 16,-1 2 1-16,1-1-1 15,-3 1 1-15,-3 3-2 16,-5 2 1-16,-3 3 0 16,-2 2 0-16,-3 7-1 15,-2 0 1-15,-1 4 0 16,-2 1 0-16,0 2 0 15,-1 3 1-15,1-1-1 0,0 3 1 16,-3 2-1 0,5 2 1-16,4-4 0 0,1 5 0 15,4-1-1-15,2 0 1 16,0 1-1-16,2-1 0 16,1 1 0-16,2-3 0 15,3-2-1-15,0-3 1 16,3 1 0-16,-3-3 0 15,2 0-3-15,-2-3 1 16,0 1-2-16,0 0 0 16,0-3-5-16,0 0 1 0,0-2-6 15,2 0 1-15</inkml:trace>
  <inkml:trace contextRef="#ctx0" brushRef="#br0" timeOffset="95123.295">19108 11787 24 0,'0'0'12'0,"16"3"-8"0,-11-3 16 0,3-3-19 16,3 1 1-16,-3-1 0 15,2 3 1-15,1-2-4 16,0-3 1-16,-1 1 1 16,3-3 1-16,3-3-2 15,-2-1 0-15,4-1-3 16,1 0 0-16,-1 0-3 15,-2-2 1-15,-3-2-4 0,-2 2 0 16</inkml:trace>
  <inkml:trace contextRef="#ctx0" brushRef="#br0" timeOffset="95557.76">19386 11540 23 0,'-5'3'11'0,"-1"8"-3"0,4-6 19 15,2 4-24-15,-3 3 1 16,3 2 1-16,0-2 1 15,0 5-7-15,0-1 0 16,0 0 5-16,0-1 1 16,0-1-3-16,-2 0 1 0,2-2-1 15,0-3 0-15,2-2-3 16,1-5 1-16,2-4-3 16,3-3 0-16,0-4-2 15,3-3 0-15,2 3-2 16,0-3 1-16,0-4 0 15,0 4 0-15,1-2 3 16,-4 2 0-16,-2 0 4 16,0 5 0-16,-3 2 2 15,-5 5 1-15,0 3 2 16,0 1 0-16,0 8 1 16,0-5 1-16,0 3-2 15,0 4 1-15,0 0-2 16,3 2 0-16,2 1-2 15,1-1 1-15,2-2-3 16,0 1 1-16,2-4-4 16,1-1 0-16,2-6-5 15,0-6 1-15,3-5-8 0,5-2 1 16,3-1-3-16,0-2 1 16</inkml:trace>
  <inkml:trace contextRef="#ctx0" brushRef="#br0" timeOffset="95798.451">19791 11350 39 0,'-3'9'19'0,"3"8"-19"0,3-13 37 0,-3 8-33 16,0 5 1-16,2 1 1 15,-2 4 1-15,0 3-9 16,-2 1 1-16,-1 2 4 15,1-4 1-15,-1 0-5 16,3-1 0-16,0 1-4 16,0-6 0-16,0-1-6 15,0-5 1-15,3-3-5 16,4 0 0-16</inkml:trace>
  <inkml:trace contextRef="#ctx0" brushRef="#br0" timeOffset="96999.829">19762 11564 29 0,'10'-10'14'0,"1"8"-13"0,-6-3 21 16,3 1-22-16,3-3 1 15,2 2-1-15,3-2 1 16,2 2-2-16,-2 0 1 15,0 1 0-15,0 1 0 16,0 1-1-16,-3 2 1 16,-2 2 0-16,-1 3 0 0,-2 2 1 15,0 0 0-15,-3 3 0 16,1 1 1-16,-1 1 1 16,-2 5 0-16,-1-3 0 15,1-3 0 1,-3 1-1-16,0 2 1 0,0-4-1 15,0-1 0-15,0-2-2 16,0-2 1-16,0-3-1 16,0-2 1-16,0 0-1 15,0 0 0-15,0 0 0 16,3-5 0-16,-1-6 0 16,1 1 0-16,2-4-1 15,0-2 1-15,3-1-2 16,0 1 1-16,3-1-2 15,2-1 0-15,3 1-2 16,0 3 0-16,5-2-1 16,-2 1 0-16,-4 6 1 0,-1 0 1 15,-1-1 1-15,0 3 0 16,0-2 2-16,1 2 0 16,-4 4 3-16,1 1 1 15,-3-3 1-15,-3 5 1 16,-5 3 1-16,-3-3 1 15,1 4 0-15,-4 1 0 16,-2 4-1-16,3 3 1 31,-5 14-1-31,2-2 0 16,2-3-2-16,1 0 0 0,2-2-1 16,3 0 0-1,3-3-2-15,-3-4 1 0,3-3-3 16,2 3 0-16,3-10-2 15,3-2 0-15,2-7-2 16,0-7 1-16,0 2-1 16,0-4 0-16,-2-3 1 15,0 0 1-15,-6 3 1 16,0 4 0-16,-2 3 5 16,-3 2 0-16,0 7 1 15,0 2 1-15,-3 3 0 16,3 2 0-16,0 0 2 15,3 4 0-15,-1-1-3 16,4 4 1-16,-1 0-2 16,0 3 1-16,1-3-2 0,2-3 0 15,2-3-2-15,3 1 1 16,1-2-1-16,2-5 1 16,-3-6-3-16,5-6 0 15,1-9-1 1,2-2 0-16,-3-5-1 0,1-9 1 15,0 0-2-15,-1 0 1 16,-2-3 1-16,-3-2 0 16,-2 12 1-16,-3 2 0 15,-3 2 1-15,-2 3 0 0,-1 5 2 16,-2 6 0 0,-2 6 1-16,-4 1 1 0,-2 6-1 15,0 6 1-15,0 7-1 16,3 6 1-16,0 1 0 15,2 8 0-15,3 4-1 16,3 3 1-16,-3-3-1 16,3 3 0-16,2-3 0 15,3-9 0-15,0 0-1 16,-3-5 0-16,3-7-2 16,5 0 1-16,3-7-4 15,5-2 1-15,6-1-5 16,2-4 0-16,3-4-8 15,5-8 1-15,2-9-3 16,1 2 0-16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59:10.998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17447 6371 12 0,'-24'-5'6'0,"19"-4"-5"16,5 9 7-16,0 2-7 16,2 3 1-16,3 14 1 15,3 9 1-15,-2 17-5 16,-1 11 1-16,3 10 3 16,5 18 0-16,-2 11-1 15,5 8 0-15,13 5-1 16,5 10 1-16,6 2 0 15,-6 0 0-15,-7 4-1 16,-4-1 0-16,-1-6 0 0,1-4 1 16,-1-2-1-16,-4-17 0 15,3-5 0-15,-2-14 1 16,-1-11-1-16,1-12 1 16,-3-17-1-16,-3-5 1 15,0-11-1-15,-2-16 1 16,-1-13-1-16,1-13 0 15,2-15 0-15,-5-18 0 16,-3-13-1-16,1-11 0 16,-4-23 0-16,-2-17 1 0,0-14-1 15,-5-12 0-15,2-11 0 16,-5-1 0-16,-2 8 0 16,2 11 0-16,-5 7 0 15,-1 17 0-15,4 9-1 16,2 14 0-16,0 22 0 15,3 9 0-15,2 14 0 16,0 11 0-16,3 17-1 16,0 17 0-16,0 19 1 15,6 25 1-15,-6 26-1 16,5 26 0-16,3 31 1 16,3 9 0-16,4 28 1 15,1 3 0-15,13 18 0 16,3-2 0-16,3-9 0 15,-9-7 1-15,-7-20-1 16,-4-20 0-16,4-12 0 16,-6-17 1-16,-2-20-1 0,-9-20 1 15,1-23-1-15,-8-24 0 16,-8-20-1-16,-3-25 1 16,-3-32-1-16,-5-33 0 15,0-17-1-15,1-20 1 16,2-13-1-16,-6-9 0 15,3-4 0-15,-2-10 0 16,-1 4 0-16,4 8 0 0,-1 21-1 16,3 26 1-16,5 25-1 15,-3 27 1-15,-2 13-1 16,0 25 0-16,2 22-1 16,-7 24 1-16,2 24 0 15,11 26 1-15,7 25 0 16,12 26 1-16,10 26 0 15,5 26 0-15,-5 12 1 16,5 0 0-16,0-7 0 16,3-17 0-16,2-25 0 15,1-22 1-15,-1-19-1 16,-5-23 1-16,-2-24 0 16,-6-30 0-16,-5-23 0 15,-3-39 0-15,-7-41-1 16,-4-55 0-16,-2-45 0 15,-2-44 0-15,-1-19-1 16,9 5 0-16,-4 21-1 0,4 42 1 16,-1 33-1-16,0 38 0 15,3 26 0-15,0 18 0 16,0 20 0-16,-2 30 0 16,2 28 0-16,2 40 0 15,6 38 1-15,6 30 0 16,12 28 0-16,19 17 0 15,8 10 0-15,-13-3 1 16,-3-10-1-16,-3-18 1 16,-2-19 0-16,-6-23 1 0,-7-22-1 15,-9-21 1-15,-2-23 0 16,-10-29 0-16,-6-30-1 16,0-42 1-16,-3-50-1 15,-2-52 0-15,-6-33-1 16,-7-13 0-16,5 16-1 15,-6 30 0-15,4 33 0 16,1 33 0-16,4 22 0 16,2 20 0-16,3 17-1 15,2 24 1-15,-2 25-1 16,2 31 1-16,6 40 0 16,2 36 1-16,9 27-1 15,12 19 1-15,19 8 0 16,0-3 1-16,-10-19-1 15,-6-14 1-15,0-17 0 16,-8-11 0-16,-2-16 0 16,-3-15 0-16,-3-16 0 0,-2-17 1 15,-1-11-1-15,1-27 0 16,-3-25 0-16,-8-35 0 16,-8-41-1-16,-15-44 1 15,-9-56-2-15,-2-36 1 16,5 7-2-16,-3 14 1 15,8 34-1-15,6 29 0 16,2 37 0-16,3 25 0 0,2 18 1 16,1 32 0-16,4 13 0 15,-2 27 0-15,3 27 0 16,0 36 1-16,5 42-1 16,5 40 1-16,6 33 0 15,2 17 0-15,14 4 0 16,10-9 1-16,11-12 0 15,2-26 0-15,6-25 0 16,-6-20 0-16,-5-25 0 16,-8-24 1-16,-10-26 0 15,-11-25 0-15,-8-36-1 16,-16-45 1-16,-5-56-1 16,-1-49 0-16,-7-45-1 15,3-12 1-15,5 26-1 16,2 33 0-16,-2 35-1 15,0 29 0-15,2 20 0 16,6 27 0-16,2 23-1 16,6 28 1-16,3 29-1 0,2 23 1 15,13 47 0-15,8 35 0 16,16 38 0-16,29 23 1 16,-8 3 0-16,-5-10 1 15,5-11 0-15,-10-17 1 16,-8-33-1-16,-11-20 1 15,-5-27-1-15,-8-28 1 16,-6-31 0-16,-7-35 0 16,-6-51-1-16,-5-60 0 15,3-44 0-15,2-45 0 0,6-18-1 16,-3 4 0-16,5 33-1 16,3 42 1-16,0 31-1 15,-3 33 0-15,1 26-1 16,-4 30 1-16,-2 29-1 15,0 37 1-15,3 49 0 16,5 53 0-16,8 39 1 16,29 29 0-16,2 1 0 15,-4 4 1-15,-4-15-1 16,1-24 1-16,-3-20 0 16,-10-20 1-16,-9-25 0 15,-7-24 0-15,-6-23-1 16,-5-29 1-16,-8-27-1 15,-3-41 1-15,-2-38-1 16,3-51 0-16,-1-47-2 16,-7-33 1-16,-4-5-2 0,-4 17 0 15,-3 35 0-15,2 35 0 16,6 36-1-16,3 27 1 16,4 29 0-16,1 24 1 15,5 32 0-15,3 50 0 16,13 47 0-16,16 42 0 15,13 33 1-15,0 10 1 16,16 11 0-16,2-14 1 16,11-14-1-16,3-16 1 15,-13-19 0-15,-14-15 0 16,-10-30 0-16,-8-16 0 0,-6-22 0 16,-5-18 1-16,-13-24-2 15,-5-23 1-15,-11-36-1 16,-10-44 1-16,-6-45-3 15,-2-50 1-15,-6-49-2 16,-2-28 0-16,5 28-1 16,7 38 1-16,7 52-1 15,2 32 1-15,-3 29 0 16,-3 28 0-16,3 26 0 16,6 28 1-16,-1 37 0 15,17 43 0-15,12 52 1 16,6 37 0-16,16 38 0 15,10 14 1-15,6-14 0 16,7-19 1-16,4-16 0 16,-9-24 0-16,-10-26 0 0,-14-27 1 15,-10-27-1-15,-13-31 1 16,-22-27-1-16,-5-34 0 16,-7-56-1-16,-1-51 1 15,-5-60-2-15,-6-49 1 16,12-21-2-16,7 31 1 15,8 49-2-15,3 46 1 16,5 34-1-16,0 28 0 16,3 26 0-16,2 29 0 15,3 25 0-15,11 35 0 16,7 40 1-16,16 45 0 0,17 29 0 16,15 15 1-16,-16-1 1 15,-5-13 0-15,-3-11 0 16,-5-17 0-16,-7-21 1 15,-7-23 0-15,-7-24 0 16,-5-28 0-16,-6-26 0 16,-8-33 0-16,-4-32 0 15,-4-51 0 1,0-140-1 0,6 45 1-16,2 55-3 15,1 36 1-15,-1 38-2 16,1 31 1-16,-1 27-1 15,3 31 0-15,10 40 0 16,4 33 0-16,9 29 0 16,4 11 1-16,2 7 1 15,11 4 0-15,-1-8 0 0,1-8 1 16,-3-19 0 0,-5-13 1-16,-8-24 0 0,-6-15 0 15,-5-20 0-15,-7-22 0 16,-12-20-1-16,-4-32 1 15,-17-30-1-15,4-37 0 16,-4-22-1-16,3-7 0 16,6 17 0-16,2 28 0 15,0 23-1-15,3 17 1 16,0 26-2-16,-1 16 0 0,6 22 0 16,6 23 0-16,4 26 0 15,6 18 0-15,3 17 0 16,2 12 1-16,3-5 1 15,3 0 1-15,2-16-1 16,-3-5 1-16,-2-14 0 16,-13-14 1-16,-8-17 0 15,-9-14 0-15,-7-19-1 16,-5-25 0-16,-3-31 0 16,-11-43 1-16,3-53-2 15,-8-50 0-15,-16-28-1 16,0-7 1-16,6 25-1 15,2 13 0-15,2 18-1 16,4 19 0-16,12 9 0 16,-4 15 0-16,-6 23 0 0,-3 29 1 15,6 20-1-15,5 22 1 16,8 25-1-16,7 24 1 16,1 24 0-16,8 23 0 15,8 45-1-15,18 23 1 16,27 36 0-16,-3 9 1 15,10 11 0-15,6-8 0 16,-2-13 1-16,-12-11 0 16,-10-26 0-16,-8-14 1 15,-7-26 0-15,-6-21 0 16,-11-24 0-16,-13-21 1 16,-8-35-1-16,-2-36 0 0,-14-41-1 15,-21-41 1-15,-5-40-1 16,0 7 0-16,5 15-2 15,8 27 0-15,-2 20 0 16,-9 18 0-16,6 29-1 16,8 23 1-16,7 23-1 15,6 24 0-15,0 26 0 16,11 35 1-16,2 43 0 16,16 44 0-16,8 38 0 15,16 26 0-15,32 2 1 16,-3-12 0-16,-8-21 0 15,0-25 1-15,-11-22 0 16,-7-31 0-16,-6-27 0 16,-8-18 1-16,-2-39 0 15,-6-33 0-15,-21-42-1 0,-18-50 1 16,-8-61-1-16,-8-59 0 16,-3-25-1-16,13 4 1 15,14 40-2-15,2 40 0 16,0 26-1-16,-2 26 1 15,-3 28-1-15,5 19 0 16,5 23 0-16,9 22 1 16,5 30-1-16,18 28 0 15,11 40 0-15,10 45 1 16,9 36-1-16,26 25 1 16,34 14 1-16,-8-2 0 0,3-24 0 15,-8-23 1-15,-5-23 0 16,-16-22 1-16,-14-28 0 15,-10-21 0-15,-7-29 0 16,-25-35 0-16,-5-25 0 16,-5-50 0-16,-6-52-1 15,-10-54 1-15,0-23-1 16,2 4 1-16,1 27-2 16,-1 23 1-16,3 37-2 15,3 29 1-15,2 23-2 16,3 21 1-16,6 26-1 15,2 29 0-15,2 34 0 16,14 41 0-16,8 42 1 16,10 33 0-16,17 0 1 15,10 7 0-15,-16-14 0 16,-8-19 1-16,-6-24 0 0,-4-20 1 16,-6-22-1-16,-8-26 1 15,-5-16 0-15,-5-31 0 16,-3-30-1-16,-3-40 1 15,3-31-1-15,-10-26 1 16,2-7-2-16,-3 5 1 16,0 24-1-16,1 21 0 15,2 25-2-15,3 29 1 16,5 25-1-16,2 32 1 16,9 32-1-16,-3 37 1 15,2 20-1-15,9 11 1 16,2 0 1-16,0 1 0 0,3-17 1 15,-3-12 1-15,-2-17-1 16,-6-20 1-16,-5-20 0 16,-8-23 0-16,-5-18-1 15,-6-29 1-15,-5-40-1 16,-2-40 1-16,-1-26-1 16,6-4 0-16,0 9-1 15,-3 30 0-15,-3 31-1 16,-5 29 0-16,-7 30 0 15,2 25 0-15,5 39-1 16,-3 20 1-16,6 13 0 16,11 13 0-16,4 0 0 15,6-4 1-15,11-7 0 16,7-10 0-16,6-18 0 0,3-17 1 16,-6-12-1-1,-5-21 1-15,-3-21-1 0,0-29 1 16,-2-32 0-16,-1-31 0 15,-4-25-1-15,2-4 1 16,-3 8-1-16,0 22 1 16,0 25-2-16,-2 28 1 15,2 26-1-15,-5 31 0 16,0 30 0-16,6 31 1 16,-6 23-1-16,5 8 1 15,8 9 0-15,-2-1 0 16,2-11 0-16,-2-14 1 0,-1-11-1 15,-2-18 1-15,-5-11 0 16,-3-18 0-16,-3-20 0 16,-2-14 0-16,-6-21-1 15,-5-23 1-15,3-34-1 16,0-32 1-16,-6-38-1 16,-10-23 1-16,-2-13-1 15,-4-6 1-15,3 16-2 16,3 24 1-16,0 35-1 15,0 19 0-15,-3 21 0 16,3 19 1-16,3 14-2 16,5 16 1-16,2 14 0 15,3 17 0-15,0 14 0 16,6 19 0-16,-6 21 0 16,-11 17 0-16,-2 16 0 15,-2 19 0-15,1-1 0 0,12 1 0 16,13 0 0-16,5-7 1 15,5-5-1-15,6-24 1 16,-1-13 0-16,3-15 1 16,-2-9 0-16,-3-24 0 15,-5-21 0-15,-9-25 1 16,-2-36-1-16,-8-47 1 16,-5-38-1-16,3-11 0 15,-1-8-1-15,-2 27 0 16,-3 30 0-16,-5 25 0 0,3 30-1 15,-6 25 1-15,3 23-2 16,5 24 1-16,5 21-1 16,4 24 1-16,-1 28-1 15,5 35 1-15,3 14 0 16,6 15 0-16,4-3 0 16,11-5 0-16,9-7 1 15,-1-16 0-15,-3-12 0 16,-2-16 0-16,-3-19 1 15,-2-19 0-15,-6-24 1 16,-5-21 0-16,-8-23-1 16,-5-33 1-16,-5-45-1 15,-4-4 1-15,7-6-2 16,-1 18 1-16,-3 20-1 16,-7 15 0-16,-3 20-1 0,-6 20 1 15,6 16-1-15,0 18 0 16,3 25-1-16,2 27 1 15,5 24-1-15,11 31 1 16,11 21 0-16,26 18 0 16,13 3 0-16,-7-14 1 15,4-19 0-15,1-24 0 16,-3-11 1-16,-10-28 0 16,-9-20 0-16,-10-23 1 15,-8-21-1-15,-5-28 1 16,-8-38-1-16,-1-49 1 15,-2-52-1-15,-13-54 0 16,0-7-1-16,-3 28 0 0,6 33 0 16,5 35 0-16,5 43-1 15,3 21 0-15,2 11-1 16,1 15 1-16,10 21-1 16,8 21 1-16,-1 26-1 15,-1 32 1-15,4 53-1 16,4 47 1-16,9 25 0 15,-1 8 1-15,1 1 0 16,1-11 1-16,5-23-1 16,0-17 1-16,-5-9 0 15,0-24 1-15,-5 0-1 16,-1-9 1-16,-5 7-1 16,-5 0 1-16,-8 2-1 15,0-2 1-15,-2-8-2 0,-1-13 1 16,0-21 0-16,3-22 0 15,0-23 0-15,-2-31 0 16,-4-21-1-16,4-33 1 16,-6-35-1-16,2-54 1 15,9-43-1-15,2-34 1 16,9-30-1-16,7 1 1 16,3 14-2-16,7 33 1 15,-2 22-1-15,-5 29 1 16,0 25-1-16,-3 22 1 0,-5 13-1 15,-3 21 1-15,-2 23-1 16,-6 21 0-16,-7 33-1 16,-6 31 1-16,0 35-1 15,2 41 1-15,20 29-1 16,-1 20 1-16,11 2-1 16,5 0 1-16,10-8 0 15,4-4 1 1,26 38 1-1,-11-35 0-15,-11-36 1 16,-15-28 0-16,-8-33 0 16,-5-21 0-16,-6-29 0 15,-3-25 1-15,-10-33-2 16,0-40 0-16,-5-31-1 16,5-16 1-16,-3 2-1 15,3 31 1-15,-5 26-2 16,-3 32 1-16,0 36-1 0,-8 30 0 15,-2 27 0-15,5 20 0 16,7 26 0-16,9 24 0 16,13 28 0-16,5 14 0 15,3 1 1-15,-6-1 0 16,-2-9 0-16,0-17 1 16,0-14-1-16,-3-14 1 15,-5-23 0-15,0-15 1 16,-3-16-1-16,-2-14 0 15,0-10-1-15,-1-9 0 16,-2-7-8-16,6-9 1 0,9-5-7 16,-1 5 0-16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59:30.825"/>
    </inkml:context>
    <inkml:brush xml:id="br0">
      <inkml:brushProperty name="width" value="0.08819" units="cm"/>
      <inkml:brushProperty name="height" value="0.35278" units="cm"/>
      <inkml:brushProperty name="color" value="#92D050"/>
      <inkml:brushProperty name="tip" value="rectangle"/>
      <inkml:brushProperty name="rasterOp" value="maskPen"/>
    </inkml:brush>
  </inkml:definitions>
  <inkml:trace contextRef="#ctx0" brushRef="#br0">19452 6227 16 0,'-32'-16'8'0,"27"9"-4"16,5 9 8-16,5 5-10 15,3-2 1-15,3 14 1 16,7 14 0-16,12 16-4 16,-1 24 1-16,18 21 3 15,9 17 1-15,-11 20-2 16,8 10 1-16,-3 12-1 15,3 7 1-15,5 0-2 16,0-5 1-16,6-16-1 0,-14-9 0 16,-10-13 0-16,-8-16 0 15,-3-18 0-15,-6-20 0 16,-4-11-1-16,-6-17 0 16,-5-14-1-16,-3-23 1 15,-5-24-1-15,-5-23 0 16,-13-31 1-16,-25-26 0 15,-4-21-1-15,-9-28 0 0,1-12 1 16,7-3 0-16,8 3 0 16,3 0 0-16,-8 14-1 15,6 26 1-15,-1 17-1 16,8 25 1-16,6 22-1 16,7 20 1-16,9 27-1 15,12 18 0-15,11 31 0 16,9 33 0-1,31 143 1 1,-1-2 0-16,17-7 0 16,0-5 0-16,-5-25 0 15,-14-20 1-15,-8-25 0 16,-7-17 0-16,-9-21-1 16,-5-16 0-16,-8-29-1 15,-5-23 1-15,-8-19-1 0,0 0 1 16,-39-82-1-1,-22-45 0-15,-11-47 0 16,14-29 0-16,-11-4 0 0,8 24 0 16,19 25 0-16,2 17 1 15,19 38-2-15,11 23 1 16,7 19 0-16,14 32 0 16,2 36-1-16,3 40 1 15,15 52-1-15,22 33 1 16,24 33 0-16,0 11 0 15,0 0 0-15,2-11 1 16,6-24 0-16,-9-23 0 16,-12-17 0-16,-19-24 0 0,-11-20 0 15,-13-17 1-15,-13-26-2 16,-21-21 1-16,-13-40-1 16,-17-45 1-16,-4-25-1 15,-6-39 0-15,-13-27 0 16,-6-5 0-16,9 4 0 15,4 17 0-15,12 26 0 16,7 24 0-16,11 27 0 16,5 27 0-16,6 27 0 15,7 29 0-15,3 40 0 16,8 40 0-16,11 45-1 16,15 37 1-16,14 24 0 15,18 7 0-15,-10-5 0 16,-9-17 0-16,-4-8 0 15,-9-18 0-15,-5-25 1 0,-7-21 0 16,-6-24-1-16,-6-26 1 16,-2-23-1-16,-5-30 0 15,-32-39 0-15,-11-42 0 16,-15-44-1-16,-1-45 0 16,6-26 1-16,-11-7 0 15,6 9 0-15,13 29 0 16,7 40 0-16,11 27 0 15,6 29 0-15,5 29 0 16,8 18 0-16,7 37 0 16,4 36 0-16,18 47 0 15,18 45-1-15,3 33 1 0,3 4 0 16,10 15 0-16,3-10 0 16,2-17 0-16,-2-18 0 15,-10-12 1-15,-12-28-1 16,-7-19 1-16,-8-22 0 15,-13-20 0-15,-9-24-1 16,-7-30 0-16,-16-41 0 16,-13-58 0-16,-1-45 0 15,-25-45 0-15,-6-18 0 16,15 4 0-16,14 31 0 16,8 35 0-16,8 36 0 15,8 23 0-15,5 25 0 16,8 27 0-16,8 21-1 15,6 35 1-15,4 40 0 16,25 40 0-16,7 36-1 16,3 37 1-16,13 7 0 15,3 18 0-15,8-13 0 0,-6-7 0 16,-12-15 1-16,-9-25 0 16,-10-19 0-16,-6-28 0 15,-10-22-1-15,-8-23 0 16,-16-30 0-16,-11-36 1 15,-15-38-2-15,-16-51 1 16,-6-50 0-16,-18-42 0 16,-5-18 0-16,10 8 0 0,16 29-1 15,8 31 1-15,8 32 0 16,8 21 0-16,5 27 0 16,6 23 0-16,7 21 0 15,6 28 0-15,2 33-1 16,8 38 1-16,9 40-1 15,15 30 1-15,13 20-1 16,3 6 1-16,-5-5-1 16,-3-13 1-16,2-12 0 15,1-29 0-15,-6-25 0 16,-2-17 1-16,-11-16-1 16,-7-29 0-16,-12-25 0 15,-7-36 0-15,-16-37 0 16,0-41 0-16,-19-34 0 15,-16-41 0-15,3-23 0 16,6 9 0-16,12 31 0 0,9 28 0 16,2 15 0-1,6 39 0-15,4 21-1 0,6 22 1 16,6 23-1-16,7 26 1 16,3 19-1-16,5 18 1 15,16 24-1-15,16 33 1 16,-5 26-1-16,10 26 1 15,9 14-1-15,17 0 1 16,1 4 0-16,-13-11 1 16,-9-14-1-16,-5-8 1 15,-7-11-1-15,-6-19 1 0,-3-18 0 16,-10-20 0-16,-8-16 0 16,-11-16 0-16,-10-29-1 15,-6-16 1-15,-5-22-1 16,-21-25 0-16,-10-38 0 15,-6-21 0-15,-3-30-1 16,1-1 1-16,12 5 0 16,9 10 0-16,7 28 0 15,6 14 0-15,5 21-1 16,1 16 1-16,7 17-1 16,2 21 1-16,6 17-1 15,8 11 0-15,16 19 0 16,3 26 1-16,12 24-1 15,27 18 1-15,-13 19-1 16,3 8 1-16,7 13 0 16,-2-4 0-16,0-1 1 0,3-4 0 15,-9-7-1-15,-7-14 1 16,-9-17 0-16,-9-16 0 16,-9-17 0-16,-5-13 1 15,-9-10-2-15,-9-17 1 16,-9-23-1-16,-15-17 1 15,-6-20-1-15,-5-22 0 16,-3-26 0-16,-2-14 0 16,8-12-1-16,-6-4 1 15,-5-3 0-15,-5 1 1 0,2-1-1 16,6 7 1 0,5 15-1-16,8-1 0 0,-3 3 0 15,0 9 0-15,6 7 0 16,2 13 0-16,5 1 0 15,3 12 0-15,1 14 0 16,1 10 0-16,4 7-1 16,-4 9 1-16,7 7 0 15,-4 7 0-15,0 8 0 16,-2 11 0-16,0 7 0 16,2 12 0-16,6 9-1 15,8 19 1-15,2 12-1 16,-2 7 1-16,-1 7 0 15,4 0 0 1,1 40-1 0,1-12 0-16,3-12 1 15,2-9 0-15,0-14 0 0,3-7 0 16,-5-19 0-16,-3-12 0 16,-3-14 1-16,-7-13 0 15,-4-18-1-15,-4-13 0 16,-1-15 0-16,0-26 1 15,1-18-1-15,-3-12 0 16,-3-14 0-16,-8 4 0 16,0 3 0-16,3 12 0 15,2 21 0-15,4 14 0 16,1 16-1-16,4 7 1 16,2 13 0-16,0 13 0 0,3 12-1 15,5 7 0-15,8 19 1 16,-1 16 0-16,4 13-1 15,2 1 0-15,8 10 0 16,-2 0 1-16,-6-3 0 16,-2-4 0-16,-3-14-1 15,0-7 1-15,-3-15 0 16,-2-6 1-16,-1-8-1 16,1-11 1-16,-3-12 0 15,-3-7 0-15,-2-7-1 16,-6-15 1-16,1 8-1 15,-1-2 0-15,1 6 0 16,2 3 0-16,0 7 0 16,2 4 0-16,4 6 0 15,-1 1 0 1,3 3 0 0,0 0 0-16,-2 0 0 0,-1 0 1 15,0-2-1-15,3 2 1 16,0 0-1-16,0 0 0 15,0 0-5-15,0 0 1 16,0 0-9-16,6-2 1 16,-1 4-4-16,-8 5 0 15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57:08.3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16203 5209 21 0,'-8'-7'10'0,"16"-19"-2"0,-5 19 10 15,2 0-15-15,0-2 0 16,1 2 1-16,-1-3 1 15,0-4-6-15,-2 5 1 16,-6-5 3-16,-2 2 1 16,-3 2-1-16,-3 6 0 15,-4 6-2-15,-1 5 1 16,0 0-2-16,3 3 1 16,2 1-1-16,3 6 0 15,5 4-1-15,3 2 1 0,3 1 0 16,0 4 0-16,-1 0 0 15,4 3 1-15,-1-5 0 16,3 0 0-16,0 2 1 16,0 0 0-16,-3 0 0 15,0-2 0-15,-5-2 1 16,0-1 0-16,-5 1 0 16,-3-1 0-16,-3 1-1 15,-2-1 1-15,0-4-1 16,2-2 0-16,1-6-1 15,-1 1 0-15,1-5-1 16,-4-4 0-16,4-3-3 16,2-5 0-16,3-2-4 15,2-10 1-15,6 1-7 16,2-1 0-16,6 1-2 16,2 2 0-16</inkml:trace>
  <inkml:trace contextRef="#ctx0" brushRef="#br0" timeOffset="1289.267">16536 5418 27 0,'0'-16'13'0,"0"9"-6"16,-2 2 14-16,-1-2-18 16,-2 0 0-16,-3 5 1 15,3 2 0-15,-3 4-5 16,-3 3 0-16,-2-2 4 15,2 5 1-15,1 4-2 0,-3 2 1 16,7 1-1-16,4-1 0 16,2 1-1-16,2-1 1 15,4 5-1-15,1-7 0 16,4 5 0-16,-6-7 0 16,3-3-2-16,3 3 0 15,2-10-5-15,3 1 1 16,2-6-8-16,6-4 0 15</inkml:trace>
  <inkml:trace contextRef="#ctx0" brushRef="#br0" timeOffset="1708.117">16933 5327 15 0,'-5'4'7'0,"0"-15"4"16,5 11 0-16,-3-3-9 16,0 3 1-16,1 3 2 15,-3 1 1-15,-3 3-6 16,-3 3 0-16,-2 2 5 15,0 2 0-15,-3 0-1 0,-3 2 0 16,6 3-2-16,2 0 1 16,3 0-1-16,3-3 0 15,2-2-1-15,3 3 0 16,6-3-1-16,-1 0 0 16,6-5 0-16,-1-2 1 15,6-2-1-15,-5-3 0 16,-1-2-1-16,-2-4 1 15,0 1-3-15,0-1 1 0,0-6-5 16,0-1 1-16,3-4-6 16,-1 1 1-16</inkml:trace>
  <inkml:trace contextRef="#ctx0" brushRef="#br0" timeOffset="2042.468">16999 5348 23 0,'0'-3'11'0,"-2"18"-5"15,2-15 16-15,0 7-19 16,0 0 0-16,0 0 2 16,0 0 0-16,0 5-6 15,-3 2 0-15,3 2 4 16,0 3 1-16,3 0-2 16,-1-5 0-16,1-2-1 15,0-3 1-15,-1-2-1 16,1-2 0-16,0 0-1 0,-1-5 0 15,4-5 0 1,-1-5 1-16,0-1-1 0,1-3 0 16,1-1 0-16,1 1 1 15,0-7-1-15,0 2 0 16,3 0-2-16,-1 3 1 16,1-5-3-16,0 7 0 15,2 0-7-15,3 4 0 16,2 6-1-16,1 4 1 15</inkml:trace>
  <inkml:trace contextRef="#ctx0" brushRef="#br0" timeOffset="2850.872">16944 5489 18 0,'11'-9'9'0,"4"-15"-8"0,-9 17 14 16,-1-2-13-16,0 1 0 15,1 4 1-15,-1-1 1 16,-3-2-5-16,1 0 1 15,0-2 2-15,-1-1 0 16,-2 1-1-16,0-1 1 16,0 3-4-16,0-2 1 0,0 4-7 15,0 5 1-15</inkml:trace>
  <inkml:trace contextRef="#ctx0" brushRef="#br0" timeOffset="3420.215">17193 5505 27 0,'21'-7'13'0,"8"-2"-8"0,-21 2 20 15,2 0-24-15,1-3 1 16,-3-1 0-16,-3 1 1 16,3-2-3-16,-3-2 0 0,1 0 2 15,-1 0 0 1,-2 0 0-16,-3 0 0 0,0 0-1 16,-3 7 0-16,-2 2 0 15,-6 7 1-15,1 5-1 16,-4 8 0-16,1-8 1 15,3 4 0-15,-1 3 0 16,3 3 0-16,3 2 0 16,7 0 0-16,6-3 0 15,3 1 0-15,2-3-2 16,-2-3 1-16,-1-4-3 16,1-4 1-16,5-1-4 15,0-4 0-15,5-5-7 16,3 0 0-16,2 0-2 15,-2-3 1-15</inkml:trace>
  <inkml:trace contextRef="#ctx0" brushRef="#br0" timeOffset="4414">17867 4887 29 0,'-23'7'14'0,"-4"28"-14"0,24-28 26 15,-2 3-24-15,2 1 0 16,1 6 2-16,2 6 1 15,0 1-6-15,2 6 1 16,4 6 3-16,-1 1 1 16,0 3-1-16,1 0 0 15,-1 0-1-15,3-9 0 16,2-3-2-16,4-2 1 0,2 0-6 16,-1-3 1-16,1-6-8 15,8-3 0-15,8-2-1 16,-6-5 1-16</inkml:trace>
  <inkml:trace contextRef="#ctx0" brushRef="#br0" timeOffset="4893.446">18568 4779 32 0,'3'7'16'0,"18"4"-15"0,-10-6 33 15,2 5-32-15,3 4 1 16,2 5 2-16,1 9 0 0,2-5-6 16,3 8 0-1,-5-1 4-15,-1 3 1 0,-2 0-2 16,0 5 1-16,-6 2-2 15,-4 0 1-15,-6-5-1 16,-6 0 0-16,1 1-1 16,-6-6 0-16,1-4-1 15,-3-5 1-15,2-2-4 16,-2 0 0-16,2-5-7 16,1-2 0-16,7 0-3 15,0-3 1-15</inkml:trace>
  <inkml:trace contextRef="#ctx0" brushRef="#br0" timeOffset="5645.93">18103 5131 31 0,'2'-4'15'0,"9"8"-7"0,-6 1 26 16,-2 0-29-16,2 2 0 0,6 5 3 15,2 4 0-15,3 1-10 16,5-1 1-16,-2 3 6 15,2 0 0-15,-3 0-2 16,1-3 0-16,-3-2-2 16,-3 0 0-16,-2 3-3 15,-1-8 0-15,-2 3-4 16,-3-5 0 0,-2 5-11-1,-3-10 1-15</inkml:trace>
  <inkml:trace contextRef="#ctx0" brushRef="#br0" timeOffset="5900.97">18285 5129 29 0,'-5'0'14'0,"-6"14"-5"0,9-9 13 16,-3 2-20-16,-3 2 1 15,0 5 1-15,-3 3 1 16,1-1-6-16,-1 1 0 16,0-1 4-16,1 6 0 15,-1-4-2-15,1 1 1 16,2 0-2-16,0-3 0 16,5-1-5-16,-2-1 1 15,2-5-8-15,6 0 0 0</inkml:trace>
  <inkml:trace contextRef="#ctx0" brushRef="#br0" timeOffset="8016.639">19349 5143 33 0,'8'3'16'0,"0"-18"-10"16,-3 13 17-16,6 0-23 16,5-3 1-16,2 3 0 15,3 2 1-15,0-3-2 16,1 1 0-16,-6 2-4 16,-3 0 1-16,0 0-7 15,-2 0 0-15</inkml:trace>
  <inkml:trace contextRef="#ctx0" brushRef="#br0" timeOffset="8241.187">19439 5308 27 0,'18'2'13'0,"14"-14"-10"0,-21 12 17 15,2-2-19-15,3 2 1 16,0-2-1-16,5-1 1 16,3-1-3-16,0-1 0 0,-1 0-2 15,-1 1 1-15,-4-1-7 16,3 3 1-16</inkml:trace>
  <inkml:trace contextRef="#ctx0" brushRef="#br0" timeOffset="20130.133">19754 2688 24 0,'-8'-2'12'0,"13"13"-5"15,-5-8 12-15,0-3-16 16,0 4 0-16,0-4 1 0,5 7 0 16,-2-4-5-1,0 1 0-15,-1 6 4 0,1 2 1 16,-3-1-2-16,0 3 0 16,0 3-1-16,0 2 1 15,0 2-1-15,0-5 1 16,0-2-1-16,0 1 0 15,0-1-1-15,0 0 1 16,0 0-1-16,0-2 1 16,-3-1-2-16,3-6 0 15,0 0-4-15,0 0 1 0,0-3-8 16,6-2 0-16,-4-5 0 16,6-7 1-16</inkml:trace>
  <inkml:trace contextRef="#ctx0" brushRef="#br0" timeOffset="20462.627">19944 2648 36 0,'-2'9'18'0,"-4"17"-20"16,6-19 37-16,0 3-34 16,3 1 1-16,0 1 2 0,-1 2 1 15,1 0-6-15,0 0 1 16,-1 3 2-16,1 6 1 16,0-8-1-16,-3 3 1 15,0-6-2-15,0 0 0 16,0 0-1-16,0-1 1 15,0-4-5-15,0 1 1 16,0-4-8-16,0-1 1 16,2 1-4-16,-2-4 0 0</inkml:trace>
  <inkml:trace contextRef="#ctx0" brushRef="#br0" timeOffset="21363.394">19386 2335 29 0,'8'-9'14'0,"10"-15"-12"16,-12 17 22-16,2-5-23 15,2-2 0-15,4-2 1 16,-4 2 1-16,3-7-4 15,-2-1 1-15,0 1 1 16,-6-5 1-16,-3 12-1 16,-2-5 0-16,-2 8-1 0,-6 4 1 15,0-1-1-15,-3 6 0 16,-2 2-1-16,5 7 1 16,0 3 0-16,3 6 0 15,0-2 0-15,2 7 0 16,3 5 0-16,0 2 1 15,3 1 0-15,-1 1 0 16,4-4 0-16,-4 2 0 16,1 1-1-16,-3-1 1 15,0-5-1-15,0-2 1 16,-3-2 0-16,-2 0 0 16,0-5 0-16,-1 0 0 0,1-7-1 15,0-2 1 1,-1-3 0-16,1-4 0 0,3-3-1 15,-1-2 0-15,3-7-1 16,5-2 0-16,3-8-2 16,3 3 1-16,-1 2-4 15,4-4 0-15,-1 6-6 16,8-2 1-16</inkml:trace>
  <inkml:trace contextRef="#ctx0" brushRef="#br0" timeOffset="21765.788">19698 2156 25 0,'-10'14'12'0,"-4"5"-7"0,12-16 16 16,-1 6-19-16,3 5 0 16,0 0 0-16,0 0 0 15,0 5-3-15,0-5 1 16,0-2 2-16,0-3 0 0,0-1-1 16,-3-1 1-16,3-3-1 15,0-4 1-15,0-4-1 16,3-3 0-16,0-3-1 15,-1-6 1-15,4-1-1 16,-1 1 1-16,0-5-1 16,3 2 0-16,-2 2 0 15,1 3 0-15,1 0-2 16,0 2 1-16,0 5-5 16,0-5 1-16,0 10-6 15,3-5 1-15</inkml:trace>
  <inkml:trace contextRef="#ctx0" brushRef="#br0" timeOffset="22187.515">19807 2276 26 0,'5'-7'13'0,"11"-21"-11"0,-8 23 18 16,2-6-19-16,-2 1 1 15,0-2 0-15,0 1 1 16,0-3-3-16,-3-1 0 0,1 1 2 16,-4 3 1-16,-2 1-2 15,-2 3 1-15,-4 5-1 16,-1 4 1-16,-1 5 0 15,0 0 0-15,0 3 0 16,2-1 0-16,-2 0 1 16,6 6 0-16,2 3-1 15,2-8 1-15,6 6-2 16,-2-2 1-16,2-4-1 16,2-1 0-16,1-2-3 15,-1 0 0-15,4-7-4 16,-1 0 0-16,3 0-7 15,0-4 1-15,-3-4-1 16,8-1 0-16</inkml:trace>
  <inkml:trace contextRef="#ctx0" brushRef="#br0" timeOffset="22562.984">20185 2088 19 0,'-5'-5'9'0,"-8"3"-5"0,7 2 16 16,-2 2-18-16,0 3 1 0,-2-3 2 15,-3 3 1-15,-1 5-7 16,1 1 1-1,3 3 4-15,2 1 1 0,0-4-2 16,2 3 0-16,4-2-1 16,2 2 0-16,5-2-1 15,0 2 0-15,6-7-1 16,-1 0 1 0,9-7-5-1,-3-4 1-15,-3-6-3 16,0 3 1-16,-2-5-3 15,-1 5 0-15,1-7-3 16,0 0 0-16</inkml:trace>
  <inkml:trace contextRef="#ctx0" brushRef="#br0" timeOffset="22832.088">20254 2069 20 0,'0'-4'10'0,"0"11"-7"16,0-7 16-16,0 2-15 0,-3 3 1 15,1 4 1-15,-1-2 1 16,0 7-9-16,1-2 1 15,-1 2 5-15,0 0 1 16,1-2-2-16,-1 5 0 16,0 1-2-16,1 1 1 15,2-2-1-15,0-1 1 16,0-2-2-16,0 0 1 16,0 0-1-16,0-2 0 15,0 2 0-15,0-4 0 0,0-1-1 16,0 0 0-16,0-1-2 15,0-4 1-15,2 3-5 16,1-7 0-16,0 3-4 16,2-6 0-16</inkml:trace>
  <inkml:trace contextRef="#ctx0" brushRef="#br0" timeOffset="30058.221">20463 2074 28 0,'8'0'14'0,"13"2"-4"0,-13-4 14 16,3 0-23-16,2-1 0 15,3 3 0-15,-3-4 1 16,0 4-3-16,0-3 1 16,3-1 1-16,-3 1 0 15,-2 3-4-15,0-4 0 16,-3 1-6-16,-3 6 1 15,-3 1-3-15,4 3 1 0</inkml:trace>
  <inkml:trace contextRef="#ctx0" brushRef="#br0" timeOffset="30236.26">20524 2182 34 0,'5'3'17'0,"19"-3"-20"16,-14-3 35-16,-2 3-32 15,0 0 1-15,3 0 0 16,2-4 0-16,0 1-2 16,-2 3 1-16,0-5-5 15,-4 5 1-15,4 0-6 16,2 0 0-16</inkml:trace>
  <inkml:trace contextRef="#ctx0" brushRef="#br0" timeOffset="45002.76">20783 2161 22 0,'5'-7'11'0,"38"-31"-11"15,-25 31 12-15,6-7-13 16,0-2 1-16,2-5 0 16,-5-1 0-16,-2-6 0 15,-3-2 1-15,0 1-1 16,-6 1 1-16,1-2-1 15,-3 6 1-15,0 5-1 16,-3 5 1-16,0 0-1 16,-2 7 1-16,0 9 0 15,-1 5 1-15,-2 5-1 16,0 5 0-16,0 1 0 0,-2 4 1 16,-1 3 0-16,-2 6 0 15,2-3 0-15,-2 5 0 16,2 0-1-16,0-2 1 15,1-1 0-15,2-2 0 16,0 3-1-16,0-3 0 16,0-2-4-16,0-2 1 15,0-6-4-15,0 1 0 16,-3-7-3-16,1 2 0 0</inkml:trace>
  <inkml:trace contextRef="#ctx0" brushRef="#br0" timeOffset="45189.722">20812 2406 20 0,'-5'-3'10'0,"23"-13"-11"15,-4 9 16-15,9 0-15 16,9-3 1-16,-5-1 0 16,2-1 1-16,2-2-2 15,1 0 0-15,0-1 1 16,0 6 0-16,-3 0-2 15,-3 2 1-15,-2 4-6 16,0-1 0-16</inkml:trace>
  <inkml:trace contextRef="#ctx0" brushRef="#br0" timeOffset="49408.712">16984 4346 24 0,'2'2'12'0,"6"1"-7"0,-5-1 12 0,2 3-14 15,0 2 0-15,1 2 2 16,-1 1 1-16,0 1-7 15,1-1 0-15,-1 1 4 16,0 1 1-16,-2 2-2 16,-3 3 0-16,0 2-1 15,0 2 1-15,-3-9-2 16,3-3 1-16,-2 3-5 16,2-5 1-16,0-3-7 15,2 1 1-15,6 0-2 16,0-7 1-16</inkml:trace>
  <inkml:trace contextRef="#ctx0" brushRef="#br0" timeOffset="49648.923">17206 4273 28 0,'0'14'14'0,"-3"-4"-13"0,6-3 26 15,2 2-26-15,-2 7 1 16,2 6 1-16,-2-4 1 16,-1-1-5-16,1-1 0 15,-3 3 3-15,0-2 0 16,0-1-3-16,0 1 1 0,0-6-8 16,0-1 0-16,5 4-2 15,-2-2 0-15</inkml:trace>
  <inkml:trace contextRef="#ctx0" brushRef="#br0" timeOffset="50082.401">17084 4800 26 0,'8'-10'13'0,"5"-13"-15"0,-7 16 21 16,-1-3-19-16,3 3 0 15,2-2 0-15,1-3 1 16,0 0-2-16,-1 1 1 16,1-3 1-16,-3 7 0 15,0 4 1-15,-3 3 0 16,0 3 0-16,-2 1 1 0,2 3 0 16,-2 0 1-16,-1 3-2 15,1 4 1-15,0 0-2 16,-1 0 1-16,-2 3-3 15,0-1 0-15,-2-4-7 16,-1 0 1-16,0 2-3 16,1 7 0-16</inkml:trace>
  <inkml:trace contextRef="#ctx0" brushRef="#br0" timeOffset="50267.01">17100 4913 25 0,'0'-7'12'0,"16"2"-4"15,-11 3 19-15,8-3-26 16,3 3 1-16,3-1 1 16,2 1 0-16,3-3-4 15,-3 0 0-15,-3 1 1 16,-2-1 0-16,0 0-6 0,0 1 0 16,3-1-4-16,-1 3 0 15</inkml:trace>
  <inkml:trace contextRef="#ctx0" brushRef="#br0" timeOffset="51944.381">23077 4384 27 0,'-3'14'13'0,"9"-10"-8"0,-4-1 14 16,1 4-18-16,0 2 1 15,-1 3 1-15,1 4 0 16,-3 10-4-16,0-2 1 16,0-8 2-16,0 3 0 15,0 5-3 1,0-3 1-16,0-5-7 15,0-4 1-15,2-5-3 16,6-5 0-16</inkml:trace>
  <inkml:trace contextRef="#ctx0" brushRef="#br0" timeOffset="52185.728">23273 4311 23 0,'5'0'11'0,"3"2"-8"16,-5 0 18-16,-1 8-19 16,1 4 1-16,0 2 1 15,-1 5 1-15,1 3-6 16,0 2 0-16,2-3 4 16,0 3 0-16,-2-7-2 15,-1 0 1-15,-2 0-2 0,0-3 1 16,0 1-4-16,0-1 0 15,0-4-7-15,0 2 0 16</inkml:trace>
  <inkml:trace contextRef="#ctx0" brushRef="#br0" timeOffset="53263.125">23074 5061 31 0,'0'-2'15'0,"3"-3"-12"0,-3 0 22 0,3-2-25 15,2-2 1-15,3-1 0 16,5-6 0-16,6-5-2 16,2-1 1-16,0 1 1 15,0 2 0-15,-2 1-1 16,-6 4 1-16,3 4-1 16,-6 1 1-16,-2 4-1 15,-2 3 1-15,-1 4-1 16,0 3 1-16,-2 4 0 15,-1 5 1-15,1 5-1 16,-3-5 0-16,0 0 0 16,0 3 0-16,0 2 0 15,0-1 0-15,0 1-3 16,-3 0 0-16,1-3-5 16,-4-1 1-16,1-4-5 15,0 3 0-15</inkml:trace>
  <inkml:trace contextRef="#ctx0" brushRef="#br0" timeOffset="53491.894">23114 5174 27 0,'0'0'13'0,"11"-3"-8"0,-6 1 19 16,5-3-22-16,4 1 1 15,4-1 1-15,6 0 0 16,2-2-6-16,4 2 1 15,-1-2 3-15,0 3 0 0,0-1-2 16,-3 0 1 0,-2 3-4-16,-3-3 0 0,-5 3-7 15,0 0 0-15,5-1-1 16,-2 6 1-16</inkml:trace>
  <inkml:trace contextRef="#ctx0" brushRef="#br0" timeOffset="66084.947">17314 6434 26 0,'0'-11'13'0,"19"-20"-8"0,-14 24 13 0,6 2-16 16,2 1 1-16,0-1 1 15,3 0 0-15,0 3-5 16,0 2 0-16,0 2 3 16,0-2 1-16,-3 10-1 15,0 4 0-15,-2 2-1 16,-6 5 0-16,-2 3-1 16,-6 2 1-16,0-3-1 15,-5 5 1-15,-2 1-1 16,-1-8 0-16,-5 0 0 15,3 0 0-15,0 0 0 16,2-2 0-16,3-2-1 0,3-3 1 16,2 0 0-1,6-2 0-15,2-5-1 0,3 0 1 16,3-3 0-16,2-1 0 16,3-1 0-16,0 0 0 31,10-2 0-31,-2 0 1 15,0 0-3-15,-6 0 1 16,-2-2-4-16,0 2 0 16,-5-2-5-16,2-1 0 0</inkml:trace>
  <inkml:trace contextRef="#ctx0" brushRef="#br0" timeOffset="66659.763">17783 6620 26 0,'-8'0'13'0,"13"14"-3"16,-2-9 18-16,-3-5-27 15,2 5 1-15,1-3 0 16,0 3 1-16,-1-1-4 16,1 1 1-16,-3-3-1 15,3 1 0-15,-1-1-9 16,6-2 0-16</inkml:trace>
  <inkml:trace contextRef="#ctx0" brushRef="#br0" timeOffset="67272.019">18058 6249 29 0,'8'-3'14'0,"13"-11"-5"16,-13 9 16-16,0-2-24 16,0 0 0-16,0-2 1 0,0 2 0 15,2 0-3-15,3 0 1 16,-2 2 2-16,0 5 1 16,-3 5 0-16,-3 4 0 15,0 1 0-15,-2-1 0 16,-1 3 0-16,-2 4 1 15,3 8-1-15,0-3 0 16,-3 0-2-16,2 3 1 16,1 4-2-16,0 0 1 15,-3-2-2-15,0-3 1 16,0 1-5-16,-3-3 1 16,0-2-6-16,1-3 1 0,-1-4-5 15,3 5 0-15</inkml:trace>
  <inkml:trace contextRef="#ctx0" brushRef="#br0" timeOffset="67573.564">18119 6472 27 0,'-3'-2'13'0,"16"-10"-3"15,-7 10 19-15,1-3-27 16,7-2 1-16,2-3 1 16,7 1 0-16,1 0-5 15,0 1 0-15,0 1 3 0,0 0 1 16,-1 3-1-16,1-1 0 16,0 3-2-16,-3-3 0 15,-2 3-1-15,-3-1 1 16,0 1-5-16,-3 2 0 15,-3 0-8-15,1-2 0 16,2-1 1-16,-5 8 0 16</inkml:trace>
  <inkml:trace contextRef="#ctx0" brushRef="#br0" timeOffset="72497.225">18955 6343 28 0,'2'-3'14'0,"-4"1"-8"0,2 2 15 16,0 0-20-16,0 0 0 15,0 0 1-15,-3 2 0 16,0 1-2-16,3-1 0 31,-2 3 2-31,2-1 1 16,0 1-2-16,0 2 1 15,2-2-1-15,1 0 1 0,0-3-2 16,-3 0 1-16,0-2-1 16,0 0 1-16,2-2-1 15,1-3 1-15,0 1-1 16,-1-1 0-16,-2 0 0 15,0 0 1-15,0 3-1 16,-2 2 0-16,-1 2 0 16,3 3 0-16,0-3 0 15,0 1 0-15,0 4 0 16,0-2 0-16,0 2 0 16,0 0 1-16,0-3-1 15,0 1 0-15,0-3 0 16,0 1 1-16,0-3 0 15,3-5 0-15,2 0-1 16,0 1 0-16,-2-1 0 16,0 5 0-16,-1-5-5 15,-2 5 1-15,3-2-7 0,7-3 0 32</inkml:trace>
  <inkml:trace contextRef="#ctx0" brushRef="#br0" timeOffset="77256.297">19095 6239 23 0,'-3'-2'11'0,"-7"-3"-5"0,7 5 11 15,-2 5-11-15,-3 2 0 16,0 5 2-16,0-3 1 16,0 3-10-16,-3 0 0 15,1-1 8-15,-1 3 1 16,3-2-4-16,0 0 1 15,1 0-2-15,1-1 1 16,1 1-4-16,0-12 1 16,-1 0-1-16,1 3 0 0,0 1-4 15,-1 1 0-15,4-5-5 16,-1 5 0-16,3-5-5 16,3 0 0-16</inkml:trace>
  <inkml:trace contextRef="#ctx0" brushRef="#br0" timeOffset="77828.941">18907 6274 27 0,'-3'5'13'0,"17"2"-1"0,-6-4 17 0,-3-1-28 16,0 3 1-16,1 2 1 15,-1 2 0-15,0 0-2 16,0 3 1-16,3 0 1 16,0-3 1-16,0 1-1 15,0-1 0-15,0 1-1 16,0-3 1-16,0-7-3 16,-3 0 1-16,1 0-1 15,-1-5 0-15,0 0-3 16,-2 15 0-16,-1-3-2 15,1-3 1-15,0-1-8 0,-1-1 0 16,6-9-2 0,0-2 1-16</inkml:trace>
  <inkml:trace contextRef="#ctx0" brushRef="#br0" timeOffset="78322.451">19423 6232 24 0,'0'-7'12'0,"34"-38"1"16,-20 34 18-16,-1-8-32 16,0 0 1-16,0 0 1 15,-2 0 0-15,0 5-1 16,-4 2 0-16,1 3 1 15,-5 2 1-15,0 7 2 16,-3 5 0-16,0-1 0 0,0 8 1 16,0 2-1-1,-3 5 0-15,0 2 0 0,1 0 0 16,-1-4-3-16,0 2 1 16,1 0-2-16,2-1 1 15,-3 1-1-15,1 0 0 16,-1-3-5-16,0-1 0 15,1-1-5-15,-1-3 1 16,3 1-6-16,0-5 1 16</inkml:trace>
  <inkml:trace contextRef="#ctx0" brushRef="#br0" timeOffset="78606.471">19412 6378 37 0,'6'0'18'0,"7"-2"-18"16,-5-1 30 0,13-1-23-1,6-4 0-15,-1 1 1 16,-2 0 0-16,0 3-12 16,-1-3 0-16,1 2 8 15,0 0 0-15,0 3-4 16,-3 2 1-16,-5 0-2 15,-3 0 1 1,-5-3-10 0,0 1 1-16,0 2-5 0,-3-5 0 15</inkml:trace>
  <inkml:trace contextRef="#ctx0" brushRef="#br0" timeOffset="79508.841">16867 7368 39 0,'0'5'19'0,"11"-5"-11"0,-6 0 20 16,0-7-25-16,6 2 1 15,5 0 0-15,5 1 1 16,5-3-7-16,1-1 1 15,-1 4 3-15,-4-3 1 16,-1 0-3-16,-3 2 1 16,3 0-4-16,-5 1 1 15,0-1-3-15,-5 0 0 16,-3-2-7-16,-8 7 1 16,0-7-3-16,0-5 0 0</inkml:trace>
  <inkml:trace contextRef="#ctx0" brushRef="#br0" timeOffset="79764.38">17055 7255 34 0,'-13'10'17'0,"10"-22"-16"16,3 5 31-16,0 7-31 15,0 7 1-15,3 2 0 16,-1 5 0-16,1 8-3 15,0 3 1-15,-1 6 1 16,-2-3 1-16,3-4-1 16,-3-3 0-16,0 0-1 15,0 0 1-15,0 0-4 16,0-2 1-16,0-5-8 0,3-2 1 16,2-7-3-16,-5-5 0 15</inkml:trace>
  <inkml:trace contextRef="#ctx0" brushRef="#br0" timeOffset="80738.77">21352 5778 24 0,'-24'3'12'0,"-21"25"1"0,37-19 12 16,0 5-24-16,0 5 1 16,3 5 1-16,2-1 0 15,1 5-4-15,-1 5 1 0,3 3 2 16,0 4 1-16,0 2-2 15,3-9 1-15,-1-3-1 16,4 1 0-16,-1-3-2 16,3-2 0-16,2-5-6 15,4-2 0 1</inkml:trace>
  <inkml:trace contextRef="#ctx0" brushRef="#br0" timeOffset="81714.22">21677 6030 27 0,'-45'2'13'0,"16"1"0"0,21-1 7 15,-2 5-18-15,-1 0 1 16,1 5 0-16,-1 0 1 16,0 2-5-16,3 4 1 15,1-1 3-15,1-1 0 16,4 3-2-16,4-5 1 16,4-2-1-16,1-3 0 15,4 1-1-15,0-5 0 16,10-17-2-1,-3-5 1-15,1 1-2 16,-3-5 1 0,-3 0-1-16,-2 2 1 0,-4 2 0 15,1 6 0-15,-5 6 1 16,0 0 1-16,-3 5 1 16,2 5 1-16,-2 2 0 15,0 2 1-15,0 1 0 16,3 1 1-16,0 1 0 15,-1 2 0-15,4-2-1 16,-1 2 0-16,3-4-1 16,-3-1 0-16,3-4-2 15,5-1 1-15,-2-6-1 16,-1-3 1-16,1-2-2 16,2-4 0-16,0-6-1 15,-2 3 0-15,0 0-1 16,-3 0 1-16,-1 4 0 15,-4 1 0-15,2 7 0 0,-5 2 0 16,3 2 2-16,0 3 0 31,-1 4 2-31,-2 3 0 16,0 0 0-16,0-1 0 16,0-1 0-16,3-1 0 15,0-2 0-15,2-7 0 16,0 0-2-16,1-7 0 15,4-9-2 1,-2-1 0-16,0-2-1 16,0 8 1-16,-3-1-1 15,1 5 1-15,-6 7 0 16,5 0 0-16,-3 2 2 16,1 3 1-16,0 2 1 15,2 0 0-15,-2 2 0 16,2 1 0-16,0 2 0 15,1-1 0-15,1-1-1 16,1-1 1-16,3-4-2 16,0-3 1-16,-1-4 0 15,1-3 0-15,-1-2-1 16,1 0 1-16,-3 0-1 16,0-5 1-16,0 0 0 15,0-2 0-15,0 0-1 0,-3 2 0 16,0-2-1-1,0 3 0-15,-2 1-4 0,0-2 1 16,-3 12-4-16,2-4 0 16,1 1-7-16,0 3 1 15</inkml:trace>
  <inkml:trace contextRef="#ctx0" brushRef="#br0" timeOffset="82345.318">22162 6162 31 0,'15'4'15'0,"12"-13"-11"0,-19 2 22 15,2-3-25-15,1-1 1 16,0-6 0-16,-1-4 1 16,1 2-4-16,-1-4 1 15,-2 4 2-15,-2 0 0 16,-6 7-1-16,-3 5 0 0,0 0 0 15,-2 2 1 1,0 5 0-16,2 5 1 16,0 5 0-16,1-1 1 15,-4 5-1-15,4 5 1 0,-1-5-1 16,0 2 1-16,3 3-2 16,0 0 1-16,0 2-2 15,0-2 1-15,3-7-2 16,2 0 1-16,3-3-3 15,0-2 0-15,3-5-4 16,2-2 0-16,3-4-6 16,2-1 0-16,4-2-4 15,-4 0 1-15</inkml:trace>
  <inkml:trace contextRef="#ctx0" brushRef="#br0" timeOffset="82929.177">22693 5959 25 0,'-8'-7'12'0,"-5"5"-4"16,11 2 17-16,2 2-23 16,-3 1 1-16,0-3 0 15,3 4 0-15,-5 3-4 16,5 0 1-16,-3 5 2 16,6 0 1-16,-3 2-2 15,3 0 1-15,-1 3-1 16,1-3 1-16,2 2-2 15,0 1 1-15,-2-3 0 0,0 5 0 16,-3-5 1-16,-3 4 0 16,0 1 1-16,1-5 0 15,-9-4 0-15,1-3 0 16,-6 0 0-16,0-2 0 16,0-1-4-16,3-1 1 15,2-1-5-15,6 0 1 16,5-2-7-16,5-2 0 15,6-3-4-15,10-6 0 16</inkml:trace>
  <inkml:trace contextRef="#ctx0" brushRef="#br0" timeOffset="84056.804">22931 5950 34 0,'-7'7'17'16,"-15"2"-14"-16,17-6 30 0,0 4-31 16,-3 5 0-16,0-1 2 15,0 6 1-15,3 2-6 16,2-3 0-16,3 0 3 16,3 1 1-16,2-3-2 15,3-2 1-15,0-3-2 16,2-2 1-16,4-4-1 15,-1-3 0-15,0-3 0 16,-2-1 0-16,-1-1-1 0,-2-2 1 16,-3-3-2-16,-2 1 1 15,-3-3-1-15,0 3 1 16,0-3-1-16,3-2 0 16,-3-5-1-16,0 7 1 15,2 1 0-15,4 1 1 16,-1 1-2-16,3 2 1 15,0 2 0-15,2 3 1 16,1 2 0-16,0 0 0 16,-1 4 1-16,-4 1 1 15,-1 0 1-15,0 2 0 0,0 2 2 16,1 3 0-16,-1 0 0 16,0 4 1-16,1-2-1 15,-1-4 1-15,-3-1-2 16,1 1 1-16,2-3-2 15,1-3 0-15,-1-1-1 16,0-1 0-16,1-2-1 16,-4-2 1-16,1-3-1 15,0-2 1-15,-1-2-1 16,1-1 0-16,-1 3-1 16,1-2 1-16,0-1-1 15,2 3 1-15,0 5-1 16,1-3 1-16,-4 5 0 15,4 7 0-15,-1-2 0 16,0 0 0-16,3-3 1 0,0 3 0 16,-3-1-1-16,3-1 1 15,0 1 0-15,3-1 0 16,-3-1-1-16,-3 0 0 16,0-2 0-16,1-2 1 15,-1 0-1-15,0-5 0 16,0-3 0-16,3-4 0 15,0 0-1-15,0 2 1 16,0 1 0-16,0 4 0 16,0-1-1-16,-3 1 1 0,1 5 0 15,-1 4 1 1,3 3-1-16,-3 2 0 0,6 5 0 16,-1-5 1-16,1 2-1 15,0 1 1-15,2 4-1 16,3-7 0-16,-3 0 0 15,0-2 1-15,-2-1-1 16,-1-6 0-16,1-3 0 16,-1-4 1-16,1-5-1 15,0-5 0-15,-3 5 0 16,-3 0 0-16,-3 0 0 16,-2 0 0-16,-2-1 0 15,-1 4 0-15,1 1 0 16,-4 6 1-16,1 4-1 15,2 2 0-15,1 5 0 16,-1 2 1-16,0 8-1 16,1 2 0-16,-1 2 0 0,6-2 1 15,-3 4-2-15,2-6 1 16,4-3-1-16,2-2 1 16,2-3-6-16,1-4 1 15,2-3-6-15,3-2 0 16,5-7-5-16,-2-2 0 15,2-8 0-15,-5-4 0 16</inkml:trace>
  <inkml:trace contextRef="#ctx0" brushRef="#br0" timeOffset="84294.952">23807 5689 42 0,'0'7'21'0,"19"2"-22"0,-14-2 47 0,3 5-43 15,3 9 1-15,-1-2 1 16,-2 5 1-16,0 9-8 16,-3-5 1-16,1 2 4 15,-4 6 1-15,-2 1-2 16,-2-4 0-16,-4 0-3 16,-2-2 0-16,-2-8-7 15,-3 1 0-15,-1-3-9 16,-9 0 1-16,-4-9-1 15,1 2 0-15</inkml:trace>
  <inkml:trace contextRef="#ctx0" brushRef="#br0" timeOffset="87299.25">17730 7269 41 0,'0'0'20'0,"-6"19"-16"0,6-14 20 0,3 7-23 15,-3 2 0-15,0 4 0 16,0 6 1-16,0 4-2 16,-3-2 0-16,3 2 2 15,-2 3 0-15,2-3 0 16,-3-2 0-16,3-7-1 16,0-3 1-16,0 1-4 15,0-1 0-15,3-6-6 16,-3-8 1-16,2 0-7 15,6 1 1-15</inkml:trace>
  <inkml:trace contextRef="#ctx0" brushRef="#br0" timeOffset="87587.098">17926 7547 37 0,'0'9'18'0,"0"3"-18"0,2-10 30 16,1 1-30-16,-1 1 0 15,1-1-2-15,2-1 0 16,1-2-6-16,-1 0 0 0,11-2-3 16,-3-3 1-16</inkml:trace>
  <inkml:trace contextRef="#ctx0" brushRef="#br0" timeOffset="87885.874">18148 7239 35 0,'-3'9'17'0,"11"1"-20"16,-5-6 33-16,2 3-29 16,3 3 0-16,3 1 2 15,-1 4 0-15,3-1-3 16,-2 0 0-16,0 2 3 0,-4 3 1 15,-1 2-1-15,-1-2 0 16,-5-2-1-16,0-6 1 16,-3 1-1-16,-2-3 0 15,-3 1-6-15,0-3 0 16,0-2-8-16,3-3 0 16,2-2-2-16,6-5 0 15</inkml:trace>
  <inkml:trace contextRef="#ctx0" brushRef="#br0" timeOffset="88065.356">18190 7218 28 0,'-5'-8'14'0,"18"4"-10"0,-8 1 26 0,3 1-29 16,6-3 1-16,1-2 0 16,4 3 0-16,-1-1-3 15,4-2 1-15,-4 2-3 16,6-2 1-16,0 2-8 15,2 3 0-15,1 0 0 16,-4 2 0-16</inkml:trace>
  <inkml:trace contextRef="#ctx0" brushRef="#br0" timeOffset="88487.193">18862 7250 33 0,'-2'12'16'0,"36"-7"-17"0,-24 0 34 0,1-3-32 16,0 5 1-16,-1 0 1 15,3 0 0-15,1 3-4 16,-1-3 0-16,0 0 4 15,-2 0 0-15,-1 0-1 16,-2 0 0-16,-2-5-5 16,-1 3 1-16,-3-3-9 15,4 1 1-15,-1 1-3 16,3-6 1-16</inkml:trace>
  <inkml:trace contextRef="#ctx0" brushRef="#br0" timeOffset="88727.065">19037 7185 22 0,'-13'-3'11'0,"5"15"-7"0,5-10 18 16,0 3-19-16,-2 2 0 16,0 7 1-16,-1 0 0 15,1 3-6-15,0 2 1 16,2-5 3-16,-2 0 0 15,2 0-1-15,1-2 0 16,-4-1-2-16,4 1 0 16,-4-2-6-16,4-1 0 0,2 0-3 15,5-1 1-15</inkml:trace>
  <inkml:trace contextRef="#ctx0" brushRef="#br0" timeOffset="89206.055">19635 7243 22 0,'0'-9'11'0,"29"-12"-9"0,-21 14 17 15,5-7-18-15,6-3 0 16,-1-2 0-16,-5-2 1 15,1 0-3-15,-1 2 1 16,-3 5 2-16,-2 2 1 16,-2 5 0-16,-4 7 0 0,1 3 1 15,-3 1 0 1,0 3 0-16,0 5 0 0,0 7-1 16,0 2 0-16,0 3-1 15,0-1 0-15,2 3 0 16,-2 0 0-16,0-5-3 15,0 0 0-15,0-2-7 16,0 0 0-16,3 0-5 16,-6-3 1-16</inkml:trace>
  <inkml:trace contextRef="#ctx0" brushRef="#br0" timeOffset="89389.523">19727 7389 25 0,'0'0'12'0,"24"-7"-5"15,-16 7 16-15,0-5-22 16,5 1 1-16,3-6 0 16,3 6 1-16,2-6-4 0,5 3 1 15,-2-2 2-15,-3-1 0 16,0 3-4-16,-5 0 0 16,0 0-8-16,0 3 1 15</inkml:trace>
  <inkml:trace contextRef="#ctx0" brushRef="#br0" timeOffset="90015.388">21680 6550 24 0,'-11'4'12'0,"3"8"-8"0,6-3 14 16,-1 8-15-16,1-3 0 0,-1 7 1 15,-2 5 1-15,2 2-6 16,0 10 0-16,3 2 4 15,0 2 0-15,3 1-1 16,2-1 1-16,1-7-1 16,-1 3 0-16,0-3-1 15,0-2 1-15,1-5-4 16,2-2 1-16,2-5-7 16,6-4 1-16,8-3-5 15,2-7 1-15</inkml:trace>
  <inkml:trace contextRef="#ctx0" brushRef="#br0" timeOffset="90542.271">22206 6780 24 0,'-2'-5'12'0,"-25"5"-9"0,19 3 19 16,-7-1-20-16,-4 5 0 31,-13 21 3-31,3 1 1 16,5-4-7-16,6 1 0 15,5 0 4-15,5 2 0 16,2-6-1-16,6-6 0 0,8-2-1 16,3-7 0-16,5-7-1 15,10-7 1-15,1-2-2 16,2-5 1-16,-5 0-2 15,-3-5 1-15,-3 0-1 16,-2 2 0-16,-5 3 0 16,-1 7 1-16,-2 5 0 15,-5 4 0-15,-3 3 1 16,-3 4 0-16,-2 6-1 16,0 6 1-16,-1-3 0 15,1 8 1-15,0-7 0 16,0 2 0-16,-1 3 0 15,4 2 1-15,-4 0-1 16,-2-3 1-16,0-6 0 16,-2-1 0-16,-1-4-1 0,1-5 1 15,-1 0-1-15,1-5 0 16,2-4-1 0,0-5 0-16,0-3-3 0,5 1 1 15,6-5-5-15,7 0 0 16,6 2-4-16,5 0 0 15</inkml:trace>
  <inkml:trace contextRef="#ctx0" brushRef="#br0" timeOffset="90857.478">22421 6790 27 0,'-8'11'13'0,"-3"20"-8"0,9-22 20 0,-1 5-24 15,0 3 1-15,1-1 1 16,-1 3 0-16,0 0-4 16,3-3 1-16,-2 1 2 15,2-5 1-15,0-5-2 16,2-3 1-16,-2-4-1 16,6-7 0-16,-1-2-1 15,3-8 1-15,0-4 0 16,2-5 0-16,1 3-1 15,0 4 1-15,2 0-2 16,0 3 1-16,6 2-4 16,-4 2 0-16,1 3-5 15,0 1 0-15,0 6-2 16,0 4 0-16</inkml:trace>
  <inkml:trace contextRef="#ctx0" brushRef="#br0" timeOffset="91175.222">22601 6940 26 0,'8'5'13'0,"5"-8"-13"0,-5-4 23 15,0 0-21-15,-3-9 0 16,0 4 1-16,3-9 0 16,-2 2-4-16,-1-2 0 0,-2 2 3 15,-3 5 1-15,0 5-1 16,0 2 0-16,-3 2 0 15,-2 5 0-15,-1 5 0 16,1 2 1-16,-3 4 0 16,3 1 1-16,-1 5-1 15,6 1 0-15,0 1-1 16,3 0 0-16,2-3 0 16,1 1 0-16,-1-5-4 15,3-5 1-15,3 0-6 16,2-7 1-16,5-3-8 15,6-4 1-15</inkml:trace>
  <inkml:trace contextRef="#ctx0" brushRef="#br0" timeOffset="91612.861">22897 6757 33 0,'-18'4'16'0,"-14"8"-10"15,24-10 23-15,0 3-27 0,-3 0 0 16,1 2 1-16,2 2 1 15,0 1-5-15,3 1 1 16,2 4 3-16,0-1 1 16,1 0-3-16,4 0 1 15,4-2-1-15,-1-3 1 16,3-2-2-16,2 0 1 16,1-7-3-16,2-2 1 0,3-3-2 15,-3-2 0-15,1-2 0 16,1-3 0-16,-1-2-1 15,-4-3 1-15,-2 6 1 16,-3 1 0-16,-2 1 2 16,-3 2 1-16,0 0 1 15,0 2 0-15,0 5 1 16,0 0 1-16,3 7-1 16,2 0 1-16,0 5-1 15,1 0 1-15,2 2-2 16,-1 0 0-16,1-2-1 15,0 2 1-15,0 0-2 16,3-5 0-16,-1-2-4 16,-2-2 0-16,3-10-5 15,0-4 0-15,-1-5-6 16,9-10 1-16</inkml:trace>
  <inkml:trace contextRef="#ctx0" brushRef="#br0" timeOffset="91833.652">23209 6568 29 0,'-10'-9'14'0,"2"11"-8"0,8-2 20 16,0 3-25-16,0 1 1 16,0 6 1-16,0 4 1 15,0 0-4-15,-3 7 1 16,0 7 3-16,1 3 0 16,-1 4-1-16,-2 3 1 15,2-3-1-15,3-2 0 16,0-5-3-16,0-4 1 0,3-5-6 15,0-5 0-15,2-7-7 16,0 0 0-16,0-5-2 16,-2-9 0-16</inkml:trace>
  <inkml:trace contextRef="#ctx0" brushRef="#br0" timeOffset="91983.777">23106 6820 34 0,'-11'-7'17'0,"17"-5"-20"16,-1 10 32-16,6 0-28 15,5-1 0-15,5 1 1 16,3 0 0-16,2-1-3 16,3 1 1-16,-5-1-3 15,0-1 0-15,0-1-7 16,-1 0 0-16</inkml:trace>
  <inkml:trace contextRef="#ctx0" brushRef="#br0" timeOffset="92267.555">23498 6458 30 0,'-8'5'15'0,"10"23"-6"0,4-19 20 16,-1 5-24-16,-2 8 0 15,-1 1 2-15,1 5 1 0,0 5-10 16,-3 2 1-16,0 12 6 15,0 1 0 1,0-4-2-16,-3 1 0 0,0-3-2 16,1-2 1-16,-1-2-3 15,-2-5 0-15,-6-3-7 16,-2-4 1-16,2 0-9 16,1-7 1-16,-4 4-1 15,4 1 1-15</inkml:trace>
  <inkml:trace contextRef="#ctx0" brushRef="#br0" timeOffset="93278.087">16928 8575 30 0,'16'-7'15'0,"16"-10"-11"0,-22 12 15 16,3 1-19-1,6-3 1-15,2 2 0 16,-2 0 1-16,-3 0-3 0,-1 1 1 16,-1 4 1-16,-4-3 0 15,1 3-2-15,-3 0 1 16,-3 0-4-16,3 0 1 31,0 0-6-31,-3 0 0 16</inkml:trace>
  <inkml:trace contextRef="#ctx0" brushRef="#br0" timeOffset="100855.193">17060 8401 29 0,'-5'9'14'0,"0"5"-4"0,5-9 14 0,0-1-23 16,0 4 1-16,0 1 0 16,0-4 1-16,0-1-4 15,0 3 1-15,0 5 2 16,0 7 1-16,0 0-1 16,0 0 1-16,0-1-1 15,-3 1 1-15,3-2-2 16,0 1 1-16,0-3-1 15,0-4 1-15,3-1-2 16,-1-1 1-16,1-4-4 16,0-3 0-16,2-6-8 15,0-4 1-15,3 1-3 16,-2-4 0-16</inkml:trace>
  <inkml:trace contextRef="#ctx0" brushRef="#br0" timeOffset="101702.694">17627 8107 31 0,'-22'0'15'0,"-4"14"-7"16,23-10 25-16,-2 3-31 15,0 3 0-15,-1-1 3 16,1 3 0-16,2 7-5 16,-2 4 0-16,0 3 4 15,2 2 1-15,3 8-1 0,0-1 0 16,3-4-1-16,2-6 0 16,6 6-2-16,-1-3 0 15,-2-2 0-15,8 0 0 16,-3-7-3-16,1 0 0 15,-4-3-7-15,3-7 1 16,1-1-8-16,4-6 0 16</inkml:trace>
  <inkml:trace contextRef="#ctx0" brushRef="#br0" timeOffset="102042.385">17743 8415 43 0,'5'4'21'0,"14"-6"-15"15,-11 2 33-15,2-2-37 16,4-1 1-16,1 3 0 16,4-2 1-16,-1 0-5 15,1-1 0-15,-1-1 3 16,-2 1 0-16,0-2-2 0,0 1 1 16,-3 1-5-16,1-1 1 15,-4 1-7-15,-2 1 0 16,3 0-6-16,2-1 1 15</inkml:trace>
  <inkml:trace contextRef="#ctx0" brushRef="#br0" timeOffset="102567.778">18264 8151 45 0,'13'-14'22'0,"11"-2"-20"16,-16 9 38-16,0 2-39 15,3 0 1-15,2 0-1 16,-5 5 1-16,0 5-3 0,0 2 1 16,-3 3 1-1,0 4 1-15,-5 0-2 0,-2 2 1 16,-1 6-1-16,-5 3 0 15,0-3 0-15,-2 1 0 16,-6 5 0-16,5-2 0 16,1 0 0-16,2-2 0 15,0-3 0-15,5-2 0 16,0-1 0-16,6-6 0 16,2-5 0-16,3 0 0 0,3-2-2 15,-1 0 0-15,6-3-6 16,-2-4 1-16,1-3-7 15,4-2 0 1,2-3-1-16,0 1 0 0</inkml:trace>
  <inkml:trace contextRef="#ctx0" brushRef="#br0" timeOffset="102778.05">18621 8330 38 0,'-2'7'19'0,"15"0"-20"15,-10-5 40-15,-1 3-37 16,1-3 0-16,0 3-2 0,-1-2 1 16,1-1-8-16,2-2 1 15,3-2-6-15,3-1 1 16</inkml:trace>
  <inkml:trace contextRef="#ctx0" brushRef="#br0" timeOffset="103107.475">18817 8238 23 0,'11'-14'11'0,"7"-9"-6"0,-10 13 10 0,0-4-15 15,5-7 1 1,3-3-1-16,0 6 1 0,-5-1 0 16,-1 2 0-16,-2 6 3 15,-2 4 1-15,-1 2 1 16,-3 5 1-16,1 5 1 16,0 2 1-16,-1 4-1 15,1 6 0-15,0 2-3 16,-1 2 0-16,-2 0-2 15,0 2 0-15,0 1-3 16,0-3 1-16,0 0-7 16,0-4 1-16,0-3-9 15,6-7 1-15,2-7-4 16,5-2 1-16</inkml:trace>
  <inkml:trace contextRef="#ctx0" brushRef="#br0" timeOffset="103407.489">19137 7881 45 0,'6'4'22'0,"12"-4"-18"0,-10 5 43 16,5-5-43-16,3 5 0 31,16 25 5-31,-3 1 1 16,-8 9-12-16,0-2 0 15,-2-1 7-15,-6 3 1 0,-2 0-2 16,-3-4 0-16,-3-1-3 16,-2-2 0-16,-3 2-2 15,0-7 1-15,2-4-7 16,-2-3 0-16,0-5-7 16,0-4 0-16,3-5-6 15,-3-4 1-15,13-3 0 16,0-3 0-16</inkml:trace>
  <inkml:trace contextRef="#ctx0" brushRef="#br0" timeOffset="103906.075">19780 8071 40 0,'-2'10'20'0,"12"-8"-23"0,-5 0 43 0,3 3-35 16,3 0 1-16,2 2 1 15,6 2 0-15,-1-2-9 16,-2 3 0-16,0 1 6 16,0 1 0-16,-3-5-3 15,0 3 1-15,-2-6-3 16,-3 1 0-16,0 0-7 16,-3-5 1-16,-2 0-8 0,-1-5 0 15,1-2-1-15,0 0 0 16</inkml:trace>
  <inkml:trace contextRef="#ctx0" brushRef="#br0" timeOffset="104116.709">19950 8045 30 0,'-16'7'15'0,"2"-9"-8"0,12 7 29 15,-1 2-34-15,-2 2 1 16,0 3 2-16,-3 2 1 0,0 5-7 15,0-3 0-15,-3 1 4 16,1-1 1-16,-1 3-3 16,-2-2 1-16,5-6-7 15,3-1 0-15,5-1-9 16,5-6 0-16</inkml:trace>
  <inkml:trace contextRef="#ctx0" brushRef="#br0" timeOffset="104578.999">20249 7984 41 0,'8'-2'20'0,"2"-15"-21"0,-2 8 29 15,3 0-28-15,2-1 1 16,0-4 0-16,0-2 0 16,1 2 0-16,-4-1 1 15,-2 4 0-15,-3 1 1 16,1 6 0-16,-4-1 1 15,-2 5-1-15,3 2 0 16,0 5-1-16,-1 3 1 0,1-3 0 16,-3 4 0-16,0 6-1 15,-3 4 1-15,-2 3-1 16,0-6 0-16,2 4-1 16,0-1 0-16,3 2-1 15,0 1 1-15,0-5-3 16,0-3 0-16,0-2-5 15,-2 0 1-15,-1-2-7 16,-2-3 1-16,2-1-5 16,0-1 1-16</inkml:trace>
  <inkml:trace contextRef="#ctx0" brushRef="#br0" timeOffset="104808.951">20212 8184 47 0,'0'5'23'0,"10"-5"-20"0,-2 0 43 16,5 2-44-16,6 1 0 16,2-3 2-16,5 0 0 15,1-3-5-15,-1 3 0 16,3 0 3-16,-2 0 1 16,-1 0-2-16,-4 0 0 15,-1 0-6-15,0 0 1 16,-5 0-11-16,0 0 0 15,-6 3-2-15,-2-3 0 16</inkml:trace>
  <inkml:trace contextRef="#ctx0" brushRef="#br0" timeOffset="159668.232">17021 9769 25 0,'26'-14'12'0,"27"-9"-8"0,-37 23 12 16,5-5-16-16,8 0 0 16,0-2 0-16,-2 3 0 15,-3-1-3-15,-3 0 0 0,-3 5-4 16,1 2 0-16</inkml:trace>
  <inkml:trace contextRef="#ctx0" brushRef="#br0" timeOffset="159888.295">16994 10000 27 0,'-21'-3'13'0,"40"10"-8"16,-9-7 23-16,9-2-26 15,4-3 0-15,9 5 0 16,11-9 1-16,-4 0-4 16,-4 2 1-16,2-3 2 15,-3 3 0-15,-2-2-2 16,-3 2 0-16,0 2-5 16,-5 0 0-16,0 3-6 15,-6 2 1-15</inkml:trace>
  <inkml:trace contextRef="#ctx0" brushRef="#br0" timeOffset="161252.871">18177 9659 34 0,'0'-10'17'0,"24"-13"-18"0,-14 16 27 16,6-3-25-16,5 1 0 15,3 2 0-15,0 2 0 16,0 3-2-16,0 4 1 16,-6 5 1-16,-5 10 1 15,-5 2-2-15,-5-1 1 16,-6 4 0-16,-2 3 0 16,-3 4-1-16,-3 4 1 15,-2 2-1-15,-3 5 0 16,3-7 0-16,3-5 0 0,2-2 0 15,2 0 1-15,6-5 0 16,3-2 0-16,5-5 0 16,5-5 0-16,3-6-1 15,5-6 1-15,0 1-7 16,3-1 1-16,8-4-7 16,-3 0 1-16</inkml:trace>
  <inkml:trace contextRef="#ctx0" brushRef="#br0" timeOffset="161419.257">18650 9950 31 0,'-5'7'15'0,"13"8"-14"16,-5-18 23-16,5 3-25 0,0-4 1 15,2-1-16 1,1 5 0-16,-1-7 15 0,1 2 1 15</inkml:trace>
  <inkml:trace contextRef="#ctx0" brushRef="#br0" timeOffset="161718.996">18944 9725 21 0,'11'-33'10'0,"-6"-26"-10"0,0 47 17 15,3-7-16-15,3 3 0 0,-1 2 3 16,1 2 1-16,-3 3-4 16,0 6 0-16,-3 8 4 15,-2-3 0-15,-1 8 0 16,1 9 0-16,0 6-1 16,-1 1 0-16,1 2-2 15,2 3 0-15,-2 2 0 16,0 0 1-1,-11 12-13 1,2-5 1-16,4-5-3 16,2-7 0-16</inkml:trace>
  <inkml:trace contextRef="#ctx0" brushRef="#br0" timeOffset="161914.068">18989 10002 30 0,'-32'-12'15'0,"27"10"-11"16,5 2 23-16,0 0-25 0,5 0 0 15,3-2 1-15,3-1 0 32,13-1-4-32,0-3 1 15,-1 0 2-15,1 2 0 16,0-2-1-16,-3 0 0 16,0 0-5-16,0 2 1 15,1-4-7-15,1 9 1 16,-4-3-3-16,0-2 0 15</inkml:trace>
  <inkml:trace contextRef="#ctx0" brushRef="#br0" timeOffset="180081.263">19722 9715 35 0,'19'0'17'0,"12"-2"-11"0,-20-3 17 0,7 0-22 16,9-4 1-16,7-3 0 16,1 1 1-16,2-4-4 15,2 1 1-15,1 3 1 16,0-1 1-16,-11 2-3 15,-5-1 0-15,-3 6-5 16,-5 3 1-16,-3-1-7 16,0 10 1-16</inkml:trace>
  <inkml:trace contextRef="#ctx0" brushRef="#br0" timeOffset="180294.949">19838 9840 35 0,'6'2'17'0,"23"1"-15"0,-16-6 28 16,8 1-29-16,6-3 0 15,10-4 0-15,5-1 1 16,-2-1-3-16,-1-4 1 16,1-3-1-16,0 6 1 15,0 0-5-15,-1 0 0 16,-4 1-6-16,-6-1 0 15</inkml:trace>
  <inkml:trace contextRef="#ctx0" brushRef="#br0" timeOffset="180560.27">20280 9468 31 0,'-8'10'15'0,"30"-6"-7"0,-15 1 22 0,4 2-28 15,2 3 1-15,6 4 3 16,-1-3 0-16,1 8-7 16,-3 7 0-16,-3 2 5 15,-5 8 0-15,-8 4-1 16,-3-3 0-16,-7 1-2 16,-6-1 1-16,-5 1-2 15,-1-3 1-15,-1-9-5 16,1-2 0-16,4-5-9 15,7-1 1-15,11-1-3 16,8-5 1-16</inkml:trace>
  <inkml:trace contextRef="#ctx0" brushRef="#br0" timeOffset="181265.525">21034 9452 34 0,'-10'5'17'0,"7"13"-17"16,3-6 31-16,0 2-29 16,0 3 0-16,0 4 1 15,0 5 0-15,-2 2-4 16,2 0 0-16,0-2 3 15,0 5 0-15,0-1-1 16,-3-2 0-16,3-2-1 0,-3-7 1 16,1 0-2-16,2-10 1 15,0-4-2-15,0-7 0 16,0-10 0-16,0 2 0 16,0-20 0-16,0-10 0 15,5-9 1-15,0-8 0 16,3-2 1-16,3 5 0 15,2 10-1-15,3 1 1 16,2 6 0-16,3 6 1 16,3 5-1-16,0 7 1 15,0 8 0-15,-3 3 0 16,-2 6 0-16,-1 7 1 0,-2 0-1 16,-3 9 0-16,-5 4 1 15,-8 6 0-15,-2 2 0 16,-6 4 0-16,-3-4-1 15,-5 3 1-15,-5-4-1 16,0-8 0-16,2-3 0 16,1 0 0-16,2-5-3 15,3 1 1-15,2-3-5 16,3-2 1-16,3-1-8 16,7-1 1-16,4-1-1 15,4-7 1-15</inkml:trace>
  <inkml:trace contextRef="#ctx0" brushRef="#br0" timeOffset="181659.914">21609 9226 31 0,'-3'-9'15'0,"-10"2"-13"0,7 7 30 16,-4 4-30-16,-1 6 1 15,-2 1 0-15,-3 4 1 16,3 1-5-16,0 5 0 16,2 5 4-16,3 0 0 15,3 0-2-15,0 2 1 0,2-4 0 16,3 1 0-16,3-6-1 16,2 0 0-16,3-5 0 15,2-4 0-15,4-6 0 16,1-4 0-16,1-4 0 15,0-6 0-15,-5-6 0 16,-1-3 1-16,-2-2-1 16,-2-8 1-16,-4 4-1 15,1-4 0-15,0 4-1 16,2 1 0-16,0 3-4 16,0 2 0-16,3 3-5 15,0 1 0-15,3 6-6 16,10 4 0-16</inkml:trace>
  <inkml:trace contextRef="#ctx0" brushRef="#br0" timeOffset="182046.449">21958 9165 29 0,'-6'0'14'0,"-9"-2"-8"0,7 2 19 15,0 0-23-15,-3 0 0 16,1 2 0-16,-1 5 1 16,0 2-4-16,3 3 1 15,1 0 2-15,1 2 0 16,4 0-1-16,-1 3 0 0,3 1 0 16,0 6 0-1,3-1 0-15,2 1 0 0,0-1 0 16,0 1 0-16,-2-3 0 15,0 3 0-15,-3-1 0 16,-3 1 1-16,-2-3-1 16,0-5 1-16,-1-2-1 15,1-2 0-15,-6-2-1 16,3-3 1-16,0 0-4 16,6-3 1-16,-1-4-4 15,6-2 1-15,2-5-4 16,0-7 0-16,3-5-4 15,3-2 0-15</inkml:trace>
  <inkml:trace contextRef="#ctx0" brushRef="#br0" timeOffset="182262.481">22016 9271 27 0,'3'-3'13'0,"-1"15"-7"0,-2-10 21 15,0 3-25-15,0 5 1 16,0 4 2-16,-2 2 1 15,2 5-7-15,0-2 1 16,0 2 4-16,0 0 0 16,0-2-1-16,0-5 0 15,0 1-3-15,0-4 0 16,2-4-7-16,4-7 1 0,2-2-7 16,-1-3 0-16</inkml:trace>
  <inkml:trace contextRef="#ctx0" brushRef="#br0" timeOffset="182394.78">22106 9165 29 0,'-3'0'14'0,"3"-5"-15"16,3 5 19-16,0-7-22 16,2 5 0-16,3-1-11 15,5 3 0-15</inkml:trace>
  <inkml:trace contextRef="#ctx0" brushRef="#br0" timeOffset="182567.339">22373 8852 41 0,'-10'21'20'0,"-1"15"-21"0,11-22 39 16,0 9-36-16,0 5 1 15,0 10 1-15,-3-5 0 16,1 5-6-16</inkml:trace>
  <inkml:trace contextRef="#ctx0" brushRef="#br0" timeOffset="182834.487">22254 9224 36 0,'0'-3'18'0,"3"1"-13"16,2 0 19-16,6-3-24 15,2 0 0-15,5-2 0 16,4 0 1-16,1-2-2 15,1 4 0-15,-3 0-5 16,1 3 0-16,-1-3-4 16,0 5 0-16</inkml:trace>
  <inkml:trace contextRef="#ctx0" brushRef="#br0" timeOffset="183053.336">22606 9123 27 0,'-8'16'13'0,"5"-2"-4"0,3-7 20 16,-2 3-26-16,2 4 0 15,-3 2 1-15,0 3 1 16,1-3-6-16,-1 3 1 16,1 2 3-16,-1-4 1 15,0-3-5-15,-2 0 0 0,5-7-9 16,0-2 1-16,8-5-4 15,0-5 1-15</inkml:trace>
  <inkml:trace contextRef="#ctx0" brushRef="#br0" timeOffset="183504.789">22632 9052 30 0,'-7'-5'15'0,"7"10"-14"0,0-5 25 0,2 2-26 15,6-2 1-15,-3 0-9 16,1 0 0-16,2 5 3 16,5 0 0-16</inkml:trace>
  <inkml:trace contextRef="#ctx0" brushRef="#br0" timeOffset="183952.708">22791 9078 37 0,'-2'7'18'0,"4"14"-20"0,1-14 32 16,0 0-29-16,2 0 0 16,0 5 1-16,0 2 1 15,1 3-3-15,-4 1 0 16,1 1 2-16,-3 0 1 15,0-5-1-15,0 0 0 0,0-2-1 16,0-3 1-16,0-2-1 16,0-2 0-16,3-2-1 15,-1-3 1-15,4 2-1 16,-1-2 0-16,3-5-1 16,2-2 0-16,1-5 0 15,0 1 0-15,-1-4-2 16,1-1 0-16,-1 2-2 15,-2 5 0-15,3-3-5 16,-1-2 1-16,4 4-3 16,-1-2 1-16</inkml:trace>
  <inkml:trace contextRef="#ctx0" brushRef="#br0" timeOffset="184448.983">22979 9315 24 0,'-8'7'12'0,"35"-4"-2"0,-14-8 19 0,0-2-28 15,0 0 0 1,3-5 1-16,3-4 0 0,2-3-2 16,0-5 0-16,0 8 1 15,0-5 1-15,-2 0-1 16,-6-3 0-16,-5 3 0 16,-3 4 0-16,-5 6 0 15,-5-1 0-15,-3 5 0 16,-2 2 0-16,-4 5 0 15,1 5 0-15,0 2 0 16,0 5 1-16,2-1-1 16,3 6 1-16,0 2-1 15,5 4 0-15,1 1 0 16,-1-3 0-16,3 2-1 16,5-1 0-16,6-4 0 15,5 1 0-15,2-7-4 0,4-3 1 16,1-6-7-16,4-6 0 15,2-1-3 1,-8-1 0 0</inkml:trace>
  <inkml:trace contextRef="#ctx0" brushRef="#br0" timeOffset="185124.717">22341 9083 17 0,'3'-5'8'0,"8"19"-1"0,-6-12 9 16,0-2-13-16,1 7 1 0,-4 0 2 16,1 3 0-16,-3-3-7 15,-3 2 0-15,1 5 5 16,-1 5 0-16,-2 0-2 16,2 2 1-16,0-2-2 15,1 2 0-15,-1 0 0 16,3 5 0-16,0-2-1 15,0-3 1-15,0 0-1 16,0 3 0-16,0-6 0 16,0 1 0-16,0-5-3 15,0-2 0-15,3-2-6 16,2-3 0-16,3 0-2 16,0 0 1-16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03:59.87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16558 7069 24 0,'0'-4'12'0,"13"-27"-7"0,-10 22 13 0,-1-3-16 16,1 0 0-16,-3 0 2 16,-3 3 0-16,-2 0-5 15,-3 2 0-15,0 4 3 16,-3 3 1-16,1 7-2 16,-1 3 0-16,3 6-1 15,0 1 0-15,3 1-1 16,0 4 1-16,2 1-1 15,0 3 1-15,6-3-1 16,0 6 1-16,5-1 0 16,2 2 0-16,1-1 0 15,-1-3 1-15,1-1 0 16,-6 1 1-16,-2-5 0 16,-3 3 0-16,-5 2 0 15,-3-7 0-15,-3-3 0 0,1-2 1 16,2-2-1-16,-3-3 0 15,0-2-1-15,1-2 0 16,2 0-2-16,0-5 0 16,5-2-7-16,6-8 1 15,8-2-6-15,2-2 1 16</inkml:trace>
  <inkml:trace contextRef="#ctx0" brushRef="#br0" timeOffset="435.621">16912 7227 24 0,'-13'-17'12'0,"8"13"-7"15,5 4 16-15,0 0-20 16,-6-3 0-16,-2 3 1 16,-2 0 1-16,-3 5-3 15,-1 2 0-15,-1 5 2 0,4 4 0 16,3 3 0-16,3 0 0 15,-1 0-1-15,6 0 0 16,6-1-1 0,2 4 1-16,2-4-1 0,6-1 1 15,-3-8-1-15,-2-2 1 16,2-4-1-16,0-6 0 16,3 1-2-16,0 0 1 15,0-3-6-15,0 0 1 16,2 1-5-16,-2-1 1 0</inkml:trace>
  <inkml:trace contextRef="#ctx0" brushRef="#br0" timeOffset="840.711">17232 7180 23 0,'-29'12'11'0,"-8"6"-9"0,32-15 17 15,-3 6-19-15,3 3 1 16,-1 0 0-16,4 2 1 15,4 0-2-15,1 0 0 16,5 3 2-16,3-6 0 16,-1 1-1-16,1-3 0 15,2-4 0-15,5-2 1 16,-2-6-1-16,-2-4 0 16,-1-5-1-16,-3-2 1 15,-2-2 0-15,0-1 0 0,-2 3-1 16,-1 2 1-16,-3 1-4 15,1-1 1-15,0 0-7 16,2 3 0-16</inkml:trace>
  <inkml:trace contextRef="#ctx0" brushRef="#br0" timeOffset="1125.954">17351 7133 31 0,'-2'21'15'0,"-1"12"-13"15,3-28 23-15,0 2-24 16,3 4 0-16,-1 6 1 16,1-1 0-16,2 1-3 15,-2-3 1-15,2 0 1 16,-2-2 1-16,0-5-1 16,-1-2 1-16,-2-5-2 15,5-7 1-15,1-5 0 16,-1-5 0-16,0 1-1 0,1-3 1 15,2-2-1-15,2-3 1 16,1-1-2-16,2 6 1 16,0 0-5-16,0 0 1 15,1 3-7-15,2 6 0 16</inkml:trace>
  <inkml:trace contextRef="#ctx0" brushRef="#br0" timeOffset="1470.486">17653 7234 29 0,'13'-9'14'0,"11"-3"-14"0,-16 2 19 0,-3-1-18 16,1-6 0-16,-1-2 0 15,0 1 1-15,-2-1-3 16,-3 5 1-16,0 0 1 15,0 4 0-15,-5 5 0 16,-3 3 1-16,-3 2 0 16,0 5 0-16,3 4 0 15,1 5 0-15,4 3-1 16,6-1 1-16,2 5-2 16,3-2 1-16,0 0 0 15,-3 0 0-15,3-3-1 16,3-2 1-1,15-14-9-15,3-7 0 16,3-2-2-16,-6-5 0 16</inkml:trace>
  <inkml:trace contextRef="#ctx0" brushRef="#br0" timeOffset="1726.88">18113 6662 31 0,'-13'5'15'0,"0"7"-13"0,10-5 26 0,-2 9-27 15,0 1 1-15,-1 9 0 16,1 7 0-16,5 2-3 16,-3 5 1-16,3 2 1 15,3 1 1-15,2-3-1 16,3 0 0-16,3-3-1 15,0-6 1-15,-4-3-5 16,4-4 1-16,5 1-8 16,8-3 1-16</inkml:trace>
  <inkml:trace contextRef="#ctx0" brushRef="#br0" timeOffset="1981.779">18357 6978 34 0,'-5'7'17'0,"26"9"-10"0,-11-9 24 16,6 3-29-16,3 1 0 16,4-1 2-16,-1 4 0 15,-4 0-5-15,1 0 1 16,2 3 2-16,0-1 0 15,0-2-1-15,0-2 0 16,1 0-7-16,-4-8 1 0,1-1-8 16,-4-3 0-16</inkml:trace>
  <inkml:trace contextRef="#ctx0" brushRef="#br0" timeOffset="2177.476">18661 6978 38 0,'-32'11'19'0,"-10"20"-14"16,34-22 28-16,0 1-33 16,3 2 1-16,0 2-1 15,-3 2 1-15,-3 3-1 16,3 0 1-16,0-3-2 16,0 1 1-16,0-6-6 15,3-1 0-15,10-3-6 16,1-7 0-16</inkml:trace>
  <inkml:trace contextRef="#ctx0" brushRef="#br0" timeOffset="2446.62">18817 6660 41 0,'32'7'20'0,"13"36"-21"0,-32-29 35 16,-2 7-32-16,-1 7 1 16,4 5 1-16,-1 5 0 15,-3 4-5-15,-2-2 1 0,-2-2 2 16,-4 2 1-16,-2-3-2 16,-2-2 0-16,-4-4-4 15,4-3 1-15,-4 3-10 16,1-3 0-16,0 0-2 15,-3-4 0-15</inkml:trace>
  <inkml:trace contextRef="#ctx0" brushRef="#br0" timeOffset="2851.857">17291 8052 36 0,'15'0'18'0,"12"-16"-19"15,-11 11 33-15,5-4-32 16,5 2 1-16,1 0-1 15,-1-3 1-15,3 3-7 16,-5 0 0-16,0 5-4 16,-8 2 0-16</inkml:trace>
  <inkml:trace contextRef="#ctx0" brushRef="#br0" timeOffset="3033.125">17396 8170 29 0,'-5'12'14'0,"39"-24"-6"16,-20 10 21-16,2-1-28 16,2-1 1-16,11-3 0 0,0 2 0 15,0-2-4-15,3-3 1 16,-3 1-8-16,-5-3 0 16,5 3-2-16,0 4 1 15</inkml:trace>
  <inkml:trace contextRef="#ctx0" brushRef="#br0" timeOffset="19696.206">14195 9492 37 0,'-27'-64'18'0,"-2"-37"-17"16,19 71 19-16,-6-6-21 15,-5-6 1-15,-8-7 0 16,-16-10 0-16,-14 5 0 0,-17 11 0 15,-14 10 0 1,-16 12 0-16,-8 21 0 0,-16 19 0 16,3 12 0-16,3 9 0 15,16 16 0-15,4 15 1 16,15 6 0-16,14-1 0 16,23 13 0-16,12 0 0 15,27 3 0-15,23-3 0 16,11-9 0-16,30-2 0 15,28-10 0-15,16-9 0 16,32-7 0-16,8-15 1 16,109-37 0-1,-46-21 0-15,-29-2 0 16,-34-15 0-16,-32-16 0 16,-23-10 0-1,-19-4-3-15,-22 2 1 0,-17-2-4 16,-14 0 0-1</inkml:trace>
  <inkml:trace contextRef="#ctx0" brushRef="#br0" timeOffset="26001.31">13507 4847 47 0,'0'0'23'0,"-161"9"-23"0,118 1 24 0,-23 8-24 15,-19 13 0-15,-2 11 0 16,0 20 1-16,-6 10-1 16,9 13 0-16,9 7 0 15,20 9 0-15,18 2 0 16,21-4 0-16,27-5-1 15,23-2 1-15,19-10 0 16,24-13 1-16,15-15 0 16,14-14 1-16,16-12 0 15,-3-12 1-15,0-16-1 16,0-21 1-16,-5-5-1 16,-16-14 1-16,-11-16-1 15,-13-17 0-15,-16-12-1 16,-10-4 1-16,-11-8-2 15,-13 1 1-15,-14 0-3 16,-10 11 0-16,-5 7-3 16,-11 10 0-16,-10 9-5 15,-9 12 1-15,-4 12-6 0,-1 9 1 16</inkml:trace>
  <inkml:trace contextRef="#ctx0" brushRef="#br0" timeOffset="31947.615">18246 7591 28 0,'-21'22'14'0,"5"-4"-8"0,13-8 14 15,0 6-19-15,1 3 1 16,-1 5 0-16,0 13 1 16,1-1-4-16,2 4 1 15,0 7 2-15,2-5 0 0,4-11-1 16,2 1 1-16,2-1-1 16,1 0 0-16,-1-1-2 15,6-9 0-15,-3-2-5 16,3-7 0-16,3 0-4 15,7-5 0-15</inkml:trace>
  <inkml:trace contextRef="#ctx0" brushRef="#br0" timeOffset="32309.145">18513 7940 26 0,'5'0'13'0,"14"-10"-7"0,-19 10 19 15,5-2-23-15,3-3 0 16,3 0 1-16,2 1 1 16,0 1-5-16,3-1 1 15,2-3 2-15,-2 4 1 16,0 1-2-16,-5-3 1 0,2-2-4 16,-5 2 1-16,2 3-8 15,-2-3 1-15,3 3-3 16,-3 2 0-16</inkml:trace>
  <inkml:trace contextRef="#ctx0" brushRef="#br0" timeOffset="32998.595">19021 7639 30 0,'10'-10'15'0,"14"-6"-13"0,-16 9 27 0,3 0-28 16,2-1 1-16,3 4 0 16,-3 4 1-16,0 2-4 15,-2 5 1-15,-3 3 2 16,-3-3 1-16,-2 2-2 15,-6 8 0-15,-2 1 0 16,0 4 1-16,-3-4-2 16,-3 1 1-16,1-2-1 15,-1-1 0-15,0-2 0 16,1-2 0-16,2-5 0 16,5 0 0-16,1-2-1 15,7-1 1-15,3-1-1 16,5-3 1-16,0 0-1 15,0 2 1-15,3-2 0 16,0 5 0-16,3-3 0 16,-3 8 0-16,-3-1 0 0,-3 5 0 15,-2 0 0-15,-2 0 0 16,-6 3-1-16,-3 2 1 16,-5-1 0-16,0 1 0 15,-2 0 0-15,-6-2 1 16,2-3-1-16,-1 0 1 15,-1-5-1-15,2-2 1 16,1-4-2-16,3-3 1 16,-1-3-6-16,8-4 1 15,3 0-7-15,11 0 1 16</inkml:trace>
  <inkml:trace contextRef="#ctx0" brushRef="#br0" timeOffset="33224.942">19373 7937 34 0,'-3'10'17'0,"1"-3"-21"15,2-7 26-15,0 2-30 16,2-2 1-16,3 2-10 16,6 1 1-16</inkml:trace>
  <inkml:trace contextRef="#ctx0" brushRef="#br0" timeOffset="34334.058">19719 7552 35 0,'6'-22'17'0,"12"6"-17"15,-12 11 31-15,1 0-30 16,-1 1 0-16,2 1 2 16,0 3 0-16,0 5-4 0,-1 5 1 15,1 1 2-15,-2 6 1 16,-6-1-1-16,0-2 0 15,-3 5-1-15,-2 2 1 16,2-2 0-16,0-5 0 16,1 0-2-16,-1-2 0 15,1-5 0-15,2 0 1 16,0-2-2-16,0-5 1 16,5-2-1-16,5-1 1 15,4 1 0-15,2 4 0 16,5-2-1-16,-3 3 1 0,1 4-1 15,-3 2 1-15,-1 3 0 16,-4 2 0-16,-3 2 0 16,-8 3 1-16,-5 2 0 15,-3 3 0-15,-5-3-1 16,-3-2 1-16,-3-3 0 16,3 1 0-16,0-3-1 15,1-5 1-15,4 1-4 16,3-6 0-16,3-1-6 15,2-3 0-15,8-3-5 16,3-4 0-16</inkml:trace>
  <inkml:trace contextRef="#ctx0" brushRef="#br0" timeOffset="34802.726">20137 7394 31 0,'-7'-9'15'0,"30"51"-2"15,-15-30 23-15,0 4-33 16,0 5 0-16,0 7 1 15,3-2 0-15,-1 10-5 16,3 1 0-16,-5-1 4 16,-5-1 0-16,-3 2-1 15,-5 3 1-15,-6-4-2 16,6-3 1-16,-6-5-5 16,1-5 1-16,-1-1-7 0,3-6 1 15,11-4-7-15,5-5 0 16</inkml:trace>
  <inkml:trace contextRef="#ctx0" brushRef="#br0" timeOffset="35117.168">20563 7639 41 0,'32'11'20'0,"-21"10"-21"16,-3-11 33-16,2-1-32 15,4 3 1-15,1-3 2 16,1 1 1-16,0-1-4 15,-3 1 0-15,-2-1-1 16,-3-2 1-16,0-5-6 16,-3-2 0-16,0 3-7 15,-5-3 0-15</inkml:trace>
  <inkml:trace contextRef="#ctx0" brushRef="#br0" timeOffset="35489.044">20682 7615 36 0,'0'0'18'0,"-7"7"-14"0,4-7 28 0,-2 2-29 15,-1 5 1-15,1 1 1 16,0 1 0-16,-1 0-7 16,1 5 0-16,0 1 5 15,2-1 0-15,1-3-2 16,-4 1 1-16,-2-2-3 15,3-3 1-15,-3 0-5 16,3 0 0-16,5-3-9 16,8-1 1-16,2-3-1 15,4-5 0-15</inkml:trace>
  <inkml:trace contextRef="#ctx0" brushRef="#br0" timeOffset="35895.894">21000 7591 34 0,'13'-7'17'0,"-10"-16"-23"0,2 11 34 16,3-2-28-16,5-2 1 15,1-6-1-15,1 1 0 16,1 0 0-16,-2 5 0 0,-4 4 1 16,-2 5 1-1,-3 2 0-15,-5 5 0 0,0 0 1 16,0 7 0-16,-2 3 0 16,2 1 1-16,0 3-1 15,0 8 1-15,0 1-2 16,0 3 1-16,0-5-1 15,-3 0 0-15,3 0-1 16,0 1 1-16,0-4-4 16,0-1 1-16,0-1-5 15,0-4 1-15,0-2-7 16,3-3 1-16,-1 2-4 16,1-2 1-16</inkml:trace>
  <inkml:trace contextRef="#ctx0" brushRef="#br0" timeOffset="36108.028">21048 7744 30 0,'0'5'15'0,"10"-12"-10"0,-2 7 26 16,0 0-29-16,5 0 1 16,3 0 1-16,3-2 0 15,2-1-6-15,0-1 1 16,0-1 3-16,0 0 1 15,3 0-4-15,0 1 1 16,-3-1-6-16,3 0 0 16,0 3-6-16,0 2 0 15</inkml:trace>
  <inkml:trace contextRef="#ctx0" brushRef="#br0" timeOffset="36590.11">17836 8897 31 0,'21'0'15'0,"37"-17"-11"0,-37 13 22 0,11-3-25 16,2-3 0-16,-5 1 1 16,0-1 0-16,1 1-3 15,-1 0 1-15,-6-1 0 16,1 3 1-16,-5 0-7 15,-3 0 1-15,-3 2-6 16,-2 3 1-16</inkml:trace>
  <inkml:trace contextRef="#ctx0" brushRef="#br0" timeOffset="36830.381">18095 8638 29 0,'-16'28'14'0,"24"8"-9"0,-5-29 22 16,-1 9-25-16,4 3 0 15,-1 4 1-15,0 3 0 16,0-5-4-16,-2-4 1 16,0 4 2-16,-1 3 0 15,-2-6-3-15,0 4 0 16,3-1-8-16,2-5 0 15,-5-2-3-15,-2 3 1 16</inkml:trace>
  <inkml:trace contextRef="#ctx0" brushRef="#br0" timeOffset="39139.045">18955 8756 29 0,'0'-7'14'0,"13"-26"-7"16,-8 16 14-16,6-2-20 15,2-2 0-15,0-7 0 16,1 2 1-16,-1 3-2 16,0 4 0-16,-2 0 3 15,-3 5 0-15,-3 7 0 16,0 7 1-16,-2 7 0 0,-1 5 1 16,-2 2-1-16,0 5 0 15,0-1-1-15,0 6 0 16,-2-1-1-16,-1 1 1 15,0 4-2-15,3 3 1 16,0-5-1-16,0-1 0 16,0-3-3-16,0-4 0 15,0-1-6-15,3-5 0 16,2-5-7-16,6-7 0 0</inkml:trace>
  <inkml:trace contextRef="#ctx0" brushRef="#br0" timeOffset="39394.804">19362 8680 38 0,'-5'24'19'0,"2"-3"-15"15,6-19 27-15,0 1-31 16,-1-1 1-16,1 0-1 16,-3 1 1-16,0-3-2 15,0 0 0-15,0 0-4 16,0-7 0-16,3 0-7 0,4-3 0 16</inkml:trace>
  <inkml:trace contextRef="#ctx0" brushRef="#br0" timeOffset="39800.428">19457 8471 34 0,'-5'7'17'0,"5"-9"-13"0,0 2 25 0,0 4-27 15,0 1 0-15,0 2 3 16,3 0 0-16,-3 5-5 16,2 0 0-16,-2-5 3 15,3 2 1-15,5 1-1 16,-3-3 0-16,3 0-2 16,3 0 1-16,-1-2-2 15,4 2 1-15,2 0-1 16,-1 0 0-16,-1 0 0 15,4 5 0-15,1-1 0 16,-3 1 1-16,-6 5-1 16,-2-1 0-16,-8-4 1 15,0 0 0-15,-3-3-1 16,-2 3 1-16,-3-3-4 16,0-2 0-16,-2-2-7 15,-1-3 1-15,3 3-6 0,0-10 1 16</inkml:trace>
  <inkml:trace contextRef="#ctx0" brushRef="#br0" timeOffset="39995.703">19518 8431 36 0,'3'-2'18'0,"26"-12"-15"0,-18 9 29 0,2-2-32 16,5 0 1-16,4 0 0 15,1 0 1-15,1 0-6 16,0 0 1-16,-5 0-8 16,2 2 1-16,5 0-1 15,1-4 0-15</inkml:trace>
  <inkml:trace contextRef="#ctx0" brushRef="#br0" timeOffset="40523.195">20317 8506 46 0,'11'22'23'0,"10"-13"-25"15,-13-4 48-15,3 4-45 16,2-2 0-16,8 3 1 15,0-1 0-15,0 0-3 16,-2 1 1-16,-3-1 0 16,-3 1 1-16,-2-3-7 15,-3-5 1-15,-1 0-9 16,1-4 1-16,0-5-2 16,0-5 0-16</inkml:trace>
  <inkml:trace contextRef="#ctx0" brushRef="#br0" timeOffset="40687.073">20542 8462 38 0,'-18'2'19'0,"-9"14"-19"0,19-6 37 15,-2 2-35-15,-1-1 0 16,1 4 1-16,-1-1 0 16,0 2-5-16,1 1 1 15,2-1-3-15,0-2 0 16,3 3-9-16,2-3 1 15</inkml:trace>
  <inkml:trace contextRef="#ctx0" brushRef="#br0" timeOffset="41165.183">20870 8342 43 0,'32'-5'21'0,"2"-2"-16"15,-23 7 34-15,2 0-38 16,1 2 1-16,-4 3 0 16,-5 0 1-16,1 4-4 15,-4 1 1-15,4 1 1 0,-4 3 1 16,-4 1-1-16,-4 1 0 15,-2 3-1-15,-7 2 0 16,-4 0 0-16,0 3 1 16,1-6-1-16,5 6 0 15,2-5 0-15,3 0 0 16,6-3 0-16,2-2 0 16,5 0 0-16,8-2 0 15,0-5 0-15,3 0 1 16,3 0-1-16,-6-2 1 15,3-3-1-15,-3-2 1 0,3-2-1 16,0 0 0-16,2-1 0 16,1-1 0-16,-3-1-4 15,0 2 0-15,-3-1-4 16,0 1 0-16,-2 1-6 16,-3 0 0-16,0-1-1 15,-3 1 0-15</inkml:trace>
  <inkml:trace contextRef="#ctx0" brushRef="#br0" timeOffset="42263.164">17777 9823 40 0,'14'-11'20'0,"17"-3"-15"0,-17 9 21 15,4-7-25-15,3 5 0 16,6-5 0-16,2 5 0 0,3 0-2 16,-6 2 1-16,-2 3-4 15,-6 0 1-15,-4 4-9 16,-6 5 0-16</inkml:trace>
  <inkml:trace contextRef="#ctx0" brushRef="#br0" timeOffset="42428.679">17833 9979 38 0,'-11'14'19'0,"40"-17"-19"15,-18 3 29-15,8 0-28 16,4-4 1-16,9-3-4 16,5-3 1-16,-2-2-7 15,-6 3 1-15,2 0-4 16,1-1 1-16</inkml:trace>
  <inkml:trace contextRef="#ctx0" brushRef="#br0" timeOffset="44186.329">18777 9790 37 0,'0'8'18'0,"30"-6"-13"0,-20-4 18 16,6 2-22-16,5 0 0 16,0-5 0-16,-5 0 1 15,0 0-3-15,3 1 1 0,-1-1 1 16,-2-2 1-16,0 0-2 16,0 2 1-16,-3 3-6 15,3-1 0-15,2-1-6 16,1 1 0-16</inkml:trace>
  <inkml:trace contextRef="#ctx0" brushRef="#br0" timeOffset="45112.906">19693 9440 37 0,'-19'-35'18'0,"-15"14"-13"0,23 14 28 15,-7 7-31-15,-3 7 1 16,-3 2 1-16,0 5 1 16,-2 7-6-16,-1 8 0 0,6-4 4 15,0 6 0-15,8 2-2 16,2 2 1-16,8-4-1 15,9-1 0-15,4-1-1 16,9-1 1-16,5-7-1 16,-3-5 0-16,0-6 0 15,3-8 0-15,0-9 0 16,-3-2 0-16,0-8 0 16,0-6 0-16,0-3 0 15,-5 5 1-15,-3-5-1 16,-2-5 1-16,-3 3-4 15,-3 4 0-15,-2 6-5 16,-1-1 1-16,6 5-8 16,0 2 0-16,-2 5 0 15,-1 2 1-15</inkml:trace>
  <inkml:trace contextRef="#ctx0" brushRef="#br0" timeOffset="45282.911">19849 9694 29 0,'-11'17'14'0,"11"-10"-14"0,0-7 28 16,0 0-29-16,0 0 0 16,8 0-17-16,3 0 1 0</inkml:trace>
  <inkml:trace contextRef="#ctx0" brushRef="#br0" timeOffset="45729.193">20164 9330 37 0,'18'-12'18'0,"-4"-7"-15"16,-9 19 29-16,3 0-30 15,2 0 0-15,1 0 2 16,-3 2 0-16,0 8-5 16,-3 1 1-16,-2 4 2 15,-3 1 1-15,0 3-1 16,-3 2 0-16,3-5-3 16,0 1 1-16,3-3-2 0,2 0 1 15,0-2-1-15,3 0 0 16,0-3 0-16,3 3 0 15,2-3 1-15,0 5 0 16,1-4 0-16,-1-1 1 16,0 3 0-16,0 2 0 15,-2 3 0-15,-1-1 1 16,-4 3 1-16,-6 0 0 16,-3-3 1-16,-5-2 1 15,-5-2 0-15,-3 2 0 16,0-2 0-16,-2-5 0 0,2-2-2 15,0-3 0-15,3-2-6 16,2-2 0-16,6-3-11 16,7-5 1-16</inkml:trace>
  <inkml:trace contextRef="#ctx0" brushRef="#br0" timeOffset="65146.372">21122 9449 30 0,'13'-2'15'0,"21"-12"-8"16,-23 9 16-16,2 1-20 16,11-3 0-16,5-1 0 15,5-3 1-15,-2 1-5 16,5-6 0-16,-2 4 3 0,-1 0 1 15,0 3-2-15,-2 0 0 16,-3 4 0-16,-2-2 0 16,-6 7-4-16,-3-3 1 15,-4 3-6-15,-6 3 0 16,-3 1-4-16,-5 4 1 16</inkml:trace>
  <inkml:trace contextRef="#ctx0" brushRef="#br0" timeOffset="65418.024">21238 9539 26 0,'-13'0'13'0,"29"0"-7"15,-8 0 20-15,8-3-24 16,7-1 1-16,6 1 0 15,-5-4 1-15,8 3-5 16,0-6 0-16,5 1 3 16,0-1 1-16,0 1-2 15,-5-3 0-15,-3 3-4 16,3-3 0-16,-9-2-8 16,1 2 1-16,0 0-1 15,-8 3 0-15</inkml:trace>
  <inkml:trace contextRef="#ctx0" brushRef="#br0" timeOffset="65667.08">21640 9250 29 0,'-5'0'14'0,"21"4"-11"0,-11-4 29 16,3 3-29-16,3-1 0 15,5 3 1-15,2 2 1 16,1 2-5-16,-4-2 0 15,-4 10 4-15,0 1 0 16,-6 4-1-16,-5 3 0 16,-8 6-1-16,-5 0 1 15,0-1-3-15,-6-6 1 0,3-3-4 16,0-2 1-16,3-3-5 16,2-2 0-16,4-2-8 15,4 0 1-15</inkml:trace>
  <inkml:trace contextRef="#ctx0" brushRef="#br0" timeOffset="66673.056">22320 9151 29 0,'-2'9'14'0,"2"8"-7"0,-3-6 19 15,3 6-24-15,0 4 0 16,0-2 1-16,0 7 0 15,3 4-4-15,-3 1 0 16,0-3 3-16,0 5 0 16,0-7-1-16,-3 2 1 15,0-2-2-15,1-7 0 16,-1-5-2-16,0-2 0 0,1-8-1 16,-1-6 0-16,3-7-1 15,0-8 0-15,3-4 1 16,-3-7 0-16,2 0 1 15,1-10 1-15,2-2 1 16,6 2 0-16,2 3 0 16,3 2 1-16,3 0 1 15,-1 7 0-15,3-2 0 16,-2 9 0-16,5 7 0 16,-1 3 1-16,-4 7-1 15,-6 4 0-15,-5 7 0 16,-5 1 0-16,-3 2-1 15,-3 4 1-15,-5 5-1 16,-2 0 0-16,-4-2 0 16,-2 0 0-16,1-2-1 15,-1-3 1-15,2-5-1 0,1-2 0 16,3-2-3-16,2-5 0 16,2-3-5-16,4-1 0 15,7-1-4-15,3-2 0 16</inkml:trace>
  <inkml:trace contextRef="#ctx0" brushRef="#br0" timeOffset="67062.853">22524 9290 18 0,'19'-5'9'0,"18"-12"-2"16,-27 10 10-16,6 0-15 15,-3-2 1-15,0-3 1 16,1-4 1-16,-1 2-7 16,3-8 1-16,0 1 3 15,0-2 1-15,-6 4-1 16,-5 5 0-16,-5 0-1 16,-5 4 0-16,-3 6 0 15,0 4 0-15,-2 7 0 16,-1 4 0-16,-2 1 1 15,0 2 0-15,-1 3 0 16,4 1 1-16,5 6-1 16,5-5 0-16,2 0 0 15,6-1 0-15,-3-3-1 16,1-6 0-16,2 0-1 16,0-4 0-16,2 0-1 0,3-1 0 15,3-4-6-15,3-2 1 16,2-3-6-16,3-2 0 15</inkml:trace>
  <inkml:trace contextRef="#ctx0" brushRef="#br0" timeOffset="68069.13">22598 9108 24 0,'-5'15'12'0,"-6"8"-8"0,9-18 15 16,-4 7-17-16,1-1 0 15,0 6 0-15,2 2 1 16,0-1-4-16,1-4 1 16,-1 1 3-16,0-1 0 0,3-3-1 15,-5-1 0-15,3-5-1 16,-1-3 1-16,0-2-1 15,3 0 1-15,-2-5-1 16,4-7 0-16,1-4-1 16,0-3 0-16,-1 0 0 15,3 5 1-15,1 3-1 16,2-4 0-16,0 1 0 16,0 3 0-16,-1-4-1 15,1 4 1-15,6 4-4 16,-1-3 0-16,-3 1-7 15,4 2 1-15</inkml:trace>
  <inkml:trace contextRef="#ctx0" brushRef="#br0" timeOffset="68819.993">23082 9054 30 0,'0'-9'15'0,"-13"9"-11"16,8 2 21-16,-6 3-23 15,-2 4 1-15,-6 3 0 16,1 5 1-16,2-3-5 16,0 2 0-16,6 1 3 15,2-1 1-15,2 3-2 16,6-7 1-16,3-3-1 0,5-2 0 16,5-7-1-16,3-5 1 15,3-4-2-15,-4-5 0 16,1-14-2-16,-2-3 0 15,-1 1-2-15,-3-6 1 16,-2 6-1-16,0 1 1 16,-3 8 1-16,-2 3 0 15,0-1 2-15,-1 5 0 16,-2 4 2-16,0 3 0 16,0 0 2-16,0 7 0 15,0 7 1-15,0 5 0 0,0 7 0 16,-2 7 1-16,-1-3-1 15,0 5 1-15,1-4-2 16,2 2 1-16,0-5-2 16,0 0 0-16,2-2-1 15,1-3 1-15,2-2-1 16,1 1 0-16,-1-6-2 16,0-4 0-16,1-3-3 15,-1-2 0-15,3-2-5 16,0-3 1-16,2 3-6 15,1-1 0-15</inkml:trace>
  <inkml:trace contextRef="#ctx0" brushRef="#br0" timeOffset="69077.512">23267 9043 33 0,'-2'14'16'0,"2"9"-10"0,0-13 27 15,0 1-31-15,0-1 1 16,0 2 1-16,0-1 0 16,0 1-5-16,0 2 0 15,0-4 1-15,0-6 0 16,2-1-7-16,1-6 1 0,2-1-7 15,1-11 1-15</inkml:trace>
  <inkml:trace contextRef="#ctx0" brushRef="#br0" timeOffset="69183.031">23305 8967 23 0,'-6'-14'11'0,"14"5"-10"0,-5 6 12 0,2 1-17 15,3 0 0-15,5 2-8 16,3 2 1-16</inkml:trace>
  <inkml:trace contextRef="#ctx0" brushRef="#br0" timeOffset="69437.779">23514 8944 31 0,'-8'2'15'0,"-3"12"-12"0,11-11 28 16,-5 4-29-16,-1 2 0 15,-2 0 2-15,3 3 0 16,0 0-4-16,0 2 0 16,2 0 2-16,3 0 0 15,3 0-1-15,5 1 1 16,-3-1-1-16,0-7 0 16,0 0-4-16,3-7 1 15,3-5-4-15,2-4 0 0,3-3-6 16,3 0 0-1</inkml:trace>
  <inkml:trace contextRef="#ctx0" brushRef="#br0" timeOffset="69679.018">23707 8734 38 0,'-3'12'19'0,"0"9"-16"16,3-9 31-16,0 7-31 15,0 0 0-15,0 4 2 16,0 8 1-16,0-3-8 16,0 0 1-16,-2 3 4 15,-1-1 0-15,0-4-4 16,3-4 1-16,0-6-7 16,0-2 1-16,3-7-8 15,2 0 1-15,-2-2-2 0,-3-10 1 16</inkml:trace>
  <inkml:trace contextRef="#ctx0" brushRef="#br0" timeOffset="69800.887">23633 8937 30 0,'-8'-7'15'0,"16"-3"-17"0,-3 6 30 16,5-1-28-16,6-2 0 16,3 2-2-16,-1 0 1 15,4 1-7-15,-1 6 0 16</inkml:trace>
  <inkml:trace contextRef="#ctx0" brushRef="#br0" timeOffset="70110.829">23842 9026 25 0,'5'7'12'0,"16"-19"-7"15,-13 5 15-15,0-2-20 16,0-5 0-16,0 0 1 15,0-3 0-15,-3 3-1 16,-2 0 1-16,-6 5 0 16,0 2 0-16,-2 4 2 15,-3 1 0-15,-2 4 0 16,2 5 1-16,0 3 0 16,2 1 1-16,4 4 0 15,4-4 0-15,1 6-2 16,2-3 1-16,1 0-2 15,-1-2 1-15,3 0-4 0,2-3 0 16,4-7-7-16,4-2 1 16,6-4-7-16,8-3 1 15</inkml:trace>
  <inkml:trace contextRef="#ctx0" brushRef="#br0" timeOffset="70575.992">24231 8810 31 0,'-35'-7'15'0,"17"14"-2"0,10-3 20 16,-3 4-28-16,-2 3 0 0,0 1 2 16,-1 0 0-16,4 4-10 15,2 5 1-15,5 1 6 16,1-1 0-16,4-2-3 16,1-3 0-16,2-2-1 15,3-4 0-15,0-3-1 16,3-3 1-16,2-4-4 15,3-4 1-15,0-8-3 16,5-2 1-16,0-7-3 16,0-3 1-1,-5-14-2 1,-3 3 1-16,-2 2 3 16,-3 3 0-16,-3 6 4 15,0 3 1-15,1 4 3 16,-4 10 1-16,-2 3 1 0,0 8 1 15,3 1 0-15,-3 5 1 16,3 6-1-16,-6 5 0 16,3 5-1-16,0 2 0 15,0 0-2-15,0 1 1 16,3-3-2-16,-1-1 1 16,1-3-4-16,0-6 0 15,2-2-6-15,0-2 0 16,6-5-8-16,5-5 0 15,-3 1-1-15,0-6 1 16</inkml:trace>
  <inkml:trace contextRef="#ctx0" brushRef="#br0" timeOffset="70729.576">24543 8845 29 0,'5'5'14'0,"6"-1"-20"16,-9-4 28-16,4 0-37 16,-1 3 1-16</inkml:trace>
  <inkml:trace contextRef="#ctx0" brushRef="#br0" timeOffset="70862.33">24561 8977 29 0,'-5'7'14'0,"5"-3"-13"16,0-1 29-16,3-1-30 0,2 1 0 16,0-1-18-16,6 3 0 15</inkml:trace>
  <inkml:trace contextRef="#ctx0" brushRef="#br0" timeOffset="80906.397">22180 10066 24 0,'-3'-17'12'16,"17"5"-7"-16,-12 10 12 0,-2 2-14 16,6 0 0-16,-1 0 0 15,0 5 1-15,-2 2-5 16,2 5 0-16,0 2 3 15,-2 0 1-15,-3 2-2 16,0 5 1-16,0 5-1 16,-3-2 1-16,3-3-1 15,3-2 0-15,-3-3-1 16,0-2 1-16,3-4-1 0,-1-6 1 16,-2-4 0-16,3-4 0 15,0-3-1-15,2-10 1 16,-2-4-1-16,-1-2 1 15,1-6-1-15,2 1 0 16,0 2 0-16,1 3 0 16,2 2-1-16,0 4 0 15,2 5 0-15,1 3 1 16,-1 2-1-16,4 2 1 16,-1 0-1-16,0 5 1 15,-2 3 0-15,-1 4 0 0,1 5 0 16,-3 2 0-1,0 7 0-15,-3-7 0 16,0 3 0-16,1-1 1 16,-1 0-1-16,0-1 1 0,0-1-1 15,1-5 0-15,-1 3 0 16,3-5 1-16,0 0-1 16,2-9 1-16,4-3-1 15,4-5 0-15,1 1 0 16,2-5 0-16,-3-5 0 15,4-4 1-15,-7-1-1 16,-1 1 0-16,-4-3 0 16,-2 5 0-16,-3-1-1 15,-2 8 1-15,-8 0-1 16,0 5 1-16,-9 6-1 16,-2 6 1-16,-2 1 0 15,5 1 0-15,2 2 1 0,3 5 0 16,6 2-1-16,7 3 1 15,3 1 0-15,5 1 1 16,0 0-1-16,3-5 0 16,0 0 0-16,-5 0 0 15,-1-4-3-15,1-6 0 16,2-1-7-16,3-3 0 16,5-5-3-16,0-4 0 15</inkml:trace>
  <inkml:trace contextRef="#ctx0" brushRef="#br0" timeOffset="81447.024">23029 9826 20 0,'-10'0'10'0,"-17"2"-2"15,17 5 13-15,-4 0-18 16,-1 5 1-16,-1 0 1 15,0 7 1-15,0 2-8 16,0-2 1-16,6-1 4 16,2 4 1-16,2 1-3 15,4 1 1-15,4-6-1 16,4-1 0-16,2-3-1 16,2-7 1-16,6-7-2 15,3-7 1-15,2-7-3 16,0 2 1-16,0-7-1 15,0 0 0-15,-5-2-1 0,-3-2 1 16,-2 4 0-16,-3 2 0 16,-3 8 2-16,0 2 0 15,-2 7 2-15,-3 5 0 16,-3 6 0-16,1 6 1 16,-1-1 1-16,0 8 0 15,1 4 0-15,-1 0 0 16,1 10-1-16,2 2 1 15,0-2-1-15,0-3 0 0,-3-2-1 16,-2-3 0-16,-1-4 0 16,-2-2 0-16,-2-10 0 15,-1-7 0-15,-2-5-1 16,0-4 0-16,-1-5-2 16,4-5 1-16,5-2-4 15,5-7 1-15,5-3-5 16,8 1 0-16,8-1-2 15,8-4 0-15</inkml:trace>
  <inkml:trace contextRef="#ctx0" brushRef="#br0" timeOffset="81867.7">23283 9819 29 0,'-18'14'14'0,"-9"9"-12"15,22-13 27-15,-8 1-27 0,2 1 0 16,1 7 1-16,2-2 0 16,0-6-4-16,5 1 0 15,3 0 3-15,5-3 0 16,3-2-1-16,3-2 0 16,2-3-2-16,6-4 1 15,-3 2-3-15,-1-7 0 16,-1-2-1-16,-4-3 1 15,-2-2-1-15,-2 2 0 16,-4 2 2-16,-2 3 0 0,0 3 3 16,0-1 1-16,0 5 2 15,0 2 0-15,0-2 0 16,3 5 1-16,2 2 0 16,0 3 1-16,9-3-3 15,-1 4 0-15,3-4-1 16,0 0 0-16,2 1-1 15,-2-4 0-15,0-1-4 16,-3 1 1-16,0-4-6 16,1-9 1-16,-1-5-6 15,5-5 0-15</inkml:trace>
  <inkml:trace contextRef="#ctx0" brushRef="#br0" timeOffset="82091.908">23651 9508 27 0,'0'-9'13'0,"8"11"-6"0,-5 3 17 16,-1 7-22-16,1-3 1 15,0 8 0-15,-3 6 1 16,0 8-5-16,0 6 1 16,0 1 2-16,0 2 0 15,2-3-1-15,-2 1 0 16,3-5-1-16,0 0 1 15,-1-5-5-15,1-7 0 16,0-4-7-16,-1-3 0 16</inkml:trace>
  <inkml:trace contextRef="#ctx0" brushRef="#br0" timeOffset="82272.31">23596 9746 33 0,'2'-7'16'16,"17"2"-14"-16,-11 5 24 0,2-2-25 16,6-1 0-16,3-1 0 15,-1 1 0-15,3 1-6 16,0 2 1-16,3 2-6 16,3-2 1-16</inkml:trace>
  <inkml:trace contextRef="#ctx0" brushRef="#br0" timeOffset="82498.867">23929 9696 26 0,'-8'10'13'0,"8"11"-8"0,0-14 18 16,3 7-21-16,-1 3 1 15,1-3 0-15,0 5 1 16,-1-3-5-16,1 5 0 15,-3-4 3-15,0-3 0 16,0 0-5-16,3-2 1 0,-1-5-8 16,1-3 1-16,5-6-1 15,0-3 0-15</inkml:trace>
  <inkml:trace contextRef="#ctx0" brushRef="#br0" timeOffset="82663.997">23992 9574 32 0,'6'7'16'0,"-4"-23"-22"16,-2 16 32-16,0 0-28 16,0 0 1-16,3 0-16 15,2 4 0-15</inkml:trace>
  <inkml:trace contextRef="#ctx0" brushRef="#br0" timeOffset="83007.858">24162 9654 33 0,'2'28'16'0,"-2"3"-15"0,3-22 26 16,0 5-26-16,2 5 0 0,3 0 1 16,0 0 0-16,2-3-3 15,1-2 1-15,-3 1 1 16,3-6 1-16,-1-7-1 16,1-4 0-16,2-7 0 15,-2-13 1-15,-4-1-1 16,1-5 0-16,0-5-1 15,0 0 1 1,6 7-6 0,-4 5 1-16,1 4-7 15,-3 3 1-15,5 9-2 16,-3 3 1-16</inkml:trace>
  <inkml:trace contextRef="#ctx0" brushRef="#br0" timeOffset="83352.368">24381 9762 22 0,'6'7'11'0,"12"-16"-10"16,-10 7 21-16,0-3-22 0,3-5 1 15,2 1 0-15,0-5 1 16,0-3-2-16,-5-1 1 16,-2-1 0-16,-6 0 1 15,-6 3-1-15,-2 1 0 16,-2 1-1-16,-3 7 0 15,-1 3 0-15,1 4 1 16,0 4 1-16,0 6 0 0,2 6 0 16,3 3 1-1,5 2 0-15,3 3 1 16,6 2-2-16,4-1 1 16,4-1-1-16,1-3 0 0,4-4-1 15,2-3 1-15,0-7-1 16,0-3 0-16,3-4-3 15,3-7 0-15,2-2-8 16,5-3 0-16,3 0-3 16,0-4 1-16</inkml:trace>
  <inkml:trace contextRef="#ctx0" brushRef="#br0" timeOffset="116652.124">18516 10630 11 0,'-16'-12'5'0,"21"17"-5"16,3-5 6-16,0-5-6 15,8-4 0-15,10-5 0 16,9 2 0-16,7-2 0 15,8 2 0-15,11 0 0 16,-3-2 1-16,11 0-1 0,8-5 1 16,10 8 0-16,0-3 1 15,9-3-1-15,7 5 0 16,5 3 0-16,6-1 1 16,0-1-1-16,0 4 0 15,-6-3-1-15,-5 1 1 16,-5-1-1-16,-13 1 0 15,2 4 1-15,-10 1 0 16,-11-6-1-16,-5 6 1 16,-6-1 0-16,-4 0 0 0,-1 0 0 15,-8 1 1-15,-7-1-6 16,-6 3 1-16,-8 2-2 16,-10-12 0-16</inkml:trace>
  <inkml:trace contextRef="#ctx0" brushRef="#br0" timeOffset="160294.481">20405 4892 11 0,'0'-10'5'0,"10"8"1"16,-4-1 5-16,1 1-11 15,7 2 0-15,4 0 1 16,6 2 1-16,3-2-2 16,2 0 0-16,2-2 1 15,12 0 1-15,-1-1-1 16,6 1 0-16,5 2 0 16,2 2 0-16,-5-2-1 15,1-2 1-15,-1 2-1 16,3 2 0-16,-3-2 0 0,0 0 1 15,1 3-1-15,2-6 1 16,-6-1-1-16,-4-1 1 16,-1 0 0-16,-8 1 0 15,-5-1-1-15,-5 0 1 16,-5 3-1-16,-6-1 0 16,-2 3-1-16,-6 3 0 15,-5-3-5-15,5 5 1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08:46.5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12925 8669 20 0,'-5'-5'10'0,"44"-2"-9"16,-23 5 10-16,13-1-10 15,8-2 0-15,6 1 1 16,4-6 1-16,6 1-4 16,3-3 1-16,5 5 1 15,-1-2 1-15,-4-3-1 16,-3 0 0-16,-5 3 0 16,-3-3 0-16,-6 5-1 15,-7 0 1-15,-6 5-1 16,-4 2 0-16,-7 2 0 15,-4 3 0-15,-6 2-6 16,-2 2 1-16,-3 1-2 16,0-6 0-16</inkml:trace>
  <inkml:trace contextRef="#ctx0" brushRef="#br0" timeOffset="793.944">14571 7965 27 0,'0'-16'13'0,"23"18"-14"16,-17 3 14-16,2 4-13 16,0 8 0-16,0 6 0 15,-1 10 1-15,-1 7-1 16,-1 3 1-16,0-1 0 15,1-2 1-15,-1 0 0 16,0 2 0-16,1-4 0 16,-4 2 0-16,-2 0-2 0,0-5 0 15,-2-4-4-15,-4-3 0 16,-2-5-5-16,0-1 1 16</inkml:trace>
  <inkml:trace contextRef="#ctx0" brushRef="#br0" timeOffset="1005.056">14401 8398 20 0,'24'-16'10'0,"45"-15"-12"16,-45 24 15-16,5 2-13 15,10 1 0-15,4-3-1 16,-1 2 0-16,-2-2-4 16,-6 0 1-16</inkml:trace>
  <inkml:trace contextRef="#ctx0" brushRef="#br0" timeOffset="2655.748">15031 7972 21 0,'-11'3'10'0,"11"20"-5"16,0-16 11-16,3 0-15 15,-3 5 1-15,3 7 0 16,-3 2 0-16,0 5-2 16,0 0 1-16,0 0 2 0,0 2 0 15,0 3-1-15,0-6 0 16,0-1 0-16,0 2 0 16,0-3-2-16,0-1 1 15,0-4-1-15,0 1 1 16,-3-2-1-16,0-3 0 15,1-2 0-15,-1-3 1 16,0 0-1-16,1-2 1 16,-1-2-1-16,1-3 0 15,-1-4-1-15,0-3 1 16,6-4-1-16,0-3 1 16,2-4-1-16,0 4 1 0,3-7-1 15,0-2 0-15,3 0 0 16,2 0 1-16,5 2-1 15,1-2 1-15,-3 7 0 16,0 4 0-16,2 1 1 16,-2 2 0-16,0 7 0 15,-6 0 1-15,-2 4 0 16,3 3 1-16,-3 5-1 16,0 0 1-16,-3 4-1 15,-2-1 0-15,-1-1-1 16,1 0 1-16,0 0-1 15,-1 0 0-15,1 0-2 16,0-2 1-16,-3-3-5 16,0-2 1-16,5-2-7 15,3-5 0-15,2 0-1 0,4 0 0 16</inkml:trace>
  <inkml:trace contextRef="#ctx0" brushRef="#br0" timeOffset="3976.373">15436 8222 27 0,'-8'2'13'0,"5"12"-8"15,3-7 25-15,0 5-28 16,0 2 0-16,0-2 1 0,0 0 0 16,0-1-4-16,0 1 0 15,0 0 3-15,0 0 1 16,-2-3-2-16,-1-2 0 15,0-2 0-15,1-3 0 16,-1-2-1-16,0-7 0 16,3 0-1-16,0 0 0 15,6-7 0-15,-1-7 0 16,3 2 0-16,2 0 0 16,1-2 0-16,5 2 1 15,0 5-1-15,0 0 1 0,0 0-5 16,2 7 1-16,-2 0-7 15,5 2 1-15</inkml:trace>
  <inkml:trace contextRef="#ctx0" brushRef="#br0" timeOffset="4308.078">15658 8344 25 0,'0'2'12'0,"-3"-11"-4"15,6 7 14-15,2-5-21 16,3-7 0-16,6-5 1 16,-1-2 0-16,0-5-3 15,-5 2 1-15,-3 5 1 16,-5 3 1-16,-2 4-1 16,-6 5 1-16,0 7 0 0,-3 2 1 15,6 5 0-15,0 3 1 16,-1 2 0-16,1 2 0 15,2 2 0-15,1 1 1 16,2 1-3-16,0-6 1 16,5-2-3-16,3-3 0 15,5-3-6-15,6-1 0 16,-4-1-8-16,7-2 1 16,1-2-2-16,-1-3 1 15</inkml:trace>
  <inkml:trace contextRef="#ctx0" brushRef="#br0" timeOffset="4626.901">15973 8132 28 0,'-8'-2'14'0,"-8"2"-10"0,11 0 27 0,0 5-29 16,-3-1 1-16,5 1 1 16,-2 2 0-16,5 3-5 15,0 1 1-15,0 1 4 16,0 0 0-16,0 0-1 15,5 4 0-15,0 3 0 16,1-5 0-16,1 3-1 16,1-6 1-16,0 1-2 15,-2-3 0-15,-4 1 0 16,-2-1 0-16,-5-2 0 16,-3-2 1-16,-3 0-1 0,1-5 0 15,-1-3-2-15,1-1 0 16,2 1-5-16,2-1 1 15,4-3-10-15,12 0 1 16,9-3-2-16,2-4 1 16</inkml:trace>
  <inkml:trace contextRef="#ctx0" brushRef="#br0" timeOffset="5072.166">16227 7909 41 0,'-24'2'20'0,"0"31"-15"0,19-21 40 0,0 4-42 15,-1 6 0-15,4 1 0 16,2 5 1-16,2 1-5 16,4-4 0-16,-1-1 3 15,0-3 1-15,1-2-3 16,-1-3 1-16,0-1-1 15,3-8 1-15,0-3-1 16,0-6 0-16,3-5-2 16,-1-5 1-16,1-9-1 15,2-5 1-15,0 5-1 16,-2 4 0-16,-1 1 0 16,-2 4 1-16,0 3 1 0,3 4 0 15,-1 3 0 1,1-1 1-16,0 8 0 0,-1 5 1 15,1-1 0-15,2 3 0 16,0-1 0-16,0 4 0 16,1-4-1-16,-4 1 0 15,1 0-1-15,-3-3 0 16,-3-2-6-16,0 0 1 16,3-2-7-16,0-3 0 15,5 1-4-15,3-6 0 16</inkml:trace>
  <inkml:trace contextRef="#ctx0" brushRef="#br0" timeOffset="5201.947">16581 7996 40 0,'-10'9'20'0,"7"6"-24"0,3-11 36 0,3 1-30 16</inkml:trace>
  <inkml:trace contextRef="#ctx0" brushRef="#br0" timeOffset="5704.055">16714 8109 46 0,'0'0'23'0,"5"-33"-24"0,-2 26 24 15,-3 0-23-15,-3 0 0 16,0 0 0-1,-2 2 0-15,0-2 0 0,-3 5 0 16,3-3-1-16,-1 5 1 16,4-2-1-16,-1 2 1 15,3 0-1-15,3 0 0 16,2 2 0-16,3-2 0 16,0 0-1-16,0-2 1 15,2-3 0-15,6-5 0 16,3-1-1-16,2-8 1 0,0-2-2 15,0-3 1 1,0-9-1-16,-5 5 1 0,-3 0-1 16,-5 0 1-16,-2 4 2 15,-4 3 0-15,-4 7 3 16,-6 4 1-16,-5 8 2 16,-3 4 1-16,-3 5 1 15,3 8 0-15,0 3 0 16,3 4 0-16,5 3-2 15,3 1 0-15,8 5-2 16,2-1 1-16,3 3-3 16,2 0 1-16,1 0-2 15,2-2 0-15,3-5-2 16,-3-5 1-16,-2-5-7 16,-1-4 1-16,1-5-7 15,2-5 1-15,8-6-6 16,3-6 0-16</inkml:trace>
  <inkml:trace contextRef="#ctx0" brushRef="#br0" timeOffset="6215.08">17158 7904 43 0,'-10'-4'21'0,"-9"1"-15"0,14 3 37 15,-3 3-40-15,-3-6 0 16,1 6 1-16,-1 4 0 0,1 2-6 15,2 8 1-15,0 1 3 16,2 1 1-16,4 2-2 16,2 3 0-16,2 4-1 15,4-7 1-15,2-2-1 16,0-3 0-16,2-4-2 16,3-7 1-16,-2-3-3 15,2-9 1-15,0-5-3 16,1-4 0-16,2-5-2 15,-1-10 1-15,4 3-1 16,-1-3 1-16,1-1 2 16,-6 1 0-16,-2 5 4 15,-3 3 0-15,-3-1 3 16,-2 8 1-16,-3-1 3 16,0 8 0-16,0 4 1 0,0 5 0 15,-3 2 0 1,3 8 0-16,-3 11-1 0,1-5 0 15,-1 8-1 1,0 4 0-16,1 3-2 0,-1 2 1 16,3 4-2-16,0-4 1 15,0 3-2-15,3-8 1 16,-1-5-5-16,4-2 0 16,-4-4-7-16,4-3 1 15,-1-2-8-15,0 0 1 16,1-3-3-16,-4-2 1 15</inkml:trace>
  <inkml:trace contextRef="#ctx0" brushRef="#br0" timeOffset="7128.579">16637 8116 22 0,'3'2'11'0,"-6"-9"-7"16,3 3 17 0,0-4-19-16,0 1 1 0,0 3 1 15,0-6 0-15,0 1-5 16,-3 2 1-16,1 0 3 16,-4 2 1-16,1 0-1 15,-3 3 0-15,0-5-1 16,-2 7 0-16,-1 0 0 15,1 2 0-15,2 10-1 16,0-2 1-16,0 1-1 0,2 6 0 16,1-3 0-16,2 0 1 15,3 2-1 1,6 1 0-16,2-1 0 0,2 1 0 16,1-1-1-16,2-2 1 15,0-2 0-15,1-2 0 16,-1-6-1-16,0-1 1 15,0-6 0-15,0-1 0 16,-2-6-1-16,0-2 1 16,-3-4-1-16,0-5 1 0,-3 2-1 15,-3 0 1-15,-2 0-1 16,0 3 1-16,-2 2-1 16,-1 2 0-16,-2 0-1 15,0 3 0-15,-1-1-2 16,1 1 0-16,0 2-4 15,-1 2 0-15,1 1-6 16,2 1 0-16,1 1 0 16,-1 2 0-16</inkml:trace>
  <inkml:trace contextRef="#ctx0" brushRef="#br0" timeOffset="35955.384">12644 9362 6 0,'72'-14'3'0,"2"-19"2"0,-48 26 3 0,11-2-7 16,3 0 0-16,0 1 1 16,2 1 1-16,1 3-4 15,-9-3 1-15,0 0 2 16,-2 0 0-16,0-3-1 16,-3 1 1-16,0 2-2 15,-3 0 1-15,1 2-5 16,-3 5 0-16</inkml:trace>
  <inkml:trace contextRef="#ctx0" brushRef="#br0" timeOffset="39032.36">12353 11199 14 0,'16'-7'7'0,"42"-7"-3"0,-31 9 8 0,7-4-13 16,14 0 1-16,5-3-1 15,2-5 0-15,12-1 1 16,-4-1 1-16,-2 5-1 15,2-1 0-15,-2 6 0 16,-10-3 0-16,-9 5 1 16,-2-2 0-16,-9 4-1 15,-2 0 0-15,1 1-5 16,-4 4 1-16</inkml:trace>
  <inkml:trace contextRef="#ctx0" brushRef="#br0" timeOffset="49317.327">9853 12928 27 0,'3'-14'13'0,"-16"-7"-10"0,13 11 14 16,-3 3-17-16,-2 2 1 15,-3 3 1-15,-6 4 1 16,1 3-3-16,-3 0 0 15,3 2 2-15,2 5 0 16,4 4-1-16,1 5 1 16,6 5-1-16,6-5 0 15,7 5-1-15,3 5 0 16,0-1 0-16,2 1 1 16,1-1-1-16,-9 3 1 0,1 3 0 15,-3-8 0-15,-3-2 1 16,-5 0 0-16,-5-3 0 15,-6-2 0-15,-5-2 0 16,-5-2 1-16,0-6-1 16,0 1 1-16,-3-2-2 15,0-6 1-15,3-1-3 16,0-3 0-16,10-7-6 16,6-5 0-16,10 0-6 15,-2 3 0-15</inkml:trace>
  <inkml:trace contextRef="#ctx0" brushRef="#br0" timeOffset="49753.492">10316 13057 21 0,'-16'-14'10'0,"16"12"-4"0,-2 4 11 0,-4 0-16 15,1 1 0-15,0 4 3 16,-1 2 1-16,1 3-5 16,0 2 0-16,2 0 3 15,3 5 1-15,0 2-1 16,3 5 0-16,2-2-1 16,0 1 0-16,1-8-1 15,-1-1 0-15,0-1 0 16,3-4 0-16,3-6-4 15,2 2 0-15,3-5-7 16,2 3 1-16,4-3-2 16,-4-6 1-16</inkml:trace>
  <inkml:trace contextRef="#ctx0" brushRef="#br0" timeOffset="50126.568">10620 13020 26 0,'-34'16'13'0,"-3"8"-10"0,29-20 24 0,3 6-26 16,-3 4 0-1,2 0 1-15,1 2 0 0,3 3-3 16,2 2 1-16,2-2 2 15,3 2 0-15,9-4-1 16,2-5 0-16,-1-3 0 16,4-2 0-16,0-9 0 15,-1-1 1-15,1-1-2 16,-4-6 1-16,-4-2-1 16,0-4 1-16,-3-3 0 15,-3 3 0-15,0-5-1 16,-2 4 0-16,-1 3-2 15,1 0 0-15,0 2-7 16,-1 0 1-16,4 5-3 16,4-2 0-16</inkml:trace>
  <inkml:trace contextRef="#ctx0" brushRef="#br0" timeOffset="50459.655">10837 13029 37 0,'-5'28'18'0,"-3"-4"-22"0,8-15 35 15,0 5-30-15,3 3 0 16,-1-1 0-16,4 1 1 16,-1-1-2-16,0 1 0 15,-2-6 1-15,0-1 1 16,-1-6-1-16,1-1 1 15,2-8-1-15,-2-2 0 0,2-9-1 16,0-8 0-16,1 3 0 16,-1 0 1-16,3-3-2 15,0-2 1-15,2 0-1 16,4 3 0-16,2 2-2 16,2 2 0-16,-2 5-4 15,0 2 0-15,0 7-5 16,0 10 1-16</inkml:trace>
  <inkml:trace contextRef="#ctx0" brushRef="#br0" timeOffset="50803.219">11200 13111 25 0,'8'-26'12'0,"0"-4"-10"0,-6 18 17 16,-2-4-16-16,0-1 1 16,-2 1 1-16,-1 2 1 15,-2 2-8-15,-1 0 1 16,-1 7 5-16,-4 5 0 16,3 7-1-16,0 8 0 15,0-1 0-15,3 0 1 16,2 7-1-16,3 5 1 15,5 0-1-15,3 2 0 16,3-5-1-16,2 1 0 0,3-3-1 16,0-2 0-16,0-5-3 15,2-7 0-15,1 0-6 16,2-7 0-16,6 0-6 16,4-2 1-16</inkml:trace>
  <inkml:trace contextRef="#ctx0" brushRef="#br0" timeOffset="51194.333">11650 13038 36 0,'13'-2'18'0,"27"-10"-18"0,-27 8 28 0,3-3-28 15,5-1 0-15,3 1 1 16,-1 0 0-16,-1 3-5 16,-1 1 0-16,-5 3-6 15,-3 5 0-15</inkml:trace>
  <inkml:trace contextRef="#ctx0" brushRef="#br0" timeOffset="51344.106">11713 13142 30 0,'8'7'15'0,"21"-12"-11"16,-18 1 20-16,5-1-24 0,2-5 1 15,3 1-10 1,3 0 1-16,3 2 3 0,2-1 0 15</inkml:trace>
  <inkml:trace contextRef="#ctx0" brushRef="#br0" timeOffset="59570.177">12510 12796 35 0,'-6'-23'17'0,"-12"-1"-9"15,12 19 17-15,-4 1-23 16,-3 4 0-16,-3 4 4 15,0 6 0-15,-3 4-7 16,-2 7 1-16,0 3 3 16,0-1 1-16,5 5-2 15,3 3 1-15,10-1-2 0,6-1 0 16,10 4 0-16,-2-7 0 16,7-5 0-16,3-12 0 15,3-2 0-15,2-5 0 16,1-6 0-16,-3-6 1 15,-3-8-2-15,-3-6 1 16,-2 1 0-16,-5-13 0 16,-3 3-1-16,-3 0 0 15,0 0-2-15,-2 3 1 16,-3 4-4-16,3 5 0 0,-1 0-7 16,4 7 1-16,7 7-5 15,3 4 1-15</inkml:trace>
  <inkml:trace contextRef="#ctx0" brushRef="#br0" timeOffset="59873.299">12970 12902 33 0,'-3'2'16'0,"30"-13"-11"0,-11 6 26 15,7 0-28-15,9 0 0 16,3 1 2-16,4-3 0 16,4-3-7-16,-1 1 1 15,0-1 2-15,1 3 0 16,-6 3-6-16,-6-3 1 15,-4 4-7-15,-9 1 1 16,-7 4-3-16,-6 1 0 16</inkml:trace>
  <inkml:trace contextRef="#ctx0" brushRef="#br0" timeOffset="60042.784">13197 12918 33 0,'6'3'16'0,"20"-6"-15"0,-13 1 32 0,6 0-32 15,5-1 1-15,2 3 0 16,3-4 0-16,0 1-4 16,1-1 0-16,-1-1-7 15,2 0 0-15,-2-7-2 16,-5-2 0-16</inkml:trace>
  <inkml:trace contextRef="#ctx0" brushRef="#br0" timeOffset="60264.65">13504 12674 38 0,'3'7'19'0,"21"14"-14"15,-14-19 36-15,4 8-39 0,-4 4 1 16,1 5 1-16,-6 2 0 16,0 5-5-16,-2-3 1 15,-3 3 2-15,-3 0 1 16,-5 0-2-16,-2 0 0 15,-3-3-3-15,-3 1 0 16,-3-5-7-16,1-3 1 16,4 1-7-16,9-1 0 15</inkml:trace>
  <inkml:trace contextRef="#ctx0" brushRef="#br0" timeOffset="61552.371">14224 12721 27 0,'-11'5'13'0,"-7"-15"-5"0,13 10 15 16,-6 5-21-16,-2 2 1 15,-3 7 1-15,0 0 1 16,0 3-6-16,0 1 0 16,6 4 4-16,2-4 1 15,2-1-1-15,4-1 0 16,4-2-2-16,9-2 1 16,5-2-1-16,5-6 1 0,6-6-1 15,7-3 0-15,6-6-1 16,-1-11 0-16,-4-8-1 15,-4-13 0-15,1-15-2 16,0 1 1-16,-3-6-1 16,-5 6 1-16,-8 6-1 15,-6 8 1-15,-7 10 1 16,-6 12 0-16,-2 9 1 16,-3 10 1-16,0 7 1 15,-2 11 1-15,-1 1 0 16,0 8 0-16,4 8 0 15,1 7 0-15,4 5-1 16,-1 2 1-16,3 2-1 16,0-4 0-16,0-2-1 15,5-6 0-15,-2-6-1 16,-3-5 1-16,3-8 0 16,-1-3 1-16,1-8-2 0,-1-3 1 15,4-8-1-15,-1-11 1 16,3-6-1-16,-3 0 1 15,3-2-1-15,0-1 0 16,0 3-1-16,0 4 1 16,0-1-1-16,0 6 1 15,0 2 0-15,0 6 0 16,2 1 0-16,1 6 0 16,0 1 0-16,-1 6 0 0,1-1 0 15,-1 8 0-15,1-3 0 16,-3 2 1-16,0-2-1 15,-3 1 1-15,0-1-1 16,1 0 1-16,2-5-1 16,-3-2 1-16,3 0-6 15,0-4 1-15,5-3-8 16,3-3 0-16,2-4-4 16,1-2 1-16</inkml:trace>
  <inkml:trace contextRef="#ctx0" brushRef="#br0" timeOffset="61883.307">14843 12582 31 0,'-16'19'15'0,"-10"7"-9"16,23-21 24-16,1 9-29 0,-1 0 0 15,3 5 2-15,3-1 1 16,2 4-4-16,3 1 0 15,-3-4 2-15,0 0 1 16,1-5-1-16,2-5 1 16,-1-4-2-16,4-3 1 15,2-4-1-15,1-5 0 16,-4-5-1-16,1-7 1 16,-3-2-1-16,-3-5 1 15,0 5-1-15,-2-2 0 16,-3-1-2-16,0 3 1 15,-3 2-3-15,1 3 0 0,2 1-5 16,2 4 0-16,4 6-5 16,4 0 1-16</inkml:trace>
  <inkml:trace contextRef="#ctx0" brushRef="#br0" timeOffset="62258.56">15155 12542 31 0,'3'-5'15'0,"-27"-2"-7"15,16 5 24-15,-2 2-28 16,-4 5 0 0,-7 11 3-16,0 3 1 15,5-3-10-15,3-4 1 16,2 14 5-16,6-5 1 15,5 0-2-15,3 1 0 16,5-4-2-16,2-1 0 16,4-3-1-16,1-2 1 15,1-5-1-15,0-5 1 16,-3-7-1-16,1-4 0 16,-1-7 0-16,-3-1 0 15,-2 1-1-15,0-1 0 16,-2 1-2-16,-1-1 1 0,0 3-4 15,0 0 0-15,1 0-4 16,2 2 1-16,0 3-6 16,2 2 1-16</inkml:trace>
  <inkml:trace contextRef="#ctx0" brushRef="#br0" timeOffset="62918.406">15388 12573 28 0,'3'-7'14'0,"-6"-5"-6"16,3 10 19-16,-2-3-25 0,-4 2 0 15,-2 3 2 1,0 0 1-16,-2 3-5 0,-1 2 1 15,1 2 3-15,-1 2 0 16,6 3-1-16,-1 0 0 16,6 2-1-16,0 4 1 15,6 4-2-15,-1 1 0 16,6 1-1-16,-3-1 0 16,-1-4 0-16,1 5 1 15,-2-6-1-15,-4 1 0 16,-2-7 0-16,-5 2 0 15,-3-2 0-15,0-5 0 0,0-2 0 16,-5-3 0-16,5-2 0 16,3-5 0-16,2 0-1 15,3-2 1-15,5-2-1 16,3-3 0-16,8-2 0 16,5-2 1-16,3-1-1 15,3-4 1-15,2-2 0 16,3-1 0-16,-3-2-1 15,-3 0 1-15,-2 3 0 16,-6 2 0-16,-10 4 0 16,-8 5 0-16,-8 3 0 15,-2 4 0-15,-3 8 1 16,-1 1 1-16,1 6 0 16,0 1 0-16,2 1 0 15,3 5 0-15,3 6 0 0,5 3 0 16,3 0-1-1,7 0 0-15,4 0-1 0,-1-5 1 16,3-5-2-16,0-2 1 16,5-4-5-16,-3-5 0 15,1-3-6-15,-1-2 0 16,6-2-5-16,0-1 1 16</inkml:trace>
  <inkml:trace contextRef="#ctx0" brushRef="#br0" timeOffset="63549.207">16346 12584 30 0,'-16'-14'15'0,"-2"7"-10"0,10 10 22 15,-6 4-25-15,-4 4 1 16,-3 4 2-16,0 3 0 16,2 4-5-16,3 1 1 15,6 1 4-15,4-1 0 16,4-2-1-16,4 0 0 16,4-2-1-16,7-5 0 15,3-7-2-15,2-4 1 16,6-6-4-16,0-6 1 15,0-5-3-15,-1-10 1 0,-1 1-2 16,-7 2 0-16,1 2-1 16,-5 5 1-16,-3 2 1 15,-3 5 1-15,-5 2 2 16,0 5 1-16,0 3 1 16,0 4 0-16,0 2 1 15,5 3 1-15,1 2-1 16,2 0 1-16,0 3-1 15,2-3 0-15,1-3-2 16,-1-6 1-16,-2-3-4 16,0-4 0-16,3-3-4 15,2-6 1-15,0-3-6 16,3-3 0-16,3-2 0 16,-1 0 0-16</inkml:trace>
  <inkml:trace contextRef="#ctx0" brushRef="#br0" timeOffset="63863.693">16663 12530 23 0,'0'10'11'0,"0"11"-8"0,-2-14 22 15,2 2-21-15,-3 6 0 16,1-4 2-16,-4 6 0 16,4 2-8-16,-1-3 1 15,0 3 5-15,1-3 0 16,2-2-2-16,-3-4 0 15,3-5-1-15,-3-3 1 16,1-4-1-16,-1-8 0 16,3-2 0-16,0-2 0 0,3-2-1 15,-1-5 0-15,4-1 0 16,2 1 0-16,2 2-1 16,3 3 0-16,1 2-2 15,-1 0 0-15,5 4-3 16,4 1 1-16,-1 0-5 15,0 2 0-15,0 4-1 16,-2 3 0-16</inkml:trace>
  <inkml:trace contextRef="#ctx0" brushRef="#br0" timeOffset="64403.556">16970 12330 38 0,'-8'24'19'0,"-7"32"-20"0,9-41 39 15,1 1-35-15,0 5 0 16,-1 5 1-16,1 2 0 15,2-2-5-15,1-2 0 16,-1-1 3-16,1-6 1 16,2-1-2-16,0-9 1 0,0-4-1 15,0-3 0-15,5-10-1 16,0-4 1-16,6-10-1 16,2 3 1-16,3-5-1 15,2-2 0-15,3 5-1 16,-2 6 1-16,0 3 0 15,-1 7 0-15,-2 2 0 16,-3 8 0-16,0 4 0 16,-2-3 0-16,-6 6 0 15,-2 4 1-15,-3 5-1 16,-5 4 0-16,-3-2 0 16,-6-2 1-16,-1 0-1 15,-1-2 0-15,0-3 0 16,0-3 1-16,3-1-1 15,2-3 0-15,3-5-4 16,3-2 1-16,5-2-6 0,3-5 1 16,4-3-7-1,7 1 1-15,2-3-1 0,-1-2 1 16</inkml:trace>
  <inkml:trace contextRef="#ctx0" brushRef="#br0" timeOffset="64660.417">17317 12410 25 0,'-5'15'12'0,"2"1"-5"0,3-7 23 0,0-2-27 15,0 3 0-15,0 2 2 16,0-1 0-16,-3 4-6 15,3 1 0-15,-2 0 4 16,-1-1 0-16,0-4-3 16,1-1 1-16,-1-3-8 15,3-3 1-15,3-4-7 16,5-7 1-16</inkml:trace>
  <inkml:trace contextRef="#ctx0" brushRef="#br0" timeOffset="64795.918">17312 12260 27 0,'-6'-7'13'0,"6"5"-14"0,0 2 17 15,6 0-20-15,-1 0 0 16,6 0-10-16,4 2 1 16</inkml:trace>
  <inkml:trace contextRef="#ctx0" brushRef="#br0" timeOffset="65037.441">17603 12084 39 0,'-16'11'19'0,"0"32"-17"0,16-29 37 0,-3 7-37 15,1 7 1-15,-1 7 0 16,0 1 0-16,3 4-4 15,-2-5 0-15,-1-2 2 16,0 0 1-16,1-3-5 16,-3-1 0-16,2-6-8 15,0 1 0-15,1-8-3 16,-4-9 0-16</inkml:trace>
  <inkml:trace contextRef="#ctx0" brushRef="#br0" timeOffset="65953.085">17468 12403 25 0,'-8'-11'12'0,"32"1"-10"0,-16 6 18 15,2-1-18-15,3 0 0 16,9 0 0-16,-1 1 1 16,3-1-4-16,2-2 0 15,-2 2 0-15,-6 1 1 16,-2-1-2-16,-3 5 0 15,1 0 0-15,-4 2 0 16,1 5 0-16,-3 3 1 16,-3 1 2-16,-2 4 1 15,-3 1 1-15,0 0 0 16,0 1 0-16,0-1 1 16,0-2-1-16,0 1 1 0,0-4-2 15,0-4 0-15,0-2-1 16,0-5 0-16,0 0-1 15,0 0 1-15,0-7-1 16,2-2 1-16,1-5-1 16,2-1 1-16,1-1-2 15,2-1 1-15,-1 1-1 16,4 0 0-16,2 4-1 16,3-2 0-16,3 4-2 15,2 1 1-15,0-1-2 16,3 6 0-16,0-3-1 15,-1 4 1-15,1 1 0 16,3 0 1-16,-6-3 1 16,-3 0 1-16,-2 1 0 15,0-1 1-15,-3-5 1 0,-2 6 1 16,-3 1 1-16,-5 3 1 16,-3 0 1-1,-3 0 1-15,-8 3 1 0,3-1 0 16,-2 7 0-16,-1 3 1 15,3 0-2-15,-2 4 0 16,-1 1-2-16,3 2 0 16,3 2-2-16,2-2 1 15,3-3-2-15,0-4 1 16,3 0 0-16,2-5 0 16,3 0-2-16,3-2 1 15,2-1-3-15,3-4 0 0,0-7-3 16,-3 0 1-16,0-2-3 15,0-3 0-15,-2 0-1 16,-3-2 0-16,0-2 2 16,0-1 1-16,0-2 2 15,-3 3 0-15,0 2 5 16,1 0 0-16,-4 4 4 16,-2 3 0-16,0 2 2 15,-2 8 1-15,-1 2 0 16,3 2 0-16,-3 4-1 15,3 3 0-15,0 5-2 16,0 0 0-16,0 0-2 16,0 0 0-16,3-5-1 15,0-2 0-15,-1-1-2 16,4-4 0-16,1-2-4 16,1 2 1-16,3-7-6 0,2-2 0 15,3-5-4-15,3-5 1 16</inkml:trace>
  <inkml:trace contextRef="#ctx0" brushRef="#br0" timeOffset="66732.63">18396 12276 28 0,'-5'10'14'0,"3"16"-10"0,2-19 22 16,-3 4-23-16,0 4 0 15,1 1 1-15,2 5 1 0,0 0-7 16,0-7 1-16,0 1 3 15,0-4 1-15,0-1-2 16,0-3 1-16,2-2-2 16,1-1 1-16,-3-4-1 15,3-4 0-15,2-4 0 16,0-3 0-16,3-3-2 16,0-3 1-16,3-2-2 15,2 1 0-15,0-1-1 16,3 0 0-16,-3 0-1 15,0 0 1-15,-2 3 0 16,0 2 1-16,2 2 0 16,0 3 1-16,0 1 1 15,-2 1 0-15,-1 3 1 16,-2 1 1-16,-2 3 1 0,-4 3 1 16,1 1 1-16,-3 6 0 15,0 2 0-15,0-1 1 16,0 6-1-16,0-1 0 15,3-2-1-15,-1 0 0 16,4 3-1-16,1-5 0 16,4-3-1-16,2-2 1 15,3-4-3-15,3-3 1 16,-1-3-1-16,1-4 0 16,2-2-1-16,-3-3 0 15,1-7 0-15,2 3 1 0,-5-3 0 16,-3 2 0-1,-2 6 2-15,-3 1 0 0,-3 3 1 16,-5 7 1-16,0 5 0 16,3 7 1-16,-3 2-1 15,-3 7 1-15,3 5-1 16,-3 2 0-16,-2-2-2 16,0 4 1-16,-1 6-1 15,1 4 0-15,0-3 0 16,-3-4 0-16,0 0-1 15,-3-7 1-15,1-5-1 16,-3-4 0-16,-3-3 0 16,0-10 0-16,0-1-1 15,0-6 1-15,6-4-1 16,4-2 1-16,6-10-1 16,8-7 0-16,8 0-1 15,11 3 0-15,4-1-2 0,9 3 0 16,0-5-8-1,7 10 0-15,-2 4-2 0,0 0 0 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10:59.19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13922 3276 12 0,'6'-14'6'0,"4"7"-6"0,-2 7 6 15,5 2-7-15,3 3 1 16,8 2 0-16,11 5 0 0,9-8 0 16,12 3 0-16,8-4 0 15,4-1 0-15,9 0 0 16,5 3 0-16,11 0 0 16,2-5 0-16,8 0 0 15,3 4 0-15,0-4 0 16,10-4 0-16,-7 8 0 15,4-4 1-15,-1 0-1 16,-9 3 1-16,-8-6-1 16,-5 3 0-16,-3 0 0 15,-15 0 1-15,-9 0-1 16,-7 0 1-16,-9 0-1 16,-7 0 0-16,-8-4 0 15,-6 8 1-15,-10-4 0 16,-5 0 0-16,-11 8-4 15,-3 3 0-15</inkml:trace>
  <inkml:trace contextRef="#ctx0" brushRef="#br0" timeOffset="3347.319">12925 4819 25 0,'13'4'12'0,"3"-11"-6"0,-8 7 12 16,3 0-15-16,4 0 1 16,7 0 0-16,-1 0 1 15,5-4-7-15,3 1 1 0,-5-1 3 16,0 1 1-16,0 1-2 15,2-1 1-15,1-1-2 16,-4-1 1-16,-1 0-1 16,-4 3 1-16,-2 2-1 15,0 0 1-15,-3-2-2 16,0-1 1-16,1 1-5 16,-4-3 0-16,1 3-5 15,-1-3 0-15</inkml:trace>
  <inkml:trace contextRef="#ctx0" brushRef="#br0" timeOffset="4112.846">15621 4776 28 0,'0'-7'14'0,"24"5"-6"0,-19-3 20 15,6-2-26-15,5 0 0 16,13-2 1-16,2-1 0 15,1 6-4-15,5-3 1 0,0 2 2 16,3 0 0-16,-3 0 1 16,-5 3 0-16,-3-3-1 15,-3 3 1-15,-2 0-1 16,-3-1 0-16,-2-1-2 16,-1 4 0-16,-4 0-7 15,-4 0 0-15,1-3-6 16,2 1 0-16</inkml:trace>
  <inkml:trace contextRef="#ctx0" brushRef="#br0" timeOffset="4909.189">19635 4788 22 0,'-11'-2'11'0,"46"-3"-3"0,-20 3 11 0,7 2-16 16,-1-3 1-16,3-1 2 15,5-1 0-15,8 0-7 16,8 3 0-16,0-3 5 16,5 0 0-16,3 1-2 15,-8-3 0-15,-3 0-1 16,-2 2 1-16,-8 3-3 15,-3-1 0-15,-8 3-5 16,-3 3 1-16,-4-1-6 16,-4 3 0-16</inkml:trace>
  <inkml:trace contextRef="#ctx0" brushRef="#br0" timeOffset="5885.376">19227 5164 36 0,'-10'17'18'0,"12"6"-15"0,-2-13 29 15,6 2-30-15,-1 2 0 0,3 2 2 16,-3 3 0-16,3-3-4 16,0 3 0-16,3-2 3 15,-1-6 0-15,-2-4-1 16,5-2 1-16,-2-5-2 15,0-7 1-15,-1-7-2 16,-2-2 1-16,0-6-1 16,-3 4 1-16,3-1-1 15,-2 2 0-15,-1 6 0 16,0 8 0-16,-2 3-1 16,2 5 1-16,0 2 0 15,1 2 0-15,2 3 0 16,-3 0 1-16,3 0-1 15,-3-1 1-15,3 6-1 0,3-3 1 16,-1-5 0-16,6 1 0 16,-3-10-1-16,3-3 1 15,0-4 0-15,0-4 0 16,0-4-1-16,-3 4 1 16,0-1-1-16,-2-2 0 15,-1 2-2-15,4-2 0 16,-4 2-8-16,3 0 1 15,1 1-7-15,2 6 1 16</inkml:trace>
  <inkml:trace contextRef="#ctx0" brushRef="#br0" timeOffset="6395.735">19783 5284 27 0,'8'0'13'0,"8"-26"-9"16,-11 19 15-16,3-2-17 15,0-5 0-15,0-3 1 16,0 1 1-16,-8 4-5 16,-6 3 1-16,1 4 2 15,-3 7 1-15,0 3-1 16,0 5 0-16,3 1 0 15,-3 3 0-15,3 3 1 16,0-1 0-16,-1 1 0 0,4-1 1 16,2 1-1-1,0-1 0-15,0 1-1 0,2-8 1 16,4 0-3-16,1-4 0 16,7-5-5-16,2-5 1 15,-1-2-4-15,7-7 0 16,-4-2-3-16,-2 2 0 15,0-3 1-15,-3 3 0 16,-2-2 4-16,-3 4 0 16,0 5 7-16,-3 0 0 15,-2 4 4-15,-1 6 1 16,1 4 2-16,-1 2 1 16,1 3-1-16,0 2 1 0,-1 0-3 15,-2 3 0-15,0-1-3 16,0-2 1-16,3-4-8 15,0-6 1-15,-1-1-10 16,4-6 1-16</inkml:trace>
  <inkml:trace contextRef="#ctx0" brushRef="#br0" timeOffset="6516.15">20005 5108 13 0,'0'0'6'0,"13"0"-13"16,-2 0-4-16</inkml:trace>
  <inkml:trace contextRef="#ctx0" brushRef="#br0" timeOffset="7388.599">20198 5122 29 0,'-10'9'14'0,"-1"17"-12"0,6-19 30 16,-3 0-30-16,0 3 0 15,3-1 1-15,-1 3 0 0,6 0-4 16,0-3 0-16,6 1 3 16,2-3 0-16,0-3-2 15,-3-4 1-15,3-7-3 16,0-4 1-16,2-6-3 15,4 1 1-15,1-1-2 16,-4 5 1-16,-3 3 0 16,-3 0 1-16,-2 1 1 15,-3 1 1-15,0 14 2 16,-3 3 1-16,3 4 1 16,-2 5 0-16,-1 2 1 15,0 5 1-15,1 2 0 16,-4 3 0-16,4-5-1 15,-4-1 1-15,4 4-2 16,-4-6 1-16,1-2-2 16,0-4 1-16,2-3-3 15,1-7 1-15,-1-5-2 0,0-4 0 16,1-5-2-16,2 0 0 16,0-5-3-16,2-7 1 15,6-4-4-15,11-8 1 16,5-6-2-16,5-6 0 15,8-4 2-15,0-5 0 16,2 5 4-16,-4 5 0 16,-3 2 4-16,-9 7 1 15,-1 7 4-15,-14 7 1 16,-6 10 2-16,-7 7 0 16,-6 9 1-16,1 2 1 0,-4 10-1 15,1 7 1-15,3 0-2 16,-1 7 0-16,6 2-3 15,2 0 1-15,3-7-3 16,0-2 0-16,3-2-2 16,2-5 0-16,6-10-1 15,2-4 0-15,0-5 0 16,3-7 0-16,3-10-1 16,-1-4 1-16,-2 0-1 15,-3 2 1-15,-2 5-1 16,-3 2 1-16,-3 0-1 15,0 5 1-15,3 5 0 16,-3 0 0-16,1 6 0 16,-1 3 1-16,0 8 0 15,1-1 0-15,2 0 0 0,0 0 0 16,-1 0 0-16,1 0 0 16,0-2-4-16,0-5 0 15,3-2-8-15,-1-8 1 16,4-4-7-16,-1-5 0 15,3 1 0-15,-3-3 1 16</inkml:trace>
  <inkml:trace contextRef="#ctx0" brushRef="#br0" timeOffset="7581.728">20857 4974 37 0,'-13'-10'18'0,"10"8"-14"0,3 7 40 15,0 14-39 1,0 4 1-16,-5 1 0 15,0 9 0-15,-1 7-9 16,1-3 0-16,0-2 5 16,-1-4 0-16,4-3-10 15,2-2 1-15,2-7-8 16,4-7 0-16,2-8-1 16,8-1 1-16</inkml:trace>
  <inkml:trace contextRef="#ctx0" brushRef="#br0" timeOffset="7747.924">20788 5115 36 0,'-8'2'18'0,"16"-4"-19"16,-2 0 36-16,4-1-34 0,3 3 0 16,1-2-1-16,4 2 1 15,3 0-7-15,3 0 1 16,0-2-6-16,2-1 1 15</inkml:trace>
  <inkml:trace contextRef="#ctx0" brushRef="#br0" timeOffset="8077.196">21201 5108 37 0,'-24'5'18'0,"6"-3"-18"0,18-2 28 0,-6 0-28 16,1 5 1-16,0 2 1 16,2 4 1-16,1 1-3 15,2 0 0-15,2 0 3 16,4-3 0-16,4 1-1 16,1 1 1-16,2 1-1 15,0 0 1-15,0 0 0 16,-2-1 0-16,0 1 0 15,-6 0 1-15,-5 0 1 16,-5 2 0-16,-3-2 0 16,-3-1 1-16,-5-4-5 15,0 3 1-15,0-3-13 16,3 0 0-16,5-2-8 16,3-5 1-16</inkml:trace>
  <inkml:trace contextRef="#ctx0" brushRef="#br1" timeOffset="26752.565">13959 4877 21 0,'3'5'10'0,"13"-14"-7"15,-8 4 10-15,0 0-13 16,2 1 1-16,4 1 0 0,2-1 1 16,5-1 1-16,2 0 0 15,4 3 1-15,2-3 0 16,8 0 0-16,5 5 0 15,-2 3-1-15,-3-3 1 16,3-7-4-16,0 2 0 16,-1 0 0-16,4-2 1 15,-1 3-1-15,-2-4 0 16,5 1 0-16,-14 3 1 16,12-1-1-16,-6 7 1 15,-6-4-1-15,-1-5 0 16,-1 7 0-16,0-5 1 0,-3 1-1 15,1-1 0-15,-1 5 0 16,-2-5 1-16,2 0-1 16,1-2 0-16,-1 3 0 15,-2-1 1-15,0 0-1 16,-3 3 0-16,0 0 0 16,-2-3 1-16,-6 5 2 15,0 2 1-15,-5-2-5 16,-3-4 1-16,-5 6-10 15,0 0 0-15</inkml:trace>
  <inkml:trace contextRef="#ctx0" brushRef="#br1" timeOffset="29125.045">16603 4896 29 0,'-14'-7'14'0,"54"2"-5"0,-24 5 15 0,10-2-22 16,14 2 0-16,5-5 1 16,8-2 0-1,63-2-4 1,-15 0 1-16,-1 2 2 15,-2-3 0-15,-5 3-1 16,-6-2 1-16,-15-1-1 16,-9 1 0-16,1 4 0 15,-11 0 0-15,-8 1 0 16,-8 1 1-16,-6 3-4 16,-7-2 0-16,-3 0-8 15,-5-1 1-15,0 3-3 16,-5 3 0-1</inkml:trace>
  <inkml:trace contextRef="#ctx0" brushRef="#br1" timeOffset="29815.546">21175 4889 17 0,'-19'0'8'0,"14"3"-4"0,5-3 9 16,2 0-11-16,6 2 1 15,3 0 3-15,5-4 1 16,10 0-7-16,11 2 0 16,3 0 6-16,8-3 0 0,13-2-2 15,-1 1 1-15,9-1-2 16,0 0 0-16,-6 1-2 16,4-1 0-1,-4 0 0-15,-2 1 0 0,-5 1-1 16,-9 1 1-16,-2 0-1 15,-3 2 1-15,1 0-1 16,-6 0 1-16,-8 2-3 16,-3-2 0-1,3 5-10 1,-10-1 1-16</inkml:trace>
  <inkml:trace contextRef="#ctx0" brushRef="#br1" timeOffset="31047.56">17455 5825 24 0,'18'-9'12'0,"16"-15"-6"0,-23 13 12 16,8-6-16-16,2-4 1 16,8-5 0-16,-5-7 1 0,-1 0-5 15,-7 0 0-15,-2 0 3 16,-4 0 1-1,-5 5-2 1,1 7 1-16,-12 7-2 16,1 9 1-16,-3 8-1 15,0 6 1-15,3 7-1 16,0 10 1-16,5 5-1 16,2 4 1-1,4 24 0 1,2-3 0-16,-3-6 1 15,-2-8 0-15,-3-4 0 16,-3-8 0-16,0-1 0 16,-5-6 0-16,-2-6-1 0,-1-6 1 15,-2-4-1-15,0-7 0 16,2-4 0-16,1 4 0 16,-1-5-2-16,8-4 0 15,3-3 0-15,6-2 0 16,7-3-1-16,3-2 1 15,2 3-1-15,1-3 1 16,-1-2 0-16,3 0 0 16,1-5 0-16,1 2 0 31,14-23 0-31,-2 5 1 16,-6 2 0-16,-3 5 0 0,-7 2 0 15,-6 7 0 1,-21 14 0-1,-5 8 0-15,0 6 0 16,-3 5 1-16,3 9 1 16,-1 3 0-16,6 7 0 15,3 0 1-15,0 0-1 16,2 0 1-16,3 0-1 16,3-1 1-16,2-3-2 15,3-8 1-15,0-3-1 16,3-1 0-16,2-1-4 15,3 1 1-15,0-6-5 16,2-6 0-16,1-5-6 16,4-2 0-16,7 2-1 15,-4-1 0-15</inkml:trace>
  <inkml:trace contextRef="#ctx0" brushRef="#br1" timeOffset="31738.977">18161 5595 29 0,'-26'4'14'0,"20"18"-12"16,6-18 27-16,-5 8-27 0,0 0 1 16,-1 0 1-16,4 2 0 15,-1 0-5-15,0 2 0 16,3 1 3-16,3-3 1 15,2-2-2-15,1-1 0 16,-1-8-1-16,0-6 1 16,3-4-3-16,3-2 1 15,-1-5 0-15,1-3 0 16,-3 1-1-16,0-1 1 16,-3 6-1-16,0 1 1 15,-2 6 2-15,2 1 0 16,-2 8 0-16,0 0 1 0,-1 2 1 15,4 2 0 1,-1 8 1 0,0 1 0-16,0-4-1 15,1 1 0-15,-1-4-4 16,3-4 1-16,0-4-7 16,2-6 0-16,4-4-7 15,-1 0 0-15</inkml:trace>
  <inkml:trace contextRef="#ctx0" brushRef="#br1" timeOffset="31949.577">18447 5402 28 0,'-27'0'14'0,"25"19"-4"0,2-10 18 31,0 24-23-31,0 5 1 15,0-1 1-15,0-1 0 16,-6 1-10-16,4-6 1 16,-1 2 3-16,0-7 0 15,1-5-8-15,-1 0 0 16,3-7-6-16,5 0 0 16</inkml:trace>
  <inkml:trace contextRef="#ctx0" brushRef="#br1" timeOffset="32117.885">18415 5639 30 0,'0'-7'15'0,"16"-2"-14"15,-11 4 21-15,3 1-22 16,5-1 1-16,1 0-1 16,1 0 1-16,-1 1-4 15,-4-1 1-15,1 3-4 16,-1-10 0-16,4 7-3 15</inkml:trace>
  <inkml:trace contextRef="#ctx0" brushRef="#br1" timeOffset="32532.308">18656 5712 49 0,'0'0'24'0,"10"0"-20"0,-4 0 25 15,-1-2-35-15,0-5 1 32,8-10-12-32,1 1 0 15,2-3 16-15,-6-2 0 16,1 2-10-16,-3 3 0 15,0-1 6-15,-3 8 0 0,-2 2 8 16,-3 7 0-16,0 2 6 16,0 3 0-16,0 4 0 15,0 5 0-15,0 1-3 16,0-1 0-16,0 0-1 16,2 0 1-1,1 0-4 1,2-2 0-16,-2-5-5 15,2-3 1-15,0-1-5 16,1-3 0 0</inkml:trace>
  <inkml:trace contextRef="#ctx0" brushRef="#br1" timeOffset="33075.1">18955 5555 23 0,'2'0'11'0,"-4"4"5"16,2-1 3-16,0-3-16 16,0 7 0-1,0 9 3 1,0 1 1-16,-3 2-9 16,3-3 1-16,0 1 5 15,0-3 0-15,0 0-1 0,0 2 0 16,0-2-2-16,3-4 0 15,-3-1-1-15,0-2 0 16,5-4-2-16,0-6 0 16,1 1-5-16,2-3 1 15,-3 0-7-15,5 1 1 16,4 4 0-16,-1 0 0 16</inkml:trace>
  <inkml:trace contextRef="#ctx0" brushRef="#br1" timeOffset="33455.301">18830 5729 24 0,'11'2'12'0,"10"-16"-16"0,-16 9 23 16,1 1-20-16,4-1 1 15,-2 0-3-15,3 1 0 16,-3-4-2-16,2 4 1 16</inkml:trace>
  <inkml:trace contextRef="#ctx0" brushRef="#br1" timeOffset="33988.832">19106 5639 25 0,'-8'0'12'0,"5"31"-1"0,3-24 20 16,0 2-31-16,0 1 1 15,0 2 0-15,0-1 0 16,0 1-1-16,0-5 0 16,-3 3 0-16,3-3 1 15,0-3-1-15,3-4 1 16,2-4-1-16,1-3 1 15,2-3-1-15,-1-2 1 16,1-2-1-16,-2-2 0 16,2-1 0-16,0 1 0 0,-1-1 0 15,1 3 0-15,3 0-1 16,-3 0 1-16,0 5-3 16,0 2 0-16,0 7-6 15,0 2 1-15,2 7-3 16,4 1 1-16</inkml:trace>
  <inkml:trace contextRef="#ctx0" brushRef="#br1" timeOffset="34304.078">19243 5734 25 0,'8'-5'12'0,"8"-7"-11"15,-8 5 22-15,5 0-23 16,0-5 1-1,1-16 0-15,-6 4 1 16,2 6-2-16,-5 4 0 16,-2 2 1-16,-3 5 1 15,-3 4 0-15,-2 1 1 16,0 7 0-16,0 4 1 16,-1 3-1-16,1 2 1 15,0 0 0-15,2 3 0 16,3-1-1-16,0 0 0 15,3-1-1-15,2-1 0 16,3 0-5-16,2-5 1 16,-2-2-7-16,0-4 0 0,3-3-5 15,5 2 1-15</inkml:trace>
  <inkml:trace contextRef="#ctx0" brushRef="#br1" timeOffset="34604.465">19532 5574 31 0,'-19'11'15'0,"8"6"-13"15,11-15 25-15,-2 5-26 16,2 0 0-16,2 0 2 16,1 5 0-16,2 0-4 15,1 0 1-15,2-1 2 16,0 1 1-16,2 0-1 15,1 2 0 1,2 5 2 0,-2 0 1-16,-4-5 0 0,-4-5 1 15,-6 1 0-15,-4-3 0 16,-4 0-1-16,-2-3 0 16,-1-1-12-16,4-3 1 15,7 4-11-15,3-8 1 16</inkml:trace>
  <inkml:trace contextRef="#ctx0" brushRef="#br1" timeOffset="58024.371">9858 5216 12 0,'-26'-26'6'15,"15"5"-6"-15,14 19 7 0,5-1-8 16,5-1 1-16,3-1 0 16,13-2 1-16,16 0-1 15,11 2 1-15,12-2 0 16,14 0 0-16,11 0 0 16,13 0 1-16,5-5-1 15,8 0 0-15,5 3-1 16,3-3 1-16,0 0-1 15,6 5 1-15,-12-2-1 16,1 0 1-16,-8-1-1 16,0 6 1-16,-11-1-1 0,-8 0 1 15,-8 3-1-15,-7-1 0 16,-9 1 0-16,-10 2 1 16,-5-5-1-16,-11 3 0 15,-8 2 0-15,-8 2 1 16,-5 3-1-16,-8 0 1 15,-6 2-2-15,-2 0 1 16,-3 0-5-16,-5 2 0 16</inkml:trace>
  <inkml:trace contextRef="#ctx0" brushRef="#br1" timeOffset="66263.107">15759 10548 24 0,'-16'-50'12'0,"-8"8"-12"16,16 30 13-1,-5-2-13-15,-14-5 1 0,-10-4 1 16,-18-8 0-16,-19-2-2 16,-19 0 1-16,-26 3 1 15,-13 6 0-15,-22 8 0 16,-18 14 1-16,-16 11-2 16,-10 12 0-16,-6 10 0 15,0 2 0-15,3 11-2 16,6 15 1-16,12 12 0 0,14 6 0 15,26-9 0-15,11 1 0 16,26 1 0-16,24 1 0 16,18 4 0-16,22-2 0 15,18 2 0-15,27 3 0 16,18 6 1-16,29-11 0 16,35-2 0-16,29-10 0 0,39-14 0 15,24-14 1 1,30-14-1-16,20-10 1 0,11-13-2 15,0-18 0-15,1-13-1 16,-12-10 0-16,-13-6-1 16,-13-1 1-16,-26-7 0 15,-24-7 0-15,-32-7 0 16,-29-2 0-16,-27 7 1 16,-18-10 0-16,-26-4 0 15,-27 7 0-15,-13 7-2 16,-24 6 0-16,-3 15-7 15,-5 12 1-15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12:40.019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context xml:id="ctx1">
      <inkml:inkSource xml:id="inkSrc19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1T22:13:32.593"/>
    </inkml:context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18931 4158 6 0,'5'0'3'0,"30"-12"-4"0,-12 10 4 0,17-1-3 16,13 1 0-16,18-3 0 15,14-2 0-15,8 0 0 16,10 2 0-16,8-2-1 16,3 3 1-16,5 4 0 15,-8-7 0-15,3 2 0 16,-8 0 1-16,-1 5-1 15,-12-7 0-15,-6 2 0 16,-5-2 1-16,-5-2-1 16,-8 0 1-16,-14 4-1 15,-7 0 1-15,-3 5-1 16,-3 3 0-16,-2 1-2 16,-5 3 1-16</inkml:trace>
  <inkml:trace contextRef="#ctx0" brushRef="#br0" timeOffset="1591.023">22220 4127 13 0,'-21'-28'6'0,"39"16"-7"16,-5 12 6-16,16 0-5 15,19 0 0-15,18 5 0 16,16 7 0-16,27-10 0 16,12 10 1-16,12-5-1 15,7-2 1-15,0 2-1 16,8-7 1-16,-15 4 0 16,-4-1 0-16,-2-1-1 15,-10 3 1-15,-17 2-1 16,-5 2 1-16,-10-2-1 15,-19 0 1-15,-10-2-1 16,-9 0 1-16,-7-1-2 16,-5 1 0-16,-6 0-3 0,-6 2 1 15</inkml:trace>
  <inkml:trace contextRef="#ctx0" brushRef="#br0" timeOffset="18558.466">15991 7622 24 0,'0'5'12'0,"27"4"-13"0,-17-6 12 16,4 4-12-16,7 2 1 15,11 3-2-15,2 2 0 16,3 0 0-16,5 0 1 15,3 3-5-15,-2-3 1 16</inkml:trace>
  <inkml:trace contextRef="#ctx0" brushRef="#br0" timeOffset="18768.376">16370 7474 26 0,'-53'23'13'0,"13"20"-20"16,32-24 25-16,-5 4-22 16,0 17 1-16,-3 7-9 15,5 7 0-15</inkml:trace>
  <inkml:trace contextRef="#ctx0" brushRef="#br0" timeOffset="32383.906">16140 7829 4 0,'-14'14'2'0,"-4"0"-1"0,13-11 2 16,-1 4-3-16,1-5 1 15,2-2-1-15,1 2 1 16,-1-2-2-16,-2 3 1 16,5-3-1-16,0 0 0 15</inkml:trace>
  <inkml:trace contextRef="#ctx0" brushRef="#br0" timeOffset="33196.265">16073 7714 5 0,'-2'-7'2'0,"7"4"1"0,3 1 2 16,0 4-6-16,5 1 1 16,3 1 0-16,5 3 0 15,3 1 0-15,0 3 0 16,2-1 0-16,3 1 0 0,1-1 0 15,1-1 0-15,-2 3-2 16,3-5 0-16</inkml:trace>
  <inkml:trace contextRef="#ctx0" brushRef="#br0" timeOffset="33721.821">16248 7655 14 0,'-34'35'7'0,"-9"22"-13"15,33-43 15-15,-3 7-9 16,-3 5 0-16,0 0-2 16,0-3 0-16,-5-2 0 15,5 1 0-15</inkml:trace>
  <inkml:trace contextRef="#ctx0" brushRef="#br0" timeOffset="38948.349">16611 7533 27 0,'-56'-40'13'0,"6"21"-13"16,36 7 14-16,-7-4-14 15,-13-3 0-15,2 0 0 16,-5 3 1-16,-5-1-1 15,-3 3 0-15,2 9 0 16,1 8 1-16,-8 11-1 16,-6 7 1-16,-2 5-1 15,3 14 1-15,2 9-2 16,8 10 1-16,8 7 0 16,8-3 0-16,10 6 0 0,11-6 0 15,13 3-1-15,11-5 1 16,13-7 0-16,8-4 0 15,3-11 0-15,-3-8 0 16,5-12 0-16,3-10 1 16,6-9-1-16,-1-14 1 15,0-9-1-15,3-10 1 16,0-5 0-16,-8-9 1 16,-3-5-1-16,-7-4 1 15,-3-5-1-15,-1 0 1 0,-4 2-3 16,-1 9 0-16,1-1-4 15,-4 4 1-15,1 7-5 16,-3 9 1-16</inkml:trace>
  <inkml:trace contextRef="#ctx0" brushRef="#br0" timeOffset="39379.887">16666 7577 22 0,'11'-14'11'0,"52"-28"-15"0,-34 33 18 16,6-10-15-16,18-2 1 15,7-8 0-15,15-1 0 0,-1-8 0 16,2-2 0-16,6 3 0 15,-5 4 0-15,-5 2 0 16,-4 5 0-16,-7 5 0 16,-11 0 1-16,-5 4 0 15,-8 1 0-15,-5 4-4 16,-8 5 1-16,-5 0-3 16,-6 12 0-16</inkml:trace>
  <inkml:trace contextRef="#ctx0" brushRef="#br0" timeOffset="39770.657">16896 7319 20 0,'-2'-3'10'0,"-9"34"-13"0,6-22 16 16,-1 3-13-16,-4-1235 0 16,-3 2484-1-16,-11-1245 1 15,0 8 0-15,0 2 0 16,-2 2 0-16,-3-2 0 0,0 2 0 15,5 0 0-15,5 0 0 16,9-9 1-16,7 0-1 16,8-5 1-16,9-5-1 15,9-6 1-15,12-6-1 16,2-1 0-16,2-3 0 16,12-3 1-16,2 1-7 15,2-3 1-15</inkml:trace>
  <inkml:trace contextRef="#ctx0" brushRef="#br0" timeOffset="41556.32">17920 6832 29 0,'3'9'14'0,"7"48"-2"0,-4-43 15 15,-1 2-26-15,0 5 1 16,1 3 1-16,2-3 0 16,-3-4-3-16,0-1 0 15,-2-4 2-15,-1 0 1 16,4-5-1-16,-1-5 1 31,0-14-2-31,3-7 0 16,0-4-2-16,0-1 1 15,3-2-2-15,-3 1 1 16,5 1-1 0,3 8 1-16,-3 6-1 15,-2 6 1-15,-1 4 1 16,1 2 0 0,5 12 1-1,-3 0 1-15,-3 5 0 16,1 2 1-16,0 0-1 15,-1 0 0-15,1-4 0 16,-1-5 1-16,1-1-3 16,2-4 1-16,3-7-1 15,3-7 1-15,-1-9-1 16,1-5 1-16,2-7-1 16,0-3 0-16,-3-4 0 15,-7 4 0-15,-3 3 0 16,-5 4 1-16,-3 6-1 15,-6 8 0-15,-2 5 0 0,-2 8 0 16,-1 2 1-16,-2-3 0 16,2 7 1-16,6 3 0 15,0 4 0-15,5 6 0 32,10 6-1-32,6-5 1 15,0 1-4-15,3-10 0 16,2-5-7-16,3-4 0 15,2-5-7-15,3-5 0 16</inkml:trace>
  <inkml:trace contextRef="#ctx0" brushRef="#br0" timeOffset="42051.41">18719 6691 40 0,'-26'19'20'0,"-24"18"-17"0,42-27 31 0,-3 1-31 16,3-4 1-16,0 8 0 16,3-4 1-16,2 6-7 15,6-1 1 1,10 1 2 0,0-8 1-16,3-7-6 15,0-9 1-15,3-4-4 16,-1 1 1-16,3-2-3 15,-5-2 1-15,0-2-1 16,-3-1 1-16,-2 3 3 0,-1 3 1 16,-2 1 3-16,-2 3 1 15,-6 7 2-15,2 7 1 16,-2 5 2-16,-2 2 0 16,-4 10 0-16,1 4 0 15,2 2 0-15,-2 6 0 16,0-1 0-16,0 0 0 15,-1-4-2-15,1-1 1 16,0-1-2-16,-3-6 1 16,-3-4-1-16,-2-5 1 15,-3-7-3-15,3-5 1 0,0-4-2 16,2-3 1-16,6 1-4 16,2-6 0-16,6-4-4 15,5-5 1 1,26-25-7-1,11-6 1-15</inkml:trace>
  <inkml:trace contextRef="#ctx0" brushRef="#br0" timeOffset="42471.771">18992 6662 27 0,'2'0'13'0,"-12"0"-3"16,7 3 17-16,-2 2-24 15,0 4 0-15,-3 5 5 16,-3 7 1-16,-2-4-10 15,2-3 1-15,3 9 5 16,0 3 0-16,6-2-1 0,2-3 0 16,2-2-3-16,6-8 0 15,0 4-1-15,0-11 0 16,0-4-4-16,0-4 1 16,3-11-3-16,2 1 0 31,5-21-2-31,-2 5 1 15,-5 4 2-15,-3 7 0 16,-3 5 5-16,0 4 1 16,-5 6 4-16,3 6 1 15,-3 3 2-15,3 2 1 0,-1 2-2 16,4 3 0-16,-1-3-2 16,3 3 0-1,5 7-5 1,0-3 1-16,1-4-8 15,-1-7 0-15,0-10-8 16,0-4 0-16,8-5-2 16,3-5 1-16</inkml:trace>
  <inkml:trace contextRef="#ctx0" brushRef="#br0" timeOffset="42671.402">19378 6345 38 0,'-3'14'19'0,"3"10"-13"16,3-10 37-16,0 5-39 0,-1 6 0 16,-2 11 1-16,0 4 0 15,-2-7-7-15,-1 2 0 16,0-2 3-16,1-3 1 31,2-1-17-31,5-6 1 16,3-9-2-16,0-4 1 15</inkml:trace>
  <inkml:trace contextRef="#ctx0" brushRef="#br0" timeOffset="42819.216">19344 6672 39 0,'-8'-7'19'0,"16"-5"-21"0,-3 7 34 16,0-2-32-16,3-2 1 0,8-3-1 15,3 0 1-15,2 1-4 16,3-1 0-16,2 0-5 15,-5 3 0-15,0 2-3 16,-5 2 0-16</inkml:trace>
  <inkml:trace contextRef="#ctx0" brushRef="#br0" timeOffset="43091.369">19664 6510 39 0,'0'14'19'0,"0"0"-18"15,0-9 38-15,0 4-35 0,-3 5 0 16,1 0 2-16,-1 3 0 16,0-3-8-16,1 2 0 15,-1 3 5-15,0-3 0 16,1-1-4-16,-1-4 1 15,3 1-9-15,0-7 0 16,0-5-6-16,8-3 0 31</inkml:trace>
  <inkml:trace contextRef="#ctx0" brushRef="#br0" timeOffset="43211.731">19709 6404 24 0,'-3'0'12'0,"11"-5"-10"0,-3 3 10 0,1 2-22 16,2 0 1-16,5 2-3 16,0 0 0-16</inkml:trace>
  <inkml:trace contextRef="#ctx0" brushRef="#br0" timeOffset="43537.188">19817 6430 40 0,'-8'23'20'0,"8"27"-10"0,0-36 43 15,0 0-53 1,3 5 1-16,0-1 0 0,-1-1 1 16,4-3-3-16,-1-2 1 15,0-3 1-15,0-2 0 16,6-2-1-16,-3-5 1 15,3-9-1-15,4-6 1 16,4-6-2-16,-1-7 1 16,1-3-2-16,0-1 1 15,-1 3-4-15,1 6 1 16,-4 2-6-16,-4 6 1 16,2 4-7-16,6 1 1 0,-3 6 0 15,2 1 1-15</inkml:trace>
  <inkml:trace contextRef="#ctx0" brushRef="#br0" timeOffset="43868.653">20174 6566 24 0,'8'2'12'0,"6"-20"-10"16,-9 13 23-16,0-7-23 15,-2 0 1-15,0 1 1 16,-1-8 1-16,3 0-6 15,-5-2 1 1,-5 4 5 0,0 6 1-16,2 1-1 15,1 5 0-15,-1 10 0 0,-2 5 1 16,2 4-2-16,0 7 1 16,1 2-3-16,2 6 1 15,0 1-2-15,0-4 1 16,0 0-1-16,2 0 0 15,4 0-1-15,4-5 0 16,9-5-3-16,2-6 1 16,5-6-6-16,6-4 1 15,0-4-8-15,0-1 1 16,7-2-2-16,-2-2 1 16</inkml:trace>
  <inkml:trace contextRef="#ctx1" brushRef="#br1">20294 12813 0,'0'0'0,"0"0"15,0 0 1,0 0 0,0 0-1</inkml:trace>
  <inkml:trace contextRef="#ctx0" brushRef="#br1" timeOffset="52805.562">16820 10550 35 0,'0'0'17'0,"29"2"-10"0,-19 1 17 0,1 4-23 16,7 5 1 0,33 14 0-1,-1 2 1-15,0 0-4 16,-2 0 1-16,-3 0 2 16,-8-2 0-16,-8-7-4 15,-5-2 1-15,-6-3-7 16,-5-3 1-16,-2-4-5 15,-8-7 1-15</inkml:trace>
  <inkml:trace contextRef="#ctx0" brushRef="#br1" timeOffset="53015.21">17206 10498 30 0,'-24'-2'15'0,"8"21"-8"16,11-12 24-16,-3 5-29 0,-3-3 0 15,-2 5 1-15,0 5 0 16,0 5-5-16,-3-1 1 16,0 5 2-16,-5 3 1 15,0-3-3-15,-1-2 0 16,7-5-5-16,1-2 0 16,6-3-5-16,6-2 0 15</inkml:trace>
  <inkml:trace contextRef="#ctx0" brushRef="#br1" timeOffset="53431.798">17521 10247 29 0,'-24'-36'14'0,"-40"11"-5"16,43 20 20-16,-5 3-27 15,-14 4 1-15,-10 7 0 16,-11 8 1-16,-5 4-4 16,5 17 0-16,3 4 3 15,2 7 0-15,9-4-1 16,7 16 0-16,8 7-1 16,11-7 1-16,13 3-2 15,16-1 1-15,5 1-1 16,16-24 1-16,16 0-1 15,11-5 1-15,7-7-1 16,-4-13 0-16,-4 1 1 0,6-16 0 16,-3-19-1-16,-5-4 1 15,-8-17 0-15,-5-12 0 16,-6-5 0-16,-10-6 0 16,-6-3-3-16,-4 7 1 15,-6 1-3-15,-3 8 0 16,-2 5-7-16,-1 13 1 15,1 8-4-15,-11 5 0 16</inkml:trace>
  <inkml:trace contextRef="#ctx0" brushRef="#br1" timeOffset="54288.493">18029 10745 21 0,'5'-9'10'0,"29"0"-2"0,-20 1 11 16,-1 4-15-16,8-1 1 15,5-2 1-15,12 2 1 16,4-2-8-16,13 3 0 16,6-4 5-16,-5 4 1 0,5-1-3 15,0 0 1 1,-3 1-2-16,-3-1 1 0,-4 0-3 16,-6-2 0-16,-11 2-5 15,-8 1 1-15,-10 4-7 16,-5-5 0-16</inkml:trace>
  <inkml:trace contextRef="#ctx0" brushRef="#br1" timeOffset="54604.053">18174 10503 25 0,'-13'12'12'0,"-6"14"-11"16,17-24 15-16,-1 7-16 15,-5 6 1-15,-2 3 0 0,-1 1 0 16,-2 0-2-16,-3 5 1 16,3-3 0-16,2 2 0 15,3 3 0-15,3-2 1 16,5-6-1-16,5-1 0 15,8-3 1-15,3-2 0 16,0-5 0-16,5-5 1 16,8 1-2-16,9-1 0 15,7-4-8-15,10-3 1 0</inkml:trace>
  <inkml:trace contextRef="#ctx0" brushRef="#br1" timeOffset="55128.833">19151 10585 34 0,'-11'24'17'0,"-2"25"-19"15,13-37 28-15,-3 7-26 16,0 2 1-16,3 3-1 16,-2-3 1-16,-1 2-1 0,1-2 0 15,-1-4 1-15,0-3 0 16,3-5-1-16,0-6 1 16,0-8 0-16,3-2 0 15,2-12-1-15,0-11 0 16,3-8 0-16,3-9 0 15,2-2 0-15,3-3 0 16,5 7 0-16,-2 10 0 16,7-3 0-16,1 8 1 15,-4 8-1-15,-7 6 1 16,0 7-1-16,-5 4 1 0,-3 10-1 16,-3 4 1-16,0 7 0 15,-5 6 1-15,-2-1-1 16,-6 2 0-16,-5 6 0 15,-3-8 1-15,-3 0-1 16,3-5 1-16,3-4-2 16,2-2 1-16,4-1-5 15,1-4 1-15,6-5-8 16,8-3 0-16,5-4-1 16,3-2 0-16</inkml:trace>
  <inkml:trace contextRef="#ctx0" brushRef="#br1" timeOffset="55460.121">19595 10360 35 0,'-16'16'17'0,"-13"8"-18"0,21-20 34 16,-2 6-32-16,-1 4 1 15,0 5 0-15,3-1 1 16,3-1-4-16,5-1 1 15,3 6 2-15,5-8 0 16,2 2-1-16,1-4 1 16,2-5-1-16,0-2 0 15,1-5 0-15,-4-5 1 16,1 0-1-16,-3-7 1 16,0-2-1-16,-3-4 0 15,0-6 0-15,-2 5 0 16,0-2-1-16,-1 0 1 0,3 0-5 15,1 2 0-15,4 0-5 16,1 7 1-16,2 5-6 16,0 0 0-16</inkml:trace>
  <inkml:trace contextRef="#ctx0" brushRef="#br1" timeOffset="56014.025">19865 10331 31 0,'0'-4'15'0,"-5"-6"-12"16,2 10 24-16,-2 0-25 15,-3 0 0-15,-3 5 0 16,3-3 1-16,0 3-4 0,0 4 1 16,3 3 2-16,0 0 0 15,2 0-1-15,0 2 0 16,3 2 0-16,0 5 0 15,3 1 0-15,0-1 0 16,-1-2 0-16,4 2 0 31,-1 7 0-31,-5-2 1 16,-3-5 0-16,1-2 0 16,-4-5-1-16,1-2 1 0,2-8 0 15,1-1 0 1,-1-6-4-16,1-4 1 0,2-4-3 15,0-1 1-15,2-2-4 16,3-3 0-16,6-2-1 16,2-4 0-16,3-1 1 15,5 1 1-15,-2 4 1 16,-1 0 1-16,1 3 3 16,-6 4 1-16,0 0 3 15,-5 8 1-15,0 4 1 16,-2 0 1-16,-4 4 0 15,-2 6 1-15,0 4-1 16,0 2 0-16,0 3-2 16,0 0 1-16,0-5-3 15,3 2 1-15,-1-4-4 16,1-5 1-16,2-2-7 0,1-3 0 16,2-4-6-16,0-5 0 15</inkml:trace>
  <inkml:trace contextRef="#ctx0" brushRef="#br1" timeOffset="56134.928">20037 10298 29 0,'-8'0'14'0,"8"-2"-15"0,3 0 19 16,2-1-21-16,3 1 0 16,5 2-12-16,3-7 1 15</inkml:trace>
  <inkml:trace contextRef="#ctx0" brushRef="#br1" timeOffset="56362.024">20272 10009 38 0,'-10'12'19'0,"10"33"-19"16,0-31 34-16,0 2-31 15,0 10 1 1,-3 26-1-1,-2-3 1-15,0-6-6 16,-1-1 1-16,4-7-1 16,-1-4 1-16,0-5-8 15,1-8 1-15,2-1-5 16,5-8 0-16</inkml:trace>
  <inkml:trace contextRef="#ctx0" brushRef="#br1" timeOffset="56528.524">20193 10343 38 0,'0'-9'19'0,"11"2"-21"0,-3 2 34 15,7-2-32-15,4 0 0 16,2-3-2-16,3 3 1 16,2-2-5-16,-2 0 1 15,-3 2-6-15,-2 2 1 16</inkml:trace>
  <inkml:trace contextRef="#ctx0" brushRef="#br1" timeOffset="56742.344">20471 10251 37 0,'-11'22'18'0,"14"18"-16"0,0-26 32 0,-3 2-33 16,2-2 0-16,-2 3 1 15,0 2 0-15,0 2-2 16,-2-2 0-16,-1-3-1 16,3-4 0-16,-3-5-7 15,3-2 0-15,0-5-4 16,6-5 0-16</inkml:trace>
  <inkml:trace contextRef="#ctx0" brushRef="#br1" timeOffset="56872.101">20555 10120 24 0,'-7'-3'12'0,"12"3"-12"0,-3 0 16 15,4 0-19-15,-1 0 0 16,3 0-10-16,3 3 1 16</inkml:trace>
  <inkml:trace contextRef="#ctx0" brushRef="#br1" timeOffset="57186.663">20632 10186 35 0,'0'9'17'0,"0"12"-15"0,0-11 33 0,0 1-32 16,0 6 1-16,-2-1 0 15,-1 10 0-15,0-5-6 16,3-2 0-16,0 0 4 15,3-3 0-15,0-4-2 16,2-2 1-16,0-6 0 16,3-1 0-16,0-1-1 15,3-7 1-15,4-4 0 16,1-5 0-16,3-3-1 16,-1-4 0-16,1-5-2 0,-3 0 0 15,0-4-3-15,0 6 1 16,-1 5-5-16,-1 3 0 15,7 7-5-15,-3 4 1 16</inkml:trace>
  <inkml:trace contextRef="#ctx0" brushRef="#br1" timeOffset="57546.471">20974 10338 27 0,'-3'8'13'0,"13"-4"-9"0,-7-8 21 0,2-1-24 16,3-7 1-16,-2 3-1 16,-1-3 1-16,-2-5-3 15,-1-1 1-15,-2 1 1 16,0 1 1-16,0-1-1 16,-5 5 0-16,-3 8 1 15,-3 4 1-15,-2 0-1 16,-3 7 1-16,3-2 0 15,0 6 1-15,0 3-2 16,2 5 1-16,3 5-1 16,5-1 0-16,1-2-1 15,4-2 0-15,6 0-1 16,6-3 1 0,9-6-1-1,7-5 0-15,-1-5-6 16,2 2 1-16,4-2-9 15,-1 2 1-15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14:34.17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16275 4605 44 0,'0'-12'22'0,"15"31"-24"15,-7-12 23-15,3 9-21 16,10 5 0-16,11 12-1 15,5-2 1-15,8 9 0 16,8-3 0-16,-3 1-1 16,-5-3 1-16,0 3-1 15,-8 2 0-15,-8-7 0 16,-10-5 0-16,-6 3 0 16,-5-12 0-16,-8-8 0 15,-3-6 0-15,-5-12 0 0,-2-10 1 16,-6-15-1-16,-8-15 1 15,-8-12 0-15,0 5 0 16,3 7 2-16,-2 9 0 16,-4 7 0-16,3 10 1 15,6 14-1-15,0 10 1 16,10 15-1-16,8 11 0 16,8 6-1-16,8 7 0 15,5 3-1-15,3 4 0 16,5-4-1-16,0-5 1 15,-2-7-1-15,-9-7 0 0,-7-7 0 16,-8-17 1-16,-6-7-1 16,-13-14 1-16,-10-14 0 15,-6-14 0-15,-5-11 1 16,0 1 1-16,5 10 2 16,3 9 0-16,8 13 0 15,8 8 0-15,8 17 0 16,10 17 0-16,11 8-1 15,13 18 0-15,6-3-3 16,7 7 1-16,3-5-2 16,0-7 1-16,-5-4-1 15,-11-10 1-15,-5-9 0 16,-13-5 0-16,-11-12-1 16,-8-11 0-16,-5-19 0 15,-6-17 0-15,1-9 0 16,2 2 0-16,0 9 0 0,6 13 1 15,4 11 0-15,7 14 1 16,9 15 0-16,11 15 0 16,11 11 0-16,11 6 0 15,4 3-1-15,-2-6 0 16,-2 4-1-16,-6-10 1 16,-5-5 0-16,-16-7 0 15,-8-7 0-15,-3-7 1 0,-8-19-1 16,-12-14 1-16,-4-23-1 15,-2-10 1-15,3-5-1 16,2 8 0-16,3 11 0 16,5 17 1-16,8 7-1 15,5 18 1-15,8 15 0 16,11 9 0-16,16 14 0 16,5 12 1-16,13 7-7 15,16 10 0-15,14-1-9 16,2-2 0-16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14:59.89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16468 10611 30 0,'-24'-73'15'0,"-29"-2"-16"15,42 54 16-15,-5-5-15 16,-7-12 0-16,-17-6-1 16,-10-3 0-16,-16-3 1 15,-16 6 0-15,-22 6-1 16,-12 3 1-16,-22 9-1 15,-7 12 0-15,-3 7 1 16,-3 14 0-16,-3 5-1 16,1 13 1-16,13 13-1 15,7 9 1-15,14 0-1 16,11 12 1-16,15 2-1 0,17 12 1 16,15 5 0-16,13-8 0 15,14 5-1-15,18 10 1 16,21 4 0-16,16 1 0 15,24-1-1-15,13-4 1 16,27-5 0-16,24-5 0 16,20-16 0-16,22-17 1 0,10-23-1 15,22-17 1-15,0-13 0 16,7-15 0-16,-15-7 0 16,-9-7 1-16,-10-5-1 15,-23-16 1-15,-17 0 0 16,-18-5 1-16,-19 2-1 15,-18-6 1-15,-24-10-1 16,-23 2 1-16,-17 3-2 16,-8 9 0-16,-12 5-4 15,-12 7 1-15,1 9-6 16,-3 15 1-16,-3 13-2 16,8 1 0-16</inkml:trace>
  <inkml:trace contextRef="#ctx0" brushRef="#br0" timeOffset="1050.558">9581 4040 33 0,'-8'-54'16'0,"-16"-28"-15"0,19 56 17 0,-3-5-18 16,-3-9 0-16,-15-4 0 15,-19-17 1-15,-19-1-2 16,-18 4 1-16,-21-8-1 16,-24 19 0-16,-24 4 0 15,-18 8 0-15,-14 12-1 16,-5 11 1-16,3-2-1 15,0 18 1-15,26 18 1 16,6 10 0-16,18 23 0 16,8 10 0-16,21 22 0 15,24 24 0-15,21 4-1 0,24 5 1 16,26 7 0-16,33-12 0 16,33 3 0-16,25-7 0 15,36-1 0-15,22-23 1 16,26-19-1-16,10-30 0 15,14-22 0-15,0-27 1 16,2-25 0-16,-4-20 1 16,-14-24 1-16,-8-21 0 15,-35-7 0-15,-28-12 0 16,-27 2 0-16,-24 3 1 0,-29 7-3 16,-31 2 1-16,-22 24-4 15,-21 16 1-15,-8 19-6 16,-10 11 1-16,-9 36-5 15,9 12 1-15</inkml:trace>
  <inkml:trace contextRef="#ctx0" brushRef="#br0" timeOffset="38479.095">17642 11997 18 0,'22'-19'9'0,"54"38"-8"16,-36-17 10-16,31 3-12 0,22 2 1 16,21-3 1-16,8 6 0 15,7-6-1-15,3 6 1 16,-5-1 1-16,6-9 0 15,12 5 0-15,-2-3 1 0,13 1-1 16,6-1 0-16,15-2-1 16,5-2 1-16,14-5-1 15,5-5 0-15,11 0-1 16,0-2 1-16,2 0-1 16,0-5 1-16,3 3-1 15,0-8 1-15,-2 8 0 16,4-6 0-16,-2 8 0 15,0-7 0-15,-13 7 0 16,-8-2 1 0,73 1 0-1,-49 6 0-15,-45 2 0 16,-30 2 1-16,-31 1-1 16,-19-1 0-16,-18 0 0 15,-16 3 0-15,-14-1-2 16,-10 1 1-16,-7 2-1 15,-15 0 1-15,-9 2-8 16,-14 10 1-16,-24 9-5 16,-13-6 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33:24.84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13668 2801 17 0,'14'-19'8'0,"54"-19"-5"0,-46 24 9 16,9 2-10-16,9-2 1 15,0-2 1-15,10-1 1 16,11 6-7-16,8 8 1 16,13 3 3-16,8 0 1 15,10 3-3-15,14 1 1 0,2-4-1 16,11 0 0-16,3 0 0 15,-6-7 0-15,6-4 1 16,-3 1 1-16,-5 1 0 16,5-1 0-16,-8-1 0 15,-3 1 1-15,-10-2-1 16,-8 1 0-16,-6 1-2 16,-12 3 1-16,-9 2-1 15,-12 3 1-15,-9 0-1 16,-11 2 0-16,-12 0 0 15,-9 2 0-15,-10 3-3 16,-8 2 0-16,-2 2-7 16,-4 5 1-16</inkml:trace>
  <inkml:trace contextRef="#ctx0" brushRef="#br0" timeOffset="6080.989">17153 1891 20 0,'-21'-17'10'0,"15"5"-10"0,6 8 11 16,0 4-12-16,0-3 1 0,-5 6 1 16,0 1 0-16,-3 3-1 15,-3 5 1-15,1-2-1 16,-3 6 1-16,-3 8 0 15,0 6 0-15,0-4-1 16,0 9 1-16,3 5-1 16,2 3 1-16,6 6-1 15,2 3 1-15,6-1-1 16,5 1 1-16,5-5-1 16,8 0 1-16,3-4-5 15,8 4 1-15,8-3-4 16,5-8 1-16</inkml:trace>
  <inkml:trace contextRef="#ctx0" brushRef="#br0" timeOffset="6551.493">17378 2269 29 0,'-5'7'14'0,"42"0"-21"16,-24 0 27-16,5 3-20 16,4 6 1-16,9-2-1 15,4 5 1-15,-1 9-3 16,3-2 0-16,-8-2-5 16,0 2 1-16</inkml:trace>
  <inkml:trace contextRef="#ctx0" brushRef="#br0" timeOffset="6777.467">17761 2250 27 0,'-23'-4'13'0,"9"11"-14"0,14-5 21 0,-7 5-20 16,-7 3 0-16,-7 8 0 15,-11 8 0-15,-5 14 0 16,-8-4 0-16,3 4-3 16,8 0 1-16,5-5-5 15,10 2 0-15</inkml:trace>
  <inkml:trace contextRef="#ctx0" brushRef="#br0" timeOffset="7033.937">18124 2387 33 0,'-8'19'16'0,"-16"4"-21"0,14-9 28 15,-12 3-23 1,-1 6 0-16,-9 3-3 0,-2 2 1 16,-4 5-4-16,4-2 1 15,5-1-4-15,3-4 1 16</inkml:trace>
  <inkml:trace contextRef="#ctx0" brushRef="#br0" timeOffset="7613.357">18193 2239 16 0,'16'-17'8'0,"2"17"-2"16,-10 0 11-16,-3 3-17 15,1 8 0-15,-4 1 0 16,1 9 1-16,-3-4-2 15,0 6 1-15,3-6 0 16,2 1 1-16,3 1-2 16,5-9 1-16,0-3 0 15,1-3 0-15,-1-4 0 16,8-7 1-16,0-4-1 16,6-11 0-16,2-3 0 15,-3-4 1-15,1 1-1 16,-1-5 0-16,-2 3-1 15,-3 6 1-15,-2 1 0 0,-4 9 1 16,-1 4 0-16,-4 5 0 16,-2 10 0-16,-3 2 0 15,-2 3 0-15,-3 11 1 16,0 9-1-16,0 6 0 16,-3 1-1-16,-2 6 1 15,0-6-1-15,0 1 1 16,-1-1-1-16,1 1 1 0,0-7-1 15,-3-1 1-15,0 3-1 16,-3-5 0 0,-5-2 0-16,0-2 1 0,-2-8 0 15,-1-2 0-15,1-2-1 16,7-12 1-16,6-5-1 16,5-6 1-16,5 1-3 15,11-6 1-15,3-5-3 16,5-8 1-16,7-1-3 15,4-1 0-15,2-9-2 16,-3 3 0-16</inkml:trace>
  <inkml:trace contextRef="#ctx0" brushRef="#br0" timeOffset="7840.461">18793 1780 31 0,'6'-14'15'0,"49"19"-19"0,-39-3 31 15,3 5-27-15,-1 10 1 16,3 1 0-16,6 11 1 16,2 1-3-16,0 3 1 15,0 0-3-15,0 5 0 16,-2 6-6-16,-9 3 0 0</inkml:trace>
  <inkml:trace contextRef="#ctx0" brushRef="#br0" timeOffset="10000.325">19058 1942 15 0,'-3'-2'7'15,"14"2"-2"-15,-6 2 7 0,0 3-10 16,1 4 0-16,-1 6 1 15,3 6 1-15,-3 2-5 16,1 3 1-16,-1 2 2 16,-2 5 0-16,-1 7-1 15,-2 0 1-15,0 0-1 16,-2 3 0-16,-6 1-1 16,0-9 1-16,-6 3-1 15,4 0 1-15,-1-1-1 16,1-4 1-16,2-7-3 15,0 2 1-15,0-2-2 16,3-7 1-16,-1 2-6 16,6-7 0-16</inkml:trace>
  <inkml:trace contextRef="#ctx0" brushRef="#br0" timeOffset="16620.785">18256 2775 17 0,'6'-2'8'0,"23"-6"-2"16,-19 4 8-16,6 1-13 16,11-1 1-16,2-3 0 15,0 4 1-15,3-6-4 16,-6 0 1-16,0 1 2 16,4 1 1-16,1-4-1 15,1 1 0-15,2 3 0 16,3-5 0-16,1 5 0 15,7-4 0-15,-3 1-1 16,-5 3 1-16,-5 2-1 16,-3-2 0-16,-5 3-1 15,-3 1 1-15,-3-4-1 16,-2 7 1-16,0-7-1 0,-3 5 1 16,0-1-1-16,-2 1 1 15,-3 0-1-15,-3-1 1 16,1 1-4-16,-1 0 0 15,0-1-7-15,0 3 1 16,1 0-1-16,-1 0 1 16</inkml:trace>
  <inkml:trace contextRef="#ctx0" brushRef="#br0" timeOffset="18871.742">19793 2105 14 0,'3'-7'7'0,"2"-3"-1"0,-2 5 10 0,0 3-14 16,-1-3 1-16,-2 1 2 15,0 1 0-15,-2-1-6 16,-1 8 1-16,-2-4 4 15,2 0 1-15,-2 3-3 16,0 4 1-16,-1 2-2 16,-2 5 1-16,0 5-1 15,3-5 0-15,2 10-1 16,1-1 0-16,2-2 0 16,2 5 1-16,4-7-1 15,-1 2 0-15,0-7-1 16,1-2 1-16,-1 2-3 15,3-11 0-15,0 1-4 0,2-4 0 16,4-4-3-16,7 1 1 16</inkml:trace>
  <inkml:trace contextRef="#ctx0" brushRef="#br0" timeOffset="19682.891">20122 2048 16 0,'-6'7'8'0,"-15"7"-3"15,16-9 12-15,-6 2-15 16,1 7 0-16,2 0 1 15,0 5 1-15,2-2-4 16,4 1 0-16,-1 4 3 16,3-4 0-16,8 1-1 15,3 0 0-15,2-5-1 16,3-4 1-16,0-3-2 16,0-7 1-16,-1-3-1 15,-1-4 1-15,-4-2-1 16,-2-3 1-16,0 0-1 15,-3-2 0-15,-2 2-1 0,-3-2 1 16,3 3-2-16,-1-1 1 16,-2-2-2-16,0 0 1 15,3 4-1-15,0-4 1 16,-3 5 0-16,0 2 0 16,0-1 0-16,0 6 1 15,2-5 0-15,-2 7 1 16,6-5-1-16,2 3 1 15,2 2 1-15,-2 2 0 16,0 3 0-16,0 2 1 0,0 3 0 16,0 4 1-16,0 2 0 15,-3-2 1-15,0 3-2 16,1 6 1-16,-1-6-1 16,0-1 1-16,-2 1-2 15,-1-3 0-15,1-3-1 16,0-3 1-16,-1-4-1 15,4-4 1-15,-1-7-1 16,-2 0 1-16,5-7-2 16,2-5 1-16,1-2-1 15,-1 2 1-15,1 0-1 16,0 5 1-16,-1 0-1 16,-2 0 1-16,0 7 0 15,0 2 0-15,2 5 0 16,1 0 1-16,0 5 0 15,-1 2 0-15,-2 2 0 0,0 3 0 16,0-5-1-16,0 3 1 16,0 1-1-16,3 4 1 15,-1-8-3-15,3-3 1 16,-2-4-4-16,-1-4 0 16,1-6-6-16,0-4 1 15</inkml:trace>
  <inkml:trace contextRef="#ctx0" brushRef="#br0" timeOffset="19927.415">20714 1764 31 0,'-2'2'15'0,"2"7"-13"0,2 3 25 0,-2 2-25 15,3 5 0-15,0 5 1 16,-3 6 0-16,-3 5-4 15,0-2 0-15,1 0 3 16,-1 0 0-16,0-5-2 16,3 1 1-16,3-4-2 15,0-3 0-15,-1-6-4 16,4 1 0-16,-4-6-6 16,1-4 0-16</inkml:trace>
  <inkml:trace contextRef="#ctx0" brushRef="#br0" timeOffset="20164.184">20608 2015 27 0,'0'0'13'0,"6"0"-7"0,-1 0 18 15,3-7-23-15,3 0 0 16,4 2 0-16,4 1 1 0,-1-1-3 16,1 0 0-16,-3 1-3 15,2 1 0-15,-2 3-5 16,0 0 0-16</inkml:trace>
  <inkml:trace contextRef="#ctx0" brushRef="#br0" timeOffset="20433.632">20929 1956 34 0,'5'8'17'0,"-3"6"-19"0,1-10 29 16,0 6-26 0,-1-1 0-16,1 5 0 15,0-4 0-15,-3 1-2 0,0 1 1 16,2-5-4-16,-2 0 1 16,6-4-7-16,2 4 0 15</inkml:trace>
  <inkml:trace contextRef="#ctx0" brushRef="#br0" timeOffset="20570.141">20966 1860 24 0,'0'-5'12'0,"8"1"-13"0,-3 1 14 0,0 3-25 15,3-4 1-15</inkml:trace>
  <inkml:trace contextRef="#ctx0" brushRef="#br0" timeOffset="21499.533">21071 1942 30 0,'3'19'15'0,"2"-2"-14"15,-2-13 31-15,0 3-31 16,-1 5 1-16,4 2 1 15,-4-2 1-15,1-3-5 16,0 3 1-16,-1-5 2 16,3 3 0-16,1-3-1 15,-1 0 1-15,0-3-1 0,1 1 0 16,-1-5-1-16,0-5 0 16,3 1 0-16,0 1 0 15,0-4-1-15,3-7 1 16,-1 0-1-16,1-2 0 15,-1 2 0-15,-2-1 1 16,0 6-1-16,0 4 1 16,0-2 0-16,0 7 1 15,0 0 0-15,3 0 1 0,-3 7 0 16,-1-2 0-16,1 4 0 16,0 10 0-16,0-9-1 15,0-1 1-15,-3 0-1 16,3 3 1-16,3-5-2 15,2 0 0-15,-2-4-1 16,2-3 0-16,0 0-1 16,-2-3 1-16,-1-11-3 15,1 0 1-15,2-5-1 16,0-2 1-16,-2 5 0 16,0 6 1-16,-3-4 1 15,0 7 1-15,-3 2 2 16,-3 5 0-16,1 5 1 15,0-3 0-15,-1 3 1 16,1 2 1-16,0 3-1 16,-1-1 1-16,1 5-3 15,-3 0 1-15,3-7-2 0,-1 0 1 16,4-2-2-16,-1 2 1 16,0 0-1-16,3-4 0 15,0 1-2-15,0-4 1 16,3 0-3-16,-1 0 1 15,1-7-2-15,-1-5 0 16,4 1 0-16,-4 1 0 16,1-4 1-16,-3 2 0 15,0 1 2-15,-3 1 0 16,0 3 2-16,-2 2 1 0,2 3 1 16,-2 2 1-16,-1 2 0 15,1 3 1-15,0 2 0 16,-1 0 0-16,1 3-1 15,0 1 1-15,-1 4-2 16,1-4 1-16,2-1-2 16,-2-6 1-16,2 3-1 15,3-2 0-15,0 2-1 16,3-7 0-16,-3 3-2 16,2 1 1-16,1-4-3 15,-1 0 1-15,-2 0-2 16,0-4 0-16,0 1-2 15,0-4 0-15,-3 0-3 16,3 7 0-16,0-5-1 16,0 3 0-16</inkml:trace>
  <inkml:trace contextRef="#ctx0" brushRef="#br0" timeOffset="22355.857">21955 1895 22 0,'-13'0'11'0,"2"12"-8"0,9-10 18 0,-1 3-19 16,0 2 1-16,1 0 2 15,-4 3 1-15,4 6-7 16,-3-2 0-16,5 0 4 16,0-2 1-16,5 5-2 15,3-6 1-15,2-1-2 16,1-1 0-16,2-7-1 16,0-2 1-16,1-7 0 15,-1 0 0-15,0 0-1 16,-2-4 1-16,-3-4-1 15,0 4 1-15,-3 1-1 16,-3-1 1-16,-2 1-2 16,0 1 1-16,0 2-1 15,0 4 0-15,0-4-1 16,0 3 1-16,0 1 0 16,3-4 0-16,2 2-1 0,3-2 1 15,0 0-1-15,0 3 1 16,3 1-1-16,2-4 0 15,-2 0 1-15,-1 2 0 32,1 10 2-32,-3 2 1 15,-3 0 2-15,0 0 0 16,-5 3 2-16,0-1 0 16,0 5 0-16,0-2 1 0,0 2-3 15,3-7 0-15,2 7-2 16,3-4 1-16,0-1-3 15,3-2 1-15,2 0-2 16,0-14 1-16,0 0-2 16,1-2 0-16,4-5-2 15,1-3 0-15,-1-2 0 16,1 5 0-16,-3-2 1 16,-3 6 1-16,-5-1 2 15,0 8 0-15,-3 3 4 16,0 0 0-16,1 0 0 15,-4 7 0-15,3-4 0 16,1 6 1-16,-1 0-2 16,0 3 0-16,-2 2-2 15,0-4 0-15,-1 6 0 0,1-2 0 16,0-4-2-16,2 1 1 16,0 1-5-16,3-9 0 15,0-3-5-15,3-3 0 16,2-4-5-16,8-2 1 15,0 2-1-15,3 4 0 16</inkml:trace>
  <inkml:trace contextRef="#ctx0" brushRef="#br0" timeOffset="22685.361">22672 1848 36 0,'-2'0'18'0,"-1"0"-20"0,3 0 37 0,0 5-33 16,0 2 0-16,-3 0 3 15,3 2 0-15,-2 3-6 16,2-5 0-16,0 3 4 16,2 1 1-16,1 1-2 15,-3-2 0-15,5 1-1 16,0 1 0-16,3 2 0 16,0-7 0-16,3 3-1 15,-1 6 1-15,-2-6 0 16,0-1 0-16,-5-2 1 15,-6 0 1-15,-2 3-1 16,-3-3 1-16,0 0-1 16,0 0 1-16,3 0-4 15,-3-3 1-15,-3 1-7 0,1-3 1 16,2 3-9-16,3-5 1 16,-3 0-3-16,0 0 1 15</inkml:trace>
  <inkml:trace contextRef="#ctx0" brushRef="#br0" timeOffset="41436.695">22823 1787 19 0,'-3'-5'9'0,"9"10"-5"0,-6-5 10 0,2-7-13 15,1 0 0-15,0 2 2 16,-3 1 1-16,0 4-5 16,0-3 1-16,-3 3 3 15,0-4 0-15,1 1-1 16,-4 3 0-16,-2 0-1 16,3 0 0-16,-3 3-1 15,0 1 1-15,0-4-1 16,0 3 0-16,0 1 1 15,0-1 0-15,1 6 0 16,-1-2 0-16,0 0 0 16,0 0 0-16,0 3 0 15,0-1 0-15,3 0-1 16,-1-1 0-16,4 3-5 16,-1-4 0-16,3 5-5 15,8-3 1-15</inkml:trace>
  <inkml:trace contextRef="#ctx0" brushRef="#br0" timeOffset="42487.361">23093 1801 31 0,'-8'21'15'0,"5"15"-16"0,3-27 26 16,3 5-25-16,0 0 1 15,-1-2-1-15,-2 9 1 16,3 0-1-16,-3 1 0 15,2-4 0-15,1 1 1 16,0-5-1-16,-1-9 0 0,4 4 0 16,-1-4 1-16,3-12-1 15,5-5 1-15,0-2 0 16,3-9 0-16,0 6-1 16,-3-4 1-16,1 5-1 15,-1 1 1-15,3 1-1 16,-3 0 0-16,0 2-5 15,0 5 0-15,1-2-5 16,2 7 0-16</inkml:trace>
  <inkml:trace contextRef="#ctx0" brushRef="#br0" timeOffset="43943.34">23495 1787 23 0,'-8'14'11'0,"-5"-7"-8"0,8-2 14 16,-1 2-16-16,1 2 1 15,0 3 2-15,-1-2 0 16,4-1-5-16,-1 0 0 15,3 3 3-15,3-2 0 0,2-6-1 16,0 1 1 0,3-3-2-16,0-2 0 0,0-2 0 15,0-7 1-15,0-1-1 16,3-4 0-16,-3-2-1 16,2-1 1-16,-2 5 0 15,0 3 0-15,-3 4 0 16,-2-2 1-16,0 3 0 15,-3 4 1-15,0 4 0 16,0 3 1-16,0-4-1 16,2 6 0-16,1 0 0 15,2 3 1-15,0-5-2 16,3 3 1-16,0-1-1 16,3-2 0-16,2 0-1 15,0-4 0-15,3 1 0 16,0-4 1-16,0-7-1 15,0 0 0-15,0-5 0 16,0-6 0-16,-1 1-1 16,1-9 0-16,3-2-1 0,2 2 1 15,-2-4-1-15,-1 1 1 16,-2 1-1-16,-5 2 0 16,-1 5 1-16,-5-2 1 15,-5 6 0-15,-2 3 0 16,-4 2 1-16,4 5 0 15,-3 7 0-15,-1 0 0 16,1 3 0-16,-3 6 1 0,0 7 0 16,0 3 0-16,3-5 0 15,-3 7 1-15,3 3-1 16,-1-3 0-16,4 5 0 16,2-5 0-16,0 0-1 15,2 5 0-15,4-5-1 16,-1-2 0-16,3 0 0 15,0-2 0-15,0-6 0 16,0-4 0-16,0-2-2 16,2-5 1-16,1-5-2 15,-1-2 0-15,-2-7 0 16,0 0 0-16,0 2 0 16,0-2 0-16,0-5 1 15,-3 8 0-15,-2 1 1 16,0 3 0-16,-1 2 1 15,-2 5 0-15,0 5 1 16,0-3 0-16,0 3 0 16,0 2 0-16,3-4 0 0,-3 6 0 15,3 5 0-15,-1-7 1 16,1 7-1-16,2-7 0 16,0 5-1-16,1-5 1 15,2-7-1-15,2-5 1 16,3-2-1-16,1-2 0 15,2 4-1-15,-1-9 0 16,1 0 0-16,0-5 0 16,-3 5 0-16,-2 2 0 0,-3 3 0 15,-3 4 0-15,1 1 1 16,-6 4 1 0,2 4 0-16,-2 1 0 0,0 2 1 15,0 0 0-15,3 2-1 16,-1 3 1-16,1 0 0 15,0 9 0-15,2-7-1 16,0 0 1-16,1 1-1 16,2-1 0-16,2-5-1 15,3 0 1-15,3-4-1 16,0-5 0-16,3 0 0 16,2-5 1-1,0-13-3 1,-5-4 1-16,0 1-1 15,-6 0 0-15,-2-2 0 16,-2 6 0-16,-1-2 0 16,-5 5 0-16,0 2 1 15,0 3 1-15,0 2 0 0,-3 2 0 16,3 5 1-16,0 3 0 16,0 6 0-16,-2-2 1 15,-1 7 0-15,0 0 1 16,3 5-1-16,0 0 1 15,3 9-2-15,-3-9 1 16,3 2-2-16,2-4 1 16,3-1-2-16,2-7 1 15,4 3-3-15,4-2 1 0,-2-6-5 16,5-4 1-16,0 0-6 16,3-2 1-16,0-3-2 15,5-2 1-15</inkml:trace>
  <inkml:trace contextRef="#ctx0" brushRef="#br0" timeOffset="84734.638">16330 4226 23 0,'3'-14'11'0,"18"-7"-5"0,-13 14 12 0,2 2-16 16,6-2 0-16,0 0 2 15,0 0 0-15,-3 0-5 16,1 2 1-16,1-2 3 16,-1 9 1-16,-1 1-1 15,-3-1 0-15,-2 3-1 16,-2 4 1-16,-1 5-2 16,-5 7 1-16,0 1-2 15,-3 6 1-15,3 5-1 16,0-5 1-16,0-2-1 15,0 7 1-15,3-5-2 16,0-2 1-16,-1-5 0 16,4-2 0-16,-1 2 0 0,3-7 0 15,2-7 0-15,4 0 0 16,1-4 0-16,1-3 0 16,3-3 0-16,-1-1 1 15,-2-1-1-15,0 0 0 16,0-2 0-16,-3 2 0 15,-5 1 0-15,-3 4 0 16,-2 2 0-16,-3 7 0 16,-3 3 0-16,1 2 1 15,-3 0-1-15,2 5 0 0,-2 5 0 16,2 4 0-16,0-5 0 16,1 8 0-16,2 4 0 15,-3 3 1-15,0 2 0 16,-2 0 1-16,0-2-1 15,-6-6 1-15,1 6 0 16,-4-3 0-16,-2 1 0 16,1-6 0-16,-1-9-1 15,-3-4 1-15,1-1-1 16,4 1 1-16,-1-1-1 16,1-2 0-16,-2 0-2 15,3-4 0-15,0-3-6 16,0-5 0-16,8-4-7 15,-1-3 1-15,6 5-2 16,-2-2 1-16</inkml:trace>
  <inkml:trace contextRef="#ctx0" brushRef="#br0" timeOffset="86460.663">17158 4280 27 0,'0'-7'13'0,"8"19"-6"0,-8-10 14 0,0 8-20 15,-2 8 0-15,-1 6 0 16,0 2 1-16,1 0-3 15,-1 9 1-15,0-5 1 16,1-1 0-16,-1-3-1 16,0-1 1-16,1 1-1 15,-1-2 1-15,0-5 0 16,1-5 0-16,-1-5-1 16,3-7 0-16,0-6 0 15,0-8 1-15,0-4-1 16,5-10 0-16,3-3 0 15,3-6 0-15,5-7 0 16,2 2 0-16,6 2 0 16,-3 1 0-16,-5 4 0 15,0 2 0-15,0 3 0 16,0 7 0-16,0 2 0 0,-3 7 1 16,-2 7-1-16,-1 8 1 15,-5 4-1-15,-5 5 1 16,0 2 0-16,-2 0 0 15,-4 5-1-15,-1-3 1 16,1 1-1-16,-2-3 1 16,-2-5-1-16,2-2 1 15,-3 3-1-15,1-6 0 16,2 1-1-16,0 0 1 16,0-5 0-16,2-3 0 15,6 6-1-15,0 4 1 0,3-3-1 16,0 1 1-16,2 5-1 15,0-1 1-15,3-2-1 16,0 5 1-16,0 0 0 16,-3-3 0-16,1 0 0 15,-1 3 0-15,0 0-1 16,1-3 1-16,2-2 0 16,2 0 0-16,1-2 0 15,-1 0 0-15,4-5 0 16,-1 0 0-16,3 0 0 15,0-7 1-15,2 0-1 16,1 0 1-16,-1-10-1 16,-2 3 1-16,0-2-1 15,-3-3 1-15,-2 0-1 16,-3 2 1-16,-6 6-1 16,-2-3 1-16,-2 4-1 15,-1 6 1-15,-2 4-1 0,-3 7 0 16,2 0 0-16,1 7 1 15,0-5-1-15,2 3 1 16,3 2 0-16,0 0 0 16,3 0-1-16,-1 3 1 15,4-1 0-15,2-4 0 16,2-3-2-16,4 1 1 16,-1-3-4-16,5-7 0 15,3 0-5-15,-2 0 1 16,2-7-4-16,-2 2 0 0</inkml:trace>
  <inkml:trace contextRef="#ctx0" brushRef="#br0" timeOffset="87708.96">17830 4313 26 0,'3'-19'13'0,"-8"12"-9"0,2 7 21 0,-5-2-23 16,-3 2 1-16,1 2 1 15,-3 8 0-15,2 4-5 16,0 0 0-16,4 0 3 16,1 2 1-16,1 1-2 15,2-1 1-15,1 1-1 16,2-3 0-16,2-2-1 16,6-5 1-16,0-5-1 15,3-2 0-15,-1-7-1 0,4-2 1 16,-1-3-1-16,0-9 0 15,0 9-1-15,-2 0 0 16,-3 3 0-16,-3 4 1 16,0 5-1-16,-2 7 1 15,-3 2 1-15,0 3 0 16,-3 0 0-16,1 7 0 16,-4 4 1-16,4 10 0 15,-3-9-1-15,-1 4 1 16,4 3 0-16,-4 4 0 0,1-12 0 15,0 3 0 1,-3 2-1-16,0-2 1 0,3-5-1 16,-1-2 1-16,1-2 0 15,0-8 0-15,-1-4-1 16,1-5 0-16,2-7-1 16,3-3 0-16,0 3-1 15,6-4 0-15,-1-6-2 16,6-6 0-16,2-3-1 15,3 0 1-15,5-7-1 16,0-2 1-16,0-1 0 16,0 1 1-16,1-3 1 15,-4 10 1-15,6 2 2 16,-8 3 0-16,-3 4 1 16,-2 10 0-16,-6 2 1 15,0 7 1-15,-5 4 0 0,0 3 0 16,3 5 0-1,-1-3 0-15,1 3-1 0,2 0 0 16,1 0-1-16,-1 2 1 16,3-5-2-16,2-2 1 15,1-2-1-15,2-3 0 16,1-6-1-16,-4-3 1 16,1-5-1-16,-1-7 1 15,1-2-1-15,-1 0 1 16,-2 2-1-16,0 7 0 15,-2 3-1-15,-4-1 1 0,-2 10 0 16,3 5 0-16,0 4 0 16,-3 1 1-16,2 2 0 15,1 2 1-15,2-5-1 16,0 3 1-16,1 0-1 16,-1-3 1-16,0 3-1 15,1 0 0-15,-1-5 0 16,3 0 0-16,2-5-1 15,1-2 1-15,0 0-1 16,2-2 1-16,0-3-1 16,-2 3 1-16,2-8-1 15,-3 1 0-15,6-5-1 16,-2-10 1-16,1 3-2 16,1-5 0-16,3-4-1 15,-3 4 1-15,-3-5-1 16,0 1 1-16,-2-3 0 0,-3 4 0 15,-6 6 1-15,-4 6 1 16,-4 8 0-16,-4 7 0 16,-3 2 0-16,-1 4 1 15,4 6-1-15,-1-1 1 16,3 8 0-16,0 4 0 16,3 0 1-16,2 3 0 15,3 4-1-15,0 5 1 16,0-3-1-16,6 1 1 15,-4-5-1-15,6-3 0 0,3-2-1 16,2-2 1-16,0-2-1 16,0-3 1-16,1 0-2 15,2-9 1-15,-3-1-2 16,0-1 0-16,0-8-4 16,-2 0 0-16,-1-9-5 15,4 5 0-15,4-3-2 16,1 0 0-16</inkml:trace>
  <inkml:trace contextRef="#ctx0" brushRef="#br0" timeOffset="88443.387">18767 4289 27 0,'-5'3'13'0,"-22"-8"-10"0,19 7 24 0,-2 6-25 15,-6 3 1-15,3 6 1 16,2-1 0-16,0 1-5 16,3-1 0-16,3-2 3 15,2 0 1-15,1-2-2 16,2 0 1-16,5-3-2 16,0-4 1-16,3-3-1 15,3-6 1-15,0-3-2 16,2-10 0-16,3 3-2 15,-3-7 0-15,0 0-1 16,-2 4 1-16,-3 8-1 16,-3 2 0-16,-2 2 3 15,-3 5 0-15,0 5 2 16,0 2 1-16,0 0 1 16,0 0 0-16,2 5 0 15,-2-3 0-15,3 5-1 0,-1-4 0 16,4-3-1-1,4-5 0-15,1 0-4 0,2-9 1 16,3-2-5-16,3-10 1 16,2 0-4-16,-3-2 0 15,-2 2 0-15,-3 5 0 16,1 2 7-16,-4 8 0 16,-2-1 6-16,-3 5 0 15,-2 5 5-15,-3 2 0 16,0 5 1-16,0 2 1 15,0 4-4-15,0 1 0 16,0 0-2-16,0 0 0 0,0 0-2 16,0-5 1-16,0-2-2 15,0-3 1-15,3-2-1 16,-1-5 0-16,4-2-1 16,-4-4 1-16,4-8-1 15,-1-2 0-15,0-3-1 16</inkml:trace>
  <inkml:trace contextRef="#ctx0" brushRef="#br0" timeOffset="88730.036">19259 4186 27 0,'0'12'13'0,"-8"11"-3"0,5-18 13 16,1 7-22-16,-1-3 1 15,1 3 0-15,-1 7 1 16,0-3-4-16,6 5 1 16,-3-2 2-16,0-2 0 15,-3 1-2-15,1-6 0 16,4-2-8-16,4-3 0 15,1-3-3-15,1-6 1 16</inkml:trace>
  <inkml:trace contextRef="#ctx0" brushRef="#br0" timeOffset="89335.87">18973 4280 29 0,'-5'0'14'0,"5"-7"-13"16,3 5 24-16,5-3-25 15,2 0 1-15,1-2 0 16,2 3 0-16,0-1-1 16,3 2 0-16,0-1-4 15,0 4 1-15,2 0-6 16,-2 0 1-16</inkml:trace>
  <inkml:trace contextRef="#ctx0" brushRef="#br0" timeOffset="90034.819">19436 4217 29 0,'11'-15'14'0,"10"4"-12"0,-13 6 22 16,3 3-23-16,-1-1 0 15,1 3 0-15,-1 3 1 16,1 4-3-16,-6-3 1 16,0 6 2-16,-7 2 0 15,-1-1-1-15,-5 6 1 0,-2 4-1 16,-1-2 1-16,1 2-1 16,2-2 0-16,2 0-1 15,4-3 1-15,-1-2-1 16,3 0 0-16,3-2 0 15,2-5 0-15,3-2-2 16,2-3 1-16,4-4-4 16,-1-5 0-16,3-3-4 15,2-1 1-15,3-6-3 16,1 1 0-16</inkml:trace>
  <inkml:trace contextRef="#ctx0" brushRef="#br0" timeOffset="90450.816">19746 4212 27 0,'-8'-2'13'0,"-5"-1"-9"16,10 6 26-16,-5 1-28 0,-2 3 1 16,-1 3 1-16,0 1 0 15,1 1-5-15,2 2 0 16,0 0 3 0,3 3 1-16,2 2-2 0,3-8 1 15,3 1-2-15,2 0 1 16,3-5-1-16,2-2 1 15,4-12-3-15,-1 0 1 16,3-5-2-16,-3-2 1 16,-2-7-2-16,-1-1 1 15,1 1-1-15,-3 2 1 0,0 1 1 16,-3 6 0-16,-2 2 2 16,-1 6 1-1,-2 4 1-15,0 2 0 0,0 3 0 16,0 4 1-16,0 1 0 15,-2-1 0-15,2 8-1 16,0-3 0-16,0 2 0 16,0-2 0-16,2 0-1 15,1 3 0-15,2-8-2 16,0-2 0-16,1-4-7 16,4-3 1-16,4-7-5 15,4-1 1-15</inkml:trace>
  <inkml:trace contextRef="#ctx0" brushRef="#br0" timeOffset="90949.946">20130 3894 31 0,'-3'7'15'0,"0"3"-9"15,3-5 24-15,0 9-28 16,0-3 0-16,0 8 2 15,0 2 0-15,-2 5-5 16,-4 5 1-16,1-3 3 16,-3 3 1-16,0-1-2 15,0 1 1-15,0-8-4 0,0 1 1 16,3 4-7-16,0-7 1 16,2-2-7-16,6-5 0 15,-1-4-1 1,1-6 1-16</inkml:trace>
  <inkml:trace contextRef="#ctx0" brushRef="#br0" timeOffset="91310.676">20008 4155 18 0,'10'-2'9'0,"17"-19"-11"0,-17 16 16 0,6 0-14 15,0-2 0-15,3 0 0 16,-3 3 0-16,-1-6-1 15,-1 6 1-15,-1-1-1 16,-3 0 0-16,4 0 0 16,-4 1 0-16,1 1 1 15,2 3 0-15,-5 0 2 16,-3 5 0-16,1 2 2 16,-4 3 0-16,1 4 0 15,-3-5 1-15,-3 3-1 16,1 2 0-16,-1 5-1 15,0 0 0-15,1-1-2 16,-1-3 1-16,3-1-2 16,0 0 0-16,3-5-2 15,-1 1 0-15,4-6-3 0,2 1 1 16,2-5-3 0,3-5 1-16,3-2-3 15,0-5 1-15</inkml:trace>
  <inkml:trace contextRef="#ctx0" brushRef="#br0" timeOffset="92015.494">20434 4108 18 0,'5'-14'9'0,"-8"-14"-6"0,3 26 15 16,-2-3-15-16,-4 5 1 15,1 5 0-15,0 2 1 16,-3 0-6-16,3 5 0 16,-1 2 4-16,1-5 1 0,2 0-3 15,1 1 1-15,2 2-1 16,0-1 0-16,5-1-1 15,0-1 1-15,1-2-1 16,2-2 1-16,-3-5-1 16,0 0 1-16,0-2-1 15,1-3 1-15,-1 0-1 16,0 1 0-16,1 1 0 16,-1-4 1-16,-2 2-2 15,-1-4 1-15,1 2 0 16,0-2 0-16,2-3-1 15,-3-2 1 1,6 0 0 0,0 4 0-16,-5 1 0 15,0 2 0-15,2 2 0 16,0 3 0-16,1-1-1 0,1 3 1 16,1 0 0-16,3 0 0 15,0 0 0-15,-4 10 0 16,-1-6 1-16,-1 8 0 15,-2 2 0-15,-1-2 0 16,1 0 0-16,0 0 1 16,-1-1-1-16,4 1 0 15,-4-3 0-15,1 1 0 16,5-3-1-16,-6-2 0 16,1-5 0-16,0-3 1 15,2-1-1-15,3-1 0 0,3-7-1 16,2 3 1-16,3-12-1 15,0 4 1-15,-1 3-1 16,-1 2 1-16,-1 5 0 16,-3 0 0-16,1 5 0 15,0 2 1-15,-1 0-1 16,1 2 1-16,-3 5-1 16,0 5 1-16,0 0 0 15,-3-1 0-15,0 1-1 16,0 2 1-16,1 0-2 15,-1-2 0-15,3-2-4 16,0-3 1-16,0-5-6 16,0 3 1-16,2-3-2 15,1 0 0-15</inkml:trace>
  <inkml:trace contextRef="#ctx0" brushRef="#br0" timeOffset="92260.482">20397 3883 26 0,'2'7'13'0,"4"-3"-24"0,-6-4 25 0,0 5-24 16,0 0 0-16</inkml:trace>
  <inkml:trace contextRef="#ctx0" brushRef="#br0" timeOffset="93352.347">21267 4118 24 0,'6'-19'12'0,"41"19"-12"0,-34-5 23 16,6 1-22-16,-1-1 0 15,1-2 1-15,2 2 0 16,3-2-7-16,2 5 1 0,3 2-4 15,-5 2 1-15</inkml:trace>
  <inkml:trace contextRef="#ctx0" brushRef="#br0" timeOffset="94133.069">19923 4755 25 0,'-21'-5'12'0,"-13"22"-9"16,26-3 18-16,-6 5-19 15,-1 7 0-15,1 7 0 16,1-3 1-16,2 5-4 0,4-2 0 15,1 0 2-15,6-7 1 16,0-2-2-16,3-3 1 16,2-2-1-16,6-5 1 15,-1-7 0-15,4-2 0 16,-1-5 0-16,5-12 1 16,-2-7 0-16,3-2 0 15,-1-5-1-15,1-7 1 16,-3 0-2-16,-3 0 1 15,-3-2-2-15,1 7 1 16,-3 2-5-16,0 2 1 0,-3 5-7 16,1 12 1-16</inkml:trace>
  <inkml:trace contextRef="#ctx0" brushRef="#br0" timeOffset="94478.363">20103 4964 29 0,'-3'0'14'0,"6"17"-10"16,-6-12 21-16,3 4-24 16,-2 5 0-16,4 3 1 15,4-1 1-15,-1 1-4 16,3-6 0-16,-3-1 2 15,1 1 1-15,1-3-1 0,-1-1 0 16,2-3-1-16,0 1 1 16,0-7 0-16,-3-5 1 15,0-5-1-15,3-5 0 16,3-1-1-16,-1 1 1 16,3-2-1-16,1 0 0 15,-1 3-5-15,0 0 1 16,-2 4-7-16,2 7 1 15,-2 7-1-15,-1-2 0 16</inkml:trace>
  <inkml:trace contextRef="#ctx0" brushRef="#br0" timeOffset="94808.337">20320 5096 25 0,'11'-2'12'0,"15"-17"-11"0,-18 10 23 0,3-3-23 15,2-2 0-15,0-3 0 16,-2-2 1-16,-1 3-2 16,-5 2 1-16,-2 0 0 15,-6 9 0 1,-7 12 0 0,-1-2 1-16,1 4-1 15,-1 5 1-15,3 3-1 16,3-1 0-16,2 3 0 15,3-2 0-15,3-6 0 0,2-1 0 16,6-3-1-16,-1-3 1 16,4-4-4-16,7-7 0 15,3-4-2-15,-1-1 0 16,-1-2-5-16,-1 2 1 16,-5 3-2-16,-1-1 1 15</inkml:trace>
  <inkml:trace contextRef="#ctx0" brushRef="#br0" timeOffset="95138.412">20632 4873 26 0,'-2'-3'13'0,"-1"10"-17"0,3-4 27 0,-3 1-21 15,1 4 1-15,-1 3 0 16,0 6 1-16,3-3-5 16,-2 0 1-16,-1 0 3 15,3 3 0-15,0-1-1 16,-3 1 0-16,1 1-1 15,-1 1 1-15,0 0 0 16,1 0 0-16,-1 2-1 16,-2 2 0-16,2-1-1 15,1-4 1-15,-1 4 0 16,-2-1 0-16,-1-5-1 16,-2 3 0-16,0-2 0 15,-2-3 1-15,-1 0-1 16,1-7 1-16,2-5-1 15,3-2 0-15,-1-5-2 16,4 1 1-16,2-3-5 16,5-3 0-16,5 3-6 0,4 3 1 15</inkml:trace>
  <inkml:trace contextRef="#ctx0" brushRef="#br0" timeOffset="95680.605">20630 4863 27 0,'8'-4'13'0,"7"-8"-12"0,-9 10 17 15,2-1-18-15,2-2 0 0,-2 3-4 16,0 2 0-16,0 0-1 16,-3 2 0-16</inkml:trace>
  <inkml:trace contextRef="#ctx0" brushRef="#br0" timeOffset="96114.459">20630 5019 17 0,'5'-5'8'0,"5"-5"0"0,-4 8 9 15,-1 0-16-15,0-3 1 16,1 5-1-16,2-2 1 15,-1-1-3-15,1 3 1 16,0-2 1-16,0 2 0 16,0-5-1-16,-2 3 0 0,1-3 0 15,-1 3 1 1,-1 2-2-16,0 0 0 0,1 0-1 16,-1-2 0-16,0-1 0 15,-5 3 0-15,3-2-1 16,-3 2 1-16,0 0-2 15,0 0 0-15,0 2-2 16,0 3 1-16</inkml:trace>
  <inkml:trace contextRef="#ctx0" brushRef="#br0" timeOffset="96610.145">20775 4997 22 0,'3'0'11'0,"2"-2"-16"0,0 2 22 15,1-5-17-15,-1 1 0 0,0-3 0 16,0-3 0-16,3-4 0 16,0 2 0-16,3-4 0 15,-3-3 1-15,2 7-1 16,-2 0 0-16,-2 3 0 15,-6 2 1-15,5 5-1 16,-5 2 1-16,0 0 0 16,-3 2 1-16,1 3 0 15,-1 4 0-15,0 1 1 16,1 6 0-16,-4 3 0 16,4-3 0-16,-3 3-1 15,2 0 1-15,0 0-1 16,3-5 0-16,-2-2-4 15,2-5 1-15,2-5-9 16,4-2 1-16</inkml:trace>
  <inkml:trace contextRef="#ctx0" brushRef="#br0" timeOffset="96745.774">20886 4774 18 0,'-2'-5'9'0,"7"5"-8"0,-2-4 7 16,-3 4-17-16,5 4 0 16</inkml:trace>
  <inkml:trace contextRef="#ctx0" brushRef="#br0" timeOffset="96986.846">21098 4560 37 0,'-8'16'18'0,"-5"15"-22"15,10-19 36-15,0 2-31 16,1 12 1-16,-1 7 0 16,0 2 1-16,1-2-4 15,-3 2 1-15,2 0 0 16,-2 1 1-16,2-10-7 15,0-3 0-15,6-2-5 16,2-2 0-16</inkml:trace>
  <inkml:trace contextRef="#ctx0" brushRef="#br0" timeOffset="97137.056">21021 4873 22 0,'0'-5'11'0,"16"-11"-10"0,-8 11 12 15,5-2-13-15,3 0 1 16,0-5-7-16,2-7 0 16,4-2 3-16,-1-5 0 15</inkml:trace>
  <inkml:trace contextRef="#ctx0" brushRef="#br0" timeOffset="97330.382">21302 4558 34 0,'-16'14'17'0,"3"16"-19"0,10-18 34 0,0 4-30 16,1 10 0-16,-4 7 1 16,1 3 0-16,0-1-4 15,-1-2 1-15,1 0 2 16,0-3 0-16,0-4-4 16,2-5 0-16,0 0-7 15,1-6 0-15,2-6-3 16,0-7 0-16</inkml:trace>
  <inkml:trace contextRef="#ctx0" brushRef="#br0" timeOffset="97570.476">21201 4842 22 0,'8'-12'11'0,"13"-11"-11"0,-13 18 16 16,8-2-17-16,0-5 1 16,2 3-1-16,4 0 0 15,-1-1-2-15,3 3 0 16,-9 2-2-16,-1 3 1 15,-4 4 2-15,-2 5 1 16,-3 5 2-16,-2 2 0 16,2 5 4-16,-2 0 0 15,-3-3 2-15,0-1 0 16,3 1-3-16,-1-4 1 16,1-5-7-16,0 0 1 0,-3-2-7 15,8-5 1-15</inkml:trace>
  <inkml:trace contextRef="#ctx0" brushRef="#br0" timeOffset="97683.022">21450 4715 24 0,'0'-14'12'0,"8"12"-11"16,-3 2 16-16,0-3-17 16,1 3 1-16,-1 0 0 15</inkml:trace>
  <inkml:trace contextRef="#ctx0" brushRef="#br0" timeOffset="98405.192">21558 4821 37 0,'0'0'18'0,"11"-9"-17"16,-9 2 18-16,4-3-19 0,-1 1 0 15,3-8 0-15,3 3 0 16,-1 2 0-16,-2 1 1 15,0 1 0-15,0 3 1 16,0 2 0-16,0 5 0 16,-3-2 0-16,0 0 0 15,1 4 0-15,-1 5 0 16,0 3-1-16,1-1 1 16,2 3-2-16,2-5 1 15,3 0-4-15,6-2 1 16,-1-5-5-16,4-5 0 0,-7-5-3 15,1-1 0-15,3-3-2 16,-1-3 1-16,-2-2 5 31,48-9 6-31,-120 40 3 16,59-22 1-16,-3 6 4 16,-3 4 1-16,1 2 2 15,-1 5 0-15,0-2-5 16,3 2 0-16,0 7-3 15,0-2 1-15,6-3-2 16,-1-2 1-16,3 0-2 16,2-7 1-16,4-7-3 15,1 3 1-15,1-8-2 16,0 0 1-16,0-4-1 16,-3 1 0-16,-2 1-1 0,-1 5 1 15,-2 4 1-15,-2 3 0 16,-4 4 1-16,-2 5 0 15,0 5 1-15,-2 0 0 16,-1 7 0-16,0 9 1 16,1-2 1-16,-4 4 0 15,-1 6 0-15,-4-1 1 16,0-5-1-16,3-6 1 16,-7 4-1-16,-1-2 1 15,0-2-2-15,3-6 1 16,2-4-3-16,-2-4 1 0,2-5-6 15,1-5 1-15,2-5-8 16,8-2 0-16,5-5-4 16,6 0 1-16,-1-7 0 15,-5 5 1-15</inkml:trace>
  <inkml:trace contextRef="#ctx0" brushRef="#br0" timeOffset="99357.458">20532 4920 25 0,'-11'16'12'0,"6"5"-15"16,2-14 26-16,1 1-22 15,-4 1 1-15,1 3 0 16,0-1 0-16,-1 1-3 16,1 0 1-16,2-3 2 15,1-2 0-15,2-2-1 16,0-5 1-16,0 0-2 16,5-7 1-16,-2-2 0 15,2-1 0-15,3 3-1 16,3-5 0-16,2 1-3 15,3 1 1-15,-1 1-7 16,9 2 0-16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16:58.77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12324 5014 23 0,'-10'-33'11'0,"-1"42"-8"0,8-9 11 0,-2 5-13 16,-3 4 0-16,-2 3 1 15,-1 2 0-15,3 3-2 16,0-3 0-16,3 0 2 16,2 0 0-16,6 3 0 15,0-1 0-15,2-2-1 16,3-2 1 0,5-17-1-1,3-2 1-15,-3-7-1 0,-2 0 0 16,2 0 0-16,-8-3 0 15,-2 3 0-15,-3 0 0 16,-3 5-1-16,3 2 1 16,-8 7-1-16,0 2 1 15,6 5 0-15,-4 2 0 16,4 3-1-16,2-2 1 16,2-1 0-16,1-2 0 15,2 0-1-15,6-2 1 16,-3-5-1-16,-3-2 0 15,3-3 0-15,0-5 1 0,0-1-1 16,-3-3 0-16,1-1 0 16,-4 4 0-16,-2 1-1 15,-2 6 1-15,2 4 0 16,-3 4 0-16,0 3 0 16,1 3 0-16,-1-1 0 15,3 1 0-15,0-3 0 16,0 0 0-1,3-10 1 1,2-4 0-16,-2-2-1 16,-1-1 1-16,1-1-4 15,0 1 0-15,4 3-8 16,9-12 1-16</inkml:trace>
  <inkml:trace contextRef="#ctx0" brushRef="#br0" timeOffset="7491.075">13946 7305 4 0,'-5'21'2'0,"13"-10"1"15,-8-6 3-15,2 0-5 16,4 0 1-16,-1-1 3 16,0 1 0-16,3-3-6 15,0 1 1-15,-2-6 3 16,-1-1 1-16,0-3-1 16,0-3 0-16,1-2-2 15,-4-2 0-15,1 0-1 16,0 0 1-16,-1 0-1 15,1 2 1-15,0 5 0 16,-3 7 0-16,0 7 1 0,-3 5 0 16,3 0 0-16,0 0 1 15,0 2-1-15,0-3 0 16,0 3-1-16,0-2 1 16,3-5-1-16,-1 0 1 15,1-7-2-15,2 0 1 16,3-4-1-16,0-8 1 15,0-5-1-15,0-4 0 16,0 0 0-16,-3 9 0 16,0 3 0-16,-5 2 1 0,0 0-1 15,-2 4 1-15,-1 8-1 16,0 5 1-16,1 1 0 16,-1 3 0-16,1 1 0 15,-1 3 1-15,3-1-1 16,3-1 1-16,2 3-1 15,0-7 0-15,3-7 0 16,0-8 0-16,0-1-1 16,0-4 0-16,0-8 0 15,-3 0 1-15,0-6-1 16,-2 1 0-16,-3 5 0 16,-3 9 0-16,-2-5 0 15,0 3 1-15,0 1-1 16,-1 11 0-16,1-8 0 15,0 7 0-15,-1 8 0 16,1-1 0-16,0 3-1 16,2 0 1-16,0 0 0 15,3-1 0-15,3-1 0 16,2-1 0-16,1-4 0 0,2-8 0 16,0-6 0-16,0-5 0 15,-3-2 0-15,-3 1 0 16,1 8 0-16,-3-2 1 15,-3 2-1-15,-2 0 0 16,0 2 0-16,0 3 0 16,-3 2 0-16,0 2 1 15,0-7-5-15,2-2 0 16,6 7-7-16,8-2 1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17:52.7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11324 2497 20 0,'8'0'10'0,"5"-14"-5"0,-7 5 10 0,4-8-14 16,6-4 0-16,3-9 0 15,-4-6 1-15,1 1-3 16,0 9 1-16,-3-4 1 16,-2 1 1-16,-6 4-1 15,-5 6 0 1,-21 19 1-1,3-3 0-15,-1 15 0 16,6-2 0-16,0 11 0 16,5 2 0-16,0 1-1 15,5 6 1-15,3-1-1 0,5-1 1 16,1-5-1-16,4-6 0 16,1-1 0-16,2-2 0 15,-2-4 0-15,-1-3 0 16,4-12 0-16,-1-7 0 15,-3-9 0-15,1 2 0 16,-3-2-1-16,0 5 0 16,-3 2-1-16,3 4 1 15,-3 3-2-15,1 7 1 32,-4 14-1-32,4 0 1 15,-1 3 0-15,0-1 0 0,0-4 0 16,3 2 1-16,0 0 0 15,3-4 1-15,-1-3-1 16,1 0 0 0,8-14-9-1,2-7 0-15</inkml:trace>
  <inkml:trace contextRef="#ctx0" brushRef="#br0" timeOffset="245.47">11745 2128 23 0,'-19'17'11'0,"-4"20"-3"16,17-30 9-16,1-7-15 0,2 7 1 16,3 7 0-1,3 5 1-15,2 0-6 0,3 5 1 16,0 1 3-16,3 4 1 15,-1-3-3-15,4-5 1 16,-1-5-7-16,3-2 0 16,2 0-3-16,-2-7 0 15</inkml:trace>
  <inkml:trace contextRef="#ctx0" brushRef="#br0" timeOffset="439.013">11901 2283 23 0,'-11'5'11'0,"35"40"-1"16,-16-36 17-16,0 1-27 15,0 4 1-15,3-3 1 16,-3 4 1-16,2-4-5 16,-2 3 1-16,3-7-6 15,-1-4 0 1</inkml:trace>
  <inkml:trace contextRef="#ctx0" brushRef="#br0" timeOffset="587.707">12031 2323 27 0,'-43'12'13'0,"17"35"-5"16,23-37 14-16,1 4-22 0,-4 2 1 15,1 1 0-15,0 1 0 16,2-8-6-16,3 2 1 15,3-1-4-15,7-4 0 16</inkml:trace>
  <inkml:trace contextRef="#ctx0" brushRef="#br0" timeOffset="797.641">12123 2128 23 0,'0'0'11'0,"19"26"-1"0,-14-17 15 0,3-2-23 16,0 12 0-16,0 7 1 16,0 7 1-16,-6 2-5 15,-2 5 1-15,0-4 2 16,-2-3 0-16,-1-1-6 16,-2 1 1-16,2-7-7 15,1-2 0-15</inkml:trace>
  <inkml:trace contextRef="#ctx0" brushRef="#br0" timeOffset="14312.197">19741 8156 29 0,'8'9'14'0,"26"8"-8"16,-24-10 15-16,9 0-20 15,5 9 1-15,8 3 0 16,-1 0 1-16,4 5-4 16,-1-3 1-16,1 2 2 15,-1 1 0-15,-5-1-1 16,-5-2 0-16,-6-4-2 16,-2-5 0-16,-5-3-4 15,-3-2 0-15,-3 0-5 16,-2-4 0-16</inkml:trace>
  <inkml:trace contextRef="#ctx0" brushRef="#br0" timeOffset="14522.717">20201 8071 28 0,'-24'-11'14'0,"-10"48"-7"0,23-30 21 15,-10 7-25-15,-5 7 1 16,-4 8 0-16,-4 4 1 15,-3 2-7-15,3 7 1 16,2-2 3-16,5-7 1 0,6-2-4 16,3-5 1-16,2-3-6 15,5-2 0-15,6-2-6 16,8-5 0-16</inkml:trace>
  <inkml:trace contextRef="#ctx0" brushRef="#br0" timeOffset="14848.74">20333 8128 38 0,'-42'40'19'0,"-3"-10"-20"15,37-16 31-15,0 3-29 16,3 2 0-16,2 7 1 15,6-1 0-15,7 1-3 0,12 2 1 16,7-4 1-16,5-5 0 16,0-7 0-1,6-8 0-15,-3-8 0 0,-2-11 0 16,-6-8 0-16,-6-8 1 16,-1-9 0-16,-7-2 0 15,-4 2-1-15,-3 17 0 16,-3-1-4-16,-5 1 0 31,0-1-10-31,0 3 0 16</inkml:trace>
  <inkml:trace contextRef="#ctx0" brushRef="#br0" timeOffset="15419.436">20788 8102 37 0,'-2'-10'18'0,"-1"50"-15"16,3-23 24-16,0 9-26 16,0 4 0-16,3-4 1 15,-1 2 0-15,4 3-3 16,2-5 0-16,-1-3 1 15,1-4 1-15,-2-7-1 16,-1-5 1-16,-2-9-1 0,-1-8 0 16,1-11 0-16,0-9 0 15,-3-8 0-15,2-7 0 32,9 5-1-32,-1 5 1 15,4 2 0-15,2 2 0 16,-1 6-1-16,4 3 1 31,-1 11 0-31,-2 8 0 16,-2 6-1-16,-4 1 0 15,-2 6 0-15,-3 2 0 0,-2-15 0 16,-6 10 0-16,-5 5 0 16,-2 4 1-16,-6 3 0 15,8 5 1-15,0-3-1 16,8-2 1-16,11-3 0 15,2-2 0-15,0 0-1 16,6-2 1-16,2-2 0 16,3 4 0-16,-1 0-1 15,4-5 1-15,-1 1-2 16,-2-6 0-16,0 1-7 16,-3 0 0-16,3-3-3 15,-13-7 0-15</inkml:trace>
  <inkml:trace contextRef="#ctx0" brushRef="#br0" timeOffset="39562.886">23892 3448 27 0,'-56'-132'13'0,"-57"-38"-12"0,70 119 13 0,-15-8-15 15,-24-12 1-15,-21-20 0 16,-14-1 0-16,-20 7 0 15,-17-2 0-15,-31 0-1 16,-21 7 1-16,-24 10 0 16,-16 13 0-16,-3 10 0 15,-18 17 0-15,-6 13 0 16,-10 20 1-16,-5 29 0 16,-11 20 0-16,-14 21-1 15,-15 42 0-15,-8 26-1 16,0 38 1-16,11 19-2 15,15 9 0-15,32 9 0 16,27-7 0-16,34 3 0 16,74-71 1-16,-50 113 1 15,40-2 1-15,28 2 0 16,38 16 1-16,34 5-1 0,35 3 0 16,47-15-1-1,50-13 0-15,64-15 0 0,37-19 0 16,42-11-1-16,37-10 0 15,38-21-1-15,25-23 1 16,22-29-3-16,16-35 1 16,0-31 1-16,0-30 0 15,2-21 1-15,-2-26 1 0,-13-19 1 16,-3-21 0-16,-8-29 3 16,-19-8 0-16,-23-8-2 15,-19-14 1-15,-23-5-2 16,-20-2 1-1,-20-2-1-15,-24-5 1 0,-16-12-1 16,-19-19 1-16,-26-21 0 16,-13-25 0-16,-19-39 0 15,-21-18 0-15,-31-7 2 16,-27 12 0-16,-30 25 0 16,-23 22 0-16,-26 21-4 15,-17 21 1-15,-23 21-10 16,-29 16 1-16</inkml:trace>
  <inkml:trace contextRef="#ctx0" brushRef="#br0" timeOffset="52817.539">17642 5348 22 0,'75'28'11'0,"38"-4"-13"16,-60-22 11-16,21 0-9 15,37-2 0-15,22 0 0 16,33 0 0-16,14-4 0 16,29 1 0-16,0 1 0 15,6-3 0-15,4 7 0 16,6 3 0-16,19 2 0 0,-6 3 0 15,8 1 0-15,16 1 1 16,0 0-1-16,2 0 1 16,6-5-1-16,-8 0 1 15,3-2-1-15,-6-1 0 16,-21 1 0-16,-5 2 0 16,-16 0-1-16,-19 0 1 15,-15 5-3-15,-22 0 1 16,-15 6-3-16,-14-1 0 15</inkml:trace>
  <inkml:trace contextRef="#ctx0" brushRef="#br0" timeOffset="55293.912">18590 3702 27 0,'-16'-52'13'0,"58"35"-15"0,-18 20 14 0,21 11-13 15,21 12 1-15,29 16 0 16,32 36 0-16,21 16 0 16,24 33 0-16,24 18 0 15,13 22 0-15,21 15 0 16,1 15 0-16,9 15-2 15,-9 6 1-15,-9 8-2 16,-8 0 0-16,-7-3-1 16,-14 1 0-16,-8-8 1 15,-5-13 0-15,-8-13 1 16,5-16 0-16,-18-19 0 16,-3-18 1-16,0-10-2 15,-18-21 1-15</inkml:trace>
  <inkml:trace contextRef="#ctx0" brushRef="#br0" timeOffset="90754.931">12430 11653 25 0,'48'-9'12'0,"81"6"-12"16,-81-6 12-16,34-7-12 15,37-6 0-15,45-11-1 16,-45 10 1-16,135-31 0 16,24 2 0-16,13 0-1 15,8 10 1-15,-5 0 0 16,10 4 0-16,-5 5 0 15,-3-2 1-15,-7-3-1 16,2 10 0-16,2-7 0 16,4 2 1-16,7 2 0 15,14 1 0-15,-1-3 0 16,1 0 0-16,-12 7 0 16,-4 5 0-16,-21 2 0 15,-27 7 0-15,-32 5-1 0,-24-2 0 16,-26 6 0-16,-34 1 0 15,-19 0 0-15,-21-1 0 16,-16 1-2-16,-13 2 1 16,-9 0-3-16,-7 0 1 15,-10 2-4-15,-9 5 1 16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20:11.22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19426 2523 1 0,'-21'-26'0'0,"18"-28"1"16,3 38 1-16,0-5-1 15,-3-8 0-15,1-8 1 16,-4 2 1-16,1-1-3 16,-13-4 0-16,-20 3 2 15,-4 8 1-15,-8 8-1 16,-6 14 0-16,6 7-1 16,-13 7 0-16,-4 3-1 15,1 20 1-15,8 6-1 16,0 15 0-16,2 10 0 15,9 12 0-15,10 14 0 0,7 7 0 16,4 5 0-16,8 2 0 16,10-4 0-16,5 4 0 15,11-5 0-15,10 1 0 16,11 1 0-16,6-3 0 16,15-13 0-16,0-9 1 15,-7-7-1-15,-4-12 0 0,4-10 0 16,-1-11 1-16,0-11 0 15,1-15 0-15,7-10 0 16,3-13 1-16,-3-17-1 16,-7-24 1-16,-12-8 0 15,-2-20 0-15,-5-16-1 16,0-15 0-16,0 4 0 16,-8-1 0-16,-3 5-1 15,-5 6 1-15,0 15-1 16,-6 0 1-16,-2 17-1 15,-5 2 0-15,0 6-3 16,0 1 1-16,2 10-4 16,11 4 1-16</inkml:trace>
  <inkml:trace contextRef="#ctx0" brushRef="#br0" timeOffset="2881.561">24307 2523 11 0,'-8'-26'5'0,"-45"-28"0"0,30 33 6 0,-9-5-10 15,-16-11 0-15,-2 1 1 16,-11-4 1-16,-16 3-3 16,-7 6 0-16,-1 8 2 15,-15 13 1-15,-4 10-1 16,1 10 0-16,13 16-1 15,6 18 0-15,-9 10-1 16,11 14 0-16,10 22 0 16,6 9 0-16,13 16 0 15,22 5 0-15,9 0-1 16,12-5 1-16,15 0-1 16,19-11 1-16,13-3-1 15,-3-16 1-15,3-10 0 16,8-9 0-16,8-15 0 15,8-11 1-15,13-11 0 16,-15-13 0-16,-1-14 1 16,5-9 0-16,1-14 0 15,2-14 0-15,3-15 0 0,-6-11 1 16,-13-9-1 0,-7-5 0-16,-9-17-1 0,-5-5 1 15,-5 6 0-15,-8-3 0 16,-5-3-2-16,-6 8 1 15,-3 9-4-15,-2 5 1 16,3-1-6-16,-8 3 1 16,5-9-3-16,-3 2 1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20:43.72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11398 4572 1 0,'24'2'0'0,"34"-2"2"16,-39-5 0-16,13 1-1 16,13-1 1-16,5 0-1 0,16 8 1 15,8-6-3-15,13-1 1 16,14 4 1-16,-1 0 1 15,9-3-1-15,2 3 0 16,8 0 0-16,-8-2 0 16,0-3 0-16,0 5 0 15,-5 0-1-15,-8 0 1 16,-3 0 0-16,-5 0 0 0,-13 0-1 16,-5 2 0-16,-12 3 0 15,-4 0 0-15,-8 0 0 16,-9-3 1-16,-10 0-1 15,-7-2 0-15,-9 3 1 16,-8 1 1-16,-8 3-5 16,-10 5 1-16</inkml:trace>
  <inkml:trace contextRef="#ctx0" brushRef="#br0" timeOffset="42396.054">1884 5044 22 0,'0'-4'11'0,"2"-8"-6"16,-2 7 11-16,6 1-14 16,-6-3 0-16,8 2 2 0,-3 0 1 15,-2-2-5-15,5-2 0 16,5-5 3-16,-3-3 1 15,4 1-1-15,2-1 0 16,5-2-1-16,-8 8 1 16,3-1-2-16,0 2 1 15,0 6-1-15,-1 6 0 16,4 3 0-16,-3 9 1 16,-6 7-1-16,1 0 1 15,-3 0 0-15,0 5 0 16,-8 0-1-16,-5 0 1 0,2-3-1 15,-5-8 1-15,3-4-1 16,-3 3 0-16,2-4-1 16,4-3 1-16,-3 2-1 15,5-4 1-15,0-5-1 16,5 0 0-16,5 2 0 16,4-2 0-16,7 0 0 15,0 0 0-15,3 3 0 16,-3 1 0-16,3-4-1 15,0 7 1-15,2 5 0 16,-7 5 0-16,2-1 0 16,-8 3 1-16,-10 2-1 15,-3 0 1-15,-8 5 1 16,0 2 0-16,-6-4 0 16,4-5 1-16,-6 0 0 15,-3-3 1-15,1-4-2 16,-1-3 1-16,1-2-1 0,-1-4 0 15,4-3-3-15,-1 0 1 16,8-10-8-16,0-2 1 16,2-6-8-16,12 1 0 15,-4-2-2-15,9-7 0 16</inkml:trace>
  <inkml:trace contextRef="#ctx0" brushRef="#br0" timeOffset="45550.3">3874 4816 28 0,'-16'-2'14'0,"24"-12"-9"0,-3 7 23 0,3-3-26 15,2-1 1-15,9 1 0 16,2 1 1-16,3 4-5 16,-3 3 0-16,3 6 4 15,-11 6 0-15,3-1-2 16,-5 3 1-16,-4 2 0 16,-1 3 0-16,-6 1-1 15,-8 1 1-15,3-2-1 16,2 1 0-16,-5-1 0 15,8-3 0-15,0-5-1 16,3-1 0-16,5-6 0 16,7 0 0-16,-1-2-1 15,-1 3 1-15,3 1-1 16,0 3 0-16,-3 3 1 0,0-1 0 16,-2 5 0-16,-3 3 1 15,-3 2 1-15,-5-1 0 16,-5 4 1-16,2-11 0 15,-5 1 0-15,0 5 1 16,3-1-2-16,-8-4 0 16,5 2-2-16,0-7 1 15,2-2-8-15,-2-5 0 16,16-12-9 0,11-5 1-16</inkml:trace>
  <inkml:trace contextRef="#ctx0" brushRef="#br0" timeOffset="45701.555">4408 5009 36 0,'-5'7'18'0,"2"3"-18"16,3-10 21-16,0 0-25 15,0 0 0-15,0 0-14 16,8-5 0-16</inkml:trace>
  <inkml:trace contextRef="#ctx0" brushRef="#br0" timeOffset="46017.067">4601 4703 34 0,'-21'22'17'0,"29"-32"-13"0,-5 10 27 16,2 5-29-16,5 2 1 15,4 5 2-15,2-1 0 16,2 6-5-16,-2 2 0 16,0 2 4-16,0 2 0 0,-3-1-1 15,-5-1 1-15,-6 2-2 16,-2-2 0-16,-2-2-1 15,-6 0 1-15,0 0-5 16,-8-5 0-16,3-5-9 16,-3-2 1-16,5-4-5 15,6-10 1-15</inkml:trace>
  <inkml:trace contextRef="#ctx0" brushRef="#br0" timeOffset="46182.298">4657 4689 30 0,'21'-16'15'0,"16"-1"-17"16,-27 10 23-16,12 0-21 15,4 0 1-15,6-2 0 0,0-1 0 16,-6 3-6-16,-2 0 1 16,0 0-4-16,2 7 0 15</inkml:trace>
  <inkml:trace contextRef="#ctx0" brushRef="#br0" timeOffset="58717.03">2212 7448 28 0,'-21'-12'14'0,"5"1"-7"16,8 13 15-16,-5-2-21 0,5 5 1 15,-5 4 0-15,2 0 0 16,-2 1-3-16,5 4 1 15,0 7 2-15,0 5 0 16,8 0-1-16,-5 9 1 16,5 5-1-16,0-2 0 15,5-1 0-15,-2-1 0 16,5-1-1-16,5-7 1 16,3-2-1-16,5-5 1 15,-5-4-1-15,7-8 1 16,-1-4 0-16,-1-5 0 15,3-7 1-15,-3-12 0 0,0-5 0 16,-5-11 1-16,-6 0-2 16,1-5 1-16,-8-3-1 15,-3 3 1-15,0 8-1 16,-3-4 0-16,-2 3-1 16,-3 3 0-16,0 2-3 15,0 4 0-15,0 5-8 16,8 5 0-16,3 5-3 15,2 4 1-15</inkml:trace>
  <inkml:trace contextRef="#ctx0" brushRef="#br0" timeOffset="58987.897">2609 7794 37 0,'-5'12'18'0,"5"-12"-22"0,0 0 32 16,0 0-28-16,5 0 0 0,3-3-10 15,-6 1 0-15,9 2 5 16,-8-3 0-16</inkml:trace>
  <inkml:trace contextRef="#ctx0" brushRef="#br0" timeOffset="59437.11">2974 7352 29 0,'-19'-19'14'0,"1"-2"-6"16,13 18 21-16,2 3-28 0,-10 5 1 15,5 2 1-15,0 5 0 16,-5 4-4-16,-1 10 0 15,4-2 2-15,2 2 1 16,0 2-1-16,8 2 0 16,0 1-1-16,3-1 1 15,5 1-1-15,-1 0 1 16,4-8 0-16,5-4 0 16,0-5 0-16,0-5 0 15,0-6 0-15,-1-8 1 16,4-4 0-16,-8-3 0 15,2-7-1-15,-8-4 1 16,3-3-1-16,-8-5 0 0,3-2 0 16,-3 0 0-16,0 3-2 15,-3 2 0-15,3 4-4 16,-5 5 0-16,5-2-7 16,5 7 1-16,3 2-3 15,-5 5 0-15</inkml:trace>
  <inkml:trace contextRef="#ctx0" brushRef="#br0" timeOffset="60968.155">3395 7486 27 0,'-3'2'13'0,"11"-11"-11"0,-8 4 22 16,8-5-23-16,0-1 1 16,0-3 0-16,5-3 0 15,-5 1-3-15,2-8 1 16,-2-2 1-16,3 3 1 16,-3 4-1-16,-8 0 0 15,8 5 0-15,-8 2 0 16,3 5 0-16,2 5 1 15,-5 4-1-15,2 3 0 16,4 4 0-16,-1 3 1 16,3 2-1-16,0 3 0 15,-5 1 0-15,2 4 1 0,3 1-1 16,-6 1 0 0,4-8 1-16,-1 1 0 0,-5 1-3 15,0 1 1-15,-5 0-6 16,-1 0 0-16,4 0-6 15,2-3 0-15</inkml:trace>
  <inkml:trace contextRef="#ctx0" brushRef="#br0" timeOffset="61208.737">3485 7591 34 0,'5'0'17'0,"40"-11"-15"16,-32 6 27-16,6-2-29 16,2 0 1-16,0 0 0 0,-3-3 0 15,1 3-1-15,-8 0 0 16,2-1241 0-16,0 2482 1 16,-5-1238-4-16,0-1 0 15,0 0-6-15,0 3 0 16,0 2-2-16,5-3 0 15</inkml:trace>
  <inkml:trace contextRef="#ctx0" brushRef="#br0" timeOffset="63819.603">5027 6928 25 0,'-26'-23'12'0,"7"4"-3"0,14 17 12 0,0 2-19 15,2 2 0-15,-5 3 0 16,0 4 0-16,0 0-3 16,0 10 0-16,3 2 2 15,-3 5 1-15,3 0-2 16,5 2 0-16,5 3 0 16,-2 0 0-16,2-6 0 15,0-6 0-15,0 2 0 16,6-6 1-16,-3-4 0 15,0-6 0-15,-3-3 0 16,3-6 1-16,0-8-1 16,0-5 1-16,0-4-1 15,0-2 1-15,0-6-1 16,0 1 0-16,-3 0-1 16,3 0 1-16,-5 2-5 0,2 2 0 15,3 6-7-15,2 4 0 16</inkml:trace>
  <inkml:trace contextRef="#ctx0" brushRef="#br0" timeOffset="64047.372">5297 7121 31 0,'-5'14'15'0,"-1"0"-12"0,6-11 19 0,0-1-23 15,3 0 1-15,0-2-9 16,2 0 1-16,6 0 3 16,-1-2 1-16</inkml:trace>
  <inkml:trace contextRef="#ctx0" brushRef="#br0" timeOffset="64555.465">5678 6839 28 0,'-11'-7'14'0,"-10"-3"-8"0,16 8 22 16,0 4-27-16,-6 3 0 15,0 0 1-15,1 2 1 0,2 2-4 16,0 3 1-16,-3 2 1 15,6 3 1-15,2 4-2 16,1 2 1-16,2 3-1 16,2-5 0-16,4-2 0 15,2-2 0-15,5-3 0 16,-2-2 0-16,4-3 0 16,4-2 1-16,-8-2-1 15,2-3 1-15,0-7 0 16,-2-6 1-16,-4-1 0 15,1-5 0-15,3 1 0 16,-11-3 1-16,3 0-1 16,-3 3 0-16,-3-1-1 15,3 1 1-15,0 2-4 16,0-3 0-16,0 6-6 16,0-4 1-16,8 8-6 0,3 0 0 15</inkml:trace>
  <inkml:trace contextRef="#ctx0" brushRef="#br0" timeOffset="65037.685">6080 6780 31 0,'-13'-5'15'0,"-14"8"-10"16,20-1 21-16,-1 0-26 15,-3 1 1-15,3 2 0 16,0 4 1-16,3 3-3 15,0 2 1-15,2 5 1 16,3-3 0-16,3 1-1 16,-1 1 1-16,6-4-1 15,3 5 0-15,2-5 0 16,-2-4 0-16,2-6 0 16,3 1 1-16,-1-5 0 15,-1-5 0-15,-1-2 0 16,-5-2 1-16,2 0-1 0,-7-8 1 15,0 1-1-15,-1-1 0 16,1-2 0-16,-6 3 0 16,3 2-3-16,0 2 1 15,0 3-6-15,0-1 1 16,6 3-6-16,2 3 0 16</inkml:trace>
  <inkml:trace contextRef="#ctx0" brushRef="#br0" timeOffset="65967.36">6514 6724 28 0,'-11'-10'14'0,"-4"-9"-7"0,12 17 20 16,-5 0-26-16,-8 4 1 15,3 5 0-15,0 0 0 16,-1 3-3-16,1 4 1 16,3-3 1-16,2 1 1 15,2 2-1-15,4 5 0 16,2 2 0-16,2-2 0 15,9-2-1-15,2-3 0 0,3-3 0 16,0-1 1-16,0-3-1 16,-3-5 1-16,-5-2 1 15,3-7 0-15,-6-2-1 16,0-3 1-16,-2-2 0 16,-1 2 0-16,4 3-3 15,-4-3 0-15,1 0-7 16,5 1 0-16,3 1-5 15,2 1 1-15</inkml:trace>
  <inkml:trace contextRef="#ctx0" brushRef="#br0" timeOffset="66267.879">6652 6773 24 0,'0'-5'12'0,"8"-18"-10"16,-3 13 14-16,0-4-16 0,3 0 0 16,3-5 0-16,-3 5 0 15,0 0 0-15,-1 2 1 16,-1 3 1-16,-1 4 0 16,-5 5 1-16,3 5 0 15,2 0-1-15,-5 2 1 16,3 2 0-16,2 5 0 15,-5 3-2-15,3 4 1 16,-1-2-1-16,1 2 1 16,-3-2-4-16,0 2 0 0,0-2-8 15,0 2 0-15</inkml:trace>
  <inkml:trace contextRef="#ctx0" brushRef="#br0" timeOffset="66434.835">6707 6914 26 0,'5'-5'13'0,"25"-4"-11"16,-20 4 15-16,3-2-17 15,3-2 0-15,5 2 0 16,1-3 1-16,-4 1-3 16,3 0 0-16,-2-3-5 15,2 12 0-15</inkml:trace>
  <inkml:trace contextRef="#ctx0" brushRef="#br0" timeOffset="76928.424">5083 7613 12 0,'-3'-26'6'0,"19"19"-6"16,-8 4 6-16,8 1-7 15,13 2 1-15,16-2-1 16,0-5 0-16,16-3 1 16,7-2 0-16,17 3 0 15,-3-3 0-15,16 3 0 16,3 2 0-16,2-3 0 16,5-4 1-16,1-5 0 15,4 3 0-15,-4-3 0 16,-3-2 0-16,-3 0 0 15,-13-5 1-15,-3 2-1 0,-5 3 1 16,-18 3-1-16,-9-1 1 16,-7 2-1-16,-8 5 0 15,-6 3 0-15,-10 2 0 16,-3 5-4-16,-8 9 0 16,-7 12-2-16,-4-1 1 15</inkml:trace>
  <inkml:trace contextRef="#ctx0" brushRef="#br0" timeOffset="78414.638">2498 8215 17 0,'-16'-28'8'0,"55"20"-9"0,-12 6 9 0,10 2-9 15,19-5 1-15,15-2-1 16,14-4 0-16,28-8 1 15,14-2 0-15,19-3-1 16,10-4 0-16,11 0 1 16,10-3 0-16,6 8 0 15,4-3 1-15,7-3 0 16,-4-3 0-16,-2-1-1 16,-3-3 1-16,3-8 0 15,0 4 0-15,-21 2-1 16,-6 5 0-16,-13 5 1 15,-24 0 0-15,-12-1-1 16,-9 8 1-16,-16 2-1 16,-13 5 1-16,-13 5 0 15,-8 2 0-15,-11 5-2 0,-10 2 1 16,-8 7-5-16,-8 7 0 16</inkml:trace>
  <inkml:trace contextRef="#ctx0" brushRef="#br0" timeOffset="80561.81">1863 6025 12 0,'21'-73'6'0,"85"66"-6"0,-69 0 7 16,24-2-5-16,29-1 0 16,13-4 0-16,16 5 0 15,8-5-3-15,16 0 0 0,5 4 2 16,11-6 1-16,2-1-2 15,-2-11 0-15,-3 0-1 16,0-7 0-16,-3-10 0 16,-7 2 0-16,-1 6-1 15,-12-5 1-15,-1 6 1 16,-5 8 0-16,-11 7 1 16,-4 4 0-16,-1 3-4 15,0 10 1-15</inkml:trace>
  <inkml:trace contextRef="#ctx0" brushRef="#br0" timeOffset="132869.385">9917 9061 19 0,'-6'-9'9'0,"38"2"-4"16,-19 2 10-16,8-2-14 15,3 2 1-15,3-2 1 16,4-2 0-16,9 2-4 0,0 0 1 16,-3-3 1-16,-3 1 1 15,3-3-1-15,0 3 0 16,-2 0-1-16,-3-1 1 15,-6 3-4-15,-5 5 1 16,-5-1-6-16,-8 8 1 16</inkml:trace>
  <inkml:trace contextRef="#ctx0" brushRef="#br0" timeOffset="133123.456">9956 9200 16 0,'0'0'8'0,"43"-2"0"0,-28-1 7 0,9 1-13 15,11-3 0-15,2 1 0 16,5-1 1-16,-5 0-4 16,3 3 1-16,-3 0 2 15,0-3 0-15,-5 0-1 16,-6 0 1-16,-5 1-3 15,-2-1 0-15,-6 0-6 16,-5 1 1-16,-3-1-2 16,-5 0 1-16</inkml:trace>
  <inkml:trace contextRef="#ctx0" brushRef="#br0" timeOffset="133469.709">10202 8772 26 0,'-13'19'13'0,"5"19"-14"0,8-29 26 0,0 10-24 16,0 4 0-16,3 6 1 16,2 6 0-16,0-2-3 15,1 7 1-15,-4-7 1 16,1 0 1-16,0 2-1 16,-3-2 0-16,0-3-3 15,-3-4 0-15,3-7-5 16,0-5 1-16,3-2-3 15,-1-7 0-15</inkml:trace>
  <inkml:trace contextRef="#ctx0" brushRef="#br0" timeOffset="133737.18">10451 8732 25 0,'-16'12'12'0,"11"4"-8"0,2-4 21 16,1 7-23-16,-1 0 0 15,3 11 0-15,0 6 1 16,3 4-4-16,-3 2 1 16,-3 0 2-16,0-2 0 15,-2 0-1-15,0 0 1 16,-3 0-2-16,0-9 0 0,0-1-4 15,3-4 1 1,-1-2-8-16,6-1 1 16</inkml:trace>
  <inkml:trace contextRef="#ctx0" brushRef="#br0" timeOffset="134682.725">9840 9504 16 0,'0'0'8'0,"8"2"4"16,-3-4 4-16,3 2-13 0,0-3 1 16,5-2 2-16,8 1 0 15,8-3-7-15,6 0 0 16,10 2 5-16,10 3 0 16,-2-5-1-16,6 0 0 15,12-5-1-15,16 0 0 16,1-4 0-16,12-1 0 15,11 1-1-15,3-3 0 16,2 2 0-16,4 6 0 0,4-4-1 16,-8 4 1-16,1-1-1 15,2 3 1-15,-3-1-1 16,-18 1 1-16,0-1 0 16,-5 1 1-16,-3 2-2 15,-8 2 1-15,-8 3 0 16,-14-1 0-16,-4 1 0 15,-6 0 0-15,-2-1-1 16,-6 3 0-16,-5 0 0 16,-8-2 1-16,-2 2-1 15,-6 0 1-15,-5 0-4 16,-5 0 1-16,-1 0-7 16,-5 0 1-16,1 0-6 15,-6 0 1-15</inkml:trace>
  <inkml:trace contextRef="#ctx0" brushRef="#br0" timeOffset="136588.473">10978 8951 23 0,'5'19'11'0,"-2"14"-8"0,-1-26 14 16,1 2-16-16,-1 5 0 16,-2 5 2-16,0 2 1 15,0-2-4-15,0 0 0 16,-2-3 3-16,-1 1 0 15,-2-1-1-15,5-4 1 16,-3-5-2-16,1-2 1 16,2-5-1-16,0-5 0 15,2 0-1-15,4-9 1 0,1-7-1 16,4 0 1-16,2 0-2 16,0 2 1-16,1 2-1 15,-1 6 1-15,0-1-1 16,-2 5 1-16,-1 0-1 15,-2 4 1-15,0 1-1 16,-2 4 1-16,-1 5 0 16,-3 1 1-16,1 3-1 15,0 3 0-15,-3-2 0 16,0 2 1-16,0 0-1 16,0-2 1-16,0-2-1 15,0-3 1-15,2-5-1 16,-2-2 1-16,6-7-1 15,-1-5 1-15,6-4-2 16,-1-5 1-16,1-1-2 16,-1-1 1-16,4 4 0 15,-4 5 0-15,-2 4-1 0,0 1 1 16,-3 4 0-16,1 3 0 16,-1 7 1-16,0-1 0 15,0 3 0-15,1 3 0 16,-4 4 0-16,1 0 1 15,0 0 0-15,-3 3 0 16,2-3-1-16,1 0 1 16,2-5 0-16,-2 1 0 15,2-6-1-15,0-6 0 16,3-5-4-16,0-2 1 0,0-3-3 16,3-7 1-16,-1 0-1 15,4-2 0-15,-4 0 1 16,1 2 1-16,-3 7 3 15,0 3 0-15,-3 4 3 16,-5 5 0-16,5 5 1 16,-2 4 1-16,2 3 0 15,-2 0 1-15,0 2 0 16,-3 0 0-16,0 3-2 16,-3-3 1-16,3-3-3 15,0 1 1-15,0-5-7 16,3-2 0-16,2-3-4 15,3-6 0-15</inkml:trace>
  <inkml:trace contextRef="#ctx0" brushRef="#br0" timeOffset="136711.944">11430 8843 12 0,'3'-5'6'0,"-3"-2"-3"0,2 5 1 16,-2 2-10-16,8 0 1 15</inkml:trace>
  <inkml:trace contextRef="#ctx0" brushRef="#br0" timeOffset="137025.965">11594 8833 23 0,'-5'5'11'0,"-8"4"-13"0,10-6 22 0,0 1-20 16,-2 1 1-16,5 0 0 16,0 0 1-16,0 4-2 15,5-2 0-15,-2 5 2 16,2 2 0-16,3 2 0 16,0 6 0-16,0-4-1 15,0 1 1-15,-3 0 0 16,-2-3 1-16,-3 1-1 15,-3-1 1-15,-2-2-1 16,-3 1 1-16,0-6-1 16,0 0 0-16,0-4-6 15,3-10 1-15,2-2-8 0,9-4 1 16</inkml:trace>
  <inkml:trace contextRef="#ctx0" brushRef="#br0" timeOffset="137235.964">11792 8678 34 0,'-10'19'17'0,"-1"11"-15"0,11-20 25 0,0 6-26 16,0 8 1 0,0-1 0-16,0 8 0 15,3-1-3-15,-3 1 1 0,0 0-1 16,0-1 1-16,0-6-9 15,3-1 1-15,-3-4-3 16,0-5 0-16</inkml:trace>
  <inkml:trace contextRef="#ctx0" brushRef="#br0" timeOffset="137714.423">11745 8944 19 0,'5'-5'9'0,"14"-35"-9"16,-9 35 13-16,6-2-13 15,3-2 1-15,2 0-2 16,3-1 1-16,-6 1-2 16,1-1 0-16,-1 1-1 15,-2 2 1-15,0 0 0 0,-5 2 0 16,-4 5 2-16,-1 2 0 16,-6 3 4-16,-3 5 0 15,0 1 2-15,1 3 1 16,-3 3 1-16,2 2 0 15,-2-3-2-15,2 1 0 16,3 1-2-16,3-3 0 16,-1-8-2-16,4 0 0 15,1-3-2-15,1-8 1 16,3-6-3-16,2-1 0 16,0-8 0-16,1 0 0 0,-6-2-1 15,0 4 0-15,-3 3 1 16,-3 5 1-16,-2 4 2 15,-2 7 0-15,-1 5 2 16,1-2 0-16,-1 5 0 16,3 1 0-16,3 3 0 15,2 1 1-15,0 1-2 16,3 0 1-16,0-4-2 16,0 0 0-16,0-3-3 15,2-4 0-15,1-3-7 16,0-2 1-16,2-4-5 15,-5-3 1-15</inkml:trace>
  <inkml:trace contextRef="#ctx0" brushRef="#br0" timeOffset="137977.395">12316 8619 36 0,'0'24'18'0,"-2"13"-17"0,2-25 32 16,-3 0-32-16,0 9 1 15,1 5 0-15,-1 0 1 16,0 4-4-16,1 3 0 16,2-2 2-16,-3-3 1 15,3-7-5-15,0 0 1 0,3-6-10 16,5-6 1-16,-3-4-1 15,8-10 0-15</inkml:trace>
  <inkml:trace contextRef="#ctx0" brushRef="#br0" timeOffset="138213.582">12396 8742 20 0,'-11'2'10'0,"-2"3"-5"16,13-3 16-16,-3 3-20 15,1 2 1-15,-4 2 1 16,1 3 0-16,0 2-4 16,-1 0 1-16,4-2 2 15,-3 2 0-15,2 2-1 16,3-4 1-16,0 2-2 0,5-4 1 16,0-3-1-16,3-7 0 15,3 2-3-15,2-7 0 16,3 1-6-16,5-1 0 15</inkml:trace>
  <inkml:trace contextRef="#ctx0" brushRef="#br0" timeOffset="138556.8">12525 8965 26 0,'11'-2'13'0,"7"-10"-11"0,-10 5 19 0,3-7-22 16,5 2 1-16,2 0 0 16,1-4 1-16,-1-1-1 15,-4 1 0-15,-4 2 0 16,-4 0 1-16,-6 2 0 16,-3 2 0-16,-2 6 0 15,-1 1 0-15,-4 6 0 16,-1 1 1-16,1 6 0 15,2 2 0-15,0-1 0 16,2 8 1-16,4-5-2 16,-1 5 0-16,6-2 0 15,2-3 1-15,6 2-5 16,2-4 1-16,0-5-7 16,0 0 1-16,8-12-3 15,1 1 1-15</inkml:trace>
  <inkml:trace contextRef="#ctx0" brushRef="#br0" timeOffset="138844.192">12808 8814 27 0,'-10'10'13'0,"2"2"-11"0,8-10 24 16,0 3-25-16,0 2 0 15,3-3 2-15,-1 6 0 16,4-3-3-16,-1 2 0 15,3 3 2-15,0 2 1 0,2 0-1 16,1 5 0-16,-1-5 0 16,-2 0 1-16,-5 0-1 15,-3 1 1 1,-11-4 0 0,1-1 0-16,2-1-4 15,0-2 0-15,5-4-10 16,9-1 0-16,2 3-2 15,0-5 0-15</inkml:trace>
  <inkml:trace contextRef="#ctx0" brushRef="#br0" timeOffset="139426.098">12438 9247 19 0,'5'-2'9'0,"24"-5"-3"16,-15 4 13-16,7 3-16 15,8-2 1-15,5 0 1 16,6-1 1-16,-3 1-8 16,0-3 1-16,8 1 5 15,0-1 0-15,0 0-2 0,0-2 0 16,3 2-1-16,-1 1 1 15,-2-1-1-15,-8 0 0 16,-2 1 0-16,-9-1 0 16,-2 3-1-16,-5-1 1 15,-4 1-1-15,-1 2 0 16,-4 0-5-16,-2 0 0 16,-3 0-6-16,3 2 0 15</inkml:trace>
  <inkml:trace contextRef="#ctx0" brushRef="#br0" timeOffset="140630.427">10565 9877 25 0,'-24'38'12'0,"16"19"-6"0,5-39 12 16,1 11-17-16,-1 1 1 15,3 10 0-15,-3 0 0 16,1 5-3-16,2 0 1 15,0-6-1-15,-3-6 0 16,3-7-7-16,0-5 0 16,0-11 0-16,-2-10 0 0</inkml:trace>
  <inkml:trace contextRef="#ctx0" brushRef="#br0" timeOffset="140857.903">10739 9720 27 0,'3'-2'13'0,"13"27"-12"16,-11-13 26-16,1 7-25 15,-1 7 0-15,0 12 1 16,-2-1 1-16,-3 8-5 16,-3 0 0-16,0-3 3 15,-2-2 1-15,0 5-4 16,0-8 0-16,-1-4-8 15,1 0 1-15,2-7-3 0,-5-5 1 16</inkml:trace>
  <inkml:trace contextRef="#ctx0" brushRef="#br0" timeOffset="141066.169">10448 10134 27 0,'-5'0'13'0,"32"-24"-8"0,-14 15 23 16,11-5-26-16,10-5 1 16,3-5 1-16,0 6 0 15,5-8-6-15,1 2 1 0,-1 5 0 16,-5 3 1-16,-2 0-7 16,-6 6 1-16,-11 8-5 15,-10 2 1-15</inkml:trace>
  <inkml:trace contextRef="#ctx0" brushRef="#br0" timeOffset="141278.446">10507 10207 30 0,'-8'14'15'0,"18"9"-11"15,-2-23 25-15,8 0-26 16,8-2 0-16,2-3 0 15,1-4 1-15,2-5-6 16,3-5 1-16,2 5 1 16,3-5 0-16,0 0-7 0,3 0 1 15,2 1-6-15,-2 1 1 16</inkml:trace>
  <inkml:trace contextRef="#ctx0" brushRef="#br0" timeOffset="141859.121">11197 10136 30 0,'3'5'15'0,"15"-10"-9"0,-10 3 24 16,3-5-28-16,5-5 1 15,2-4 0-15,6-8 1 16,3-2-5-16,2-2 0 16,-3-3 2-16,-2 1 1 15,-11 6-2-15,-8 1 1 16,-7 9-1-16,-14 4 1 15,-3 6-1-15,-2 8 0 16,-3 8 0-16,1 7 0 16,4-3 0-16,3 3 0 15,6 5 0-15,4-1 0 16,9 3 0-16,5-5 1 16,2 0 0-16,6-7 0 0,6-2 0 15,4-2 0 1,14-8-12-1,-6-4 1-15,3-3-2 16,-2-4 0-16</inkml:trace>
  <inkml:trace contextRef="#ctx0" brushRef="#br0" timeOffset="142462.008">11597 9910 33 0,'-14'17'16'0,"14"-5"-10"15,3-5 26-15,2 0-28 16,6 2 1-16,2 3 0 16,6 0 0-16,2 2-7 15,3 2 0-15,0 1 5 16,-1-3 0-16,1 2-4 0,-3-2 0 16,-5-4-4-16,0-1 0 15,-3-4-7-15,3-5 0 16,-3-5-1-16,1-4 0 15</inkml:trace>
  <inkml:trace contextRef="#ctx0" brushRef="#br0" timeOffset="142641.779">11893 9882 38 0,'-26'12'19'0,"-33"19"-20"0,43-17 38 0,-2 0-35 15,-3 5 1-15,0 2 0 16,-1 2 0-16,4 1-5 15,5-3 1-15,-1-5 0 16,7-1 1-16,1-1-8 16,6 0 1-16,6-5-6 15,1-7 0-15</inkml:trace>
  <inkml:trace contextRef="#ctx0" brushRef="#br0" timeOffset="143690.718">12152 9823 35 0,'-21'10'17'0,"-24"16"-15"0,32-17 28 15,-3 8-27-15,-2 4 0 16,-1-5 2-16,3 3 1 15,6 2-8-15,2 0 1 16,2 0 3-16,1-2 1 16,5-5-2-16,3 1 0 15,2-4-1-15,6-6 1 16,4-7-3-16,4-8 0 0,2-4-2 16,0 0 0-16,0-7-1 15,1-5 0-15,1 0-1 16,-4 0 1-16,-6 5 1 15,0 7 0-15,-5 2 3 16,-5 5 0-16,-3 2 3 16,-3 8 0-16,1 1 2 15,-4 6 0-15,4 4 0 16,-1 5 1-16,3-5-1 16,3-2 1-16,-1-1-2 15,4 1 0-15,4-2-2 16,1-3 1-16,-1-3-2 15,4-1 1-15,-1-6-2 16,3 1 0-16,0-7-2 16,0-5 1-16,2-5-1 15,-2 0 0-15,-3 5-1 16,-2 0 1-16,-3 2 1 0,0 2 0 16,-3 3 2-16,-2 7 0 15,-3 3 1-15,0 4 1 16,0 2 1-16,-3 5 1 15,3 0-1-15,-3 1 1 16,3-4-2-16,0-1 1 16,0-1-2-16,3-2 1 15,0-2-1-15,2-3 0 16,0 1-1-16,0-3 1 16,3-7-1-16,3-8 0 0,0-1 0 15,2-5 1-15,-3 0-1 16,1-1 0-16,0 4-1 15,-1 1 1-15,1 3 0 16,-3 5 0-16,0 4-1 16,0 5 1-16,-1 5 0 15,-1-1 0-15,-1 6 0 16,-2-1 1-16,-1 1 0 16,1 1 0-16,-3-1-1 15,0 2 1-15,3-3-1 16,-1 0 1-16,1-2-1 15,0-4 1-15,-1-1-1 16,-2-2 0-16,5-5-1 16,1-4 1-16,-1-3-1 15,0-2 1-15,1 2-1 16,2-2 0-16,5 0-1 0,-3 0 0 16,4 2 1-16,-4 3 1 15,1 2-1-15,-1 7 0 16,-2 0 1-16,3 5 0 15,-3 2 0-15,2 0 1 16,4 2-1-16,-6 3 0 16,0 0 0-16,-1-1 1 15,4 1-2-15,-3-3 1 16,0-1-4-16,-3-6 1 16,3-4-6-16,0-6 1 15,3-1-5-15,2-3 0 0</inkml:trace>
  <inkml:trace contextRef="#ctx0" brushRef="#br0" timeOffset="144592.858">12877 9706 34 0,'-8'12'17'0,"-2"25"-13"16,7-25 29-16,0 7-31 16,1 2 0-16,-1 7 0 15,-2-2 1-15,0 2-4 16,-1-7 1-16,4-2 2 15,-1-2 0-15,0-6-1 16,1-1 0-16,-1-5 0 16,3-1 0-16,3-11-2 15,2-7 1-15,0-5-1 16,3-4 1-16,0-3-1 16,3-7 0-16,-1 0 0 0,4 2 0 15,-1 3 0-15,3 2 1 16,0 5-1-16,-1 2 1 15,1 8-1-15,-2 1 1 16,-4 8-1-16,-2 4 1 16,-3 3 0-16,-2 2 1 15,-3 5-1-15,-5 2 1 16,-3 2-1-16,0 1 1 16,-3-3-1-16,3 2 1 15,0-4-1-15,3-2 0 0,2-6 0 16,1-1 0-16,4-1-1 15,4-4 1-15,2-5 0 16,5-3 0-16,3-4-1 16,5-2 1-16,5-10 0 15,6-5 0-15,-3 3 0 16,-2-3 0-16,-1-2 0 16,-5 3 0-16,-5 4 0 15,-8 7 1-15,-5 7-1 16,-3 5 0-16,-8 5 0 15,0 7 1-15,-3 6 0 16,-2-1 0-16,0 6 0 16,0 8 1-16,5 2 0 15,5 2 0-15,3 0-1 16,3 0 1-16,2 1-1 16,3-6 0-16,3 1 0 0,-1-8 0 15,1-2-1-15,-1-4 1 16,3-6-1-16,3-8 1 15,3-3-1-15,-1-8 1 16,4-1-1-16,-4-1 0 16,1-1 0-16,-1-3 0 15,-2-3 0-15,-3 0 0 16,-2 3 0-16,-6 7 0 16,-2 0-1-16,-3 5 1 15,-3 2 0-15,-2 0 0 16,-3 2 0-16,-3 7 0 15,1 5 0-15,-1 7 0 0,1 3 0 16,-1 2 0-16,3-1 0 16,3 4 1-16,2 1-1 15,3 1 0-15,5-3 0 16,3-7 1-16,3-2-2 16,2-5 0-16,3-5-6 15,3-4 0-15,4-5-7 16,6 2 0-16,3-7-1 15,0-7 1-15</inkml:trace>
  <inkml:trace contextRef="#ctx0" brushRef="#br0" timeOffset="144860.106">13618 9581 34 0,'-8'0'17'0,"-2"17"-16"16,10-13 34-16,-3 3-33 0,0 0 1 15,1 3 1 1,2 2 0-16,0-1-6 0,2 1 1 15,-2 0 3-15,3 0 1 16,2-1-2-16,3 1 1 16,5 2-1-16,1-4 0 15,2 4 0-15,-3-2 1 16,-3 2 0-16,-4 0 0 16,-6-2 0-16,-6-1 1 15,-4 1-2-15,-1 0 1 16,1-7-6-16,-1-3 1 15,3-2-12-15,-3-5 0 0</inkml:trace>
  <inkml:trace contextRef="#ctx0" brushRef="#br0" timeOffset="147820.598">14838 9165 23 0,'5'-5'11'0,"35"-4"-8"16,-24 6 12-16,5-1-14 0,3-1 1 15,5 0-1-15,-3 1 1 16,3-1-3-16,0 3 0 16,-5 2-1-16,-3 2 1 15,-5 3-6-15,0-1 0 16</inkml:trace>
  <inkml:trace contextRef="#ctx0" brushRef="#br0" timeOffset="148002.263">14883 9292 20 0,'-3'2'10'0,"24"1"-6"0,-10-1 13 15,23-2-15 1,6 0 0-16,-3-2-1 15,5-3 1-15,-5 0-8 16,-5 0 1-16,-3 1-1 16,6 1 0-16</inkml:trace>
  <inkml:trace contextRef="#ctx0" brushRef="#br0" timeOffset="154516.855">15793 8923 30 0,'13'-12'15'0,"14"-12"-8"0,-17 13 15 15,3-8-21-15,6-5 1 16,2 1 1-16,3 2 0 15,0-3-4-15,-6 5 1 16,-2 3 2-16,0 4 1 16,-5 3-1-16,-3 6 1 15,-3 6 0-15,-2 6 1 16,-3 0-1-16,0 6 1 0,0 6-1 16,0 2 0-16,0 1-2 15,0 4 1-15,2 3-1 16,3-3 0-16,-2 0-2 15,0 0 1-15,-3-2-6 16,0-5 1-16,0 0-9 16,0-4 1-16,0-3-2 15,-3-5 1-15</inkml:trace>
  <inkml:trace contextRef="#ctx0" brushRef="#br0" timeOffset="154726.877">15846 9153 40 0,'-5'-5'20'0,"23"3"-17"16,-7-3 39-16,10-2-40 15,11 0 0-15,-1-2 2 16,1-1 0-16,5-1-5 0,6 1 0 16,1-1 3-16,-4 3 0 15,3 1-5-15,-6 3 1 16,-3 1-7-16,-5 3 1 15,-2 5-7-15,-9 2 1 16</inkml:trace>
  <inkml:trace contextRef="#ctx0" brushRef="#br0" timeOffset="155267.403">15939 9428 36 0,'31'-11'18'0,"6"3"-13"16,-26 8 28-16,-1 3-29 16,1-1 0-16,-3 5 2 15,-3 5 1-15,-2 4-9 16,0 6 1-16,-1 1 4 15,1 1 1-15,0 2-2 16,-3-1 0-16,0 1-1 16,0-2 0-16,0-8-1 15,0-4 1-15,0-7-1 0,0-8 1 16,2-6-1-16,1-5 1 16,2 2-1-16,6-9 1 15,-1-3-2-15,3 3 1 16,1 0 0-16,-1 5 0 15,0 1-1-15,0 4 1 16,1 4 0-16,-4 7 0 16,1 4-1-16,-3 10 1 15,0 1 0-15,2-4 0 16,1 6 0-16,2 2 0 16,0-1 0-16,1 1 0 15,-1 2 0-15,-3-4 1 16,4-3-1-16,-1-2 0 0,0-5-1 15,3-2 1-15,2-8-5 16,-4 3 0-16,4-9-8 16,3-3 0-16,3 0-3 15,3-2 1-15</inkml:trace>
  <inkml:trace contextRef="#ctx0" brushRef="#br0" timeOffset="157610.115">17066 8678 36 0,'18'-7'18'0,"35"0"-13"0,-32 2 19 0,8 3-23 16,3-3 0-16,0 3 1 15,2-3 0-15,3 0-3 16,0 3 1-16,-2 0 1 16,-4 2 1-16,-1 0-2 15,-1 2 0-15,-6-2-5 16,-7 2 1-16,-2 3-5 15,-12-3 0-15,-2 1-3 16,-8-1 1-16</inkml:trace>
  <inkml:trace contextRef="#ctx0" brushRef="#br0" timeOffset="158238.767">17087 8697 31 0,'-3'-5'15'0,"6"12"-11"0,-3-7 30 15,2 5-31-15,1 0 1 16,0-1 3-16,-1 1 0 15,4 2-8-15,2 2 0 16,2 3 6-16,6 2 1 0,5 3-3 16,6 2 1-1,-1-1-2-15,-2-1 0 0,2 2-1 16,1 2 1-16,2 2-2 16,0 1 1-16,-2 2-1 15,-6-3 1-15,-5 1-1 16,-8 4 1-16,-8 0-1 15,-8-4 1-15,-6 2 0 16,-2 2 0-16,1 0-1 16,-7 3 0-16,1-3 0 15,-5-9 0-15,2 2-1 16,3 2 1-16,5 1 0 16,5-1 0-16,6 1-1 15,5-3 1-15,8-2 0 16,8-5 0-16,0 0 0 15,5-7 0-15,8-2 0 16,8-5 1-16,3-2-1 16,7-3 1-16,6-2-1 0,-2-3 1 15,-9 3-1-15,0 0 1 16,-5-4-1-16,-2 3 0 16,-4 1-2-16,-4 0 1 15,-3 3-4-15,-6-1 0 16,-5 3-4-16,-2 2 1 15,-3-3-8-15,-3 3 1 16,1 3 0-16,-1-1 0 16</inkml:trace>
  <inkml:trace contextRef="#ctx0" brushRef="#br0" timeOffset="160281.534">18561 8864 28 0,'0'0'14'0,"13"-14"-6"16,-8 7 14-16,3-5-21 15,3-2 1-15,2 0 0 16,3-5 1-16,2-7-4 15,1-2 1-15,-1 0 1 16,1 2 1-16,-1 0-2 16,-4 0 1-16,-4 5-1 15,-2 2 1-15,-3 3-1 0,1 4 0 16,-4 7 1-16,4 3 0 16,-4 4 0-16,1 3 1 15,-3 7 0-15,0 2 1 16,-3 2-1-16,1 5 1 15,-1 5-1-15,0-7 0 16,3 2-1-16,0 3 1 31,3 13-1-31,0-9 0 16,-1-2-1-16,-2-2 1 16,3-1-1-16,-3 1 1 15,2-3-1-15,-2-2 1 0,3 0-1 16,-3-3 0-16,3-4-1 15,-3 0 1-15,0-1-4 16,0-4 1-16,0-2-4 16,2 0 0-16,1-3-5 15,8 1 0-15,-1-1-1 16,-2-2 1-16</inkml:trace>
  <inkml:trace contextRef="#ctx0" brushRef="#br0" timeOffset="160835.77">18902 8480 24 0,'-11'0'12'0,"19"24"-5"16,-5-15 22-16,-1 6-27 16,1 1 1-16,2 5 1 15,1 7 0-15,-1 3-5 16,0 0 0-16,1 4 4 15,-1 7 0-15,-2-4 0 16,-1 2 0-16,1 0-1 16,-1 0 0-16,1-5 0 15,-3 0 0-15,0-2-1 16,3-2 1-16,-3-5-1 16,0-3 0-16,0-4-4 15,0-7 1-15,0-1-6 0,0-3 0 16,0-8-5-16,5-3 0 15</inkml:trace>
  <inkml:trace contextRef="#ctx0" brushRef="#br0" timeOffset="161227.029">18738 8485 28 0,'5'5'14'0,"22"-12"-7"16,-17 2 19-16,6 5-25 16,-3-5 0-16,3 3 0 15,3 2 1-15,2 2-5 0,-3 1 1 16,-2 1-4-16,-3 8 0 15,1-5-4-15,2 5 1 16</inkml:trace>
  <inkml:trace contextRef="#ctx0" brushRef="#br0" timeOffset="161770.665">18751 8986 22 0,'0'12'11'0,"5"11"-11"0,-2-18 17 16,0 0-17-16,2 2 1 16,0 2 0-16,0 1 1 15,1 1-2-15,-4-1 1 16,4 2 0-16,-4-1 1 16,-2 1 0-16,3-5 0 15,0 3-1-15,-1-1 1 0,1-2-2 16,2 0 1-1,-2 0 0-15,0-4 0 0,-1 1-2 16,1-1 1-16,-1-1-3 16,-4 0 1-16,-1 1-6 15,8-3 0-15</inkml:trace>
  <inkml:trace contextRef="#ctx0" brushRef="#br0" timeOffset="162200.308">18608 9259 30 0,'3'0'15'0,"26"-12"-5"0,-19 10 23 16,6-3-28-16,6-2 0 16,4 2 3-16,6-2 0 15,2 0-10-15,3 0 1 16,-5 0 6-16,2-2 1 0,3 2-3 15,0 2 0-15,-2 0-1 16,-3-2 0-16,-3 5-1 16,-3 0 0-16,1 2-1 15,-6-3 1 1,-5 3-2-16,-6 0 0 0,-2 0-6 16,-3 0 1-16,1 0-9 15,-6 0 0-15,-3 3-2 16,0-6 0-16</inkml:trace>
  <inkml:trace contextRef="#ctx0" brushRef="#br0" timeOffset="163552.035">19899 8455 25 0,'-13'-3'12'0,"-8"1"-5"0,16 2 19 15,-3 2-24-15,0 1 1 16,-3 6 1-16,3 5 0 31,3 21-4-31,2-2 0 16,1 5 4-16,-1-5 1 15,3 2-1-15,0 5 0 16,0 0-1-16,0-5 0 0,0 3-1 16,-3 2 0-16,1-9-1 15,-4-3 0-15,4-5-1 16,-1-1 1-16,-5-11-1 16,0-1 1-16,0-6-1 15,3-1 1-15,0-8-2 16,2 0 1-1,8 3-1 1,1 0 0-16,-1 2 0 16,-2 4 0-16,2 3 0 15,0 3 1 1,6 13-1 0,-1 1 1-16,-2 2 0 15,-2-5 0-15,-1 2 0 16,0 3 0-16,0 0 0 15,3 2 0 1,-2-4 0-16,2-3 1 16,0-7-1-16,2 0 1 15,1-4-4-15,2-8 0 16,3-2-9-16,2-5 1 16,-2-2-3-16,8-2 0 15</inkml:trace>
  <inkml:trace contextRef="#ctx0" brushRef="#br0" timeOffset="176658.549">20301 8904 29 0,'-2'12'14'0,"10"-19"-4"0,-6 2 15 16,1-2-22-16,2 0 0 16,-2 2 2-16,0 0 0 15,-3 5-5-15,0 3 0 16,-6-3 4-16,1 4 1 15,-3 8-2-15,3 5 1 16,2 4-2-16,3 2 1 16,0 5-2-16,5 1 0 15,3 1-1-15,3-6 0 0,0-8 0 16,2-2 1-16,3-2-1 16,0-12 0-16,5-12 0 15,3-2 0-15,2-5-1 16,-2-6 1-16,0-4-2 15,-6 3 1-15,-2 5 0 16,-3 7 0-16,-2 2-1 16,-1 1 1-16,-2 4 0 15,-2 2 1-15,-1-2-1 16,-2 0 1-16,-3 9 0 16,0 8 0-16,0 6 0 15,0 3 0-15,-3 2 0 16,3 3 1-16,-3 4-1 15,3 0 1-15,-2 3-1 16,-1-1 1-16,-2 3-1 16,-3 5 1-16,2-12 0 15,-1-8 0-15,-4 6-1 16,0-3 1-16,-2 3 0 16,-3-6 0-16,3-3-1 0,0-8 1 15,2-3-1-15,1-6 1 16,2-7-1-16,2 9 1 15,4-5-1-15,4-7 0 16,4-4-2-16,2-8 1 16,8 1-5-16,2-1 1 15,3 1-5-15,0 1 0 16,3 4-5-16,0-6 1 0</inkml:trace>
  <inkml:trace contextRef="#ctx0" brushRef="#br0" timeOffset="177379.654">20844 8506 25 0,'-3'-14'12'0,"-5"7"-4"16,6 7 17-16,-4 7-22 16,1 0 0-16,-3 3 2 15,0 1 1-15,3 4-7 16,2 1 0-16,1 3 5 0,-1 2 1 16,3 5-2-16,0-3 0 15,3-1-1-15,-1-1 0 16,4 0-1-16,-1 0 0 15,0-4-4-15,3-3 1 16,0-3-5-16,0-4 1 16,5-2-7-16,0 0 0 15</inkml:trace>
  <inkml:trace contextRef="#ctx0" brushRef="#br0" timeOffset="177667.328">21024 8589 34 0,'-3'7'17'0,"1"12"-14"16,2-15 26-16,0 1-28 15,0 2 0-15,0 2 1 16,0 1 0-16,0 2-2 15,0-1 0-15,0 1 1 16,2 0 1-16,1-5-1 16,-3 2 0-16,2-2-2 15,1-4 0-15,2-6-5 0,1-1 1 16,2-6-7 0,2-1 1-16</inkml:trace>
  <inkml:trace contextRef="#ctx0" brushRef="#br0" timeOffset="177800.12">21032 8476 24 0,'0'4'12'0,"5"-6"-17"0,-2 0 14 16,5-3-19-16,2 5 0 15</inkml:trace>
  <inkml:trace contextRef="#ctx0" brushRef="#br0" timeOffset="178116.136">21214 8330 31 0,'-2'5'15'0,"10"6"-14"16,-6-6 31-16,4 7-30 16,-1 4 1-16,0 1 1 15,0 4 0-15,1 10-5 16,-4-1 0-16,-2 3 4 0,0-2 0 16,-2-1-1-16,-1 1 0 15,-2-3-2-15,-3-7 0 16,0-2-5-16,0 0 1 15,0-3-9-15,5 3 1 16,-2-7-1-16,2-3 0 16</inkml:trace>
  <inkml:trace contextRef="#ctx0" brushRef="#br0" timeOffset="178731.815">17420 9661 27 0,'-8'7'13'0,"8"3"-3"0,0-6 14 0,3 6-22 16,0-1 1-16,2-7 0 15,0 6 1-15,3 3-5 16,0 3 0-16,0-2 3 16,0 0 1-16,0-3-2 15,0 1 0-15,0-3-3 16,0-5 1-16,2-7-7 15,1-2 0-15,5-4-4 16,-3-4 1-16</inkml:trace>
  <inkml:trace contextRef="#ctx0" brushRef="#br0" timeOffset="178867.259">17505 9584 24 0,'-3'-3'12'0,"14"1"-14"0,-6 2 17 16,0 0-27-16,-2 2 0 16</inkml:trace>
  <inkml:trace contextRef="#ctx0" brushRef="#br0" timeOffset="180729.146">21540 8859 31 0,'0'0'15'0,"21"-9"-5"0,-13 6 15 0,5-1-22 16,6-3 0-16,4 0 2 16,7 0 1-16,4-3-7 15,0 1 0-15,-2-1 4 16,-3 1 0-16,3-1-1 16,-3 3 0-16,0 0-4 15,-5 3 1-15,-3-1-4 16,-8 3 1-16,-5 2-5 15,-5 2 1-15,-8 3-5 0,-6 2 0 16</inkml:trace>
  <inkml:trace contextRef="#ctx0" brushRef="#br0" timeOffset="180940.825">21571 8972 34 0,'-15'14'17'0,"25"-7"-16"0,-2-7 29 16,5 0-27-16,6 0 0 15,10 3 2-15,5-6 1 16,3-2-8-16,-5-2 1 0,-3 3 4 16,0-8 0-1,0 3-3-15,-5-1 1 0,0 3-5 16,-3-7 1-16,-5 5-5 16,-3-1 0-16,-2 3-5 15,-6-2 0-15</inkml:trace>
  <inkml:trace contextRef="#ctx0" brushRef="#br0" timeOffset="181223.808">21855 8659 31 0,'-6'3'15'0,"-2"30"-11"15,11-24 24-15,-3 5-26 16,0 5 1-16,-3 4 1 0,1 3 1 16,-4 2-6-16,4 3 1 15,-1 2 3-15,0-2 1 16,1 1-2-16,-1-6 1 16,-5 0-3-16,3-2 0 15,0-1-4-15,-1-2 0 16,4-6-6-16,-1-4 1 15,8-1-4-15,-2-8 0 16</inkml:trace>
  <inkml:trace contextRef="#ctx0" brushRef="#br0" timeOffset="182020.283">22355 8666 36 0,'-6'0'18'0,"-17"29"-18"0,17-22 32 16,1 0-31-16,0 7 0 15,-1 0 1-15,4 5 1 0,-1-1-3 16,3 1 1-16,3-2 1 16,2-3 0-16,0-5 0 15,6 1 0-15,2-3-1 16,3-7 1-16,5-7-2 15,3-7 1-15,2-3-3 16,4-2 0-16,1-2 0 16,-7 0 0-16,-3 0-1 15,-2 7 1-15,-6-3-1 16,-5 10 1-16,-3 5 1 16,-2 4 1-16,-6 5-1 15,1 0 1-15,-6 12 0 16,0 5 1-16,0 4-1 15,-3 0 1-15,1 5 0 0,-1 2 1 32,-2 12 0-32,-3 0 1 15,-3-7 0-15,4-9 0 16,-4-8 0-16,1-1 0 16,-1-8-1-16,0-3 1 15,4-6-2-15,1-5 0 16,6-5-1-16,3-4 1 15,5-3-5-15,5-4 1 16,6-3-5-16,8-5 0 16,4 1-6-16,9-1 0 15,2-1 0-15,1-6 0 16</inkml:trace>
  <inkml:trace contextRef="#ctx0" brushRef="#br0" timeOffset="182994.689">22810 8339 26 0,'-11'0'13'0,"-7"0"-9"0,15 0 26 0,-2 3-27 15,-3 1 1-15,2 3 1 16,-1 5 1-16,1 2-8 16,1 3 1-16,2 2 5 15,3 2 1-15,0 5-3 16,3 2 1-16,0 0-2 16,-1-4 1-16,4-1-1 15,-1-2 0-15,0-2-3 16,3-2 0-16,0-6-4 15,3-1 0-15,2-6-7 16,0 1 0-16,-2-5 0 16,-1-2 0-16</inkml:trace>
  <inkml:trace contextRef="#ctx0" brushRef="#br0" timeOffset="183943.657">22939 8459 22 0,'-2'3'11'0,"2"-6"-8"0,0 3 20 15,0 3-21-15,0-1 1 16,0 7 1-16,0 1 0 15,2 6-4-15,-2-2 0 16,0 3 3-16,0-3 1 16,0 0-2-16,0-2 1 15,-2 0-2-15,-1-3 1 16,3 0-3-16,0-2 1 16,0-4-5-16,5-3 1 15,3-3-7-15,0-8 0 16</inkml:trace>
  <inkml:trace contextRef="#ctx0" brushRef="#br0" timeOffset="184075.707">22921 8403 20 0,'0'0'10'15,"5"-5"-10"-15,-5 5 9 0,5 0-19 16,6-2 1-16</inkml:trace>
  <inkml:trace contextRef="#ctx0" brushRef="#br0" timeOffset="184333.5">23080 8236 34 0,'2'5'17'0,"-2"11"-16"0,3-7 35 15,0 3-34-15,2 2 1 16,0 5 1-16,0 7 0 16,1 2-5-16,-1 3 0 15,0 2 4-15,-2 0 0 16,-3 2-2-16,-3-7 0 16,1-2-4-16,-1-5 1 15,0 0-8-15,1-2 0 0,4-5-4 16,-2-4 1-16</inkml:trace>
  <inkml:trace contextRef="#ctx0" brushRef="#br0" timeOffset="184856.72">22212 8516 29 0,'16'-17'14'0,"5"-9"-13"0,-16 19 23 0,3-4-23 16,5-1 0-16,3-2 1 16,0 2 0-16,3 3-2 15,-1-1 0-15,-2 5 2 16,0 1 1-16,-3 4-1 16,0 2 1-16,1 3-1 15,-1 0 1-15,0 2-2 16,0 2 0-16,8 0-5 15,-2-2 0-15,2 1-8 16,3 3 1-16</inkml:trace>
  <inkml:trace contextRef="#ctx0" brushRef="#br0" timeOffset="186026.95">23281 7970 36 0,'13'-19'18'0,"8"3"-16"16,-13 11 27-16,0 3-27 16,3 2 1-16,-1 2 2 15,1 5 0-15,-1 7-6 16,-2 5 0-16,0 7 4 16,-3 7 0-16,1 5-1 15,-1-3 0-15,0 2-2 16,1 3 1-16,-4-9-1 0,1-3 0 15,2 0 0-15,3-6 0 16,0-4 0-16,3-1 1 16,-3-5-1-16,0-5 0 15,-1-3 0-15,1 1 0 16,0-3 0-16,-2 3 0 16,-1 2 0-16,-5 3 0 15,0 1 0-15,-3 4 0 16,1 3 0-16,-1 6 0 15,0 2 0-15,1 4 0 16,-1-1 0-16,-2 3 0 0,-3-1 0 16,0 2 0-16,-3 5 0 15,-2 2 0-15,0 2 0 16,0-4 1-16,-1 4 0 16,1-5 1-16,0-4 0 15,0-4 0-15,-1-1 0 16,1-7 0-16,0-5 0 15,0-4 0-15,0-2-1 16,-1-3 0-16,4-3-5 16,-1-4 1-16,6-2-11 15,2-3 0-15,1 1-2 16,-4-6 0-16</inkml:trace>
  <inkml:trace contextRef="#ctx0" brushRef="#br0" timeOffset="-190097.875">9895 12483 28 0,'0'3'14'0,"8"-24"-8"0,-2 16 15 16,-1-5-20-16,3-4 1 16,0-2 1-16,2-8 1 15,4 3-5-15,-1-7 0 0,0 11 3 16,3-1 0 0,2-4-1-16,-2-1 0 0,0 4-1 15,-3 3 1-15,1 6 1 16,-4 6 0-16,-2 6 1 15,-2 5 0-15,-4 2 0 16,-2-4 1-16,0 0-1 16,0 9 1-16,0 7-1 15,3 12 0-15,-3 0-1 16,0 0 0-16,0 0-1 16,0 0 0-16,2 2 0 15,1 0 0-15,0-4-1 16,-1-8 1-16,-2 1-1 15,0-5 0-15,0-5-4 16,0-2 1-16,3-3-5 16,0-4 0-16,2-3-7 15,8-7 1-15,0-2-1 0,1-2 0 16</inkml:trace>
  <inkml:trace contextRef="#ctx0" brushRef="#br0" timeOffset="-189671.935">10475 12481 34 0,'8'5'17'0,"13"-26"-18"16,-13 16 34-1,16-5-31 1,5-1 1-16,-3 1 0 15,1 1 0-15,-6 2-5 16,-3 0 1-16,1 0 3 16,-3 2 0-16,0 3-2 15,-3-3 0-15,-2 3-4 0,-1-1 1 16,-2 3-7-16,0 0 0 16,3 3-2-16,2-1 0 15</inkml:trace>
  <inkml:trace contextRef="#ctx0" brushRef="#br0" timeOffset="-188459.695">11181 12382 23 0,'3'0'11'0,"13"-7"-10"16,-11 0 18-16,3 0-17 16,5-7 0-16,6-5 1 15,-1 10 1-15,3-3-5 16,-2-9 1-16,2-5 2 15,-2-2 1-15,-6-1-1 16,-8 6 0-16,-5 4 0 16,-2 7 0-16,-6 8-1 15,-6 6 1-15,-1 7-1 16,-1 6 0-16,0 3 0 16,3 1 0-16,5-12 0 15,2 5 0-15,4 4 0 0,4 6 0 31,12 11 0-31,1-8 1 16,1-6-1-16,5-7 0 16,1-5-5-16,-1-5 1 15,3-9-8-15,-1 0 0 16,7 3-1-16,-7-8 1 16</inkml:trace>
  <inkml:trace contextRef="#ctx0" brushRef="#br0" timeOffset="-188115.116">11562 12225 38 0,'-10'37'19'0,"12"-34"-26"15,-2-1 39-15,3 7-31 16,-3 5 0-16,0 1 1 15,0 1 0-15,0 3-3 16,-3 0 1-16,3-5 1 16,0 0 0-16,0-7-1 15,0-2 1-15,0-5-1 16,0-5 0-16,3-4 0 16,0-6 0-16,-1-1-1 15,-2-3 0-15,0 3-1 0,0 6 1 31,11-4-4-31,-1-2 0 16,4-1-1-16,2 3 0 16,-1 0-4-16,1 0 0 15</inkml:trace>
  <inkml:trace contextRef="#ctx0" brushRef="#br0" timeOffset="-187680.574">11795 12218 29 0,'3'18'14'0,"-11"6"-12"16,8-31 25-16,0 7-26 16,0 5 0-16,0 4 1 15,-3 3 1-15,3-1-4 16,-2-1 1-16,-1-3 2 16,0-2 0-16,1-3-1 0,-1-7 0 15,3-2-1 1,0-5 1-16,0 1-1 0,5 8 1 15,3-4-1-15,0-2 0 16,3-3-1-16,-1-4 1 16,1-1 0-16,2-2 0 15,0 3-1-15,3 2 0 16,0 0-3-16,-3 2 0 16,-2 3-6-16,-1-1 1 15,6 5-1-15,6 3 0 16</inkml:trace>
  <inkml:trace contextRef="#ctx0" brushRef="#br0" timeOffset="-187334.978">12142 12079 28 0,'-6'0'14'0,"-9"0"-12"15,9 2 27-15,-2 3-27 16,0-3 1-16,-10 12 0 15,-1 8 1-15,1-1-5 16,2 0 0-16,3-9 3 16,5 2 0-16,3-3-1 15,2 6 0 1,13-1-1-16,1-6 1 16,2-5-1-1,-2-5 1-15,-1-5-1 0,1 7 0 16,-3-4 0-16,-3-5 1 15,1-3 0-15,-4-1 0 16,1-1-1-16,-1 0 1 16,1 0-3-16,0 1 0 15,2-1-5-15,3 2 0 16,3 3-5-16,-1 3 0 16</inkml:trace>
  <inkml:trace contextRef="#ctx0" brushRef="#br0" timeOffset="-186988.832">12277 12091 34 0,'-6'7'17'0,"4"14"-14"0,2-14 28 0,0 5-29 16,0 2 0-16,0 2 1 16,0 1 0-16,2-6-4 15,1-1 0-15,2 2 3 16,-5-3 1-16,0 3-2 15,3-3 1-15,0-2-1 16,-1-2 0-16,-2-5 0 16,3-5 0-16,0 1-1 15,-1-6 1-15,1-2-1 16,2-4 0-16,0-3 0 16,1-2 0-16,4 0 0 15,-2 4 0-15,0-4 0 0,0 5 0 16,3 2-1-16,2 2 1 15,3-2-5-15,0 4 1 16,5 1-8-16,5 2 0 16,-5 4-1-16,14-1 0 15</inkml:trace>
  <inkml:trace contextRef="#ctx0" brushRef="#br0" timeOffset="-186596.446">12891 12109 33 0,'5'3'16'0,"29"-6"-16"0,-23 1 32 16,2-3-31-16,3 1 0 15,0-1 1-15,2 0 0 16,1 3-4-16,-3 0 0 16,-3-1-6-16,-3 3 1 15,-2 5-4-15,-2 2 1 16</inkml:trace>
  <inkml:trace contextRef="#ctx0" brushRef="#br0" timeOffset="-186400.962">12893 12251 31 0,'13'7'15'0,"22"-19"-11"0,-25 9 26 15,4 1-29-15,4 2 0 16,6-2 0-16,2-1 0 0,1-1-2 16,2-1 1-16,-8 0 0 15,-2 1 1-15,-3-1-5 16,-3 0 0-16,-3 0-6 15,1 5 0-15</inkml:trace>
  <inkml:trace contextRef="#ctx0" brushRef="#br0" timeOffset="-185307.596">14007 11387 25 0,'-5'-7'12'0,"-1"10"-3"0,6 1 14 15,-5 10-20-15,3 8 1 16,-4 4 1-16,1 9 1 15,0 0-7-15,-1 5 0 16,-2 0 5-16,0 2 0 16,1-6-1-16,1-3 0 15,1-3-2-15,0 1 1 0,-1-5-3 16,4-3 1-16,-1-4-6 16,3-3 1-16,3-11-8 15,5-5 0-15</inkml:trace>
  <inkml:trace contextRef="#ctx0" brushRef="#br0" timeOffset="-185052.222">14176 11383 27 0,'6'-36'13'0,"-1"53"-4"15,-5-12 15-15,3 4-21 16,-1 5 0-16,1 12 2 15,0 2 0-15,2 7-6 16,-5 1 0-16,0-3 5 16,-5 2 0-16,2 5-1 0,0-5 0 15,-2 0-2-15,0-9 0 16,-1-4-5-16,1-4 1 16,-3 1-9-16,3-2 1 15,-3-1-3-15,0-4 1 16</inkml:trace>
  <inkml:trace contextRef="#ctx0" brushRef="#br0" timeOffset="-184812.423">13827 11681 29 0,'-5'-4'14'0,"37"-6"-8"0,-17 8 25 0,9-5-29 16,3 2 1-16,4-4 1 15,7-1 0-15,7-1-4 16,-1-6 0-16,7 5 3 16,-1 1 1-16,-2-1-2 15,-6 5 0-15,-8 0-4 16,-5 2 0-16,-5 3-6 16,-5 4 1-16,-6 0-7 15,0 5 1-15</inkml:trace>
  <inkml:trace contextRef="#ctx0" brushRef="#br0" timeOffset="-184227.669">13893 11825 28 0,'-8'9'14'0,"24"-11"-7"16,-8 4 20-16,5-4-24 15,6-3 1-15,2 0 1 16,6 3 1-16,10 2-7 16,2 0 0-16,4-2 5 0,7-1 1 15,3-1-2-15,-8-1 0 16,-8 0-1-16,-3 1 0 16,-5-1-1-16,-2 0 1 15,-3 3-1-15,-6-3 0 16,-2 3-1-16,-5-1 0 15,-4 1-3-15,1 0 0 16,-2-1-3-16,-4-1 0 16,-2 4-7-16,3-3 1 15,2 3-2-15,1-2 0 16</inkml:trace>
  <inkml:trace contextRef="#ctx0" brushRef="#br0" timeOffset="-183582.935">14954 11521 32 0,'-18'-2'16'0,"-11"19"-14"16,21-10 29-16,-3 2-29 15,1 7 1-15,2 3 1 16,2-2 1-16,1 4-6 16,0-2 0-16,2 2 4 15,0 0 1-15,1 0-2 16,2 0 0-16,2-4-1 15,6-5 0-15,3-1-1 16,5-1 0-16,5-3-3 16,3-2 1-16,5-5-5 15,-3-8 1-15,-2-1-7 16,8 0 0-16,2-1 0 0,1-1 0 16</inkml:trace>
  <inkml:trace contextRef="#ctx0" brushRef="#br0" timeOffset="-183251.774">15285 11510 35 0,'-21'14'17'0,"-6"12"-18"0,19-17 36 16,-2 0-34-16,-3 6 1 16,2-4 0-16,0 3 1 0,1 8-4 15,-1-4 1-15,3 4 1 16,6-1 1-16,4-2-2 15,4-1 1-15,2-3-1 16,2-4 0-16,3-4 0 16,-2-2 0-16,0-5 0 15,-1-7 1-15,1-5-1 16,-1-4 1-16,1-1 0 16,-1 3 0-16,1 0 0 15,-3-5 0-15,0 3 0 16,-3-1 0-16,1-1-4 15,-1 3 0-15,0 4-5 16,0-3 0 0</inkml:trace>
  <inkml:trace contextRef="#ctx0" brushRef="#br0" timeOffset="-182831.402">15454 11526 31 0,'-5'12'15'0,"5"0"-4"0,0-8 10 0,3 1-20 15,-1 7 1-15,1 2 1 16,0 0 0-16,-3-2-4 15,0 4 1-15,0-2 2 16,-3 3 1-16,0-3-2 16,1-2 1-16,-1-3-1 15,0-4 0-15,1-3-1 16,-1-2 0-16,3-5 0 16,-3-2 0-16,3 0 0 15,0 0 0-15,3-4-1 16,2-4 0-16,1-1 0 15,2-3 1-15,0 0-2 16,-1 1 1-16,1-1-2 16,3 2 1-16,0 3-2 15,-1 2 1-15,3 3-5 0,1 4 0 16,2 3-3-16,-1 4 1 16</inkml:trace>
  <inkml:trace contextRef="#ctx0" brushRef="#br0" timeOffset="-182365.861">15674 11496 27 0,'-8'7'13'0,"5"7"-7"16,3-10 22-16,0 6-27 15,-2 2 1-15,2 4 0 16,0-2 1-16,-3 3-4 15,3-3 1-15,0 2 1 16,-3-2 1-16,1-2-1 16,2-3 0-16,0-1-1 15,0-6 1-15,0-2-1 16,0 0 0-16,0-7 0 16,0-3 0-16,2-4 0 0,1 3 0 15,2-8 0-15,1 5 0 16,2-3 0-16,2 1 0 15,1-1-2-15,5 3 0 16,-1 2-5-16,1 1 1 16,6 6-5-16,-4 0 0 15</inkml:trace>
  <inkml:trace contextRef="#ctx0" brushRef="#br0" timeOffset="-181660.644">15835 11663 31 0,'8'-3'15'0,"13"1"-12"0,-13-1 25 16,0-1-28-16,3-3 1 15,2-3 0-15,6-8 1 0,-1 1-3 16,-2-2 1-16,-3 3 1 16,-5 2 0-16,-3 2 0 15,-5-2 0-15,-5 4 0 16,-3 1 0-16,-2 2-1 16,-1 7 1-16,1 2 0 15,-1 3 0-15,0 2-1 16,1 7 1-16,-1 3 0 15,3 1 0-15,3 1 0 16,2-2 1-16,3 2-1 16,6 2 0-16,2-3 0 15,-1-1 0-15,1-5 0 16,3-3 0-16,5-2-3 16,0-2 0-16,5-5-5 15,-3-2 0-15,1-1-6 0,2 1 0 16</inkml:trace>
  <inkml:trace contextRef="#ctx0" brushRef="#br0" timeOffset="-181330.257">16240 11514 28 0,'-10'-2'14'15,"-12"4"-7"-15,17-2 20 0,-3 5-25 16,-2 2 1-16,-1 3 1 16,0 4 1-16,1-3-5 15,-1 8 0-15,3-2 3 16,0-3 1-16,3 2-2 15,2-2 1-15,6 0-2 16,2-2 1-16,6-5-4 16,5-7 1-16,2-4-5 15,4-3 1-15,1-10-6 16,1-9 1-16,3-7-3 16,-1 0 0-16</inkml:trace>
  <inkml:trace contextRef="#ctx0" brushRef="#br0" timeOffset="-181120.071">16417 11317 33 0,'-8'-14'16'0,"6"4"-16"0,2 10 32 16,2 3-30-16,-2 1 1 16,3 8 2-16,0 2 1 15,-3 10-6-15,-3 6 0 16,0 6 5-16,-4-3 1 16,-1 7-2-16,-3-8 0 15,3 4-2-15,3-3 1 16,-1 0-5-16,1-5 1 15,3-7-7-15,2-5 1 16,2-4-7-16,9-7 1 0,-1-3-3 16,-2-4 1-16</inkml:trace>
  <inkml:trace contextRef="#ctx0" brushRef="#br0" timeOffset="-180967.219">16309 11512 29 0,'-11'0'14'0,"14"-14"-14"15,2 12 27-15,1 2-27 16,4 0 1-16,1-3-1 16,5 3 1-16,5-2-6 15,0 4 1-15,0-2-5 16,3 3 1-16</inkml:trace>
  <inkml:trace contextRef="#ctx0" brushRef="#br0" timeOffset="-180292.561">13753 12319 25 0,'-11'-5'12'0,"25"0"-6"16,-4 3 18-16,9-3-21 15,13-2 1-15,13-7 2 16,13 5 0-16,21-3-6 0,19-5 0 16,21-1 5-16,21-4 1 15,8 1-2-15,27 0 0 16,2 0-1-16,24 5 0 16,-2 1-1-16,10 4 0 15,-21 1-1-15,-6 1 1 16,-23-1-1-16,-11-1 1 15,-18 1-1-15,-22 1 1 16,-20-1-1-16,-25 1 1 0,-13 2-1 16,-13 5 1-16,-7-3-1 15,-7 0 1-15,-7 1-4 16,-2 1 0-16,-7-2-6 16,-1 5 0-16,-1 0-8 15,-8 3 1-15,3-3-2 16,-2-5 0-16</inkml:trace>
  <inkml:trace contextRef="#ctx0" brushRef="#br0" timeOffset="-178898.634">14354 12359 34 0,'5'-7'17'0,"-24"51"-9"16,11-25 17-16,-5 7-23 16,-3 14 0-16,1-5 1 15,-1 10 0-15,2 4-3 0,1 5 0 16,3-2 3-16,-1-5 0 16,0-4-1-16,3-6 0 15,1-4-3-15,1-7 0 16,1-7-6-16,2-10 0 15,6-6-6-15,2-8 0 16</inkml:trace>
  <inkml:trace contextRef="#ctx0" brushRef="#br0" timeOffset="-178669.662">14557 12354 31 0,'-10'5'15'0,"-6"37"-10"15,11-26 21-15,-1 3-25 16,1 12 1-16,2 7 1 16,1 1 1-16,-1-6-5 15,0 0 1-15,-2 3 2 16,-3-1 0-16,0-2-1 16,0 2 0-16,0-7-7 15,0-4 1-15,6-3-7 16,-1-9 1-16</inkml:trace>
  <inkml:trace contextRef="#ctx0" brushRef="#br0" timeOffset="-178432.761">14078 12676 31 0,'16'-19'15'0,"35"26"-10"0,-30-14 22 15,16-4-26-15,8-3 0 16,-5-5 1-16,4 0 0 16,4 0-2-16,0 3 0 15,-3 1 0-15,-6 4 1 16,-7 4-6-16,-3 4 1 16,-5 3-7-16,-8 10 1 0</inkml:trace>
  <inkml:trace contextRef="#ctx0" brushRef="#br0" timeOffset="-178190.499">14142 12829 30 0,'11'-2'15'0,"23"-12"-9"16,-18 9 21-16,10 0-25 15,6-2 0-15,2-2 0 16,-2-1 1-16,3 3-4 16,-1-2 1-16,3 2 2 15,0-3 1-15,-3-4-5 0,1 5 1 16,-1-3-9-16,6 0 1 16,-6 5-2-16,-5 3 0 15</inkml:trace>
  <inkml:trace contextRef="#ctx0" brushRef="#br0" timeOffset="-177438.288">14870 12782 30 0,'5'9'15'0,"21"-20"-12"0,-15 8 26 0,2-4-27 15,3-2 1-15,3-5 0 16,-1-5 1-16,1 5-5 15,2-7 0-15,3-8 3 16,-3-1 1-16,-3-1-1 16,-5 8 0-16,-5 2 0 15,-10 4 0-15,-4 5-1 16,-4 3 1-16,-6 9-1 16,-2 7 0-16,2 5-2 15,0 4 1-15,5 5-2 16,3-6 1-16,6-1 0 15,2 4 0-15,8 1 0 16,5 0 1-16,3-2 1 16,5-1 0-16,3-4-3 15,-3-3 1-15,3-2-7 16,-1-7 1-16,1-4-5 16,3-4 0-1</inkml:trace>
  <inkml:trace contextRef="#ctx0" brushRef="#br0" timeOffset="-177244.822">15274 12599 45 0,'3'42'22'0,"29"-26"-27"0,-22-16 40 16,6 7-35-16,0 0 1 15,0 5 1-15,0 0 1 0,-3 2-3 16,-2 0 0-16,-3-2-1 15,0 2 1-15,-3-7-6 16,0-2 0-16,3-5-7 16,0-5 0-16</inkml:trace>
  <inkml:trace contextRef="#ctx0" brushRef="#br0" timeOffset="-177017.751">15489 12516 37 0,'-14'3'18'0,"-17"18"-15"0,20-14 29 0,-7 5-31 16,-1 4 1-16,-2 3 2 15,0-10 0-15,0 10-5 16,-1-2 0-16,9 1 3 16,3-1 1-16,2-1-2 15,0 1 0-15,2-3-6 0,1-5 0 16,5 1-8-16,11-3 1 15,5-5-1-15,2-2 0 16</inkml:trace>
  <inkml:trace contextRef="#ctx0" brushRef="#br0" timeOffset="-175939.511">15759 12488 29 0,'-27'0'14'0,"-5"7"-11"0,24-2 27 0,1 4-28 15,-4 5 1-15,-2 3 1 16,-1 2 1-16,1 2-6 16,0-5 1-16,2-2 3 15,3 3 0-15,3-1-2 16,5 1 1-16,3-3-2 15,5-5 1-15,2-4-1 16,1-5 0-16,0-5-1 16,2 1 1-16,3-6-2 15,2-9 0-15,6-7-1 16,-3 1 1-16,-2 1-1 0,-3 5 0 16,-6 5 1-16,-2 5 1 15,-5 4 1-15,-3 7 0 16,-3 5 2-16,0 3 0 15,-2 4 1-15,0 2 0 16,0 3 0-16,2-7 0 16,0 2 0-16,3 3 0 15,3-3-2-15,0 2 1 16,2-4-2-16,0 0 1 16,0-5-1-16,3-5 1 15,3-2-1-15,0-9 1 16,2 4-2-16,3-7 1 15,-1-4-2-15,4-3 1 0,0 0-1 16,-1 3 1-16,-2 2-1 16,-5 4 1-16,-1 3 0 15,1 2 0-15,-3 3 0 16,0 4 1-16,-1 3 0 16,1 4 1-16,-5 3 0 15,2 2 1-15,-2-2-1 16,2-7 1-16,-2 2 0 15,2 2 0-15,1-4-1 16,-1 2 1-16,-3-2-1 16,4-5 0-16,-1 2-1 15,0-4 0-15,1-1 0 16,-4-4 1-16,4-4-1 16,-1-6 0-16,0 1-1 15,3-1 1-15,3 1-1 0,-3 4 1 16,0 3-1-16,-3 1 1 15,0 4-1-15,0 4 1 16,-2 4-1-16,0 4 1 16,-1 1 0-16,1 0 0 31,0 10 0-31,-1-5 0 16,1-4 0-16,-3-3 1 15,0 0-1-15,0 0 0 16,3-2 1-16,-1-1247 0 0,1 2479-1 15,2-1247 0-15,0-6 0 16,6-5 0-16,0 0-1 16,2 4 1-16,0 3-1 15,0 0 1 1,3 0-1 0,-3 9 0-16,1 0 0 15,-1 3 1-15,0 4 0 16,-2 6 0-16,-1 3 0 15,-2 1 1-15,0 0-1 16,0 2 0-16,0-2 0 16,3-1 1-16,-3-1-3 15,2-5 0-15,1-3-6 16,-3 0 1 0,15-9-6-1,1 0 0-15</inkml:trace>
  <inkml:trace contextRef="#ctx0" brushRef="#br0" timeOffset="-175653.218">16502 12505 35 0,'-11'23'17'0,"6"24"-16"0,5-33 26 15,0-4-26-15,-2 6 1 16,2 5 0-16,-3 0 1 15,0 1-4 1,1-8 1-16,2-3 1 16,-3-1 1-16,3-3-1 15,0-2 0-15,0-3-1 16,0-2 1-16,0 0-1 16,-3-7 1-16,3 2-2 15,-2 3 1-15,-1-1-6 16,3-1 0-16,5-1-5 15,-5 5 0-15</inkml:trace>
  <inkml:trace contextRef="#ctx0" brushRef="#br0" timeOffset="-174543.467">16489 12465 30 0,'5'-29'15'0,"14"6"-9"16,-11 16 21-16,5 0-26 15,3 2 1-15,2 0 1 16,3 5 0-16,1 3-4 0,-4 4 1 15,-2 4 2-15,-3 6 1 16,-2-8 0-16,-6 3 0 16,-2 0-1-16,-6 2 0 15,-2-2 0-15,-3-3 1 16,-3 1-2-16,-2-3 1 16,-3 0-1-16,3-3 0 15,0 1-1-15,2-3 1 16,3 1-2-16,3-1 1 15,5 0-1-15,5 1 0 16,6-1 0-16,2-2 1 0,5-2-1 16,4-3 0-16,1-4 0 15,7 2 1-15,1-15 0 16,4-1 1-16,-6-8-1 16,-3-2 0-16,1 3 0 15,-9-1 1-15,-5 8 0 16,-5 2 0-16,-5 2-1 15,-3 7 1-15,-5 3-1 16,-6 6 1 0,-5 27 1-1,0 2 0-15,-2 4 0 16,10-2 1-16,0 3 0 16,5 2 0-16,9 0-1 15,4-3 1 1,14 6-2-16,-3-13 1 15,6-6-2 1,2-10 1-16,3-10-1 0,-1-6 1 16,1-7-1-16,-3 1 0 15,-5-1 0-15,-5-3 1 16,-6 3-1-16,-5 2 0 16,-3 2-1-16,-5 2 1 15,-3 6 0-15,-2 6 0 16,-3 3 1-16,0-1 0 31,-8 20 0-31,3 2 0 0,2 4 0 16,6-4 0-16,3-7-1 15,2-5 0-15,5 3-3 16,3-6 0-16,5-1-7 16,3-8 1-16,0-2-7 15,10 3 1-15,3-6-2 16,3-4 0-16</inkml:trace>
  <inkml:trace contextRef="#ctx0" brushRef="#br0" timeOffset="-174259.042">17380 12453 39 0,'-15'2'19'0,"-1"5"-21"15,16-4 38 1,2 1-32-1,4 3 0-15,2 3 1 0,2 1 1 16,1 4-7-16,2 3 0 16,0-1 6-16,3 2 0 15,-3-1-2-15,-2-6 1 16,-3 0 0-16,-5 2 1 16,-9-2 0-16,-4 0 0 15,-6 2-1-15,-3-7 0 16,1-3-2-16,-1 1 1 15,3 0-7-15,6 0 0 16,4-1-14-16,12-6 1 16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26:05.34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12983 5788 25 0,'3'-5'12'0,"10"-2"-6"15,-2 2 13-15,-1-4-16 16,3-3 0-16,1 0 1 16,1-4 0-16,4-5-5 15,-3-10 0-15,0 5 4 16,-3-2 1-16,0-5-3 16,-5-2 1-16,-3 7 0 0,-2 4 0 15,-3 5-1-15,-8 5 0 16,-2 2-1-16,-6 8 1 15,-5 8-1-15,-1 10 0 16,1 1 0-16,5 8 0 16,3 5-1-16,5 5 1 15,3 0 0-15,5-2 0 16,8-1 0-16,2 3 1 16,6-7-1-16,0-5 1 0,3-2-1 15,-1-2 1 1,1-6-2-16,-6-4 0 0,0 0-6 15,0-7 0-15,6-4-5 16,2-6 1-16</inkml:trace>
  <inkml:trace contextRef="#ctx0" brushRef="#br0" timeOffset="236.838">13338 5515 29 0,'0'7'14'0,"10"12"-6"15,-4-19 22-15,1 7-28 16,4 2 0-16,2 5 2 16,11 5 0-16,-3 2-5 15,3-2 0-15,-3 2 4 16,-2 3 0-16,-6-1-2 16,0-2 1-16,0 1-3 15,-2-6 1-15,-3-2-5 0,3-7 0 16,-4-2-7-16,1-3 1 15,3-9-2-15,0 0 0 16</inkml:trace>
  <inkml:trace contextRef="#ctx0" brushRef="#br0" timeOffset="422.364">13605 5585 22 0,'-3'-14'11'0,"-10"5"-7"0,8 11 19 15,-6 8-19-15,-2 4 0 16,-3 0 1-16,0 2 1 15,-5 1-8-15,0 2 0 0,2-3 5 16,3 3 0-16,1 0-3 16,4 2 1-16,3-5-6 15,5-2 1-15,3 1-7 16,14-11 1-16</inkml:trace>
  <inkml:trace contextRef="#ctx0" brushRef="#br0" timeOffset="2429.052">14851 5414 36 0,'-11'23'18'15,"6"27"-14"-15,5-39 29 0,0 8-32 16,0 5 0-16,0 2 0 16,0 2 0-16,0-2-2 15,0-3 1-15,0-2 1 16,0 0 0-16,0-6 0 15,0-6 0-15,0-7 0 0,0-2 1 16,0-9-1-16,0-12 0 16,0-10-1-16,0-4 1 15,3-10-1 1,5 12 1-16,2-4-1 0,6 4 0 16,0 5-1-16,3 4 1 15,-1 3 0-15,-2 7 0 16,3 4 0-16,-6 8 0 15,-3 7-1-15,-2-1 1 16,-5 8 0-16,-3 5 0 16,-5 1-1-16,-3 4 1 0,0-6 0 15,0 1 0-15,-3-1-1 16,1-2 1-16,4 3-1 16,1-6 1-16,2 1-1 15,6-5 1-15,2-7-1 16,3-5 1-16,8-2 0 15,3-9 0-15,2-10 0 16,8-7 1-16,5-9-1 16,1-5 0-16,-3-10 0 15,-9 13 0-15,-4 4 0 16,-6 7 1-16,-8 7-1 16,-7 9 1-16,-6 8-1 15,-5 7 1-15,-3 11 0 16,0 5 1-16,0 10-1 15,3 2 0-15,5 4 1 16,5 3 0-16,3 0-1 0,8 5 1 16,8-6-1-16,5-3 1 15,0-3-1-15,-2-10 0 16,2 1 0-16,3-10 1 16,5-10-1-16,0-9 0 15,3-4-1-15,2-10 1 16,-7-2-1-16,-6 2 1 15,-8-2-1-15,-5 4 0 16,-5 3 0-16,-6 7 0 16,-2 5 0-16,-3 4 0 0,0 5-1 15,-3 5 1 1,1 2 0-16,-1 9 1 16,0 5-2-16,3-4 1 0,3 9 0 15,3 2 0-15,4 0 0 16,6 0 1-1,19 8-1 1,-1-13 0-16,3-6-1 16,0-10 0-16,3-3-8 15,2-8 1-15,3-6-8 16,3-2 1-16,0 1 0 16,-6-18 0-16</inkml:trace>
  <inkml:trace contextRef="#ctx0" brushRef="#br0" timeOffset="11602.263">13967 5484 29 0,'-2'-4'14'0,"-25"11"-7"0,19-3 14 16,-5 3-20-16,-5 0 0 15,-1 5 1-15,1 5 0 16,2 4-3-16,2 2 1 16,-1 6 1-16,4-4 0 15,3-1-1-15,3 2 1 16,2-5-1-16,6 2 0 16,2-6 0-16,3-3 1 15,8-9-1-15,5-8 1 0,0-6-1 16,3-10 1-1,-3-4-3-15,0-8 1 16,-2 0-2-16,-6 3 1 0,-2 0-1 16,-3 5 0-16,0 6 0 15,-3 5 0-15,0 8 2 16,-5 4 0-16,3 4 2 16,-1 8 0-16,-2 2 1 15,3 5 0-15,0-3 0 16,-1 3 1-16,1 2-1 15,0-4 0-15,-1-1-1 16,4 1 0-16,-1-5 0 16,0-1 0-16,0-4-1 15,3-4 1-15,0-6-1 16,0 1 1-16,0-3-3 16,3-4 1-16,-3-3-2 0,0-2 0 15,0 0-2-15,0 0 1 16,2-5-3-16,1 3 0 15,-1 1-1-15,1 4 1 16,-1-3 0-16,1 2 1 16,0 0-1-1,-3-7 7 1,-1 24 2-16,4-12 0 16,-3 5 3-16,-3 4 0 15,-2-2 2-15,0 5 0 16,-3 4-1-16,0 5 0 15,0 3-2-15,0 1 1 0,0 1-2 16,0-2 1-16,0-1-2 16,0-2 1-16,2-4-2 15,1-3 1-15,0-3-1 16,2-4 0-16,0-2-1 16,0-7 1-16,-2-5-1 15,2-5 1-15,3-2-1 16,0 2 1-16,0-2-1 15,3 2 0-15,-1 5-1 16,1 2 1-16,-1 5-1 16,1 5 1-16,-3 2-1 15,0 2 1-15,0 0-1 16,0 8 1-16,-3-1 0 16,0 5 0-16,-2 3 0 15,2 1 1-15,-2-3-1 0,0 1 1 16,-1-4-1-16,-2-5 1 15,0 2 0-15,3-4 0 16,0-3-1-16,-1-6 0 16,-2-4 0-16,3-3 1 15,0-1-1-15,-1-4 0 16,-2-1-1-16,3-2 0 16,-1 3 0-16,4-1 0 15,-1 3 0-15,0 2 0 16,1 3 0-16,-1 2 0 15,3 5 0-15,-3 4 0 0,3 5 1 16,0 0 0-16,-3 3 0 16,3 1 0-16,-2 8 0 15,1 0 0-15,-1 2 0 16,-1 0 1-16,0-2-1 16,-2 0 1-16,0-3-1 15,-1-2 1-15,4-2-6 16,-1-7 1-16,3 2-6 15,2-5 1-15</inkml:trace>
  <inkml:trace contextRef="#ctx0" brushRef="#br0" timeOffset="41521.407">14518 3864 21 0,'-21'-12'10'0,"36"10"-12"0,-4-3 11 15,10 3-10-15,6-5 1 16,18 4-1-16,2-1 1 15,11-1 1-15,14-2 0 16,10 2-1-16,5 0 1 0,6 1 0 16,7-3 0-16,9 0 0 15,-3-3 1-15,5 1-1 16,5 2 0-16,-5 2 0 16,-7 3 1-16,-1 2-1 15,-8-10 1-15,0 6-1 16,-10-1 0-16,-14 0 0 15,-7-4 0-15,-9 2 0 16,-4 0 0-16,-4 0-1 16,-10-1 0-16,-8 1-7 15,-5 3 1-15</inkml:trace>
  <inkml:trace contextRef="#ctx0" brushRef="#br0" timeOffset="49270.557">16357 4678 20 0,'21'0'10'0,"42"-3"-6"15,-50 1 11-15,11-3-13 16,8 3 1-16,5-1 3 16,5 1 1-16,6 0-8 15,5-1 1-15,-5 1 5 16,-3-3 0-16,7-2-2 15,-1 0 1-15,-1-2-3 16,-2-1 1-16,-1 6-5 16,-2-1 0-16,0 3-8 0,0 4 1 15</inkml:trace>
  <inkml:trace contextRef="#ctx0" brushRef="#br0" timeOffset="80677.35">12361 6808 23 0,'-2'17'11'0,"10"23"-8"15,-6-26 12-15,4 9-15 16,-1 10 1-16,0 0 0 15,0 5 1-15,1 4-2 16,-4-2 0-16,1-12 2 16,-3 1 0-16,0 4-4 15,-3-3 0-15,1 5-5 16,4-2 0-16</inkml:trace>
  <inkml:trace contextRef="#ctx0" brushRef="#br0" timeOffset="81862.508">12242 7121 30 0,'6'5'15'0,"20"-12"-11"0,-13 2 27 0,3 0-29 15,8-2 0-15,8-2 2 16,7 2 0-16,6 0-5 15,8-3 0-15,-2 6 4 16,-4-6 0-16,-7 1-1 16,-6 2 1-16,-2 0-2 15,-8 0 0-15,-3 0 0 16,-5 2 1-16,-3 0-1 16,-2 5 1-16,-3-2-3 15,-3 2 0-15,-2 0-4 16,-3 0 1-16,0 0-4 15,0 0 1-15,2 2-7 16,3 3 0-16</inkml:trace>
  <inkml:trace contextRef="#ctx0" brushRef="#br0" timeOffset="83782.547">12740 7340 41 0,'2'2'20'0,"25"-16"-12"0,-19 7 20 0,2-5-25 16,4-7 1-16,4 1 1 16,1-1 0-16,2-2-7 15,-3-3 0-15,-4 1 5 16,-4 1 0-16,-5 4-2 15,-5 6 1-15,-8 5-1 16,-5 7 1-16,-3 5-1 16,0 4 1-16,3 5-1 15,0 3 1-15,2 1-1 16,3 6 1-16,3 2 0 16,5 0 1-16,3-1-1 15,2 4 1-15,6-1-1 16,2 0 0-16,3-7-1 15,2-2 1-15,4-5-4 16,-1-7 1-16,0-2-6 0,-3-5 0 16,4-5-6-16,1-2 0 15,1-2-5 1,-3-3 0-16</inkml:trace>
  <inkml:trace contextRef="#ctx0" brushRef="#br0" timeOffset="84144.309">13277 7083 25 0,'-24'0'12'0,"3"5"1"0,16 0 14 0,-3 2-25 16,2 2 0-16,1 3 2 15,0 2 0-15,2 3-5 16,3-6 1-16,0 6 3 16,0 2 1-16,5 4-1 15,3-2 1-15,3 1-2 16,2 1 1-16,0-4-1 16,-2 0 1-16,-3 0-2 15,-3-1 1-15,-7 6-1 16,-4-10 0-16,-4-2 0 15,-1-3 0-15,0-2-4 16,1-2 0-16,2-5-6 16,3-7 1-16,5-7-7 15,5-7 0-15</inkml:trace>
  <inkml:trace contextRef="#ctx0" brushRef="#br0" timeOffset="84357.555">13597 6886 48 0,'-5'33'24'0,"-6"7"-21"0,11-26 42 15,-3 7-43-15,3 5 1 16,0 2 0-16,0 3 0 16,3-5-5-16,0 4 1 0,-3 1-1 15,2-5 1-15,-2-3-11 16,0-2 0-16,-2-7-4 15,-1-6 0-15</inkml:trace>
  <inkml:trace contextRef="#ctx0" brushRef="#br0" timeOffset="84491.616">13443 7173 36 0,'11'-19'18'0,"21"-7"-18"15,-16 19 28-15,2 0-28 16,3-2 0-16,3-1-9 15,5-2 0-15,3 1 3 16,0 1 1-16</inkml:trace>
  <inkml:trace contextRef="#ctx0" brushRef="#br0" timeOffset="84968.604">14100 7210 41 0,'-6'3'20'0,"17"-3"-20"0,-3-3 35 0,5-4-33 16,3-4 0-16,5-8 0 16,0 0 1-16,11-7-4 15,-5 0 0-15,-6 0 2 16,-5 3 1-16,-8 4-2 16,-8 5 1-16,-8 5-1 15,-6 2 1-15,1 2 0 16,-3 7 0-16,0 8 1 15,0 4 0-15,-2-5 0 16,5 5 1-16,2 5 0 16,3 2 1-16,6 3-1 15,4-5 0-15,6-1-1 0,5-1 0 16,1-3-1 0,4-7 0-16,3-2-5 0,3-3 0 15,3-2-7-15,-1-7 1 16,0-2-8-16,1-1 1 15</inkml:trace>
  <inkml:trace contextRef="#ctx0" brushRef="#br0" timeOffset="85284.652">14489 7013 47 0,'-11'23'23'0,"0"8"-22"0,9-26 40 0,-1 4-39 15,0 3 0-15,3 4 0 16,0 1 0-16,0-3-3 16,0 2 1-16,0-1 1 15,0-1 0-15,0-7-2 16,0-3 1-16,3-1-4 15,0-3 1-15,2-5-3 16,0-4 0-16,3-3-3 16,0-5 1-16,0-1-4 15,0 3 0-15,0-3 0 16,5-6 1-16</inkml:trace>
  <inkml:trace contextRef="#ctx0" brushRef="#br0" timeOffset="85615.638">14655 6952 31 0,'0'16'15'0,"3"-2"-10"0,-3-4 29 15,0 4-33-15,0-2 1 16,0-1 0-16,0 1 1 16,0 2-4-16,0 3 1 15,0-3 1-15,0-2 1 0,0-1-2 16,0-4 1-16,0-4-1 15,0-3 0-15,0-7-1 16,3 0 1-16,-1-7-1 16,1-3 1-16,2-4-2 15,0 2 1-15,3 0 0 16,0 0 0-16,3 5 0 16,2 0 1-16,3 2-1 15,0 3 0-15,0 2-3 16,2-2 1-16,3-1-4 15,1 6 1-15,1 1-5 16,1-2 1-16</inkml:trace>
  <inkml:trace contextRef="#ctx0" brushRef="#br0" timeOffset="85916.341">14997 6858 39 0,'-14'7'19'0,"-20"12"-17"0,26-12 37 16,-3 0-35-16,1 4 1 15,-3 1 1-15,-1 7 1 16,4 2-9-16,-1 3 0 16,3-5 6-16,3 2 1 15,5 0-4-15,3-2 1 16,5-1-2-16,0-1 1 16,2-5-1-16,3-8 1 15,1-4-1-15,-1-4 0 16,3-3 0-16,0-3 0 15,-3-9 0-15,0 1 0 0,-2-6-2 16,-3 5 1-16,-1-2-4 16,1 2 0-16,-2 3-6 15,-1 2 1-15,0 4-6 16,3 3 0-16</inkml:trace>
  <inkml:trace contextRef="#ctx0" brushRef="#br0" timeOffset="86366.279">15272 6919 48 0,'-3'9'24'0,"-5"8"-23"0,8-15 42 15,0 5-41-15,-2 5 0 16,-1 4 0-16,0 3 1 16,3-5-4-16,0 0 0 15,0 3 2-15,0-1 1 16,0-2-2-16,0-2 1 15,0-5-1-15,3-4 1 0,-3-3-1 16,5-7 0-16,0-1 0 16,1-3 0-16,2-6 0 15,0-2 0-15,0 1 0 16,0-1 0-16,2 2 0 16,1 1 0-16,5 2-1 15,-1 2 0-15,1 3-4 16,0-1 1-16,3 3-6 15,-1 2 1-15,1 3-7 16,-1 0 1-16</inkml:trace>
  <inkml:trace contextRef="#ctx0" brushRef="#br0" timeOffset="86981.293">16031 7095 29 0,'-13'5'14'0,"8"-7"-16"0,5 2 23 16,2 0-29-16,4-3 1 15,7-4-8-15,3 5 1 0</inkml:trace>
  <inkml:trace contextRef="#ctx0" brushRef="#br0" timeOffset="87402.186">16515 6658 47 0,'-24'2'23'0,"-5"15"-23"15,16-10 46-15,-5 4-45 16,2 8 1-16,0 0 0 16,3 5 1-16,2 6-4 15,0 1 1-15,9 2 1 16,2 0 1-16,5 0-1 0,3-1 1 15,8-3-2-15,2-6 1 16,-4-4-1-16,-1-7 1 16,3-5 0-16,5-7 0 15,-3-5-1-15,4-9 1 16,-4-2 0-16,-2-6 0 16,-3-6-1-16,-5-5 1 15,-2 3-1-15,-4-1 1 16,1 0-2-16,-3 1 1 15,0 4-1-15,0 5 0 16,0 4-6-16,0 6 1 16,0 1-6-16,0 6 0 0,0 4-5 15,5 2 1-15</inkml:trace>
  <inkml:trace contextRef="#ctx0" brushRef="#br0" timeOffset="87750.16">16917 7032 41 0,'-7'16'20'0,"7"-9"-16"0,0-2 36 15,0-3-40-15,0 1 1 16,2-1-3-16,-2-2 1 15,5 2-8-15,6-2 1 16,2 3-5-16,3-8 0 16</inkml:trace>
  <inkml:trace contextRef="#ctx0" brushRef="#br0" timeOffset="88153.659">17137 6714 34 0,'5'-23'17'0,"24"6"-7"16,-15 15 26-16,2 0-31 16,5 2 0-16,-3 0 1 15,-5 2 1-15,1 3-9 16,-4 4 0-16,-2 5 5 16,0 0 1-16,-3 0-3 15,-2-2 1-15,0 2-2 16,-3-2 1-16,0 4-1 0,0-4 0 15,0 0 0-15,0 0 0 16,2-1 0-16,4 1 0 16,-1 0 0-16,3 0 0 15,0 0-1-15,2 2 1 16,-2 0 0-16,-2 0 1 16,-6 5 1-16,-6-1 0 15,-2 1 1-15,-2 0 0 16,-6-2 0-16,-5-3 1 15,-3-3-2-15,3-1 1 16,2-1-7-16,1-2 1 16,-1-2-12-16,3 2 1 15,-2 2-5-15,2-4 0 0</inkml:trace>
  <inkml:trace contextRef="#ctx0" brushRef="#br0" timeOffset="106107.823">12745 6747 30 0,'19'-7'15'0,"57"17"-15"0,-31-6 15 0,27 3-16 15,31 12 1-15,29 7-1 16,27 5 1-16,23 4 0 15,17 5 1-15,5 2-1 16,13 0 0-16,7 3 0 16,4 0 1-16,7 7-1 15,6-1 0-15,8-1 0 0,-8-8 0 16,0 0 0-16,-9-4 0 16,-9-5 0-16,-12-10 0 15,-20 3 0-15,-22-2 0 16,-18-3-4-16,-19 0 1 15,-23-4-5-15,-14-6 1 16</inkml:trace>
  <inkml:trace contextRef="#ctx0" brushRef="#br0" timeOffset="106453.708">17772 6641 39 0,'-93'-26'19'0,"-108"38"-28"16,135-7 38-16,-40 9-30 15,-29 12 1-15,-34 19-2 16,-40 2 1-16,-29 4 1 15,-40 3 0-15,-26 8-1 16,-22 1 1-16,-23 3-1 16,-5 7 0-16,12 0 1 15,6-7 0-15,11-8-1 16,2 6 1-16,24-3 0 16,19 17 0-16,20 2-6 0,25-3 0 15,18 10-3-15,34 0 1 16</inkml:trace>
  <inkml:trace contextRef="#ctx0" brushRef="#br0" timeOffset="130880.762">16039 9487 18 0,'27'-2'9'0,"44"-26"-10"0,-37 20 10 0,11-1-9 15,14-3 0-15,12-4 1 16,14-1 0-16,13 1-1 15,-1-1 0-15,12 1 0 16,2 2 1-16,-2 0 0 16,-6 0 0-16,0 0-1 15,-8 2 0-15,-15 2 0 16,-12 6 1-16,-7 1-1 16,-11 1 0-16,-10 2 0 15,-5 0 1-15,-14 2-1 16,-5 1 1-16,-6 1-1 15,-5 1 0-15,-2-3-4 16,-3 3 1-16,0-3-2 16,0-2 0-16</inkml:trace>
  <inkml:trace contextRef="#ctx0" brushRef="#br0" timeOffset="139451.697">14798 2653 23 0,'-42'-64'11'15,"-11"12"-10"-15,48 45 11 0,-24-9-13 16,-9-1 1-16,-4-8 0 15,-8-4 0-15,-8-8 0 16,-11-13 0-16,-13 3 0 16,-11 0 0-16,-15 0 0 0,-14-2 0 15,-16-1 0-15,-23 3 0 16,-8 0 0-16,-24-4 1 16,-14 4-1-16,-18 11 0 15,-15 6-1-15,1 9 1 16,-9 11 0-16,-12 12 0 15,6 13 0-15,-2 15 0 16,-4 1 0-16,1 11 1 0,5-4-1 16,82-8 0-1,-74 27-1-15,34 13 1 0,27-2-2 16,24 1 1-16,29-6 0 16,28 5 0-16,30 8-1 15,32-3 1-15,29-1 1 16,39 1 0-16,24-9 0 15,43 2 0-15,34 4 1 16,48 8 0-16,26-12 0 16,48-8 1-16,26-8-1 15,26-10 0-15,25-10-1 16,26-8 1-16,-8-8-1 16,0-12 1-16,-11-7-1 15,-13-6 0-15,-16-8 0 16,-18-16 0-16,-13-13 0 15,-27-10 0-15,-27 11 0 16,-26-10 0-16,-31-6 0 16,-25-8 1-16,-36 3 0 15,-30 0 0-15,-28-3-1 0,-27 8 1 16,-22 2-1-16,-25-1 1 16,-14 1-5-16,-19 14 0 15,-10 14-2-15,-16 10 0 16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30:48.36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15121 4701 28 0,'8'5'14'0,"40"16"-14"16,-35-12 15-16,11 3-15 16,13 2 0-16,13-2 0 0,19 0 0 15,2-5 0-15,14-7 0 16,10-7 0 0,11-7 1-16,-6-8-1 0,6-6 0 15,0-5 1-15,0-2 0 16,-8-12 0-16,0-12 0 15,-6-7 0-15,-2-9 1 16,-10 2-1-16,-20-4 1 16,-15-13-1-16,-21 3 1 0,-21 5-2 15,-24 4 1-15,-24 10-1 16,-24 5 0-16,-24 13-2 16,-10 20 1-16,-21 8-1 15,-11 22 1-15,-3 17-1 16,3 18 1-16,0 29-1 15,16 11 1-15,16 12 0 16,16 23 1-16,23 6-2 16,25 6 1-16,28 12-7 15,40 0 1-15</inkml:trace>
  <inkml:trace contextRef="#ctx0" brushRef="#br0" timeOffset="19337.934">20127 3821 24 0,'-19'-14'12'0,"33"28"-13"15,-1-9 13-15,8-2-12 16,21-1 0-16,24 0 0 15,19 1 1-15,26-1-2 16,24 3 1-16,8-5 0 16,16 0 1-16,2 0-1 15,6 0 0-15,5 0 0 16,5-7 0-16,0 0 0 16,1-1 0-16,-1 4 0 15,-16-6 1-15,-2 6-1 0,-8-3 0 16,-24 0-2-16,-8 4 1 15,-3 6-5-15,-12 6 0 16</inkml:trace>
  <inkml:trace contextRef="#ctx0" brushRef="#br0" timeOffset="44588.632">13084 7208 19 0,'23'-14'9'0,"25"30"-9"0,-35-8 9 0,16-1-9 15,16 2 1-15,19 5-1 16,18-9 1-16,29-3-1 16,19-7 0-16,23-6 0 15,14 1 0-15,13 1 1 16,5-5 0-16,11 0-1 15,-6 0 1-15,6-3 0 16,-3 1 0-16,-8-1 1 16,-2 8 0-16,-14-3 0 15,1 5 0-15,-22 7-1 16,-21 0 1-16,-16 0-1 16,-16 0 1-16,-15 2-2 15,-14 1 1-15,-11 1-1 16,-12 1 0-16,-9 0-4 15,-8 2 0-15,-10 5-3 16,-10-8 0-16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4-12T22:13:58.17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3461 3533 0,'0'0'16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20:06.73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19211 12732 8287 0,'0'0'736'0,"0"0"-592"15,-5 3-144-15,-2-1 0 0,-1 2 2608 0,-2 0 480 16,0 0 112-16,1 1-10112 16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37:23.28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14695 12947 16 0,'69'-38'8'0,"23"29"-8"0,-55 4 8 15,24 3-10-15,11 2 1 16,20 0-1-1,19 2 1-15,19 0 2 0,16-2 1 16,10 3-2-16,16-3 1 16,2-3 0-16,9 1 1 15,2-5 0-15,3 0 0 0,-3 0 0 16,-5 4 0-16,-8-1-1 16,-8-1 0-16,-10 3 0 15,-12 2 0-15,-4 0 0 16,-19 2 0-16,-8-2-1 15,-10 2 1-15,-19-2-1 16,-8 3 1-16,-16-3 0 16,-13-3 0-16,-11 1-1 15,-10-3 1-15,-13 1 0 16,-6-1 0-16,-8 0-2 16,-2 3 1-16,-5 4-7 15,-4 5 1-15</inkml:trace>
  <inkml:trace contextRef="#ctx0" brushRef="#br0" timeOffset="1006.445">19206 10543 18 0,'0'-9'9'0,"66"6"-10"16,-29 1 10-16,37-3-9 15,43-2 1-15,39 2-1 16,40-9 0-16,13 3-1 16,29 4 1-16,5-3 0 0,-2 3 1 15,5 2-1 1,-5 1 0-16,8 4 1 0,-1-3 0 15,-12 3-1-15,7 0 1 16,-23 3 0-16,2 1 1 16,-18 3-1-16,-30-4 0 15,-10 2 0-15,-34-1 0 16,-14 3 0-16,-18-2 0 16,-18 0-1-16,-19 4 1 15,-11-2-7-15,-8 0 0 16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39:24.12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9824 2805 28 0,'-3'8'14'0,"6"27"-5"0,-3-26 14 0,-3 12-22 16,3 5 0-16,0 2 1 16,6 1 0-16,-1 1-2 15,3 8 0-15,-3 2 1 16,0 5 1-16,-2-1-1 15,0-4 1-15,-1 3-1 16,4-8 0-16,-4-2-2 16,1-3 0-16,0-6-6 15,2-5 1-15,0-8-5 16,6-4 0-16</inkml:trace>
  <inkml:trace contextRef="#ctx0" brushRef="#br0" timeOffset="751.526">10165 2869 28 0,'-39'-17'14'0,"12"43"-6"0,19-26 22 16,-2 10-29-16,-1 9 0 15,-2 2 0-15,5 0 0 0,5 12-1 16,6 4 0-16,2 3 1 15,8 0 0-15,1 3 0 16,4-6 0-16,6-1 0 16,5-6 0-16,0-2-1 15,-2-6 1-15,-1-11 0 16,1-4 0-16,-1-7 0 16,0-14 1-16,1-4 0 15,-6-11 0-15,-5-6 0 16,-8-5 0-16,-5 9 0 15,-6-9 0-15,-5 8-1 16,0-1 0-16,0 4-1 16,0 6 0-16,0 2-3 15,3 0 1-15,2 2-3 16,3 5 1-16,6 0-2 16,2-1 1-1,18 1-1-15,0 3 0 16,4 1 2-16,7 1 0 15,0-1 2-15,0 1 0 16,0-3 1-16,-8 3 1 16,-5-1 1-16,-6 6 1 15,-5 1 1-15,-2 6 0 16,-8 8 0-16,-9 11 1 16,-7 3 0-16,-8 11 0 15,0 1-1-15,2 6 1 16,6 23-2-1,10-1 1-15,11-15-1 16,11-6 0-16,5-13 0 16,-3-7 0-16,3-10 0 15,2-3 0 1,8-34 0 0,-7-8 0-16,-11-6 0 15,-8-3 0-15,-6-10 0 16,-7 8 1-16,0-3-2 15,-6 1 1-15,3 8-4 16,-2-4 0-16,4 7-11 16,9 5 0-16,0 9-3 15,-11 1 1-15</inkml:trace>
  <inkml:trace contextRef="#ctx0" brushRef="#br0" timeOffset="2986.625">8543 3433 41 0,'6'-2'20'0,"25"4"-13"16,-23 1 20-16,3 1-24 15,0 6 0 1,-1 9 4-16,-2 0 0 16,0 2-9-16,-3 5 1 15,1-10 5-15,-4 5 0 16,1-4-1-16,-3-8 0 16,0-4-3-16,0-5 1 15,3-10-1-15,-3-13 1 16,2-1-2-16,1-2 1 15,2 1-1-15,0-4 1 16,3 6-1-16,-2 6 1 0,2 6 0 16,0-1 0-16,-1 9 0 15,4 3 0-15,2 3 0 16,0 9 0-16,3-3 0 16,3 5 1-16,-1-12-1 15,1 6 0-15,-1 3 0 16,1-1 1-16,2 1-2 15,0-3 1-15,0-8-6 16,3 2 1-16,-5-12-9 16,7 10 1-16,1-7-3 15,-1-4 1-15</inkml:trace>
  <inkml:trace contextRef="#ctx0" brushRef="#br0" timeOffset="3169.922">9139 3273 49 0,'13'3'24'0,"19"-20"-31"0,-22 13 48 15,4-3-41-15,-1 0 0 16,0 0-7-16,0-1 1 16,0 4-3-16,6-1 1 15,-6 10-5-15,-2 2 0 16</inkml:trace>
  <inkml:trace contextRef="#ctx0" brushRef="#br0" timeOffset="3317.156">9208 3379 36 0,'0'12'18'0,"23"-7"-20"0,-12-8 33 0,2-1-30 16,6-3 0-16,2 0 0 15,5 0 0-15,1-5-7 16,-1 5 0-16,1 0-5 15,2 2 1-15</inkml:trace>
  <inkml:trace contextRef="#ctx0" brushRef="#br0" timeOffset="13887.437">9218 10169 25 0,'-10'19'12'0,"4"23"-8"16,4-25 12-16,-4 11-14 15,1 3 1-15,-3 6-1 16,3 8 1-16,-1-3-4 15,1-16 1-15,0 7 2 0,0 2 0 16,-1-2-1-16,-2 2 0 16,0-6 0-16,0-1 0 15,3-9-4-15,0-3 0 16,2-11-6-16,3-5 0 16</inkml:trace>
  <inkml:trace contextRef="#ctx0" brushRef="#br0" timeOffset="14115.778">9295 10143 23 0,'10'3'11'0,"22"1"-5"0,-24 3 13 0,3 10-15 16,2 4 0-16,3 7 0 15,0 10 1-15,0-3-7 16,-3 0 0-16,-3 3 5 15,-2 0 1-15,-2-1-3 16,-1-4 0-16,0-16-4 16,-2 4 0-16,-1-2-7 15,6 2 0-15</inkml:trace>
  <inkml:trace contextRef="#ctx0" brushRef="#br0" timeOffset="14280.726">9250 10560 26 0,'2'-3'13'0,"20"-13"-12"0,-9 9 16 15,8-5-17-15,6-2 1 16,2-3-5-16,-6 3 1 16,1 2-3-16,5 3 1 15</inkml:trace>
  <inkml:trace contextRef="#ctx0" brushRef="#br0" timeOffset="14592.256">9782 10362 29 0,'-24'0'14'0,"-3"14"-11"0,25-9 23 0,-4-1-26 16,1 1 1-16,0 2 1 16,0 5 1-16,-1 4-3 15,4 3 0-15,2 2 1 16,2 1 1-16,4-1-1 16,2-2 1-16,5-10-2 15,0-2 1-15,3-5-1 16,0-2 1-16,2 3-3 15,3-1 1-15,-5 5-7 0,0-2 1 16,5-5-4-16,3-5 1 16</inkml:trace>
  <inkml:trace contextRef="#ctx0" brushRef="#br0" timeOffset="15043.732">10155 10378 22 0,'-11'-18'11'0,"-5"22"-4"15,14-4 15-15,-4 3-20 16,1-1 0-16,-3 3 2 16,0 2 0-16,0-3-4 15,0 6 0-15,0 2 3 16,0 4 1-16,0 3-2 15,6 2 1-15,-1-2-1 16,3 2 0-16,5-4-1 0,3-3 1 16,0-10-2-16,0 1 1 15,0-3-1-15,3 1 1 16,2-1-3-16,0 3 1 16,3 0-7-16,3-3 1 15,2 0-5-15,-3-9 1 16</inkml:trace>
  <inkml:trace contextRef="#ctx0" brushRef="#br0" timeOffset="15704.626">10321 10378 24 0,'-2'3'12'0,"-4"9"-7"15,6-8 16-15,0-1-19 16,0 1 1-16,0 3 1 15,0 3 1-15,0 2-6 16,0 2 1-16,3 0 3 16,-3 0 1-16,3 0-2 15,2 2 1-15,0-4-1 0,1 0 0 16,2-3-1-16,0-2 0 16,2-4-1-16,1-1 0 31,5-11-3-31,-3-3 1 15,0-2-4-15,0-7 1 16,3 2-2-16,-3-2 1 16,1 2-1-16,-4 2 0 15,1-1 4-15,-3 1 0 0,-3 3 3 16,0 5 1-16,-2 2 1 16,-3 7 1-16,0 0 1 15,3 2 0-15,-1 0 0 16,-2 3 0-16,3 4-1 15,-3-2 1-15,2 3-1 16,-2 2 1-16,0 2-2 16,3 2 0-16,0 1-1 15,-1-3 0-15,4 0 0 16,-1 0 0-16,0-5-1 16,1 3 0-16,2-5-1 15,2-4 1-15,-2-3-4 16,3-3 0-16,-1-4-5 15,3 0 1-15,3-2-3 16,-2-1243 0-16</inkml:trace>
  <inkml:trace contextRef="#ctx0" brushRef="#br0" timeOffset="16047.987">10726 10289 26 0,'-2'12'13'0,"-4"14"-15"0,6-19 24 16,0 5-19-16,0 2 0 15,0 2 1-15,0 3 1 16,0 0-7-16,0 2 1 0,0-2 4 16,0 0 0-16,0-3-2 15,0 0 1-15,0-6-1 16,0-3 0-16,0-5-1 15,0-2 1-15,0-4-1 16,0-4 1-16,0-6-1 16,0 0 0-16,3 0-1 15,0 0 1-15,2-5-1 16,0 3 0-16,3-1-3 16,0 1 0-16,0 2-4 15,3 0 0-15,-1 2-2 16,3 2 0-16</inkml:trace>
  <inkml:trace contextRef="#ctx0" brushRef="#br0" timeOffset="16920.339">11120 10334 28 0,'3'-12'14'0,"-19"3"-11"0,14 9 27 16,-4-5-29-16,-4 3 1 15,-4 2 2-15,-4 4 1 16,-3 3-5-16,0 3 0 16,2 4 4-16,1 0 0 15,4-2-1-15,4 2 0 16,2 2-1-16,3 1 1 16,5-1-2-16,2 1 0 15,6-3-1-15,5-5 1 0,3-2-1 16,3-4 0-16,-1-8-1 15,1-2 0 1,-1-5-2-16,-2 0 1 0,-5-7-2 16,-1 1 0-16,1 1 0 15,-3 3 1-15,-3 2 0 16,-2 5 0-16,-3 3 2 16,0 6 1-16,0 0 2 15,0 3 0-15,2 2 0 16,1 0 0-16,0 0 1 15,-1 3 1-15,4 1-1 16,-1 1 0-16,0 2-1 16,1 0 0-16,1 0-1 15,1-2 0-15,0-2-1 16,3-3 0-16,5-3-5 16,-3-4 1-16,3-2-8 0,2-3 1 15,1 1-3-15,-1-1 1 16</inkml:trace>
  <inkml:trace contextRef="#ctx0" brushRef="#br0" timeOffset="17685.543">11560 10240 28 0,'-27'-5'14'0,"11"14"-8"0,11-4 25 0,-6 2-28 16,1 0 0-16,-1 5 2 15,1 2 0-15,-1 3-6 16,3 1 1-16,0 1 3 16,3-5 1-16,5 5-2 15,3 0 0-15,5-3-1 16,2-2 1-16,3-2-2 16,1-5 1-16,-4-7-2 15,1-4 0-15,2-3-2 16,0-1 0-16,0-3-1 15,1-3 0-15,2-5 0 16,-6 0 0-16,-2 5 1 16,0 2 0-16,-5 3 3 15,-3 4 0-15,0 0 2 16,-3 5 0-16,0 3 1 16,1 4 1-16,2 0 0 0,0 2 0 15,0 5-1-15,2-4 0 16,1-1-2-16,2 3 1 31,11 0-2-31,0-5 1 16,3-5-2-16,2-2 0 15,0 0-2-15,-3-5 0 16,4-6 0-16,1-4 0 16,1-1 0-16,-3-3 0 15,-5 0 1-15,-3 3 0 16,1-3 1-16,-4 5 1 0,-2 2 0 15,-2 5 1-15,-1 2 0 16,0 8 1-16,-2 4 0 16,-1 2 0-16,-2 8 0 15,-2 4 1-15,-1 2 0 16,0 8 0-16,-2 9-1 16,5 0 0-16,0 2 0 15,5 5 0 1,-5 0 0-1,-2-7 0-15,-3-4-1 16,-6-13 0-16,-5-6 0 16,0-6 0-16,0-8-1 15,0-3 1-15,3-3-1 16,5-6 0-16,3-3-2 16,8-4 0-16,7-5-5 0,11-1 1 15,6-3-7-15,5 1 0 16,2 3-2-16,0 0 1 15</inkml:trace>
  <inkml:trace contextRef="#ctx0" brushRef="#br0" timeOffset="17881.563">12282 10233 40 0,'13'2'20'0,"16"0"-23"0,-21-4 40 0,0-5-37 16,3 2 0-16,2 1 0 16,3-1 0-16,0 0-5 15,0 3 1-15,-1 2-8 16,1 4 1-16</inkml:trace>
  <inkml:trace contextRef="#ctx0" brushRef="#br0" timeOffset="18045.95">12359 10353 36 0,'-8'21'18'0,"5"2"-16"16,8-20 26-16,1-3-27 15,2 0 1-15,8-3-1 16,5-4 1-16,5 0-5 16,3 0 1-16,0 0-7 0,3 5 1 15,0 2-3-15,-3-3 0 16</inkml:trace>
  <inkml:trace contextRef="#ctx0" brushRef="#br0" timeOffset="26219.634">13227 9438 28 0,'0'2'14'0,"7"17"-6"0,-4-10 15 16,0 8-22-16,-1-1 1 16,1 10 1-16,0 7 0 15,-3 5-4-15,2-10 1 16,1 5 2-16,0 2 1 16,-3 0-1-16,0 1 0 15,-3-3-1-15,0-3 0 16,1-2-4-16,2-4 1 15,0-10-6-15,2-12 1 16,6-2-5-16,0-14 1 16</inkml:trace>
  <inkml:trace contextRef="#ctx0" brushRef="#br0" timeOffset="26437.267">13481 9388 25 0,'2'-16'12'15,"9"30"-3"-15,-9-9 19 0,4 4-26 16,-1 5 1-16,0 10 1 16,-2 4 0-16,2-2-5 15,-2 4 0-15,0 6 4 16,-1-1 0-16,-2-7-1 16,0 3 1-16,-2-1-3 15,-1 1 0-15,0-5-5 16,-2 0 0-16,2-5-7 15,1 0 1-15</inkml:trace>
  <inkml:trace contextRef="#ctx0" brushRef="#br0" timeOffset="26664.943">13187 9706 30 0,'-3'-3'15'0,"8"-8"-7"0,3 4 19 16,8-3-25-16,11-4 0 16,7-2 0-16,6-1 1 0,5 5-4 15,0-2 0 1,-3 5-1-16,-5-3 1 0,-8 5-9 16,0 2 1-16,-2 5-2 15,-6 5 0-15</inkml:trace>
  <inkml:trace contextRef="#ctx0" brushRef="#br0" timeOffset="26859.549">13245 9783 36 0,'-8'10'18'0,"19"-8"-21"15,-3-4 36-15,5 2-32 16,8-5 1-16,5-4-1 15,6 2 1-15,5-7-3 16,6 9 1-16,-4-2-4 0,-2-3 1 16,6 1-8-1,2-3 0-15</inkml:trace>
  <inkml:trace contextRef="#ctx0" brushRef="#br0" timeOffset="27203.92">14078 9560 36 0,'-21'0'18'0,"-8"12"-16"0,27-10 26 0,-4 3-27 16,-2 4 1-16,0 3 0 16,0 4 1-16,3 1-3 15,3 2 1-15,2-5 1 16,0 2 0-16,2 5-1 16,3-2 1-16,3-2-1 15,3-6 1-15,5 1-6 16,5-5 0-16,5-9-6 15,4 2 1-15,1-5-4 16,4-4 0-16</inkml:trace>
  <inkml:trace contextRef="#ctx0" brushRef="#br0" timeOffset="27519.933">14531 9518 28 0,'-16'-3'14'0,"-5"13"-10"0,16-8 23 16,-3 3-25-16,0 2 1 15,0 0 2-15,0 0 0 16,3 2-6-16,-3 5 0 16,2 3 5-16,1 4 0 0,2-2-2 15,1-3 1-15,2 1-1 16,0 2 0-16,5-5-1 15,3 2 0-15,3-2-1 16,2-4 1-16,3-6-3 16,2 1 1-16,3-5-4 15,3-7 0-15,3 2-7 16,7 1 1-16,-5-3-2 16,0 2 0-16</inkml:trace>
  <inkml:trace contextRef="#ctx0" brushRef="#br0" timeOffset="28374.243">14653 9755 22 0,'2'7'11'0,"6"-11"-11"0,-2 1 19 0,-1-4-17 16,3 0 0-16,2 2 2 16,1 1 0-16,-3-6-4 15,0 1 1-15,0-3 3 16,-3-2 0-16,-2-2 0 16,-3-1 0-16,-3 1-1 15,0 1 1-15,-5 6-2 16,-2-3 1-16,-3 5-2 15,-3 0 1-15,0 0-1 16,-3 2 0-16,3 3-2 16,1 2 0-16,1 0-6 15,4 0 1-15,4 2-6 0,4 6 0 16</inkml:trace>
  <inkml:trace contextRef="#ctx0" brushRef="#br0" timeOffset="28814.669">14843 9572 28 0,'0'-5'14'0,"0"10"-5"16,0-5 19-16,0 0-26 15,0 2 1-15,0 5 1 16,0 3 0-16,0 4-5 15,0 2 0-15,0 1 4 16,-3-1 0-16,3-2-1 16,0 0 1-16,0-2-2 15,0 0 1-15,-2 0-1 16,2-8 0-16,0-6 0 16,0 2 0-16,0-7-1 0,0-5 0 15,2-2 0-15,1-2 1 16,2-1-1-16,3 1 0 15,3 1-3-15</inkml:trace>
  <inkml:trace contextRef="#ctx0" brushRef="#br0" timeOffset="29229.937">15134 9527 28 0,'-13'26'14'0,"10"-12"-5"16,3-12 15-16,0 5-22 15,0 5 0-15,0 2 0 16,3 3 1-16,0-1-4 15,-1 1 1-15,-2-3 2 16,0-2 0-16,0-3-1 16,0-2 0-16,0-7 0 15,3-5 1-15,2-4-2 16,0-5 1-16,1-3-1 0,-1-1 1 16,3 3-1-16,0-3 0 15,0-4 0-15,2 8 0 16,4-2 0-16,-4 4 0 15,1 0-1-15,2 3 0 16,0 0-6-16,3 4 0 16,5 5-5-16,1 0 1 15</inkml:trace>
  <inkml:trace contextRef="#ctx0" brushRef="#br0" timeOffset="29740.825">15417 9678 21 0,'-2'2'10'0,"2"-2"-7"16,2-2 11-16,4-1-14 15,-1 1 0-15,0-3 2 16,0 0 0-16,1 1-1 16,2-3 1-16,0 0 1 15,0-3 0-15,-1-2 0 16,1 1 0-16,-2-3-1 0,2 2 0 15,-6 0-1-15,1 0 0 16,-3 3 0-16,-5 2 1 16,-6 7 0-16,-2 5 1 15,-3-1 1-15,0 1 0 16,0 4 0-16,3 3 1 16,2 5-2-16,6 1 0 15,2 1-1-15,6 0 1 16,5-5-3-16,3-2 1 15,5 0-1-15,-1-5 1 0,1-3-4 16,5 1 0-16,9-5-6 16,1-2 0-16,-2-3-5 15,6-2 1-15</inkml:trace>
  <inkml:trace contextRef="#ctx0" brushRef="#br0" timeOffset="30162.676">15801 9572 39 0,'-19'2'19'0,"-10"-2"-18"16,24 0 33-16,-3 5-31 16,0 2 0-16,0 2 1 15,3 8 0-15,0-3-6 16,2 2 1-16,3-2 3 16,3 1 0-16,2-1-2 0,3-5 1 15,5-2-1-15,3-5 0 31,16-13-7-31,-3-10 0 16,0-3-2-16,3-7 1 16,2-9-1-16,-2 0 1 15,-6 3 1-15,-5 2 0 16,-5 2 9-16,-5 7 1 16,-3 5 3-16,-6 4 0 15,-4 10 0-15,2 9 1 16,-3 5 0-16,3 10 1 15,0 4-4-15,-2 7 1 0,-4 1-2 16,-2 6 0-16,-5 5-1 16,5-5 0-16,-2 3-1 15,4-3 0-15,1-2-4 16,2-7 0-16,3-5-8 16,3-5 0-16,5-6-3 15,0-8 0-15</inkml:trace>
  <inkml:trace contextRef="#ctx0" brushRef="#br0" timeOffset="30317.266">15899 9546 37 0,'-8'-14'18'0,"13"4"-22"16,3 8 33-16,5 7-29 16,9-3 1-16,4 0-1 15,-2-2 1-15,5 0-6 0,3 0 1 16,2 0-6-16,-2 0 1 15</inkml:trace>
  <inkml:trace contextRef="#ctx0" brushRef="#br0" timeOffset="30737.109">14827 9614 22 0,'-5'-9'11'0,"13"-1"-4"16,-8 10 12-16,5-4-18 15,6 1 0-15,5-1 0 0,7 1 1 16,4 1-5-16,2-1 1 16,3 1-5-16,-8 2 0 15</inkml:trace>
  <inkml:trace contextRef="#ctx0" brushRef="#br0" timeOffset="31362.303">13639 10139 29 0,'-10'2'14'0,"26"0"-6"0,-8-2 22 15,7-2-28-15,12 0 1 16,13-6 2-16,18-1 1 16,5-3-7-16,22-2 1 15,18 0 4-15,3-5 0 16,29 0-1-16,5 3 0 15,27 9-1-15,7 0 0 16,14-3-1-16,-8 1 0 31,69-10-1-31,-48 5 1 0,-29 2 0 16,-34 1 0-16,-25 1-1 16,-10 1 0-16,-18-3 0 15,-19 5 0-15,-13 0 0 16,-10 0 1-16,-9 2-3 15,-8 0 1-15,-4 1-5 16,-9-1 1-16,-3 5-9 16,-4 5 1-16,-14-1-2 15,-16-1 1-15</inkml:trace>
  <inkml:trace contextRef="#ctx0" brushRef="#br0" timeOffset="32238.631">13920 10487 37 0,'5'4'18'0,"-8"20"-19"15,3-15 36-15,3-2-34 16,0 10 1-16,-1 6 3 16,1 6 0-16,-6 6-6 15,3 5 1-15,0-5 2 16,-2 7 1-16,-1-4-1 15,0 0 0-15,3-5-4 16,-2-8 1-16,-1-3-6 16,3-8 0-16,5-5-7 15,3-7 1-15</inkml:trace>
  <inkml:trace contextRef="#ctx0" brushRef="#br0" timeOffset="32473.004">14113 10402 35 0,'10'14'17'0,"9"-21"-14"0,-14 12 25 15,3 6-26-15,0 8 0 0,0 5 3 16,-3 4 0-16,-2 10-6 16,-3-1 1-16,-3 8 3 15,-5 0 1-15,3-8-2 16,-3 3 0-16,0-4-3 15,0-4 0-15,0-3-6 16,0-3 1-16,3-5-7 16,3-7 0-16</inkml:trace>
  <inkml:trace contextRef="#ctx0" brushRef="#br0" timeOffset="32702.475">13809 10781 38 0,'18'-12'19'0,"46"-16"-18"0,-43 18 29 16,0-2-30-16,5 1 1 16,4-6 0-16,1 1 0 15,4 4-4-15,-4 0 1 16,-1 5-4-16,-7 2 1 15,-1 3-7-15,-7 4 1 16</inkml:trace>
  <inkml:trace contextRef="#ctx0" brushRef="#br0" timeOffset="32938.752">13785 10908 39 0,'8'0'19'0,"26"-10"-19"16,-13 5 34-16,8-2-34 15,1 0 1-15,1-4 0 16,9 1 1-16,5-2-3 16,0-2 1-16,5-2-1 15,0-1 1-15,1 1-6 16,-6 2 1-16,-8 2-7 15,0 0 0-15</inkml:trace>
  <inkml:trace contextRef="#ctx0" brushRef="#br0" timeOffset="33375.456">14512 10846 30 0,'-15'3'15'0,"41"-17"-10"0,-15 11 21 0,4-4-24 15,4-4 0-15,2-8 1 16,3-5 0-16,0 1-4 15,-6-8 0-15,-4 5 3 16,-9 3 0-16,-8 4-1 16,-2 5 1-16,-3 9-2 15,0 5 1-15,-3 7-1 16,3 3 1-16,1 1-1 16,-1 6 1-16,2 2-1 15,4 2 1-15,2 2 0 16,5-4 1-16,3 0-1 15,2-3 1-15,4-2-2 16,2-2 0-16,-1-5-3 16,4-2 0-16,2-5-9 15,3 0 1-15,0-5-2 16,-3-9 1-16</inkml:trace>
  <inkml:trace contextRef="#ctx0" brushRef="#br0" timeOffset="33588.464">14830 10630 42 0,'0'12'21'0,"8"9"-24"0,-3-16 43 15,3 6-39-15,3 1 1 16,-1 5 0-16,1 4 1 0,2-2-4 16,-2-8 1-16,-1 4 1 15,1-1 1-15,-3-3-3 16,0-1 1-16,2-3-7 15,1-5 0-15,2 1-7 16,-2-6 0-16</inkml:trace>
  <inkml:trace contextRef="#ctx0" brushRef="#br0" timeOffset="33781.471">14999 10578 40 0,'-24'10'20'0,"-15"20"-16"15,31-20 31-15,0 1-33 16,-3 4 1-16,1 1-1 16,-1 3 1-16,1 0-5 15,-1 4 1-15,6-4 1 0,-3-5 1 16,2 0-8-16,6-2 0 16,8 0-7-16,8-3 1 15</inkml:trace>
  <inkml:trace contextRef="#ctx0" brushRef="#br0" timeOffset="35294.341">15968 10545 95 0,'15'-28'-2'0,"-1"2"0"0,-1 8 1 15,0 3 1-15,-2 4-1 16,-3 4 1-16,-3 2 0 16,0 5 0-16,-2 5-1 15,0 2 1-15,-3 2 0 16,2 3 0-16,1 2 0 15,-3 0 0-15,-5 0 0 16,-3-2 0-16,-6 0 0 16,1-1 0-16,-3 1 0 15,3 0 0-15,0-3 0 16,2-2 0-16,3 0-1 16,0-4 0-16,6-1-4 15,2-2 0-15,5 3-6 0,3-6 1 16</inkml:trace>
  <inkml:trace contextRef="#ctx0" brushRef="#br0" timeOffset="36406.763">15266 10670 24 0,'3'-9'12'0,"-8"-5"-7"15,2 9 14-15,1-2-16 16,-1 0 0-16,0 7 1 16,-2 0 1-16,-3 2-6 15,-3 5 0-15,1 3 5 16,-1 1 0-16,1-1-2 0,2 6 0 15,0-2-1-15,0 7 1 16,5 1-1-16,3-4 1 16,0-3-2-16,3-6 1 15,2 0-1-15,3-4 1 16,3 0 0-16,-1-5 0 16,-2-7-2-16,0-3 1 15,3-1-2-15,-1-1 1 16,-2-2-2-16,0 0 1 15,-3-1-1-15,-2 6 1 0,0 0 0 16,-3-1 1-16,0 3 0 16,0 7 1-16,0 3 0 15,-3 1 1-15,0 6 0 16,1-1 1-16,-1 3 0 16,3 4 0-16,0-2 0 15,-2-2 1-15,2 0-2 16,0 0 1-16,2 2-1 15,1-2 0-15,2-3-1 16,3-2 1-16,0-2-2 16,3-5 0-16,2-5-2 15,3 3 0-15,0-5-3 16,-3 0 1-16,3-3-5 16,0-2 1-16,-1 3-2 15,-1-3 0-15</inkml:trace>
  <inkml:trace contextRef="#ctx0" brushRef="#br0" timeOffset="37381.685">15502 10602 31 0,'3'16'15'0,"5"3"-12"0,-8-14 30 0,0 4-31 16,0 5 1-16,-3 0 1 15,0 5 0-15,1 2-5 16,-1 1 1-16,-2-6 2 16,2-4 1-16,0 0-2 15,1-3 1-15,-1-2-1 16,3-5 0-16,0 3-1 16,3-3 0-16,2-9 0 15,6-4 1-15,2-6-1 16,3-4 1-16,0 0-1 15,2-3 0-15,-2 3 0 16,0 2 1-16,-3 3-1 0,-5 6 0 16,0 1-1-16,-3 4 1 15,3 5-1-15,-3 3 1 16,1 1-1-16,-4 6 1 16,1-1 0-16,0 3 0 15,-3 0 0-15,0 2 0 16,0-2 0-16,-3 2 0 15,3-2 0-15,0-1 0 16,0-1 0-16,0-3 0 0,0 0 0 16,0-3 0-16,0 1 0 15,0 0 0-15,0-3 0 16,0 1 1-16,0-1-1 16,0 0 0-16,0-2 0 15,0 0 0-15,0 0 0 16,0-2 0-16,0-3 0 15,0 1 1-15,0-1-2 16,0 0 1-16,0 5-1 16,0 0 1-16,0-5-1 15,0 5 0-15,0 0-1 16,0-4 1-16,0-1 0 16,0 0 0-16,3-2 0 15,-1 0 1-15,1-5-1 16,0-2 1-16,2-2-1 15,3-5 1-15,2 2 0 0,4 0 0 16,-1 5-1-16,-3 2 1 16,1 5 0-16,-3 5 0 15,0 4 0-15,-3 5 1 16,1 3-1-16,-1 1 0 16,-3 3 0-16,-2 3 1 15,0-1-1-15,0 1 0 16,0-1 0-16,3 6 1 15,0-8-1-15,-1-3 1 16,4-1-2-16,2-3 1 16,0-5-4-16,2-2 1 15,3-7-6-15,1 0 0 0,7-2-3 16,0-3 0-16</inkml:trace>
  <inkml:trace contextRef="#ctx0" brushRef="#br0" timeOffset="38056.805">16073 10458 29 0,'-2'5'14'0,"-3"12"-8"0,5-10 25 16,0 2-29 0,0 5 1-16,0 0 1 0,0 10 0 15,-3 6-5-15,-5 1 1 16,-3 4 3-16,-2 3 1 16,0-8-2-16,-3 3 0 15,3 0-1-15,0 0 1 16,-1-2-2-16,4-5 1 15,-1-8-3-15,3-1 0 16,3-10-4-16,2-5 1 16,3-2-3-16,3-7 0 15,2-5-3-15,1-2 1 0,-1-2 2 16,3-5 0-16,0-3 5 16,0-2 0-16,2-4 3 15,3-3 0-15,3-7 4 16,-2 2 0-16,-1 1 0 15,3-1 0-15,0 5 0 16,5 5 0-16,0 4 0 16,0 3 0-16,-2 7-1 15,-4 7 0-15,-1 7-1 16,-4 5 1-16,-4 6-2 16,-4 6 1-16,-4-3-1 15,-4 5 0-15,-2 0 0 16,-5 4 0-16,-3-2-1 15,0 1 1-15,3-4-1 16,-3-4 1-16,0 1 0 0,0-4 0 16,3-1-1-16,5-6 0 15,3-1 0-15,5-3 1 16,5-3-4-16,-2-1 1 16,2-3-7-16,6 0 1 15,7 2-3-15,-2 0 1 16</inkml:trace>
  <inkml:trace contextRef="#ctx0" brushRef="#br0" timeOffset="38660.284">16155 10658 23 0,'3'0'11'0,"16"-14"-8"0,-9 5 18 0,3-5-18 15,6-3 1-15,2-6 0 16,3-10 1-16,8-3-7 15,-1-3 0-15,-1-4 5 16,-4 8 0-16,-5 0-3 16,-5 6 1-16,-3 1 0 15,-5 0 0-15,-5 11 0 16,-8 8 1-16,-3 4 0 16,-3 10 0-16,-5 2 1 15,0 10 1-15,0 8-1 16,3-1 1-16,0 7-2 15,0 4 1-15,2 0-2 16,3-2 1-16,3 5-1 16,2-1 0-16,3-6-1 0,3-1 1 15,2-6-1-15,6-5 1 16,5-7-1-16,5-5 0 16,3-7 0-16,-6-5 1 15,1-9-1-15,-1-3 0 16,3-1 0-16,-5-4 0 15,0-4 0-15,-3-2 0 16,-2 2 0-16,-3 8 0 16,-3-1 0-16,-5 7 0 15,-2 0 0-15,-4 5 0 16,-2 0 0-16,0 7 0 16,3 7 0-16,2 3 1 0,-2 6-1 15,0 3 0-15,2 0 0 16,3 7 1-16,0-1-1 15,0 1 0-15,3-2 0 16,2-3 1-16,3-7-1 16,3-2 0-16,2-3-1 15,3-4 1-15,5-3-4 16,0-4 0-16,3-3-8 16,2-2 1-16,3 0-3 15,1-5 0-15</inkml:trace>
  <inkml:trace contextRef="#ctx0" brushRef="#br0" timeOffset="39004.532">16968 10458 30 0,'-19'-14'15'0,"1"10"-8"0,12 4 24 15,-2 2-30-15,3 3 1 16,0 4 0-16,-3 0 0 15,0 3-3-15,0 2 1 16,-3 0 2-16,4 1 0 16,1-1 0-16,6 2 0 15,6 1-1-15,-1-1 1 16,3-2-1-16,2-2 0 16,4-3 0-16,-1 3 0 0,0 0 0 15,-2 0 0-15,-9 2 1 16,-4 0 0-16,-4 2 0 15,-2-2 1-15,3 3-1 16,-3-5 1-16,-2-3-4 16,-1-2 0-16,0-2-12 15,-2-1 0-15,-3-6-3 16,0 0 1-16</inkml:trace>
  <inkml:trace contextRef="#ctx0" brushRef="#br0" timeOffset="41347.23">17642 9903 31 0,'0'-7'15'0,"40"0"-8"0,-32 5 16 0,5-3-22 16,3 0 1-16,5-2 0 15,8 0 0-15,3 3-3 16,0 4 0-16,-3 0 0 15,0-3 0-15,-2 3-6 16,-4 3 0-16,-1-1-3 16,-12 10 0-16</inkml:trace>
  <inkml:trace contextRef="#ctx0" brushRef="#br0" timeOffset="41528.504">17709 10049 26 0,'-11'12'13'0,"27"-14"-7"0,-8-1 21 15,5-1-25-15,8-1 1 16,8 0 0-16,3 0 1 16,0 1-6-16,5-3 1 15,0 2 1-15,5 0 1 16,-5 1-6-16,-8 1 0 16,-2 1-6-16,2 4 1 15</inkml:trace>
  <inkml:trace contextRef="#ctx0" brushRef="#br0" timeOffset="44004.214">18838 9306 39 0,'-16'9'19'0,"22"24"-13"0,-1-26 20 16,0 5-24-16,1 0 0 16,2 4 2-16,2-2 1 15,6 3-6-15,3 2 1 16,-6-3 3-16,3 3 1 16,0 0-2-16,-1-5 1 15,-1 0-1-15,-4 3 0 0,-2 1-1 16,-5 4 1-16,-3-1-1 15,-3 2 1-15,-2-4-1 16,0-3 0-16,-3-4-6 16,-3-2 1-16,-2-6-10 15,5-4 1-15,-3-7-3 16,9-2 1-16</inkml:trace>
  <inkml:trace contextRef="#ctx0" brushRef="#br0" timeOffset="44173.25">18891 9290 43 0,'13'-15'21'0,"22"-6"-22"15,-30 14 41-15,3-2-39 16,5-3 0-16,3 3-1 0,5-1 1 16,1 6-8-16,1 1 0 15,4 6-6-15,-1 4 0 16</inkml:trace>
  <inkml:trace contextRef="#ctx0" brushRef="#br0" timeOffset="44544.798">19368 9238 47 0,'-45'12'23'0,"-3"13"-23"0,37-20 40 0,-2 5-39 15,3 6 1-15,-1 5 1 16,3 5 0-16,0 5-4 16,3 2 1-16,5-1 2 15,2-1 0-15,4 2-1 16,7-2 1-16,5-1-2 16,1-4 1-16,2-5 0 15,-8-9 0-15,1-7 0 16,-1-5 0-16,0-10 0 15,0-2 1-15,1-11-1 16,1-5 0-16,-1-5 0 16,-6 0 0-16,-3 0-1 15,-3 0 1-15,-2 5-4 0,-2 7 1 16,-1 2-7-16,3 5 1 16,3 2-8-16,7 0 1 15,4 5-2-15,2 5 1 16</inkml:trace>
  <inkml:trace contextRef="#ctx0" brushRef="#br0" timeOffset="44919.195">19891 9525 41 0,'-42'0'20'0,"58"-3"-17"15,-5 3 41-15,4-4-40 16,7 1 0-16,1-1 1 16,9-1 0-16,3 0-7 15,2 0 0-15,-3 1 5 16,-8-1 0-16,-4 0-5 0,-4 1 0 16,-2-1-8-16,-3-2 1 15,0 0-7-15,1-7 0 16</inkml:trace>
  <inkml:trace contextRef="#ctx0" brushRef="#br0" timeOffset="45102.457">20159 9320 37 0,'-32'0'18'0,"-8"26"-9"0,32-17 26 16,-2 5-29-16,2 5 0 16,0 0 0-16,2 2 1 15,4 5-10-15,-1 0 0 0,3-5 6 16,3 0 0-16,-1 3-10 15,4-3 0-15,2 0-8 16,5-4 0-16,3-3-1 16,2-10 1-16</inkml:trace>
  <inkml:trace contextRef="#ctx0" brushRef="#br0" timeOffset="45519.368">20341 9290 47 0,'11'-10'23'0,"21"-13"-26"16,-25 18 50-16,4 0-45 15,0 3 1-15,-1 2 0 16,1 2 1-16,-1 3-6 0,1 4 1 16,-3-2 3-16,-3 7 0 15,-2 5-2-15,-3 0 1 16,-3 2-1-16,1-2 1 15,-1 0-1-15,0 0 0 16,1-5 0-16,2-2 0 16,2-1-1-16,1-1 1 15,2-1 0-15,0-2 0 16,3 0 0-16,0 0 0 16,0 0 0-16,-2 7 1 15,-4 1-1-15,-4-1 1 0,-4-3 0 16,1 1 0-16,-3 2 0 15,0 0 1-15,-2 1-2 16,-4-1 0-16,1 0-4 16,0-5 1-16,0-2-8 15,2-2 1-15,3-5-7 16,3-2 1-16,5-8-1 16,10-9 1-16</inkml:trace>
  <inkml:trace contextRef="#ctx0" brushRef="#br0" timeOffset="45804.663">20614 9290 36 0,'-8'0'18'0,"8"0"-18"16,0 0 39-16,0 2-35 0,2 5 0 16,1 2 3-16,2 8 0 15,1-1-8-15,-1 1 0 16,0 2 6-16,1 4 1 15,-1-4-2-15,-3 4 1 16,1 1-2-16,0-3 0 16,-3-4-1-16,0-3 0 15,-3 0-1-15,0 0 0 16,-2-2-3-16,0-3 1 16,0-2-7-16,2-5 1 15,0-2-9-15,6-4 1 0,5-3-3 16,0-10 0-16</inkml:trace>
  <inkml:trace contextRef="#ctx0" brushRef="#br0" timeOffset="45991.209">20667 9221 46 0,'8'-2'23'0,"29"-5"-26"15,-24 2 45-15,8 1-41 16,3-1 0-16,0 0 0 15,-3 3 1-15,3-1-5 16,2 1 1-16,1 2-6 16,-4 0 1-16,1 2-7 15,0 3 0-15</inkml:trace>
  <inkml:trace contextRef="#ctx0" brushRef="#br0" timeOffset="46420.245">18513 10117 52 0,'29'7'26'0,"29"-16"-27"16,-23 0 48-16,23-5-44 15,11-5 1-15,21-2 1 16,26 4 1-16,3-2-7 16,27-2 0-16,4 2 5 15,14-2 0-15,0 5-1 16,6 2 0-16,-4-5-2 15,-25 5 1-15,-9 2-1 16,-21 2 0-16,-18 1-1 16,-17 2 1-16,-17 2-2 15,-17 1 1-15,-13 4-5 16,-8-3 1-16,-10 3-8 16,-11 5 0-16,-5 2-6 15,-9 2 1-15,-15 5-3 0,-8 1 1 16</inkml:trace>
  <inkml:trace contextRef="#ctx0" brushRef="#br0" timeOffset="46754.713">19368 10376 52 0,'-6'14'26'0,"9"21"-33"16,-3-20 56-16,0 6-46 15,-3 5 0-15,3-8 0 16,0 8 0-16,0 3-5 15,0 3 1-15,0 1 1 16,0 5 0-16,3-5-7 16,0-7 0-16,2-5-8 15,11-14 1-15,5-2-3 16,0-22 1-16</inkml:trace>
  <inkml:trace contextRef="#ctx0" brushRef="#br0" timeOffset="47410.897">19820 10211 36 0,'-37'31'18'0,"16"-7"-15"0,10-10 35 15,-7 9-34-15,-4 3 1 16,4 7 1-16,5 5 0 16,2-1-8-16,8-1 0 15,9-15 5-15,7 5 0 16,3-5-2-16,2 0 0 15,-2-7-1-15,-2-5 0 0,1-6 0 16,-1-1 0-16,1-7 0 16,1-6 0-16,0-8-1 15,3-7 0 1,-9 0 0-16,-2-4 0 0,-2-3 0 16,-6 0 0-16,-3 4 0 15,0 1 0-15,1 0 0 16,2 0 0-16,2 0-1 15,4 4 1-15,2 3-1 16,2 7 0-16,6 0 0 16,2 4 0-16,4 1-1 15,-1 2 1-15,3 0 0 16,5 2 1-16,0-2 0 16,-5 2 1-16,-3 1-1 0,-3 1 1 15,-4 6 2 1,-6 1 0-16,-8 6 1 0,-6 4 0 15,-7 7 1-15,-6 5 0 16,-2 9 0-16,0 0 1 16,3 1-1-16,7-1 0 15,6 3-1-15,7-3 0 16,9-7-2-16,7-7 1 16,6 0 0-16,3-2 0 15,-9-7-1-15,1-5 1 16,2-5 0-16,0-6 0 15,0-13 0-15,0-9 0 16,-7-16-1 0,-6 2 1-16,-6 2-4 15,-2 3 0-15,-2 5-6 16,-1-3 1-16,6 7-10 16,10 0 0-16,3 0-2 15,0 7 1-15</inkml:trace>
  <inkml:trace contextRef="#ctx0" brushRef="#br0" timeOffset="48598.538">17841 5863 49 0,'-24'-24'24'0,"0"-84"-24"15,16 78 24-15,-5-15-24 16,0-12 1-16,-14-18-1 16,-7-5 0-16,-11-2-1 15,-18-5 1-15,-14-2-1 16,-13-1 1-16,-16 15 0 15,-13 21 0-15,-13 16 2 0,-11 22 0 16,-11 25 2-16,-7 17 0 16,7 19 0-16,9 16 1 15,10 21-2-15,11 5 1 16,28 12-4-16,22 4 0 16,24 1-2-16,18-5 1 15,30 2-1-15,28-2 0 16,32-8 0-16,22-13 0 15,28-5 1-15,30-14 0 16,20-15 1-16,17-13 1 16,5-15-1-16,-3-11 1 15,-5-24 0-15,-13-11 0 0,-27-17-2 16,-13-15 1-16,-21-10-1 16,-21-13 1-16,-24-12 0 15,-19-11 1-15,-15 0-1 16,-14-5 1-16,-10 19-4 15,-3 5 1 1,3 14-12 0,-1 23 0-16</inkml:trace>
  <inkml:trace contextRef="#ctx0" brushRef="#br0" timeOffset="49364.511">22693 8067 54 0,'-31'-31'27'0,"-12"-80"-26"15,25 76 28-15,-3-21-33 16,-16-12 1-16,-16-3 1 16,-19-2 1-16,-15 3 3 15,-24 8 0-15,-16 13-2 0,-19 16 1 16,-10 21 2-16,-19 19 0 16,9 22 0-16,-4 18 0 15,12 26-1-15,20 21 0 16,14 9-1-16,29 15 0 15,28-1-1-15,17-27 0 16,55 34-2-16,38-1 1 16,33-18-1-16,41-6 1 15,28-19-1-15,30-19 1 0,16-21-1 16,4-21 0-16,-2-21 1 16,-13-26 1-16,-10-17-1 15,-35-14 1-15,-19-19 0 16,-21-20 0-16,-29-3 0 15,-29-8 0-15,-21 6-4 16,-26 2 1-16,-22 14-9 16,-18 4 1-16,-22 15-3 15,-12 2 1-15</inkml:trace>
  <inkml:trace contextRef="#ctx0" brushRef="#br0" timeOffset="50206.953">21413 9847 33 0,'10'-7'16'0,"9"7"-9"15,-11-2 16-15,2-3-22 16,4-2 0-16,1 4 0 16,4 1 1-16,0 0-3 15,-1-3 0-15,-2 5 0 16,-3 2 1-16,-5 1-6 15,-5 1 0-15,-6 6-5 16,-5-3 1-16</inkml:trace>
  <inkml:trace contextRef="#ctx0" brushRef="#br0" timeOffset="50368.331">21429 9960 30 0,'-3'14'15'0,"6"-12"-12"0,-1-2 25 15,6 3-27-15,5-3 1 16,6 0 0-16,5-5 0 15,2 0-3-15,3 3 0 16,-2-3-3-16,-1 0 1 16,-2-2-8-16,5 5 1 15</inkml:trace>
  <inkml:trace contextRef="#ctx0" brushRef="#br0" timeOffset="52260.975">22392 9626 26 0,'2'-17'13'0,"-2"-6"-12"0,0 23 18 0,-2-5-17 15,-4 5 1 1,-4-2 1-16,-1 2 1 0,-2 0-6 15,-3-3 0-15,0 3 4 16,3 8 0-16,2 1 0 16,1 7 0-16,2 3-2 15,0 2 1-15,3 5 0 16,5 5 0-16,0 2-1 16,2-3 0-16,4 1 0 15,-1 4 0-15,0-4-1 16,1-5 1-16,-4-1-1 15,-2-1 1-15,-2 0 0 16,-1-6 0-16,-2-4 0 16,-1-2 1-16,4-5-1 15,-4-4 0-15,-2-3-1 16,0-3 1-16,-2-1-2 16,2-1 0-16,3-5 0 15,-1 1 0-15,6-5 0 0,6-5 0 16,2 0 0-16,2-2 0 15,3-2 0-15,6-3 0 16,5-5-1-16,2 5 1 16,3 3-4-16,0 2 1 15,-2 2-5-15,-6 2 0 16,0 1-2-16,6 6 0 16</inkml:trace>
  <inkml:trace contextRef="#ctx0" brushRef="#br0" timeOffset="52996.098">22662 9682 41 0,'-3'0'20'0,"-10"17"-19"15,7-15 40-15,1 0-39 16,2 6 1-16,3 6 1 16,3 2 0-16,5 3-6 15,-3 0 1-15,6-3 4 16,2 3 0-16,3 2-2 16,0-2 1-16,-3 0 0 15,-2 2 0-15,-3-2 0 16,-6-5 1-16,-4 0-1 0,-4-2 1 15,-2 0-2-15,0-3 1 16,1 0-6-16,-1-4 1 16,2-3-9-16,-4-2 0 15,2-2-6-15,0-10 0 16</inkml:trace>
  <inkml:trace contextRef="#ctx0" brushRef="#br0" timeOffset="53147.315">22648 9718 26 0,'-8'-3'13'0,"22"-1"-8"0,-9-1 14 0,3 0-19 16,5 0 1-16,8-2-1 15,6 0 0-15,2 0-5 16,3-2 1-16,2-1-4 16,0 3 0-16</inkml:trace>
  <inkml:trace contextRef="#ctx0" brushRef="#br0" timeOffset="53567.621">23085 9536 36 0,'-16'22'18'0,"-24"-4"-16"16,30-13 34-16,-3 5-33 16,2 1 1-16,3 6 0 15,3-3 0-15,5 0-6 16,8-5 1-16,2-2 3 0,6-4 1 15,-3-6-3-15,1-4 0 16,-1-4-1-16,0-6 1 16,3 3-2-16,0-5 1 15,-3 0-1-15,-2 3 1 16,-3 4 0-16,-3 3 1 16,-5 9 0-16,-3 5 1 15,-2-1 1-15,0 6 0 16,-3 6 1-16,0 5 1 15,0 5-1-15,2 5 0 16,-4 18 0 0,-1 0 1-1,1-6-3-15,-1-3 1 0,3-7-2 16,0-7 1-16,3-5-4 16,2-7 0-16,3-2-6 15,8-1245 0-15,0 2475-6 16,8-1244 1-16,5-5-2 15,6-7 0-15</inkml:trace>
  <inkml:trace contextRef="#ctx0" brushRef="#br0" timeOffset="53808.608">23265 9774 26 0,'-3'-5'13'0,"-10"15"-5"16,5-3 24-16,-3 5-29 16,-4 2 0-16,1 7 4 15,1-2 1-15,3 6-10 16,-1-3 1-16,6-8 5 15,2 0 1-15,3-2-2 0,5-3 1 16,3-2-3-16,5-2 1 16,3-3-1-16,3-9 0 15,2-2 0-15,-5-5 1 16,0-1-2-16,-3-6 1 16,-2 0-2-16,-6-5 0 15,-2 0-12-15,-3 5 1 16,-6 2-3-16,-2 10 0 15</inkml:trace>
  <inkml:trace contextRef="#ctx0" brushRef="#br0" timeOffset="57680.258">23855 9195 35 0,'0'0'17'0,"-212"-54"-18"0,135 43 18 16,-34 6-19-16,-21 10 0 15,-29 9 0-15,-6 23 1 16,-16 27 1-16,9 18 1 16,-1 15-3-16,19 25 1 15,24 3 0-15,18 6 1 16,35 3-1-16,28 0 1 16,30 3 0-16,24 2 1 15,31-15-5-15,32 13 0 0,35-3-3 16,36-14 0-16</inkml:trace>
  <inkml:trace contextRef="#ctx0" brushRef="#br0" timeOffset="58476.425">21897 10884 20 0,'-11'-12'10'0,"33"12"-11"16,-7 0 11-16,17 0-10 16,13 0 1-16,16-2-1 15,21-5 0-15,8-2 0 16,8 1 1-16,10-3 0 16,9-6 0-16,2-2 0 15,-8-4 0-15,8-10 1 0,-11-9 0 16,4-3 0-16,-7-7 0 15,1 0 0-15,-8-2 1 16,-8-2 0-16,-3-3 1 16,-18-4-2-16,-11-8 1 15,-5 8-1-15,-10-6 1 16,-12-15-2-16,-9-1 1 16,-9-2-1-16,-11 7 0 15,-7 7 0-15,-19-7 0 16,-2 3-1-16,-8 8 0 15,-6 11-2-15,0 6 0 16,0 17-8-16,9 13 1 0,10 15-1 16,13 10 0-16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8T04:49:56.78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21964 12062 20495 0,'0'0'896'0,"0"0"208"0,0 0-880 0,0 0-224 15,0 0 0-15,0 0 0 0,0 0 1744 0,0 0 304 16,0 0 64-16,0 0 16 0,0 0-352 0,0 0-80 15,0 0-16-15,0 0 0 0,0 0-400 0,0 0-64 0,0 0-32 0,-4-2 0 16,0 1-368-16,-1 1-80 0,-1 1-16 0,0 0 0 16,-2 2-160-16,-1 1-48 0,0 2 0 0,-1-1 0 15,1 1-176-15,0 0-32 0,1 0-16 0,1 0 0 16,0-1 16-16,2 1 0 0,1 0 0 0,1 1 0 16,0 0-160-16,2 0-16 0,0 0-128 0,2-1 192 0,-1 1-64 0,3 0 0 15,0-1-128-15,1 1 192 0,1 0-192 0,1-1 0 16,1 1 128-16,1 0-128 0,1 0 0 0,-1 1 0 15,1 0 0-15,0-1 0 0,0 2 0 0,-2 2 128 16,-2-2-128-16,-1 1 0 0,-1-1 192 0,1 2-16 16,-1 0 0-16,-2 0 0 0,-1-1 80 0,-1 1 0 15,-1-1 16-15,-1 0 0 0,0 0 112 0,-1-1 0 0,-4 0 16 16,-1-1 0-16,0-1-16 0,0 0-16 16,2-4 0-16,-3 1 0 0,0-1-112 0,0 0 0 15,1-2-16-15,1 0 0 0,0-3-240 0,2-1 144 0,-1-1-144 0,1 0 128 16,0 0-128-16,3-2 0 15,-1 0 0-15,3-1 0 0,-1 0-304 0,2 0 16 16,2 0 0-16,0 1 0 16,3 0-1296-16,1 1-256 0,0-1-48 0,1 1-16 15,0 1-1392-15,0 2-288 0</inkml:trace>
  <inkml:trace contextRef="#ctx0" brushRef="#br0" timeOffset="326.31">22169 12217 31967 0,'0'0'704'0,"0"0"128"0,0 0 48 0,10 5 16 0,-10-5-704 0,2 7-192 16,-1 0 0-16,0-2 0 0,1 3 1536 0,-1 1 288 15,-1 1 48-15,1 1 16 0,0 1-480 0,0 2-112 16,-1 1-16-16,0 0 0 0,0 2-672 0,0-1-144 16,0 2-16-16,0 1-16 0,-1-4-112 0,0 2-32 15,0-3 0-15,1-1 0 0,0-1-288 0,0-1 0 16,0-1 128-16,0-2-128 0,0 1 0 0,1-3 0 0,0 0 0 0,-1-6 0 31,0 0-704-31,0 0-64 0,0 0 0 0,0 0 0 16,0 0-2432-16,6-2-480 0</inkml:trace>
  <inkml:trace contextRef="#ctx0" brushRef="#br0" timeOffset="650.79">22203 12194 37951 0,'0'0'832'0,"0"0"192"0,-5-1 16 0,5 1 16 0,-6-3-848 0,6 3-208 0,0 0 0 0,0 0 0 15,-2-5 928-15,2 0 144 0,3 1 16 0,1 0 16 16,1 0-672-16,1 0-144 0,0 1-32 0,3-1 0 0,0 1-256 0,1 1 0 16,0 1 0-16,-1 1 0 0,0 0 0 0,1 2 0 15,0 2 0-15,-1 1 0 0,-1 1 160 0,0 2-160 16,0-2 128-16,-2 3-128 0,-2 0 192 0,-2 2-64 15,0 0 0-15,-2 0 0 0,-2-1 64 0,-1 1 16 16,-1 1 0-16,-1-1 0 0,-1-2 16 0,-1 1 0 16,0 0 0-16,1-1 0 0,0-1-96 0,-1-1-128 15,1 0 176-15,0-2-176 0,2-1 0 0,4-4 0 16,-5 4 0-16,5-4 0 16,0 0-944-16,0 0-288 0,0 0-64 0,0 0-11392 15,0 0-2288-15</inkml:trace>
  <inkml:trace contextRef="#ctx0" brushRef="#br0" timeOffset="1102.94">22543 12236 8287 0,'0'0'368'0,"5"-2"80"0,-2-1-448 0,2-1 0 0,-1-1 0 0,-4 5 0 15,3-5 6144-15,-3 5 1136 0,0 0 224 0,0 0 48 16,0 0-4816-16,0 0-976 0,-2-4-192 0,2 4-32 15,-6-2-640-15,-2 3-128 0,-2 2-32 0,3 0 0 16,-1 2-320-16,0 1-64 0,-1 1-16 0,-1 1 0 16,-1 2-144-16,1 2-16 0,2-2-16 0,0 1 0 0,-1 1-160 0,3 0 0 15,0 1 0-15,2-2 0 0,0 1 0 0,2 0 0 16,1-3 0-16,2 0 0 0,1-2 0 0,-1 0 0 16,2-1 0-16,1-1 0 0,-4-5-160 0,7 3 160 15,1-3-208-15,0-2 80 0,0-1-224 0,-1-2-32 16,3-2-16-16,-1 1 0 0,0-4 0 0,0-1 0 15,-1 0 0-15,0-3 0 0,-1 2 208 0,-1-1 64 16,1 0 0-16,-2 2 0 0,-1 1 128 0,-1 0 0 16,-1 1 0-16,-1 2-128 0,1 1 128 0,-2 6 144 15,0 0-16-15,0 0-128 0,0 0 464 0,0 0-16 16,0 0 0-16,0 0 0 0,0 6-160 0,0 2-32 16,1 0-16-16,0 1 0 0,1 0-240 0,0 0 144 15,1 3-144-15,0 0 128 0,-1-4-128 0,1 2 0 16,0-1 0-16,1 0 0 0,0 0 0 0,0-2 0 15,0 0 0-15,0-2 0 0,1 1 0 0,1-1 0 16,-1-1-160-16,1-1 160 16,-6-3-464-16,8 0 0 0,-1 0 0 0,0-3 0 15,-2 0-1456-15,1-1-304 0,0-1-48 0,0-1-8992 16,-1-1-1792-16</inkml:trace>
  <inkml:trace contextRef="#ctx0" brushRef="#br0" timeOffset="1752.27">22763 12212 9215 0,'0'0'816'0,"0"0"-656"0,0 0-160 0,0 0 0 16,0 0 5200-16,0 0 1008 0,0 0 208 0,0 0 48 16,-2 7-3616-16,0 0-720 0,0-2-144 0,0 1-16 15,1 2-1040-15,0 0-208 0,-1 0-32 0,1 1-16 16,0 1-416-16,1 0-96 0,-2 0-16 0,1 0 0 16,1 1-144-16,-1-1 0 0,0 0 0 0,1 0 0 0,1 0 0 0,-1-3 0 15,-1 0 0-15,1 0 0 0,0-7 0 0,0 0 0 16,0 0 0-16,0 0 0 0,0 0 0 0,0 0 0 15,6 0 0-15,-6 0 0 0,4-4 160 0,0-1-160 16,0 0 192-16,0-4-192 0,1 0 208 0,0-1-64 16,0-1-16-16,0 2 0 0,1-1 0 0,0 0-128 15,0 0 192-15,2 0-64 0,-1 3-128 0,-1-1 0 16,0 1 0-16,0 0 0 0,0 2 0 0,-1 1 0 16,0 0 0-16,-5 4 0 0,0 0 256 0,6-1-48 15,-1 0 0-15,-5 1 0 0,0 0 240 0,5 4 64 16,-1 0 0-16,0 1 0 0,-1 1-128 0,-1 0-32 15,0 0 0-15,-1 1 0 0,0 0-64 0,-1 2-16 16,0-2 0-16,0 0 0 0,-1 0-80 0,1 0 0 16,0-2-16-16,1 0 0 0,-1-5-176 0,0 0 192 15,0 0-192-15,0 0 192 0,2 5-192 0,-2-5 0 0,0 0 144 0,0 0-144 16,0 0 128-16,6-2-128 16,-1-1 160-16,1-1-160 0,-2 0 160 0,0-2-160 0,2 0 160 0,2-4-160 15,0 0 128-15,1 1-128 0,0-2 0 0,-1-1 144 16,0-1-144-16,5-4 0 0,-1 1 0 0,-1 2 0 15,0 2 0-15,-1 1 0 0,0 1 0 0,-1 3 0 16,-2 1 0-16,-1 3 0 0,-6 3 0 0,0 0 0 16,8 0 160-16,-8 0 0 0,6 5 0 0,-2 2 0 15,0 1 256-15,-2-1 48 0,0 2 16 0,0 1 0 16,-2 1-80-16,0 1-16 0,0 0 0 0,0 6 0 0,0-1-128 16,0-1-16-16,-1-3-16 0,1-1 0 0,2 0-224 0,-1-2 144 15,-1 0-144-15,1-1 128 0,1-1-128 0,-2-8 0 16,0 0 0-16,0 0 0 0,0 0 0 0,0 0 0 15,0 0 0-15,0 0 0 16,0 0-832-16,0 0-112 0,0 0-16 0,7-3 0 16,-3-4-1344-16,0 0-256 0,-1-1-64 0</inkml:trace>
  <inkml:trace contextRef="#ctx0" brushRef="#br0" timeOffset="6071">21824 12952 13823 0,'0'0'608'0,"0"-6"128"0,-1 0-592 0,1-2-144 16,0 0 0-16,0 0 0 0,0 1 4544 0,2 0 864 15,-1 1 176-15,0 0 48 0,1 1-3344 0,0 0-672 16,-2 5-128-16,0 0-16 0,2-3-480 0,-2 3-96 15,0 0 0-15,0 0-16 0,0 0-96 0,4 6-16 16,-1 3 0-16,-1 1 0 0,0 4-192 0,-1 3-64 16,0 1 0-16,-2 3 0 0,-1 0-176 0,0 3-32 15,0 0-16-15,-1 2 0 0,0 0-144 0,0 0-16 16,-1 1-128-16,1-2 192 0,1-2-192 0,-1-3 0 16,0-1 128-16,0-2-128 0,1 0 0 0,1-1 0 15,-1-2 0-15,1-2 0 0,0-1 0 0,1-2-128 16,0-3-16-16,0-6 0 15,0 0-1520-15,0 0-288 0,0 0-64 0,6-3-11040 16,-1-2-2224-16</inkml:trace>
  <inkml:trace contextRef="#ctx0" brushRef="#br0" timeOffset="6321.2">22014 12862 22111 0,'0'0'1968'0,"0"0"-1584"0,0 0-384 0,0 0 0 15,0 0 3248-15,0 0 560 0,-4 2 112 0,-1 2 32 16,0 1-1872-16,1 2-368 0,0 3-80 0,1 2-16 0,1 3-848 0,0 3-160 16,-1 1-32-16,1 2-16 15,1 0-304-15,0 2-48 0,0-1-16 0,0 1 0 0,1 1-192 0,0-1 0 16,0-3 128-16,0 1-128 0,-1-2 0 0,1-1 0 16,-1-3 0-16,0-1 0 0,-1-1 0 0,0-1-160 15,-1-3 32-15,0-2 0 16,-1 1-1648-16,0-2-320 0,0-1-64 0,0-1-15440 15</inkml:trace>
  <inkml:trace contextRef="#ctx0" brushRef="#br0" timeOffset="6492">21846 13151 22111 0,'0'0'976'0,"0"0"208"0,0 0-944 0,0 0-240 15,0 0 0-15,0 0 0 0,5 3 3072 0,0 1 576 16,-1-2 128-16,2 3 0 0,1-2-2368 0,2 1-496 0,1-1-80 0,1-1-32 15,0-1-496-15,2 1-112 16,1 0 0-16,0-1-16 0,2-1-176 0,1-1 0 0,-1-1 0 0,1-1 128 16,0-2-128-16,0 0-144 15,1-1 144-15,-2 2-208 16,1-1-960-16,-2 1-192 0,-1 0-48 0,-1 3-9296 0,-1-2-1872 0</inkml:trace>
  <inkml:trace contextRef="#ctx0" brushRef="#br0" timeOffset="6972.4">22257 13103 13823 0,'0'0'1216'0,"0"0"-960"0,0 0-256 0,0 0 0 16,0 0 2656-16,0 0 480 0,0 0 112 0,0 0 16 15,0 0-1616-15,0 0-320 0,-4-1-64 0,4 1-16 0,-5 0-528 0,5 0-96 16,-6 2-32-16,1 1 0 0,1 1-160 0,-1 1-48 16,0-2 0-16,-1 3 0 15,0 0 48-15,1 1 0 0,-1 0 0 0,0 3 0 0,1 0 0 0,-1 2 0 16,-1-1 0-16,1 1 0 0,0-1-80 0,2 1-16 15,1 0 0-15,1-1 0 0,-1 0-144 0,1-2-48 16,1 1 0-16,1-1 0 0,0-2-144 0,1 0 0 16,1-2 0-16,-2-5 0 0,4 5 0 0,-4-5 0 15,7 3 0-15,-1-2 0 0,2-2 0 0,0-3 0 16,0 0 0-16,0-2 0 0,-1-1 0 0,0-1 0 16,0-1 0-16,0-1 0 0,-1-1 0 0,-1 1 0 15,0-1-160-15,0 0 160 0,-2-1-128 0,-1 2 128 16,1 0 0-16,0 0-144 0,-2 2 144 0,1 2 0 15,0 0 0-15,-1 1 0 0,-1 5 0 0,0 0 0 16,0 0 0-16,0 0 0 0,0 0 352 0,0 0 48 16,0 0 16-16,-1 6 0 0,0 0-64 0,1 3-16 15,-1-2 0-15,1 2 0 0,1 0-144 0,0-1-16 16,0 1-16-16,1 0 0 0,0 0-160 0,1-2 0 0,0 0 0 16,0 1 0-16,0-3 0 0,1 1 0 15,1-1 0-15,0-2 0 0,-5-3 0 0,6 4 0 0,0-1-144 16,1-1 144-1,-1-2-1664-15,0 0-208 0,0-4-48 0,0 0-9072 0,-1 0-1808 0</inkml:trace>
  <inkml:trace contextRef="#ctx0" brushRef="#br0" timeOffset="7525.07">22437 13121 5519 0,'0'0'496'0,"2"-5"-496"0,0 1 0 0,0-1 0 16,-1 0 4992-16,-1 5 896 0,1-4 176 0,-1 4 32 0,0 0-3424 0,0 0-688 15,0 0-144-15,0 0-32 0,0 0-720 0,0 0-128 16,0 0-48-16,2 6 0 0,0 3-384 0,-1 1-80 15,-1 2 0-15,0 1-16 0,0 0-256 0,0 1-48 16,0-1-128-16,0 0 192 0,0-2-192 0,0 0 0 16,0-1 0-16,1-1 0 0,0-2 0 0,0 1 0 15,0-3 0-15,-1-5 0 0,0 0 0 0,0 0 0 16,3 5 0-16,-3-5 0 0,0 0 256 0,0 0-32 16,5-1-16-16,1-2 0 0,-1-2 112 0,0-1 0 15,2-2 16-15,4-5 0 0,0-1-144 0,-4 4-16 16,-2-1-16-16,2-2 0 0,0 0-160 0,0-1 160 15,-1 1-160-15,4-7 160 0,-4 6-32 0,-1 6-128 16,-1 0 192-16,0 3-64 0,0 0 64 0,-4 5 16 16,0 0 0-16,0 0 0 0,0 0 96 0,0 0 16 15,0 0 0-15,3 6 0 0,-1 3 0 0,0 1 16 16,-1 0 0-16,0 2 0 0,0 1-160 0,0 1-48 16,0-1 0-16,-1 0 0 0,1-1-128 0,-1-2 0 15,0 0 0-15,1-2 0 0,0-1 0 0,0-1 0 0,-1-6 128 16,0 0-128-16,3 8 0 0,-3-8 0 0,0 0 0 0,0 0 128 15,6 0 16-15,-2-2 0 0,0-2 0 0,1-2 0 16,0-1-16-16,0-3 0 0,0-1 0 0,1-3 0 16,0-1-128-16,0 0 128 0,2-2-128 0,0-1 128 15,1 2-128-15,5-8 0 0,-1 5 0 0,-4 7 0 16,-1 2 0-16,-1 1 128 0,1 2-128 0,-1 3 0 16,1 1 256-16,-1 3-48 0,-1 1 0 0,0 3 0 0,0 1 160 0,-1 4 16 15,-1 2 16-15,0 3 0 0,0 0-48 0,0 4-16 16,-1 1 0-16,1 0 0 0,0 1-144 0,2-2-16 15,-2 0-16-15,1-2 0 0,-1 0-160 0,2-2 128 16,-2-3-128-16,1-1 128 0,1 0-128 0,-2 0 0 16,-1-2 0-16,0-2 0 0,1 0 0 0,-2-1 0 15,-2-5 0-15,0 0 0 16,0 0-752-16,0 0-224 0,0 0-48 0,0 0-13760 16,0 0-2752-16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41:12.3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12025 5266 34 0,'-8'-15'17'0,"-15"-55"-14"0,15 49 17 16,0-10-19-16,-8 1 1 0,-13-6 2 16,-8 6 1-16,-8-1-6 15,-8 10 1-15,-3 4 3 16,-5 8 0-1,-55 18 1 1,13 6 0-16,10 8-1 16,3 8 0-16,8 16-1 15,5 4 1-15,6 11-1 16,13 3 1-16,13 1-3 16,16 2 1-16,15-4-1 15,12 0 0-15,12 1 0 16,20-11 0-16,12-2 0 15,5-5 0-15,17-7 0 16,10-5 0-16,11-11 0 16,-3-10 1-16,8-12-1 15,0-9 1-15,2-4 0 16,-12-6 0-16,-9-13 0 0,-10-3 0 16,-8-12 0-16,-11-4 1 15,-5-8 0-15,-10-6 0 16,-9-1-1-16,-7 3 0 15,-3 0-3-15,-3 9 1 16,-2 12-7-16,2 5 1 16,6 4-8-16,4 5 1 15,-1 5-3-15,17 19 1 16</inkml:trace>
  <inkml:trace contextRef="#ctx0" brushRef="#br0" timeOffset="336.597">12814 5320 30 0,'0'2'15'0,"50"-14"-9"16,-31 7 27-16,4-2-31 15,12 3 0-15,4-3 0 16,4 2 1-16,-6-2-4 16,3 0 1-16,-6 0 1 15,-2 0 1 1,-3-5-11-16,-8 0 0 15,-5 3-3-15,-6 4 1 16</inkml:trace>
  <inkml:trace contextRef="#ctx0" brushRef="#br0" timeOffset="613.979">13084 5094 34 0,'-19'-5'17'0,"1"15"-13"0,12-6 29 0,-2-1-31 15,-2 4 0-15,-3 4 0 16,-3 6 1-16,0 2-4 16,0-1 0-16,0 1 2 15,3 2 1-15,2 1-2 16,1 1 0-16,2-4 0 16,2 2 0-16,4 0 0 15,4-7 0-15,6-2-1 16,6 2 1-16,1-4-1 15,7-3 1-15,4 0-4 16,3-3 0-16,6 1-7 16,2-2 0-16,2-3-1 15,1-5 0-15</inkml:trace>
  <inkml:trace contextRef="#ctx0" brushRef="#br0" timeOffset="1123.589">13817 5094 36 0,'-19'23'18'0,"11"24"-17"0,5-33 36 16,3 3-36-16,0 2 0 15,3 2 0-15,0 5 0 16,-1 2-2-16,1-2 1 15,2-5-1-15,-2-2 1 0,2 2-5 16,-2-7 1-16,0-4-3 16,-3-3 0-16,0-5-3 15,-3-4 1-15,0-3 1 16,1-9 0-16,-1-5 5 16,3-9 1-16,3-8 4 15,2-3 1-15,3-6 3 16,5 0 1-16,3 5 1 15,2 5 0-15,4 9-2 16,-1 5 0-16,0 4-1 16,-3 8 1-16,1 2-2 15,-3 7 1-15,-3 7-1 16,-2 7 0-16,-3 0-1 16,-6 7 1-16,-2 1-2 15,-2 3 1-15,-6 1-1 16,-6-5 0-16,-1-2-1 0,-4-5 1 15,1 0-3-15,-1-4 0 16,6-1-6-16,5-4 0 16,8-3-7-16,10-4 0 15,6-5-2-15,8-2 1 16</inkml:trace>
  <inkml:trace contextRef="#ctx0" brushRef="#br0" timeOffset="1469.096">14372 4939 35 0,'-13'7'17'0,"-14"21"-15"16,20-23 33-16,-4 4-34 16,0 5 1-16,3 5 2 15,1 0 0-15,1 2-5 16,4 2 1-16,2 1 2 15,5-3 1-15,5 3-2 16,1-6 1-16,5-1-1 16,-3-5 0-16,0-5 0 15,3-7 0-15,-3-5-1 16,-2-7 1-16,-3-2 0 16,-3-2 0-16,1-3-1 0,-4-2 1 15,-2 2-2 1,-2 0 1-16,-1 0-4 0,0 5 0 15,1 2-5-15,4 3 0 16,4 2-6-16,4 2 1 16</inkml:trace>
  <inkml:trace contextRef="#ctx0" brushRef="#br0" timeOffset="1903.865">14661 4983 36 0,'5'-2'18'0,"-10"-3"-16"0,2 5 29 0,0 0-29 16,-2-2 0-16,-3 0 2 15,-3 6 0-15,1 1-5 16,-1-5 0-16,3 2 3 15,0 5 1-15,3 3-2 16,2 2 1-16,1 4-2 16,2 0 1-16,5-1-1 15,0-1 0-15,3 2 0 16,0 1 1-16,0-1-1 16,0 5 0-16,-3-4 0 15,1-1 1-15,-4-2 0 16,-2 0 0-16,-5 0 0 0,-3-2 0 15,-2-2 0-15,-1-1 0 16,0-2-1-16,1-2 0 16,-1-3-3-16,6-2 0 15,5 0-4-15,3-5 0 16,5-2-5-16,-1-4 0 16,7-3-2-16,-1-8 1 15</inkml:trace>
  <inkml:trace contextRef="#ctx0" brushRef="#br0" timeOffset="2102.63">14782 5004 30 0,'-13'10'15'0,"5"11"-11"16,8-14 27-16,0 2-29 16,0 3 0-16,3 5 1 15,-1-6 1-15,1 4-5 16,2-1 0-16,-2 2 2 15,0-6 0-15,-3-1-8 16,2-4 0-16,6-3-5 16,-2-2 1-16</inkml:trace>
  <inkml:trace contextRef="#ctx0" brushRef="#br0" timeOffset="2235.226">14790 4929 30 0,'-8'-2'15'0,"6"4"-19"0,7-4 23 16,0 2-26-16,3-5 0 16,3 5-8-16,7-2 1 15</inkml:trace>
  <inkml:trace contextRef="#ctx0" brushRef="#br0" timeOffset="2462.969">15057 4663 39 0,'-5'17'19'0,"8"11"-18"0,-1-18 38 15,-2 8-36-15,0 8 1 0,0 2 0 16,-2 8 1-16,-1-1-7 16,-2 3 1-16,0 4 4 15,-3-2 0-15,0-9-6 16,0-3 1-16,0-2-8 15,0-5 0-15,5 0-5 16,-2-7 1-16</inkml:trace>
  <inkml:trace contextRef="#ctx0" brushRef="#br0" timeOffset="2599.573">14954 5002 29 0,'13'-9'14'0,"19"6"-17"0,-21-1 20 15,2-1-21 1,3-4 1-16,2-1-11 0,9 3 1 16</inkml:trace>
  <inkml:trace contextRef="#ctx0" brushRef="#br0" timeOffset="2776.663">15245 4960 43 0,'-2'44'21'0,"4"-15"-27"0,-4-22 41 0,2 4-35 16,0 1 1 0,2 2 0-16,-2 0 0 15,0 1-3-15,0-4 1 0,0 1-5 16,0-3 0-16,0-1-6 16,6-8 1-16</inkml:trace>
  <inkml:trace contextRef="#ctx0" brushRef="#br0" timeOffset="2972.273">15256 4833 30 0,'3'-5'15'0,"7"7"-12"15,-10-2 22-15,5 3-25 16,-2-1 1-16,0 0-2 15,-1 3 1-15,1-2-5 0,0 1 0 16,-1-1-4-16,6 1 0 16</inkml:trace>
  <inkml:trace contextRef="#ctx0" brushRef="#br0" timeOffset="3421.557">15401 4873 24 0,'6'0'12'0,"-1"9"-11"0,-2-9 17 0,-1 2-17 16,1-2 1-16,0 3 4 15,-1 2 0-15,1-1-6 16,0 1 1-16,-3 7 4 15,2-3 0-15,-2 3 0 16,3 0 1-16,-1-3-2 16,-2 3 0-16,0 2-1 15,3 2 1-15,0 1-1 16,-1-1 0-16,4 1-2 16,-1-3 1-16,0-2-1 15,3-5 0-15,0-3-1 16,0-4 1-16,0-4-1 15,0 1 1-15,5-8-1 16,3-4 0-16,0-1 0 0,0-7 1 16,0-1-2-16,0 3 1 15,-3 0-1-15,-3 2 1 16,1-2-5-16,-3 9 0 16,2 0-8-16,4 5 0 15,2 5-2-15,-1 4 1 16</inkml:trace>
  <inkml:trace contextRef="#ctx0" brushRef="#br0" timeOffset="3782.538">15727 5035 30 0,'24'-7'15'0,"2"-14"-14"0,-18 18 26 0,3-4-27 16,-1-4 1-16,3-6 0 15,-5 1 1-15,0-3-2 16,-5 2 1-16,-3 1 1 16,-3 4 1-16,-2 3 1 15,-3 4 0-15,-2 5 0 16,-4 5 0-16,-2 4 0 16,1 5 1-16,-1 5-2 15,0-2 1-15,5 1-2 16,6 4 1-16,2 1-1 15,3 1 0-15,6-6-1 16,4-3 1-16,6-4-2 0,5-1 1 16,3-3-4-16,2-3 1 15,-2-4-7-15,5-2 1 16,3-3-7-16,-3-2 0 16,-5 0-1-16,-3-12 0 15</inkml:trace>
  <inkml:trace contextRef="#ctx0" brushRef="#br0" timeOffset="81776.075">8498 7890 20 0,'0'0'10'0,"109"21"-10"0,-75-16 11 15,19 9-11-15,16 7 1 16,10 0-1-16,17 3 1 16,12 2-2-16,1 0 1 15,12-7 0-15,17-5 1 16,-3-5-1-16,16-4 0 0,2-3 0 15,14-11 1-15,7-3 0 16,-2 0 0-16,6-4-1 16,-12-15 1-16,4 5-1 15,-6-7 1-15,-6-2-1 16,-15 0 1-16,-10-1245-1 16,-14 2473 0-16,-11-1240 1 15,-5-3 0-15,-13 3 0 16,-5 0 0-16,-16-4 0 15,-8-1 1-15,-16-2 0 16,-16-5 0-16,-13-5 0 16,-16 10 0-16,-16-9 0 15,-21-1 0-15,-16-11-1 16,-19 0 0-16,-26-5-1 16,-10 14 1-16,-22 0-1 15,-18 10 0-15,-16 2 0 16,-11 16 1-16,-23 10-1 15,-14 11 1-15,-7 10-1 0,-3 12 1 16,-3 11-1-16,2 8 1 16,12 14-2-16,-1 20 1 15,8 11 0-15,27 3 0 16,18 11 0-16,19 6 0 16,32-2-1-16,28-2 1 15,30 0-1-15,26 2 0 16,27 4 0-16,23 3 0 15,17-7-1-15,25 0 1 0,22-2-1 16,16-5 1-16,24-7-1 16,5-12 1-16,18-12-2 15,6-9 1-15,5-9-2 16,11-10 0-16,2-11-3 16,16-10 0-16</inkml:trace>
  <inkml:trace contextRef="#ctx0" brushRef="#br0" timeOffset="85197.847">10385 8339 22 0,'-11'5'11'0,"19"16"-3"0,-2-14 11 0,-1 5-17 15,3 7 1-15,0 0 2 16,0 0 0-16,2-12-6 16,1 4 0-16,2 1 4 15,-2 0 1-15,-1 2-2 16,-2-5 1-16,3-4-2 15,-3-5 1-15,2-12-1 16,3 15 0-16,-2-6-1 16,2-6 1-16,1-8-1 15,-4 3 1-15,-2 0-1 0,0 5 0 16,0 4 0-16,0 5 1 16,0 2-1-16,0 6 0 15,2-1 0-15,1 2 0 16,-1-2 1-16,4 0 1 15,-4-2 0-15,-2-1 1 16,3-1-1-16,-1-3 0 16,1-5 1-16,0-7 0 15,-1-2-2-15,1-5 1 16,-1-2-1-16,1 2 1 16,-3 1-1-16,0 4 0 0,0-3-4 15,0 1 1-15,-3 4-6 16,0 2 0-16,8 3-7 15,-2 7 1-15</inkml:trace>
  <inkml:trace contextRef="#ctx0" brushRef="#br0" timeOffset="85513.887">11113 8222 37 0,'-11'4'18'0,"-21"11"-15"16,24-8 28-16,-2 4-30 16,-4 4 0-16,4-1 0 15,-1 0 1-15,6 2-3 16,2 3 1-16,3 0 2 0,3 0 1 16,2-3-1-16,6-2 0 15,-1-4-1-15,1-3 1 16,0-5 0-16,-1-7 0 15,1-2-1-15,-1-4 0 16,-2-4-1-16,-5 4 1 16,2-1-4-16,-2-2 1 15,2-3-5-15,0-1 0 16,3-1-7-16,3 5 0 16</inkml:trace>
  <inkml:trace contextRef="#ctx0" brushRef="#br0" timeOffset="85813.54">11269 8189 37 0,'-3'21'18'0,"-2"12"-13"15,5-24 27-15,0 8-29 16,0-5 0-16,0 2 1 16,2 0 1-16,1 2-7 15,0-2 1-15,-1 0 3 16,-2-2 1-16,3-2-2 15,-3-6 1-15,0-4-1 16,0-7 0-16,3-2-1 16,-1-1 1-16,3-4-1 15,1-2 0-15,2-3-1 16,0 0 1-16,0-7-3 16,2 5 1-16,1-2-3 0,2 2 1 15,3 2-5-15,0 2 0 16,0 8-5-16,-1-1 1 15</inkml:trace>
  <inkml:trace contextRef="#ctx0" brushRef="#br0" timeOffset="86443.341">11504 8302 35 0,'3'0'17'0,"5"-14"-14"16,-3 9 28-16,0-7-30 16,1-4 1-16,1-1 0 15,-1-2 1-15,2 1-4 16,-3-1 0-16,-2 2 3 16,-1 3 0-16,-2 5-1 15,-2 2 0-15,-1 4 0 16,0 8 1-16,1 0-2 15,-1 4 1-15,0 3 0 16,1 2 0-16,-1 5-1 16,0 0 1-16,3 0-1 15,0-1 1-15,0-1 0 16,0-3 1-16,0-2-1 0,0-1 0 16,0-1 0-16,0-1 0 15,3 1-1-15,-3-3 1 16,3 0-1-16,-1-3 0 15,1-1 0-15,0-1 1 16,-1 1-1-16,1-3 0 16,2 0 0-16,3 2 0 15,-2 0 0-15,-1 3 0 16,0 0 0-16,0-1 0 16,1 3 0-16,-1 3 0 15,0-1 0-15,-2 1 1 0,-3 1-1 16,0-1 1-16,-3-1 0 15,-2 1 0-15,0-1 0 16,-3-2 1-16,0-2-1 16,0-3 0-16,0-2 0 15,3-2 0-15,-1-3-3 16,4-2 1-16,2-2-7 16,0-1 0-16,5-2-7 15,8 3 1-15,0-3-2 16,3 3 0-16</inkml:trace>
  <inkml:trace contextRef="#ctx0" brushRef="#br0" timeOffset="86804.851">11647 8384 35 0,'3'2'17'0,"15"-16"-16"16,-10 7 35-16,0 0-34 0,3-2 0 15,-1-5 2-15,3-3 1 16,-2-4-6-16,-3 2 1 16,-3-2 3-16,1 5 1 15,-4 1-2-15,-2 4 1 16,-2 4-1-16,-4 4 0 16,1 3 0-16,-3 7 1 15,-3 0-1-15,1 8 0 16,-1 10 1-1,6 4 1-15,5-3-1 16,5-3 1-16,6-2-2 16,2-4 1-16,3-6-1 15,2-6 1-15,6-3-6 16,3-4 1-16,-1-3-10 16,1-2 1-16,2 0-7 15,2-2 0-15,4-10-1 16,-6-4 0-16</inkml:trace>
  <inkml:trace contextRef="#ctx0" brushRef="#br0" timeOffset="139937.746">20016 6310 37 0,'-48'-73'18'0,"-66"9"-19"0,69 41 19 15,-15-20-18-15,-28 1 0 16,-18-5 0-16,-34 0 0 0,-16 7-1 16,-24 0 1-16,-24 7 0 15,-18 7 0-15,-8 12 0 16,-6 9 1-16,1 10 0 16,2 12 0-16,11 13 0 15,10 22 1-15,16 9-1 16,30 5 1-16,23 7-2 15,32 9 1-15,29 8-1 16,26-1 1-16,35 10-1 16,29 2 0-16,40-2 0 15,34-5 1-15,45-5 0 16,39-7 1-16,33-16-1 16,28-12 1-16,25-16 0 15,4-12 0-15,22-14-1 16,3-24 0-16,-20-5 1 15,-1-13 0-15,-30-10-1 16,-29-17 1-16,-32-4-1 16,-34-2 1-16,-34 2-1 15,-30-3 1-15,-28-7-2 16,-30 1 1-16,-29-3-3 0,-21 10 1 16,-24 4-4-16,-18 2 0 15,-6 13-8-15,-18 8 0 16,0 1 0-16,7 2 0 15</inkml:trace>
  <inkml:trace contextRef="#ctx0" brushRef="#br0" timeOffset="144094.174">19791 7041 28 0,'-5'19'14'0,"7"-7"-6"0,-2-8 14 31,0 15-20-31,0 2 1 16,3-2 0-16,2 2 0 15,0-4-5-15,1-10 1 16,-1 5 2-16,3-5 1 0,0-7-2 15,0-7 1 1,13-29-1 0,-2 1 0-16,-1 9 0 15,-2 3 1-15,-3 6-2 16,-2 10 1-16,-1 5 0 16,-2 7 0-16,0-1 0 15,0 6 0-15,0 1 1 16,0 4 0-16,0 1 0 15,0 3 0-15,2-3 0 16,1 1 1-16,2-5 0 16,0-5 1-1,11-22-1 1,3-6 1-16,-6 2-1 16,-5-2 0-16,0-2 0 0,-3-1 0 15,0 1-2-15,0 2 1 16,-2 2-8-16,0 2 1 15,4 6-8-15,4 3 1 16,-3 4-1-16,0 1 1 16</inkml:trace>
  <inkml:trace contextRef="#ctx0" brushRef="#br0" timeOffset="144424.85">20489 6855 27 0,'-23'5'13'0,"-7"14"-9"0,22-12 25 0,-5 2-28 16,0 5 1-16,0 3-1 15,2 2 1-15,3 2-3 16,3-2 0-16,5 0 2 16,5-5 1-16,3-3-1 15,3-1 0-15,-1-3 1 16,4-2 0-16,-4-1 0 15,1-4 0-15,2-7-1 16,-2-2 1-16,2-5-1 16,0 0 1-16,-2-1-2 15,-3-1 0-15,-3 2-3 16,0-3 1-16,0 1-5 16,-2-5 1-16,5 7-6 15,0 4 0-15</inkml:trace>
  <inkml:trace contextRef="#ctx0" brushRef="#br0" timeOffset="144725.169">20659 6862 33 0,'-8'22'16'0,"5"3"-13"0,3-17 26 15,0 3-27-15,-3 3 0 16,3 0 0-16,0 3 1 0,0-1-5 15,0 1 1-15,-2-3 2 16,2-5 0-16,0 1-1 16,0-8 1-16,0-2-1 15,5-7 1-15,0-5-1 16,3-4 1-16,0-1-1 16,0-4 1-16,3-2-1 15,-1-3 0-15,4 2-1 16,-1 1 1-16,3 4-3 15,-3 5 0-15,0 2-5 16,0 5 1-16,1 2-5 16,-4 5 1-16</inkml:trace>
  <inkml:trace contextRef="#ctx0" brushRef="#br0" timeOffset="145326.285">21016 6775 29 0,'3'-4'14'0,"-14"4"-11"0,8 2 23 15,-2 0-25-15,0 1 0 32,-1 16 2-32,1-1 0 15,5 4-4-15,0-1 1 16,5-2 2-16,-2 2 1 15,2 0-1-15,1 2 0 0,-4-1-1 16,1-4 1-16,-6-1 0 16,1-3 0-16,-4-2 0 15,-4-3 0 1,-3-4 0-16,-9 0 0 0,6-3-1 16,3 0 1-16,3 1-3 15,4-6 1-15,9-6-1 16,8 2 0-16,4-5-1 15,1 0 0-15,8-2 0 16,-3-5 1-16,1 0 0 16,1-4 0-16,-2-3 1 15,-2 3 0-15,-6 4 0 16,-2 0 0-16,-6 2 0 16,-5 3 1-16,-5 5 0 15,-3 4 0-15,0 5 0 16,0 3 0-1,0 18 1 1,5 2 0-16,3 1 0 0,6-1 0 16,2-1 0-16,5 6 1 15,3-7-1-15,5-5 0 16,0-4-1-16,0 2 0 16,0-9-2-16,1-3 1 15,-4-2-5-15,3-4 1 16,3-6-8-16,3 3 0 15,-4 2-3-15,-7-4 0 16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48:02.8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21709 9433 27 0,'-37'-54'13'0,"-26"-28"-15"0,41 51 14 16,-4-9-13-16,-8-12 1 15,-14-18-1-15,-5-13 0 16,-18-8 1-16,-14-10 1 16,-16-8-1-16,-23-1 0 0,-24 4 1 15,-19-5 0-15,-13 20 2 16,-13 8 0-16,-5 18 0 15,-3 18 0-15,-3 14 0 16,3 19 0-16,-6 16 0 16,1 24 0-16,-11 25-3 15,-3 25 1-15,-2 32-2 16,-3 21 0-16,3 26 1 16,10 22 1-16,17 9 0 15,7 16 0-15,29 12 0 16,11 14 1-16,21 3 0 15,18 13 0-15,22 5-1 16,26 10 1-16,29 7-2 16,24-3 1-16,22 12-1 15,31 5 1-15,18-4-2 0,32 1 1 16,24-18-1-16,22-17 1 16,23-28-1-16,24-7 1 15,13-24-1-15,13-30 1 16,14-23 0-16,10-27 0 15,13-23-1-15,6-23 1 16,10-22 0-16,8-26 1 16,6-13-1-16,4-25 1 15,-7-20-1-15,5-17 1 16,-13-7 0-16,-5-26 0 16,-14-9 0-16,-18-12 0 0,-8-11 0 15,-19-13 0-15,-21-4 1 16,-10-12 0-16,-14-19 0 15,-18-23 0-15,-11-10 0 16,-15-11 0-16,-27-12-1 16,-21 0 1-16,-24-5-2 15,-27-12 0-15,-28-7-3 16,-20-4 1-16,-20 4-4 16,-21-7 0-16,-17 12-2 15,-15 7 0-15,8 31-4 16,2 28 0-16,14 33 1 15,16 39 0-15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49:08.78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8247 8847 25 0,'-82'-80'12'0,"-37"45"-12"16,87 33 12-16,-5 2-12 15,-2 4 0-15,-9 13-1 0,-2 11 1 16,-6 24-1-16,3 21 1 16,-5 21-1-16,5 33 1 15,-3 21-1-15,6 26 1 16,0 19-1-16,-8 26 1 16,10 28 0-16,11 21 1 15,11 19-1-15,15 7 1 16,14-12 0-16,15-28 0 15,9-35 0-15,-4-27 0 16,4-32-1-16,7-19 0 0,11-28 0 16,0-23 0-16,13-20-1 15,1-20 1-15,-9-24 0 16,3-22 0-16,8-23 0 16,10-30 1-16,3-22-1 15,0-23 0-15,-10-26 1 16,2-9 0-16,3-33 0 15,-11-12 0-15,-5-28-1 16,-6-24 1-16,-7-19-1 16,-11-6 0-16,-8 8-1 15,-13 22 1-15,-8 21 0 16,0 15 0-16,-2 8-3 16,2 15 0-16,5 2-4 15,16-2 1-15</inkml:trace>
  <inkml:trace contextRef="#ctx0" brushRef="#br0" timeOffset="947.134">20926 3838 36 0,'-53'-92'18'0,"-69"31"-18"0,75 45 18 0,-38-22-22 15,-47-4 1 1,-46-3-3-16,-65 3 0 0,-53 2 7 16,-43 2 0-16,-29 7-3 15,-7 8 0-15,7-1 3 16,24 6 1-16,10 18 1 15,14 0 1-15,27 25-1 16,23 30 1-16,26 13-2 16,27 12 0-16,51 23-2 15,41 3 0-15,43 5-1 16,37 11 0-16,45 12-1 16,45-2 0-16,43 4 0 15,36-2 0-15,32-19-1 16,42-9 1-16,27-16 0 15,45-18 0-15,24-20 1 16,16-24 0-16,12-25 1 16,-2-13 0-16,-2-20 0 0,-22-29 1 15,-23-12 0-15,-24-6 1 16,-22-13 0-16,-18-15 0 16,-24-8 0-16,-29-7 1 15,-23-14-1-15,-27 7 0 16,-24-12-1-16,-24 10 1 15,-21 4-4-15,-19 14 1 16,-18 20-7-16,-24 8 1 16,-20 20-2-16,-9 9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49:57.6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19709 7001 30 0,'-58'-94'15'0,"-46"-49"-16"0,67 112 16 16,-34-18-15-16,-38-17 0 15,-28-7-1 1,-51-2 1-16,-34 9-1 0,-51 2 1 15,-39 8-1-15,-40 2 1 16,-34 11-1-16,-22 13 1 16,-12 9-1-16,-12 7 1 15,-4 11-1-15,-3 10 1 16,2 17-1-16,8 6 1 16,14 20-1-16,24 27 1 15,20 13 0-15,17 6 0 0,33 19 0 16,41 12 0-16,47-9-1 15,45 4 0-15,53-9 0 16,48-7 0-16,53-2 0 16,42 6 1-16,52 3 0 15,49-10 1-15,55-1 0 16,56 6 1-16,60-9 0 16,53-15 0-16,43-18 0 15,37-17 1-15,23-23-1 16,6-16 1-16,11-17-1 15,-4-29 0-15,-12-8 0 16,-22-13 0-16,-15 1 0 16,-22-8 0-16,-36-13 0 15,-30-1 0-15,-48 8 0 16,-41-3 0-16,-54-7-1 16,-47-3 1-16,-38-4-2 0,-36 0 0 15,-35-11-2-15,-26-11 1 16,-29 6-4-16,-22-5 0 15,-13 7-4-15,-10 6 1 16,-8 6-2-16,10-12 0 16</inkml:trace>
  <inkml:trace contextRef="#ctx0" brushRef="#br0" timeOffset="5690.483">19558 8577 31 0,'-53'-21'15'0,"-16"2"-14"16,53 7 15-16,-15-4-15 16,-14-3 0-16,-27-7 1 15,-23 3 0-15,-35-3-2 16,-20 2 0-16,-28 5 2 15,-18-2 1-15,-13 2-1 16,-13-7 1-16,-11 1-1 16,-10-4 0-16,-16 6 0 15,-16-1 0-15,-14 6-1 16,-18 3 0-16,-21-1-1 16,0 4 0-16,3 3-1 15,-1 6 1-15,6 8 0 0,5 5 0 16,14 6-1-16,12 19 1 15,9-2-1-15,18 14 1 16,21 0-1-16,24 5 1 16,24-5-1-16,26 0 1 15,32 0-1-15,27-5 1 16,23-2-1-16,27 7 1 0,29 3-1 16,29 16 1-16,32 2-1 15,26 5 1-15,40 4 0 16,26-1 0-16,43 1-1 15,34 1 0-15,37-15 2 16,37-4 0-16,35-5 0 16,28-14 0-16,19-9-1 15,22-10 0-15,12-16 0 16,12-10 1-16,4-9-2 16,-2-10 1-16,-8-9-1 15,-11-4 1-15,-13-5 1 16,-16-8 0-16,-34 3 0 15,-24-2 1-15,-34-10-1 16,-35-2 1-16,-32-3-1 16,-42 3 1-16,-29-17-3 15,-37-9 1-15,-34-7-1 16,-35 0 1-16,-37-7-2 16,-37 0 1-16,-26 9-3 15,-32 5 0-15,-11 21-5 16,-13 15 0-16,-5 1-2 0,10 8 0 15</inkml:trace>
  <inkml:trace contextRef="#ctx0" brushRef="#br0" timeOffset="6681.669">19129 10047 40 0,'-68'-33'20'0,"-51"0"-20"0,89 17 20 16,-12-8-20-16,-16-2 0 15,-19-7 0-15,-15-7 0 0,-25 0 0 16,-23-4 1-16,-32 1 0 15,-32-1 1-15,-23-4-1 16,-25 4 1-16,-18 1 0 16,-10 3 1-16,-8-2-1 15,-9 5 1-15,-12 4-2 16,-17 4 0-16,-12 11-1 16,-17 6 0-16,-15 9-1 15,-11 15 1-15,0 19-2 16,0 9 0-16,13 9 1 15,16 10 1-15,11 12 0 16,34 13 0-16,26 1 0 16,35 9 1-16,29 2-1 15,37 1 0-15,35 6-1 16,34 1 0-16,31 9 0 16,33-3 1-16,36 8-1 15,45-3 0-15,38 0 0 16,55-9 1-16,42-7 0 0,51-10 1 15,52-16-1-15,46-19 0 16,42-14-1-16,34-14 1 16,29-21 0-16,22-17 0 15,-1-12-1-15,3-15 1 16,-10-6 0-16,-6-21 0 16,-5 0 1-16,-5-7 1 15,-24-7 0-15,-29 5 0 16,-30 0 1-16,-28-1 0 15,-32 4 0-15,-43-1 0 0,-39 4-1 16,-37 4 1-16,-32 1-2 16,-35-9 1-16,-31-2-1 15,-34-17 0-15,-33-21-2 16,-33-11 0-16,-33-13-3 16,-23 8 0-16,-19 14-5 15,-10 14 1-15,-14 16-6 16,6 19 0-16</inkml:trace>
  <inkml:trace contextRef="#ctx0" brushRef="#br0" timeOffset="8605.72">20132 6973 35 0,'-16'0'17'0,"53"0"-21"15,-23-2 18-15,12-3-15 16,14-2 0-16,2 0-2 15,11 2 0-15,0-2 0 16,0 2 1-16,-3-4-6 16,-8 0 1-16</inkml:trace>
  <inkml:trace contextRef="#ctx0" brushRef="#br0" timeOffset="8754.921">20235 7088 31 0,'22'10'15'0,"65"-6"-32"0,-55-6 29 15,18 0-22-15,8-8 0 16</inkml:trace>
  <inkml:trace contextRef="#ctx0" brushRef="#br0" timeOffset="9189.755">21034 6700 46 0,'-15'-19'23'0,"17"8"-35"0,3 6 46 0,9 2-37 16,7 1 1-16,5 0-2 15,1 4 0-15,-1 5 3 16,-5 3 1-16,-5 4-4 16,-8 5 0-16,-8-3 1 15,-5 3 0-15,-3 2 1 16,0-5 0-16,5 3 1 16,6-2 1-16,5-3-1 15,8-5 1-15,8-2 0 16,5 0 0-16,3-2 0 15,-1 0 0-15,-4 2 0 16,-3 2 0-16,-6 5 1 0,-7 0 1 16,-6 5 0-1,-10 2 1-15,-6-2-1 0,-5 2 1 16,-5-4-1-16,5-1 0 16,-2 1-5-1,-1 2 1-15,1-1-7 0,-1 4 0 16,1-6 0-16,2-2 0 15</inkml:trace>
  <inkml:trace contextRef="#ctx0" brushRef="#br0" timeOffset="9638.834">21913 6702 45 0,'-32'-30'22'0,"24"25"-35"15,11 0 49-15,5 5-39 16,5-4 1-16,5 4-2 16,6 0 1-16,0 0 4 15,-3 2 0-15,-8 5-3 16,-7 3 0-16,-9 4 1 15,-5 2 1-15,-8 1-1 16,0-3 0-16,3 0 0 0,3 0 1 16,2-2-1-16,5-3 1 15,6 1 0-15,2-1 0 16,3 3 0-16,0-3 0 16,2 3 0-16,-2 0 1 15,0 2-1-15,-2 0 1 16,-9 2 0-16,-2 3 0 15,-6 2 0-15,-7 3 0 16,-1-1 0-16,1 1 1 16,-6-1-3-16,-5 1 0 15,-3-1-6-15,0 3 0 0,-2 3-3 16,-1 3 0-16</inkml:trace>
  <inkml:trace contextRef="#ctx0" brushRef="#br0" timeOffset="10061.683">20585 8506 51 0,'-19'5'25'0,"32"-12"-44"0,-5 2 53 0,11-2-41 16,10-2 0-16,11 2-5 15,5 0 0-15,7 0 10 16,1 0 0-16</inkml:trace>
  <inkml:trace contextRef="#ctx0" brushRef="#br0" timeOffset="10225.453">20630 8734 33 0,'-8'10'16'0,"37"-10"-26"15,-13-5 29-15,13-2-28 16,8 0 0-16,18-2-5 16,6-5 0-16</inkml:trace>
  <inkml:trace contextRef="#ctx0" brushRef="#br0" timeOffset="10660.324">21452 8281 46 0,'-13'-5'23'0,"24"7"-37"0,-3 1 47 0,2-1-34 15,1 5 0-15,-3 0-1 16,0 2 0-16,-6 6 2 15,-2 1 1-15,0 0-2 16,3 1 0-16,0-1 0 16,5 1 1-16,2-5 0 15,1-3 1-15,2 0-1 16,0-1 0-16,0-4 0 16,1 1 0-16,-1 0 0 15,0-3 1-15,-2 7-1 16,-3 1 1-16,-8 6 0 15,-6-1239 0-15,-9 2486 0 16,-9-1237 1-16,-8 5-1 16,3-1 0-16,-3-2-1 15,0-2 0-15,3 0-4 16,3-2 1-16,2-5-7 0,13-3 0 16,11-7-2-16,11-6 1 15</inkml:trace>
  <inkml:trace contextRef="#ctx0" brushRef="#br0" timeOffset="11050.531">21923 8328 41 0,'-5'-7'20'0,"24"14"-31"0,-9-7 43 0,6 0-33 16,5 0 1-16,0 0-1 15,-2 0 1-15,-3 2 0 16,-6 3 0-16,-10 4-1 16,-5 8 0-16,-8 1 0 15,-6-1 0-15,1 4 0 16,-1 0 0-16,6 0 1 16,5-4 0-16,5-3 0 15,9-7 1-15,7-5-1 16,0-2 1-16,0 0-1 15,-2 0 1-15,0 3 0 16,-6 1 0-16,-5 6 1 16,-5 2 0-16,-6 6 0 15,-7 1 0-15,-6 2-1 16,-3 5 1-16,3 0-4 16,-5 0 1-16,-2 2-5 0,-1 0 1 15,0-2-7-15,3-5 1 16</inkml:trace>
  <inkml:trace contextRef="#ctx0" brushRef="#br0" timeOffset="11561.175">20534 10160 43 0,'19'-17'21'0,"42"1"-42"0,-35 6 39 0,14-1-24 15,5-1 0-15,5 2-9 16,-2 6 1-16</inkml:trace>
  <inkml:trace contextRef="#ctx0" brushRef="#br0" timeOffset="11730.194">20611 10397 31 0,'3'-7'15'0,"60"-9"-40"16,-34 4 27-16,19-2-7 16,10-3 0-16</inkml:trace>
  <inkml:trace contextRef="#ctx0" brushRef="#br0" timeOffset="12174.896">21362 9908 47 0,'-45'5'23'0,"64"-10"-34"0,-3 5 47 16,2-2-37-16,6 2 0 15,5 4-1-15,3 8 1 0,-3 0 0 16,-5 7 0-16,-8 4-2 15,-8 3 1-15,-8 0 0 16,0-5 1-16,-5 5 0 16,-1-7 0-16,1-5 1 15,0-2 0-15,2-3-1 16,0 1 1-16,1-6 0 16,2-1 0-16,2-1-1 15,4 0 1-15,2 5 0 16,0 0 1-16,2 0 0 15,-2 8 0-15,-3-1 1 16,-5 2 0-16,-5 8-1 16,-8 4 1-16,-6 0-1 15,3 0 0-15,-7 1-2 16,-7-4 0-16,7-1-4 16,4-5 1-16,6-7-6 15,10-8 1-15,11-6-2 16,8-8 0-16</inkml:trace>
  <inkml:trace contextRef="#ctx0" brushRef="#br0" timeOffset="12613.238">21892 9934 49 0,'-45'9'24'0,"26"-16"-37"0,19 7 52 0,5-2-41 16,3-3 1-16,6 5-1 16,1 3 0-16,4 4 2 15,-3 4 1-15,-3-4-2 16,-2 1 0-16,-6 3 0 16,-2 3 0-16,-6 0 0 15,0 3 0-15,1-3 0 16,2-2 0-16,2 0 0 15,6-5 0-15,5-5 1 16,3 0 0-16,3 1 0 16,-1-1 0-16,-2 3 0 15,-2 2 1-15,-4 0 0 16,-5 2 1-16,-5 3 0 16,-8 0 1-16,-7 7 0 15,-9 2 0-15,-8 2-2 16,-8 3 1-16,-13 7-4 0,-10 5 1 15,-3-5-9-15,5-5 0 16,21-5-3-16,14-16 0 16</inkml:trace>
  <inkml:trace contextRef="#ctx0" brushRef="#br0" timeOffset="35040.582">16714 5684 38 0,'-133'-242'19'0,"-33"49"-20"0,100 144 20 0,-19-5-18 16,-31-3 0-16,-17 10-1 15,-15 14 1 1,-3 24-1-16,-21 16 1 0,0 40 0 16,-13 45 1-16,-5 60 0 15,-17 70 0-15,-2 76 0 16,0 76 1-16,5 80 0 16,27 85 0-16,50 49 0 15,37 32 1-15,61 37-1 16,53-41 0-16,55-42-1 15,32-36 1-15,30-67-3 16,-4-62 0-16,14-73-1 16,-8-47 1-16,5-53-2 15,0-51 1-15,-26-41-2 16,-3-45 1-16,-8-45-1 16,-13-50 0-16,-5-62-1 0,-17-51 1 15,6-43 0-15,19-18 0 16,15-18 2-16,-10-2 0 15,-8-10 1-15,-13-40 1 16,-16-33 1-16,-19-52 1 16,-10-44 0-16,-6-42 0 15,3-17 0-15,0 4 0 16,3 3-1-16,-6 52 1 16,-10 49-2-16,-8 45 1 15,-6 26-1-15,1 25 0 0,0 8 0 16,2 0 0-16,-3 2-1 15,9-5 0-15,-1-7-1 16,6 10 1-16,-5-3-1 16,-9 24 1-16,-12 28-2 15,-9 28 0-15,-5 28-2 16,3 27 0-16,-8 18-6 16,-3 19 0-16,-10 14-4 15,-6 21 1-15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52:04.52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10898 10461 20 0,'95'-54'10'0,"22"56"-10"0,-70-7 11 0,30-4-11 15,29-5 0-15,40-3 0 16,36-4 1-16,27-14-1 16,32-5 0-16,18 7 1 15,6 0 0-15,-6 5 0 16,-2 2 0-16,-6 0 0 16,11 7 1-16,-3-2-1 15,-5 5 0-15,27 9 0 16,5-3 1-16,23 5-1 15,6 5 1-15,0 5 0 16,16 9 0-16,-11-2-1 16,-3 0 1-16,-20 0-1 15,-14 6 1-15,-19-1-1 16,-15 4 0-16,-24-2-1 16,-16 0 0-16,-27 2 0 15,-23-2 0-15,-13-5 0 16,-17 0 1-16,-26 0-1 15,-13 0 1-15,-15-5-1 0,-15-1 1 16,-15-1 0-16,-8-3 0 16,-7-4-1-16,-9 3 1 15,-3-3-2-15,-5 0 1 16,-5 0-6-16,-8 0 1 16,-10 2-4-16,-17-7 0 15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09.86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6 1 9671 0 0,'0'0'748'0'0,"0"0"-225"0"0,0 0 885 0 0,0 0 435 0 0,0 2 1368 0 0,-2 9-1426 0 0,5 83 3399 0 0,0-69-4718 0 0,-1 12 146 0 0,-1-1 1 0 0,-2 1-1 0 0,-1-1 0 0 0,-2 1 0 0 0,-2 0-612 0 0,6-36 168 0 0,0-1-21 0 0,0 0-3 0 0,0 0 0 0 0,0 0 0 0 0,0 0 0 0 0,0 0 0 0 0,0 0-12 0 0,0-6 5 0 0,11-30 71 0 0,-9 31-198 0 0,0 1-1 0 0,0-1 0 0 0,0 1 0 0 0,1-1 1 0 0,0 1-1 0 0,0 0 0 0 0,0 0 0 0 0,1 0 1 0 0,-1 0-1 0 0,1 1 0 0 0,0-1 0 0 0,0 1 0 0 0,0 0 1 0 0,0 0-1 0 0,1 1 0 0 0,-1-1 0 0 0,1 1 1 0 0,-1 0-1 0 0,1 0 0 0 0,0 0 0 0 0,0 1 1 0 0,0 0-1 0 0,0 0 0 0 0,0 0 0 0 0,0 0 1 0 0,0 1-1 0 0,0 0 0 0 0,6 0-9 0 0,43 9 0 0 0,-51-8 2 0 0,-1 0 0 0 0,1 0 0 0 0,0 1 0 0 0,-1 0 0 0 0,1-1 0 0 0,-1 1 0 0 0,0 0 0 0 0,1 0 1 0 0,-1 0-1 0 0,0 0 0 0 0,0 0 0 0 0,0 1 0 0 0,-1-1 0 0 0,1 1 0 0 0,-1-1 0 0 0,1 1 0 0 0,-1 0 0 0 0,0-1 0 0 0,0 1 0 0 0,0 0 0 0 0,0 0 0 0 0,0 0 0 0 0,-1 0 0 0 0,1 0 0 0 0,-1 0 0 0 0,0 1-2 0 0,0 0 23 0 0,0 0 0 0 0,-1 0 0 0 0,1 0 0 0 0,-1 0 0 0 0,0 0 0 0 0,0 0 0 0 0,-1 0 1 0 0,1 0-1 0 0,-1 0 0 0 0,0-1 0 0 0,0 1 0 0 0,0-1 0 0 0,0 1 0 0 0,-1-1 0 0 0,1 0 0 0 0,-1 0 0 0 0,0 0 0 0 0,0 0 0 0 0,0 0 0 0 0,0-1 0 0 0,0 1 0 0 0,-1-1 0 0 0,1 0 0 0 0,-1 0 0 0 0,1 0 0 0 0,-1 0 0 0 0,0-1 0 0 0,0 0 0 0 0,0 1 0 0 0,0-1 0 0 0,0-1 0 0 0,0 1 0 0 0,0-1 0 0 0,0 1 0 0 0,0-1 0 0 0,0 0 0 0 0,0-1 0 0 0,-4 0-23 0 0,-61-3-417 0 0,65-3-6138 0 0,7 0 4991 0 0</inkml:trace>
  <inkml:trace contextRef="#ctx0" brushRef="#br0" timeOffset="249.98">342 205 8287 0 0,'0'0'639'0'0,"0"0"-148"0"0,0 0 915 0 0,0 0 444 0 0,0 0 86 0 0,1 18 3417 0 0,7 67-1092 0 0,-21-63-4774 0 0,12-21 135 0 0,0-1-718 0 0,-3-1-309 0 0</inkml:trace>
  <inkml:trace contextRef="#ctx0" brushRef="#br0" timeOffset="505.26">365 36 11975 0 0,'-16'7'1367'0'0,"-17"11"8428"0"0,24-4-8869 0 0,9-12-782 0 0,2 1-327 0 0,1 0 0 0 0,-1-1 0 0 0,1 1 0 0 0,0 0 0 0 0,0-1 0 0 0,0 0 0 0 0,0 0 0 0 0,0 0 0 0 0,0 0 0 0 0,1 0 0 0 0,-1-1 0 0 0,1 1 0 0 0,-1-1 0 0 0,1 0 0 0 0,0 0 1 0 0,-1-1-1 0 0,1 1 0 0 0,0-1 0 0 0,-1 1 0 0 0,1-1 0 0 0,1 0 183 0 0,-4 0-140 0 0,12 0-1486 0 0</inkml:trace>
  <inkml:trace contextRef="#ctx0" brushRef="#br0" timeOffset="786.48">550 187 11663 0 0,'0'0'531'0'0,"0"0"-8"0"0,0 0-181 0 0,0 0 473 0 0,0 0 244 0 0,0 0 49 0 0,0 0-43 0 0,0 0-222 0 0,0 0-99 0 0,-12 6 1194 0 0,0 0-1727 0 0,9-4-77 0 0,-1-1 0 0 0,0 1 1 0 0,1 0-1 0 0,-1 0 1 0 0,1 0-1 0 0,0 0 1 0 0,0 1-1 0 0,0 0 0 0 0,0-1 1 0 0,0 1-1 0 0,0 0 1 0 0,1 0-1 0 0,-1 0 1 0 0,1 1-1 0 0,0-1 1 0 0,0 1-1 0 0,0-1 0 0 0,1 1 1 0 0,-1-1-1 0 0,1 1 1 0 0,0 0-1 0 0,-1 3-134 0 0,5 9 0 0 0,-3-15 0 0 0,1 0 0 0 0,0-1 0 0 0,0 1 0 0 0,0 0 0 0 0,-1 0 0 0 0,1 0 0 0 0,0-1 0 0 0,0 1 0 0 0,0 0 0 0 0,0-1 0 0 0,0 1 0 0 0,0-1 0 0 0,1 1 0 0 0,-1-1 0 0 0,0 0 0 0 0,0 1 0 0 0,0-1 0 0 0,0 0 0 0 0,0 0 0 0 0,1 0 0 0 0,-1 0 0 0 0,0 0 0 0 0,0 0 0 0 0,0 0 0 0 0,1 0 0 0 0,-1 0 0 0 0,0-1 0 0 0,0 1 0 0 0,0 0 0 0 0,0-1 0 0 0,0 1 0 0 0,1-1 0 0 0,42-31-59 0 0,-29 59 126 0 0,-14-26-124 0 0,-1 0 0 0 0,1-1 1 0 0,-1 1-1 0 0,1 0 0 0 0,0 0 0 0 0,-1 0 0 0 0,1 0 0 0 0,0 0 0 0 0,0-1 1 0 0,0 1-1 0 0,-1 0 0 0 0,1 0 0 0 0,0-1 0 0 0,0 1 0 0 0,0-1 0 0 0,0 1 0 0 0,0-1 1 0 0,0 1-1 0 0,0-1 0 0 0,0 0 0 0 0,1 0 0 0 0,-1 1 0 0 0,0-1 0 0 0,0 0 1 0 0,0 0-1 0 0,0 0 0 0 0,0 0 0 0 0,0 0 0 0 0,0 0 0 0 0,1-1 0 0 0,-1 1 1 0 0,0 0-1 0 0,0 0 0 0 0,0-1 0 0 0,0 1 0 0 0,0-1 0 0 0,1 0 57 0 0,6-1-1600 0 0</inkml:trace>
  <inkml:trace contextRef="#ctx0" brushRef="#br0" timeOffset="1157.86">862 145 7831 0 0,'0'0'603'0'0,"-13"-3"2026"0"0,-15 4 5116 0 0,-1 4-3812 0 0,-50 31-154 0 0,68-22-2965 0 0,30-5-749 0 0,35-1-98 0 0,-50-8 31 0 0,0-1 0 0 0,0 1 0 0 0,0 0 1 0 0,0 0-1 0 0,0 1 0 0 0,0-1 1 0 0,-1 1-1 0 0,1 0 0 0 0,0 0 1 0 0,0 0-1 0 0,0 1 0 0 0,-1-1 1 0 0,1 1-1 0 0,-1 0 0 0 0,1 0 0 0 0,-1 0 1 0 0,0 0-1 0 0,3 3 2 0 0,-5-2 35 0 0,1 0 0 0 0,-2 0 1 0 0,1 0-1 0 0,0 0 0 0 0,0 1 0 0 0,-1-1 0 0 0,0 0 0 0 0,0 0 0 0 0,0 0 1 0 0,0 1-1 0 0,0-1 0 0 0,-1 0 0 0 0,1 0 0 0 0,-1 1 0 0 0,0-1 0 0 0,0 0 1 0 0,0 0-1 0 0,0 0 0 0 0,0 0 0 0 0,-1 0 0 0 0,0-1 0 0 0,1 1 0 0 0,-1 0 1 0 0,0-1-1 0 0,0 1 0 0 0,-1-1 0 0 0,1 0 0 0 0,0 1 0 0 0,-1-1 1 0 0,1 0-1 0 0,-1-1 0 0 0,0 1 0 0 0,0 0 0 0 0,1-1 0 0 0,-1 1 0 0 0,-1-1-35 0 0,2 0 33 0 0,-5 3 93 0 0,0 1 0 0 0,0-1 1 0 0,0-1-1 0 0,-1 0 1 0 0,0 0-1 0 0,1 0 1 0 0,-1-1-1 0 0,0 0 0 0 0,0-1 1 0 0,0 1-1 0 0,-1-2 1 0 0,-1 1-127 0 0,9-1-18 0 0,0 0 0 0 0,1 0 1 0 0,-1 0-1 0 0,0 0 1 0 0,0 0-1 0 0,0 0 0 0 0,1 0 1 0 0,-1 0-1 0 0,0-1 0 0 0,0 1 1 0 0,0 0-1 0 0,1 0 1 0 0,-1-1-1 0 0,0 1 0 0 0,0 0 1 0 0,1-1-1 0 0,-1 1 0 0 0,0-1 1 0 0,1 1-1 0 0,-1-1 1 0 0,0 1-1 0 0,1-1 0 0 0,-1 0 1 0 0,1 1-1 0 0,-1-1 0 0 0,1 0 1 0 0,-1 1-1 0 0,1-1 1 0 0,0 0-1 0 0,-1 0 0 0 0,1 1 1 0 0,0-1-1 0 0,0 0 0 0 0,-1 0 1 0 0,1 0-1 0 0,0 1 1 0 0,0-1-1 0 0,0 0 0 0 0,0 0 1 0 0,0 0-1 0 0,0 0 0 0 0,0 1 1 0 0,0-1-1 0 0,0 0 1 0 0,1 0-1 0 0,-1 0 0 0 0,0 1 1 0 0,0-1-1 0 0,1 0 0 0 0,-1 0 1 0 0,1 0 17 0 0,31-29-6403 0 0,-23 27-1998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07.63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62 2303 0 0,'0'0'96'0'0,"0"0"32"0"0,0 0-128 0 0,0 0 0 0 0,0 0 0 0 0,0 0 0 0 0,0 0 480 0 0</inkml:trace>
  <inkml:trace contextRef="#ctx0" brushRef="#br0" timeOffset="1399.98">12 33 12439 0 0,'0'0'566'0'0,"0"0"-6"0"0,0 0-226 0 0,0 0 397 0 0,0 0 210 0 0,0 0 41 0 0,16-11 4504 0 0,-3 7-4849 0 0,0 0-1 0 0,0 0 1 0 0,1 2-1 0 0,-1-1 1 0 0,0 2-1 0 0,1 0 1 0 0,6 0-637 0 0,13-1 600 0 0,4 14-523 0 0,-26 22 498 0 0,-34 30 304 0 0,-83 121-142 0 0,99-149-533 0 0,15-11-204 0 0,-4-18 0 0 0,15 19 0 0 0,-14-21 0 0 0,1 0 0 0 0,-4-4 0 0 0,0 0 0 0 0,1 1 0 0 0,-1-1 0 0 0,0 0 0 0 0,0 0 0 0 0,1-1 0 0 0,-1 1 0 0 0,0 0 0 0 0,1-1 0 0 0,-1 1 0 0 0,1-1 0 0 0,-1 0 0 0 0,0 0 0 0 0,1 0 0 0 0,-1 0 0 0 0,1 0 0 0 0,-1-1 0 0 0,1 1 0 0 0,-1-1 0 0 0,2 0 0 0 0,10-1 0 0 0,16-6 0 0 0,-24 6 12 0 0,-5 1 47 0 0,-2 1-5 0 0,-48 2 138 0 0,48-2-181 0 0,0 0-1 0 0,0 0 1 0 0,0 1-1 0 0,0-1 1 0 0,0 1-1 0 0,0-1 1 0 0,0 1-1 0 0,1-1 1 0 0,-1 1-1 0 0,0 0 1 0 0,0-1-1 0 0,1 1 1 0 0,-1 0-1 0 0,0 0 1 0 0,1-1-1 0 0,-1 1 1 0 0,1 0-1 0 0,-1 0 1 0 0,1 0-1 0 0,-1 0 1 0 0,1 0 0 0 0,0 0-1 0 0,-1 0 1 0 0,1 0-1 0 0,0 0 1 0 0,0 0-1 0 0,0 0 1 0 0,0 0-1 0 0,0 0 1 0 0,0 0-1 0 0,0 0 1 0 0,0 0-1 0 0,0 0-10 0 0,29 57 16 0 0,-12-34-16 0 0,-4 4 13 0 0,0 0 0 0 0,-2 1-1 0 0,-2 0 1 0 0,0 0 0 0 0,3 28-13 0 0,-16-17 53 0 0,-73 26 470 0 0,54-50-459 0 0,22-16-191 0 0,-1 1-1 0 0,1-1 1 0 0,-1 0-1 0 0,1 0 1 0 0,-1 0 0 0 0,1 0-1 0 0,-1 0 1 0 0,1-1-1 0 0,-1 1 1 0 0,1 0 0 0 0,-1-1-1 0 0,1 1 1 0 0,0-1-1 0 0,-1 1 1 0 0,1-1 0 0 0,0 0-1 0 0,-1 1 1 0 0,1-1-1 0 0,0 0 1 0 0,0 0 0 0 0,0 0-1 0 0,0 0 1 0 0,0 0-1 0 0,0 0 1 0 0,0 0 0 0 0,0 0-1 0 0,0-1 1 0 0,0 1-1 0 0,1 0 1 0 0,-1-1 0 0 0,0 1-1 0 0,1 0 1 0 0,-1-1-1 0 0,1 1 1 0 0,-1-1 0 0 0,1 1-1 0 0,0-1 1 0 0,0 0 127 0 0,-3-9-1439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13.07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 1 11055 0 0,'0'0'488'0'0,"-4"5"104"0"0,-5-2-472 0 0,3 1-120 0 0,6-4 0 0 0,-5 4 0 0 0,5-4 2400 0 0,0 0 464 0 0,0 0 88 0 0,0 0 24 0 0,0 0-2408 0 0,0 0-480 0 0,0 0-88 0 0,7 3-6432 0 0,2 0-1280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12.33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69 14599 0 0,'0'0'664'0'0,"0"0"-8"0"0,0 16-220 0 0,2 74 6471 0 0,0-1-4578 0 0,-2-88-2041 0 0,0-1 0 0 0,0 0-3 0 0,0 0-10 0 0,0 0-3 0 0,0 0 0 0 0,0 0-8 0 0,0 0-32 0 0,0 0-9 0 0,0 0-6 0 0,0 0-21 0 0,6-7-1 0 0,65-102 565 0 0,-17 50-351 0 0,-53 59-396 0 0,0 0 1 0 0,0 0-1 0 0,0 0 0 0 0,0 0 0 0 0,0 0 1 0 0,0 0-1 0 0,0 0 0 0 0,0 0 0 0 0,-1 0 1 0 0,1 0-1 0 0,0 0 0 0 0,0 1 0 0 0,0-1 1 0 0,0 0-1 0 0,0 1 0 0 0,0-1 0 0 0,-1 1 1 0 0,1-1-1 0 0,0 1 0 0 0,0-1 0 0 0,-1 1 1 0 0,1 0-1 0 0,0-1 0 0 0,-1 1 0 0 0,1 0 1 0 0,0-1-1 0 0,-1 1 0 0 0,1 0 1 0 0,-1 0-1 0 0,1 0 0 0 0,-1 0 0 0 0,0-1 1 0 0,1 1-1 0 0,-1 0 0 0 0,0 1-13 0 0,1 3 23 0 0,0 1-1 0 0,-1 0 1 0 0,0-1-1 0 0,0 1 1 0 0,-1 0-1 0 0,1-1 1 0 0,-1 1-1 0 0,0-1 1 0 0,-1 1-1 0 0,0-1 1 0 0,1 0-1 0 0,-2 1 1 0 0,1-1-1 0 0,0 0 1 0 0,-1 0 0 0 0,0-1-1 0 0,-2 4-22 0 0,-10 22 73 0 0,4-12-4468 0 0,18-24-3808 0 0,1 0 393 0 0</inkml:trace>
  <inkml:trace contextRef="#ctx0" brushRef="#br0" timeOffset="329.289">367 108 19119 0 0,'0'0'432'0'0,"0"0"66"0"0,0 0 24 0 0,-6 1 105 0 0,-47 28 2663 0 0,47-24-3011 0 0,2 0 0 0 0,-1 0 0 0 0,0 0 0 0 0,1 0-1 0 0,0 1 1 0 0,0 0 0 0 0,1 0 0 0 0,0 0 0 0 0,0 0-1 0 0,0 0 1 0 0,-1 6-279 0 0,3-10 25 0 0,0 0-1 0 0,0 1 1 0 0,1-1-1 0 0,-1 0 1 0 0,1 0-1 0 0,-1 1 1 0 0,1-1 0 0 0,0 0-1 0 0,0 0 1 0 0,0 1-1 0 0,0-1 1 0 0,0 0-1 0 0,0 0 1 0 0,1 1-1 0 0,-1-1 1 0 0,1 0 0 0 0,-1 0-1 0 0,1 1 1 0 0,0-1-1 0 0,0 0 1 0 0,0 0-1 0 0,0 0 1 0 0,1 0-1 0 0,-1-1 1 0 0,0 1 0 0 0,1 0-1 0 0,-1 0 1 0 0,1-1-1 0 0,0 1 1 0 0,0-1-1 0 0,-1 1 1 0 0,1-1-1 0 0,0 0 1 0 0,0 0 0 0 0,0 0-1 0 0,1 1-24 0 0,3-2-8 0 0,-1 1 0 0 0,1-1 0 0 0,0 0 0 0 0,0-1 0 0 0,-1 1 0 0 0,1-1 0 0 0,0-1 0 0 0,-1 1 0 0 0,1-1 0 0 0,-1 1 0 0 0,1-1 0 0 0,-1-1 0 0 0,0 1 0 0 0,0-1 0 0 0,0 0 0 0 0,0 0 0 0 0,-1-1 0 0 0,1 1 0 0 0,-1-1 0 0 0,0 0 0 0 0,0 0 0 0 0,0-1 0 0 0,0 1 0 0 0,-1-1 0 0 0,0 0 0 0 0,0 0 0 0 0,0 0 0 0 0,0 0 0 0 0,-1 0 0 0 0,0 0 0 0 0,0-1 0 0 0,0-3 8 0 0,-2 6 0 0 0,0 0 0 0 0,0 1 0 0 0,0-1 0 0 0,0 0 0 0 0,-1 0 0 0 0,1 1 0 0 0,-1-1 0 0 0,0 0 0 0 0,0 1 0 0 0,0-1 0 0 0,0 1 0 0 0,0-1 0 0 0,-1 1 0 0 0,1-1 0 0 0,-1 1 0 0 0,0 0 0 0 0,1 0 0 0 0,-1 0 0 0 0,0 0 0 0 0,0 0 0 0 0,0 0 0 0 0,-1 0 0 0 0,1 1 0 0 0,0-1 0 0 0,-1 1 0 0 0,1 0 0 0 0,-1-1 0 0 0,1 1 0 0 0,-1 0 0 0 0,0 0 0 0 0,0 1 0 0 0,-34-9-6621 0 0,37 9 4818 0 0</inkml:trace>
  <inkml:trace contextRef="#ctx0" brushRef="#br0" timeOffset="561.949">475 129 9215 0 0,'0'0'707'0'0,"0"0"-82"0"0,0 0 1386 0 0,0 0 652 0 0,0 0 126 0 0,0 0-236 0 0,0 0-1089 0 0,7 12 1223 0 0,-3 84 414 0 0,-4-73-3054 0 0,-1-17-9404 0 0,1-6 1387 0 0</inkml:trace>
  <inkml:trace contextRef="#ctx0" brushRef="#br0" timeOffset="1016.65">678 1 17567 0 0,'0'0'803'0'0,"-11"5"298"0"0,-8 0 99 0 0,12-4-692 0 0,1 1 0 0 0,0-1 1 0 0,0 1-1 0 0,0 0 0 0 0,0 1 0 0 0,1-1 1 0 0,-1 1-1 0 0,0 0 0 0 0,1 0 0 0 0,0 1 0 0 0,0 0 1 0 0,0 0-1 0 0,-2 2-508 0 0,6-5 314 0 0,1-1-128 0 0,12 11 175 0 0,41 11-367 0 0,-48-21 53 0 0,0-1-1 0 0,0 1 0 0 0,-1 0 0 0 0,1 0 0 0 0,-1 0 0 0 0,1 1 0 0 0,-1 0 1 0 0,1 0-1 0 0,-1 0 0 0 0,0 0 0 0 0,0 1 0 0 0,0 0 0 0 0,0-1 1 0 0,0 1-1 0 0,-1 1 0 0 0,1-1 0 0 0,-1 0 0 0 0,0 1 0 0 0,0 0 0 0 0,0 0 1 0 0,-1 0-1 0 0,1 0 0 0 0,-1 0 0 0 0,0 0 0 0 0,0 1 0 0 0,0-1 0 0 0,-1 1 1 0 0,1-1-1 0 0,-1 1 0 0 0,-1 0 0 0 0,1-1 0 0 0,0 1 0 0 0,-1 2-46 0 0,-1-4 41 0 0,1 1-1 0 0,-1 0 1 0 0,0-1-1 0 0,0 1 1 0 0,0-1-1 0 0,-1 1 1 0 0,1-1-1 0 0,-1 0 1 0 0,0 0-1 0 0,0 0 1 0 0,0 0-1 0 0,0 0 1 0 0,-1 0-1 0 0,1 0 1 0 0,-1 0-1 0 0,0-1 1 0 0,0 0-1 0 0,0 1 1 0 0,0-1-1 0 0,0 0 1 0 0,0-1-1 0 0,0 1 1 0 0,-1 0-1 0 0,1-1 1 0 0,0 0-1 0 0,-1 0 1 0 0,0 0-1 0 0,1 0 1 0 0,-1 0-1 0 0,1-1 1 0 0,-1 0-1 0 0,0 1 1 0 0,0-1-1 0 0,1-1 1 0 0,-3 1-41 0 0,5-1-84 0 0,0 0 0 0 0,0 1 0 0 0,0-1 0 0 0,0 0 0 0 0,0 0 0 0 0,0 0 1 0 0,1 0-1 0 0,-1 0 0 0 0,0 0 0 0 0,0 0 0 0 0,1 0 0 0 0,-1 0 0 0 0,0-1 0 0 0,1 1 0 0 0,-1 0 1 0 0,1 0-1 0 0,0 0 0 0 0,-1-1 0 0 0,1 1 0 0 0,0 0 0 0 0,0-1 0 0 0,0 1 0 0 0,0 0 1 0 0,0-1-1 0 0,0 1 0 0 0,0 0 0 0 0,0 0 0 0 0,0-1 0 0 0,1 1 0 0 0,-1 0 0 0 0,1 0 1 0 0,-1-1 82 0 0,20-40-6294 0 0,-16 36 4592 0 0</inkml:trace>
  <inkml:trace contextRef="#ctx0" brushRef="#br0" timeOffset="1397.26">749 155 10135 0 0,'0'0'778'0'0,"0"0"-142"0"0,1 1 1282 0 0,18 0-472 0 0,-1-1 0 0 0,0 0 0 0 0,0-1 0 0 0,1-1 0 0 0,-1 0 0 0 0,0-2 0 0 0,0 0 0 0 0,-1-1 0 0 0,1-1 0 0 0,6-3-1446 0 0,-22 9 14 0 0,-1 0 0 0 0,0 0 0 0 0,0-1 0 0 0,1 1 0 0 0,-1 0 0 0 0,0 0 0 0 0,0-1 0 0 0,0 1 0 0 0,1 0 0 0 0,-1-1 0 0 0,0 0 0 0 0,0 1 0 0 0,0-1 0 0 0,0 1 0 0 0,0-1 0 0 0,0 0 0 0 0,0 0 0 0 0,0 0 0 0 0,0 0 0 0 0,-1 1 0 0 0,1-1 0 0 0,0 0 0 0 0,0 0 0 0 0,-1-1 0 0 0,1 1 0 0 0,-1 0 0 0 0,1 0 0 0 0,-1 0 0 0 0,1 0 0 0 0,-1 0 0 0 0,0-1 0 0 0,1 1 0 0 0,-1 0 0 0 0,0 0 0 0 0,0-1 0 0 0,0 1 0 0 0,0 0 0 0 0,0 0 0 0 0,0 0 0 0 0,0-1 0 0 0,-1 1 0 0 0,1 0 0 0 0,0 0 0 0 0,-1 0 0 0 0,1-1 0 0 0,-1 1 0 0 0,1 0 0 0 0,-1 0 0 0 0,1 0 0 0 0,-1 0 0 0 0,0 0 0 0 0,0 0 0 0 0,0 0 0 0 0,1 0 0 0 0,-1 0 0 0 0,0 1 0 0 0,0-1 0 0 0,0 0 0 0 0,0 0 0 0 0,-1 0-14 0 0,-1-1 60 0 0,0 1-1 0 0,0-1 1 0 0,0 0 0 0 0,0 1 0 0 0,0 0-1 0 0,0 0 1 0 0,0 0 0 0 0,-1 0-1 0 0,1 0 1 0 0,0 1 0 0 0,-1-1 0 0 0,1 1-1 0 0,0 0 1 0 0,-1 0 0 0 0,1 0-1 0 0,0 1 1 0 0,-1-1 0 0 0,1 1 0 0 0,0-1-1 0 0,-1 1 1 0 0,1 0 0 0 0,0 1-1 0 0,0-1 1 0 0,0 0 0 0 0,0 1 0 0 0,0 0-1 0 0,0 0 1 0 0,0 0 0 0 0,1 0-1 0 0,-1 0 1 0 0,1 0 0 0 0,0 1 0 0 0,-1-1-1 0 0,1 1 1 0 0,0-1 0 0 0,0 1-1 0 0,0 0 1 0 0,1 0 0 0 0,-1 0 0 0 0,1 0-1 0 0,0 0 1 0 0,-1 2-60 0 0,1-2 20 0 0,-1 1 0 0 0,1-1 0 0 0,0 1 0 0 0,0 0 0 0 0,1 0 0 0 0,-1 0 0 0 0,1 0 0 0 0,0-1 0 0 0,0 1 0 0 0,0 0 0 0 0,0 0 0 0 0,1 0 0 0 0,0 0 0 0 0,-1-1-1 0 0,1 1 1 0 0,1 0 0 0 0,-1 0 0 0 0,0-1 0 0 0,1 1 0 0 0,0-1 0 0 0,0 0 0 0 0,0 1 0 0 0,0-1 0 0 0,0 0 0 0 0,1 0 0 0 0,0 0 0 0 0,2 2-20 0 0,3 2 54 0 0,0 1 1 0 0,0-1-1 0 0,1-1 0 0 0,0 1 1 0 0,1-1-1 0 0,-1-1 0 0 0,1 0 1 0 0,0 0-1 0 0,4 0-54 0 0,-10-3-149 0 0,1 0-1 0 0,-1 0 1 0 0,1 0 0 0 0,0-1 0 0 0,-1 0-1 0 0,1 0 1 0 0,0 0 0 0 0,0-1-1 0 0,0 1 1 0 0,0-1 0 0 0,-1-1 0 0 0,1 1-1 0 0,0 0 1 0 0,0-1 0 0 0,0 0-1 0 0,-1 0 1 0 0,1-1 0 0 0,0 1-1 0 0,-1-1 1 0 0,1 0 0 0 0,-1 0 0 0 0,0-1-1 0 0,0 1 1 0 0,1-1 0 0 0,-2 0-1 0 0,1 0 1 0 0,0 0 0 0 0,-1-1 0 0 0,1 1-1 0 0,-1-1 1 0 0,0 0 0 0 0,0 0-1 0 0,-1 0 1 0 0,1 0 0 0 0,-1 0 149 0 0,1-6-9879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11.60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76 1 16959 0 0,'0'0'778'0'0,"0"0"-20"0"0,1 8-454 0 0,1 30 3811 0 0,4 42 178 0 0,-3-35-4072 0 0,-8-26-585 0 0,0-11-2509 0 0,-1-3 1249 0 0</inkml:trace>
  <inkml:trace contextRef="#ctx0" brushRef="#br0" timeOffset="226.51">0 93 3679 0 0,'0'0'167'0'0,"0"0"713"0"0,0 0 2892 0 0,0 0 1268 0 0,1 0 1925 0 0,7 2-3925 0 0,52 4 2181 0 0,0 0-5606 0 0,-37-6-1299 0 0,-22-1 257 0 0,-1 1-314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36:57.49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23471 3643 28 0,'-5'-40'14'0,"-6"-19"-12"0,9 35 14 15,-4-8-14-15,-4-8 0 0,-11-15 1 16,-6-6 0-16,-15-7-4 15,-16-2 0-15,-14-6 3 16,-10 6 1-16,-13 6-1 16,-3 8 1-16,-16-3-1 15,-7 12 0-15,1 16 0 16,-9 13 0-16,-3 15 0 16,-1 17 0-16,-7 12-1 15,-3 24 0-15,14 25-1 16,-1 12 1-16,16 7-2 15,14 24 1-15,15 4-1 16,16 12 1-16,27 12-1 16,18 2 1-16,21 9-1 15,22 1 1-15,21 2 0 16,12-12 0-16,20-7-1 16,13-16 1-16,7-15-1 15,17-20 1-15,18-13-1 16,0-23 0-16,10-23 0 0,6-24 1 15,-5-21-1-15,-1-21 1 16,-2-19 0-16,-18-22 0 16,-1-6 0-16,-13 0 1 15,-13-12 2-15,-8 7 0 16,-8 4 0-16,-5-1 1 16,-13 6-1-16,-6-11 0 15,-5-1-1-15,-3-1 0 16,-7 1-5-16,-12 8 1 0,-9 7-2 15,-9 4 0-15,-5 17-3 16,-3 12 0-16,-2 6-5 16,2 25 1-16,-2 11 0 15,-13 7 1-15</inkml:trace>
  <inkml:trace contextRef="#ctx0" brushRef="#br0" timeOffset="718.137">23699 7321 49 0,'-32'-52'24'0,"-5"-56"-28"0,26 66 25 16,-10-17-23-16,-5-16 0 0,-19-10-3 16,-16-4 1-16,-18-5 4 15,-19-3 1-15,-29 8-3 16,-16 18 0-16,-35 22 2 16,-9 28 1-16,-14 23 3 15,2 24 0-15,-5 26 0 16,11 23 1-16,5 26-1 15,22 19 0-15,10 23-2 16,10 20 0-16,16 25-3 16,14 16 0-16,26 22 0 15,29-7 1-15,35-10-2 16,36-18 1-16,41-15-1 16,23-9 1-16,37-21 0 15,16-24 1-15,24-18 0 16,10-27 0-16,14-18 1 15,10-26 0-15,8-38-1 16,0-37 0-16,-8-28 0 0,-5-39 1 16,-10-25-1-16,-9-23 0 15,-21-6-1-15,-26 3 1 16,-21 10 1-16,-33 9 0 16,-17 7 0-16,-19 4 1 15,-16 3-2-15,-14-9 0 16,-7-5-5-16,5-5 0 0,5 19-7 15,11 26 0-15,-2 16-2 16,2 15 1-16</inkml:trace>
  <inkml:trace contextRef="#ctx0" brushRef="#br0" timeOffset="10042.23">19606 2069 26 0,'-3'-4'13'0,"32"-13"-5"0,-16 10 14 16,3-5-21-16,3 1 1 15,-1 1 1-15,1-6 0 16,-3 6-4-16,2-1 1 15,1 4 2-15,-3 7 1 16,-3 4-2-16,-3 10 1 16,-2 0-1-16,-2 8 0 15,-4 3-1-15,-4 6 0 16,-1-3 0-16,-2 0 0 16,-1 5-1-16,4 3 1 0,-4 4 0 15,-2-3 0-15,3-1 0 16,0 1 0-16,2-11 0 15,3-2 0-15,0-3 0 16,3-5 0-16,2 1 0 16,3-6 0-16,3-3-1 15,-3-1 1-15,8-3-3 16,5-4 0-16,-3 0-6 16,1 0 1-16,2 0-3 15,-5-11 1-15</inkml:trace>
  <inkml:trace contextRef="#ctx0" brushRef="#br0" timeOffset="10416.704">20246 2189 24 0,'-24'3'12'0,"6"30"-11"0,15-22 20 16,3 1-21-16,0 2 1 15,0 3 2-15,0-3 0 16,0 2-3-16,3-2 0 16,2-2 2-16,5-3 1 0,1-1-1 15,0-4 1-15,2-4-2 16,3-7 1-16,-3-5-1 15,0-2 0-15,0 0-1 16,-2-5 1-16,-3-2-2 16,-3 5 1-16,-2 6-3 15,0 3 0-15,-1-4-2 16,-2 4 1-16,3-1-3 16,-1 1 0-16,1 3-2 15,0 1 0-15</inkml:trace>
  <inkml:trace contextRef="#ctx0" brushRef="#br0" timeOffset="10867.122">20466 2138 21 0,'18'-3'10'0,"-13"10"-7"16,-2-7 17-16,-3 7-18 0,0-2 0 15,0 4 3-15,0-2 0 16,3 1-6-16,-1 3 1 15,1-4 3-15,2 7 0 16,1 1-1-16,1 1 1 16,1-2-3-16,0-4 1 15,0-6-1-15,3-4 1 16,-1 0-2-16,1-7 0 16,-3-7-1-16,0 5 1 15,2-5-2-15,-2 4 1 0,0-6-1 16,0 6 1-16,0-4 0 15,-2 5 1-15,-1 4 1 16,0 0 1-16,-5 5 1 16,3 3 1-16,-3-1 0 15,2 5 0-15,-2 0 0 16,3-4 1-16,0 1-1 16,-1 6 0-16,1 1-1 15,2 1 0-15,1 2-1 16,-1-4 0-16,3-3-1 15,0-5 0-15,0-4-4 16,2-5 0-16,3-3-6 16,1-1 1-16,2-6-3 15,-3-2 1-15</inkml:trace>
  <inkml:trace contextRef="#ctx0" brushRef="#br0" timeOffset="11080.454">20947 1827 37 0,'-3'14'18'0,"3"26"-21"0,3-26 36 15,0-2-32-15,-1 9 1 16,1 5 0-16,0-2 1 16,-3 6-4-16,2-4 0 0,-2 2 1 15,0 0 1-15,-2-9-6 16,-4 2 0-16,4 1-7 15,2-8 1-15</inkml:trace>
  <inkml:trace contextRef="#ctx0" brushRef="#br0" timeOffset="11245.762">20854 2109 35 0,'8'-19'17'0,"22"5"-19"16,-17 12 27-16,3-3-25 15,5-6 0-15,-5 1-5 16,2-4 1-16,1 2-2 16,-1 5 1-16,6 0-4 15,0-7 0-15</inkml:trace>
  <inkml:trace contextRef="#ctx0" brushRef="#br0" timeOffset="11783.795">21288 2001 37 0,'-13'28'18'0,"3"5"-21"0,10-26 38 16,0 7-34-16,0 5 0 16,2 0 0-16,1-2 1 15,0 1-3-15,-1 4 1 16,6-1 1-16,-3 2 0 15,1-9-1-15,-4-2 1 0,1-5-2 16,-3-5 1-16,0-6-1 16,0-6 0-16,3-4-1 15,-1-12 0-15,4-2 1 16,1-5 0-16,4-4 0 16,2 1 0-16,3 1 1 15,0 2 1-15,-3 7 0 16,-2 0 0-16,2 8-1 15,0 1 1-15,1 3 0 16,-1 5 0-16,0 6-1 16,-2 3 1-16,-3 7-1 15,-3 5 1-15,-5 2-1 16,-3 0 1-16,-2 0 0 16,-3 8 0-16,0-6-1 15,3 5 1-15,-1-7-1 16,-2-4 0-16,1 1-1 0,-1-3 1 15,0-1-2-15,2-3 0 16,6 3-2-16,0-7 1 16,3 0-3-16,-3 0 1 15,3-4-2-15,2-3 0 16,3-3-1-16,2-2 1 16,4 1-2-16,2-6 1 15</inkml:trace>
  <inkml:trace contextRef="#ctx0" brushRef="#br0" timeOffset="12158.273">21582 1914 21 0,'3'0'10'0,"-1"7"-4"0,-2-4 20 0,-2 4-22 15,-1 4 1-15,-2 1 2 16,2 5 0-16,0-3-9 16,3 2 0-16,3-2 6 15,2-4 0-15,1-1-2 16,2-2 1-16,2 0-3 15,1-12 1-15,2 3-3 16,0-12 0-16,6-5-1 16,-1-2 0-16,3 2-1 15,-2 0 1-15,0 5 0 16,-6 0 0-16,-5 7 3 16,-3 2 0-16,0 5 2 15,-2 5 1-15,0-3 1 16,-3 10 0-16,2-5 0 0,4 5 1 15,-1-3-2-15,0 6 1 16,0-4-2-16,3 3 1 16,-2-2-3-16,2-5 1 15,-3 0-5-15,0-11 1 16,0-3-7-16,3-10 1 16,3 5-5-16,2-16 0 15</inkml:trace>
  <inkml:trace contextRef="#ctx0" brushRef="#br0" timeOffset="12370.414">21955 1566 36 0,'-5'9'18'0,"0"31"-17"16,5-33 31-16,2 10-30 16,1 6 0-16,-1 3 2 15,1 7 1-15,2 7-6 16,1 0 1-16,-4-4 2 15,1 1 1-15,0-6-5 16,-1-5 0-16,1-3-8 16,2-2 0-16,1-2-4 15,-6-12 1-15</inkml:trace>
  <inkml:trace contextRef="#ctx0" brushRef="#br0" timeOffset="12506.622">21892 1820 31 0,'2'-12'15'0,"25"1"-16"0,-14 8 25 16,5-4-26-16,6 2 1 15,3-4-16-15,5 2 0 16</inkml:trace>
  <inkml:trace contextRef="#ctx0" brushRef="#br0" timeOffset="13089.715">22683 1740 31 0,'-19'9'15'0,"9"10"-10"16,7-16 23-16,-2 6-27 15,-1 5 1 1,1 7 1 0,5 1 0-16,3-4-4 15,5 1 0-15,-3-5 3 16,0-2 0-16,1-3-1 15,2-4 1-15,2-3-1 16,3-9 1-16,3-4-2 0,5-13 0 16,3-9-2-16,-3-7 0 15,1-7-1-15,-4 0 1 16,-2 0-2-16,-6 2 0 16,1 10 3-16,-8 2 0 15,-6 12 2-15,-8 5 1 16,1 11 2-16,2 7 0 15,-3 5 0-15,3 7 0 16,1 8 0-16,1 1 1 0,4-2-2 16,2 12 0-16,0-5-1 15,5 5 0-15,3 0-1 16,2 0 1-16,4 2-2 16,-1-4 1-16,3-10-2 15,-3-4 1-15,3-1-6 16,2-9 1-16,4-4-8 15,4-6 0-15,6-4-2 16,2-14 1-16</inkml:trace>
  <inkml:trace contextRef="#ctx0" brushRef="#br0" timeOffset="13494.857">23170 1622 36 0,'-30'24'18'0,"1"-10"-20"0,24-7 34 15,2 5-31-15,1 2 0 16,-1 0 1-16,0 3 1 16,1 1-4-16,2 1 1 15,0 2 1-15,2-6 1 16,4-4-2-16,2 1 1 16,0-10-2-16,2-4 0 15,3-10-2-15,1 1 1 16,2-11-1-16,-1 1 0 15,1 0 0-15,0-2 0 16,0 6 2-16,-5 1 1 0,-3 6 2 16,-8 10 1-16,0 0 2 15,0 0 0-15,-3 0 0 16,0 3 1-16,1 6-2 16,-1 0 1-16,3 10-2 15,0-5 1-15,0 5-3 16,0-5 0-16,0 7-2 15,0-2 1-15,5-5-7 16,1-7 0-16,4-2-7 16,-2-5 1-16,13-7-2 15,-5 2 1-15</inkml:trace>
  <inkml:trace contextRef="#ctx0" brushRef="#br0" timeOffset="13795.836">23508 1587 25 0,'-13'-12'12'0,"0"24"-7"0,10-9 22 16,0 1-26-16,1 1 1 16,-1 9 1-16,1-7 1 15,-1 3-5-15,3-1 1 16,-3 5 3-16,3 0 0 16,3 3-1-16,0-1 0 15,-1 1-1-15,3-1 1 16,-2-2-1-16,0 0 0 15,-1 5-1-15,-2-5 1 0,-2 0 0 16,-4-2 1 0,-1-5-2-16,-1 0 1 0,0 0-2 15,-3 0 0-15,6-7-3 16,0-7 1-16,2 0-7 16,6 2 0-16,4-2-2 15,4 0 1-15</inkml:trace>
  <inkml:trace contextRef="#ctx0" brushRef="#br0" timeOffset="14456.095">23693 1599 24 0,'-5'-5'12'0,"-5"-2"-10"15,7 7 18-15,0 0-18 16,1 3 1-16,-1-1 1 16,0 3 0-16,1 4-5 15,-1-2 0-15,0 0 3 0,1-5 1 16,2 6-1-16,2 1 0 16,1 5-1-16,2 3 1 15,1-1-1-15,-4 0 0 16,1-1 0-16,-3 1 0 15,0-2-1-15,-3 0 1 16,-2-4 0-16,0 1 0 16,-3 1-1-16,0-5 1 15,0 0-1-15,3-2 1 0,-1-3-2 16,1-2 0-16,0 0 0 16,2-2 0-16,-2-3-1 15,2 1 1-15,3-3 0 16,3 4 0-16,2-2 0 15,6 3 1-15,5-3 0 16,2-2 0-16,3 0 0 16,0 0 0-16,6-7 0 15,-1-5 1-15,3 5-1 16,-5 0 0-16,-3-2 0 16,-5-1 1-16,-3 5 0 15,-5 5 0-15,-5 0 1 16,-6 5 0-16,-2 2 0 15,-3 2 1-15,-2 3 0 16,-1-3 1-16,0 5-1 16,4 5 1-16,1-2-2 15,4 6 0-15,2-2-1 16,0-4 0-16,8 1-1 0,-1 1 1 16,4-5-3-16,2 0 0 15,0-7-6-15,1 0 1 16,2 0-7-16,5-7 1 15,3 0-1-15,-1-7 0 16</inkml:trace>
  <inkml:trace contextRef="#ctx0" brushRef="#br0" timeOffset="14755.265">24138 1568 36 0,'-5'5'18'0,"-14"12"-20"0,14-15 37 0,0 5-34 16,-6 7 0-16,3-7 1 15,0 0 1-15,3 0-4 16,0 5 1-16,5-5 1 16,2 7 1-16,6-4-1 15,0 1 0-15,3 1-1 16,-1 2 0-16,1-7 1 16,-1 5 0-16,-2-3 0 15,0 3 1-15,-2-2 0 16,-6 1 0-16,-3 8 0 15,-2-5 1-15,-3 0-1 16,-3 5 0-16,-2-7-1 16,-3-3 0-16,-3-2-12 15,4 5 1-15,1-5-5 0,6-7 1 16</inkml:trace>
  <inkml:trace contextRef="#ctx0" brushRef="#br0" timeOffset="33898.171">16976 6265 40 0,'-32'-33'20'0,"-2"-63"-19"0,18 60 21 0,-13-11-22 15,-8-18 0-15,-11-8 0 16,-16-12 0-16,-10-19 0 16,-21-6 0-16,-27-17 0 15,-26 2 0-15,-32-4 0 16,-39-3 1-16,-22 3 0 16,-24 9 0-16,-23 7 1 15,-22 5 1-15,-12 7 0 16,-4 9 0-16,-2 12-1 15,-3 17 1-15,-13 13-2 16,-13 13 1-16,-13 22-3 16,-11 15 1-16,-6 19-1 15,6 33 1-15,16 7 1 16,32 7 0-16,34 16 0 16,16 14 1-16,29 17 0 15,18 5 0-15,19 28-1 0,22 7 1 16,17 21-2-16,22 2 1 15,35 5-1-15,25 0 0 16,41-4-1-16,31-1 1 16,37 0-2-16,37 5 1 15,32-11-1-15,43 6 0 16,41-7 0-16,44-6 0 16,44-8 0-16,42-12 0 15,37-20 0-15,38-20 1 0,28-20 0 16,19-20 1-16,16-21 0 15,8-20 1-15,5-18 1 16,-8-16 0-16,-10-18 1 16,-30-8 0-16,-28-23 0 15,-40-14 0-15,-19-15-1 16,-37-22 0-16,-34-6-1 16,-30-11 0-16,-47-15 0 15,-26-4 0-15,-40-7 0 16,-37 2 0-16,-29-7 0 15,-35-7 0-15,-26 0-1 16,-29-2 0-16,-16 9-4 16,-16 5 0-16,-16 11-6 15,3 24 1-15,-6 21-6 16,3 24 1-16,24 12-1 16,-13 8 0-16</inkml:trace>
  <inkml:trace contextRef="#ctx0" brushRef="#br0" timeOffset="34934.154">16523 6665 34 0,'-2'2'17'0,"-1"31"-13"0,3-21 18 0,0 2-22 16,0 7 1-16,3 7 0 16,-1 5 0-16,-2 3-1 15,0 4 0-15,-2 2 1 16,-1-4 0-16,0-1-3 16,-2-2 1-16,2-4-8 15,1-5 1-15,7-5-3 16,0-7 1-16</inkml:trace>
  <inkml:trace contextRef="#ctx0" brushRef="#br0" timeOffset="35087.576">16383 7060 23 0,'3'-19'11'0,"28"-16"-10"15,-20 23 19-15,2 0-20 0,0-2 1 16,6 2-2-16,-1 1 0 15,4 4-6-15,-1 2 1 16</inkml:trace>
  <inkml:trace contextRef="#ctx0" brushRef="#br0" timeOffset="35414.632">16674 7088 24 0,'5'0'12'0,"24"-21"-8"0,-15 12 17 0,4-8-21 16,3-2 0-16,1-2 2 16,-4-2 1-16,-2 1-3 15,-3-1 0-15,-2-1 2 16,-9 10 0-16,-4 5 0 16,-9 7 1-16,1 4-2 15,-4 3 0-15,1 4 0 16,0 3 1-16,5 4-1 15,5 1 0-15,1 2 0 16,4-1 0-16,4 1 0 16,-1-5 0-16,3 0 0 15,2-2 0-15,4-5-2 16,-1-2 0-16,3-10-5 16,-3-2 0-16,0-5-5 15,6-2 0-15</inkml:trace>
  <inkml:trace contextRef="#ctx0" brushRef="#br0" timeOffset="35610.923">16955 6844 31 0,'0'9'15'0,"7"10"-12"0,-1-12 25 15,-1 0-26-15,3 5 1 16,3 2 1-16,2 7 0 16,0-2-5-16,3 4 0 15,0-2 4-15,-3-2 1 16,0 0-2-16,0-2 1 15,-2-3-6-15,0-5 1 0,-1-4-8 16,9-5 1-16,-1-3-4 16,-5-4 1-16</inkml:trace>
  <inkml:trace contextRef="#ctx0" brushRef="#br0" timeOffset="35775.589">17158 6881 38 0,'-26'-14'19'0,"-1"64"-21"15,22-36 37-15,-6 2-34 16,1 3 0-16,-3 2 0 16,-1-2 0-16,4-5-2 15,-1 0 1-15,3-2-5 16,3-3 0-16,5-2-7 16,5 0 1-16</inkml:trace>
  <inkml:trace contextRef="#ctx0" brushRef="#br0" timeOffset="36016.131">17306 6648 40 0,'-2'17'20'0,"-1"6"-21"0,3-11 32 15,0 2-30-15,0 5 0 16,3 9 1-16,-1 3 1 15,-2-1-3-15,0 3 0 0,0-4 2 16,0 1 0-16,0 1-5 16,0-8 1-16,0-4-8 15,6-2 0-15,2 1-3 16,0-8 0-16</inkml:trace>
  <inkml:trace contextRef="#ctx0" brushRef="#br0" timeOffset="36165.247">17272 6928 30 0,'-11'-16'15'0,"19"-1"-13"16,-2 15 27-16,2-3-29 15,0-2 1-15,-1-2 0 16,1 2 0-16,6-3-5 16,2-1 0-16,2 4-5 15,6 4 0-15</inkml:trace>
  <inkml:trace contextRef="#ctx0" brushRef="#br0" timeOffset="36465.203">17624 6780 36 0,'-13'7'18'0,"-16"10"-18"0,23-13 30 16,1 3-29-16,0 3 0 15,-1-1 1-15,4 5 0 16,-1 0-3-16,3 1 1 15,8-1 1-15,3-3 0 16,2 4 0-16,-3 1 0 0,4-2 0 16,-1 0 0-16,-3-2 0 15,1 7 1-15,-3-5 1 16,-8-2 1-16,-3 2 0 16,-5 0 0-16,-5 0 0 15,-3 0 0-15,-5-2-3 16,0-3 1-16,2-2-12 15,4 0 1-15,1-2-7 16,1 0 1-16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1-04-13T03:11:16.07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0 243 8751 0 0,'0'0'674'0'0,"0"0"-185"0"0,0 0 850 0 0,0 0 418 0 0,0 0 88 0 0,0 0-174 0 0,0-14 256 0 0,2 6-1706 0 0,1 0 1 0 0,0 0 0 0 0,0 0 0 0 0,0 1 0 0 0,1-1 0 0 0,0 1 0 0 0,0 0 0 0 0,1 0 0 0 0,0 0 0 0 0,0 1-1 0 0,1 0 1 0 0,0 0 0 0 0,0 0 0 0 0,6-4-222 0 0,-8 7 25 0 0,0-1 1 0 0,0 1-1 0 0,1 1 0 0 0,0-1 1 0 0,-1 1-1 0 0,1-1 0 0 0,0 1 1 0 0,0 1-1 0 0,0-1 0 0 0,0 1 1 0 0,1 0-1 0 0,-1 0 0 0 0,0 0 0 0 0,0 1 1 0 0,1 0-1 0 0,-1 0 0 0 0,0 0 1 0 0,0 1-1 0 0,1-1 0 0 0,-1 1 1 0 0,0 0-1 0 0,0 1 0 0 0,3 1-25 0 0,115 60 604 0 0,-86-41-542 0 0,65 39-381 0 0,-97-59 308 0 0,1-1-1 0 0,-1 1 0 0 0,1-1 0 0 0,0 0 0 0 0,0 0 0 0 0,0-1 0 0 0,0 0 0 0 0,0 0 0 0 0,-1 0 0 0 0,1-1 0 0 0,0 1 0 0 0,0-1 0 0 0,0-1 0 0 0,-1 1 0 0 0,1-1 0 0 0,0 0 0 0 0,-1 0 0 0 0,0-1 1 0 0,1 0-1 0 0,-1 0 0 0 0,0 0 0 0 0,-1 0 0 0 0,1-1 0 0 0,0 0 0 0 0,-1 0 0 0 0,0 0 0 0 0,0 0 0 0 0,0-1 0 0 0,-1 0 0 0 0,1 0 0 0 0,-1 0 0 0 0,0 0 0 0 0,-1 0 0 0 0,1 0 0 0 0,-1-1 0 0 0,0 1 1 0 0,0-1-1 0 0,-1 0 0 0 0,0 1 0 0 0,0-1 0 0 0,0 0 0 0 0,0 0 0 0 0,-1 0 0 0 0,0 0 0 0 0,-1 0 0 0 0,1 0 0 0 0,-1 1 0 0 0,0-1 0 0 0,-2-5 12 0 0,-17-61 64 0 0,19 72-64 0 0,1-1 0 0 0,-1 1 1 0 0,1-1-1 0 0,-1 1 0 0 0,1-1 0 0 0,-1 1 0 0 0,1-1 0 0 0,-1 1 0 0 0,1-1 1 0 0,-1 1-1 0 0,0-1 0 0 0,1 1 0 0 0,-1 0 0 0 0,1-1 0 0 0,-1 1 0 0 0,0 0 1 0 0,0 0-1 0 0,1 0 0 0 0,-1 0 0 0 0,0-1 0 0 0,1 1 0 0 0,-1 0 0 0 0,0 0 0 0 0,0 0 1 0 0,1 0-1 0 0,-1 0 0 0 0,0 1 0 0 0,1-1 0 0 0,-1 0 0 0 0,0 0 0 0 0,0 0 1 0 0,1 1-1 0 0,-1-1 0 0 0,0 0 0 0 0,1 1 0 0 0,-1-1 0 0 0,1 0 0 0 0,-1 1 1 0 0,0-1-1 0 0,1 1 0 0 0,-1-1 0 0 0,1 1 0 0 0,-1-1 0 0 0,1 1 0 0 0,-2 0 7 0 0,-158 125 1260 0 0,136-110-951 0 0,0 0 0 0 0,-2-2-1 0 0,1-1 1 0 0,-2-1 0 0 0,0-1-1 0 0,0-2 1 0 0,0 0 0 0 0,-2-2-1 0 0,-22 3-315 0 0,-1-13 177 0 0,26-17-3136 0 0,20 9-5476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53:12.10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9234 6284 30 0,'-5'5'15'0,"-1"-1"-9"0,6-1 16 16,-2 1-21-16,2 1 1 15,0 2 1-15,0 0 1 16,0 5-4-16,0 0 0 16,2-8 3-16,1 6 0 0,2-1-1 15,1 5 0-15,-1 0 0 16,0 3 1-16,0-3-2 15,1 0 1-15,-1-5-1 16,3 3 0-16,3-2 0 16,2-1 1-16,0-4-2 15,3-3 1-15,-3-2-1 16,0-5 1-16,1-4-1 16,-1-3 0-16,-3-4-2 15,1 2 1-15,0 0-1 16,-1-1 0-16,-2 1-1 15,0-2 1-15,-3 2 0 16,1 0 0-16,-1 2 1 16,0 2 1-16,-5 3-1 15,0 3 1-15,0 4 0 16,0 0 0-16,-2 4 1 16,-1 1 0-16,0 2 0 15,1 3 1-15,-1-3 0 0,3-3 0 16,0 6 0-16,0 2 0 15,0 2-1-15,3 0 1 16,2 0-2-16,0-2 0 16,1-1 0-16,-4-1 1 15,3-1-1-15,-2 1 0 16,0-3 0-16,-1 0 0 16,1-3 0-16,0-1 0 0,2-1-3 15,0-4 1 1,1-5-3-16,-1-3 0 15,0-1-3-15,0-1 1 0,1 2-4 16,-1-4 1-16,0 5-1 16,1-1 1-16</inkml:trace>
  <inkml:trace contextRef="#ctx0" brushRef="#br0" timeOffset="840.375">9578 6298 33 0,'-3'9'16'0,"3"10"-17"0,0-14 32 16,0 2-29-16,0 2 0 16,3-2 1-16,0-2 1 15,-3 2-5-15,2 0 1 16,-2 3 3-16,3-1 1 16,0 3-2-16,-1-3 0 15,1-2-1-15,-3-2 1 0,2-3-1 16,-2-2 1-16,0-7-2 15,0 3 0-15,3-6 1 16,0 5 0-16,-1-4-1 16,1-5 0-16,2-5 0 15,1 0 0-15,2 0-1 16,-3 3 1-16,3 4-1 16,-3 3 1-16,0 4 0 15,1 0 0-15,-1 5 0 16,0 3 0-16,1 2 0 15,-1 2 0-15,-3 2 0 16,1 3 1-16,0-1-1 16,5 1 0-16,-3-2 0 15,0-3 0-15,1 0 0 16,-1 0 0-16,3 2-1 16,-3-2 1-16,0-2 0 0,1 0 0 15,-1-1-2-15,3-4 1 16,-3-2-3-16,3-3 0 15,0 5-2-15,0-4 0 16,0-3-2-16,0-3 1 16,0-2-1-16,0 1 0 15,0-1 2-15,-3 0 0 16,0 3 3-16,1-1 0 16,-1 3 3-16,0 0 0 15,-2 3 3-15,2-1 0 0,-5 5 2 16,3 0 0-16,-1 5 0 15,1 2 0-15,0 2 0 16,-3 3 0-16,0-1-2 16,2 1 1-16,1-5-1 15,-3 3 0-15,0-1-2 16,0 3 0-16,5 0-1 16,-5-1 1-16,0-1-4 15,3-3 0-15,-3-2-7 16,3-1 0-16,-1-8-1 15,-2-1 1-15</inkml:trace>
  <inkml:trace contextRef="#ctx0" brushRef="#br0" timeOffset="977.316">9864 6154 24 0,'2'-7'12'0,"4"-2"-20"0,-1 7 23 15,-2 2-26-15,2 0 1 16</inkml:trace>
  <inkml:trace contextRef="#ctx0" brushRef="#br0" timeOffset="1620.305">10189 6180 25 0,'-10'-14'12'0,"-9"2"-7"16,11 12 26-16,0 0-29 16,-2 3 1-16,-4 2 2 15,1 2 0-15,-3 2-6 16,3 3 0-16,-3 0 4 15,6 2 0-15,2 0-1 16,2 0 0-16,4 2-2 16,2-2 1-16,5-2-1 15,3-2 1-15,0-6-2 16,5-1 1-16,-2-6-3 16,2-4 1-16,0-2-2 15,3-1 1-15,0 3-2 16,0-2 0-16,-3-5 1 0,-2 7 0 15,-6 2 2-15,0 3 0 16,-2-1 2-16,-3 6 1 16,0-1 1-16,0 5 1 15,0 7 0-15,-3 0 1 16,3 5 0-16,0 2 0 16,3-4-1-16,-1 4 1 15,-2 3-2-15,0-1 1 16,0 1-1-16,-2-3 1 15,-1 0-2-15,-7-2 1 0,2-3-1 16,-3-4 1-16,0 0-2 16,-2-3 1-16,0-2 0 15,0-4 0-15,0-3-1 16,2-3 0-16,0-4-2 16,3-2 1-16,0-3-2 15,6-9 1-15,4-5-3 16,9 9 0-16,0-1-2 15,2-1 0-15,3 5-5 16,2 2 1-16,1 0-1 16,-3 0 1-16</inkml:trace>
  <inkml:trace contextRef="#ctx0" brushRef="#br0" timeOffset="2010.452">10319 6178 29 0,'-6'9'14'0,"1"13"-12"0,5-18 29 15,0 1-30-15,0 4 1 16,0 3 0-16,0 5 0 0,0 1-3 15,-2 1 1-15,2 0 2 16,0-10 0-16,0 6-2 16,0-6 1-16,0 0-1 15,0-2 1-15,0-2-1 16,0-5 1-16,0 3-1 16,0-3 0-16,2-8-1 15,-2-3 1-15,3-3-1 16,-1-3 1-16,4-2-3 15,-1 8 0-15,3-8-2 16,3 2 0-16,2-2-6 16,0 8 1-16,3-3 0 15,0 4 0-15</inkml:trace>
  <inkml:trace contextRef="#ctx0" brushRef="#br0" timeOffset="3197.239">10575 6096 26 0,'-13'7'13'0,"-11"0"-11"0,19-5 27 16,0 3-26-16,-3 2 1 16,0 5 0-16,-3 4 1 15,3 3-7-15,0-7 1 16,3 2 4-16,3 0 0 15,2 2-2-15,0 1 0 16,2-1-1-16,3-2 1 16,1-2-1-16,2-2 0 15,0-6-1-15,0-1 1 0,-1-6-2 16,4-1 0-16,2-3-3 16,-2-5 1-16,-1 2-2 15,1-1 0-15,0-6 0 16,-1-2 0-16,1 3 2 15,-1-1 0-15,-2 3 3 16,-2 5 0-16,2-1 3 16,-3 3 0-1,-8 12 4 1,-2 7 1-16,0 2 1 16,2-2 1-16,0 0-2 15,1 2 1-15,2 0-2 16,2 0 0-16,1 2-4 0,2-4 0 15,1-2-2-15,-1-6 0 16,0-1 0-16,3-6 0 16,0-1-2-16,0-6 0 15,0 1 0-15,-3-10 0 16,3 0 0-16,0 0 0 16,0 3 0-16,0 4 0 15,0 3 2-15,-3-1 0 16,0 5 1-16,1 1 1 15,-1 1 0-15,0 3 0 16,1 3 1-16,-1-1 0 16,0 3-1-16,0 2 1 0,1 2-2 15,-1 3 1-15,-2-3-2 16,2-1 1-16,-2-1-1 16,-1 0 1-16,-2 0-1 15,0-3 1-15,0 1-1 16,3 0 1-16,0-3-2 15,-1 1 1-15,-2-3 0 16,6 0 0-16,1-3-1 16,-1-4 0-16,2-5 0 15,0-2 0-15,2 0 0 16,1 0 0-16,-3 0-1 16,2 0 1-16,-2 2 0 15,3 3 1-15,-3 2 0 16,2 2 0-16,1 5 0 15,-3 0 0-15,2 2 1 16,-2 5 0-16,-2 3-1 16,-1-1 1-16,0 3-1 0,1 0 1 15,-4-3-1-15,-2 3 1 16,0-3-1-16,0-2 0 16,0-2 0-16,0 0 0 15,0-3 0-15,0 0 0 16,3-4 0-16,2-5 0 15,3-2 0-15,0-6 0 16,3 1-1-16,-1-2 0 16,1 2 0-16,2-3 1 0,-2 1-1 15,2-1 1-15,-3 3-1 16,1 5 1-16,-3 2 0 16,0 4 0-16,0 1-1 15,2 2 1-15,1 2 0 16,0 5 0-16,-4 3 0 15,-1 4 0-15,-1 2 0 16,-2 3 1-16,-1 2-1 16,1-2 0-16,0-7 0 15,2 0 0-15,6-3-1 16,-1-2 1-16,3-2-4 16,3 0 1-16,3-5-6 15,-1-5 0-15,9-4-4 0,-1-3 0 16</inkml:trace>
  <inkml:trace contextRef="#ctx0" brushRef="#br0" timeOffset="51243.856">10247 6886 19 0,'-16'0'9'0,"16"5"-5"0,0-5 10 0,0-5-14 16,0 5 1-16,0 0 0 15,0 0 1-15,6 0-2 16,-1 2 1-16,0 1 1 15,-2-1 1-15,0 0 0 16,-1 1 0-16,1-1-1 16,2 0 1-16,0 1-1 15,1 1 0-15,2-1-1 16,-3 2 0-16,0-3 0 16,1 0 0-16,2 3-1 15,-1-5 1-15,1 0 0 0,-2 0 0 16,-1 0-1-16,0-5 1 15,1 5-5-15,-1-4 0 16,0-1-5-16,6 2 0 16</inkml:trace>
  <inkml:trace contextRef="#ctx0" brushRef="#br1" timeOffset="57935.062">9734 4616 18 0,'-8'0'9'0,"13"-4"-7"0,-2 1 9 16,5 1-11-16,0 0 1 15,0-1 1-15,0 3 1 16,-3 0-3-16,0 0 1 16,1 0 1-16,-1 3 1 0,0-3 0 15,-5 0 0-15,3 2 0 16,-3 0 0-16,0 1-1 15,0-1 0-15,0 0 0 16,-3 1 0-16,3-1-1 16,0 0 1-16,0 1-2 15,3-1 0-15,0 0 0 16,-1 1 1-16,3-1-1 16,1 1 0-16,-1-1 0 15,0 0 0-15,-2 3 0 16,2 0 1-16,-2-1-1 15,2 1 0-15,1 0 0 16,-1 2 1-16,0-5-1 16,0 3 1-16,1-3-1 15,-4 1 1-15,4 4 0 16,-1-3 0-16,-2 1-1 16,-1 2 1-16,1-2-1 0,-3 2 1 15,0 2-1 1,0-4 0-16,2 2 0 0,-2-2 0 15,3 4 0-15,0-2 1 16,-1 0-1-16,1 0 0 16,0 0 0-16,-1-2 1 15,1 0-1-15,-3-1 1 16,3 4-1-16,-3-4 0 16,2-1 0-16,-2-1 1 0,0 3-1 15,0-5 1-15,0 2-1 16,0 0 1-16,0-2-1 15,-2 0 0-15,-1 0 0 16,0-2 1-16,1 2-1 16,-1-2 0-16,3 2 0 15,-3-3 0-15,3 3-2 16,0-4 0-16,6-3-8 16,2-3 1-16,5 1-2 15,-3-5 0-15</inkml:trace>
  <inkml:trace contextRef="#ctx0" brushRef="#br1" timeOffset="83113.412">10298 4661 28 0,'-3'2'14'0,"0"13"-7"0,6-11 14 0,-3 8-20 16,3 0 1-16,-1-5 0 16,1 7 0-16,0 2-2 15,-1 10 0-15,1 0 1 16,-1 5 1-16,4-1-1 15,-4-4 1-15,1-5-2 16,0-2 1-16,-1-7 0 16,1-7 0-16,2-12 0 15,1-8 0-15,2-8-1 16,2-1 1-16,1 1-1 16,-1-3 0-16,3 0 0 15,3 5 0-15,0 7-1 16,3 4 1-16,-3 3 0 15,-3 7 0-15,3 3-1 16,-3 6 1-16,0 3 0 0,-5 7 1 16,-5 4-1-16,-1 8 0 15,-4-5 0-15,-1-3 1 16,-2 1-1-16,0-3 1 16,-3-2-1-16,0-5 1 15,0-2-1-15,0-5 1 16,0-5-4-16,0 0 0 15,5-6-7-15,6-8 1 16,2-2-2-16,1-5 0 16</inkml:trace>
  <inkml:trace contextRef="#ctx0" brushRef="#br1" timeOffset="83311.86">10673 4762 24 0,'-5'19'12'0,"2"23"-9"16,3-32 20-16,3 4-22 16,0 2 1-16,-1 3-1 15,1-2 1-15,0-3-3 16,-1 0 1-16,1-2-4 16,0-5 0-16,2-7-4 15,0-7 0-15</inkml:trace>
  <inkml:trace contextRef="#ctx0" brushRef="#br1" timeOffset="83432.745">10694 4630 16 0,'3'-7'8'0,"5"3"-23"0,-5 6 8 15</inkml:trace>
  <inkml:trace contextRef="#ctx0" brushRef="#br1" timeOffset="83938.581">10999 4633 34 0,'-24'7'17'0,"-26"52"-16"0,42-55 35 0,0-4-36 16,0 5 1-16,3 5-1 16,2 1 1-16,3 1-2 15,3-3 1-15,2 1 0 16,3-8 1-16,8-4-1 16,2-5 0-16,3 4-2 15,1-4 1-15,-1-7-2 16,-3-2 1-16,-2-1-1 15,-3 1 1-15,-2 4-1 16,-3 5 1-16,-3 7 1 16,-2 5 0-16,-1 7 0 0,-2 4 1 15,3-14 0-15,0 8 1 16,2 9 0-16,-2 6 1 16,2 11 0-16,0 6 1 15,-2-7 0-15,-3 1 0 16,0-1 0-16,-3-7 0 15,-2-2-1-15,-3-7 1 16,-3-5-1-16,-4-5 0 16,-4-6-1-16,3-3 0 15,0-7-2-15,6 0 1 0,-1-8-3 16,8-3 0-16,9-6-5 16,2-6 1-16,8-1-6 15,7 10 1-15</inkml:trace>
  <inkml:trace contextRef="#ctx0" brushRef="#br1" timeOffset="84298.657">11329 4649 25 0,'-7'14'12'0,"1"19"-5"16,6-26 17-16,0 3-23 16,0-10 1-16,0 2 0 15,0 8 0-15,3 1-3 0,-3 1 1 16,0 0 2-16,0-3 0 16,0-2-1-16,0 0 0 15,0-4 0-15,0-8 0 16,0-2-1-16,0-7 1 15,0 14-1-15,3-10 1 16,-1 1-1-16,3-3 0 16,1-2-2-16,2-2 1 15,5-3-4-15,0 5 0 16,3 0-5-16,5 2 1 0,0 5-1 16,3 0 0-16</inkml:trace>
  <inkml:trace contextRef="#ctx0" brushRef="#br1" timeOffset="85379.809">11634 4562 29 0,'-11'7'14'0,"-13"-9"-11"16,19 7 30-16,-3 2-30 16,-2 5 0-16,-1 2 1 15,6 2 0-15,-1-2-6 16,4 3 1-16,-1-1 2 15,0-2 1-15,3 3-2 16,0-6 0-16,3-11 0 16,2 3 0-16,3-8-1 0,3 15 1 15,-1-3-1-15,1-7 0 16,0-5-2-16,-1-7 1 16,1-4-1-16,-1-8 1 15,-2 3-1-15,0 7 0 16,-2 0 1-16,-4 4 1 15,1 1 1-15,-3 2 0 16,0 2 0-16,0 5 1 16,0 5 1-16,0 2 1 15,0 5-1-15,2-1 1 16,1 4 0-16,2-1 0 0,1 0-1 16,-1 0 0-16,3 0-1 15,0-5 0-15,0-2-1 16,0-2 1-16,0-5-1 15,0-2 1-15,0-3-1 16,0-4 1-16,-1-8-1 16,-1 3 0-16,-1 0 0 15,0 0 1-15,1 2-1 16,-1 3 0-16,3 4-1 16,-3 3 1-16,3 2-1 15,0 2 1-15,0 3-1 16,0 2 1-16,0 0 0 15,0 2 1-15,0 1-1 16,0 1 0-16,0-1 1 16,0-1 0-16,-3 3 0 15,0-5 0-15,-2 0 0 0,-1 0 0 16,1-4 0-16,0-1 0 16,-3-2-1-16,0 0 1 15,0-7-1-15,2-3 1 16,1 1-2-16,2-5 1 15,1 2 0-15,-1-2 0 16,0 0-1-16,0 2 1 16,1 3-1-16,-4-1 0 15,1 3 0-15,0 3 0 16,5 4 0-16,-3 2 1 16,0 3-1-16,0-1 1 0,-2 3 0 15,0 0 1-15,-1 3-1 16,1-1 0-16,0-2 0 15,-1 0 1-15,1 0-1 16,-3 3 1-16,0-8-1 16,0 1 1-16,0-3-1 15,3-5 1-15,2-9-2 16,3-3 1-16,0 3-1 16,2-2 0-16,1-3-1 15,0 5 1-15,-1-3-1 16,3 6 1-16,1 1 0 15,-1 3 0-15,-3 2 0 16,4 5 1-16,-1 5 0 16,0 0 1-16,-2 2-1 15,-1-2 1-15,1 4 0 0,-1 5 1 16,4 3-1-16,-4 1 1 16,3-1-1-16,3-3 1 15,-2-2-1-15,-1-3 1 16,3-4-2-16,0-3 0 15,-3-4-4-15,3-5 0 16,0-5-8-16,5-2 1 16,3-3-2-16,-1 1 0 15</inkml:trace>
  <inkml:trace contextRef="#ctx0" brushRef="#br1" timeOffset="96383.765">9930 4454 25 0,'-19'-9'12'0,"9"20"-9"15,10-11 13-15,0 3-17 16,0-3 1-16,0 7 0 16,0 0 1-16,2 7-1 15,1 3 1-15,0 1 0 16,-1 8 1-16,4 5 0 16,2 4 1-16,2 10-1 15,3 4 1-15,3 3-1 16,0 0 1-16,3 6-1 15,2 4 0-15,0 6-1 16,8 2 1-16,-5 6-2 16,0-6 1-16,-1 1-1 15,1 6 1-15,3 3-1 0,-1 0 1 16,-2-7-1-16,0 2 1 16,2 1 0-16,3 4 0 15,3-3-1-15,3-2 1 16,-1 8 0-16,3 1 0 15,3 1-1-15,-3 7 1 16,0-5-1-16,-3 2 1 16,3 8-1-16,3-1 1 15,5-4-1-15,5 2 1 16,6 2-1-16,2 1 0 0,-5 2 0 16,2-3 1-16,9 3-1 15,2 7 0-15,11-3 0 16,-1 8 1-16,-4-1 0 15,7 5 1-15,3-2-2 16,14 7 1-16,-6-5 0 16,2 3 0-16,3 4 0 15,17 3 0-15,-12-3-1 16,11-7 0-16,11 5 0 16,-3-4 0-16,8 4 0 15,11-7 1-15,-9-3-1 16,11-2 0-16,14 5 0 15,-3-5 1-15,10 0-1 16,-2-9 0-16,2 7 0 16,3-7 0-16,0-5 0 15,14 5 0-15,-9-3 0 16,8 1 0-16,-10-3 0 16,13 0 1-16,-3-3-1 0,6 1 0 15,2-5 0-15,-5-4 0 16,10-4 0-16,-7-6 0 15,13-4-1-15,-3-6 1 16,3-2 0-16,-9-9 0 16,7 2 0-16,-7 0 0 15,7-4 0-15,-7-3 0 16,4 0 0-16,-1-7 0 16,-12-5-1-16,2 0 1 15,-22-4 0-15,-4-3 0 0,-3 0 0 16,-16 0 1-16,-11-6-1 15,3-4 0-15,-11 4 0 16,-10 3 1-16,-5-1-1 16,-6 2 0-16,-2 0 0 15,-9 2 0-15,4 0 0 16,-14-2 1-16,2-2-1 16,6-3 0-16,3-3-1 15,2-3 1-15,-7-4-3 16,-1 3 0-16,3-4-9 15,8-1 0-15,-11-2-2 16,-20-4 1-16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08T18:15:11.494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8242 557 24 0,'0'-21'12'0,"2"14"2"15,-2 7 12-15,0 0-22 16,0 2 1-16,0 10 3 16,0 9 1-16,0 10-11 15,0 13 1-15,0 13 6 0,-2 4 0 0,2 0-3 16,0 7 0-16,0 1-1 15,2-4 0-15,4-3-2 16,-1-4 1-16,6-13-3 16,-3-10 1-16,-1-9-5 15,1-12 0-15,-2-11-7 16,-1-8 0 0</inkml:trace>
  <inkml:trace contextRef="#ctx0" brushRef="#br0" timeOffset="1385.37">8467 1232 44 0,'-11'2'22'0,"11"5"-10"0,0-7 22 15,3-2-29 1,-1-3 1-16,1-2 3 0,0 0 1 16,-3 3-14-16,0-3 1 15,-3 2 7-15,0 3 1 16,1-1-8-16,2-2 1 16,0 3-10-16,2-3 1 0,4 3-7 31,4-7 0-31</inkml:trace>
  <inkml:trace contextRef="#ctx0" brushRef="#br0" timeOffset="1826.31">8644 1006 61 0,'-34'26'30'0,"12"-28"-30"31,20-1 55-31,-4 1-52 0,-1-3 0 15,-4 3 0 1,-2 2 0-16,5-5-8 16,5 3 1-16,3 2-4 0,5-5 0 15,6 1-12-15,10-3 1 16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55:33.558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14510 8786 27 0,'-13'-30'13'0,"-11"18"-7"15,16 10 14-15,0 2-19 16,-5 4 1-16,-3 6 1 16,-5 4 1-16,-1 7-5 0,-1 0 1 15,4 5 2-15,3 9 0 16,3 1-1-16,8 6 0 16,5-2-1-16,5-5 1 15,11-4-1-15,0-3 1 16,0-5-1-16,2-6 0 15,3-8 0-15,3-6 1 16,0-1 0-16,0-9 0 16,-3-7 0-16,0-5 0 15,-5-2 0-15,-5-5 1 16,-4-2-2-16,-4-3 1 0,-3 3-3 16,-3-5 0-16,1 0-9 15,2 3 0 1,0-1-1-16,0 0 1 0</inkml:trace>
  <inkml:trace contextRef="#ctx0" brushRef="#br0" timeOffset="24651.651">12975 9715 13 0,'3'-30'6'0,"10"18"-1"15,-5 12 6-15,3 0-11 16,10 0 0-16,13-2-1 16,8-3 1-16,11-2 0 15,11 0 0-15,7 2 0 16,3-2 0-16,8 0 0 15,3 2 0-15,-8 5-4 16,2 5 1-16</inkml:trace>
  <inkml:trace contextRef="#ctx0" brushRef="#br0" timeOffset="26768.335">14034 10684 9 0,'23'-33'4'0,"49"-4"-3"0,-46 27 5 15,22 1-6-15,7-5 0 16,27-5 0-16,16-2 1 16,13-5-1-16,19-2 0 15,0 9 0-15,-3 0 1 16,2 3-1-16,-7 1 1 15,-3 6-4-15,3 0 1 16</inkml:trace>
  <inkml:trace contextRef="#ctx0" brushRef="#br0" timeOffset="43026.865">11128 3125 22 0,'-5'-16'11'0,"2"13"1"0,3 3 12 16,0 0-22-16,0 8 1 15,0 8 2-15,-2 3 1 0,-3 9-7 16,-1 5 0-16,-2 7 5 16,-2 2 1-16,-1 5-2 15,1 3 0-15,-4-1-1 16,-4 1 0-16,-1-1-1 16,1-4 1-16,2-10-3 15,3-2 0-15,-1-7-4 16,4-5 1-16,2-9-8 15,3-5 0-15,5-12-1 16,2-9 0-16</inkml:trace>
  <inkml:trace contextRef="#ctx0" brushRef="#br0" timeOffset="43256.202">11155 3092 36 0,'8'14'18'0,"16"34"-18"0,-14-37 35 16,1 10-33-16,2 8 0 16,3-1 3-16,0 10 0 15,0-6-6-15,-1 6 0 16,1 4 4-16,-5-4 0 16,0-3-2-16,-4 1 1 15,-1-3-8-15,-4-8 0 16,-2-1-8-16,-2 2 1 15</inkml:trace>
  <inkml:trace contextRef="#ctx0" brushRef="#br0" timeOffset="43420.66">11123 3490 25 0,'-5'-10'12'16,"7"-8"-5"-16,4 11 11 0,2-5-18 15,5 0 0-15,3 0-2 16,2 1 1-16,9-1-6 16,-1 2 0-16</inkml:trace>
  <inkml:trace contextRef="#ctx0" brushRef="#br0" timeOffset="43776.816">11576 3497 29 0,'13'-9'14'0,"11"-31"-10"0,-14 23 21 15,1-6-25-15,5-8 1 16,-1-9 0-16,-1 2 0 16,-6 5-2-16,-6 3 1 15,-4 6 1-15,-4 6 1 16,-4 10-1-16,-3-1 0 15,2 9 0-15,0 5 1 0,1 7 0 16,-1-3 0-16,3 10 1 16,0 0 0-16,6 2 0 15,2 5 1-15,2 2-1 16,6 2 1-16,3-4-1 16,2 2 0-16,3-6-2 15,0 4 0-15,0-10-5 16,0 0 0-16,-3-1-8 15,0-8 0-15,8-5-3 16,3 3 1-16</inkml:trace>
  <inkml:trace contextRef="#ctx0" brushRef="#br0" timeOffset="44243.019">11949 3328 33 0,'0'0'16'0,"-3"9"-9"15,3-4 29-15,0 6-33 0,0 4 1 16,0-6 2-16,3 3 0 16,-1 2-8-16,-2 0 1 15,3 0 4-15,0 3 1 16,2-3-3-16,0-5 1 16,0 0-2-16,3-1 1 15,0-8-1-15,0-12 1 16,0 5-1-16,3-7 0 15,-1-5-1-15,4-2 1 16,-4 2-1-16,1 2 1 16,-3 6-1-16,0-1 1 0,-3 7-1 15,0 5 1-15,0 5 0 16,1 7 0-16,-1-5 0 16,0 7 0-16,3 0 0 15,0-2 0-15,0 2 0 16,0-3 1-16,0 4 0 15,0-6 0-15,0-2 0 16,0-5 0-16,2-2 0 16,4-7 0-16,-1 3 0 15,-3-3 1-15,4-5-2 16,-4 0 0-16,4-2-4 16,-1-3 0-16,0 1-6 15,3 2 0-15,0-5-6 16,8 0 0-16</inkml:trace>
  <inkml:trace contextRef="#ctx0" brushRef="#br0" timeOffset="45084.718">12520 3208 41 0,'-24'18'20'0,"-18"18"-16"0,31-25 34 16,-2-1-35-16,0 4 0 15,2 2 2-15,3 3 0 16,0 2-7-16,3 1 1 16,3-8 3-16,2-3 0 0,5-1-1 15,3-3 0-15,2-2-5 16,4-8 1-16,1-6-2 16,1-5 0-16,3-3-1 15,-3 1 1-15,0-5-1 16,-6 7 0-16,1-1 4 15,-6 4 0-15,0 6 3 16,-5 5 1-16,0 2 2 16,0 3 1-16,0 0 1 15,-2 7 0-15,2-1-1 16,0 8 1-16,2-2-2 16,1-1 1-16,2-4-3 15,3 0 0-15,0-5-2 16,0 2 0-16,3-9-4 15,5-2 0-15,-1-5-3 16,4-8 1-16,-1-1-3 0,4 2 0 16,-4-7-1-16,3-5 0 15,-5 5 2-15,-3 2 1 16,-2 5 4-16,-3 0 0 16,-3 7 4-16,-2 2 1 15,-3 7 3-15,0 5 0 16,0 3 1-16,-3 1 1 15,3 1-2-15,0 2 1 16,3 3-2-16,0-1 0 16,-1 1-2-16,1-6 1 15,-3-1-3-15,2-5 1 16,4-8-3-16,-1-6 1 0,6-1-4 16,-1-4 0-16,3-4-2 15,3-1 1-15,0 0-1 16,-3 0 1-16,1 3 1 15,-4 4 1-15,-2 5 4 16,-3 4 0-16,-2 6 3 16,-3 4 1-16,-3 7 1 15,-2 0 0-15,0 7 2 16,2 10 0-16,1 4 0 16,2 3 1-16,2 4-1 15,-2-2 0-15,0-2-1 16,-2-3 0-16,-4 3-2 15,-2-10 0-15,-2-2-3 16,-1-8 1-16,1-3-4 16,-1-13 0-16,3 3-5 15,3-12 0-15,5-5-7 0,2-7 0 16,9-7-3-16,8-2 1 16</inkml:trace>
  <inkml:trace contextRef="#ctx0" brushRef="#br0" timeOffset="45416.389">13137 3219 22 0,'2'-11'11'0,"-12"15"-1"0,4-1 15 15,-2 1-22-15,-2 3 1 0,-1 3 1 16,-2 4 1-16,0-2-8 16,5-1 1-16,3-1 4 15,-1-1 0-15,6 5-1 16,3 3 0-16,5-1 0 15,2 5 0-15,9-6-1 16,-1-1 1-16,-2 0 0 16,-2-2 1-16,-1 2 0 15,-3-5 0-15,-2 8 0 16,-2-3 1-16,-4 0-1 16,-2-2 1-16,-2-1-1 15,-4-1 0-15,-2-6-4 16,-2 3 1-16,-3-4-8 15,-1-3 1-15,1-3-9 16,3 1 0-16,7-3-1 0,3 5 1 16</inkml:trace>
  <inkml:trace contextRef="#ctx0" brushRef="#br0" timeOffset="46721.107">13883 3306 39 0,'-8'15'19'0,"5"43"-22"0,3-44 39 0,3 8-35 16,-1 6 1-16,4 2 0 16,-1 1 0-16,0 0-2 15,-5-1 0-15,-2 3 1 16,-1-7 1-16,0-5-1 16,-2-2 1-16,0-7-1 15,-1-10 0-15,4-4-2 16,4-15 0-16,1-4 0 15,0-14 1-15,2-5-2 16,3 0 1-16,5 0 0 16,3 5 0-16,0 4 0 15,0 5 1-15,0 3-1 16,-3-3 0-16,0 12 0 0,0-1 1 16,-2 6 0-16,-3 9 0 15,-3 2 0-15,-5 5 1 16,-2 3 0-16,-1 4 1 15,0 5-1-15,-5 0 1 16,-2-5-1-16,-1-3 0 16,1-3-1-16,-1 1 0 15,3-4-6-15,3-1 1 16,5-4-8-16,8-4 1 16,5 1-1-16,3 1 0 0</inkml:trace>
  <inkml:trace contextRef="#ctx0" brushRef="#br0" timeOffset="47427.606">14039 3455 30 0,'10'0'15'0,"19"-7"-17"16,-18-1 31-16,2-1-28 15,3-5 0-15,3-7 0 16,-1 4 0-16,-2-2-1 15,-3-4 0-15,-5 7 1 16,-2-3 0-16,-6 7 0 16,0 3 0-16,-6 1 0 15,-2 8 1-15,0 3-1 16,-2 4 0-16,-1-2 1 16,1 4 0-16,2 3-1 0,2 2 1 15,4 0-1-15,2 5 1 16,2-5-1-1,1 2 0-15,2-2 0 0,-2-6 0 16,2 1-1-16,1 3 1 16,-1-3-1-16,0 1 1 15,0-1-1-15,-2-2 0 16,0-2-1-16,-1-1 1 16,-2 1-1-16,0-3 1 0,0 1-1 15,-2-3 0-15,2 5-1 16,-3-5 1-16,3 0 0 15,-3 0 0-15,3-5-1 16,-2 0 1-16,2 3 0 16,-3-3 0-16,3 0 0 15,-2 1 1-15,2 4-1 16,0 0 1-16,5-7 0 16,0 0 0-16,0-12 0 15,3-2 0-15,0 2 0 16,3-2 0-16,-1-10 0 15,1 7 0-15,2 3 0 16,-2 2 1-16,-1 5 0 16,1 0 0-16,0 3-1 15,-1 3 1-15,-2-1 0 16,3 0 0-16,-3 2-1 16,5 0 1-16,-3 2-1 15,1 2 1-15,2 3-1 16,-2 0 1-16,-1 3-2 0,-2 2 1 15,0-5-4-15,0 2 1 16,0 0-8-16,0 1 0 16,5 1-1-16,1 1 1 15</inkml:trace>
  <inkml:trace contextRef="#ctx0" brushRef="#br0" timeOffset="47892.493">14399 3440 39 0,'21'-2'19'0,"-3"-21"-23"15,-10 16 39-15,5-10-34 16,6-2 0-16,2 7 1 16,0-11 0-16,-2 7-3 15,-6-6 1-15,-5 4 2 16,-3 3 0-16,-7 6 0 0,-6 2 0 15,-3 2 1-15,-5 10 0 16,0 2 1-16,1 5 1 16,-1 2-1-16,2 2 1 15,6 6-2-15,3-4 1 16,3 3-2-16,4-4 0 16,3-3-2-16,3-2 0 15,6 0-6-15,2-5 0 0,5-3-7 16,3 1 0-16,7-5-5 15,9-5 1-15</inkml:trace>
  <inkml:trace contextRef="#ctx0" brushRef="#br0" timeOffset="48551.467">14909 3250 35 0,'-24'7'17'0,"-5"5"-12"16,24-8 29-16,2 4-31 16,1 1 0-16,-4 0 2 15,1 1 1-15,0 4-7 16,0 0 0-16,2 2 5 16,3 1 0-16,3-5-2 0,-1-1 0 15,1-4-1-15,2 1 0 16,3-8-4-16,3-8 1 15,2-6-3-15,3-2 0 16,2-1-4-16,1-6 0 16,-1-3-3-16,1-2 0 15,-3 2 1-15,-3-2 1 16,-2 0 4-16,-3 2 1 16,-3 4 6-16,-5 4 1 15,0 4 6-15,-3 9 0 16,-2 5 4-16,0 5 0 0,-1 6-1 15,1 3 1 1,2 5-3-16,-2 9 0 0,0-2-3 16,-1-2 1-16,4 2-3 15,-1 2 1-15,1-2-3 16,2 4 1-16,0-8-2 16,0-8 1-16,2 0-4 15,1-2 1-15,2-5-7 16,3-5 1-16,3-4-6 15,2-10 1-15,0-2-6 16,0 0 1-16,6-1 1 16,-6-6 0-16,-2 10 9 31,5-32 7-31,-27 86 4 16,16-43 0-16,-5 0 6 15,3 2 1-15,0 7 1 16,-1 5 0-16,-2 1-7 0,3-4 0 15,-3 1-5-15,2-3 0 16,1-1-10-16,2-6 1 16,9-4-3-16,-1-3 0 15</inkml:trace>
  <inkml:trace contextRef="#ctx0" brushRef="#br0" timeOffset="48659.361">15166 3186 5 0,'5'-9'2'0,"22"4"-2"0,-17 8-6 0</inkml:trace>
  <inkml:trace contextRef="#ctx0" brushRef="#br0" timeOffset="49108.903">15317 3226 35 0,'-24'17'17'0,"-3"13"-15"16,22-22 35-16,0-1-36 15,0 2 1-15,5 3 1 16,-3 0 0-16,3 2-5 16,0 2 1-16,5-4 2 15,1-3 0-15,1-4-3 0,7-5 0 31,10-17-9-31,2-11 0 16,-2 0-1-16,-6 0 0 16,-2-7-1-1,3-8 13 1,-25 39-2-16,14-34 1 16,0 10 9-16,-2 6 1 15,-1 8 3-15,0 17 0 16,0 8-4-16,-2 8 1 15,-3 5-2-15,0 9 0 0,-3-3-2 16,3 3 1-16,0 5-2 16,3-5 0-16,0 2-4 15,2-4 1-15,0-5-8 16,-2-10 1-16,2-4-9 16,1-10 1-16,-1-2-2 15,-5-7 0-15</inkml:trace>
  <inkml:trace contextRef="#ctx0" brushRef="#br0" timeOffset="49242.751">15388 3273 23 0,'-8'-18'11'0,"29"8"-9"15,-13 8 18-15,6 0-20 16,1-3 1-16,7 3-1 16,4 2 1-16,3-8-8 15,0 4 0-15,8 4 0 16,0-7 1-16</inkml:trace>
  <inkml:trace contextRef="#ctx0" brushRef="#br0" timeOffset="50068.286">16177 3273 33 0,'-3'0'16'0,"8"10"-10"15,-2-3 33-15,-3 0-34 16,0 0 1-16,0 5 2 16,0 7 1-16,-3 2-11 15,3-5 0-15,0 1 7 16,0 2 1-16,0-5-4 16,0 0 1-16,0-2-2 15,0-5 1-15,0 0-2 16,0-7 1-16,3-5-1 15,2 3 1-15,1-13-2 16,1-3 1-16,4-4-1 0,2 4 1 16,0 4-1-16,-2-1 1 15,2 1-1-15,-2 5 1 16,-1 2-1-16,1 5 1 16,-3 2 0-16,3-5 0 15,-3 10 0-15,-1-3 0 16,1 7 0-16,0 5 0 15,0 0 0-15,3-2 0 16,-1 0 0-16,1 0 0 0,2 2 0 16,0-2 0-16,1-3 0 15,-1 0 0-15,-5-1 0 16,2-8 0-16,6-5 0 16,-2-2 1-16,1-7-1 15,4-8 0-15,-1 4-1 16,1-4 1-16,-3-3-1 15,-6 3 1-15,-4 4-1 16,-6 4 0-16,-6-1 0 16,-1 6 0-16,-4 7 1 15,-2 4 1-15,2 3 1 16,1 6 0-16,-1-3 0 16,3 3 1-16,3 3 0 15,2 8 0-15,3-4-1 16,3 4 1-16,2-6-2 15,6-4 0-15,2 0-5 16,3-5 1-16,8-3-9 16,2-1 1-16,8-8-7 0,3-4 0 15,6 1-1-15,2-1 1 16</inkml:trace>
  <inkml:trace contextRef="#ctx0" brushRef="#br0" timeOffset="50577.745">16976 3194 40 0,'-40'11'20'0,"19"-1"-19"0,18-6 42 0,1 3-41 15,-4 3 0-15,1 4 1 16,0-2 1-16,-1 2-5 16,4 0 0-16,2 2 3 15,0-1 0-15,2-8-2 16,4 0 1-16,2-7-5 15,5-5 1-15,5 3-3 16,4-5 1-16,-1-5-2 16,0-2 1-16,-3 0-1 15,1-3 1-15,-6 5 2 16,0 3 1-16,-5 2 3 16,0 5 1-16,-2-3 3 15,-6 10 0-15,-3 4 2 16,-2 7 1-16,-1-2 0 15,1 5 1-15,0 10-1 16,-1-4 0-16,4 8-1 0,-1 3 0 16,0-1-3-16,1 3 1 15,-3-8-2-15,-3 3 1 16,-3-2-2-16,-2-10 1 16,0-2-2-16,-3-5 1 15,2-7-1-15,1-3 0 16,0-8-1-16,2 1 0 15,3-4-2-15,3-2 0 16,5-3-2-16,5-4 1 16,14-8-5-16,10-6 1 15,8-1-6-15,13-2 1 0,3 3-3 16,8 4 1-16</inkml:trace>
  <inkml:trace contextRef="#ctx0" brushRef="#br0" timeOffset="69316.232">17836 2907 28 0,'-35'0'14'0,"11"0"-6"16,16 2 14-16,0 3-21 15,-2 6 1 1,5 11 3 0,-1 11 0-16,4 6-6 15,-1 1 1-15,0 3 4 16,1 11 1-16,2 2-2 16,5-4 1-16,3 5-2 0,5-1 1 15,0-7-2-15,3 1 1 16,0-6-2-16,0-1 1 15,0-6-1-15,0-6 0 16,2-8-5-16,3-6 1 16,6-5-7-16,5-8 1 15,7-4-4-15,-2-4 1 16</inkml:trace>
  <inkml:trace contextRef="#ctx0" brushRef="#br0" timeOffset="69914.667">18582 3005 31 0,'-8'17'15'0,"-8"16"-13"0,13-17 26 15,1 8-27-15,-4 6 1 16,-2 8 0-16,-8-3 1 15,-2 8-3-15,-6-1 0 16,0-9 2-16,-2 4 0 16,-1-1-1-16,1-6 1 15,-3-1 0-15,0-15 0 16,2-5-2-16,1-9 1 16,2-2-1-16,3-8 1 0,5-6-2 15,3-3 1-15,5-2-1 16,5 2 0-16,6 5-1 15,5 4 1-15,2 1-1 16,9 7 1-16,5 2 0 16,2 4 0-16,3 3 0 15,8 3 1-15,0 2 0 16,-2 2 1-16,-6-2 0 16,-5-5 0-16,-1 7 0 15,-1 0 1-15,-4 2-1 16,-2-6 0-16,0-1-2 15,-3 1 1-15,0-3-9 16,3-5 0 0</inkml:trace>
  <inkml:trace contextRef="#ctx0" brushRef="#br0" timeOffset="70188.308">18979 3234 40 0,'10'0'20'0,"17"-19"-20"0,-17 16 26 0,6-1-26 16,3-1 0-16,2 0 1 15,0 3 0-15,-3 2-4 16,-2 0 0-16,-5 2-5 16,-3 3 1-16,-6 7-4 15,-4-1 0-15</inkml:trace>
  <inkml:trace contextRef="#ctx0" brushRef="#br0" timeOffset="70382.519">19058 3335 31 0,'-8'11'15'0,"27"-11"-14"16,-12 0 27-16,9-4-27 15,3-1 0-15,2 3 1 16,5-3 0-16,1 3-3 0,5-5 1 16,-3 2 0-16,-3 5 1 15,-7-3-5-15,-3-4 0 16,0 5-7-16,5 2 1 15</inkml:trace>
  <inkml:trace contextRef="#ctx0" brushRef="#br0" timeOffset="71972.258">19897 3386 24 0,'-21'-33'12'0,"34"10"-8"0,-8 21 16 16,14-22-18-16,-6 8 0 16,16-8 1-16,-5 5 1 15,10 8-5-15,-7-4 0 16,4 13 3-16,-4 0 1 15,2 9-2-15,-5-3 1 0,7 11-1 16,-7-6 0-16,13 3 0 16,-10-1 0-16,10-3-1 15,-8-6 1-15,16-4 0 16,-8-6 0-16,3-6 0 16,-9 3 0-16,-7-11 0 15,-5 6 0-15,-1-8 0 16,-2 3 0-16,-8-2-1 15,0 4 1-15,-11 2-1 16,3 10 1-16,-13 7-1 16,2 0 0-16,-20 12 0 15,7 2 0-15,-10 10-1 16,7-5 1-16,-13 11 0 16,11-6 0-16,-5 13-1 15,7-6 1 1,-7 11 0-16,8-6 1 15,-14-15 1-15,11-2 0 16,-3-8 0 0,6-1 1-16,-1-6-1 0,6-1 0 15,5-8-2-15,3 3 0 16,8-8-7-16,-1 6 0 31</inkml:trace>
  <inkml:trace contextRef="#ctx0" brushRef="#br0" timeOffset="72259.052">20804 2737 43 0,'11'10'21'0,"7"23"-12"15,-12-26 23-15,15 19-31 16,-3-8 1-16,9 36 1 16,-9-14 0-16,3 31-4 15,-5-15 1-15,-10 15 2 16,2-17 1-16,-27 17-2 16,8-17 1-16,-20 16-4 15,7-18 0-15,-18 12-9 16,10-17 0-16,3 7-4 15,5-14 0-15</inkml:trace>
  <inkml:trace contextRef="#ctx0" brushRef="#br0" timeOffset="83293.471">11253 5778 37 0,'-8'31'18'0,"-5"-3"-14"0,10-12 19 0,-2 6-22 16,-1 13 0-16,-2 5 1 16,-5 12 0-16,-5 2-3 15,7-5 1-15,-2 0 2 16,0-4 0-16,-1-10-2 15,1-2 0-15,3-7-5 16,2-9 1-16,0-6-8 16</inkml:trace>
  <inkml:trace contextRef="#ctx0" brushRef="#br0" timeOffset="83507.656">11226 5762 29 0,'11'0'14'0,"15"14"-6"0,-18-7 19 16,3 2-25-16,2 10 0 16,0 5 2-16,3 2 0 15,0 4-5-15,0 8 0 16,-3-1 3-16,-2 3 0 16,-3 3-3-16,-8-3 0 15,-3-5-9-15,3-2 1 16,0 0-3-16,-5-5 1 15</inkml:trace>
  <inkml:trace contextRef="#ctx0" brushRef="#br0" timeOffset="83671.298">11163 6211 34 0,'8'-19'17'0,"29"-14"-22"16,-24 21 31-16,8-2-27 15,3-2 0-15,8-1-11 16,2-1 0-16,1 8 9 16,-4 3 1-16</inkml:trace>
  <inkml:trace contextRef="#ctx0" brushRef="#br0" timeOffset="84012.737">11650 6131 34 0,'26'-26'17'0,"3"-23"-22"16,-21 28 32-16,3-5-27 0,-1-7 1 15,1 0 0-15,-3 2 0 16,-6 1-1-16,-4 6 1 16,-3 5 1-16,-6 10 1 15,0 7 1-15,-2 2 0 16,0 7 1-16,2 7 0 15,1 7 0-15,2-2 0 16,5 9-1-16,3 3 1 16,5-1-2-16,1 5 0 0,2 1-1 15,0-6 0-15,2 1-1 16,3-5 0-16,1-3-4 16,2-9 1-16,2 0-7 15,3-7 1-15,6-4-8 16,4-10 0-16,1-3 0 15,0-4 0-15</inkml:trace>
  <inkml:trace contextRef="#ctx0" brushRef="#br0" timeOffset="84568.742">12062 5922 41 0,'-5'9'20'0,"2"12"-20"0,3-16 43 16,0 4-42-16,3 8 1 16,0 2 1-16,2-1 0 15,0 6-4-15,1-1 1 16,-1-4 2-16,0 2 1 15,3-2-2-15,0-5 1 16,3-4-1-16,-1-8 0 0,1-4-1 16,-1-8 0-1,6-4 0-15,0-5 0 0,0-6 0 16,-3-1 0-16,0 5-1 16,-2 2 1-16,2 9 0 15,-2-1 0-15,-1 4-1 16,-2 4 1-16,3 6 0 15,-3 1 0-15,0 6 0 16,0-1 0-16,-3 3 0 16,8 4 0-16,-5-4 0 15,0-3 1-15,-3-2-1 16,1 1 0-16,-1-4 0 16,0-4 0-16,1-2 0 15,-1-8 0-15,0 1 0 16,3-5 0-16,0 2-1 15,0-4 1-15,3 4-3 16,2-2 0-16,0 0-4 0,3-3 0 16,0 3-6-16,2-2 0 15,4 2-2-15,4 2 1 16</inkml:trace>
  <inkml:trace contextRef="#ctx0" brushRef="#br0" timeOffset="85454.405">12711 5795 30 0,'-8'4'15'0,"-27"20"-10"0,25-19 28 16,-6 4-30-16,-3 7 1 15,1 6 2-15,-1-6 0 0,3 3-8 16,6 0 1-16,2 0 4 16,5-1 1-16,3 1-3 15,5-5 1-15,3-2-2 16,3-7 0-16,5-5 0 15,5-10 0-15,3-1-1 16,0-8 0-16,-3-5-2 16,0-2 1-16,-5 0 0 15,-3 3 0-15,-2 4 0 16,-3 3 0-16,0 6 1 16,-6 3 1-16,1 7 2 15,-3 0 0-15,3 5 1 16,-1 4 0-16,1 3 0 15,-3 2 1-15,0 3-1 16,0-3 1-16,0 2-2 0,0 5 0 16,5-2-2-16,0-5 1 15,3-2-2-15,0-7 0 16,3-5-2-16,2-7 0 16,0 2-2-16,3-7 1 15,3-7-3-15,2-4 1 16,0 2-1-16,0-5 0 15,0 0 2-15,1 5 0 16,-4-3 1-16,-2 10 1 16,-3 0 2-16,-5 7 0 15,-3 2 3-15,-5 8 0 0,-2 4 1 16,-4 2 0-16,4 1 0 16,-1 4 1-16,1 5-1 15,2-1 0-15,0-1-1 16,0-1 0-16,2-4-1 15,3-3 0-15,3-4-1 16,3-5 1-16,2-5-3 16,6-4 1-16,-3-3-3 15,2-2 0-15,-2-5-1 16,0 3 1-16,-3-5-2 16,0 4 1-16,-2 1 2 15,-1 2 0-15,-2 4 3 16,-2 3 0-16,-6 3 3 15,0 8 0-15,-3 3 2 16,0 10 0-16,1-3 0 16,-1 7 1-16,-2 10-1 15,0-3 1-15,-1 7-1 0,1 5 0 16,0-5-1-16,-3 3 0 16,0 0-1-16,0-3 1 15,0-5-2-15,-3-4 1 16,-2-5-2-16,-3-4 1 15,0-3-2-15,-2-2 1 16,5-12-4-16,-1-3 1 16,4-4-4-16,5-4 0 15,5-6-7-15,10-4 1 16,14-7-4-16,2 0 1 0</inkml:trace>
  <inkml:trace contextRef="#ctx0" brushRef="#br0" timeOffset="85754.511">13372 5703 35 0,'-8'-2'17'0,"-2"11"-19"0,7-7 31 0,-2 5-28 16,-1 0 1-16,1 8 0 16,2-1 0-16,1-5-3 15,-1 5 1-15,3 3 2 16,3 6 0-16,2-2-1 15,3 3 1-15,0-3 0 16,0-2 1-16,0 2 0 16,0 0 0-16,-3-2 0 0,-5 0 1 15,-3-3-1 1,-2-4 1-16,-3-3-1 0,-2 1 0 16,-4-8-4-16,-2-2 0 15,3-2-7-15,3-10 1 16,7-2-9-16,8 0 0 15</inkml:trace>
  <inkml:trace contextRef="#ctx0" brushRef="#br0" timeOffset="86897.292">14031 6239 12 0,'-5'-9'6'0,"10"-10"4"0,-5 14-5 15,0 5-6 1,0 0 1-16,0 0 0 0,0-2 0 16,0-3 1-16,0 5 0 15,0-7 2-15,0 2 0 16,0 1 2-16,0 4 0 15,0 0 1-15,-3 7 1 16,1 5-2-16,-1-1 1 16,0 3-1-16,1 5 0 15,-1 5-1-15,0-1 1 16,3-4-2-16,0 2 1 0,0 3-1 16,0-3 1-1,0-2-1-15,0-5 0 0,0-2-2 16,0-5 1-16,0-3-1 15,-2-8 0-15,2-8-1 16,0-9 1-16,0-12-1 16,0-2 0-16,2-10-1 15,-2 0 1-15,3 8-1 16,2-1 1-16,1 3 0 16,2 4 0-16,2 0-1 15,3 10 1-15,3 5-1 16,0-1 1-16,3 13 0 15,-4 4 0-15,1 7 0 16,-5 7 0-16,-3 2 0 16,-5 5 1-16,-6 1-1 15,-5 4 1-15,-3-1 0 16,-2-6 0-16,0-2-1 0,0-6 0 16,2 1-3-16,0-5 0 15,4-2-5-15,4-3 0 16,3-6-7-16,8-6 1 15,5-4-1-15,3-5 0 16</inkml:trace>
  <inkml:trace contextRef="#ctx0" brushRef="#br0" timeOffset="87165.429">14351 6006 31 0,'13'29'15'0,"-7"-6"-15"0,-4-14 31 0,-2 1-29 16,0 6 1-16,-5 1 0 15,0 2 1-15,-3-3-5 16,0 1 0-16,0-6 3 16,-3-6 0-16,6-5-1 15,0-7 0-15,2-5-1 16,3-2 0-16,5-2 0 16,1-6 0-16,4-3-1 15,1-1 1-15,2 2-1 16,0-2 1-16,-2 8-3 15,-1-1 0-15,1 5-5 16,0 4 0-16,4 5-4 16,4 5 1-16</inkml:trace>
  <inkml:trace contextRef="#ctx0" brushRef="#br0" timeOffset="87481.056">14489 6122 30 0,'8'0'15'0,"7"-17"-14"0,-9 10 26 16,2-5-27-16,2-4 1 16,1-3 1-16,-1 0 0 15,-2-2-2-15,-2 2 0 16,-6 0 2-16,-3 3 1 16,-5 4-1-16,-5 5 1 15,-3 7 0-15,-3 5 1 0,4 2-2 16,1 9 1-16,4 3-1 15,2 2 1-15,2 3-1 16,4-3 1-16,4 0-2 16,6 3 0-16,3-5-1 15,5-3 1-15,5-4-4 16,3-8 1-16,5-4-6 16,8-4 1-16,0-3-8 15,3-3 1-15</inkml:trace>
  <inkml:trace contextRef="#ctx0" brushRef="#br0" timeOffset="87708.584">14925 5910 31 0,'-18'7'15'0,"-11"14"-5"16,21-16 20-16,0 4-28 0,0 5 0 15,5 5 2-15,0-2 1 16,1-1-6-16,-1 3 0 15,3-3 4-15,0-2 0 16,3-4-2-16,5-5 1 16,0-3-5-16,5-7 1 15,0-4-6-15,3-12 1 16,3-5-6-16,2-5 0 16</inkml:trace>
  <inkml:trace contextRef="#ctx0" brushRef="#br0" timeOffset="88082.052">15057 5710 33 0,'-5'5'16'0,"-8"30"-8"0,8-23 25 0,-1 2-29 16,-2 7 1-16,3 10 3 15,0-6 1-15,5 1-11 16,0 5 1-16,2-3 6 16,1 0 0-16,0-2-2 15,2-5 0-15,0-2-3 16,3-5 0-16,0-7-6 15,3-7 1-15,2-7-4 16,3-9 0-16,0-3-3 16,0-2 1-16,-3 0 1 15,-3 2 0-15,1 2 6 16,-6 6 0-16,1 1 7 16,-4 6 0-16,-2 6 4 15,0 5 0-15,0 0 1 16,0 5 1-16,0 7-3 0,-2-3 1 15,2 3-3 1,0 0 1-16,0 2-3 0,0-5 0 16,0-4-6-16,2-3 0 15,4-4-9-15,4-5 0 16,1-9-2-16,-3-3 1 16</inkml:trace>
  <inkml:trace contextRef="#ctx0" brushRef="#br0" timeOffset="88174.065">15208 5842 16 0,'0'-3'8'0,"19"-1"-24"0,-14 4 10 0</inkml:trace>
  <inkml:trace contextRef="#ctx0" brushRef="#br0" timeOffset="88427.186">15370 5832 41 0,'-35'10'20'0,"-2"23"-21"15,32-24 41-15,0 5-38 16,-1-2 1-16,4 4 0 16,2 3 1-16,2 0-5 15,4-3 0-15,2 1 3 16,2-5 0-16,6-5-4 0,5-7 1 15,0-10-4-15,3-1 0 16,0-8-5-16,2-7 0 16,4-5-4-16,-4-4 0 15</inkml:trace>
  <inkml:trace contextRef="#ctx0" brushRef="#br0" timeOffset="88609.323">15632 5635 29 0,'-3'-14'14'0,"-2"18"-6"0,5 1 23 16,0 2-28-16,2 5 0 15,-2 4 3-15,0 8 1 0,-2 4-8 16,-1 5 1-16,0 2 5 16,1 5 0-16,-1-2-2 15,0 2 0-15,3-7-4 16,0-5 0-16,3-7-8 16,-3-4 1-16,5-6-7 15,1-6 0-15</inkml:trace>
  <inkml:trace contextRef="#ctx0" brushRef="#br0" timeOffset="88760.145">15520 5889 31 0,'-13'-12'15'0,"19"3"-11"16,1 6 20-16,7 1-24 16,4 0 0-16,6-1 0 15,-3-2 1-15,3 1-5 0,2-1 0 16,4 0-5-16,7 5 0 15</inkml:trace>
  <inkml:trace contextRef="#ctx0" brushRef="#br0" timeOffset="89808.685">16468 5830 30 0,'-16'2'15'0,"0"29"-8"15,11-15 24-15,-3 5-29 16,0 10 1-16,2 2 0 15,1 2 1-15,0 1-4 0,0-1 0 16,2-2 3-16,0-5 0 16,1-7-2-16,2-2 1 15,-3-10-1-15,3-9 1 16,5-9-2-16,-2-8 1 16,2-6-1-16,1-15 0 15,1-4 0-15,1-7 1 16,3 6-2-16,2 3 1 15,-2 3-1-15,-1 6 1 0,-2 5-2 16,0 7 1 0,3 5-1-16,-1 7 1 15,1 7 0-15,-3 7 0 0,0 0 0 16,-3 10 0-16,-2 2 2 16,-6 2 0-16,-2-2 0 15,-6 4 1-15,3-2-1 16,0 3 1-16,-2-3-1 15,-1-5 1-15,1 1-4 16,2-3 0-16,0-5-5 16,5-4 0-16,8-5-7 15,9-2 1-15</inkml:trace>
  <inkml:trace contextRef="#ctx0" brushRef="#br0" timeOffset="90140.51">16896 5771 35 0,'-2'19'17'0,"-33"7"-14"0,25-19 26 15,-9 7-28-15,1 2 1 16,2 3 0-16,5 0 1 16,3 2-4-16,3 0 0 15,5-2 3-15,5 0 0 16,3-2-2-16,3-6 1 15,2-8 0-15,0-6 1 16,3-4 0-16,-5 0 0 16,-1-5-1-16,-2-4 0 0,0-5 1 15,0-3 0-15,0 5-2 16,-3 1 1-16,1-4-4 16,-4 6 1-16,1 2-5 15,0 2 1-15,-1 0-8 16,6 5 1-16,3 7-1 15,2 0 1-15</inkml:trace>
  <inkml:trace contextRef="#ctx0" brushRef="#br0" timeOffset="90502.475">17267 5813 28 0,'0'-16'14'0,"-6"4"-9"15,4 12 27-15,-4-4-29 16,-4 4 0-16,-1 2 1 16,-5 5 0-16,1-2-6 0,4-1 1 15,0 3 3-15,6 0 1 16,2 5-3-16,3 0 1 16,3 2-1-16,2 3 1 15,3-1-1-15,3-2 0 16,5-2 1-16,-3 4 0 15,0 1 1-15,-2-1 1 16,-3 3 0-16,-3 2 1 16,-8 0 0-16,-5-2 1 15,-5-2-2-15,-8-3 1 0,-3-2-3 16,3-5 0-16,3-3-6 16,4-4 0-16,6-2-11 15,11-3 1-15,10-2-2 16,6-5 1-16</inkml:trace>
  <inkml:trace contextRef="#ctx0" brushRef="#br0" timeOffset="90891.756">18015 5567 31 0,'-39'11'15'0,"10"20"-13"0,23-22 27 16,1 8-27-16,-3 4 0 16,3 7 1-16,0 0 1 15,5 8-5-15,2 4 1 16,4 2 2-16,1 0 1 0,4 3-1 16,8-3 1-16,-4-2-3 15,4 0 1-15,5-7-7 16,0-2 0-16,5-5-6 15,5-5 0-15</inkml:trace>
  <inkml:trace contextRef="#ctx0" brushRef="#br0" timeOffset="91460.742">19161 5654 34 0,'0'0'17'0,"-8"23"-12"0,3-11 26 15,-8 7-29-15,-8 4 0 0,-9 10 2 16,4 9 1 0,5 1-6-16,-3-1 1 0,-2 0 3 15,-6-4 0-15,-8 0-1 16,-2-5 0-16,2-10-1 15,0-2 0-15,3-7-1 16,3-9 0-16,2-7-1 16,8-8 0-16,6-6 0 15,2-5 0-15,5 0-1 16,6 2 1-16,5 5-1 16,8 2 1-16,8 2-1 15,8 3 1-15,7 5 0 16,14 7 0-16,3 7 1 15,-8-1 0-15,2 3 1 16,3 3 1-16,0-3-1 16,-3-2 1-16,-2-1-5 15,-6-1 1-15,-2-3-8 0,3 0 0 16,-1 2-3-16,-5-4 0 16</inkml:trace>
  <inkml:trace contextRef="#ctx0" brushRef="#br0" timeOffset="91960.018">19971 5938 35 0,'16'-5'17'0,"18"1"-20"0,-23 1 32 16,10-1-29-16,3 1 1 15,2 1-6-15,-7 0 0 16,-1 2-3-16,3 2 1 16</inkml:trace>
  <inkml:trace contextRef="#ctx0" brushRef="#br0" timeOffset="92121.567">20024 6030 24 0,'13'7'12'0,"29"-5"-12"16,-29-4 13-16,9 0-13 16,-6-1 1-16,5-4-5 15,2 2 0-15,4 3-1 16,5 2 1-16</inkml:trace>
  <inkml:trace contextRef="#ctx0" brushRef="#br0" timeOffset="92559.188">20831 5938 23 0,'10'-2'11'0,"17"6"-13"15,-19-4 18-15,5 3-16 16,5-3 0-16,4 2-8 16,-4-2 1-16,1 3 5 15,10 1 0-15</inkml:trace>
  <inkml:trace contextRef="#ctx0" brushRef="#br0" timeOffset="93095.458">21243 5898 29 0,'-8'-19'14'0,"19"-11"-14"0,-6 23 28 16,6 0-26-16,2 0 0 16,3 2 1-16,0 3 0 0,0 2-4 15,8 2 0-15,-6 3 3 16,-2 2 1-16,0 2-2 15,2 0 0-15,6 1-1 16,3-1 1-16,2-2-1 16,0-2 1-16,0-5-1 15,0-5 0-15,0-4 0 16,-5 0 1-16,0-1 0 16,-3-4 0-16,-8-2 0 15,-2-6 0-15,-6 6 1 16,-10-1 0-16,-3 3-2 15,-5 5 1-15,-6 2-1 16,-2 9 1-16,-3 3-1 16,-2 7 0-16,-1 2-2 15,3 0 1-15,3 5 1 16,0 7 0-16,5-3 1 16,0-2 1-16,-2 5 0 0,-3-2 0 15,-3-1 0-15,-5-2 1 16,2-4 0-16,-2-3 0 15,0-7-1-15,3-5 0 16,-1-2-1-16,1-4 0 16,4 1-1-16,7-1 1 15,4-1-5-15,8-5 0 16,11 6-8-16,8-1 0 16,16-2-3-16,2-5 0 15</inkml:trace>
  <inkml:trace contextRef="#ctx0" brushRef="#br0" timeOffset="93365.686">21839 5451 33 0,'0'-4'16'0,"16"15"-11"15,-8-1 27-15,5 2-28 16,5 11 1-16,3 10 2 15,3 5 1-15,-3 9-10 16,1-3 1-16,-7 8 6 16,-4 0 1-16,-8 7-3 15,-6-1 0-15,-10-4-2 16,-8 3 0-16,-3-5-6 16,0-10 1-16,-2-2-9 0,-1 0 0 15,-5-2-3-15,-15-1 0 16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2:57:58.961"/>
    </inkml:context>
    <inkml:brush xml:id="br0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10139 4760 8 0,'0'-33'4'0,"69"28"-3"0,-32 1 5 16,31-1-6-16,28 0 0 15,33-2 0-15,22-2 1 16,34-8-1-16,27-2 0 16,21 1 0-16,26 1 0 15,14 3 1-15,15 5 0 16,11-1-1-16,19 1 1 15,-12-1 0-15,17-1 1 0,-11 1-1 16,3 8 1-16,-18-3-1 16,-4 5 0-16,-17 2 0 15,-12 3 0-15,-18 2-1 16,-21-2 1-16,-21 0-1 16,-27-5 1-16,-10 0 0 15,-27 2 0-15,-21 3-1 16,-13-5 1-16,-24 0-3 15,-13 0 0-15,-14 2-3 16,-10 3 1-16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38:45.75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22765 11651 7 0,'-21'-21'3'0,"-9"-19"-5"15,25 30 3-15,-3-6 0 16,3-3 1-16,0-9 3 15,-1-3 1-15,4 1-6 16,-1 1 0-16,-2 1 4 16,-6-2 0-16,-5 4-1 15,-10-3 1-15,-6-1-3 16,-15-3 1-16,-14 0-1 16,-21-5 0-16,-11-2-1 0,-13 10 1 15,-16 4-1 1,-18 10 1-16,-5 13 0 0,-17 10 0 15,1 12-1-15,-11 5 1 16,3 6-1-16,-9 8 1 16,4 6-1-16,15 13 0 15,16 2 0-15,21 4 0 16,19-6 0-16,19 1 1 16,23 4 0-16,21 8 0 0,24 3 0 15,21-2 0-15,25-3-1 16,15-7 1-16,29-2-1 15,26-8 1-15,30-3 0 16,23-1253 0-16,32 2475 0 16,19-1256 1-16,18-9-1 15,3-14 1-15,-8-8-1 16,-5-4 1-16,-14-7-1 16,-26-14 0-16,-21-15-1 15,-21-6 1-15,-32-1-1 16,-29-4 0-16,-30-3-2 15,-28-4 1-15,-22 5-1 16,-23 8 0-16,-16 11-1 16,-17 8 0-16,1 17-4 15,-3 10 1-15,11 9-1 16,16 9 0-16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39:27.59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1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1" timeString="2022-04-11T21:40:17.068"/>
    </inkml:context>
  </inkml:definitions>
  <inkml:trace contextRef="#ctx0" brushRef="#br0">2910 6971 23 0,'-34'-45'11'0,"50"19"-11"0,-6 21 11 16,25-2-11-16,5 0 0 15,20 7 0-15,7 3 1 16,15 1-1-16,13 6 0 16,3 4 0-16,13 2 0 15,3 1 0-15,13 2 0 16,8-3 0-16,13 5 0 0,8-4 0 15,11-6 0 1,2 1 0-16,8-2 1 0,0-6 0 16,6-1 0-16,2 1 0 15,6-1 0-15,2-8 0 16,-5-4 1-16,5-6 0 16,-8-10 1-16,6-8-2 15,-17-12 0-15,1-2 0 16,-3 2 1-16,-16-2-1 15,-8 7 1-15,-5 0-2 16,-16-2 0-16,-13 0 1 16,-8-3 0-16,-11 0-1 15,0 5 1-15,-13 3-1 16,-18 4 1-16,-9 4-1 16,-10 6 1-16,-8 2 0 15,-5 4 0-15,-8 3 0 16,-6 2 0-16,-7 5 0 15,-6 3 0-15,-5 4-5 0,0 0 1 16,0 7-6 0,-18 0 0-16</inkml:trace>
  <inkml:trace contextRef="#ctx0" brushRef="#br0" timeOffset="1515.636">4807 7441 23 0,'-10'9'11'0,"5"1"-1"16,5-6 12-16,0 1-21 16,0 2 1-16,5 5 2 15,3 7 0-15,-6 4-5 16,4 10 1-16,2 10 2 16,-3 1 1-16,-5 3-1 15,0 3 1-15,0-1-2 16,0 3 0-16,0-10 0 15,3-9 0-15,-3-5-3 16,0-2 0-16,0-7-6 0,0-3 0 16,0-4-4-1,5-5 1-15</inkml:trace>
  <inkml:trace contextRef="#ctx0" brushRef="#br0" timeOffset="1712.159">4580 7991 21 0,'-8'3'10'0,"24"-27"-7"0,-6 15 15 16,4-1-18-16,2 1 1 0,5-8-1 16,0 1 1-16,8 2-6 15,-3-3 1-15,9-1-2 16,-3 3 0-16</inkml:trace>
  <inkml:trace contextRef="#ctx0" brushRef="#br0" timeOffset="2068.62">5024 7956 24 0,'14'-9'12'0,"15"-17"-15"16,-16 14 22-16,-2-7-19 0,2-2 1 16,0-3 1-16,-2 1 0 15,-3-3-2-15,-3 5 1 16,-5 2 2-16,-8 5 1 16,0 5-1-16,-5 9 1 15,0 2-1-15,2 5 1 16,-5 7-1-16,5 5 0 15,1 2-1-15,2 3 1 16,8-6-1-16,0 1 0 16,3 0-1-16,5 0 1 15,-1-3-2-15,7 1 1 16,-1-5-2-16,3-5 0 0,0-5-6 16,5-7 1-16,-3-2-6 15,9-2 0-15</inkml:trace>
  <inkml:trace contextRef="#ctx0" brushRef="#br0" timeOffset="2267.094">5289 7737 36 0,'0'7'18'0,"21"17"-15"16,-13-19 28-16,0 4-30 15,0 0 1-15,3 3 0 16,2 5 1-16,0-1-4 15,3-2 1-15,-3-2 1 16,0-3 1-16,1 1-6 16,-4-3 0-16,1-2-9 0,5-5 1 15</inkml:trace>
  <inkml:trace contextRef="#ctx0" brushRef="#br0" timeOffset="2464.898">5506 7671 40 0,'-37'43'20'0,"21"-10"-21"0,13-24 30 15,-2 5-29-15,-3 3 1 0,3 2-1 16,-3 4 1-16,-3 1-2 16,3-1 0-1,3 1-5-15,3-6 0 0,4-3-5 16,6-6 0-16</inkml:trace>
  <inkml:trace contextRef="#ctx0" brushRef="#br0" timeOffset="2702.555">5633 7392 41 0,'0'4'20'0,"11"22"-20"15,-9-14 35-15,4 0-32 16,-1 6 0-16,3 8 1 0,-3 5 1 16,3-3-6-16,0 5 0 15,0 5 4-15,-3-8 0 16,3 1-6-16,0-3 0 16,-5-7-9-16,10 0 0 15,-8-2-3-15,6-9 1 16</inkml:trace>
  <inkml:trace contextRef="#ctx0" brushRef="#br0" timeOffset="2866.082">5646 7723 27 0,'-10'-5'13'0,"15"1"-9"0,-2-1 21 15,5-2-25-15,5 0 0 0,3-2-3 16,2-3 1-16,-2 0-2 15,0 3 0-15,5 2-5 16,3 0 1-16</inkml:trace>
  <inkml:trace contextRef="#ctx0" brushRef="#br0" timeOffset="3134.782">5969 7580 24 0,'0'2'12'0,"-13"15"-5"0,10-13 20 0,-2 1-23 16,-3 0 0-16,0 4 1 15,-3 3 1-15,6 2-8 16,2 0 0-16,3 0 5 16,6-2 1-16,7 0-3 15,-5-1 1-15,2 1-2 0,9-2 1 16,0-1 0-16,2 0 1 16,3 1 0-1,-9-3 1-15,4 2 0 0,-9 1 1 16,-4 1 1-16,-9 4 0 15,-2 6 0-15,-11-5 0 16,0-4-7-16,-2-3 1 16,2-2-13-16,0 0 1 15</inkml:trace>
  <inkml:trace contextRef="#ctx0" brushRef="#br0" timeOffset="32607.744">8866 5616 35 0,'0'0'17'0,"5"0"-17"0,1-2 17 16,10 2-16-16,5 2 0 15,11 5 1-15,-1 9 0 0,9 3-3 16,10 7 1-16,16 5 2 15,11-3 0-15,0-2-1 16,18 0 0-16,16 2 0 16,-5-5 0-16,18-4-1 15,14-2 1-15,-3-6-1 16,16-6 1-16,-3-5 0 16,8-7 0-16,5-2-1 15,-12-3 1-15,9-9 0 16,-9-10 0-16,-7-4-1 15,-4-3 1-15,-3-2 0 16,-13-4 0-16,-9-3-1 16,-7-3 1-16,-8 10-1 15,-8 3 1-15,-11 1-1 0,-12 1 1 16,-9 7 0-16,-5-5 1 16,-6 5-2-16,-4 2 1 15,-12 2-3-15,-4 3 1 16,-9 2-7-16,-7 8 1 15,-3 3-6-15,-5 8 0 16</inkml:trace>
  <inkml:trace contextRef="#ctx0" brushRef="#br0" timeOffset="33448.117">9880 6536 18 0,'0'-10'9'0,"10"-6"-3"0,-7 9 8 15,2-5-14-15,6-7 1 16,2 3 0-16,5-1 1 16,1 5-8-16,-1 1 1 15,-2-1-1-15,0 0 0 0</inkml:trace>
  <inkml:trace contextRef="#ctx1" brushRef="#br0">14182 7690 0,'0'0'16,"0"0"-1,0 0 1</inkml:trace>
  <inkml:trace contextRef="#ctx0" brushRef="#br0" timeOffset="50067.134">10268 6225 26 0,'3'5'13'0,"2"7"-9"0,-2-12 13 16,2 2-17-16,-2 7 1 15,2 3 1-15,-2 5 1 0,0 1-3 16,-1 3 0-16,1 3 2 15,0 4 0-15,-1 3-1 16,1-3 1-16,-3 0-1 16,0 0 0-16,0-4 0 15,0 2 0-15,0-5-3 16,-3 0 0-16,3-2-6 16,0-5 0-16,0 3-2 15,-2-3 1-15</inkml:trace>
  <inkml:trace contextRef="#ctx0" brushRef="#br0" timeOffset="50354.21">10102 6545 25 0,'-3'-12'12'0,"35"-4"-8"0,-22 9 23 15,6 0-25-15,6-5 0 16,1-2-1-16,-1 0 1 16,-1-1-3-16,0 4 1 15,0-3 0-15,3 4 1 16,0 3-8-16,-3-2 1 0,3 4-3 15,-6 3 0-15</inkml:trace>
  <inkml:trace contextRef="#ctx0" brushRef="#br0" timeOffset="51448.437">10533 6347 27 0,'-3'10'13'0,"6"13"-7"16,-3-23 21-16,0 7-26 15,0 5 0-15,0 2 0 16,0 5 1-16,3 0-3 16,-1 2 1-16,4 3 1 15,-1-3 0-15,0 0 0 16,-2-2 0-16,2-8-1 16,0-1 1-16,-2-5-1 15,-3-3 0-15,3-7 0 16,-3-4 1-16,5-3-1 0,0-2 0 15,1-7-1-15,2 0 1 16,2-1-2-16,1-3 1 16,2 3-2-16,3 4 0 15,0-1-1-15,-3 0 1 16,5 0-2-16,4 0 1 16,-1 0 1-16,3 3 0 15,-3 4 1-15,-3 1 1 0,1 1 2 16,-6 3 0-1,-5 2 2-15,-3 1 0 0,-5 4 1 16,-5 7 0-16,-3 4 1 16,-3 6 0-16,1-1-1 15,2-4 0-15,0 2-2 16,3 3 1-16,2 2-2 16,3-3 0-16,5-2-1 15,3-2 1-15,0-3-1 16,5-4 1-16,-2-5-2 15,2-7 1-15,1-3-1 16,-1-1 0-16,0-10-1 16,0-3 0-16,0-2 0 15,-2 7 0-15,0 5 0 16,-6 3 1-16,0 3 0 16,-2 4 1-16,-3 6 0 15,0 5 1-15,0 5 0 0,0 2 1 16,2 0-1-16,1-2 1 15,5 2 0-15,0 0 0 16,0-2-1-16,3 0 0 16,-1-1 0-16,1-6 0 15,-1-3-1-15,1-6 1 16,-1-1-1-16,1-2 1 16,0-5-1-16,-1-2 0 15,1-2-1-15,-1-1 1 0,-2 3-1 16,-2 2 1-16,-1 3-1 15,0 2 1 1,0 5-1-16,1 2 1 0,-1 4 0 16,0 1 0-16,1 2 1 15,2 2 0-15,-3 1 0 16,0-1 0-16,0 3 0 16,3-5 0-16,-2-2 0 15,-1 2 0-15,0-3 0 16,3 1 1-16,-3-2-2 15,1-6 1-15,-1-6 0 16,0-3 0-16,1-4-2 16,-1-3 1-16,3 2-1 15,0 3 0-15,0 0 0 16,0 2 0-16,2 1-1 16,1 3 1-16,-3 1 0 15,2 3 0-15,1 1 0 0,0 6 1 16,-1 1 0-16,3-1243 0 15,-2 2485 1-15,-3-1236 0 16,2 4-1-16,-4 0 1 16,2 0 0-16,-3 0 1 15,3-2-2-15,0-3 0 16,2-4-5-16,1-5 1 16,0-2-6-16,4-3 0 15,7-2-3-15,-1 0 1 16</inkml:trace>
  <inkml:trace contextRef="#ctx0" brushRef="#br0" timeOffset="51884.036">11681 6065 28 0,'-5'-9'14'0,"-3"9"-16"15,5-3 25-15,1 3-21 16,-3 3 0-16,-1 4 1 16,1 0 0-16,0 2-4 15,-1 1 1-15,1-1 2 16,2 3 0-16,1 2-1 16,2 5 0-16,2 0-1 15,4-5 1-15,-1 0-1 16,3 0 0-16,0 2 0 15,-3 1 0-15,0 2 1 0,-2-3 0 16,0-2 0-16,-3 0 1 16,0-2-1-16,-3-3 1 15,-2 1 0-15,-6-3 0 16,1 0-1-16,-1-2 0 16,1-3 0-16,-1 0 0 15,3 1-1-15,0-3 0 16,3-3-2-16,2-1 1 15,3-3-4-15,5-3 0 16,3-2-6-16,6 1 1 0,1 1-2 16,-1 3 1-1</inkml:trace>
  <inkml:trace contextRef="#ctx0" brushRef="#br0" timeOffset="52636.11">11830 6249 24 0,'5'-3'12'0,"21"1"-11"0,-18-3 22 0,3-4-21 16,2-3 0-16,0-4 1 15,-2-3 0-15,-1-2-4 16,-2 2 1-16,3 0 2 15,-6 2 0-15,-2 3-1 16,-3 3 1-16,0 1-2 16,0 3 1-16,0 7-1 15,0 5 1-15,0 7-1 16,-3 4 1-16,1 3-1 16,2 7 1-1,-3 14-1 1,-2-3 1-16,2 6 0 15,0-8 0-15,1 0 0 16,-1 1 0-16,0-8 0 0,-2-2 1 16,0-3-1-16,-6-4 1 15,-2 0-1-15,0-5 0 16,0-7 0-16,2-5 0 16,6-2-1-16,2-4 0 15,3-6-2-15,5-4 0 16,6-7-3-16,5 0 1 15,0-5-3-15,0-2 1 16,2-3-5-16,9 3 1 16,-1 0 0-16,3 2 1 0</inkml:trace>
  <inkml:trace contextRef="#ctx0" brushRef="#br0" timeOffset="53009.361">12240 6018 22 0,'16'-9'11'0,"-11"-1"-12"0,-3 10 21 0,-2 0-19 15,0 0 0-15,0 0 3 16,0 0 1-16,0 0-5 16,-2 5 0-16,-6 4 3 15,-3 8 1-15,-2-1-1 16,2 5 0-16,-2 1-1 16,5-1 0-16,3 5-1 15,0-5 0-15,5-5 0 16,2 1 0-16,4-1-1 15,2-2 0-15,2 0 0 16,1-4 1-16,2-1-1 0,0-6 1 16,3-6-1-16,-3-1 1 15,-2-3 0-15,-1-8 0 16,-2-3-1-16,0-1 1 16,0 2-1-16,-2 1 1 15,-6-5-1-15,5 2 0 16,-2 0-1-16,-1 0 1 15,3 0-4-15,1 5 0 16,-1 0-5-16,0 0 1 16,3 7-3-16,3 5 0 15</inkml:trace>
  <inkml:trace contextRef="#ctx0" brushRef="#br0" timeOffset="53386.255">12467 5955 26 0,'3'4'13'0,"-1"3"-8"0,-2 0 22 0,3 5-26 16,0 2 1-16,-1 5 0 15,1 2 1-15,0 0-3 16,-1 3 0-16,-2-3 2 16,3 0 0-16,-3-2-1 15,0-2 1-15,0-6-1 16,0 1 0-16,0-7-1 15,0-5 1-15,0-7-1 16,0 0 1-16,3-5-1 16,-1-2 0-16,4 0 0 0,-1-5 0 15,3-2-1-15,0 2 1 16,2-2-1-16,4 0 1 16,-1 2-1-16,3 5 0 15,2 0-1-15,1-1 1 16,-1 4-3-16,1 1 1 15,-1 1-2-15,-2 2 1 16,0 0-4-16,-3 2 1 16,0 3-3-16,1 4 1 15</inkml:trace>
  <inkml:trace contextRef="#ctx0" brushRef="#br0" timeOffset="54030.467">12793 5908 27 0,'0'9'13'0,"2"14"-8"16,-2-18 24-16,0 2-27 16,0 0 0-16,0 7 1 15,3 1 0-15,0 1-4 16,2-2 0-16,0 5 3 15,0-7 0-15,1-3-1 16,-1-2 0-16,0-2-1 16,-2-5 1-16,2-3 0 15,1-6 0-15,-1-7-1 0,0-3 0 16,3 0 0-16,3-2 1 16,-1 0-2-16,1 2 1 15,-1 5-1-15,1 2 1 16,0 5-1-16,-4 5 1 15,1 4 0-15,0 5 1 16,0 0 0-16,0 0 1 16,0 5-1-16,0 2 1 15,0-2-1-15,-3-1 1 0,3-1-1 16,0-3 1-16,0-2-1 16,0-5 0-16,3-3 0 15,-1-6 0-15,1-3-1 16,5-4 1-16,-3-3-1 15,0 0 0-15,3 0-1 16,-3 3 1-16,-2 4-1 16,-3 3 0-16,0 4-1 15,0 5 1-15,0 2 0 16,0 5 1-16,-1 3 0 16,4 4 0-16,0-2 0 15,-1 4 1-15,3 3 0 16,3 0 0-16,0-1 0 15,3-3 0-15,2-4-1 16,0-6 1-16,3-5-4 16,2-5 0-16,6 1-10 15,10-8 1-15,9-2-2 0,-4 2 1 16</inkml:trace>
  <inkml:trace contextRef="#ctx0" brushRef="#br0" timeOffset="63232.822">13735 4972 11 0,'45'-10'5'0,"82"31"-5"0,-77-18 6 15,37 6-6-15,30 5 0 0,41 7-1 16,27 0 1-16,19 8 0 16,26 13 1-16,16 0-1 15,11-2 1-15,18-4 0 16,0-8 1-16,14-7 0 16,-1-2 0-16,9-14 0 15,-6-5 1-15,-3-15-1 16,3-10 1-16,-16-20-1 15,-23-5 0-15,-17-4-1 16,-23-4 1-16,-35-13-2 16,-21-11 1-16,-24-1 0 15,-31 13 0-15,-24-1 0 16,-22-9 0-16,-20 0-1 16,-22 0 1-16,-18 12-1 15,-11 2 1-15,-13 3-3 16,-8-3 1-16,-3 2-3 15,-3 8 1-15,-1 9-4 16,-1 12 1-16</inkml:trace>
  <inkml:trace contextRef="#ctx0" brushRef="#br0" timeOffset="83605.922">19296 8734 21 0,'5'-2'10'0,"38"-14"-4"15,-30 6 10-15,13-1-14 16,11-1 0-16,11-2 3 16,5 2 1-16,0 0-7 15,-3 3 1-15,0-3 4 16,1 3 0-16,2 1-1 16,0-1 0-16,10 4-1 0,-5-6 0 15,-5 1-2 1,-5 3 1-16,-3 0-4 0,-3 0 1 15,0 2-9-15,3-2 1 16</inkml:trace>
  <inkml:trace contextRef="#ctx0" brushRef="#br0" timeOffset="84777.136">21056 7737 26 0,'-14'-16'13'0,"1"4"-5"0,10 14 14 15,-4 5-20-15,-4 3 0 0,-5 6 0 16,-5 8 1-16,-6 4-4 15,6 5 1-15,5 2 2 16,6 5 0-16,-1-2-1 16,9 4 1-16,7 1-1 15,0 6 1-15,6-4-1 16,2-5 0-16,3-5-1 16,2-7 1-16,-4-4-1 15,-1-6 0-15,-3-10 0 16,4-8 0-16,-1-12-2 15,3-7 1-15,0-2-1 16,-3-5 0-16,0 0 0 16,-2 5 1-16,-1 0-1 15,-2 4 1-15,0 3 1 16,0 5 1-16,-3 2 1 16,1 2 0-16,-1 12 0 15,0 2 0-15,-2 6 0 0,0 1 1 16,-3 3-1-16,0 2 0 15,0-2-2-15,0 4 1 16,0-2-3-16,0-6 1 16,-3 1-8-16,0-2 0 15,3-7-3-15,3-2 0 16</inkml:trace>
  <inkml:trace contextRef="#ctx0" brushRef="#br0" timeOffset="84945.129">21050 8165 31 0,'0'-9'15'0,"16"-8"-16"0,-8 6 26 15,5-1-26-15,6-2 1 0,5 7-2 16,-1-3 0-16,1 1-3 16,0 0 0-16,5-1-4 15,0 1 1-15</inkml:trace>
  <inkml:trace contextRef="#ctx0" brushRef="#br0" timeOffset="85451.736">21434 7991 30 0,'-3'10'15'0,"1"9"-14"0,2-12 28 0,0-3-28 16,2 10 0-16,-2 1 0 16,0-1 1-16,0 2-2 15,0 5 0-15,0-4 1 16,0-3 1-16,-2-5-1 16,2-2 0-16,0-2-1 15,0-3 1-15,0-2-1 16,0-7 1-16,0-2-1 15,0-5 0-15,2-3-1 16,-2 3 1-16,0 2 0 16,0 1 0-16,3-1-2 15,0 3 1-15,2-3-3 16,3 0 1-16,2 3-3 16,1-1 0-16,2 1-3 15,3-1 1-15,3 1-1 0,-1 0 0 16</inkml:trace>
  <inkml:trace contextRef="#ctx0" brushRef="#br0" timeOffset="85917.714">21714 7916 13 0,'22'-5'6'0,"4"-4"2"0,-21 4 10 16,1-4-15-16,-4 4 0 16,1 0 3-16,-3 1 1 15,-5 4-7-15,-3 0 0 16,-6 7 6-16,1 2 0 15,0 3-1-15,-3 4 0 0,3 3-2 16,2 2 1-16,3-2-3 16,3-5 1-16,2-2-2 15,3-3 0-15,0 1 0 16,3 2 0-16,2-3-1 16,6-7 1-16,2-2-1 15,0 0 1-15,6-7-1 16,-3-2 0-16,0-5-1 15,0-5 0-15,-3 3 0 16,-3-1 0-16,1 3 0 16,-3 0 1-16,-3 4 1 15,0 6 0-15,-2 4 1 16,0 2 1-16,-1 5 1 16,-2 3 0-16,0 1 1 15,0 3 1-15,3 1-1 16,0-1 0-16,-1-3-1 15,1-4 0-15,2 1-1 0,1-1 0 16,1 0-3-16,1-5 1 16,3-2-5-16,2 7 1 15,3-7-8-15,5-7 0 16,3 0-3-16,-3 0 0 16</inkml:trace>
  <inkml:trace contextRef="#ctx0" brushRef="#br0" timeOffset="86607.771">22251 7798 29 0,'-5'-4'14'0,"-11"8"-11"0,8-1 24 0,-2 2-24 15,-3 4 0-15,-6 7 1 16,3 1 1-16,0-3-6 15,6 0 0-15,-1 3 3 16,3-1 1-16,3 0-1 16,2 1 0-16,3-3-1 15,3 0 0-15,2-2-1 16,3-3 0-16,3-4 0 16,2-3 1-16,3-6-3 15,2-8 1-15,-2-5-3 16,-3-4 0-16,3-9-1 15,0-6 0-15,-3-6 0 16,-2-5 0-16,2 7 1 16,-2 0 1-16,-1 7 3 0,-2 7 1 15,-2 7 2-15,-4 10 0 16,-2 7 2-16,-2 4 0 31,-1 24 2-31,3 7 0 16,-3-3-1-16,1 6 0 15,2-3-2-15,0-5 0 16,0 2-1-16,0 1 0 0,2-5-3 16,4-5 1-1,-1-2-2-15,3-7 1 0,0-8-4 16,2-8 0-16,1-3-3 16,2-8 1-16,3-6-2 15,0-5 0-15,0 1 1 16,0-4 0-16,-3 6 4 15,-3 6 0-15,-2 6 4 16,3 4 0-16,-6 4 3 16,-2 6 0-16,0 1 1 15,-1 6 0-15,1 1 0 16,0 6 1-16,-1 2-3 16,1-3 1-16,-3-2-2 15,2-2 0-15,-2-3-6 16,0-4 1-16,3 0-9 15,8-8 1-15,-1-4-2 0,-2-4 1 16</inkml:trace>
  <inkml:trace contextRef="#ctx0" brushRef="#br0" timeOffset="86715.135">22527 7617 25 0,'-3'-7'12'0,"24"0"-25"0,-16 7 22 16,9 0-17-16,2 3 0 15</inkml:trace>
  <inkml:trace contextRef="#ctx0" brushRef="#br0" timeOffset="87629.189">22664 7838 29 0,'6'7'14'0,"1"-7"-14"0,-1-7 29 0,4 0-29 16,1-4 1-16,-1-6 0 15,1-4 0-15,0 0-2 16,-3 0 1-16,-3-1 1 16,-5 4 0-16,-3 6 0 15,-2 3 0-15,-3 6 0 16,0 10 0-16,0 3 0 16,3 1 1-16,0 1 0 15,-1 2 1-15,1 3 0 16,2 4 0-16,3 0 0 15,0-2 0-15,6 2-1 0,2-7 1 16,2-4-2 0,3-3 0-16,3-7-1 0,0-5 1 15,3-5-2-15,-1-4 1 16,1-4 0-16,-3-1 0 16,2 2-1-16,-5 1 1 15,-2 4 0-15,-1 5 0 16,-2 7 0-16,0 2 1 15,0 3 0-15,3 0 1 16,-3 2 0-16,0 2 1 16,0-2-1-16,-3 5 0 15,3-3 0-15,0 1 0 0,0-3-1 16,0 2 0-16,-3-2-1 16,3-4 1-16,0-1-1 15,-3-7 0-15,3-2 0 16,-3-7 0-16,1 2 0 15,-1 1 0-15,0 1 0 16,-2-1 1-16,2-1-2 16,1 2 1-16,-1 1 0 15,0 0 0-15,0 1-1 16,1 1 1-16,2 5-1 16,0 0 1-16,2 2 0 15,1 2 0-15,-1 3 0 16,1 4 0-16,-1 1 0 15,-2 1 1-15,3-1-1 16,0-1 1-16,-1 1-2 16,1-8 1-16,2 0-4 0,-2-4 1 15,4-7-4-15,-4-6 1 16,2-6-6-16,0-5 1 16,3-7-4-16,0-4 1 15,3-1 1-15,2-4 1 16,0 4 10-1,53 41 2 1,-129-41 6-16,68 10 0 16,-3 9 6-16,-2 12 1 15,-2 9 1-15,-4 8 0 0,1 4-7 16,-3 9 1-16,0 5-3 16,0 1 0-16,3 6-2 15,-1 3 0-15,1-8-4 16,0-2 1-16,2-4-6 15,0-8 0-15,0-6-8 16,3-6 1-16,3-6-3 16,-6-5 1-16</inkml:trace>
  <inkml:trace contextRef="#ctx0" brushRef="#br0" timeOffset="87764.923">23323 7521 29 0,'11'2'14'0,"28"-9"-18"16,-23 7 25-16,8-2-22 16,-3 0 1-16,6-3-15 15,7 5 1-15</inkml:trace>
  <inkml:trace contextRef="#ctx0" brushRef="#br0" timeOffset="88741.378">21616 8631 33 0,'-5'28'16'0,"0"22"-16"16,2-36 26-16,1 5-25 16,-1 4 1-16,3 1 0 15,-3-3 0-15,3 2-3 16,0-2 0-16,0-2 2 15,0-5 1-15,0-9-2 16,0-5 0-16,0 0-1 16,0-14 1-16,3-14 0 0,5-5 0 15,0-10-1-15,5-1 0 16,8-6 0-16,3 6 1 16,2 6 0-16,6 10 0 15,-8 7 0-15,-3 4 0 16,-2 8 0-16,-1 4 0 15,-2 12 1-15,-3 7 0 16,-2 5-1-16,-6 7 1 16,-5 5-1-16,-2 1 1 15,-1 1 0-15,-5 5 0 16,-5-5-1-16,-3-5 1 0,0-4-1 16,-5-1 1-16,2-4-1 15,3-3 0-15,3-4-3 16,0-7 1-16,5-5-7 15,8 2 0-15,13-9-2 16,-2-2 0-16</inkml:trace>
  <inkml:trace contextRef="#ctx0" brushRef="#br0" timeOffset="89177.901">21889 8826 25 0,'3'-4'12'0,"23"-18"-12"0,-15 13 22 15,2 0-20-15,5-6 0 16,1-6 0-16,-1 0 1 16,-2-2-4-16,-5 4 1 15,-3 2 2-15,-5 1 1 16,-3 4-1-16,-6 3 0 16,1 9 0-16,-3 2 1 0,0 7-1 15,0 3 0-15,3 2-1 16,0 0 1-16,2 1-1 15,3 3 0-15,0 1 0 16,3 0 0-16,2 0-1 16,3 0 1-16,5-5-4 15,3-3 1-15,0-6-6 16,5-5 1-16,3-5-5 16,7-2 1-16</inkml:trace>
  <inkml:trace contextRef="#ctx0" brushRef="#br0" timeOffset="89520.432">22347 8544 27 0,'-6'-9'13'0,"-2"-3"-9"0,6 12 21 16,-1 2-23-16,1 5 0 16,-1 0 1-16,0 3 1 15,1-3-5-15,2 5 1 16,0-1 2-16,0 3 1 31,0 12-2-31,2-5 1 16,1 1-1-16,2-8 0 15,-2 2 0-15,-3 1 0 16,0 1-1-16,-3-1 1 0,-2-3 1 16,-3-2 1-1,0-3-1-15,0-2 0 0,0-2 0 16,3-3 0-16,0-2-2 15,-1-2 0-15,4-3-5 16,-1-2 1-16,6-2-8 16,7 2 0-16,6-3-1 15,3-4 0-15</inkml:trace>
  <inkml:trace contextRef="#ctx0" brushRef="#br0" timeOffset="90181.101">22680 8544 24 0,'-5'-31'12'0,"5"-6"-9"0,0 30 20 16,0 0-19-16,-3 2 1 16,3 5 2-16,-5 2 0 15,-6 5-8-15,-2 10 0 0,-3 4 6 16,0 0 1-16,-5 5-2 15,3 2 1-15,2-2-3 16,5 0 1-16,3-2-1 16,6-1 0-16,7-2-2 15,5 0 0-15,4-4 0 16,2-5 0-16,2-3 0 16,-5-4 0-16,3-5-1 15,0-7 1-15,5 0-1 16,3-5 1-16,0-5-1 15,2 1 1-15,-2-1-1 16,0 1 1-16,-3 2-1 16,-5 0 1-16,0 2-2 15,0 0 1-15,-6 3-1 16,1-1 1-16,-3 1-1 0,0 0 1 16,2 2-1-16,-2 2 0 15,0 3 1 1,-2-3 0-16,-1 2-1 0,-5 3 1 15,5-2 0-15,-5 2 0 16,0 0-1-16,5 0 1 16,1-2-3-16,-6 2 1 15,2 2-3-15,1-2 1 16,0 0-5-16,2-2 1 16,3 4-1-16,-3-2 1 15</inkml:trace>
  <inkml:trace contextRef="#ctx0" brushRef="#br0" timeOffset="91384.233">22897 8633 26 0,'5'0'13'0,"30"-16"-16"16,-25 9 27-16,4-3-23 0,1-4 1 15,4-2 0-15,-1-5 1 16,-4 0-4-16,-4-3 1 15,1 0 2-15,-6 6 1 16,0 4-1-16,-2 4 0 16,-8 5 1-16,-6 8 0 15,-2 2 1-15,-3 6 0 16,-2 8 0-16,2 2 0 16,2 0 0-16,4 1 0 15,2-1-1-15,5 0 0 16,6-2-2-16,5 0 1 0,2-5-1 15,6-7 0-15,0-3-1 16,0-4 0-16,0-4 0 16,0-3 0-16,-3-5 0 15,0 0 0-15,1-2 0 16,-1 0 0-16,0 2 0 16,-2 0 0-16,-1 3 0 15,1 2 0-15,-1 2 0 16,1 8 0-16,0 1 0 15,-4 1 1-15,4 0 0 16,-3 2 0-16,0 0 0 16,0 0 0-16,2 0 0 15,-2 0 0-15,0-2 0 16,0-1 0-16,0-1-1 16,0-1 0-16,-3-4 0 15,1-5 0-15,-1-3 0 16,0-1 0-16,1-1 0 0,-1 0 0 15,0 0 0-15,0 0 0 16,3 3-1-16,0 0 1 16,3 4-1-16,2-2 1 15,0 0-1-15,1 4 1 16,1 6 0-16,-1 6 0 16,-1 1 0-16,0-1 1 15,-2 3-1-15,-1-3 1 16,-2-2-1-16,0-2 0 15,0-3-4-15,0-4 0 16,0-5-3-16,3-5 0 0,-3-2-4 16,2-2 0-16,1-13-2 15,-1-1 0-15,4-5 4 16,4-5 1-16,1 0 4 16,2 0 0-16,-5 0 6 15,-3 7 1-15,-3 7 4 16,-2 7 1-16,-2 10 1 15,-6 9 0-15,0 4 0 16,0 6 1-16,-3 9-2 16,0 9 0-16,1-2-3 15,2 9 1-15,-3 0-3 16,3 0 0-16,0-2-2 16,0-2 1-16,3-3-3 15,-1-4 1-15,1-8-5 0,0-4 0 16,-3-5-5-16,0-7 1 15,-3-7-5-15,0-3 0 16,-2-1 0-16,-3-6 0 16,-2-2 8-1,86 31 6 1,-166-42 3-16,85 16 0 16,5 4 6-16,8 1 0 15,5 2 2-15,6 0 1 16,2 0-8-16,3-1 1 15,2 4-4-15,1 1 1 16,-1 1-10-16,3 0 0 0,6-1-4 16,-1-4 1-16</inkml:trace>
  <inkml:trace contextRef="#ctx0" brushRef="#br0" timeOffset="105253.783">14904 13354 31 0,'-24'2'15'0,"24"64"-17"15,13-55 16-15,14 6-14 16,13 4 0-16,10 7 0 15,5 5 0-15,-2 3 0 16,3-1 0-16,5 2 0 16,5 1 1-16,11 0 0 0,-6-5 1 15,11-7-1-15,13-10 1 16,11-7 0-16,8-11 0 16,16-7 0-16,7-3 0 15,9-9-1-15,10-3 0 16,-3-4-1-16,-2 0 1 15,-5-3 0-15,-9-11 0 16,-5 7 0-16,9-3 0 16,-22-2 0-16,0 2 0 0,-3 8 0 15,-7-3 1-15,-14 5-1 16,-10 2 0-16,-9 0 0 16,-10 2 0-16,-10 3-1 15,-8 2 1-15,-9 1 0 16,-4 1 0-16,-6 3-3 15,-5-3 1-15,-3 3-7 16,0-2 0-16,5-1249-4 16,-7 2476 1-16</inkml:trace>
  <inkml:trace contextRef="#ctx0" brushRef="#br0" timeOffset="107250.608">19394 12335 29 0,'-3'3'14'0,"6"11"-5"0,-3-10 14 0,0 8-20 16,-3 5 0-16,1 1 3 15,-1 8 0-15,0 5-7 16,-2 2 1-16,2 2 4 16,1-4 0-16,-1-10-1 15,3-2 1-15,0-3-2 16,0-4 0-16,0 0-2 16,0-5 1-16,-5 0-1 15,5-7 1-15,0-12-1 16,0-12 0-16,0-4-1 15,3-9 1-15,2-6-1 16,3 6 1-16,0 4-1 16,-3 4 1-16,3 8-1 15,-3 5 1-15,3 4 0 16,0 7 0-16,0 5 0 16,0 5 1-16,0 4 0 15,0 6 0-15,0 6 0 16,2-5 1-16,-2 3-1 0,0 2 0 15,0-2 0-15,0-3 0 16,0-1-1-16,0-4 1 16,0-8-1-16,0-8 0 15,0-7-1-15,2-9 1 16,1-10-1-16,2-1 0 16,3-1 0-16,0-3 1 15,-3 13-1-15,0 2 0 16,1 4 1-16,-4 3 0 0,1 7 0 15,2-5 1 1,3 15 0-16,0 4 1 0,-3 4 1 16,-2 8 0-16,-1 2 0 15,1 5 0-15,-1 0 0 16,1-2 0-16,-1-3-1 16,-2 0 0-16,0 0-1 15,0 0 0-15,0-2-3 16,0 0 1-16,-3-5-8 15,3-2 1-15,0-3-8 16,3-4 1-16,2-5-3 16,0 0 1-16</inkml:trace>
  <inkml:trace contextRef="#ctx0" brushRef="#br0" timeOffset="107715.997">20272 12211 37 0,'-5'-19'18'0,"-5"5"-19"0,7 11 35 0,-2 3-33 15,-3 3 1-15,0 1 1 16,0 3 0-16,2 0-4 16,-1-2 1-16,4 7 2 15,0 2 1-15,6 5-1 16,0 4 0-16,4 3-1 16,-1 0 0-16,-1 0 0 15,0 2 1-15,1-4-1 16,-1-1 1-16,-2 3 0 15,-1 0 1-15,-4-3 0 16,-4 1 0-16,-2-5-1 16,-2-3 1-16,-1-4-1 15,-2-3 0-15,0-2-2 16,-3-4 1 0,11-15-13-16,7-2 0 15,11 0-5-15,3-3 1 16,8-4-1-16,-3 5 1 15</inkml:trace>
  <inkml:trace contextRef="#ctx0" brushRef="#br0" timeOffset="108008.183">20487 12229 37 0,'-27'0'18'0,"35"5"-17"0,-8-5 40 0,3 2-34 16,2 8 0-16,-2 2 3 15,2 6 0-15,-2 6-13 16,-3 2 1-16,2 2 9 16,-4-2 0-16,-1 0-5 15,0-3 1-15,-2 1-6 16,0-1 1-16,2-4-11 15,1-5 1-15,4-2-6 16,3-7 0-16,3-3 0 16,0-14 0-16</inkml:trace>
  <inkml:trace contextRef="#ctx0" brushRef="#br0" timeOffset="108183.436">20548 12225 35 0,'10'-5'17'0,"14"-4"-21"0,-21 4 36 16,2 0-32-16,8 0 1 16,0-2-1-16,3 0 1 15,3 0-4-15,2 0 0 16,-3 2-5-16,-2 1 1 16,0 6-3-16,-5 3 0 15</inkml:trace>
  <inkml:trace contextRef="#ctx0" brushRef="#br0" timeOffset="108395.781">20500 12394 30 0,'-32'9'15'0,"35"3"-10"0,2-10 27 16,6 1-30-16,5-1 1 0,5-4 0 15,-3 2 0-15,3-5-4 16,3 0 0-16,3 1 2 15,-1-3 0-15,1 2-5 16,-4 0 0-16,-4 3-6 16,-3 0 0-16,-3 2-2 15,-8 9 1-15</inkml:trace>
  <inkml:trace contextRef="#ctx0" brushRef="#br0" timeOffset="108590.068">20508 12580 35 0,'10'7'17'0,"22"-2"-18"0,-24-5 34 16,0 0-31-16,3 0 0 15,7 0 1-15,6-3 0 16,5-2-4-16,5-2 0 16,1 0 0-16,-3 0 0 15,2 0-7-15,-2 0 1 16,2 2-5-16,-7 3 1 15</inkml:trace>
  <inkml:trace contextRef="#ctx0" brushRef="#br0" timeOffset="108963.995">19434 11980 43 0,'-61'9'21'0,"56"-9"-21"16,7 8 40-16,11 1-35 15,14 3 1-15,18 4 4 16,24 10 0-16,-1 12-12 15,22 2 0-15,21 9 8 0,-2 3 1 16,5 7-3-16,0-3 0 16,-1 3-2-16,-20-7 0 15,-11 4-2-15,-11-9 1 16,-10-5-6-16,-8-9 1 16,-13-5-7-16,-6-6 0 15,-5-8-7-15,-8-10 0 16,-7-11-1-16,-6-4 0 15</inkml:trace>
  <inkml:trace contextRef="#ctx0" brushRef="#br0" timeOffset="109234.246">20971 12034 41 0,'-24'-12'20'0,"-2"10"-17"0,12 4 40 0,-7 5-40 16,-13 5 1-16,-11 9 4 15,0 17 0-15,-13 9-9 16,-8 5 1-16,-14 9 6 16,1 5 1-16,10 2-3 15,-8-5 1-15,3 6-3 16,-3-3 1-16,1 2-4 16,4-9 1-16,17-1-5 15,2-8 0-15,3-8-5 16,5-4 0-16,13-10-7 0,8-9 0 15,5-3-1-15,9 3 0 16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41:53.76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8729 10482 22 0,'29'0'11'0,"58"23"-11"0,-53-16 12 0,11 1-13 16,19 1 1-16,7 5 0 15,14 10 0-15,0 1 0 16,10 1 1-16,-5 5 0 16,10 4 0-16,-4-4 0 15,10 2 0-15,10-3 1 16,3-4 0-16,16-7-1 16,10-3 1-16,-2-6 0 15,13-5 0-15,-2-8 0 16,7-4 0-16,1 2-1 15,-6-6 1-15,-3-8 0 16,1-2 0-16,-3-15-1 16,-3-6 0-16,-3 0 0 15,1-5 1-15,-6 0-1 16,0 7 0-16,-18-10-1 16,-8 8 1-16,-11 0-1 15,-8 2 1-15,-13 4 0 0,-10-1 0 16,-14-1-1-16,-13 10 1 15,-11 0-2-15,-5 2 1 16,-8 5-6-16,-2 2 0 16,5 0-5-16,-8-12 1 15</inkml:trace>
  <inkml:trace contextRef="#ctx0" brushRef="#br0" timeOffset="14593.721">15023 9231 24 0,'-8'-5'12'0,"40"-2"-12"0,-16 5 12 0,13 2-10 16,5 2 0-16,1 3 4 15,7 4 0-15,11 5-6 16,8 0 0-16,10 5 4 15,-2 2 0-15,10-2-1 16,11-2 0-16,13-3-2 16,-10-5 1-16,8-4-1 15,7-3 0-15,1 0 0 16,-4-6 1-16,4-1-1 16,10-2 0-16,-16-5 1 15,3 3 0-15,2-5 0 16,9-3 1-16,-17-6 0 15,1-5 0-15,-3-1-1 16,2-1 1-16,-10-1-1 16,-13-2 0-16,-11 3-1 15,-2-1 1-15,-6 1-1 0,-2 1 0 16,-6 1-1-16,-3 2 1 16,1-2-1-16,-3 4 1 15,-5 3-1-15,-3 0 0 16,-6 5-3-16,-7-1 1 15,-3 3-3-15,-2 2 0 0,-3 3-6 16,0 0 0-16,5-1-4 16,0-4 1-1</inkml:trace>
  <inkml:trace contextRef="#ctx0" brushRef="#br0" timeOffset="26707.917">21863 5555 22 0,'-6'12'11'0,"14"23"-6"0,-5-26 11 15,2 8-15-15,-2 1 0 16,-3 6 2-16,0 7 1 16,0-6-5-16,0 4 1 15,0 1 1-15,0 3 1 16,0-5-1-16,0-2 1 15,0-9-2-15,0-3 1 16,0 0-1-16,-3-7 0 16,3-7 0-16,0-12 1 0,0-4-1 15,5-12 0-15,3-10 0 16,0-4 1-16,3-5-1 16,2 2 1-16,3 5-1 15,0 2 0-15,2 5 0 16,1 3 0-16,-1 6 0 15,1 8 0-15,-1 6 0 16,-2 6 0-16,-2 6 0 16,-1 5 0-16,-5 0 0 15,-8 5 1-15,-3 4 0 16,-5 3 0-16,0 2 0 16,-5-2 0-16,0-2 0 15,0-6 1-15,-1-1-1 16,1-3 0-16,2-2-4 15,4-3 1-15,1-2-7 16,4 0 1-16,2 0-2 0,5-5 0 16</inkml:trace>
  <inkml:trace contextRef="#ctx0" brushRef="#br0" timeOffset="27097.888">22326 5649 28 0,'-3'-7'14'0,"0"-7"-12"0,1 7 26 0,-1 2-27 16,-2 0 1-16,-3 3 0 16,0 0 0-16,0 6-3 15,0 8 1-15,-3 0 1 16,1 4 0-16,2 3-1 15,0-3 0-15,5 3 0 16,3 5 0-16,6-5-1 16,-4-5 1-16,1-2 0 15,2-3 0-15,0-2 0 16,3 0 0-16,0-2 1 16,3-10 0-16,-1-4 0 15,4-3 0-15,-4-2 0 16,1-3 0-16,-3 1-1 15,-3-1 1-15,-2 1-5 16,-1 2 1-16,1 2-7 0,2 3 1 16,3 2-2-1,0-1 1-15</inkml:trace>
  <inkml:trace contextRef="#ctx0" brushRef="#br0" timeOffset="27459.307">22561 5592 21 0,'-3'-2'10'0,"9"-19"-7"0,-6 14 18 16,0 4-20-16,-3-1 1 15,-2 1 0-15,-1 3 0 0,-1 3-3 16,1-1 0-16,4 5 2 16,-4 5 0-16,6 4-1 15,3-4 0-15,2 2 0 16,3 0 1-16,-3 0-1 15,3 3 1-15,0-1 0 16,3 3 0-16,-1 0 0 16,1 0 1-16,-6 0-1 15,3-5 0-15,-8 0 0 16,-2 0 1-16,-6 2-1 16,0-4 1-16,-3-2-1 15,-2-1 1-15,0-2-2 16,0-2 1-16,2-3-3 15,3-2 0-15,3-5-4 16,2-2 1-16,8 0-5 16,9-4 0-16</inkml:trace>
  <inkml:trace contextRef="#ctx0" brushRef="#br0" timeOffset="27670.64">22707 5651 25 0,'-3'19'12'0,"3"2"-11"0,0-14 19 15,-3 3-19-15,3 1 0 16,0 1 1-16,0 2 1 16,0 0-5-16,0-2 1 0,3 0-3 15,0-5 1-15,4-9-5 16,4-3 0-16</inkml:trace>
  <inkml:trace contextRef="#ctx0" brushRef="#br0" timeOffset="27789.396">22775 5534 17 0,'-2'-5'8'0,"2"12"-9"15,0-1249 11-15,0 2484-18 16,5-1244 0-16</inkml:trace>
  <inkml:trace contextRef="#ctx0" brushRef="#br0" timeOffset="28016.395">22945 5289 33 0,'16'9'16'0,"-19"15"-18"0,3-15 32 15,0 8-29-15,0 6 1 16,0 3-1-16,-3 2 1 16,6 3-3-16,-6 7 1 15,1-3 0-15,-1 0 0 0,0-4-6 16,1-5 1-16,2-1-5 16,-8-1 0-16</inkml:trace>
  <inkml:trace contextRef="#ctx0" brushRef="#br0" timeOffset="28181.071">22857 5696 29 0,'0'-10'14'0,"14"-13"-12"0,-6 18 21 0,2-4-23 16,6-1 0-16,5-1-1 15,0-1 1-15,0 0-4 16,3 0 0-16,-3-2-4 15,3 5 0-15</inkml:trace>
  <inkml:trace contextRef="#ctx0" brushRef="#br0" timeOffset="28451.053">23159 5524 26 0,'-8'10'13'0,"0"15"-9"0,8-20 20 15,0 7-22-15,0 4 0 16,0 1 1-16,0-1 0 16,0-2-4-16,3 3 0 15,-3-3 2-15,0 0 1 0,0 0-4 16,-3-4 0-16,0-1-8 15,6-2 1-15,2-5-1 16,3-4 1-16</inkml:trace>
  <inkml:trace contextRef="#ctx0" brushRef="#br0" timeOffset="28602.135">23170 5463 26 0,'-3'-7'13'0,"11"-2"-16"15,-5 4 25-15,2 0-22 16,0 3 0-16,0-1-3 16,1 3 1-16,-1 3-4 15,0 2 0-15</inkml:trace>
  <inkml:trace contextRef="#ctx0" brushRef="#br0" timeOffset="28914.503">23273 5534 33 0,'0'0'16'0,"-3"16"-13"0,3-14 28 15,0 8-30-15,3 2 1 16,-1 2 1-16,1 0 0 16,2 2-4-16,1-2 1 15,-1 3 2-15,0-3 0 0,1 0-1 16,-1-2 1-1,0-3-1-15,0-2 1 0,6-4-1 16,0-3 0-16,2-5 0 16,0 0 0-16,3-4-1 15,0-5 1-15,-3-5-3 16,0 5 1-16,0-7-4 16,-2 4 1-16,0 1-7 15,-1-1 0-15,3 10-2 16,3 2 0-16</inkml:trace>
  <inkml:trace contextRef="#ctx0" brushRef="#br0" timeOffset="29261.051">23664 5461 46 0,'0'0'23'0,"-29"4"-23"0,21 1 23 16,-2 2-23-16,-1 5 1 16,-5 2 2-16,6 5 1 15,-1 4-4-15,3 1 0 0,3 4 2 16,0-4 1-16,2-3-1 15,6 0 0-15,2-2-1 16,5-3 0-16,4-6-1 16,4-3 1-16,9 0-5 15,-4-7 1-15,4-3-9 16,10 1 1-16,0 2-3 16,-5-5 0-16</inkml:trace>
  <inkml:trace contextRef="#ctx0" brushRef="#br0" timeOffset="30958.428">21799 9527 39 0,'-11'24'19'0,"-7"16"-11"0,10-22 20 16,0 4-27-16,-3 3 0 15,1 6 1-15,-1 0 1 16,-2-1-4-16,8-2 1 16,-3-4 1-16,3-1 0 15,-1-1 0-15,4-8 0 16,-1-7-1-16,0-7 0 15,3-10 0-15,0-13 0 0,6-10 0 16,2-7 0-16,5 0-1 16,5 2 1-16,1-4-1 15,-1 7 0-15,1 6 1 16,-6 11 0-16,-2 6 0 16,-3 7 1-16,0 10 0 15,-3 0 1-15,0 4-1 16,0 5 1-16,1 5-1 15,-1 4 0-15,0-4-1 16,3-5 1-16,0 5-1 16,0-5 0-16,0-4 0 15,3-3 1-15,-1-3-1 16,3-8 1-16,1-8 0 16,2-7 0-16,2 0-1 15,-2-2 1-15,0-9-2 16,0 4 0-16,-3 2-4 0,0 5 0 15,0 3-8-15,3 7 0 16,0 4-2-16,0 7 1 16</inkml:trace>
  <inkml:trace contextRef="#ctx0" brushRef="#br0" timeOffset="31286.167">22151 9711 27 0,'18'-3'13'0,"12"-11"-13"0,-20 7 23 0,1-7-21 16,-1-5 0-16,1 0 0 15,-1-2 1-15,-2 0-4 16,-2 0 0-16,-1 2 3 16,-5 5 0-16,-3 4-1 15,-5 8 1-15,-2 4 0 16,-3 8 0-16,-3-3 1 15,0 2 1-15,0 3-1 16,5 2 1-16,3 3 0 16,6 1 0-16,4-1-2 15,4-1 1-15,2-4-4 16,8 0 0-16,-3-5-5 16,0-2 0-16,3-1-8 15,5-4 1-15,6-2-1 16,-1-3 0-16</inkml:trace>
  <inkml:trace contextRef="#ctx0" brushRef="#br0" timeOffset="31797.588">22664 9468 32 0,'-5'-4'16'0,"-16"8"-15"0,13-4 34 0,-8 5-32 16,-5 4 1-16,-3 3 2 16,3 2 1-16,0-2-9 15,5 2 1-15,3 0 5 16,2 0 1-16,6 0-3 16,2-2 1-16,6 0-3 15,2-3 1-15,6-6-1 16,4-6 0-16,4-4-3 15,2 3 0-15,0-3 0 16,-2-3 0-16,-3 3-1 16,-3 0 1-16,-3 5 0 15,-2-1 1-15,-2 6 2 16,-6 1 0-16,-3 6 0 16,3 4 1-16,-3 7 0 15,1-2 1-15,-1 2 0 16,0 5 1-16,-2 0-1 0,3 2 0 15,-6 0 0-15,0-2 0 16,-3-2-1-16,0-1 1 16,-4-6-2-16,-1-6 1 15,3-1-1-15,-1-8 0 16,4-2-2-16,2 0 0 16,2-9-4-16,4-3 1 15,2-2-5-15,10-7 0 16,6-3-4-16,8 1 0 15</inkml:trace>
  <inkml:trace contextRef="#ctx0" brushRef="#br0" timeOffset="32234.082">22921 9459 27 0,'-13'9'13'0,"-11"1"-5"0,16-6 20 0,-5 6-24 15,-9 2 0-15,4 2 3 16,-1-3 1-16,4 1-9 16,1 2 0-16,4 0 5 15,4 1 1-15,6-1-3 16,3 0 1-16,2-7-3 16,6-3 1-16,2-1-2 15,3-8 1-15,0-2-2 16,2-2 0-16,1-1 0 15,-3-4 0-15,-3-2 0 16,-2 4 1-16,-6 3 1 16,0 4 0-16,-5 5 2 0,0 2 1 15,0 3 1-15,0 0 0 16,0-1 0-16,3 3 0 31,2 10-1-31,3-1 0 16,3 1-1-16,-1-6 0 15,4-1-5-15,-1-5 0 16,3-8-7-16,2-6 1 0,-2-3-6 16,5-11 0-16,0 1-1 15,1-3 0-15</inkml:trace>
  <inkml:trace contextRef="#ctx0" brushRef="#br0" timeOffset="32458.794">23246 9134 39 0,'-5'14'19'0,"-8"5"-14"16,7-9 40-16,4 8-42 15,-3 4 1-15,-1 13 1 16,4 3 0-16,-4-1-7 16,1 5 1-16,-3 3 3 15,0-12 0-15,0 0-4 16,0-2 1-16,3-6-9 15,0-3 0-15,5-6-6 16,5-4 1-16,3-5-1 16,-3-5 1-16</inkml:trace>
  <inkml:trace contextRef="#ctx0" brushRef="#br0" timeOffset="32595.975">23109 9496 34 0,'-3'-7'17'0,"11"5"-21"0,-5-3 36 16,5 1-32-16,2-1 0 15,3 0-2-15,6 1 1 16,2-3-3-16,0-3 0 0,3 1-6 16,-3-1 1-1</inkml:trace>
  <inkml:trace contextRef="#ctx0" brushRef="#br0" timeOffset="32802.928">23445 9377 39 0,'0'11'19'16,"-3"25"-18"-16,3-29 35 0,0 4-33 15,-3 4 1-15,1 1 1 16,-3 3 0-16,-1-5-7 16,1 0 0-16,0-2 0 15,-1 0 1-15,4-5-11 16,2-3 1-16,2 1-3 15,-2-5 0-15</inkml:trace>
  <inkml:trace contextRef="#ctx0" brushRef="#br0" timeOffset="33239.747">23490 9252 39 0,'-3'2'19'0,"3"5"-19"0,0-4 37 16,0-1-33-16,0 3 0 16,3-1 2-16,-3 3 1 0,0 3-8 15,0 4 0 1,0 5 5-16,0 4 0 0,0 1-2 16,0 2 1-16,2-5-2 15,-2 0 0-15,0-2-1 16,0-5 1-16,3-5-2 15,0-4 1-15,2-5-1 16,3-2 1-16,0-5-1 16,0-3 1-16,0-6-1 15,0-8 0-15,0 1 0 16,2-3 1-16,1 7-1 16,-1 3 0-16,-2 2 0 15,5 2 1-15,-5 2-2 16,0 3 1-16,0 3-2 15,0-1 0-15,0 0-2 16,-3 3 0-16,1 2-5 0,-4 0 1 16,4-1240-4-16,-4 2489 0 15,-2-1237 1-15,3 2 0 16</inkml:trace>
  <inkml:trace contextRef="#ctx0" brushRef="#br0" timeOffset="33583.523">23664 9485 26 0,'14'4'13'0,"15"-15"-11"0,-21 6 27 15,5-4-28-15,3-3 1 0,2-7-1 16,1 0 1-16,-1-2-3 16,-4-5 1-16,-4 3 1 15,-2 1 1-15,-8 4 0 16,-3 4 1-16,-2 2 1 15,-5 5 0-15,2 4 1 16,0 8 1-16,0 0 0 16,0 7 1-16,2 6-2 15,1 6 0-15,5-1-1 16,5 1 0-16,3-1-1 16,3-1 0-16,2-4-2 15,3-1 1-15,3-3-4 16,-4-5 0-16,7-4-7 15,1 0 0-15,7-5-7 16,-1-3 0-16,-3-4-2 16,-5 0 0-16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43:36.6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14549 2914 18 0,'-21'-10'9'0,"29"1"-4"16,0 6 10-16,3-1-13 16,2 1 0-16,5-4 3 15,4 7 1-15,7 0-7 16,3 0 1-16,5 0 3 15,0 3 1-15,5-3-1 16,8 0 0-16,6-3-1 16,13-1 0-16,-6-1-1 0,1 3 0 15,2-3 0 1,-3 0 0-16,-5 3-1 0,6-1 1 16,-9 1-1-16,-2 2 1 15,-5-2-1-15,-8-1 1 16,-3 3-1-16,0-4 1 15,-3 1-1-15,1-1 1 16,2 1-1-16,-6-4 1 16,1 3-1-16,0 1 0 15,0 1 0-15,-1 2 1 16,-2-2-1-16,-2 2 1 16,-3 0-1-16,-3 0 0 0,-3-3 0 15,-2 3 1-15,-2 0-1 16,-1 0 0-16,-3 0-3 15,-2 0 0-15,-5 0-7 16,-3 5 1-16,-3-5-2 16,-5-10 0-16</inkml:trace>
  <inkml:trace contextRef="#ctx0" brushRef="#br0" timeOffset="2807.127">17949 2276 21 0,'-39'-61'10'0,"-38"2"-3"0,53 45 10 16,-13 0-15-16,-13-2 1 15,-11 2 1-15,-8 4 1 16,0 5-6-16,1 1 0 16,-1 6 4-16,0 12 0 15,0 7-2-15,3 17 1 16,8 7-2-16,8 18 0 15,13-2 0-15,5 0 0 16,11 17-1-16,13-3 1 0,8 1 0 16,10-8 0-16,14-2 0 15,10-8 0-15,17-3 1 16,-1-8 0-16,6-12 0 16,10-12 1-16,-3-8-1 15,3-11 1-15,1-8-1 16,-9-11 1-16,3-15-1 15,-1-13 1-15,-4-11-1 16,-3-7 0-16,-8-2-1 16,-11-3 1-16,-7 5-2 15,-11 0 1-15,-8 2-4 16,-11-2 0-16,-5 11-5 16,0 3 1-16,-3 14-4 15,1 3 1-15</inkml:trace>
  <inkml:trace contextRef="#ctx0" brushRef="#br0" timeOffset="3558.318">14354 2175 36 0,'-24'-45'18'0,"-18"-20"-17"0,28 43 19 15,-7-6-21-15,-13-5 1 16,-11 5-1-16,-13-5 0 16,-17 7 0-16,-17 7 1 15,-3 17 0-15,-19 9 0 16,-3 12 1-16,6 16 0 15,-2 5 0-15,15 7 1 16,16 12-1-16,18 9 1 16,19 1-2-16,19 1 1 0,20-2-1 15,25 12 0-15,10-2 0 16,16-12 0-16,11-3 0 16,20-2 0-16,4-14 0 15,15-14 1-15,11-9 0 16,-6-10 0-16,6-14 0 15,-3-14 0-15,-5-7 1 16,-13-15 0-16,-8-8 1 16,-14-10 0-16,-10-10-1 15,-13-2 0-15,-11-11 0 16,-5 8 0-16,-6 8-5 16,-2 7 0-16,-3 7-10 15,6 14 1-15</inkml:trace>
  <inkml:trace contextRef="#ctx0" brushRef="#br0" timeOffset="88201.858">13888 13518 21 0,'0'-19'10'0,"37"12"-9"16,-24 3 10-16,6 4-11 15,2-3 1-15,5 3 2 0,6 0 1 16,8 0-4-16,2 3 1 16,8-1 2-16,6-2 0 15,-6 0 0-15,6-2 1 16,5-1-2-16,0 3 1 16,5 3-1-16,5-3 0 15,-13 0-1-15,-5 2 1 16,-2 0-1-16,-1 1 1 0,-3 1-1 15,-2-1 0 1,-5-1 0-16,0 0 0 16,-6 1 0-16,1-3 0 0,-6 0 0 15,-6-3 0-15,-1 3-1 16,-6 3 1-16,-6-3-1 16,-2 2 0-16,-5 3-4 15,-6 2 0-15,-2 7-7 16,-1-5 0-16</inkml:trace>
  <inkml:trace contextRef="#ctx0" brushRef="#br0" timeOffset="96068.486">18322 13572 19 0,'24'0'9'0,"29"3"-15"0,-32-3 10 16,8-3-1-16,1 1 1 15,9 2 1-15,6 2 1 16,5-2-7-16,9 5 0 16,4 0 5-16,-2-5 0 15,10 0-2-15,9-3 0 0,7 3 0 16,-2 0 0-16,2-4-1 16,0-1 1-16,-2 0 0 15,5 0 0-15,-11 1-1 16,1 1 1-16,2-4-1 15,-5 5 1-15,5 0-1 16,-11-1 1-16,-5 1-1 16,-5-3 0-16,-3 3 0 15,-2 2 1-15,-3 0 0 16,-8 2 0-16,-6 1-1 16,-4-1 1-16,2 0 0 15,-5-2 1-15,-1 3-2 16,-2-1 1-16,-2-2 0 15,-6 0 0-15,-2 0 0 16,-4 0 0-16,1 0-1 16,0 2 1-16,-3-2-1 0,-2 0 1 15,-3 3-4 1,-3-3 1-16,-5 4-10 0,3 6 0 16,-8-8-3-16,-6-4 1 15</inkml:trace>
  <inkml:trace contextRef="#ctx0" brushRef="#br1" timeOffset="100992.111">12046 14024 27 0,'0'5'13'0,"35"-1"-13"16,-19-4 14-16,10 3-15 15,9-3 1-15,4 4-1 16,4-4 1-16,7 3 0 16,8-1 1-16,0 0-1 0,8 3 0 15,3 0 0-15,-3-1 1 16,8-4-1-16,6 0 1 16,5-2-1-16,-3 0 1 15,-3-1-1-15,3-1 0 16,-3-1 0-16,-2 5 1 15,-3 0-1-15,-10 0 0 16,-6 0 0-16,-3 2 1 0,-4-2-1 16,-6 0 0-1,-3 0 0-15,-5 0 0 0,-5-2 0 16,-3 2 1-16,-5 0-1 16,-6-2 1-16,-5 2 0 15,-5-3 1-15,-2 1 0 16,-6 2 1-16,-3 0-1 15,-2 2 0-15,-6 1 0 16,-2-1 0-16,-6 0-1 16,-2 1 1-16,0-3-1 15,-3 0 0-15,-2 0 0 16,-6 0 1-16,-8-3-1 16,1 3 0-16,-4 0 0 15,1 0 0-15,-3 0-1 16,8 0 0-16,3 3-1 15,4-3 1-15,1-3-7 16,0 6 1-16,0-1-5 16,-5-7 0-16</inkml:trace>
  <inkml:trace contextRef="#ctx0" brushRef="#br0" timeOffset="114820.784">15793 10475 28 0,'-3'-24'14'0,"14"-20"-8"0,-6 34 14 16,3-6-19 0,5-3 0-16,1 0 1 0,9-2 0 15,4-3-2-15,2 6 0 16,0-1 2-16,-2 9 0 15,-6 1-1-15,0 9 1 16,-3 5-1-16,-2 6 1 16,-2 6-1-16,-4 9 1 15,1 2-2-15,-9 3 1 16,-2 6 0-16,-2 1 0 0,-1-8-1 16,-5 8 1-16,0-3-1 15,-2-4 1-15,-6-3-1 16,-3-2 1-16,-5-5-1 15,1-7 0-15,1-2 0 16,1-5 0-16,3-5 0 16,4-4 0-16,4 0-1 15,2-5 1-15,3 2-1 16,5-4 1-16,2 2-1 16,9-3 0-16,5 5 0 15,2 1 1-15,3 4-1 16,1 0 0-16,-4 2 1 15,1 3 0-15,-1 2 0 16,3 0 0-16,3 0 0 16,8 0 0-16,-3 0-1 15,0-2 1-15,0-3-1 16,-2-4 1-16,2-3-4 16,0-2 1-16,-3 2-7 0,3-4 1 15,-5 2-1 1,-3-3 0-16</inkml:trace>
  <inkml:trace contextRef="#ctx0" brushRef="#br0" timeOffset="115675.183">16624 10491 29 0,'-3'17'14'0,"0"18"-15"0,3-33 28 16,3 5-27-16,0 5 1 0,-1 5 0 15,1 2 0-15,0 2-1 16,-3 2 0-16,0 1 1 15,-3-3 0-15,0-5 0 16,1 1 0-16,2-5-1 16,-3-10 1-16,3-9-1 15,0-5 0-15,3-4 0 16,-3-10 0-16,2 2-1 16,1-4 1-16,5-7 0 15,0-3 0-15,3 0 0 16,-1 6 1-16,3-1-1 15,3 7 1-15,0 2-1 16,3 5 1-16,2 3-1 16,-3 9 1-16,1 0-1 15,-1 7 0-15,-4 7 0 16,1 2 1-16,-4 3-1 16,-6 5 1-16,-2-1-1 15,-6 3 1-15,-5 0 0 0,-5-3 0 16,0 1-1-16,-6-3 1 15,1 0 0-15,-1-2 0 16,3-3-1-16,1-2 1 16,1 0-1-16,4-2 0 15,2-3-4-15,3-2 0 16,2-2-7-16,6-3 1 16,-1 0-1-16,11-2 0 15</inkml:trace>
  <inkml:trace contextRef="#ctx0" brushRef="#br0" timeOffset="116065.614">17119 10291 24 0,'-6'-16'12'0,"-2"21"-7"16,3-5 22-16,-3 7-26 15,-2 2 1-15,-1 3 0 16,0 4 1-16,1 3-4 16,-1-5 0-16,3 3 2 15,6 2 1-15,-1-1-2 16,6 1 1-16,2 0-1 16,3 0 1-16,2-3-1 15,4-4 0-15,2-3 1 16,-1-6 0-16,4-6 0 0,-3-6 0 15,0-3 0-15,-3-2 1 16,-3-2-1-16,-4-1 1 16,-4-2-1-16,-2 1 0 15,0-1-1-15,-2 2 1 16,2 1-5-16,2 4 0 16,4 0-8-16,7 3 1 15,-5 7-1-15,5-1 1 16</inkml:trace>
  <inkml:trace contextRef="#ctx0" brushRef="#br0" timeOffset="116501.723">17420 10268 28 0,'3'-2'14'0,"-3"-10"-14"16,0 9 29-16,-3 1-27 15,1 2 0-15,-4 0 1 16,-2 0 1-16,0 2-5 16,0 5 0-16,0 3 3 15,1-3 0-15,-1 5-2 16,0 2 1-16,2 2-1 16,4 1 1-16,2-5-1 15,2-1 0-15,4 1 0 16,2 2 0-16,2 0 0 0,1 3 0 15,2-1 0-15,0 1 1 16,0-1-1-16,-2 1 1 16,-3-3 0-16,-5 2 0 15,-3-4 0-15,-3-5 1 16,-5-2-1-16,-3-1 0 16,1 3-1-16,-1 0 1 15,1 1-1-15,2-6 0 16,0-2-1-16,3 2 1 15,5-2-4-15,2-4 0 16,6-6-6-16,3 1 0 0,5-3-2 16,-1-2 0-16</inkml:trace>
  <inkml:trace contextRef="#ctx0" brushRef="#br0" timeOffset="116698.739">17547 10336 30 0,'-2'12'15'0,"2"11"-15"16,0-16 27-16,2 0-26 16,1 3 0-16,-1 2 1 15,1 2 0-15,0 0-3 16,2-2 1-16,-2-3-1 16,2-2 1-16,0-2-7 15,6-3 0-15,-3-2-3 16,0-5 0-16</inkml:trace>
  <inkml:trace contextRef="#ctx0" brushRef="#br0" timeOffset="116802.812">17645 10200 17 0,'0'-5'8'0,"0"10"-25"0,5-5 10 15</inkml:trace>
  <inkml:trace contextRef="#ctx0" brushRef="#br0" timeOffset="117059.806">17825 9993 38 0,'3'7'19'0,"-1"16"-24"16,1-13 39-16,2 6-33 15,1 5 0-15,1 3 1 16,1 4 0-16,0 0-3 16,0 5 1-16,-2 0 1 15,-1 0 1-15,-3 2-3 16,-2-9 1-16,0-2-6 16,-2-3 0-16,2 0-6 15,-3-4 0-15</inkml:trace>
  <inkml:trace contextRef="#ctx0" brushRef="#br0" timeOffset="117209.094">17777 10378 27 0,'0'-9'13'0,"14"-12"-7"0,-6 14 17 16,2 0-23-16,3-3 0 16,3 3-2-16,3-2 1 15,-1-1-5-15,1 3 0 16,5 3-3-16,2-3 1 15</inkml:trace>
  <inkml:trace contextRef="#ctx0" brushRef="#br0" timeOffset="117448.802">18129 10169 34 0,'0'10'17'15,"3"15"-18"-15,-3-18 33 0,3-2-31 16,-1 7 1-16,3-3 1 15,1 5 0-15,-4 1-4 16,-2 6 0-16,0-5 3 16,0 5 0-16,0-2-1 15,0-2 0 1,0 1-2 0,0-1 1-16,0-5-6 15,3-5 0-15,2-3-6 16,3-1 0-16</inkml:trace>
  <inkml:trace contextRef="#ctx0" brushRef="#br0" timeOffset="117630.029">18150 10089 21 0,'-5'3'10'0,"5"-6"-10"0,3-2 10 16,2 3-20-16,3 0 1 0</inkml:trace>
  <inkml:trace contextRef="#ctx0" brushRef="#br0" timeOffset="118017.798">18352 10141 31 0,'2'7'15'0,"6"26"-11"15,-5-28 30-15,2 6-33 16,6 3 0-16,2 3 1 16,0 2 0-16,3 4-3 15,0 5 1-15,-3-6 1 16,3-4 0-16,0 1 0 15,-3-5 0-15,-2-2-1 16,-3-5 1-16,-1-4 0 0,4-3 1 16,0-5-1-16,2-5 1 15,0-1-1-15,3-3 1 16,0-5-1-16,-3 2 0 16,0 3-1-16,1 0 0 15,-1-2-1-15,-3 4 0 16,4 0-1-16,-4 3 0 15,1-3-1-15,-3 5 0 16,2-3-2-16,-4 6 1 16,-1-3-4-16,-2 0 1 0,2 4-4 15,-5 3 0 1</inkml:trace>
  <inkml:trace contextRef="#ctx0" brushRef="#br0" timeOffset="118482.824">18809 10388 28 0,'0'16'14'0,"37"-13"-7"15,-26-6 22-15,-1-1-28 16,6-3 1-16,0-8 0 16,-3 1 1-16,1-4-4 0,-1-4 1 15,0-1 1-15,-2-3 1 16,-3 0-1-16,-3 5 1 16,-2 2-2-16,-3 3 1 15,-3 2-1-15,-2 4 1 16,2 1 0-16,-2 4 0 15,-3 5 0-15,0 9 1 16,-3 3-1-16,3 5 1 16,0 1-1-16,6 4 1 15,-1 3-1-15,3 6 1 16,5-5-2-16,3-5 1 0,0-2-1 16,3-3 0-16,2-4 0 15,3-2 1-15,5-6-5 16,6-1 1-16,2-1-8 15,2-2 0-15,6-5-2 16,-2-4 0-16</inkml:trace>
  <inkml:trace contextRef="#ctx0" brushRef="#br0" timeOffset="119385.149">15962 11604 26 0,'14'-19'13'0,"20"-38"-10"0,-26 36 14 0,2-2-15 15,1-5 1-15,-3-3 1 16,-3-4 0-16,1 7-5 15,-1 4 1-15,0 5 4 16,-2 5 0-16,-1 7-2 16,-2 7 1-16,3 2 0 15,0 8 0-15,2 4 0 16,-2 2 0-16,2 1-1 16,0 6 1-16,1 8-1 15,-1-3 1-15,-3 0-2 16,-2 3 1-16,3 2-1 15,0-10 0-15,-1-1-5 16,4-4 0-16,-1-4-7 16,6 3 0-16,2-3-3 15,0-2 0-15</inkml:trace>
  <inkml:trace contextRef="#ctx0" brushRef="#br0" timeOffset="120181.906">16595 11432 35 0,'16'-19'17'0,"7"22"-17"16,-17-10 31-16,2 4-30 16,2 3 0-16,-2 5 1 15,0 4 1-15,0 5-3 16,-3 5 0-16,-2 2 2 16,0 1 0-16,-3-4-1 15,0 4 0-15,0-4 0 16,0 1 0-16,0-7 0 15,0 0 0-15,0-5 0 16,0-5 0-16,0-7 0 16,2-6 0-16,1-6-1 15,0-4 1-15,2-7-1 16,0 2 1-16,6 5-1 0,-1 2 0 16,3 0-1-16,-2 5 1 15,2 2 0-15,1 5 0 16,-4 2-1-16,3 3 1 15,1 2-1-15,1 2 0 16,-1-2 0-16,-4 5 1 16,-2 2-1-16,0 3 1 15,0 4-1-15,-3-2 1 16,3 2 0-16,-2-3 0 16,2 1 0-16,-1-2 0 0,4-1 0 15,2-4 1-15,1-5-1 16,1-3 1-16,4-4-1 15,-1-4 1-15,-2-4-1 16,0 1 1-16,0-2-1 16,-3-3 1-16,-2-2-1 15,-6-5 1-15,-2 7 0 16,-6 3 0-16,-5 6-1 16,-2 6 1-16,-6 4-1 15,3 4 1-15,-1 3-2 16,4 3 1-16,2 2 0 15,2-5 0-15,6 4 0 16,3 6 1-16,5-1-1 16,3-2 0-16,-1-2 0 15,3 2 1-15,1-4-4 16,2-6 0-16,5-4-6 0,5 0 0 16,3-4-5-16,3-1 0 15</inkml:trace>
  <inkml:trace contextRef="#ctx0" brushRef="#br0" timeOffset="120870.588">17526 11244 40 0,'-16'-9'20'0,"-13"18"-23"16,21-4 35-16,-2 4-31 15,-4 3 1-15,1 4 0 16,0 1 0-16,2-1-2 16,3 1 1-16,3-6 1 0,2 1 0 15,3 0-1-15,6-3 1 16,2-4-1-16,2-3 0 15,3 1-3-15,1-8 1 16,2-7-1-16,-1-4 0 16,1-3-1-16,-3 0 1 15,-2 5-1-15,0 0 1 16,-6 7 0-16,0 2 1 16,-5 5 0-16,3 5 0 15,-3 2 1-15,0 7 0 0,0 3 0 16,0-3 0-16,0 4 1 15,0 6 0-15,0 7 0 16,0-3 0-16,0 0 1 16,-3 0 0-16,1 0 0 15,-4-2 1-15,-2-5-1 16,-2-4 1-16,-1-5-1 16,1-3 1-16,-1-2-2 15,3-7 1-15,0-5-4 16,6-4 0-16,4-3-3 15,6-2 0-15,3-2-7 16,7-3 0-16,9-2-1 16,2-3 0-16</inkml:trace>
  <inkml:trace contextRef="#ctx0" brushRef="#br0" timeOffset="121321.989">17912 11176 20 0,'6'-17'10'0,"-6"17"-3"0,-3 0 15 16,-5 3-18-16,-3 8 1 15,-2-1 1-15,-3-1 1 16,-2 5-9-16,2 3 1 16,0 2 6-16,3-1 0 15,2 1-2-15,3 0 1 16,3-3-3-16,2-1 1 0,3-1-2 15,3-5 1-15,2-4 0 16,6-3 0-16,2-7-2 16,0-2 0-16,3-4-1 15,0-3 1-15,0-1-1 16,-3 1 1-16,-2 3-2 16,-1 1 0-16,-2 3 1 15,-2 2 0-15,-6 5 2 16,0 3 1-16,-3 4 0 15,3 2 1-15,0 1 1 16,0 4 0-16,3 0 0 16,2 0 0-16,0-2-1 15,3-3 0-15,0 3-1 16,0-5 1-16,8-2-4 16,-3-1 1-16,3-6-6 0,2-7 0 15,6-8-6-15,0-2 0 16</inkml:trace>
  <inkml:trace contextRef="#ctx0" brushRef="#br0" timeOffset="121545.323">18211 10896 25 0,'-5'-10'12'0,"5"17"0"0,0-2 13 16,-3 5-22-16,3 1 0 15,0 6 2-15,3 6 1 0,0 3-7 16,2 2 1-16,-5 5 4 15,0 3 1-15,-3-3-3 16,3-3 1-16,0 3-1 16,0-5 0-16,0-2-5 15,0-5 1-15,0-4-7 16,3-3 1-16,2-7-6 16,1-5 1-16</inkml:trace>
  <inkml:trace contextRef="#ctx0" brushRef="#br0" timeOffset="121714.335">18145 11169 26 0,'3'-7'13'0,"7"2"-11"16,-2 0 18-16,6-2-19 16,4-2 1-16,3-1 0 15,3 1 0-15,0-3-7 0,0 3 1 16,-3 2-4-16,5 0 1 15</inkml:trace>
  <inkml:trace contextRef="#ctx0" brushRef="#br0" timeOffset="121968.964">18510 11072 37 0,'0'14'18'0,"6"10"-20"0,-4-15 32 0,-2 3-29 16,5 2 0-16,-2 0 1 15,-3 3 0-15,0-3-3 16,-3 0 1-16,3-2 1 16,0-3 0-16,-2 1-3 15,2-6 0-15,2-1-8 16,4-6 0-16,-6-4-2 15,0-2 1-15</inkml:trace>
  <inkml:trace contextRef="#ctx0" brushRef="#br0" timeOffset="122118.46">18523 10945 22 0,'-2'-2'11'0,"10"0"-15"0,-8 2 18 16,5 0-25-16,6-3 1 16</inkml:trace>
  <inkml:trace contextRef="#ctx0" brushRef="#br0" timeOffset="122446.873">18621 11013 38 0,'11'24'19'0,"0"14"-22"0,-6-29 38 0,0 3-34 15,0 4 1-15,1 3 0 16,-1 2 1-16,0-4-3 16,1-3 0-16,-1-2 2 15,0-3 1-15,0-4-1 16,1 2 0-16,2-7-1 15,2-5 1-15,1-2-2 16,-1-5 1-16,4-4-1 16,-1-3 1-16,5-2-1 15,1-3 0-15,2-2-2 16,0 3 0-16,0 2-3 16,-2 2 0-16,-3 2-6 15,0 3 0-15,5 3-3 16,-3 1 0-16</inkml:trace>
  <inkml:trace contextRef="#ctx0" brushRef="#br0" timeOffset="122867.641">19026 11133 28 0,'21'-2'14'0,"11"-12"-15"0,-19 5 23 0,1-3-20 16,-1-2 0-16,0-3 1 16,-2-2 1-16,-3 3-5 15,-3 2 1-15,-5 0 2 16,-3 2 0-16,-2 3 0 16,-3 1 0-16,-3 4 0 15,1 4 0-15,-1 2-1 16,-2 0 1-16,-3 8 0 15,3 4 0-15,2 2 0 16,3 3 0-16,3 2 0 16,2 1 0-16,6 1 0 15,2 3 1-15,6-5-2 16,0-2 1-16,2 0-1 16,5-3 1-16,1-2-2 15,2-4 1-15,5-3-1 16,4-5 0-16,1 1-5 15,-2-8 0-15,-2-2-9 0,5 0 1 16,-1-7-1-16,-2-1 0 16</inkml:trace>
  <inkml:trace contextRef="#ctx0" brushRef="#br0" timeOffset="142609.937">21376 13678 31 0,'-3'5'15'0,"37"-10"-7"0,-26 3 15 15,6-5-20-15,4 0 0 16,6 2 4-16,5-2 0 15,5 0-8-15,9-3 0 16,4 1 5-16,-2 2 1 16,0 0-2-16,0 2 1 15,-2 0-2-15,-1 1 0 16,-5 1-2-16,-5 3 1 0,-3-2-2 16,-8 0 1-16,-2-1-4 15,-6 3 0-15,-3 0-4 16,-4-4 0-16,-1-1-5 15,-5 0 1-15,-3 1-2 16,1-1 1-16</inkml:trace>
  <inkml:trace contextRef="#ctx0" brushRef="#br0" timeOffset="142909.552">21884 13481 29 0,'-14'0'14'0,"12"0"-13"16,2 0 28-16,0 0-27 15,5 0 1-15,3 0 1 16,5 0 1-16,3-3-6 16,5 3 0-16,3 0 3 15,0 0 1-15,0 7-2 0,-3 5 1 16,-5 2-1-16,-6 3 1 16,-4-1 0-16,-6 5 1 15,-6 0-1-15,-7 5 0 16,-5 0 0-16,-6-5 1 15,0 3-2-15,0-1 0 16,3 1-3-16,5-1 0 16,3-4-5-16,2-5 1 15,3-2-7-15,11-7 0 16,8-5-1-16,5-3 1 16</inkml:trace>
  <inkml:trace contextRef="#ctx0" brushRef="#br0" timeOffset="143601.433">22476 13396 35 0,'-5'7'17'0,"5"21"-21"0,0-18 36 16,-3 1-30-16,-2 6 0 16,0 6 1-16,0 3 1 15,-3 2-5-15,0 3 0 16,0 0 3-16,0-3 0 16,0-7-2-16,0-5 0 0,0-2-1 15,3-2 0-15,-1-5-2 16,4-4 1-16,-1-8-1 15,3-7 1-15,0-9-1 16,3-7 1-16,2-7 0 16,3 2 1-16,5-7 0 15,3-3 0-15,5 6 1 16,3 6 1-16,5 1-1 16,0 1 1-16,-5 8 0 15,0 5 1-15,-6 6 0 16,-2 8 0-16,-2 2 0 15,-4 2 0-15,-2 5-1 16,-3 5 1-16,1 2-1 16,-9 3 1-16,-5-1-1 15,-5 3 1-15,-6-3-1 16,1-2 0-16,-1-4-1 0,1-3 1 16,2 0-2-16,5-2 0 15,1-1-4-15,4 1 1 16,4-3-8-16,2-2 0 15,10-4 0-15,6-1 0 16</inkml:trace>
  <inkml:trace contextRef="#ctx0" brushRef="#br0" timeOffset="144021.771">22939 13314 28 0,'0'0'14'0,"11"-17"-11"0,-11 12 28 0,-5 3-28 15,-3 0 1-15,-3 2 0 16,-2 4 1-16,-6 1-6 16,-2 2 1-16,-5 5 3 15,2 4 1-15,3 6-2 16,2 1 1-16,6 1-2 15,2-6 1-15,6 1-2 16,5-2 1-16,3-1-1 16,5-4 1-16,2 0-1 15,4-5 0-15,1-5 0 16,1-2 0-16,0-5 0 16,0 1 1-16,-3-6-1 15,1-2 1-15,-4-4-1 0,1-3 1 16,-3 0-1-16,0-2 0 15,-3 7-2-15,0 2 0 16,0 1-6-16,3 1 1 16,0 1-6-16,8-1 1 15,3-1-2-15,-3 1 0 16</inkml:trace>
  <inkml:trace contextRef="#ctx0" brushRef="#br0" timeOffset="144471.582">23117 13304 28 0,'0'-2'14'0,"0"-12"-12"16,0 14 27-16,-3 0-27 15,0 0 0-15,-2 0 0 16,0 2 1-16,2 3-4 15,-2-1 1-15,2 1 2 16,1 0 1-16,-1 2-2 16,0 2 0-16,1 3 0 15,2 2 1-15,0 0-2 16,-3 0 1-16,3 3-1 16,0 4 1-16,3-7 0 15,-1 0 0-15,4 5 0 0,-4 0 0 16,1-3 0-16,-1-2 1 15,-2 1-1-15,0-4 0 16,-2-1 0-16,-1-3 1 16,1 0-1-16,-4-2 0 15,1-1-2-15,0-4 0 16,-1 0-2-16,1-7 1 16,5-2-4-16,0-5 0 15,3 0-4-15,2-1 1 16,-2-1-3-16,2 0 0 0,0-3 1 15,3 2 1-15</inkml:trace>
  <inkml:trace contextRef="#ctx0" brushRef="#br0" timeOffset="144862.896">23244 13321 34 0,'0'4'17'0,"0"-4"-17"0,0 3 38 16,0 1-35-16,-3 6 1 15,0 2 1-15,-2 2 1 16,2 0-8-16,-5 0 1 16,6 5 4-16,-1-8 1 15,1 1-3-15,2-2 0 0,0-3-4 16,0 0 1-16,0-3-8 15,2-1 1-15,3-6-5 16,6-4 0-16</inkml:trace>
  <inkml:trace contextRef="#ctx0" brushRef="#br0" timeOffset="145011.785">23305 13121 26 0,'-22'0'13'0,"14"7"-10"0,8-7 16 0,0 2-19 16,3 0 0-16,2-2-5 16,1 3 0-16,-1-1 0 15,6-4 0-15</inkml:trace>
  <inkml:trace contextRef="#ctx0" brushRef="#br0" timeOffset="145357.277">23543 12822 43 0,'-3'9'21'0,"-2"53"-11"0,5-44 41 15,0 8-50-15,0 5 1 16,0 2 1-16,0 4 0 15,0 3-4-15,-3 3 0 0,-2-1 2 16,-1-7 1-16,1-4-2 16,0-3 1-16,2 0-2 15,1 1 0-15,-1-4-1 16,0-3 0-16,1-4-2 16,-1-3 0-16,3-4-3 15,0-1 0-15,0-6-3 16,0-1 1-16,0-3-5 15,5-5 1-15,1 0 0 16,2-2 0-16</inkml:trace>
  <inkml:trace contextRef="#ctx0" brushRef="#br0" timeOffset="145662.575">23381 13295 36 0,'11'-5'18'0,"18"-9"-18"0,-18 12 37 15,2-1-36-15,0-1 1 16,3-4 2-16,5 4 1 15,3-1-6-15,2-2 0 0,-2 2 2 16,0 1 1-16,2-1-5 16,-4 0 1-16,-1 0-7 15,-3 1 0-15,3-1-5 16,1 3 1-16</inkml:trace>
  <inkml:trace contextRef="#ctx0" brushRef="#br0" timeOffset="145961.528">23723 13156 36 0,'0'14'18'0,"0"-2"-15"0,0-5 32 16,0 0-31-16,0 2 0 15,2 5 1-15,1 1 1 16,-1 3-8-16,1-6 0 16,0 0 5-16,-1 0 1 15,-2 2-3-15,0-2 0 16,0-1-2-16,-2-1 0 16,-1-3-6-16,0-3 1 15,3-1-7-15,0-3 0 16,0 0-2-16,3 0 1 15</inkml:trace>
  <inkml:trace contextRef="#ctx0" brushRef="#br0" timeOffset="146230.268">23757 13050 30 0,'0'-2'15'0,"3"4"-20"0,-3-2 28 16,5 0-28-1,0 0 0-15,3 0-10 0,5 2 0 16</inkml:trace>
  <inkml:trace contextRef="#ctx0" brushRef="#br0" timeOffset="146573.076">23852 13102 38 0,'0'16'19'0,"5"-4"-16"0,-2-5 35 16,-3 5-34-16,0 0 0 16,3 4 2-16,-3 5 0 0,2 0-8 15,1 1 1-15,0-6 5 16,2 1 0-16,0-1-2 16,-2-2 0-16,0-2-1 15,-1-3 1-15,4-4-2 16,-6-5 1-16,5-2-1 15,0-1 0-15,3-4-1 16,0-2 1-16,3-5-1 16,-1 2 1-16,1-2-2 15,-1 0 0-15,1 0-4 16,-1 2 1-16,1 0-4 16,-3 0 0-1,13-2-7 1,-5 0 0-16</inkml:trace>
  <inkml:trace contextRef="#ctx0" brushRef="#br0" timeOffset="146978.231">24072 13339 31 0,'16'0'15'0,"7"-9"-13"0,-15 7 22 15,3-1-23-15,2-1 0 16,3-6 1-16,0-2 1 16,0-2-4-16,-6 0 1 0,-2 0 1 15,-2 0 0-15,-6 2 0 16,0 0 1-16,-3 3-1 16,-5 2 1-16,0 5 0 15,0 2 1-15,0 2 0 16,0 0 1-16,3 5-1 15,0 3 1-15,-1 4 0 16,-1 0 0-16,1-2-1 16,4 2 0-16,-1 0-1 15,3 0 0-15,5 3 0 16,1-3 0-16,1 0-1 16,4-2 0-16,5-3-2 15,0-2 1-15,2-2-4 16,1-3 0-16,-3-2-7 15,2-7 0-15,11 0-5 16,3-2 0-16</inkml:trace>
  <inkml:trace contextRef="#ctx0" brushRef="#br0" timeOffset="159412.588">18844 9132 37 0,'-3'0'18'0,"29"-19"-11"0,-18 14 18 16,8 1-24-16,0-1 1 16,3-4 1-16,4 2 0 15,9 2-4-15,5 0 0 16,3-2 3-16,5 2 1 15,0 1-1-15,-3 1 0 16,-7 3-2-16,-4-2 1 16,-7 2-4-16,-8 2 1 15,-5-2-9-15,-6 5 1 16,0 2-4-16,-10 3 1 0</inkml:trace>
  <inkml:trace contextRef="#ctx0" brushRef="#br0" timeOffset="159694.176">18902 9282 24 0,'-16'8'12'0,"27"-4"-6"16,-4-4 19-16,4 0-22 16,2 3 0-16,3-3 2 15,8 2 0-15,5-2-6 16,5 0 1-16,4 0 4 15,1-2 0-15,4-1-1 16,-4 1 0-16,-2 0-1 16,-8-3 1-16,-5 2-2 0,-3 1 1 15,-5-3-1 1,-3 3 1-16,1 0-6 16,-4-1 1-16,-2 1-8 0,5 2 0 15,1-2-3-15,-1 9 1 16</inkml:trace>
  <inkml:trace contextRef="#ctx0" brushRef="#br0" timeOffset="204434.975">19775 9033 29 0,'-3'0'14'0,"3"5"-7"15,3-3 15-15,-3-2-23 16,0 0 0-16,0 0-10 16,0 0 0-16,5 0 8 15,6 7 0-15</inkml:trace>
  <inkml:trace contextRef="#ctx0" brushRef="#br0" timeOffset="204587.837">19778 9315 29 0,'-3'7'14'0,"8"-9"-20"0,-5 2 24 16,6 0-32-16,1-2 1 15</inkml:trace>
  <inkml:trace contextRef="#ctx0" brushRef="#br0" timeOffset="205409.859">20339 8998 20 0,'-11'-5'10'0,"-16"8"-9"15,20-1 20-15,-7 5-18 16,1 5 1-16,0 4 2 16,2 5 0-16,3 1-7 0,0-1 0 15,0 2 5-15,1 1 1 16,4-1-2-16,-2-2 0 16,2-2-1-16,3-2 0 15,3-6-1-15,2-4 0 16,5-7-2-16,-2 0 1 15,6-11-2-15,2-6 0 16,-1 1 0-16,1-1 0 16,-3 3 0-16,-2 0 0 31,-3 12 2-31,-3 2 0 0,-2 4 2 16,0 6 1-16,-1-1 1 15,1 3 1-15,0 0-1 16,2 0 0-16,0-1-1 15,3-1 0-15,0-6-5 16,3-4 1-16,2-4-5 16,0-6 0-16,3-1-2 15,0-1 1-15,2-9-2 16,1 4 1-16,-3-2 3 16,-3 3 0-16,-2 2 4 15,-1 2 0-15,-2 5 3 16,0 7 0-16,0 2 1 15,-3 3 1-15,3 4 1 16,-3 3 0-16,1 2 0 16,-4 0 0-16,4 5-1 15,-4-2 1-15,4-3-2 16,-4 0 1-16,1-5-1 0,-3-2 0 16,0-4-2-16,0-6 1 15,0-1-2-15,0-6 1 16,0 1-1-16,0-3 0 15,0-2-1-15,5 0 1 16,0-5-2-16,-2 3 1 16,2-1-3-16,3 3 0 15,3 2-5-15,5-2 0 16,2 2-3-16,6 1 0 16</inkml:trace>
  <inkml:trace contextRef="#ctx0" brushRef="#br0" timeOffset="206054.268">20966 8760 37 0,'-3'5'18'0,"-5"16"-17"0,5-11 33 16,1 4-33-16,-1 5 1 15,0-5 2-15,3 9 0 16,-2 5-4-16,-1 3 0 16,0 2 3-16,1-3 0 15,-3 1-1-15,2-3 1 16,-2-4-2-16,-1-5 1 16,4-5-1-16,-1-3 0 0,3-1-1 15,0-10 1-15,8-10-1 16,3-6 0-16,2-3 0 15,3-2 0-15,0-2 0 16,-6-6 0-16,6 6-1 16,0 2 1-16,2 4 0 15,-2 1 0-15,0 9 0 16,0 7 0-16,-5 4 0 16,-3 8 0-16,-3 2 0 15,-5 0 0-15,-3 5 0 16,-5 0 1-16,0 0-1 15,-2 0 0-15,-1-1 0 16,1-1 1-16,2-1-1 16,2-4 0-16,4 0-3 15,-1-5 0-15,-2-5-5 16,2 1 0-16,3-1-6 0,8-2 0 16,3-5-1-16,2-4 1 15</inkml:trace>
  <inkml:trace contextRef="#ctx0" brushRef="#br0" timeOffset="206311.767">21246 8887 38 0,'0'3'19'0,"8"18"-20"0,-5-16 40 15,-1 2-37-15,1 2 1 0,2 5 0 16,-5 0 0-16,3-2-4 16,-3 0 0-16,0 4 3 15,-3-2 0-15,1 3-5 16,-1-3 1-16,0-2-5 16,1-5 0-16,2-3-7 15,0-1 0-15</inkml:trace>
  <inkml:trace contextRef="#ctx0" brushRef="#br0" timeOffset="206537.886">21275 8814 22 0,'-2'3'11'0,"2"-8"-10"0,0 5 11 15,2-2-18-15,1-3 0 16,5 3-5-16,2-1 0 16</inkml:trace>
  <inkml:trace contextRef="#ctx0" brushRef="#br0" timeOffset="206881.672">21577 8673 43 0,'-6'14'21'0,"4"22"-21"15,2-34 45-15,0 10-42 16,0 4 0-16,0 8 0 0,0-3 1 16,0 3-5-1,0 6 0-15,0-2 2 0,0 3 1 16,0-1-5-16,0-4 1 15,-3-5-7-15,1-2 1 16,-1-2-8-16,3-3 1 16,3-5 0-16,-1-4 0 15</inkml:trace>
  <inkml:trace contextRef="#ctx0" brushRef="#br0" timeOffset="207856.656">21489 8909 25 0,'6'-15'12'0,"10"8"-15"0,-8 5 23 0,5-3-20 15,3 1 0-15,0-1-1 16,-1 0 1-16,1 0 0 16,-2 3 0-1,-1 2 0 1,-3 2 0-16,-2 3 1 15,0 0 0-15,0-5 1 16,0 2 1-16,-3 5 0 16,1 0 0-1,2 12 0 1,-3 0 1-16,3 0-1 16,-6-3 0-16,1-2-1 0,-3-2 1 15,0-5-1-15,3-2 0 16,-1 0-2-16,-2-5 0 15,0-3 0-15,3-1 1 16,-3-6-1-16,0-4 0 16,3 2 0-16,2-4 0 15,3-1-1-15,0 8 0 16,2 0-1-16,4-1 0 16,-1 1-3-16,3-1 1 15,-3 3-1-15,-2-2 0 0,2-1-1 16,0 1 1-16,0 0 1 15,3-1 0 1,0 1 2-16,0-3 1 0,0 3 1 16,-3-1 0-16,0 1 1 15,-2-1 1-15,-1 3 1 16,-4 3 0-16,-6 4 1 16,0 2 1-16,-6 3 0 15,-2 2 0-15,1 5 0 16,-4 2 0-16,0 2 1 15,1-2 0-15,2 3-2 16,3-1 0-16,2 3-1 16,3 0 0-16,0 0-1 15,3-3 1-15,2-2-3 16,-2-2 1-16,2-3-1 16,0-2 0-16,0-4-3 15,3-3 1-15,0-5-2 0,3-4 0 16,-3-3-1-16,0-2 0 15,2 0-2-15,-2 2 1 16,0-2 2-16,0 0 0 16,0 0 2-16,-3-1 0 15,1 4 2-15,-1 1 0 16,0 3 2-16,-2 3 0 16,0-1 0-16,-3 5 1 15,0 0 0-15,2 2 1 16,1 3-1-16,-3 2 0 15,0 2-1-15,0-2 1 0,0 0 0 16,0 3 0-16,0 2-1 16,2-3 1-16,1 0-2 15,2-2 1-15,1 1-2 16,-1-1 1-16,-2 0-3 16,2-3 1-16,0-1-3 15,0-3 0-15,3-3-3 16,6-4 0-16,-4 0-5 15,1 0 1-15,-1-2-1 16,1-1 1-16</inkml:trace>
  <inkml:trace contextRef="#ctx0" brushRef="#br0" timeOffset="208247.227">22206 8784 18 0,'-7'2'9'0,"9"8"-3"0,-2-8 15 15,0 3-17-15,0 4 1 16,-2 1 2-16,2 1 0 16,-3 1-9-16,0 0 1 15,1 0 6-15,2 2 0 16,0 0-2-16,0-5 0 0,0 1-2 15,0-6 1 1,2 1-1-16,-2-5 0 0,6-9-1 16,-4-1 1-16,1-2-1 15,-1 1 0-15,4-3 0 16,2-3 1-16,-3 3-2 16,3-2 1-16,-3 1-1 15,3 4 1-15,0 1-4 16,0 1 1-16,3 2-4 15,-1 2 1-15,1 0-4 16,2 1 1-16,-2-1-2 16,-1 3 0-16</inkml:trace>
  <inkml:trace contextRef="#ctx0" brushRef="#br0" timeOffset="208772.626">22416 8683 21 0,'2'-5'10'0,"-7"7"0"0,2 3 18 15,1 2-23-15,-4 0 0 16,1 0 2-16,0 7 0 16,2 0-9-16,0 3 1 15,3 2 6-15,3 0 1 16,0-1-3-16,2-1 0 16,3-5-1-16,3-3 0 15,-1-2-2-15,3-5 0 16,1-6-3-16,1-6 0 15,9-6-1-15,-3-1 0 16,1-1-1-16,-1-4 0 0,-3 4 1 16,1 1 0-16,-6 5 3 15,-2 1 0-15,-3 6 2 16,-3 5 0-16,-3 2 1 16,1 5 0-16,-3 3 0 15,0 6 1-15,0 3 0 16,-3 5 1-16,1 6 0 15,-1 5 0-15,1 1 0 16,-1-1 1-16,-2 0-1 16,-3-2 0-16,0-5-2 15,0-2 1-15,-3-5-1 16,1-4 0-16,-4-3-1 16,1-7 0-16,0-2-1 15,2-5 1-15,1-3-1 16,4-4 0-16,6 0-2 15,11-7 1-15,5 2-4 0,5-6 1 16,3-6-6-16,0-4 1 16,7 0-6-16,7-5 1 15,1 7-1-15,4-9 0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4-11T21:48:13.38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11949 4579 34 0,'-3'-12'17'0,"6"-12"-15"0,-1 17 18 0,6-7-19 15,0-4 0-15,3 1 1 16,2 1 1-16,0-1-4 15,0 1 1-15,3 2 1 16,0 4 1-16,0 8-1 16,0 2 1-16,-3 2-2 15,-2 10 1-15,-3 7 0 16,-6 11 0-16,-4-6-1 16,-4 2 1-16,-2 2-1 15,-2-2 1-15,-3-3-1 16,-1-4 1-16,4-5-1 0,-3-2 1 15,2 2-1-15,0-7 0 16,3 5 0-16,3-10 0 16,0 1-1-16,2-3 1 15,1 0 0-15,2 0 0 16,5-3-1-16,3 1 0 16,2-3 1-16,4 3 0 15,4-3-1-15,3 3 1 16,0 2-1-16,3 0 1 15,3 2 0-15,2 3 0 0,0-5 0 16,0 0 0-16,-2-5-2 16,-4 3 1-16,-2-5-6 15,6-3 0-15,2 1-4 16,0-5 1-16</inkml:trace>
  <inkml:trace contextRef="#ctx0" brushRef="#br0" timeOffset="1710.609">13832 4619 27 0,'3'-3'13'0,"5"-15"-8"0,-3 13 13 0,6-2-17 16,-1-7 0-16,4-3 0 16,2-2 0-16,-3 1-2 15,3 1 1-15,-3 3 1 16,-3 0 1-16,-2 2-1 15,0 5 0-15,0 2 1 16,0 3 0-16,-2 2 0 16,-1 5 1-16,-3-1-1 15,1 11 0-15,0-4 0 16,-1 8 0-16,1-2-1 16,0-3 0-16,-3 0 0 15,0 2 0-15,0 1-2 16,0-1 1-16,0 1-4 15,0-3 1-15,0-2-7 16,0-1 1-16,0-4-3 0,-3 0 1 16</inkml:trace>
  <inkml:trace contextRef="#ctx0" brushRef="#br0" timeOffset="1925.896">13914 4706 28 0,'0'9'14'0,"22"-6"-11"0,-14-1 25 16,-1 0-27-16,7-2 1 16,-4 0 0-16,4-4 0 0,1-1-3 15,4 5 1-15,2 0 1 16,0-3 0-16,3-1-4 16,0-1 1-16,-3 0-8 15,-2 1 1-15,-4-6-2 16,1 3 1-16</inkml:trace>
  <inkml:trace contextRef="#ctx0" brushRef="#br0" timeOffset="57755.415">9575 9983 29 0,'-10'0'14'0,"15"-4"-3"0,-5 4 15 0,3 2-25 16,2 0 1-16,0 3 1 15,1 7 1-15,1 4-5 16,4 5 1-16,0 1 3 16,-1 3 1-16,3 1-1 15,1 3 0-15,2-1-1 16,2-2 0-16,-2 0 0 15,0 2 0-15,0-5-1 16,-3 1 0-16,0-5 0 16,0-8 0-16,1-1 0 15,-4-8 0-15,1-7-1 16,-1-2 1-16,1-7 0 16,0-9 0-16,-4-6-1 15,1 1 1-15,0-5-1 16,-2-2 0-16,-4 0 0 0,1 7 0 15,0-5 0-15,-1 4 0 16,1 6-3-16,-1 2 1 16,4 0-6-16,-1 9 0 15,3-2-7-15,5 7 1 16,3 7-1-16,0 0 0 16</inkml:trace>
  <inkml:trace contextRef="#ctx0" brushRef="#br0" timeOffset="58341.361">10216 10106 28 0,'2'-19'14'0,"-4"0"-13"0,-1 14 28 0,0-2-27 16,-5 0 1-16,0 5 2 16,-2 2 0-16,-1 2-5 15,-2 5 0-15,0 0 5 16,0 3 0-16,-1-1-2 16,4 1 1-16,-1 1-1 15,3-4 0-15,0 3-2 16,3 1 1-16,2-1-2 15,1 2 1-15,-1-1-1 0,3 1 1 16,-3 0-1-16,3 2 0 16,0-2 0-16,3 2 0 15,0-5 0-15,2 3 0 16,0 0 0-16,1 0 0 16,-1-3-1-16,3-2 1 15,2 0-1-15,1 0 1 16,2-2-1-16,0-5 1 15,1-2 0-15,-1-1 0 16,0-2 0-16,0-4 0 16,-2 0 0-16,0-5 0 15,-4-3 0-15,1 1 0 0,0-1 0 16,-2 1 0-16,-1 2 0 16,-2-1 1-16,-3 1-1 15,-3 0 0-15,0 0 0 16,3 0 1-16,-2 2-4 15,-1 1 1-15,0-1-7 16,3 2 1-16,3 1-6 16,2 0 0-16</inkml:trace>
  <inkml:trace contextRef="#ctx0" brushRef="#br0" timeOffset="59001.574">9295 10096 31 0,'-5'5'15'0,"7"14"-8"16,1-15 22-16,7-1-27 16,4 9 0-16,-1-1 1 15,5 6 0-15,1-1-4 16,-1 1 1-16,1 2 3 15,-3 2 1-15,-6-5-2 16,1 3 0-16,0-3 0 0,-3-1 1 16,-1-4-1-16,1-6 0 15,3-5-1-15,0-5 0 16,-1-2 0-16,1-5 0 16,-3-2-1-16,0-9 1 15,0-3-1-15,-1 5 1 16,1-7-1-16,0-3 1 15,0-2-1-15,0 7 0 16,3-2-1-16,-3 0 0 16,2 4-5-16,-2 3 1 15,3 2-8-15,-1 0 0 0,4 8-2 16,7 1 1-16</inkml:trace>
  <inkml:trace contextRef="#ctx0" brushRef="#br0" timeOffset="59571.883">10345 10089 30 0,'-2'21'15'0,"7"3"-14"0,-2-19 28 0,2 4-28 15,0 3 0-15,0 2 2 16,1 0 1-16,2 2-4 15,-3-1 0-15,0-1 4 16,-2-7 0-16,-1 0-1 16,-2-5 0-16,0-2 0 15,-2-7 0-15,-1-5-2 16,3-4 1-16,0-1-2 16,3 3 1-16,2-2-2 15,3-1 1-15,0-2-5 16,3 3 1-16,2 0-8 15,3-1 1-15,2 5-3 16,6 3 1-16</inkml:trace>
  <inkml:trace contextRef="#ctx0" brushRef="#br0" timeOffset="60036.421">10745 9974 27 0,'-8'-5'13'0,"-8"17"-4"0,16-10 23 16,-5 3-29-16,-3 4 1 16,-3 3 3-16,1 2 0 15,2 5-8-15,0 2 1 16,2-7 5-16,6-2 0 0,0 2-2 16,6 0 1-16,-1-2-3 15,3 0 1-15,0-3-2 16,-3 1 1-16,3-15-5 15,3-4 1-15,-1-8-4 16,1-6 1-16,-1-3-2 16,1-10 0-16,2-1 0 15,-2 2 0-15,-3 2 4 16,-3 2 0-16,-2 10 5 16,-1 4 0-16,-2 8 4 15,0 0 1-15,0 9 1 16,3 4 1-16,0 3 0 15,-1 5 1-15,4 9-2 16,1-2 1-16,1 5-3 16,0 2 1-16,0 2-3 15,0 0 0-15,0-2-4 16,0-7 1-16,3-5-7 0,-3-2 0 16,2-3-9-16,1-2 0 15,5 2-2-15,2-2 1 16</inkml:trace>
  <inkml:trace contextRef="#ctx0" brushRef="#br0" timeOffset="60577.454">11171 9983 36 0,'-6'-4'18'0,"-2"-10"-16"16,6 14 33-16,-3-3-34 15,2 6 0-15,-2-1 2 16,2 3 0-16,0-1-4 0,1 1 1 16,-1 4 3-16,0 1 0 15,3 2-1-15,0 2 0 16,3 2-1-16,2 3 1 15,1-5-1-15,2-2 1 32,5 4-1-32,-3 1 1 15,-2 2 0-15,-5-1 1 16,-3 1-1-16,-5-5 1 16,-1-2-1-16,-4 0 0 15,2-3-2-15,-3-2 0 0,3 0-8 16,0-7 1-16,3 0-9 15,2-2 1-15,3-7-2 16,3-3 1-16</inkml:trace>
  <inkml:trace contextRef="#ctx0" brushRef="#br0" timeOffset="61959.796">11959 9988 29 0,'-13'-5'14'0,"2"1"-9"16,6 4 25-16,-6 4-28 16,-2 6 0-16,-3 6 2 15,1 3 0-15,1 2-4 16,6 0 0-16,3 1 4 15,5-4 0-15,5-1-1 16,6-1 1-16,2-4-2 16,3-7 1-16,-5-10-2 15,-1 0 1-15,3-6-3 16,1-13 1-16,4-7-4 0,-2-13 1 16,0-3-1-16,-5-3 0 15,-4 3 0-15,1 10 0 16,-5 6 1-16,-3 10 1 15,-3 2 2-15,1 7 1 16,-1 12 1-16,0 10 1 16,3 2 1-16,0 2 0 15,0 9 0-15,6 5 1 16,-1-2-1-16,3 5 1 16,3 2-2-16,-1 2 0 15,3-4-1-15,3-6 1 16,0 4-2-16,0-6 1 0,5-6-1 15,0-6 0-15,3-4-1 16,0-7 0-16,0-2 0 16,-3-7 1-16,0-8-2 15,-5-2 0-15,-3-2 0 16,-5 0 1-16,-3 5-1 16,-7 4 0-16,-6 5 0 15,0 2 0-15,-5 3 0 16,2-1 1-16,1 6 0 15,2 4 1-15,2 2-1 16,4 3 1-16,2 2 0 16,5 3 0-16,3-3 0 15,2 0 1-15,1-5-2 16,5-2 1-16,0-4-3 0,-6-8 1 16,6-4-5-1,-3-6 0-15,3-3-4 0,3-1 0 16,-1 2 0-16,-2 1 0 15,-3 2 2-15,-2 4 0 16,-3 6 6-16,-3 4 1 16,-2 2 4-16,0 3 1 15,-3 4 1-15,2 5 0 16,1 5 1-16,2 2 0 16,0 0-1-16,1-4 0 15,-1 2-1-15,3 2 1 16,-3-7-1-16,1 0 0 15,-4-2-2-15,1-5 0 0,-3-2 0 16,0-5 0-16,0-10-1 16,0 3 0-16,0-9-1 15,0-10 0-15,3-2 0 16,2-5 0-16,3-3-1 16,0 1 1-16,2 4-1 15,-2 8 1-15,8-1-1 16,3 1 1-16,-4 6 0 15,-1 6 0-15,2 6 0 16,-1 3 0-16,-1 4 0 16,-6 3 1-16,-3 4-1 15,-5 5 0-15,-5 0 0 16,-6 3 1-16,-2-1-1 16,2-4 1-16,1-3-1 15,-1-2 1-15,0 1-3 0,4-4 1 16,1-1-7-16,4 1 1 15,2-1-7-15,2-3 0 16,11-5-2-16,3-2 1 16</inkml:trace>
  <inkml:trace contextRef="#ctx0" brushRef="#br0" timeOffset="62724.701">12750 10004 36 0,'6'3'18'0,"9"-8"-16"0,-15 5 36 0,6-7-36 16,-1 0 0-16,6-7 1 15,-1 2 1-15,3-4-5 16,1-5 0-16,-1 2 3 16,-5 0 1-16,-3 2-2 15,-2 1 0-15,-3 2 0 16,-6 7 0-16,1 0-1 15,-3 9 1-15,0 3 0 16,0 7 1-16,0 2 0 16,0 2 1-16,1 5-1 15,1-2 1-15,4-2-1 16,2-1 1-16,2-2-2 16,4 0 1-16,1-2-2 15,1-3 0-15,3-4 0 16,2-5 0-16,0-2 0 0,1 2 0 15,2-10-1-15,-1-1 1 16,-1-6-1-16,-1 5 1 16,-3-2-1-1,1 3 0-15,-3-1 0 0,0 5 1 16,-3 0-1-16,1 2 1 16,-1 0 0-16,0 8 1 15,0-1-1-15,1 0 1 16,-1 3 0-16,0 4 0 15,1 1 0-15,-1 4 1 0,3-2-1 16,0-3 0-16,-3-2 0 16,0-4 0-16,1 1-1 15,-1 1 0-15,0-5-1 16,0 0 1-16,1-5-1 16,2-7 0-16,0-2-1 15,0 5 0-15,-3-5 0 16,0 4 1-16,3 1-1 15,0 0 1-15,0 2 0 16,3-1 0-16,-1 4 1 16,-2-3 1-16,0 2 0 15,-3 0 1-15,3 5-1 16,-2 0 0-16,1 3 1 16,-1 4 0-16,-1-3-1 15,0 3 0-15,1 1-1 16,-4-1 1-16,4 0-4 15,-1 4 1-15,0-4-10 0,3-2 1 16,8-5-5-16,0 3 0 16,2-6-1-16,1-2 0 15</inkml:trace>
  <inkml:trace contextRef="#ctx0" brushRef="#br0" timeOffset="63175.413">13475 9696 42 0,'-24'7'21'0,"-13"3"-22"0,32-8 47 0,-3 5-43 16,0 0 0-16,0 7 2 15,3 3 1-15,0-1-7 16,2 6 0-16,3-1 4 16,3 0 0-16,2-5-2 15,6 1 0-15,4-10-3 16,1-5 1-16,3-4-4 15,2-10 1-15,-5-2-3 16,-3-12 0-16,-2-2-1 16,2-7 1-16,-2-3 1 15,-4-2 0-15,-1 2 3 16,-1 8 1-16,-2-1 4 16,2 10 1-16,-5 5 3 15,-3 4 0-15,3 5 1 16,0 4 0-16,0 8 0 15,0 5 1-15,0 1-1 0,0 8 0 16,6 7-2-16,-1 0 0 16,0 4-2-16,0 1 1 15,1-5-2-15,-1 2 1 16,0-4-5-16,-2-3 1 16,0 0-10-16,-1-2 1 15,9 0-8-15,2-1 1 16,0-8-3-16,1-3 1 15</inkml:trace>
  <inkml:trace contextRef="#ctx0" brushRef="#br0" timeOffset="64120.688">14277 9612 27 0,'-32'0'13'0,"8"26"-7"0,16-17 23 32,-10 15-24-32,2 8 0 15,3-1 4-15,2 2 0 16,6 0-12-16,2 2 1 15,6-9 7-15,5-5 0 16,5-2-3-16,6-7 1 0,10-10-2 16,0-7 0-1,0-6-1-15,-3-6 1 0,-4-2 0 16,-4-9 0-16,-7 2-1 16,-6 7 1-16,-2-2-1 15,-6 0 0-15,-5 2-1 16,0 3 0-16,0 2 0 15,0 2 0-15,3 0-2 16,2 3 0-16,3 2 0 16,3 0 0-16,5 2 0 15,2 0 0-15,4 1 0 16,-1-1 1-16,-3 3 1 16,1 2 0-16,2 2 1 15,1 5 0-15,-4 2 0 16,1 3 1-16,-3 2 1 15,0 0 1-15,-1 5-1 16,1-5 1-16,-2 0 0 16,-1 0 0-16,0 1-1 0,-2-6 0 15,0 0-2-15,-1-2 1 16,-2-2-1-16,0-5 1 16,0 0-1-16,3-9 0 15,0-8-1-15,-1 6 1 16,3-4-1-16,3-3 0 15,3-4 0-15,2 1 0 16,0 2 0-16,1 5 1 16,2 5-1-16,-6 2 1 0,1 2 0 15,-1 5 1-15,1 3 0 16,-1 1 0-16,1 3 0 16,0 3 0-16,-1 1-1 15,1 4 1-15,2 1 0 16,-2-2 0-16,-1 5-1 15,3-3 0-15,-2-1-1 16,0-4 1-16,-1 1-5 16,3-7 0-16,1-5-8 15,4-5 1-15,6-2-3 16,2-7 1-16</inkml:trace>
  <inkml:trace contextRef="#ctx0" brushRef="#br0" timeOffset="64512.37">15348 9565 29 0,'-23'-19'14'0,"4"14"-5"0,14 3 25 0,-3 2-32 16,-3 7 1-16,3-2 4 16,3 4 0-16,-3 3-7 15,0 4 0-15,0 5 5 16,3 1 1-16,0-4-2 15,2-1 0-15,3 4-2 16,3-2 0-16,-1-3-2 16,4-4 0-16,2-3-5 15,5 1 0-15,3-10-7 16,5-10 1-16,8 3-5 16,0-2 0-16</inkml:trace>
  <inkml:trace contextRef="#ctx0" brushRef="#br0" timeOffset="65246.961">15616 9478 26 0,'-14'4'13'0,"-9"18"-4"0,15-13 17 16,-3 3-24-16,1-3 1 16,-1 3 1-16,0 2 0 15,3 5-5-15,1 2 0 16,1 5 4-16,4-7 0 15,2-5-1-15,5 2 0 16,3 1-2-16,5-3 1 16,0-5-1-16,1-4 0 0,-1-5-1 15,3 0 0-15,-3-2 0 16,0-3 0 0,-2-5-2-16,-6-4 1 0,0 0-1 15,1-2 0-15,-1-1-1 16,-3 3 0-16,-2 0 1 15,-2-2 0-15,-3 2 1 16,-1-1 0-16,1 1 0 16,5 0 1-16,0 2 0 15,5 1 1-15,1 4-1 16,1 0 0-16,4-1 0 16,0 1 0-16,2 3 0 15,0 1 0-15,3 1 1 16,-3 4 0-16,-2 1 3 15,-1 6 0-15,-2 3 2 16,-2 2 0-16,-6-2 1 16,0 2 1-16,-3 0-1 0,0 2 1 15,1 1-3-15,-1 2 1 16,0-5-2-16,1 0 0 16,-1-2-2-16,0-3 0 15,3-4-1-15,3-3 0 16,0-7-1-16,2-4 1 15,3-7-1-15,3 1 0 16,2 4 0-16,0-3 0 16,0 4-1-16,0 1 0 15,-2 2 1-15,0 4 1 16,-1 3 1-16,1 3 0 0,-3-3 0 16,2 2 0-16,1 3 1 15,2 2 1-15,0 2-2 16,1 8 1-16,-4-3-1 15,1 2 0-15,-1-2-1 16,1-2 0-16,-1-2-5 16,1-6 1-16,0-4-8 15,5-7 0-15,2-2-3 16,3-3 1-16</inkml:trace>
  <inkml:trace contextRef="#ctx0" brushRef="#br0" timeOffset="65472.482">16232 9165 36 0,'-13'9'18'0,"2"24"-13"15,11-21 34-15,0 2-35 16,0 5 0-16,0 7 3 0,6 4 0 16,-4 3-9-16,-2 5 1 15,0 4 5-15,0-11 0 16,-2-1-3-16,2-1 1 15,0-4-7-15,2-1 0 16,1-5-9-16,5-7 0 16,0-5-2-16,-3-7 0 15</inkml:trace>
  <inkml:trace contextRef="#ctx0" brushRef="#br0" timeOffset="65626.895">16129 9485 43 0,'3'-5'21'0,"23"-9"-29"16,-13 9 41-16,3-2-34 16,5 0 1-16,1 0-13 15,4-2 1-15,3 4 7 16,0 0 1-16</inkml:trace>
  <inkml:trace contextRef="#ctx0" brushRef="#br0" timeOffset="65983.331">16478 9546 30 0,'6'0'15'0,"4"-21"-13"16,-5 14 23-16,3-3-25 0,3-4 1 15,-3 0 0-15,-3-5 1 16,-2 5-2-16,-3-2 1 15,-5 4 2-15,-1 2 0 16,1 6 1-16,-3 1 0 16,3 3 1-16,2 3 1 15,-2 6 0-15,-1 1 0 16,1-1 0-16,3 10 1 0,-1 0-3 16,3 2 1-1,0-5-1-15,0-2 0 0,3 0-3 16,-1-2 1-16,3-2-5 15,3-3 0-15,0-3-7 16,3-4 1-16,5-2-8 16,2-3 1-16,1-4-2 15,-3-5 0-15</inkml:trace>
  <inkml:trace contextRef="#ctx0" brushRef="#br0" timeOffset="66182.364">16677 9379 42 0,'0'16'21'0,"10"-2"-20"16,-4-9 42-16,2 5-39 16,5-1 0-16,0 0 3 15,0 8 0-15,3 2-9 0,-3-3 1 16,1 1 5-16,-1-3 0 16,0-3-6-16,0-1 0 15,0-3-10-15,1-2 0 16,2-3-5-16,2-4 0 15</inkml:trace>
  <inkml:trace contextRef="#ctx0" brushRef="#br0" timeOffset="66405.935">16888 9426 56 0,'-16'12'28'0,"3"-10"-33"0,11 3 53 0,-1 2-46 15,-2 7 1-15,-6 2 1 16,-5 1 0-16,0-1-5 16,0 3 0-16,3 0 2 15,3 0 0-15,2-3-7 16,2-4 0-16,4-3-10 16,10-6 1-16,5-3-3 15,3-10 0-15</inkml:trace>
  <inkml:trace contextRef="#ctx0" brushRef="#br0" timeOffset="66662.204">17066 9120 42 0,'-8'10'21'0,"8"8"-15"0,0-18 40 15,2 12-42-15,1 2 1 31,2 26 5-31,-2 3 1 16,0-1-14-16,-3-2 1 16,0-2 7-16,-3-1 1 15,0-2-8-15,1-9 0 16,2-5-11-16,0-6 1 16,5-4-7-16,-2 1 1 15,-3-10-1-15,0-6 0 0</inkml:trace>
  <inkml:trace contextRef="#ctx0" brushRef="#br0" timeOffset="66839.195">16970 9409 42 0,'14'-11'21'0,"28"-1"-28"16,-29 10 45-16,6-3-38 15,2 3 0-15,3 2 0 16,-1 0 0-16,4 0-4 15,-3-5 1-15,2 0-7 16,3 0 0-16,3 5-2 16,2-2 1-16</inkml:trace>
  <inkml:trace contextRef="#ctx0" brushRef="#br0" timeOffset="67258.487">17518 9344 36 0,'-5'-5'18'0,"-3"7"-19"0,3-2 35 0,-3 3-29 16,-6 1 0-16,-1 3 3 15,1 0 0-15,1 3-10 16,2 2 1-16,4-1 6 16,1-1 1-16,4-1-3 15,4 3 1-15,4 0-3 16,1 2 1-16,4-2-2 16,0-1 1-16,-1 1 1 15,-2 5 0-15,-3-3 1 16,-2-5 0-16,-3 0 1 15,-3 1 0-15,-4-1 0 16,-4 1 1-16,0-3-2 16,-2 0 0-16,0 0-4 15,0-2 1-15,2-1-11 16,3-1 0-16,8-1-8 16,3-9 0-16</inkml:trace>
  <inkml:trace contextRef="#ctx0" brushRef="#br0" timeOffset="92135.473">18912 8812 31 0,'-39'35'15'0,"-1"-6"-7"0,35-20 16 0,-1 10-23 15,9 7 0-15,-3 14 0 16,3 0 1-16,2 7-3 15,6 4 1-15,-1-8 1 16,3 4 0-16,-2-5-1 16,2 0 1-16,-2-4-3 15,-1-3 0-15,1-2-7 16,0-12 1-16,4-6-3 16,4-6 1-16</inkml:trace>
  <inkml:trace contextRef="#ctx0" brushRef="#br0" timeOffset="92781.855">19230 8789 30 0,'-16'7'15'0,"13"26"-11"0,3-22 27 15,-2-4-30-15,2 15 1 16,0 6 0-16,-3 2 1 0,0 8-4 16,1 0 1-16,-1-5 1 15,3-3 1-15,0 1-1 16,0-8 0-16,0-4 0 16,0-5 0-16,-2-7 0 15,2-7 0-15,-3-14-1 16,0-7 0-1,6-24 0 1,0 3 0-16,-1 16 0 16,1 0 0-16,2 3-1 15,0-1 1-15,1 3 0 16,2 7 0-16,0 2 0 16,2 7 1-16,3 8 0 15,3-3 0-15,0 2-1 16,0 10 1-16,0 4 0 15,-6 8 0-15,1 2-1 0,0 4 1 16,2 1-1-16,3-8 1 16,2 1-1-16,3-3 1 15,1-5-1-15,-1-1 0 16,3-8 0-16,-3-5 1 16,-3-2-1-16,-2-7 0 15,0-10 0-15,0-6 1 16,2-3 0-16,-2-9 0 15,-2 9-1-15,-4 0 0 16,1-2 0-16,-3-3 1 16,0 3-1-16,-1 5 1 0,-1 1-3 15,2 6 1-15,-3 2-4 16,0 4 0-16,1 3-4 16,-1 3 0-16,3 4-5 15,0 0 1-15</inkml:trace>
  <inkml:trace contextRef="#ctx0" brushRef="#br0" timeOffset="93232.487">19936 8746 31 0,'-8'12'15'0,"3"14"-13"0,2-17 26 16,3 3-27-16,0 5 0 15,-2-1 0-15,2-7 1 16,0 8-3-16,0 4 1 15,-3 5 1-15,1 4 1 16,-1 1-1-16,0 0 0 16,3-6-1-16,3 1 1 15,2-4 0-15,3-6 0 0,3-4 0 16,-1-1 0-16,4-3 0 16,1-6 1-16,1-2 0 15,5-2 0-15,1-3-1 16,1 0 1-16,1-2-1 15,0 2 0-15,-5-2-2 16,-4 0 1-16,1 0-6 16,-2 3 1-16,-1-1-8 15,3 5 0-15</inkml:trace>
  <inkml:trace contextRef="#ctx0" brushRef="#br0" timeOffset="93502.856">20439 8744 40 0,'0'7'20'0,"5"21"-20"0,-2-18 32 16,0 4-31-16,-1 5 1 15,6-8 1-15,-2 10 0 16,-1 5-4-16,0 3 1 15,-2 1 1-15,-3 1 1 16,-3-1-1-16,-2 3 0 16,2-7-4-16,1-5 1 15,-1-4-7-15,0-3 1 0,9-5-5 16,-1-6 0-16</inkml:trace>
  <inkml:trace contextRef="#ctx0" brushRef="#br0" timeOffset="93832.465">20579 8699 27 0,'8'-26'13'0,"11"-14"-5"16,-17 31 19-16,4 0-25 16,2-6 1-16,2 1 2 15,3 5 0-15,1-3-6 16,2 3 1-16,2 4 3 15,1 3 1-15,-1 6-2 16,-2 6 0-16,-3 2-1 16,-2 4 1-16,-3 5-2 0,-6 3 0 15,-2-3-1-15,-5-2 1 16,-3 0-1-16,-5 2 1 16,-3 0-1-16,0-2 0 15,0-1 0-15,0-1 0 16,3-3-3-16,3-2 1 15,2-3-5-15,5-2 0 16,8-2-4-16,3-7 0 16</inkml:trace>
  <inkml:trace contextRef="#ctx0" brushRef="#br0" timeOffset="94237.784">21090 8330 45 0,'13'2'22'0,"11"10"-25"15,-13-5 43-15,2 7-39 16,5 5 1-16,1 2 1 15,5 10 0-15,-1 6-4 16,-4 10 1-16,-3 1 2 16,-6 6 1-16,-2 4-2 15,-8 6 1-15,-5-8-1 0,-3-4 1 16,-5 5-1-16,-6-6 0 16,-2-8 0-16,-3-8 0 15,-2 0-1-15,0-4 1 16,4-3-1-16,4-5 1 15,2-1-3-15,3-8 0 16,5-5-6-16,2-4 1 16,6-3-8-16,8-2 1 15,3-2-2-15,2-8 0 16</inkml:trace>
  <inkml:trace contextRef="#ctx0" brushRef="#br0" timeOffset="96158.527">21833 8819 36 0,'0'7'18'0,"3"0"-12"16,0-2 19-16,-1 2-23 15,-2 2 1-15,0 3 2 16,0 7 0-16,0 0-6 16,0 0 0-16,0 2 4 15,0-5 0-15,0-2-1 0,0-2 0 16,0-2-1-16,0-3 0 16,3-5-1-1,-3-2 1-15,0-7-1 0,0-7 1 16,3-5-1-16,-1 0 0 15,4-2 0-15,2 2 0 16,-1 3-1-16,1-1 1 16,0 5 0-16,0 3 0 15,0 4-1-15,0 5 1 16,0 3 0-16,3 1 0 16,-1 1 0-16,1 2 0 15,-1 3 0-15,1 1 0 0,0 3 0 16,-1 3 1-16,1-5-1 15,-1 2 0-15,1-5-1 16,2-2 1-16,3-2-4 16,3-5 1-16,2-5-4 15,3-2 0-15,-1-2-3 16,1-10 1-16,-3 3-1 16,-5-1 0-16,-3-2 4 15,1 0 0-15,-4 1 4 16,-2 1 1-16,-3 5 4 15,-2 3 0-15,-3 9 3 16,0 2 0-16,-3 3 0 16,-2 4 1-16,0 1-1 15,0-1 0-15,2 3-1 16,0 2 1-16,3 0-3 16,6 3 1-16,-1-3-1 0,0 0 0 15,0 5-2-15,1-10 1 16,-1-2-1-16,0-4 0 15,3-6-1-15,0-6 1 16,-2-3-1-16,-1 0 1 16,-3-2-1-16,1 0 1 15,0 0-2-15,-3 0 1 16,0 0-4-16,0 2 0 16,2 0-5-16,1 0 1 15,5 5-6-15,5-2 0 16</inkml:trace>
  <inkml:trace contextRef="#ctx0" brushRef="#br0" timeOffset="96385.465">22505 8424 29 0,'3'-14'14'0,"8"14"-2"0,-9 5 22 0,-2 2-30 15,3 4 1-15,-3 11 2 16,5 6 0-16,-5 7-9 15,0 0 1-15,0 5 5 16,0-2 0-16,-2 2-2 16,-1 5 1-16,0-8-5 15,3-1 1-15,0-3-7 16,0-8 0-16,6-6-8 16,2-2 1-16</inkml:trace>
  <inkml:trace contextRef="#ctx0" brushRef="#br0" timeOffset="96550.518">22450 8732 43 0,'3'-7'21'0,"23"-12"-22"0,-13 15 34 16,6-3-33-16,5-1 0 16,-1 4-4-16,1-1 1 15,-3 0-6-15,3 3 1 16,3-3-4-16,-1 5 0 15</inkml:trace>
  <inkml:trace contextRef="#ctx0" brushRef="#br0" timeOffset="96794.646">22886 8678 37 0,'-13'19'18'0,"13"14"-17"15,0-29 35-15,0 6-33 16,0 4 0-16,0 2 0 16,0 1 1-16,0 2-6 15,0-5 1-15,0 2 3 16,0-4 0-16,3 0-6 16,0-5 0-16,2-5-9 15,0-2 0-15,0-9-1 16,9-3 1-16</inkml:trace>
  <inkml:trace contextRef="#ctx0" brushRef="#br0" timeOffset="96895.472">22937 8546 0 0,'2'-7'0'0</inkml:trace>
  <inkml:trace contextRef="#ctx0" brushRef="#br0" timeOffset="97390.229">23088 8647 31 0,'-14'22'15'0,"14"1"-2"15,0-16 15-15,0 3-26 16,0-1 1-16,0 3 1 16,3 0 1-16,-3-1-6 15,0 1 0-15,0 0 4 16,0 0 0-16,0-3-1 16,0-2 0-16,0 0-1 15,0-2 1-15,0-5-1 16,3-5 1-16,2-7-2 0,0 1 1 15,6-8-1-15,2 0 0 16,0-5 0-16,3 1 0 16,0 4-1-16,0 3 1 15,0 2 0-15,-3 4 0 16,0 5-1-16,3 5 1 16,-5 3-1-16,-1 4 1 15,-2 0-1-15,0 9 1 16,0-2-1-16,0 3 1 15,0 4 0-15,0-2 0 0,0 0 0 16,2-3 0-16,4-4-1 16,1-3 1-1,4-4-5-15,0-5 1 0,4-5-7 16,-4-4 0-16,5 2-3 16,5-7 0-16</inkml:trace>
  <inkml:trace contextRef="#ctx0" brushRef="#br0" timeOffset="103096.982">22310 9461 40 0,'0'3'20'0,"-3"22"-13"0,3-15 20 16,-3 2-24-16,1 6 1 16,2 8 1-16,0 5 1 15,0-3-8-15,0 5 1 16,0 0 4-16,0 2 0 15,-3-4-5-15,0 2 0 16,1-5-8-16,-1 3 0 16,3-6-5-16,5 6 1 0</inkml:trace>
  <inkml:trace contextRef="#ctx0" brushRef="#br0" timeOffset="103248.437">22154 9821 25 0,'18'-21'12'0,"22"-10"-12"16,-30 20 15-16,4 3-25 15,4 1 0-15,6 0-2 16,2 0 0-16</inkml:trace>
  <inkml:trace contextRef="#ctx0" brushRef="#br0" timeOffset="103921.112">22484 9767 27 0,'16'-17'13'0,"40"-15"-15"0,-40 17 26 15,5-10-24-15,-5-11 0 16,2-6 0-16,-2 2 0 16,-3 2 1-16,-5 5 0 15,-2 10-1-15,-6 9 1 16,-3 9 0-16,-5 7 1 15,-3 10 0-15,-5 9 1 16,1 1 0-16,-1 6 0 16,0 7 0-16,3-4 1 15,2 4 0-15,8 3 0 0,3-3-1 16,6-5 0-16,2-1-1 16,2-8 0-16,1-5-1 15,2-6 0-15,0-3-1 16,-2-10 0-16,-3-6 0 15,0-10 1-15,0 5-1 16,0 0 0-16,0 0 0 16,-3 2 1-16,0 0-1 15,0 5 0-15,3 3 0 16,-2 1 0-16,2 3 0 16,-1 3 0-16,1-3-1 15,0 2 1-15,0 5 0 16,3 0 1-16,-3 2-1 0,0 3 1 15,0-2-1 1,2-1 1-16,-2 0-1 0,3-2 1 16,-3-4-3-1,2-3 0-15,-2-5-3 0,3-2 1 16,2-5-3-16,-2 3 1 16,-1-3-2-16,1 0 1 15,-3 1 2-15,0-1 1 16,0 2 3-16,-3 3 0 15,0 3 4-15,1 4 0 16,-1 4 1-16,0 3 1 16,0-2 0-16,1 2 0 0,-1 5-1 15,3-3 1-15,-3 3-2 16,0-3 0-16,1 3-3 16,-4-2 0-16,4-3-6 15,-1-3 0-15,3-4-7 16,0-4 1-16</inkml:trace>
  <inkml:trace contextRef="#ctx0" brushRef="#br0" timeOffset="104047.85">23008 9581 24 0,'0'0'12'0,"8"-7"-15"15,-8 7 13-15,5-2-21 16,3 2 1-16</inkml:trace>
  <inkml:trace contextRef="#ctx0" brushRef="#br0" timeOffset="104447.081">23222 9576 34 0,'0'-4'17'0,"-5"1"-20"0,5 3 34 16,-2 0-30-16,-4 0 0 15,-2 0 1-15,0 3 1 0,0 1-4 16,1 4 1-16,1 1 1 16,1 0 1-16,2 5-1 15,3-2 0-15,3 0-1 16,2 2 0-16,1 0 0 15,1-2 1-15,1 0-1 16,0 4 1-16,0 1 1 16,-2-1 0-16,-6-2 1 15,-3-2 0-15,-2 0 0 16,-1-3 1-16,-2-2-1 16,-2 0 1-16,-1-7-4 15,1 0 0-15,2 0-6 16,0-2 0-16,5-5-8 15,8 0 1-15,6-3-2 16,2 1 1-16</inkml:trace>
  <inkml:trace contextRef="#ctx0" brushRef="#br0" timeOffset="105482.104">23728 9586 32 0,'-5'-5'16'0,"-19"8"-13"0,16-1 30 15,-5 5-31-15,-1 5 1 0,-2 6 2 16,1-1 1-16,-1 2-7 16,5 0 0-16,1 2 4 15,7-2 1-15,3-1-2 16,5 1 0-16,6-5-1 15,-1 0 0-15,1-2-1 16,0-2 1-16,2-3-1 16,-3-3 0-16,4-1 0 15,-4-1 1-15,1-2-1 16,-1 0 1-16,1-2-1 16,2 2 0-16,3-3-1 15,-3-1 1-15,0-1-1 16,1-2 0-16,-1 2-1 15,3-4 1-15,2-1-1 16,-4-4 0-16,-1 2 0 16,3-4 1-16,2-5-1 15,6-7 1-15,2-5 0 0,6-7 0 16,-5-10 0-16,-4-4 0 16,-1 5 0-16,-4 2 1 15,-5 2 0-15,-7 12 1 16,-9 7-1-16,-5 12 1 15,-8 10 1-15,-2 6 0 16,-3 7 0-16,2 8 1 16,3 6 0-16,0 3 0 15,3 9 0-15,2 3 1 16,6 0-2-16,3 2 0 0,-1 0-1 16,3-3 1-16,5 1-1 15,0-3 0-15,3-7-1 16,3-2 0-16,2-7-3 15,0-7 1-15,3-7-7 16,0-10 1-16,5 0-7 16,1-4 1-16,7-1-2 15,-3-4 1-15</inkml:trace>
  <inkml:trace contextRef="#ctx0" brushRef="#br0" timeOffset="105902.716">24318 9492 27 0,'-3'-7'13'0,"-10"16"-7"16,5-7 25-16,-8 6-28 0,-2 8 1 16,-1-2 3-1,1 0 1-15,2 5-10 0,0 0 1 16,3 4 5-16,5-1 0 16,2-4-2-16,4-1 1 15,2 2-3-15,2-10 1 16,4 0-1-16,4-4 1 31,14-17-4-31,0-4 1 16,-6-3-1-16,-2 3 1 15,-2-3-1-15,-4-2 0 0,1 4 0 16,-3 8 1-16,-3 2 4 16,-5 7 1-16,0 0 0 15,0 4 0-15,3 4 1 16,-3 3 0-16,0 3-1 15,0 3 1-15,0 2-2 16,0-3 0-16,0 5-1 16,0-2 1-16,0-2-5 15,0-3 0-15,2-3-6 16,4-4 0-16,4-4-6 16,6-6 1-16,2-4-1 15,1-4 0-15</inkml:trace>
  <inkml:trace contextRef="#ctx0" brushRef="#br0" timeOffset="106218.095">24508 9515 28 0,'-10'3'14'0,"-1"-10"-12"16,9 9 28-16,-4 3-29 0,4 2 1 16,-1 0 1-16,0 2 1 15,3-2-5-15,0 3 1 16,0 1 2-16,3 1 0 15,2 2-1-15,1 3 1 16,-1-3-1-16,3 0 1 16,0 0 0-16,0-2 0 15,0 0 0-15,0-1 0 16,-3 3 0-16,-3-4 1 0,-2 2 0 16,-5-3 0-1,0 3-1-15,-3-5 0 0,0 0-2 16,0-2 1-16,3-5-6 15,-1-3 0-15,6-1-8 16,6-6 0-16,2 1-2 16,0-1 1-16</inkml:trace>
  <inkml:trace contextRef="#ctx0" brushRef="#br0" timeOffset="106548.927">24778 9471 33 0,'-2'-3'16'0,"2"3"-17"16,0 0 30-16,0 5-27 16,0 0 0-16,0 4 2 15,-3 0 0-15,0 3-4 16,3 0 1-16,0-3 2 0,0 1 1 16,3 2-1-16,0-1 1 15,-1 3-2-15,1 1 1 16,0-1-1-16,-1 4 1 15,-2-3-1-15,-2-1 1 16,-4-3 0-16,1 1 0 16,-3 0 1-16,0-3 0 15,3 1-1-15,-1-5 0 16,1 2-3-16,0-7 1 16,2 0-9-16,3-5 1 0,6 0-10 15,4-4 1-15,6-1-2 16,-11 8 0-16</inkml:trace>
  <inkml:trace contextRef="#ctx0" brushRef="#br0" timeOffset="145687.337">9276 11406 34 0,'-8'-5'17'0,"6"8"-12"0,2-1 18 16,0 5-21-16,0 0 0 15,2 5 1-15,-2 2 1 0,0 5-4 16,0 0 1 0,3 4 2-16,0 3 0 0,2-2-1 15,0-5 1-15,6-1-2 16,-1 1 1-16,4 0-2 15,-1-3 1-15,3-4-1 16,0-2 1-16,-1-3-1 16,4-5 1-16,-3-4-2 15,-6-1 0-15,1-4-3 16,0-5 1-16,2-4-1 16,0-7 0-16,3-1-2 15,0-4 0-15,-3-3 1 16,0 3 0-16,-2 7 2 15,-1 2 0-15,-2 3 2 16,-2 4 1-16,-1 0 2 16,-2 5 0-16,-3 2 1 0,0 5 0 15,0-4 1-15,0 6 0 16,0 5 0-16,2 2 0 16,1 3-1-16,0 2 1 15,-1 0-2-15,4 5 1 16,-1-2-1-16,0 4 0 15,0-2-1-15,3-1 0 16,0-1-1-16,0-1 0 16,0-6 0-16,0 2 0 15,3-5-1-15,-1-5 1 0,1-7-2 16,2-2 0-16,0 2-2 16,1-4 0-1,-1-3-3-15,3-2 1 0,-1 0-4 16,-1-5 1-16,-1 3-2 15,0-8 0-15</inkml:trace>
  <inkml:trace contextRef="#ctx0" brushRef="#br0" timeOffset="146680.263">9877 11345 30 0,'0'7'15'0,"0"14"-12"0,3-14 29 0,-3-4-30 15,0 4 0-15,0 7 2 16,0 0 0-16,0 2-4 16,0 3 0-16,0-2 4 15,0-1 0-15,-3 1-1 16,3-3 0-16,0-3-1 16,0-1 0-16,0-1-1 15,0-6 0-15,0-3-1 16,3-7 1-16,-1 0-1 15,1-5 1-15,-1-5-1 16,-2-4 1-16,3 5-1 16,0-5 0-16,2-1 0 15,3 1 0-15,3-2 0 16,-1 2 0-16,3 2 0 16,3 0 0-16,0 5 0 0,-3 2 0 15,1 5 0-15,-1 5 0 16,-3 4 0-16,1 5 0 15,-3 5 0-15,0 2 0 16,0 0 0-16,2 2 0 16,-2-6 0-16,-2-1 0 15,-1 5 0-15,0 5 0 16,1-7 0-16,-1 0 0 16,3-3 0-16,-3-2 1 15,3 0-2-15,0-7 1 0,2 0-4 16,1-4 1-16,0-6-2 15,-1 3 0-15,1-2-2 16,-1-3 0-16,1-2-1 16,0-3 1-16,-1 1 2 15,1-1 0-15,-3 3 2 16,0 3 0-16,0-1 3 16,-1 2 0-16,-1 3 2 15,-1 5 1-15,-2 2 1 16,-1 5 0-16,1 2 0 15,0 2 1-15,-3 3-1 16,2 2 0-16,-2-2-1 16,0-3 0-16,3 5-1 15,0 3 0-15,-3 4 0 16,2-7 0-16,-2 0-1 0,3-2 0 16,0-3-3-1,-1-2 0-15,3-4-5 0,1-3 0 16,4-7-6-16,1-3 1 15</inkml:trace>
  <inkml:trace contextRef="#ctx0" brushRef="#br0" timeOffset="146831.186">10353 11145 26 0,'3'-5'13'0,"5"3"-14"0,-6-3 17 0,4 1-29 15,-1-1 1-15,3 0-1 16,2 5 1-16</inkml:trace>
  <inkml:trace contextRef="#ctx0" brushRef="#br0" timeOffset="147459.175">10784 11218 28 0,'-5'-14'14'0,"-3"-10"-11"0,6 20 27 15,-4-3-28-15,-2 2 0 16,0 7 1-16,-2 8 0 15,-6-1-4-15,0 3 1 16,-2 0 2-16,-1 2 1 16,3 5 0-16,0 2 0 15,6 2-1-15,2-2 1 16,5 1-1-16,3-4 0 16,5-1-1-16,6-3 1 15,0-5-4-15,2-4 1 16,0 0-3-16,0-12 1 15,0-5-1-15,1-4 0 16,-1-3-1-16,-2-2 1 0,-1 4 1 16,-2 3 0-16,-5 5 2 15,-1-1 0-15,-2 10 2 16,0 0 0-16,0 7 0 16,0 3 0-16,0 4 0 15,0 7 1-15,0-5 0 16,3 17 1-1,-3 10 1-15,0-3-1 16,-3 0 0-16,1-8 0 16,-4-1 1-16,1-3-1 15,0-4 0-15,-3-3-1 16,-3-5 1-16,-5-4-2 16,3-5 0-16,-3-2-1 15,3-5 1-15,2-5-2 0,6 3 0 16,5-8-4-16,5-4 0 15,6-4-4-15,2-8 0 16,3 2-5-16,3-4 0 16</inkml:trace>
  <inkml:trace contextRef="#ctx0" brushRef="#br0" timeOffset="149335.167">10964 11206 37 0,'-10'19'18'0,"2"5"-18"0,8-15 32 0,0 5-31 16,0 5 0-16,0 2 1 15,0 0 0-15,0-4-1 16,0-1 0-16,0 3 1 16,0 0 1-1,-3-10-1 1,3-6 0-16,0-8-1 15,0 5 1-15,0-10-3 16,3-6 0-16,-1 0-1 16,4-6 1-16,2 1-1 15,2 2 0-15,4 1-2 16,4-1 0-16,1 0-1 16,2 3 0-16,-3-1-1 0,-2 5 0 15,0 3 0-15,0 2 1 16,0-5 0-16,2 0 0 15,3 3 3-15,1-1 0 16,1 1 1-16,-4 0 0 16,-3 2 2-16,-3-3 0 15,-2 3 3-15,-3 0 0 16,-3 0 1-16,-5 2 0 16,-3 3 0-16,-2 2 1 15,-3 5-1-15,-3 2 1 16,1 2-2-16,-1 5 1 15,1 3-1-15,-4 2 0 0,4 2-1 16,-1 0 0 0,3 2-1-16,3 1 0 0,2-1-2 15,3 1 1-15,3-3-1 16,2-2 1-16,3-7-1 16,5-1 0-16,-2-1 0 15,0-3 0-15,2-2-1 16,0-5 1-16,0-5-2 15,1-4 0-15,-1-3-1 16,-3-2 1-16,1 0-2 16,0-3 1-16,-4 5-1 15,1-2 1-15,0 2 0 16,-2-2 1-16,-1 3 0 16,0-4 0-16,3 4 0 15,-3-1 0-15,1-2 0 16,-1 2 0-16,0-2-1 15,1 5 1-15,-4-3 0 0,-2 2 0 16,0 1 0-16,0 0 0 16,0 4 1-16,-5 0 1 15,2 0 0-15,1 3 0 16,-1 2 1-16,0 2 1 16,1 3 1-16,-1 5 0 15,0-1 1-15,3 5 0 16,0 3 1-16,0 1 0 15,0-4 0-15,3 3 0 0,0 2-2 16,2 0 1-16,0 2-2 16,1-2 0-16,2-3-1 15,-3 0 1-15,3-1-2 16,0-6 1-16,0 0-1 16,2-4 0-16,1-3-3 15,-1-2 1-15,1-4-2 16,0-3 0-16,-3-3-3 15,-1-1 0-15,1-1-2 16,0-2 1-16,0-3-1 16,0 3 1-16,0-2 1 15,0-1 0-15,0 1 3 16,0-1 0-16,3 3 4 16,-4 2 0-16,1-2 4 15,0 5 0-15,0 2 2 16,-2 2 1-16,-1 3 0 0,0 4 1 15,-2 5-2-15,-1 3 1 16,1-1 0-16,0 5 0 16,-3-2-2-16,0 0 0 15,0 2-2-15,0 0 1 16,0 0-2-16,0 0 1 16,0 0-3-16,0-2 1 15,2 0-1-15,1-3 1 16,0-2-1-16,-1-2 1 15,1-3-1-15,2-2 0 0,-2-5 0 16,2-2 0 0,0-2-1-16,3-3 1 0,0 0-3 15,0 3 1-15,0-5-1 16,3-2 0-16,-1 1 0 16,1-3 0-16,2-1 1 15,3 0 0-15,0 5 1 16,0 0 0-16,0 2 0 15,-3 5 1-15,3 2 0 16,-3 5 0-16,-2 3 0 16,-1-1 1-16,1 3 1 15,-3-1 0-15,-3 6 0 16,0-1 0-16,-5 1 0 16,3 1 0-16,-3 6 0 15,0-8 0-15,0 3-1 16,0-3 0-16,3 3 0 0,-3-2 0 15,0-1-1-15,0 0 0 16,0 1 0-16,0-3 1 16,0 0-1-16,0 0 0 15,2-2 1-15,1-3 0 16,-3-2-1-16,3 0 0 16,-3 0 0-16,5-7 0 15,-3 0 0-15,1 0 0 16,2-5-1-16,1-2 0 15,-1-3 0-15,3-1 1 16,-3 1-1-16,1-2 0 0,1 1 0 16,1-1 0-16,0 2 0 15,0 3 0-15,0 2 1 16,3 1 0-16,-1 1 0 16,4 1 0-16,1 4 0 15,-1 0 0-15,2 5 0 16,-3 5 1-16,0 0-1 15,0 4 0-15,-2 1 0 16,-3 1 1-16,0 4-1 16,-3 1 1-16,0 0 0 15,1 3 0-15,-1 0-1 16,0-7 1-16,0 2-1 16,1 0 0-16,-1 0 0 15,0-4 1-15,3-1-2 16,6-4 0-16,1-3-4 0,7-4 1 15,-1-3-7-15,0-2 0 16,5-2-3-16,3-6 1 16</inkml:trace>
  <inkml:trace contextRef="#ctx0" brushRef="#br0" timeOffset="173630.196">12787 11046 44 0,'0'0'22'0,"0"5"-20"0,0-5 23 16,0 0-25-16,3-2 0 16,2 2-3-16,-2 2 0 15,2-2-5-15,0 0 1 0,6 7-5 16,-3 0 1-16</inkml:trace>
  <inkml:trace contextRef="#ctx0" brushRef="#br0" timeOffset="173793.69">12790 11340 38 0,'-5'24'19'0,"7"-8"-23"16,-2-13 35-16,3 1-31 16,0-1 0-16,-1-1-3 15,1-2 0-15,2 0-6 16,6-2 0-16</inkml:trace>
  <inkml:trace contextRef="#ctx0" brushRef="#br0" timeOffset="174647.604">13936 11173 34 0,'5'-18'17'0,"16"-25"-17"0,-13 29 23 16,3-5-23-16,-3 0 0 0,2-11 0 15,3-10 1-15,1 0-1 16,1-2 0-16,-1 4 0 15,-4 5 1-15,1 5 0 16,-6 7 0-16,0 9 0 16,-2 5 1-16,-3 7 0 15,0 7 1-15,0 2 1 16,3 3 0-16,-1 7-1 16,1 9 0-16,0 3 0 15,2-13 1-15,0 8-1 16,1 5 0-16,-1 2-2 15,-3 0 1-15,-2 0-1 16,0 0 0-16,0 0-1 16,0-8 1-16,-2-1-2 15,2-1 1-15,0-4-6 0,2-2 1 16,1-3-9-16,5-2 1 16,0-5-2-16,0-10 1 15</inkml:trace>
  <inkml:trace contextRef="#ctx0" brushRef="#br0" timeOffset="175265.053">14438 10924 33 0,'0'2'16'0,"6"5"-12"0,-4-2 31 0,1 0-33 16,0 7 1-16,2-1 1 16,0-6 1-16,3 0-6 15,0 7 1-15,0 2 3 16,0 2 1-16,0 1-2 16,0 1 1-16,-3 1-2 15,3-5 0-15,-3-4-1 16,3-6 1-16,0-4-1 15,3-7 1-15,-1-2-1 16,4-15 1-16,-4 15-1 16,3-3 0-16,-2-2 0 15,0 0 0-15,-1 2 0 16,-2 3 0-16,0 2-1 0,0 5 1 16,0 2-1-16,0 2 1 15,2 3-1-15,-2-5 0 16,0-3 1-16,3 8 0 15,-1 2 0-15,1 0 0 16,0 5 0-16,2 0 0 16,0-1 0-16,0-4 0 15,-2-2 0-15,-3-3 0 16,2-4 0-16,-2-3 0 16,3-9 0-16,-3 10 0 0,2-6 0 15,1-2 0-15,0-2 0 16,-1-5 0-16,1 1 0 15,-3-1 0-15,0 5-1 16,0 2 0-16,-3 0-3 16,3 3 0-16,0-1-5 15,0 3 1-15,2 3-6 16,1 4 1-16,-3 2 0 16,0 0 0-16</inkml:trace>
  <inkml:trace contextRef="#ctx0" brushRef="#br0" timeOffset="176073.115">15240 10809 30 0,'-5'-3'15'0,"-14"11"-13"0,14-6 32 16,-6 0-32-16,-2 3 0 15,0 4 2-15,-3 5 0 16,3 1-5-16,2 3 1 0,3 1 3 15,3 0 0 1,2 0-1-16,3-5 0 0,6-5-1 16,-1-2 0-16,3 0-1 15,0-2 1-15,2-5-3 16,4 5 1-16,1-5-2 16,-1-5 0-16,-4-4-2 15,1-3 1-15,-1-4-2 16,-2 1 1-16,0-1 0 15,-2 2 1-15,-1 2 1 16,0 0 0-16,0 3 1 16,1 2 1-16,-4 0 0 15,1 2 1-15,2 3 0 16,1-1 1-16,-1 3 0 16,0 0 0-16,-2 0 1 15,0 3 0-15,-1-1 0 0,1 3 1 16,-1 0-1-16,1-1 1 15,-3 3 0-15,0 3 1 16,0-1-2-16,3 3 0 16,-3 0 0-16,0-1 0 15,2 1-1-15,1 0 1 16,0 2-2-16,2-9 1 16,-2-3-1-16,-1 3 1 15,-2-1-1-15,0-1 1 16,3-1-1-16,-3-2 1 0,3-5-1 15,-1-2 1-15,1-2-1 16,-1-5 1-16,4 0-1 16,-1-3 0-16,0 1 0 15,1 2 0-15,2 2 0 16,2-2 0-16,3 0-1 16,1 0 1-16,-1 0-3 15,3 2 1-15,0 0-5 16,2 3 1-16,3 2-6 15,3 4 0-15,-3-4 0 16,-2 2 1-16</inkml:trace>
  <inkml:trace contextRef="#ctx0" brushRef="#br0" timeOffset="176599.372">15737 10708 28 0,'-8'-7'14'0,"-10"25"-11"0,13-10 29 16,-6-1-29-16,3 2 1 15,-2 7 2-15,-4-1 1 16,1-4-8-16,0 3 0 16,2 3 5-16,6-1 1 31,5 8-2-31,3-5 0 15,5-5-2-15,-3-2 0 16,3-8-1-16,0-4 0 0,2-7-3 16,1-7 1-16,2 0-3 15,6-7 0-15,-3-5 0 16,-1-2 0-16,1-3 0 16,-2 1 0-16,-4-1 2 15,-5 3 1-15,1 4 3 16,-4 5 1-16,-2 5 1 15,0 3 1-15,-2 8 0 16,-1 6 1-16,3 6 0 16,0 5 1-16,3 3-2 15,-1 4 0-15,1 2-1 16,0 3 1-16,-1-2-2 16,1-1 1-1,2 10-2 1,1-2 1-16,1-5-4 0,1-5 0 15,0-5-6-15,-2-2 0 16,2-4-7-16,-3-3 0 16,-3-5-1-16,14-2 1 15</inkml:trace>
  <inkml:trace contextRef="#ctx0" brushRef="#br0" timeOffset="177229.466">16489 10691 24 0,'-8'-16'12'0,"-11"20"-6"15,11-4 22-15,-5 3-26 16,-3 6 1-16,-5 1 1 0,3 8 0 15,-1 4-5-15,1-6 1 16,2 3 3-16,3 2 1 16,2 0-2-16,6 0 1 15,5-2-1-15,2-2 0 16,4-6-1-16,2-4 1 16,5-7-1-16,3-4 1 15,5-8-2-15,3-2 1 16,-6-7-2-16,-2 0 1 15,0-5-1-15,0 7 0 16,-6 5-1-16,-4 4 1 0,-4 3-1 16,1 5 1-16,-3 4 1 15,0 5 1-15,0 5 0 16,3 0 0-16,-1 0 0 16,1 2 1-16,2 2 0 15,0 3 0-15,3-2-1 16,3-1 0-16,2-4-1 15,3-5 1-15,0-5-5 16,0-9 0-16,2-5-7 16,3 1 0-16,1-8-3 15,-4-9 1-15</inkml:trace>
  <inkml:trace contextRef="#ctx0" brushRef="#br0" timeOffset="177457.085">16761 10430 27 0,'-16'0'13'0,"16"12"-6"0,0-5 22 16,6 2-26-16,-1 8 1 16,3-1 3-16,3 5 0 15,-1 8-8-15,-2 1 0 16,0 6 6-16,-8-1 0 16,3 2-3-16,-3-6 1 15,0 0-2-15,0-6 0 16,0-1-5-16,2-5 1 15,1-5-7-15,0-2 0 0,2-3-4 16,-5-4 0-16</inkml:trace>
  <inkml:trace contextRef="#ctx0" brushRef="#br0" timeOffset="177622.489">16682 10712 30 0,'3'-4'15'0,"18"-1"-13"0,-8 3 23 0,8-1-24 16,0-4 0-16,3 0 0 16,0 0 0-16,2 0-6 15,-2 0 0-15,8 0-4 16,0-5 1-16</inkml:trace>
  <inkml:trace contextRef="#ctx0" brushRef="#br0" timeOffset="178220.583">17597 10562 31 0,'-26'-10'15'0,"-6"22"-13"15,22-5 23-15,-4 3-23 16,-1 6 0-16,-1 3 1 15,0 4 1-15,3-1-5 16,2 1 0-16,3-2 3 16,5 3 1-16,3-5-2 15,6-5 1-15,2-5-1 16,2-4 0-16,3-5-1 16,3-7 1-16,0-5-1 15,5-4 1-15,-2-6-2 16,-1 1 0-16,-4 0 0 15,-1 2 0-15,-3 3 0 16,-2 2 0-16,-2 4 0 0,-1 8 1 16,0 2 0-16,1 5 1 15,-1 2 0-15,0 2 1 16,3 3 0-16,0 2 0 16,0 2 1-16,0 3 0 15,-3 0-1-15,3 2 0 16,0-2 0-16,0-7 0 15,-3-3-3-15,1-4 0 16,2-5-6-16,2-5 0 16,6-2-7-16,2-2 1 15</inkml:trace>
  <inkml:trace contextRef="#ctx0" brushRef="#br0" timeOffset="178522.809">18113 10242 38 0,'-2'19'19'0,"4"11"-15"16,-2-18 30-16,-2 7-31 15,2 2 0-15,-3 5 1 16,3 5 1-16,-3-1-7 15,3 1 1-15,3 6 3 16,0-1 1-16,-1-6-2 0,1 1 0 16,-3-5-2-16,0-3 0 15,0-6-6-15,3-3 1 16,-1-2-8-16,4-3 0 16,-9-7-1-16,0-2 1 15</inkml:trace>
  <inkml:trace contextRef="#ctx0" brushRef="#br0" timeOffset="178688.52">18002 10536 30 0,'11'-5'15'0,"21"3"-18"0,-19 0 30 0,3-3-27 15,0-2 0-15,2 0-6 16,3-5 0-16,3 3 0 15,3 2 1-15</inkml:trace>
  <inkml:trace contextRef="#ctx0" brushRef="#br0" timeOffset="178913.817">18367 10447 34 0,'-2'16'17'0,"-6"10"-15"16,8-19 29-16,0 7-29 15,-3-4 0-15,3 4 2 16,-2 4 0-16,-1 1-5 0,3 2 1 16,-3-2 2-16,3-2 1 15,0-3-3-15,0-2 0 16,0-3-5-16,3-4 1 16,0-5-8-16,2-3 1 15,-5-4-2-15,0-4 0 16</inkml:trace>
  <inkml:trace contextRef="#ctx0" brushRef="#br0" timeOffset="179048.099">18367 10355 19 0,'6'-5'9'0,"7"5"-19"0,-8 0 14 0,3 0-10 16,3 3 1-16</inkml:trace>
  <inkml:trace contextRef="#ctx0" brushRef="#br0" timeOffset="179962.09">18539 10463 39 0,'3'19'19'0,"-6"11"-24"16,3-25 40-16,3 2-33 16,-3-2 0-16,3 4 2 15,-1 1 1-15,1 2-6 0,0 2 0 16,-1-5 3 0,1 0 1-16,2 1-2 0,0-5 1 15,1-3-1-15,-1-7 0 16,-2-2-1-16,2-2 1 15,0-1-1-15,3-1 1 16,3-8-1-16,2 0 0 16,3 0 0-16,-3-2 1 15,8 5-2 1,-2 4 1-16,-3 5 0 16,2 2 1-16,-5 5-1 15,1 2 0-15,-4 3 0 16,1 2 1-16,-3 5-1 15,0 0 0-15,-3 4 0 16,0-7 1-16,-2 6-1 16,0-4 1-16,-1 1-1 15,1 0 0-15,-3-3 0 16,3 3 0-16,-3-7 0 16,0-3 0-16,2 0 0 15,1-6 0-15,2-3 0 16,3 0 1-16,3-5-2 15,2-2 1-15,-3-3 0 16,4 1 0-16,-1-3 0 16,0 5 0-16,-2 2 0 0,-3 0 0 15,0 5 0 1,0 0 0-16,-1 5 0 0,1 2 0 16,-2 2 0-16,-1 3 0 15,-2 4-1-15,2 1 1 16,-2 2 0-16,-1-1 0 15,1 1 0-15,-3-3 1 16,0 1-1-16,0-3 0 16,0-2 0-16,0-1 0 15,0-1 0-15,0-1 0 16,0-2 0-16,0 2 0 0,0 1-1 16,0-1 1-16,0 3 0 15,0-3 0-15,0 3 0 16,0 2 0-16,0-2 0 15,0-3 0-15,0 3 0 16,3-1 0-16,-1 1 0 16,1-3 0-1,-1 6 0 1,1-1 0-16,2-3 0 16,1 1 0-16,-4-3 0 15,1 1 1-15,0-1-1 16,-1 0 0-16,1-2-3 15,5-2 0-15,0-3-7 16,2 3 1-16,4-3-6 16,-1 1 1-16</inkml:trace>
  <inkml:trace contextRef="#ctx0" brushRef="#br0" timeOffset="180383.551">19161 10550 35 0,'13'2'17'0,"11"-9"-14"0,-16 5 28 16,5-3-29-16,9-2 0 16,1-2 1-16,-4-1 0 0,-1-6-3 15,1 0 0-15,-1-1 3 16,1 1 0-16,-3-6-1 15,-6 4 0-15,-2-4-1 16,-5 4 1-16,-6 6-2 16,1 5 1-16,-6 2-1 15,-3 8 1-15,-7-1-1 16,-1 10 1-16,1-1 0 16,4 3 1-16,4 5-2 15,4 5 1-15,4 2 0 16,7-5 0-16,6 2-1 15,2 3 1-15,-2-7-1 16,2 0 0-16,5-3 0 16,6-6 1-16,5-1-4 15,3-4 0-15,8-3-9 16,-6 3 1-16,6-3-4 16,-3-4 0-16</inkml:trace>
  <inkml:trace contextRef="#ctx0" brushRef="#br0" timeOffset="197362.324">9385 12378 43 0,'-6'21'21'0,"6"37"-16"0,0-41 22 15,3 9-23-15,5 11 0 16,0-11 1-16,0 10 1 16,0 4-8-16,-3 7 1 0,0 0 5 15,-2 2 0-15,-3-4-2 16,0-5 0-16,0-7-1 15,0-8 1-15,0-8-2 16,0-10 1-16,0-12-1 16,3-9 1-16,2-12-2 15,3-9 1-15,0-5-1 16,-3 12 1 0,16-7-1-1,3 2 0-15,0 9 0 16,0 10 0-16,2 5 0 15,-2 6 1-15,0 3 0 16,-3 5 0-16,-5-7 0 16,-3 9 0-16,-5 11 0 15,0 13 0-15,-8 0 0 0,-5-1 1 16,-1 3-1-16,-4-2 1 16,-1-3-1-16,-2-2 1 15,2-5-1-15,-2 0 1 16,3-9-1-16,-1-3 0 15,3-2-4-15,3-4 1 16,2-6-6-16,3-4 1 16,6-4-6-16,4-11 0 15,3 4-2-15,1-4 1 16</inkml:trace>
  <inkml:trace contextRef="#ctx0" brushRef="#br0" timeOffset="197619.307">9887 12617 38 0,'0'17'19'0,"0"6"-20"16,0-18 38-16,0 2-33 16,0 3 0-16,3-8 2 15,0 5 1-15,-3 5-9 16,-3-1 0-16,3 8 6 15,-3 5 0-15,3-3-3 16,0-7 0-16,0-2-8 16,0-5 1-16,0-7-9 15,8-7 1-15,3-3-1 0,0-6 0 16</inkml:trace>
  <inkml:trace contextRef="#ctx0" brushRef="#br0" timeOffset="197741.15">9909 12519 17 0,'0'-7'8'0,"0"4"-10"0,0 3 12 31</inkml:trace>
  <inkml:trace contextRef="#ctx0" brushRef="#br0" timeOffset="198384.826">10282 12495 34 0,'-11'-5'17'0,"1"3"-12"16,4 0 27-16,1 2-29 15,-3 2 1-15,-5 5 3 16,0 3 0-16,-6 8-8 16,3 1 1-16,0 2 5 15,3 0 1-15,0 3-2 0,5-5 0 16,3-14-2-16,2-1 0 16,3 8-1-16,3-3 0 15,7 1-1-15,1-6 0 16,2-1 0-16,3-8 0 15,0 12-2-15,0-2 0 16,5-7-3-16,-5-6 1 16,0-3-3-16,-3-6 0 15,0-2 0-15,-2 1 0 16,-1 1 1-16,-2 3 1 16,-3 5 3-16,-2 4 0 15,-3 7 3-15,0 5 0 16,0 5 2-16,0 5 0 0,0 1 0 15,0-13 1-15,3 12 0 16,-3 6 1-16,0 8-1 16,0 6 0-16,2 6-1 15,-2-3 1-15,0 0-2 16,0-3 0-16,-2-2-1 16,-4-6 0-16,4-6 0 15,-1-4 0-15,0-7-1 16,-2-5 0-16,0-5-2 15,-3-6 1-15,0-6-3 16,3-4 1 0,2-21-5-1,3-1 1-15,5-4-6 16,3-2 1-16,8 4-2 16,3 8 1-16</inkml:trace>
  <inkml:trace contextRef="#ctx0" brushRef="#br0" timeOffset="198939.477">10570 12495 34 0,'-3'2'17'0,"-2"17"-15"0,5-14 33 0,0 4-33 16,0 3 1-16,0 2 3 15,3 3 1-15,-1 2-8 16,4-3 0-16,-1 0 5 16,-2 1 1-16,2-3-2 15,-5-14 0-15,3 0-2 16,-1 2 1-16,1 3-2 16,0 0 1-16,-1 2-1 15,-2-2 0-15,0 2 0 16,0-5 0-16,0 5 0 15,0-5 0-15,0-2 0 16,0 3 0-16,0-3 0 16,0 0 0-16,0 0 0 15,-2-5 0-15,-1 3 0 16,0-3 0-16,3-2 0 16,-2 14 1-16,-1-7-1 0,0-2 0 15,1-5-1-15,-1-3 1 16,3-6 0-16,3-3 0 15,-1-5-1-15,4 1 1 16,-1 2-1-16,3 4 1 16,0 1 0-16,2 2 0 15,1-3-1-15,0 3 1 16,-1 2-2-16,3 3 1 16,-2 2-4-16,-3 0 0 15,0 0-4-15,0 7 1 16,0-3-5-16,2 1 0 15,1 2-1-15,5 2 1 0</inkml:trace>
  <inkml:trace contextRef="#ctx0" brushRef="#br0" timeOffset="200124.731">10898 12340 34 0,'-8'2'17'0,"-8"10"-13"0,11-7 35 0,-5 2-33 16,-1 2 0-16,-2 5 3 16,-1 0 1-16,-1 3-13 15,4-5 1-15,0 2 8 16,3 2 0-16,3 3-4 16,3 0 1-16,2 2-2 15,0-2 0 1,7-5-1-16,4-5 0 15,2-6-2-15,1-8 0 16,4-4-3-16,-2-6 1 16,0-1-3-16,0-8 1 15,0 3-1-15,2 0 1 16,-2 0 1-16,-5 2 1 16,-4 5 2-16,1 2 1 15,-2 5 4-15,-1 3 0 0,-5 4 2 16,0 4 1-1,0 3 0-15,0 3 1 16,3 1-1-16,-1 4 1 0,4-1-2 16,-4-3 0-16,1 4-2 15,2-1 1-15,0 0-2 16,3 0 0-16,-2 2-1 16,2-4 0-16,2-5-1 15,1-5 0-15,-1-2-1 16,1-4 0-16,0-6-2 15,-1 1 0-15,1-7-2 16,-3-6 0-16,0 1-1 16,0 0 1-16,-1 2 1 15,1 0 0-15,0 5 1 16,-2 3 1-16,-1 1 3 16,0 3 0-16,0 7 1 15,1 0 0-15,-1 5 1 0,-2-1 1 16,2 4 0-16,-2 1 0 15,2 3-1-15,0-1 0 16,3 4 0-16,-3-4 0 16,1-1-2-16,-4-6 1 31,1 3-2-31,2 1 1 16,-2-8-1-16,0 0 0 15,-1-5-2-15,4-5 1 16,-1-4-2-16,0-2 1 15,3-1-1-15,0 1 1 0,0-1 0 16,0 6 0-16,2-1 1 16,-2 0 0-16,3 7 1 15,-3 1 0-15,0 1 0 16,0 3 1-16,0 5 0 16,0 2 0-16,2 0 0 15,-2 3 0-15,3-3 0 16,-3 2 0-1,-3 3-1 1,0 0 1-16,-2-5-1 16,0 0 0-16,-1-7-1 15,-2 0 1-15,3-5-1 16,2-4 0-16,0-3 0 16,1-2 0-16,2-3 0 15,0-2 0-15,0 1 0 16,0 6 0-16,2-2 0 0,3 4 1 15,1 1-1-15,-4 0 1 16,-2-1 0-16,0 3 0 16,3 2 0-16,-3 5 1 15,2 0-1-15,-2 3 1 16,3-3 0-16,-1 2 0 16,-2 5 0-16,3 5 0 15,-1 2-1-15,1 5 1 16,-3-5-1-16,0 2 0 0,0-1-1 15,0-4 1-15,2-1-5 16,1-6 0-16,2-1-5 16,0-1 1-16,1-4-6 15,-1-1 0-15,8-4-1 16,3-2 0-16</inkml:trace>
  <inkml:trace contextRef="#ctx0" brushRef="#br0" timeOffset="200576.233">12070 12180 42 0,'-2'2'21'0,"7"-2"-27"0,-5 0 44 0,5-2-39 15,1 2 1-15,1-2-5 16,-1 2 0-16,-1 2-4 15,0 3 1-15,1-1-4 16,-4 1 1-16</inkml:trace>
  <inkml:trace contextRef="#ctx0" brushRef="#br0" timeOffset="200713.219">12091 12335 39 0,'-18'24'19'0,"18"-20"-22"16,0 1 38-16,3-3-36 15,2 1 1-15,3 2-17 0,0-5 0 16,0 0 15-16,-3 0 0 16</inkml:trace>
  <inkml:trace contextRef="#ctx0" brushRef="#br0" timeOffset="205953.992">18754 11350 28 0,'0'0'14'0,"2"19"-5"0,1-12 14 16,0-5-21-16,2 10 0 16,0 11 2-16,0 5 0 0,-2 10-5 15,-3 2 0-15,0 5 3 16,0-1 1-16,-3 1-2 16,1-7 1-16,-1-5-2 15,1-14 1-15,-1-3-6 16,0-4 1-16,1 2-7 15,2-5 0-15,-3-6-1 16,-2-8 1-16</inkml:trace>
  <inkml:trace contextRef="#ctx0" brushRef="#br0" timeOffset="206146.376">18643 11413 25 0,'0'5'12'0,"29"-26"-12"0,-19 11 23 16,6 1-21-16,8 0 1 16,2-3 0-16,6 0 1 15,3 3-6-15,-6-1 0 16,-3 3-3-16,-2 5 0 16,0 7-4-16,-3 2 1 15</inkml:trace>
  <inkml:trace contextRef="#ctx0" brushRef="#br0" timeOffset="206345.25">18648 11813 27 0,'13'-7'13'0,"16"31"-11"0,-18-22 23 0,7 0-24 16,1-4 0-16,5 0 0 15,5-6 1-15,-3-1-5 16,6 0 0-16,-8-3-5 16,5 5 0-16</inkml:trace>
  <inkml:trace contextRef="#ctx0" brushRef="#br0" timeOffset="206971.6">19418 11616 25 0,'26'-29'12'0,"22"-37"-10"0,-35 38 16 15,8-7-17-15,0-12 0 16,9-10 1-16,-1 6 1 15,-6 4-3-15,-1 9 0 16,-9 10 2-16,-11 4 0 16,-4 13-1-16,-9 11 1 0,-2 7-1 15,-3 11 0-15,-2 1 0 16,-1 7 0-16,1 7 0 16,2-2 0-1,2 4 0-15,7 5 1 0,1 0-1 16,1-5 1-16,2-2-1 15,1-2 0-15,2-6-1 16,0-3 1-16,5-4-1 16,0-8 1-16,3-8 0 15,0-2 0-15,0-7-1 16,0-5 1-16,0-2 0 16,3-5 0-16,-1 3-1 15,1-3 0-15,-1 5 0 16,1 0 1-16,2 5-2 15,-2 2 1-15,-1 2 0 0,1 2 0 16,-1 6-1-16,4 2 1 16,-1 2-1-16,0 2 1 15,-2 0 0-15,2 3 0 16,-5 2 0-16,0-2 0 16,-3 2 0-16,0-2 0 15,1 0 0-15,-1-3 1 16,3-2-1-16,0-2 1 15,0-3-4-15,2-4 0 16,4-3-6-16,1 0 0 0,9 1-3 16,-3-6 1-16</inkml:trace>
  <inkml:trace contextRef="#ctx0" brushRef="#br0" timeOffset="207406.572">20169 11277 22 0,'-5'-12'11'0,"-22"10"-7"0,17 4 18 0,-6 5-18 16,0 3 0-16,0 4 1 15,-2 2 1-15,-1 1-8 16,1 1 1-16,2 1 5 16,5 2 0-16,3 3-2 15,3-5 0-15,2 0-1 16,3-3 0-16,0-4-1 15,6-5 1-15,2-2-2 16,2-5 1-16,3-8-4 16,3-6 1-16,3-2-2 0,2-3 0 15,-3 0-1-15,-2-2 0 16,0 5 1-16,-5 2 0 16,-3 4 3-16,-3 3 0 15,0 5 3-15,-2 4 1 16,0 3 1-16,-3 2 1 15,0 0-1-15,0 2 1 16,0 3 0-16,0 2 0 16,2-2-1-16,-2 0 0 0,6-5-2 15,-1 2 1-15,0-9-4 16,-5 0 0 0,11-12-8-1,5 1 1-15</inkml:trace>
  <inkml:trace contextRef="#ctx0" brushRef="#br0" timeOffset="207692.541">20317 11256 24 0,'3'0'12'0,"-6"14"-5"15,3-10 13-15,-2 4-17 16,2 3 1-16,-3 3 1 16,3 1 0-16,-3-1-6 15,3 0 0-15,0 5 4 16,3-3 1-16,0 3-2 15,-1-5 0-15,4-2-1 16,-1-3 1-16,3-4-2 16,2-8 1-16,1-4 0 0,2-2 0 15,1-3-1-15,-1-2 1 16,0-7 0-16,-2 2 0 16,2 0-1-16,0 1 0 15,3 1-4-15,-3 3 1 16,0 5-7-16,1-1 0 15,1 5-3-15,-4 8 1 16</inkml:trace>
  <inkml:trace contextRef="#ctx0" brushRef="#br0" timeOffset="208080.958">20595 11378 26 0,'5'-2'13'0,"1"-5"-13"16,-1 0 22-16,0-3-20 16,3-2 0-16,0-2 1 15,3-2 1-15,-1 2-5 16,1 2 0-16,-3-5 3 16,-3 3 1-16,-2 3-2 15,-3-1 1-15,-3 5-1 16,-2 4 0-16,-3 3 1 15,0 5 0-15,0 0 0 16,0 2 1-16,0 5 0 0,3 2 0 16,2 2 0-1,1 3 1-15,2 0-1 0,0-3 0 16,2 1-1-16,4-1 1 16,2-2-2-16,2-4 0 15,3 1-2-15,3-6 1 16,0 0-5-16,3-5 1 15,2-5-6-15,0 3 0 16,8-3-5-16,-3-7 1 16</inkml:trace>
  <inkml:trace contextRef="#ctx0" brushRef="#br0" timeOffset="209313.556">21484 11185 25 0,'-5'-21'12'0,"-11"19"-8"0,11 2 17 0,-1 0-18 16,1 4 0-16,-3 6 1 16,-2-1 0-16,-4 3-5 15,-1 0 0-15,1 4 4 16,1 3 0-16,2 2-1 16,4 0 0-16,-1 0-1 15,2-2 0-15,6-5 0 16,8-4 0-16,0-1-1 15,3-4 1-15,2-5-1 16,-2-5 1-16,-1-4-1 16,1-3 1-16,-1-2-2 15,1-5 1-15,-1 5-1 16,-2 5 0-16,0-6 0 0,-2 6 0 16,-1 4 0-16,-2 1 1 15,-3 4-1-15,2-5 1 16,-2 5 0-16,0 0 1 15,3 5 0-15,0-1 0 16,-1 3 1-16,3 0 0 16,1 3-1-16,-1-1 1 15,0 3 0-15,1 0 0 16,2-3-1-16,0 1 0 16,2-3-3-16,1-3 1 0,-1-4-5 15,3-2 1-15,1-3-6 16,2 1 0-16,-3 1-2 15,-3-1 1-15</inkml:trace>
  <inkml:trace contextRef="#ctx0" brushRef="#br0" timeOffset="209897.566">22220 11115 33 0,'-19'2'16'0,"-7"5"-18"16,18-2 32-16,-5 2-28 15,-3 4 0-15,0 6 2 16,0-1 0-16,0-4-5 15,3 0 0-15,2 4 3 16,3 1 0-16,3 2-1 16,2-1 0-16,6 1-1 15,2-5 1-15,3-2-3 16,5-2 0-16,11-6-5 0,0-4 1 16,3-2-6-1,-1-3 0-15</inkml:trace>
  <inkml:trace contextRef="#ctx0" brushRef="#br0" timeOffset="210348.882">22487 11140 25 0,'-8'-7'12'0,"-18"19"-4"0,18-7 16 16,-6 2-22-16,-1 5 1 15,-4 2 1-15,0-5 1 16,4 3-6-16,-1 0 1 0,2 2 3 15,4 2 0-15,2 1-2 16,3-3 1-16,5 0-2 16,2-2 1-16,4-3-1 15,4-4 1-15,6-5-3 16,3-5 1-16,2-4-3 16,3-3 1-16,-3 0-2 15,3 0 1-15,2-4-1 16,-5-3 1-16,-2 3 1 15,-3 2 0-15,-6 2 3 16,-2 2 1-16,-5 3 1 16,-3 7 1-16,0 0 0 15,-3 3 1-15,0 4-1 16,1 0 1-16,-1 2-1 16,1 1 0-16,-1 4-1 15,0 0 0-15,1 2-1 0,4 3 1 16,4-2-2-16,1-6 1 15,1-1-2-15,3-6 0 16,0-4-5-16,4-4 0 16,1-3-6-16,0-5 1 15</inkml:trace>
  <inkml:trace contextRef="#ctx0" brushRef="#br0" timeOffset="210606.258">22773 10933 27 0,'-8'-2'13'0,"0"12"-6"0,5-6 17 0,1 3-22 16,2 7 1-16,0 5 1 15,0 5 1-15,-3 4-6 16,0 3 1-16,-2 1 3 16,0-3 1-16,-1-1-1 15,1 0 0-15,5-2-1 16,0-5 0-16,3-2-2 15,2-5 0-15,3-5-3 16,3-1 0-16,-4-6-6 16,4-4 1-16,0-1-5 15,-3 1 1-15</inkml:trace>
  <inkml:trace contextRef="#ctx0" brushRef="#br0" timeOffset="210805.763">22675 11103 34 0,'-5'2'17'0,"7"5"-17"0,3-7 28 16,6 0-27-16,5 0 0 15,5-2 1-15,6 0 0 16,2-1-3-16,0 3 0 16,0-5-1-16,3 3 0 15,-3-3-8-15,2 8 1 16,-7 1-2-16,-3-4 1 0</inkml:trace>
  <inkml:trace contextRef="#ctx0" brushRef="#br0" timeOffset="211519.44">18275 11091 24 0,'-11'-5'12'0,"11"22"-5"16,0-8 13-16,-2 12-18 16,2 8 0-16,-3 13 2 15,3 3 1-15,3 9-6 16,-3 7 1-16,0 5 3 15,-3-3 0-15,0 3-1 0,1-12 0 32,-6 24-1-32,0-15 1 15,0-13-4-15,3-8 0 16,2-14-7-16,3-9 1 16,5-7-3-16,3-10 1 15</inkml:trace>
  <inkml:trace contextRef="#ctx0" brushRef="#br0" timeOffset="211898.038">18508 10990 22 0,'26'-14'11'0,"-2"7"-10"15,-8 4 17-15,10-4-17 16,11 0 1-16,14-4 0 16,9-1 1-16,4-2-3 15,13-3 0-15,13 1 2 16,0 2 0-16,13 0-1 0,8-1 1 15,5-1-2-15,9-1 1 16,4 1-1-16,1 2 0 16,5 0 1-16,2 0 0 15,-4 0-1-15,2-3 0 16,0 3 0-16,-3 2 1 16,8-7-1-16,0 5 0 15,1-2 0-15</inkml:trace>
  <inkml:trace contextRef="#ctx0" brushRef="#br0" timeOffset="212780.799">23119 10475 37 0,'0'0'18'16,"151"-2"-18"-16,-106 2 19 0,-3 2-19 15,6 0 0-15,0 3 1 16,-1 4 0-16,-2 5-1 15,-8-2 1-15,0 5 1 16,-8 9 0-16,-5 2 0 16,-3 2 0-16,-5 3 0 15,-2 0 0-15,-4 5-1 16,-2 9 1-16,-5 0 0 16,-3 7 0-16,-6 5 0 15,-2 4 0-15,-2-9-1 16,-3 3 1-16,-6 2-1 0,3-3 1 15,-2 0-1-15,-1-1 0 16,1-4 0-16,-3-4 0 16,2-4 0-16,3-3 0 15,0-7-1-15,6-5 1 16,-1-2 0-16,-2 0 0 16,-3-5-1-16,-5 0 1 15,-3-2 0-15,6-3 0 16,-14 3 0-16,-3-3 0 15,-4-1-1-15,-6-4 1 16,2-1 0-16,-10-3 0 0,-5 0-1 16,-11-2 1-16,-7-1 0 15,4 1 0-15,-15 0-1 16,-3-3 1-16,-8 5-1 16,6-5 1-16,-14 1 0 15,-3-3 0-15,-2-3-1 16,-3 3 1-16,-7 0 0 15,-1 0 0-15,11 3-1 16,-6-3 1-16,6 0 0 16,0 2 0-16,11 0-1 15,-6-2 0-15,-3 3 0 16,-2-1 1-16,-3 5 0 16,-2-4 0-16,-8 6-1 15,5-2 0-15,-3 2 1 16,-5 1 0-16,10-3-1 0,1 0 1 15,2 2-1-15,-5-2 1 16,16 0 0-16,-8 1 0 16,5-1-2-16,0-3 1 15,14 3 0-15,4-2 0 16,-2 0 0-16,8-1 0 16,8 1 0-16,3 0 0 15,5 2-1-15,7 2 1 16,6 1-1-16,6-3 0 15,2 2 1-15,0 1 0 16,5-1-1-16,3 0 1 16,3 1 0-16,5-3 1 15,2-2-1-15,6-1 0 0,5 1-3 16,6-3 0-16,4-6-8 16,12 1 1-16,15-8-7 15,13-11 1-15</inkml:trace>
  <inkml:trace contextRef="#ctx0" brushRef="#br0" timeOffset="213756.903">21019 10677 20 0,'2'-7'10'0,"-2"-2"-1"0,5 6 2 16,3 1-9-16,6-3 0 15,7-2 3-15,8 0 0 16,8 2-6-16,11 1 1 16,4-1 3-16,-4 0 1 15,8-2-2-15,10 3 1 16,0 1-2-16,11-1 0 15,-9-1-1-15,4 0 1 16,5 0 0-16,-1 1 0 16,1-1-1-16,0 5 1 15,-3 0-1-15,5-5 1 16,-2 3-1-16,-8-3 1 0,0 5 0 16,-3 0 0-16,-5-2-1 15,-3 0 1-15,0-1-1 16,3 1 1-16,-6 2-1 15,-4-3 1-15,-4 3 0 16,4 0 0-16,-6 0-1 16,-8 0 1-16,0 3-1 15,0-6 1-15,2 3-1 16,-2 0 1-16,0 0 0 16,-2 0 0-16,-3 0-1 15,-1 0 1-15,-7 0 0 16,-3 0 0-16,-2 0 0 15,-3 0 1-15,0 0-4 16,-8 0 0-16,-1 0-9 0,1 5 0 16,-2 5-2-1,-17-1 0-15</inkml:trace>
  <inkml:trace contextRef="#ctx0" brushRef="#br0" timeOffset="-210469.125">12637 12163 37 0,'-8'-25'18'0,"31"-18"-12"0,-15 29 19 16,3-5-24-16,5-2 1 15,5 2 0-15,-5 3 1 16,0 4-3-16,2 3 1 16,3 6 2-16,1 8 1 15,-1 9-2-15,-3 3 1 16,-2 6-1-16,-3 12 1 15,-5-2-2-15,-5 5 1 16,-6 7-1-16,-2-3 0 16,-6-4 0-16,-2 2 0 15,-3-10 0-15,3-6 0 0,0-8-1 16,2-2 0-16,-2-14-1 16,2-2 1-16,6-5-1 15,3-2 0-15,4-3-1 16,-2 2 1-16,5 1 0 15,3 2 0-15,6 2 0 16,1 3 1-16,4 4 0 16,2 1 0-16,0 1 0 15,1 1 0-15,-1 0-4 16,0 2 1-16,8-5-8 16,3 0 0-16,-1-2-3 15,1 3 0-15</inkml:trace>
  <inkml:trace contextRef="#ctx0" brushRef="#br0" timeOffset="-209764.615">13298 12208 41 0,'5'12'20'0,"1"-7"-22"0,-1-1 37 16,0 8-32-16,3 2 1 16,0 3 1-16,3 1 0 0,-1-1-6 15,1-1 0-15,-1 1 4 16,4-5 1-16,-1-3-2 16,0-2 0-16,0-5-1 15,-2-2 1-15,-1-4-1 16,-2-6 0-16,0-1-1 15,-2-8 1-15,2 0-1 16,-1 2 1-16,1-1-2 16,0-1 1-16,3 2-1 15,-3 3 1-15,-3 0-1 16,3 2 0-16,-3 3 0 16,1 2 0-16,-4 2 0 15,1 1 1-15,-3-1-1 16,0 5 1-16,0 0-1 15,0 0 1-15,0 0 0 16,0 0 0-16,0 2 0 16,0 1 0-16,0 4 0 0,3 0 1 15,-1 2-1-15,4-2 1 16,-4 7-1-16,3 0 1 16,1 3-1-16,-1-1 1 15,0 1 0-15,1 2 0 16,-1-5-1-16,3-3 1 15,0-1-1-15,0-3 0 16,0-2 0-16,0-5 1 16,0 0-1-16,0-5 0 15,-1-5 0-15,1-1 1 16,-2-3-1-16,2 2 0 0,-3-5 0 16,0 6 1-16,0 1-2 15,1 1 1-15,-1-1-2 16,3 1 0-16,0 0-3 15,0-1 0-15,0 3-5 16,0 0 1-16,0 0-6 16,2 2 1-16,1 3 1 15,-1 0 0-15</inkml:trace>
  <inkml:trace contextRef="#ctx0" brushRef="#br0" timeOffset="-208682.629">13949 12102 29 0,'-11'0'14'0,"-7"14"-12"0,12-9 28 16,-1 5-28-16,-4 1 0 15,0 6 2-15,3-3 1 16,3 2-6-16,0 1 1 15,2-1 4-15,6 3 0 16,2-2-2-16,3-3 1 16,3 0-1-16,-1-2 0 15,3-8-1-15,-2 1 1 16,0-5-2-16,-1-5 1 16,-2-4-1-16,0-8 1 0,0 6-1 15,-3-3 0-15,1-1-3 16,-4 1 1-16,1 0-3 15,0 0 0-15,-1 2-4 16,1 1 1-16,2 1-5 16,-2 1 1-16,-1-1 1 15,4 1 0-15,-1 0 7 32,3 60 4-32,-11-110 4 15,9 59 0-15,-1 5 6 16,-2 5 0-16,-1 4 2 15,1 0 1-15,-1 0-6 16,4 0 1-16,-1 0-3 16,0 3 1-16,1-3-3 0,-4-3 1 15,1-1-2-15,0-3 0 16,-1-5-1 0,1-6 1-16,-1-3-2 0,1-1 1 15,0-3-2-15,2-3 1 16,0-1-2-16,3-1 1 15,0 0-3-15,3 1 1 16,-1 1-2-16,4 0 1 16,2 2-2-16,-1 3 0 15,1 2 0-15,5 0 0 16,1 2 1-16,1 1 0 0,1 1 1 16,-3 1 1-16,1-5 2 15,-7 2 0-15,-1-2 3 16,-4 2 0-16,-2-2 2 15,-8 7 1-15,-2 0 1 16,-4 3 0-16,-4 1 1 16,-4 3 1-16,1 5-2 15,0 0 1-15,2 2-3 16,1 2 1-16,2 3-2 16,0 0 0-16,5-5-1 15,1 5 0-15,4 0-2 16,4-5 0-16,4-5-2 15,3-2 1-15,1-4-4 16,1-8 0-16,1-2-4 16,-2-7 1-16,-1-7-3 15,-3-3 1-15,1-4 0 16,0-7 1-16,-3-3 4 0,-3 3 0 16,-3 4 7-16,-2 3 0 15,0 4 5-15,0 8 0 16,0 7 2-16,0 4 1 15,0 5 0-15,3 5 0 16,2 4-3-16,1 5 1 16,-4 7-2-16,1-2 0 15,0 5-2-15,-1 1 1 16,1 6-3-16,0-3 1 16,-1-2-4-16,1-5 0 0,2-2-7 15,0-2 1-15,3-8-9 16,6-2 1-16,4-2-4 15,1-5 0-15</inkml:trace>
  <inkml:trace contextRef="#ctx0" brushRef="#br0" timeOffset="-208336.282">14719 12001 33 0,'-16'-2'16'0,"-8"14"-8"16,19-10 27-16,0 3-33 15,2-1 0-15,0 3 2 16,3 0 1-16,0 1-5 16,0-4 0-16,3 3 4 15,0 5 0-15,2 2 0 16,3 3 0-16,5-1-2 16,0 3 0-16,3-3 0 0,3 1 0 15,-4 4 0-15,1-2 0 16,-2 0 1-16,-6-1 1 15,-6-1 0-15,-2-3 1 16,-2-2-1-16,-6 0 1 16,-3-3-2-16,0-2 1 15,1-2-5-15,-1-3 1 16,-2-2-9-16,5-2 0 16,5-1-10-16,9-1 1 15,2-1-3-15,2 0 0 0</inkml:trace>
  <inkml:trace contextRef="#ctx0" brushRef="#br0" timeOffset="-207618.519">15423 12053 26 0,'8'-21'13'0,"-8"7"0"0,-3 11 18 0,-5 3-26 16,-5 5 1-16,-3 2 3 16,-3 0 0-16,1 7-10 15,2 5 0-15,0 2 7 16,5 3 1-16,4-3-2 16,1-2 0-16,4 2-2 15,4-5 1-15,4-4-3 16,4 0 1-16,6-10-3 15,0 1 1-15,0-8-3 16,2-7 0-16,1-4-1 16,-1-6 0-16,-4 1 0 15,-1 7 0-15,-5 2 2 16,0 3 0-16,-3 0 2 16,-2 4 1-16,-3 5 1 15,2 2 1-15,3 3 1 0,1 4 0 16,-1 3 0-16,0 2 0 15,3 3-1-15,3-3 1 16,-1-2-4-16,1-3 0 16,0-2-8-16,5-2 0 15,-3-5-8-15,8-10 1 16,5-4-4-16,1-9 1 16</inkml:trace>
  <inkml:trace contextRef="#ctx0" brushRef="#br0" timeOffset="-207406.987">15748 11735 48 0,'-5'19'24'0,"13"14"-23"15,-3-23 48-15,3 11-48 16,2 9 1-16,-2 1 1 16,-2 7 0-16,-1-8-4 15,-2 3 0-15,-3 0 1 16,0 0 1-16,0 0-8 15,0-7 1-15,2-5-9 16,4-7 0-16,-4-2-2 16,1-8 1-16</inkml:trace>
  <inkml:trace contextRef="#ctx0" brushRef="#br0" timeOffset="-207256.174">15682 12086 30 0,'-16'-2'15'0,"13"-10"-11"0,3 12 27 16,6-10-30-16,4 1 1 15,6 0-1-15,8-3 1 16,2 2-3-16,1-4 0 16,2 5-2-16,5-3 0 15,-2 3-7-15,2 2 0 16</inkml:trace>
  <inkml:trace contextRef="#ctx0" brushRef="#br0" timeOffset="-206672.446">16264 11949 44 0,'-21'0'22'0,"-19"15"-16"0,32-11 37 15,-2 6-39 1,-4 1 0-16,1 4 1 0,0-1 0 15,2-5-7-15,3 3 0 16,6 0 5-16,2-3 0 16,5 0-3-16,6-4 1 15,4-3-3-15,4-2 0 16,2 0-2-16,-2-2 0 16,-1-5-2-16,-2-7 1 15,-3 2 0-15,-2 0 1 16,-3 3 2-16,-3 2 0 15,0 2 4-15,-5 5 1 0,3 3 2 16,-3 1 0-16,3 1 1 16,-1 2 0-16,4 2-1 15,-1-1 0-15,0-4-2 16,3 1 0-16,3 0-2 16,2 4 1-16,0-2-5 15,0-2 0-15,3 0-6 16,0-3 1-16,0-4-8 15,5-6 0-15,6-8-2 16,-4-3 1-16</inkml:trace>
  <inkml:trace contextRef="#ctx0" brushRef="#br0" timeOffset="-206429.204">16640 11625 38 0,'0'9'19'0,"5"5"-13"0,-2-14 35 15,2 7-37-15,0 8 0 16,0 6 2-16,-2 5 0 16,0 9-8-16,-1 5 1 15,1 0 5-15,-3 2 0 16,0-2-2-16,0-9 0 16,0-8-4-16,0-2 1 15,0-2-9-15,0-5 1 16,5-2-7-16,-2-2 1 15,-3-6-2-15,-3-1 1 16</inkml:trace>
  <inkml:trace contextRef="#ctx0" brushRef="#br0" timeOffset="-206291.525">16600 11860 34 0,'13'-14'17'0,"16"-12"-25"16,-18 21 34-16,5 1-28 15,0-1 0-15,5 0-15 16,5 1 0-16</inkml:trace>
  <inkml:trace contextRef="#ctx0" brushRef="#br0" timeOffset="-206116.908">16931 11799 30 0,'-8'9'15'0,"0"20"-3"0,5-18 21 16,3 3-29-1,0 3 0-15,3-1 1 0,-3 1 1 16,2 2-8-16,1-5 0 16,0 0 2-16,-1-2 0 15,1-5-10-15,2-3 0 16,6 1-4-16,2-5 1 16</inkml:trace>
  <inkml:trace contextRef="#ctx0" brushRef="#br0" timeOffset="-205215.04">16952 11691 22 0,'3'-10'11'0,"7"6"-12"0,-2 4 14 0,0 2-12 16,3 3 1-16,-1-1 2 16,-2 3 1-16,0 3-4 15,0 4 0-15,0 0 4 16,0 0 0-16,0 5 0 15,0 0 1-15,0 4-1 16,0 1 0-16,0-3-1 16,-3-2 0-16,0-5-1 15,0-2 0-15,1-3-1 16,-1-4 0-16,0 0-1 16,1-5 0-16,-1-3-2 15,-3-2 1-15,1-4 0 16,2-5 0-16,1 0-1 0,-1-3 1 15,0-1-1-15,1 3 1 16,2 4-1-16,-1 1 1 16,1 3 0-16,0 5 1 15,3 4 0-15,2 3 1 16,-2 2 0-16,-1 2 1 16,1 3-1-16,-1 0 1 15,1 4-2-15,-3-6 1 16,0-1-2-16,0 1 1 15,-3-6-1-15,-2 1 0 16,-1 0-1-16,-2-5 0 16,3 0-1-16,-3-5 1 0,3-2-1 15,-3-2 1-15,0-8-1 16,2 3 0-16,1-2 1 16,0 4 0-16,2 0 0 15,0 3 1-15,1 2 0 16,-1 2 0-16,0 5 1 15,3 2 0-15,3 1 1 16,-1 4 0-16,3 2-1 16,1 0 1-16,2 3-1 15,-1 0 0-15,4 0-1 16,0-5 1-16,2 0-1 16,-3 0 0-16,3-9 0 15,1-1 0-15,-4-4 0 16,1-7 0-16,-4-2-1 15,-7-1 1-15,-5-2-1 16,-3 3 1-16,-3-1 0 16,-2 3 0-16,0 2 0 0,2 3 0 15,-2 2 1-15,-3 2 0 16,3 5 0-16,-1 3 1 16,1 6-1-16,0 5 1 15,2 3 0-15,0 4 0 16,3 5-1-16,3 0 1 15,5 2-2-15,5-5 1 16,8 1-1-16,1-5 1 16,-1-3-1-16,-3-4 0 0,6-7-4 15,3-1 0-15,2-4-7 16,2-2 1-16,1-3-7 16,0-2 1-16,5-2-1 15,0-3 1-15</inkml:trace>
  <inkml:trace contextRef="#ctx0" brushRef="#br0" timeOffset="-197378.687">18352 12046 19 0,'-8'-5'9'0,"29"15"-8"0,-8-6 9 15,5-1-10-15,6 6 1 16,3 5 1-16,-3 3 0 15,-1 1-1-15,9 1 0 16,8 0 2-16,7 2 0 16,12 0 0-16,7 3 1 15,3-5-2-15,10-5 1 16,6 2-1-16,2-4 1 0,0-7-2 16,9-5 1-16,-1-3-1 15,5-4 1-15,1-7-1 16,5 0 0-16,5-2-1 15,0-5 1-15,3-5-1 16,-1 0 1-16,4 7-1 16,-11 0 1-16,-6-7-1 15,-7 0 1-15,-3-4 0 16,-8-1 0-16,-5-2-1 16,-11-2 0-16,-3 0 0 15,-2 2 1-15,-3 0-1 16,-5 5 0-16,-8 2 0 15,-8 5 0-15,-5 2 0 16,-8 2 1-16,-6 6-1 16,-2-1 0-16,-3 2-4 15,1 3 1-15,2 3-8 16,5 6 1-16</inkml:trace>
  <inkml:trace contextRef="#ctx0" brushRef="#br0" timeOffset="-184287.676">19378 12109 21 0,'-10'5'10'0,"17"0"-9"0,-1-3 11 16,4 5-11-16,4 5 0 15,-1 4 2-15,5 10 0 32,27 24-1-32,6-3 0 15,4-5 2-15,-5-9 1 16,11-2-1-16,11-3 0 0,12 0 0 15,-2-4 0 1,8-8-3-16,8-2 0 0,8 0 0 16,-13-4 0-16,5-6-1 15,-1-4 1-15,4-2-1 16,-8-7 1-16,-3 2-1 16,2-1 1-16,-2-6 0 15,3 0 0-15,-11-2-1 16,-8-3 1-16,-3-5-1 15,1-4 1-15,-11-2-1 16,-3 1 1-16,-8 4-1 16,-2-1 0-16,-3 2 0 15,-3 3 1-15,-8 0-1 16,-5 2 1-16,-2 0-1 16,-3 0 1-16,-3 1-1 15,-5 3 1-15,0 4 0 16,-6 1 0-16,1 6-2 0,-3-3 1 15,-3 4-7-15,-2 3 0 16,5 5-5-16,2-3 0 16</inkml:trace>
  <inkml:trace contextRef="#ctx0" brushRef="#br0" timeOffset="-181464.551">20767 12359 25 0,'8'-7'12'0,"21"30"-10"16,-8-16 13-16,11 3-16 15,5 1 0-15,13 1 1 16,14 2 1-16,7 0 0 15,6 5 1-15,2 0 0 16,14 2 0-16,8 5 1 16,-3-2 0-16,7-6-1 15,9-1 1-15,5-5-1 16,-8-3 0-16,3-2-1 0,2-5 1 16,-10-4-1-16,-5-5 0 15,5-7-1-15,-8-3 1 31,26-11 0-31,-13 0 0 16,-16-5 0-16,-10 0 0 16,-14-2-1-16,-10-5 1 15,-8 5-1-15,-8 4 0 16,-10 3-1-16,-9 7 1 16,-7 2-4-16,-6 2 1 0,-5 6-8 15,0 1 1-15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Mention </a:t>
            </a:r>
            <a:r>
              <a:rPr lang="en-US"/>
              <a:t>that th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613947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Sign is a function that returns +- 1 based on sign of input</a:t>
            </a:r>
          </a:p>
          <a:p>
            <a:pPr lvl="1"/>
            <a:r>
              <a:rPr lang="en-US" dirty="0"/>
              <a:t>Sign(0.8) = 1</a:t>
            </a:r>
          </a:p>
          <a:p>
            <a:pPr lvl="1"/>
            <a:r>
              <a:rPr lang="en-US" dirty="0"/>
              <a:t>Sign(-12356812) = -1</a:t>
            </a:r>
          </a:p>
        </p:txBody>
      </p:sp>
    </p:spTree>
    <p:extLst>
      <p:ext uri="{BB962C8B-B14F-4D97-AF65-F5344CB8AC3E}">
        <p14:creationId xmlns:p14="http://schemas.microsoft.com/office/powerpoint/2010/main" val="20680689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”Learn a classifier” for first two</a:t>
            </a:r>
          </a:p>
          <a:p>
            <a:r>
              <a:rPr lang="en-US" dirty="0"/>
              <a:t>Draw “More elaborate features for last”</a:t>
            </a:r>
          </a:p>
        </p:txBody>
      </p:sp>
    </p:spTree>
    <p:extLst>
      <p:ext uri="{BB962C8B-B14F-4D97-AF65-F5344CB8AC3E}">
        <p14:creationId xmlns:p14="http://schemas.microsoft.com/office/powerpoint/2010/main" val="337851539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99432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# mistakes / total for error</a:t>
            </a:r>
          </a:p>
          <a:p>
            <a:r>
              <a:rPr lang="en-US" dirty="0"/>
              <a:t>Show mathematical notation  for error</a:t>
            </a:r>
          </a:p>
          <a:p>
            <a:r>
              <a:rPr lang="en-US" dirty="0"/>
              <a:t>Write # correct / total for accuracy</a:t>
            </a:r>
          </a:p>
        </p:txBody>
      </p:sp>
    </p:spTree>
    <p:extLst>
      <p:ext uri="{BB962C8B-B14F-4D97-AF65-F5344CB8AC3E}">
        <p14:creationId xmlns:p14="http://schemas.microsoft.com/office/powerpoint/2010/main" val="28934773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</a:t>
            </a:r>
          </a:p>
          <a:p>
            <a:pPr lvl="1"/>
            <a:r>
              <a:rPr lang="en-US" dirty="0"/>
              <a:t>100 test examples</a:t>
            </a:r>
          </a:p>
          <a:p>
            <a:pPr lvl="1"/>
            <a:r>
              <a:rPr lang="en-US" dirty="0"/>
              <a:t>60 total positive, 40 total negative </a:t>
            </a:r>
          </a:p>
          <a:p>
            <a:pPr lvl="1"/>
            <a:r>
              <a:rPr lang="en-US" dirty="0"/>
              <a:t>TP 5, 10 FN, 5 FP, 35 TN</a:t>
            </a:r>
          </a:p>
          <a:p>
            <a:pPr lvl="1"/>
            <a:r>
              <a:rPr lang="en-US" dirty="0"/>
              <a:t>Compute accuracy (50 + 35 / 100) = 0.85</a:t>
            </a:r>
          </a:p>
        </p:txBody>
      </p:sp>
    </p:spTree>
    <p:extLst>
      <p:ext uri="{BB962C8B-B14F-4D97-AF65-F5344CB8AC3E}">
        <p14:creationId xmlns:p14="http://schemas.microsoft.com/office/powerpoint/2010/main" val="380602398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Mention the COVID example (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91940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38937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in difference at end is bias + noise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378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in that curve is model using single words</a:t>
            </a:r>
          </a:p>
          <a:p>
            <a:r>
              <a:rPr lang="en-US" dirty="0"/>
              <a:t>Draw in curve for bigrams</a:t>
            </a:r>
          </a:p>
          <a:p>
            <a:r>
              <a:rPr lang="en-US" dirty="0"/>
              <a:t>Smaller bias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7125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44803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binary classification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055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 multiclass classification</a:t>
            </a:r>
          </a:p>
        </p:txBody>
      </p:sp>
    </p:spTree>
    <p:extLst>
      <p:ext uri="{BB962C8B-B14F-4D97-AF65-F5344CB8AC3E}">
        <p14:creationId xmlns:p14="http://schemas.microsoft.com/office/powerpoint/2010/main" val="1294262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06037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positive # = 2, negative # = 1, predict +1 </a:t>
            </a:r>
          </a:p>
        </p:txBody>
      </p:sp>
    </p:spTree>
    <p:extLst>
      <p:ext uri="{BB962C8B-B14F-4D97-AF65-F5344CB8AC3E}">
        <p14:creationId xmlns:p14="http://schemas.microsoft.com/office/powerpoint/2010/main" val="281142742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”Learn a classifier” for first two</a:t>
            </a:r>
          </a:p>
          <a:p>
            <a:r>
              <a:rPr lang="en-US" dirty="0"/>
              <a:t>Draw “More elaborate features for last”</a:t>
            </a:r>
          </a:p>
        </p:txBody>
      </p:sp>
    </p:spTree>
    <p:extLst>
      <p:ext uri="{BB962C8B-B14F-4D97-AF65-F5344CB8AC3E}">
        <p14:creationId xmlns:p14="http://schemas.microsoft.com/office/powerpoint/2010/main" val="723388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Write: score(</a:t>
            </a:r>
            <a:r>
              <a:rPr lang="en-US" dirty="0" err="1"/>
              <a:t>x_i</a:t>
            </a:r>
            <a:r>
              <a:rPr lang="en-US" dirty="0"/>
              <a:t>) = 2.7 (1) + 1.5 * 1  - 2.1 (1) = 2.1 -&gt; good</a:t>
            </a:r>
          </a:p>
          <a:p>
            <a:r>
              <a:rPr lang="en-US" dirty="0"/>
              <a:t>Write \hat{</a:t>
            </a:r>
            <a:r>
              <a:rPr lang="en-US" dirty="0" err="1"/>
              <a:t>y_i</a:t>
            </a:r>
            <a:r>
              <a:rPr lang="en-US" dirty="0"/>
              <a:t>} = +1</a:t>
            </a:r>
          </a:p>
        </p:txBody>
      </p:sp>
    </p:spTree>
    <p:extLst>
      <p:ext uri="{BB962C8B-B14F-4D97-AF65-F5344CB8AC3E}">
        <p14:creationId xmlns:p14="http://schemas.microsoft.com/office/powerpoint/2010/main" val="52616875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42989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90024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 userDrawn="1"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2918793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 dirty="0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017159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46702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25992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423357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50052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8895249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1426422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198700433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9321940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6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customXml" Target="../ink/ink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customXml" Target="../ink/ink10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3.xml"/><Relationship Id="rId3" Type="http://schemas.openxmlformats.org/officeDocument/2006/relationships/image" Target="../media/image101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2.xml"/><Relationship Id="rId5" Type="http://schemas.openxmlformats.org/officeDocument/2006/relationships/image" Target="../media/image19.png"/><Relationship Id="rId4" Type="http://schemas.openxmlformats.org/officeDocument/2006/relationships/customXml" Target="../ink/ink11.xml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5.xml"/><Relationship Id="rId7" Type="http://schemas.openxmlformats.org/officeDocument/2006/relationships/customXml" Target="../ink/ink14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20.png"/><Relationship Id="rId5" Type="http://schemas.openxmlformats.org/officeDocument/2006/relationships/image" Target="../media/image22.png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customXml" Target="../ink/ink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5.png"/><Relationship Id="rId4" Type="http://schemas.openxmlformats.org/officeDocument/2006/relationships/customXml" Target="../ink/ink16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1600.png"/><Relationship Id="rId7" Type="http://schemas.openxmlformats.org/officeDocument/2006/relationships/customXml" Target="../ink/ink17.xml"/><Relationship Id="rId2" Type="http://schemas.openxmlformats.org/officeDocument/2006/relationships/image" Target="../media/image15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00.png"/><Relationship Id="rId5" Type="http://schemas.openxmlformats.org/officeDocument/2006/relationships/image" Target="../media/image1800.png"/><Relationship Id="rId4" Type="http://schemas.openxmlformats.org/officeDocument/2006/relationships/image" Target="../media/image170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110.png"/><Relationship Id="rId7" Type="http://schemas.openxmlformats.org/officeDocument/2006/relationships/customXml" Target="../ink/ink19.xml"/><Relationship Id="rId2" Type="http://schemas.openxmlformats.org/officeDocument/2006/relationships/image" Target="../media/image20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410.png"/><Relationship Id="rId5" Type="http://schemas.openxmlformats.org/officeDocument/2006/relationships/image" Target="../media/image28.png"/><Relationship Id="rId4" Type="http://schemas.openxmlformats.org/officeDocument/2006/relationships/image" Target="../media/image2210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10.png"/><Relationship Id="rId3" Type="http://schemas.openxmlformats.org/officeDocument/2006/relationships/image" Target="../media/image2110.png"/><Relationship Id="rId7" Type="http://schemas.openxmlformats.org/officeDocument/2006/relationships/image" Target="../media/image2610.png"/><Relationship Id="rId2" Type="http://schemas.openxmlformats.org/officeDocument/2006/relationships/image" Target="../media/image200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0.png"/><Relationship Id="rId5" Type="http://schemas.openxmlformats.org/officeDocument/2006/relationships/image" Target="../media/image2410.png"/><Relationship Id="rId10" Type="http://schemas.openxmlformats.org/officeDocument/2006/relationships/image" Target="../media/image30.png"/><Relationship Id="rId4" Type="http://schemas.openxmlformats.org/officeDocument/2006/relationships/image" Target="../media/image2210.png"/><Relationship Id="rId9" Type="http://schemas.openxmlformats.org/officeDocument/2006/relationships/customXml" Target="../ink/ink2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customXml" Target="../ink/ink21.xml"/><Relationship Id="rId4" Type="http://schemas.openxmlformats.org/officeDocument/2006/relationships/image" Target="../media/image33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3" Type="http://schemas.openxmlformats.org/officeDocument/2006/relationships/image" Target="../media/image350.png"/><Relationship Id="rId7" Type="http://schemas.openxmlformats.org/officeDocument/2006/relationships/image" Target="../media/image39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0.png"/><Relationship Id="rId5" Type="http://schemas.openxmlformats.org/officeDocument/2006/relationships/image" Target="../media/image370.png"/><Relationship Id="rId10" Type="http://schemas.openxmlformats.org/officeDocument/2006/relationships/image" Target="../media/image35.png"/><Relationship Id="rId4" Type="http://schemas.openxmlformats.org/officeDocument/2006/relationships/image" Target="../media/image360.png"/><Relationship Id="rId9" Type="http://schemas.openxmlformats.org/officeDocument/2006/relationships/customXml" Target="../ink/ink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customXml" Target="../ink/ink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4.xml"/><Relationship Id="rId2" Type="http://schemas.openxmlformats.org/officeDocument/2006/relationships/image" Target="../media/image4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customXml" Target="../ink/ink25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1.png"/><Relationship Id="rId2" Type="http://schemas.openxmlformats.org/officeDocument/2006/relationships/customXml" Target="../ink/ink26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ustomXml" Target="../ink/ink27.xml"/><Relationship Id="rId2" Type="http://schemas.openxmlformats.org/officeDocument/2006/relationships/image" Target="../media/image4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customXml" Target="../ink/ink28.xml"/><Relationship Id="rId4" Type="http://schemas.openxmlformats.org/officeDocument/2006/relationships/image" Target="../media/image46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29.xm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30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440.png"/><Relationship Id="rId7" Type="http://schemas.openxmlformats.org/officeDocument/2006/relationships/customXml" Target="../ink/ink31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0.png"/><Relationship Id="rId5" Type="http://schemas.openxmlformats.org/officeDocument/2006/relationships/hyperlink" Target="https://en.wikipedia.org/wiki/Confusion_matrix" TargetMode="External"/><Relationship Id="rId4" Type="http://schemas.openxmlformats.org/officeDocument/2006/relationships/image" Target="../media/image45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customXml" Target="../ink/ink32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45.png"/><Relationship Id="rId5" Type="http://schemas.openxmlformats.org/officeDocument/2006/relationships/customXml" Target="../ink/ink33.xml"/><Relationship Id="rId4" Type="http://schemas.openxmlformats.org/officeDocument/2006/relationships/image" Target="../media/image2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46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customXml" Target="../ink/ink34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customXml" Target="../ink/ink2.xml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6.png"/><Relationship Id="rId13" Type="http://schemas.openxmlformats.org/officeDocument/2006/relationships/customXml" Target="../ink/ink40.xml"/><Relationship Id="rId3" Type="http://schemas.openxmlformats.org/officeDocument/2006/relationships/customXml" Target="../ink/ink35.xml"/><Relationship Id="rId7" Type="http://schemas.openxmlformats.org/officeDocument/2006/relationships/customXml" Target="../ink/ink37.xml"/><Relationship Id="rId12" Type="http://schemas.openxmlformats.org/officeDocument/2006/relationships/image" Target="../media/image318.png"/><Relationship Id="rId2" Type="http://schemas.openxmlformats.org/officeDocument/2006/relationships/notesSlide" Target="../notesSlides/notesSlide18.xml"/><Relationship Id="rId16" Type="http://schemas.openxmlformats.org/officeDocument/2006/relationships/image" Target="../media/image4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5.png"/><Relationship Id="rId11" Type="http://schemas.openxmlformats.org/officeDocument/2006/relationships/customXml" Target="../ink/ink39.xml"/><Relationship Id="rId5" Type="http://schemas.openxmlformats.org/officeDocument/2006/relationships/customXml" Target="../ink/ink36.xml"/><Relationship Id="rId15" Type="http://schemas.openxmlformats.org/officeDocument/2006/relationships/customXml" Target="../ink/ink41.xml"/><Relationship Id="rId10" Type="http://schemas.openxmlformats.org/officeDocument/2006/relationships/image" Target="../media/image317.png"/><Relationship Id="rId4" Type="http://schemas.openxmlformats.org/officeDocument/2006/relationships/image" Target="../media/image314.png"/><Relationship Id="rId9" Type="http://schemas.openxmlformats.org/officeDocument/2006/relationships/customXml" Target="../ink/ink38.xml"/><Relationship Id="rId14" Type="http://schemas.openxmlformats.org/officeDocument/2006/relationships/image" Target="../media/image319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customXml" Target="../ink/ink42.xml"/><Relationship Id="rId2" Type="http://schemas.openxmlformats.org/officeDocument/2006/relationships/image" Target="../media/image49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50.emf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customXml" Target="../ink/ink43.xml"/><Relationship Id="rId2" Type="http://schemas.openxmlformats.org/officeDocument/2006/relationships/image" Target="../media/image47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0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customXml" Target="../ink/ink4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0.png"/><Relationship Id="rId3" Type="http://schemas.openxmlformats.org/officeDocument/2006/relationships/image" Target="../media/image7.png"/><Relationship Id="rId7" Type="http://schemas.openxmlformats.org/officeDocument/2006/relationships/customXml" Target="../ink/ink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.png"/><Relationship Id="rId5" Type="http://schemas.openxmlformats.org/officeDocument/2006/relationships/image" Target="../media/image9.png"/><Relationship Id="rId10" Type="http://schemas.openxmlformats.org/officeDocument/2006/relationships/image" Target="../media/image10.png"/><Relationship Id="rId4" Type="http://schemas.openxmlformats.org/officeDocument/2006/relationships/image" Target="../media/image8.png"/><Relationship Id="rId9" Type="http://schemas.openxmlformats.org/officeDocument/2006/relationships/customXml" Target="../ink/ink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png"/><Relationship Id="rId5" Type="http://schemas.openxmlformats.org/officeDocument/2006/relationships/customXml" Target="../ink/ink5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customXml" Target="../ink/ink7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.png"/><Relationship Id="rId4" Type="http://schemas.openxmlformats.org/officeDocument/2006/relationships/customXml" Target="../ink/ink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Classification</a:t>
            </a:r>
            <a:br>
              <a:rPr lang="en" sz="1800" dirty="0"/>
            </a:br>
            <a:br>
              <a:rPr lang="en" sz="1800" dirty="0"/>
            </a:br>
            <a:r>
              <a:rPr lang="en" sz="1100" dirty="0"/>
              <a:t>Pemi Nguyen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-US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April 11, 2022</a:t>
            </a:r>
            <a:br>
              <a:rPr lang="en-US" sz="1000" dirty="0"/>
            </a:br>
            <a:br>
              <a:rPr lang="en-US" sz="1000" dirty="0"/>
            </a:br>
            <a:r>
              <a:rPr lang="en-US" sz="1000" dirty="0"/>
              <a:t>Slides by Hunter Schafer</a:t>
            </a:r>
            <a:endParaRPr sz="1000" dirty="0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9978E-FD32-CA45-8B32-9C50BECB6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Limitations of Implementation 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9AB157C-266C-AF4B-BD11-F891FC8DA35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do we get list of positive/negative words?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Words have different degrees of sentiment.</a:t>
                </a:r>
              </a:p>
              <a:p>
                <a:pPr lvl="1"/>
                <a:r>
                  <a:rPr lang="en-US" dirty="0"/>
                  <a:t>Great &gt; Good</a:t>
                </a:r>
              </a:p>
              <a:p>
                <a:pPr lvl="1"/>
                <a:r>
                  <a:rPr lang="en-US" dirty="0"/>
                  <a:t>How can we weigh them differently?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Single words are not enough sometimes…</a:t>
                </a:r>
              </a:p>
              <a:p>
                <a:pPr lvl="1"/>
                <a:r>
                  <a:rPr lang="en-US" dirty="0"/>
                  <a:t>“Good”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Positive</a:t>
                </a:r>
              </a:p>
              <a:p>
                <a:pPr lvl="1"/>
                <a:r>
                  <a:rPr lang="en-US" dirty="0"/>
                  <a:t>“Not Good”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→</m:t>
                    </m:r>
                  </m:oMath>
                </a14:m>
                <a:r>
                  <a:rPr lang="en-US" dirty="0"/>
                  <a:t> Negative 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9AB157C-266C-AF4B-BD11-F891FC8DA35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F0CE8-C9A7-744D-9CEB-1F57BB567B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56E6A30-9D6C-43C5-99BC-68760AE80ECD}"/>
                  </a:ext>
                </a:extLst>
              </p14:cNvPr>
              <p14:cNvContentPartPr/>
              <p14:nvPr/>
            </p14:nvContentPartPr>
            <p14:xfrm>
              <a:off x="3335760" y="1588320"/>
              <a:ext cx="5587560" cy="30981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56E6A30-9D6C-43C5-99BC-68760AE80EC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26400" y="1578960"/>
                <a:ext cx="5606280" cy="3116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021075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b="1" dirty="0"/>
              <a:t>Implementation 2:</a:t>
            </a:r>
            <a:br>
              <a:rPr lang="en-US" sz="1700" dirty="0"/>
            </a:br>
            <a:r>
              <a:rPr lang="en-US" sz="1700" dirty="0"/>
              <a:t>Linear Classifier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1FEB9F2-508D-FF40-97BD-9BDD84A0E7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Idea</a:t>
            </a:r>
            <a:r>
              <a:rPr lang="en-US" dirty="0"/>
              <a:t>: </a:t>
            </a:r>
            <a:r>
              <a:rPr lang="en-US" dirty="0">
                <a:solidFill>
                  <a:schemeClr val="bg2">
                    <a:lumMod val="75000"/>
                  </a:schemeClr>
                </a:solidFill>
              </a:rPr>
              <a:t>Use</a:t>
            </a:r>
            <a:r>
              <a:rPr lang="en-US" dirty="0"/>
              <a:t> labelled training data to learn a weight for each word. Use weights to score a sentence.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1E84E34-BC08-0747-BF3C-56C85231F64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16032745"/>
              </p:ext>
            </p:extLst>
          </p:nvPr>
        </p:nvGraphicFramePr>
        <p:xfrm>
          <a:off x="3090623" y="1412291"/>
          <a:ext cx="5427319" cy="333756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2629218">
                  <a:extLst>
                    <a:ext uri="{9D8B030D-6E8A-4147-A177-3AD203B41FA5}">
                      <a16:colId xmlns:a16="http://schemas.microsoft.com/office/drawing/2014/main" val="4004187701"/>
                    </a:ext>
                  </a:extLst>
                </a:gridCol>
                <a:gridCol w="2798101">
                  <a:extLst>
                    <a:ext uri="{9D8B030D-6E8A-4147-A177-3AD203B41FA5}">
                      <a16:colId xmlns:a16="http://schemas.microsoft.com/office/drawing/2014/main" val="4186257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91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009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great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25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awesome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84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663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terrible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-2.1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707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awful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1231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restaurant, the, we, where, 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335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93206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63C7061-DE39-4A3F-97C9-EE956630ABFC}"/>
                  </a:ext>
                </a:extLst>
              </p14:cNvPr>
              <p14:cNvContentPartPr/>
              <p14:nvPr/>
            </p14:nvContentPartPr>
            <p14:xfrm>
              <a:off x="5514840" y="1795680"/>
              <a:ext cx="2142720" cy="26319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63C7061-DE39-4A3F-97C9-EE956630ABF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05480" y="1786320"/>
                <a:ext cx="2161440" cy="2650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21041666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007474-8F23-374F-9512-2C3ACE3AE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Score a Sentence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CEFE852-7FC2-E841-8598-081568E109C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5647765" y="575500"/>
                <a:ext cx="3457719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:</a:t>
                </a:r>
              </a:p>
              <a:p>
                <a:pPr marL="139700" indent="0">
                  <a:buNone/>
                </a:pPr>
                <a:r>
                  <a:rPr lang="en-US" dirty="0"/>
                  <a:t>“Sushi was </a:t>
                </a:r>
                <a:r>
                  <a:rPr lang="en-US" b="1" dirty="0"/>
                  <a:t>awesome</a:t>
                </a:r>
                <a:r>
                  <a:rPr lang="en-US" dirty="0"/>
                  <a:t>, the food was </a:t>
                </a:r>
                <a:r>
                  <a:rPr lang="en-US" b="1" dirty="0"/>
                  <a:t>great</a:t>
                </a:r>
                <a:r>
                  <a:rPr lang="en-US" dirty="0"/>
                  <a:t>, but the service was </a:t>
                </a:r>
                <a:r>
                  <a:rPr lang="en-US" b="1" dirty="0"/>
                  <a:t>terrible</a:t>
                </a:r>
                <a:r>
                  <a:rPr lang="en-US" dirty="0"/>
                  <a:t>”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CEFE852-7FC2-E841-8598-081568E109C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5647765" y="575500"/>
                <a:ext cx="3457719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02532C-E198-A544-B697-BB45FCC122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EAEB7689-4C0A-B841-9786-823DED734D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87927250"/>
              </p:ext>
            </p:extLst>
          </p:nvPr>
        </p:nvGraphicFramePr>
        <p:xfrm>
          <a:off x="3084712" y="587000"/>
          <a:ext cx="2444720" cy="348488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530319">
                  <a:extLst>
                    <a:ext uri="{9D8B030D-6E8A-4147-A177-3AD203B41FA5}">
                      <a16:colId xmlns:a16="http://schemas.microsoft.com/office/drawing/2014/main" val="4004187701"/>
                    </a:ext>
                  </a:extLst>
                </a:gridCol>
                <a:gridCol w="914401">
                  <a:extLst>
                    <a:ext uri="{9D8B030D-6E8A-4147-A177-3AD203B41FA5}">
                      <a16:colId xmlns:a16="http://schemas.microsoft.com/office/drawing/2014/main" val="4186257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91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009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great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25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awesome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84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663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terrible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-2.1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707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awful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1231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restaurant, the, we, where, 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335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932067"/>
                  </a:ext>
                </a:extLst>
              </a:tr>
            </a:tbl>
          </a:graphicData>
        </a:graphic>
      </p:graphicFrame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D65281FC-6EE4-DA43-8548-5C39E51D53C8}"/>
              </a:ext>
            </a:extLst>
          </p:cNvPr>
          <p:cNvSpPr txBox="1">
            <a:spLocks/>
          </p:cNvSpPr>
          <p:nvPr/>
        </p:nvSpPr>
        <p:spPr>
          <a:xfrm>
            <a:off x="2843140" y="4214041"/>
            <a:ext cx="5713644" cy="8782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 dirty="0"/>
              <a:t>Linear classifier, because output is linear weighted sum of inputs.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Will learn how to learn weights soon! </a:t>
            </a:r>
          </a:p>
          <a:p>
            <a:pPr marL="139700" indent="0">
              <a:buFont typeface="Nunito Sans"/>
              <a:buNone/>
            </a:pPr>
            <a:endParaRPr lang="en-US" dirty="0"/>
          </a:p>
          <a:p>
            <a:pPr marL="139700" indent="0">
              <a:buFont typeface="Nunito Sans"/>
              <a:buNone/>
            </a:pP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35F700E-EBDB-4E6F-A03A-0D702793992C}"/>
                  </a:ext>
                </a:extLst>
              </p14:cNvPr>
              <p14:cNvContentPartPr/>
              <p14:nvPr/>
            </p14:nvContentPartPr>
            <p14:xfrm>
              <a:off x="6270480" y="2178360"/>
              <a:ext cx="690840" cy="1041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35F700E-EBDB-4E6F-A03A-0D702793992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54640" y="2115000"/>
                <a:ext cx="722160" cy="1168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894A2F6F-2924-4EAC-81A4-39C3185C9850}"/>
                  </a:ext>
                </a:extLst>
              </p14:cNvPr>
              <p14:cNvContentPartPr/>
              <p14:nvPr/>
            </p14:nvContentPartPr>
            <p14:xfrm>
              <a:off x="6989400" y="2066760"/>
              <a:ext cx="410760" cy="91476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894A2F6F-2924-4EAC-81A4-39C3185C985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973560" y="2003400"/>
                <a:ext cx="442080" cy="10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4A837691-8381-4296-896A-29EA73A8969B}"/>
                  </a:ext>
                </a:extLst>
              </p14:cNvPr>
              <p14:cNvContentPartPr/>
              <p14:nvPr/>
            </p14:nvContentPartPr>
            <p14:xfrm>
              <a:off x="5776920" y="652680"/>
              <a:ext cx="2823480" cy="295200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4A837691-8381-4296-896A-29EA73A8969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767560" y="643320"/>
                <a:ext cx="2842200" cy="2970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134793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2EDF9F94-FFAA-7F47-9A5D-8C2CACBDD6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72608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What is the score of this sentence?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2F6EAA-24A3-B241-A9FC-8255F55468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FA1F0C-13AB-E14E-A37D-B5B0E921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6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5BEF6C42-CDFE-FD4F-A168-7BD99F31086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103.179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154799" y="4149055"/>
            <a:ext cx="1504060" cy="84603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 Placeholder 2">
                <a:extLst>
                  <a:ext uri="{FF2B5EF4-FFF2-40B4-BE49-F238E27FC236}">
                    <a16:creationId xmlns:a16="http://schemas.microsoft.com/office/drawing/2014/main" id="{DE2F32C9-64D7-6946-8757-081566035E1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647765" y="996739"/>
                <a:ext cx="3457719" cy="39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 eaLnBrk="1" hangingPunct="1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: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/>
                  <a:t>“Sushi was </a:t>
                </a:r>
                <a:r>
                  <a:rPr lang="en-US" b="1" dirty="0"/>
                  <a:t>awful</a:t>
                </a:r>
                <a:r>
                  <a:rPr lang="en-US" dirty="0"/>
                  <a:t>, but the food was </a:t>
                </a:r>
                <a:r>
                  <a:rPr lang="en-US" b="1" dirty="0"/>
                  <a:t>great</a:t>
                </a:r>
                <a:r>
                  <a:rPr lang="en-US" dirty="0"/>
                  <a:t>, and the service was </a:t>
                </a:r>
                <a:r>
                  <a:rPr lang="en-US" b="1" dirty="0"/>
                  <a:t>great </a:t>
                </a:r>
                <a:r>
                  <a:rPr lang="en-US" dirty="0"/>
                  <a:t>as well”.</a:t>
                </a:r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46" name="Text Placeholder 2">
                <a:extLst>
                  <a:ext uri="{FF2B5EF4-FFF2-40B4-BE49-F238E27FC236}">
                    <a16:creationId xmlns:a16="http://schemas.microsoft.com/office/drawing/2014/main" id="{DE2F32C9-64D7-6946-8757-081566035E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47765" y="996739"/>
                <a:ext cx="3457719" cy="398100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67" name="Table 66">
            <a:extLst>
              <a:ext uri="{FF2B5EF4-FFF2-40B4-BE49-F238E27FC236}">
                <a16:creationId xmlns:a16="http://schemas.microsoft.com/office/drawing/2014/main" id="{D21FECCE-19E5-E942-89D9-F74CBA5C1B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028076"/>
              </p:ext>
            </p:extLst>
          </p:nvPr>
        </p:nvGraphicFramePr>
        <p:xfrm>
          <a:off x="3084712" y="1008239"/>
          <a:ext cx="2444720" cy="348488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530319">
                  <a:extLst>
                    <a:ext uri="{9D8B030D-6E8A-4147-A177-3AD203B41FA5}">
                      <a16:colId xmlns:a16="http://schemas.microsoft.com/office/drawing/2014/main" val="4004187701"/>
                    </a:ext>
                  </a:extLst>
                </a:gridCol>
                <a:gridCol w="914401">
                  <a:extLst>
                    <a:ext uri="{9D8B030D-6E8A-4147-A177-3AD203B41FA5}">
                      <a16:colId xmlns:a16="http://schemas.microsoft.com/office/drawing/2014/main" val="41862571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Word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Weight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319144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good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000095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great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1.5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053250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awesome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2.7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788460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-1.0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896638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terrible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-2.1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40707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awful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-3.3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6123138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restaurant, the, we, where, 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0.0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383353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932067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E916670-3327-48F7-8CC5-45571E0E9513}"/>
                  </a:ext>
                </a:extLst>
              </p14:cNvPr>
              <p14:cNvContentPartPr/>
              <p14:nvPr/>
            </p14:nvContentPartPr>
            <p14:xfrm>
              <a:off x="4542480" y="1741320"/>
              <a:ext cx="4345560" cy="2085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E916670-3327-48F7-8CC5-45571E0E951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533120" y="1731960"/>
                <a:ext cx="4364280" cy="2104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5055732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b="1" dirty="0"/>
              <a:t>Implementation 2:</a:t>
            </a:r>
            <a:br>
              <a:rPr lang="en-US" sz="1700" dirty="0"/>
            </a:br>
            <a:r>
              <a:rPr lang="en-US" sz="1700" dirty="0"/>
              <a:t>Linear Classifier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</a:t>
                </a:r>
                <a:r>
                  <a:rPr lang="en-US" dirty="0">
                    <a:solidFill>
                      <a:schemeClr val="bg2">
                        <a:lumMod val="75000"/>
                      </a:schemeClr>
                    </a:solidFill>
                  </a:rPr>
                  <a:t>Use</a:t>
                </a:r>
                <a:r>
                  <a:rPr lang="en-US" dirty="0"/>
                  <a:t> labelled training data to learn a weight for each word. Use weights to score a sentence. </a:t>
                </a:r>
              </a:p>
              <a:p>
                <a:r>
                  <a:rPr lang="en-US" dirty="0"/>
                  <a:t>See last slide for example weights and scoring.</a:t>
                </a: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Linear Classifier </a:t>
                </a:r>
              </a:p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: Sentence from review</a:t>
                </a:r>
              </a:p>
              <a:p>
                <a:r>
                  <a:rPr lang="en-US" dirty="0"/>
                  <a:t>Compute S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S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44FFF85-753E-4953-9556-8B4736CEDE42}"/>
                  </a:ext>
                </a:extLst>
              </p14:cNvPr>
              <p14:cNvContentPartPr/>
              <p14:nvPr/>
            </p14:nvContentPartPr>
            <p14:xfrm>
              <a:off x="3480480" y="2789640"/>
              <a:ext cx="3353040" cy="20350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44FFF85-753E-4953-9556-8B4736CEDE4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71120" y="2780280"/>
                <a:ext cx="3371760" cy="2053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16527640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45C28D-9758-B54C-A400-586EF1447F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Linear Classifier Notation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5C5A8AC-1608-6848-A42A-BBAD45A96BC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Model</a:t>
                </a:r>
                <a:r>
                  <a:rPr lang="en-US" dirty="0"/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𝑠𝑖𝑔𝑛</m:t>
                    </m:r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𝑆𝑐𝑜𝑟𝑒</m:t>
                        </m:r>
                        <m:d>
                          <m:d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p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sup>
                            </m:sSup>
                          </m:e>
                        </m:d>
                      </m:e>
                    </m:d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 … 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b="0" dirty="0"/>
              </a:p>
              <a:p>
                <a:pPr marL="139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br>
                  <a:rPr lang="en-US" b="0" dirty="0"/>
                </a:br>
                <a:r>
                  <a:rPr lang="en-US" b="0" dirty="0"/>
                  <a:t>                 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=0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h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sSup>
                          <m:sSup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nary>
                  </m:oMath>
                </a14:m>
                <a:endParaRPr lang="en-US" b="0" dirty="0"/>
              </a:p>
              <a:p>
                <a:pPr marL="139700" indent="0">
                  <a:lnSpc>
                    <a:spcPct val="100000"/>
                  </a:lnSpc>
                  <a:spcBef>
                    <a:spcPts val="0"/>
                  </a:spcBef>
                  <a:buNone/>
                </a:pPr>
                <a:br>
                  <a:rPr lang="en-US" b="0" dirty="0"/>
                </a:br>
                <a:r>
                  <a:rPr lang="en-US" b="0" dirty="0"/>
                  <a:t>	  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We will also use the notation </a:t>
                </a:r>
              </a:p>
              <a:p>
                <a:pPr marL="139700" indent="0">
                  <a:buNone/>
                </a:pPr>
                <a:r>
                  <a:rPr lang="en-US" dirty="0"/>
                  <a:t>	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acc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p>
                          <m:sSup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p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(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)</m:t>
                            </m:r>
                          </m:sup>
                        </m:sSup>
                      </m:e>
                    </m:d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	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𝑠𝑖𝑔𝑛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𝑠</m:t>
                            </m:r>
                          </m:e>
                        </m:acc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5C5A8AC-1608-6848-A42A-BBAD45A96BC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B323BF-DD12-A14A-BB3C-237F908C298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521D8F3-F1B9-407C-8D1D-8B16D32A642A}"/>
                  </a:ext>
                </a:extLst>
              </p14:cNvPr>
              <p14:cNvContentPartPr/>
              <p14:nvPr/>
            </p14:nvContentPartPr>
            <p14:xfrm>
              <a:off x="3535560" y="1171800"/>
              <a:ext cx="4465800" cy="29829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521D8F3-F1B9-407C-8D1D-8B16D32A642A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26200" y="1162440"/>
                <a:ext cx="4484520" cy="3001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30773388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0A78-18BA-FE4D-8D8C-1197661A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08369E-0784-504F-915A-99BB69800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Consider if only two words had non-zero coefficients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68161-4C5D-4B4A-A21C-371CAE702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3025990"/>
                  </p:ext>
                </p:extLst>
              </p:nvPr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3025990"/>
                  </p:ext>
                </p:extLst>
              </p:nvPr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106897" r="-69149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200000" r="-69149" b="-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85106" t="-310345" r="-69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/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blipFill>
                <a:blip r:embed="rId3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Freeform 25">
            <a:extLst>
              <a:ext uri="{FF2B5EF4-FFF2-40B4-BE49-F238E27FC236}">
                <a16:creationId xmlns:a16="http://schemas.microsoft.com/office/drawing/2014/main" id="{09F15342-CB56-094A-A7FA-A880B83536DB}"/>
              </a:ext>
            </a:extLst>
          </p:cNvPr>
          <p:cNvSpPr/>
          <p:nvPr/>
        </p:nvSpPr>
        <p:spPr>
          <a:xfrm>
            <a:off x="3980327" y="2809868"/>
            <a:ext cx="2420783" cy="2074105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CEB23CC-04D2-1D49-965A-7ADA53EDD2BA}"/>
              </a:ext>
            </a:extLst>
          </p:cNvPr>
          <p:cNvSpPr/>
          <p:nvPr/>
        </p:nvSpPr>
        <p:spPr>
          <a:xfrm rot="10800000">
            <a:off x="3980328" y="2809874"/>
            <a:ext cx="2420784" cy="209465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88049D46-6924-3340-8ED9-D3953FEFEB8B}"/>
              </a:ext>
            </a:extLst>
          </p:cNvPr>
          <p:cNvSpPr/>
          <p:nvPr/>
        </p:nvSpPr>
        <p:spPr>
          <a:xfrm flipH="1">
            <a:off x="3937299" y="2732442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/>
              <p:nvPr/>
            </p:nvSpPr>
            <p:spPr>
              <a:xfrm rot="16200000">
                <a:off x="2555380" y="3456356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555380" y="3456356"/>
                <a:ext cx="2613815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/>
              <p:nvPr/>
            </p:nvSpPr>
            <p:spPr>
              <a:xfrm>
                <a:off x="3862288" y="4936634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62288" y="4936634"/>
                <a:ext cx="2613815" cy="307777"/>
              </a:xfrm>
              <a:prstGeom prst="rect">
                <a:avLst/>
              </a:prstGeom>
              <a:blipFill>
                <a:blip r:embed="rId5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FECB37E0-F439-E64D-AFB0-1CFB7BC6EF38}"/>
              </a:ext>
            </a:extLst>
          </p:cNvPr>
          <p:cNvSpPr/>
          <p:nvPr/>
        </p:nvSpPr>
        <p:spPr>
          <a:xfrm>
            <a:off x="3937299" y="310545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6DFCFC-B59C-F44F-982D-7BB32A90D7F3}"/>
              </a:ext>
            </a:extLst>
          </p:cNvPr>
          <p:cNvSpPr/>
          <p:nvPr/>
        </p:nvSpPr>
        <p:spPr>
          <a:xfrm>
            <a:off x="4325370" y="3742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C0D04D-CAE2-C640-8555-0526634D75BE}"/>
              </a:ext>
            </a:extLst>
          </p:cNvPr>
          <p:cNvSpPr/>
          <p:nvPr/>
        </p:nvSpPr>
        <p:spPr>
          <a:xfrm>
            <a:off x="4592582" y="374347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6AEDB9-58B0-1F49-A58B-EBD4542B81BA}"/>
              </a:ext>
            </a:extLst>
          </p:cNvPr>
          <p:cNvSpPr/>
          <p:nvPr/>
        </p:nvSpPr>
        <p:spPr>
          <a:xfrm>
            <a:off x="4592582" y="33937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2CA9F7-94FA-4D40-9C8A-B4D6635EBE11}"/>
              </a:ext>
            </a:extLst>
          </p:cNvPr>
          <p:cNvSpPr/>
          <p:nvPr/>
        </p:nvSpPr>
        <p:spPr>
          <a:xfrm>
            <a:off x="4987937" y="310518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C23819B-84D0-B34D-8393-D2D9D0C5F392}"/>
              </a:ext>
            </a:extLst>
          </p:cNvPr>
          <p:cNvSpPr/>
          <p:nvPr/>
        </p:nvSpPr>
        <p:spPr>
          <a:xfrm>
            <a:off x="4592582" y="44649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52B429-BE15-A349-8646-443CA03FAFFF}"/>
              </a:ext>
            </a:extLst>
          </p:cNvPr>
          <p:cNvSpPr/>
          <p:nvPr/>
        </p:nvSpPr>
        <p:spPr>
          <a:xfrm>
            <a:off x="5329272" y="41533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4B7E53-3F5B-3643-9E08-5DA56E845161}"/>
              </a:ext>
            </a:extLst>
          </p:cNvPr>
          <p:cNvSpPr/>
          <p:nvPr/>
        </p:nvSpPr>
        <p:spPr>
          <a:xfrm>
            <a:off x="5328739" y="4458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9F08BA5-1662-D743-944D-F76DC3EAA9EE}"/>
              </a:ext>
            </a:extLst>
          </p:cNvPr>
          <p:cNvSpPr/>
          <p:nvPr/>
        </p:nvSpPr>
        <p:spPr>
          <a:xfrm>
            <a:off x="4987937" y="482739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D85176-4CE8-B34A-BBD3-582301E945B9}"/>
              </a:ext>
            </a:extLst>
          </p:cNvPr>
          <p:cNvSpPr/>
          <p:nvPr/>
        </p:nvSpPr>
        <p:spPr>
          <a:xfrm>
            <a:off x="5705773" y="415336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4F3FED-5C7D-4D4B-A16F-B55DF260413E}"/>
              </a:ext>
            </a:extLst>
          </p:cNvPr>
          <p:cNvSpPr/>
          <p:nvPr/>
        </p:nvSpPr>
        <p:spPr>
          <a:xfrm>
            <a:off x="4592582" y="4458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260045-AC80-E84E-B2AF-B7821AD110BB}"/>
              </a:ext>
            </a:extLst>
          </p:cNvPr>
          <p:cNvCxnSpPr>
            <a:cxnSpLocks/>
          </p:cNvCxnSpPr>
          <p:nvPr/>
        </p:nvCxnSpPr>
        <p:spPr>
          <a:xfrm flipV="1">
            <a:off x="3980329" y="2809874"/>
            <a:ext cx="2420783" cy="20946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/>
              <p:nvPr/>
            </p:nvSpPr>
            <p:spPr>
              <a:xfrm rot="19050726">
                <a:off x="4043162" y="3591998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4043162" y="3591998"/>
                <a:ext cx="2273315" cy="2616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5591F6FD-E3C0-0047-946C-FC83EE2B1E52}"/>
              </a:ext>
            </a:extLst>
          </p:cNvPr>
          <p:cNvSpPr/>
          <p:nvPr/>
        </p:nvSpPr>
        <p:spPr>
          <a:xfrm>
            <a:off x="3266574" y="2638406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9920D1B-1C66-0646-88FC-88D94104F225}"/>
              </a:ext>
            </a:extLst>
          </p:cNvPr>
          <p:cNvSpPr/>
          <p:nvPr/>
        </p:nvSpPr>
        <p:spPr>
          <a:xfrm>
            <a:off x="6476103" y="4760444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23CF4C01-E1AC-4F3B-8C68-857F6721FBEE}"/>
                  </a:ext>
                </a:extLst>
              </p14:cNvPr>
              <p14:cNvContentPartPr/>
              <p14:nvPr/>
            </p14:nvContentPartPr>
            <p14:xfrm>
              <a:off x="5682600" y="1454400"/>
              <a:ext cx="3075840" cy="315864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23CF4C01-E1AC-4F3B-8C68-857F6721FBE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73240" y="1445040"/>
                <a:ext cx="3094560" cy="317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757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6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906B28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7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285A83"/>
                                      </p:to>
                                    </p:animClr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9" grpId="0" animBg="1"/>
      <p:bldP spid="2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99978E-FD32-CA45-8B32-9C50BECB6E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Limitations of Implementation 2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AB157C-266C-AF4B-BD11-F891FC8DA3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Words are not single on their own, but depend on surrounding contexts:</a:t>
            </a:r>
          </a:p>
          <a:p>
            <a:r>
              <a:rPr lang="en-US" dirty="0"/>
              <a:t>“Not not good” -&gt; positive</a:t>
            </a:r>
          </a:p>
          <a:p>
            <a:r>
              <a:rPr lang="en-US" dirty="0"/>
              <a:t>A bit sad -&gt; negative (but not low negative score)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Linear classifier can’t learn complex models well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AF0CE8-C9A7-744D-9CEB-1F57BB567B6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BDD527B-1106-4476-B593-88738B1D8ECC}"/>
                  </a:ext>
                </a:extLst>
              </p14:cNvPr>
              <p14:cNvContentPartPr/>
              <p14:nvPr/>
            </p14:nvContentPartPr>
            <p14:xfrm>
              <a:off x="5824440" y="1637280"/>
              <a:ext cx="203400" cy="1994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BDD527B-1106-4476-B593-88738B1D8EC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815080" y="1627920"/>
                <a:ext cx="222120" cy="218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380712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0A78-18BA-FE4D-8D8C-1197661A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68161-4C5D-4B4A-A21C-371CAE702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09F15342-CB56-094A-A7FA-A880B83536DB}"/>
              </a:ext>
            </a:extLst>
          </p:cNvPr>
          <p:cNvSpPr/>
          <p:nvPr/>
        </p:nvSpPr>
        <p:spPr>
          <a:xfrm>
            <a:off x="3012141" y="1539671"/>
            <a:ext cx="2420283" cy="207650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CEB23CC-04D2-1D49-965A-7ADA53EDD2BA}"/>
              </a:ext>
            </a:extLst>
          </p:cNvPr>
          <p:cNvSpPr/>
          <p:nvPr/>
        </p:nvSpPr>
        <p:spPr>
          <a:xfrm rot="10800000">
            <a:off x="3012138" y="1560229"/>
            <a:ext cx="2420283" cy="2076503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88049D46-6924-3340-8ED9-D3953FEFEB8B}"/>
              </a:ext>
            </a:extLst>
          </p:cNvPr>
          <p:cNvSpPr/>
          <p:nvPr/>
        </p:nvSpPr>
        <p:spPr>
          <a:xfrm flipH="1">
            <a:off x="2969111" y="1464645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/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  <a:blipFill>
                <a:blip r:embed="rId2"/>
                <a:stretch>
                  <a:fillRect b="-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/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  <a:blipFill>
                <a:blip r:embed="rId3"/>
                <a:stretch>
                  <a:fillRect l="-971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FECB37E0-F439-E64D-AFB0-1CFB7BC6EF38}"/>
              </a:ext>
            </a:extLst>
          </p:cNvPr>
          <p:cNvSpPr/>
          <p:nvPr/>
        </p:nvSpPr>
        <p:spPr>
          <a:xfrm>
            <a:off x="2969111" y="18376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6DFCFC-B59C-F44F-982D-7BB32A90D7F3}"/>
              </a:ext>
            </a:extLst>
          </p:cNvPr>
          <p:cNvSpPr/>
          <p:nvPr/>
        </p:nvSpPr>
        <p:spPr>
          <a:xfrm>
            <a:off x="3357182" y="2474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C0D04D-CAE2-C640-8555-0526634D75BE}"/>
              </a:ext>
            </a:extLst>
          </p:cNvPr>
          <p:cNvSpPr/>
          <p:nvPr/>
        </p:nvSpPr>
        <p:spPr>
          <a:xfrm>
            <a:off x="3624394" y="247567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6AEDB9-58B0-1F49-A58B-EBD4542B81BA}"/>
              </a:ext>
            </a:extLst>
          </p:cNvPr>
          <p:cNvSpPr/>
          <p:nvPr/>
        </p:nvSpPr>
        <p:spPr>
          <a:xfrm>
            <a:off x="3624394" y="212594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2CA9F7-94FA-4D40-9C8A-B4D6635EBE11}"/>
              </a:ext>
            </a:extLst>
          </p:cNvPr>
          <p:cNvSpPr/>
          <p:nvPr/>
        </p:nvSpPr>
        <p:spPr>
          <a:xfrm>
            <a:off x="4019749" y="183739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C23819B-84D0-B34D-8393-D2D9D0C5F392}"/>
              </a:ext>
            </a:extLst>
          </p:cNvPr>
          <p:cNvSpPr/>
          <p:nvPr/>
        </p:nvSpPr>
        <p:spPr>
          <a:xfrm>
            <a:off x="3624394" y="31971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52B429-BE15-A349-8646-443CA03FAFFF}"/>
              </a:ext>
            </a:extLst>
          </p:cNvPr>
          <p:cNvSpPr/>
          <p:nvPr/>
        </p:nvSpPr>
        <p:spPr>
          <a:xfrm>
            <a:off x="4361084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4B7E53-3F5B-3643-9E08-5DA56E845161}"/>
              </a:ext>
            </a:extLst>
          </p:cNvPr>
          <p:cNvSpPr/>
          <p:nvPr/>
        </p:nvSpPr>
        <p:spPr>
          <a:xfrm>
            <a:off x="4360551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9F08BA5-1662-D743-944D-F76DC3EAA9EE}"/>
              </a:ext>
            </a:extLst>
          </p:cNvPr>
          <p:cNvSpPr/>
          <p:nvPr/>
        </p:nvSpPr>
        <p:spPr>
          <a:xfrm>
            <a:off x="4019749" y="35596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D85176-4CE8-B34A-BBD3-582301E945B9}"/>
              </a:ext>
            </a:extLst>
          </p:cNvPr>
          <p:cNvSpPr/>
          <p:nvPr/>
        </p:nvSpPr>
        <p:spPr>
          <a:xfrm>
            <a:off x="4737585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4F3FED-5C7D-4D4B-A16F-B55DF260413E}"/>
              </a:ext>
            </a:extLst>
          </p:cNvPr>
          <p:cNvSpPr/>
          <p:nvPr/>
        </p:nvSpPr>
        <p:spPr>
          <a:xfrm>
            <a:off x="3624394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260045-AC80-E84E-B2AF-B7821AD110BB}"/>
              </a:ext>
            </a:extLst>
          </p:cNvPr>
          <p:cNvCxnSpPr>
            <a:cxnSpLocks/>
            <a:endCxn id="26" idx="2"/>
          </p:cNvCxnSpPr>
          <p:nvPr/>
        </p:nvCxnSpPr>
        <p:spPr>
          <a:xfrm flipV="1">
            <a:off x="3012141" y="1550212"/>
            <a:ext cx="2420283" cy="2086524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/>
              <p:nvPr/>
            </p:nvSpPr>
            <p:spPr>
              <a:xfrm rot="19050726">
                <a:off x="3074974" y="2324201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3074974" y="2324201"/>
                <a:ext cx="2273315" cy="2616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>
            <a:extLst>
              <a:ext uri="{FF2B5EF4-FFF2-40B4-BE49-F238E27FC236}">
                <a16:creationId xmlns:a16="http://schemas.microsoft.com/office/drawing/2014/main" id="{F9A909BB-BA71-4844-A8BF-3166C8D550D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-6272" b="712"/>
          <a:stretch/>
        </p:blipFill>
        <p:spPr>
          <a:xfrm>
            <a:off x="5872838" y="1278163"/>
            <a:ext cx="3036712" cy="2698451"/>
          </a:xfrm>
          <a:prstGeom prst="snip1Rect">
            <a:avLst/>
          </a:prstGeom>
        </p:spPr>
      </p:pic>
      <p:sp>
        <p:nvSpPr>
          <p:cNvPr id="27" name="Rectangle 26">
            <a:extLst>
              <a:ext uri="{FF2B5EF4-FFF2-40B4-BE49-F238E27FC236}">
                <a16:creationId xmlns:a16="http://schemas.microsoft.com/office/drawing/2014/main" id="{146C15BB-EBAE-E14C-B3D0-3ED12CCE391C}"/>
              </a:ext>
            </a:extLst>
          </p:cNvPr>
          <p:cNvSpPr/>
          <p:nvPr/>
        </p:nvSpPr>
        <p:spPr>
          <a:xfrm>
            <a:off x="8143539" y="3822725"/>
            <a:ext cx="766011" cy="265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94D6DA6-7CA5-944B-952E-BB681A68BD6C}"/>
              </a:ext>
            </a:extLst>
          </p:cNvPr>
          <p:cNvSpPr/>
          <p:nvPr/>
        </p:nvSpPr>
        <p:spPr>
          <a:xfrm>
            <a:off x="3253456" y="932330"/>
            <a:ext cx="18469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2-dimensional view</a:t>
            </a:r>
            <a:r>
              <a:rPr lang="en-US" b="1" dirty="0"/>
              <a:t>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B8B2F10-13C3-5641-8361-DAEFCC59CFE1}"/>
              </a:ext>
            </a:extLst>
          </p:cNvPr>
          <p:cNvSpPr/>
          <p:nvPr/>
        </p:nvSpPr>
        <p:spPr>
          <a:xfrm>
            <a:off x="6487741" y="901705"/>
            <a:ext cx="18469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3-dimensional view</a:t>
            </a:r>
            <a:r>
              <a:rPr lang="en-US" b="1" dirty="0"/>
              <a:t>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21A3BF12-B2C1-544B-B30E-1A4D4985B3DB}"/>
              </a:ext>
            </a:extLst>
          </p:cNvPr>
          <p:cNvSpPr/>
          <p:nvPr/>
        </p:nvSpPr>
        <p:spPr>
          <a:xfrm rot="20632478">
            <a:off x="7313623" y="3822726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E0BCFB4-BCC3-4549-ACE6-E761A4B64221}"/>
              </a:ext>
            </a:extLst>
          </p:cNvPr>
          <p:cNvSpPr/>
          <p:nvPr/>
        </p:nvSpPr>
        <p:spPr>
          <a:xfrm>
            <a:off x="2632147" y="1180529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2886F2-148B-314F-BD26-C7DFEA5AC68F}"/>
              </a:ext>
            </a:extLst>
          </p:cNvPr>
          <p:cNvSpPr/>
          <p:nvPr/>
        </p:nvSpPr>
        <p:spPr>
          <a:xfrm rot="2562315">
            <a:off x="5947978" y="3547072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6A6D74F5-9E07-E144-86B6-3CB1F28719E6}"/>
              </a:ext>
            </a:extLst>
          </p:cNvPr>
          <p:cNvSpPr/>
          <p:nvPr/>
        </p:nvSpPr>
        <p:spPr>
          <a:xfrm rot="16200000">
            <a:off x="5621660" y="2296280"/>
            <a:ext cx="6399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Score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8B47F0-96E7-DF40-9118-9341FE413612}"/>
                  </a:ext>
                </a:extLst>
              </p:cNvPr>
              <p:cNvSpPr txBox="1"/>
              <p:nvPr/>
            </p:nvSpPr>
            <p:spPr>
              <a:xfrm>
                <a:off x="4064791" y="314076"/>
                <a:ext cx="344587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8B47F0-96E7-DF40-9118-9341FE413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791" y="314076"/>
                <a:ext cx="3445879" cy="307777"/>
              </a:xfrm>
              <a:prstGeom prst="rect">
                <a:avLst/>
              </a:prstGeom>
              <a:blipFill>
                <a:blip r:embed="rId6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Rectangle 35">
            <a:extLst>
              <a:ext uri="{FF2B5EF4-FFF2-40B4-BE49-F238E27FC236}">
                <a16:creationId xmlns:a16="http://schemas.microsoft.com/office/drawing/2014/main" id="{044EC6F3-F509-B24D-891B-61526F21FDF1}"/>
              </a:ext>
            </a:extLst>
          </p:cNvPr>
          <p:cNvSpPr/>
          <p:nvPr/>
        </p:nvSpPr>
        <p:spPr>
          <a:xfrm>
            <a:off x="2894100" y="4400545"/>
            <a:ext cx="550603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Generally, with classification we don’t us a plot like the 3d view since it’s hard to visualize, instead use 2d plot with decision boundary</a:t>
            </a:r>
            <a:endParaRPr lang="en-US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8C5B80DE-C3AD-3F46-B47E-A66AC2AAD9AE}"/>
              </a:ext>
            </a:extLst>
          </p:cNvPr>
          <p:cNvSpPr/>
          <p:nvPr/>
        </p:nvSpPr>
        <p:spPr>
          <a:xfrm>
            <a:off x="4899846" y="3636730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6258AEA1-5D9A-4B60-B792-0719137F6280}"/>
                  </a:ext>
                </a:extLst>
              </p14:cNvPr>
              <p14:cNvContentPartPr/>
              <p14:nvPr/>
            </p14:nvContentPartPr>
            <p14:xfrm>
              <a:off x="2572560" y="1203120"/>
              <a:ext cx="6034680" cy="31388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6258AEA1-5D9A-4B60-B792-0719137F6280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563200" y="1193760"/>
                <a:ext cx="6053400" cy="3157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59326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0A78-18BA-FE4D-8D8C-1197661A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68161-4C5D-4B4A-A21C-371CAE702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26" name="Freeform 25">
            <a:extLst>
              <a:ext uri="{FF2B5EF4-FFF2-40B4-BE49-F238E27FC236}">
                <a16:creationId xmlns:a16="http://schemas.microsoft.com/office/drawing/2014/main" id="{09F15342-CB56-094A-A7FA-A880B83536DB}"/>
              </a:ext>
            </a:extLst>
          </p:cNvPr>
          <p:cNvSpPr/>
          <p:nvPr/>
        </p:nvSpPr>
        <p:spPr>
          <a:xfrm>
            <a:off x="3012141" y="1550583"/>
            <a:ext cx="2425539" cy="2065591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" name="Freeform 28">
            <a:extLst>
              <a:ext uri="{FF2B5EF4-FFF2-40B4-BE49-F238E27FC236}">
                <a16:creationId xmlns:a16="http://schemas.microsoft.com/office/drawing/2014/main" id="{6CEB23CC-04D2-1D49-965A-7ADA53EDD2BA}"/>
              </a:ext>
            </a:extLst>
          </p:cNvPr>
          <p:cNvSpPr/>
          <p:nvPr/>
        </p:nvSpPr>
        <p:spPr>
          <a:xfrm rot="10800000">
            <a:off x="3012137" y="1571142"/>
            <a:ext cx="2425538" cy="2065590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88049D46-6924-3340-8ED9-D3953FEFEB8B}"/>
              </a:ext>
            </a:extLst>
          </p:cNvPr>
          <p:cNvSpPr/>
          <p:nvPr/>
        </p:nvSpPr>
        <p:spPr>
          <a:xfrm flipH="1">
            <a:off x="2969111" y="1464645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/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49095B42-72AA-C041-AFE7-015154500A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1587192" y="2188559"/>
                <a:ext cx="2613815" cy="523220"/>
              </a:xfrm>
              <a:prstGeom prst="rect">
                <a:avLst/>
              </a:prstGeom>
              <a:blipFill>
                <a:blip r:embed="rId2"/>
                <a:stretch>
                  <a:fillRect b="-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/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46D15C63-3AA4-534D-912D-D1CD9D5213C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4100" y="3668837"/>
                <a:ext cx="2613815" cy="307777"/>
              </a:xfrm>
              <a:prstGeom prst="rect">
                <a:avLst/>
              </a:prstGeom>
              <a:blipFill>
                <a:blip r:embed="rId3"/>
                <a:stretch>
                  <a:fillRect l="-971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FECB37E0-F439-E64D-AFB0-1CFB7BC6EF38}"/>
              </a:ext>
            </a:extLst>
          </p:cNvPr>
          <p:cNvSpPr/>
          <p:nvPr/>
        </p:nvSpPr>
        <p:spPr>
          <a:xfrm>
            <a:off x="2969111" y="18376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3F6DFCFC-B59C-F44F-982D-7BB32A90D7F3}"/>
              </a:ext>
            </a:extLst>
          </p:cNvPr>
          <p:cNvSpPr/>
          <p:nvPr/>
        </p:nvSpPr>
        <p:spPr>
          <a:xfrm>
            <a:off x="3357182" y="2474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ABC0D04D-CAE2-C640-8555-0526634D75BE}"/>
              </a:ext>
            </a:extLst>
          </p:cNvPr>
          <p:cNvSpPr/>
          <p:nvPr/>
        </p:nvSpPr>
        <p:spPr>
          <a:xfrm>
            <a:off x="3624394" y="247567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6AEDB9-58B0-1F49-A58B-EBD4542B81BA}"/>
              </a:ext>
            </a:extLst>
          </p:cNvPr>
          <p:cNvSpPr/>
          <p:nvPr/>
        </p:nvSpPr>
        <p:spPr>
          <a:xfrm>
            <a:off x="3624394" y="212594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A42CA9F7-94FA-4D40-9C8A-B4D6635EBE11}"/>
              </a:ext>
            </a:extLst>
          </p:cNvPr>
          <p:cNvSpPr/>
          <p:nvPr/>
        </p:nvSpPr>
        <p:spPr>
          <a:xfrm>
            <a:off x="4019749" y="183739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C23819B-84D0-B34D-8393-D2D9D0C5F392}"/>
              </a:ext>
            </a:extLst>
          </p:cNvPr>
          <p:cNvSpPr/>
          <p:nvPr/>
        </p:nvSpPr>
        <p:spPr>
          <a:xfrm>
            <a:off x="3624394" y="31971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5052B429-BE15-A349-8646-443CA03FAFFF}"/>
              </a:ext>
            </a:extLst>
          </p:cNvPr>
          <p:cNvSpPr/>
          <p:nvPr/>
        </p:nvSpPr>
        <p:spPr>
          <a:xfrm>
            <a:off x="4361084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BD4B7E53-3F5B-3643-9E08-5DA56E845161}"/>
              </a:ext>
            </a:extLst>
          </p:cNvPr>
          <p:cNvSpPr/>
          <p:nvPr/>
        </p:nvSpPr>
        <p:spPr>
          <a:xfrm>
            <a:off x="4360551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9F08BA5-1662-D743-944D-F76DC3EAA9EE}"/>
              </a:ext>
            </a:extLst>
          </p:cNvPr>
          <p:cNvSpPr/>
          <p:nvPr/>
        </p:nvSpPr>
        <p:spPr>
          <a:xfrm>
            <a:off x="4019749" y="35596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7D85176-4CE8-B34A-BBD3-582301E945B9}"/>
              </a:ext>
            </a:extLst>
          </p:cNvPr>
          <p:cNvSpPr/>
          <p:nvPr/>
        </p:nvSpPr>
        <p:spPr>
          <a:xfrm>
            <a:off x="4737585" y="28855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244F3FED-5C7D-4D4B-A16F-B55DF260413E}"/>
              </a:ext>
            </a:extLst>
          </p:cNvPr>
          <p:cNvSpPr/>
          <p:nvPr/>
        </p:nvSpPr>
        <p:spPr>
          <a:xfrm>
            <a:off x="3624394" y="3190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0A260045-AC80-E84E-B2AF-B7821AD110BB}"/>
              </a:ext>
            </a:extLst>
          </p:cNvPr>
          <p:cNvCxnSpPr>
            <a:cxnSpLocks/>
            <a:endCxn id="26" idx="2"/>
          </p:cNvCxnSpPr>
          <p:nvPr/>
        </p:nvCxnSpPr>
        <p:spPr>
          <a:xfrm flipV="1">
            <a:off x="3012141" y="1561069"/>
            <a:ext cx="2425539" cy="2075668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/>
              <p:nvPr/>
            </p:nvSpPr>
            <p:spPr>
              <a:xfrm rot="19050726">
                <a:off x="3074974" y="2324201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BEE59DB1-3229-2948-B05A-34FA6E7B5C4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3074974" y="2324201"/>
                <a:ext cx="2273315" cy="2616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Rectangle 26">
            <a:extLst>
              <a:ext uri="{FF2B5EF4-FFF2-40B4-BE49-F238E27FC236}">
                <a16:creationId xmlns:a16="http://schemas.microsoft.com/office/drawing/2014/main" id="{146C15BB-EBAE-E14C-B3D0-3ED12CCE391C}"/>
              </a:ext>
            </a:extLst>
          </p:cNvPr>
          <p:cNvSpPr/>
          <p:nvPr/>
        </p:nvSpPr>
        <p:spPr>
          <a:xfrm>
            <a:off x="8143539" y="3822725"/>
            <a:ext cx="766011" cy="2651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94D6DA6-7CA5-944B-952E-BB681A68BD6C}"/>
              </a:ext>
            </a:extLst>
          </p:cNvPr>
          <p:cNvSpPr/>
          <p:nvPr/>
        </p:nvSpPr>
        <p:spPr>
          <a:xfrm>
            <a:off x="3253456" y="932330"/>
            <a:ext cx="184698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2-dimensional view</a:t>
            </a:r>
            <a:r>
              <a:rPr lang="en-US" b="1" dirty="0"/>
              <a:t> 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7B8B2F10-13C3-5641-8361-DAEFCC59CFE1}"/>
              </a:ext>
            </a:extLst>
          </p:cNvPr>
          <p:cNvSpPr/>
          <p:nvPr/>
        </p:nvSpPr>
        <p:spPr>
          <a:xfrm>
            <a:off x="6465258" y="922721"/>
            <a:ext cx="182133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2-d view with score</a:t>
            </a:r>
            <a:endParaRPr lang="en-US" b="1" dirty="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E0BCFB4-BCC3-4549-ACE6-E761A4B64221}"/>
              </a:ext>
            </a:extLst>
          </p:cNvPr>
          <p:cNvSpPr/>
          <p:nvPr/>
        </p:nvSpPr>
        <p:spPr>
          <a:xfrm>
            <a:off x="2632147" y="1180529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8B47F0-96E7-DF40-9118-9341FE413612}"/>
                  </a:ext>
                </a:extLst>
              </p:cNvPr>
              <p:cNvSpPr txBox="1"/>
              <p:nvPr/>
            </p:nvSpPr>
            <p:spPr>
              <a:xfrm>
                <a:off x="4064791" y="314076"/>
                <a:ext cx="344587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378B47F0-96E7-DF40-9118-9341FE41361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4791" y="314076"/>
                <a:ext cx="3445879" cy="307777"/>
              </a:xfrm>
              <a:prstGeom prst="rect">
                <a:avLst/>
              </a:prstGeom>
              <a:blipFill>
                <a:blip r:embed="rId5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FCB3A800-230D-4A40-81AC-CDA004D3F696}"/>
              </a:ext>
            </a:extLst>
          </p:cNvPr>
          <p:cNvSpPr/>
          <p:nvPr/>
        </p:nvSpPr>
        <p:spPr>
          <a:xfrm>
            <a:off x="6186542" y="1531365"/>
            <a:ext cx="2405007" cy="2105369"/>
          </a:xfrm>
          <a:prstGeom prst="rect">
            <a:avLst/>
          </a:prstGeom>
          <a:gradFill flip="none" rotWithShape="1">
            <a:gsLst>
              <a:gs pos="51000">
                <a:schemeClr val="bg1">
                  <a:lumMod val="99000"/>
                </a:schemeClr>
              </a:gs>
              <a:gs pos="0">
                <a:schemeClr val="accent2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Left-Up Arrow 57">
            <a:extLst>
              <a:ext uri="{FF2B5EF4-FFF2-40B4-BE49-F238E27FC236}">
                <a16:creationId xmlns:a16="http://schemas.microsoft.com/office/drawing/2014/main" id="{8DB894EF-1338-1548-A516-448A221DE78B}"/>
              </a:ext>
            </a:extLst>
          </p:cNvPr>
          <p:cNvSpPr/>
          <p:nvPr/>
        </p:nvSpPr>
        <p:spPr>
          <a:xfrm flipH="1">
            <a:off x="6133404" y="1464646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6D36D17-4A4C-1447-AEB1-BBD60ED54958}"/>
                  </a:ext>
                </a:extLst>
              </p:cNvPr>
              <p:cNvSpPr/>
              <p:nvPr/>
            </p:nvSpPr>
            <p:spPr>
              <a:xfrm rot="16200000">
                <a:off x="4751485" y="2188560"/>
                <a:ext cx="2613815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b="0" dirty="0">
                  <a:solidFill>
                    <a:srgbClr val="666666"/>
                  </a:solidFill>
                  <a:latin typeface="Nunito Sans" pitchFamily="2" charset="77"/>
                </a:endParaRP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59" name="Rectangle 58">
                <a:extLst>
                  <a:ext uri="{FF2B5EF4-FFF2-40B4-BE49-F238E27FC236}">
                    <a16:creationId xmlns:a16="http://schemas.microsoft.com/office/drawing/2014/main" id="{46D36D17-4A4C-1447-AEB1-BBD60ED549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4751485" y="2188560"/>
                <a:ext cx="2613815" cy="523220"/>
              </a:xfrm>
              <a:prstGeom prst="rect">
                <a:avLst/>
              </a:prstGeom>
              <a:blipFill>
                <a:blip r:embed="rId6"/>
                <a:stretch>
                  <a:fillRect b="-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A80A8D5A-2421-154B-BDA7-6CC4BA9E8871}"/>
                  </a:ext>
                </a:extLst>
              </p:cNvPr>
              <p:cNvSpPr/>
              <p:nvPr/>
            </p:nvSpPr>
            <p:spPr>
              <a:xfrm>
                <a:off x="6058393" y="3668838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60" name="Rectangle 59">
                <a:extLst>
                  <a:ext uri="{FF2B5EF4-FFF2-40B4-BE49-F238E27FC236}">
                    <a16:creationId xmlns:a16="http://schemas.microsoft.com/office/drawing/2014/main" id="{A80A8D5A-2421-154B-BDA7-6CC4BA9E887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393" y="3668838"/>
                <a:ext cx="2613815" cy="307777"/>
              </a:xfrm>
              <a:prstGeom prst="rect">
                <a:avLst/>
              </a:prstGeom>
              <a:blipFill>
                <a:blip r:embed="rId7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1" name="Oval 60">
            <a:extLst>
              <a:ext uri="{FF2B5EF4-FFF2-40B4-BE49-F238E27FC236}">
                <a16:creationId xmlns:a16="http://schemas.microsoft.com/office/drawing/2014/main" id="{164E0E0D-3E47-484C-9135-97C1885BC596}"/>
              </a:ext>
            </a:extLst>
          </p:cNvPr>
          <p:cNvSpPr/>
          <p:nvPr/>
        </p:nvSpPr>
        <p:spPr>
          <a:xfrm>
            <a:off x="6133404" y="18376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EC0D16C9-ED8D-444B-B833-B81159378349}"/>
              </a:ext>
            </a:extLst>
          </p:cNvPr>
          <p:cNvSpPr/>
          <p:nvPr/>
        </p:nvSpPr>
        <p:spPr>
          <a:xfrm>
            <a:off x="6521475" y="24746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490FFD0A-240B-5A41-86DE-0702B6A584C7}"/>
              </a:ext>
            </a:extLst>
          </p:cNvPr>
          <p:cNvSpPr/>
          <p:nvPr/>
        </p:nvSpPr>
        <p:spPr>
          <a:xfrm>
            <a:off x="6788687" y="2475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34BF2356-5CE3-4547-94BE-508DE06EA14A}"/>
              </a:ext>
            </a:extLst>
          </p:cNvPr>
          <p:cNvSpPr/>
          <p:nvPr/>
        </p:nvSpPr>
        <p:spPr>
          <a:xfrm>
            <a:off x="6788687" y="21259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C68108D0-7FAB-634B-B228-A0490410BB46}"/>
              </a:ext>
            </a:extLst>
          </p:cNvPr>
          <p:cNvSpPr/>
          <p:nvPr/>
        </p:nvSpPr>
        <p:spPr>
          <a:xfrm>
            <a:off x="7184042" y="18373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44B2CC8-1398-EB48-B418-088E88739FC4}"/>
              </a:ext>
            </a:extLst>
          </p:cNvPr>
          <p:cNvSpPr/>
          <p:nvPr/>
        </p:nvSpPr>
        <p:spPr>
          <a:xfrm>
            <a:off x="6788687" y="319717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25AF784-BF76-904D-80DE-22F7776E7EE3}"/>
                  </a:ext>
                </a:extLst>
              </p:cNvPr>
              <p:cNvSpPr txBox="1"/>
              <p:nvPr/>
            </p:nvSpPr>
            <p:spPr>
              <a:xfrm rot="19050726">
                <a:off x="6239267" y="2324202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325AF784-BF76-904D-80DE-22F7776E7E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6239267" y="2324202"/>
                <a:ext cx="2273315" cy="2616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7" name="Oval 66">
            <a:extLst>
              <a:ext uri="{FF2B5EF4-FFF2-40B4-BE49-F238E27FC236}">
                <a16:creationId xmlns:a16="http://schemas.microsoft.com/office/drawing/2014/main" id="{D9292264-AFAE-D44C-9776-25157A83477C}"/>
              </a:ext>
            </a:extLst>
          </p:cNvPr>
          <p:cNvSpPr/>
          <p:nvPr/>
        </p:nvSpPr>
        <p:spPr>
          <a:xfrm>
            <a:off x="7525377" y="288556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8B3C956C-3C31-B246-8EB2-27FE3FB963B4}"/>
              </a:ext>
            </a:extLst>
          </p:cNvPr>
          <p:cNvSpPr/>
          <p:nvPr/>
        </p:nvSpPr>
        <p:spPr>
          <a:xfrm>
            <a:off x="7524844" y="31906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A2B3629E-C605-BE42-B141-65D1138CB0BA}"/>
              </a:ext>
            </a:extLst>
          </p:cNvPr>
          <p:cNvSpPr/>
          <p:nvPr/>
        </p:nvSpPr>
        <p:spPr>
          <a:xfrm>
            <a:off x="7184042" y="3559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1770BE4C-9353-3C4C-96DF-0A421105BF70}"/>
              </a:ext>
            </a:extLst>
          </p:cNvPr>
          <p:cNvSpPr/>
          <p:nvPr/>
        </p:nvSpPr>
        <p:spPr>
          <a:xfrm>
            <a:off x="5796440" y="1180530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2F3454C4-F026-1648-BC67-E3B45961E889}"/>
              </a:ext>
            </a:extLst>
          </p:cNvPr>
          <p:cNvSpPr/>
          <p:nvPr/>
        </p:nvSpPr>
        <p:spPr>
          <a:xfrm>
            <a:off x="7901878" y="288556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9E0A6EBB-0B24-D14B-A7A3-AC6FBCE2A5B9}"/>
              </a:ext>
            </a:extLst>
          </p:cNvPr>
          <p:cNvSpPr/>
          <p:nvPr/>
        </p:nvSpPr>
        <p:spPr>
          <a:xfrm>
            <a:off x="6788687" y="31906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35601E8B-E856-804F-985B-70FDDE39981A}"/>
              </a:ext>
            </a:extLst>
          </p:cNvPr>
          <p:cNvCxnSpPr>
            <a:cxnSpLocks/>
          </p:cNvCxnSpPr>
          <p:nvPr/>
        </p:nvCxnSpPr>
        <p:spPr>
          <a:xfrm flipV="1">
            <a:off x="6176434" y="1525575"/>
            <a:ext cx="2415115" cy="2111162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5" name="Rectangle 74">
            <a:extLst>
              <a:ext uri="{FF2B5EF4-FFF2-40B4-BE49-F238E27FC236}">
                <a16:creationId xmlns:a16="http://schemas.microsoft.com/office/drawing/2014/main" id="{46E7E0FD-0A05-D146-8349-AFDA1842CEAD}"/>
              </a:ext>
            </a:extLst>
          </p:cNvPr>
          <p:cNvSpPr/>
          <p:nvPr/>
        </p:nvSpPr>
        <p:spPr>
          <a:xfrm>
            <a:off x="8024426" y="3655194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171A8F2F-B655-8047-9422-B19943289DD1}"/>
              </a:ext>
            </a:extLst>
          </p:cNvPr>
          <p:cNvSpPr/>
          <p:nvPr/>
        </p:nvSpPr>
        <p:spPr>
          <a:xfrm>
            <a:off x="4777936" y="3668836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BC12F07-2F44-4712-8788-FD255A1B4A3A}"/>
                  </a:ext>
                </a:extLst>
              </p14:cNvPr>
              <p14:cNvContentPartPr/>
              <p14:nvPr/>
            </p14:nvContentPartPr>
            <p14:xfrm>
              <a:off x="4407120" y="1793160"/>
              <a:ext cx="681480" cy="8683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BC12F07-2F44-4712-8788-FD255A1B4A3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4397760" y="1783800"/>
                <a:ext cx="700200" cy="887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8292491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EF037D-91C4-4721-B058-D55BE6455A9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26CE7E-D51B-4978-877F-010DA852710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Classification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986277C-B52D-4C7B-8572-D16104C59A2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08213876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1A29A54-460E-4D75-A6AC-D3F3AC37FBA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Class Session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990F7074-241C-4895-9A98-67757A6B2C96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4E581C-B3A1-4A18-B79F-65C91241361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9837274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F92A9-1D2A-6E49-A54F-95B87FD3C4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Complex Decision Boundaries?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9E3C71-4B42-BE4A-ABF3-216365BF57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0289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What if we want to use a more complex decision boundary? </a:t>
            </a:r>
          </a:p>
          <a:p>
            <a:pPr lvl="1"/>
            <a:r>
              <a:rPr lang="en-US" dirty="0"/>
              <a:t>Need more complex model/features!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FB0B9-2F4B-404C-96AC-BF4519B607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3D38D2-DDB0-754C-8D24-3351423969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30426" y="983242"/>
            <a:ext cx="2091248" cy="1939978"/>
          </a:xfrm>
          <a:prstGeom prst="rect">
            <a:avLst/>
          </a:prstGeom>
        </p:spPr>
      </p:pic>
      <p:pic>
        <p:nvPicPr>
          <p:cNvPr id="1026" name="Picture 2" descr="Classification of XOR problem with a GRNN">
            <a:extLst>
              <a:ext uri="{FF2B5EF4-FFF2-40B4-BE49-F238E27FC236}">
                <a16:creationId xmlns:a16="http://schemas.microsoft.com/office/drawing/2014/main" id="{4172EA07-FBB9-C345-AB42-DDA1719A1E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7885" y="926529"/>
            <a:ext cx="2733249" cy="2049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machine learning - How to achieve a nonlinear decision boundary? - Cross  Validated">
            <a:extLst>
              <a:ext uri="{FF2B5EF4-FFF2-40B4-BE49-F238E27FC236}">
                <a16:creationId xmlns:a16="http://schemas.microsoft.com/office/drawing/2014/main" id="{BBB3903E-F016-DF4C-87D7-4C2724C143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8361" y="3044196"/>
            <a:ext cx="2417188" cy="1939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CDC0A08-5B6B-4C17-84CE-C4E239790895}"/>
                  </a:ext>
                </a:extLst>
              </p14:cNvPr>
              <p14:cNvContentPartPr/>
              <p14:nvPr/>
            </p14:nvContentPartPr>
            <p14:xfrm>
              <a:off x="4076640" y="766080"/>
              <a:ext cx="4673520" cy="34293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CDC0A08-5B6B-4C17-84CE-C4E23979089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67280" y="756720"/>
                <a:ext cx="4692240" cy="344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56679643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A22D840-C3D8-8240-9E02-5DC64009AC5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Evaluating Classifiers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896FE548-1375-614F-B417-AB1666B328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147353-754B-5C4B-AB2C-581309D38D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7818292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56605" y="2528788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258126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421340"/>
            <a:ext cx="5918" cy="435959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/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𝒚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EE17AACC-E410-CF4C-BB3B-75B6F299CA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41128" y="2141815"/>
                <a:ext cx="405880" cy="400110"/>
              </a:xfrm>
              <a:prstGeom prst="rect">
                <a:avLst/>
              </a:prstGeom>
              <a:blipFill>
                <a:blip r:embed="rId3"/>
                <a:stretch>
                  <a:fillRect b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/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B62F1E63-D230-BD4E-A884-4DB22D02642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2707" y="784485"/>
                <a:ext cx="772969" cy="400110"/>
              </a:xfrm>
              <a:prstGeom prst="rect">
                <a:avLst/>
              </a:prstGeom>
              <a:blipFill>
                <a:blip r:embed="rId4"/>
                <a:stretch>
                  <a:fillRect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EA53157-F48A-A249-A432-CC29F5A81060}"/>
                  </a:ext>
                </a:extLst>
              </p:cNvPr>
              <p:cNvSpPr txBox="1"/>
              <p:nvPr/>
            </p:nvSpPr>
            <p:spPr>
              <a:xfrm>
                <a:off x="6650950" y="784485"/>
                <a:ext cx="380232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𝒔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EA53157-F48A-A249-A432-CC29F5A8106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50950" y="784485"/>
                <a:ext cx="380232" cy="400110"/>
              </a:xfrm>
              <a:prstGeom prst="rect">
                <a:avLst/>
              </a:prstGeom>
              <a:blipFill>
                <a:blip r:embed="rId5"/>
                <a:stretch>
                  <a:fillRect t="-312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/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6030AC18-B639-0940-B58E-2F4AEC1413A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30552" y="2095562"/>
                <a:ext cx="453970" cy="400110"/>
              </a:xfrm>
              <a:prstGeom prst="rect">
                <a:avLst/>
              </a:prstGeom>
              <a:blipFill>
                <a:blip r:embed="rId6"/>
                <a:stretch>
                  <a:fillRect t="-303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8" cy="78751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/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9B067B02-C762-3743-A39B-81578AFC111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54992" y="784485"/>
                <a:ext cx="399468" cy="4001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C9AB956-F57C-8B40-B043-2092597AE23E}"/>
                  </a:ext>
                </a:extLst>
              </p:cNvPr>
              <p:cNvSpPr txBox="1"/>
              <p:nvPr/>
            </p:nvSpPr>
            <p:spPr>
              <a:xfrm>
                <a:off x="7552626" y="784485"/>
                <a:ext cx="1643207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𝒚</m:t>
                          </m:r>
                        </m:e>
                      </m:acc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𝒔𝒊𝒈𝒏</m:t>
                      </m:r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𝒔</m:t>
                          </m:r>
                        </m:e>
                      </m:acc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8C9AB956-F57C-8B40-B043-2092597AE2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52626" y="784485"/>
                <a:ext cx="1643207" cy="400110"/>
              </a:xfrm>
              <a:prstGeom prst="rect">
                <a:avLst/>
              </a:prstGeom>
              <a:blipFill>
                <a:blip r:embed="rId8"/>
                <a:stretch>
                  <a:fillRect t="-3125" b="-1250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7FF1769-5013-43C8-8601-3D9D8BC7DE9A}"/>
                  </a:ext>
                </a:extLst>
              </p14:cNvPr>
              <p14:cNvContentPartPr/>
              <p14:nvPr/>
            </p14:nvContentPartPr>
            <p14:xfrm>
              <a:off x="6694200" y="768600"/>
              <a:ext cx="2056680" cy="58140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7FF1769-5013-43C8-8601-3D9D8BC7DE9A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684840" y="759240"/>
                <a:ext cx="2075400" cy="60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2920916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99F4C-131D-2849-AE47-8AEB95CC8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  <a:br>
              <a:rPr lang="en-US" dirty="0"/>
            </a:br>
            <a:r>
              <a:rPr lang="en-US" dirty="0"/>
              <a:t>Error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BF07974-236F-D94E-8D35-BCEC25B2E7A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Ratio of examples where there was a mistaken prediction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What’s a mistake?</a:t>
                </a:r>
              </a:p>
              <a:p>
                <a:r>
                  <a:rPr lang="en-US" dirty="0"/>
                  <a:t>If the true label was positive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),</a:t>
                </a:r>
                <a:br>
                  <a:rPr lang="en-US" dirty="0"/>
                </a:br>
                <a:r>
                  <a:rPr lang="en-US" dirty="0"/>
                  <a:t>but we predicted negative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the true label was negative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), </a:t>
                </a:r>
                <a:br>
                  <a:rPr lang="en-US" dirty="0"/>
                </a:br>
                <a:r>
                  <a:rPr lang="en-US" dirty="0"/>
                  <a:t>but we predicted positive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139700" indent="0">
                  <a:buNone/>
                </a:pPr>
                <a:r>
                  <a:rPr lang="en-US" b="1" dirty="0"/>
                  <a:t>Classification Error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Classification Accuracy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BF07974-236F-D94E-8D35-BCEC25B2E7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24F13D-E3F0-A940-9EC0-EA984F3067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116408C-9DA2-40D4-AA2D-48BFFC1A13BE}"/>
                  </a:ext>
                </a:extLst>
              </p14:cNvPr>
              <p14:cNvContentPartPr/>
              <p14:nvPr/>
            </p14:nvContentPartPr>
            <p14:xfrm>
              <a:off x="670680" y="1634760"/>
              <a:ext cx="7790760" cy="30214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116408C-9DA2-40D4-AA2D-48BFFC1A13B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1320" y="1625400"/>
                <a:ext cx="7809480" cy="3040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37822653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2DD204-A213-1245-8F5B-224C89C5DB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What’s a good accuracy?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32BA1C5-34B2-8048-AA91-1B7B17BA1BD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binary classification:</a:t>
                </a:r>
              </a:p>
              <a:p>
                <a:r>
                  <a:rPr lang="en-US" dirty="0"/>
                  <a:t>Should at least beat random guessing…</a:t>
                </a:r>
              </a:p>
              <a:p>
                <a:r>
                  <a:rPr lang="en-US" dirty="0"/>
                  <a:t>Accuracy should be at least 0.5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multi-class classification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classes):</a:t>
                </a:r>
              </a:p>
              <a:p>
                <a:r>
                  <a:rPr lang="en-US" dirty="0"/>
                  <a:t>Should still beat random guessing</a:t>
                </a:r>
              </a:p>
              <a:p>
                <a:r>
                  <a:rPr lang="en-US" dirty="0"/>
                  <a:t>Accuracy should be at least </a:t>
                </a:r>
                <a14:m>
                  <m:oMath xmlns:m="http://schemas.openxmlformats.org/officeDocument/2006/math">
                    <m:f>
                      <m:fPr>
                        <m:type m:val="skw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den>
                    </m:f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3-class: 0.33 </a:t>
                </a:r>
              </a:p>
              <a:p>
                <a:pPr lvl="1"/>
                <a:r>
                  <a:rPr lang="en-US" dirty="0"/>
                  <a:t>4-class: 0.25</a:t>
                </a:r>
              </a:p>
              <a:p>
                <a:pPr lvl="1"/>
                <a:r>
                  <a:rPr lang="en-US" dirty="0"/>
                  <a:t> …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Besides that, higher accuracy means better, right?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32BA1C5-34B2-8048-AA91-1B7B17BA1B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381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9F0534-DE62-A449-9AA8-8F87B49090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76CCFF5-0C90-42A2-B4F7-2950459C619F}"/>
                  </a:ext>
                </a:extLst>
              </p14:cNvPr>
              <p14:cNvContentPartPr/>
              <p14:nvPr/>
            </p14:nvContentPartPr>
            <p14:xfrm>
              <a:off x="3349080" y="657720"/>
              <a:ext cx="3049200" cy="27579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76CCFF5-0C90-42A2-B4F7-2950459C619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39720" y="648360"/>
                <a:ext cx="3067920" cy="277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883427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C3A31-52B8-454D-AD5A-8BEF2AF9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Detecting Spam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5AB92-A92B-6647-94BC-90AAFCC49E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Imagine I made a “Dummy Classifier” for detecting spam</a:t>
            </a:r>
          </a:p>
          <a:p>
            <a:r>
              <a:rPr lang="en-US" dirty="0"/>
              <a:t>The classifier ignores the input, and always predicts spam.</a:t>
            </a:r>
          </a:p>
          <a:p>
            <a:r>
              <a:rPr lang="en-US" dirty="0"/>
              <a:t>This actually results in 90% accuracy! Why? </a:t>
            </a:r>
          </a:p>
          <a:p>
            <a:pPr lvl="1"/>
            <a:r>
              <a:rPr lang="en-US" dirty="0"/>
              <a:t>Most emails are spam…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This is called the </a:t>
            </a:r>
            <a:r>
              <a:rPr lang="en-US" b="1" dirty="0"/>
              <a:t>majority class classifier. 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dirty="0"/>
              <a:t>A classifier as simple as the majority class classifier can have a high accuracy if there is a </a:t>
            </a:r>
            <a:r>
              <a:rPr lang="en-US" b="1" dirty="0"/>
              <a:t>class imbalance</a:t>
            </a:r>
            <a:r>
              <a:rPr lang="en-US" dirty="0"/>
              <a:t>.</a:t>
            </a:r>
          </a:p>
          <a:p>
            <a:r>
              <a:rPr lang="en-US" dirty="0"/>
              <a:t>A class imbalance is when one class appears much more frequently than another in the dataset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This might suggest that accuracy isn’t enough to tell us if a model is a good model.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59F83-8520-CF4F-B0DA-81AF44F474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01FDC54-2A83-4268-99A5-64B9261C0475}"/>
                  </a:ext>
                </a:extLst>
              </p14:cNvPr>
              <p14:cNvContentPartPr/>
              <p14:nvPr/>
            </p14:nvContentPartPr>
            <p14:xfrm>
              <a:off x="4710240" y="1327320"/>
              <a:ext cx="3585600" cy="1284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01FDC54-2A83-4268-99A5-64B9261C0475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700880" y="1317960"/>
                <a:ext cx="3604320" cy="130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83326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0D5EB-A2A6-F44E-951B-F5CC73E2B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Assessing Accuracy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CDD37-2EBD-134F-835F-22083452D0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Always digging in and ask critical questions of your accuracy.</a:t>
            </a:r>
          </a:p>
          <a:p>
            <a:r>
              <a:rPr lang="en-US" dirty="0"/>
              <a:t>Is there a </a:t>
            </a:r>
            <a:r>
              <a:rPr lang="en-US" b="1" dirty="0"/>
              <a:t>class imbalance</a:t>
            </a:r>
            <a:r>
              <a:rPr lang="en-US" dirty="0"/>
              <a:t>?</a:t>
            </a:r>
          </a:p>
          <a:p>
            <a:r>
              <a:rPr lang="en-US" dirty="0"/>
              <a:t>How does it compare to a baseline approach?</a:t>
            </a:r>
          </a:p>
          <a:p>
            <a:pPr lvl="1"/>
            <a:r>
              <a:rPr lang="en-US" dirty="0"/>
              <a:t>Random guessing</a:t>
            </a:r>
          </a:p>
          <a:p>
            <a:pPr lvl="1"/>
            <a:r>
              <a:rPr lang="en-US" dirty="0"/>
              <a:t>Majority class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Most important: </a:t>
            </a:r>
            <a:r>
              <a:rPr lang="en-US" b="1" dirty="0"/>
              <a:t>What does my application need?</a:t>
            </a:r>
          </a:p>
          <a:p>
            <a:pPr lvl="1"/>
            <a:r>
              <a:rPr lang="en-US" dirty="0"/>
              <a:t>What’s good enough for user experience?</a:t>
            </a:r>
          </a:p>
          <a:p>
            <a:pPr lvl="1"/>
            <a:r>
              <a:rPr lang="en-US" dirty="0"/>
              <a:t>What is the impact of a mistake we make?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1B79A1-2DF6-B248-A3A6-38C161D574E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C665EC4-0EC5-45EC-B7E1-15DC7C471EDB}"/>
                  </a:ext>
                </a:extLst>
              </p14:cNvPr>
              <p14:cNvContentPartPr/>
              <p14:nvPr/>
            </p14:nvContentPartPr>
            <p14:xfrm>
              <a:off x="1245960" y="1271880"/>
              <a:ext cx="360" cy="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C665EC4-0EC5-45EC-B7E1-15DC7C471EDB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236600" y="126252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540056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A32-A585-8148-BCAC-FE183D162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2DEEC7-D6F3-F049-9FFE-C7D9A4AC19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727" y="280000"/>
            <a:ext cx="45720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7879105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9CB4F-B3B9-C047-99BD-93F205B3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Confusion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binary classification, there are only two types of mistakes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Generally we make a </a:t>
                </a:r>
                <a:r>
                  <a:rPr lang="en-US" b="1" dirty="0"/>
                  <a:t>confusion matrix </a:t>
                </a:r>
                <a:r>
                  <a:rPr lang="en-US" dirty="0"/>
                  <a:t>to understand mistakes.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E5A09-86D6-A449-B773-8442D151CB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D4031D-074A-7E49-BA5D-53321BBF72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2869556"/>
              </p:ext>
            </p:extLst>
          </p:nvPr>
        </p:nvGraphicFramePr>
        <p:xfrm>
          <a:off x="3090624" y="2406869"/>
          <a:ext cx="5466159" cy="246025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822053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Positive (TP)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Negative (FN)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Positive (FP)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Negative (TN)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</a:tbl>
          </a:graphicData>
        </a:graphic>
      </p:graphicFrame>
      <p:sp>
        <p:nvSpPr>
          <p:cNvPr id="6" name="Cross 5">
            <a:extLst>
              <a:ext uri="{FF2B5EF4-FFF2-40B4-BE49-F238E27FC236}">
                <a16:creationId xmlns:a16="http://schemas.microsoft.com/office/drawing/2014/main" id="{3BFCD779-67FF-244C-A7E9-12878195DFC9}"/>
              </a:ext>
            </a:extLst>
          </p:cNvPr>
          <p:cNvSpPr/>
          <p:nvPr/>
        </p:nvSpPr>
        <p:spPr>
          <a:xfrm>
            <a:off x="5619308" y="2568287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586FE9-CCE9-C64E-89C2-734C47660678}"/>
              </a:ext>
            </a:extLst>
          </p:cNvPr>
          <p:cNvSpPr/>
          <p:nvPr/>
        </p:nvSpPr>
        <p:spPr>
          <a:xfrm>
            <a:off x="7460365" y="2712399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F79E5E6-E941-FE41-8C59-258F82C459BB}"/>
              </a:ext>
            </a:extLst>
          </p:cNvPr>
          <p:cNvSpPr/>
          <p:nvPr/>
        </p:nvSpPr>
        <p:spPr>
          <a:xfrm>
            <a:off x="3780970" y="3412346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FB773E-D6D4-7E42-83DC-7D0E0AE852D3}"/>
              </a:ext>
            </a:extLst>
          </p:cNvPr>
          <p:cNvSpPr/>
          <p:nvPr/>
        </p:nvSpPr>
        <p:spPr>
          <a:xfrm>
            <a:off x="3764233" y="4373766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BA2586-37DA-B747-9AA8-373AEF56D5EB}"/>
              </a:ext>
            </a:extLst>
          </p:cNvPr>
          <p:cNvSpPr/>
          <p:nvPr/>
        </p:nvSpPr>
        <p:spPr>
          <a:xfrm>
            <a:off x="6028097" y="2067159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38455D-70B5-044C-948D-DB2D336FE918}"/>
              </a:ext>
            </a:extLst>
          </p:cNvPr>
          <p:cNvSpPr/>
          <p:nvPr/>
        </p:nvSpPr>
        <p:spPr>
          <a:xfrm rot="16200000">
            <a:off x="2385141" y="3656490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4BFB339-3DC8-4A11-B74F-729BC97C79B6}"/>
                  </a:ext>
                </a:extLst>
              </p14:cNvPr>
              <p14:cNvContentPartPr/>
              <p14:nvPr/>
            </p14:nvContentPartPr>
            <p14:xfrm>
              <a:off x="6898320" y="4583520"/>
              <a:ext cx="18000" cy="82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4BFB339-3DC8-4A11-B74F-729BC97C79B6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062680" y="3675960"/>
                <a:ext cx="3360600" cy="96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0515E373-0092-4E92-97F3-59E4C4C742D1}"/>
                  </a:ext>
                </a:extLst>
              </p14:cNvPr>
              <p14:cNvContentPartPr/>
              <p14:nvPr/>
            </p14:nvContentPartPr>
            <p14:xfrm>
              <a:off x="5290200" y="3762360"/>
              <a:ext cx="3280680" cy="89892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0515E373-0092-4E92-97F3-59E4C4C742D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280840" y="3753000"/>
                <a:ext cx="3299400" cy="917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9203344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24BB4D-B212-BE42-AC8D-E32C8DD1D9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D6C34B5-2E3B-B341-B072-7B8958ADCAF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Homework 2 out, due this Friday</a:t>
            </a:r>
          </a:p>
          <a:p>
            <a:r>
              <a:rPr lang="en-US" dirty="0"/>
              <a:t>A bit more challenging than the first one so you should try to start early</a:t>
            </a:r>
          </a:p>
          <a:p>
            <a:r>
              <a:rPr lang="en-US" dirty="0"/>
              <a:t>COVID concerns: I and some of my staff members are still dealing with COVID situations, so we’d appreciate your patience as things can be slow.</a:t>
            </a:r>
          </a:p>
          <a:p>
            <a:r>
              <a:rPr lang="en-US" dirty="0"/>
              <a:t>Sorry for not releasing the re-recordings over the weekends. Will finish them today. Hopefully will help you for hw2. In the mean time you can watch Hunter’s.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FCF13D-7700-E948-885B-34D7208F2E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E46703D-C0D3-4547-86A7-26BFBA2054ED}"/>
                  </a:ext>
                </a:extLst>
              </p14:cNvPr>
              <p14:cNvContentPartPr/>
              <p14:nvPr/>
            </p14:nvContentPartPr>
            <p14:xfrm>
              <a:off x="3754800" y="1044720"/>
              <a:ext cx="2511000" cy="8654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E46703D-C0D3-4547-86A7-26BFBA2054E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45440" y="1035360"/>
                <a:ext cx="2529720" cy="88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48141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9CB4F-B3B9-C047-99BD-93F205B3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100" dirty="0"/>
              <a:t>Confusion Matrix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C5D89E-6E73-5A48-A93B-C053AB3D2B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E5A09-86D6-A449-B773-8442D151CB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D4031D-074A-7E49-BA5D-53321BBF72B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8640295"/>
              </p:ext>
            </p:extLst>
          </p:nvPr>
        </p:nvGraphicFramePr>
        <p:xfrm>
          <a:off x="3220666" y="792940"/>
          <a:ext cx="5466159" cy="246025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822053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Positive (TP)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Negative (FN)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Positive (FP)</a:t>
                      </a: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Negative (TN)</a:t>
                      </a: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</a:tbl>
          </a:graphicData>
        </a:graphic>
      </p:graphicFrame>
      <p:sp>
        <p:nvSpPr>
          <p:cNvPr id="6" name="Cross 5">
            <a:extLst>
              <a:ext uri="{FF2B5EF4-FFF2-40B4-BE49-F238E27FC236}">
                <a16:creationId xmlns:a16="http://schemas.microsoft.com/office/drawing/2014/main" id="{3BFCD779-67FF-244C-A7E9-12878195DFC9}"/>
              </a:ext>
            </a:extLst>
          </p:cNvPr>
          <p:cNvSpPr/>
          <p:nvPr/>
        </p:nvSpPr>
        <p:spPr>
          <a:xfrm>
            <a:off x="5749350" y="954358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586FE9-CCE9-C64E-89C2-734C47660678}"/>
              </a:ext>
            </a:extLst>
          </p:cNvPr>
          <p:cNvSpPr/>
          <p:nvPr/>
        </p:nvSpPr>
        <p:spPr>
          <a:xfrm>
            <a:off x="7590407" y="1098470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F79E5E6-E941-FE41-8C59-258F82C459BB}"/>
              </a:ext>
            </a:extLst>
          </p:cNvPr>
          <p:cNvSpPr/>
          <p:nvPr/>
        </p:nvSpPr>
        <p:spPr>
          <a:xfrm>
            <a:off x="3911012" y="1798417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FB773E-D6D4-7E42-83DC-7D0E0AE852D3}"/>
              </a:ext>
            </a:extLst>
          </p:cNvPr>
          <p:cNvSpPr/>
          <p:nvPr/>
        </p:nvSpPr>
        <p:spPr>
          <a:xfrm>
            <a:off x="3894275" y="2759837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BA2586-37DA-B747-9AA8-373AEF56D5EB}"/>
              </a:ext>
            </a:extLst>
          </p:cNvPr>
          <p:cNvSpPr/>
          <p:nvPr/>
        </p:nvSpPr>
        <p:spPr>
          <a:xfrm>
            <a:off x="6158139" y="453230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38455D-70B5-044C-948D-DB2D336FE918}"/>
              </a:ext>
            </a:extLst>
          </p:cNvPr>
          <p:cNvSpPr/>
          <p:nvPr/>
        </p:nvSpPr>
        <p:spPr>
          <a:xfrm rot="16200000">
            <a:off x="2515183" y="2042561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86E1A3E-5953-1E4D-820C-F3371AD5F5A3}"/>
              </a:ext>
            </a:extLst>
          </p:cNvPr>
          <p:cNvSpPr txBox="1"/>
          <p:nvPr/>
        </p:nvSpPr>
        <p:spPr>
          <a:xfrm>
            <a:off x="5749350" y="179195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50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5581C8A4-F92D-B840-8282-50F412C72DB2}"/>
              </a:ext>
            </a:extLst>
          </p:cNvPr>
          <p:cNvSpPr txBox="1"/>
          <p:nvPr/>
        </p:nvSpPr>
        <p:spPr>
          <a:xfrm>
            <a:off x="7504516" y="1821063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FCB8D250-CAA8-C049-91C3-3FB7B4494336}"/>
              </a:ext>
            </a:extLst>
          </p:cNvPr>
          <p:cNvSpPr txBox="1"/>
          <p:nvPr/>
        </p:nvSpPr>
        <p:spPr>
          <a:xfrm>
            <a:off x="5809283" y="2673817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5FDE5D70-EEFB-4B48-9774-AE65377DFE2B}"/>
              </a:ext>
            </a:extLst>
          </p:cNvPr>
          <p:cNvSpPr txBox="1"/>
          <p:nvPr/>
        </p:nvSpPr>
        <p:spPr>
          <a:xfrm>
            <a:off x="7566162" y="2704640"/>
            <a:ext cx="5277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35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665BF784-7D68-4005-BF3A-469463329CAA}"/>
                  </a:ext>
                </a:extLst>
              </p14:cNvPr>
              <p14:cNvContentPartPr/>
              <p14:nvPr/>
            </p14:nvContentPartPr>
            <p14:xfrm>
              <a:off x="3075480" y="1000800"/>
              <a:ext cx="5529600" cy="293544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665BF784-7D68-4005-BF3A-469463329CA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66120" y="991440"/>
                <a:ext cx="5548320" cy="2954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67369415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83DCDF-9367-9641-9A94-58F019631C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is Worse?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0045D6-61B4-AE4E-B3EB-0396595DADB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What’s worse, a false negative or a false positive?</a:t>
            </a:r>
          </a:p>
          <a:p>
            <a:r>
              <a:rPr lang="en-US" dirty="0"/>
              <a:t>It entirely depends on your application!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In almost every case, how treat errors depends on your context.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261089-8A88-0A4F-BCF2-15DC1F7D669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F8C534F4-2D59-2D42-AB6B-AED537D5C825}"/>
              </a:ext>
            </a:extLst>
          </p:cNvPr>
          <p:cNvSpPr txBox="1">
            <a:spLocks/>
          </p:cNvSpPr>
          <p:nvPr/>
        </p:nvSpPr>
        <p:spPr>
          <a:xfrm>
            <a:off x="2795752" y="1641236"/>
            <a:ext cx="6113798" cy="2405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numCol="2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 b="1" dirty="0"/>
              <a:t>Detecting Spam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False Negative: Annoying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False Positive: Email lost</a:t>
            </a:r>
          </a:p>
          <a:p>
            <a:pPr marL="139700" indent="0">
              <a:buFont typeface="Nunito Sans"/>
              <a:buNone/>
            </a:pPr>
            <a:endParaRPr lang="en-US" dirty="0"/>
          </a:p>
          <a:p>
            <a:pPr marL="139700" indent="0">
              <a:buFont typeface="Nunito Sans"/>
              <a:buNone/>
            </a:pPr>
            <a:endParaRPr lang="en-US" dirty="0"/>
          </a:p>
          <a:p>
            <a:pPr marL="139700" indent="0">
              <a:buFont typeface="Nunito Sans"/>
              <a:buNone/>
            </a:pPr>
            <a:endParaRPr lang="en-US" dirty="0"/>
          </a:p>
          <a:p>
            <a:pPr marL="139700" indent="0">
              <a:buFont typeface="Nunito Sans"/>
              <a:buNone/>
            </a:pPr>
            <a:r>
              <a:rPr lang="en-US" b="1" dirty="0"/>
              <a:t>Medical Diagnosis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False Negative: Disease not treated</a:t>
            </a:r>
          </a:p>
          <a:p>
            <a:pPr marL="139700" indent="0">
              <a:buFont typeface="Nunito Sans"/>
              <a:buNone/>
            </a:pPr>
            <a:r>
              <a:rPr lang="en-US" dirty="0"/>
              <a:t>False Positive: Wasteful treatment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E069375-E519-45DA-9792-1BBE923455E7}"/>
                  </a:ext>
                </a:extLst>
              </p14:cNvPr>
              <p14:cNvContentPartPr/>
              <p14:nvPr/>
            </p14:nvContentPartPr>
            <p14:xfrm>
              <a:off x="3059280" y="1678680"/>
              <a:ext cx="4626720" cy="13856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E069375-E519-45DA-9792-1BBE923455E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49920" y="1669320"/>
                <a:ext cx="4645440" cy="1404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89941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21B271-6E78-194F-8986-808AE9212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4269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In your group, discuss an example of the social implications using machine learning classifiers in making decisions.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01702-8422-5743-A44D-2625FD16D5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7BF987-7248-2842-92D9-50DB15114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mins</a:t>
            </a:r>
          </a:p>
        </p:txBody>
      </p:sp>
    </p:spTree>
    <p:extLst>
      <p:ext uri="{BB962C8B-B14F-4D97-AF65-F5344CB8AC3E}">
        <p14:creationId xmlns:p14="http://schemas.microsoft.com/office/powerpoint/2010/main" val="151073195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534DCD-A417-42FD-9694-F48E57CA4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Errors and Fairness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D747F1-5DAA-4D7A-9C99-8765C99AF5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 mentioned on the first day how ML is being used in many contexts that impact crucial aspects of our lives.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Models making errors is a given, what we do about that is a choice:</a:t>
            </a:r>
          </a:p>
          <a:p>
            <a:r>
              <a:rPr lang="en-US" dirty="0"/>
              <a:t>Are the errors consequential enough that we shouldn’t use a model in the first place?</a:t>
            </a:r>
          </a:p>
          <a:p>
            <a:r>
              <a:rPr lang="en-US" dirty="0"/>
              <a:t>Do different demographic groups experience errors at different rates?</a:t>
            </a:r>
          </a:p>
          <a:p>
            <a:pPr lvl="1"/>
            <a:r>
              <a:rPr lang="en-US" dirty="0"/>
              <a:t>If so, we would hopefully want to avoid that model!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Will talk more about how to define whether or a not a model is fair / discriminatory in a later lecture! Will use these notions of error as a starting point!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4CFC80-4FA5-4205-BDE7-48DA45BDF0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645383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43867-A4EF-6046-8D81-4966DF3B4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Classification Measures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Notation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FP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TN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TN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FN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𝐹𝑁</m:t>
                        </m:r>
                      </m:sub>
                    </m:sSub>
                  </m:oMath>
                </a14:m>
                <a:endParaRPr lang="en-US" b="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C460D-096A-AC48-A846-385C83877D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Error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Accuracy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Positive rate (FPR)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Negative Rate (FNR)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blipFill>
                <a:blip r:embed="rId4"/>
                <a:stretch>
                  <a:fillRect b="-1585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True Positive Rate or Recall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Precision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F1-Score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2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𝑃𝑟𝑒𝑐𝑖𝑠𝑖𝑜𝑛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hlinkClick r:id="rId5"/>
                  </a:rPr>
                  <a:t>See more!</a:t>
                </a: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blipFill>
                <a:blip r:embed="rId6"/>
                <a:stretch>
                  <a:fillRect b="-1401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62F20DC-5344-4F3F-8588-57F3FC0EE831}"/>
                  </a:ext>
                </a:extLst>
              </p14:cNvPr>
              <p14:cNvContentPartPr/>
              <p14:nvPr/>
            </p14:nvContentPartPr>
            <p14:xfrm>
              <a:off x="6014880" y="2901600"/>
              <a:ext cx="2330280" cy="21049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62F20DC-5344-4F3F-8588-57F3FC0EE83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05520" y="2892240"/>
                <a:ext cx="2349000" cy="212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96752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582A7-FFC7-864D-B3AB-B477C61ED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Multiclass Confusion Matrix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9962F-D449-EF4E-9355-A508D73B6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Consider predicting (</a:t>
            </a:r>
            <a:r>
              <a:rPr lang="en-US" i="1" dirty="0"/>
              <a:t>Healthy, Cold, Flu</a:t>
            </a:r>
            <a:r>
              <a:rPr lang="en-US" dirty="0"/>
              <a:t>)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D978DB-6713-3141-92EB-24C80FADBA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8F848A-D619-A245-A6EE-547D6A2FAF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21915"/>
              </p:ext>
            </p:extLst>
          </p:nvPr>
        </p:nvGraphicFramePr>
        <p:xfrm>
          <a:off x="3090625" y="1650124"/>
          <a:ext cx="5466160" cy="3343956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366540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366540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366540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  <a:gridCol w="1366540">
                  <a:extLst>
                    <a:ext uri="{9D8B030D-6E8A-4147-A177-3AD203B41FA5}">
                      <a16:colId xmlns:a16="http://schemas.microsoft.com/office/drawing/2014/main" val="3050325552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Healthy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Healthy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Flu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161391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3151AD2F-1D5C-6146-ADDD-4DD26CB90775}"/>
              </a:ext>
            </a:extLst>
          </p:cNvPr>
          <p:cNvSpPr/>
          <p:nvPr/>
        </p:nvSpPr>
        <p:spPr>
          <a:xfrm>
            <a:off x="5786360" y="1302884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904038-3A11-4E4C-99ED-36CB6C156765}"/>
              </a:ext>
            </a:extLst>
          </p:cNvPr>
          <p:cNvSpPr/>
          <p:nvPr/>
        </p:nvSpPr>
        <p:spPr>
          <a:xfrm rot="16200000">
            <a:off x="2311569" y="3518215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213F917-1BED-4900-B85D-44AF57B4FDAA}"/>
                  </a:ext>
                </a:extLst>
              </p14:cNvPr>
              <p14:cNvContentPartPr/>
              <p14:nvPr/>
            </p14:nvContentPartPr>
            <p14:xfrm>
              <a:off x="2622240" y="1176840"/>
              <a:ext cx="4911480" cy="33436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213F917-1BED-4900-B85D-44AF57B4FDAA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612880" y="1167480"/>
                <a:ext cx="4930200" cy="336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8232507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21B271-6E78-194F-8986-808AE9212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4269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Suppose we trained a classifier and computed its confusion matrix on the training dataset. </a:t>
            </a:r>
            <a:r>
              <a:rPr lang="en-US" b="1" dirty="0"/>
              <a:t>Is there a class imbalance in the dataset and if so, which class has the highest representation?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01702-8422-5743-A44D-2625FD16D5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7BF987-7248-2842-92D9-50DB15114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84CDD7-F97F-BC43-9C2B-0F0358800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03660252"/>
              </p:ext>
            </p:extLst>
          </p:nvPr>
        </p:nvGraphicFramePr>
        <p:xfrm>
          <a:off x="3090625" y="1674956"/>
          <a:ext cx="3931920" cy="228600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982980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050325552"/>
                    </a:ext>
                  </a:extLst>
                </a:gridCol>
              </a:tblGrid>
              <a:tr h="471613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Doggo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Boofer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606155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Dogoo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Boofer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16139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208BA8F-F2DE-B240-908A-DD59262CEDB5}"/>
              </a:ext>
            </a:extLst>
          </p:cNvPr>
          <p:cNvSpPr/>
          <p:nvPr/>
        </p:nvSpPr>
        <p:spPr>
          <a:xfrm>
            <a:off x="4808898" y="1298992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5C0AAC-E521-DC4E-B424-232AEB4CC443}"/>
              </a:ext>
            </a:extLst>
          </p:cNvPr>
          <p:cNvSpPr/>
          <p:nvPr/>
        </p:nvSpPr>
        <p:spPr>
          <a:xfrm rot="16200000">
            <a:off x="2290548" y="2903108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p:pic>
        <p:nvPicPr>
          <p:cNvPr id="8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CD28C87E-F231-9E41-8801-672EBAEE19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103.17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82765" y="4054769"/>
            <a:ext cx="1504060" cy="846034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41F0A1E6-1599-4C01-AD68-B421BE749E9C}"/>
                  </a:ext>
                </a:extLst>
              </p14:cNvPr>
              <p14:cNvContentPartPr/>
              <p14:nvPr/>
            </p14:nvContentPartPr>
            <p14:xfrm>
              <a:off x="3912840" y="1800000"/>
              <a:ext cx="4025520" cy="288216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41F0A1E6-1599-4C01-AD68-B421BE749E9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903480" y="1790640"/>
                <a:ext cx="4044240" cy="2900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58674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21B271-6E78-194F-8986-808AE9212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4269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Suppose we trained a classifier and computed its confusion matrix on the training dataset. </a:t>
            </a:r>
            <a:r>
              <a:rPr lang="en-US" b="1" dirty="0"/>
              <a:t>Is there a class imbalance in the dataset and if so, which class has the highest representation?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01702-8422-5743-A44D-2625FD16D5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7BF987-7248-2842-92D9-50DB15114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84CDD7-F97F-BC43-9C2B-0F03588001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051292"/>
              </p:ext>
            </p:extLst>
          </p:nvPr>
        </p:nvGraphicFramePr>
        <p:xfrm>
          <a:off x="3090625" y="1674956"/>
          <a:ext cx="3931920" cy="228600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982980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050325552"/>
                    </a:ext>
                  </a:extLst>
                </a:gridCol>
              </a:tblGrid>
              <a:tr h="471613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Doggo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Boofer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606155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Doggo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Boofer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16139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208BA8F-F2DE-B240-908A-DD59262CEDB5}"/>
              </a:ext>
            </a:extLst>
          </p:cNvPr>
          <p:cNvSpPr/>
          <p:nvPr/>
        </p:nvSpPr>
        <p:spPr>
          <a:xfrm>
            <a:off x="4808898" y="1298992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5C0AAC-E521-DC4E-B424-232AEB4CC443}"/>
              </a:ext>
            </a:extLst>
          </p:cNvPr>
          <p:cNvSpPr/>
          <p:nvPr/>
        </p:nvSpPr>
        <p:spPr>
          <a:xfrm rot="16200000">
            <a:off x="2290548" y="2903108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p:pic>
        <p:nvPicPr>
          <p:cNvPr id="8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CD28C87E-F231-9E41-8801-672EBAEE19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458.921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82765" y="4054769"/>
            <a:ext cx="1504060" cy="84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197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82F0CB-3370-7846-A2CC-3AB7AC5837E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Learning Theory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41F9BB-BA46-2E4D-86FD-040522EB2EE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BD60F1-3E0D-734D-87D0-AD22486EE35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22480730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7F46053-3B33-0844-BD8E-AF2B72A4E8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much data?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CBF62AE-724B-814D-912C-7B8AB720AA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more the merrier</a:t>
            </a:r>
          </a:p>
          <a:p>
            <a:r>
              <a:rPr lang="en-US" dirty="0"/>
              <a:t>But data quality is also an extremely important factor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Theoretical techniques can bound how much data is needed </a:t>
            </a:r>
          </a:p>
          <a:p>
            <a:r>
              <a:rPr lang="en-US" dirty="0"/>
              <a:t>Typically too loose for practical applications</a:t>
            </a:r>
          </a:p>
          <a:p>
            <a:r>
              <a:rPr lang="en-US" dirty="0"/>
              <a:t>But does provide some theoretical guarantee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In practice</a:t>
            </a:r>
          </a:p>
          <a:p>
            <a:r>
              <a:rPr lang="en-US" dirty="0"/>
              <a:t>More complex models need more data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31C6DF-74CC-7846-88DC-F9827A6032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3C6A2578-2D6B-47F8-A56E-881EED31B221}"/>
                  </a:ext>
                </a:extLst>
              </p14:cNvPr>
              <p14:cNvContentPartPr/>
              <p14:nvPr/>
            </p14:nvContentPartPr>
            <p14:xfrm>
              <a:off x="3923280" y="3615840"/>
              <a:ext cx="3025440" cy="15048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3C6A2578-2D6B-47F8-A56E-881EED31B22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913920" y="3606480"/>
                <a:ext cx="3044160" cy="169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37137200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77EFF-63F2-2549-B138-4F54D1F11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 </a:t>
            </a:r>
            <a:br>
              <a:rPr lang="en-US" dirty="0"/>
            </a:br>
            <a:r>
              <a:rPr lang="en-US" dirty="0"/>
              <a:t>So Far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F0E4B-3D7B-0A4E-9CD2-6FF6DFAA28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dirty="0"/>
              <a:t>Housing Prices - Regression </a:t>
            </a:r>
          </a:p>
          <a:p>
            <a:pPr lvl="1"/>
            <a:r>
              <a:rPr lang="en-US" dirty="0"/>
              <a:t>Regression Model</a:t>
            </a:r>
          </a:p>
          <a:p>
            <a:pPr lvl="1"/>
            <a:r>
              <a:rPr lang="en-US" dirty="0"/>
              <a:t>Assessing Performance</a:t>
            </a:r>
          </a:p>
          <a:p>
            <a:pPr lvl="1"/>
            <a:r>
              <a:rPr lang="en-US" dirty="0"/>
              <a:t>Ridge Regression</a:t>
            </a:r>
          </a:p>
          <a:p>
            <a:pPr lvl="1"/>
            <a:r>
              <a:rPr lang="en-US" dirty="0"/>
              <a:t>LASSO 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Sentiment Analysis – Classification</a:t>
            </a:r>
          </a:p>
          <a:p>
            <a:pPr lvl="1"/>
            <a:r>
              <a:rPr lang="en-US" dirty="0"/>
              <a:t>Classification Overview</a:t>
            </a:r>
          </a:p>
          <a:p>
            <a:pPr lvl="1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Logistic Regression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44884-2A8D-1E41-BE0C-292DE69003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90377A1-8050-4934-8A09-E591FA8F6862}"/>
                  </a:ext>
                </a:extLst>
              </p14:cNvPr>
              <p14:cNvContentPartPr/>
              <p14:nvPr/>
            </p14:nvContentPartPr>
            <p14:xfrm>
              <a:off x="4920480" y="554400"/>
              <a:ext cx="3900960" cy="13550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90377A1-8050-4934-8A09-E591FA8F6862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911120" y="545040"/>
                <a:ext cx="3919680" cy="1373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67048199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8742F-90E4-9F43-96AD-2A31A7C1E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539D6-A071-BC48-A12A-BAB34A0558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How does the true error of a model relate to the amount of training data we give it?</a:t>
            </a:r>
          </a:p>
          <a:p>
            <a:r>
              <a:rPr lang="en-US" dirty="0"/>
              <a:t>Hint: We’ve seen this picture before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389E92-286D-434D-A48E-F5E1807D146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D560E983-E8A3-7C4C-856A-1B1352A610AA}"/>
              </a:ext>
            </a:extLst>
          </p:cNvPr>
          <p:cNvSpPr/>
          <p:nvPr/>
        </p:nvSpPr>
        <p:spPr>
          <a:xfrm flipH="1">
            <a:off x="3049167" y="2357901"/>
            <a:ext cx="4939278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5E99FF-A33A-8642-94A1-0BE8A5C80567}"/>
              </a:ext>
            </a:extLst>
          </p:cNvPr>
          <p:cNvSpPr/>
          <p:nvPr/>
        </p:nvSpPr>
        <p:spPr>
          <a:xfrm>
            <a:off x="6194050" y="4749851"/>
            <a:ext cx="21467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Amount of training data</a:t>
            </a:r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973999-D09F-D34E-B1B0-FF0C1EC71372}"/>
              </a:ext>
            </a:extLst>
          </p:cNvPr>
          <p:cNvSpPr/>
          <p:nvPr/>
        </p:nvSpPr>
        <p:spPr>
          <a:xfrm rot="16200000">
            <a:off x="2426908" y="2818835"/>
            <a:ext cx="9845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True error</a:t>
            </a:r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69335DF1-220E-5A42-AA62-F85B1AD32886}"/>
              </a:ext>
            </a:extLst>
          </p:cNvPr>
          <p:cNvSpPr/>
          <p:nvPr/>
        </p:nvSpPr>
        <p:spPr>
          <a:xfrm>
            <a:off x="3363310" y="2480441"/>
            <a:ext cx="4540469" cy="1736192"/>
          </a:xfrm>
          <a:custGeom>
            <a:avLst/>
            <a:gdLst>
              <a:gd name="connsiteX0" fmla="*/ 0 w 4540469"/>
              <a:gd name="connsiteY0" fmla="*/ 0 h 1736192"/>
              <a:gd name="connsiteX1" fmla="*/ 105104 w 4540469"/>
              <a:gd name="connsiteY1" fmla="*/ 641131 h 1736192"/>
              <a:gd name="connsiteX2" fmla="*/ 451945 w 4540469"/>
              <a:gd name="connsiteY2" fmla="*/ 1124607 h 1736192"/>
              <a:gd name="connsiteX3" fmla="*/ 1345324 w 4540469"/>
              <a:gd name="connsiteY3" fmla="*/ 1397876 h 1736192"/>
              <a:gd name="connsiteX4" fmla="*/ 2816773 w 4540469"/>
              <a:gd name="connsiteY4" fmla="*/ 1639614 h 1736192"/>
              <a:gd name="connsiteX5" fmla="*/ 3878318 w 4540469"/>
              <a:gd name="connsiteY5" fmla="*/ 1723697 h 1736192"/>
              <a:gd name="connsiteX6" fmla="*/ 4540469 w 4540469"/>
              <a:gd name="connsiteY6" fmla="*/ 1734207 h 173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0469" h="1736192">
                <a:moveTo>
                  <a:pt x="0" y="0"/>
                </a:moveTo>
                <a:cubicBezTo>
                  <a:pt x="14890" y="226848"/>
                  <a:pt x="29780" y="453697"/>
                  <a:pt x="105104" y="641131"/>
                </a:cubicBezTo>
                <a:cubicBezTo>
                  <a:pt x="180428" y="828566"/>
                  <a:pt x="245242" y="998483"/>
                  <a:pt x="451945" y="1124607"/>
                </a:cubicBezTo>
                <a:cubicBezTo>
                  <a:pt x="658648" y="1250731"/>
                  <a:pt x="951186" y="1312042"/>
                  <a:pt x="1345324" y="1397876"/>
                </a:cubicBezTo>
                <a:cubicBezTo>
                  <a:pt x="1739462" y="1483710"/>
                  <a:pt x="2394607" y="1585311"/>
                  <a:pt x="2816773" y="1639614"/>
                </a:cubicBezTo>
                <a:cubicBezTo>
                  <a:pt x="3238939" y="1693917"/>
                  <a:pt x="3591035" y="1707932"/>
                  <a:pt x="3878318" y="1723697"/>
                </a:cubicBezTo>
                <a:cubicBezTo>
                  <a:pt x="4165601" y="1739462"/>
                  <a:pt x="4353035" y="1736834"/>
                  <a:pt x="4540469" y="1734207"/>
                </a:cubicBezTo>
              </a:path>
            </a:pathLst>
          </a:custGeom>
          <a:noFill/>
          <a:ln w="28575">
            <a:solidFill>
              <a:srgbClr val="B57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698D1F27-C292-4EB3-BAEA-404F659D506B}"/>
                  </a:ext>
                </a:extLst>
              </p14:cNvPr>
              <p14:cNvContentPartPr/>
              <p14:nvPr/>
            </p14:nvContentPartPr>
            <p14:xfrm>
              <a:off x="8128440" y="4240505"/>
              <a:ext cx="310320" cy="144360"/>
            </p14:xfrm>
          </p:contentPart>
        </mc:Choice>
        <mc:Fallback xmlns=""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698D1F27-C292-4EB3-BAEA-404F659D506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119450" y="4231865"/>
                <a:ext cx="327940" cy="16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18" name="Ink 17">
                <a:extLst>
                  <a:ext uri="{FF2B5EF4-FFF2-40B4-BE49-F238E27FC236}">
                    <a16:creationId xmlns:a16="http://schemas.microsoft.com/office/drawing/2014/main" id="{9E6AAEB6-F362-4251-AA12-E4BD9BB7146C}"/>
                  </a:ext>
                </a:extLst>
              </p14:cNvPr>
              <p14:cNvContentPartPr/>
              <p14:nvPr/>
            </p14:nvContentPartPr>
            <p14:xfrm>
              <a:off x="7950960" y="4207385"/>
              <a:ext cx="99720" cy="297720"/>
            </p14:xfrm>
          </p:contentPart>
        </mc:Choice>
        <mc:Fallback xmlns="">
          <p:pic>
            <p:nvPicPr>
              <p:cNvPr id="18" name="Ink 17">
                <a:extLst>
                  <a:ext uri="{FF2B5EF4-FFF2-40B4-BE49-F238E27FC236}">
                    <a16:creationId xmlns:a16="http://schemas.microsoft.com/office/drawing/2014/main" id="{9E6AAEB6-F362-4251-AA12-E4BD9BB7146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942320" y="4198385"/>
                <a:ext cx="117360" cy="31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BCCB2BA0-3C2F-4C65-8AB7-199FC51CE453}"/>
                  </a:ext>
                </a:extLst>
              </p14:cNvPr>
              <p14:cNvContentPartPr/>
              <p14:nvPr/>
            </p14:nvContentPartPr>
            <p14:xfrm>
              <a:off x="8848080" y="4218545"/>
              <a:ext cx="9000" cy="8280"/>
            </p14:xfrm>
          </p:contentPart>
        </mc:Choice>
        <mc:Fallback xmlns=""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BCCB2BA0-3C2F-4C65-8AB7-199FC51CE453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839080" y="4209905"/>
                <a:ext cx="2664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86251EE5-B50A-4D5A-854E-6CD2D811047F}"/>
                  </a:ext>
                </a:extLst>
              </p14:cNvPr>
              <p14:cNvContentPartPr/>
              <p14:nvPr/>
            </p14:nvContentPartPr>
            <p14:xfrm>
              <a:off x="8660880" y="4249145"/>
              <a:ext cx="403920" cy="10332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86251EE5-B50A-4D5A-854E-6CD2D811047F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652240" y="4240505"/>
                <a:ext cx="421560" cy="12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D6CC0B1D-BF79-43E7-A4E2-692A238B43A7}"/>
                  </a:ext>
                </a:extLst>
              </p14:cNvPr>
              <p14:cNvContentPartPr/>
              <p14:nvPr/>
            </p14:nvContentPartPr>
            <p14:xfrm>
              <a:off x="8513640" y="4285145"/>
              <a:ext cx="55440" cy="734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D6CC0B1D-BF79-43E7-A4E2-692A238B43A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8504640" y="4276505"/>
                <a:ext cx="73080" cy="9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9AB4D0FF-8CF1-438D-9A15-EE12BCB364FC}"/>
                  </a:ext>
                </a:extLst>
              </p14:cNvPr>
              <p14:cNvContentPartPr/>
              <p14:nvPr/>
            </p14:nvContentPartPr>
            <p14:xfrm>
              <a:off x="7753680" y="4652345"/>
              <a:ext cx="230040" cy="9144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9AB4D0FF-8CF1-438D-9A15-EE12BCB364FC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7744680" y="4643345"/>
                <a:ext cx="247680" cy="10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2156CDDB-79DA-4E11-9E31-22A5C3579164}"/>
                  </a:ext>
                </a:extLst>
              </p14:cNvPr>
              <p14:cNvContentPartPr/>
              <p14:nvPr/>
            </p14:nvContentPartPr>
            <p14:xfrm>
              <a:off x="3319560" y="1600200"/>
              <a:ext cx="4150440" cy="28494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2156CDDB-79DA-4E11-9E31-22A5C3579164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310200" y="1590840"/>
                <a:ext cx="4169160" cy="2868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37909981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8742F-90E4-9F43-96AD-2A31A7C1E8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3539D6-A071-BC48-A12A-BAB34A0558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if we use a more complex model?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389E92-286D-434D-A48E-F5E1807D146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D560E983-E8A3-7C4C-856A-1B1352A610AA}"/>
              </a:ext>
            </a:extLst>
          </p:cNvPr>
          <p:cNvSpPr/>
          <p:nvPr/>
        </p:nvSpPr>
        <p:spPr>
          <a:xfrm flipH="1">
            <a:off x="3049167" y="2357901"/>
            <a:ext cx="4939278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55E99FF-A33A-8642-94A1-0BE8A5C80567}"/>
              </a:ext>
            </a:extLst>
          </p:cNvPr>
          <p:cNvSpPr/>
          <p:nvPr/>
        </p:nvSpPr>
        <p:spPr>
          <a:xfrm>
            <a:off x="6194050" y="4749851"/>
            <a:ext cx="21467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Amount of training data</a:t>
            </a:r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D973999-D09F-D34E-B1B0-FF0C1EC71372}"/>
              </a:ext>
            </a:extLst>
          </p:cNvPr>
          <p:cNvSpPr/>
          <p:nvPr/>
        </p:nvSpPr>
        <p:spPr>
          <a:xfrm rot="16200000">
            <a:off x="2426908" y="2818835"/>
            <a:ext cx="98456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True error</a:t>
            </a:r>
            <a:endParaRPr lang="en-US" dirty="0"/>
          </a:p>
        </p:txBody>
      </p:sp>
      <p:sp>
        <p:nvSpPr>
          <p:cNvPr id="9" name="Freeform 8">
            <a:extLst>
              <a:ext uri="{FF2B5EF4-FFF2-40B4-BE49-F238E27FC236}">
                <a16:creationId xmlns:a16="http://schemas.microsoft.com/office/drawing/2014/main" id="{69335DF1-220E-5A42-AA62-F85B1AD32886}"/>
              </a:ext>
            </a:extLst>
          </p:cNvPr>
          <p:cNvSpPr/>
          <p:nvPr/>
        </p:nvSpPr>
        <p:spPr>
          <a:xfrm>
            <a:off x="3363310" y="2480441"/>
            <a:ext cx="4540469" cy="1736192"/>
          </a:xfrm>
          <a:custGeom>
            <a:avLst/>
            <a:gdLst>
              <a:gd name="connsiteX0" fmla="*/ 0 w 4540469"/>
              <a:gd name="connsiteY0" fmla="*/ 0 h 1736192"/>
              <a:gd name="connsiteX1" fmla="*/ 105104 w 4540469"/>
              <a:gd name="connsiteY1" fmla="*/ 641131 h 1736192"/>
              <a:gd name="connsiteX2" fmla="*/ 451945 w 4540469"/>
              <a:gd name="connsiteY2" fmla="*/ 1124607 h 1736192"/>
              <a:gd name="connsiteX3" fmla="*/ 1345324 w 4540469"/>
              <a:gd name="connsiteY3" fmla="*/ 1397876 h 1736192"/>
              <a:gd name="connsiteX4" fmla="*/ 2816773 w 4540469"/>
              <a:gd name="connsiteY4" fmla="*/ 1639614 h 1736192"/>
              <a:gd name="connsiteX5" fmla="*/ 3878318 w 4540469"/>
              <a:gd name="connsiteY5" fmla="*/ 1723697 h 1736192"/>
              <a:gd name="connsiteX6" fmla="*/ 4540469 w 4540469"/>
              <a:gd name="connsiteY6" fmla="*/ 1734207 h 1736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540469" h="1736192">
                <a:moveTo>
                  <a:pt x="0" y="0"/>
                </a:moveTo>
                <a:cubicBezTo>
                  <a:pt x="14890" y="226848"/>
                  <a:pt x="29780" y="453697"/>
                  <a:pt x="105104" y="641131"/>
                </a:cubicBezTo>
                <a:cubicBezTo>
                  <a:pt x="180428" y="828566"/>
                  <a:pt x="245242" y="998483"/>
                  <a:pt x="451945" y="1124607"/>
                </a:cubicBezTo>
                <a:cubicBezTo>
                  <a:pt x="658648" y="1250731"/>
                  <a:pt x="951186" y="1312042"/>
                  <a:pt x="1345324" y="1397876"/>
                </a:cubicBezTo>
                <a:cubicBezTo>
                  <a:pt x="1739462" y="1483710"/>
                  <a:pt x="2394607" y="1585311"/>
                  <a:pt x="2816773" y="1639614"/>
                </a:cubicBezTo>
                <a:cubicBezTo>
                  <a:pt x="3238939" y="1693917"/>
                  <a:pt x="3591035" y="1707932"/>
                  <a:pt x="3878318" y="1723697"/>
                </a:cubicBezTo>
                <a:cubicBezTo>
                  <a:pt x="4165601" y="1739462"/>
                  <a:pt x="4353035" y="1736834"/>
                  <a:pt x="4540469" y="1734207"/>
                </a:cubicBezTo>
              </a:path>
            </a:pathLst>
          </a:custGeom>
          <a:noFill/>
          <a:ln w="28575">
            <a:solidFill>
              <a:srgbClr val="B57B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098920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AAAEA32-A585-8148-BCAC-FE183D162B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2DEEC7-D6F3-F049-9FFE-C7D9A4AC19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5492" y="768778"/>
            <a:ext cx="3606466" cy="359444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/>
              <p14:cNvContentPartPr/>
              <p14:nvPr/>
            </p14:nvContentPartPr>
            <p14:xfrm>
              <a:off x="2967120" y="190440"/>
              <a:ext cx="145080" cy="264600"/>
            </p14:xfrm>
          </p:contentPart>
        </mc:Choice>
        <mc:Fallback xmlns="">
          <p:pic>
            <p:nvPicPr>
              <p:cNvPr id="6" name="Ink 5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958120" y="183600"/>
                <a:ext cx="159840" cy="278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60374473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142FBE91-AEB7-4068-A06C-92AD3A4CCF2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Threshold Model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FB9EC8D4-8E99-4390-B1D9-90F9CDA8FBB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88F74B-4820-4A8C-9173-D3E7E782360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6744867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BAA92-55CC-1447-A855-B85A1B3BF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Threshold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80BD97-13A4-0B41-B905-A8B927CCD33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I never want to make a false positive prediction?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I never want to make a false negative prediction?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One way to control for our application is to change the scoring threshold. (Could also change intercept!)</a:t>
                </a:r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:r>
                  <a:rPr lang="en-US" dirty="0"/>
                  <a:t>Predict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Else:</a:t>
                </a:r>
              </a:p>
              <a:p>
                <a:pPr lvl="1"/>
                <a:r>
                  <a:rPr lang="en-US" dirty="0"/>
                  <a:t>Predict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	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80BD97-13A4-0B41-B905-A8B927CCD3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0ECCAA-B7B9-704C-9F9B-2FDC65B65D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B7E5D6C-DDD9-41C2-BCB8-5D361E54DEA4}"/>
                  </a:ext>
                </a:extLst>
              </p14:cNvPr>
              <p14:cNvContentPartPr/>
              <p14:nvPr/>
            </p14:nvContentPartPr>
            <p14:xfrm>
              <a:off x="3935880" y="985320"/>
              <a:ext cx="3988440" cy="28612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B7E5D6C-DDD9-41C2-BCB8-5D361E54DEA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926520" y="975960"/>
                <a:ext cx="4007160" cy="2880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5158030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3ED88F-0C9D-4C47-9257-45BA11445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Next Time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E4E7EB8-6860-E74E-87B4-853F4F17786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We will talk about learning classifiers that model the probability of seeing a particular class at a given input.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Normally assume some structure on the probability (e.g. linear)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≈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Use machine learning algorithm to learn approximate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 such that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|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are close.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E4E7EB8-6860-E74E-87B4-853F4F17786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B780C2-6655-314C-A3DD-C733A8E0AAA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62241574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Describe high level idea and metrics for classification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Applications of classification</a:t>
            </a:r>
          </a:p>
          <a:p>
            <a:r>
              <a:rPr lang="en-US" dirty="0"/>
              <a:t>Linear classifier</a:t>
            </a:r>
          </a:p>
          <a:p>
            <a:r>
              <a:rPr lang="en-US" dirty="0"/>
              <a:t>Decision boundaries</a:t>
            </a:r>
          </a:p>
          <a:p>
            <a:r>
              <a:rPr lang="en-US" dirty="0"/>
              <a:t>Classification error / Classification accuracy</a:t>
            </a:r>
          </a:p>
          <a:p>
            <a:r>
              <a:rPr lang="en-US" dirty="0"/>
              <a:t>Class imbalance</a:t>
            </a:r>
          </a:p>
          <a:p>
            <a:r>
              <a:rPr lang="en-US" dirty="0"/>
              <a:t>Confusion matrix</a:t>
            </a:r>
          </a:p>
          <a:p>
            <a:r>
              <a:rPr lang="en-US" dirty="0"/>
              <a:t>Learning theory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256529F-2DC3-4ABA-B0CC-CEC5E5D617E3}"/>
                  </a:ext>
                </a:extLst>
              </p14:cNvPr>
              <p14:cNvContentPartPr/>
              <p14:nvPr/>
            </p14:nvContentPartPr>
            <p14:xfrm>
              <a:off x="3650040" y="1634760"/>
              <a:ext cx="2390040" cy="7920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256529F-2DC3-4ABA-B0CC-CEC5E5D617E3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640680" y="1625400"/>
                <a:ext cx="2408760" cy="9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A8FA6-770D-E04B-9863-AA4E13FCF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Spam Filtering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121D3CB-061F-AC48-A920-D77ACF1EEA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CFCEB6-1529-9C47-A583-CE8D6CC277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5" name="Picture 4" descr="Picture 1.png">
            <a:extLst>
              <a:ext uri="{FF2B5EF4-FFF2-40B4-BE49-F238E27FC236}">
                <a16:creationId xmlns:a16="http://schemas.microsoft.com/office/drawing/2014/main" id="{E2E0F10F-1D11-7147-A6E4-0C86213E6409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90625" y="575500"/>
            <a:ext cx="3225140" cy="568747"/>
          </a:xfrm>
          <a:prstGeom prst="rect">
            <a:avLst/>
          </a:prstGeom>
        </p:spPr>
      </p:pic>
      <p:pic>
        <p:nvPicPr>
          <p:cNvPr id="6" name="Picture 5" descr="Picture 2.png">
            <a:extLst>
              <a:ext uri="{FF2B5EF4-FFF2-40B4-BE49-F238E27FC236}">
                <a16:creationId xmlns:a16="http://schemas.microsoft.com/office/drawing/2014/main" id="{638715E9-25CC-4340-B46A-904015D7A13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3090625" y="1489687"/>
            <a:ext cx="3225140" cy="883257"/>
          </a:xfrm>
          <a:prstGeom prst="rect">
            <a:avLst/>
          </a:prstGeom>
        </p:spPr>
      </p:pic>
      <p:pic>
        <p:nvPicPr>
          <p:cNvPr id="7" name="Picture 6" descr="Picture 3.png">
            <a:extLst>
              <a:ext uri="{FF2B5EF4-FFF2-40B4-BE49-F238E27FC236}">
                <a16:creationId xmlns:a16="http://schemas.microsoft.com/office/drawing/2014/main" id="{F5D6EFF9-5AD4-1A48-B4FC-CEDC06B6BBE8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21530"/>
          <a:stretch/>
        </p:blipFill>
        <p:spPr>
          <a:xfrm>
            <a:off x="3090625" y="2632835"/>
            <a:ext cx="3225140" cy="121493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B680A34-ACBD-0E4F-97A6-2E81C0440AFF}"/>
                  </a:ext>
                </a:extLst>
              </p:cNvPr>
              <p:cNvSpPr/>
              <p:nvPr/>
            </p:nvSpPr>
            <p:spPr>
              <a:xfrm>
                <a:off x="4048208" y="4059246"/>
                <a:ext cx="1309974" cy="116955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b="1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Input: x</a:t>
                </a:r>
              </a:p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  </a:t>
                </a:r>
                <a: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  <a:t>Text of email</a:t>
                </a:r>
              </a:p>
              <a:p>
                <a: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  <a:t>  Sender</a:t>
                </a:r>
              </a:p>
              <a:p>
                <a: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  <a:t>  Subject</a:t>
                </a:r>
                <a:b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</a:br>
                <a:r>
                  <a:rPr lang="en-US" i="1" dirty="0">
                    <a:solidFill>
                      <a:srgbClr val="666666"/>
                    </a:solidFill>
                    <a:latin typeface="Nunito Sans" pitchFamily="2" charset="77"/>
                  </a:rPr>
                  <a:t>  </a:t>
                </a:r>
                <a14:m>
                  <m:oMath xmlns:m="http://schemas.openxmlformats.org/officeDocument/2006/math">
                    <m:r>
                      <a:rPr lang="en-US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⋯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BB680A34-ACBD-0E4F-97A6-2E81C0440AF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48208" y="4059246"/>
                <a:ext cx="1309974" cy="1169551"/>
              </a:xfrm>
              <a:prstGeom prst="rect">
                <a:avLst/>
              </a:prstGeom>
              <a:blipFill>
                <a:blip r:embed="rId6"/>
                <a:stretch>
                  <a:fillRect l="-962" t="-10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Rectangle 9">
            <a:extLst>
              <a:ext uri="{FF2B5EF4-FFF2-40B4-BE49-F238E27FC236}">
                <a16:creationId xmlns:a16="http://schemas.microsoft.com/office/drawing/2014/main" id="{4492D422-C652-054A-A0F8-B1D7C28BA8DF}"/>
              </a:ext>
            </a:extLst>
          </p:cNvPr>
          <p:cNvSpPr/>
          <p:nvPr/>
        </p:nvSpPr>
        <p:spPr>
          <a:xfrm>
            <a:off x="7681324" y="1181910"/>
            <a:ext cx="65915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Spam</a:t>
            </a:r>
            <a:endParaRPr lang="en-US" dirty="0">
              <a:solidFill>
                <a:srgbClr val="666666"/>
              </a:solidFill>
              <a:latin typeface="Nunito Sans" pitchFamily="2" charset="77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C98C1CB-BD9D-8644-9A0F-0FDD6122DC52}"/>
              </a:ext>
            </a:extLst>
          </p:cNvPr>
          <p:cNvSpPr/>
          <p:nvPr/>
        </p:nvSpPr>
        <p:spPr>
          <a:xfrm>
            <a:off x="7517819" y="2575032"/>
            <a:ext cx="98616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Not Spam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(ham)</a:t>
            </a:r>
            <a:endParaRPr lang="en-US" dirty="0">
              <a:solidFill>
                <a:srgbClr val="666666"/>
              </a:solidFill>
              <a:latin typeface="Nunito Sans" pitchFamily="2" charset="77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B3CD35-5150-5544-878F-9E1BE6B89216}"/>
              </a:ext>
            </a:extLst>
          </p:cNvPr>
          <p:cNvSpPr/>
          <p:nvPr/>
        </p:nvSpPr>
        <p:spPr>
          <a:xfrm>
            <a:off x="7517819" y="4013342"/>
            <a:ext cx="9589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Output: y</a:t>
            </a:r>
            <a:endParaRPr lang="en-US" dirty="0">
              <a:solidFill>
                <a:srgbClr val="666666"/>
              </a:solidFill>
              <a:latin typeface="Nunito Sans" pitchFamily="2" charset="77"/>
            </a:endParaRPr>
          </a:p>
          <a:p>
            <a:endParaRPr lang="en-US" dirty="0"/>
          </a:p>
        </p:txBody>
      </p: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394C730-B819-2445-91C4-A8B12E913F11}"/>
              </a:ext>
            </a:extLst>
          </p:cNvPr>
          <p:cNvCxnSpPr>
            <a:cxnSpLocks/>
          </p:cNvCxnSpPr>
          <p:nvPr/>
        </p:nvCxnSpPr>
        <p:spPr>
          <a:xfrm flipV="1">
            <a:off x="6480313" y="1335798"/>
            <a:ext cx="1201011" cy="691786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B5C809FD-F2AD-BF45-A27E-E79D1FC24AD8}"/>
              </a:ext>
            </a:extLst>
          </p:cNvPr>
          <p:cNvCxnSpPr>
            <a:cxnSpLocks/>
          </p:cNvCxnSpPr>
          <p:nvPr/>
        </p:nvCxnSpPr>
        <p:spPr>
          <a:xfrm>
            <a:off x="6480313" y="2027584"/>
            <a:ext cx="1037506" cy="809058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E91A2D51-D024-4B88-8599-CF39B2545A16}"/>
                  </a:ext>
                </a:extLst>
              </p14:cNvPr>
              <p14:cNvContentPartPr/>
              <p14:nvPr/>
            </p14:nvContentPartPr>
            <p14:xfrm>
              <a:off x="7849800" y="4341240"/>
              <a:ext cx="469800" cy="45972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E91A2D51-D024-4B88-8599-CF39B2545A1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398120" y="128520"/>
                <a:ext cx="3930840" cy="4681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9FD6B759-B924-46AA-B115-F2153EB63230}"/>
                  </a:ext>
                </a:extLst>
              </p14:cNvPr>
              <p14:cNvContentPartPr/>
              <p14:nvPr/>
            </p14:nvContentPartPr>
            <p14:xfrm>
              <a:off x="3036600" y="541800"/>
              <a:ext cx="5657400" cy="27680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9FD6B759-B924-46AA-B115-F2153EB63230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027240" y="532440"/>
                <a:ext cx="5676120" cy="278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42697284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7A8FA6-770D-E04B-9863-AA4E13FCFC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Object Detection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CCFCEB6-1529-9C47-A583-CE8D6CC2770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BB680A34-ACBD-0E4F-97A6-2E81C0440AFF}"/>
              </a:ext>
            </a:extLst>
          </p:cNvPr>
          <p:cNvSpPr/>
          <p:nvPr/>
        </p:nvSpPr>
        <p:spPr>
          <a:xfrm>
            <a:off x="4048208" y="4059246"/>
            <a:ext cx="8066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Input: x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 </a:t>
            </a:r>
            <a:r>
              <a:rPr lang="en-US" i="1" dirty="0">
                <a:solidFill>
                  <a:srgbClr val="666666"/>
                </a:solidFill>
                <a:latin typeface="Nunito Sans" pitchFamily="2" charset="77"/>
              </a:rPr>
              <a:t>Pixels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9B3CD35-5150-5544-878F-9E1BE6B89216}"/>
              </a:ext>
            </a:extLst>
          </p:cNvPr>
          <p:cNvSpPr/>
          <p:nvPr/>
        </p:nvSpPr>
        <p:spPr>
          <a:xfrm>
            <a:off x="7200176" y="4034025"/>
            <a:ext cx="1404552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Output: y</a:t>
            </a:r>
          </a:p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</a:rPr>
              <a:t>  </a:t>
            </a:r>
            <a:r>
              <a:rPr lang="en-US" i="1" dirty="0">
                <a:solidFill>
                  <a:srgbClr val="666666"/>
                </a:solidFill>
                <a:latin typeface="Nunito Sans" pitchFamily="2" charset="77"/>
              </a:rPr>
              <a:t>Class</a:t>
            </a:r>
          </a:p>
          <a:p>
            <a:r>
              <a:rPr lang="en-US" i="1" dirty="0">
                <a:solidFill>
                  <a:srgbClr val="666666"/>
                </a:solidFill>
                <a:latin typeface="Nunito Sans" pitchFamily="2" charset="77"/>
              </a:rPr>
              <a:t>  (+ Probability)</a:t>
            </a:r>
            <a:endParaRPr lang="en-US" dirty="0">
              <a:solidFill>
                <a:srgbClr val="666666"/>
              </a:solidFill>
              <a:latin typeface="Nunito Sans" pitchFamily="2" charset="77"/>
            </a:endParaRPr>
          </a:p>
          <a:p>
            <a:endParaRPr lang="en-US" dirty="0"/>
          </a:p>
        </p:txBody>
      </p:sp>
      <p:pic>
        <p:nvPicPr>
          <p:cNvPr id="15" name="Picture 14" descr="Screen Shot 2015-02-17 at 8.05.44 PM.png">
            <a:extLst>
              <a:ext uri="{FF2B5EF4-FFF2-40B4-BE49-F238E27FC236}">
                <a16:creationId xmlns:a16="http://schemas.microsoft.com/office/drawing/2014/main" id="{B4697B2F-BB00-A24B-BBF0-56BD3469F7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466873" y="1169215"/>
            <a:ext cx="1969299" cy="2013391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116CF10E-D1E8-B142-AC25-B1A7D48E5DE1}"/>
              </a:ext>
            </a:extLst>
          </p:cNvPr>
          <p:cNvGrpSpPr/>
          <p:nvPr/>
        </p:nvGrpSpPr>
        <p:grpSpPr>
          <a:xfrm>
            <a:off x="5436171" y="1169215"/>
            <a:ext cx="3304115" cy="2013391"/>
            <a:chOff x="3665601" y="2119651"/>
            <a:chExt cx="4358709" cy="2891575"/>
          </a:xfrm>
        </p:grpSpPr>
        <p:pic>
          <p:nvPicPr>
            <p:cNvPr id="19" name="Picture 18" descr="Screen Shot 2015-02-17 at 8.05.44 PM.png">
              <a:extLst>
                <a:ext uri="{FF2B5EF4-FFF2-40B4-BE49-F238E27FC236}">
                  <a16:creationId xmlns:a16="http://schemas.microsoft.com/office/drawing/2014/main" id="{5AC24301-0C64-4D44-96BE-FAF87D3185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610805" y="2119651"/>
              <a:ext cx="2413505" cy="2891575"/>
            </a:xfrm>
            <a:prstGeom prst="rect">
              <a:avLst/>
            </a:prstGeom>
          </p:spPr>
        </p:pic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2B1E876B-E742-D148-9441-4AAE34D0675A}"/>
                </a:ext>
              </a:extLst>
            </p:cNvPr>
            <p:cNvCxnSpPr>
              <a:cxnSpLocks/>
              <a:stCxn id="15" idx="3"/>
              <a:endCxn id="19" idx="1"/>
            </p:cNvCxnSpPr>
            <p:nvPr/>
          </p:nvCxnSpPr>
          <p:spPr>
            <a:xfrm>
              <a:off x="3665601" y="3565439"/>
              <a:ext cx="1945204" cy="0"/>
            </a:xfrm>
            <a:prstGeom prst="straightConnector1">
              <a:avLst/>
            </a:prstGeom>
            <a:ln w="57150" cmpd="sng">
              <a:solidFill>
                <a:srgbClr val="95698A"/>
              </a:solidFill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DFBC487-0B4B-4AD7-B3BF-BF602277350B}"/>
                  </a:ext>
                </a:extLst>
              </p14:cNvPr>
              <p14:cNvContentPartPr/>
              <p14:nvPr/>
            </p14:nvContentPartPr>
            <p14:xfrm>
              <a:off x="7218000" y="3916440"/>
              <a:ext cx="977760" cy="46440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DFBC487-0B4B-4AD7-B3BF-BF602277350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208640" y="3907080"/>
                <a:ext cx="996480" cy="483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1196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5" name="Magnetic Disk 4">
            <a:extLst>
              <a:ext uri="{FF2B5EF4-FFF2-40B4-BE49-F238E27FC236}">
                <a16:creationId xmlns:a16="http://schemas.microsoft.com/office/drawing/2014/main" id="{C4364BFB-EC69-E749-9002-10868755BE97}"/>
              </a:ext>
            </a:extLst>
          </p:cNvPr>
          <p:cNvSpPr/>
          <p:nvPr/>
        </p:nvSpPr>
        <p:spPr>
          <a:xfrm>
            <a:off x="1199324" y="606761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EFC9E6-F361-CB45-83B3-BB49354FECA8}"/>
              </a:ext>
            </a:extLst>
          </p:cNvPr>
          <p:cNvSpPr txBox="1"/>
          <p:nvPr/>
        </p:nvSpPr>
        <p:spPr>
          <a:xfrm>
            <a:off x="3262990" y="848726"/>
            <a:ext cx="1388522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Feature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extraction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1F106884-F4CC-2A41-A554-8F8A17E83690}"/>
              </a:ext>
            </a:extLst>
          </p:cNvPr>
          <p:cNvCxnSpPr>
            <a:cxnSpLocks/>
            <a:stCxn id="5" idx="4"/>
            <a:endCxn id="6" idx="1"/>
          </p:cNvCxnSpPr>
          <p:nvPr/>
        </p:nvCxnSpPr>
        <p:spPr>
          <a:xfrm>
            <a:off x="2655952" y="1295002"/>
            <a:ext cx="607038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A37D5245-67D9-FF4E-B7BA-B6D2A990E7F9}"/>
              </a:ext>
            </a:extLst>
          </p:cNvPr>
          <p:cNvSpPr txBox="1"/>
          <p:nvPr/>
        </p:nvSpPr>
        <p:spPr>
          <a:xfrm>
            <a:off x="5476284" y="848726"/>
            <a:ext cx="944489" cy="892552"/>
          </a:xfrm>
          <a:prstGeom prst="rect">
            <a:avLst/>
          </a:prstGeom>
          <a:solidFill>
            <a:schemeClr val="accent3"/>
          </a:solidFill>
          <a:effectLst>
            <a:outerShdw blurRad="50800" dist="50800" dir="5400000" algn="ctr" rotWithShape="0">
              <a:srgbClr val="000000">
                <a:alpha val="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EE8A201-1AB1-1B44-91B7-89B0202ADC7D}"/>
              </a:ext>
            </a:extLst>
          </p:cNvPr>
          <p:cNvSpPr txBox="1"/>
          <p:nvPr/>
        </p:nvSpPr>
        <p:spPr>
          <a:xfrm>
            <a:off x="5432201" y="3857299"/>
            <a:ext cx="1032655" cy="89255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CF6C0F34-6D8A-C148-9B3D-AB7B8AF6047B}"/>
              </a:ext>
            </a:extLst>
          </p:cNvPr>
          <p:cNvSpPr txBox="1"/>
          <p:nvPr/>
        </p:nvSpPr>
        <p:spPr>
          <a:xfrm>
            <a:off x="5090267" y="2549336"/>
            <a:ext cx="1728358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2CA6166-C6F8-374D-84E4-31459199FC24}"/>
              </a:ext>
            </a:extLst>
          </p:cNvPr>
          <p:cNvCxnSpPr>
            <a:cxnSpLocks/>
            <a:stCxn id="6" idx="3"/>
            <a:endCxn id="8" idx="1"/>
          </p:cNvCxnSpPr>
          <p:nvPr/>
        </p:nvCxnSpPr>
        <p:spPr>
          <a:xfrm>
            <a:off x="4651512" y="1295002"/>
            <a:ext cx="824772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91DEDDE-43FC-0943-BB2E-68E81EFE30E7}"/>
              </a:ext>
            </a:extLst>
          </p:cNvPr>
          <p:cNvCxnSpPr>
            <a:cxnSpLocks/>
            <a:stCxn id="8" idx="3"/>
          </p:cNvCxnSpPr>
          <p:nvPr/>
        </p:nvCxnSpPr>
        <p:spPr>
          <a:xfrm>
            <a:off x="6420773" y="1295002"/>
            <a:ext cx="1710505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F7DB67C9-8E9B-754F-A691-84BF7629177A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V="1">
            <a:off x="5948529" y="3441888"/>
            <a:ext cx="5917" cy="415411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6" name="Elbow Connector 15">
            <a:extLst>
              <a:ext uri="{FF2B5EF4-FFF2-40B4-BE49-F238E27FC236}">
                <a16:creationId xmlns:a16="http://schemas.microsoft.com/office/drawing/2014/main" id="{B629CD6C-161F-9145-B002-DC565F5F56E4}"/>
              </a:ext>
            </a:extLst>
          </p:cNvPr>
          <p:cNvCxnSpPr>
            <a:cxnSpLocks/>
            <a:endCxn id="9" idx="3"/>
          </p:cNvCxnSpPr>
          <p:nvPr/>
        </p:nvCxnSpPr>
        <p:spPr>
          <a:xfrm rot="5400000">
            <a:off x="5500717" y="2251666"/>
            <a:ext cx="3016049" cy="1087769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17" name="TextBox 16">
            <a:extLst>
              <a:ext uri="{FF2B5EF4-FFF2-40B4-BE49-F238E27FC236}">
                <a16:creationId xmlns:a16="http://schemas.microsoft.com/office/drawing/2014/main" id="{EE17AACC-E410-CF4C-BB3B-75B6F299CA6D}"/>
              </a:ext>
            </a:extLst>
          </p:cNvPr>
          <p:cNvSpPr txBox="1"/>
          <p:nvPr/>
        </p:nvSpPr>
        <p:spPr>
          <a:xfrm>
            <a:off x="2309451" y="2053171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B62F1E63-D230-BD4E-A884-4DB22D02642B}"/>
              </a:ext>
            </a:extLst>
          </p:cNvPr>
          <p:cNvSpPr txBox="1"/>
          <p:nvPr/>
        </p:nvSpPr>
        <p:spPr>
          <a:xfrm>
            <a:off x="4692707" y="784485"/>
            <a:ext cx="675185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h(x)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EA53157-F48A-A249-A432-CC29F5A81060}"/>
              </a:ext>
            </a:extLst>
          </p:cNvPr>
          <p:cNvSpPr txBox="1"/>
          <p:nvPr/>
        </p:nvSpPr>
        <p:spPr>
          <a:xfrm>
            <a:off x="6581968" y="784485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</a:p>
        </p:txBody>
      </p:sp>
      <p:grpSp>
        <p:nvGrpSpPr>
          <p:cNvPr id="47" name="Group 46">
            <a:extLst>
              <a:ext uri="{FF2B5EF4-FFF2-40B4-BE49-F238E27FC236}">
                <a16:creationId xmlns:a16="http://schemas.microsoft.com/office/drawing/2014/main" id="{A84FF1F1-CFB9-564D-A751-3DE4710B2F15}"/>
              </a:ext>
            </a:extLst>
          </p:cNvPr>
          <p:cNvGrpSpPr/>
          <p:nvPr/>
        </p:nvGrpSpPr>
        <p:grpSpPr>
          <a:xfrm>
            <a:off x="5516124" y="1969984"/>
            <a:ext cx="298480" cy="525691"/>
            <a:chOff x="7787573" y="1903182"/>
            <a:chExt cx="298480" cy="618118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D456B1AA-8495-7145-96ED-D70BE113A077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6030AC18-B639-0940-B58E-2F4AEC1413AB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FECEF0C6-6F7C-5140-A136-BAC55F344673}"/>
              </a:ext>
            </a:extLst>
          </p:cNvPr>
          <p:cNvCxnSpPr>
            <a:cxnSpLocks/>
            <a:stCxn id="10" idx="0"/>
            <a:endCxn id="8" idx="2"/>
          </p:cNvCxnSpPr>
          <p:nvPr/>
        </p:nvCxnSpPr>
        <p:spPr>
          <a:xfrm flipH="1" flipV="1">
            <a:off x="5948529" y="1741278"/>
            <a:ext cx="5917" cy="808058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60" name="Elbow Connector 59">
            <a:extLst>
              <a:ext uri="{FF2B5EF4-FFF2-40B4-BE49-F238E27FC236}">
                <a16:creationId xmlns:a16="http://schemas.microsoft.com/office/drawing/2014/main" id="{146F2006-D98D-5944-9099-C76AE06FCB97}"/>
              </a:ext>
            </a:extLst>
          </p:cNvPr>
          <p:cNvCxnSpPr>
            <a:cxnSpLocks/>
            <a:stCxn id="5" idx="3"/>
            <a:endCxn id="9" idx="1"/>
          </p:cNvCxnSpPr>
          <p:nvPr/>
        </p:nvCxnSpPr>
        <p:spPr>
          <a:xfrm rot="16200000" flipH="1">
            <a:off x="2519753" y="1391127"/>
            <a:ext cx="2320332" cy="3504563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9B067B02-C762-3743-A39B-81578AFC1113}"/>
              </a:ext>
            </a:extLst>
          </p:cNvPr>
          <p:cNvSpPr txBox="1"/>
          <p:nvPr/>
        </p:nvSpPr>
        <p:spPr>
          <a:xfrm>
            <a:off x="2754992" y="784485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392C94F-9138-470F-9738-1E19F9AC7E91}"/>
                  </a:ext>
                </a:extLst>
              </p14:cNvPr>
              <p14:cNvContentPartPr/>
              <p14:nvPr/>
            </p14:nvContentPartPr>
            <p14:xfrm>
              <a:off x="1035360" y="1434240"/>
              <a:ext cx="7563240" cy="35341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392C94F-9138-470F-9738-1E19F9AC7E9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026000" y="1424880"/>
                <a:ext cx="7581960" cy="3552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2244045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B185FD-8DCF-D347-A281-92ADBFE9A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Sentiment Classifier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2D82C-CE5D-F645-88A4-757E69477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 our example, we want to classify a restaurant review as positive or negative.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FE3F50-BEE7-6544-A9CF-0D5301C7AD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C509A2-2548-E548-B32D-9FB5C89598B1}"/>
              </a:ext>
            </a:extLst>
          </p:cNvPr>
          <p:cNvSpPr/>
          <p:nvPr/>
        </p:nvSpPr>
        <p:spPr>
          <a:xfrm>
            <a:off x="3305930" y="2141810"/>
            <a:ext cx="1373646" cy="1371600"/>
          </a:xfrm>
          <a:prstGeom prst="rect">
            <a:avLst/>
          </a:prstGeom>
          <a:solidFill>
            <a:srgbClr val="B57BA6"/>
          </a:solidFill>
          <a:ln>
            <a:solidFill>
              <a:srgbClr val="95698A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Sentence from review</a:t>
            </a:r>
            <a:endParaRPr lang="en-US" i="1" dirty="0">
              <a:solidFill>
                <a:schemeClr val="bg1"/>
              </a:solidFill>
              <a:latin typeface="Nunito Sans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D14B34-CE8B-754E-8DE9-5C95EB6D8732}"/>
              </a:ext>
            </a:extLst>
          </p:cNvPr>
          <p:cNvSpPr/>
          <p:nvPr/>
        </p:nvSpPr>
        <p:spPr>
          <a:xfrm>
            <a:off x="5489451" y="2566000"/>
            <a:ext cx="1029044" cy="52322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Nunito Sans" pitchFamily="2" charset="77"/>
              </a:rPr>
              <a:t>Classifier Model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EF1BCF-3A06-6349-8A2B-411B01BE084B}"/>
              </a:ext>
            </a:extLst>
          </p:cNvPr>
          <p:cNvSpPr/>
          <p:nvPr/>
        </p:nvSpPr>
        <p:spPr>
          <a:xfrm>
            <a:off x="7229137" y="1942794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3CBE22-7FB0-6F4F-AF1E-9277636B2A6A}"/>
              </a:ext>
            </a:extLst>
          </p:cNvPr>
          <p:cNvSpPr/>
          <p:nvPr/>
        </p:nvSpPr>
        <p:spPr>
          <a:xfrm>
            <a:off x="7229137" y="3393759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107DA51-7ACF-B04B-AD5F-88C507AA2249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6518495" y="2141810"/>
            <a:ext cx="570794" cy="68580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32DDAD7-CCF8-424B-A13C-2498BC24C343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6518495" y="2827610"/>
            <a:ext cx="607924" cy="621052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BFE3824-4019-414B-A59D-1BA529440B55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4679576" y="2827610"/>
            <a:ext cx="809875" cy="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F99E1A6-A33B-7D4C-8B97-82FC65FB74D8}"/>
              </a:ext>
            </a:extLst>
          </p:cNvPr>
          <p:cNvSpPr/>
          <p:nvPr/>
        </p:nvSpPr>
        <p:spPr>
          <a:xfrm>
            <a:off x="3589437" y="4044780"/>
            <a:ext cx="8066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Input: x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8E66D3-3C80-6D4A-AAFC-F0F34955D95E}"/>
              </a:ext>
            </a:extLst>
          </p:cNvPr>
          <p:cNvSpPr/>
          <p:nvPr/>
        </p:nvSpPr>
        <p:spPr>
          <a:xfrm>
            <a:off x="6736866" y="4019760"/>
            <a:ext cx="1393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Output: y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class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1B3418E-6C0F-4801-9ECF-9783AEAAD271}"/>
                  </a:ext>
                </a:extLst>
              </p14:cNvPr>
              <p14:cNvContentPartPr/>
              <p14:nvPr/>
            </p14:nvContentPartPr>
            <p14:xfrm>
              <a:off x="3142440" y="1545840"/>
              <a:ext cx="5500800" cy="23619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1B3418E-6C0F-4801-9ECF-9783AEAAD271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3133080" y="1536480"/>
                <a:ext cx="5519520" cy="2380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6370846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b="1" dirty="0"/>
              <a:t>Implementation 1:</a:t>
            </a:r>
            <a:br>
              <a:rPr lang="en-US" sz="1700" dirty="0"/>
            </a:br>
            <a:r>
              <a:rPr lang="en-US" sz="1700" dirty="0"/>
              <a:t>Simple Threshold</a:t>
            </a:r>
            <a:br>
              <a:rPr lang="en-US" sz="1700" dirty="0"/>
            </a:br>
            <a:r>
              <a:rPr lang="en-US" sz="1700" dirty="0"/>
              <a:t>Classifier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Use a list of good words and bad words, classifier by most frequent type of word</a:t>
                </a:r>
              </a:p>
              <a:p>
                <a:r>
                  <a:rPr lang="en-US" dirty="0"/>
                  <a:t>Positive Words: great, awesome, good, amazing, …</a:t>
                </a:r>
              </a:p>
              <a:p>
                <a:r>
                  <a:rPr lang="en-US" dirty="0"/>
                  <a:t>Negative Words: bad, terrible, disgusting, sucks, …</a:t>
                </a:r>
                <a:br>
                  <a:rPr lang="en-US" dirty="0"/>
                </a:b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Simple Threshold Classifier </a:t>
                </a:r>
              </a:p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: Sentence from review</a:t>
                </a:r>
              </a:p>
              <a:p>
                <a:r>
                  <a:rPr lang="en-US" dirty="0"/>
                  <a:t>Count the number of positive and negative words,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num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positiv</m:t>
                    </m:r>
                    <m:r>
                      <m:rPr>
                        <m:sty m:val="p"/>
                      </m:rPr>
                      <a:rPr lang="en-US" b="0" i="1" smtClean="0">
                        <a:latin typeface="Cambria Math" panose="02040503050406030204" pitchFamily="18" charset="0"/>
                      </a:rPr>
                      <m:t>e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 &gt; 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num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negative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dirty="0"/>
                  <a:t>Example: ”Sushi was great, the food was awesome, but the service was terrible”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428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EA0B637-67B5-43B9-8812-53EE2D9B8BC9}"/>
                  </a:ext>
                </a:extLst>
              </p14:cNvPr>
              <p14:cNvContentPartPr/>
              <p14:nvPr/>
            </p14:nvContentPartPr>
            <p14:xfrm>
              <a:off x="4336560" y="674640"/>
              <a:ext cx="4422960" cy="43876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EA0B637-67B5-43B9-8812-53EE2D9B8BC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327200" y="665280"/>
                <a:ext cx="4441680" cy="440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549556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CA18BEEF-D4EF-4F88-99E6-1D7926899B3A}" vid="{A5D5D014-4C2E-4158-92E1-C053326E6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9081</TotalTime>
  <Words>2332</Words>
  <Application>Microsoft Office PowerPoint</Application>
  <PresentationFormat>On-screen Show (16:9)</PresentationFormat>
  <Paragraphs>535</Paragraphs>
  <Slides>46</Slides>
  <Notes>19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3" baseType="lpstr">
      <vt:lpstr>Open Sans</vt:lpstr>
      <vt:lpstr>Arial</vt:lpstr>
      <vt:lpstr>Calibri</vt:lpstr>
      <vt:lpstr>Cambria Math</vt:lpstr>
      <vt:lpstr>Nunito Sans</vt:lpstr>
      <vt:lpstr>Georgia</vt:lpstr>
      <vt:lpstr>SlideMaster</vt:lpstr>
      <vt:lpstr>CSE/STAT 416 Classification  Pemi Nguyen Paul G. Allen School of Computer Science &amp; Engineering University of Washington  April 11, 2022  Slides by Hunter Schafer</vt:lpstr>
      <vt:lpstr>Pre-Lecture Video 1</vt:lpstr>
      <vt:lpstr>Logistics</vt:lpstr>
      <vt:lpstr>Roadmap  So Far</vt:lpstr>
      <vt:lpstr>Spam Filtering</vt:lpstr>
      <vt:lpstr>Object Detection</vt:lpstr>
      <vt:lpstr>PowerPoint Presentation</vt:lpstr>
      <vt:lpstr>Sentiment Classifier</vt:lpstr>
      <vt:lpstr>Implementation 1: Simple Threshold Classifier</vt:lpstr>
      <vt:lpstr>Limitations of Implementation 1</vt:lpstr>
      <vt:lpstr>Implementation 2: Linear Classifier</vt:lpstr>
      <vt:lpstr>Score a Sentence</vt:lpstr>
      <vt:lpstr>1 min</vt:lpstr>
      <vt:lpstr>Implementation 2: Linear Classifier</vt:lpstr>
      <vt:lpstr>Linear Classifier Notation</vt:lpstr>
      <vt:lpstr>Decision Boundary</vt:lpstr>
      <vt:lpstr>Limitations of Implementation 2</vt:lpstr>
      <vt:lpstr>Decision Boundary</vt:lpstr>
      <vt:lpstr>Decision Boundary</vt:lpstr>
      <vt:lpstr>Class Session</vt:lpstr>
      <vt:lpstr>Complex Decision Boundaries?</vt:lpstr>
      <vt:lpstr>Evaluating Classifiers</vt:lpstr>
      <vt:lpstr>PowerPoint Presentation</vt:lpstr>
      <vt:lpstr>Classification Error</vt:lpstr>
      <vt:lpstr>What’s a good accuracy?</vt:lpstr>
      <vt:lpstr>Detecting Spam</vt:lpstr>
      <vt:lpstr>Assessing Accuracy</vt:lpstr>
      <vt:lpstr>PowerPoint Presentation</vt:lpstr>
      <vt:lpstr>Confusion Matrix</vt:lpstr>
      <vt:lpstr>Confusion Matrix Example</vt:lpstr>
      <vt:lpstr>Which is Worse?</vt:lpstr>
      <vt:lpstr>2 mins</vt:lpstr>
      <vt:lpstr>Errors and Fairness</vt:lpstr>
      <vt:lpstr>Binary Classification Measures</vt:lpstr>
      <vt:lpstr>Multiclass Confusion Matrix</vt:lpstr>
      <vt:lpstr>1 min</vt:lpstr>
      <vt:lpstr>2 min</vt:lpstr>
      <vt:lpstr>Learning Theory</vt:lpstr>
      <vt:lpstr>How much data?</vt:lpstr>
      <vt:lpstr>Learning Curve</vt:lpstr>
      <vt:lpstr>Learning Curve</vt:lpstr>
      <vt:lpstr>PowerPoint Presentation</vt:lpstr>
      <vt:lpstr>Threshold Model</vt:lpstr>
      <vt:lpstr>Change Threshold</vt:lpstr>
      <vt:lpstr>Next Time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cse-loaner</cp:lastModifiedBy>
  <cp:revision>234</cp:revision>
  <cp:lastPrinted>2019-07-08T15:45:50Z</cp:lastPrinted>
  <dcterms:modified xsi:type="dcterms:W3CDTF">2022-04-11T23:45:26Z</dcterms:modified>
</cp:coreProperties>
</file>