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5.xml" ContentType="application/vnd.openxmlformats-officedocument.presentationml.notesSlide+xml"/>
  <Override PartName="/ppt/ink/ink4.xml" ContentType="application/inkml+xml"/>
  <Override PartName="/ppt/notesSlides/notesSlide6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7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8.xml" ContentType="application/vnd.openxmlformats-officedocument.presentationml.notesSlide+xml"/>
  <Override PartName="/ppt/ink/ink10.xml" ContentType="application/inkml+xml"/>
  <Override PartName="/ppt/notesSlides/notesSlide9.xml" ContentType="application/vnd.openxmlformats-officedocument.presentationml.notesSlide+xml"/>
  <Override PartName="/ppt/ink/ink11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notesSlides/notesSlide14.xml" ContentType="application/vnd.openxmlformats-officedocument.presentationml.notesSlide+xml"/>
  <Override PartName="/ppt/ink/ink16.xml" ContentType="application/inkml+xml"/>
  <Override PartName="/ppt/notesSlides/notesSlide15.xml" ContentType="application/vnd.openxmlformats-officedocument.presentationml.notesSlide+xml"/>
  <Override PartName="/ppt/ink/ink17.xml" ContentType="application/inkml+xml"/>
  <Override PartName="/ppt/notesSlides/notesSlide16.xml" ContentType="application/vnd.openxmlformats-officedocument.presentationml.notesSlide+xml"/>
  <Override PartName="/ppt/ink/ink18.xml" ContentType="application/inkml+xml"/>
  <Override PartName="/ppt/notesSlides/notesSlide17.xml" ContentType="application/vnd.openxmlformats-officedocument.presentationml.notesSlide+xml"/>
  <Override PartName="/ppt/ink/ink19.xml" ContentType="application/inkml+xml"/>
  <Override PartName="/ppt/notesSlides/notesSlide18.xml" ContentType="application/vnd.openxmlformats-officedocument.presentationml.notesSlide+xml"/>
  <Override PartName="/ppt/ink/ink20.xml" ContentType="application/inkml+xml"/>
  <Override PartName="/ppt/notesSlides/notesSlide19.xml" ContentType="application/vnd.openxmlformats-officedocument.presentationml.notesSlide+xml"/>
  <Override PartName="/ppt/ink/ink21.xml" ContentType="application/inkml+xml"/>
  <Override PartName="/ppt/notesSlides/notesSlide20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notesSlides/notesSlide21.xml" ContentType="application/vnd.openxmlformats-officedocument.presentationml.notesSlide+xml"/>
  <Override PartName="/ppt/ink/ink25.xml" ContentType="application/inkml+xml"/>
  <Override PartName="/ppt/notesSlides/notesSlide22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0" r:id="rId1"/>
  </p:sldMasterIdLst>
  <p:notesMasterIdLst>
    <p:notesMasterId r:id="rId48"/>
  </p:notesMasterIdLst>
  <p:handoutMasterIdLst>
    <p:handoutMasterId r:id="rId49"/>
  </p:handoutMasterIdLst>
  <p:sldIdLst>
    <p:sldId id="256" r:id="rId2"/>
    <p:sldId id="298" r:id="rId3"/>
    <p:sldId id="409" r:id="rId4"/>
    <p:sldId id="411" r:id="rId5"/>
    <p:sldId id="400" r:id="rId6"/>
    <p:sldId id="412" r:id="rId7"/>
    <p:sldId id="404" r:id="rId8"/>
    <p:sldId id="367" r:id="rId9"/>
    <p:sldId id="368" r:id="rId10"/>
    <p:sldId id="369" r:id="rId11"/>
    <p:sldId id="370" r:id="rId12"/>
    <p:sldId id="371" r:id="rId13"/>
    <p:sldId id="372" r:id="rId14"/>
    <p:sldId id="390" r:id="rId15"/>
    <p:sldId id="373" r:id="rId16"/>
    <p:sldId id="374" r:id="rId17"/>
    <p:sldId id="405" r:id="rId18"/>
    <p:sldId id="377" r:id="rId19"/>
    <p:sldId id="378" r:id="rId20"/>
    <p:sldId id="379" r:id="rId21"/>
    <p:sldId id="381" r:id="rId22"/>
    <p:sldId id="380" r:id="rId23"/>
    <p:sldId id="382" r:id="rId24"/>
    <p:sldId id="383" r:id="rId25"/>
    <p:sldId id="384" r:id="rId26"/>
    <p:sldId id="385" r:id="rId27"/>
    <p:sldId id="406" r:id="rId28"/>
    <p:sldId id="313" r:id="rId29"/>
    <p:sldId id="387" r:id="rId30"/>
    <p:sldId id="388" r:id="rId31"/>
    <p:sldId id="415" r:id="rId32"/>
    <p:sldId id="414" r:id="rId33"/>
    <p:sldId id="386" r:id="rId34"/>
    <p:sldId id="389" r:id="rId35"/>
    <p:sldId id="401" r:id="rId36"/>
    <p:sldId id="391" r:id="rId37"/>
    <p:sldId id="392" r:id="rId38"/>
    <p:sldId id="410" r:id="rId39"/>
    <p:sldId id="407" r:id="rId40"/>
    <p:sldId id="413" r:id="rId41"/>
    <p:sldId id="395" r:id="rId42"/>
    <p:sldId id="396" r:id="rId43"/>
    <p:sldId id="408" r:id="rId44"/>
    <p:sldId id="397" r:id="rId45"/>
    <p:sldId id="398" r:id="rId46"/>
    <p:sldId id="399" r:id="rId4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ambria Math" panose="02040503050406030204" pitchFamily="18" charset="0"/>
      <p:regular r:id="rId54"/>
    </p:embeddedFont>
    <p:embeddedFont>
      <p:font typeface="Georgia" panose="02040502050405020303" pitchFamily="18" charset="0"/>
      <p:regular r:id="rId55"/>
      <p:bold r:id="rId56"/>
      <p:italic r:id="rId57"/>
      <p:boldItalic r:id="rId58"/>
    </p:embeddedFont>
    <p:embeddedFont>
      <p:font typeface="Nunito Sans" panose="020B0604020202020204" charset="0"/>
      <p:regular r:id="rId59"/>
      <p:bold r:id="rId60"/>
      <p:italic r:id="rId61"/>
      <p:boldItalic r:id="rId62"/>
    </p:embeddedFont>
    <p:embeddedFont>
      <p:font typeface="Open Sans" panose="020B0604020202020204" charset="0"/>
      <p:regular r:id="rId63"/>
      <p:bold r:id="rId64"/>
      <p:italic r:id="rId65"/>
      <p:boldItalic r:id="rId66"/>
    </p:embeddedFont>
    <p:embeddedFont>
      <p:font typeface="Stencil" panose="040409050D0802020404" pitchFamily="82" charset="0"/>
      <p:regular r:id="rId6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B57BA6"/>
    <a:srgbClr val="95698A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EC906E-E6E0-5848-BDC3-BA6D64217ECE}" v="434" dt="2022-04-04T20:35:46.303"/>
    <p1510:client id="{B159301B-815A-A941-95ED-978A427B3A76}" v="3" dt="2022-04-04T04:28:25.254"/>
  </p1510:revLst>
</p1510:revInfo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66"/>
    <p:restoredTop sz="84560"/>
  </p:normalViewPr>
  <p:slideViewPr>
    <p:cSldViewPr snapToGrid="0" snapToObjects="1">
      <p:cViewPr>
        <p:scale>
          <a:sx n="96" d="100"/>
          <a:sy n="96" d="100"/>
        </p:scale>
        <p:origin x="736" y="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09:28.8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12655 3812 26 0,'-24'-5'13'0,"16"19"-11"16,16-11 14-16,8-1-15 15,11 1 0-15,2-3 1 16,8-3 1-16,8 3-3 15,5-2 1-15,6 2 1 16,4 2 0-16,-4-2 0 16,5 0 1-16,10-2-2 15,3 2 0-15,11-3 0 16,-3-1 0-16,13-1 0 16,-2 3 0-16,7 2-1 15,-4-3 1-15,7 1 0 16,-3 2 0-16,1 0-1 0,-14-2 1 15,6 2-1-15,-3-5 1 16,-8 5-1-16,0 0 1 16,-5 5 0-16,-14-5 0 15,-2 0 0-15,-3 0 0 16,-2 2-1-16,-6 0 1 16,-5 1 0-16,-8-1 0 15,-3 0-1-15,-7 1 0 16,-6-1-5-16,-5 0 0 0,-8 6-7 15,-13-11 1-15</inkml:trace>
  <inkml:trace contextRef="#ctx0" brushRef="#br0" timeOffset="9760.579">15510 3535 40 0,'-35'7'20'0,"9"21"-8"0,18-16 21 0,-2-1-30 16,-4 13 0-16,1 4 2 15,0 7 0-15,5 5-7 16,3 3 1-16,5-3 3 16,5 2 1-16,3-2-3 15,2-2 1-15,4-1-5 16,-1 1 0-16,0-5-8 15,6-10 1-15,4-6-5 16,1-5 1-16</inkml:trace>
  <inkml:trace contextRef="#ctx0" brushRef="#br0" timeOffset="10015.63">15640 3796 39 0,'-11'11'19'0,"29"3"-18"0,-12-9 34 16,4 2-32-16,4 3 0 16,4-3 0-16,6 4 1 15,-3 4-6-15,0-1 1 0,0 0-1 16,1 0 1-16,-4 0-8 15,-2-2 0 1,8-8-5-16,-3 1 1 0</inkml:trace>
  <inkml:trace contextRef="#ctx0" brushRef="#br0" timeOffset="10210.328">15878 3763 44 0,'-35'21'22'0,"-4"19"-19"16,28-31 40-16,-5 5-43 16,-2 3 0-16,2 2 0 15,0-1 0-15,3 4-4 16,-1-4 1-16,4 1-8 16,5 0 0-16,7 0-3 0,6-7 1 15</inkml:trace>
  <inkml:trace contextRef="#ctx0" brushRef="#br0" timeOffset="10467.263">16079 3845 42 0,'0'14'21'0,"5"-9"-19"0,-5-1 40 0,-5 6-41 16,2 2 0-16,3 6-1 15,-3-1 1-15,1-1-4 16,-3-1 0-16,-1-1-7 16,4-3 1-16,2 4-5 15,0-8 1-15</inkml:trace>
  <inkml:trace contextRef="#ctx0" brushRef="#br0" timeOffset="10930.547">16293 3643 41 0,'-13'16'20'0,"8"27"-17"0,5-36 36 15,0 4-38-15,0 3 1 16,2 3-1-16,3-1 0 16,3-2-2-16,0 1 0 15,0-6 0-15,6-4 1 16,1-8-5-16,4-6 1 16,5-5-2-16,-3 0 0 15,-3-5-1-15,-2-2 1 16,0 0 0-16,0 2 1 0,-5 5 4 15,-3 2 1 1,-3 5 3-16,-5 7 0 0,0 2 1 16,-3 8 1-16,3-1 0 15,-2 5 1-15,2 5-1 16,-3 4 0-16,3 6-2 16,0-11 1-16,3 11-1 15,-3 4 0-15,0-5-1 16,0-2 1-16,-3-3-2 15,-5 1 1-15,0-3-3 16,-5-5 1-16,2-4-6 16,1-5 1-16,2-4-9 15,0-10 1-15,2-3-2 16,4-4 1-16</inkml:trace>
  <inkml:trace contextRef="#ctx0" brushRef="#br0" timeOffset="11170.187">16624 3459 44 0,'13'14'22'0,"27"31"-18"0,-30-33 45 16,4 4-46-16,-1 10 0 15,-5 5 2-15,-3-1 0 16,-2 8-7-16,-6 7 1 0,-2-15 3 15,-3 10 1-15,-3 3-8 16,-2-6 1-16,0-2-11 16,-3 5 1-16,3-4-3 15,2-8 0-15</inkml:trace>
  <inkml:trace contextRef="#ctx0" brushRef="#br0" timeOffset="14339.207">15576 4132 35 0,'19'-14'17'0,"18"0"-13"0,-29 4 18 15,5 1-21-15,8-1 0 0,5-1 0 16,9-3 0-16,-3-1-2 16,5 1 1-16,2 0 1 15,-2 5 0-15,-2-1-2 16,-4-1 1-16,-4-1-5 16,-6 7 0-16,-2-2-5 15,2 5 0-15</inkml:trace>
  <inkml:trace contextRef="#ctx0" brushRef="#br0" timeOffset="15434.415">15772 4278 29 0,'-5'16'14'0,"-1"-6"-14"0,6-1 20 16,0 5-19-16,0 7 0 15,-5 5 1-15,0 7 0 0,-3 0-2 16,0 2 0-16,0 1 2 15,0-1 0-15,0-2 0 16,-3-7 0-16,6-3-1 16,0-4 1-16,2 0-6 15,1-5 1-15,-1 5-7 16,8-5 1-16</inkml:trace>
  <inkml:trace contextRef="#ctx0" brushRef="#br0" timeOffset="15944.572">15576 4689 35 0,'-5'21'17'0,"5"-13"-19"16,2-4 27-16,4 8-25 16,2 0 1-16,0 2-1 15,2-2 1-15,1-1-1 16,-1-4 0-16,-2 0 1 15,0-4 0-15,0-3-1 16,3-7 1-16,2-3 0 16,0-1 0-16,6-1-2 15,-3 0 1-15,-1 3-5 16,1-1 1-16,0 1-7 16,3-1 1-16</inkml:trace>
  <inkml:trace contextRef="#ctx0" brushRef="#br0" timeOffset="16380.417">15280 5030 34 0,'-3'14'17'0,"0"15"-17"16,3-18 29-16,0-1-29 16,3 6 1-16,0 5 0 0,-1 3 1 15,4-5-2-15,-4 0 0 16,1-3-2-1,0-4 0-15,-1-5-9 0,4-2 1 16</inkml:trace>
  <inkml:trace contextRef="#ctx0" brushRef="#br0" timeOffset="16531.33">15285 4903 5 0,'0'-4'2'0,"13"22"2"0,-5-15-13 0</inkml:trace>
  <inkml:trace contextRef="#ctx0" brushRef="#br0" timeOffset="17220.068">15417 5047 37 0,'0'16'18'0,"3"12"-22"16,0-20 36-16,2-4-31 15,0 3 0-15,0 3 1 16,1-1 0-16,-1 3-2 0,0 0 0 15,-2-3 1-15,0-2 1 16,-1 0-1-16,1-2 1 16,0-3-1-16,-1-2 0 15,1-5-1-15,-1-4 1 16,1-3-1-16,0 1 1 16,-1-8-1-16,4-2 0 15,-1 2-1-15,0 2 1 16,-2 3-1-16,2 2 1 0,1 3-1 15,-4 2 1-15,3 2 0 16,1 3 0 0,-1 2-1-16,0 2 1 15,1 5-1-15,2 3 1 0,0-1 0 16,-3 3 0-16,3 2 0 16,0-5 0-16,0 1 0 15,-3-1 0-15,3 1 0 16,0-3 0-16,0-3 0 15,0-4 1-15,0 0-1 16,-3-2 0-16,0-3-2 16,-2-4 0-16,-1-5-2 15,1 0 1-15,2-3-2 16,-2 3 1-16,0 2 0 16,-1 1 0-16,1-3 2 0,0 4 1 31,-3 10 1-31,0 2 1 15,2 6 1 1,1 3 1-16,0 3-1 0,-1 3 1 16,1-3 0-16,0-2 0 15,2-1-2-15,0-1 1 16,0-1-3-16,6-2 0 16,-3 0-5-16,0-4 1 15,2-1-6-15,1-2 1 16</inkml:trace>
  <inkml:trace contextRef="#ctx0" brushRef="#br0" timeOffset="17985.936">15698 4986 34 0,'2'18'17'0,"-2"25"-18"0,6-29 30 16,-4 0-28-16,1 5 0 16,0 7 2-16,-1 2 0 15,1 0-4-15,-3-2 1 16,0 0 2-16,0-5 0 15,0 0-1-15,0-7 1 16,0-2-1-16,0-5 0 16,0-7 0-16,3-7 1 0,-3-5-1 15,-3-9 0-15,0-7 0 16,1 4 0-16,2-4 0 16,0-5 0-16,2-2-1 15,1 7 0-15,2-3-1 16,0-2 0-16,3 3 0 15,3 1 0-15,0 6 0 16,-1 2 0-16,1 2 0 16,-1 7 0-16,1 5 1 15,-3 2 0-15,0 8 0 16,-3 9 0-16,0 2 0 16,1 4 1-16,-4-1-1 15,-2 2 0-15,0 2 0 16,-2 0 0-16,-1 0 0 0,-2-2 1 15,-1 0-1-15,1-7 1 16,0-1 0-16,0-1 0 16,-1-3-1-1,1-2 0-15,2-1-2 0,1-1 1 16,2-3-3-16,0 0 1 16,2-5-4-16,4-4 1 15,-1-3-4-15,3-5 0 16,2 3-1-16,1 0 1 15</inkml:trace>
  <inkml:trace contextRef="#ctx0" brushRef="#br0" timeOffset="18377.717">15923 4861 24 0,'10'-5'12'0,"-12"10"-8"0,2-3 22 0,-3 3-23 16,3 2 1-16,-3 2 2 15,3 3 1-15,-2 0-9 16,2 7 1-16,0-7 5 15,2-3 0-15,1 0-1 16,2 1 0-16,1-1-1 16,-1-2 0-16,3-2-1 15,0-5 0-15,0 2 0 16,0-6 0-16,-1-8-2 16,4 0 0-16,-3-4-1 15,0 2 0-15,0 2 0 16,-3-2 1-16,-2 7-1 15,-3 7 0-15,0 2 2 16,0 5 0-16,0 2 1 0,2 1 0 16,-2 2 0-16,3-1 0 15,0 1 1-15,2 0 0 16,0 0-1-16,1-1 0 16,-1-1 0-16,-2-3 0 15,-1-5-5-15,4-6 1 16,-1-4-7-16,3-6 0 15,5-4-3-15,0-6 0 16</inkml:trace>
  <inkml:trace contextRef="#ctx0" brushRef="#br0" timeOffset="18573.071">16148 4656 35 0,'0'0'17'0,"2"22"-18"0,1-15 31 0,-1 0-29 16,1 4 1-16,0 6 1 15,2 6 0-15,-2 3-4 16,-3 7 1-16,0 0 2 16,0 0 1-16,0-5-2 15,0 3 1-15,2-5-6 16,1-3 0-16,0-4-8 16,2-5 0-16</inkml:trace>
  <inkml:trace contextRef="#ctx0" brushRef="#br0" timeOffset="18724.82">16116 4859 31 0,'0'-19'15'0,"13"12"-11"0,-5 2 19 16,3-4-23-16,4-1 0 16,4-2-4-16,2-2 0 15,0-4-3-15,3 6 0 16</inkml:trace>
  <inkml:trace contextRef="#ctx0" brushRef="#br0" timeOffset="19369.686">16309 4078 32 0,'16'-12'16'0,"42"-4"-14"16,-37 9 24-16,0-3-26 16,6-2 1-16,10-2 0 15,-3 0 1-15,3-2-2 16,0 2 0-16,0-3 1 16,0 1 0-16,-5 2 0 15,0 2 1-15,-6 2-5 16,-4 6 0-16,-4 4-7 15,1 2 0-15</inkml:trace>
  <inkml:trace contextRef="#ctx0" brushRef="#br0" timeOffset="19922.907">16536 4113 32 0,'3'-2'16'0,"16"35"-13"16,-9-31 22-16,6 5-24 15,3 7 1-15,4 5 0 16,4 5 1-16,5-6-4 16,-1 13 1-16,4-3 2 15,-3 3 0-15,-9 2-1 16,-1 2 1-16,1 0-1 0,-4-7 1 16,-1 3-1-16,1-3 1 15,-3 0-1-15,0-2 1 16,0-2 0-16,-3-5 0 15,-5-3-3-15,0-4 1 16,-3-5-5-16,0-2 1 16,0-1-9-16,3 1 0 15,-2-3-1-15,-4 1 1 16</inkml:trace>
  <inkml:trace contextRef="#ctx0" brushRef="#br0" timeOffset="20733.556">16888 4581 24 0,'3'0'12'0,"0"5"-11"15,-3-3 22-15,2 3-21 0,4 4 1 16,2 3 1-16,5 0 0 16,0 0-5-16,3-1 1 15,-3 1 3-15,3 0 1 16,0-7-2-16,-3-1 1 15,0 3-1-15,1-7 0 16,-1-4-1-16,-3-3 1 16,1-5-1-16,0-2 1 15,-1-3-1-15,1 3 0 16,-3-5-1-16,0 3 1 16,-1-8-2-16,4 3 1 0,-3 0-5 15,3 5 0-15,-1 4-7 16,3 7 0-16</inkml:trace>
  <inkml:trace contextRef="#ctx0" brushRef="#br0" timeOffset="21679.581">17089 4859 34 0,'-21'11'17'0,"-10"25"-14"0,23-22 24 16,0 0-26-16,0 2 0 16,2 6 0-16,4 1 1 0,2 1-3 15,2-3 1-15,4-2 1 16,2-8 0-16,5 1-1 15,0-3 1-15,0-4-1 16,3-2 1-16,0-11-1 16,-3-6 1-16,1-4-1 15,-4-6 1-15,-2-4 0 16,-3 0 0-16,-5 4-2 16,0 1 1-16,-2 4-3 15,-1 0 1-15,0 5-4 16,1 4 1-16,-1 3-3 15,0 0 1-15,3 3-2 16,0-3 1-16,3 2 1 16,2 0 0-16,3-2 3 15,0 0 0-15,3 2 2 16,-1 1 1-16,1-1 3 16,0 0 0-16,-1 0 2 0,3 5 0 15,-5 3 2-15,-2 2 1 16,-1-1 1-16,0 6 0 15,1 1-1-15,-1 4 0 16,0-1-1-16,0 2 0 16,1-4-2-16,2 4 1 15,-3 1-3-15,0-3 1 16,1-2-2-16,-4-3 1 16,1-7-1-16,-1-2 1 15,4-7-1-15,-1-2 0 0,0-3-1 16,1-2 1-16,-1-2-1 15,0 1 1-15,1 4-1 16,-1 1 0-16,-3 1 0 16,1 4 0-16,-3 5-1 15,0 0 1-15,3 3-1 16,-1-1 1-16,1 5 0 16,0 0 0-16,2 0 0 15,0 2 1-15,1-1-1 16,1 1 0-16,1-2 0 15,3 0 1-15,0-7-2 16,-1-2 0-16,3-8-6 16,1-1 1-16,-1-6-6 15,0-2 0-15,-2-4-2 16,-3-8 0-16</inkml:trace>
  <inkml:trace contextRef="#ctx0" brushRef="#br0" timeOffset="21876.705">17582 4546 28 0,'5'-5'14'0,"-16"31"-10"0,11-21 27 16,0 9-28-16,0 7 1 16,0 0 1-16,0 5 1 15,3 5-7-15,0 4 0 16,-3-2 5-16,-3 2 0 16,3 3-2-16,0-5 1 15,0-5-6-15,0-7 0 0,0 0-9 16,8-7 0-16,-5-2-2 15,-1-7 1-15</inkml:trace>
  <inkml:trace contextRef="#ctx0" brushRef="#br0" timeOffset="22025.724">17497 4720 34 0,'-3'-10'17'0,"14"3"-24"16,-3 10 32-16,2 1-25 15,6-1 0-15,5-3-7 16,1-3 0-16,4 1 2 16,-5-3 0-16</inkml:trace>
  <inkml:trace contextRef="#ctx0" brushRef="#br0" timeOffset="22597.022">17780 4816 44 0,'-3'26'22'0,"-5"12"-28"0,8-26 42 15,0 4-36-15,-2 3 1 16,2 0-1-16,-3-1 1 0,3 1-1 15,0 0 0-15,0-5 0 16,0-2 1-16,0-3-2 16,-3-4 1-16,3-5-2 15,-2-5 0-15,2-4-2 16,-3-3 1-16,3-9-1 16,0-7 0-16,3-5 1 15,-3-5 0-15,0 1 1 16,0 8 0-16,2 1 1 15,1 2 1-15,2 3 1 16,1 2 0-16,2 4 0 16,2 3 0-16,3 2 0 15,1 1 1-15,2 6-1 16,-3 5 1-16,0 2-1 16,-2 8 1-16,-3-6 0 15,-6 3 0-15,-2 5 0 0,-2 5 1 16,-4-3-1-16,-2 2 0 15,0-2-1-15,-2-2 1 16,-1 2-2-16,1-2 1 16,2-3-2-16,2-2 1 15,4-2-4-15,2-3 1 16,2-2-3-16,4-2 0 16,2-5-4-16,0-5 0 15,2-4-1-15,1-3 0 16</inkml:trace>
  <inkml:trace contextRef="#ctx0" brushRef="#br0" timeOffset="22985.063">17949 4668 40 0,'-5'21'20'0,"2"3"-25"16,3-24 42-16,3-3-36 16,2 6 1-16,1 2 1 15,2-1 0-15,0 3-4 16,-1-2 1-16,7 0 1 15,-4-3 1-15,3 0-1 16,-2-4 0-16,2-5-1 16,-2 7 1-16,-1-7-2 15,1-2 0-15,0-3-1 16,-1 0 1-16,-2 0-1 16,0 3 1-16,-3 2 0 15,-2 4 1-15,0 3 1 16,-1 3 1-16,1 4 0 15,0-2 0-15,-1 2 0 0,-2 4 1 16,0-6-2-16,0-5 1 16,0 2-2-16,0 5 1 15,3 1-1-15,0-1 1 16,2-3-4-16,0-6 0 16,0 0-4-16,1-1 1 15,2 1-5-15,0-8 1 16,2-1-4-16,1-10 0 15</inkml:trace>
  <inkml:trace contextRef="#ctx0" brushRef="#br0" timeOffset="23198.16">18283 4419 24 0,'2'-19'12'0,"4"14"-3"0,-6 5 18 0,0 3-24 16,0 6 0-16,-3 5 2 15,0 10 0-15,-2 6-6 16,2-4 1-16,1 7 4 15,-1 2 0-15,3-6-2 16,0-4 0-16,3 4-1 16,2-1 1-16,0 2-4 15,3-8 1-15,0-4-6 16,0-3 1 0</inkml:trace>
  <inkml:trace contextRef="#ctx0" brushRef="#br0" timeOffset="23390.99">18177 4588 42 0,'-3'-2'21'0,"24"-5"-19"0,-7 2 23 16,4 5-25-16,6 0 0 15,2-2 0-15,-2-3 1 16,5-2-5-16,3 0 1 15,-3-3-7-15,0 3 0 16,-5 3-1-16,-5-1 0 0</inkml:trace>
  <inkml:trace contextRef="#ctx0" brushRef="#br0" timeOffset="35583.567">18606 4623 23 0,'-6'3'11'0,"9"-6"2"16,0 1 11-16,2 0-21 16,0-1 0-16,3-1 2 15,3-1 1-15,2 0-6 16,3 1 1-16,0-1 4 15,2 0 1-15,3 3-3 16,-5-5 1-16,0 4-2 0,5-1 1 16,0 1-4-16,-2 3 1 15,-6 0-5-15,0 3 0 16,-5-6-7-16,0 3 0 16,-2 0-2-16,-6 5 0 15</inkml:trace>
  <inkml:trace contextRef="#ctx0" brushRef="#br0" timeOffset="36468.959">18600 4765 34 0,'11'-3'17'0,"10"-4"-16"0,-13 2 31 16,2 1-30-16,4-1 0 16,2 0 1-16,-1-2 0 15,4 3-5-15,-3-3 1 0,0 4 0 16,2 1 1-16,1 2-7 16,-1-3 0-16,6-1-5 15,0-3 1-15</inkml:trace>
  <inkml:trace contextRef="#ctx0" brushRef="#br0" timeOffset="36993.102">19375 4468 31 0,'-5'0'15'0,"-16"-2"-5"0,13 7 24 0,-5-1-30 16,-6 3 1-16,1 10 2 15,-1-5 1-15,3 2-10 16,1 4 1-16,1 4 5 16,4 1 1-16,2-2-3 15,2 3 1-15,4-10-2 16,2 2 0-16,2 1-2 16,6-1 0-16,3 1-5 15,0-10 1-15,4-5-6 16,7-6 1-16,1-1-6 15,4-5 0-15</inkml:trace>
  <inkml:trace contextRef="#ctx0" brushRef="#br0" timeOffset="37790.191">19561 4431 29 0,'-24'7'14'0,"3"2"-5"0,15-2 21 15,-2 5-28-15,-2 2 1 16,-1 5 1-16,1-5 0 16,-1 0-4-16,3 2 0 15,3 3 3-15,2-2 0 16,3-1-1-16,3 1 0 16,2-3-1-16,0-2 1 15,6-3-3-15,-3-4 0 0,0-3-1 16,3-2 1-16,-1-5-2 15,1-2 0-15,-3-2-1 16,0-5 0-16,-1 4 0 16,1-1 0-16,-2-1 1 15,-1-9 1-15,0 4 0 16,-2 3 1-16,0 0 1 16,-3 2 0-16,2 3 0 15,-2-1 0-15,3 1 0 16,-3 2 0-16,3 0 0 15,-1 0 1-15,3 0 0 16,1 4 0-16,-1-1 1 16,0 4 1-16,3-3 1 15,3 6 0-15,-3-1 0 16,0 3 1-16,0-3-1 0,0 10 1 16,0-3-1-16,-3 5 0 15,-3-2-1-15,1 2 0 16,0-2-2-16,-3-3 1 15,0 1-1-15,0-1 0 16,-3-2-1-16,6 0 1 16,-1-2-1-16,-2-3 1 15,3-2-2-15,2-2 1 16,1 0-2-16,-1-8 1 0,6-1-1 16,-4-4 0-16,1 1-1 15,0 0 0-15,0 5 1 16,-2-3 0-16,-1 5 0 15,0 2 1-15,0 1 0 16,1 4 1-16,-1-3 0 16,-2 6 1-16,-1 4 0 15,1 2 1-15,0-2-1 16,-3 3 1-16,0 1-1 16,0 1 1-16,0-3-1 15,2 1 0-15,1-1-1 16,0 1 0-16,2-3-2 15,0-3 0-15,3-4-5 16,0-2 0-16,3 0-7 16,2-5 0-16,5-10-1 15,-2-2 1-15</inkml:trace>
  <inkml:trace contextRef="#ctx0" brushRef="#br0" timeOffset="38043.978">19992 4155 43 0,'-5'3'21'0,"-3"32"-24"0,8-23 45 15,0 4-40-15,-3 10 1 16,0 5 2-16,1-1 0 16,-1 3-6-16,-2 0 0 15,0 0 3-15,-1-2 1 16,1-1-2-16,2-6 1 0,1-3-5 15,2-2 1-15,0-5-5 16,2-5 0-16,4-4-7 16,2-3 0-16,2-2-2 15,-5-4 1-15</inkml:trace>
  <inkml:trace contextRef="#ctx0" brushRef="#br0" timeOffset="38466.804">20137 4329 37 0,'-13'19'18'0,"19"-9"-6"0,-9-1 19 0,3 3-28 15,0 0 0-15,-3 2 1 16,1 0 1-16,-1 2-7 16,-2 1 1-16,-1 2 4 15,1-5 0-15,2 0-6 16,1-7 1-16,2 0-7 16,0-7 0-16,5-5-6 15,3-2 1-15</inkml:trace>
  <inkml:trace contextRef="#ctx0" brushRef="#br0" timeOffset="38614.933">20169 4198 29 0,'-5'-5'14'0,"8"7"-16"0,2-2 20 15,0 0-31 1,0 0 0-16,6 3-1 0,2 1 0 15</inkml:trace>
  <inkml:trace contextRef="#ctx0" brushRef="#br0" timeOffset="38966.778">19817 4379 36 0,'3'-10'18'0,"15"10"-24"16,-7-4 37-16,2 4-31 15,3-10 1-15,5 3-2 16,3-2 1-16,3-1-5 0,2-1 1 16,8 1-6-16,5 3 1 15</inkml:trace>
  <inkml:trace contextRef="#ctx0" brushRef="#br0" timeOffset="40130.752">20309 4320 40 0,'3'-9'20'0,"5"13"-15"16,-8-4 36-16,3 3-37 16,-1 4 1-16,-2 2 2 0,0 3 1 15,-2 2-9-15,-1-2 0 16,3 2 6-16,-3 0 1 15,1-2-3-15,-1 0 1 16,0 2-2-16,1-3 0 16,-1 1-2-16,3 0 1 15,0-5-1-15,0-2 1 16,0-5-2-16,5 0 1 16,-2-7-1-16,2-3 1 15,1-4-3-15,2-5 1 16,0 0-2-16,-1-4 1 0,4 2-1 15,0 2 1-15,-3 5-1 16,0 4 1-16,-1-1 1 16,1 4 1-16,-2 0 0 15,-1 4 1-15,0-1 0 16,-2 4 0-16,0 2 1 16,-1 7 0-16,1 1 0 15,-3-1 0-15,2 3 0 16,1 2 1-16,0 0-1 15,-1-2 0-15,1 0-1 16,0-1 1-16,-1-1-1 16,4-3 0-16,-1 0 0 15,3-5 0-15,0 1-2 16,2-8 0-16,1-2-3 16,0-5 0-16,2-4-1 15,0-6 0-15,0 4-1 0,0 1 1 16,-2 1 2-16,-3 4 1 15,-3 3 4-15,1 1 0 16,-6 4 3-16,0 4 0 16,-3 0 2-16,0 4 0 15,1 1 0-15,2 5 0 16,0 1-1-16,0 1 0 16,0 0-2-16,0 2 1 15,2 0-2-15,-2-2 0 16,3-3-1-16,0-2 1 0,2 0-2 15,3-2 0-15,-6 0-2 16,-2-5 0-16,6-10-2 16,-1 1 0-16,0-3-2 15,1-4 0-15,2-3 0 16,0 2 1-16,-1 3 1 16,-1 0 0-16,-1 2 2 15,0 3 0-15,-2 2 3 16,-3 2 1-16,0 5 1 15,0 3 1-15,0-1 0 16,-3 5 0-16,3 2 0 16,0 3 1-16,0 0-2 15,0 2 0-15,3 0-2 16,0 0 1-16,2 0-2 16,0 1 1-16,0-1-3 15,3-5 0-15,0 0-5 16,0-4 0-16,3 0-7 0,-1-3 1 15,1-2-4-15,2-9 1 16</inkml:trace>
  <inkml:trace contextRef="#ctx0" brushRef="#br0" timeOffset="40941.555">20897 4198 36 0,'-24'4'18'0,"13"11"-13"0,9-11 33 0,-4 3-35 16,1 7 1-16,-3-2 1 15,3 0 1-15,0 4-8 16,2 1 1-16,3 2 4 16,0-5 0-16,5 2-2 15,1 1 0-15,-1-6-1 16,3-1 1-16,2-3-1 15,4-2 0-15,-4-8 0 16,3 1 0-16,-2-5-1 16,-3 2 1-16,0-9 0 15,-5 0 0-15,-1-2-1 16,-4 4 1-16,-1-5-2 16,0 6 1-16,1-1-2 15,-1 0 0-15,3 0-1 16,0 3 1-16,3-1-1 0,-1-1 0 15,4 4 0-15,1 0 0 16,1 0 1-16,0-1 0 16,3 4 0-16,2-1 1 15,-5 3 0-15,0-5 1 16,-3 7 2-16,1 0 0 16,-4 2 2-16,1 3 1 15,0 4 2-15,-1 1 0 16,-2-1 0-16,0 3 1 15,0-1-2-15,3-1 1 16,-3 4-3-16,-3 0 1 0,6 0-3 16,-3-2 1-16,0 2-1 15,3-7 0-15,-1 3-1 16,3-8 1-16,1 0-2 16,2-4 1-16,0-8-2 15,2 1 1-15,3-3-3 16,3-4 1-16,-2-3 0 15,-1 0 0-15,0 3 0 16,-2-1 1-16,-3 8 2 16,-3 2 1-16,0 4 2 15,-2 6 0-15,-3 2 2 16,0 2 0-16,0 2 0 16,0 3 0-16,0 0-1 15,0-3 0-15,0 3-1 16,0 4 0-16,2 3-2 0,1 0 1 15,2-5-3-15,1-2 1 16,2 2-6-16,-1-10 0 16,4 1-7-16,2-7 0 15,1-3-5-15,4-2 0 16,6-9-1-16,2-1 1 16</inkml:trace>
  <inkml:trace contextRef="#ctx0" brushRef="#br0" timeOffset="41271.161">21423 4162 41 0,'0'0'20'0,"-10"10"-24"0,4-8 44 15,1 3-38-15,0 2 1 0,0 2 1 16,-1 1 1-16,4 2-6 16,2-1 0-16,0-1 4 15,2 4 0-15,4-5-1 16,2 3 0-16,-3-3-2 15,0 3 1-15,3 0-1 16,0 0 1-16,3-3 0 16,-4 3 0-16,1 0 1 15,-2 2 1-15,-1-7 1 16,-2 5 0-16,-6-3 1 16,-2 0 1-16,-1 1-2 15,1-1 1-15,-5 1-3 16,-1-6 1-16,0-1-8 0,1-6 1 31,-1-4-16-31,6 5 1 16</inkml:trace>
  <inkml:trace contextRef="#ctx0" brushRef="#br0" timeOffset="60910.461">18539 3732 34 0,'-2'7'17'0,"28"-4"-16"0,-7-3 17 16,12 0-17-16,6 0 1 15,14 0 1-15,7 0 0 16,-2 0-3-16,7 0 0 16,8 2 3-16,6 3 0 0,5 2-1 15,3-7 1-15,10 0-1 16,11 0 0-16,2-5-1 15,9 0 0-15,7 3-1 16,-2 0 1-16,2-6-1 16,-2 4 1-16,-3-3-1 15,-5 7 0-15,0 0 0 16,-1 2 1-16,-2-2 0 16,-2 2 0-16,2-2-1 15,6 5 1-15,-14-3 0 16,3-2 1-16,-3 0-2 15,-3 3 0-15,-4 2 0 16,-14-3 0-16,0 0 0 16,0 1 1-16,-8-1-1 15,-3 3 0-15,-2-3 1 16,-8 3 0-16,-3-5 0 16,-5 0 0-16,-6 2 0 0,-4-2 1 15,-9 2-1-15,-5-2 1 16,-5 0-1-16,-8 0 0 15,-3 0-5-15,-5-2 1 16,-3 2-7-16,1 0 1 16,-6 2-6-16,-3 1 1 15</inkml:trace>
  <inkml:trace contextRef="#ctx0" brushRef="#br0" timeOffset="203368.137">10303 8198 47 0,'0'0'23'0,"50"-11"-17"0,-29 6 23 16,8 0-28-16,6 0 0 16,7 3 0-16,0 0 0 15,-2-1-1-15,-3-1 0 16,0-3 0-16,3 2 1 0,5 0-1 16,0 0 1-16,0 1-1 15,5-1 1-15,-5 3-1 16,0-3 1-16,-8 0-1 15,-5 3 0-15,-6 2 0 16,-2-2 1-16,0-1-1 16,-3 1 1-16,-2 0-1 15,-3-1 0-15,-1 1 0 16,1-3 0-16,0 3-1 16,-3-1 0-16,-2 3-4 15,0 0 0-15,-3-2-8 16,-3 2 0-16,-3 2-1 15,-2 3 0-15</inkml:trace>
  <inkml:trace contextRef="#ctx0" brushRef="#br0" timeOffset="204254.699">9909 7272 30 0,'-8'2'15'0,"16"7"-8"0,-6-6 27 15,4 1-31-15,-1 6 0 16,0-1 3-16,-2 1 1 16,-1 1-8-16,1 6 0 15,0-5 5-15,-1 4 1 0,1-2-2 16,-3-2 0-16,3-3-2 15,-1-4 1-15,-2-5-1 16,6-2 0-16,-1-5-1 16,0-5 0-16,1-2 0 15,-4-5 0-15,3 3-2 16,1-1 1-16,-4 3-1 16,4 2 1-16,-4 0-1 15,4 8 1-15,-1-1 0 16,0 7 0-16,0 3 1 15,3 2 0-15,0 3 0 16,0-1 0-16,0 0 0 16,0 3 1-16,5 0-1 15,-5 2 0-15,3 0 0 16,-3 3 1-16,2-6-1 16,1-1 1-16,2-6-4 0,3 1 1 15,-3-7-5-15,3-5 0 16,3-3-4-16,-3-1 0 15,-3-4-3-15,0-3 0 16</inkml:trace>
  <inkml:trace contextRef="#ctx0" brushRef="#br0" timeOffset="204494.469">10290 7250 24 0,'-6'3'12'0,"-4"6"-8"0,7-2 19 16,0 3-20-16,-2-1 1 15,3 3 2-15,2 0 0 16,-3-1-7-16,3 3 0 0,3-2 5 15,2 2 0-15,0 0-2 16,3-2 1-16,0-5-2 16,-5 0 1-16,2-7-1 15,0-4 0-15,1-3 0 16,-4-3 0-16,1 1-1 16,-3-3 1-16,0 0-3 15,0-2 1-15,0 0-5 16,0 0 0-16,2 0-7 15,6 2 1-15</inkml:trace>
  <inkml:trace contextRef="#ctx0" brushRef="#br0" timeOffset="204736.331">10398 7100 38 0,'-3'2'19'0,"6"10"-11"0,0-7 31 16,-1 4-36-16,1 5 1 16,-3 5 1-16,3-7 1 15,-1 7-8-15,1 4 1 16,2 3 4-16,-2 0 1 16,0 0-4-16,-3 0 1 15,0-3-10-15,0 1 0 16,2-1-7-16,1-4 0 0</inkml:trace>
  <inkml:trace contextRef="#ctx0" brushRef="#br0" timeOffset="204886.599">10337 7321 34 0,'0'-14'17'15,"16"-7"-17"-15,-5 9 21 0,2 0-22 16,3 3 1-16,2-1-11 15,1 6 1-15,5-3 6 16,2 2 1-16</inkml:trace>
  <inkml:trace contextRef="#ctx0" brushRef="#br0" timeOffset="205290.628">10702 7255 38 0,'-2'12'19'0,"4"4"-18"0,-2-11 36 15,3 2-35-15,0 3 1 16,-1-1 0-16,1 3 1 15,-3 2-5-15,0 2 0 0,0 3 3 16,0-2 0-16,0-3-1 16,0-3 1-16,0-3-2 15,0-6 1-15,0-2-1 16,0 0 0-16,0-10-1 16,0 1 1-16,3-5-1 15,-3 0 1-15,0-5-1 16,0 0 1-16,2 0-1 15,1-2 1-15,2 2-4 16,1 8 1-16,1-1-8 16,4 2 0-16,2 1-2 15,3 0 0-15</inkml:trace>
  <inkml:trace contextRef="#ctx0" brushRef="#br0" timeOffset="205755.636">10885 7396 26 0,'8'-7'13'0,"2"-21"-11"0,-4 21 20 0,-1-2-20 16,0-3 0-16,1-5 2 15,-1 1 1-15,-2-1-6 16,-3 3 1-16,0 5 3 16,-6-1 1-16,-2 10-1 15,0 0 1-15,0 10-1 16,1-3 0-16,-1 5 1 15,2-3 0-15,1 3-1 16,2 0 0-16,1-1-1 16,2 1 0-16,0 0-1 15,2 2 0-15,1-2 0 16,2 0 0-16,1-1-2 16,2-1 1-16,-1-3-2 15,1-3 0-15,0-1-3 16,6-3 0-16,-1-5-3 0,0 0 0 15,0-2-6-15,3-2 0 16</inkml:trace>
  <inkml:trace contextRef="#ctx0" brushRef="#br0" timeOffset="206371.106">11113 7363 28 0,'2'-7'14'0,"9"-12"-12"0,-11 8 20 0,2-6-22 15,1-4 1-15,2-5-1 16,1-4 1-16,-1-1-1 16,-2 5 0-16,-3 5 2 15,-3 2 0-15,0 10 1 16,-2 6 0-16,-3 6 2 16,0 4 0-16,0 5 1 15,0 4 0-15,0 1-1 16,3 4 1-16,5 0-2 15,0 2 1-15,3 1-2 0,2-1 0 32,6 1-2-32,-1-5 0 15,1-7-2-15,2-5 0 16,0-7-2-16,0-5 0 16,1-5-3-16,-1-1 1 15,-3-3-1-15,-2 2 1 16,0-2 1-16,-2 7 0 15,-4 0 3-15,1 2 0 16,-3 5 5-16,0 5 0 16,0-1 1-16,0 3 0 15,0 3 0-15,0 2 1 0,3-1-2 16,-1 1 0-16,-2 0-2 16,3 0 0-16,-3-3-5 15,2-2 1-15,4 0-9 16,-1-5 1-16,0-2-6 15,3-9 0-15</inkml:trace>
  <inkml:trace contextRef="#ctx0" brushRef="#br0" timeOffset="206492.588">11277 7199 35 0,'-14'-14'17'0,"9"-3"-16"16,5 15 25-16,0 2-27 15,3-3 1-15,5 3-10 16,0 0 0-16,2 0 5 15,1 3 1-15</inkml:trace>
  <inkml:trace contextRef="#ctx0" brushRef="#br0" timeOffset="206927.018">11470 7208 37 0,'-24'2'18'0,"-8"10"-13"0,24-5 31 16,-2 3-33-16,2 1 1 0,0 4 0 16,0-1 0-16,3 0-6 15,5 0 1-15,5-5 3 16,0 1 1-16,6-1-3 16,-1-2 1-16,1-7-4 15,2 0 1-15,0-5-2 16,1-4 1-16,-4-3-1 15,-2 1 0-15,0-4 0 16,0 6 0-16,-3 0 4 16,-2 2 1-16,0 2 3 15,-3 5 1-15,0 2 1 16,0 1 0-16,0 4 0 16,2 0 1-16,1-3-2 15,2 6 0-15,0 2-3 16,1-3 0-16,-1 0-1 15,0 3 0-15,1-2-3 0,-4-3 0 16,1-3-6 0,-1 1 1-16,4-3-8 0,2-4 1 15,2-5-3-15,6-5 0 16</inkml:trace>
  <inkml:trace contextRef="#ctx0" brushRef="#br0" timeOffset="207872.923">11591 7093 46 0,'-10'12'23'0,"2"23"-22"0,8-21 45 15,0-2-44-15,0 7 0 0,0 2 0 16,3 2 1-16,-1 3-4 16,1-2 0-16,-1-3 2 15,1-2 1-15,0-3-2 16,2-2 1-16,0-7-1 15,3-2 0-15,0-5-1 16,0-5 1-16,0-6-1 16,0-1 1-16,3-5-1 15,-1 3 0-15,1-2 0 16,-1 2 1-16,-2 0 0 16,0 4 0-16,0 3-1 15,0 2 1-15,0 3 0 16,0 2 1-16,-3 5-1 15,-2 2 0-15,0 2 0 16,-3 1 0-16,-3 1 0 0,0 1 1 16,1-2-1-1,-4-1 0-15,1 0-1 0,0 1 0 16,2-3 0-16,0-3 0 16,1 1-1-16,-1-2 1 15,1-3 0-15,2 0 0 16,2-5 0-16,3-2 0 15,3-3 1-15,3-8 0 16,5-4-2-16,2 1 0 16,4-5-1-16,1 0 1 0,4 1 0 15,-3 1 0 1,-6 3 0-16,-5 4 1 0,-2 6 2 16,-6 4 0-16,-5 0 2 15,-5 2 1-15,-3 7 1 16,-3 5 0-16,-2 3 0 15,-3 4 0-15,6 2 0 16,-1 3 0-16,6 0-2 16,2 4 0-16,3 3-2 15,3 0 1-15,2-2-1 16,3-3 0-16,3-2-1 16,-1-1 0-16,1-1 0 15,5-5 0-15,-3-1-1 16,-2-8 0-16,2-6 0 15,-3-1 0-15,6-6-1 16,-5 1 1-16,-1-5 0 16,-2 0 0-16,-2-3 0 0,-1 1 1 15,-2-1 0-15,-3 3 0 16,-3 2 1-16,0 3 0 16,1 2 0-16,-4 0 0 15,1 2 0-15,0 8 0 16,-1 4 0-16,1 0 1 15,5 4-1-15,0 1 0 16,0 2 0-16,-2 0 0 16,2 1 0-16,0-1 1 15,2 0-2-15,1 0 1 16,2 0-1-16,3 2 1 16,3-6-3-16,2-5 1 0,3-5-7 15,5-3 1-15,3-1-9 16,0-1 1-16,7-2-4 15,1 0 0-15</inkml:trace>
  <inkml:trace contextRef="#ctx0" brushRef="#br0" timeOffset="213158.374">14147 8332 34 0,'19'-4'17'0,"39"6"-10"15,-34-2 18-15,8-5-23 16,2 1 0-16,11-3 1 16,13-3 1-16,11 1-5 15,8-1 0-15,-3 1 2 16,5-1 1-16,6-4-2 16,7 3 1-16,-2-4-1 15,3 1 1-15,5-2-1 16,8-5 0-16,-6 2 0 15,-2-7 0-15,3 7 0 16,2 3 0-16,-13 4 0 16,-11 0 0-16,1 1 1 0,-1-1 1 15,-2-2-1-15,-6 4 1 16,-5 1 0-16,-10-1 1 16,-9 3 0-16,-7 0 0 15,-5 3-2-15,-9 1 1 16,-5 1-1-16,-2 0 1 15,-6 2-6-15,-5-3 0 16,0 3-9-16,2-2 1 16,1-1-3-16,-22 8 0 15</inkml:trace>
  <inkml:trace contextRef="#ctx0" brushRef="#br0" timeOffset="214178.358">16653 7679 29 0,'0'2'14'0,"21"-4"-9"15,-13-6 24-15,5 4-26 16,6-6 0-16,7 6 1 16,3 4 0-16,0-3-5 15,1-1 0-15,4-1 4 16,0-2 1-16,1 0-2 15,-1 0 0-15,-5 0-2 16,-2 0 1-16,-4 0-5 16,-4-1 1-16,-6 1-7 15,-2 3 0-15,-6-3-3 16,-5 4 0-16</inkml:trace>
  <inkml:trace contextRef="#ctx0" brushRef="#br0" timeOffset="214558.307">16793 7528 26 0,'-8'0'13'0,"-2"7"-12"15,4-5 22-15,-2 3-23 16,0 5 1-16,0 1 0 16,1 3 0-16,-4 0-2 15,0-2 1-15,1-5 1 16,-1 3 0-16,3-1 0 16,0 3 0-16,3 0 0 15,2-1 0-15,3-4 1 16,3 3 0-16,2 2-1 15,1-8 1-15,2 1-1 16,2-3 0-16,9-2-1 16,-1-4 1-16,3-1-5 15,1-2 1-15,-1-2-8 16,3 1 1-16</inkml:trace>
  <inkml:trace contextRef="#ctx0" brushRef="#br0" timeOffset="-214117.19">17415 7497 26 0,'-3'5'13'0,"11"2"-3"0,-5-4 16 15,-3 4-24-15,0 2 0 16,2 3 2-16,1 2 1 16,0 0-6-16,-1 0 0 15,1 0 4-15,0-2 0 0,-1-3-1 16,1-2 1-16,0 0-1 15,-3-2 0-15,2-2-1 16,-2-3 1-16,3-5-1 16,0-2 1-16,-1-7-2 15,1-8 1-15,2 1-1 16,0 5 0-16,3-5 0 16,0 0 0-16,0-1 0 15,0 6 0-15,0 2 0 16,0 4 0-16,0 1-1 15,0 4 1-15,5 5 0 16,-2 3 0-16,-1 1 0 16,1 6 0-16,2-6 0 15,-5 3 0-15,0 5 0 16,0 2 1-16,0 3-1 16,0-3 1-16,-3 0-1 0,0-2 0 15,1-3-3-15,2-2 1 16,0-7-6-16,2-4 1 15,1-6-7-15,2-4 1 16</inkml:trace>
  <inkml:trace contextRef="#ctx0" brushRef="#br0" timeOffset="-213817.294">17788 7328 35 0,'-13'12'17'0,"-3"14"-13"0,13-15 27 0,1-1-30 15,-1 6 1-15,0 1 1 16,1-3 0-16,2 0-3 16,0 0 0-16,2 0 2 15,4-2 1-15,1-5-2 16,1-2 1 0,8-12-1-1,-2-3 1-15,-1-4-2 16,-3-2 1-16,-2-3-1 15,-2 2 1-15,-1 1-1 16,-2 2 1-16,-1 0-4 16,1-3 0-16,-1 6-5 15,-2 1 0-15,3 1-6 16,2-3 1-16</inkml:trace>
  <inkml:trace contextRef="#ctx0" brushRef="#br0" timeOffset="-213575.274">18015 7079 53 0,'-10'-3'26'0,"5"32"-32"0,5-20 49 16,0 8-42-16,-3 4 0 15,6-7 0-15,2 2 1 16,0 5-3-16,0 3 1 0,-2 2 1 15,0 4 0-15,-3 1-4 16,0-5 0-16,2 0-7 16,1-3 1-16,0-4-6 15,-1-12 0-15</inkml:trace>
  <inkml:trace contextRef="#ctx0" brushRef="#br0" timeOffset="-213440.615">17947 7260 34 0,'5'-17'17'0,"24"3"-19"16,-16 12 25-16,3 4-26 15,3 1 1-15,2-3-16 16,-3-3 1-16</inkml:trace>
  <inkml:trace contextRef="#ctx0" brushRef="#br0" timeOffset="-212931.236">18426 7267 43 0,'-11'38'21'0,"11"-6"-23"0,-3-20 37 0,3 2-34 16,0 10 1-16,0-3 0 16,0-4 0-16,3 1-3 15,0 1 1-15,-1-2 1 16,-2-6 0-16,0-1-1 16,0-6 1-16,3-1-1 15,-6-8 1-15,6-4-1 16,2-12 1-16,1-10-1 15,1-11 0-15,1 9 0 16,3 2 0-16,0 1-1 16,-1 1 1-16,1 3-1 15,-1 5 0-15,-2 5 1 16,-2 6 0-16,-1 3 0 16,0 5 0-16,0 4-1 15,1 5 1-15,-1 3 0 0,-2-8 0 16,-1 10 0-16,-2 2 0 15,0 3 0-15,0-1 1 16,0-2-2-16,-2-2 0 16,-1-3-3-16,0-4 0 15,1-5-7-15,4-2 0 16,4-8-2-16,-1-6 0 16</inkml:trace>
  <inkml:trace contextRef="#ctx0" brushRef="#br0" timeOffset="-212630.937">18701 7074 39 0,'-11'12'19'0,"-15"30"-22"0,20-30 38 0,1 7-34 16,2 0 1-16,1-10 2 15,2 5 1-15,0 3-6 16,5-1 1-16,3-2 2 15,0-4 1-15,3-6-1 16,-1-6 0-16,1-5-1 16,2 0 0-16,-2 0-1 15,-1-3 1-15,1-4-1 16,-1-2 1-16,-2-3-2 16,-2-2 0-16,-4 0-3 15,-2 6 0-15,0 1-3 0,-2 3 0 16,-1 1-7-16,0 1 0 15</inkml:trace>
  <inkml:trace contextRef="#ctx0" brushRef="#br0" timeOffset="-212165.526">18968 7053 37 0,'-5'0'18'0,"-1"0"-16"15,6 2 28-15,0 1-29 16,-2 1 1-16,-4-1 1 15,-1 1 0-15,1 3-3 16,1 3 0-16,0-1 2 16,2 3 1-16,6 0-1 15,-1 0 0-15,4-1-1 16,-1 3 1-16,0-2-2 16,-2 0 1-16,-1-7-1 15,1 2 0-15,0 2 0 16,-1 0 1-16,-2 1-1 15,-2-1 1-15,2 3 0 0,-3-3 1 16,-5-1-1-16,3-4 1 16,0-4-1-16,-1-2 0 15,1 0-5-15,5-8 1 16,0 1-7-16,8 2 0 16,3-3-5-16,2-2 0 15</inkml:trace>
  <inkml:trace contextRef="#ctx0" brushRef="#br0" timeOffset="-211803.984">19177 6987 31 0,'0'-2'15'0,"-8"-1"-6"0,5 6 23 0,-2-1-29 16,-3 3 0-16,0-1 2 15,0 4 1-15,0 1-7 16,3 0 0-16,2 3 4 15,1-5 1-15,2-2-2 16,2 2 0-16,4 2-2 16,2 1 1-16,0 1-1 15,0 4 1-15,-1-1-1 16,1 0 0-16,0 0 0 16,-5 2 0-16,-3-1 0 15,-3-6 1-15,-2-2-1 16,-3-2 1-16,-2-1-1 15,-1 1 1-15,0-3-1 0,3 1 1 16,3 1-5-16,3-4 1 16,4-4-4-16,3-3 0 15,6-5-6-15,2-2 1 16,0-3-3-16,9-1 1 16</inkml:trace>
  <inkml:trace contextRef="#ctx0" brushRef="#br0" timeOffset="-211623.226">19312 7058 34 0,'-3'11'17'0,"3"-8"-13"0,0-3 33 16,0 4-33-16,0 3 1 0,0 1 2 15,-2 1 1-15,2 0-11 16,0 3 1-16,0-2 5 16,0-1 1-16,0 0-6 15,2-2 0-15,-2-4-10 16,6-3 1-16,-1-3-4 15,0-4 0-15</inkml:trace>
  <inkml:trace contextRef="#ctx0" brushRef="#br0" timeOffset="-211520.627">19346 6959 17 0,'0'-7'8'0,"8"0"-23"16,0 4 6-16</inkml:trace>
  <inkml:trace contextRef="#ctx0" brushRef="#br0" timeOffset="-210912.314">19452 6761 50 0,'-10'29'25'0,"4"22"-28"0,6-39 50 15,0 7-45-15,0 4 0 16,-2 1 0-16,-1 9 1 16,0-10-4-16,1-2 0 15,-1-2 3-15,0-2 0 16,1-3-2-16,-1-2 1 0,3-3-1 16,0-4 1-16,0-5-1 15,5-3 0-15,3-8 0 16,3-6 0-16,0-2-1 15,-1-2 1-15,3 2-1 16,-2 1 1-16,0 1 0 16,-1 3 0-16,1 0 0 15,-1 7 0-15,1 2 0 16,-1 5 0-16,-2 5 0 16,0 2 0-16,-2 5-1 15,-1 2 1-15,-2-3 0 16,-3 6 0-16,0-1 0 15,-3 1 0-15,0-5-1 0,-2-1 1 16,0 1 0 0,-1-2 0-16,4-3-2 15,-1 0 1-15,6-5-1 0,-1 0 1 16,6-4-1-16,0-3 0 16,3-6-1-16,7-4 0 15,6-3 0-15,3-8 0 16,2-7 1-16,-5-5 0 15,-1 5 0-15,1 0 1 16,0 0 1-16,-6 5 0 16,-4 7 1-16,-9 5 1 0,-8 6 1 15,-2 8 1-15,0 7 1 16,-6 2 1-16,-2 4-1 16,-3 6 1-16,0 2 0 15,3 4 0 1,2 3-2-16</inkml:trace>
  <inkml:trace contextRef="#ctx0" brushRef="#br0" timeOffset="-210544.675">19950 6921 76 0,'0'0'38'0,"-16"-14"-38"0,10 14 39 16,-2 0-40-16,3 0 1 15,-3 2 0-15,3 1 0 16,0 2 0-16,-3 6 0 16,2-1 0-16,-1 1 0 15,1 6 0-15,1 2 1 16,2 0-1-16,3-8 0 15,6 1 0-15,2 0 0 16,2 0 0-16,3-3 0 16,3-2-4-16,3-2 0 15,2-3-7-15,0-2 1 0,6 2-7 16,-1-2 1-16,3-4-3 16,-5-3 1-16</inkml:trace>
  <inkml:trace contextRef="#ctx0" brushRef="#br0" timeOffset="-209568.863">19749 6921 27 0,'-8'10'13'0,"-3"-8"-10"0,11 0 22 0,0 3-24 15,0 4 1-15,0 1 1 16,0 2 0-16,0 4-3 16,-3-2 0-16,1 3 3 15,-4-1 1-15,4 3-1 16,-4-3 1-16,1 1-1 16,3-1 0-16,-1-2-1 15,3 1 1-15,0-1-2 16,3 0 1-16,-1-5-2 15,3-2 0-15,6-2 0 16,0-5 1-16,-1-5-3 16,-2-2 1-16,0-2-5 15,3-1 0-15,2-4-7 16,5 2 0-16</inkml:trace>
  <inkml:trace contextRef="#ctx0" brushRef="#br0" timeOffset="-208561.462">20489 6641 49 0,'-13'26'24'0,"10"17"-23"0,3-29 43 0,0 0-42 15,3 9 0-15,0 8 1 16,-1-3 1-16,1 3-6 15,-3-5 1-15,0-1 2 16,0 4 1-16,-3-11-7 16,3-1 1-16,0-8-10 15,6-2 0-15,-1-4-2 16,0-8 0-16</inkml:trace>
  <inkml:trace contextRef="#ctx0" brushRef="#br0" timeOffset="-208157.023">20455 6813 25 0,'8'-7'12'0,"34"-2"-13"15,-29 9 17-15,6-3-17 0,-3-1 1 16,2-1-1-16,1-2 0 16,-1 0 1-16,-2 0 1 15,-2 2 0-15,-4 5 0 16,-2 2 2-16,-5 3 0 15,-3 0 2-15,-3 2 0 16,0 7 1-16,-2 2 0 16,2 3 0-16,1 0 0 15,-1 0-1-15,1-3 0 16,2-2-1-16,0 0 0 16,2 3-2-16,3-8 1 15,3 1-2-15,0-6 1 0,3-4-2 16,-1-4 1-16,-2-1 0 15,0-4 0-15,0-3-1 16,0-5 1-16,-2-1-1 16,-1-1 1-16,0 5-3 15,-2 0 0-15,-3-1-5 16,0 4 1-16,-3-1-7 16,0 5 1-16,1 0-4 15,2 0 1-15</inkml:trace>
  <inkml:trace contextRef="#ctx0" brushRef="#br0" timeOffset="-207556.366">21116 6771 38 0,'-23'-3'19'0,"-9"29"-11"16,27-23 37-16,-1 11-44 16,1 2 1-16,2 5 0 0,1 0 1 15,-1 3-4-15,0 0 1 16,3 1 2-16,3-3 0 15,2-6-1-15,1-2 1 16,4-9-2-16,3-5 1 16,3-5-8-16,5-7 0 15,1 3-8-15,-1-5 0 16,3 0-1-16,5-5 0 16</inkml:trace>
  <inkml:trace contextRef="#ctx0" brushRef="#br0" timeOffset="-206716.834">21413 6761 39 0,'-13'3'19'0,"-17"15"-23"0,20-15 40 15,-1 2-33-15,-7 6 1 16,2 6 2-16,3 2 0 16,-1 2-8-16,4 0 1 15,2-2 5-15,3 0 0 16,2-1-3-16,3-6 1 16,5-7-2-16,8-3 1 15,6-7-2-15,2-2 1 16,0-7-2-16,0-7 1 15,-7-2-2-15,-1 4 1 16,-2 5-1-16,-4 2 1 0,-1 2 0 16,-4 3 1-16,1 0 1 15,-3 7 1-15,3 5 1 16,-1 2 1-16,1 5-1 16,0-3 1-16,-3 3-2 15,0-3 1-15,2 3 0 16,1-5 0-16,2-7-2 15,3 3 1-15,0-6-1 16,3-1 1-16,5-13-1 16,5 1 1-16,0-8-3 15,5-11 1-15,1-5-1 16,-1-5 1-16,1-2-2 16,-6 7 0-16,-8 3 0 15,-5-1 0-15,-5 10 1 0,-3 2 0 16,-6 12 1-1,-4 4 0-15,-1 13 2 0,-2 8 1 16,0 6 0-16,0 6 1 16,-1 3 0-16,1 0 0 15,5 2 0-15,0 5 1 16,6 3-3-16,2-6 1 16,5 1-1-16,3-1 1 15,0-6-1-15,2 2 0 16,4-5-1-16,-1-5 0 0,3-9-5 15,2-7 1-15,11-9-9 16,-2 4 0 0,-1 3-3-16,3-8 1 0</inkml:trace>
  <inkml:trace contextRef="#ctx0" brushRef="#br0" timeOffset="-205528.516">21844 6719 45 0,'-8'19'22'0,"-16"7"-23"0,22-22 41 0,2 1-39 16,0 0 1-16,0 2 0 15,2 2 1-15,1 1-4 16,0-3 1-16,2 2 2 15,0-4 1-15,0-3-2 16,3-7 1-16,3-2-1 16,2 0 0-16,3-4 0 15,-3-4 0-15,1-1-1 16,-1 0 0-16,-3 1 0 16,-4 4 0-16,-4 1 0 15,-2 3 1-15,0 2-1 16,-2 3 1-16,2 2 0 15,-3 2 1-15,3 1 0 16,0 2 1-16,3-1 0 16,-1 3 0-16,1 0 0 0,0 3 0 15,2-1-1-15,0 1 1 16,-2-3-2-16,2-3 0 16,0 1 0-16,1 0 0 15,-1-3-1-15,3 0 0 16,0 1 0-16,2-3 1 15,1-5-2-15,2-4 1 0,0-5-2 16,1-3 0-16,2 1-1 16,-3 2 1-16,0-1-1 15,-2 6 0-15,-1 2 0 16,-5 2 1-16,-2 1 0 16,-3-1 1-16,0 5 1 15,0 0 0-15,-3 5 0 16,3 2 1-16,0 2-1 15,0 0 0-15,0 6 0 16,3-4 1-16,2-1-1 16,3-1 0-16,3-2 0 15,0-4 1-15,2-3-1 16,3-5 0-16,-3-2-1 16,-3-5 1-16,4-2-2 15,-4-7 0-15,6-8-2 16,0-3 0-16,0-8-1 15,-3-5 0-15,0 3 0 0,-5-3 1 16,-2 7 2-16,-4 8 1 16,-2 6 1-16,-5 8 1 15,-3 6 1-15,0 6 1 16,0 6 0-16,0 5 1 16,3 12-1-16,0 0 1 15,2 2-1-15,0 7 1 16,1 0-2-16,-1 8 0 15,0-1-1-15,1-5 1 16,2-1-2-16,0-4 1 16,2-1-1-16,4-5 0 0,-1-5-5 15,6-2 0-15,2-5-6 16,0-7 0-16,5-3-5 16,1 1 0-16,2-3-1 15,-2-2 1-15</inkml:trace>
  <inkml:trace contextRef="#ctx0" brushRef="#br0" timeOffset="-204989.942">22609 6552 38 0,'-11'-2'19'0,"-26"9"-16"0,26-3 41 15,-2 3-41-15,-3 8 1 16,3-1 1-16,0-3 1 16,-3 4-7-16,3-1 0 15,2 2 4-15,6 1 1 16,0-3-2-16,5-3 0 15,2 1-1-15,6-5 0 16,3-4-2-16,2-3 1 16,0-5-3-16,6-5 1 15,-1-1-2-15,3-3 1 16,-2-3 0-16,-1 1 0 0,-2 2 0 16,-5-1 0-16,-3 4 4 15,0 1 0-15,-3 6 2 16,-2 1 0-16,-1 6 0 15,1 1 1-15,-3 3 0 16,0 5 1-16,3 0-2 16,-3 0 0-16,0-1-1 15,2 1 1-15,-2 2-2 16,3 0 0-16,0 0-1 16,-3-4 0-16,2-5-4 15,1-3 1-15,2-7-7 16,1-4 0-16,4-5-7 15,6-7 1-15,0-5-2 16,2-5 1-16</inkml:trace>
  <inkml:trace contextRef="#ctx0" brushRef="#br0" timeOffset="-204777.935">22783 6324 47 0,'-5'5'23'0,"8"9"-27"0,-1-7 48 16,-2 2-42-16,3 10 0 15,-3 2 1-15,0 5 1 16,-3 5-5-16,-2 6 1 16,0-6 2-16,-3-5 0 15,2-3-2-15,1-2 1 0,3-2-8 16,-1-2 1-16,3-6-9 16,3 1 0-16,2-7-1 15,0-3 1-15</inkml:trace>
  <inkml:trace contextRef="#ctx0" brushRef="#br0" timeOffset="-204642.917">22696 6590 45 0,'-3'-15'22'0,"19"4"-32"16,-8 6 47-16,5 0-37 16,6-2 0-1,7 3-23 1,-2-3 0-16</inkml:trace>
  <inkml:trace contextRef="#ctx0" brushRef="#br0" timeOffset="-204283.641">22905 6644 29 0,'5'-3'14'0,"14"-13"-3"0,-11 6 13 15,5-1-23-15,3-3 0 16,-6 2 0-16,4-7 1 15,-4-2-2-15,-4 0 1 16,-4 2 2-16,-4 2 1 16,-6 3 0-16,-3 7 1 15,0 7 0-15,-2 3 1 0,3 1-1 16,-4 8 1-16,-1 2-1 16,4 3 0-1,0 1-2-15,3 4 1 0,3-1-1 16,5-5 0-16,3 1-1 15,2-1 0-15,3-2-1 16,0-4 0-16,8-3-1 16,2-3 0-16,6-1-4 15,-3-3 0-15,-2-5-8 16,2-2 0-16,5 0-6 16,1 0 0-16,-1-5-1 15,-4 0 1-15</inkml:trace>
  <inkml:trace contextRef="#ctx0" brushRef="#br0" timeOffset="-188744.449">13208 7542 37 0,'-13'-21'18'0,"5"0"-11"0,8 11 18 15,-5-4-23-15,-11-5 0 16,-8-2 3-16,-8 0 1 15,-10 2-7-15,-6 5 1 16,-2 5 3-16,-3 9 1 0,-13 2-1 16,-6 10 0-16,-7 9-1 15,2 7 1-15,3 10-2 16,-5-3 1-16,5 17-1 16,5 7 1-16,5 7-1 15,12-1 0-15,12 4 0 16,13-15 1-16,17 5-1 15,10 2 0-15,10 2 0 16,17-9 0-16,10 0-1 16,-3-4 1-16,9-6-1 15,7-4 1-15,8-7-1 16,3-9 0-16,2-12 0 16,-7-5 0-16,0-10 0 15,-1-6 0-15,1-5 0 16,-6-7 0-16,-5-8 0 0,-3-4 0 15,-2-9 0-15,-11 2 0 16,-5-9 0-16,-8-5 1 16,-3-10-1-16,-5 5 0 15,-8 3-1-15,-3-3 1 16,-2 10-2-16,-6 6 0 16,-2 3-5-16,-3 5 0 15,-2 5-6-15,5 6 0 16,2 10-4-16,3 2 1 15,-8 0 1-15,-10 24 1 16</inkml:trace>
  <inkml:trace contextRef="#ctx0" brushRef="#br0" timeOffset="-158281.638">13197 7439 30 0,'-2'-14'15'0,"28"-22"-5"0,-15 24 15 15,5-4-24-15,8 0 1 16,7-6 1-16,17-3 0 0,5 1-4 16,13-4 0-1,8 0 3-15,8-1 1 0,5 6-2 16,-13-1 1-16,6 10-1 15,-6 5 0-15,-5 4 0 16,-6 5 0-16,-2 2 0 16,-5 3 0-16,-6 0 0 15,-13 2 0-15,-5-2-3 16,-9-1 1-16,-1 3-6 16,-6-4 0-16,2-1-6 15,-10 0 0-15</inkml:trace>
  <inkml:trace contextRef="#ctx0" brushRef="#br0" timeOffset="-157830.659">13361 7196 32 0,'-18'7'16'16,"-1"5"-16"-16,14-12 24 0,-3 5-24 15,-2 7 0-15,-1 2 0 16,0 5 1-16,1 2-1 16,-3 2 0-16,-1-2 0 15,4 3 1-15,2-3 0 16,3 0 0-16,2-7 0 16,0-2 0-16,6-2 0 15,5-1 1-15,5 0-1 16,8-4 0-16,3-3-1 15,3-4 0-15,-1-5 0 16,6-2 0-16,0-1-4 16,-3 1 0-16,2 2-7 15,-2 2 1-15</inkml:trace>
  <inkml:trace contextRef="#ctx0" brushRef="#br0" timeOffset="-157157.202">14645 6738 29 0,'0'23'14'0,"5"3"-11"0,-5-19 19 15,3-7-22-15,2 7 1 16,3 5 0-16,0 2 0 16,0 0-1-16,-3 0 0 15,3 0 1-15,-3-2 1 0,1 0-1 16,1-7 0-16,1-3 0 15,0-2 0-15,3-9 0 16,-3-5 1-16,0-1-2 16,0 1 1-16,0-7 0 15,2-7 0-15,1 0-1 16,-3-5 1-16,0 0-6 16,-3 0 1-16,3 9-6 15,8 8 0-15</inkml:trace>
  <inkml:trace contextRef="#ctx0" brushRef="#br0" timeOffset="-156767.341">14867 6832 20 0,'0'-21'10'0,"11"25"-4"0,-6-11 8 15,3-7-13-15,2-7 1 16,1-2 0-16,0-3 0 16,-1-5-3-16,-2 10 1 15,0-7 1-15,0 7 1 16,-8-1-1-16,0 6 0 16,-8 6 0-16,3 3 0 15,-6 7-1-15,1 0 1 16,-4 17 0-16,4-5 0 0,2 6-1 15,0-1 1-15,3 4 0 16,-1-4 0-16,6 4-1 16,0-2 1-16,6-5-1 15,-1-3 1-15,5-4-2 16,-2 1 1-16,8-16-3 16,-3 4 1-16,11-13-3 15,-8 6 0-15,3-20-4 16,-3 10 0-16</inkml:trace>
  <inkml:trace contextRef="#ctx0" brushRef="#br0" timeOffset="-156046.279">15102 6559 25 0,'-10'16'12'0,"10"17"-11"16,0-26 21-16,0 5-21 16,0-2 1-16,0 11 1 15,0-5 0-15,0 5-4 0,0 1 1 16,5-4 2-16,-2-3 0 15,2-4-1-15,-2-1 1 16,-1-8-1-16,1 0 0 16,0-11-1-16,-1 2 0 15,1-12 0-15,0 5 0 16,5-10-2-16,-3 3 1 16,5-7-2-16,-2 5 0 15,3-3-1-15,-3 7 1 16,5-7-2-16,-2 7 1 0,2-2 0 15,-3 5 1-15,-4 4 1 16,-1 2 1-16,0-1 1 16,-2 4 1-16,0 9 2 15,-3-2 0-15,2 5 0 16,1 2 1-16,-3 4-1 16,0-1 1-16,0 9-1 15,0-5 0-15,0 12-1 16,0-8 0-16,0 1-1 15,0-5 0-15,0 1 0 16,0-4 0-16,5-4-1 16,-2-2 1-16,5-5-1 15,0 0 1-15,5-16-2 16,-2 4 0-16,4-12-1 16,-1 5 1-16,4-6 0 0,-5 3 0 15,-2 4-1-15,-3 1 1 16,-3 8 0-16,1-3 1 15,-6 17 0-15,0-3 1 16,-6 17 0-16,4-5 1 16,-6 17 0-16,2-8 0 15,1 17-1-15,0-9 1 16,2 9-1-16,0-5 1 16,6-9-1-16,-3-5 1 15,0 7-1-15,0-7 1 16,-5 0-1-16,2-4 1 15,-5-5-1-15,-2-3 1 0,2-7-1 16,0 1 0-16,3-13-1 16,-1 3 0-16,6 0-5 15,0 0 0-15,13-16-7 16,-2 4 0-16,13-14 0 16,-8 7 1-16</inkml:trace>
  <inkml:trace contextRef="#ctx0" brushRef="#br0" timeOffset="-155566.31">15679 6451 28 0,'0'19'14'0,"0"4"-14"0,0-18 27 0,0 11-26 15,0-2 0 1,0 12 1-16,0-5 0 0,0 5-3 16,0-4 1-16,0-1 1 15,0-3 1-15,0-3-1 16,0-4 0-16,0-8 0 16,0-1 0-16,0-9-1 15,0 0 1-15,0-17-1 16,0 6 1-16,6-13-1 15,-4 8 0-15,3-6 0 16,1 8 0-16,4-9-2 16,-2 6 1-16,5 8-8 15,-2 4 1-15,8-5-3 16,-4 3 1-16</inkml:trace>
  <inkml:trace contextRef="#ctx0" brushRef="#br0" timeOffset="-154679.955">15875 6627 18 0,'11'-16'9'0,"15"-22"-5"0,-15 24 13 0,-1-2-16 16,3-8 0-16,1-2 1 15,-4 3 1-15,1 6-3 16,-3 3 0-16,-6 0 3 16,-2 5 0-16,-2 1 0 15,-4 4 1-15,-1 1-1 16,-4 3 1-16,-2-7-1 15,2 12 0-15,1 2-1 16,-1 3 1-16,3 1-2 16,0 3 0-16,3 3 0 15,0 4 0-15,2 0-1 16,3 0 0-16,5-4 0 16,6-1 0-16,5 1 0 15,0-10 1-15,2-5-1 16,3-4 0-16,-2-8 0 15,-3-4 0-15,-1-7-1 0,1-7 1 16,0 0-3-16,3-12 1 16,2-3-1-16,0-8 0 15,-2 1 0-15,-4 3 1 16,-1 7 0-16,-6 3 1 16,-6 8 1-16,-2 8 1 15,-2 9 1-15,-4 8 0 16,-2 8 1-16,-5 8 0 15,0 9 1-15,2 3 1 16,3 4-1-16,0 5 0 16,3 0-2-16,3-7 1 15,4 0-2-15,3 7 1 16,3-5-2-16,3-2 1 0,0-5-1 16,2 0 1-16,0-4-2 15,0-6 1-15,3-1-3 16,0-8 1-16,0-9-3 15,0-7 0-15,2 0-3 16,-2-5 1-16,-3-5-1 16,6-1 1-16,-3 1 2 15,-3 5 0-15,-2 5 3 16,-3 2 0-16,-3 5 4 16,-5 7 1-16,2 0 2 15,-2 7 0-15,0 3 0 16,0 2 0-16,0-3-1 15,0 3 0-15,3 4-2 0,-3 3 1 16,0 0-2-16,3-3 0 16,5 3-4-16,-6-10 1 15,4-1-8-15,2-4 1 16,-3-4-2-16,0-9 0 16</inkml:trace>
  <inkml:trace contextRef="#ctx0" brushRef="#br0" timeOffset="-154575.008">16394 6173 11 0,'5'-7'5'0,"16"7"-15"0,-10 0 5 0</inkml:trace>
  <inkml:trace contextRef="#ctx0" brushRef="#br0" timeOffset="-150881.539">16589 6242 37 0,'-21'4'18'0,"-8"20"-9"16,24-15 18-16,0 3-24 15,-3 2 1-15,2 0 2 16,1 3 0-16,2-8-8 16,1-4 1-16,2 4 4 15,2 3 1-15,4-3-2 16,-1 1 0-16,3-6-1 16,0-4 1-16,2-4-2 0,1 6 1 15,0-4-1-15,-1-5 0 16,1-5-1-16,-3-2 0 15,-3 0 0-15,-2 0 0 16,-3 2 0-16,-3 5 0 16,0 7 0-16,-2 4 1 15,0 3 0-15,2 3 0 16,0 2 1-16,1-1 0 0,2-6 0 16,2 7 1-1,1-10-1-15,2-4 1 0,3 4-1 16,0 3 1-16,3-3-2 15,-1 3 1 1,4-5-1-16,-1-7 0 0,3-12-1 16,0-9 1-16,2-10-2 15,3-9 1-15,0-2-2 16,-2-1 1-16,-3 15-2 16,-3 2 1-16,-2 5 0 15,-6 0 0-15,-8 4 0 16,1 8 1-16,-6 6 2 15,2 1 0-15,-1 14 2 16,-1-1 0-16,-3 6 1 16,0-3 1-16,1 16 0 15,2-4 0-15,3 21-1 16,-1-7 1-16,4 0-2 0,-1-7 0 16,6 12-1-1,-1-8 1-15,9 8-2 0,-3-12 1 16,5-1-1-16,-2-6 0 15,2-12 0-15,-3-2 0 16,6 2 0-16,-2 0 0 16,4-12-1-16,-5 3 1 15,-2-10-1-15,-3 3 1 16,-3-10-2-16,0 5 1 16,-5-5-1-16,0 5 1 0,-5 2-1 15,2 1 1 1,-2 4 0-16,0 2 0 0,-3 2 0 15,3 1 0-15,2 0 0 16,0 2 1-16,3 2-1 16,0-2 1-16,3 0-1 15,-3 0 1-15,8 2-1 16,-3-2 1-16,1-2-1 16,-1 2 1-16,0-2-1 15,0-1 0-15,1 3 0 16,-4 0 0-16,1 3-1 15,-3-1 0-15,0-2 0 16,0 0 0-16,3 2 0 16,-3 1 1-16,0-3-1 15,0 0 1-15,0 0 0 16,0 0 0-16,0 0-1 16,0 0 0-16,0 0-3 0,0 0 1 15,0 0-3-15,0 0 0 16,0 0-4-16,0 0 0 15</inkml:trace>
  <inkml:trace contextRef="#ctx0" brushRef="#br0" timeOffset="-150217.911">16894 6249 28 0,'-3'0'14'0,"14"-24"-8"16,-9 17 23-16,9-7-28 15,-3 2 0-15,8-18 0 16,-3 6 1-16,5-14-3 15,-4 10 1-15,1-14 1 16,-1 7 0-16,-6-1 0 16,0 8 0-16,-11 7 0 15,0 4 1-15,-10 17 1 16,2 0 1-16,-4 17 0 16,4-3 1-16,0 10-1 15,4-6 1-15,-1 18 0 16,2-8 0-16,4 14-2 0,-1-9 0 15,8 0-2-15,1-7 1 16,7 4-1-16,-3-6 0 16,12-5-1-16,-7 0 1 15,7-15-1-15,-4 1 0 16,3-12 0-16,0-7 0 16,-2-5 0-16,-1 0 0 15,-4 0 0-15,-6 1 0 0,-6 1-1 16,-4 3 1-16,-1 5 0 15,-5 2 0-15,0 4 0 16,-2 6 0-16,2 4 0 16,-3 4 0-16,6 6 0 15,-1-3 1-15,4 0-1 16,2 5 0-16,5 2 0 16,3 0 0-16,3 0 0 15,2-4 1-15,5-3-1 16,4-2 0-16,-1-5-4 15,5-5 0-15,-5-2-9 16,0-5 1-16,9-2-5 16,-1-2 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03:46.6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22175 2671 30 0,'10'-25'15'0,"14"43"-7"0,-16-18 15 16,0 12-21-16,3-5 0 15,2 7 0-15,3 0 0 16,2-2-3-16,-2 0 1 16,0 0 1-16,0 2 0 15,-3 0-3-15,0-5 1 16,-2 1-6-16,-3-6 1 15,-3-4-5-15,0-4 1 0</inkml:trace>
  <inkml:trace contextRef="#ctx0" brushRef="#br0" timeOffset="150.587">22333 2697 34 0,'-13'3'17'0,"-5"15"-18"15,12-10 31-15,-1 3-29 16,1 3 0-16,-2 3-1 15,-2 6 0-15,-1-1-6 16,3-4 0-16,0 3-4 16,-2 1 1-16</inkml:trace>
  <inkml:trace contextRef="#ctx0" brushRef="#br0" timeOffset="6484.354">14724 4160 27 0,'-106'0'13'0,"-23"2"-14"0,97 6 14 0,-13 8-11 16,-11 5 0-16,-2 22 3 15,3 4 1-15,2 14-7 16,8 9 1-16,5 20 4 16,11 1 1-16,10 8-1 15,11 0 0-15,11 2-1 16,13 0 0-16,13-11-1 16,11-8 0-16,13-12 0 15,2-8 1-15,6-15-2 16,10-15 1-16,9-17-1 15,2-13 0-15,-5-16 0 16,-6-17 1-16,-5-11-2 16,-8-10 1-16,-10-9-2 15,-11-19 0-15,-13-7-1 0,-11-2 1 16,-10-3-2-16,-6 3 1 16,-5-1-3-16,-2 3 1 15,-4 14-3-15,1 3 1 16,3 9-6-16,4-5 1 15</inkml:trace>
  <inkml:trace contextRef="#ctx0" brushRef="#br0" timeOffset="20565.76">14674 5917 27 0,'-53'-28'13'0,"-58"0"-18"0,90 25 14 0,-14 3-7 15,-10 7 1-15,-10 12 5 16,-6 7 0-1,3 12-9-15,-1 11 1 0,9 7 5 16,0 10 1-16,10 5-2 16,11 6 1-16,13-1-3 15,16-6 1-15,8-4 0 16,19-7 0-16,12-7-1 16,12-12 1-16,12-12-1 15,-2-14 0-15,0-16-1 16,2-13 0-16,-2-15-1 15,-5-10 1-15,-11-12-2 16,-11-18 0-16,-5-1-1 16,-13-2 0-16,-5-7-2 15,-9 7 0-15,-4 3-6 16,-1 11 1-16,0-5-3 16,-2 17 1-16</inkml:trace>
  <inkml:trace contextRef="#ctx0" brushRef="#br0" timeOffset="41764.987">16862 10465 22 0,'-8'-4'11'0,"34"-8"-8"0,-18 5 11 16,6 0-13-16,9 2 0 15,9-4 1-15,10 4 1 16,14 0-3-16,5 1 1 15,16-1 2-15,18-2 0 16,5 0 0-16,14-5 0 16,18 3-1-16,-2 2 0 15,10-3-1-15,11 8 1 0,0-3-1 16,10 3 0 0,-10-1 0-16,3 8 0 0,2-7-1 15,-13 4 1-15,2-2-1 16,-2-2 0-16,-8-1 0 15,3 1 0-15,-4 0 0 16,-7-1 1-16,0-1-1 16,3 1 0-16,2-1 0 15,1 1 0-15,2-1 0 16,0 4 0-16,2-7 0 16,-7 7 0-16,5-3 0 15,-16-2 0-15,-3 3 0 16,-7 0 0-16,-1 2 0 15,-13 0 0-15,-2 0 0 16,-3 0 0-16,-3 0 0 16,3 2 0-16,-8 0 0 15,-5 1 0-15,-3-3 0 0,-8 2 0 16,-8 1 0-16,-7-3 1 16,-9 2 0-1,-8 0 0-15,-4-2 0 0,-4 3 0 16,-2-3-1-16,5 0 0 15,-8-3-7-15,3 3 1 16,0 5-5-16,-11 0 0 16</inkml:trace>
  <inkml:trace contextRef="#ctx0" brushRef="#br0" timeOffset="54782.111">9586 13156 13 0,'8'-47'6'0,"42"42"-2"0,-31-2 6 16,20 0-12-16,4-5 0 15,10-6 0-15,15-4 0 16,4 4 4-16,10 1 0 16,5-4-2-16,6 2 0 15,-1 0 1-15,6 8 1 16,3-1-1-16,2-2 1 0,5 2-2 15,-2-2 1-15,13-3-1 16,-2 6 1-16,2-1-1 16,8-5 1-16,-3 6-1 15,3-1 1-15,8-2-1 16,-5 2 1-16,2 3-1 16,8-6 1-16,-2 8-1 15,-1-2 1-15,6 0-1 16,-2 6 0-16,-1 1 0 15,3 0 1-15,-3 4-2 16,-5-2 1-16,0 0 0 16,-6 5 1-16,1 2-1 15,-8 0 0-15,5-3 0 16,-3 3 1-16,-5-4-1 0,-32-1 1 16,54 1-1-16,-41-3 0 15,35 0 1 1,0 2 0-16,-11 5-1 0,-15-5 0 15,5 1 0-15,-3 1 0 16,-3 3 0-16,1-2 0 16,7-3 0-16,1 5 0 15,2-2 0-15,5-5 0 16,0 3 0-16,6 1 1 16,8-4-1-16,7 3 0 15,3-6 0-15,11 1 1 0,2 0-1 16,11-3 0-16,3 2 0 15,8-6 0-15,2 7 0 16,8-10 1-16,5 3-1 16,6-3 0-16,3 2 0 15,2-4 0-15,-3 5 0 16,6-5 0-16,-9 4 0 16,6-1 0-16,-5 4 0 15,-3-1 0-15,0 6 0 16,-8-5 0-16,1 7 0 15,-7-7 0-15,1 2 0 16,-3 3 0-16,6 0 0 16,-16-1 1-16,-1-1-1 15,-12 1 0-15,-6 1 0 16,0-3 0-16,-16 3 0 16,-8-3 0-16,-13 0-1 15,-5-2 1-15,-8 0 0 0,-19 3 1 16,-18-1 0-16,-11 3 0 15,-13-3 0 1,-5 2 1-16,-11 1-2 0,-10 2 0 16,-11 2-7-16,-8 6 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15:25.6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4135 11192 38 0,'-10'21'19'0,"10"8"-19"15,0-25 19-15,3 8-19 0,-3 9 0 16,0 7 2-16,0 10 0 15,-3 4-2-15,-2 8 1 16,-3-3 0-16,-3 5 1 16,0 2-1-16,1 2 1 15,2 1-1-15,0-1 0 16,-3 0-1-16,1 3 1 16,2-9 0-16,0-1 0 15,-3 0-1-15,6-4 1 0,0-3-1 16,-3-6 0-16,3-3-1 15,2-5 0-15,-2-7-5 16,5-5 1-16,5-6-7 16,-2-1 1-1</inkml:trace>
  <inkml:trace contextRef="#ctx0" brushRef="#br0" timeOffset="1831.561">4416 10684 25 0,'-8'-5'12'0,"8"17"-6"0,3-9 13 16,-3 11-17-16,0-3 0 16,5 22 1-16,-2-9 1 15,7 21-5-15,-5-10 1 16,9 17 2-16,-1-10 0 15,0 12-1-15,3-12 1 0,-8 3-1 16,0-10 0-16,-3 1 0 16,0-8 0-16,1-9 0 15,-1-3 0 1,3-14 0-16,-5 1 0 0,5-38 0 16,-3 4 0-16,-5-37-1 15,0 16 1-15,8-26-1 16,-3 17 1-16,3 7-1 15,-5 12 0-15,2 11-1 16,3 8 0-16,-5 16 0 16,2 2 1-16,-3 19-1 15,4-2 0-15,7 11 0 16,-5-4 1-16,5 19-1 16,-2-8 1-16,10 6-1 15,-11-8 1-15,17 7 0 16,-11-9 1-16,13-10-1 15,-11-1 1-15,9-22-1 16,-9-1 1-16,4-15-1 16,-4 4 1-16,-2-35-1 0,0 14 1 15,-6-23-1-15,-2 13 1 16,3 8 0-16,-8 2 0 16,2 7-3-16,-2 5 1 15,2 2-8-15,-3 7 1 16,9 5-4-16,5 2 1 15</inkml:trace>
  <inkml:trace contextRef="#ctx0" brushRef="#br0" timeOffset="2447.3">5059 11098 28 0,'10'-2'14'0,"9"-12"-15"15,-11 4 23-15,0-6-21 16,2 4 0-16,1-7 0 16,0-4 0-16,-3-6-1 15,-1-3 0-15,-1 8 1 16,-6 0 0-16,0 3 0 15,-6 10 0-15,-1 1 0 0,-4 8 1 16,-2 7-1-16,-1 6 1 16,4 6 0-16,2 4 0 15,3-7 0-15,2 5 0 16,3 4 0-16,3 1 0 16,2-3 0-16,3 0 0 15,2-2-1-15,1-5 1 16,5-2-1-16,-3-7 0 15,6-5-2-15,2-7 1 16,0-10-4-16,-5 5 0 16,-6-4-3-16,4-3 0 15,-1-2-1-15,0-3 1 0,-2 1 0 16,-3 6 1-16,-3 1 4 16,3 2 1-16,-8 4 3 15,3 6 1-15,-3 8 2 16,0 6 1-16,0 4-1 15,2 2 1-15,1-2-3 16,2 5 1-16,-2-5-2 16,2 5 0-16,-2 0-1 15,2-3 1-15,-2-1-3 16,2-6 0-16,3 0-7 16,-5-4 0-16,7-5-3 15,1-14 1-15</inkml:trace>
  <inkml:trace contextRef="#ctx0" brushRef="#br0" timeOffset="2555.413">5329 10679 22 0,'-3'-2'11'0,"19"0"-34"0,-8 4 16 15</inkml:trace>
  <inkml:trace contextRef="#ctx0" brushRef="#br0" timeOffset="3033.582">5567 10705 30 0,'-21'7'15'0,"-11"31"-14"15,24-29 29-15,-3 3-29 16,1-2 0-16,2 4 0 15,0 2 0-15,0 1-1 16,3 1 0-16,5 1 0 16,5-2 1-16,-2-6 0 15,10-3 0-15,-3-8 0 16,9-8 0-16,-3-3-2 16,0-6 0-16,5-4 0 15,0 0 1-15,-5 0-2 16,-5 2 1-16,2 2-1 15,-5 8 0-15,-3 7 2 16,-5 4 0-16,0 7 0 0,-5 6 0 16,2 6 0-16,0 7 1 15,9 5 0-15,-1-7 0 16,3 9 0-16,0 3 0 16,0-1 0-16,-3 3 1 15,0 0-1-15,-2-7 1 16,-3-2-1-16,0-8 1 15,-3-2-2-15,-5-9 1 16,1-7-2-16,-1-7 0 16,5-13-3-16,-2-13 1 15,5-9-4-15,5-6 1 16,3-13-5-16,8-22 1 0</inkml:trace>
  <inkml:trace contextRef="#ctx0" brushRef="#br0" timeOffset="3437.872">5784 10400 22 0,'16'-47'11'0,"-11"28"-2"15,-5 19 16-15,-5 7-21 16,-1 7 0-16,1 7 1 16,2 10 1-16,1 4-8 15,-1 0 1-15,3 12 6 16,-2 3 0-16,2 4-3 16,0-7 1-16,5-3-2 15,0 3 1-15,3-9-1 16,0-5 1-16,0-7-2 15,0-7 1-15,0-10-1 16,0-7 1-16,0-11-1 16,0-5 1-16,0-7-1 15,-1-12 1-15,4 5-1 0,0 2 0 16,-1 2 0-16,-2-2 0 16,0 5-1-16,0 7 1 15,3 5-1-15,-1 2 1 16,-2 7-1-16,3 4 1 15,2 3 0-15,-2 5 0 16,2 2 0-16,0 5 0 16,0 5 0-16,0-8 1 15,1 1-1-15,-1-3 0 0,0-5-4 16,3-4 1-16,-5-8-6 16,2-6 0-16,3-10-4 15,0-7 0-15</inkml:trace>
  <inkml:trace contextRef="#ctx0" brushRef="#br0" timeOffset="3649.204">6199 10244 35 0,'-5'-14'17'0,"2"33"-17"16,3-12 29-16,0 5-28 16,0 14 1-16,0 0 1 15,0 11 1-15,0 8-5 16,0 0 1-16,3 2 2 15,-3 2 1-15,3 3-1 16,-1-3 0-16,1-9-4 16,-1-5 0-16,4-2-7 15,-1-9 0-15,6-5-4 0,-3-17 0 16</inkml:trace>
  <inkml:trace contextRef="#ctx0" brushRef="#br0" timeOffset="4068.749">6191 10585 35 0,'-13'0'17'0,"10"-23"-19"0,6 16 32 16,5 2-30-16,-3 0 0 15,6-2 0-15,5 0 0 16,5 0-1-16,0 0 1 0,3-2-3 16,5-3 1-16,-5 5-1 15,0 0 0-15,-3 0-1 16,-5 2 1-16,-6 5 0 15,-2 3 0-15,-8 4 4 16,-2 2 0-16,-4 5 2 16,1-2 0-16,0 2 1 15,2-7 0-15,-2 0-1 16,2 2 1-16,3 1-1 16,3 2 0-16,5 2-1 15,5 2 0-15,3-2-1 16,0 3 1-16,-1-3 1 15,4 0 0-15,-8 5 1 16,-3 2 0-16,-3 3 0 16,-5-8 1-16,-5 3-1 15,-6 0 1-15,-5 2-3 0,0-2 1 16,-2-5-6-16,-1-3 0 16,6-1-11-16,-3-3 0 15,3-2-2-15,0-8 0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23:53.5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17446 3459 24591 0,'0'0'1088'0,"0"0"224"0,0 0-1056 0,0 0-256 15,0 0 0-15,0 0 0 0,6-4 2016 0,-2 1 352 16,-4 3 64-16,5-2 0 0,0 1-512 0,-5 1-96 15,6-1-32-15,0 1 0 0,0 0-384 0,0 1-96 0,1 0-16 0,-1 0 0 16,1 1-432-16,1 0-96 0,2 0 0 0,0-1-16 16,0 0-368-16,3 1-80 0,3-2-16 0,-1-2 0 15,3 0-160-15,0 0-128 16,-2-1 192-16,3 0-192 0,-2-1 128 0,2 0-128 0,-1 1 0 0,-2-2 0 16,1 2 128-16,-2 0-128 0,1 0 0 0,0 1 0 15,-1 0 128-15,1 1-128 0,-1 1 0 0,-2 0 0 16,0 0 0-16,-1 1 0 0,-1 1 0 0,-2 0 0 15,-1 1 0-15,-3 0 0 0,0 0 0 0,-5-3 0 16,3 5 0-16,-3-5 0 0,1 5 0 0,-1-5 0 16,0 6 0-16,0-6 0 0,0 6-160 0,0-6 160 15,0 0-448-15,0 0 16 0,0 0 16 16,0 0 0-16,0 0-1408 0,0 0-288 0,0 0-48 0,0 0-16576 16</inkml:trace>
  <inkml:trace contextRef="#ctx0" brushRef="#br0" timeOffset="27522.75">13447 11786 20271 0,'0'0'1792'0,"0"0"-1424"15,0 0-368-15,0 0 0 0,0 0 3264 0,0 0 576 0,1 5 112 16,1 1 16-16,-1 3-1792 0,0 1-352 16,0 0-80-16,0 1-16 0,0 0-768 0,0 2-144 0,1 0-48 0,0-1 0 15,-1 2-320-15,1-2-80 0,0 0-16 0,-1-2 0 16,0 0-144-16,-1-1-16 0,1-2-16 0,-1-1 0 16,0-1-176-16,0-5 0 0,0 0 0 0,0 0-13472 15,-3 3-2688-15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15:47.8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9340 4614 29 0,'-56'-49'14'0,"-5"-48"-7"15,40 64 14-15,-5-2-20 16,-11 0 0-16,-8 4-1 16,-6 8 1-16,-7 9-2 15,-11 11 0-15,3 22 1 16,-8 12 0-16,-10 20-1 15,-6 20 1-15,5 23 1 16,8 26 1-16,11 28 1 16,11 26 0-16,15 21 0 15,21 8 1-15,14-1-1 16,18-19 0-16,27-28-2 16,23-28 0-16,9-30-1 15,15-29 1-15,19-30-1 0,-5-19 0 16,4-29 1-16,1-23 0 15,-3-16-1-15,-7-26 1 16,-17-27-1-16,-13-18 0 16,-5-25 0-16,-16-11 0 15,-11-18-2-15,-12-9 0 16,-9 7-1-16,-8-1 0 16,-5 10-5-16,3 14 0 0,-6 3-4 15,0 20 1-15</inkml:trace>
  <inkml:trace contextRef="#ctx0" brushRef="#br0" timeOffset="1031.963">21423 12272 42 0,'-18'-43'21'0,"-51"-8"-22"0,53 29 22 16,-8-8-21-16,-10-10 1 16,-11-10 1-16,0-1 0 15,-16-1-2-15,-8 0 1 0,-21 1 0 16,-2 8 1-16,-14 8-2 15,-18 9 1-15,-11 10-1 16,-11 11 1-16,1 24 0 16,-1 21 0-16,-2 21 0 15,16 23 1-15,13 20-1 16,15 11 1-16,25 12-1 16,21 10 1-16,29 8-2 15,23 6 1-15,28 2-1 16,30-10 1-16,30-11-1 15,19-10 1-15,26-14 0 16,19-13 0-16,18-25-1 16,8-21 1-16,5-27-1 15,-5-25 0-15,-8-20 0 16,-11-29 0-16,-12-23 0 16,-20-29 1-16,-12-20-2 15,-11-15 1-15,-22-12-3 16,-15 1 1-16,-16-5-5 0,-13 4 1 15,-14 1-8-15,-18 4 0 16</inkml:trace>
  <inkml:trace contextRef="#ctx0" brushRef="#br0" timeOffset="1752.962">23969 6771 25 0,'-98'-113'12'0,"-72"49"-11"0,120 57 13 15,-27 3-14-15,-18 11 1 16,-11 9 1-16,-7 12 0 15,-17 19-2-15,8 22 1 0,-2 3 1 16,-11 25 1-16,11 30 0 16,-1 19 1-16,11 18-1 15,22 8 0-15,26 9 0 16,31-2 0-16,30-3 0 16,23-11 0-16,33-5-1 15,31-3 0-15,13-18 0 16,29-19 0-16,6-14-1 15,23-19 1-15,9-28-1 16,5-31 0-16,7-23 0 16,-10-31 1-16,3-31-3 15,-8-32 1-15,-14-33-3 16,-13-31 0-16,-15-35-3 16,-30-8 1-16,-26 4-4 15,-32 13 1-15,-29 12-4 16,-13 30 0-16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16:46.2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21765 9348 29 0,'13'10'14'0,"21"-8"-7"0,-26 0 15 16,3 1-21-16,2 1 1 16,8 1 0-16,3 5 1 15,0-3-4-15,0 2 1 16,-1 3 2-16,-1 0 0 0,-4-1-1 15,-2 3 1-15,-3-2 0 16,-5 0 0-16,-5 4 0 16,-6 1 1-16,-7-5 0 15,-9 4 0-15,-7 3 0 16,-4 2 0-16,7-2-1 16,-6 2 1-16,2-4-3 15,1-3 1-15,2-3-6 16,3 1 1-16,2-2-8 15,6-6 0-15,2 3-2 16,6 0 0-16</inkml:trace>
  <inkml:trace contextRef="#ctx0" brushRef="#br0" timeOffset="572.672">22333 9487 41 0,'-21'12'20'0,"11"21"-22"0,7-26 40 0,0 0-35 15,1 2 0-15,-1 3 1 16,3 2 0-16,3 0-6 16,-1 5 1-16,1-2 4 15,2-1 0-15,1-2-2 16,-1-2 0-16,0 0-1 15,1-5 1-15,-1 0-1 16,0 2 1-16,-2-4-1 16,-1 0 0-16,1-3 0 15,0 3 1-15,-1-1-1 16,4 1 0-16,-4-3-1 16,4-2 1-16,-4 3 0 15,1-1 0-15,-3 0 0 0,0-2 0 16,0 0 0-1,3 3 0-15,-3-3 0 0,0 0 0 16,2 2-2-16,1 0 0 16,-1 1-3-16,1-6 1 15,0 1-5-15,-1-3 0 16,4 3-5-16,-1-3 1 16,-5 8 0-16,0-3 0 15</inkml:trace>
  <inkml:trace contextRef="#ctx0" brushRef="#br0" timeOffset="947.516">22416 9588 40 0,'-24'10'20'0,"-13"23"-26"16,29-24 43-16,-3 3-36 0,1 2 0 15,-1-5 1-15,0 3 0 16,1 2-2-16,-1 3 0 16,-2 1 1-16,0-4 1 15,2 1-2-15,1-8 0 16,-1 4-7-16,3-6 1 16,3 0-7-16,-3-5 1 15</inkml:trace>
  <inkml:trace contextRef="#ctx0" brushRef="#br0" timeOffset="2012.557">10478 1797 33 0,'0'-8'16'0,"18"-24"-14"16,-10 22 17-1,3-9-19-15,4 5 1 0,4-14 1 16,2 2 0-16,0 3-2 15,0 1 0-15,1 4 1 16,-7 4 1-16,1-1-1 16,0 1 0-16,0 7 0 15,3 0 0-15,-1 0-1 16,-2 7 1-16,0 0 0 16,0 7 0-16,-3 7 0 15,-2 7 1-15,2-2-1 16,-5 2 0-16,0 3-5 15,2 4 1-15,1-7-7 16,5 5 0-16,-8-7-2 16,-3 5 1-16</inkml:trace>
  <inkml:trace contextRef="#ctx0" brushRef="#br0" timeOffset="2688.218">10168 1992 36 0,'-11'16'18'0,"-2"24"-20"15,13-30 37-15,-3 6-34 16,3 8 0-16,3-1 1 16,2-9 1-16,6 0-4 15,2 3 1-15,0-8 2 16,1-2 1-16,-1-7-2 15,0 7 1-15,0-11-1 16,1-6 1-16,-4-13-1 16,-2-1 0-16,0-9-1 0,0 0 0 15,3 3 0-15,-3-1 0 16,-1 12 0-16,-1 1 0 16,-1 10-1-16,-5 8 1 15,3 5-1-15,-1 16 0 16,1 8 0-16,0 11 0 15,2-3 1-15,6 10 0 16,-4 7 0-16,-1 12 0 16,2-2 1-16,-3-1 0 15,0-9 0-15,-5-11 0 16,-13 15 1 0,-3-15 0-16,3-13 0 15,0-16 0-15,-3 0-1 16,3-14 0-16,2-14-1 15,6-14 0-15,5-19-1 16,5-5 0-16,3-9-2 16,3 9 0-16,7 1-5 15,9-6 0-15,10-1-5 16,8 3 0-16,0 6-1 16,-8 7 1-16</inkml:trace>
  <inkml:trace contextRef="#ctx0" brushRef="#br0" timeOffset="31438.488">10935 6423 28 0,'11'-59'14'0,"10"45"-15"15,-5 7 14-15,13-3-14 16,13-11 0-16,24-5 0 16,32-11 0-16,11-18 1 15,23-3 1-15,3-8-1 16,13 2 0-16,3 8 0 15,5-3 0-15,8-2 0 16,0-12 1-16,11 2-1 16,15 1 1-16,25-8 0 15,17-13 0-15,17-13 0 16,24 3 0-16,31-5-1 0,3-16 1 16,10 4 0-16,6 17 1 15,-8 5-1-15,16-5 1 16,-11 2-1-16,3-5 1 15,-8 15-1-15,5 7 0 16,-16-12-1-16,-2 4 0 16,-11 6 0-16,-3 13 1 15,-18 3-1-15,-16 7 0 0,-24-3 0 16,-21 1 1-16,-18 11 0 16,-19 0 0-16,-11 7-1 15,-15 5 1-15,-22 10 0 16,-5-3 0-16,-13 2 0 15,-14 6 1-15,-10 1-3 16,-15 8 0-16,-9 4-7 16,-11 9 1-16,-12 6-3 15,-14-8 0-15</inkml:trace>
  <inkml:trace contextRef="#ctx0" brushRef="#br0" timeOffset="43598.504">11808 6714 18 0,'-21'-30'9'0,"11"16"-9"0,7 6 9 0,3-3-10 16,8-10 1-16,2-5-1 15,4-10 1-15,-1-6 0 16,3-5 1-16,2-5-1 15,4-2 0-15,-4 0 0 16,-2 0 0-16,0-2 1 16,5-1 0-16,0 5 0 15,6-4 1-15,4 4-2 16,6 0 1-16,11 3 0 16,-11 11 1-16,11-18-2 15,-1 0 0-15,4 6 0 16,4 3 1-16,1 0-1 15,2 2 0-15,0 15 0 16,-2 2 0-16,-11 2 0 16,-3 7 0-16,3 0 0 15,-3 5 0-15,1 0 0 16,-1-3 0-16,3 1 0 0,-11 0 0 16,17-1 0-16,-4 3 1 15,-7-3-1-15,2-1 1 16,-2 4-1-16,0 2 1 15,-3 0-1-15,0 3 1 16,0 2-1-16,2-3 0 0,1 5 0 16,0-2 1-16,-1 0-1 15,-1-4 0-15,-1-4 0 16,2 1 0-16,4 5 0 16,2 0 0-16,-3-1 0 15,3 1 0-15,3 2 0 16,2 0 1-16,-8 0-1 15,0 0 0-15,3-3 0 16,3 1 0-16,2-1 0 16,3 3 0-16,3 0 0 15,2 2 0-15,-10-2 0 16,-1-2 1-16,4 0-1 16,1-1 0-16,1 3 0 15,3 2 0-15,5-2 0 16,-11 0 0-16,0 0 0 15,1-2 0-15,-1-1 0 16,0 1 0-16,-2 0 0 16,5-3 1-16,2 0-1 0,-4 5 1 15,-9-5-1-15,-5 3 0 16,0-1 0-16,0 1 1 16,0 2-1-16,3-2 0 15,-1-1 0-15,4 3 1 16,-1 0-1-16,3 0 1 15,0 0-1-15,-11-2 0 16,3-1 0-16,-2 3 0 16,2 2 0-16,0 5 0 15,3 3 0-15,-3 1 0 16,0 4 0-16,2 1 0 0,-2 0 0 16,0 3 0-16,-2 0 0 15,-6 0 0-15,-3-1 0 16,1 6 0-16,-1-1 0 15,3 3 0-15,6-7 0 16,-1 2 0-16,1 0 0 16,2 3 0-16,2-1 0 15,4 1 0-15,-4-1 0 16,-4-2 1-16,2 0-1 16,3-4 0-16,7-1 0 15,-2 0 0-15,0 6 0 16,3-4 0-16,2 6 0 15,-2-6 0-15,-6 1 0 16,0-2 0-16,6-6 0 16,0-1 1-16,-1-1-1 15,1-4 1-15,-1-1-1 16,-2-4 1-16,-2 0 0 0,-9 0 0 16,-5-5 0-16,0 1 0 15,-5-6 0-15,-3-4 0 16,-2 2 0-16,-3 0 1 15,0-4-1-15,-6-5 0 16,-5-3 0-16,-5 1 0 16,-2-6-1-16,-3-1 1 0,-1 1-1 15,1-1 1-15,-6-1-1 16,1 3 0 0,-1 0 0-16,1-3 0 0,-1-2-1 15,0 2 1-15,1-6 0 16,2-6 0-16,3 1 0 15,2-1 0-15,3 6-1 16,5-1 1-16,3-7 0 16,3 5 0-16,-1 5-1 15,-2 0 1-15,3-5 0 16,2 4 0-16,3 1-1 16,5 2 1-16,3 0-1 15,0 7 1-15,2 5 0 16,1 2 0-16,2-2-1 15,3 4 1-15,2 3-1 16,0 5 1-16,1-1 0 16,-9 3 0-16,1 5-1 15,-1 2 1-15,1 4 0 0,-1 3 0 16,0 5 0-16,-2 2 0 16,3 5-1-16,-3-3 0 15,-1 1 0-15,1 4 1 16,-3-3-1-16,3 8 1 15,0 2-1-15,5-2 0 16,-5 9 1-16,2 1 0 16,-4-1 0-16,-4 2 0 15,-2-1 0-15,0 4 1 16,-3 0-1-16,0 4 0 0,-2-4 0 16,2 5 1-16,-2-3-1 15,2 7 0-15,0 5-1 16,3 5 1-16,-3-5 0 15,-2 5 1-15,-1-3-1 16,-2 8 1-16,0-3-1 16,0 2 1-16,-3 1-1 15,1 1 1-15,-4 1-1 16,1-7 1-16,-3 4-1 16,0-1 0-16,0 3 0 15,3 1 0-15,-1-5 0 16,1 0 1-16,0-2-1 15,2-12 0-15,0 0 0 16,3-2 0-16,0-1 0 16,3-6 1-16,2-3-1 15,0-4 0-15,6-3 0 16,2-9 1-16,8-3-1 16,-5-4 0-16,2-8 0 0,6-6 1 15,8-5-1-15,2 0 1 16,3-3-1-16,5-6 1 15,6-1-1-15,-9 1 0 16,-7-8 0-16,-3-4 0 16,3-5 0-16,0 0 1 15,5-5-1-15,-1 0 0 0,1 3 0 16,6-3 0-16,-6 5 0 16,-6 0 1-16,-4 3-1 15,-9-8 0-15,1 3-1 16,-3-1 1-16,2-4 0 15,3 10 0-15,5-8 0 16,4 0 0-16,1-2 0 16,-2 3 0-16,0-3 0 15,3 0 0-15,-3 4-1 16,-8 1 1-16,0 0 0 16,3 9 0-16,5-7 0 15,3-3 0-15,2 3 0 16,-5 0 0-16,3-2 0 15,-1-5 0-15,4 2 0 16,-4 3 0-16,-4 0 0 16,-1 4 0-16,3-2-1 15,3-2 1-15,5 7 0 16,-3 2 0-16,3 0 0 0,3-3 0 16,2-1-1-16,-7-1 1 15,2 0 0-15,5 1 0 16,5 2 0-16,-4 6 1 15,-1 6-2-15,3-1 1 16,0 1 0-16,-6-5 0 16,9-1 0-16,5 3 0 15,2-6 0-15,9-8 0 16,-4 0-3-16,4-10 1 16,13 6-3-16,-1 4 1 0,6 2-3 15,-10 3 0-15,2 9-2 16,-8 0 0-16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25:35.6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16608 6378 29 0,'0'7'14'0,"16"-12"-6"0,-11 3 14 16,6 7-20-16,-3-3 1 16,7-4 0-16,-1-1 0 15,15-1-4-15,-8 1 0 0,13-9 3 16,-5 5 0-16,-2-4-2 15,-3 1 1-15,5-4-4 16,-8 2 1-16,11-4-9 16,-8 4 1-16,5 3-1 15,-8 2 0-15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35:28.4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16854 2514 54 0,'-37'-97'27'0,"-3"20"-27"0,32 46 28 15,-8-9-28-15,-10-7 0 16,-11-7-1-16,-11-5 1 16,-18-2 0-16,-24-5 1 15,-24 19-1-15,-31 7 1 0,-24 19 0 16,-22 23 1-16,-10 22 1 15,-11 30 0-15,3 28-1 16,-5 34 1-16,13 22-1 16,2 29 0-16,20 17-1 15,7 23 1-15,0 23 0 16,26 31 1-16,16 22-1 16,22-8 0-16,31-10 1 15,40-13 0-15,35-17-1 16,28-23 1-16,40-22-2 15,24-23 0-15,34-25-2 16,14-27 1-16,31-16-1 16,6-17 0-16,21-21-1 15,2-21 0-15,17-21-1 16,1-21 1-16,7-24 0 16,4-28 0-16,-12-19-1 15,2-31 0-15,-19-16 2 0,-18-21 0 16,-16-12-1-16,-19-14 1 15,-12-14 0-15,-25-12 1 16,-26 7 0-16,-21 10 0 16,-19 9 0-16,-20-2 1 15,-28-1-1-15,-15-13 0 16,-24-5-1-16,-16 0 1 16,-5 7-1-16,-8 7 0 0,-5 18 0 15,-11 22 0-15,13 14-4 16,3 26 1-16,3 10-9 15,-1 27 0-15,1 10-2 16,-14 7 1-16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35:52.0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16899 1710 28 0,'-8'23'14'0,"11"12"-7"15,-3-28 15-15,-3 26-21 16,0-7 0-16,-2 21 0 16,0-12 1-16,-3 24-3 0,3-12 1 15,2 14 1-15,3-9 1 16,-5 12-1-16,-1-13 1 15,-10 15-1-15,1-16 1 16,-4 6-1-16,6-9 1 16,0-12-2-16,2-6 0 15,0-3-7-15,3-5 1 16,6-10-5-16,-1-1 0 16</inkml:trace>
  <inkml:trace contextRef="#ctx0" brushRef="#br0" timeOffset="540.59">17246 1961 20 0,'21'-26'10'0,"-3"-21"-9"0,-12 33 11 15,4-23-12-15,-2 8 0 16,8-18 0-16,-3 7 0 16,0-2 0-16,-2 9 1 15,-8 7 1-15,-1 3 0 16,-7 9 1-16,0 4 1 16,-3 5 0-16,0 3 0 15,3 23 0-15,-1-9 1 16,1 16-2-16,0-9 1 15,2 14-1-15,0-5 0 0,1 12-1 16,2-5 0-16,2 5-1 16,1-7 1-16,0 3-1 15,-1-6 0-15,6-2 0 16,-2-2 0-16,1-9-3 16,1-1 0-16,3-9-4 15,0 0 0-15,7-14-6 16,-5 3 0-16</inkml:trace>
  <inkml:trace contextRef="#ctx0" brushRef="#br0" timeOffset="885.393">17685 1693 22 0,'-19'0'11'0,"1"7"-5"0,15-7 13 15,-10 7-16-15,2 0 0 16,-2 7 0-16,2-2 1 16,1 12-5-16,-1-1 0 15,6-2 3-15,0-2 1 16,10 2-2-16,0-2 1 16,11-5-1-16,-5-4 1 15,7-3-1-15,-2 0 0 16,0-7 0-16,-3 0 0 15,-2-10 0-15,-1-1 0 16,-4-11-1-16,-1 8 1 0,-2-7-1 16,-1 2 1-16,4-2-1 15,-4 2 0-15,1 5-4 16,0 0 0-16,-3 2-7 16,0 5 1-16</inkml:trace>
  <inkml:trace contextRef="#ctx0" brushRef="#br0" timeOffset="1291.494">17833 1653 29 0,'-5'0'14'0,"-9"0"-9"15,12 0 19-15,-6 0-23 0,3 0 0 16,-6 9 1-16,0-1 0 16,1 3-3-16,2 1 1 15,3 2 1-15,-1-4 0 16,6-1-1-16,0 0 0 16,8 3 0-16,-3-2 0 15,9 4 0-15,-4 2 0 16,6-2 0-16,-5-4 0 15,2 6 0-15,-2-2 1 16,-6 0 1-16,0 0 0 16,-7 5 0-16,2-7 1 0,-8 4 0 15,0-4 0-15,-6-2-1 16,4-3 1-16,-1 2-4 16,3-2 0-16,3-7-6 15,2 0 0-15,9-5-6 16,-1 3 0-16</inkml:trace>
  <inkml:trace contextRef="#ctx0" brushRef="#br0" timeOffset="1652.479">18076 1660 27 0,'-16'0'13'0,"-5"0"-6"0,19 0 18 15,-9 0-24-15,0 0 1 16,1 7 0-16,2 0 1 16,3 5-4-16,-1-3 1 15,6 6 2-15,0-4 0 16,3 3-1-16,0-2 0 16,7 5 0-16,-2-6 0 15,3 15 0-15,-1-7 1 16,1 2 0-16,-3-7 1 15,-5 5 1-15,-1-9 0 16,-10 4 1-16,3-5 0 16,-14 5-1-16,6-7 1 0,-5 0-2 15,4-2 0-15,1-3-5 16,0 1 1-16,2-6-9 16,3 1 0-16,6-3-7 15,-1-2 1-15</inkml:trace>
  <inkml:trace contextRef="#ctx0" brushRef="#br0" timeOffset="8901.976">16806 3694 30 0,'16'0'15'0,"34"-18"-5"15,-36 11 16-15,10-3-24 0,15 3 0 16,14-2 1-16,13 2 0 16,3 0-4-16,13-5 1 15,3 2 3-15,2 3 0 16,-10 0-1-16,-6 3 1 15,1-3-1-15,-9 2 0 16,-5 3-1-16,-7-3 1 16,-4 5-2-16,-2 0 1 15,-5 2-1-15,-8-2 0 16,-3 5-3-16,-5-5 1 0,-3 5-8 16,-3-5 1-16,-7 2-5 15,-6-2 1-15</inkml:trace>
  <inkml:trace contextRef="#ctx0" brushRef="#br0" timeOffset="33643.962">19436 8600 35 0,'-18'-23'17'0,"-14"-41"-22"16,27 46 17-16,-6-13-12 15,-5-7 0-15,-10-11 4 16,-9-10 0-16,-12-7-4 16,-11 1 1-16,-9 1 2 0,-15 3 1 15,-10-3-1-15,-6 13 1 16,-13 8-3-16,-8 8 1 15,5 9-1-15,-5 10 0 16,-3 11 0-16,0 12 0 16,11 12-1-16,-5 9 1 15,0 10 0-15,4 13 0 16,17 11 1-16,0 8 1 16,13 10-1-16,13 2 0 15,14 8-1-15,12-3 1 16,14 9-1-16,11-2 1 0,15 3-2 15,16 2 1-15,8-3 0 16,6-2 0-16,15-2 0 16,14-3 0-16,15-4 0 15,3-15 0-15,19-4 0 16,5-9 0-16,2-10 0 16,3-10 1-16,9-8-2 15,-4-13 1-15,-10-11-1 16,-5-12 1-16,4-12-1 15,-4-16 0-15,-6-13-1 16,-2-15 1-16,-8-17 0 16,-8-5 0-16,-3-6-1 15,-8-13 0-15,-5 5-3 16,-11-6 0-16,-13-1-5 16,-13 2 0-16,-13-4-6 15,-11-2 1-15</inkml:trace>
  <inkml:trace contextRef="#ctx0" brushRef="#br0" timeOffset="52681.664">18084 8285 34 0,'-18'21'17'0,"12"3"-10"0,1-15 18 15,3 13-23-15,2-1 1 16,0 14 0-16,0-7 1 15,2 31-4-15,1-17 0 16,2 24 3-16,-2-14 0 0,2 18-1 16,0-18 1-16,-5 12-1 15,0-17 0-15,-2 14-2 16,-1-16 1-16,-2 2-4 16,2-10 1-16,-2-6-6 15,2-8 1-15,1-13-7 16,-1-1 1-16,6-23-1 15,-1-12 1-15</inkml:trace>
  <inkml:trace contextRef="#ctx0" brushRef="#br0" timeOffset="53162.046">18053 8353 26 0,'5'-14'13'0,"27"-9"-10"0,-24 18 25 16,5-9-26-16,-3 2 1 15,19-4 0-15,-7 2 0 16,20-5-4-16,-8 5 1 15,25 0 3-15,-12 2 0 16,6 5-1-16,-11 2 1 16,17 5 0-16,-14 0 0 15,15 14-1-15,-15-2 1 0,14 12-1 16,-14-6 0-16,-3 13-1 16,-8-10 1-16,-2 19-1 15,-8-9 1-15,2 18-1 16,-7-11 1-16,-6 23-1 15,-2-16 1-15,-3 11-1 16,-3-11 0-16,0 6 0 16,-2-13 0-16,2 7-1 15,-2-10 0-15,-1 0-3 16,1-9 1-16,0-2-6 16,-3-3 0-16,-3-7-6 15,0-2 0-15,3-8-1 16,0-1 0-16</inkml:trace>
  <inkml:trace contextRef="#ctx0" brushRef="#br0" timeOffset="53431.67">18058 9228 39 0,'-8'3'19'0,"40"-15"-16"0,-24 7 39 16,10-6-40-16,-2 1 1 16,34-4 1-16,-10 2 0 0,31-11-5 15,-12 6 0 1,15-4 3-16,-16 5 1 0,13-3-3 16,-15 5 1-16,10 0-4 15,-13 4 0-15,-3 1-6 16,-10-1 0-16,-3-1-6 15,0 1 0-15</inkml:trace>
  <inkml:trace contextRef="#ctx0" brushRef="#br0" timeOffset="55716.13">17518 9040 28 0,'-3'-9'14'0,"30"-8"-6"0,-14 15 15 16,6-5-21-16,7 0 1 15,1 0 1-15,-4 0 1 16,6-3-6-16,3-1 0 16,3 1 4-16,-1-4 0 15,0 2-2-15,1 1 0 0,-6 4-1 16,-5 2 1-16,0 0-5 15,-3 0 0-15,0 1-7 16,-3 6 0-16,-4 3-1 16,-6 2 1-16</inkml:trace>
  <inkml:trace contextRef="#ctx0" brushRef="#br0" timeOffset="62589.114">10022 12076 29 0,'6'3'14'0,"20"-8"-4"16,-13-7 14-16,6-4-24 15,5-10 1-15,5-9-1 16,3-5 1-16,-3-7-2 16,0-5 1-16,-5-2 1 0,-3 5 0 15,-5 6 0-15,-8 6 0 16,-6 6 0-16,-2 7 1 15,-8 13-1-15,-5 6 1 16,-5 12 1-16,-6 5 1 16,0 14-2-16,3 9 1 15,5 0 0-15,3 5 0 16,7 5 0-16,4 7 0 16,7-3-2-16,3-4 0 15,3-1 0-15,4-1 0 16,1-1-1-16,3-7 1 0,-3-6-5 15,0-8 1 1,-1-10-7-16,7-11 0 0,4-9-5 16,6-10 1-16</inkml:trace>
  <inkml:trace contextRef="#ctx0" brushRef="#br0" timeOffset="63265.727">10536 11811 38 0,'-27'19'19'0,"6"21"-20"16,18-29 32-16,1 3-31 15,2 8 1-15,0-4 0 16,2 4 0-16,4-1-2 16,-1-2 1-16,3-3 1 15,0-7 0-15,0-4-1 0,5-10 1 16,3-4-3-16,5-7 1 15,0-13-4-15,0 1 0 16,-2 0-2-16,-3-3 1 16,0 1 0-16,-6 1 0 15,-2 8 3-15,0 5 0 16,-3 4 6-16,1 5 0 16,-6 7 3-16,0 5 0 15,0 4 1-15,0 3 1 16,0-7-1-16,0 9 1 0,0-3-4 15,2 11 1-15,4-6-2 16,-4 3 0-16,1-3-3 16,0-6 1-16,2-3-5 15,0 0 0-15,3-9-3 16,0-8 0-16,-3-6-2 16,3-1 0-16,0 5 0 15,0-2 1-15,-3-2 3 16,1 4 0-16,-4 5 5 15,1 2 1-15,-3 5 2 16,3 3 1-16,-3-1 1 16,2 5 0-16,4 0 0 15,-1 10 0-15,3 1-2 16,2-1 1-16,-2 2-3 16,0 0 1-16,-2-1-1 15,-1-8 0-15,0 2 0 16,1-8 0-16,-4-4 0 0,1-7 0 15,-3-5 0-15,0-2 0 16,0-5-1-16,0 1 1 16,2 1-1-16,4 1 0 15,2-8-3-15,2 3 0 16,1 0-6-16,2 2 1 16,6 3-3-16,2 4 0 15</inkml:trace>
  <inkml:trace contextRef="#ctx0" brushRef="#br0" timeOffset="64406.805">11142 11646 40 0,'-19'9'20'0,"9"15"-23"15,4-17 39-15,-2 5-33 16,3 2 0-16,-3 5 1 15,5 2 1-15,3-12-7 16,0 5 1-16,3 3 3 16,2-5 1-16,3 2-3 15,-2-2 1-15,2-8-3 16,2-11 1-16,1 7-3 16,2-7 1-16,0-5-2 15,3-4 1-15,-3-3 0 16,3-2 0-16,-5 2 1 15,-1 3 1-15,-2 4 1 0,-2 2 0 16,-1 1 1-16,-3 2 1 16,-2 7-1-16,0 7 0 15,0 7 1-15,0 5 1 16,0 5 0-16,0-6 2 16,0 20-1-1,-2 7 0-15,-1-1 1 16,-2-6-1-16,-3 0 0 15,-3-3-1-15,1-2 0 16,-3-5 0-16,-3-2 0 0,5-10-1 16,3-4 0-16,-2-7-1 15,2-5 0-15,0-5 0 16,5-2 0-16,0-5-1 16,3-2 0-16,0-9 0 15,6 4 0-15,4-2-2 16,6-5 1-16,5 0-2 15,6-5 1-15,2 8-1 16,3-1 0-16,2-4 0 16,0-2 0-16,1-1 2 15,-3 3 0-15,-6 4 1 16,-5 1 1-16,-8 2 1 16,-2 9 0-16,-8 2 2 15,-6 3 0-15,-5 5 2 16,-3 2 0-16,-4 5 1 0,1 4 0 15,1 8-1-15,3 1 0 16,4 1-1-16,4 0 0 16,4-7-2-16,4 4 0 15,1 12-2-15,1-6 1 16,3 1-1-16,0-6 1 16,2-3-1-16,0-3 0 15,0-4-2-15,1-7 1 16,-4-2-3-16,1-10 1 15,-1-4-3-15,1 4 1 16,-1-2-1-16,1-7 1 16,2 0 0-16,-2-3 1 0,-1 1 2 15,1 2 0-15,-3 4 1 16,0 3 1-16,-3 5 0 16,-2 6 1-16,-1 8 2 15,-2 4 0-15,0 5 1 16,0 5 0-16,0-5 0 15,0 0 0-15,3 1-1 16,0 1 0-16,2 8-2 16,0-20 1-16,-2 13-2 15,0-10 1-15,-3 0-1 16,0-5 1-16,0-7 0 16,2-6 0-16,1 6-1 15,0-7 0-15,2-2 0 16,0-2 0-16,0-3 0 15,1 0 0-15,2 0-1 0,0 3 1 16,0 2 0-16,2 0 0 16,1 4-2-16,2 3 0 15,3 0-2-15,-3 2 0 16,0 3-4-16,3 0 1 16,0-3-7-16,3 5 1 15,-1 0 0-15,-2-2 0 16</inkml:trace>
  <inkml:trace contextRef="#ctx0" brushRef="#br0" timeOffset="64993.407">12438 11601 32 0,'-5'-2'16'0,"2"19"-12"0,0-8 32 0,1-2-34 16,-3 2 0-16,-1 3 2 15,1 5 1-15,-3 1-6 16,0 4 0-16,3-1 3 15,0 0 1-15,-1-9-1 16,1-3 0-16,0 3-6 16,2-7 0-16,0 6-8 15,3-8 0-15,8-10-2 16,0-5 1-16</inkml:trace>
  <inkml:trace contextRef="#ctx0" brushRef="#br0" timeOffset="65231.635">12409 11385 35 0,'-24'16'17'0,"27"-4"-18"0,-1-5 34 16,4 7-31-16,2 8 0 16,0 3 4-16,2 6 0 15,1-5-7-15,5 2 0 16,2 3 4-16,1 4 1 15,2-2-2-15,0-3 1 16,3-1-5-16,2-10 1 16,1-5-8-16,-1 0 0 15,1-3-5-15,4 6 1 16</inkml:trace>
  <inkml:trace contextRef="#ctx0" brushRef="#br0" timeOffset="65639.181">13311 11665 41 0,'-5'0'20'0,"21"-7"-14"0,-6 2 34 16,6 0-37-16,5 1 0 15,11-1 0-15,0-2 1 16,5 2-5-16,-8 1 0 15,3-6 3-15,2 5 1 16,1 1-2-16,-1-3 0 16,-2 0-1-16,-3 2 1 15,-5 0-7-15,-6 1 1 0,-5-1-7 16,-2 0 1-16,-6 0-5 16,-2-2 1-16</inkml:trace>
  <inkml:trace contextRef="#ctx0" brushRef="#br0" timeOffset="65892.761">13682 11493 28 0,'-22'-2'14'0,"20"-8"-4"16,2 10 20-16,2 5-27 15,6-10 1-15,3 3 3 16,2 2 1-16,0 2-9 16,3 3 0-16,3 2 6 15,-1 0 0-15,1 5-1 16,-3 2 0-16,-3 7-2 15,-5 0 1-15,-3-4-2 16,-5 2 1-16,-5 7-1 16,-3-3 0-16,-3 3-2 15,-2-2 0-15,0-1-6 0,0-4 0 16,-1-5-9-16,7-5 1 16,1 3-1-16,6-12 0 15</inkml:trace>
  <inkml:trace contextRef="#ctx0" brushRef="#br0" timeOffset="66884.345">14446 11430 31 0,'0'0'15'0,"6"21"-11"0,-6-21 28 16,5 12-30-16,-3 4 0 15,1 8 1-15,2 1 1 16,-2 1-4-16,0 0 0 0,-1 0 3 16,1 2 1-16,-3-2-2 15,0-2 1-15,0-8-1 16,0-2 1-16,0-4-2 15,0-6 1-15,0-8-1 16,0-6 0-16,3-4-1 16,2-7 1-16,3-10-1 15,2-4 0-15,1 0 0 16,2 4 0-16,-2 1 0 16,-1 6 0-16,1 10 0 15,0 7 0-15,2 7 0 16,-3 5 0-16,-2 4 0 15,0 5 0-15,0 3 0 16,-2 9 0-16,-1-3 0 16,0-4 0-16,0 0 0 15,-2 2 0-15,0-7 0 16,-3-2 0-16,0-3 0 16,2-6 0-16,-2-3 0 0,3-5 0 15,0-7 0-15,-1-9 1 16,9-5-1-16,-3-5 0 15,2-1-1-15,1 1 1 16,0 15 0-16,-1-1 0 16,1 5-1-16,2 3 1 15,0 2 0-15,0 0 0 16,-2 2 0-16,2 5 0 16,-2-7 0-16,-3 5 0 15,0 9 0-15,0-3 0 0,0 11 0 16,-1 1 0-16,-1 0 0 15,-1 3 1-15,-2 0-1 16,-1 0 0-16,1 0 0 16,-3 0 0-16,0-3-4 15,3-4 0-15,2-3-9 16,6-6 1-16,2-8-3 16,3-2 1-16</inkml:trace>
  <inkml:trace contextRef="#ctx0" brushRef="#br0" timeOffset="67183.856">15052 11401 22 0,'-16'19'11'0,"-2"-23"-4"0,15 8 16 16,0 10-20-16,1-2 0 15,-1 9 1-15,3-4 1 16,0 2-6-16,3-1 0 15,2-1 4-15,3 2 0 16,3-10-1-16,2-2 0 16,3-4 0-16,0-6 0 15,-1-4-1-15,1-5 0 16,-2-4 0-16,-4-3 1 16,-2 0 0-16,-3-2 0 15,1 7-2-15,-4 5 1 0,-2 2-6 16,3-3 1-16,2 1-9 15,1-3 0-15</inkml:trace>
  <inkml:trace contextRef="#ctx0" brushRef="#br0" timeOffset="67528.768">15245 11338 42 0,'0'24'21'0,"3"-6"-22"16,0-11 34-16,-1-2-31 15,4 4 1-15,-1 6 0 16,0-1 1-16,0 2-5 0,1 1 1 16,-1 1 2-16,0-6 1 15,1-7-2-15,-4 0 1 16,-2-5-1-16,3-7 0 15,0-5-1-15,-3-7 1 16,2 10-1-16,1-6 0 16,2-3 0-16,3-4 0 15,3-3-1-15,-1 1 1 16,1 3-4-16,-1 2 0 16,1 3-6-16,0 4 1 15,2 5-6-15,0 0 1 16</inkml:trace>
  <inkml:trace contextRef="#ctx0" brushRef="#br0" timeOffset="67889.201">15589 11463 34 0,'13'-22'17'0,"6"-10"-17"15,-11 22 28-15,-3-6-27 16,-2-5 0-16,2-1 2 16,-2 1 0-16,-1 5-3 15,-4 4 0-15,-3 3 4 16,-6 1 0-16,0 6 0 16,-5 4 0-16,1 6-1 15,1 3 1-15,1 3-2 16,3 3 1-16,2 2-2 0,2-10 1 15,6 5-1-15,3 3 0 16,5 4-1-16,3-5 1 16,2-2-1-16,3 5 0 15,-1-7-4-15,-1-5 1 16,2-5-8-16,-1 1 1 16,7-8-5-16,1-4 0 15</inkml:trace>
  <inkml:trace contextRef="#ctx0" brushRef="#br0" timeOffset="68744.827">16076 11307 25 0,'-5'10'12'0,"5"13"0"16,0-13 16-16,0 4-26 15,0-7 0-15,0 14 1 16,2 0 1-16,1-4-5 0,-3 6 1 15,0-4 3-15,0 0 1 16,0 0-1-16,0-5 0 16,0-7 0-16,0-7 0 15,0-7-1-15,0 0 1 16,0-10-2-16,0-4 0 16,0 5-1-16,3-6 0 15,2 1 0-15,0 0 0 16,1-2 0-16,-1 4 0 15,0 5-1-15,3 2 1 0,0 3-2 16,3-1 0-16,2 1-3 16,3-1 1-16,2 6-6 15,1 1 0-15,-3 6-3 16,0-1 0-16</inkml:trace>
  <inkml:trace contextRef="#ctx0" brushRef="#br0" timeOffset="69135.679">16346 11521 28 0,'5'-16'14'0,"30"-15"-9"0,-27 13 21 16,5 6-25-16,0-7 1 16,0-5 2-16,-2-6 0 15,-3 6-5-15,0 1 1 16,-6 6 3-16,-4 3 1 16,-9 5-1-16,-2 7 0 15,-6 9-1-15,1 4 1 16,2 6-1-16,3 2 0 15,2-10-1-15,3 5 1 0,8 0-2 16,3 3 1-16,5 4-1 16,2-5 1-16,4-2-4 15,-1-2 0-15,3-2-6 16,0-3 0-16,5 2-5 16,5-11 1-16</inkml:trace>
  <inkml:trace contextRef="#ctx0" brushRef="#br0" timeOffset="69690.361">16753 11246 37 0,'-26'-4'18'0,"2"20"-16"16,16-9 31-16,0 5-29 15,-5 4 0-15,0 3 1 0,2 2 1 16,1-9-8-16,2 2 1 16,2 3 4-16,4-1 1 15,2 1-3-15,5-6 1 16,3-6-1-16,3-10 0 16,2 3-1-16,0 2 0 15,0-5-1-15,3-4 0 16,-3-5 0-16,1 0 0 15,-4 2-1-15,-2 0 1 16,0 5-1-16,-3 2 1 0,-5 8 0 16,0 4 0-16,-2 2 0 15,-4 1 1-15,1 1-1 16,0 15 1-16,-3 7 0 16,3 5 1-16,-3 2 0 15,2 2 0-15,-2 3 0 16,3-1 0-16,0-6 0 15,-3-10 0-15,0-7 0 16,-3-4 0-16,3-5-1 16,-2 4 1-16,-1-6-1 15,1-6 0-15,-1-4-1 16,3-7 0-16,3-7-2 16,2-5 0-16,3-2-3 15,6-2 1-15,4-8-3 16,3 0 1-16,3-9-4 15,5-2 1-15,3 12-1 16,3-1 0-16</inkml:trace>
  <inkml:trace contextRef="#ctx0" brushRef="#br0" timeOffset="70096.127">16894 11310 20 0,'-3'-10'10'0,"6"8"-3"0,-3 4 16 16,0 3-19-16,0 2 1 15,0 3 4-15,0 1 0 16,0 1-10-16,0 2 0 15,0-9 7-15,0 7 1 16,0-1-3-16,0 6 1 0,2-3-3 16,-2-7 1-16,3 2-2 15,0-4 0-15,2-5-2 16,0-7 0-16,3 5-3 16,3-5 1-16,-1-5-2 15,4-7 1-15,-1 0-2 16,-3 0 1-16,1 3 1 15,-3 2 0-15,-3 4 3 16,-2 3 1-16,-3 7 1 16,0 3 1-16,0 4 2 15,-3 5 0-15,0-1 1 16,3 1 0-16,0 2-1 16,3-2 1-16,0-7-2 15,2-1 1-15,0-1-3 16,3-3 1-16,0 2-2 0,3 7 0 15,-1-6-7 1,1-1 0-16,0-2-7 0,-1-5 1 16,3-6-2-16,3 1 1 15</inkml:trace>
  <inkml:trace contextRef="#ctx0" brushRef="#br0" timeOffset="70519.896">17246 11397 26 0,'7'-12'13'0,"15"-9"-15"16,-14 11 25-16,-3-4-23 15,3-4 1-15,0-6 0 16,2-7 1-16,1-1-1 16,-3-1 0-16,-3 0 2 15,-7 9 0-15,-1 8 1 16,-2 4 1-16,2 7 0 16,-5 8 1-16,-3 4-1 15,-2 9 1-15,0 5-2 16,0 5 1-16,2 5-2 15,3 4 1-15,3 0-2 0,2-11 0 16,6 2-1 0,5 2 1-16,2 0-4 15,1 0 0-15,0-7-6 0,-1-6 0 16,3-4-7-16,6-11 1 16,2-7-2-16,3-7 0 15</inkml:trace>
  <inkml:trace contextRef="#ctx0" brushRef="#br0" timeOffset="70954.063">17494 11260 44 0,'-24'14'22'0,"-10"17"-24"0,26-22 47 0,-2 6-43 16,-1-1 0-16,3 2 0 15,0-4 1-15,3 2-4 16,2 2 0-16,3 1 2 15,3-5 1-15,2-1-2 16,3-3 1-16,0-4-4 16,3-4 1-16,2-9-3 15,3-3 0-15,0 7-3 16,-1-6 1-16,-1-1-2 16,-1-5 1-16,-3 3 1 15,-2 0 1-15,0 2 4 16,-2 3 0-16,-4 2 4 15,-2 7 0-15,0 0 3 16,0 0 0-16,0 2 1 0,0 3 1 16,0 2-1-16,0 2 1 15,0 3-2-15,0-5 0 16,0 3-3-16,0 4 1 16,3 0-2-16,0-2 1 15,7 2-2-15,-2-2 1 16,3-1-5-16,-3-1 1 15,7-6-5-15,-4-1 1 16,2-8-8-16,3-4 1 16</inkml:trace>
  <inkml:trace contextRef="#ctx0" brushRef="#br0" timeOffset="71356.902">17714 11312 39 0,'-3'17'19'0,"6"6"-18"16,0-16 32-1,-3 10-32 1,0-3 1-16,0 7 1 16,0-7 1-16,2 5-5 15,-2-5 0-15,0-5 1 0,0-2 1 16,0-7-2-16,0 0 0 16,0-11-2-16,0 1 1 15,0-2-1-15,0 3 1 16,0-5-1-16,0 2 1 15,0-7-3-15,0 8 1 16,5-6-2-16,-2 5 1 16,5-4-5-16,0 4 1 0,8-2 0 15,-3 2 0-15</inkml:trace>
  <inkml:trace contextRef="#ctx0" brushRef="#br0" timeOffset="71598.364">17875 11329 39 0,'-8'18'19'0,"6"4"-22"16,2-18 42-16,0 1-37 15,0-3 1-15,0 10 0 16,0 0 0-16,0 2-4 15,0-2 0-15,2-1 1 16,-2-1 0-16,3-3-9 0,-3-2 1 16,3-8-5-16,-3 3 1 15</inkml:trace>
  <inkml:trace contextRef="#ctx0" brushRef="#br0" timeOffset="72078.301">18018 11230 29 0,'16'-7'14'0,"0"-3"-9"16,-8 6 19-16,2-3-24 15,4 2 1-15,-4 3-1 16,1 2 1-16,-6 2-1 15,0 5 0-15,-2 0 0 16,2 2 1-16,-2 3-1 16,-6 5 1-16,-2 1-1 15,-6 4 1-15,1 1 0 16,-1-6 1-16,3 4 0 16,0-2 0-16,0 2-1 0,3-2 1 15,3-3 0-15,-1-2 0 16,6-4-2-16,2-3 0 15,3-7-5-15,5-3 0 16,0-1-7-16,0-8 1 16</inkml:trace>
  <inkml:trace contextRef="#ctx0" brushRef="#br0" timeOffset="72513.137">18325 11249 49 0,'-29'4'24'0,"-13"20"-23"0,34-15 45 0,-3 3-45 16,1 2 1-16,-1 3 0 15,3-1 1-15,0-2-4 16,3-2 0-16,2 2 2 16,3-2 1-16,5 0-2 15,3-8 0-15,3-1-2 16,2-8 1-16,3 5-4 15,3-7 0-15,-1-7-2 16,1-3 1-16,-1-2-1 16,-2-2 1-16,-3 2 1 15,-2 1 0-15,-3 6 5 0,-3 2 1 16,-2 3 3-16,-1 0 1 16,-2 7 0-16,3 3 1 15,0 4 0-15,-3 2 0 16,0 3-1-16,0 4 0 15,2 3-3-15,-2-5 1 16,3 5-2-16,0 0 1 16,4 4-2-16,1-4 1 15,3-2-6-15,0-8 0 16,2-6-6-16,0-6 1 16,6-9-7-16,-1-2 1 0</inkml:trace>
  <inkml:trace contextRef="#ctx0" brushRef="#br0" timeOffset="72740.056">18690 11023 36 0,'-21'14'18'0,"8"24"-7"16,7-29 28-16,-1 7-36 16,-1 10 0-16,0 0 1 15,0 7 0-15,0 2-5 16,3 1 0-16,-1-3 3 15,1 0 1-15,2-3-3 16,3-4 0-16,0 5-7 16,3-13 0-16,2-6-8 15,3-5 0-15,3-7-1 16,-3-5 1-16</inkml:trace>
  <inkml:trace contextRef="#ctx0" brushRef="#br0" timeOffset="72889.801">18558 11291 24 0,'0'-9'12'0,"18"-13"-14"0,-10 18 22 15,6-3-21-15,1 2 0 16,7-2-6-16,-1 0 1 16,0 0 3-16,0 0 0 0</inkml:trace>
  <inkml:trace contextRef="#ctx0" brushRef="#br0" timeOffset="73053.623">18793 11227 20 0,'0'15'10'0,"0"1"-2"0,0-7 15 0,0 6-18 16,-2 3 1-16,-1 1 3 15,-2-5 1-15,2 5-12 16,0 2 0-16,1 3 7 16,-1-8 1-16,1 1-5 15,-1-6 0-15,3 1-8 16,0-7 1-16,0-5-7 15,3-7 0-15</inkml:trace>
  <inkml:trace contextRef="#ctx0" brushRef="#br0" timeOffset="73190.242">18820 11126 16 0,'13'-7'8'0,"24"7"-21"0,-26-2 4 16</inkml:trace>
  <inkml:trace contextRef="#ctx0" brushRef="#br0" timeOffset="73864.789">19005 11213 43 0,'-24'29'21'0,"6"-15"-24"0,15-7 42 0,3 4-37 16,0 6 1-16,0-1 0 15,0 1 0-15,-3-3-4 16,3 2 0-16,0-1 3 16,0-4 0-16,3 1-3 15,2-5 0-15,3-2-3 16,0-8 0-16,0-1-1 15,0-8 0-15,-3-2-1 16,3-7 0-16,-2-3 1 16,2 1 1-16,-1-1 2 15,1 1 0-15,0-1 1 16,-2 8 1-16,-1-1 0 16,0 5 1-16,1 5 1 15,-1 5 0-15,0 4 2 0,0 3 0 16,3 2 1-16,-2 3 0 15,-1-1 0-15,0-2 1 16,1 2-2-16,-1 3 0 16,-3 2-2-16,4-2 1 15,-4 2-2-15,1-2 0 16,0 0-1-16,2-3 0 16,0 1-1-16,1-6 0 15,-1-1-2-15,0-6 0 16,0-1-2-16,3-8 1 15,0-2-2-15,0 2 0 16,3 0 1-16,2-2 1 0,-2 2 1 16,2 3 0-16,0-1 2 15,0 6 1-15,1-1 1 16,-1 3 1-16,0 4 0 16,-2 0 1-16,-1 3-1 15,1 0 1-15,-3 4-1 16,-3 3 0-16,0 2-1 15,-2 0 0-15,0 0-1 16,-3 0 1-16,2-2-5 16,1-2 1-16,2-1-8 15,6-4 1-15,2-3-2 16,0-4 1-16</inkml:trace>
  <inkml:trace contextRef="#ctx0" brushRef="#br0" timeOffset="74200.853">19709 11383 29 0,'10'0'14'0,"14"-14"-16"15,-18 9 28-15,4-9-24 16,-2 2 0-16,11-7 1 15,-4 3 0-15,7-15-3 16,-7 5 0-16,1-9 3 16</inkml:trace>
  <inkml:trace contextRef="#ctx0" brushRef="#br0" timeOffset="75381.223">19796 11317 38 0,'-5'5'19'0,"2"-5"-12"0,3 0 20 15,5 0-23-15,3-5 0 16,3 0 1-16,2-4 1 16,6-1-8-16,-1-1 1 15,3-4 5-15,1-1 0 16,-1-3-3-16,-3-4 1 16,-2 1-1-16,-3-3 1 15,-2 3-1-15,-3 4 0 16,-3 1 0-16,-2 3 0 15,-6 5 0-15,-5 2 1 16,-2 7-1-16,-1 4 1 16,-2 3 0-16,0 5 1 0,-1 7-1 15,1 2 0-15,0 0 0 16,2 0 1-16,3 3-1 16,6-1 0-16,2-1-2 15,2-1 1-15,4 0 0 16,-1-2 0-16,0-5-1 15,3-2 0-15,0-3-1 16,3-4 1-16,-1-5-5 16,4-3 0-16,-1-1-6 15,0-3 1-15,0 0-7 16,-2 0 0-16,2 2-1 16,3 0 0-16</inkml:trace>
  <inkml:trace contextRef="#ctx0" brushRef="#br0" timeOffset="75906.72">20135 11307 35 0,'21'-14'17'0,"3"-12"-22"0,-19 19 34 0,3-2-28 15,0-5 1-15,3-3 1 16,2 1 0-16,-3-1-4 16,-2 3 1-16,-2 0 2 15,-4 2 0-15,-2 5 0 16,-2 3 0-16,-4 4 0 15,-2 7 0-15,0 5 0 16,3 6 0-16,-5 1 0 16,2 5 1-16,-3 4-1 15,0 2 1-15,1 3-1 16,-1 7 0-16,3-2 0 16,-2 4 1-16,2-2-2 15,0-2 1-15,0-7-1 16,-3-8 1-16,1-2 0 15,-1-4 0-15,1-6-1 0,-4 1 0 16,1-5-1-16,0-2 1 16,2 0-1-16,3-5 0 15,6-5-3-15,2-2 0 16,5-7-5-16,8 0 0 16,8-5-7-16,-5 5 1 15,19-12-2-15,-9 7 0 16</inkml:trace>
  <inkml:trace contextRef="#ctx0" brushRef="#br0" timeOffset="76431.416">20280 11364 28 0,'6'-5'14'0,"23"-11"-12"16,-21 9 25-16,5-5-26 16,3-7 1-16,2 3 1 15,1-6 1-15,-3 1-5 16,-3-2 1-16,0-1 2 15,-5 5 1-15,-3 1-1 16,1 6 0-16,-6 2 0 0,0 3 1 16,-3 10-1-16,0-3 1 15,-2 11 0-15,0-1 0 16,-3 11 0-16,0-7 0 16,-3 17-1-16,3-8 0 15,-5 13 0-15,3-8 0 16,-4 16-1-16,4-8 1 15,-3 6 0-15,2-9 0 16,-5 2 1-16,3-9 0 0,-3-2-2 16,5-6 1-16,-2-3 0 15,3-4 1-15,2-8-4 16,0-1 1-16,8-9-4 16,0 0 0-16,8-7-5 15,-3 2 1-15,11-9-9 16,-6 2 1-16,14-7-1 15,-5 7 1-15</inkml:trace>
  <inkml:trace contextRef="#ctx0" brushRef="#br0" timeOffset="76837.835">20484 11366 30 0,'5'-4'15'0,"22"-11"-14"0,-14 8 28 16,3-2-28-16,-3-5 0 16,0-3 2-16,1 3 0 15,1-2-3-15,-4-1 1 16,-3 1 4-16,-3 2 1 15,-5 0 0-15,-2 4 1 16,-1 3 0-16,-5 5 1 16,-3 4-2-16,-2 5 1 15,0 3-2-15,0-3 0 0,2 7-1 16,1 0 0-16,2 5-2 16,5 0 0-16,3-1-1 15,3-1 0-15,5-3-4 16,5-2 0-16,0-5-9 15,-2 0 1-15,10-2-7 16,3-8 0-16,-1-2-2 16,1-2 0-16</inkml:trace>
  <inkml:trace contextRef="#ctx0" brushRef="#br0" timeOffset="77092.687">20770 11244 57 0,'-21'2'28'0,"-3"12"-35"16,19-11 61-16,-1 4-53 16,1 0 0-16,-3 5 0 0,0 2 1 15,3 0-3-15,-1 2 1 16,4-4 0-16,2-3 1 16,2 3-1-16,4-2 0 15,4-6-3-15,4-1 1 16,1-3-4-16,4-5 0 15,2-4-5-15,0-8 1 16,0-4-5-16,6 0 1 16,2-7-1-16,-5-5 0 15</inkml:trace>
  <inkml:trace contextRef="#ctx0" brushRef="#br0" timeOffset="77288.577">21016 10990 33 0,'0'-7'16'0,"-3"0"-13"0,3 7 32 0,3 2-32 16,0 8 0-16,-3 1 4 15,0 8 0-15,-3 5-8 16,-2 6 1-16,-3 6 4 16,-6-1 1-16,-1 5-2 15,-4 2 1-15,6-7-3 16,2 3 0-16,1-5-5 16,2-5 1-16,2-7-8 15,4-4 1-15,7-8-6 16,3-6 1-16</inkml:trace>
  <inkml:trace contextRef="#ctx0" brushRef="#br0" timeOffset="77767.3">20963 11230 21 0,'13'-10'10'0,"11"17"-6"0,-19-7 9 16,-5 0-13-16,0 0 0 15,8 3 0-15,-2-3 0 16,7 0-1-16,-3 0 1 16,6-3-2-16,-3 1 1 15,1 0-1-15,-4-1 1 0,1 1 1 16,-3 0 0-16,-3 4 2 16,-2 0 1-16,-6 3 3 15,0-3 0-15,-2-2 1 16,0 0 1-16,0 8-1 15,-1-4 1-15,4 3-2 16,-1 0 0-16,3 3-1 16,0-1 0-16,3 5-2 15,-1-4 1-15,6 4-2 16,-3-2 0-16,3 2 0 16,-2-3 0-16,2-1 1 15,-3-1 0-15,-2 5 1 16,-3-2 1-16,-6 5 0 15,1-6 1-15,-6 3-1 16,3-2 0 0,-10-2-5-1,5-3 0-15,2-7-14 0,3 0 1 16,16-7-7-16,-3 2 1 16,9-2-2-16,-4 0 0 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37:57.7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47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2T23:39:23.227"/>
    </inkml:context>
  </inkml:definitions>
  <inkml:trace contextRef="#ctx0" brushRef="#br0">9223 5748 37 0,'0'-7'18'0,"3"7"-9"15,-3 7 19-15,3 7-25 16,-3 2 1-16,2 12 1 15,1 5 1-15,2-4-8 16,1 11 1-16,-1 2 4 16,0 7 1-16,-2 1-2 15,-1-15 0-15,-2 10-1 16,0-3 0-16,-2-2-1 16,-1-2 1-16,0-5-1 15,1-8 0-15,-1-6-2 16,-2-5 1-16,2-7-3 0,1-7 0 15,-4-7-1-15,4-7 1 16,-1-9-1-16,0-1 1 16,3-16 1-16,-2-16 0 15,2 4 2-15,0-12 0 16,5-1 1-16,3 6 0 16,5-5 0-16,6 8 0 15,2 4 1-15,5 5 1 16,-2 7-1-16,0 7 1 0,0 12 1 15,-3 5 0-15,-5-1 0 16,-3 8 0-16,0 9-1 16,-2 7 0-16,-1 2 0 15,-2 5 0-15,-5 5-2 16,-3 5 1-16,0 6 0 16,0-2 0-16,-8 3-1 15,-2 0 1-15,-4 4-1 16,-2-5 1-16,3-1-1 15,3-6 0-15,2-9-1 16,2-2 1-16,4-3-1 16,2 1 1-16,5-1-1 15,3-4 1-15,0 2-1 16,2 0 1-16,1 2 0 16,-3 1 0-16,0-3 0 15,0 0 1-15,2 5-1 16,1-8 0-16,0 6-3 0,-1-3 0 15,1-2-5-15,-1-1 1 16,1-4-7-16,0-2 0 16</inkml:trace>
  <inkml:trace contextRef="#ctx0" brushRef="#br0" timeOffset="299.954">9678 5555 38 0,'-18'7'19'0,"2"-12"-15"0,13 7 30 0,-2 10-30 16,0 9 1-16,0 3 2 16,-1 6 0-16,1 8-9 15,2 0 1-15,3 2 5 16,3 4 1-16,2-8-2 15,3-3 0-15,3 2-2 16,-1-2 1-16,1 0-2 16,2-3 1-16,6 3-7 15,-1-7 0-15,1-5-9 16,5-2 0-16,-1-9-2 16,1-3 1-16</inkml:trace>
  <inkml:trace contextRef="#ctx0" brushRef="#br0" timeOffset="857.993">9977 5705 34 0,'-18'12'17'0,"15"5"-9"0,3-13 31 16,0 8-35-16,0 0 0 15,0 4 1-15,0-4 1 0,3 16-7 16,2 0 0-16,3-2 4 16,0 0 1-16,3-14-2 15,2 2 0-15,0-2-1 16,0-8 0-16,1-1-1 16,-1 9 1-16,5-5-1 15,-4-5 1-15,1-7-1 16,-1-6 0-16,-1-4 0 15,-3-1 0-15,-2-1 0 16,0 3 0-16,0 3 0 16,-2 1 0-16,-1 3 0 15,0 2 0-15,3 3 0 16,0 2 0-16,0 2 0 16,3 3 0-16,-1 2 0 15,1 3 0-15,-1-1 0 16,1 0 0-16,-3-2 0 0,0 1 0 15,2-4 0-15,1-1 0 16,0-3 0-16,-4-5 1 16,1-2-1-16,0-3 1 15,-2-1-1-15,-1-3 0 16,0 4 0-16,-2-4 1 16,2-5-2-16,0-4 1 15,-2 2-5-15,2 2 1 16,-2 0-8-16,0 5 0 15,5-3-5-15,0 6 1 16</inkml:trace>
  <inkml:trace contextRef="#ctx0" brushRef="#br0" timeOffset="1157.243">10446 5461 47 0,'8'4'23'0,"8"11"-23"16,-8-8 42-16,2 2-40 16,1 7 1-16,2-8 1 15,5 8 0-15,1 10-5 16,-1 7 1-16,-2 4 3 16,-2 6 1-16,-4 4-1 15,-5 5 0-15,-2-3-1 16,0-21 0-16,-3 7-1 15,-8 1 0-15,-3-6-4 0,-2 1 1 16,0-5-8 0,0-3 1-16,5-9-8 0,0-7 1 15,5-2-2-15,8-10 0 16</inkml:trace>
  <inkml:trace contextRef="#ctx0" brushRef="#br0" timeOffset="1563.106">11115 5665 40 0,'3'0'20'0,"2"-4"-21"0,-5 4 40 15,5-3-37-15,6-1 1 16,2-1-1-16,3 0 1 16,5 0-4-16,3-2 0 15,-5 0-1-15,-4 3 1 16,-1 1-10-16,-1 3 0 16,-5 0-3-16,-3 5 1 15</inkml:trace>
  <inkml:trace contextRef="#ctx0" brushRef="#br0" timeOffset="1758.227">11139 5783 34 0,'-19'23'17'0,"22"-8"-16"0,0-15 30 16,5 0-30-16,2 0 0 0,3-3 1 16,6 1 0-16,5-5-3 15,-3-5 1-15,0 3 1 16,0-3 1-16,0 0-4 15,6 0 0-15,-1 1-8 16,1-1 0-16,-1-2-2 16,-2 7 1-16</inkml:trace>
  <inkml:trace contextRef="#ctx0" brushRef="#br0" timeOffset="3017.928">11877 5432 29 0,'-2'-4'14'0,"9"6"-5"15,-4 3 26-15,0 2-33 16,2 7 1-16,3 5 2 16,0 2 0-16,0-14-6 15,-3 12 1-15,3 0 3 0,0-1 1 16,3 6-2-16,-6-3 1 16,3-2-2-16,-3-5 1 15,0 3-2-15,1-10 1 16,2-5 0-16,0-4 0 15,0-5-1-15,-3-8 1 16,-3-3-1-16,1 4 0 16,0-8 0-16,-1-4 0 15,1 1 0-15,2 1 0 0,-2 3 0 16,2 4 0-16,1 8 0 16,-1 4 0-16,0 8 0 15,3 4 1-15,0 5-1 16,0 2 0-16,3 2 0 15,-1 1 0-15,3-15 0 16,1 7 0-16,-1-2 0 16,0 3 0-16,6-3 0 15,-1-2 1-15,-2-5-1 16,0-8 0-16,0 13 0 16,-3-5 1-16,0-5-1 15,-2-6 1-15,-3-3-1 16,0-3 1-16,-3 1-1 15,3-1 0-15,-8 3-7 16,2 2 0-16,4 3-7 16,2 4 0-16,0 1-2 0,-3 1 1 15</inkml:trace>
  <inkml:trace contextRef="#ctx0" brushRef="#br0" timeOffset="4054.27">12446 5663 25 0,'-5'-2'12'0,"10"-3"-7"0,-2 0 21 15,2 3-25-15,0-5 1 16,3-5 1-16,0-2 0 15,0-3-4-15,3 10 0 16,-1 0 2-16,1-4 1 16,-3 1-1-16,0 3 1 15,-3 2 0-15,0 1 0 16,1 1 1-16,-1 3 1 16,-3 3 0-16,1 1 0 0,-3-4-1 15,3-2 0-15,-1 11 0 16,1 3 0-16,0 7-2 15,-1 0 1-15,1-3-2 16,-3 3 1-16,0 2-2 16,3-2 1-16,-3-2-7 15,2-6 1-15,1 1-8 16,-3-2 0-16,5-1-1 16,6-7 1-16</inkml:trace>
  <inkml:trace contextRef="#ctx0" brushRef="#br0" timeOffset="4625.815">12928 5552 35 0,'21'-4'17'0,"10"-6"-23"0,-20 8 35 15,5-3-29-15,2 1 1 16,4-3-2-16,-1-1 0 15,0 1-4-15,-5 0 1 16,-3 0-5-16,3-2 0 16</inkml:trace>
  <inkml:trace contextRef="#ctx0" brushRef="#br0" timeOffset="4835.063">13086 5411 32 0,'-24'7'16'0,"9"12"-8"0,12-9 27 0,0 1-32 16,1 6 0-16,4-1 1 16,1 3 1-16,0-14-7 15,2 4 1-15,0 3 3 16,0 0 1-16,3-1-7 16,0 1 0-16,0-5-9 15,0 0 1-15,3-7-2 16,-3 7 1-16</inkml:trace>
  <inkml:trace contextRef="#ctx0" brushRef="#br0" timeOffset="5256.113">13393 5569 26 0,'-10'5'13'0,"18"-8"-15"15,-8 3 24-15,0 0-23 16,5-2 0-16,0 0-13 16,3-3 0-16</inkml:trace>
  <inkml:trace contextRef="#ctx0" brushRef="#br0" timeOffset="5420.498">13573 5524 17 0,'8'0'8'0,"3"-7"-13"0,-11 7 7 15,8-5-7-15,5 1 0 16</inkml:trace>
  <inkml:trace contextRef="#ctx0" brushRef="#br0" timeOffset="5616.562">13735 5496 17 0,'7'0'8'0,"7"-5"-17"0,-9 3 16 0,3-3-11 16,3 1 1-16,-1-1-1 15,-2 0 1-15,0 0 5 16,0 3 0-16,-3 0-5 15,3 2 1-15,0-3 1 16,3 3 1-16</inkml:trace>
  <inkml:trace contextRef="#ctx0" brushRef="#br0" timeOffset="7043.326">14359 5131 32 0,'-16'-4'16'0,"27"13"-12"0,-6-9 39 16,-2 7-39-16,5 3 0 16,2 4 3-16,-2 2 0 0,0 3-8 15,0 7 0-15,3 4 5 16,-1 1 1-16,1-5-2 16,-1-5 0-16,1 3-2 15,-1-6 1-15,1-4-2 16,0-4 1-16,-3-5-1 15,2-5 1-15,-2 0-1 16,0-10 1-16,0-6-1 16,0-10 0-16,-3-2-1 15,0-8 1-15,1 3 0 16,-1 10 0-16,0-3-1 16,1 12 1-16,2 2 0 15,-3 3 0-15,3 11 0 16,0 5 0-16,0 3 0 15,0 1 0-15,0 3 0 16,2 3 0-16,6 4 0 0,-3-2 0 16,6 0 0-16,-3-3 0 15,-1-2 0-15,4-4 0 16,-3-10 0-16,2-5 1 16,-4-4-1-16,-4-3 1 15,1-5-1-15,-3-4 0 16,0-5 0-16,-3 3 0 15,0 6 0-15,-2 1 0 16,0-1-2-16,-1 3 0 16,1 5-5-16,-3 2 1 15,2 2-6-15,-2 5 0 0,8-5-5 16,3 3 0-16</inkml:trace>
  <inkml:trace contextRef="#ctx0" brushRef="#br0" timeOffset="9848.803">15155 5402 28 0,'3'-10'14'0,"-8"-11"-5"16,5 21 19-16,-6-2-25 15,-2 2 0-15,-5 2 3 16,0 5 1-16,0-2-8 16,-3 4 1-16,3 3 4 15,-1 2 1-15,4 0-2 16,2 3 0-16,3-3-1 0,2 0 0 16,3-2-2-1,3-3 1-15,2-2-1 0,3-2 1 16,0-3-3-16,0-4 0 15,5-5-4-15,3-5 1 16,0-4-5-16,2-1 1 16,1-9-4-16,-1-4 0 15,-2-1 0-15,-3-4 1 16,-2 4 5-16,-3 3 0 16,0 5 6-16,-3 4 0 0,-2 5 6 15,-1 4 1-15,1 1 2 16,-3 9 1-16,3 2 0 15,-3 8 1-15,0 4-2 16,0 0 0-16,0 7-2 16,0 5 1-16,0 0-3 15,0 0 0-15,-3 4-1 16,3-1 0-16,-3-1-2 16,1-2 1-16,-1-5-5 15,3-2 0-15,0-8-8 16,0 4 1-16,3-6-4 15,5-7 0-15</inkml:trace>
  <inkml:trace contextRef="#ctx0" brushRef="#br0" timeOffset="18378.202">16044 4087 27 0,'8'0'13'0,"3"-2"-3"16,-6-3 13-16,6-4-22 16,5 4 1-16,-1-4 0 15,4 2 0-15,0 0-3 16,-1-3 1-16,-2 3 0 15,0 2 1-15,-3 3-6 16,-2-7 0-16,-3 6-5 0,-3 3 1 16</inkml:trace>
  <inkml:trace contextRef="#ctx0" brushRef="#br0" timeOffset="18841.595">16079 4094 30 0,'-8'10'15'0,"5"20"-12"0,3-25 24 0,0 7-26 16,0-1 0-1,0 8 2-15,0 2 0 0,0 3-4 16,0-8 1-16,0 3 1 16,0 9 1-16,0 1-2 15,-2 1 1-15,-4 3-1 16,4 2 1-16,-1-2-1 15,-2 3 0-15,-1-3 0 16,4 0 0-16,-1-5 0 16,3 0 0-16,0-7 0 15,3-4 0-15,2-6 0 16,0 6 1-16,-2-5 0 16,2 2 0-16,3-5 0 15,0-2 0-15,5 0-1 16,1-2 1-16,1-3-1 15,1 1 1-15,0-6-1 16,3 1 1-16,-1 2 0 16,-2-2 1-16,0-3-1 0,0 0 0 15,-3 3 0-15,-2-3 1 16,-3 3-2-16,0 2 0 16,-3 2-4-16,-5-2 0 15,2 5-6-15,-2-5 0 16,3 0-3-16,-3 5 0 15</inkml:trace>
  <inkml:trace contextRef="#ctx0" brushRef="#br0" timeOffset="20508.711">16552 4304 30 0,'6'14'15'0,"15"14"-8"16,-16-19 16-16,3 5-22 15,3 1 1-15,-1 1 0 16,1 0 1-16,2 3-4 16,-2-2 1-16,-1 2 2 15,1-8 0-15,-1-1-1 16,4-8 0-16,1-2 0 15,1-12 1-15,-2-2-2 16,-4-5 1-16,-2-2-1 16,0-7 1-16,0 4-1 15,0 13 1-15,-3 1-1 16,0-1 0-16,3 1 0 0,0 1 1 16,0 2-1-16,0 9 0 15,0 5 0-15,5 3 1 16,-2 1 0-16,-3 6 0 15,0-3 0-15,0-2 0 16,0 2 0-16,0-7 0 16,2 0 0-16,1-5 0 15,2 1-1-15,0-8 0 16,1-2 0-16,-1-10 1 0,-3 3-1 16,1-7 1-16,-1 9 0 15,1-2 0-15,-3-2-1 16,0-1 0-16,0 1-4 15,-3 4 0-15,0 3-6 16,1 2 0-16,2 2-4 16,-3 7 0-16</inkml:trace>
  <inkml:trace contextRef="#ctx0" brushRef="#br0" timeOffset="20839.777">17137 4449 26 0,'11'-9'13'0,"18"-17"-16"16,-21 19 21-16,0-5-18 15,2-2 0-15,3 0 1 0,-2 2 1 16,-3 1-1-16,0 1 0 15,-3 1 2-15,0 9 0 16,1 0 1-16,-1 7 0 16,0 0 0-16,-2 5 0 15,2 2-2-15,-2-3 0 16,2 8-1-16,-2 0 1 16,-3 2-3-16,3-4 1 0,-1-1-7 15,1-2 0-15,2 3-4 16,6-5 0-16</inkml:trace>
  <inkml:trace contextRef="#ctx0" brushRef="#br0" timeOffset="21845.826">17719 4153 28 0,'-2'-2'14'0,"-1"2"-9"16,3-5 22-16,3 0-26 15,2-2 0-15,0 3 0 16,6-6 1-16,-1 1-2 16,3 4 0-16,1-2 1 15,-1 0 0-15,0 2-5 0,-2 1 0 16,-6 4-6-16,0 9 1 15</inkml:trace>
  <inkml:trace contextRef="#ctx0" brushRef="#br0" timeOffset="22039.932">17714 4301 28 0,'-3'10'14'0,"9"-8"-11"0,-6-2 19 16,0 0-21-16,5 0 0 0,3 0 0 15,2 0 0-15,4-2-1 16,1-1 0-16,1-1 0 16,3-1 0-16,-1 0-6 15,1 0 1-15,2 1-4 16,-5-1 0-16</inkml:trace>
  <inkml:trace contextRef="#ctx0" brushRef="#br0" timeOffset="23467.205">18307 3890 38 0,'-3'11'19'0,"6"-11"-19"0,-1 12 37 15,-2 9-36-15,0 15 0 16,3-1 2-16,-1 7 0 16,1 1-4-16,2-3 1 15,1 0 2-15,-1-12 0 16,3-5-2-16,-3-6 0 16,1 4-7-16,-1-7 1 15,8-5-7-15,6-6 0 16,-1-3-1-16,1-7 0 15</inkml:trace>
  <inkml:trace contextRef="#ctx0" brushRef="#br0" timeOffset="23811.041">18553 3916 22 0,'-6'-12'11'0,"4"-2"-7"0,2 14 22 0,0-5-22 16,0 5 0-16,-3 5 2 15,0-1 0-15,-2-1-7 16,2 8 0-16,-2 11 5 15,0 11 0-15,0 9-2 16,2 0 0-16,6-2-1 16,2 0 1-16,0-2-2 15,0-5 1-15,3-12-1 16,0-2 0-16,3-10 0 16,2 3 0-16,0 2 0 15,3-9 1-15,0-10-1 16,0-11 1-16,0-8-1 15,-3-11 1-15,0-3-1 0,-5 0 1 16,-2 3-2-16,-6 2 1 16,-3 0-3-16,-2 3 0 15,-1 9-3-15,1-1 1 16,0 6-6-16,2 7 0 16,6-3-1-16,2 2 1 15</inkml:trace>
  <inkml:trace contextRef="#ctx0" brushRef="#br0" timeOffset="24157.594">18939 3864 29 0,'-8'12'14'0,"-16"-3"-12"15,16-4 28-15,-2 9-29 16,2 7 0-16,0 2 0 15,0 8 1-15,5 7-3 16,3-8 1 0,13 6 1-1,6-8 0-15,-6-7-1 16,-2-9 1-16,-1-5-1 16,-2-12 1-16,3-9 0 15,-1-10 0-15,1-4 0 16,-3-2 0-16,-3-1 0 15,-5 0 0-15,0 13 0 0,-2 1 0 16,-1 1-3 0,-2 2 0-16,2 2-7 0,0 2 0 15,9 6-2-15,4-3 0 16</inkml:trace>
  <inkml:trace contextRef="#ctx0" brushRef="#br0" timeOffset="24531.479">19344 3796 29 0,'0'-17'14'0,"-16"8"-8"0,8 9 24 0,-5 4-28 16,-6 8 0-16,1 7 1 15,-1 2 0-15,1-4-4 16,2-1 0-16,2 8 2 15,1 1 1-15,3 8-1 16,4 5 0-16,6 0-1 16,3-8 1-16,5 1-1 15,3-5 1-15,4-10-1 16,7-4 0-16,1-7 0 16,1-5 1-16,-8-12-1 15,0-7 0-15,0-4 0 16,0-6 1-16,-3-1 0 15,-5-3 1-15,0 12-1 0,-6-3 1 16,1 1-6-16,-3-1 1 16,0 3-9-16,8 4 1 15,3 8-3-15,-9 2 1 16</inkml:trace>
  <inkml:trace contextRef="#ctx0" brushRef="#br0" timeOffset="26112.358">16772 4899 26 0,'-19'14'13'0,"11"-31"-13"0,8 20 24 15,6-1-22-15,2 3 1 16,2 4 0-16,4 3 1 15,1 0-5-15,1-3 0 16,0 0 3-16,0 3 1 16,-5 2-2-16,-3 0 1 15,-1 1-2-15,1-1 1 16,0-3 0-16,-2-4 0 0,-1-2-1 16,0-5 0-16,1-5 0 15,-1-4 1-15,0-5-1 16,0 2 1-16,1-4-1 15,-1-5 0-15,0-3 0 16,1 5 1-16,-1 5-1 16,-2 0 0-16,2 2 0 15,-3 7 0-15,4 8 0 16,-4 4 0-16,1 5 0 16,2 4 0-16,1-6-1 15,-1 4 1-15,3 0 0 16,0 2 1-16,2 1-1 15,1-3 0-15,0-2 0 16,-1-5 0-16,1-5 0 16,-1-4 1-16,1-5-1 15,-1-3 0-15,1 3 1 0,-3 2 0 16,0-9-1-16,0-2 1 16,2-3 0-16,1 0 0 15,-3 3-4-15,0-1 1 16,0 5-6-16,0 3 0 15,5 4-4-15,-2 5 1 16</inkml:trace>
  <inkml:trace contextRef="#ctx0" brushRef="#br0" timeOffset="26529.241">17351 4941 25 0,'0'-7'12'0,"11"-10"-11"15,-6 15 20-15,1-7-20 16,-1 4 0-16,0 3 1 15,3 2 0-15,-3 2-2 16,1 3 0-16,-4 6 2 16,-2 6 0-16,0-5 0 15,-2 2 1-15,-1 5-1 16,-2 2 0-16,-1 2 0 16,1-2 0-16,2-4-2 0,1 6 1 15,2-4-1-15,2-2 0 16,4-1 0-16,-1-2 0 15,3-4 0-15,0-3 1 16,3-5-3-16,2-4 0 16,3-5-7-16,2 0 1 15,-2-3-2-15,0-2 0 16</inkml:trace>
  <inkml:trace contextRef="#ctx0" brushRef="#br0" timeOffset="26770.012">17875 4809 27 0,'-5'-7'13'0,"18"-2"-11"16,-8 6 24-16,3 1-26 15,3-3 0-15,2 1 1 16,3-3 0-16,3 2-5 16,-1 0 0-16,-2 3-5 15,0 2 1-15</inkml:trace>
  <inkml:trace contextRef="#ctx0" brushRef="#br0" timeOffset="26934.369">17865 5002 33 0,'-3'5'16'0,"27"-3"-20"0,-14-4 27 15,6-1-23-15,5-1 1 16,3-8-12-16,3 0 1 16,2 3 6-16,-5-1 1 0</inkml:trace>
  <inkml:trace contextRef="#ctx0" brushRef="#br0" timeOffset="27250.31">18494 4812 34 0,'6'0'17'0,"15"-12"-20"0,-16 7 31 15,0 0-28-15,3 5 0 16,3-4 0-16,5 1 0 15,2 1-7-15,1-3 1 16,2 8-3-16,-2-3 0 16</inkml:trace>
  <inkml:trace contextRef="#ctx0" brushRef="#br0" timeOffset="27506.068">18852 4607 36 0,'0'7'18'0,"2"24"-16"0,-2-20 32 16,3 6-33-16,2-1 1 0,-2-13 2 16,2 8 0-16,-2 8-5 15,-1 0 0-15,-2 2 3 16,6 5 1-16,-4-7-4 15,6 0 0-15,3-5-7 16,-1-5 0-16,1-4-6 16,5-3 1-16</inkml:trace>
  <inkml:trace contextRef="#ctx0" brushRef="#br0" timeOffset="28660.862">19121 4511 29 0,'-2'-17'14'0,"-19"36"-8"0,15-12 20 16,-4 2-24-16,-1 8 0 16,1 6 0-16,-1 6 0 15,3 1-3-15,3-2 1 16,2-11 1-16,3 2 1 16,3-1-1-16,-1 4 0 15,4-4-1-15,2-1 1 0,2-5-1 16,3-3 1-16,3-2-1 15,0-7 0-15,0-5 0 16,0-4 1-16,-3-10-1 16,3 17 0-16,-5-12 0 15,-1-7 0-15,-2-3 0 16,0-4 0-16,-5 4-1 16,-3 3 1-16,-3 2-1 15,-2 3 1-15,0 4-1 16,-1 0 0-16,4 5-1 15,2 0 1-15,0-2-1 16,5 4 1-16,3-2-2 16,2 2 0-16,6 1 0 15,3-1 0-15,2-2 0 16,-3 2 1-16,-2-2-1 16,-2 5 1-16,-1-8 1 0,0 6 1 15,0 1 0-15,-2 6 0 16,-3 4 2-1,-6 7 0-15,-2 0 1 0,-2 7 1 16,-1 5 0-16,1 2 0 16,2 0 0-16,0-2 1 15,0-16-3-15,0-1 0 16,0 5-1-16,2 3 0 16,3-1-1-16,3-6 0 15,3-3 0-15,0-5 0 16,2-11 0-16,3 16 0 0,0-7 0 15,2-7 1-15,-2-8 0 16,-3-6 0-16,-2-7-1 16,-3 5 1-16,-3-1 0 15,-5-4 0-15,-5 0-1 16,-3 6 1-16,0 4-1 16,0 4 0-16,0 9-1 15,3-5 0-15,2 6-1 16,0 1 0-16,3 3 0 15,6 3 0-15,-1-1 0 16,3-4 0-16,0 4-1 16,2-2 1-16,4 2-1 15,-1-6 0-15,0-1 0 16,3-2 0-16,2 0 0 16,4-5 1-16,-1 0 0 15,0 3 1-15,-3-3 0 16,1 5 1-16,0-2 0 0,-4 2 0 15,-1 2 0-15,-4 0 0 16,-2 1 1-16,0 4 1 16,-3-3 0-16,1 8 1 15,-4 2 0-15,-4 5 1 16,-4 2 0-16,-2 12 1 16,-5 2-2-16,0-2 1 15,2 4-2-15,1 1 0 16,2 0-1-16,3-3 1 15,5-2-1-15,2-5 0 16,4-2-1-16,1-3 1 0,4-7-1 16,2-1 1-16,-5-6 0 15,0-2 0-15,3-7-1 16,-1-5 1-16,4-11 0 16,-4-1 0-16,1-4-1 15,-1 0 1-15,-2-3 0 16,-2 3 0-16,-6 2 0 15,-3 5 0-15,-2 2-1 16,-1 2 0-16,1 6-4 16,0 1 0-16,2 1-7 15,0 4 0-15,9-2-3 16,2 9 0-16</inkml:trace>
  <inkml:trace contextRef="#ctx0" brushRef="#br0" timeOffset="30208.872">18328 5543 21 0,'-3'5'10'0,"22"-17"-12"15,-11 10 14-15,-1-3-22 16,9 0 1-16</inkml:trace>
  <inkml:trace contextRef="#ctx0" brushRef="#br0" timeOffset="30483.116">19124 5418 22 0,'-8'-2'11'0,"16"2"-16"16,-3 0 22-16,1-2-28 15,2-1 1-15</inkml:trace>
  <inkml:trace contextRef="#ctx0" brushRef="#br0" timeOffset="46766.319">17463 4066 35 0,'-59'-33'17'0,"-25"-12"-23"0,57 29 17 16,-13-10-8-16,-18 10 1 15,-8-3 1-15,-19 7 0 0,-12 7-6 16,-9 19 1-16,-11 15 4 16,1 6 0-16,-3 12-1 15,10 9 0-15,6 13 0 16,11 1 1-16,15 5-2 16,11-6 1-16,21 1-1 15,18-6 1-15,22-1-1 16,18-6 1-16,16-8-3 15,19-7 1-15,21-11 0 16,13-5 0-16,13-10-1 16,13-11 0-16,9-12 0 15,-1-7 0-15,3-17 0 16,0-4 0-16,-15-7-3 16,-9-5 1-16,-13-5-1 15,-13-9 1-15,-19-10-2 16,-16 5 1-16,-12-7-2 15,-17 1 0-15,-8-4-1 0,-2 13 0 16,-3 9-4-16,0 7 0 16,3 2 0-16,-3 14 0 15</inkml:trace>
  <inkml:trace contextRef="#ctx0" brushRef="#br0" timeOffset="48660.831">19894 3749 43 0,'0'0'21'0,"45"-19"-17"16,-29 9 22-16,5-1-24 15,11-6 1-15,7 1-1 16,-4-3 1-16,-3 0-5 15,-1 3 1-15,1 1 2 16,-3 1 1-16,0 3-6 16,-7 1 1-16,-4 1-7 15,-5 2 0-15,-2 2-3 0,-6 7 0 16</inkml:trace>
  <inkml:trace contextRef="#ctx0" brushRef="#br0" timeOffset="48943.87">20010 3565 39 0,'-10'12'19'0,"-6"18"-21"0,11-25 37 0,-1 5-34 16,1-3 0-16,0 4 0 15,0 8 0-15,-1-2-2 16,1-3 1-16,0 7 0 15,2-2 1-15,0 0-1 16,3-3 1-16,3 0-1 16,2 1 0-16,1-5 0 15,2-3 0-15,2 1-4 16,3-6 1-16,3-1-7 16,3-8 0-16,7-2-2 15,3-3 0-15</inkml:trace>
  <inkml:trace contextRef="#ctx0" brushRef="#br0" timeOffset="49425.228">20603 3328 48 0,'-3'11'24'0,"-7"32"-25"0,7-29 49 16,-2-2-47-16,2 2 1 15,1 28 0-15,-1-18 1 16,3 13-4-16,-3-11 0 16,1 7 2-16,2-3 0 15,2-4-1-15,-2-4 1 16,3-6-1-16,-3-4 0 16,3-10 0-16,-1-7 0 0,4-2-1 15,-1-11 1-15,3 1 0 16,0-16-1-1,0 3 1-15,2-1-1 16,1 15 1-16,-1-1 0 16,1 10 0-16,0 5 0 15,-3 6 0-15,-1 6 0 16,-1 4 1-16,-6 2-1 16,-3 6 0-16,-2-1 0 15,-3 5 1-15,0-3-1 16,0-6 1-16,0-1-1 15,3-4 0-15,0 0-2 16,-1-3 0-16,4-2-4 16,-1-2 0-16,3-3-3 15,0-9 0-15,5-2-5 16,8-13 1-16,6 4-1 0,2-13 1 16</inkml:trace>
  <inkml:trace contextRef="#ctx0" brushRef="#br0" timeOffset="49591.629">20836 3480 37 0,'-3'3'18'0,"3"9"-17"0,0-1 37 16,0 3-35-16,3 3 1 15,-3-3 0-15,3 0 1 16,-3 3-7-16,2-8 0 16,-2 0-1-16,3-6 1 0,-3-3-10 15,8-5 0-15,5 0-2 16,-2-6 1-16</inkml:trace>
  <inkml:trace contextRef="#ctx0" brushRef="#br0" timeOffset="50203.982">21146 3304 40 0,'-6'9'20'0,"-20"1"-18"0,18-3 39 16,-5 5-38 0,-1 9 1-16,1-2 1 0,3-8 1 15,2 11-8-15,0-6 1 16,5 1 4-16,0-3 1 15,3-3-3-15,3-4 0 16,5 1-1-16,0-13 1 16,2-5-1-16,4 6 1 15,2-10-1-15,2-5 0 16,1 0-1-16,-3-2 1 16,-1 7 0-16,-1 0 0 15,-6 2-1-15,-3 5 1 0,-3-3 0 16,-2 10 0-16,-2 10 0 15,-3 4 1-15,-1 7-1 16,1-2 0-16,0 9 0 16,-1 5 1-16,1 0 1 15,2 5 1-15,-2-3 0 16,0 0 1-16,0-4 0 16,-3 2 0-16,-3-5 0 15,0-2 0-15,1-5-2 16,-1-2 1-16,1-10-3 15,-1-2 1-15,1-7-1 16,2-5 0-16,2-2-2 16,6-2 0-16,6-5-2 15,7-7 0-15,8-5-4 16,5-2 0-16,9-10-8 0,7-4 1 16,1 2-3-16,2 4 0 15,10 6 1-15,1-10 1 16</inkml:trace>
  <inkml:trace contextRef="#ctx0" brushRef="#br0" timeOffset="51556.534">20471 4609 38 0,'5'-4'19'0,"37"-6"-12"0,-31 8 20 15,8-3-26-15,-6 3 1 16,21-3 0-16,-10 0 0 15,18-6-3-15,-7 1 0 0,4-4 2 16,-9 5 0-16,1-1-5 16,-4 1 1-16,-6 0-5 15,-5 4 1-15,-8-7-5 16,-3 5 0-16</inkml:trace>
  <inkml:trace contextRef="#ctx0" brushRef="#br0" timeOffset="51840.687">20640 4419 36 0,'-8'5'18'0,"6"4"-17"16,-1-7 31-16,0 3-31 16,1 0 0-16,-4 4 1 15,-2 3 0-15,0 0-3 16,-5 4 0-16,3 1 2 0,-1-3 0 15,-2 2-1-15,2 1 0 16,1 1 0-16,2 1 1 16,2 0-1-16,4-3 0 15,4-1 0-15,4-4 0 16,4-4-1-16,4-2 0 16,-4 0-3-16,1-5 1 15,-1-5-6-15,9 0 1 16,5-4-3-16,5 0 0 15</inkml:trace>
  <inkml:trace contextRef="#ctx0" brushRef="#br0" timeOffset="52563.537">21286 4527 26 0,'26'-9'13'0,"24"-67"-17"16,-42 58 22-16,6-11-18 15,-4-1 0-15,-2-10 1 16,0 4 1-16,-3 6-1 15,-2 4 1-15,0 10 1 0,-9 1 1 16,-4 8 0-16,-3 10 1 16,-6 6 0-16,1 10 0 15,-1 2-1-15,3 10 1 16,0-1-1-16,3 8 1 16,5 7-2-16,5-10 1 15,9 5-1-15,2-7 0 16,2-7-2-16,6-3 0 15,0-4-1-15,3-7 0 16,-4-5 0-16,-4-12 0 0,2 3-1 16,-2-8 0-16,-1-6-2 15,-2 2 0-15,0-3-1 16,-2 1 0-16,-4-1-1 16,-2 1 0-16,0-3-1 15,-2 5 1-15,-1 0 0 16,3 4 1-16,0 6 0 15,0-3 0-15,0 7 1 16,3-7 1-16,2-3-1 16,3 3 1-16,2-2-1 15,4-3 0-15,1 0 1 16,4-2 0-16,2 5 0 16,-2-3 1-16,-3 5 2 15,-3 5 1-15,-3 9 3 16,-2 0 1-16,-5 7 1 0,-3 2 0 15,-3 3 1-15,1 5 0 16,-4-3-3-16,1 0 1 16,2 2-4-16,1 1 0 15,2-5-4-15,0-7 1 16,2-8-8-16,4 1 1 16,2-10-5-16,0 1 0 15</inkml:trace>
  <inkml:trace contextRef="#ctx0" brushRef="#br0" timeOffset="52696.591">21627 4287 20 0,'0'0'10'0,"13"-9"-10"16,-5 4 11-16,0 0-13 16,3 1 0-16,2-3-8 15,8 0 0-15</inkml:trace>
  <inkml:trace contextRef="#ctx0" brushRef="#br0" timeOffset="53206.943">21884 4151 33 0,'-11'4'16'0,"-5"6"-15"16,14-3 33-16,-1 7-31 16,-2 2 1-16,-3 1 2 15,-3 6 0-15,1 3-7 16,2 0 0-16,0-5 5 15,5 3 0-15,3-5-2 16,0-5 1-16,8-2-3 0,0-5 1 16,-3-5-2-16,3-7 1 15,0-4-2-15,3-5 1 16,2-5-1-16,0 2 0 16,0-1 0-16,1-4 0 15,-1 4 1-15,-3 1 0 16,-2 1 1-16,-2 6 0 15,-6 10 1-15,0 3 0 16,0 8-1-16,-3-3 1 16,0 8-1-16,-2 12 1 15,0 3 0-15,-3-1 1 0,-3 10 1 16,1-4 0-16,-1 6 1 16,0-2 0-16,6 0 0 15,0-5 0-15,-3-11-1 16,-3 2 1-16,1-5-2 15,-3-7 0-15,-1-5-2 16,-2-6 0-16,1 4-1 16,1-5 0-16,4-4-2 15,2-10 1-15,5-5-3 16,8-4 0-16,11 0-2 16,3-12 0-16,7 3-5 15,11-3 1-15,6-7-4 16,-6 0 1-16</inkml:trace>
  <inkml:trace contextRef="#ctx0" brushRef="#br0" timeOffset="84870.003">9496 5472 29 0,'-5'0'14'0,"47"12"-13"0,-16-9 14 16,19 4-13-1,19 7 1-15,7 9 0 0,17 10 1 16,20 10-5-16,11 4 0 16,21 0 3-16,6 2 1 15,21 7-2-15,-6 1 1 16,6 2-1-16,-3-3 1 16,-16 3-2-16,-3-10 1 15,-7 5-2-15,-14-2 1 16,-18-7-4-16,-11 4 1 0,-5-6-4 15,-13-1 0-15,-3-2-4 16,-10-5 1-16</inkml:trace>
  <inkml:trace contextRef="#ctx0" brushRef="#br0" timeOffset="85244.146">11721 5517 49 0,'-119'14'24'0,"29"45"-38"16,58-45 52-16,-18 10-39 0,-19 16 1 15,-31 11 0-15,-30 20 0 16,-15 16 0-16,-14 2 0 16,-3 10 0-16,1-2 0 15,10-1 0-15,16-7 0 16,11-11-2-16,13-5 1 15,21-10-7-15,21-4 0 0,21-9-4 16,11-10 0-16</inkml:trace>
  <inkml:trace contextRef="#ctx1" brushRef="#br0">20264 13652 0,'0'0'0,"0"0"0,0 0 16</inkml:trace>
  <inkml:trace contextRef="#ctx1" brushRef="#br0" timeOffset="321.435">17590 8384 0,'0'0'15,"0"0"1,0 0-1,0 0 1,-19 52 0,19-52-1,0 0 1,0 0 0</inkml:trace>
  <inkml:trace contextRef="#ctx0" brushRef="#br0" timeOffset="87016.071">13465 6305 24 0,'-27'12'12'0,"17"14"-6"0,7-17 13 16,0-2-17-16,1 5 0 0,-1 9 2 16,0 0 0-16,1 3-5 15,-1 2 1-15,0 2 4 16,1-5 0-16,-1-1-1 16,1-4 0-16,-1 1-1 15,0-5 1-15,3-4-1 16,0-3 0-16,0-7-1 15,3-7 0-15,5-7 0 16,0-5 0-16,2-5 0 16,4-11 0-16,4 11-1 15,1-4 1-15,-1 5-1 16,1-1 0-16,-1 5-1 16,-5 3 1-16,1 4-1 15,-4 3 1-15,1 6-1 16,-3 6 1-16,0 1-1 0,0 1 1 15,0 0 0-15,-3 7 0 16,3 4 0 0,-3 3 0-16,0 2 0 0,1-2 0 15,-4 2-1-15,1 0 1 16,2-4 0-16,1-3 0 16,-1-2-2-16,3-8 0 15,2-4-3-15,4-4 0 16,-1-6-1-16,3-4 0 15,0-5-1-15,-1-7 1 16,-1 5 2-16,-1 0 0 0,0 0 3 16,-5 0 0-16,0 4 2 15,-3 5 1-15,-5 8 0 16,-2 6 1-16,-1 5 0 16,-2-5 1-16,-1 13-1 15,1 1 1-15,0 5-1 16,2 0 0-16,1 1-1 15,2 1 0-15,2-2-1 16,3-2 1-16,3-5-1 16,0-2 1-16,3-3-1 15,5-6 0-15,-6-6-1 16,4-4 1-16,-4-2-1 16,1-3 1-16,-3-4-2 15,-3-6 1-15,-2-3-1 16,-1 6 0-16,-2 5-1 15,0 2 1-15,0 0-3 0,0 3 0 16,3-1-2-16,2 1 1 16,3 2-5-16,0-3 0 15</inkml:trace>
  <inkml:trace contextRef="#ctx0" brushRef="#br0" timeOffset="87272.27">14134 5995 33 0,'-8'2'16'0,"-5"21"-13"0,10-11 28 15,1 5-29-15,-4 9 1 0,-2 9 2 16,-2-2 0 0,2 21-6-1,3 5 1-15,2-8 4 16,0-4 0-16,1-7-2 15,-1-2 0-15,0-7-6 16,3-6 0-16,0-10-7 16,3-6 0-16,2-11-3 15,-2-8 1-15</inkml:trace>
  <inkml:trace contextRef="#ctx0" brushRef="#br0" timeOffset="87424.13">14010 6305 29 0,'-6'-12'14'0,"9"-2"-13"15,0 9 24-15,2 1-24 0,6-3 0 16,4 2 0 0,7 0 1-16,1-2-4 0,4 0 1 15,-3 0-5-15,2 5 0 16,6-5-3-16,2 2 0 16</inkml:trace>
  <inkml:trace contextRef="#ctx0" brushRef="#br0" timeOffset="88007.436">14647 6199 25 0,'-2'-12'12'0,"-1"-11"-10"16,0 18 21-16,-2 0-21 16,-3 3 1-16,-5 4 2 15,-3 6 0-15,-8 8-6 16,0-2 1-16,1 7 4 16,1 5 1-16,7 5-1 15,1-10 0-15,4 2-1 16,4 1 0-16,4-1-1 15,4-1 0-15,6-8-1 16,3-3 1-16,0-6-2 16,2-5 0-16,3-7-2 0,0 0 1 15,-1-2-2-15,4-5 1 16,2-3-2-16,-5-2 1 16,3-2-1-16,-1 2 0 15,1-2 1-15,-4 2 1 16,-1 1 1-16,-1 3 0 15,-5 1 0-15,-3 5 1 16,0 7 1-16,-5 4 0 16,0 0 0-16,-2 3 1 15,-1 0 0-15,-2 4 1 0,0 5 0 16,-1 7 0-16,1 1-1 16,2-1 1-16,1-7-1 15,2 5 0-15,2-3-1 16,1 3 1-16,2-3-3 15,1-4 0-15,1-5-7 16,4-5 1-16,2 3-6 16,1-7 0-16</inkml:trace>
  <inkml:trace contextRef="#ctx0" brushRef="#br0" timeOffset="88592.702">15190 6115 30 0,'-13'-17'15'0,"-19"24"-8"0,19-2 21 15,-3 2-25-15,-6 9 0 16,1 5 1-16,-2-4 0 15,1 4-5-15,4 5 1 16,2 0 3-16,3 2 0 16,5-7-2-16,5-4 1 15,3-3-1-15,5-2 1 16,6-5-3-16,2-5 0 0,3-9-3 16,5-5 1-16,6-4-3 15,-1 2 1-15,1-8-2 16,-4-3 1-16,-1 3 0 15,-4 1 1-15,-5 5 2 16,-2 4 1-16,-6 3 2 16,-5 9 0-16,0 4 0 15,-5 6 1-15,0 1 0 16,-3 6 1-16,-3 6 0 16,1 8 0-16,-1-3 0 15,-2 5 1-15,2 2 0 16,1 1 0-16,-1-1 0 15,0 0 0-15,3-2-1 16,1-2 0-16,-1-10 0 16,0 0 0-16,0-9-1 15,0-3 1-15,0-6-2 0,3-3 1 16,-1-7-3-16,4-3 1 16,2-4-5-16,2-2 1 15,4-6-5-15,2 1 1 16,7-7-3-16,7 0 1 15</inkml:trace>
  <inkml:trace contextRef="#ctx0" brushRef="#br0" timeOffset="89298.877">15383 6136 23 0,'-5'0'11'0,"-9"7"-8"0,6-3 20 0,-2 8-21 16,-3 5 1-16,-1-1 1 15,4 3 1-15,2 2-7 16,0 3 1-16,3-1 3 16,2-4 1-16,6 0-2 15,2-3 1-15,3 1-1 16,2-8 0-16,4-2-1 16,2-4 0-16,-3-3-1 15,0-3 0-15,0-4-1 16,0-7 1-16,-2-5-1 15,-3-2 1-15,0 5-1 16,-3-3 1-16,-5-5 1 16,0 5 0-16,0 1 0 15,0 3 0-15,0 1-1 16,6 0 1-16,1 0 0 0,1 2 0 16,6 3-1-1,1 2 1-15,1 0-1 0,6 2 0 16,-4-2 0-16,3 2 1 15,0-2-1-15,1 3 1 16,-4-3-1-16,3 0 1 16,-2 2 0-16,-1 0 0 15,-2 3 0-15,-3 2 0 16,1 0 2-16,-9 4 0 0,-5 1 1 16,-5 2 0-16,-3 3 1 15,-3 1 0-15,3 8 0 16,0 2 0-16,-2-2-1 15,2 0 0-15,2 0-2 16,6 0 1-16,0-1-2 16,0 1 1-16,3-5-1 15,2-2 0-15,3-2 0 16,0-8 1-16,3-4-1 16,5-5 0-16,-3-1-1 15,3 1 1-15,-3-4-1 16,-2-8 1-16,-1 2-2 15,-5-1 1-15,1-1-1 16,-4 2 1-16,1 1-2 16,0-1 1-16,2 1-2 0,0-1 0 15,3 3-3-15,0 3 1 16,3 3-5 0,2 1 0-16</inkml:trace>
  <inkml:trace contextRef="#ctx0" brushRef="#br0" timeOffset="89734.148">16105 6011 29 0,'-2'5'14'0,"-17"14"-9"0,11-12 24 16,3 0-27-16,-6 4 1 16,-2 4 2-16,-6 1 0 15,4 0-6-15,-4 6 1 0,3-1 3 16,6-5 0-16,4-4-1 15,6 0 0-15,6-3-1 16,2-2 0-16,5 0-3 16,3-4 0-16,-3-8-3 15,3-7 0-15,2-7-2 16,1-9 0-16,2-9-1 16,-3-3 0-16,1-5 2 15,0 0 0-15,-4 10 4 16,-1 9 1-16,-4 2 3 15,-4 3 1-15,-1 5 2 16,-3 9 1-16,-2-3 0 16,-2 10 0-16,-1 5-1 15,1 9 1-15,-1 7-2 16,3-2 0-16,-3 9-2 0,3 5 0 16,0 3-1-16,0 1 1 15,-2-1-2-15,-1-4 0 16,0-3-5-16,3-3 0 15,3-1-7-15,5-1 0 16</inkml:trace>
  <inkml:trace contextRef="#ctx0" brushRef="#br0" timeOffset="92016.147">18359 5527 13 0,'-7'-5'6'0,"-4"3"1"0,8-1 3 15,3 3-10-15,0 0 0 16,0 0-3-16,0 3 1 16,0-1-1-16,0 0 0 15</inkml:trace>
  <inkml:trace contextRef="#ctx0" brushRef="#br0" timeOffset="102660.733">16769 5957 40 0,'0'0'20'0,"-29"9"-17"0,24-2 21 16,2 3-24-16,1 4 0 15,-1 5 1-15,3-3 0 16,3 1-2-16,5-3 1 16,2-7 1-16,6 0 0 15,3-5 0-15,2-9 0 16,0-5-1-16,-3-9 1 15,-2 5-1-15,0-3 0 0,-3-2-1 16,-2 2 0-16,-3 3 0 16,-3 4 0-16,-2 5 0 15,-3 7 0-15,-3 2 1 16,1 5 0-16,-1 0 1 16,0-2 0-16,3-3-1 15,0 8 1-15,3 4 0 16,0 2 1-16,2 1 0 15,0-3 1-15,3 2-2 16,3-4 1-16,-1-5-5 16,3-2 1-16,3-10-8 15,3-2 0-15,-1 0-3 16,-4-2 0-16</inkml:trace>
  <inkml:trace contextRef="#ctx0" brushRef="#br0" timeOffset="103322.727">16925 5950 19 0,'0'-5'9'0,"-2"-2"-6"0,2 2 13 15,0-2-16-15,-3 0 1 16,0-2 1-16,1-1 0 16,-3 1-2-16,2 2 1 0,-2 2 0 15,-3 5 1-15,-3 3 0 16,-2 1 1-16,0 3-4 16,-1 3 1-16,1-1-8 15,5 1 1-15</inkml:trace>
  <inkml:trace contextRef="#ctx0" brushRef="#br0" timeOffset="104056.657">17169 5872 26 0,'-16'14'13'0,"11"26"-8"16,5-28 18-16,-3-7-22 15,0 14 1-15,1 4 1 16,-4 1 0-16,1 4-4 16,0 2 1-16,0 3 2 15,-1-4 1-15,1-8-1 16,0-2 0-16,2-5-1 16,0-5 1-16,3-4-2 15,0-5 1-15,6-12-1 16,-1-9 1-16,0-7-1 15,3-8 0-15,5 1-1 16,3-10 1-16,5 3-1 0,3 9 1 16,3 0-1-16,-9 5 1 15,1 5-1-15,-3 4 0 16,0 5 0-16,-3 7 1 16,-3 4 0-16,-2 3 0 15,-2 7 0-15,-6 7 0 16,-3 5 0-16,-2 5 0 15,2-8 0-15,-5 3 1 16,-3 0-1-16,-2-3 1 16,3 1 0-16,-4-6 0 15,6-1-5-15,-2-5 1 0,5-5-6 16,5 0 0-16,8-10-2 16,5 1 0-16</inkml:trace>
  <inkml:trace contextRef="#ctx0" brushRef="#br0" timeOffset="104507.192">17455 5771 25 0,'2'0'12'0,"4"35"-7"15,-6-32 22-15,-3 6-25 16,0 5 1-16,-2 7 1 16,0 5 1-16,-1-12-6 15,1 10 1-15,0 4 3 16,-1-2 0-16,1 0-1 15,0 0 0-15,0 0-1 16,-1-10 1-16,1-6-3 16,2-3 0-16,3-7-1 15,0-7 0-15,3-8-1 0,0-1 0 16,2-12-1-16,3-8 1 16,2 4 1-16,1-6 0 15,2 0 0-15,3 3 1 16,0 4 0-16,0 1 1 15,5 6 0-15,0 6 0 16,0 3 0-16,-2 6 0 16,-1 4 0-16,-4 5 1 15,-6 5 0-15,-6 7 0 0,-4 2 1 16,-6 5 0-16,-3 0-1 16,1-1 1-16,-6 6-1 15,2-3 1-15,-1-2-1 16,-1-3 1-16,2-4-2 15,4-3 0-15,5-4-5 16,2-5 1-16,6-5-6 16,2-2 0-16</inkml:trace>
  <inkml:trace contextRef="#ctx0" brushRef="#br0" timeOffset="105168.751">17724 5750 35 0,'-7'31'17'0,"7"4"-17"16,0-26 28-16,0 1-27 0,0 1 0 15,-3 1 1-15,0 0 1 16,1-3-4-16,-1 1 1 16,0-6 1-16,3-4 1 15,3-4-1-15,0-6 0 16,-3 1-1-16,2-3 0 15,4-4 0-15,-1-3 0 16,3-5-1-16,2 3 1 16,4 0-3-16,-1 5 1 15,0-1-3-15,3 3 0 0,2-2-3 16,1 1 1-16,-1 4-3 16,1-1 0-16,2 0 1 15,0 3 1-15,0-1 4 31,17-6 4-31,-41 18 2 16,27-14 0-16,-8 8 5 16,-6 4 0-16,-5 2 2 15,-7 3 1-15,-6 2-4 16,-3 7 1-16,1 0-1 16,-4 3 0-16,1 1-2 15,-3 6 0-15,6-3-2 16,2 0 0-16,5-4-1 15,3-1 0-15,3 1-1 16,2-6 0-16,3 3 0 16,0-6 0-16,5-4 0 0,0-1 1 15,3-3-1-15,0 0 1 16,0-10-1-16,-3 1 0 16,1-10-1-16,-1 3 1 15,-3-3-1-15,-2 0 1 16,-2-2-1-16,-6 0 0 15,0 2 0-15,-3 2 0 16,0-4-1-16,1 5 0 16,-1 2-1-16,3 4 0 15,0 1-3-15,3-1 0 0,-1 10-5 16,4 5 1-16</inkml:trace>
  <inkml:trace contextRef="#ctx0" brushRef="#br0" timeOffset="106822.814">18875 5240 75 0,'-8'9'0'16,"1"3"0"-16,-4 2 0 15,3 2 1-15,0 3-1 16,0 0 0-16,3-3-4 16,0-1 1-16,-3-6-7 15,0 5 1-15</inkml:trace>
  <inkml:trace contextRef="#ctx0" brushRef="#br0" timeOffset="107643.951">18383 5604 23 0,'8'-9'11'0,"-5"-17"-5"16,-3 21 13-16,-3-2-16 15,-2 2 0-15,-3 1 2 16,-5 1 0-16,-6 6-6 16,-5-1 0-16,3 7 5 15,0 3 0-15,0 7-2 0,2-2 0 16,6-1-1-16,3 3 1 15,2 0-1-15,2-3 0 16,4 3-1-16,2-3 1 16,5-2-1-16,3 1 0 15,3-11 1-15,2-1 0 16,3-6-1-16,-1-4 1 16,1-2-1-16,0-3 0 15,0-4 0-15,-3-1 0 16,1 3-1-16,-6 0 0 15,-3 2 0-15,-3 3 1 0,-2 9-1 16,0-5 0-16,0 7 1 16,0 5 0-16,0 0 0 15,0 5 0-15,-2 0 0 16,2 2 1-16,0 3 0 16,0 1 0-16,2 1 0 15,1 0 1-15,2-7-1 16,1-3 0-16,-1 1-1 15,6-3 0-15,-1-7-4 16,3-3 1-16,1-4-7 16,1 3 1-16,4-3-4 15,-6-3 1-15</inkml:trace>
  <inkml:trace contextRef="#ctx0" brushRef="#br0" timeOffset="108415.205">18632 5552 27 0,'-8'-7'13'0,"-8"14"-9"15,11-4 22-15,-3 6-24 16,0 3 1-16,0 9 1 16,0-2 1-16,3 0-6 15,0 2 0-15,-1 0 4 16,1 0 0-16,2 0-2 16</inkml:trace>
  <inkml:trace contextRef="#ctx0" brushRef="#br0" timeOffset="108965.867">18846 5515 41 0,'0'0'20'0,"51"-71"-20"0,-38 50 20 16,-3-5-21-16,-2 0 1 16,-2 0 0-16,-1 3 0 15,-2 6 0-15,-3 6 0 16,-8 4 0-16,-3 7 0 15,-2 7 1-15,-6 9 0 0,1 5 1 16,2 3 0-16,0 9 0 16,3 0 0-16,0 4 0 15,2 6 0-15,3-3 0 16,0 2 0-16,3-4-1 16,2-3 1-16,3-2-1 15,0-5 1-15,0-9-1 16,3-3 1-16,2-9-1 15,6-7 0-15,2-7 0 16,0-4 0-16,0-6-1 16,9-2 0-16,-4 3-1 15,-2-5 0-15,-3-3-1 16,-2 5 1-16,-1 1-1 16,-2 1 0-16,0 5 0 15,0 8 0-15,-3 4 1 16,1 4 0-16,-1 6 0 15,0 1 1-15,1 1-1 0,-1 2 1 16,0 5 0-16,0 0 0 16,-2 0 0-16,2-3 0 15,1 1 0-15,2-3 1 16,2-2 0-16,1-3 0 16,2-7-4-16,3-2 1 15,0-4-7-15,5-3 0 16,-5 0-3-16,-6-1 0 15</inkml:trace>
  <inkml:trace contextRef="#ctx0" brushRef="#br0" timeOffset="109551.405">18698 5651 24 0,'8'-14'12'0,"-8"-24"-8"0,-3 34 18 15,1-3-20-15,-6-3 1 16,-3 10 0-16,-2-2 1 16,0 2-5-16,0 7 1 15,-1 0 3-15,1 2 0 0,0 6-1 16,2-1 0-16,3 2-1 16,0 3 0-16,3-3 0 15,0 3 0-15,2-2-1 16,3 2 1-16,0-8-1 15,3 3 1-15,2-4-1 16,0-1 1-16,3-4-1 16,0 0 1-16,0-5-1 15,3 0 0-15,5-7-5 16,2 0 0-16,3-3-6 16,3 3 0-16</inkml:trace>
  <inkml:trace contextRef="#ctx0" brushRef="#br0" timeOffset="148885.444">9099 8229 30 0,'-16'-14'15'0,"14"35"-7"16,2-7 16-16,0 5-22 0,0 4 0 15,2 10 1-15,1 3 0 16,-1-8-4-16,4 7 1 16,-4 3 2-16,-2 2 1 15,0 0-2-15,0 2 1 16,-2-9-1-16,-1 2 0 16,3-2-1-16,-3-2 1 15,1-5 0-15,-1-8 0 16,3-4 0-16,-2-6 1 15,2-8-2-15,-3-10 1 16,3-6 0-16,3-17 1 0,-3-14-2 16,0 4 0-16,2-6 0 15,3-5 0-15,3 2 0 16,3 3 0-16,2-1-1 16,3 8 1-16,0 7-1 15,2 7 0-15,1 4-1 16,-3 8 1-16,0 8 0 15,2 6 0-15,3 7 0 16,1 4 0-16,-7 5 1 16,-4 5 0-16,0-2 0 15,-9 1 0-15,-4 6 0 16,-9-1 1-16,3-1 0 16,-2-1 0-16,-4-2 0 15,-2-3 1-15,1-6-2 16,-1-3 1-16,2-3-1 15,4 1 0-15,2 2-1 0,3 0 1 16,2 0-1-16,3 0 0 16,3 3 0-16,5-6 0 15,0 1 1-15,2 2 0 16,1 0 0-16,5-2 0 16,5-3-1-16,0 3 0 15,-3 2-1-15,4-2 1 16,-4-1-2-16,-2-1 1 0,-3 1-4 15,0 1 1-15,-2 0-5 16,0 2 0-16,-3 0-1 16,-1-5 1-1</inkml:trace>
  <inkml:trace contextRef="#ctx0" brushRef="#br0" timeOffset="149203.414">9522 8031 36 0,'-18'17'18'0,"7"-3"-21"15,9-9 38-15,2 11-34 16,0 5 1-16,0 5 0 0,-3 7 1 15,3 0-4-15,0 2 1 16,3 5 1-16,2-2 1 16,0-3-1-16,3-2 0 15,0-14-1-15,3 0 1 16,-1 2-4-16,1-5 0 16,2-2-5-16,0 0 0 15,3-2-4-15,-3-9 0 16</inkml:trace>
  <inkml:trace contextRef="#ctx0" brushRef="#br0" timeOffset="149711.656">9760 8266 30 0,'-7'-7'15'0,"7"45"-9"0,0-33 25 0,0 2-29 16,2 2 0-16,3 3 0 15,3 0 1-15,3 2-4 16,0 0 1-16,-1 2 2 16,3-1 1-16,-2-1-1 15,2-3 0-15,0 1-1 16,-7-5 1-16,2-2-1 16,0-3 1-16,0-6-2 15,-1-6 1-15,1-4-1 16,0-2 1-16,0-1-1 15,0 3 1-15,-2 2-1 16,-1 0 0-16,0 5 0 16,0 3 0-16,1-1 0 0,2 0 0 15,-3 5 0-15,3 5 0 16,0 2-1-16,0 2 1 16,2 3 0-16,1 0 0 15,-1 2 0-15,1 0 1 16,2-2-1-16,1-3 0 15,1-2 0-15,-1-2 0 16,2-2 0-16,-3-6 0 0,0-4 0 16,0-2 0-16,-2-3 0 15,-1-2 1-15,-2 0-2 16,-2-3 0-16,-1-4-5 16,3 0 0-16,-3-3-6 15,3 8 1-15,0 2-3 16,-5-12 0-16</inkml:trace>
  <inkml:trace contextRef="#ctx0" brushRef="#br0" timeOffset="149954.154">10295 7980 40 0,'5'4'20'0,"-2"17"-24"15,2-11 40-15,3-3-35 16,0 5 1-16,3 9 2 15,-1 5 1-15,-2 7-5 0,-3 4 0 16,1 1 3-16,-4-1 0 16,-2 6-1-16,-2-3 0 15,-1-3-1 1,0-4 0-16,1-14-6 0,-1-5 0 16,1 3-8-16,7-1 0 15,0-2-2-15,3-7 1 16</inkml:trace>
  <inkml:trace contextRef="#ctx0" brushRef="#br0" timeOffset="150164.14">10755 8201 34 0,'16'7'17'0,"8"-12"-23"0,-16 3 32 0,3-3-26 16,4 0 0-16,-4 1-6 15,0-1 1-15,-3 2-1 16,-3 1 0-16</inkml:trace>
  <inkml:trace contextRef="#ctx0" brushRef="#br0" timeOffset="150342.776">10769 8304 27 0,'-3'12'13'0,"19"-3"-10"0,-8-11 19 15,0 2-22-15,2 0 1 16,6 0 0-16,-3 0 1 16,3 0-3-16,0-2 1 15,0-3-7-15,0 0 0 16,5 0-1-16,0 1 0 15</inkml:trace>
  <inkml:trace contextRef="#ctx0" brushRef="#br0" timeOffset="151047.078">11504 7935 36 0,'-3'2'18'0,"1"8"-20"16,2-1 36-16,0 5-32 16,0 7 0-16,0-2 2 15,0 9 1-15,-3 10-6 16,1 7 0-1,-1 18 4 1,0-6 0-16,-2-8-1 16,5-9 0-16,-3-5-5 0,1-9 1 15,2-5-6-15,2-9 1 16,6 2-7-16,-2-9 1 16</inkml:trace>
  <inkml:trace contextRef="#ctx0" brushRef="#br0" timeOffset="151828.293">11679 8170 30 0,'-6'-5'15'0,"9"3"-9"0,0 4 22 16,-1 3-26-16,4 4 1 15,-1 6 1-15,0 1 0 16,3 8-5-16,0-6 1 15,3 6 3-15,-1-3 1 16,1 0-2-16,-1 0 1 16,1-4-1-16,0-1 0 15,-1-4-1-15,1-5 0 16,-1-7-1-16,1-7 1 16,0-5-1-16,2-7 0 0,3-4 0 15,0-3 1-15,-3-2-1 16,0 0 1-16,-2 6-1 15,-4 4 0-15,1 4 0 16,-2 4 0-16,-1 5 0 16,-2 8 0-16,2 2-1 15,-5 6 1-15,3 3 0 16,-1 5 0-16,1 0 0 16,0-3 0-16,2-1 0 15,0-1 0-15,3-5 0 16,0 1 0-16,0-6 0 15,0-1 0-15,0-6 0 16,0 3 1-16,0-7-1 16,0 0 0-16,0-5-1 15,-3-2 1-15,0-5-2 0,3 3 1 16,0-1-7-16,0 1 1 16,3 2-6-16,-4 2 0 15,-1 5-1-15,-4 0 1 16</inkml:trace>
  <inkml:trace contextRef="#ctx0" brushRef="#br0" timeOffset="153675.287">12271 8292 29 0,'-8'10'14'0,"16"-17"-16"0,-2 0 28 0,-1-3-26 16,6-9 0-16,-1 3 0 15,3-5 0-15,1 0 0 16,-6-1 1-16,-1 6 0 16,-1 0 1-16,-1 1 0 15,0 6 0-15,1 4 1 16,-1 5 0-16,-2 5 0 15,-1 2 0-15,1 5-1 16,-3 2 0-16,0 5-1 16,0 4 1-16,0-4-4 15,0 2 1-15,3-4-5 16,-1-1 1-16,3-4-7 16,6 0 0-16</inkml:trace>
  <inkml:trace contextRef="#ctx0" brushRef="#br0" timeOffset="154021.205">12592 7867 27 0,'-8'0'13'0,"5"30"-4"0,3-25 17 0,0 9-23 16,3 7 0-16,-3 7 2 15,0-11 0-15,2 11-6 16,4 0 1-16,-1 8 3 16,-5 1 1-16,0 1-2 15,0-3 1-15,0 0-1 16,-3 1 0-16,3-3-7 15,0-7 1-15,8-5-9 16,3-5 0-16,-1-6 0 16,1-6 0-1</inkml:trace>
  <inkml:trace contextRef="#ctx0" brushRef="#br0" timeOffset="154276.691">12909 8125 39 0,'5'3'19'0,"22"-15"-27"0,-17 12 41 16,6-2-33-16,8-1 1 15,3-4-1-15,-1-5 1 0,-2 5-2 16,0 3 0-16,-9-1-3 16,1 5 0-16,-2 0-6 15,-1-5 0-15</inkml:trace>
  <inkml:trace contextRef="#ctx0" brushRef="#br0" timeOffset="154505.37">13070 8024 41 0,'-15'10'20'0,"-4"16"-23"15,19-22 34-15,3-8-30 16,-1 8 1-16,1 8 0 16,-3 2 1-16,-5 0-3 15,2 3 0-15,-2 4 2 16,2 0 0-16,0 3-5 0,3-6 0 15,0 1-7-15,11 0 0 16,-3-5-3-16,0-9 0 16</inkml:trace>
  <inkml:trace contextRef="#ctx0" brushRef="#br0" timeOffset="155104.323">13491 8278 25 0,'-8'5'12'15,"11"-14"-13"-15,-3 9 20 0,5 0-21 16,0-5 0-16,3 5-11 15,3-3 0-15</inkml:trace>
  <inkml:trace contextRef="#ctx0" brushRef="#br0" timeOffset="155251.81">13645 8252 21 0,'2'7'10'0,"6"-9"-12"16,-5 2 14-16,2 0-22 0,3 0 0 16</inkml:trace>
  <inkml:trace contextRef="#ctx0" brushRef="#br0" timeOffset="156665.517">14412 8057 27 0,'8'-2'13'0,"-6"16"-15"0,4-14 27 0,4 0-24 15,6-2 1-15,3-1 1 16,2 1 0-16,0 0-4 15,0-1 0-15,-2 1 3 16,-1-1 0-16,1 3-3 16,-6 0 1-16,-2 0-5 15,-3 0 0-15,-3-2-5 16,-5 2 1-16</inkml:trace>
  <inkml:trace contextRef="#ctx0" brushRef="#br0" timeOffset="156889.057">14502 7982 31 0,'-3'7'15'0,"6"7"-15"0,-1-9 26 15,1 2-25-15,0 2 0 16,-1 1 0-16,1-8 0 15,0 10-1-15,2-3 0 16,0 5-3-16,1 3 1 16,-1-3-8-16,0 5 1 15</inkml:trace>
  <inkml:trace contextRef="#ctx0" brushRef="#br0" timeOffset="157219.006">14936 7761 45 0,'-19'19'22'0,"1"21"-22"15,12-24 40-15,1 1-39 16,0 6 1-16,0 5-1 16,-1 3 1-16,4-5-3 0,-1-5 1 15,3 9 1 1,0 1 0-16,0-3-1 0,-3-2 0 16,1 0-3-16,-1-5 1 15,3-2-7-15,0-5 1 16,8-4-6-16,3-6 0 15</inkml:trace>
  <inkml:trace contextRef="#ctx0" brushRef="#br0" timeOffset="157444.512">14986 7803 36 0,'-5'5'18'0,"5"2"-19"0,0-2 27 0,0-1-26 16,0-1 0-16,2-1 1 16,1 0 0-16,0 1-3 15,-3-3 1-15,0 0-2 16,2-5 0-16,-2 5-3 16,3-2 1-16,0-3-5 15,-3 5 0-15</inkml:trace>
  <inkml:trace contextRef="#ctx0" brushRef="#br0" timeOffset="158164.243">15034 7916 43 0,'0'7'21'0,"8"17"-25"16,-3-15 43-16,0 3-37 15,3 2 1-15,3 0 0 16,2 2 0-16,0-6-4 16,0-5 0-16,1 2 3 15,-4 2 0-15,3-4-1 16,-2-3 0-16,0 0 0 15,-1 6 0-15,-2-8-1 16,-3-3 1-16,1-6-1 16,2-8 0-16,0 1 0 15,-1-1 1-15,-1 3-1 16,-4 0 0-16,1 5 0 16,0 2 0-16,-1 4 0 0,-2 3 0 15,0 0-1-15,3 3 1 16,0 1 0-16,-1 1 0 15,1 2 0-15,0 0 0 16,2 3 0-16,0-1 0 16,3-2 0-16,-3 0 0 15,3-2 0-15,0-3 1 16,3-2-1-16,-1 0 0 0,1-2 0 16,0-3 0-1,-3-2 0-15,-1-2 0 0,1-5 0 16,0-1 0-16,-2 4 0 15,-1 1 0-15,0-1-2 16,-2-1 0-16,0 0-6 16,-1 3 1-16,3 6-7 15,3 1 1-15,-5 2-2 16,0-5 1-16</inkml:trace>
  <inkml:trace contextRef="#ctx0" brushRef="#br0" timeOffset="158991.763">15645 7996 37 0,'-11'-2'18'0,"-13"16"-18"16,19-10 37-16,-3 1-35 15,0 5 0-15,0-1 1 16,0-7 0-16,3 5-4 0,0 0 1 16,5 5 2-16,0-2 0 15,2-1-1-15,4-2 1 16,-1 0-2-16,3-5 1 15,3-2-2-15,-1-7 1 16,1-2-3-16,-3 0 1 16,0-5-3-16,0-8 1 15,-1-1-1-15,-1 2 1 16,2-3 0-16,-3 5 0 16,0 1 2-16,1 1 0 15,-1 1 2-15,-2 1 1 16,-1 4 0-16,-2 4 1 0,0 7 1 15,0 2 1-15,0 3 0 16,0 2 0-16,0 2-1 16,0 5 1-16,0 5-2 15,0 2 1-15,0 0-1 16,0-4 0-16,0-3-2 16,0 0 1-16,3 0-2 15,-1 0 1-15,4 0-5 16,2-4 1-16,-3-3-7 15,3-5 0-15,2-6-3 16,1-3 1-16</inkml:trace>
  <inkml:trace contextRef="#ctx0" brushRef="#br0" timeOffset="159261.357">15968 7599 43 0,'0'9'21'0,"10"10"-21"0,-7-10 41 15,2 5-40-15,0 10 1 16,3 4 0-16,-2 0 1 16,-4 10-4-16,1-8 1 15,-3 6 1-15,0-1 1 16,-3-2-2-16,1-2 1 0,-1-8-5 15,0 3 1-15,3-5-9 16,3 0 0-16,2 3-3 16,-5-10 1-16</inkml:trace>
  <inkml:trace contextRef="#ctx0" brushRef="#br0" timeOffset="177892.424">16476 7758 36 0,'0'0'18'0,"13"-21"-12"15,-8 17 18-15,6-1-24 0,-3 0 0 16,5 3 0-16,-3-1 1 15,4-1-3-15,-4-1 1 16,1 5-5-16,-1 0 0 16,-2 2-4-16,-2 1 0 15</inkml:trace>
  <inkml:trace contextRef="#ctx0" brushRef="#br0" timeOffset="178072.577">16449 7909 36 0,'-5'0'18'0,"23"-2"-19"0,-12 2 31 0,2-3-30 15,-3 1 0-15,11-5-1 16,-3 0 1-16,13 0-5 16,-4 0 0-16,4 4-5 15,-5 1 0-15</inkml:trace>
  <inkml:trace contextRef="#ctx0" brushRef="#br0" timeOffset="-213861.98">18632 7815 35 0,'5'-7'17'0,"24"21"-8"0,-21-12 18 16,11-6-25-16,-3-3 0 15,21-5 0-15,-11 5 1 16,17 4-3-16,-12 1 0 16,4-10 2-16,-6 3 1 15,5 7-2-15,-7-1 0 0,2 1 0 16,-5-1 0-16,-1 1-5 15,-4 0 1-15,-1 2-6 16,1 0 1-16,-3 2-5 16,-3 0 0-16</inkml:trace>
  <inkml:trace contextRef="#ctx0" brushRef="#br0" timeOffset="-213292.005">19653 7399 37 0,'0'-3'18'0,"6"13"-17"0,-4-8 32 0,-2 3-32 16,0-3 0-16,-8 15 0 15,3-6 1-15,-6 18-3 16,3-8 1-16,-5 14 1 16,3-9 1-16,-4 0-2 15,6-3 1-15,3 5-1 16,0-6 1-16,2 4 0 15,3-5 0-15,3 7 1 16,0-7 0-16,4-12 0 16,-1-1 0-16,10 6 0 15,-6-3 0-15,11-1-1 16,-5-3 0-16,5-12-5 16,-5 0 0-16,3 8-6 15,-3-3 0-15,5-5-4 0,-5 0 0 16</inkml:trace>
  <inkml:trace contextRef="#ctx0" brushRef="#br0" timeOffset="-212977.081">19923 7787 34 0,'3'-14'17'0,"7"-8"-21"0,-7 18 29 16,8-13-25-16,-3 5 0 15,2-4 0-15,1 2 0 0,2 5 0 16,-2 1 1-16,-6 1 1 16,-3 3 1-16,-2 4 0 15,0 0 1-15,0 0 0 16,0 0 0-16,-2 0 0 16,2 0 0-16,0 11-2 15,0-1 0-15,-3 16-1 16,1-5 0-16,-1 0-1 15,0-4 1-15,1 8-4 16,-1-3 1-16,3-1-7 16,0-5 0-16,5-4-4 15,1-3 0-15</inkml:trace>
  <inkml:trace contextRef="#ctx0" brushRef="#br0" timeOffset="-212627.261">20397 7629 36 0,'2'0'18'0,"17"-2"-14"0,-14-1 30 0,11 1-32 16,-5 0 1-16,12-3 0 15,-4 0 1-15,5 1-6 16,-6 1 1-16,1-1-3 15,-3-4 0-15,10 4-9 16,-7 1 0-16</inkml:trace>
  <inkml:trace contextRef="#ctx0" brushRef="#br0" timeOffset="-212225.051">20892 7507 49 0,'-19'12'24'0,"11"23"-22"0,8-28 40 15,-3 12-41-15,1-3 0 16,-1-2 0-16,0-2 1 16,-2 14-3-16,0-5 1 15,0-4 1-15,2-6 0 16,-2 3-1-16,2-2 0 15,0-9 0-15,1-1 1 16,-1-12-1-16,0 3 0 16,3-7 0-16,0 3 1 0,6-22-1 15,-1 7 1-15,11-17-1 16,-6 13 0-16,12-5 0 16,-6 6 0-16,5-1-1 15,-3 6 1-15,-2 3-1 16,-5 5 1-16,5 9-4 15,-6 0 0-15,3 9-5 16,-2-2 0-16,0 16-6 16,-1-2 1-16,3 5-1 15,-2-2 0-15</inkml:trace>
  <inkml:trace contextRef="#ctx0" brushRef="#br0" timeOffset="-211866.274">21013 7646 36 0,'0'-15'18'0,"11"18"-24"0,-9-3 37 15,12-12-31-15,-4 3 1 16,11-17-1-16,-5 7 1 16,8-12-1-16,-5 8 0 15,2-8 0-15,-5 5 1 16,-3 3-1-16,-3 4 1 15,-10 5-1-15,0 2 1 16,-10 10 0-16,2 0 0 16,-8 11 0-16,3-2 1 0,-6 9 0 15,6-1 0-15,0 3-1 16,2-4 1-16,6 8-1 16,0-4 1-16,7 4-1 15,-2-4 0-15,11-3-1 16,-3-4 1-16,10 3-2 15,-4 1 0-15,9-11-5 16,-4-1 0-16,7-6-7 16,-4 1 0-16</inkml:trace>
  <inkml:trace contextRef="#ctx0" brushRef="#br0" timeOffset="-210589.742">21635 7420 32 0,'0'-24'16'0,"-5"15"-9"0,5 7 22 16,-11-1-24-16,3 1 0 0,-13 9 3 16,2-2 0-16,-7 16-10 15,5-5 0-15,2 10 7 16,3-7 0-16,3 7-3 16,3-5 1-16,2 0-3 15,2-4 1-15,4-1-1 16,-1-4 1-16,8-3-2 15,1-4 1-15,10-15-2 16,-3 6 1-16,11-17-2 16,-6 4 0-16,9-4-1 15,-6 5 1-15,3-8-1 16,-6 5 0-16,-5 0 2 16,-2 5 0-16,-6 7 1 15,1 3 1-15,-9 11 1 16,3-3 1-16,-8 8 0 15,3-3 0-15,-3 13 0 0,0-4 1 16,0 8-1 0,0-5 0-16,-3 15-2 0,3-8 1 31,-2 7-1-31,2-9 1 16,-3 0 0-16,3-5 0 15,0-9-1-15,0-3 1 16,3-2-1-16,0 0 0 15,0-7-1-15,-1 0 1 16,4-16-2-16,-1 4 0 16,8-9-2-16,-2 5 1 0,13-15-2 15,-6 7 0-15,17-6 0 16,-6 4 0-16,13-5 1 16,-7 8 1-16,5-5 1 15,-6 4 0-15,6 1 2 16,-11 4 1-16,-2 0 1 15,-6 5 0-15,-3 2 3 16,-2 3 0-16,-2 9 0 16,-1 0 1-16,-8 4-1 15,1-1 0-15,-4 6-2 16,1 1 1-16,0 6-2 16,2-2 0-16,-2-2-1 15,2-3 0-15,3 3-1 16,0-2 1-16,5-6-1 15,1 1 0-15,2-3-1 16,-3-2 0-16,5-11-1 0,-2 1 0 16,8-11 0-16,-2 5 0 15,1-6-1-15,-4 6 0 16,-3 2 0-16,-3 2 1 16,1 7 2-16,-1 1 0 15,-5 6 1-15,0 0 1 16,-3 8 0-16,1-1 0 15,-1 5 0-15,0-2 1 16,3 2-1-16,0-2 0 16,3 0-2-16,0-3 1 15,10 0-1-15,-3-2 1 0,9-14-2 16,-6 3 1-16,14-20-3 16,-6 8 1-16,10-31-1 15,-7 11 1-15,11-15-1 16,-9 11 0-16,1-3 0 15,-9 10 1-15,-7-7 1 16,-3 12 1-16,-6 7 1 16,-2 5 1-16,-13 11 0 15,2 0 0-15,-2 12 0 16,3-2 1-16,-4 18 0 16,4-4 0-16,2 10-2 15,0-6 1-15,3 17-1 16,2-9 0-16,3 4-1 15,0-9 1-15,8 7-1 16,-3-7 0-16,8-3-4 0,-2-2 0 16,8-11-8-16,-6-1 0 15,13-7-3-15,-5 1 0 16</inkml:trace>
  <inkml:trace contextRef="#ctx0" brushRef="#br0" timeOffset="-210139.097">22434 7168 38 0,'-11'5'19'0,"-12"7"-16"0,20-10 35 16,-10 3-34-16,2-1 0 15,-5 15 1-15,3-2 1 0,-3 6-8 16,6-6 0-16,-1 6 5 16,3-6 0-16,0 4-2 15,3-5 0-15,2 8-1 16,1-5 0-16,4-8-1 15,-2-1 0-15,8-6-1 16,-3 1 0-16,11-12-2 16,-2 2 0-16,4-11-1 15,-2 2 0-15,2-14 0 16,-4 6 1-16,-1-3 0 16,-2 3 1-16,-4 8 3 15,-1 3 0-15,-4-1 1 16,1 2 1-16,-3 8 1 15,0 2 1-15,-3 9 0 16,1-2 0-16,-1 12 0 0,0-5 0 16,3 8-2-16,0-6 0 15,3 8-1-15,-3-6 1 16,3 1-2-16,-1-7 0 16,6 0-4-16,-2-3 1 15,4-7-4-15,-2 1 1 16,8-8-7-16,-5 0 1 15,12 1-2-15,-4-1 0 16</inkml:trace>
  <inkml:trace contextRef="#ctx0" brushRef="#br0" timeOffset="-208952.816">22683 7201 27 0,'-8'14'13'16,"5"-4"-10"-16,3-8 25 0,0 12-26 16,0-2 0-16,0 4 0 15,0-2 1-15,0 1-4 0,0-4 0 16,0 1 3-16,0-3 0 16,0-4-1-16,0 0 0 15,0-10 0-15,0 0 0 16,0-9-1-16,0 5 1 15,3-10-1-15,-1 5 1 16,4 0-3-16,-4 2 1 16,6-2-3-16,-2 5 0 15,4-1-3-15,-2 3 1 16,3 0-5-16,-1 0 0 16</inkml:trace>
  <inkml:trace contextRef="#ctx0" brushRef="#br0" timeOffset="-208756.084">22879 7142 32 0,'-6'17'16'15,"-2"4"-15"-15,8-16 29 0,-2 2-28 16,-1-3 0-16,-2 10 1 16,2-2 0-16,-2 2-4 15,2-2 0-15,0 0 0 16,3-3 1-16,0-2-8 15,0-2 0-15,0-3-3 16,0 1 0-16</inkml:trace>
  <inkml:trace contextRef="#ctx0" brushRef="#br0" timeOffset="-208290.095">23021 7062 33 0,'6'-9'16'0,"10"7"-21"0,-11-1 29 0,3 3-24 15,-3 0 1-15,3-2 0 16,-3 2 0-16,3 7-2 16,-2-2 1-16,-1-1 1 15,0 1 0-15,-2 7-1 16,-3-3 1-16,-3 10-1 15,0-5 1-15,-2 5-1 16,3-3 1-16,-1 8-1 16,0-5 0-16,-2 0 0 15,2-3 0-15,3 0 0 16,0-1 1-16,3-8-2 16,-3-3 1-16,11-13-5 0,-1 2 1 31</inkml:trace>
  <inkml:trace contextRef="#ctx0" brushRef="#br0" timeOffset="-207691.055">23413 7022 29 0,'-16'-2'14'0,"-13"9"3"0,24-7 12 16,-11 9-24-16,3-1 0 16,-9 3 2-16,7-1 0 15,-9 8-9-15,5-3 0 0,3 3 5 16,6-1 1-16,-1-1-3 15,6-4 1-15,8-2-2 16,-3-3 0-16,13 0-1 16,-3-3 0-16,9-8-2 15,-6 1 0-15,11-13-2 16,-6 2 1-16,12-10-1 16,-7 8 1-16,-1-3 1 15,-7 5 0-15,-1-3 2 16,-4 6 1-16,-4 6 2 15,-4 0 1-15,-4 8 1 16,-1-1 1-16,3 5-1 16,0-2 0-16,-3 9-1 15,1-5 1-15,2 8-3 16,0-6 1-16,5 6-2 16,0-5 1-16,3-1-3 15,0-4 1-15,0-7-4 0,0 0 0 16,2-14-5-16,1 5 1 15,8-17-5-15,-6 7 1 16,11-23-1-16,-6 9 1 16,6-14 6-1,53 45 7 1,-125-45 3-16,69 9 0 16,-8 14 6-16,-2 6 1 15,-8 13 1-15,-1 0 1 0,-4 22-5 16,2-6 1-16,-6 18-4 15,1-8 1-15,-3 16-2 16,3-8 1-16,0-1-3 16,-1-7 1-16,4 5-4 15,-1-5 0-15,3-2-5 16,0-5 1-16,5-5-8 16,1-2 1-16</inkml:trace>
  <inkml:trace contextRef="#ctx0" brushRef="#br0" timeOffset="-207361.712">23603 6961 34 0,'-7'-2'17'0,"20"-5"-18"16,-11 4 25-16,12-1-24 16,-4-1 0-16,11-4 0 15,-5-1 1-15,8-2-4 0,-5 3 1 16,7-5-2-16,-5 5 1 15,0-3-2-15,-5 2 1 16,0 6 0-16,-3-1 1 16,-2 7 2-16,-3 1 1 15,-3 8 3-15,-2-1 1 16,-3 9 1-16,0-5 1 16,-8 14-1-16,3-7 1 15,-6 3-1-15,3-6 1 16,-2 6-3-16,2-5 0 15,2 0-2-15,1-5 1 0,5-5-7 16,0-2 1-16,8-7-8 16,-3 0 1-16</inkml:trace>
  <inkml:trace contextRef="#ctx0" brushRef="#br0" timeOffset="-207208.361">23900 6757 12 0,'0'0'6'0,"5"-3"-10"15,-5 3-3-15,8-2 6 16,0 2 0-16</inkml:trace>
  <inkml:trace contextRef="#ctx0" brushRef="#br0" timeOffset="-206400.71">24178 6780 29 0,'-29'10'14'0,"7"18"-8"0,20-24 28 16,-14 15-31-16,3-5 0 16,-6 10 2-16,3-5 0 15,0 4-6-15,3-2 0 16,3 5 4-16,2-7 0 0,5-5-2 15,0-2 1-15,11 0-1 16,-2-3 0-16,7-4-1 16,-3 0 0-16,6-13 0 15,-3 4 0-15,3-10-2 16,-2 2 0-16,4-5 0 16,-2 3 0-16,-3-9-1 15,-2 4 1-15,-6-12 0 16,0 8 0-16,-5-5 1 15,0 6 0-15,-2-1 0 16,-1 4 1-16,-2 5-1 16,-1 2 0-16,1 8 0 15,3-1 1-15,2 7-1 16,0 1 0-16,7 1 0 16,-1 1 1-16,12 0-1 15,-4-3 1-15,7 5-1 0,-3-2 1 16,1-3 0-16,-6 1 1 15,-2 6 0-15,-4-2 0 16,-1 5 2-16,-1-3 0 16,0 3 1-16,-2-3 0 15,-3 5 0-15,0-2 0 16,0 5-1-16,0-3 0 16,0 0-2-16,0 0 1 15,0-2-2-15,0-3 1 16,0-2-1-16,0 0 0 0,5-4-1 15,-2-1 1-15,0-7-2 16,-1 1 1-16,4-11-1 16,-4 4 0-16,6-15-1 15,-3 7 1-15,6-5 0 16,0 6 0-16,-4 4 1 16,1 2 0-16,0 5 0 15,0 0 1-15,0 2 1 16,-2 3 0-16,1 9 0 15,-1-3 1-15,-1 10-1 16,0-2 1-16,-2 9-1 16,0-4 0-16,-3 4-1 15,0-2 1-15,2 4-1 16,-2-4 1-16,6-5-1 16,-4-2 1-16,9-5-3 15,-3 0 1-15,10-12-6 0,-2 3 0 16,11-5-7-16,-6 2 1 15</inkml:trace>
  <inkml:trace contextRef="#ctx0" brushRef="#br0" timeOffset="-201310.642">11168 9033 43 0,'0'0'21'0,"48"10"-20"0,-43-17 21 16,14-3-30-16,-6 3 0 16,5 9-13-16,-5-2 0 15</inkml:trace>
  <inkml:trace contextRef="#ctx0" brushRef="#br0" timeOffset="-201116.026">11118 9205 30 0,'0'9'15'16,"2"-13"-12"-16,-2 4 21 0,11-7-24 15,-3-1 1-15,16-1-1 16,-6 0 1-16,14-3-4 15,-8 0 1-15,2-2-4 16,-5 2 0-16,17 0-3 16,-9 3 0-16</inkml:trace>
  <inkml:trace contextRef="#ctx0" brushRef="#br0" timeOffset="-200451.165">11951 8732 41 0,'0'12'20'0,"0"11"-26"0,0-18 42 15,0 16-35-15,0-4 1 16,3 9 0-16,-3-5 0 15,0 23-3-15,0-8 0 16,0 4 3-16,0-7 0 0,0 4-4 16,0-8 1-16,0 1-5 15,0-4 1-15,0 2-7 16,0-9 0-16</inkml:trace>
  <inkml:trace contextRef="#ctx0" brushRef="#br0" timeOffset="-199584.43">12179 8880 37 0,'-11'3'18'0,"11"-3"-8"16,0 0 28-16,3 4-36 16,-1 1 0-16,4-3 1 15,-1 1 1-15,8 18-5 16,-2-2 1-16,2 2 2 16,-2-5 1-16,-1 1-1 15,1-5 0-15,-1 9-1 16,-2-2 1-16,3-12-1 15,-3-3 0-15,2 8-1 0,-2-2 1 16,6-27-1-16,-6 5 1 16,0-14-1-16,-3 5 0 15,3 2-1-15,-3 5 1 16,3-2-1-16,-3 2 1 16,1-3-1-16,-1 8 1 15,0 2-1-15,0 2 1 16,1 7 0-16,-1 1 0 15,3 11 0-15,-3-2 0 16,3 11 0-16,0-4 0 16,0-14 0-16,0-1 0 0,0 11 0 15,0-4 0 1,2-4 0-16,-2-2 1 16,3-3-1-16,0 1 0 0,2-8 0 15,-3 3 0-15,4-10 0 16,-4 3 0-16,3-10-1 15,-2 5 1-15,2-10-2 16,-2 3 0-16,-1 0-4 16,-2 4 1-16,0 3-8 15,-2 2 1-15,4 5-3 16,-2 3 0-16</inkml:trace>
  <inkml:trace contextRef="#ctx0" brushRef="#br0" timeOffset="-198534.042">12896 8633 29 0,'-3'0'14'0,"3"3"-9"0,0-3 24 16,0 4-26-16,0 1 1 15,-2 14 2-15,-1-5 1 16,0 14-8-16,1-2 0 15,2 12 5-15,0-10 1 16,2 5-2-16,1-7 0 16,2 9-2-16,-2-9 1 15,-1 12-1-15,1-10 0 16,-3 5-2-16,0-7 1 0,0-5-5 16,0-5 0-16,0 1-7 15,0-6 0-15,5-8-3 16,-2-3 1-16</inkml:trace>
  <inkml:trace contextRef="#ctx0" brushRef="#br0" timeOffset="-197722.833">13142 9170 29 0,'3'-10'14'0,"12"-13"-18"0,-9 18 25 16,-1-7-21-16,0 3 0 15,6-8 0-15,-3 6 0 16,2-6 1-16,-2 5 0 16,0-2 1-16,-2 2 1 15,-1 8 0-15,-3 1 1 16,-2 3 0-16,0 0 0 0,0 10-1 16,0-3 0-16,0 12-1 15,0-5 0-15,0 5-1 16,0-5 0-16,0 2-2 15,0-2 1-15,0 0-5 16,0 1 1-16,0-1-7 16,0-5 1-16,0 3-2 15,0-3 1-15</inkml:trace>
  <inkml:trace contextRef="#ctx0" brushRef="#br0" timeOffset="-197421.113">13158 9297 26 0,'-3'4'13'0,"8"-11"-7"0,-5 7 25 15,6-4-29-15,-1 1 0 16,3-4 1-16,0 2 0 16,8-2-4-16,-3 0 0 15,5 0 3-15,-4 0 0 16,4 0-3-16,-5 2 1 16,3-2-6-16,-2 3 0 15,7-3-5-15,-5 2 0 0</inkml:trace>
  <inkml:trace contextRef="#ctx0" brushRef="#br0" timeOffset="-195186.968">11750 8699 30 0,'-8'7'15'0,"14"17"-8"15,-4-22 16-15,1 19-21 16,-1-4 0-16,1 13 0 0,0-6 0 15,2 13-3-15,-2-6 1 32,-3 30 2-32,0-16 0 15,0 2-2-15,0-12 0 16,2 0-8-16,1-9 1 16,8 3-4-16,-4-11 1 15</inkml:trace>
  <inkml:trace contextRef="#ctx0" brushRef="#br0" timeOffset="-194570.089">13055 8528 34 0,'-6'37'17'0,"1"5"-18"0,5-34 30 0,-5 22-28 16,2-6 0-16,-2 20 1 15,2-11 1-15,-2 12-3 16,2-12 0-16,-2 12 2 15,0-10 0-15,-1 17 0 16,1-15 0-16,0-2-1 16,-1-6 0-16,4 1-3 15,-1-6 1-15,0-3-7 16,1-5 1-16,2-1-5 16,0-6 0-16</inkml:trace>
  <inkml:trace contextRef="#ctx0" brushRef="#br0" timeOffset="-193939.607">14348 8970 24 0,'3'7'12'0,"16"-21"-7"0,-14 9 16 16,5-2-18-16,-2 2 1 15,6 0 0-15,-4 3 1 16,17-5-7-16,-6 5 1 15,16-5 4-15,-8 2 1 16,8 0-3-16,-5 1 1 16,-3-1-1-16,-5 2 1 15,-3-1-2-15,-5 1 0 16,-3 1-4-16,-3 0 0 0,-2-1-7 16,0 3 1-16</inkml:trace>
  <inkml:trace contextRef="#ctx0" brushRef="#br0" timeOffset="-193203.779">14462 8737 24 0,'-5'-3'12'0,"-3"8"-9"15,8-5 12-15,-3 10-15 16,1-3 1-16,-4 4 0 0,4-1 1 16,-1 6-3-16,0-2 1 15,-5 5 1-15,3-5 0 16,-3 5 0-16,0-2 0 16,3 4-1-16,0-2 1 15,5-17-1-15,0 0 0 16,5 3 0-16,-2-3 1 15,2 12-1-15,0-4 0 16,6-10 0-16,-3 0 1 16,8 0-1-16,-6 0 1 15,9 2-3-15,-3 1 1 16,5-1-7-16,-5-2 1 0</inkml:trace>
  <inkml:trace contextRef="#ctx0" brushRef="#br0" timeOffset="-192408.255">15391 8624 24 0,'-3'-5'12'0,"1"22"-10"0,2-15 15 15,-3 12-17-15,0-2 0 16,-2 9 0-16,0-4 1 16,-3 13-1-16,2-6 1 15,1 6 0-15,0-6 0 16,0-8 0-16,2-2 1 15,3 15-2-15,0-8 1 16,5-12-1-16,0-2 1 16,3 12 0-16,-2 0 0 15,4-14 0-15,-2-1 0 16,3 1 0-16,-3-3 1 0,5-2-2 16,-2 0 0-16,4-4-6 15,-1-1 0-15,12 12-3 16,-5 0 0-16</inkml:trace>
  <inkml:trace contextRef="#ctx0" brushRef="#br0" timeOffset="-192092.913">15663 8920 20 0,'0'-9'10'0,"6"25"-12"15,-4-13 15-15,4-10-13 16,-1 2 0-16,0-4 1 16,0 1 1-16,1-1-1 15,-4 2 1-15,4 0 1 0,-4 2 1 32,-2 12 0-32,0-2 1 15,0 2-1-15,0 0 0 16,3 3-1-16,0-3 1 15,-3 9-2-15,0-2 0 16,-3 5-3-16,0-3 1 16,3 1-8-16,0-5 1 15,6 16-3-15,-1-7 0 16</inkml:trace>
  <inkml:trace contextRef="#ctx0" brushRef="#br0" timeOffset="-191386.105">16089 8894 24 0,'-2'-11'12'0,"10"18"-10"0,-6-7 19 16,4-5-21-16,-1 3 1 15,8-3 1-15,-2 0 1 16,7 1-5-16,-2-1 0 15,11-5-5-15,-6 1 0 16</inkml:trace>
  <inkml:trace contextRef="#ctx0" brushRef="#br0" timeOffset="-190786.839">16523 8589 34 0,'0'7'17'0,"-5"14"-16"15,5-16 28-15,-5 18-28 16,2-4 1-16,-2 9 0 16,2-4 1-16,-2 9-4 15,2-8 0-15,0 8 2 16,1-7 1-16,-1-14-1 15,3-3 0-15,0-2 0 16,0-2 0-16,-2 0-1 16,2 0 1-16,0-1-1 15,0-1 0-15,0-17-1 16,0 2 1-16,0-16-1 16,0 6 0-16,7-18 0 0,-1 7 0 15,2-2 0-15,-3 12 0 16,0-6 0-16,1 8 1 15,2 10 0-15,-3 1 0 16,5 12 0-16,-2-2 0 16,3 12 0-16,-3-2 0 15,2 11 0-15,-2-5 1 16,3 5-1-16,-3-4 0 16,5 6 0-16,-2-6 1 15,2-1-1-15,-2-2 0 16,2-4 0-16,-3-3 1 0,4-12-1 15,-4 3 0-15,9-10 0 16,-6 3 0-16,8-12 0 16,-2 4 0-16,-1-6 0 15,-5 6 1-15,-2-9-1 16,-3 5 1-16,2-5-2 16,-2 5 0-16,0-5-5 15,-2 5 1-15,2 5-7 16,-1 1 1-16</inkml:trace>
  <inkml:trace contextRef="#ctx0" brushRef="#br0" timeOffset="-190321.763">17039 8633 25 0,'-2'-11'12'0,"-4"13"-5"0,6-2 16 16,-8 2-21-16,3 1 0 15,-8 4 1-15,2-3 0 16,-5 11-4-16,3-4 1 0,0 6 2 15,2-3 1 1,1 12-2-16,2-10 1 0,2 8-1 16,1-5 0-16,3 2 0 15,2-2 0-15,2-8-1 16,1-1 0-16,5-1 0 16,0 0 0-16,2-9 0 15,1 0 1-15,2-9-1 16,-2 2 0-16,-1-12 1 15,-2 5 0-15,3-2-1 16,-3 4 1-16,0-7-2 16,-3 5 0-16,3-5-4 15,-3 5 0-15,3-5-6 16,-3 5 1-16,3 7-2 16,-2 2 1-16</inkml:trace>
  <inkml:trace contextRef="#ctx0" brushRef="#br0" timeOffset="-189961.245">17161 8650 25 0,'5'0'12'0,"0"21"-7"0,-2-16 24 16,-3 4-27-16,0-2 0 15,-3 3 1-15,1-3 1 16,2 11-5-16,0-6 0 15,0 7 3-15,0-5 0 0,2 5-2 16,-2-5 1-16,6-2-1 16,-4-3 1-16,4-2-1 15,-4-2 1-15,1-7-1 16,-3 2 1-16,8-12-1 16,-3 2 0-16,6-6 0 15,-6 4 0-15,3 0 0 16,-3 3 0-16,6-5-1 15,-3 2 1-15,2-4-2 16,-2-1 0-16,0 6-2 16,0 1 0-16,0 1-2 15,0 2 0-15,0 0-5 16,0 2 1-16</inkml:trace>
  <inkml:trace contextRef="#ctx0" brushRef="#br0" timeOffset="-189061.089">17439 8725 31 0,'2'-9'15'0,"4"6"-11"16,-6 3 26-16,5-4-27 15,0 1 0-15,1 3 3 16,-1 0 0-16,0 7-7 16,0-2 1-16,1 0 5 15,-4-1 0-15,1 3-2 16,0 1 1-16,-1 3-2 16,1-1 1-16,0 1-2 15,-1-1 1-15,1 2-2 16,-1-3 0-16,1-2 0 15,0-2 0-15,-1-3 0 0,-2-2 0 16,3-5-1-16,0 1 0 16,2-8-2-16,-2 3 1 15,2-1 0-15,0 1 0 16,6-5-1-16,-3 2 1 16,2-2-1-16,-2 2 1 15,3-4 1-15,-3 4 0 16,2 7 0-16,1 0 0 15,-3 12 1-15,-3-2 0 16,3 0 0-16,0 0 0 0,-3 2 1 16,-2 0 0-16,2-3 0 15,1 1 0 1,-4 0 0-16,1-1 0 0,0 1-1 16,-3-2 1-16,0-3-1 15,0 0 1-15,5-3-1 16,0 1 0-16,3-15-2 15,-3 1 1-15,3-3-1 16,-2 5 1-16,2 2-1 16,-3 3 1-16,3 2-1 15,0 2 1-15,2-2 0 16,-2 0 0-16,3 7 1 16,-3 0 0-16,0 5 0 15,0-1 0-15,0 10 1 16,-3-2 0-1,5 2 1-15,1-2 0 16,5 0 0-16,-6-3 0 16,9 1-1-16,-3-6 1 15,8-6-5-15,-6 0 0 16,17-12-9-16,-9 4 1 16,11-4-2-16,-8 5 0 15</inkml:trace>
  <inkml:trace contextRef="#ctx0" brushRef="#br0" timeOffset="-147879.348">9475 10985 27 0,'2'12'13'0,"-4"-19"-4"0,2 7 13 16,2 7-20-16,1-2 1 16,0 28 1-16,-1-8 0 0,-2 13-5 15,0-7 1-15,0 18 3 16,0-14 0-16,0 5-2 16,0-9 1-16,3 7-1 15,-3-8 0-15,3-4-1 16,-3-3 1-16,0-4-1 15,0-5 1-15,-3-14-1 16,0 0 1-16,1-14 0 16,-1 3 0-16,3-36-1 15,0 14 0-15,8-31 0 16,-3 17 0-16,11-28-1 16,-5 18 1-16,13-6-1 15,-6 16 0-15,9-3 0 16,-6 13 1-16,0 11-1 15,-3 7 1-15,-2 12 0 0,-5 2 0 16,-3 12 0-16,0 0 1 16,-8 19-1-16,0-5 1 15,-11 8-1-15,6-8 1 16,-8 14-1-16,2-9 1 16,-8 9-1-16,4-6 0 15,-4-1 0-15,6-5 0 16,0 1 0-16,2-5 0 15,3-3-1-15,3-4 1 16,5 2 0-16,0-2 1 16,10-1-2-16,1-1 1 15,8 2 0-15,-4-3 1 16,9 3-1-16,-5-3 1 0,7 3 0 16,-2-3 0-16,5 3-3 15,-8-2 1-15,3-1-5 16,-5 0 0-16,-1-2-6 15,-5 0 0-15,6-2-1 16,-6-2 0-16</inkml:trace>
  <inkml:trace contextRef="#ctx0" brushRef="#br0" timeOffset="-146919.299">10028 10797 22 0,'-19'-7'11'0,"3"12"-7"15,14-5 21-15,-6 4-21 16,2-1 0-16,-1 18 3 15,-1-5 1-15,0 15-10 16,2-5 0-16,6 11 6 16,0-4 1-1,11 29-2-15,-3-18 1 16,2 8-5-16,-2-12 1 16,6 2-6-16,-4-11 1 15,6-1-7-15,-5-6 1 16</inkml:trace>
  <inkml:trace contextRef="#ctx0" brushRef="#br0" timeOffset="-146303.202">10229 11013 28 0,'0'29'14'0,"8"-20"-8"16,-6-7 18-16,4 5-22 15,-4-2 0-15,4 9 1 16,-4-2 1-16,6 12-5 15,-3-6 1-15,3-1 2 16,-2-5 1-16,-4 4-2 16,1-4 1-16,2-3-1 15,-2-2 0-15,5-9-1 0,-3 0 1 16,3-13 0-16,-3 4 0 16,3-18-1-16,0 11 1 15,-2-3-1-15,-1 4 1 16,0-6-1-16,-2 4 0 15,-1 9 0-15,1 3 0 16,0 7 0-16,-3 0 0 16,5 10 1-16,0-3 0 15,3 9 0-15,-2-2 0 16,1 0 0-16,1-2 0 16,3 7 0-16,-3-5 0 0,3-2-2 15,-1-3 1-15,1-4 0 16,-3 0 1-16,2-5-1 15,-2 0 1-15,3-19-1 16,-3 5 1-16,0-10-1 16,-3 5 1-16,3 1-1 15,-3 3 0-15,0-6-4 16,1 5 0-16,-1-3-7 16,-2 5 1-16,7 0-4 15,-2 2 1-15</inkml:trace>
  <inkml:trace contextRef="#ctx0" brushRef="#br0" timeOffset="-146017.887">10681 10637 34 0,'3'17'17'0,"10"-10"-14"0,-8-7 31 15,1 14-32-15,-4-2 0 16,6 16 3-16,-2-5 1 16,2 13-7-16,-3-8 0 15,0 9 4-15,0-6 1 16,-2 9-2-16,0-7 1 0,-6 7-2 16,3-10 1-1,-5 13-5-15,2-10 0 0,-2 0-7 16,2-8 1-16,6 4-6 15,-3-8 1-15</inkml:trace>
  <inkml:trace contextRef="#ctx0" brushRef="#br0" timeOffset="-145821.75">11107 10882 29 0,'13'-12'14'0,"-7"5"-15"15,-6 7 20-15,8-5-25 16,0 3 1-16,5 0-10 0,-3-1 1 16</inkml:trace>
  <inkml:trace contextRef="#ctx0" brushRef="#br0" timeOffset="-145627.643">11115 11006 36 0,'-13'12'18'0,"16"-10"-19"0,-3-2 32 16,5 0-31-16,0 0 1 0,8-2-1 15,-2 0 1-15,13-8-2 16,-6 3 0-16,11 3-4 15,-7-1 1-15,4-4-7 16,-5 1 1-16</inkml:trace>
  <inkml:trace contextRef="#ctx0" brushRef="#br0" timeOffset="-144637.315">11957 10858 31 0,'-3'-4'15'0,"6"13"-5"0,-3-9 22 16,2 12-29-16,1-3 0 16,2 12 2-16,0-4 1 15,6 2-7-15,-3-3 0 16,8 8 4-16,-6-6 1 16,6 1-2-16,-5-2 1 15,2-1-2-15,-2-4 0 16,2-10 0-16,-3 1 0 15,4-11-1-15,-4 4 1 0,1-15-1 16,-3 2 1-16,2-15-1 16,-2 6 0-16,6-5 0 15,-4 8 0-15,3 6 0 16,-2 3 0-16,0 9 0 16,-4 1 0-16,4 8 0 15,-3 1 0-15,3 7 0 16,-1-3 0-16,6 8 0 15,-5-6 0-15,-1-1 0 16,1-3 1-16,-1 5-1 16,1-5 0-16,-3 9 0 15,0-4 0-15,-3-12 0 16,-2 0 0-16,2-5 0 16,0 1 0-16,1-13 0 0,-1 3 1 15,3-12-3-15,0 7 0 16,2-4-7-16,-2 4 1 15,6 0-7-15,-4 5 0 16</inkml:trace>
  <inkml:trace contextRef="#ctx0" brushRef="#br0" timeOffset="-143225.474">12576 11075 27 0,'-3'0'13'0,"8"-12"-9"0,-2 7 14 16,5 0-18-16,-3 1 0 15,6-8 0-15,-3 3 0 16,5 4 0-16,-2 0 0 0,-1-7 1 16,-2 3 1-16,3 2 0 15,-3 0 1-15,-3 7 0 16,0 0 1-16,0-2 0 16,3-1 1-16,0 13-2 15,-2-1 0-15,2 7-1 16,-3-4 0-16,0 12-2 15,-2-5 1-15,2-1-4 16,-2-4 0-16,-3 1-8 16,0-4 1-16,8-4-2 15,-3-2 0-15</inkml:trace>
  <inkml:trace contextRef="#ctx0" brushRef="#br0" timeOffset="-142849.715">12734 10552 34 0,'6'-4'17'0,"-1"-3"-21"0,-5 7 32 16,5-3-28-16,1 3 0 15,-1 0 0-15,-2 0 1 16,-1 3-1-16,1-1 1 0,-1 5-1 16,-2-2 1-16,3 9-1 15,-3-2 1-15,-3 7-1 16,1-5 1-16,-3 9-1 16,-1-4 0-16,-2 7 0 15,0-5 0-15,3-2 0 16,2-3 1-16,3-2-1 15,0-2 1-15,8-5-2 16,-2 0 0-16,2-2-6 16,0 0 0-16,10-8-3 15,-2 1 0-15</inkml:trace>
  <inkml:trace contextRef="#ctx0" brushRef="#br0" timeOffset="-142452.895">13137 10877 26 0,'2'-7'13'0,"17"5"-8"15,-14-1 20-15,3 1-25 16,-3 0 1-16,11-3 1 15,-3 3 0-15,11-3-3 16,-3 2 1-16,6-1-1 16,-6-1 1-16,3 3-5 15,-6-1 0-15,-2 1-4 16,-3 0 0-16</inkml:trace>
  <inkml:trace contextRef="#ctx0" brushRef="#br0" timeOffset="-142232.185">13303 10708 39 0,'-8'7'19'0,"3"16"-19"0,5-18 36 15,-3 11-35-15,1-4 0 16,-1 2 0-16,0-2 1 15,-2 9-2-15,3-4 0 16,-1 4-4-16,0-2 1 16,3-1-10-16,0-1 1 15</inkml:trace>
  <inkml:trace contextRef="#ctx0" brushRef="#br0" timeOffset="-141617.567">13695 10941 38 0,'-8'0'19'0,"13"-5"-19"16,-5 5 27-16,8-5-27 15,-3 0 0-15,9 1-15 16,-4-1 1-16,9-2 11 0,-6 2 0 16</inkml:trace>
  <inkml:trace contextRef="#ctx0" brushRef="#br0" timeOffset="-141484.585">13877 10875 27 0,'-13'2'13'0,"21"-2"-13"0,-8 0 21 15,8 0-21-15,-3 0 0 16,6-2-10-16,0-1 0 16,4 1 7-16,-1 2 1 15</inkml:trace>
  <inkml:trace contextRef="#ctx0" brushRef="#br0" timeOffset="-141331.699">14129 10823 38 0,'0'2'19'0,"13"1"-22"16,-10-3 38-16,5 0-35 16,0 0 0-16,2 0-6 15,1 0 1-15,2 0-3 16,0 0 0-16</inkml:trace>
  <inkml:trace contextRef="#ctx0" brushRef="#br0" timeOffset="-140506.406">14909 10480 38 0,'3'7'19'0,"2"18"-15"15,-2-20 29 1,13 26-29 0,-3-8 0-16,8 10 1 15,-5-7 0-15,3 9-7 0,-4-6 0 16,7-4 4-16,-7-1 1 16,7-8-3-16,-7-1 1 15,7-4-1-15,-6-1 1 16,5-22-1-16,-5 3 1 15,-1-24-1-15,-4 7 0 16,0-14 0-16,-3 7 0 16,-3-2 0-16,0 6 0 15,0 8 0-15,-2 5 0 16,0 6 0-16,-1 3 0 16,4 12 0-16,-4-3 0 0,6 8 0 15,-2-3 0-15,7 12 0 16,-3-5 1-16,6 12-1 15,-3-5 0-15,9-5 0 16,-9-2 1-16,3-7 0 16,-3-2 0-16,3-10-1 15,-3 3 1-15,3-12-1 16,-5 2 1-16,2-9-1 16,-3 5 1-16,4-15-1 15,-4 7 1-15,6-4-3 16,-3 5 0-16,0-3-7 15,-2 7 0-15,2 7-7 16,-2 3 1-16</inkml:trace>
  <inkml:trace contextRef="#ctx0" brushRef="#br0" timeOffset="-139952.513">15774 10560 42 0,'-7'-5'21'0,"-12"12"-21"0,16-7 33 0,-5 7-30 16,0 0 1-16,-2 9 1 15,2-4 1-15,-3 5-8 16,3-3 1-16,3 2 5 16,0-2 0-16,2 5-2 15,1-5 0-15,2 0-2 16,0 1 1-16,8-8-1 16,-3 0 0-16,11-14-4 15,-6 2 0-15,6-16-2 16,-3 7 0-16,3-17-3 15,-3 7 1-15,3-13 0 16,-2 9 0-16,-1-5 4 16,-5 7 0-16,0 2 4 15,-3 8 1-15,-2 4 3 16,-3 3 0-16,-3 4 3 16,3 0 0-16,-5 15 1 0,2-3 0 15,0 9-2-15,1-2 0 16,-1 15-2-16,0-11 1 15,3 13-3-15,0-8 0 16,0 6-1-16,0-6 0 16,3 1-4-16,-3-5 1 15,3-3-8-15,-1-2 0 16,6-4-6-16,-2-3 0 16</inkml:trace>
  <inkml:trace contextRef="#ctx0" brushRef="#br0" timeOffset="-139561.942">15936 10183 31 0,'-8'-9'15'0,"19"6"-11"16,-11 3 20-16,7-4-24 15,1 1 1-15,3-1-1 16,-3-1 1-16,0 3-2 16,0-1 1-16,-6 8 0 15,1 0 1-15,-3 4-1 16,0-2 0-16,-5 7 0 16,2-4 1-16,-2 6-1 0,2-4 0 15,1 2 0-15,-1-2 0 16,0 2 1-16,1 0 0 15,-1-2 0-15,3-3 0 16,5 1 0-16,1-1 0 16,4-4 0-16,-2-1 1 15,5-6-3-15,-2 0 0 16,-1-1-8-16,1 1 1 16,8-3-3-16,-6 1 1 15</inkml:trace>
  <inkml:trace contextRef="#ctx0" brushRef="#br0" timeOffset="-125401.941">11388 11806 34 0,'13'-2'17'0,"8"4"-11"0,-16-2 17 15,11-5-23-15,-3 1 1 16,9-3 0-16,-6 2 0 16,10-7-5-16,-5 3 1 15,11-3-6-15,-8 3 0 16,-3 6-1-16,-5 1 0 15</inkml:trace>
  <inkml:trace contextRef="#ctx0" brushRef="#br0" timeOffset="-125235.536">11499 11938 29 0,'0'14'14'0,"18"-17"-16"0,-12 1 28 0,4 0-26 16,1-1 1-16,10-6-1 15,-3 2 1-15,12-5-5 16,-7 3 0-16,4-1-4 16,-6 3 0-16</inkml:trace>
  <inkml:trace contextRef="#ctx0" brushRef="#br0" timeOffset="-122983.8">12126 11571 30 0,'-3'19'15'0,"1"14"-7"0,2-29 16 15,2 20-21-15,-2-5 1 16,3 14 0-16,0-8 1 16,-1 20-6-16,1-10 0 15,-3 15 4-15,0-13 0 0,0 1-2 16,0-7 1-16,-3 2-4 15,1-8 0-15,-1-1-7 16,0-3 1-16,6-12-5 16,-3 1 1-16</inkml:trace>
  <inkml:trace contextRef="#ctx0" brushRef="#br0" timeOffset="-122733.024">12295 11456 31 0,'-8'9'15'0,"11"17"-9"15,0-21 25-15,-1 25-28 16,1-6 0-16,-1 16 2 0,1-7 0 16,2 4-7-16,-2-6 1 15,2 18 4-15,3-11 0 16,-2 4-2-16,-4-7 0 31,-2 12-9-31,0-9 1 16,6-3-6-16,-1-9 1 15</inkml:trace>
  <inkml:trace contextRef="#ctx0" brushRef="#br0" timeOffset="-121741.498">12618 11660 34 0,'-5'3'17'0,"18"1"-14"16,-10-4 24-16,5 12-25 15,-1-3 0-15,7 10 1 16,-4-2 1-16,3 6-5 16,-2-4 1-16,5 0 3 15,-5-5 0-15,2 7-1 16,-3-4 1-16,-2 1-1 0,0-6 0 16,0 2-1-1,-3-2 0-15,1-7-1 0,-1-3 1 16,0-11-1-16,1 2 1 15,-1-5-1-15,0 2 1 16,3-13-1-16,-3 6 0 16,3-6 0-16,-2 4 0 15,-1 0 0-15,0 5 0 16,1 5 0-16,-1 2 0 16,0 11-1-16,0 1 1 15,1 9 0-15,-1-2 0 16,3 2-1-16,-3-4 1 15,6 6 0-15,-3-4 0 0,2 4 0 16,-2 1 0-16,3-10 0 16,-3-3 1-16,2-4-1 15,-2 0 0-15,3-9 0 16,-3 2 1-16,5-5-1 16,-2 5 1-16,2-16-1 15,-3 4 1-15,6-9-1 16,-5 6 1-16,-1-3-4 15,-2 3 0-15,6-1-8 16,-6 4 1-16,2 12-4 16,1 2 0-16</inkml:trace>
  <inkml:trace contextRef="#ctx0" brushRef="#br0" timeOffset="-121395.107">13242 11392 35 0,'-23'5'17'0,"23"4"-11"0,0-6 29 0,2 13-33 15,-2-2 1 1,6 10 1-16,-1-6 0 0,0 18-5 16,-2-8 0-16,2 10 3 15,-2-10 1-15,2 14-2 16,-2-11 1-16,-1-5-2 16,-2-8 1-16,0 8-3 15,0-7 1-15,0-5-7 16,0-2 0-16,6-12-7 15,-4 0 1-15</inkml:trace>
  <inkml:trace contextRef="#ctx0" brushRef="#br0" timeOffset="-121125.127">13396 11324 28 0,'-3'-2'14'0,"9"20"-6"0,-4-15 17 15,1 8-23-15,-1-1 1 16,4 16 3-16,-1-5 0 16,8 12-7-16,-2-7 1 15,-6 14 5-15,3-10 0 16,-3 13-2-16,1-10 1 16,-1 11-2-16,0-11 1 15,3-2-3-15,-3-5 1 16,3 4-3-16,-2-6 1 15,2-3-7-15,-3-2 0 0,6-5-7 16,-4-2 1-16</inkml:trace>
  <inkml:trace contextRef="#ctx0" brushRef="#br0" timeOffset="-119625.151">13766 11801 22 0,'-10'3'11'0,"20"-10"-4"16,-7 4 9-16,8-1-15 15,-4 1 1-15,15-2 1 16,-4 1 1-16,3 1-5 16,-5 1 1-16,0 4 2 15,-3-2 0-15,-5 7-1 16,0 1 1-16,-8-1-2 15,0-3 1-15,-2 8-1 16,-1-3 1-16,-2 8-1 0,-1-3 1 16,-2 5-1-16,0-5 1 31,3 7 0-31,2-2 0 16,9-5-1-16,-4-2 1 15,9-3 0-15,0-2 0 16,4-7-4-16,-1 0 1 15,4-7-7-15,-2 3 0 16,8-6-1-16,-6 3 0 16</inkml:trace>
  <inkml:trace contextRef="#ctx0" brushRef="#br0" timeOffset="-118947.67">13758 11244 26 0,'-8'-12'13'0,"16"0"-10"0,-5 8 25 0,5-6-26 16,-3 3 1-16,6 0 0 15,-1 2 0-15,4 1-4 16,-4-1 0-16,6 7 3 16,-5 1 0-16,-1 1-1 15,-2 1 1-15,-3 5-2 16,-2-3 1-16,-8 7-1 16,2-2 0-16,-2 6 0 15,0-1 1-15,-3 4-2 16,2-5 1-16,4 3 0 15,-1-5 0-15,3-4 0 16,0-1 1-16,8-2-1 16,0-2 0-16,8 0-1 15,-3-3 0-15,8 0-4 0,-5 1 0 16,5-3-6-16,-2 0 1 16</inkml:trace>
  <inkml:trace contextRef="#ctx0" brushRef="#br0" timeOffset="-117717.147">14748 11559 25 0,'-3'0'12'0,"14"2"-4"16,-11-2 15-16,10 0-21 15,-2 0 1-15,8 0 2 16,-3 0 0-16,17-7-6 0,-7 0 1 16,20 0 3-16,-12 3 1 15,25-6-2-15,-16 3 0 16,5 0-1-16,-11 0 1 15,-2-2-2-15,-8 2 1 16,-1 2-4-16,-4 0 1 16,-3 3-6-16,-3 2 0 15,0 0-4-15,-2 0 0 16</inkml:trace>
  <inkml:trace contextRef="#ctx0" brushRef="#br0" timeOffset="-117312.116">14851 11392 35 0,'-3'5'17'0,"-2"2"-19"15,5-7 30-15,-3 7-28 16,3 0 1-16,-5 9 0 16,0-1 0-16,-6 3-2 15,3-4 1-15,-7 8 0 16,4-6 1-16,-5 5-1 16,5-4 0-16,1 2 0 0,2-5 0 15,3 2 0-15,-1 1 0 16,12-3 1-16,-4-5 0 15,12 3-1-15,-4-3 1 16,6-2 0-16,-3 0 1 16,0-2-1-16,-2 0 0 15,5-3-4-15,-3 0 1 16,11-2-9-16,-6 0 1 16,9 3-1-16,-6-3 0 0</inkml:trace>
  <inkml:trace contextRef="#ctx0" brushRef="#br0" timeOffset="-116697.138">15946 11079 26 0,'0'-4'13'0,"6"13"-11"0,-4-7 24 0,-4 10-26 16,2-2 1-16,-3 13 0 15,0-4 1-15,-2 23-3 16,0-11 1-16,0 6 1 16,-1-6 0-16,4 11 0 15,-1-9 0-15,-2 7-1 16,2-9 1-16,3 4 1 16,0-9 1-16,8-3-1 15,0-4 1-15,3 0 1 16,-4-5 0-16,7-7-1 15,-4-2 0-15,9-3-1 16,-6-2 1-16,3-4-4 16,-3 1 1-16,8-4-7 15,-5 2 0-15,11-2-6 16,-6 3 0-16</inkml:trace>
  <inkml:trace contextRef="#ctx0" brushRef="#br0" timeOffset="-116365.342">16245 11392 24 0,'6'-12'12'0,"12"10"-9"0,-12 2 13 16,1 2-16-16,1 1 1 15,0-1 1-15,0 0 0 0,-5 10-2 16,0-5 1-16,-6 7 1 15,3-2 1-15,-8 7-1 16,3-5 0-16,-6 10 0 16,3-8 1-16,-2 5-2 15,2-4 1-15,2 1-1 16,1-3 0-16,5 1 0 16,0-2 1-16,5-4-1 15,1-1 0-15,4-4-1 16,-2-1 1-16,11-8-3 15,-3 1 0-15,10-8-7 16,-5 3 1-16,8-3-3 16,-5 1 1-16</inkml:trace>
  <inkml:trace contextRef="#ctx0" brushRef="#br0" timeOffset="-115540.985">16896 11166 31 0,'0'7'15'0,"0"15"-12"16,0-18 27-16,0 8-28 0,0-3 0 15,0 10 2-15,0-5 1 16,0 10-5-16,0-5 0 16,0 2 3-16,0-5 1 15,0 1-1-15,0-3 0 16,3 0-1-16,-3-2 0 16,0-3-2-16,0-4 1 15,0-8-1-15,0 1 1 16,0-10-1-16,0 5 1 15,3-16-1-15,-3 4 0 0,8-7 0 16,-3 5 0-16,5 0-1 16,-2 4 1-16,3-1 0 15,-3 3 0-15,2 6-1 16,-2 2 1-16,3 5-1 16,-3-1 1-16,2 8 0 15,-2 0 0-15,0 2-1 16,-2-3 1-16,-1 13 0 15,0-5 0-15,1 6 0 16,-4-3 0-16,3 6 0 16,-2-5 0-16,2-2 0 15,1-2 0-15,2-3-1 16,-3-1 1-16,3 1-5 16,-3-2 0-16,6-5-7 15,-1 1 1-15,11-6-3 16,-5 3 1-16</inkml:trace>
  <inkml:trace contextRef="#ctx0" brushRef="#br0" timeOffset="-115150.693">17317 11147 29 0,'-5'10'14'0,"-6"13"-13"0,8-20 25 15,-2 6-25-15,0 1 1 0,-6 4 2 16,3-3 1-16,0 8-6 16,3-5 0-16,0 8 3 15,0-6 1-15,5 3-1 16,0-5 0-16,7-2-1 16,-1-3 0-16,4 1-1 15,-2-3 1-15,3-5-1 16,-3 0 1-16,2-9-1 15,-2 3 0-15,3-8 0 16,-3 2 0-16,2-8 0 16,-2 3 1-16,0-3-1 15,-2 3 0-15,-4-3 0 16,1 4 0-16,-3-3-1 16,0 3 0-16,-3 2-4 15,1 3 0-15,2 2-6 16,0 0 0-16,5 0-1 0,0 2 0 15</inkml:trace>
  <inkml:trace contextRef="#ctx0" brushRef="#br0" timeOffset="-114625.101">17497 11155 34 0,'0'2'17'0,"-3"14"-22"16,3-13 35-16,0 6-29 16,0-2 0-16,0 5 1 15,0-3 0-15,0 8-2 16,0-5 0-16,0 6 2 16,0-4 0-16,0 5-1 15,0-2 1-15,0-3-1 16,0-2 1-16,0-3 0 15,0-2 0-15,0-7-1 16,0 0 1-16,3-9-1 0,0-1 1 16,2-9-1-16,-3 5 0 15,4-4-1-15,-4 3 0 16,4-6 0-16,-1 5 0 16,3-3 0-16,-3 5 0 15,8-3-2-15,-2 3 1 16,8 0-4-16,-4 5 1 15,1-1-5-15,-5 3 1 16,5 5-5-16,-3 0 1 0</inkml:trace>
  <inkml:trace contextRef="#ctx0" brushRef="#br0" timeOffset="-113829.492">17754 11124 34 0,'2'0'17'0,"-4"16"-12"0,2-13 29 16,-3 9-31-16,0-3 1 16,1 7 1-16,-1-4 0 15,0 0-7-15,3-3 1 16,0 5 4-16,0-2 1 16,0-2-3-16,0-1 1 15,0-4-1-15,0-1 1 16,6-4-2-16,-6 0 1 15,8-7-1-15,-3 3 1 16,5-13-2-16,-2 5 0 16,3-6-1-16,0 4 1 15,-1-1-1-15,-2 1 1 0,0 7-1 16,0 3 1-16,0 4 0 16,-3 0 0-16,0 2 1 15,1 0 0-15,-1 8 0 16,0-1 1-16,-2 3-1 15,0-3 1-15,-1 5-1 16,-2-2 1-16,0 5-1 16,0-3 1-16,-2 0-1 15,2-2 1-15,0-5-1 16,0 0 1-16,2-7-1 16,-2 0 0-16,8-10 0 15,-3 1 0-15,6-5 0 16,-3 2 0-16,8-12-1 15,-6 6 0-15,6-1 1 16,0 5 0-16,3-5-1 16,-6 7 1-16,5 5-1 0,-4 0 1 15,2 2 0-15,-3 3 0 16,3 7-1-16,-6-3 1 16,1 14 0-16,-3-4 0 15,0 9 0-15,-3-6 0 16,0 3 0-16,-2-4 1 15,5 1-1-15,-3-4 1 16,8-4-1-16,-2 0 0 16,13-9-5-16,-6 0 0 15,14-5-7-15,-8 0 0 16,16-15-2-16,-9 6 0 0</inkml:trace>
  <inkml:trace contextRef="#ctx0" brushRef="#br0" timeOffset="-72528.005">8244 13323 33 0,'-2'2'16'0,"4"22"-6"16,1-19 17-16,2 16-25 15,1-5 0-15,4 15 2 16,-2-10 1-16,5 19-5 16,-2-10 0-16,-3 10 3 15,0-9 1-15,-8 2-2 0,0-5 1 16,0 3-2-16,0-8 0 16,-3 3-5-16,1-5 1 15,-1-2-6-15,3-5 1 16,-3-7-6-16,3-2 0 15</inkml:trace>
  <inkml:trace contextRef="#ctx0" brushRef="#br0" timeOffset="-72181.491">8353 13241 25 0,'8'-26'12'0,"8"0"-1"0,-11 16 15 0,6-1-23 16,-3 1 1-16,5 1 0 16,-3 2 1-16,9 9-6 15,-6 1 0-15,8 11 5 16,-5-3 0-16,-3 15-2 16,-2-7 0-16,-6 7 0 15,1-5 0-15,-6 10-1 16,0-8 0-16,-11 8-1 15,3-8 1-15,-5 3 0 16,2-2 0-16,-10-13-1 16,5-1 1-16,-5 2-1 15,2-3 0-15,4-4-2 16,1-3 1-16,6 3-7 0,0 0 0 16,14-5-6-16,-6 0 1 15</inkml:trace>
  <inkml:trace contextRef="#ctx0" brushRef="#br0" timeOffset="-71836.905">8668 13438 42 0,'2'-2'21'0,"9"-1"-23"16,-11 3 36-16,13-4-33 15,-2-1 0-15,10-2 1 16,-5 2 1-16,5-4-4 15,-5 4 1-15,2-2 1 16,-2 2 1-16,0 1-5 16,-3 1 1-16,6-1-10 15,-3-1 0-15,10 3-2 16,-5-1 1-16</inkml:trace>
  <inkml:trace contextRef="#ctx0" brushRef="#br0" timeOffset="-70877.218">9231 13215 27 0,'-5'-3'13'0,"2"15"-7"0,3-9 23 16,-2 11-27-16,2-3 0 16,-3 8 3-16,0-5 0 15,1 15-5-15,-1-8 0 0,1 9 4 16,-1-6 1-16,-2 9-2 15,2-10 0-15,0-11 0 16,1-3 0-16,-1 8-2 16,0-3 0-16,1-7 0 15,-1-2 0-15,0-3-1 16,1 0 1-16,-1-6-1 16,3 1 1-16,0 3-1 15,0 0 1-15,5-14-1 16,-2 3 0-16,2-13 0 15,1 5 0-15,4-9 0 16,-2 4 0-16,5 1-1 16,-2 4 1-16,5-9 0 15,-3 7 0-15,8-3 0 16,-5 5 0-16,5 3 0 16,-5 4 0-16,-3 5-1 0,-2 0 1 15,2 7 0-15,-2 0 0 16,-1 7 0-16,-2 0 0 15,0 10-1-15,-2-6 1 16,-1 4 0-16,-3-4 1 16,-2 6-1-16,0-3 0 15,3 7 0-15,0-5 0 16,-1 3 0-16,1-5 0 16,2 3 0-16,-2-3 0 15,5-2 0-15,-3-3 0 16,1-4-3-16,-1 0 0 0,-5-5-6 15,0 0 1-15,10-10-7 16,-2 3 1-16</inkml:trace>
  <inkml:trace contextRef="#ctx0" brushRef="#br0" timeOffset="-70457.231">9710 13111 32 0,'-10'3'16'0,"-9"13"-14"16,16-14 24-16,-4 8-24 16,-1-1 1-16,-6 10 0 0,4-2 1 15,-3 6-5-15,2-4 1 16,0 2 3-16,3-4 0 15,3 8-1-15,3-6 0 16,2 7-1-16,0-7 0 16,5 0 0-16,0-3 0 15,6-4 0-15,-3 0 0 16,2-10-1-16,1-2 0 16,-1-12 0-16,1 5 1 15,0-9-1-15,-4 2 0 16,4-5 0-16,-6 2 1 15,1-6-1-15,-4 4 0 16,-2-2-2-16,0 4 0 16,0-4-4-16,0 5 1 0,0 2-7 15,0 2 0-15,3 2-1 16,0 6 0-16</inkml:trace>
  <inkml:trace contextRef="#ctx0" brushRef="#br0" timeOffset="-69991.203">9827 13137 37 0,'0'14'18'0,"5"14"-24"0,-2-20 38 16,-3 6-30-16,0-5 0 16,0 10 2-16,0-5 0 15,-3 5-4-15,0-5 0 16,1 2 3-16,-1-4 1 16,3 2-1-16,0-2 0 15,-3-3-2-15,1-2 1 16,-1-7-2-16,0 0 1 0,3-7-1 15,0 0 1-15,0-2-1 16,0 2 1-16,0-10-1 16,0 3 0-16,3-4 0 15,0 3 0-15,2-3 0 16,0 3 0-16,6-6-1 16,-3 2 0-16,2-2-2 15,-2 5 0-15,-2 2-1 16,-1 2 0-16,3 0-3 15,0 3 1-15,2 2-6 16,-2 0 0-16,8 7 1 16,-3 0 0-16</inkml:trace>
  <inkml:trace contextRef="#ctx0" brushRef="#br0" timeOffset="-68986.087">10030 13114 40 0,'0'-3'20'0,"3"13"-23"0,-3-10 41 16,3 9-35-16,-1-2 1 0,1 5 1 16,0-3 1-16,-1 8-8 15,-2-1 1-15,0 5 4 16,0-4 1-16,-2-1-2 16,2-4 0-16,-3 2-1 15,0-2 0-15,1 0-1 16,2-3 1-16,0-4-1 15,0 0 1-15,0-5-2 16,0 0 1-16,5-12 0 16,-2 2 0-16,5-13 0 15,-3 4 0-15,8-14-1 16,-5 7 1-16,3-4-1 16,-3 9 0-16,2 6 0 15,1 4 1-15,2-1-1 16,-3 2 1-16,4 6-1 0,-4 1 1 15,1 6 0 1,-3-3 0-16,0 12 0 0,-3-3 1 16,3 5-1-16,-3-2 0 15,-2 4 0-15,-3-4 1 16,0 7-1-16,0 0 0 16,-3-5 0-16,1-2 1 15,-4 4-1-15,4-4 0 16,-4-3 0-16,4-2 1 15,-4 3-1-15,4-3 0 16,-1-3 0-16,1 1 0 16,-1 0 0-16,3-3 0 0,5 3 0 15,0-3 0-15,-5-2 0 16,0 0 0-16,6-7 0 16,-4 2 0-16,4-4 0 15,-1 2 0-15,3-5 0 16,-3 3 0-16,3-10 0 15,-3 5 0-15,1-3 0 16,-1 3 0-16,6-16-1 16,-3 9 1-16,-1-3 0 15,-1 5 0-15,2 3-1 16,-3 2 1-16,3 2-1 16,-3 2 1-16,3 6 0 15,-3-1 0-15,3 7 0 16,0-2 0-16,0 5 0 15,0 0 0-15,-2 9 0 0,-1-2 1 16,0 11-1-16,-2-4 1 16,2 2-1-16,-2-4 1 15,-1 4-1-15,1 0 0 16,0-2 0-16,-1-5 1 16,4 0-1-16,-1-5 0 15,3-4 0-15,0 0 0 16,5-5-4-16,-2 0 0 15,4-7-5-15,-4 2 0 16,5-2-6-16,-3 2 0 16,8-13 0-16,-5 3 0 0</inkml:trace>
  <inkml:trace contextRef="#ctx0" brushRef="#br0" timeOffset="-62364.281">10856 13081 29 0,'-8'0'14'0,"11"-3"-6"16,-3 3 14-16,0 0-22 15,0 0 0-15,5 3-6 16,-2-1 1-16,2-4-2 16,-3-1 1-16</inkml:trace>
  <inkml:trace contextRef="#ctx0" brushRef="#br0" timeOffset="-62198.469">10856 13295 29 0,'-5'26'14'0,"7"-26"-11"0,-2 0 20 16,3 0-23-16,0 0 0 15,2 2-6-15,-3 0 0 16,6 3 0-16,-2-3 1 16</inkml:trace>
  <inkml:trace contextRef="#ctx0" brushRef="#br0" timeOffset="-61281.054">11655 12798 29 0,'-11'-2'14'0,"11"12"-11"0,0-10 22 16,-2 21-23-16,2-5 0 15,0 17 1-15,0-7 0 16,5 9-4-16,-2-7 1 16,2 29 2-16,-2-15 1 15,-3 5-2-15,0-11 1 16,-3 4-1-16,0-12 0 16,1 2-4-16,-1-4 0 0,-2-9-7 15,2-3 0-15,3-12-1 16,0 0 0-16</inkml:trace>
  <inkml:trace contextRef="#ctx0" brushRef="#br0" timeOffset="-60998.339">11806 12653 24 0,'5'-5'12'0,"3"7"-7"16,-8-2 21-16,8 19-23 15,-3-5 0-15,3 22 1 16,-3-6 1-16,1 15-6 16,-1-10 0-16,0 17 4 15,1-12 1-15,-1 2-2 16,0-11 1-16,-2 16-2 0,-1-12 1 16,-4 17-1-16,-1-12 0 15,-2 2-2-15,2-11 1 16,1-3-4-16,-1-5 1 15,3-4-7-15,0-5 1 16,3-7-3-16,-1 0 0 16</inkml:trace>
  <inkml:trace contextRef="#ctx0" brushRef="#br0" timeOffset="-60262.85">12097 13013 25 0,'-13'-12'12'0,"15"21"-5"0,-2-6 20 16,3 6-26-16,-1-2 1 15,9 5 2-15,-3-3 0 16,3-4-5-16,-3 0 1 15,2 6 3-15,-2-1 1 16,0 9-1-16,-3-5 1 16,1 16-1-16,-4-6 0 15,3-15-1-15,-2 1 0 16,2-3-1-16,-2-3 1 16,5-11-2-16,-3-2 1 0,3-12-1 15,-2 4 1-15,1 1-1 16,-1 4 0-16,2-7 0 15,-3 3 0-15,3 2 0 16,-3 2 0-16,3 7 0 16,-3 3 0-16,6 6 0 15,-3 1 0-15,0 7-1 16,-3-3 1-16,6-4 0 16,-3 0 0-16,5 2 0 15,-5-2 0-15,0 11-1 16,-3-2 1-16,3-2 0 15,-3-3 0-15,3 5 0 16,0-2 0-16,0-17 0 16,0 3 0-16,0-12 0 15,0 2 0-15,0 0 0 16,-3 3 1-16,3-12-1 0,0 4 1 16,0-1-3-16,-3 3 0 15,1 1-4-15,-1 5 0 16,0 2-7-16,0 0 0 15,9 5-1-15,-4-1 0 16</inkml:trace>
  <inkml:trace contextRef="#ctx0" brushRef="#br0" timeOffset="-59645.875">12769 12653 41 0,'-5'44'20'0,"12"8"-28"0,-4-42 44 0,0 18-35 16,-1-7 0-16,1 14 4 16,0-7 0-16,-1 15-6 15,-2-10 1-15,0-3 3 16,0-9 0-16,3 10-1 16,0-8 1-16,-1-6-6 15,-2-5 0-15,3-1-6 16,0-1 1-16,2-10-6 15,-3 0 1-15</inkml:trace>
  <inkml:trace contextRef="#ctx0" brushRef="#br0" timeOffset="-59402.409">12925 12641 28 0,'-3'14'14'0,"9"0"-7"0,-4-12 19 15,3 15-24-15,1-3 0 16,2 19 1-16,0-5 1 16,0 7-4-16,-3-6 0 15,3 13 2-15,-3-9 1 16,0 7-1-16,1-7 1 16,-1-3-1-16,-2-6 0 15,-1 2-7-15,1-5 1 16,8-2-8-16,-4-5 0 0</inkml:trace>
  <inkml:trace contextRef="#ctx0" brushRef="#br0" timeOffset="-58864.971">13229 13081 24 0,'-13'9'12'0,"13"15"-2"0,0-20 11 0,3 3-19 15,-1 0 0-15,1 8 2 16,0-4 0-16,-3 22-5 16,0-9 1-16,-3 2 2 15,3-8 1-15,-3 6-2 16,3-5 1-16,0 0-4 15,0-5 1-15,0-5-5 16,0-2 0-16,0-4-5 16,0-3 0-16</inkml:trace>
  <inkml:trace contextRef="#ctx0" brushRef="#br0" timeOffset="-58595.865">13261 12956 21 0,'8'-19'10'0,"5"10"-6"0,-8 6 12 16,9 1-15-16,-4 2 1 16,3 5 2-16,-2 0 0 15,2 6-4-15,-2-1 0 16,-1 9 3-16,-2-5 0 16,-2 7 0-16,-4-5 1 15,-4-4-2-15,-1-3 1 16,-8 8-1-16,3-3 0 15,-7 7-1-15,4-4 1 16,-2-3-4-16,2-2 0 16,3-5-8-16,0-3 0 0,8-1-1 15,0-1 0-15</inkml:trace>
  <inkml:trace contextRef="#ctx0" brushRef="#br0" timeOffset="-57948.516">13203 12420 28 0,'-6'0'14'0,"4"9"-11"16,2-6 26-16,0 6-28 15,0-2 1-15,0 7 1 16,0-4 0-16,0 11-3 16,0-5 0-16,-3 10 3 15,3-7 0-15,-3 0 0 0,3-5 0 16,0 2-1-16,0-4 0 15,0 5-1-15,0-6 1 16,0-1-5-16,0-3 1 16,0-7-5-16,0 0 1 15,0-10-6-15,0 3 1 16,3-12-2-16,0 5 1 16</inkml:trace>
  <inkml:trace contextRef="#ctx0" brushRef="#br0" timeOffset="-57650.417">13229 12378 17 0,'5'-17'8'0,"3"-6"-5"0,-5 15 14 16,8-6-15-16,-3 3 1 0,5-4 2 15,-3 4 0-15,6 1-6 16,-3 3 1-16,3 7 4 16,-5 0 0-16,2 10-1 15,-2-3 0-15,-3 7-1 16,0-5 0-16,-6 10-1 15,-2-5 1-15,-5 7-1 16,2-4 0-16,-10 6 0 16,5-4 0-16,-8-2-1 15,3-3 1-15,-5 2-1 16,4-2 0-16,1 3 0 16,3-5 0-16,2 2-4 15,0-5 0-15,5-2-6 16,0 0 1-16,11 0-2 15,-2 0 1-15</inkml:trace>
  <inkml:trace contextRef="#ctx0" brushRef="#br0" timeOffset="-57032.687">13843 12754 28 0,'3'-7'14'0,"13"0"-14"0,-11 2 28 0,5 3-27 15,-2-1 0-15,11-1 0 16,-6-1 1-16,6 3-2 16,-4-1 0-16,-1 1-2 15,-4 2 1-15,4-3-8 16,-4 1 0-16</inkml:trace>
  <inkml:trace contextRef="#ctx0" brushRef="#br0" timeOffset="-56823.942">13856 12909 25 0,'0'2'12'0,"27"1"-7"16,-22-3 13-16,16-3-17 15,-5 1 1-15,5 0 1 16,-2-1 0-16,5-4-4 0,-6 3 1 16,6-3 1-16,-6 2 0 15,6 0-9-15,-3 0 0 16,3 8-1-16,-5-3 0 16</inkml:trace>
  <inkml:trace contextRef="#ctx0" brushRef="#br0" timeOffset="-53491">13301 12935 22 0,'-6'5'11'0,"1"-3"-8"16,5-2 12-16,-3 2-14 16,1 1 0-16,-4 1 1 15,4 1 1-15,-3 7-4 16,2-5 1-16,-2 7 2 15,-1-2 0-15,-2 4-2 16,0-4 0-16,0-5-7 16,3 0 0-16</inkml:trace>
  <inkml:trace contextRef="#ctx0" brushRef="#br0" timeOffset="-49422.677">15020 12309 30 0,'-8'-11'15'0,"8"8"-4"0,0 3 16 16,0 5-24-16,0 0 1 15,0 9 3-15,0-3 1 16,0 18-10-16,0-6 1 15,0 22 5-15,0-12 1 16,0 9-2-16,0-7 0 16,0 22-2-16,0-15 0 15,-2 3-1-15,-1-10 1 16,1 8-4-16,-1-13 0 16,6-4-5-16,-3-5 0 0,5-4-7 15,0-3 1-15</inkml:trace>
  <inkml:trace contextRef="#ctx0" brushRef="#br0" timeOffset="-48805.186">15237 12535 35 0,'0'-2'17'0,"0"11"-9"0,0-7 25 16,0 13-30-16,0-4 0 15,3 8 1-15,0-5 0 16,2-4-5-16,0-1 0 15,3 8 3-15,0-3 1 16,0 2-2-16,0-4 0 16,-3 0 0-16,1-3 0 15,-1-7-1-15,0 1 1 16,0-15-1-16,1 3 0 16,-1 2 0-16,3-1 1 0,0-1-1 15,-3 2 0-15,0 0 0 16,1 2 0-16,-1 5 0 15,0 0 0-15,3 5 0 16,-2-3 0-16,2 5 0 16,-3-2 0-16,3-7 0 15,0 2 0-15,0 2 0 16,0 0 1-16,0 1-1 16,-3-1 0-16,3-2 0 15,0 0 1-15,2-5-1 16,-2 3 0-16,3 2 0 15,-3 0 1-15,2-9-1 16,-2 2 0-16,3-10 0 16,-1 3 1-16,1-5-1 15,-3 3 0-15,3-3-4 16,-4 5 0-16,4 4-6 0,-3 1 0 16,3 4-5-16,-4 1 0 15</inkml:trace>
  <inkml:trace contextRef="#ctx0" brushRef="#br0" timeOffset="-48443.615">15756 12253 40 0,'5'16'20'0,"3"13"-18"0,-5-25 34 0,2 15-33 15,0-2 0-15,1 11 1 16,-4-7 1-16,1 19-7 15,0-10 1-15,-1 13 4 16,1-8 0-16,0-9-2 16,-1-5 0-16,1 7-5 15,0-6 0-15,2-4-9 16,-3-1 0-16,6-8-2 16,-2-2 1-16</inkml:trace>
  <inkml:trace contextRef="#ctx0" brushRef="#br0" timeOffset="-47486.479">15647 12723 26 0,'3'-7'13'0,"0"-2"-12"0,-3 9 20 16,2-10-21-16,1 3 1 15,0-2 2-15,-1-1 1 16,1 6-3-16,0-1 0 16,-1 0 2-16,-2 5 1 15,3 0 0-15,-3 0 0 16,3 12-1-16,-1-2 0 31,1 13-2-31,0-4 1 16,-3 9-3-16,0-9 1 15,0 7-5-15,0-7 1 16,0-3-8-16,0-2 1 0,5-2-1 16,-3-3 0-16</inkml:trace>
  <inkml:trace contextRef="#ctx0" brushRef="#br0" timeOffset="-47276.095">15647 12900 27 0,'6'4'13'0,"-1"-13"-11"15,-5 9 25-15,0 0-26 16,0 0 0-16,8-2 0 16,-3-1 0-16,6 1-2 15,-3 0 0-15,8-6-5 16,-6 1 0-16,11-2-3 15,-5 2 0-15</inkml:trace>
  <inkml:trace contextRef="#ctx0" brushRef="#br0" timeOffset="-40578.835">15925 12088 37 0,'-10'5'18'0,"10"16"-11"0,0-19 18 16,0 15-25-16,0-5 1 15,0 9 0-15,0-5 0 16,0-6-2-16,0-1 1 0,2 12 0 16,-2-4 0-16,0-1-5 15,0-2 1-15,0-4-7 16,0-3 0-16</inkml:trace>
  <inkml:trace contextRef="#ctx0" brushRef="#br0" timeOffset="-40324.8">15962 12084 23 0,'8'-24'11'0,"8"10"-4"16,-11 9 11-16,6-7-16 15,0 3 1-15,2 0 1 16,-3 2 0-16,-2 0-5 16,0 2 1-16,-2 7 3 15,-1 1 1-15,-2 11-2 16,-3-3 1-16,0 3-1 15,0-4 1-15,-3 6-2 0,0 1 1 16,-5 2-1-16,3-5 0 16,-8 5-3-16,2-5 0 15,1 0-6-15,-1-2 1 16,6-1-5-16,2-1 1 16</inkml:trace>
  <inkml:trace contextRef="#ctx0" brushRef="#br0" timeOffset="-39828.715">16431 12394 36 0,'-3'-5'18'0,"14"3"-17"0,-11 2 32 15,10 0-32-15,1 0 0 16,-1-5 0-16,-2 1 0 15,11-4-2-15,-6 4 1 16,8-6 0-16,-2 3 1 16,2 0-2-16,-5 0 0 15,0 0-4-15,-3 2 1 0,0 1-8 16,-2 1 1-16</inkml:trace>
  <inkml:trace contextRef="#ctx0" brushRef="#br0" timeOffset="-39256.479">16531 12253 34 0,'-13'0'17'0,"13"2"-11"16,0-2 25-16,0 10-29 15,0-3 1-15,0 4 1 16,0 1 1-16,0 7-6 16,0-5 0-16,-3 14 4 15,1-6 0-15,-1 1-4 16,0-4 1-16,1 4-7 15,2-4 1-15,2 5-8 16,1-5 1-16</inkml:trace>
  <inkml:trace contextRef="#ctx0" brushRef="#br0" timeOffset="-37968.403">17314 12048 25 0,'0'-19'12'0,"0"22"0"16,0-3 13-16,0 4-22 15,0 1 0-15,0 9 3 16,0-2 0-16,0 19-7 0,0-8 1 16,0 5 5-16,0-4 0 15,0 11-2-15,0-7 1 16,-2 17-2-16,-1-10 1 15,0 3-3-15,3-10 0 16,0 5-4-16,0-7 1 16,0-5-6-16,0-2 0 15,3-7-5-15,0-3 0 16</inkml:trace>
  <inkml:trace contextRef="#ctx0" brushRef="#br0" timeOffset="-35670.806">17563 12178 30 0,'-5'-5'15'0,"10"14"-8"0,-5-9 22 15,8 12-27-15,-3-3 1 16,11 15 2-16,-5-5 1 0,5 4-7 15,-3-2 1-15,3 5 3 16,-6-7 1-16,4 7-1 16,-4-7 0-16,-2 0-2 15,-3-3 1-15,1-6-1 16,-1-3 0-16,-2-14-1 16,-3 2 1-16,2-19-1 15,1 8 0-15,0-12 0 16,-3 4 0-16,2 8 0 15,-2 4 0-15,3-2-1 16,-1 4 1-16,1 6 0 16,0 1 0-16,2-4-1 15,0 3 1-15,3 11-1 16,0 0 1-16,3 11 0 16,-3-6 0-16,2 5 0 15,1-6 0-15,-1 6 0 0,-2-3 0 16,3-5 0-16,0-1 1 15,2-8-1-15,-3 0 1 16,1-10-1-16,-3 3 1 16,0-5-1-16,0 3 1 15,0-5-3-15,-3 2 1 16,0-2-4-16,-2 4 0 16,0-1-5-16,-1 1 0 15,4 6-4-15,-1-1 0 16</inkml:trace>
  <inkml:trace contextRef="#ctx0" brushRef="#br0" timeOffset="-35100.303">18124 12345 31 0,'3'-19'15'0,"2"19"-12"0,-5 0 24 16,3 2-26-16,-3 0 0 15,5 1 0-15,-3-1 1 16,1 5-2-16,0-2 0 15,-3 4 1-15,0-2 1 16,-3 8-1-16,0-4 0 16,1 3 0-16,-1-2 0 0,3 2 0 15,0-2 0-15,0 2-1 16,0-2 0-16,0 2 0 16,0-2 1-16,-2 0-1 15,-1-1 0-15,3-4 0 16,0 0 0-16,5-4 0 15,-2-1 0-15,5-4-4 16,-3 2 0-16,6-5-6 16,-3 0 1-16,7 3-3 15,-1 0 1-15</inkml:trace>
  <inkml:trace contextRef="#ctx0" brushRef="#br0" timeOffset="-34124.593">18410 11848 28 0,'2'-9'14'0,"-7"14"-17"0,5-5 26 16,0 0-24-16,0 0 1 15,3 0 1-15,-3 0 0 16,2 0-2-16,-2 0 1 15,0 0 0-15,0 0 0 16,0 2 0-16,0-2 1 16,0 0-2-16,0 0 0 0,0 2 0 15,0-2 1 1,0 0-1-16,0 0 1 0,0 0-1 16,0 0 1-16,0 3 0 15,0-3 0-15,0 0-1 16,0 0 1-16,0 0 0 15,0 0 1-15,3 2 0 16,0 0 1-16,-6-4-1 16,3 0 1-16,0 2 0 15,0 0 1-15,0 0-1 16,0 0 1-16,0 0-1 16,0 0 1-16,0 0-1 15,0 0 1-15,3 2 0 16,-1 0 0-16,4 10 0 15,-4-2 1-15,4 8-1 0,-1-1 1 16,0 16-1 0,-2-7 0-16,-3 14 0 0,0-10 0 15,2 13-1-15,1-13 0 16,0 5-1-16,-3-6 0 16,2-1 0-16,1-5 0 15,0 6-2-15,-1-8 1 16,-2-2-6-16,0-5 1 15,3-5-9-15,0-2 1 16,7-7-3-16,-2 0 1 16</inkml:trace>
  <inkml:trace contextRef="#ctx0" brushRef="#br0" timeOffset="-33027.689">18698 11695 28 0,'-3'-11'14'0,"3"13"-6"15,0-2 23-15,0 7-29 16,0 0 1-16,0 12 1 15,0-5 0-15,3 7-5 16,0-4 1-16,-3 9 3 16,0-5 1-16,-3 7-3 15,3-7 1-15,-3 3-1 0,1-6 1 16,-3-1-3-16,2-3 1 16,0-5-5-16,1-1 1 15,2-6-5-15,0 0 1 16,0-2-6-16,0 0 1 15</inkml:trace>
  <inkml:trace contextRef="#ctx0" brushRef="#br0" timeOffset="-32743.264">18730 11686 23 0,'3'-23'11'0,"4"23"-6"0,-7 0 15 0,11-8-18 16,-3 4 1-16,3-3 0 15,-4 2 1-15,7 0-5 16,-4 1 1-16,4 4 3 16,-4 0 0-16,1 2-1 15,-3 0 0-15,-3 8-1 16,-2-3 1-16,-9 5-1 16,4-3 0-16,-6 7 0 15,2-1 0-15,-4 1-1 16,2-2 1-16,-5 3-2 15,2-6 0-15,0-1-5 16,4-3 0-16,1 2-5 16,1-2 0-16</inkml:trace>
  <inkml:trace contextRef="#ctx0" brushRef="#br0" timeOffset="-32196.729">19330 12119 31 0,'14'-7'15'0,"-4"2"-13"0,-7 3 25 16,10-3-28-16,-2 0 1 16,13 1-5-16,-3 1 1 15,8 1-3-15,-3 0 1 16,-2-3-3-16,-5 2 0 16</inkml:trace>
  <inkml:trace contextRef="#ctx0" brushRef="#br0" timeOffset="-32021.266">19473 12013 36 0,'-16'12'18'0,"6"11"-22"15,7-18 38-15,1 0-33 16,-1-1 0-16,3 13 0 16,0-5 0-16,0 6-2 15,0-3 1-15,0 6-3 16,0-5 0-16,5-2-8 15,1-2 1-15</inkml:trace>
  <inkml:trace contextRef="#ctx0" brushRef="#br0" timeOffset="-31857.278">19725 12239 24 0,'8'-3'12'0,"10"-1"-11"0,-13 1 12 16,1 1-25-16,-6 2 0 15</inkml:trace>
  <inkml:trace contextRef="#ctx0" brushRef="#br0" timeOffset="-31571.351">20071 12234 34 0,'0'2'17'0,"6"-4"-24"15,-6 2 35-15,5 2-32 16,-2 1 0-16,2-1-14 0,0-2 1 16</inkml:trace>
  <inkml:trace contextRef="#ctx0" brushRef="#br0" timeOffset="-31422.338">20190 12255 25 0,'-5'-2'12'0,"13"0"-11"0,-8 2 15 16,8-3-21-16,0 3 0 15,5 0-8-15,-5 0 0 16</inkml:trace>
  <inkml:trace contextRef="#ctx0" brushRef="#br0" timeOffset="-30429.713">20698 11616 29 0,'-2'-5'14'0,"2"10"-10"16,0-5 26-16,2 9-28 16,1-2 1-16,5 24 2 15,-3-6 0-15,6 18-5 16,-3-10 0-16,2 18 5 15,-2-8 0-15,-2 4-2 16,-4-10 1-16,-2 13-2 16,0-13 1-16,-2 10-3 15,-1-11 1-15,0-13-5 16,1-4 0-16,2-5-6 16,0-2 0-16,8-3-5 15,0 1 1-15</inkml:trace>
  <inkml:trace contextRef="#ctx0" brushRef="#br0" timeOffset="-29620.614">21019 11811 30 0,'-6'4'15'0,"6"-8"-10"0,0 4 24 16,0 14-27-16,0-2 1 15,8 16 1-15,-3-7 0 16,6 7-5-16,0-7 1 16,2 8 4-16,-3-8 1 15,1 2-2-15,-3-4 0 16,0 0 0-16,0-3 0 16,0-2-2-16,-3-4 0 15,3-8 0-15,-3 1 0 16,6-10-1-16,-3 2 0 15,2-21 0-15,-2 7 0 0,0-2 0 16,-2 5 0-16,-1-1 0 16,-3 5 0-16,1 8-1 15,0-1 1-15,-1 7 0 16,1 1 1-16,2 4-1 16,1-3 0-16,2 15-1 15,-3-5 1-15,5-2 0 16,-2-3 0-16,3 8 0 15,-3-5 0-15,3 6 0 16,-1-3 0-16,3-4 0 16,-2-1 1-16,5-6-1 15,-6 1 0-15,9-12-1 16,-6 2 1-16,0-6 0 16,-2 1 0-16,0-18 0 15,-4 7 0-15,4 0-2 16,-3 4 1-16,0 1-3 0,-3 2 0 15,0 2-5-15,1 2 0 16,4 3-5-16,-2 0 0 16</inkml:trace>
  <inkml:trace contextRef="#ctx0" brushRef="#br0" timeOffset="-28778.66">21646 12093 30 0,'-16'5'15'0,"2"6"-12"16,12-8 23-16,-3 1-25 16,2 1 0-16,-2 5 0 15,2-1 1-15,0 3-2 16,1-3 0-16,-1 5 2 15,0-2 0-15,3 0-1 0,0-3 0 16,3 1 0-16,0-3 0 16,2-3-1-16,0 1 0 15,3-5 0-15,-3 0 0 16,3-5-1-16,0 3 0 16,0-7-4-16,-2 2 1 15,2-5-5-15,-3 2 1 16,3-4-3-16,-3 2 0 15</inkml:trace>
  <inkml:trace contextRef="#ctx0" brushRef="#br0" timeOffset="-28495.131">21725 11935 26 0,'-11'0'13'0,"14"3"-8"0,-3-3 25 0,0 4-27 15,0 1 0-15,0 7 2 16,0-3 1-16,-3 8-6 16,1-5 0-16,-1 4 5 15,0-4 1-15,3 14-2 16,0-5 0-16,3 7-1 16,-3-7 0-16,3 5-2 15,-1-5 0-15,6-7-3 16,-2-2 1-16,2-5-5 15,-3 0 1-15,0 0-8 16,0 0 1-16,9 0-3 16,-4-2 1-16</inkml:trace>
  <inkml:trace contextRef="#ctx0" brushRef="#br0" timeOffset="-27804.899">21974 11543 34 0,'-6'-5'17'0,"14"10"-15"0,-8-5 32 0,6 4-30 16,-4 1 0-16,1 16 3 15,-3-4 1-15,0 16-9 16,0-10 0-16,-3 17 6 15,3-9 1-15,0 16-2 16,0-10 0-16,-2 13-3 16,-1-13 1-16,0 1-2 15,1-7 1-15,-1-6-6 16,0-3 1-16,3-4-8 16,0-4 1-16,11-2-6 15,-3-2 1-15</inkml:trace>
  <inkml:trace contextRef="#ctx0" brushRef="#br0" timeOffset="-27216.988">22249 11437 41 0,'-3'19'20'0,"-2"9"-19"0,5-23 34 16,-3 16-33-16,1-5 1 16,-6 12 0-16,2-6 1 15,-2 13-5-15,3-7 0 16,0 5 3-16,0-7 0 15,-1-5-4-15,4-5 1 16,-4 1-6-16,1-5 0 16,2-3-6-16,3-2 0 15,6-9-1-15,-1-1 0 16</inkml:trace>
  <inkml:trace contextRef="#ctx0" brushRef="#br0" timeOffset="-26918.113">22254 11416 22 0,'0'-24'11'0,"8"3"-7"16,-5 16 20-16,2-9-21 15,0 2 1-15,3-4 1 16,-2 4 1-16,4 3-7 16,-2-1 0-16,5 8 5 15,-2 2 0-15,2 7-2 16,-2-2 1-16,-1 9-2 15,-2-5 1-15,-3 3 0 16,-2-3 1-16,-11 15-2 16,3-5 1-16,-8 11-1 15,2-6 1-15,-5-1 0 0,6-4 0 16,-4 0-5-16,4-3 1 16,2 1-7-16,3-5 1 15,5 2-6-15,0-2 1 16</inkml:trace>
  <inkml:trace contextRef="#ctx0" brushRef="#br0" timeOffset="-21603.839">7795 12883 12 0,'0'-12'6'0,"18"17"-6"16,-13-7 6-16,6-3-6 16,8 0 0-16,4-2 0 15,6 0 1-15,3-2 0 16,5-1 0-16,6 1 0 15,4 0 1-15,-2-6 0 16,5-1 0-16,11-3-1 0,3-2 1 16,2 0-1-16,3 2 0 15,-6 0-1-15,6 0 1 16,5-2-1-16,-5 2 1 16,5 5-1-16,-3-2 1 15,4-1-1-15,7-1 0 16,-3 1 0-16,11 3 1 15,-5 2-1-15,7 1 1 16,1-1-1-16,5 2 1 0,-6-4-1 16,9 0 1-16,-6 0-1 15,8 2 1-15,-8-2-1 16,9 0 0-16,-4-5 0 16,1 5 0-16,-6-2 0 15,6-6 0-15,-4 1 0 16,1 2 1-16,-5 1-1 15,2-1 0-15,0 2 0 16,-5 1 1-16,3 4-1 16,-3-2 0-16,0 0 0 15,3 0 1-15,-4 4-1 16,7 1 0-16,-6-3 0 16,5-2 0-16,-2 2 0 15,7 5 0-15,-5 0 0 16,6 0 1-16,2 0-1 15,8 2 0-15,-5-9 0 16,5 5 1-16,3 2-1 0,-6-3 0 16,9-1 0-16,-1-1 1 15,3 0-1-15,-2-4 1 16,7-1-1-16,3 3 0 16,-3-5 0-16,11-2 0 15,0 7 0-15,-10-7 0 16,10 4 0-16,0 3 0 15,-11 0 0-15,13 0 0 16,-4 5 0-16,-9-3 1 0,11-2-1 16,-8 4 0-16,0-1 0 15,11-3 0-15,-9 2 0 16,-4 0 0-16,10-2 0 16,-8 2 1-16,0 0-1 15,8-2 0-15,-3 10 0 16,3-1 1-16,-6-7-1 15,4 0 0-15,4 3 0 16,-10-7 1-16,11-3-1 16,2 5 0-16,-10-8 0 15,10 1 0-15,3 5 0 16,-11-10 0-16,8 2 0 16,3 3 0-16,-3 2 0 15,6 3 0-15,-8 2 0 16,4-5 0-16,-1 5 0 15,-4 0 1-15,6-3-1 16,0 3 1-16,-5 0-1 0,12-2 0 16,-1 4 0-16,-4-5 0 15,11 8 0-15,-2 2 0 16,-1-2 0-16,-5-3 0 16,-2-2 0-1,2 0 1-15,-5-1-1 0,0 1 0 16,8-4 0-16,-3 3 0 15,0-6 0-15,8 0 0 16,-8 5 0-16,-10-8 0 16,5 3 0-16,-11 4 0 0,-10 1 0 15,-6 0 0-15,3-1 0 16,-18 5 0-16,-6 5 0 16,-10-4 0-16,2 1 0 15,-3 3 0-15,-1 0 0 16,-12 5 0-16,-5-1 0 15,-2 1 0-15,-14 0 0 16,-8 2 0-16,-5 0 0 16,-5 2 0-16,-6 0 0 15,-4 5 0-15,-4 0 0 16,-2 5 0-16,-3 9 0 16,3 3 0-16,-3 4 0 15,1 5 0-15,-4 2 0 16,-2-4 1-16,0-3-1 15,-3 10 0-15,1 2 0 16,-4 7 1-16,1 14 0 16,-3 5 0-16,-3-7-1 0,-5 2 1 15,-2 5 0-15,-3 18 0 16,-1 3-1-16,-2-12 0 16,-5 5 0-16,-5 0 0 15,-1 17 0-15,4-10 1 16,-1-14-1-16,-3 0 0 15,-5-3 0-15,-2 3 1 16,0 5-1-16,-1-5 0 16,1-10 0-16,5-13 1 15,2-1-1-15,-4-7 1 0,-4-4-1 16,6-8 1-16,-3-4 0 16,-7-7 0-16,-14-2 0 15,-5-3 0-15,-14 0 0 16,1-7 0-16,-27-2-1 15,-11 2 1-15,-15-5-1 16,-14 3 0-16,-15-5 0 16,-19 4 0-16,-21-1 0 15,-19 4 1-15,-18-2-1 16,2-1 0-16,-23 6 0 16,-16-3 0-16,5 4 0 15,-21 13 1-15,-3-3-1 16,0 7 0-16,6 1 0 15,-9 3 0-15,-10-1-1 16,8-3 1-16,-5-9 0 16,-3 0 0-16,-5 2-1 0,13 3 1 15,-8 4 0-15,-6 0 0 16,9-2 0-16,-3 14 1 16,11 5-1-16,-9-5 0 15,14 0 0-15,6-1240 1 16,-1 2477-1-16,10-1256 0 15,1 3 0-15,11-3 0 16,2 7 0-16,0-7 1 16,0 3-1-16,0-1 0 15,21-1 0-15,0 8 0 0,5-9 0 16,6 8 1-16,0-4-1 16,5 6 0-1,5-7 0-15,11 4 1 0,-3-9-1 16,3 4 0-16,8-2 0 15,13-4 0-15,11-6 0 16,8-3 0-16,-1 1-1 16,14 5 1-16,8-7 0 15,0 3 1-15,13-1-1 16,5 0 1-16,5-2-1 16,6 0 0-16,5 0 0 15,11 5 0-15,0-7-1 16,10 0 1-16,3-1-1 15,0 1 1-15,8 0 0 16,13 2 0-16,3-2 0 16,-3-3 0-16,8 0 0 15,3 1 0-15,-3-1 0 0,3 0 0 16,0 1 0 0,2-1 0-16,6 0 0 0,7 1 1 15,4-3-2-15,1 0 1 16,4-3 0-16,0-1 0 15,7-3 0-15,0 0 0 16,4-3 0-16,4-2 0 31,-2-4 0-31,5-1 1 16,3-6-1-16,2-5 0 16,3-8 0-16,5-11 1 0,0 0-1 15,6-2 1-15,0 2-1 16,-1 0 0-16,-4-10 0 15,-1-4 0-15,0 0 0 16,0 0 0-16,3 5 0 16,0 1 0-16,3 13 0 15,2-3 0-15,-5-4 0 16,0 0 0-16,0-5 0 16,-3 4 1-16,0 5-2 15,1 6 1-15,2 3 0 16,0 6 1-16,0 4-1 15,2 2 0-15,3 5-1 16,3 5 1-16,5 0-4 16,1 5 0-16,7 4-7 15,10 5 0-15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45:23.4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15520 9017 36 0,'-15'-3'18'0,"30"6"-18"0,-4-8 19 16,8-2-19 0,4-2 1-16,6-3 1 0,11 0 1 15,5-2-3-15,8 0 0 16,-3-3 2-16,6 6 0 16,-8-1 0-16,-1 0 1 15,3 3-1-15,3-1 0 16,0 3 0-16,-5 2 0 15,-6 3-1-15,-7 0 1 16,-4 2-1-16,-2 0 1 0,-2 0-4 16,-1 0 1-16,-2 0-6 15,0 0 1-15,5 0-7 16,6 0 0-16</inkml:trace>
  <inkml:trace contextRef="#ctx0" brushRef="#br0" timeOffset="689.737">19595 8972 45 0,'-11'2'22'0,"80"-16"-24"16,-42 7 23-16,15-2-21 15,22-8 0-15,20 6 2 16,4 1 0-16,20 1-1 15,6-1 0-15,2 6 2 16,11 4 0-16,0 0 0 16,-10 0 1-16,-1 0-1 15,-2 0 0-15,-8 4-1 0,-8 1 0 16,-22 0-1-16,-10 2 1 16,-7-2-2-16,-6-3 1 15,-11 5-6-15,-8-2 0 16,-5 2-9-16,-5 2 0 15,-11 3-1-15,-15 2 0 16</inkml:trace>
  <inkml:trace contextRef="#ctx0" brushRef="#br0" timeOffset="3406.72">12748 12575 18 0,'23'-33'9'0,"59"14"-10"16,-47 12 10-16,23-2-10 15,11 2 0-15,18-3 1 0,8 1 0 16,3-3 0-1,6-2 1-15,1 0-1 0,-1 7 1 16,-9-2 0-16,-5-1 0 16,-3 1 0-16,-10-1 0 15,-8 1 0-15,-14 2 0 16,-7 2 0-16,-6 5 0 16,-5 3-4-16,-13 1 1 15,-3 6-3-15,-5-3 0 0</inkml:trace>
  <inkml:trace contextRef="#ctx0" brushRef="#br0" timeOffset="5343.008">19616 12465 17 0,'-21'-17'8'0,"-8"29"-8"15,26-10 9-15,3 3-8 16,6-3 0-16,7 1 1 15,8-3 0-15,16 2-3 16,8-4 1-16,19-3 1 0,12 3 1 16,12-1-1-16,7 1 1 15,3-1-1 1,0 3 0-16,-1 0 0 0,-1 0 0 16,-4 0 0-16,-4 0 1 15,-4 3-1-15,-4-1 0 16,-14 1 0-16,-5-3 1 15,0 0-1-15,-3 0 0 16,-8 0-3-16,-5 0 1 0,-5 0-6 16,-1-3 0-16</inkml:trace>
  <inkml:trace contextRef="#ctx0" brushRef="#br0" timeOffset="11529.659">9231 3624 52 0,'45'12'26'0,"154"61"-30"15,-130-55 27-15,79 11-24 16,58-1 1-16,59 9 0 0,55 3 0 16,48-2 0-16,44 2 0 15,30-2 0-15,3 9 0 16,4-5 1-16,7 7 0 16,-9 3 0-16,-11 9 0 15,-12 3 2-15,-14 2 0 16,-13 2 1-16,-8 7 0 15,-1-7-2-15,-4-2 1 16,-24-5-1-16,-29-9 1 16,-24-3-2-16,-27-4 1 0,-37-5-4 15,-39-2 1-15,-32-3-5 16,-32-4 1-16,-36-5-7 16,-30-8 1-16,-29-6-5 15,-27-7 0-15</inkml:trace>
  <inkml:trace contextRef="#ctx0" brushRef="#br0" timeOffset="11844.306">18584 3302 55 0,'-137'21'27'0,"-75"64"-41"16,138-45 55-16,-37 25-41 16,-45 22 1-16,-24 29-1 15,-40 22 1-15,-13 11-2 0,-18 6 1 16,-19 12 0-16,-26 0 1 16,-11 9-1-16,-5 5 1 15,-11 5 0-15,11 5 0 16,-3-6 0-16,32-8 0 15,18-17-4-15,46-24 1 0,36-21-9 16,35-23 0-16,37-26-4 16,26-12 0-16</inkml:trace>
  <inkml:trace contextRef="#ctx0" brushRef="#br0" timeOffset="17161.2">18516 2102 49 0,'-27'26'24'0,"14"5"-23"0,16-24 24 0,4 5-23 16,7-1 0-16,9 1 3 15,15-3 0-15,12 3-6 16,11-9 1-16,5 8 3 15,3-11 1-15,5 5-2 16,2 0 1-16,-2-3-2 16,6 0 0-16,-11-2 0 15,2-4 0-15,6-3-1 16,-3-3 1-16,5-1 0 16,-10 1 0-16,-3-2 0 15,0-2 0-15,-2-2-1 16,-3-1 1-16,-6 3-1 15,-7-2 1-15,-6 2-1 16,-2-3 1-16,-3-2-1 0,-3 5 1 16,-5-7-2-16,-5 5 1 15,-3-6-3-15,-2 4 1 16,-3 4-6-16,-3-1 0 16,0 4-8-16,3 4 1 15,5-8-2-15,-2 6 1 16</inkml:trace>
  <inkml:trace contextRef="#ctx0" brushRef="#br0" timeOffset="23554.033">18878 1434 27 0,'-11'-26'13'0,"-2"3"-3"0,11 18 13 16,-9-9-20-16,3 2 0 16,-18-4 5-16,4-3 0 15,-20 14-9-15,8 3 1 16,-3 28 5-16,8-5 0 15,-11 21-1-15,8-9 1 16,-2 28-3-16,7-13 0 16,11 17-1-16,6-13 1 15,7 21-1-15,1-12 0 0,15 12 0 16,-3-16 0-16,6 6-1 16,-3-14 1-16,22-13-1 15,-9-6 0-15,19-16 0 16,-10 0 1-16,10-25-1 15,-14 1 1-15,4-23-1 16,-9 8 0-16,-5-34 1 16,-5 16 0-16,3-22-1 15,-6 15 1-15,0-30-1 16,-2 21 1-16,-11-6-2 16,0 15 1-16,-11-2-4 15,3 17 0-15,-10-12-8 16,2 7 0-16,-11 2-5 15,6 10 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17:28.83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2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2T22:17:49.722"/>
    </inkml:context>
  </inkml:definitions>
  <inkml:trace contextRef="#ctx0" brushRef="#br0">17851 5898 46 0,'-21'-9'23'0,"-32"6"-25"0,43 3 24 16,-1-2-22-16,-2-3 1 16,-6-2 3-16,-4-4 1 15,-6-1-5-15,-11 2 0 16,-13-4 4-16,-5 0 0 15,-14-2-1-15,-15 4 1 0,-14-2-3 16,-15 4 1-16,-11-1-1 16,-5 4 1-16,-14-5-2 15,-7 0 1-15,-6-2-1 16,-10 0 1-16,-3 2-1 16,-11-2 1-16,3 0-1 15,-10-3 0-15,-3 6 0 16,-14-8 1-16,1 9-1 15,-14-6 0-15,1 7 0 16,-4-1 0-16,4 3 0 16,-6 0 0-16,11 0 0 15,-1 2 0-15,6-2 0 16,0 3 1-16,5-4-1 16,-5 4 1-16,11 1-1 15,-8 3 0-15,10 3 0 16,-8 1 1-16,8 4-1 15,1 3 0-15,12 8 0 16,6 2 1-16,7 5-1 0,9 0 1 16,7 2 0-16,4 12 0 15,17 3 0-15,12 6 0 16,4 7 0-16,14 3 0 16,16-5-1-16,13 5 1 15,15-7-1-15,20 0 0 16,18-1 0-16,23-4 0 0,22 10 0 15,26-8 0-15,14-2 0 16,26-5 0-16,24-4-1 16,34-7 1-16,24-10 0 15,39-7 0-15,17-5-1 16,29-2 1-16,15 1 0 16,24-6 0-16,9-2-1 15,2 0 1-15,5-7 0 16,5 2 0-16,11-4 0 15,-13-3 1-15,0 0-1 16,-5-2 0-16,-1-5 0 16,-15-7 0-16,-22 8 0 15,1-4 1-15,-22-1-1 16,-5-1 0-16,-21-2 1 16,-5 5 1-16,-24 3-1 15,-1-4 1-15,-15-1 0 16,-21-1 0-16,-13-2 0 15,-17 1 0-15,-12-1-1 16,-19 0 1-16,-19-7-2 0,-18-2 1 16,-14-10-2-1,-7 3 1-15,-21-8-2 0,-19 1 0 16,-16-1-4-16,-16-6 1 16,-2 7-8-16,-1 4 1 15,9 0-5-15,-9-7 1 16</inkml:trace>
  <inkml:trace contextRef="#ctx0" brushRef="#br0" timeOffset="20225.247">9208 8269 36 0,'-16'-10'18'0,"21"29"-12"15,-2-12 18-15,2 0-22 16,0 5 1-16,-2 9 3 16,-1 10 1-16,4 18-8 15,-6 12 1-15,0 15 4 0,0 4 1 16,2 14-2-16,1 4 1 16,0 15-3-16,-1 0 1 15,1 7-1-15,0 0 0 16,2-5-1-16,0 3 1 15,-2 4-1-15,2 3 1 16,-2-10-1-16,-3 10 0 16,0 2 0-16,-3-19 1 15,0 7-1-15,-2 3 0 16,0 2 0-16,0-26 1 16,-1 7-2-16,-2 2 1 0,0-6 0 15,1-5 1-15,1-24-1 16,1 7 0-16,2-4-1 15,-2-8 1-15,0 5 0 16,-1-16 0-16,4-3-1 16,-1-2 1-16,3-2 0 15,0-3 0-15,3-6 0 16,-1-6 0-16,4-11 0 16,-1 5 0-16,0-6-1 15,3-13 1-15,3 7 0 16,2-3 0-16,0-2-1 15,8-2 1-15,3 0-1 16,8-3 1-16,0 1 0 16,-6-1 0-16,6-2 0 15,-6 0 0-15,25 0 0 16,4-2 0-16,9-3 0 0,-3 0 1 16,5 0-1-16,5 1 0 15,9-1 0-15,10-4 0 16,-8 2 0-16,15-3 0 15,9-2 0-15,-3-2 0 16,9 3 0-16,9-4 0 16,4 1 0-16,2 5 1 15,2-1-1-15,6 3 0 16,-5 0 0-16,2 3 0 16,6 1 0-16,-9 1 0 15,4 0 0-15,7 2 0 16,-13-3 0-16,3 3 0 0,2 0 0 15,-13 0 0-15,-3 3 0 16,-2-1 0-16,5 0 0 16,-18 3 0-16,-1 0 0 15,1-1 0-15,2 1 0 16,-5 0 0-16,-13 0 0 16,-3-3 0-16,5 0 0 15,-5-2 0-15,-3 3 0 16,-7-3 1-16,-9 0-1 15,1 0 0-15,-6-3 0 16,-5 1 0-16,-8 0 0 16,-6-1 1-16,-7 1-3 15,-5-1 0-15,-6 1-8 16,-8 0 0-16,-5 4-5 0,-11 5 0 16</inkml:trace>
  <inkml:trace contextRef="#ctx1" brushRef="#br0">16195 13154 0,'0'0'16,"0"0"0,0 0-1,0 0 1,0 0-1</inkml:trace>
  <inkml:trace contextRef="#ctx0" brushRef="#br0" timeOffset="21578.987">10081 9976 36 0,'-8'5'18'0,"-8"-5"-14"0,13 5 19 0,1-1-23 16,-1 3 1-16,3 0 0 15,0 1 1-15,3-1-2 16,2-3 0-16,0 1 1 16,3-3 1-16,0-4-1 15,-3-3 1-15,1-4-1 16,-1-1 0-16,0 8-1 15,-2-5 1-15,-1 2 0 16,-4 3 1-16,-1 0-1 16,-2 2 0-16,0-7 0 15,-1 4 1-15,-2 3-1 16,3 5 0-16,-3 0-1 16,3 2 1-16,2 0-1 0,3 0 0 15,0 0-1-15,3 0 1 16,-1-5 0-16,6 1 0 15,-2-6 0-15,-1-1 0 16,0-6 0-16,1-2 0 16,-1 12-1-16,-2-2 1 15,-1-5 0-15,-2 2 0 16,0 1 0-16,-2-1 1 16,-1 7 0-16,0 1 0 15,-2-1 0-15,2-7 0 16,1 3 0-16,-1 4 1 15,0 1-2-15,3-3 0 0,0 0-5 16,0 0 0-16,6-7-8 16,2 11 1-16,0-6-2 15,7-10 0-15</inkml:trace>
  <inkml:trace contextRef="#ctx0" brushRef="#br0" timeOffset="22280.401">10819 8901 41 0,'-11'3'20'0,"3"25"-22"0,8-21 41 16,-2 5-36-16,-1-3 0 0,0 5 1 15,3-2 1-15,0 0-7 16,0-3 1-16,6-2 4 16,-1 0 0-16,6-9-2 15,-1 0 0-15,1-5-1 16,-3 0 1-16,0-10-1 15,-3 5 1-15,-2-6 0 16,-1 3 0-16,-2 1-1 16,0 5 1-16,-5 14 0 15,0-3 0-15,-1 10 0 16,1-3 0-16,2 1-1 16,1-3 1-16,4 4-1 15,-2-1 0-15,6-8-1 0,-4 0 1 16,4-6-1-16,-1 1 1 15,0-8-1-15,0 1 1 16,1-4-1-16,-4 0 1 16,1 2 0-16,0 3 1 31,-6 7-1-31,0-1 1 16,1 6-1-16,-1-3 1 15,0 4-5-15,1 1 0 16,2 2-8-16,0-2 1 15,8 6-5-15,0-3 0 16</inkml:trace>
  <inkml:trace contextRef="#ctx0" brushRef="#br0" timeOffset="23255.381">11970 9466 31 0,'-13'7'15'0,"10"0"-10"16,3-2 23-16,0-1-27 15,-3 3 1-15,3-2-1 16,0 0 1-16,3 0-3 0,0-1 1 15,-1-4 1-15,1-2 0 16,2 0-1-16,0-5 1 16,1-1 0-16,-1-1 0 15,0 0-1-15,-2 2 1 16,0 0 0-16,-3 2 1 16,0 5-1-16,-3 2 1 15,0 8-1-15,1-1 1 16,-1 5-1-16,0-2 1 15,1 0-2-15,2-3 1 16,0-4-1-16,2-1 1 0,4-4-2 16,-1-4 1-16,0-3 0 15,1-3 0-15,-1-4-1 16,0 2 0-16,-2 1 1 16,-1 1 0-16,1 1 0 15,0 4 1-15,-3-2-1 16,0 7 1-16,0 2 0 15,0 1 1-15,0-3-1 16,0 0 1-16,-3 5-1 16,0-3 1-16,1 5-1 15,-1-2 1-15,0 4-2 16,3-2 1-16,0-7-6 16,0 0 0-16,8 0-9 15,-2 0 1-15,7-5-2 16,-3 3 1-16</inkml:trace>
  <inkml:trace contextRef="#ctx0" brushRef="#br0" timeOffset="24261.619">12877 8248 32 0,'-10'11'16'16,"7"8"-14"-16,3-16 31 0,-3 6-31 15,3-2 0-15,0 2 1 16,0-1 0-16,3-1-4 16,0 0 1-16,2-3 2 15,0 1 0-15,6-7-1 16,-3-1 1-16,0-1-1 16,0-1 0-16,0-7 0 15,-3 3 0-15,0-3 0 16,-2 3 1-16,-3 4-1 15,0 0 1-15,-3 8-1 16,1-1 1-16,-4 7 0 0,1-2 0 16,2 5-1-1,1-2 0-15,2-1-1 0,0-2 1 16,5-5-2-16,-2 1 1 16,2-6-1-16,0 3 1 15,0-11 0-15,1 1 0 16,-1-2 0-16,0 3 0 15,-2-3 1-15,-3 3 0 16,0 2-1-16,0 4 1 16,-3 3 0-16,1 0 0 0,-1 10-1 15,0-3 1-15,1 0-1 16,-1 0 0-16,0 0-5 16,3 0 0-16,3 3-9 15,0-3 1-15,-1 9-3 16,1-2 1-16</inkml:trace>
  <inkml:trace contextRef="#ctx0" brushRef="#br0" timeOffset="25370.713">12957 10209 29 0,'-6'10'14'0,"9"-1"-11"0,0-14 24 15,-3 5-26-15,0 0 0 16,0 0-1-16,0 0 1 16,5-7-2-16,-2 2 1 15,2-2 1-15,0 0 0 16,-2-4-1-16,-1 1 0 15,1 3 1-15,-3 0 0 16,0 9 0-16,0 1 0 16,-3 6 0-16,3-2 1 15,0 3-1-15,0-1 0 16,3-2 0-16,-3 0 0 16,3-2-1-16,-1 0 1 15,1-5-1-15,-3 0 1 0,8-7-1 16,-3 2 0-16,1-9 0 15,-1 2 0-15,3 3 0 16,-3 1 1-16,-2 1-1 16,-1 3 1-16,-4 6 1 15,2-2 0-15,-6 7-1 16,4-2 1-16,-1 4 0 16,1-2 0-16,-1 0-1 15,6-2 1-15,2 0-2 16,0-3 0-16,-2-7 0 15,-3 5 1-15,2-4-1 16,-2 4 0-16,3-10 0 16,0 3 1-16,-1-5-1 15,1 3 0-15,-3 4 0 16,0 5 1-16,-3 3-1 0,1-1 1 16,-4-4-1-16,4-1 1 31,-4 8-1-31,1-3 1 15,3 5 0-15,-1-2 0 16,3 5-1-16,0-3 1 16,0-3-1-16,0-1 0 15,0-3-1-15,0 0 0 16,0 2-5-16,0 0 0 0,10-9-8 16,-2 3 1-1,3 6-1-15,-3-2 0 0</inkml:trace>
  <inkml:trace contextRef="#ctx0" brushRef="#br0" timeOffset="26243.677">13973 9341 31 0,'-11'5'15'0,"11"-38"-15"16,0 33 29-16,0 9-27 15,3-4 0-15,-1 14 0 16,1-7 1-16,0-8-4 15,-1-1 1-15,4-1 2 16,-6-2 1-16,5-7-2 16,0-5 0-16,-2 5 0 15,-1 3 0-15,1-3 0 16,-3 7 0-16,0 0 0 0,0 0 0 16,0 2 1-1,0 0 0-15,0-9 0 0,-3 2 0 16,3 13 0-16,0-1 0 15,0-3-1-15,0 1 1 16,0 0-2-16,3-1 1 16,-3-4-1-16,3-4 0 15,-1-3 0-15,-2-3 0 16,0 15 0-16,0-3 0 16,0-6 0-16,3 6 0 15,-3-7 0-15,0 5 1 0,0 3-1 16,0-8 1-16,0 5-1 15,-3 0 1-15,1-5 0 16,-1 5 0-16,0 12-1 16,3-12 1-16,0-5-1 15,0 5 0-15,0 0-5 16,0 0 0-16,6 0-9 16,7-2 1-16,-5 7-2 15,-13 2 1-15</inkml:trace>
  <inkml:trace contextRef="#ctx0" brushRef="#br0" timeOffset="31902.57">10007 10268 27 0,'-14'-12'13'0,"6"17"-4"15,8-5 14-15,-2 0-21 16,2 0 0-16,0-5 2 16,2-4 1-16,1 4-6 15,0-2 1-15,-1-2 4 16,1 2 1-16,0-3-1 15,-1-2 0-15,4-2-2 16,-4 7 1-16,1 7-1 0,2-2 1 16,0-3-2-16,1 0 0 15,-1-2 0-15,3-2 0 16,-3 0-1-16,3-3 1 16,-3 0 0-16,3-2 0 15,-2-3-1-15,-1 1 1 16,3-5-1-16,0 7 1 15,2 0-1-15,1-3 1 16,5 1 0-16,-3-8 0 16,0 3-1-16,3-5 0 15,0 3 0-15,3-3 1 0,-3-7-1 16,-1 12 1-16,-1-1-1 16,-4-1 0-16,1-3 0 15,-1 0 1-15,1 0-1 16,0 3 1-16,2-3-1 15,3 2 1-15,0-6-1 16,2 2 0-16,1-1 0 16,-1 1 1-16,1 2-1 15,-1 0 1-15,-2 1-1 16,0 1 0-16,0 3 0 16,0 7 1-16,2-3-1 15,1 1 1-15,2-1-1 16,-3 1 0-16,1-3 0 15,-1 0 0-15,-2 0 0 16,0 1 1-16,-3 4-1 16,-2-1 0-16,2-3 0 0,0 1 0 15,1-6 0-15,2 6 0 16,-1 1 0-16,1-1 0 16,0 3 0-16,0 0 1 15,0 2-1-15,2 1 0 16,-2 1 0-16,0 1 1 15,0-1-1-15,-3 3 0 16,6 3 0-16,-3-1 0 16,5 0 0-16,-5 0 1 0,8-4-1 15,-6 2 0-15,6 0 0 16,-6 0 1-16,-2 2 0 16,-3 3 0-16,1-3 0 15,-4 3 0-15,4-3 0 16,-4 3 0-16,6 4-1 15,-3-2 1-15,3 5-1 16,0-3 1-16,2 0-1 16,-2 3 1-16,0 0-1 15,3 0 0-15,-3-1 0 16,-1 3 1-16,1 0-1 16,3 0 0-16,-1 0 0 15,4 5 1-15,-1-5-1 16,-3 3 1-16,1 1-1 15,-1-1 0-15,1 2 0 16,-3-1 0-16,-3 1 0 0,0 0 0 16,0 2 0-1,1-5 0-15,-1-2 0 0,0 1 1 16,0 1-1-16,6 0 1 16,-3 3-1-16,0 2 0 15,-1-4 0-15,1 1 1 16,3 1-1-16,-1 0 0 15,1 0 0-15,-1-1 0 16,4 1 0-16,-1 0 1 16,0-3-1-16,0 1 0 15,0-8 0-15,0 3 0 0,-2 2 0 16,-1 0 0-16,-4 5 0 16,-1 2 0-16,0 0 0 15,0 0 0-15,6-2 0 16,-3 2 1-16,-3 2-1 15,0 1 0-15,3-1 0 16,0 3 0-16,0-2 0 16,0 1 1-16,2 1-1 15,-2-7 1-15,0 4-1 16,0 1 1-16,0 2-1 16,0 0 0-16,2-1 0 15,3 6 0-15,-2-5 0 16,2-5 1-16,3-5-1 15,-3 5 0-15,-5 5 0 16,0 2 0-16,2-4 0 16,-2-1 1-16,0 3-1 15,0 0 0-15,0-3 0 0,0 3 1 16,2 0-1-16,1-3 0 16,-1 1 0-16,1-1 0 15,-1-2 0-15,-2 1 1 16,0-4-1-16,0-1 0 15,0-1 0-15,0 3 1 16,2 2-1-16,1 0 0 16,-1-2 0-16,-5-3 0 15,6 5 0-15,2 0 1 16,-2 1-1-16,-6-6 0 16,-3 5 0-16,1 0 0 0,0-4 0 15,-1-3 0-15,1 4 0 16,-1-1 1-16,4 2-1 15,-1-5 0-15,0 2 0 16,3 0 0-16,0-1 0 16,0-1 0-16,-3-3 0 15,3 3 0-15,-3-2 0 16,0 0 1-16,0-3-1 16,1 0 0-16,4 3 0 15,1 0 1-15,-3-5-1 16,-1-2 0-16,1-1 0 15,0-2 0-15,3 1 0 16,-6-1 0-16,0-2 0 16,-2-2 0-16,-1-1 0 0,1 1 0 15,0 2 0-15,-1 2 1 16,-5-2-1-16,1 0 0 16,-1-5 0-16,-2-2 1 15,2-2-1-15,-5-3 0 16,0 2 0-16,0-6 1 15,0 2-1-15,3-5 0 16,-1 0 0-16,1 2 0 16,-3-2 0-16,0-4 0 15,0-5 0-15,0 2 0 16,0 0 0-16,-3 0 0 0,3 0 0 16,0 0 0-16,0 5 0 15,0 0 0-15,3-5 0 16,-3 4 0-16,0-1 0 15,0-1 1-15,0-2-1 16,0-2 0-16,-3 7 0 16,1 0 0-16,-4-3 0 15,4 5 0-15,-4 0 0 16,1 0 0-16,0 1 0 16,-1 6 0-16,1-2 0 15,0-3 0-15,2-2 0 16,1 0 0-16,-1 3 0 15,-5-1 0-15,0 3 0 16,0 0 0-16,0-3 0 16,-2 3 1-16,2-2-1 15,-6 4 0-15,4 0 0 0,2-4 1 16,-3 4-1-16,3-2 0 16,0-1 0-16,1 1 0 15,1 2 0-15,1 3 0 16,0-8 0-16,2 3 0 15,-2-2 0-15,2-3 0 16,0 0 0-16,1 7 0 16,-1-4 0-16,0 4 0 15,1-9 0-15,-1 7 0 16,3-3 0-16,0 8 0 16,0-8-1-16,0 3 1 15,0-5 0-15,0 7 0 0,3-7 0 16,-1 5 0-16,4 0 0 15,-4 4 0-15,6 1 0 16,-2 4 0-16,7-4 0 16,-3 4 0-16,4-2-1 15,-4 5 1-15,6-6 0 16,0 6 0-16,0 0 0 16,-3 2 0-16,3 2 0 15,-3 2 0-15,0 3 0 16,-2 0 0-16,2 5 0 15,-2 0 0-15,2 7-1 16,-2-3 1-16,5 5 0 16,-3-4 1-16,3 4-1 15,-3-3 0-15,5 8 0 16,-4-2 0-16,1 6 0 16,-1-4 1-16,2-2-1 15,-3-6 0-15,8 20 0 0,-5-8 0 16,8 6 0-16,-6-8 1 15,9 7-1-15,-9-7 0 16,1 5 0-16,-3-5 0 16,2 3 0-16,-5-5 1 15,-2 4-1-15,-3-4 0 16,2 9 0-16,-2-7 0 16,3 5 0-16,-3-5 0 15,5-2 0-15,-2-5 1 0,5 10-1 16,-6-5 0-16,6 6 0 15,-3-6 0-15,6 9 0 16,-6-9 1-16,6 7-1 16,-6-7 0-1,16 14 0 1,-5-7 0-16,5 0 0 16,-8-5 0-16,3 5-1 15,-6-8 1-15,6 8 0 16,-5-7 0-16,-4 2 0 15,-1-4 1-15,4 4-1 16,-5-5 0-16,9 3 0 16,-6-2 0-16,10 4 0 15,-8-5 0-15,6 5 0 0,-5-2 0 16,5 2 0-16,-3 1 1 16,5-1-1-16,3 2 0 15,-5-4 0-15,0-2 0 16,2-1 0-16,-2 3 1 15,-3 0-2-15,-7 0 1 16,-1-3 0-16,0 3 0 16,0-3 0-16,-2 1 0 15,2-3 0-15,0-2 0 16,1-5 0-16,-4 0 1 16,1 0-1-16,-1 2 1 15,1-2-1-15,-3-2 1 16,-3 0-7-16,0-1 0 0,3-6-12 15,-2 7 0-15</inkml:trace>
  <inkml:trace contextRef="#ctx0" brushRef="#br0" timeOffset="42456.17">14848 8441 28 0,'-2'-15'14'0,"10"6"-5"15,-8 9 15-15,0 0-23 16,2 2 1-16,4 5 1 16,-1 5 0-16,0-5-4 15,3 5 1-15,0 9 2 16,0 7 1-16,-3-2-2 15,-2 2 1-15,0 8-1 16,-3-10 1-16,0 2-4 16,0 0 1-16,-3 0-7 15,0 0 0-15,6-4-4 16,0-5 1-16</inkml:trace>
  <inkml:trace contextRef="#ctx0" brushRef="#br0" timeOffset="42670.928">14840 8584 21 0,'6'-19'10'0,"7"-9"-8"0,-10 21 13 0,7-7-15 15,-2 2 0-15,8 5 0 16,-3 2 0-16,3-2-4 15,-5 2 1-15,2 3-3 16,0 0 1-16</inkml:trace>
  <inkml:trace contextRef="#ctx0" brushRef="#br0" timeOffset="43101.873">15050 8492 27 0,'2'-2'13'0,"-2"-5"-11"0,0 7 25 16,3 12-26 0,-1-5 0-16,1 4 1 0,0-1 0 15,-1 9-2-15,1-5 0 16,0 12 2-16,-1-8 0 15,4 13-1-15,-4-7 1 16,1-6-1-16,0-1 0 16,2-5 0-16,-3-1 0 15,1-6-1-15,0 0 1 16,-3-5-1-16,0 0 1 16,0-21-1-16,0 6 1 0,2-3-1 15,1 4 0 1,0-5 0-16,-1 5 0 0,4-5-2 15,-4 5 1-15,4-7-2 16,-1 4 0-16,3 5-2 16,0 3 1-16,2-1-2 15,-2 3 0-15,6-2-1 16,-4 2 0-16,3-5-1 16,-2 5 0-16</inkml:trace>
  <inkml:trace contextRef="#ctx0" brushRef="#br0" timeOffset="43597.212">15351 8401 22 0,'0'-5'11'0,"-8"2"-9"16,8 3 21-16,-5 3-20 16,0-1 0-16,-9 5 1 15,6 0 1-15,-2 7-6 0,2-2 1 16,0-2 3-16,0-3 1 15,3 4-2-15,2-1 0 16,0 11-1-16,1-7 1 16,2 3-2-16,0-3 0 15,5 2 0-15,-2-4 1 16,5-3-1-16,-3-2 1 16,3-4-3-16,0-1 1 0,2-11-3 15,1-1 0-15,2-4-4 16,-5 5 1-16,0-8-4 15,0 3 0-15,-3-2 1 16,1 4 1-16,-4 0 7 16,1 5 1-16,-3 7 5 15,0 0 0-15,-3 2 5 16,3 1 0-16,0-3 1 16,0 0 0-16,0 7-4 15,0 2 0-15,3 3-3 16,0-3 1-16,-1 6-2 15,1-4 0-15,2 6-1 16,0-3 1-16,3-2-2 16,-2-3 1-16,4-11-4 15,-2-1 1-15,3-6-5 16,-3-8 0-16,0 1-5 16,-3 2 1-16</inkml:trace>
  <inkml:trace contextRef="#ctx0" brushRef="#br0" timeOffset="43779.974">15542 8382 28 0,'0'9'14'0,"-3"17"-11"0,6-19 22 15,-1 2-24-15,1 3 1 16,2-5 0-16,1-2 0 16,-1 2-3-16,0 0 1 15,0 2 2-15,3 3 0 0,-2 9-5 16,-1-18 0-1,0-3-7-15,3-3 0 0</inkml:trace>
  <inkml:trace contextRef="#ctx0" brushRef="#br0" timeOffset="43926.87">15579 8219 23 0,'-11'-11'11'0,"14"4"-8"15,2 4 12-15,0 6-22 16,3-6 1-16,3 13-7 16,-1-3 0-16</inkml:trace>
  <inkml:trace contextRef="#ctx0" brushRef="#br0" timeOffset="44421.912">15690 8335 38 0,'-5'11'19'0,"2"6"-22"0,3-15 39 16,0 10-35-16,0-3 1 16,3 6 1-16,-1-4 1 15,1 6-5-15,-1-3 1 16,4 0 2-16,2-7 1 0,-3-2-1 15,-2-5 0-15,2 2-1 16,-2-2 0-16,-1 5-1 16,-2-5 1-16,3-10-1 15,-3-6 1-15,2-3-2 16,1-2 1-16,0 4-1 16,-1 3 0-16,4-7 0 15,-4 5 0-15,6-3-1 16,-2 5 1-16,4 0-1 15,-2 4 1-15,3 3 0 16,-3 3 0-16,2 8 0 16,-2 1 1-16,3 2-1 15,-3 0 1-15,0 7 0 16,0-2 1-16,-1 7-2 16,-1-5 1-16,2 5-1 0,-3-3 0 15,0 3-2-15,1-5 1 16,-1-2-3-16,0-3 0 15,6-4-5-15,-3-3 0 16,10-6-1-16,-5-1 0 16</inkml:trace>
  <inkml:trace contextRef="#ctx0" brushRef="#br0" timeOffset="44933.892">16232 8391 29 0,'-8'5'14'0,"11"-8"-13"16,-3 3 27-16,8-4-28 16,-3-1 0-16,6-7 1 15,-1 3 0-15,4-10-1 16,-4 5 1-16,9-14-1 16,-6 7 1-16,0-5 0 15,-2 7 0-15,-6 0 0 0,0 5 0 16,-10 2-1-1,0 3 1-15,-6 6-1 0,3 1 0 16,-2 7 1-16,-1 0 0 16,3 9 0-16,0-5 1 15,3 15-1-15,0-6 1 16,5 1 0-16,0-5 0 16,5 3-1-16,0-5 1 15,3 2-1-15,0-3 1 16,5-4-2-16,-2 0 0 15,5-9-3-15,-3 2 0 0,8-9-5 16,-5 2 0-16,2-10-5 16,-4 3 0-16</inkml:trace>
  <inkml:trace contextRef="#ctx0" brushRef="#br0" timeOffset="45234.456">16499 8147 29 0,'-2'2'14'0,"-1"21"-11"16,3-18 24-16,-3 9-25 15,1-4 1-15,-1 11 1 16,1-5 0-16,2 5-5 16,0-2 0-16,0 2 3 15,0-4 1-15,0-3-2 16,0-2 1-16,0-3-1 16,0-2 1-16,0-7-2 15,0 0 1-15,2-12 0 0,1 3 0 16,2-12-1-16,-2 4 0 15,5-11-1-15,-3 2 0 16,0-2-1 0,1 5 0-16,-1-3-2 0,0 7 1 15,6 9-5-15,-3 1 0 16,10-7-3-16,-5 1 0 16</inkml:trace>
  <inkml:trace contextRef="#ctx0" brushRef="#br0" timeOffset="45592.904">16706 8099 37 0,'-5'12'18'0,"2"2"-21"15,3-9 34-15,0 4-30 16,0 3 1-16,0 5 0 15,0 2 1-15,0 2-4 16,0 0 1-16,0-2 1 16,3-1 1-16,-3-3 0 15,2-4 0-15,1 1 0 16,-1-7 0-16,-2-3-1 16,0 1 0-16,3-11-1 15,0-3 0-15,-3-6-2 16,2 1 1-16,1-3-1 0,0-2 0 15,2-3 0 1,3 1 0-16,0-1-1 0,2 3 1 16,-2 7-3-16,3 7 0 15,0 0-3-15,2 2 0 16,0 0-3-16,0 1 1 16</inkml:trace>
  <inkml:trace contextRef="#ctx0" brushRef="#br0" timeOffset="45984.422">16907 8043 30 0,'-5'5'15'15,"-1"2"-13"-15,4-2 28 0,2-5-29 16,0 4 1-16,0 6 1 15,0 1 1-15,0 3-5 16,0 5 1-16,-3 0 2 16,3 2 1-16,0 0-2 15,3 1 1-15,-3-6-1 16,0 1 0-16,2-6 0 16,1-4 0-16,2-4 0 15,3-8 1-15,3 0-1 16,-3-9 0-16,0-2 0 15,0 2 0-15,-3-8-1 0,0 6 0 16,-5-5 0-16,0 4 1 16,0 3-2-16,0 2 0 15,0 1-5-15,0 1 0 16,3 3-7-16,-1 0 1 16,9 0-1-16,-3 2 0 15</inkml:trace>
  <inkml:trace contextRef="#ctx0" brushRef="#br0" timeOffset="46601.047">17129 8062 41 0,'-3'14'20'0,"1"-16"-27"0,2 2 42 16,0 7-35-16,0-3 1 15,0 8 0-15,0-2 0 16,0 4-1-16,0-3 1 16,0 4 0-16,0-4 0 15,0-6 1-15,0 0 0 0,0-5-1 16,0 0 1-16,0-17-1 16,0 5 0-16,0 1 0 15,0 1 1-15,2-6-2 16,-2 4 0-16,6-4 0 15,-4 4 0-15,9 0 0 16,-3 0 0-16,5 1-4 16,-2 1 1-16,7 1-4 15,1 2 0-15,-1 0-6 16,-2 2 1-16,8 3-1 16,-5-1 0-16</inkml:trace>
  <inkml:trace contextRef="#ctx0" brushRef="#br0" timeOffset="46825.949">17423 7944 35 0,'2'0'17'0,"9"-2"-20"0,-8 0 36 15,7-1-32-15,-2 1 0 16,5 0 0-16,-2-1 0 16,2 1-6-16,-2-1 0 15,2 3-5-15,-2 0 0 0</inkml:trace>
  <inkml:trace contextRef="#ctx0" brushRef="#br0" timeOffset="47005.001">17449 8064 30 0,'-5'3'15'0,"16"1"-12"0,-9-4 22 0,6-4-25 16,0 1 0-16,5 1 0 16,-2 0 1-16,5 2-5 15,-3 0 1-15,11-5-6 16,-6 2 0-16</inkml:trace>
  <inkml:trace contextRef="#ctx0" brushRef="#br0" timeOffset="48867.028">18018 7646 38 0,'-34'-12'19'0,"-1"21"-9"0,25 1 20 15,-3 1-26-15,-6 4 0 16,-2-1 2-16,-3 7 0 15,3 2-8-15,2 8 0 16,3-1 5-16,6 6 1 16,2-1-3-16,5 0 1 15,3-2-1-15,3-12 0 16,5 1-1-16,5 1 1 16,3-6-1-16,3-6 1 15,2 1-1-15,0-12 1 0,3 7 0 16,-3-7 0-16,0-12 1 15,3-6 0-15,-6-6 0 16,-2-7 1-16,-3-9-1 16,-2-2 1-16,-8 7-1 15,-3 11 0-15,-3-11-6 16,-2 0 1-16,-1 7-12 16,-2 9 1-16,-7 0-5 15,4 10 1-15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46:26.23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FF00"/>
    </inkml:brush>
    <inkml:context xml:id="ctx1">
      <inkml:inkSource xml:id="inkSrc212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2T23:51:12.679"/>
    </inkml:context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19304 2399 19 0,'-13'11'9'0,"18"-11"0"15,-5 0 10-15,5 0-15 16,-5 0 1-16,8 3 2 16,-2-1 1-16,4-7-10 15,-2-2 1-15,5 0 7 16,-2-2 1-16,10-1-3 15,-5 3 1-15,13-4-1 0,-8 1 0 16,14-2-1-16,-12 3 0 16,12-3-2-16,-9 1 1 15,6-4-1-15,-5 8 0 16,-1-4-1-16,-5 1 1 16,0 1-1-16,-5 2 0 15,0 9-4-15,-5 0 1 16,-6-2-6-16,0 0 0 15,-2-4-6-15,0-1 1 16</inkml:trace>
  <inkml:trace contextRef="#ctx0" brushRef="#br0" timeOffset="783.739">19368 2163 26 0,'0'0'13'0,"-3"7"-3"15,3-7 15-15,-5 5-23 16,-1 2 0-16,-2 3 1 15,0-1 0-15,3 12-4 16,0-7 0-16,-6 7 2 0,3-2 1 16,-2 5-1-16,2-1 1 15,0 10-1-15,3-9 0 16,5-1 1-16,0-4 0 16,7 2 0-16,1-7 0 15,6-2-1-15,-4-2 0 16,1-3 0-16,-3-3 0 15,8-4-3-15,-3 0 0 16,8-7-6-16,-5 3 0 16,13-3-5-16,-8 2 1 15</inkml:trace>
  <inkml:trace contextRef="#ctx0" brushRef="#br0" timeOffset="1216.97">20130 1874 42 0,'-8'10'21'0,"5"1"-18"15,3-11 37-15,-5 14-38 16,-1-2 1-16,-2 14 0 16,3-5 1-16,-5 19-6 0,2-16 1 15,0 13 3-15,2-8 0 16,1 1-1-16,0-9 0 16,2 12 0-16,0-9 0 15,1 6 0-15,-1-13 1 16,8 2-1-16,1-5 1 15,4 0-1-15,-2-2 1 16,8-5-1-16,-5-3 0 16,7-4-1-16,-4-4 0 0,-1 1-2 15,-3-1 0-15,6-3-7 16,-3 2 0-16,6-12-7 16,-6 6 0-16,11 1-1 15,-8-2 1 1</inkml:trace>
  <inkml:trace contextRef="#ctx0" brushRef="#br0" timeOffset="1562.272">20368 2095 36 0,'-6'-7'18'0,"22"0"-16"16,-10 5 37-16,1-5-36 15,1 4 0-15,3 3 1 16,-3 0 0-16,0 0-6 15,0 0 1-15,-3 3 3 16,0 1 1-16,-5 8-2 16,0-2 0-16,-2 8-1 0,-1-4 1 15,-2-2-1-15,-1-2 1 16,-1 13-1-16,1-2 0 16,1-2 1-16,0 2 1 15,2-4 0-15,0-1 0 16,3 3 0-16,0-5 1 15,8-7-1-15,-2 0 1 16,12-7-3-16,-5 0 0 16,11-7-7-16,-3 3 1 15,3-11-9-15,-5 4 1 0,10-6-3 16,-5 5 0 0</inkml:trace>
  <inkml:trace contextRef="#ctx0" brushRef="#br0" timeOffset="3273.613">19338 2982 35 0,'8'-17'17'0,"0"-6"-8"15,-5 18 17-15,-3-14-22 16,0 5 1-16,-5-21 2 15,-1 11 0-15,-23-30-8 16,8 14 0-16,-32-14 7 16,13 14 0-16,-36 0-3 15,18 12 1-15,-56 5 0 0,29 6 0 16,-37 17-1-16,30 0 0 16,-30 28-2-16,32-7 1 15,-29 24-1-15,32-10 1 16,-22 38-1-16,30-19 0 15,2 41-1-15,19-27 1 16,5 35-1-16,16-20 0 16,13 13-1-16,6-23 1 15,10 28-1-15,0-28 1 16,37 12-1-16,-8-22 1 16,48 1-1-16,-19-15 1 15,37 0 0-15,-23-13 0 0,42-15 0 16,-27-2 0-16,32-24 0 15,-29 5 1-15,27-24-1 16,-27 8 1-16,10-33-1 16,-23 16 0-16,13-38 0 15,-18 19 0-15,-3-21-1 16,-14 22 1-16,6-29-1 16,-16 21 1-16,-10-30-3 15,-9 23 1-15,-5-3-4 16,-2 11 0-16,0 1-7 15,-4 15 1-15,-1 9-5 16,-1 9 1-16,-2 10 0 16,-1 5 1-16</inkml:trace>
  <inkml:trace contextRef="#ctx0" brushRef="#br0" timeOffset="32744.621">10295 6747 38 0,'3'5'19'0,"-3"7"-10"16,0-8 20-16,2 6-26 15,1-6 1-15,2 8 2 16,3 7 1-16,0 2-9 15,3 0 1-15,-3 3 5 16,2 2 0-16,-2 0-2 16,0-1 0-16,3-3-1 15,-1-6 1-15,1 1-2 16,-1-10 1-16,4-7-1 16,-1-10 0-16,3-4 0 0,-6-7 0 15,1-3-1-15,-1-4 1 16,1 5 0-16,0 2 0 15,-3 2 0-15,-1 7 0 16,1 3 0-16,-2 1 0 16,2 4 0-16,5 11 0 15,-3 0 0-15,4 5 1 16,-1 2-1-16,0-2 1 16,0 2-1-16,1 0 1 15,-4 0-1-15,1 0 0 16,-1-2 0-16,1-3 0 0,0-2 0 15,-6-2 1-15,0-7-1 16,3-3 0-16,0-7 0 16,-3-4 1-16,1-15-1 15,-1 10 0-15,0-3 0 16,0 1 0-16,-2-1-3 16,0 3 0-16,-1 2-4 15,1 5 1-15,-3 2-7 16,3 3 0-16,5 2-3 15,0 7 0-15</inkml:trace>
  <inkml:trace contextRef="#ctx0" brushRef="#br0" timeOffset="33842.21">10239 6662 37 0,'0'-2'18'0,"6"-12"-15"0,-4 9 34 15,4-6-35-15,2-6 1 16,-1 1 1-16,4-3 0 16,2-2-5-16,6 0 1 15,2-1 4-15,3 1 0 16,2-2-1-16,1 1 1 15,-1 6-1-15,3 4 0 0,3 10 0 16,-3 0 0-16,0 6-1 16,0 3 1-16,-2 3-2 15,-6-1 0-15,0 1-7 16,0 4 1-16,3 2-9 16,3 1 1-16,7-1-5 15,-2 3 0-15</inkml:trace>
  <inkml:trace contextRef="#ctx0" brushRef="#br0" timeOffset="34187.624">11348 6686 47 0,'3'-7'23'0,"15"2"-25"0,-7 3 43 15,5 0-41-15,5-1 1 16,0 1-1-16,0 2 1 0,-5 0-4 16,-3-3 0-1,0 1-6-15,1 2 1 0,-1 0-6 16,0 7 1-16</inkml:trace>
  <inkml:trace contextRef="#ctx0" brushRef="#br0" timeOffset="34366.749">11451 6815 37 0,'-2'22'18'0,"20"-25"-20"15,-10-2 29-15,5 1-27 16,-2-3 0-16,2 0 0 16,3 7 1-16,2-3-4 15,6-1 1-15,-3-1-7 16,3-2 1-16,0 2-2 15,-3-2 0-15</inkml:trace>
  <inkml:trace contextRef="#ctx0" brushRef="#br0" timeOffset="35702.115">12478 6557 29 0,'-11'-17'14'0,"-2"5"-6"15,8 10 27-15,-3 4-31 16,-3 3 1-16,-2 0 2 16,2 7 0-16,3 4-9 15,-2 3 1-15,-1 2 6 16,3 3 0-16,3-1-2 15,0 3 0-15,5 0-2 16,0-3 1-16,0-11-1 0,0 2 0 16,2-2-1-16,4-3 0 15,2-4-1-15,0-3 0 16,2 1-3-16,3-8 0 16,1-7-2-16,1-6 1 15,1-1-1-15,-2-2 0 16,-1-5 0-16,-3 4 1 15,1 6 2-15,-6 2 0 16,1 0 2-16,-4 7 1 16,1 2 2-16,-3 5 1 0,0 2 1 15,0 8 0-15,0-1 0 16,0-2 1-16,2 5-1 16,1 0 1-16,2 2-3 15,1 0 1-15,-1 0-2 16,0-2 1-16,1-3-2 15,-1-2 0-15,0-2-1 16,3-5 0-16,0-5-4 16,0-6 1-16,3-1-2 15,2-7 0-15,-3 0-2 16,4-2 1-16,-1 5 1 16,-3-1 0-16,-2 3 3 15,0 7 1-15,-2 5 3 16,-1 4 0-16,-3 3 3 15,-2 4 1-15,0 0 0 0,0 3 0 16,0 2 0-16,0 3 1 16,3-1-3-16,0 1 1 15,-1-1-2-15,1-2 1 16,2-2-2-16,-5-5 0 16,3-2-1-16,-3-5 1 15,3-7-1-15,-3-3 1 16,2-4-1-16,1 2 0 15,0-9-1-15,2 0 1 16,0-7-2-16,3 2 0 16,0 3-2-16,0-3 1 15,0 5-4-15,-3-1 0 16,3 6-5-16,8 4 0 0,3 3 0 16,-1 2 1-16</inkml:trace>
  <inkml:trace contextRef="#ctx0" brushRef="#br0" timeOffset="36257.636">13060 6378 31 0,'-13'0'15'0,"-16"2"-8"15,21 1 31-15,-3 4-34 16,-5 4 0-16,0 4 3 15,0 1 0-15,-2 3-8 16,2 2 0-16,3 3 5 16,2 1 1-16,3-3-3 15,3-1 1-15,2-2-3 16,6-8 1-16,5 1-2 0,2-3 1 16,4-4-3-16,2-10 1 15,2-6-3-15,3-8 0 16,3-2-1-16,0-3 0 15,-3-2 0-15,-5 0 0 16,-3 1 1-16,0 8 1 16,-5 3 3-16,-2 0 0 15,-4 9 3-15,-2 8 0 16,0 6 0-16,-2 3 1 0,-1 2 0 16,0 7 1-16,-2 10-1 15,0-1 1-15,-3 1-1 16,5 2 0-16,0 0 0 15,1-1 0-15,-1 1-1 16,1-7 0-16,-4-2 0 16,1-3 1-16,-3-2-2 15,0-7 1-15,0-1-1 16,0-4 1-16,-2-2-2 16,2-7 0-16,0-5-2 15,2 7 0-15,4-7-5 16,4-5 1-16,4-7-6 15,7-4 0-15,8-1-3 16,3 3 0-16</inkml:trace>
  <inkml:trace contextRef="#ctx0" brushRef="#br0" timeOffset="37038.013">13332 6399 45 0,'3'-2'22'0,"-3"-10"-20"0,0 14 42 0,0 8-41 15,0 4 1-15,3 5 1 16,-3-1 1-16,0 1-8 15,0 7 1-15,-3-5 5 16,0 3 0-16,3-1-2 16,0-4 1-16,0-7-2 15,0 0 0-15,0-3 0 16,0-2 0-16,0-4-1 16,0-8 1-16,3-7-2 15,2-7 0-15,1-4 0 16,-1-5 0-16,0 2-1 15,3 2 1-15,-3 1 0 16,3 4 0-16,0 5 0 16,0 4 0-16,0 1 1 15,0 2 0-15,0 4 0 16,0 6 0-16,3 4 0 16,-4 5 0-16,4-1 0 0,-3 3 0 15,-3 1 0-15,1 1 0 16,-4-4 0-16,-2 0 1 15,0-1-1-15,0-1 0 16,0-6-1-16,3 1 0 16,-3-5-2-16,5-2 1 15,0-5-2-15,1-5 0 16,-1-4-1-16,3-3 0 16,0 0 0-16,0 2 1 15,0 6 0-15,0 4 1 0,0 0 0 16,0 2 1-16,-3 0 1 15,3 3 0-15,0-3 1 16,-3 0 1-16,0 5-1 16,-2 5 1-16,0 4 0 15,-1 3 1-15,-2 5 0 16,3-3 0-16,-3 0 0 16,0 2 0-16,0-1-1 15,0-4 1-15,0 1-2 16,0 0 0-16,3-5-3 15,-1-2 0-15,4-3-5 16,-1-2 1-16,0-5-4 16,6-2 0-16,-3 2-2 15,2-6 1-15</inkml:trace>
  <inkml:trace contextRef="#ctx0" brushRef="#br0" timeOffset="37250.676">13705 6399 32 0,'0'0'16'0,"3"-12"-16"0,0 15 32 16,-3 1-30-16,2 3 1 16,-2 5 0-16,3 0 1 15,0 2-4-15,-3 0 0 16,0 0 3-16,0 3 0 16,0-1-2-16,0-2 1 0,0 0-3 15,0-4 0-15,0-3-7 16,2-2 1-16,6-8-6 15,0 6 0-15</inkml:trace>
  <inkml:trace contextRef="#ctx0" brushRef="#br0" timeOffset="37383.597">13766 6265 19 0,'-2'-7'9'0,"10"2"-7"15,-6 5 7-15,4 0-19 16,-1 7 1-16</inkml:trace>
  <inkml:trace contextRef="#ctx0" brushRef="#br0" timeOffset="37849.713">13846 6383 56 0,'5'9'28'0,"3"-9"-35"0,-3 2 57 16,0 5-49-16,-2 3 1 15,0-1 0-15,-1 3 1 16,1 2-4-16,-3-2 0 16,0 0 2-16,3-1 1 15,-1-4-3-15,1 1 0 16,2-6-3-16,3-2 1 0,-2-5-1 15,-1-7 0-15,0-4-1 16,3-3 1-16,-3 0 0 16,6 0 1-16,-1 1 1 15,1 1 1-15,-3 3 0 16,0 5 1-16,0 2 0 16,-3 2 1-16,0 5 0 15,1 5 1-15,-1 2-1 16,0-3 1-16,1 1 0 15,-1 7 0-15,0 2 0 16,3 2 0-16,0 1 0 16,0-3 0-16,0 0-1 15,0-4 0-15,0-3-1 16,2-3 1-16,4-1-5 16,-1-6 0-16,3-1-6 0,-3-3 0 15,3-5-5-15,0 2 0 16</inkml:trace>
  <inkml:trace contextRef="#ctx0" brushRef="#br0" timeOffset="41302.19">14470 6035 34 0,'3'-3'17'0,"5"17"-8"16,-3-7 17-16,0 3-23 15,-2 9 0-15,0 4 3 16,-3 5 0-16,2-2-7 16,-2 2 0-16,0 1 5 15,0-1 1-15,0 2-3 16,-2-8 1-16,-1-4-2 16,0 1 1-16,1-2-1 15,-4-1 0-15,4-2-1 16,-1-4 1-16,0-8-1 15,-2-2 0-15,2 0 0 16,1-12 0-16,-1-9 0 16,0-7 1-16,3 2-1 0,6-7 0 15,-1-5 0-15,3 10 0 16,0 0 0-16,0 4 0 16,0 6 0-16,2 4 0 15,1 4 0-15,0 8 0 16,2 4 0-16,-3 5 0 15,1 5 0-15,2 4 0 16,-2 3 1-16,-1-7 0 16,1 2-1-16,-3 0 1 15,0 0 0-15,0-2 0 16,-3-2-1-16,0-6 0 16,1-4 0-16,-1-2 1 0,3-10-1 15,2-9 0-15,-2-12 0 16,0-7 0-16,3 2 0 15,-1 10 0-15,1 5-1 16,0 4 1-16,-1 5 0 16,1 0 0-16,-1 7-1 15,1 11 1-15,0 8 0 16,-1 7 0-16,-2 2 0 16,0 5 1-16,-5 2 0 15,-1-2 0-15,4 2 0 16,-4 0 0-16,4 1 0 15,-4-3 0-15,1-3-2 16,-1-4 1-16,1-3-7 0,2-6 1 16,3-6-9-16,6-6 1 15,1-3-3 1,1-4 1-16</inkml:trace>
  <inkml:trace contextRef="#ctx0" brushRef="#br0" timeOffset="41691.66">15139 5950 40 0,'-10'-2'20'0,"-11"4"-23"0,15 0 37 0,-2 3-33 16,1-3 0-16,-1 1 1 16,0 4 0-16,0 2-2 15,2 3 0-15,1 4 1 16,3 3 1-16,2 0-1 15,0-3 0-15,5 6 0 16,0-1 0-16,3 0-1 16,3 0 0-16,2-2 0 15,0 2 0-15,0 3 0 16,-2-1 0-16,-1 3 1 16,-2-2 0-16,-2-1 1 15,-6-9 1-15,-3-2 0 16,-2 0 0-16,-6-1 0 15,1-1 0-15,-4-1-1 16,1-6 0-16,0-3-4 16,2 0 0-16,3 2-7 0,3-7 1 15,5-4-8-15,0-3 0 16,11-9 0-16,5 2 1 16</inkml:trace>
  <inkml:trace contextRef="#ctx0" brushRef="#br0" timeOffset="41969.365">15449 5964 39 0,'-5'-2'19'0,"7"11"-20"0,-2 0 42 0,0 6-39 16,0 3 1-16,0 6 0 15,0-1 1-15,0 6-5 16,0-1 0-16,0-2 3 16,0-5 0-16,0-2-2 15,0 0 1-15,-2-3-5 16,2-2 0-16,0-2-8 16,0-3 1-16,0-4-3 15,0-5 0-15</inkml:trace>
  <inkml:trace contextRef="#ctx0" brushRef="#br0" timeOffset="42173.8">15457 5962 28 0,'-3'4'14'0,"22"-20"-8"0,-11 11 23 15,2-2-28-15,4 0 1 16,1 0 0-16,1 2 1 15,3 1-4-15,-3-1 1 16,0 0 0-16,-3 3 0 16,-3 2-6-16,-2 2 1 15,0 1-6-15,0 1 1 16</inkml:trace>
  <inkml:trace contextRef="#ctx0" brushRef="#br0" timeOffset="42353.622">15438 6150 34 0,'-15'26'17'0,"23"-22"-17"16,-3-1 29-16,3-6-28 15,2 6 0-15,9-6 0 16,2-1 0-16,0-3-3 16,0 0 1-16,-2-3-6 15,-3 5 1-15,-3 1-4 16,-2 6 0-16</inkml:trace>
  <inkml:trace contextRef="#ctx0" brushRef="#br0" timeOffset="42583.905">15423 6385 35 0,'2'7'17'0,"14"-12"-17"0,-8 3 31 15,3 4-31-15,4-2 0 16,4-2 1-16,2 0 0 16,0-3-1-16,1-2 0 15,-1-3-2-15,-5-1 1 16,-1-1-9-16,7 0 0 16,4 0-1-16,1 1 1 15</inkml:trace>
  <inkml:trace contextRef="#ctx0" brushRef="#br0" timeOffset="43223.455">16018 5701 33 0,'-21'2'16'0,"-3"12"-15"16,16-5 32-16,0 6-30 15,-3 1 0-15,4 3 2 16,-1 7 0-16,2 9-6 15,4-4 1-15,2 6 4 16,5 3 0-16,-2 0-2 16,2 7 1-16,0-4-1 15,0-11 0-15,3 1-1 16,0-2 0-16,3-3-5 16,-1-2 1-16,4-5-7 15,2 0 1-15,-1-6-6 0,4-8 1 16</inkml:trace>
  <inkml:trace contextRef="#ctx0" brushRef="#br0" timeOffset="43974.369">16235 6067 34 0,'-5'-18'17'0,"12"-1"-12"16,-7 19 27-16,3 2-28 16,2-4 0-16,-2 7 2 0,2-1 0 15,1 6-8 1,-1 4 1-16,-2 2 4 0,-1 5 1 31,6 8-2-31,0-8 1 16,0-5-2-16,0-4 1 15,3 0-1-15,-1-3 0 16,3-6-1-16,-2-6 1 16,2-6-1-16,0-5 1 15,1-3-1-15,-1-2 0 16,-3 1 0-16,1 1 0 0,-3 3 0 15,0 2 0-15,0 5 0 16,0 2 1-16,0 3-1 16,-6 4 0-16,4 3 0 15,-4 5 0-15,4-1 0 16,-4 3 1-16,1 0-1 16,0 2 0-16,2-3 0 15,0 1 1-15,3-2-1 16,0-3 0-16,0-5 0 15,0-2 1-15,2-5-1 16,1-4 0-16,0-1 0 16,-1-1 1-16,1-6-1 15,-3 1 0-15,0-3-3 16,-3 2 1-16,3 1-7 16,-3 2 1-16,0 0-7 15,1 7 0-15,-4 4-1 0,4-4 0 16</inkml:trace>
  <inkml:trace contextRef="#ctx0" brushRef="#br0" timeOffset="44304.264">16880 5611 52 0,'14'5'26'0,"-14"23"-33"15,5-16 56-15,6 2-46 16,-1 12 0-16,1 0 3 16,-1 7 0-16,4 9-7 15,-1 0 1-15,0 5 4 16,-2 0 0-16,-6 0-1 15,-5 8 0-15,-3-13-2 16,-5-2 0-16,-2-3-7 16,-4-1 1-16,4-6-12 15,7-4 0-15,-13-5-2 16,0-9 0-16</inkml:trace>
  <inkml:trace contextRef="#ctx0" brushRef="#br0" timeOffset="47069.1">13319 6956 30 0,'-3'-39'15'0,"11"41"-3"0,-8-2 15 16,6 2-25-16,-1 5 1 15,3 0 3-15,0 5 0 16,0 0-7-16,0 2 0 16,2 2 5-16,-2 1 0 15,0-3-1-15,0-7 0 16,3 2-1-16,2-1 0 0,-2-6-1 16,-1-7 0-16,6-4-1 15,-3-3 1-15,0 0-1 16,1-4 0-16,-1 4 0 15,-2-2 0-15,-1 4 0 16,1 3 0-16,-3 3 0 16,0 1 0-16,-1 6 0 15,-1-1 1-15,-1 3-1 16,0-1 1-16,1 6-1 16,-1-3 1-16,0 2-1 15,3-2 1-15,0-4-1 16,3-1 1-16,-1-4-1 15,1-3 1-15,-1-2-1 16,1-2 1-16,0-1-1 0,-1-4 0 16,1-5-5-1,-1-4 0-15,-2-1-7 0,3 10 1 16,-1-5-5-16,-2 0 1 16</inkml:trace>
  <inkml:trace contextRef="#ctx0" brushRef="#br0" timeOffset="49949.643">14176 3558 34 0,'27'-12'17'0,"58"-4"-12"0,-56 11 18 0,5-2-22 16,19-5 0-1,21 1 1-15,5-1 0 0,9 0-3 16,2-2 0 0,2 0 1-16,-4 2 1 0,-14 0-5 15,-11 8 1-15,-5-3-7 16,-2-1 0-16,-6-1-1 16,-7 4 1-16</inkml:trace>
  <inkml:trace contextRef="#ctx0" brushRef="#br0" timeOffset="51390.478">14031 2770 28 0,'-16'14'14'0,"11"0"-15"16,5-7 29-16,-3 5-27 16,3 5 0-16,0-1 1 15,0 3 0-15,0 0-3 16,3 2 1-16,-1-2 0 15,1-5 1-15,2-2 0 0,1-5 0 16,-1-3-1-16,0-8 1 16,0-3-1-16,1-5 0 15,-1 2-1-15,-2-8 0 16,-1-4-1-16,1-1 1 16,0 4-1-16,-3 3 0 15,0 2 1-15,0 7 0 16,0 7 1-16,0 0 0 15,2 4 1-15,-2 1 0 16,3 4 0-16,0-2 1 16,2 0 0-16,0 3 0 0,0-1-1 15,1 1 1-15,-1-3-1 16,0-3 1-16,1 3-2 16,-1-7 0-16,0-4-3 15,0 1 0-15,1-8-2 16,2-6 1-16,0 5-2 15,0-2 0-15,0-2 0 16,-3 2 1-16,0 4 3 16,-2 3 0-16,-1 3 3 15,-2 4 0-15,3 2 2 16,0 7 0-16,-1-2 0 16,1 5 0-16,2 0-1 15,1 4 1-15,1-6-1 16,-4-1 0-16,0 3-1 15,-1-3 0-15,1-2 0 16,0 0 0-16,-3-7-1 16,2 3 1-16,-2-3-1 0,0-7 1 15,0-3-1-15,0-1 1 16,0-6-1-16,3 5 0 16,0-4 0-16,-1 2 0 15,1 4 0-15,0-4 0 16,5 3-2-16,2 1 0 15,3 1-3-15,1 2 1 16,-1 4-5-16,3-4 0 16</inkml:trace>
  <inkml:trace contextRef="#ctx0" brushRef="#br0" timeOffset="51916.44">14425 2667 23 0,'-5'4'11'0,"5"11"-10"16,0-13 18-16,-3 7-18 15,-2-2 0-15,0 7 1 16,-1-2 1-16,1 5-4 16,0-1 1-16,-1-2 2 15,4 3 0-15,-1-3-1 16,3 2 1-16,3-2-1 15,-1-4 0-15,1-3-1 16,5-7 1-16,-3-7-1 16,1-3 0-16,-1-8-2 0,3 3 1 15,0-3-1-15,-3 4 1 16,0-1-1-16,-2 8 1 16,0 0 0-16,-1 0 1 15,-2 7 0-15,0 7 1 16,0 3 0-16,-2 6 1 15,-1 8-1-15,3-1 1 16,0 5 0-16,0 5 0 16,0-2 0-16,0 0 1 0,0-10-1 15,0-7 0-15,0 5 0 16,-3-1 1-16,1-3-1 16,-1-6 0-16,3-7-1 15,-3 5 1-15,1-7-1 16,2-9 1-16,0-5-2 15,0-3 1-15,-3-4-3 16,3 2 0-16,5-2-6 16,9-2 1-16,9-3-5 15,1 0 0-15</inkml:trace>
  <inkml:trace contextRef="#ctx0" brushRef="#br0" timeOffset="58177.692">17836 5715 29 0,'0'9'14'0,"34"-16"-6"0,-23 2 15 0,4-2-22 16,9 0 0-16,5-2 0 15,6-1 1-15,-4 1-2 16,-7 0 0-16,-3 2-2 16,-2-3 1-16,-3 5-7 0,-3 1 1 15,0 4-3 1,1 7 0-16</inkml:trace>
  <inkml:trace contextRef="#ctx0" brushRef="#br0" timeOffset="58362.21">17918 5823 26 0,'-14'0'13'0,"30"-2"-10"0,-8 4 22 16,8-2-24-16,8 0 1 15,5-5 0-15,0 0 0 0,-5-2-3 16,-3-4 1-16,0 1 1 16,0 1 0-16,-2 2-6 15,2 0 0-15,0 0-4 16,0 7 0-16</inkml:trace>
  <inkml:trace contextRef="#ctx0" brushRef="#br0" timeOffset="60895.593">18743 5710 31 0,'0'0'15'0,"5"12"-6"0,-2-8 16 16,0 4-24-16,2 6 0 16,0 2 1-16,3-4 1 15,0 4-3-15,3 8 0 16,-1-3 1-16,1 0 1 16,2-2-1-16,3 0 0 15,-3-5 0-15,0-2 0 0,-2-5-1 16,2-5 1-16,0-7 0 15,-2-4 1-15,-3-8 0 16,0 1 0-16,0-7-1 16,0-1 0-16,0 3-1 15,0 0 1-15,-3 4-2 16,0 5 1-16,1 3-1 16,-1 4 0-16,0 8 0 15,3 4 0-15,0 2 0 16,0-2 0-16,3 5 1 15,-1 4 0-15,3 1 0 16,1-1 0-16,-4-2 0 16,3-2 0-16,3-2 0 15,-5-6 0-15,-1-4 0 16,1-4 0-16,0-3 0 16,-1-3 1-16,-2 1 0 0,0-3 1 15,-3-9-1-15,1-3 0 16,-1 3-3-16,-2 0 1 15,-1 0-6-15,1 2 0 16,0 3-6-16,-1-1 0 16</inkml:trace>
  <inkml:trace contextRef="#ctx0" brushRef="#br0" timeOffset="61209.394">18751 5567 25 0,'-16'-17'12'0,"29"-25"-9"15,-5 28 15-15,3-5-15 16,10 5 0-16,6-3 0 15,2-2 1-15,-6 3-5 16,1-1 0-16,3 6 3 16,2-1 0-16,0 3-1 15,3-1 1-15,-1 5-1 16,1 3 1-16,0 0-6 16,0 2 1-16,5 2-7 15,-6 8 1-15</inkml:trace>
  <inkml:trace contextRef="#ctx0" brushRef="#br0" timeOffset="64632.767">19566 5858 28 0,'-11'-5'14'0,"-10"10"-8"0,13-2 15 16,-2 1-20-16,-1 3 0 15,-2 3 0-15,0 4 1 0,-3 2-3 16,5 1 1-16,3-10 1 16,0 5 0-16,3-1-1 15,2 3 1-15,3 1-1 16,6-1 1-16,-1-3-1 15,3-1 0-15,0 2 0 16,5-8 0-16,-2-4 0 16,-1-4 0-16,3-8 0 15,-2-2 1-15,0 4 0 16,-3 3 0-16,-3 0 0 16,-3 0 0-16,1-5 0 15,-3 1 0-15,0-1-3 16,0 2 1-16,0 1-7 15,0 2 0-15,0 7-3 16,0 0 1-16</inkml:trace>
  <inkml:trace contextRef="#ctx0" brushRef="#br0" timeOffset="64995.038">19738 5823 30 0,'-5'7'15'0,"-1"-5"-16"0,6 3 27 16,-2 4-25-16,2 3 0 15,-3 2 0-15,3 3 0 0,-3-1-2 16,3 1 1-16,0-8 1 15,0-4 1-15,0 7-1 16,3-5 0-16,2 2-1 16,1-7 1-16,2 3 0 15,0 0 0-15,-1-5 0 16,-1 2 0-16,-4-2 0 16,4-2 0-16,-1 2-1 15,0-3 0-15,1 3-5 16,-1-2 0-16,3 2-5 15,5 0 0-15</inkml:trace>
  <inkml:trace contextRef="#ctx0" brushRef="#br0" timeOffset="65353.229">19981 5823 25 0,'-5'-10'12'0,"-3"8"-7"0,5 2 15 16,1 0-19-16,-3 0 1 16,-3 2 1-16,0 6 0 15,0 1-4-15,0 3 1 16,2 2 2-16,1 0 0 16,3 0-1-16,2 0 0 0,2 0-1 15,3-2 1-15,3 0-1 16,-2 0 1-16,2-12 0 15,0 0 0-15,-3 2 1 16,0 3 0-16,-2-1 2 16,-3 1 0-16,-3 0 0 15,-2-1 0-15,-3 3-1 16,-3-2 1-16,1 2-6 16,2-2 1-16,3 0-11 15,5-3 1-15,0-2-3 16,2 2 0-16</inkml:trace>
  <inkml:trace contextRef="#ctx0" brushRef="#br0" timeOffset="81717.306">8520 9134 33 0,'-14'-21'16'0,"-15"2"-7"16,24 19 17-16,-6 0-24 0,-7 7 1 15,-6 5 3-15,-2-2 1 16,-1 8-8-16,3 11 0 16,3 1 5-16,3-11 0 15,7 12-1-15,3 4 0 16,0 5-2-16,-2 9 1 15,4-2-2-15,1-7 1 16,5 0 0-16,3-2 0 16,2-3-1-16,3-4 1 15,5-3-1-15,3-5 0 16,3-4-5-16,2-7 0 16,2-5-8-16,7-5 1 0,7-6-3 15,5-6 0-15</inkml:trace>
  <inkml:trace contextRef="#ctx0" brushRef="#br0" timeOffset="82152.766">8758 9306 36 0,'-27'-2'18'0,"1"20"-14"15,18-6 32-15,0 0-32 16,0 4 1-16,0 6 1 15,0-1 1-15,0 0-10 16,3 0 1-16,-3 3 5 16,5-3 1-16,1-5-4 0,2-4 1 15,2 0-1 1,1-5 1-16,0 0-2 0,2-7 1 16,5-12-2-16,4-4 1 15,-1-8-2-15,3 1 0 16,-3-3-1-16,-2 0 1 15,-3 2 0-15,-1 3 0 16,-1 7 3-16,-1 2 0 16,-2 3 2-16,-3 9 0 15,0 2 1-15,0 5 1 16,0 5-1-16,2 0 1 16,1 4-1-16,-3 1 0 0,3-1-1 15,-1 3 0-15,4 0-1 16,-1 0 0-16,0-5-5 15,3 0 1-15,3-5-9 16,2-2 1-16,3-7-5 16,8-2 1-16</inkml:trace>
  <inkml:trace contextRef="#ctx0" brushRef="#br0" timeOffset="82482.744">9054 9287 26 0,'-5'-5'13'0,"-6"5"-5"16,9 0 17-16,-1 5-23 16,-2 0 0-16,-1-3 2 15,4 1 0-15,-1 6-4 0,0 3 0 16,3 2 4-16,0 0 1 16,0 0-2-16,3 3 0 15,0 4-1-15,-1-2 1 16,1-1-1-16,0 4 0 15,-1-1-2-15,-2 0 1 16,-2-7 0-16,-1 0 1 16,-2-2-1-16,-3-3 1 15,-3-4-1-15,1 0 0 16,-1-3 0-16,3-2 1 16,3-5-5-16,5 1 0 0,0-3-9 15,8-5 0-15,8 0-3 16,5 0 0-16</inkml:trace>
  <inkml:trace contextRef="#ctx0" brushRef="#br0" timeOffset="82844.671">9189 9485 39 0,'16'-14'19'0,"5"-5"-22"15,-13 12 34-15,0-5-31 16,2-4 1-16,1-3 0 16,0-2 1-16,2 4-1 15,-5 1 0-15,-3-1 2 16,-5 5 0-16,-3 3 1 0,-2 4 0 16,-5 5 0-16,-1 0 0 15,0 5-1-15,1 2 1 16,-1 7-2-16,3 5 1 15,3 0-2-15,0 4 1 16,-1-2-1-16,4 3 0 16,2-3 0-16,2 3 0 15,6-8-1-15,3 1 1 16,0-8-6-16,2-4 0 16,8-8-7-16,3-1 0 0,5-1-5 15,0-2 1-15</inkml:trace>
  <inkml:trace contextRef="#ctx0" brushRef="#br0" timeOffset="83488.996">9943 9322 26 0,'5'-21'13'15,"19"-5"-12"-15,-16 15 16 0,3-8-15 16,-1 0 1-16,1 5 4 16,-3 2 1-16,0 0-7 15,-3 5 1-15,0 0 5 16,-2 3 1-16,0-1-1 15,-3 7 1-15,0 5-3 16,0 7 0-16,0 5-3 16,0 0 1-16,0 0-2 15,2 7 1-15,-2 2-2 16,3-2 1-16,-3 2-2 16,0 5 0-16,-3-7-6 0,1-5 0 15,-4 0-8-15,4-2 1 16,2-5-2-16,0-2 0 15</inkml:trace>
  <inkml:trace contextRef="#ctx0" brushRef="#br0" timeOffset="83655.095">9948 9506 33 0,'-8'0'16'0,"11"0"-19"0,2-2 31 15,3-3-28-15,3 2 1 16,5-4 0-16,2 3 0 0,1-3-2 15,-1 0 1-15,3 0-4 16,3 0 1-16,0 2-7 16,5-2 1-16</inkml:trace>
  <inkml:trace contextRef="#ctx0" brushRef="#br0" timeOffset="83820.262">10324 9379 27 0,'0'5'13'0,"8"-1"-14"16,-5-4 18-16,2 0-31 16,3 0 1-16</inkml:trace>
  <inkml:trace contextRef="#ctx0" brushRef="#br0" timeOffset="83969.141">10329 9534 25 0,'-8'17'12'0,"16"-10"-15"0,-5-3 25 16,2-1-23-16,1-1 1 15,-1-2-14-15,0-5 1 16</inkml:trace>
  <inkml:trace contextRef="#ctx0" brushRef="#br0" timeOffset="88683.259">11086 9433 36 0,'-11'9'18'15,"11"6"-12"-15,0-8 18 0,6 4-23 16,-1 8 1-16,3 0 3 16,-3-5 1-16,1 5-7 15,-1 0 1-15,0 0 3 16,0-1 1-16,1 3-1 16,-1-4 0-16,0-3-2 15,1-2 0-15,-1-7 0 16,0-5 0-16,3-8-1 15,0-6 0-15,-3-4 0 16,3-11 0-16,0-4 0 16,5 3 0-16,-5-1 0 15,0 5 0-15,0 5 0 16,-2 5 0-16,2 4 0 0,-1 3 0 16,1 9-1-16,0 4 1 15,0 6 0-15,0 4 1 16,0 2-1-16,3 3 0 15,-1-2 0-15,1 1 0 16,-1 1 0-16,4-2 0 16,2-6 0-16,-1-1 0 15,1-8 0-15,0-4 0 16,0-1 0-16,-3-8 0 16,1-6 0-16,-1-4 1 15,0-2-1-15,-2-3 0 16,-3 0 0-16,-1-5 0 0,-1 10 0 15,-1 9 0-15,-2 1-3 16,-1 1 0-16,1 3-5 16,0 2 0-16,2-4-7 15,8 7 1-15,0-3 0 16,3 7 0-16</inkml:trace>
  <inkml:trace contextRef="#ctx0" brushRef="#br0" timeOffset="88985.074">11779 9322 43 0,'0'24'21'0,"19"-31"-28"0,-9 5 47 16,4-3-40-16,1 0 1 15,4-2-1-15,0 0 1 16,-4 0-2-16,-4 0 1 16,0 0-5-16,-1 2 1 15,-2 3-8-15,3 4 1 0,5-2-1 16,-19 0 0-16</inkml:trace>
  <inkml:trace contextRef="#ctx0" brushRef="#br0" timeOffset="89151.424">11835 9454 33 0,'-8'10'16'16,"32"-3"-18"-16,-14-10 32 0,4-1-29 15,1-1 0-15,1 0 0 16,0-2 0-16,0 0-3 15,3 0 1-15,-1-2-7 16,1 2 1-16,-1-1-3 16,1 4 0-16</inkml:trace>
  <inkml:trace contextRef="#ctx0" brushRef="#br0" timeOffset="91491.221">12512 9028 35 0,'-13'-21'17'0,"-8"14"-5"0,13 7 17 15,-3 3-25-15,-5 6 1 16,0 7 1-16,3 8 1 0,-3 2-9 16,3 7 0-1,0 2 6-15,2 3 1 16,6-15-4-16,2 3 1 0,6 5-1 16,0-5 1-16,-1 2-2 15,4-2 1-15,2-3-1 16,2-6 0-16,3-13 0 15,3-6 0-15,0-7 0 16,0 4 1-16,-3-7-1 16,0-7 1-16,1-7-1 15,-4-4 1-15,-2 4-2 16,0-2 1-16,-3-3-4 16,-5 3 0-16,0 2-6 15,0 5 1-15,0 2-7 16,0 3 1-16,0 2-1 15,0 2 0-15</inkml:trace>
  <inkml:trace contextRef="#ctx0" brushRef="#br0" timeOffset="91987.3">12364 8913 42 0,'-3'-2'21'0,"9"-3"-23"15,-1 3 46-15,3-1-42 0,2 1 0 16,6 0 2-16,5-1 1 16,3 1-7-16,3 2 1 15,-1 0 3-15,3-2 1 16,3-1-3-16,-3 1 1 16,0 0-6-16,-2-3 1 15,-6 0-6-15,-3 1 1 16,1-4-6-16,-6-1 0 15</inkml:trace>
  <inkml:trace contextRef="#ctx0" brushRef="#br0" timeOffset="92226.817">12721 8798 24 0,'-16'-2'12'0,"0"-3"1"0,16 5 14 0,0-2-22 16,3-3 0-16,5 3 4 16,0-3 1-16,0 2-12 15,2 3 0-15,-2 0 8 16,0 0 1-16,3 0-3 15,0 3 1-15,-4 2-2 16,-1-1 0-16,-4 6 0 16,-2 1 0-16,-2 4-1 15,2 1 1-15,-6 0-2 16,-1-6 1-16,-1-3-10 16,-3 5 0-16,0 4-9 15,3 1 0-15,1-8-2 16,1 5 1-16</inkml:trace>
  <inkml:trace contextRef="#ctx0" brushRef="#br0" timeOffset="94990.519">13258 9153 34 0,'-2'-7'17'0,"20"14"-11"16,-10-12 17-16,5 1-22 15,3-1 1-15,5-4 0 16,8-1 0-16,3 1-3 16,3-1 0-16,2-1 3 15,-8 1 0-15,-3 3-1 16,1 0 0-16,-1-2 0 16,-2 2 0-16,-3 2-4 0,-5 3 0 15,-5 2-6-15,-3 2 1 16,-6 7-4-16,-2 3 0 15</inkml:trace>
  <inkml:trace contextRef="#ctx0" brushRef="#br0" timeOffset="95228.887">13272 9304 25 0,'-16'4'12'0,"24"-4"-10"0,0-2 20 0,5-3-19 15,5-2 0-15,6 0 2 16,8-2 0-16,2-1-6 16,1-1 0-16,2 1 4 15,-8 1 1-15,-5 2-1 16,-1-3 0-16,1 1-4 16,0 0 0-16,0 1-7 15,0-1 1-15,-1 4-4 16,-4 1 0-16</inkml:trace>
  <inkml:trace contextRef="#ctx0" brushRef="#br0" timeOffset="95514.759">13690 8953 28 0,'-35'-12'14'0,"27"20"-8"0,8-8 23 15,0 2-28-15,6 0 0 16,4 1 0-16,3-1 1 15,3 3-2-15,5-1 1 16,-2 6 2-16,-1-1 1 16,-2 3 0-16,-2 4 1 15,-7 3-1-15,-1 5 0 16,-4-3-1-16,-2 5 1 16,-8 4-2-16,-5 6 0 15,-3-11-1-15,-2 1 0 16,-1 3-2-16,1-4 0 0,2 1-8 15,3-2 1-15,7 2-7 16,6-3 0-16</inkml:trace>
  <inkml:trace contextRef="#ctx0" brushRef="#br0" timeOffset="99088.397">14531 8631 24 0,'3'2'12'0,"-1"5"-8"0,-2-2 13 15,0 0-16-15,0 7 0 16,-2 2 2-16,-1-3 0 16,-2 4-3-16,-1 8 0 15,-2 1 2-15,0 4 0 16,1 0-1-16,-1-11 0 15,0 6-1-15,2 3 1 16,1 0-1-16,0 0 1 16,2 4-1-16,0-4 0 15,1 0 0-15,-1-3 1 16,3-1 0-16,0-4 1 0,5-3-1 16,3-1 1-1,3-3 0-15,5-4 1 0,5-2-2 16,3-7 1-16,0-1-1 15,7 1 1-15,1 0-1 16,-5 2 0-16,-4-3-1 16,-1 3 1-16,-1-2-1 15,-5 2 1-15,-3 0-3 16,-3 2 1-16,-2-2-6 16,0 3 1-16,3 1-6 15,-6 1 1-15</inkml:trace>
  <inkml:trace contextRef="#ctx0" brushRef="#br0" timeOffset="101476.105">19616 3198 31 0,'-5'-4'15'0,"50"-8"-5"16,-35 7 15-16,6 0-22 15,3 1 0-15,-1-6 1 16,4 1 0-16,4-1-6 16,6-4 1-16,0 3 3 15,5-4 1-15,-6 8-4 16,-2-2 1-16,-2 4-5 16,-3 3 0-16,-3-3-6 15,-3 8 0-15,-7 1-2 0,-16 6 1 16</inkml:trace>
  <inkml:trace contextRef="#ctx0" brushRef="#br0" timeOffset="101686.21">19640 3349 34 0,'-5'4'17'0,"31"-8"-20"0,-13 1 34 16,9-4-30-16,-4 3 1 15,6 1-1-15,2-1 1 16,3-3-3-16,3 2 1 0,3-5 0 16,-4 1 0-16,-2 2-5 15,-2 2 0-15,-1 1-6 16,1-1 1-16</inkml:trace>
  <inkml:trace contextRef="#ctx0" brushRef="#br0" timeOffset="102270.052">20608 2810 29 0,'0'0'14'0,"0"3"-8"0,0 4 20 0,0 7-25 16,0-3 1-16,-2 8 0 15,-4 9 1-15,-4 1-4 16,-1 1 0-16,3 3 2 16,0-9 1-16,0 11-2 15,3-7 0-15,-3 0 0 16,3-9 0-16,0 9 0 15,2-6 1-15,3 8 0 16,0-6 0-16,8-5 0 16,0-3 1-16,5-7 0 15,-2-2 0-15,-1-4 0 16,-2 2 1-16,11-5-2 16,-6 0 1-16,8-5-2 15,-2 5 1-15,2-3-1 16,-5-4 0-16,-3 10-3 0,-2-3 1 15,-4 12-5-15,-1-8 0 16,2-1-6-16,-3-1 0 16</inkml:trace>
  <inkml:trace contextRef="#ctx0" brushRef="#br0" timeOffset="102783.508">21029 2617 30 0,'-3'-7'15'0,"1"10"-8"0,2-3 23 16,-3 7-28-16,1-3 0 15,2 13 1-15,0-1 1 16,-6 8-5-16,4-5 0 15,-9 2 1-15,3-5 1 0,-5 8-10 16,0-5 1 0,2 6-4-16,3-8 1 0</inkml:trace>
  <inkml:trace contextRef="#ctx0" brushRef="#br0" timeOffset="103561.467">21355 2584 25 0,'-19'-7'12'0,"3"14"-8"0,13-7 18 15,1 10-19-15,-1-3 0 16,-10 16 3-16,2-9 0 16,-2 19-7-16,3-7 0 15,2 14 5-15,0-7 1 16,2 10-2-16,4-11 1 15,4 18-1-15,-2-10 0 16,6-3-2-16,-1-11 1 16,11 10-3-16,-3-8 0 0,8-5-5 15,-5-2 0-15,11 3-8 16,-9-5 1-16</inkml:trace>
  <inkml:trace contextRef="#ctx0" brushRef="#br0" timeOffset="104251.815">21511 2888 36 0,'0'4'18'0,"0"6"-14"0,0-10 28 16,5 7-31-16,-2-2 1 15,2 9 1-15,0-2 1 16,3 6-5-16,-3-4 1 16,6 1 2-16,-3-4 1 15,2 3-2-15,-2-7 1 16,3 5-1-16,-3-2 0 0,0-3 0 16,-3-3 0-16,3-4 0 15,-3 0 0-15,1-9 0 16,-1 0 0-16,0-6-1 15,1 4 0-15,-1-1 0 16,-2 3 1-16,2 2-1 16,-3 2 0-16,4 5 0 15,-4 0 0-15,4 5 0 16,-1-1 1-16,8 3-1 16,-2 0 0-16,2 3 0 15,0-3 1-15,3 0-1 16,-3 0 0-16,1-5 0 15,-4 1 0-15,3-6 0 16,-2 1 0-16,-3 4 0 16,-3 1 0-16,0-8 0 0,-2 3 0 15,2-10-1-15,-2 2 1 16,2-6-3-16,-2 2 1 16,2-5-4-16,1 5 0 15,-1-7-6-15,0 4 1 16,6-2-3-16,-3 3 0 15</inkml:trace>
  <inkml:trace contextRef="#ctx0" brushRef="#br0" timeOffset="104477.071">21934 2554 40 0,'13'9'20'0,"8"19"-21"16,-15-23 39-16,7 16-35 15,-3-4 1-15,1 20 2 16,-3-8 0-16,-5 18-8 16,-1-12 1-16,-7 21 4 15,2-9 1-15,-5 8-3 16,0-13 1-16,-5 5-7 16,3-9 1-16,-6 6-11 15,3-6 1-15,-9-1-2 16,4-11 1-16</inkml:trace>
  <inkml:trace contextRef="#ctx0" brushRef="#br0" timeOffset="106700.816">20735 2116 37 0,'3'-2'18'0,"8"-3"-13"0,-9 5 19 0,9-7-24 16,-3 3 0-16,5 1-1 16,-2-4 1-16,4 2-1 15,-1 3 0-15,7 0-5 16,-5-1 0-16,10-1-5 16,-5 1 1-16</inkml:trace>
  <inkml:trace contextRef="#ctx0" brushRef="#br0" timeOffset="107135.946">21074 1947 34 0,'-5'2'17'0,"2"10"-16"0,3-9 29 15,0 8-29-15,0-4 0 16,0 7 1-16,0 5 0 16,0-9-3-16,0-1 1 15,0 5 1-15,0 0 0 16,-3 0-1-16,1 0 1 0,-1-6 0 15,1-1 0-15,-1-3-1 16,0-4 0-16,1-11 0 16,2 3 0-16,0-1-1 15,0 0 1-15,5-12-1 16,0 4 1-16,3-6 0 16,0 1 0-16,3 4-1 15,-3 3 1-15,5-6-4 16,-3 7 0-16,6-2-6 15,-2 6 1-15,7 6-2 16,-5 1 0-16</inkml:trace>
  <inkml:trace contextRef="#ctx0" brushRef="#br0" timeOffset="107464.677">21257 2008 25 0,'10'-33'12'0,"9"19"-14"0,-14 7 23 16,8-9-21-16,-2 6 1 16,5-16 0-16,0 8 0 15,-11 1 0-15,0 5 0 16,-5 5 1-16,0-4 0 16,-5 11 1-16,0 0 0 31,-19 23 0-31,8-7 0 15,3 13-1-15,2-6 1 16,3-4-1-16,3-2 0 0,5 1-1 16,0-4 1-16,5 5-2 15,-2-12 0-15,10 0-2 16,-2 0 1-16,7-9-7 16,-2 0 0-16,8-5-3 15,-8 4 0-15</inkml:trace>
  <inkml:trace contextRef="#ctx0" brushRef="#br0" timeOffset="108563.031">21590 1808 25 0,'-16'-7'12'0,"-8"28"-10"0,19-16 19 0,-8 2-18 16,2 0 0-16,-2 10 1 15,2-1 0-15,1 5-5 16,2-2 1-16,0 7 3 16,0-5 1-16,5 0-3 15,1-7 1-15,4 5-1 16,-2-9 0-16,11-3-1 15,-3-3 1-15,10-18-2 16,-2 3 0-16,8-13-1 16,-5 8 1-16,2-10 0 15,-5 9 0-15,0-6-1 16,-3 6 1-16,-3 3 1 16,-2-2 0-16,-5 16 0 15,0 0 1-15,-6 9 1 16,0-2 0-16,-5 14 0 15,3-2 1-15,-6 9-1 0,4-2 0 16,-4-2 0-16,3-1 0 16,0 10-1-16,0-12 0 15,0 5 0-15,0-5 0 16,-2-2 0-16,2-5 0 16,-3-4-1-16,3-1 0 15,0-7-1-15,3-2 0 16,2-11-3-16,1 1 1 15,4-11-4-15,1 5 1 16,10-17-2-16,-2 9 1 16,10-13 0-16,-5 6 0 0,8-7 1 15,-6 10 0-15,6-2 3 16,-5 6 1-16,2 5 3 16,-5 0 0-16,5 5 2 15,-3 3 0-15,-7 4 3 16,-1-1 0-16,-4 8 0 15,-1 0 1-15,-2 5-1 16,-1-5 1-16,-2 10-2 16,0-3 0-16,6 9-2 15,-4-2 1-15,1-4-2 16,0-1 0-16,4-2-1 16,-1 0 1-16,2-7-1 15,-3 2 0-15,3-9-2 16,0 5 1-16,-6-17-1 15,1 8 1-15,2-6-2 16,-2 5 1-16,0 1 0 0,-1 1 0 16,1 3 0-16,-3 0 0 15,0 7 1-15,0 0 0 16,0 2 1-16,0-2 1 16,0 14 0-16,0-2 0 15,0 0 0-15,0 2 0 16,5 0-1-16,-2-2 1 15,2-3-1-15,-2 3 0 16,2-12-2-16,0 0 0 16,3 0-4-16,0-5 1 0,3-4-7 15,-3 2 0-15,8-9-3 16,-6 6 1-16</inkml:trace>
  <inkml:trace contextRef="#ctx0" brushRef="#br0" timeOffset="108995.475">22016 1801 22 0,'5'-4'11'0,"16"-4"-8"0,-15 6 16 16,7-14-18-16,-2 6 0 15,7-11 0-15,-2 2 0 16,0-18-1 0,-6 8 0-16,4 1 1 0,-4 2 1 15,-12 5 0-15,2 7 0 16,-11-2 1-16,3 6 1 15,-3 10 0-15,4 0 1 16,-4 14 0-16,3 0 1 0,-5 10-1 16,5-8 1-16,3 15-2 15,-1-8 0-15,9 8-2 16,-3-10 1-16,5 5-3 16,0-5 0-16,6 5-5 15,0-9 0-15,7-8-6 16,-5-2 1-16,11-7-5 15,-5 0 1-15</inkml:trace>
  <inkml:trace contextRef="#ctx0" brushRef="#br0" timeOffset="109733.286">22294 1641 33 0,'-16'0'16'0,"3"7"-12"16,10-7 27-16,0 5-28 15,1-5 0-15,-6 7 3 0,0 0 0 16,-3 7-7-16,3-2 1 16,0 5 4-16,3-6 1 15,2 8-3-15,1-5 1 16,4 3-2-16,1-1 0 16,2-2-2-16,-2-7 0 15,5-7-3-15,-3 0 1 16,6-7-3-16,-1 3 0 15,4-6-2-15,-4-4 1 16,4-5 0-16,-4 0 1 16,3-2 1-16,-2 7 1 0,-3 2 3 15,0 5 1 1,-3 0 2-16,-2 3 1 16,-3 1 2-16,0-4 0 0,-3 9 1 15,0 3 0-15,1 2 0 16,-1 0 0-16,0 12-2 15,1-9 0-15,-1 4-1 16,1-5 0-16,-1 5-3 16,0 0 1-16,6-7-5 15,-3 0 1-15,5-7-4 16,0 0 0-16,6-7-2 16,0 3 0-16,2-11-1 15,-3 6 1-15,6-10 3 16,-5 5 0-16,2 0 4 15,-2 5 1-15,-3 2 4 16,-3 0 1-16,-5 7 2 0,0 0 1 16,0 7 0-16,0-3 1 15,-5 10-2-15,2-2 1 16,0 2-3-16,1-7 0 16,-1 12-1-16,0-5 0 15,1-2-2-15,-1 2 1 16,3 0-1-16,0-7 0 15,0-4-2-15,0-1 0 16,3-7-2-16,-1-2 1 16,4 0-2-16,-1 0 0 0,3-16-2 15,-3 8 0-15,3-1 0 16,0-3 0-16,5 5 0 16,-5 2 1-16,3-2-1 15,-3 2 1-15,2 3-3 16,-2-3 1-16</inkml:trace>
  <inkml:trace contextRef="#ctx0" brushRef="#br0" timeOffset="109914.459">22630 1608 3 0,'2'7'1'0,"-2"-7"1"0,0 0-6 15</inkml:trace>
  <inkml:trace contextRef="#ctx0" brushRef="#br0" timeOffset="110303.012">22664 1587 24 0,'-5'0'12'0,"5"-4"-11"16,0 4 24-16,0 4-23 15,0-4 1-15,0 14 2 16,0-2 1-16,0 2-7 16,0-7 1-16,3 12 4 15,-3-10 0-15,2 10 0 16,-2-5 0-16,0 5-2 15,0-9 1-15,-2 6-2 16,-1-7 0-16,3 3-4 0,0-2 0 16,3-6-7-1,-1 3 0-15,-2-2-3 0,0-3 0 16</inkml:trace>
  <inkml:trace contextRef="#ctx0" brushRef="#br0" timeOffset="110488.159">22685 1486 29 0,'-5'-7'14'0,"5"9"-17"0,0-2 25 0,3 0-24 15,-3 0 0-15,5 0-13 16,0 0 1-16</inkml:trace>
  <inkml:trace contextRef="#ctx0" brushRef="#br0" timeOffset="110858.068">22834 1519 30 0,'13'-7'15'0,"5"7"-12"0,-12 0 23 16,4 2-25-16,-2-2 0 16,5 5 1-16,-2 2 0 15,0 0-2-15,-4 0 0 16,-1 3 1-16,-1 1 1 15,-10 8 0-15,-1-7 0 16,-4 2-1-16,2 0 1 16,-3 5-1-16,1-3 1 15,-1 3-2-15,3 0 1 16,6-5-1-16,-1-4 0 16,11-3-3-16,0-3 0 15,8-8-5-15,-3 1 1 0,13-8-4 16,-4 1 0-16</inkml:trace>
  <inkml:trace contextRef="#ctx0" brushRef="#br0" timeOffset="111277.603">23098 1512 38 0,'-8'2'19'0,"-2"-4"-17"16,10 2 35-16,0 7-32 16,0-7 0-16,-6 7 2 15,1 0 0-15,-6 3-10 16,1-1 1-16,2 12 6 15,3-7 0-15,2 0-3 16,3-2 0-16,-3 2-2 16,1-2 1-16,7 2-2 15,0-7 1-15,3-5-3 0,0 3 1 16,-3-12-1-16,1 7 0 16,2-12 0-16,-3 5 1 15,6-7 0-15,-4 2 0 16,1-2 2-16,-2 3 0 15,-1 1 3-15,0-2 0 16,-2 5 1-16,0 0 0 16,-1 5 0-16,-2 2 1 15,3 2-1-15,0 3 1 16,-3 9-2-16,0-7 1 16,0 5-2-16,0-3 0 15,0 3-2-15,0-5 1 16,5 0-5-16,-3-4 1 0,6 1-5 15,0 1 0-15,6-14-5 16,-4 1 0-16,11-13-1 16,-5 7 1-16</inkml:trace>
  <inkml:trace contextRef="#ctx0" brushRef="#br0" timeOffset="111491.133">23349 1239 29 0,'-5'-5'14'0,"0"3"-8"16,5 2 29-16,-3 2-34 15,1 3 1-15,-1 14 1 16,0-5 1-16,1 12-4 16,2-5 1-16,-3 26 3 15,0-14 0-15,-2 7-1 16,2-7 0-16,-2 0-2 0,3-5 1 16,-1-2-8-16,0-5 1 15,3-9-8-15,0 2 1 16,6-7-3-16,-4 0 1 15</inkml:trace>
  <inkml:trace contextRef="#ctx0" brushRef="#br0" timeOffset="111804.117">23283 1493 25 0,'-2'-14'12'0,"12"-2"-8"0,-7 13 21 16,8-4-26-16,-1 0 0 0,3 2 1 15,-2 3 1-15,7-5-2 16,-2 0 0-16,8 7-1 16,-5 0 0-16,-3 0 1 15,-3 0 0-15,-3 7-1 16,-2-7 1-16,0 9 2 16,-3-2 1-16,-2 8 2 15,0-4 0-15,-6 8 1 16,0-5 0-16,1 5 0 15,-1-2 0-15,3 6-2 16,0-9 0-16,-8-2-3 16,3 2 1-16,0-7-7 15,2 0 0-15,3 0-6 16,0 0 0-16</inkml:trace>
  <inkml:trace contextRef="#ctx0" brushRef="#br0" timeOffset="111969.482">23482 1352 11 0,'-3'0'5'0,"8"0"-1"0,-5 0-2 16,6 0-6-16,-4 0 1 0,6 2-2 15,-2-2 0-15</inkml:trace>
  <inkml:trace contextRef="#ctx0" brushRef="#br0" timeOffset="112765.699">23641 1359 29 0,'-3'0'14'0,"-13"0"-13"16,13 0 32-16,-5 9-31 15,3-1 0-15,-8 15 1 16,5-9 1-16,3 7-6 15,-1-2 1-15,1 7 3 16,0-10 0-16,2 8-2 16,3-10 1-16,3 3-2 15,-1-1 1-15,6-7 0 16,-2 3 0-16,4-9 0 0,-2 1 0 16,8-8 0-16,-5 1 0 15,2-4 0 1,-3 0 1-16,1-7-1 0,-3 2 0 15,-3-2-1-15,-2 0 1 16,-6-5-2-16,1 0 1 16,-4-2-1-16,4 7 0 15,-1 0 0-15,0 0 0 16,1 2 0-16,-1 5 1 16,3-5 0-16,0 5 0 15,5 3 0-15,1 1 0 16,4-2 0-16,-2 3 0 0,3-3 1 15,-1 5 0-15,1-2 0 16,0 2 0-16,-1 9 0 16,-2-1 1-16,-3 3 1 15,1 1 0-15,-1 2 0 16,-2-2 1-16,-1 2-1 16,1 0 1-16,0 0-2 15,-3-2 1-15,2 2-1 16,1-7 0-16,-3 3-1 15,0-1 1-15,0-7-1 16,0 3 0-16,2 2 0 16,-2-7 0-16,14 0 0 15,-4 0 0-15,1-14-1 16,-3 5 1-16,5-8-1 16,-2 3 1-16,-3-5-1 15,-1 0 1-15,1 3-1 0,0 4 0 16,-2 0 1-16,-4 3 0 15,1 4 0-15,0 3 1 16,2 9-1-16,-2-5 1 16,2 10 0-16,0-2 1 15,0 8-1-15,-2-4 0 16,2 5 0-16,1-5 0 16,-1 5-1-16,0 0 1 15,3-12-1-15,0 2 0 0,8-4-1 16,0-5 0-1,8 0-5-15,-6 0 0 0,11-14-6 16,-8 7 0-16</inkml:trace>
  <inkml:trace contextRef="#ctx0" brushRef="#br0" timeOffset="115212.553">15018 8410 35 0,'0'0'17'0,"2"0"-10"16,-2 0 17-16,0 7-23 16,0 2 0-16,0 3 0 15,0 0 1-15,-2-10-3 16,-1 5 1-16,0 7-5 16,1 3 0-16,-1 2-6 15,1-5 1-15</inkml:trace>
  <inkml:trace contextRef="#ctx0" brushRef="#br0" timeOffset="115571.659">15240 8356 42 0,'0'9'21'0,"-13"12"-24"0,7-11 36 0,1 2-30 16,0 4 0-16,0-7 1 15,2 8 0-15,0 4-5 16,1 10 0-16,-4 4 4 15,4 3 0-15,-1-3-2 16,3 2 1-16,0 1-1 16,5 2 0-16,3-5-4 15,0-4 0-15,0-5-6 16,0-10 0-16,5-2-6 16,3-4 1-16</inkml:trace>
  <inkml:trace contextRef="#ctx0" brushRef="#br0" timeOffset="116069.385">15364 8664 36 0,'-26'14'18'0,"23"5"-10"0,6-12 28 15,0-5-33-15,2 5 0 16,0 0 1-16,3 5 1 15,0 2-6-15,0 3 0 16,0-1 5-16,2 1 0 16,1-1-2-16,0-4 0 15,-3-3 0-15,2-4 0 0,1-5-1 16,-1-7 0-16,1-7-1 16,2-3 1-16,0-1-1 15,1-4 1-15,-4 1-1 16,1 5 1-16,-3-1-1 15,-3 8 1-15,0 4-1 16,3 5 0-16,0 7 0 16,0 0 0-16,0 5-1 15,0 0 1-15,0 4 0 16,2 1 0-16,1 2 0 16,0-3 1-16,-3-2-1 15,-3-2 0-15,0-5 0 16,3-2 0-16,0-5 0 15,-3-5 1-15,3-4-1 16,0-3 0-16,-2-2-3 16,-1 2 1-16,3-7-7 15,2-4 0-15,4-3-7 0,-1-3 1 16,0-1-2-16,-2-5 1 16</inkml:trace>
  <inkml:trace contextRef="#ctx0" brushRef="#br0" timeOffset="116322.472">15838 8311 39 0,'13'0'19'0,"11"14"-18"0,-16-7 40 0,0 7-36 16,5 8 0-16,3 3 3 15,3-6 0-15,-4 12-11 16,-1 4 1-16,-6 10 7 15,-3 0 1-15,-8 2-4 16,1 2 1-16,-4 0-3 16,-4-4 0-16,-1-14-8 15,1-8 1-15,4-2-10 16,-2-2 1-16,3-7-1 16,8-7 0-16</inkml:trace>
  <inkml:trace contextRef="#ctx0" brushRef="#br0" timeOffset="116714.582">16399 8549 44 0,'8'0'22'0,"18"-17"-29"16,-15 13 44-16,-3-4-38 15,5-1 1-15,0 4-1 16,3-2 1-16,3 3-5 16,-1-1 0-16,-2 5-7 15,-3 2 1-15</inkml:trace>
  <inkml:trace contextRef="#ctx0" brushRef="#br0" timeOffset="116908.458">16431 8702 40 0,'8'14'20'0,"21"-26"-23"0,-21 10 32 15,5-3-29-15,3-5 0 16,5 3 0-16,0-2 0 15,0 2-3-15,0 0 0 16,1 0-7-16,-1 0 1 16,0 2-2-16,3-2 1 15</inkml:trace>
  <inkml:trace contextRef="#ctx0" brushRef="#br0" timeOffset="122809.481">17248 8245 53 0,'-13'40'26'0,"0"14"-19"0,10-35 27 16,3 5-33-16,0-10 1 0,0 12 0 16,0 0 1-16,0 2-4 15,0 0 1-15,0-7 1 16,-3 0 1-16,1-7-1 15,-6-2 0-15,5-7-1 16,1-10 1-16,-1-9-1 16,-2 0 0-16,2-12-1 15,3-14 1-15,5-2-2 16,3-3 1-16,5 3-1 16,-2 7 0-16,2 4 0 15,0 0 1-15,1 15 0 16,-6 6 1-16,0 6 0 15,0 6 1-15,-1 8 1 16,1 6 0-16,3 0 1 16,0 3 1-16,-1 5-2 15,1 2 1-15,-1 0-1 16,1-3 1-16,-1-2-1 16,1-4 0-16,0-6-2 0,-1-6 1 15,1-7-1-15,-1-10 0 16,1-9-2-16,0-7 0 15,2-8 0-15,0-1 0 16,-2-3-1-16,-1 2 1 16,-2 5-1-16,3 10 1 15,-3 4 1-15,0 7 1 16,2 10 0-16,1 4 1 16,2 8 0-16,3 6 1 15,-3 3 0-15,-2 9 0 0,-1-4-1 16,1-1 1-16,-1 5-1 15,-2 1 1-15,3-4-3 16,-3-1 1-16,0-5-8 16,0-5 0-16,0-5-8 15,8-6 0-15,2-3-2 16,3-3 0-16</inkml:trace>
  <inkml:trace contextRef="#ctx0" brushRef="#br0" timeOffset="123198.25">18042 8057 31 0,'-13'-7'15'0,"-6"-5"-8"16,14 10 26-16,-3 0-31 16,0 2 1-16,-5 2 1 0,0 0 1 15,-3 5-6-15,2 3 0 16,4 6 4-16,-1 1 1 15,6 2-2-15,2-1 0 16,3 4-1-16,6-1 1 16,2 0-1-16,0 5 0 15,2-5 0-15,1-2 0 16,-1 4-1-16,6 1 1 16,-5-1 0-16,-1-2 0 0,-2 1 1 15,-2-1 1 1,-4-2 0-16,-4-8 1 0,-4-4-1 15,-2 0 0-15,-5 3 0 16,-3-3 0-16,-5 2-3 16,3-4 1-16,2-3-8 15,2-4 1-15,6-5-8 16,6-2 1-16,10-6-6 16,0 1 1-16</inkml:trace>
  <inkml:trace contextRef="#ctx0" brushRef="#br0" timeOffset="123604.454">18172 8048 47 0,'-3'-3'23'0,"0"8"-21"0,3 5 43 16,0 4-43-16,3 2 0 0,0 5 2 15,-1 3 1-15,-2 2-6 16,-2 2 0-16,2-5 4 16,-3 1 0-16,3 2-1 15,-3 2 0-15,3-4-2 16,-2-3 1-16,-1-3-6 16,0-1 1-16,3-3-8 15,0-5 0-15,8-4-6 16,0-2 0-16</inkml:trace>
  <inkml:trace contextRef="#ctx0" brushRef="#br0" timeOffset="123877.995">18185 8050 41 0,'0'0'20'0,"10"-5"-18"0,-2-2 33 15,3 3-33-15,2-3 0 16,3 0 0-16,0 2 1 16,2 0-4-16,-2 0 0 15,0 3-2-15,-3 0 0 16,3 2-9-16,-5 2 1 0,-3 5-2 15,-3 3 0-15</inkml:trace>
  <inkml:trace contextRef="#ctx0" brushRef="#br0" timeOffset="124071.071">18172 8255 36 0,'-16'16'18'0,"24"-2"-16"16,-3-14 34-16,6 3-35 15,2-3 1-15,3-5-1 16,2 0 0-16,1-2-2 16,-1 2 1-16,1 1-4 15,-3-1 1-15,-3 3-9 16,0 2 0-16,-5 4 0 16,-3 6 0-16</inkml:trace>
  <inkml:trace contextRef="#ctx0" brushRef="#br0" timeOffset="124280.266">18166 8469 32 0,'-2'9'16'0,"18"-4"-12"0,-9-5 32 16,4-3-34-16,2 1 1 15,3-3 0-15,3 5 0 16,2-2-4-16,0-3 0 0,3 1 1 15,2-6 0-15,-2 3-8 16,3-2 1 0</inkml:trace>
  <inkml:trace contextRef="#ctx0" brushRef="#br0" timeOffset="124594.666">18680 7940 42 0,'-14'0'21'0,"-12"7"-10"15,21-3 24-15,-1 6-32 16,-2 6 1-16,0-2 2 0,1 7 1 15,1 12-7-15,1-2 0 16,0 4 5-16,-1 3 0 16,1 0-2-16,2-8 1 15,3 3-4-15,0 0 0 16,3-5-7-16,2-2 0 16,3-2-10-16,8-6 0 15,0-4-2-15,3 1 1 16</inkml:trace>
  <inkml:trace contextRef="#ctx0" brushRef="#br0" timeOffset="125001.553">19010 8069 41 0,'-21'-7'20'0,"0"5"-16"16,18 2 37-16,1 4-38 15,-1 3 0-15,0 3 3 16,3 1 0-16,0 6-7 16,0 2 0-16,0 0 4 15,0 2 1-15,0 2-2 16,0 3 1-16,-2-2-2 16,2-6 0-16,2 4-1 15,1-6 1-15,2-2-1 16,3-4 0-16,0-3 0 0,3-3 0 15,-1-4 0-15,1-4 0 16,2 4 0-16,0-7 1 16,-2-3-1-1,0-4 0-15,-1-5-1 0,-2-4 1 16,0-1-3-16,0-2 1 16,-5 0-4-16,-3-2 0 15,0 7-5-15,-3 5 1 16,3-1-6-16,3 3 1 15,-1 2 0-15,4 3 1 0</inkml:trace>
  <inkml:trace contextRef="#ctx0" brushRef="#br0" timeOffset="125379.923">18992 7881 40 0,'-8'-10'20'0,"18"6"-18"0,-4 1 43 15,2-1-42-15,2-1 0 16,6-2 1-16,3 2 1 16,2 0-7-16,0 3 1 15,-2 2 3-15,-1 0 1 16,-2 0-3-16,0 5 1 16,0-3-3-16,-3-2 0 15,0 2-5-15,0-2 1 16,1-2-7-16,-4 2 0 15,3 0-3-15,-2 2 1 16</inkml:trace>
  <inkml:trace contextRef="#ctx0" brushRef="#br0" timeOffset="125692.534">19190 7747 30 0,'0'2'15'0,"0"-7"-10"16,0 5 26-16,6 0-27 15,1 0 1-15,4 0 3 16,2 0 0-16,1 0-10 16,-1 5 1-16,-3 0 7 15,4-1 0-15,-4 6-2 16,-2-1 1-16,-3 3-3 0,-2 2 1 15,-3 3-1 1,-5-1 1-16,-6-2-2 16,1-2 0-16,-1 0-3 0,0-1 0 15,1 4-9-15,-1 1 0 16,1 1-6-16,2-3 0 16</inkml:trace>
  <inkml:trace contextRef="#ctx0" brushRef="#br0" timeOffset="126305.918">19600 7629 33 0,'-10'-5'16'0,"15"12"-1"0,-2-2 20 16,2 7-31-16,3 7 1 15,5 2 2-15,6 5 0 16,-1 2-8-16,1 7 0 0,-3-2 6 16,-3 10 1-16,-5-3-2 15,-3 4 0-15,-2 6-1 16,-6-3 0-16,-5 0-1 15,-5 2 0-15,-3-9-2 16,-5-2 0-16,-3-1-7 16,0-1 0-16,3-8-10 15,5-5 0-15,3-4-2 16,5-5 1-16</inkml:trace>
  <inkml:trace contextRef="#ctx0" brushRef="#br0" timeOffset="127118.398">20010 8114 34 0,'-7'-15'17'0,"25"-3"-10"0,-13 13 29 0,9-2-33 16,1 2 1-16,7 1 0 16,1 1 1-16,-4-2-7 15,2 3 1-15,0 0 3 16,0-1 1-16,1 1-3 16,1-3 1-16,-7 3-5 15,0 2 1-15,-5 0-7 16,-1 0 0-16,1 0-4 15,-1 0 0-15</inkml:trace>
  <inkml:trace contextRef="#ctx0" brushRef="#br0" timeOffset="127630.538">20188 7876 27 0,'0'0'13'0,"0"12"-4"16,0-10 19-16,0 8-24 16,0 6 1-16,2 5 4 0,-2 3 0 15,0 2-11-15,0 4 1 16,0 1 6-16,0-8 1 16,0 3-3-16,0-5 0 15,0-2-6-15,0 0 1 16,0-3-8-16,0-1 0 15,8-1-5-15,3 2 1 16</inkml:trace>
  <inkml:trace contextRef="#ctx0" brushRef="#br0" timeOffset="131036.891">20831 7907 34 0,'-11'0'17'0,"3"4"-9"16,5-1 18-16,-2 4-24 15,-3 5 1-15,0 2 2 16,-2 4 1-16,-3 4-7 16,-1-11 0-16,1 8 4 15,2 2 1-15,1 5-2 16,-1-2 0-16,1-3-2 15,-1-2 1-15,3-3-5 0,0-4 1 16,3-5-7-16,0-5 1 16,5-4-5-16,5-5 0 15</inkml:trace>
  <inkml:trace contextRef="#ctx0" brushRef="#br0" timeOffset="131307.464">20786 7756 34 0,'0'12'17'15,"0"-5"-18"-15,0 0 28 0,2 5-25 16,1 4 0-16,2 5 1 16,1-7 0-16,1 5-4 15,4 2 1-15,0 5 2 16,-1 0 1-16,6 0-1 15,3-2 0-15,-3-6-1 16,-1-6 1-16,1-2-5 16,-3-3 1-16,3 4-8 15,-2-4 0-15,9 3-2 16,-1-5 0-16</inkml:trace>
  <inkml:trace contextRef="#ctx0" brushRef="#br0" timeOffset="135005.917">21273 7850 25 0,'-6'-9'12'0,"6"13"-7"15,0 1 13-15,0-2-16 16,-2 6 0-16,2-2 0 15,0 0 1-15,0-2-4 16,2-1 0-16,1 1 3 16,0 0 0-16,-1-3-1 15,3-2 1-15,1 0-1 16,-1-4 1-16,0-4-1 16,1 1 1-16,-4 0-1 15,-2 3 1-15,0-1-2 0,-5 3 1 16,0-1 0-16,-1 6 0 15,1-3-1-15,0 4 1 16,2 1-1-16,1 0 0 16,2 2 0-16,0-5 1 15,0 3-1-15,0-3 1 16,0 1-1-16,0-1 1 16,0 0-1-16,0-2 1 15,0 3-3-15,0-1 0 0,0-2-7 16,5 0 1-16,5-2-4 15,1-3 1-15</inkml:trace>
  <inkml:trace contextRef="#ctx0" brushRef="#br0" timeOffset="135509.932">21812 7700 39 0,'-10'-10'19'0,"-14"8"-23"0,16 0 37 15,-5 9-32-15,-3 0 0 16,-3 7 0-16,1 2 1 16,-1 3-2-16,1 9 0 15,-1-2 1-15,1 7 1 16,-1 2-1-16,6 3 1 16,2-3-2-16,6-11 1 15,5 2 0-15,5 0 0 16,3-1-1-16,3-6 0 15,2-5 0-15,0-4 0 0,9-6 1 16,-1-8 0-16,0-1 0 16,5 0 0-16,-2-6 0 15,-5-8 0-15,-3-12 0 16,-1 1 0-16,1-8 0 16,-3 0 0-16,-2 1-1 15,-6-1 1-15,1 3-4 16,-6 7 0-16,0 6-5 15,0 1 0-15,0 9-6 16,5 8 0-16</inkml:trace>
  <inkml:trace contextRef="#ctx0" brushRef="#br0" timeOffset="136576.58">22307 7876 35 0,'-5'-2'17'0,"18"6"-13"0,-8-6 26 16,6 0-29-16,2-3 0 15,6 0 1-15,2-2 0 0,0 0-3 16,0 2 1 0,-2-4 1-16,2 2 1 0,3 2-4 15,-11 1 0-15,-3 4-6 16,-7 0 1-16,-6 2-5 16,-5 7 1-16</inkml:trace>
  <inkml:trace contextRef="#ctx0" brushRef="#br0" timeOffset="136727.776">22289 7994 29 0,'0'9'14'0,"15"-9"-16"15,-4 0 22-15,2-2-18 16,6-3 0-16,5-2-1 16,2 0 1-16,3-3-10 15,5 1 1-15,6 4 0 16,-5-2 0-16</inkml:trace>
  <inkml:trace contextRef="#ctx0" brushRef="#br0" timeOffset="137625.502">22934 7591 37 0,'-5'26'18'0,"0"5"-20"16,2-15 35-16,0 3-31 16,1 5 0-16,-4-1 2 15,4 5 1-15,-1 3-6 16,0-10 1-16,1 3 3 15,-1-5 0-15,0-1-1 0,1-4 1 16,-1-4-2-16,0-5 0 16,1-3-1-16,-1-2 1 15,3-9-1-15,0-8 1 16,3-6-1-16,-1-10 0 16,4-10 0-16,-1 10 0 15,0 0-1-15,1 3 1 16,-1 6-1-16,0 3 1 15,3 7 0-15,0 7 0 16,3 5-1-16,-1 4 1 16,3 0 0-16,3 8 1 15,3 16-1 1,-3 0 1-16,-3-3-1 16,-2 1 1-16,-1-3 0 15,-2-2 0-15,0-5-1 16,0-3 1-16,0-6 0 15,2-7 0-15,1-5-1 16,0-7 0-16,2-12 0 16,0-3 1-16,3-6-2 15,0-2 1-15,0 4-1 16,-3 2 1-16,0 12-1 16,0 3 1-16,-2 4-1 15,-3 0 0-15,0 3 0 16,0 7 1-16,0 9 0 15,0 7 0-15,0 5 0 0,-3-1 1 16,0 11 0 0,1-1 0-16,-4 0 0 0,1 0 0 15,-1-4 0-15,1-1 0 16,0-2-1-16,-1-2 0 16,1-5-4-16,2-7 1 15,1-2-6-15,4-5 0 16,6-5-6-16,5 1 1 15,-2-8-1-15,-3 0 1 16</inkml:trace>
  <inkml:trace contextRef="#ctx0" brushRef="#br0" timeOffset="137986.957">23582 7479 34 0,'-5'-12'17'0,"-8"19"-22"16,8-2 36-16,-1-3-31 15,-2 0 1-15,3 3 0 16,0 2 0-16,-1 2-1 16,1 3 1-16,0 2 1 15,2 3 0-15,1-1 0 16,-1 1 0-16,0 2 0 16,3-1 0-16,3 6-1 15,2-3 1-15,0 0-1 16,3 0 1-16,0 1-1 15,0-4 0-15,-2 1 0 16,-1 2 1-16,-2 1 0 16,-3-1 1-16,-3-5-1 0,-2-4 0 15,-3 0 0-15,0-3 1 16,0-4-2-16,0 2 1 16,3-5-5-16,-1-4 0 15,4-5-8-15,-1 0 0 16,11-5-5-16,5 3 1 15</inkml:trace>
  <inkml:trace contextRef="#ctx0" brushRef="#br0" timeOffset="138261.473">23757 7519 30 0,'0'-15'15'0,"11"25"-8"0,-9-5 22 0,1 4-27 15,-1 5 1-15,1 3 0 16,0-3 1-16,-1 9-5 16,-2 1 0-16,3 2 4 15,-3-1 0-15,0-3-1 16,-3-1 0-16,1-2 0 16,-1-3 0-16,0-2-4 15,1-2 1-15,2-5-6 16,0-5 0-16,5 1-6 15,3-6 0-15,-3-4-1 16,1-4 1-16</inkml:trace>
  <inkml:trace contextRef="#ctx0" brushRef="#br0" timeOffset="138458.469">23799 7523 34 0,'-8'-16'17'0,"24"6"-21"0,-8 8 36 16,3 0-31-16,2 2 0 15,0-3 1-15,-2 3 0 16,-1-4-3-16,1 1 1 16,0 3 2-16,-1-2 0 15,1 0-2-15,-1-3 1 16,1 5-6-16,-1 0 1 0,-2 2-7 16,0 1 0-16</inkml:trace>
  <inkml:trace contextRef="#ctx0" brushRef="#br0" timeOffset="138647.507">23826 7646 27 0,'-21'2'13'0,"23"7"-5"16,4-6 16-16,1-1-23 16,4 3 1-16,2-1 0 15,-2-4 1-15,-1 0-4 16,1-2 1-16,0-3 0 15,-1 3 0-15,1-3-7 16,-3 3 1-16,0 7-4 0,2-1 0 16</inkml:trace>
  <inkml:trace contextRef="#ctx0" brushRef="#br0" timeOffset="138858.41">23786 7845 40 0,'-5'19'20'0,"18"-12"-27"0,-5-4 39 16,5-1-32-16,6-2 1 15,-6 0 0-15,3-2 0 16,0-3-1-16,2-2 0 0,3 0-2 16,3 0 1-16,0 0-6 15,2 0 0-15,-2 2-4 16,-5 0 0-16</inkml:trace>
  <inkml:trace contextRef="#ctx0" brushRef="#br0" timeOffset="139292.793">24363 7389 38 0,'-21'-2'19'0,"5"11"-22"0,13-4 35 16,1 2-30-16,-1 10 0 15,-2-3 2-15,-1 4 0 16,-2 6-5-16,0 4 1 0,0 3 3 16,3-1 0-1,0 8-1-15,5-5 0 0,0-3-1 16,3-1 0-16,-1-3-3 15,3-5 1-15,1-5-5 16,-1-2 0-16,0-2-7 16,9-3 1-16,1-1-2 15,4-6 0-15</inkml:trace>
  <inkml:trace contextRef="#ctx0" brushRef="#br0" timeOffset="139698.423">24667 7488 34 0,'-13'-2'17'0,"-19"-1"-18"0,24 3 34 16,0 0-32-16,-2 5 1 15,-4 4 1-15,1 6 0 16,-3 1-4-16,0 3 1 15,3 0 2-15,3 4 0 16,2 8 0-16,0-5 0 16,5-1-1-16,0-1 1 15,3-3-1-15,3-2 0 16,5-5 0-16,3-5 0 16,-1-1-1-16,3-6 1 0,1-2-1 15,4-5 1-15,-2-2-1 16,0-5 0-16,-3-4 1 15,0-3 0-15,-2 0-1 16,0 3 1-16,-3-3-4 16,-1 0 1-16,1 0-3 15,0 1 0-15,0-1-6 16,0 2 1-16,0 6-4 16,-3 1 1-16</inkml:trace>
  <inkml:trace contextRef="#ctx0" brushRef="#br0" timeOffset="139984.68">24569 7319 30 0,'3'-7'15'0,"18"11"-14"0,-16-4 26 15,6 0-26-15,5 3 1 16,2-1 0-16,-2-4 1 16,-3 2-4-16,1 2 1 15,-1-2 1-15,0 0 1 16,0 2-1-16,1-2 1 16,-4 0-4-16,1 0 1 15,-3 0-5-15,0-2 0 0,-3 2-5 16,0 2 0-16</inkml:trace>
  <inkml:trace contextRef="#ctx0" brushRef="#br0" timeOffset="140239.139">24754 7241 24 0,'-8'2'12'0,"14"-11"-8"15,-1 7 17-15,0-3-19 16,3 3 1-16,0 2 0 15,0 2 1-15,0 3-5 16,3-1 1-16,-1 3 2 16,4 0 1-16,-4 5-2 15,1 0 1-15,-6 0 0 16,-2 0 0-16,-3-1-1 0,-3 1 1 16,-2 0-3-16,-1 2 1 15,-2-5-6-15,3 1 0 16,3 1-5-16,2 1 0 15</inkml:trace>
  <inkml:trace contextRef="#ctx0" brushRef="#br0" timeOffset="140599.447">25040 7135 27 0,'0'0'13'0,"24"19"-3"15,-19-12 19-15,1 7-26 16,-1 7 0-16,3 10 4 15,-3 4 0-15,-5 10-8 16,-3 0 1-16,-2 9 5 16,-3 4 1-16,0-1-3 15,-5-1 1-15,0 1-2 16,-6-3 1-16,-5-9-7 0,-5-5 1 16,-5 0-11-16,5 2 0 15,-11 3-1-15,-7-8 0 16</inkml:trace>
  <inkml:trace contextRef="#ctx0" brushRef="#br0" timeOffset="143316.852">8617 10226 31 0,'-13'-33'15'16,"-16"-7"-6"-16,19 35 16 0,-12 0-24 16,4 10 1-16,-3 7 2 15,-3 4 1-15,0 8-5 16,-2 6 0-16,-1 3 4 16,3 7 0-16,6 5-1 15,2 2 1-15,5-14-2 16,6 7 1-16,5 2-1 15,0 0 0-15,3-2-1 16,2 0 0-16,3-2-1 0,5-7 1 16,3-10-3-16,3 0 1 15,2-5-7-15,5-11 0 16,6-7-7-16,2-3 0 16</inkml:trace>
  <inkml:trace contextRef="#ctx0" brushRef="#br0" timeOffset="143737.576">8816 10418 38 0,'-37'12'19'0,"2"31"-15"0,28-29 28 0,-4 4-29 16,0 1 1-16,1-7 1 15,2 4 0-15,3 6-7 16,2-6 0-16,3 1 5 15,0-3 0-15,5-3-2 16,3-4 0-16,3-4-1 16,2-10 0-16,5-10 0 15,1 10 0-15,0-9-1 16,-1-10 0-16,1-5-2 16,-4 3 1-16,-1 5 0 15,-4 4 0-15,-2 7 1 16,-3-2 1-16,-2 5 1 15,-3 9 1-15,0 2 1 16,-3 7 0-16,1 5 1 0,2 3 0 16,-3 2-2-16,3 2 1 15,0-9-2-15,3-3 0 16,-1 5-1-16,6-2 1 16,3 0-6-16,2-3 1 15,0-2-8-15,3-5 0 16,6-6-4-16,-1-1 1 15</inkml:trace>
  <inkml:trace contextRef="#ctx0" brushRef="#br0" timeOffset="144081.406">9107 10411 38 0,'-16'3'19'0,"3"4"-22"16,13-5 32-16,0 3-28 15,0 2 1-15,0 0 2 16,0 2 0-16,3 3-3 16,-1 2 0-16,1 0 3 15,2 5 0-15,0-5 0 16,3-7 0-16,0 5-2 16,0 2 1-16,0 0-2 15,-3 0 0-15,-2 1 0 16,-3-1 0-16,-3-3 0 15,-2-1 0-15,-3-3 0 16,-2-5 0-16,2 1 0 16,0-3 0-16,2-5-1 0,1-2 1 15,3-3-4-15,-1-1 0 16,3-3-7-16,3 9 1 16,10-5-7-16,3 1 0 15</inkml:trace>
  <inkml:trace contextRef="#ctx0" brushRef="#br0" timeOffset="144442.883">9274 10574 31 0,'-3'0'15'0,"22"-14"-6"0,-12 6 19 0,9-1-26 15,-2-5 0-15,1-5 0 16,1-4 1-16,0 6-4 15,-3 1 1-15,-2-8 3 16,0 3 0-16,-6 2-1 16,-5 10 1-16,-5-1-1 15,-3 10 1-15,-3 3 0 16,0 1 0-16,1 3-1 16,2 3 1-16,-3 6-1 15,3 3 1-15,6 2-1 16,-1 1 0-16,6 1 0 15,2-7 0-15,3 1-1 16,0-3 0-16,3 3-1 16,-1-3 1-16,1-5-4 0,-1 0 0 15,4-6-8 1,-1-8 0-16,5-2-6 0,3 0 1 16</inkml:trace>
  <inkml:trace contextRef="#ctx0" brushRef="#br0" timeOffset="144849.118">9850 10162 44 0,'-10'-14'22'0,"23"12"-19"0,-8-3 35 0,1 0-37 15,-1 0 0-15,0 3 1 16,1 2 0-16,-1 2-3 16,0 3 1-16,0-2 1 15,1 4 1-15,-1 4-2 16,0 3 1-16,1 5-1 16,-6 2 1-16,-3-2-1 15,-2 12 1-15,-1 2-1 16,4-5 0-16,-4 0 0 15,1 0 0-15,0 1 0 16,2-3 0-16,1-5 0 16,2-2 1-16,0-3 0 0,2-2 0 15,-2-7 0-15,3-7 0 16,5-5-2-16,2-6 1 16,6-1-8-16,5-2 0 15,6 2-7-15,-3 0 0 16</inkml:trace>
  <inkml:trace contextRef="#ctx0" brushRef="#br0" timeOffset="144997.984">10369 10284 27 0,'3'5'13'0,"-1"7"-21"0,1-7 12 0,2-1-13 15,1 1 1-15</inkml:trace>
  <inkml:trace contextRef="#ctx0" brushRef="#br0" timeOffset="145132.747">10353 10440 33 0,'3'7'16'0,"-1"-5"-22"16,-2-2 32-16,6-2-36 15,-1-1 1-15,3 3-8 16,0 0 1-16</inkml:trace>
  <inkml:trace contextRef="#ctx0" brushRef="#br0" timeOffset="164907.609">11168 9908 38 0,'-8'14'19'0,"5"26"-10"0,1-26 20 15,-1 12-26-15,-2 5 1 16,2-8 1-16,-2 3 1 16,2 7-8-16,1 7 1 15,-4 2 4-15,-2 3 0 16,1 0-2-16,-4-5 1 15,0 0-6-15,1-5 1 0,-1-9-6 16,3-10 1-16,6-9-7 16,4-11 1-16</inkml:trace>
  <inkml:trace contextRef="#ctx0" brushRef="#br0" timeOffset="165115.64">11163 10037 33 0,'16'-18'16'0,"10"11"-9"15,-18 9 24-15,3 3-26 16,2 6 0-16,3 6 2 16,0 4 1-16,2-5-11 15,-2-4 1-15,0 14 6 16,0 2 1-16,-3 5-3 16,-5 3 0-16,-3-1-4 15,-5-2 1-15,-2 0-8 16,-4-3 1-16,1 1-7 15,-3-3 0-15</inkml:trace>
  <inkml:trace contextRef="#ctx0" brushRef="#br0" timeOffset="165281.268">11136 10388 37 0,'-5'-26'18'0,"18"0"-17"0,-5 17 27 16,5-3-28-16,6-5 0 15,7 3 0-15,1-9 0 16,-1 4-7-16,6 3 1 0,8 4-4 16,-3 0 0-16</inkml:trace>
  <inkml:trace contextRef="#ctx0" brushRef="#br0" timeOffset="165672.807">11541 10418 31 0,'0'3'15'0,"19"-29"-14"15,-9 12 25-15,6-7-26 16,3-8 0-16,-1-8-4 16,3 1 0-16,0 1 4 15,1-2 0-15,-6-1-2 16,-3 7 1-16,-3 6 1 15,-2 3 0-15,-2 8 4 0,-6 5 0 16,-3 9 2-16,0 12 0 16,-2 2 1-16,0 0 1 15,-1 2-2-15,1 8 1 16,2 6-2-16,1 1 1 16,2 4-3-16,2 0 0 15,4-6-2-15,-1-6 1 16,3-2-2-16,0-2 0 15,-3-2-2-15,1-6 0 16,1-4-6-16,1-4 0 16,3-1-7-16,2-7 0 0,3-2-1 15,0-4 0-15</inkml:trace>
  <inkml:trace contextRef="#ctx0" brushRef="#br0" timeOffset="165837.31">11673 10141 43 0,'3'-7'21'0,"13"23"-30"15,-8-13 45-15,2-1-36 16,4-2 0-16,4 0-6 16,6-2 0-16,0-3-2 15,5 0 0-15</inkml:trace>
  <inkml:trace contextRef="#ctx0" brushRef="#br0" timeOffset="166962.425">12240 10294 36 0,'29'-24'18'0,"10"-37"-20"0,-25 47 26 0,-4-10-24 15,3-13 0-15,3-1 1 16,0-6 0-16,-3 6-1 16,-2 5 0-16,-6 2 1 15,-5 8 0-15,-2 4 2 16,-4 5 0-16,1 5 0 16,0 9 1-16,0 7 1 15,-3 11 0-15,-3-1 0 16,0 9 0-16,1 7-1 15,2 2 1-15,3-4-2 16,5 4 1-16,2 0-2 16,4-2 1-16,-1-2-2 0,0 2 0 15,-2-5 0-15,2-5 0 16,3-4-1 0,0-7 0-16,8-7 0 0,2-5 0 15,3-5-1-15,1-7 1 16,1-11-1-16,1-1 0 15,0 3 0-15,-3-3 0 16,-2 1-1-16,-3-3 1 16,-6 2 0-16,-4 3 1 0,-6 5 0 15,-3 4 1-15,-5 5-1 16,-3 7 1-16,-2 5 0 16,0 4 1-16,0 5 0 15,-1-7 0-15,4 5 0 16,2 9 1-16,3 0-1 15,2 1 0-15,3-1-1 16,3 0 1-16,-1-2-2 16,6-1 0-16,0-3-4 15,3-4 1-15,2-8-8 16,3-1 0-16,10-4-6 16,3-10 0-16,1-5-1 15,-1-1 0-15</inkml:trace>
  <inkml:trace contextRef="#ctx0" brushRef="#br0" timeOffset="167366.703">12777 10014 42 0,'-11'5'21'0,"11"11"-20"0,-5-11 44 16,-3 7-42-16,-3 2 1 16,1 2 1-16,-3-6 1 15,2 6-8-15,3 0 1 16,0-1 4-16,5-1 1 15,1 0-3-15,4 0 0 16,6-7-1-16,0-2 1 16,0-5-3-16,3-10 1 15,-1-2-2-15,-2 3 0 16,0-5-1-16,0 0 1 0,-2-3 0 16,-1 3 0-16,-3 3 1 15,1 1 1-15,-3 3 3 16,0 5 1-16,0 2 0 15,-3 4 1-15,3 3 1 16,-2 3 0-16,2-1-1 16,0-2 0-16,0 3-2 15,0 1 1-15,2 1-2 16,1 0 1-16,2 2-3 16,1 0 0-16,2-7-6 15,2-4 0-15,1-6-7 16,2-1 0-16,6-6-5 15,2-2 1-15</inkml:trace>
  <inkml:trace contextRef="#ctx0" brushRef="#br0" timeOffset="167683.118">12975 10023 34 0,'-8'-4'17'0,"3"1"-11"0,2 3 27 16,1 3-30-16,-1 1 1 15,0 6 2-15,-2-1 1 16,2 5-8-16,-2 0 1 15,2-2 5-15,1 0 0 16,2 2-1-16,0 5 0 16,2-3-1-16,4 3 1 15,-1 2-2-15,3-2 1 16,0 0-1-16,0 0 1 0,-3-3-1 16,0-2 1-16,-2 5-2 15,-3-7 1-15,-3 0 0 16,-2-1 0-16,-3-1-2 15,0-3 1-15,0-5-4 16,0-4 1-16,0-5-7 16,3-5 0-16,5-4-8 15,5-10 0-15,3-7-2 16,14-3 0-16</inkml:trace>
  <inkml:trace contextRef="#ctx0" brushRef="#br0" timeOffset="167899.947">13187 9800 53 0,'0'5'26'0,"0"35"-30"15,0-29 53-15,0 10-47 0,-3 3 0 16,3 0 1-16,0 4 0 16,0 2-4-16,0 1 0 15,0-5 2-15,0 2 1 16,0-2-7-16,0 4 0 15,-2-4-10-15,2-5 1 16,0-6-3-16,-3-4 1 16</inkml:trace>
  <inkml:trace contextRef="#ctx0" brushRef="#br0" timeOffset="168061.237">13137 10082 45 0,'13'-19'22'0,"8"-7"-28"0,-16 22 42 0,3-3-36 16,3 0 0-16,5-3-4 16,2 5 1-16,3 3-5 15,1-3 1-15,1 5-5 16,-4-2 0-16</inkml:trace>
  <inkml:trace contextRef="#ctx0" brushRef="#br0" timeOffset="168675.457">14150 10000 42 0,'3'-10'21'0,"12"8"-26"15,-7-5 40-15,3-7-34 16,7-3 0-16,4-6 0 15,1-8 0-15,4 1-2 16,-1-1 0-16,-4 3 2 16,-4 7 1-16,-2 4 0 15,-5 6 1-15,-1 3 0 16,-5 1 1-16,1 7-1 0,-1 5 1 16,0 7-1-16,1 7 1 15,-4 4-2-15,1 3 0 16,-3 7-1-1,0-5 1-15,-3 3-1 0,1-1 0 16,-1 1-5-16,0 0 1 16,-2-3-8-16,0 0 1 15,-1-16-7-15,-2 2 1 16</inkml:trace>
  <inkml:trace contextRef="#ctx0" brushRef="#br0" timeOffset="168884.131">14195 10164 37 0,'-5'3'18'0,"18"-15"-13"0,-8 10 27 0,3 2-28 16,8 0 0-16,5 2 2 15,3-2 0-15,5-2-8 16,-5-1 0-16,-3-1 5 16,0-1 1-16,3 3-4 15,0-3 1-15,0 0-7 16,2 0 1-16,1 1-9 15,-1-3 1-15,-2 2-2 16,0 0 1-16</inkml:trace>
  <inkml:trace contextRef="#ctx0" brushRef="#br0" timeOffset="170354.389">14928 9753 36 0,'0'-10'18'0,"13"43"-11"16,-8-21 35-16,3 2-38 15,-5 5 0-15,0 5 2 16,-1 4 0-16,3-5-8 16,1-2 0-16,-1 1 5 15,0-1 1-15,1-2-3 16,2-5 1-16,0-5-1 16,-1-4 0-16,1-5-1 15,0-5 1-15,0-4-1 16,0-12 0-16,3-3 0 15,-1-2 1-15,1 5-1 16,-3 2 0-16,-3 5-1 0,3 2 1 16,-3 3 0-16,3 7 0 15,-2 2 0-15,-1 4 0 16,3 3 0-16,0 5 0 16,0 2 0-16,-3 3 0 15,0 1 0-15,3-3 0 16,0-1 0-16,0-3 0 15,0-1 0-15,3-5 0 0,-1-1 0 16,-2-8 0-16,0-8 0 16,3-2 0-16,-1-5-1 15,1-2 0-15,-1-3-4 16,1 1 1-16,-3-3-6 16,3 0 0-16,2 9-7 15,0 6 1-15,3 11 0 16,-6 4 1-16</inkml:trace>
  <inkml:trace contextRef="#ctx0" brushRef="#br0" timeOffset="170895.388">15425 9990 35 0,'16'-9'17'0,"13"-40"-22"0,-16 32 37 15,3-6-31-15,0-8 0 16,-3-2 1-16,-2 12 1 16,-3 2-3-16,-3 3 1 15,-5 4 3-15,-8 5 1 16,-2 0-1-16,-1 7 1 16,-2 7-1-16,0 5 1 15,2 6-1-15,0 1 0 16,1 0-2-16,2 7 1 15,3 0-1-15,2 0 0 16,3-10-1-16,5 1 1 16,1-6-2-16,2-1 1 0,2-6-3 15,3 4 1-15,3-11-5 16,3-4 0-16,-1-9-4 16,3-1 1-16,-2-6-3 15,-3-6 1-15,-3 1-1 16,-2 2 1-16,-1 8 5 15,-2 1 0-15,0 3 7 16,-3 7 1-16,-2 7 4 16,0 5 1-1,-3 11 4 1,0 8 1-16,0-3-2 16,-3 7 1-16,3-5-4 15,0-1 1-15,0-4-5 16,0-6 1-16,3-2-10 15,-1-3 1-15,4-7-9 16,4-7 1-16,6-10-3 0,0-4 1 16</inkml:trace>
  <inkml:trace contextRef="#ctx0" brushRef="#br0" timeOffset="171001.691">15682 9701 29 0,'-11'-5'14'0,"11"-2"-17"0,0 7 24 16,6 0-24-16,2 0 0 15,2 0-12-15,9 3 1 16</inkml:trace>
  <inkml:trace contextRef="#ctx0" brushRef="#br0" timeOffset="171529.279">15933 9668 47 0,'-29'17'23'0,"0"4"-23"0,21-14 45 0,0 5-43 16,0 4 0-16,3 3 1 15,0 0 0-15,2 0-4 16,3 2 0-16,3-2 2 16,2-5 1-16,3-5-2 15,5-4 1-15,6-8-2 0,-1-4 0 16,3-7-3-16,-2-7 0 15,2-2-1-15,-3 4 1 16,-4 2-1-16,-1 1 1 16,-2 2 1-16,-4 2 0 15,-4 3 3-15,0 4 0 16,-3 5 2-16,0 5 0 16,0-3 1-16,-3 7 0 15,0 8 0-15,1 6 1 16,-3 3-1-16,-3 5 1 15,0 4-1-15,-3-7 0 16,3 3 0-16,0-1 0 16,3 1-2-16,-3-3 1 15,0-2-1-15,-3-5 0 0,1-2-1 16,-1-7 1-16,-2-3-1 16,2-4 0-16,1-5-2 15,2-7 0-15,3-5-4 16,5-2 1-16,2-3-6 15,6-1 0-15,13-8-6 16,3 0 1-16,0 2 1 16,-3 1 1-16</inkml:trace>
  <inkml:trace contextRef="#ctx0" brushRef="#br0" timeOffset="172621.547">16256 9419 36 0,'-5'12'18'0,"-1"14"-17"16,4-15 38-16,-4 8-35 16,1 2 1-16,0 5 1 15,0 5 1-15,-1 2-9 16,1-8 1-16,0 1 5 15,-1 3 1-15,1-1-3 16,3-2 0-16,-1-3-1 16,0-4 1-16,1-5-2 15,2-2 1-15,0-10-1 0,5-4 0 16,0-5 0-16,3-7 0 16,3 2-1-16,2-5 1 15,0-1-1-15,0 4 1 16,-2-1 0-16,0 6 0 15,-4 4-1-15,1 3 1 16,0 4 0-16,0 3 1 16,0 2-1-16,0-2 0 15,0 2 0-15,3 5 0 0,-1-1 0 16,1 6 1-16,-1-5-1 16,4-1 0-16,-1-1-5 15,0-8 0-15,0-4-7 16,-2-5 1-16,7-7-5 15,6-5 0-15</inkml:trace>
  <inkml:trace contextRef="#ctx0" brushRef="#br0" timeOffset="172833.588">16642 9346 41 0,'-8'19'20'0,"-2"28"-16"16,7-35 35-16,0 6-36 15,-2 8 0-15,-3 0 2 16,0 5 0-16,0 4-6 16,0 0 0-16,3-7 3 0,0-2 1 15,2 0-5-15,1-2 0 16,-1-8-8-16,3 3 1 16,5-14-7-16,3-5 1 15</inkml:trace>
  <inkml:trace contextRef="#ctx0" brushRef="#br0" timeOffset="172983.64">16505 9638 44 0,'-11'-12'22'0,"14"0"-23"0,2 7 36 16,6-2-36-16,7 3 1 0,6-3-4 16,5 2 1-16,0 3-5 15,0-3 1-15,8-2-6 16,-5 0 1-16</inkml:trace>
  <inkml:trace contextRef="#ctx0" brushRef="#br0" timeOffset="173522.65">17087 9421 44 0,'-24'-2'22'0,"27"23"-14"0,-3-12 42 15,0 3-47-15,0 5 0 16,0 1 2-16,0-1 1 16,2 2-7-16,1 2 0 15,0 2 5-15,-1 1 0 16,4-1-2-16,-1-4 0 15,3-5-1-15,0-4 0 16,2-8-1-16,1-7 0 16,-1-6-1-16,9-8 0 15,2-2-1-15,0-7 0 16,3-1 0-16,-5 6 0 16,-6 2 0-16,-3 4 0 0,1 5 1 15,-3 5 1-15,-3 5 1 16,1 4 0-16,-4 5 0 15,1 5 1-15,-1 5-1 16,1-6 1-16,-3 6 0 16,0 2 0-16,3-1-1 15,-3 1 0-15,0 0-1 16,2-5 1-16,4-4-1 16,-1-6 0-16,3-6 0 15,3-5 0-15,2-3-3 16,3-1 0-16,-1-1-5 15,4 3 0-15,2-8-8 16,0-2 1-16,-2 3-4 16,7 4 0-16</inkml:trace>
  <inkml:trace contextRef="#ctx0" brushRef="#br0" timeOffset="173838.639">17642 9584 36 0,'-18'7'18'0,"13"14"-14"0,2-14 30 0,0 2-33 15,1 3 1-15,2 2 1 16,0-2 0-16,2 0-4 15,1-1 1-15,2 1 2 16,-2-2 1-16,2-3-3 16,0-3 1-16,3-1-6 15,3-6 0-15,0 1-8 16,2-7 0-16,3-3-1 16,2 0 1-1</inkml:trace>
  <inkml:trace contextRef="#ctx0" brushRef="#br0" timeOffset="173958.707">17717 9431 24 0,'-6'-5'12'0,"9"12"-34"0,-3-7 23 16,8 5-5-16,2-3 1 15</inkml:trace>
  <inkml:trace contextRef="#ctx0" brushRef="#br0" timeOffset="174424.994">18277 9445 36 0,'0'-10'18'0,"24"-6"-17"16,-13 11 36-16,2 0-34 0,11-2 1 15,8 3 1-15,2-3 0 16,-5-5-7-16,0 2 0 15,3 3 4-15,0 3 0 16,-3-1-7-16,-5 5 1 16,-3 0-9-16,-5 0 1 15,-3 9-2-15,-8 3 0 16</inkml:trace>
  <inkml:trace contextRef="#ctx0" brushRef="#br0" timeOffset="174635.029">18296 9569 30 0,'-16'-7'15'16,"37"14"-11"-16,-10-11 28 0,5 4-31 15,13 0 1-15,8-3 1 16,-5-1 0-16,-1-3-4 16,1 0 0-16,2-1 2 15,1 1 1-15,-1-2-5 16,-5 0 1-16,-2-1-7 15,-6 1 1-15,0 2-3 16,-8 0 0-16</inkml:trace>
  <inkml:trace contextRef="#ctx0" brushRef="#br0" timeOffset="174875.445">18547 9217 38 0,'-5'4'19'0,"0"17"-12"0,5-13 37 16,0 1-40-16,0 10 0 16,0 7 2-16,2 4 1 15,1 1-9-15,-3 9 1 16,0-5 5-16,0-7 0 16,0-2-3-16,0 0 1 15,0-2-5-15,0-3 0 16,0-5-10-16,0-2 1 0,11-4-5 15,2 1 0-15</inkml:trace>
  <inkml:trace contextRef="#ctx0" brushRef="#br0" timeOffset="175295.524">19119 9118 45 0,'-8'-10'22'0,"-19"3"-14"16,19 14 37-16,-2-2-42 15,-6 0 1-15,0 7 2 16,0 4 0-16,3 10-7 16,0 0 0-16,0 4 6 0,2 6 0 15,0 1-1 1,3 1 0-16,-2 7-2 0,5-5 1 15,2-5-2-15,3 0 0 16,5 0-1-16,-2-2 1 16,2-7-1-16,3-2 1 15,3-8-1-15,2-6 0 16,5-10 0-16,6-7 0 16,0-8 0-16,0 1 1 15,2-7-1-15,-7-7 0 16,-3 0 0-16,-3-8 1 0,-8 1-1 15,-5 7 1-15,-5 0-4 16,-3-1 0 0,-3 4-9-16,1 3 0 0,5 4-7 15,-1 4 1-15</inkml:trace>
  <inkml:trace contextRef="#ctx0" brushRef="#br0" timeOffset="179053.401">9644 11571 27 0,'-11'-10'13'0,"33"1"-7"0,-14 7 14 15,7-1-18-15,15 1 0 16,4-3 1-16,-2 1 0 15,2-1-4-15,6-2 0 16,2 2 3-16,3 0 1 16,3-2-6-16,-3 3 0 15,0 1-7-15,-8 10 1 16</inkml:trace>
  <inkml:trace contextRef="#ctx0" brushRef="#br0" timeOffset="179229.034">9821 11705 33 0,'-29'9'16'0,"37"-4"-18"16,3-5 24-16,5-2-22 15,2-5 0-15,9-3 0 16,7 1 1-16,3-5-3 16,0 0 1-16,3-1-7 15,-1-1 0-15,1-3 0 16,-8 5 0-16</inkml:trace>
  <inkml:trace contextRef="#ctx0" brushRef="#br0" timeOffset="179454.648">10210 11340 30 0,'6'5'15'0,"28"14"-14"0,-26-14 30 15,2 6-29-15,-2 10 1 16,3 1 2-16,-3 4 0 15,-3 2-6-15,-5 5 1 16,3-3 4-16,-3 3 0 16,-5 5-1-16,-6 2 0 15,-2-3-6-15,0-11 1 16,2 3-9-16,6 1 0 0,-1-4-3 16,4-5 1-16</inkml:trace>
  <inkml:trace contextRef="#ctx0" brushRef="#br0" timeOffset="179918.295">10710 11209 27 0,'-5'-17'13'0,"8"17"-8"16,-3 3 22-16,0-1-26 0,0 5 1 15,0 2 1-15,0 5 0 16,-3 5-4-16,0 5 1 15,1-1 2-15,-4 6 0 16,1 3-1-16,0 1 1 16,0 5-2-16,-3-7 1 15,0 2-1-15,0-1 1 16,2-6-1-16,4-5 0 16,2-2 0-16,2-5 0 15,4-2-1-15,2 0 1 0,2-7 0 16,1-1 0-16,-3-4 0 15,0-2 0-15,0-5-2 16,2 2 0-16,1-4-5 16,2-1 0-16,3 3-4 15,0-2 0-15</inkml:trace>
  <inkml:trace contextRef="#ctx0" brushRef="#br0" timeOffset="180204.654">11038 11049 29 0,'0'19'14'0,"-13"-5"-16"0,11-10 23 15,-1 6-21-15,-2 2 0 16,-3 4-5-16,0 0 0 16,5 1 0-16,0 6 0 15</inkml:trace>
  <inkml:trace contextRef="#ctx0" brushRef="#br0" timeOffset="180714.414">11322 10917 30 0,'-22'7'15'0,"-1"24"-11"0,17-22 24 15,-2 8-26-15,0 6 0 0,0 3 2 16,1 4 0-16,-4 6-5 15,3-3 1-15,3 4 3 16,-1 6 0-16,4-3-1 16,2-10 0-16,0 5-1 15,5-2 0-15,0-2-5 16,3-3 0-16,3-7-7 16,5-4 1-16,0-3-3 15,-3-9 1-15</inkml:trace>
  <inkml:trace contextRef="#ctx0" brushRef="#br0" timeOffset="181179.666">11456 11211 31 0,'-18'16'15'0,"7"-1"-11"16,9-13 29-16,2 7-32 0,0 3 0 15,5 0 1-15,3 2 0 16,3 0-2-16,2 0 0 15,0-2 2-15,0 0 0 16,-5-5 0-16,0-3 0 16,3-4 0-16,-3-2 0 15,2-7-1-15,1-3 1 16,-1-5-1-16,-2 3 0 16,3 3-1-16,-3-1 1 15,-3 2-1-15,0 3 0 31,1 0 1-31,-1 5 0 0,0 2-1 16,3 2 1-16,0 3 0 16,0 2 0-16,3 2 0 15,-1 1 0-15,1-1-1 16,-1 1 1-16,1-1-1 16,2-4 1-16,0 0-1 15,-2-5 0-15,0-3 0 16,-1-4 1-16,1 0-1 15,-1-5 1-15,1 1-2 16,-3 1 1-16,2-4-6 16,4 0 1-16,-4 0-8 15,6-5 1-15,-3 0-3 16,-2 0 1-16</inkml:trace>
  <inkml:trace contextRef="#ctx0" brushRef="#br0" timeOffset="181436.789">11898 10844 30 0,'-10'-12'15'0,"28"17"-8"0,-10 0 26 15,-3 2-29-15,3 7 1 16,0 2 2-16,3 3 1 16,0 9-9-16,2 10 0 15,-3 0 7-15,-2 2 0 16,-2 2-3-16,-6-4 1 0,0 2-2 15,-3 4 1-15,-2-4-4 16,-1-4 0-16,1-1-8 16,0-7 0-16,5 0-7 15,5-9 1-15,3 0-2 16,-13-7 0-16</inkml:trace>
  <inkml:trace contextRef="#ctx0" brushRef="#br0" timeOffset="181660.309">12324 11126 35 0,'-8'-4'17'0,"40"-3"-19"0,-27 4 36 16,1-4-34-16,2 0 0 15,2 2 0-15,1 1 1 16,-1-1-5-16,1 0 0 16,-3 5-7-16,2 3 1 15</inkml:trace>
  <inkml:trace contextRef="#ctx0" brushRef="#br0" timeOffset="181855.227">12359 11239 39 0,'-3'7'19'0,"8"-9"-18"0,1 0 31 0,2-1-32 16,2 1 1-16,3-5 0 15,3 0 1-15,-3 0-2 16,3 0 0-16,0 0-1 16,-3 0 0-16,1-1-9 15,2 8 0-15,-6 3-2 16,-2-1 1-16</inkml:trace>
  <inkml:trace contextRef="#ctx0" brushRef="#br0" timeOffset="185862.853">12872 10762 38 0,'0'14'19'0,"16"9"-10"15,-11-13 19-15,3 9-26 16,-3 9 1-16,1 2 1 15,-1-4 1-15,0 5-6 16,1 4 0-16,-4-2 4 16,1 0 0-16,-3-5-1 15,0-2 0-15,0-5-1 16,0-9 0-16,0-7 0 0,0-10 0 16,0-7-1-16,-3-14 1 15,1 3-1-15,-4-12 0 16,1-12 0-1,2 2 0-15,3-2-1 0,3 7 1 16,2 2-1-16,1 8 0 16,1 4 1-16,1 5 0 15,3 7 0-15,0 4 0 16,7 12 0-16,1 8 1 16,-1 4 0-16,1 2 0 0,-1 3 0 15,3 2 0-15,-2 3 0 16,-1-1 1-16,-2-4-1 15,-5 0 0-15,-3-5-1 16,0-4 1-16,0-8-1 16,-3-9 1-16,3-7-1 15,0-7 0-15,2-15-1 16,1-1 0-16,-3-3-1 16,0 0 1-16,0 12-1 15,-3 6 1-15,3 8 0 16,0 7 0-16,0 7 1 15,0 5 0-15,2 7 1 16,-2 9 0-16,0 7 0 16,0-2 1-16,3 2-1 15,-1 5 1-15,1 0 0 16,-3-2 0-16,0-3-2 16,2-5 0-16,-2-4-6 0,0 0 0 15,3-10-8-15,7-6 0 16,4-8-3-16,1-9 0 15</inkml:trace>
  <inkml:trace contextRef="#ctx0" brushRef="#br0" timeOffset="186224.206">13653 10557 31 0,'-16'0'15'0,"2"-2"-11"0,12 4 27 0,-1 8-30 15,-2 1 1-15,2 3 1 16,1 3 0-16,2-1-4 16,0 6 1-16,-3-1 2 15,3 0 1-15,0 5-1 16,3-3 0-16,2-4-1 16,0 0 0-16,3 2 0 15,0 0 0-15,3 0 0 16,-3 3 1-16,-1-1 0 15,-1-1 0-15,-4-8 1 16,-2 0 1-16,-2 0-1 16,-4-5 1-16,-1 1-2 15,-4-1 1-15,3-2-3 16,0-7 1-16,3 0-8 0,2 3 0 16,0-6-9-1,9-6 1-15,4-5-1 0,4-3 0 16</inkml:trace>
  <inkml:trace contextRef="#ctx0" brushRef="#br0" timeOffset="186465.385">14010 10567 42 0,'-3'14'21'0,"6"5"-17"0,-3-10 42 0,0 3-45 16,0 2 1-16,2 5 2 15,-2 2 0-15,0 5-5 16,0 2 1-16,0-7 2 16,-2 3 1-16,2-1-2 15,0 1 1-15,-3-3-6 16,0-2 1-16,1-5-9 16,2-3 1-16,0-4-6 15,2-4 1-15</inkml:trace>
  <inkml:trace contextRef="#ctx0" brushRef="#br0" timeOffset="186660.389">13996 10543 37 0,'-2'-9'18'0,"10"-3"-17"0,-3 7 30 15,3 0-30-15,3 1 0 16,2-1 0-16,0 0 0 15,0 3-1-15,0 2 0 16,-2 2-3-16,0 3 0 16,-1 0-9-16,1-1 1 15</inkml:trace>
  <inkml:trace contextRef="#ctx0" brushRef="#br0" timeOffset="186856.552">14034 10703 31 0,'-16'19'15'0,"21"-14"-7"0,0-5 19 0,3-5-26 16,3 2 1-16,2 1 0 15,3-3 1-15,0-2-4 16,0 0 1-16,-1 3-1 16,1-3 0-16,-2 4-8 15,-4 6 1-15,-2-1-3 16,-3 5 0-16</inkml:trace>
  <inkml:trace contextRef="#ctx0" brushRef="#br0" timeOffset="187050.217">14004 10924 33 0,'-8'14'16'0,"16"-7"-10"15,-8-7 30-15,6 0-33 16,2 0 1-16,2-2 0 0,3-3 1 15,6-2-7-15,2 0 0 16,6-5 4-16,2 1 0 16,0-4-9-16,8 4 1 15,-3 4-8-15,1-3 1 16</inkml:trace>
  <inkml:trace contextRef="#ctx0" brushRef="#br0" timeOffset="187365.288">14568 10409 34 0,'-40'-5'17'0,"11"10"-5"16,21-5 23-16,-2 5-31 15,-1 6 0-15,3 6 2 16,0 2 1-16,0 2-9 16,3 7 1-16,2 3 5 15,3 2 1-15,3 2-2 16,0 0 0-16,2 3-2 16,0-10 0-16,3 0-3 15,3-4 0-15,-1-1-9 0,4-2 1 16,1-2-7-16,1-2 0 15</inkml:trace>
  <inkml:trace contextRef="#ctx0" brushRef="#br0" timeOffset="188145.82">14827 10651 36 0,'-8'5'18'0,"3"2"-8"16,5-5 25-16,3 3-32 15,2 0 0 1,0 4 4-16,1 3 0 16,1 0-8-16,1 7 0 15,3-8 5-15,0 3 1 16,-1-2-2-16,3-5 0 16,1-2-2-16,-1-3 1 15,0-4 0-15,-2-3 0 16,2-2-1-16,-5-2 1 15,0-3-2-15,-3 0 1 0,0-2 0 16,-2 5 0-16,2 2-1 16,-2 0 1-16,2 2-2 15,-2 0 1-15,2 5-1 16,0 3 1-16,3-1-1 16,0 3 0-16,0 2 1 15,3 0 0-15,-1 0 0 16,1 5 0-16,0-5 0 15,-1 0 1-15,3 0 0 16,1-5 0-16,-1-2-1 16,0-5 1-16,-2-2-1 15,2-2 0-15,-2-3 0 16,-4 0 1-16,1-2-1 16,0-2 0-16,-2-1-2 15,-4 1 1-15,1-1-4 16,0 6 0-16,2-3-8 0,0 4 0 15,3 5-5-15,0 1 0 16,3 4 1 0,7 0 1-16</inkml:trace>
  <inkml:trace contextRef="#ctx0" brushRef="#br0" timeOffset="188445.364">15383 10284 49 0,'5'12'24'0,"16"2"-28"0,-13-2 55 0,0 4-49 16,3 6 1-16,-1 8 1 15,-2 3 1-15,0 12-5 16,-2 2 0-16,-4-2 4 15,1-1 0-15,-3 3-2 16,-5-7 1-16,-3 0-3 16,-6-2 0-16,1-3-12 15,-3-2 1-15,3-7-7 16,2-3 1-16,6-4-2 16,3 0 0-16</inkml:trace>
  <inkml:trace contextRef="#ctx0" brushRef="#br0" timeOffset="189500.283">15883 10654 43 0,'8'-5'21'0,"21"-5"-24"0,-18 10 46 16,4-2-42-16,7-3 0 16,-1 1 1-16,-5-1 0 15,5 3-3-15,3-3 1 16,-1 0 0-16,4-2 1 16,-3 3-3-16,-3-1 0 0,-5 0-5 15,-3 0 0-15,-2 3-7 16,-3-3 1-16,-3 3-1 15,-5 2 1-15</inkml:trace>
  <inkml:trace contextRef="#ctx0" brushRef="#br0" timeOffset="189710.747">16068 10517 31 0,'-2'12'15'0,"-1"2"-13"16,3-7 32-16,3 5-32 15,-3 4 1-15,0 6 0 16,0 1 1-16,0 3-5 0,0 0 0 16,0 2 3-16,0-4 0 15,0-3-1-15,0-3 0 16,0 1-6 0,0-2 0-16,2-1-8 0,9-2 1 15</inkml:trace>
  <inkml:trace contextRef="#ctx0" brushRef="#br0" timeOffset="190327.389">16682 10430 34 0,'-3'5'17'0,"6"14"-8"0,-3-12 23 0,0 5-29 15,-3 2 1-15,1 4 0 16,-4-1 1-16,-2-5-6 15,1 4 0-15,-4 1 4 16,0-1 0-16,1 1-2 16,-3 1 1-16,2-4-2 15,0-2 0-15,3 0-7 16,3-5 0-16,3-2-8 16,2-5 1-16</inkml:trace>
  <inkml:trace contextRef="#ctx0" brushRef="#br0" timeOffset="190607.491">16748 10266 31 0,'-10'-8'15'0,"4"20"-7"0,6-7 18 15,0 4-24-15,0 8 1 16,3 2 1-16,0-3 1 15,2 3-5-15,0 7 0 16,0 2 4-16,3 3 0 16,3-10-1-16,5 5 0 15,0 7-1-15,2-3 0 16,1-4-1-16,-6 0 0 16,0-3-3-16,0-1 0 15,1-4-7-15,2-1 1 0,5-5-6 16,0-3 0-16</inkml:trace>
  <inkml:trace contextRef="#ctx0" brushRef="#br0" timeOffset="191569.361">17193 10487 37 0,'-8'2'18'0,"5"5"-18"0,3-5 29 16,3 3-29-16,-3 0 1 15,2-1 1-15,1 1 1 16,0 0-3-16,-1 0 1 16,1-1 1-16,-3-1 1 15,3-1 0-15,-1-2 0 16,-2 0-1-16,8-5 0 16,-3 1-1-16,-2-3 0 0,0-1-1 15,-3 1 1 1,0-2-1-16,0 4 0 0,0 1 0 15,-3 4 1-15,0 2-1 16,1 0 1-16,-1 3 0 16,-2 2 0-16,2-2-1 15,3 2 1-15,0 0-1 16,3-2 1-16,2-1-1 16,0 1 1-16,1-3 0 15,-1 1 0-15,0-3-1 16,1 0 1-16,-1-3-1 15,-2-1 1-15,2-1-1 16,-5 0 1-16,0 1-1 16,0-1 0-16,-3 0-2 15,1 0 1-15,-1-2-10 16,3 3 1-16,0 4-5 0,-3-3 0 16</inkml:trace>
  <inkml:trace contextRef="#ctx0" brushRef="#br0" timeOffset="197698.107">17539 10077 34 0,'-5'-4'17'0,"8"23"-6"0,-1-10 17 0,1-2-25 16,2 12 1-16,3 7 1 15,-3 9 1-15,-2 7-8 16,0-2 1-16,-3 5 4 15,0 0 0-15,-3-1-1 16,0-4 0-16,-2-14-3 16,2-7 1-16,-2 2-5 15,0-7 0-15,2-4-6 16,1-6 0-16,-1 1-4 16,3-3 0-16</inkml:trace>
  <inkml:trace contextRef="#ctx0" brushRef="#br0" timeOffset="197905.262">17648 10026 23 0,'-6'-5'11'0,"6"0"-10"0,0 5 16 16,0 0-17-16,0 0 0 0,0 0 0 15,6 3 0-15,-1-3-2 16,-2 0 1-16,-1 2-5 16,1 0 0-16</inkml:trace>
  <inkml:trace contextRef="#ctx0" brushRef="#br0" timeOffset="198504.574">17677 10000 31 0,'-16'-3'15'0,"8"10"-9"15,8-2 27-15,0 7-30 16,0 9 0-16,5 7 3 16,3-4 0-16,0 6-7 15,0 6 0-15,0 4 5 16,-3 2 0-16,1 3-2 16,-4-3 1-16,4-2-2 15,-4-2 0-15,1-5-5 0,-3-3 1 16,0-4-8-16,3-2 1 15,2-15-5-15,5-4 1 16</inkml:trace>
  <inkml:trace contextRef="#ctx0" brushRef="#br0" timeOffset="199015.961">17870 10204 31 0,'-5'-2'15'0,"18"14"-7"0,-10-7 25 0,2 4-29 16,0 5 1-16,-2 5 2 15,-1 7 1-15,1-3-10 16,2-4 0-16,1-5 6 16,-1 0 1-16,0 0-2 15,1-2 0-15,-1-2-2 16,0-6 0-16,0-4 0 15,1-2 0-15,-1-8-1 16,0-6 0-16,6-5 0 16,-3 2 0-16,0 3-1 15,0-1 1-15,0 5-1 16,-3 8 1-16,3-3 0 16,-3 4 0-16,3 8 0 15,0 2 1-15,0-2-1 16,3 6 1-16,-1 1 0 15,1 7 0-15,-3-5 0 0,2-2 0 16,-2 0-1-16,-3-3 1 16,1-2-1-16,-1-2 0 15,0-5 0-15,3 0 0 16,0-7 0-16,0 0 1 16,0-7-1-16,3 0 0 15,-1-3-1-15,-2 1 0 16,0-3-4-16,-3-5 0 15,1 3-6-15,-1 5 0 0,6-6-6 16,2 6 1 0</inkml:trace>
  <inkml:trace contextRef="#ctx0" brushRef="#br0" timeOffset="199317.199">18367 9894 36 0,'-2'0'18'0,"12"16"-11"16,-7-4 29-16,2 0-33 16,1 7 1-16,-1 7 0 15,0 4 1-15,0-4-6 16,-2 9 0-16,2 3 4 0,-2 0 0 15,-3-3-2-15,0 3 1 16,-3-3-4-16,1-2 0 16,-1-7-7-16,0-5 1 15,3-7-7-15,8-2 1 16,3-5-1-16,0-7 0 16</inkml:trace>
  <inkml:trace contextRef="#ctx0" brushRef="#br0" timeOffset="199587.733">18558 9873 39 0,'5'9'19'0,"0"22"-22"15,-2-22 42-15,0 3-35 16,-1 7 1-16,1 4 1 15,0 8 0-15,-1-5-8 16,1 4 0-16,0 1 5 16,-1-1 1-16,1-4-3 15,-3 5 0-15,0-5-7 16,-3 2 1-16,1-2-9 16,7 0 0-16,6-5-1 15,-1-5 0-15</inkml:trace>
  <inkml:trace contextRef="#ctx0" brushRef="#br0" timeOffset="202591.92">18748 10289 34 0,'3'-9'17'0,"8"-3"-16"16,-6 5 32-16,3 2-32 15,5 0 1-15,0-2 0 16,1 3 0-16,-1 1-2 16,3 6 0-16,0 1 2 0,-6 1 1 15,-2 2-1-15,-3 7 0 16,-7 3 0-16,-4 2 1 15,-2-1-2-15,-2-4 1 16,-1-2-1-16,1 0 1 16,-1-3-2-16,1 1 1 15,-1-6-1-15,0 1 0 32,3-2-1-32,0-3 1 0,3-3-1 15,3 6 0-15,4 1 0 16,3-4 1-16,1 0-1 15,4 3 0-15,4-1 0 16,1-2 1-16,4 0 0 16,0 0 0-16,-1 0 0 15,-2 0 0-15,-3 0-2 16,-5 2 0-16,0-2-5 16,3 0 0-16,-1-7-6 15,3 3 0-15</inkml:trace>
  <inkml:trace contextRef="#ctx0" brushRef="#br0" timeOffset="203173.372">18889 9861 31 0,'2'-26'15'16,"19"17"-7"-16,-15 9 22 0,2-3-28 15,0 3 1-15,-3 3 3 16,-2 4 0-16,2-2-7 16,0 2 0-16,0 2 5 15,-2 0 0-15,-3 1-2 16,-3 2 1-16,3-1-2 15,-2 3 1-15,-4 3-1 16,-1-5 0-16,-1-1-1 16,0-4 1-16,2-4-2 15,4 2 1-15,-1-3-1 16,6 0 0-16,2 1-1 16,0-1 1-16,1 0 0 0,-4 1 1 15,1-1-1-15,2 3 1 16,3-1 0-16,3 1 0 15,2 0-1-15,3-3 1 16,2-2-5-16,1-2 1 16,2-3-8-16,3 5 1 15,0 2-3-15,-11 1 1 16</inkml:trace>
  <inkml:trace contextRef="#ctx0" brushRef="#br0" timeOffset="209299.575">17484 10557 36 0,'-16'10'18'0,"13"-13"-8"0,3 6 18 16,0 6-24-16,0 5 1 16,5 3 1-16,1 1 1 15,2 4-9-15,2-1 0 16,3-2 6-16,1-1 0 16,4 4-2-16,3-4 0 15,6-4 0-15,2-2 0 16,-8-5-1-16,0-4 1 15,6-8-1-15,2-2 0 0,5-5-1 16,6-2 1-16,2 0-1 16,6-3 1-16,2 1-1 15,-2 2 0-15,-3 2 0 16,5 3 0-16,3-1 0 16,3 3 0-16,2 2 0 15,3 5 1-15,-6 0-1 16,-5 5 0-16,1 2 0 15,-1 0 0-15,0 0 0 16,-2 0 0-16,-3 0 0 16,2-2 0-16,4-5 0 15,-6 0 0-15,-8-5 0 16,0-2 1-16,0-2 0 16,0-3 0-16,0-2-1 0,0 0 1 15,-3 0-1-15,1 2 0 16,-1 0 0-16,-7 1 0 15,4-1-5-15,-4 2 1 16,2 3-6-16,0 0 1 16,-5 5-6-16,-8 2 0 15,-6 7-2-15,-7 0 1 16</inkml:trace>
  <inkml:trace contextRef="#ctx0" brushRef="#br0" timeOffset="209809.349">18317 10879 39 0,'-8'0'19'0,"11"7"-10"0,-1-4 39 16,-2 1-44-16,0 6 0 15,0 2 5-15,0 4 0 16,0-6-11-16,0 6 1 16,-2 8 6-16,2-1 0 15,-3 3-2-15,3 0 1 16,-2 0-3-16,2 2 0 15,-3-7-1-15,0 0 1 0,3 0-4 16,-2-7 0-16,-1-4-7 16,3-3 1-16,0-2-9 15,0-3 1-15,0 0-3 16,0-9 1-16</inkml:trace>
  <inkml:trace contextRef="#ctx0" brushRef="#br0" timeOffset="210021.068">18164 11002 45 0,'-16'2'22'0,"21"-4"-19"16,0-1 44-16,3-1-46 16,8-1 1-16,5 0 0 15,3 1 0-15,3-4-3 16,2 1 0-16,-5 0-2 0,-1 0 1 15,4 0-8-15,-6 5 0 16,0 0-5-16,-2 2 0 16</inkml:trace>
  <inkml:trace contextRef="#ctx0" brushRef="#br0" timeOffset="210201.332">18195 11089 46 0,'-5'0'23'0,"13"2"-24"0,0-2 41 0,5 0-39 16,6-5 0-16,5 1 0 16,-1-3 1-16,6 0-4 15,6-1 1-15,-3-1-6 16,-1 2 1-16,-2-5-8 16,3 3 0-16</inkml:trace>
  <inkml:trace contextRef="#ctx0" brushRef="#br0" timeOffset="210560.176">18820 10865 45 0,'-13'-9'22'0,"-6"-1"-13"16,11 8 36-16,-5 2-41 15,-3 2 0-15,-2 3 3 0,-1 5 0 16,-5 4-8-16,6 4 0 15,2 4 6-15,0-6 0 16,3 10-2-16,5 0 1 16,2 0-2-16,4 0 0 15,2-3-1-15,5 1 0 16,6-6-1-16,5-3 1 16,2-1-1-16,3-7 1 15,0-7-1-15,3-3 1 16,0-4-1-16,-5-2 1 15,-4-5-1-15,1-7 1 0,-2-1-1 16,-7 1 0-16,-1-7-5 16,-4-5 0-16,-4-2-11 15,2 11 0-15,-16-2-4 16,-3 5 0-16</inkml:trace>
  <inkml:trace contextRef="#ctx0" brushRef="#br0" timeOffset="213294.376">16407 10971 36 0,'2'-2'18'0,"20"-29"-13"0,-14 24 18 16,0 0-22-16,-3 2 0 15,5 5 1-15,1 3 0 16,5-1-2-16,2 3 0 15,6-1 1-15,5 4 0 16,3 1 0-16,0-4 1 16,5-3-1-16,0 0 0 15,3-2-1-15,-9 0 0 16,1-4 0-16,-3-6 1 16,3 1 0-16,-3-5 1 0,0 0-1 15,0-3 0-15,0 3 0 16,0 2 1-16,-2-4-1 15,-3-1 1-15,-3-1-4 16,0-1 0-16,-2 2-6 16,-4 8 1-16,4 2-6 15,-6 7 0-15</inkml:trace>
  <inkml:trace contextRef="#ctx0" brushRef="#br0" timeOffset="214062.998">16764 11145 31 0,'-3'2'15'0,"6"8"-7"0,-6-3 22 16,3 5-29-16,-2-1 1 16,-1-1 0-16,3 4 1 0,0 2-4 15,0 3 1-15,0 0 1 16,3 0 1-16,-3-3 0 15,0 1 0-15,2-5-1 16,-2-3 0-16,3-2-4 16,0-2 1-16,2-3-7 15,0-2 0-15,3-2-4 16,3-3 0-16</inkml:trace>
  <inkml:trace contextRef="#ctx0" brushRef="#br0" timeOffset="214314.787">16899 11053 37 0,'0'5'18'0,"8"12"-19"0,-5-13 33 15,-1 6-30-15,-2 1 1 16,0 6 1-16,0 4 1 15,0 0-6-15,-2 0 0 16,2-2 4-16,0 2 0 16,2-2-4-16,1 0 0 15,-1-3-10-15,4-1 1 16,4-1-4-16,4-3 1 16</inkml:trace>
  <inkml:trace contextRef="#ctx0" brushRef="#br0" timeOffset="-214327.437">16505 11648 31 0,'5'-16'15'0,"11"-8"-14"0,-8 17 26 15,2 0-25-15,1-2 0 0,2 0 1 16,3 1 0-16,3 4-4 15,-1 1 1-15,1 3 2 16,2 3 1-16,3-1-1 16,-1 3 0-16,4 0-1 15,-3-3 0-15,0 0 0 16,-1-2 0-16,-4-2-1 16,2-5 1-16,0 0-1 15,0 0 1-15,1-3-1 16,-1-6 1-16,-3-3 0 15,1 0 0-15,-3 0 0 16,-3 5 0-16,-3 0 0 16,-2-2 0-16,-5 2 0 15,-6-1 0-15,-5 4 0 16,-2 6 0-16,-3 5-1 16,-3 2 1-16,0 3-1 15,5 0 0-15,3 2 0 0,-2 5 0 16,-1 6 0-16,1 4 0 15,-4 6 0-15,-2 2 1 16,-2-1 0-16,-1-4 0 16,1 1 0-16,2 0 1 15,0-5-1-15,3-2 1 16,-3-5 0-16,0-7 0 16,0-4-1-16,-2-3 0 15,2 0 0-15,0-3 1 16,0 1-1-16,0 0 0 0,3-3-3 15,2 0 1 1,6 1-8-16,3-1 0 0,7-2-7 16,0-3 1-16,0 1-1 15,-2 0 0-15</inkml:trace>
  <inkml:trace contextRef="#ctx0" brushRef="#br0" timeOffset="-200183.546">17740 11811 40 0,'-23'9'20'0,"20"38"-8"0,3-33 20 16,3 3-29-16,-3 2 1 16,0 4 0-16,2 3 1 15,1-7-7-15,2 2 1 16,0 2 3-16,1 3 1 15,-1 3-3-15,-2-1 1 16,-3-2-2-16,0-8 0 16,0-1-5-16,2-3 0 15,1-5-7-15,0-2 1 0,4-9-4 16,7-7 1-16</inkml:trace>
  <inkml:trace contextRef="#ctx0" brushRef="#br0" timeOffset="-199973.577">17923 11877 37 0,'0'-7'18'0,"0"21"-11"15,0-10 34-15,0 8-38 16,0 2 1-16,0 3 1 16,3 4 0-16,-1 2-7 15,1-4 0-15,-1 0 5 16,-2 0 0-16,0 0-4 15,0 2 1-15,0-5-8 16,0-4 0-16,0-3-8 16,-2-2 1-16</inkml:trace>
  <inkml:trace contextRef="#ctx0" brushRef="#br0" timeOffset="-199479.257">16796 11886 41 0,'-43'12'20'0,"33"-15"-13"15,18 1 29-15,5-3-32 16,13 1 0-16,-2-3 3 16,13-3 1-16,16-2-9 15,16 1 0-15,5-1 6 16,13 0 1-16,17-4-2 16,4-1 0-16,6-6-2 15,13-1 1-15,0 3-2 16,10 0 0-16,14 2-1 15,-13 0 1-15,-3 0-1 16,-6 3 0 0,25 2 0-1,-22 7 1-15,-15 2-1 0,-14 0 0 16,-11 1 0-16,-12-1 1 16,-17 0-1-16,-12 1 1 15,-9-1-2-15,-8 0 1 16,-5 3-8-16,-2-1 1 15,-6 1-9-15,-5 2 1 16,-3 5-4-16,-2-1 0 16</inkml:trace>
  <inkml:trace contextRef="#ctx0" brushRef="#br0" timeOffset="-198518.428">17550 12615 33 0,'-5'-21'16'0,"15"-21"-8"0,-5 30 25 0,3 0-28 16,3 3 0-16,7-8 2 15,-2 8 1-15,-2-3-10 16,4 7 1-16,-2-2 6 16,-5 7 1-16,2-2-3 15,5 2 0-15,6 0-2 16,5-2 1-16,3 2-1 15,0 0 0-15,-1-5-1 16,1-2 0-16,0-3 0 16,0 1 1-16,2-5-1 15,-5 2 0-15,-2-4 0 16,-6-1 1-16,-5 1-1 0,-6-5 0 16,1 2 0-16,-6 7 1 15,0 3 0-15,-2-3 0 16,-6 5 0-16,-7 0 0 15,-6 4 0-15,-5-6 0 16,0 9 0-16,-3 9 0 16,0 5-1-16,0 8 0 15,-5 3 0-15,5 6 1 16,0-5 0-16,3 2 0 0,0 5 0 16,3 2 0-16,2 1 0 15,0-6 1-15,3-9-1 16,-1-4 1-16,4-3 0 15,2-5 0-15,0-2-1 16,-3 5 1-16,1-7-2 16,-1-5 0-16,-2-7-8 15,2-7 0-15,6-7-10 16,0 4 0-16,0-6-3 16,-1-3 1-16</inkml:trace>
  <inkml:trace contextRef="#ctx0" brushRef="#br0" timeOffset="-196461.026">19653 10146 30 0,'6'-3'15'0,"23"20"-7"16,-19-17 15-16,3-5-22 15,1-2 1 1,10-5 0-16,-1 0 1 15,1 1-5-15,0 1 1 16,-6 3-4-16,1 3 1 16,-8 4-6-16,-6 7 0 15</inkml:trace>
  <inkml:trace contextRef="#ctx0" brushRef="#br0" timeOffset="-196295.514">19709 10247 28 0,'-19'11'14'0,"30"-11"-10"0,-6 3 21 0,6-6-25 16,2 1 1-16,0-3 0 16,3-2 1-16,3-2-2 15,2 0 0-15,3-3-2 16,2 0 1-16,1 0-8 16,-1 3 0-16</inkml:trace>
  <inkml:trace contextRef="#ctx0" brushRef="#br0" timeOffset="-194538.771">20296 9769 30 0,'-10'19'15'0,"10"2"-9"16,0-9 20-16,-3 12-24 16,-2 1 0-16,-3 8 1 15,0 7 0-15,0 0-4 16,3-2 1-16,-1-12 2 15,1 2 0-15,0-7-1 16,-1 0 1-16,4-7-1 16,-1 1 1-16,0-13-1 0,-2 0 1 15,3-4-2-15,-1-12 1 16,3-14-2-16,0-5 1 16,3-5-2-16,4 5 1 15,-1 0-1-15,-1 12 0 16,0 2 0-16,1 7 0 15,2 8 1-15,0 4 1 16,-1 4 1-16,4 6 0 0,0 4 1 16,2-5 0-1,0 1 1-15,0 4 0 16,1 0 0-16,-1 0 0 0,0-2-1 16,-2-3 1-16,-1-2-2 15,1-4 1-15,-1-10-1 16,1 0 0-16,5-15 0 15,2-8 0-15,1-5-1 16,-3-5 1-16,2 4-1 16,-5 6 0-16,1 9-1 15,-6 4 1-15,0 3-1 16,-1 2 1-16,-1 5 0 16,2 12 0-16,0 4 0 15,-3 8 0-15,0 2 0 16,3 9 1-16,-5-2-1 15,-3 2 1-15,0-2 0 16,0-3 0-16,0 3 0 16,0-2 0-16,2-3-2 0,1-2 1 15,0-5-6 1,2-7 0-16,3-7-9 0,11-5 1 16,4-2-1-16,1-9 0 15</inkml:trace>
  <inkml:trace contextRef="#ctx0" brushRef="#br0" timeOffset="-194209.608">20923 9659 32 0,'-18'2'16'0,"-17"10"-19"0,30-7 31 0,-3 2-27 16,0 0 0-16,0 0 0 15,3 2 1-15,0 8-3 16,2 1 1-16,0 1 1 15,3 0 1-15,3 2-1 16,2 3 0-16,1 2-1 16,4-1 1-16,3-3-1 15,1-4 1-15,-4 1 0 16,-2 2 0-16,-3 3 1 16,-5-3 0-16,-2 0 1 15,-3-2 0-15,-3 0 0 16,-3-3 1-16,-2-4-2 15,-3-2 1-15,3-6-5 16,-1-4 1-16,6-4-9 0,3-6 1 16,8-4-5-16,2 0 1 15</inkml:trace>
  <inkml:trace contextRef="#ctx0" brushRef="#br0" timeOffset="-193983.442">21069 9666 31 0,'-16'-5'15'0,"19"26"-8"0,-3-14 24 16,0-2-29-16,0 9 0 0,2 5 0 15,1 4 1-15,-1 1-4 16,-2 4 0-16,-2 3 3 16,-1-3 1-16,1 0-1 15,-1-9 0-15,0 0-5 16,1-3 1-16,-1-4-9 15,8 0 1-15,3-3-3 16,3-6 0-16</inkml:trace>
  <inkml:trace contextRef="#ctx0" brushRef="#br0" timeOffset="-193801.425">21098 9673 34 0,'10'-17'17'0,"12"1"-21"15,-12 11 33-15,3 1-29 16,3-1 0-16,0 0 1 16,0 3 0-16,0 2-1 15,-3 0 1-15,0 0-4 0,1 2 0 16,-1 0-7-16,0 6 1 16</inkml:trace>
  <inkml:trace contextRef="#ctx0" brushRef="#br0" timeOffset="-193592.419">21108 9842 30 0,'-23'7'15'0,"28"12"-12"0,0-17 21 0,3-2-24 16,5 3 1-16,3-3-1 15,0 0 1-15,3-3-1 16,-1 1 0-16,-2 0 0 15,-3-1 0-15,1 1-5 16,-4 2 0-16,-2 2-5 16,-8 5 1-16</inkml:trace>
  <inkml:trace contextRef="#ctx0" brushRef="#br0" timeOffset="-193398.934">21061 10042 34 0,'-13'7'17'0,"23"0"-20"16,-5-7 31 0,17 0-27-1,1-7 0-15,1 2 1 0,0 1 1 16,0-3-6 0,2 0 1-16,1-3-7 0,2 6 1 15,0-1-2-15,0-2 1 16</inkml:trace>
  <inkml:trace contextRef="#ctx0" brushRef="#br0" timeOffset="-193068.497">21632 9515 38 0,'-13'0'19'0,"-8"10"-24"16,16-3 38-16,-1 0-32 15,-2 0 1-15,0 7 3 16,1 5 0-16,-1 7-5 16,2 0 0-16,4 4 4 15,2 3 0-15,2-2-1 16,4 4 0-16,-1 3-2 15,0-3 0-15,3-5-1 16,3-6 0-16,-1-5-3 16,1 0 0-16,-1-3-6 15,4-2 1-15,-1 0-6 16,5 0 0-16</inkml:trace>
  <inkml:trace contextRef="#ctx0" brushRef="#br0" timeOffset="-191266.826">21743 9748 36 0,'6'-16'18'0,"2"16"-18"16,-3 7 29-16,0 0-27 15,3 9 0-15,0 3 3 16,-3 7 0-16,-2 5-5 15,2-1 0-15,1-4 4 16,-1 0 0-16,3-3-1 16,-3 1 0-16,-2-5-1 15,-1-5 0-15,4-5-1 16,-1-4 1-16,0-5-2 16,1-7 1-16,2 0-1 0,0-7 1 15,2-7-1-15,1-1 1 16,-3 1-1-16,0 7 0 15,0 2-1 1,-3 3 1-16,0 4 0 0,0 5 0 16,1 3-1-16,-1 4 1 15,3 4 0-15,0-1 0 16,2 4 0-16,1-2 0 16,0-8 0-16,2 6 0 15,0-3 0-15,0-2 1 16,1-3-1-16,-1 0 0 0,0-4 0 15,3-3 0-15,0-7 0 16,0 1 0-16,-3-3 0 16,-3-1 1-16,1 1-1 15,-3 0 0-15,-3 2 0 16,-2 1 0-16,2-1-5 16,0-2 1-16,1-5-7 15,-1 5 1-15,6 2-5 16,-1 3 1-16</inkml:trace>
  <inkml:trace contextRef="#ctx0" brushRef="#br0" timeOffset="-190996.981">22283 9435 27 0,'-8'-9'13'0,"22"16"-6"0,-9-2 19 16,3 6-23-16,0 13 0 15,0-3 3-15,0 10 1 16,2 9-8-16,3-5 1 16,-2 10 5-16,0 2 0 15,-4 0-1-15,-4-3 0 16,-6-1-2-16,-2-3 1 16,-3-5-2-16,-2 0 0 15,-1-4-4-15,0-3 0 16,4-4-10-16,4-6 1 0,6-6-3 15,-1-2 1 1</inkml:trace>
  <inkml:trace contextRef="#ctx0" brushRef="#br0" timeOffset="-189930.327">22773 9722 38 0,'5'0'19'0,"19"-4"-24"16,-14 1 34-16,6 1-29 0,8 0 1 15,5-3 0-15,3-2 1 16,2 0-2-16,-7 0 0 16,-3 0 0-16,-6 0 0 15,-2-1-5-15,0-1 1 16,-6 0-7-16,1 2 1 16</inkml:trace>
  <inkml:trace contextRef="#ctx0" brushRef="#br0" timeOffset="-189750.082">23053 9572 33 0,'-16'9'16'0,"0"1"-14"0,14-6 26 0,-1 10-27 15,0 0 1-15,1 3 0 16,2-1 0-16,0 6-2 16,2 1 0-16,1-2 1 15,2-2 1-15,1 2-7 16,-1-7 1-16,3 0-7 15,0 1 1-15</inkml:trace>
  <inkml:trace contextRef="#ctx0" brushRef="#br0" timeOffset="-189120.122">23252 9616 33 0,'-3'-28'16'0,"27"14"-14"0,-16 7 23 16,2-2-24-16,4-1 1 15,4 3 0-15,3 2 1 16,3 5-4-16,0 0 1 16,-3 0 2-16,-5 5 0 15,-3 0-1-15,-2 2 1 16,-1 2-1-16,1 1 0 15,-1 2 0-15,4-3 0 16,-1-2 0-16,3 2 0 0,2-6 0 16,3-6 0-16,3-4 0 15,3 0 0-15,-3 3 0 16,-1-6 1-16,-1-6-1 16,-1-3 0-16,-3 0 0 15,-5 0 0-15,-7 0 0 16,-4 1 1-16,-4 4-2 15,-4 2 1-15,-4 7-1 16,-6 3 1-16,-3 4-1 16,1 5 0-16,-3 5-1 15,-3 7 0-15,3 2 0 16,-3 0 1-16,5 3-1 16,1 1 1-16,5 1 1 15,2 2 0-15,-2-4 0 16,0-5 1-16,-1-3 0 15,-1 1 1-15,1-8 0 0,-2-4 0 16,1-3-1-16,1-2 1 16,1 0-2-16,0 0 0 15,0-2 0-15,2 0 0 16,0-3-2-16,4 0 1 16,-1 0-5-16,2-2 0 15,6-2-7-15,0 0 1 16,8 1-6-16,5 4 0 15,-2-1 1-15,0 3 1 16</inkml:trace>
  <inkml:trace contextRef="#ctx0" brushRef="#br0" timeOffset="-188366.029">23482 10026 36 0,'5'-12'18'0,"22"0"-26"0,-17 10 40 16,9-3-32-16,4 0 1 16,7-2-1-16,1-2 1 15,-2 2-4-15,-2 2 0 16,-3 0-4-16,-6 3 0 15,-5 2-3-15,-15 5 0 16</inkml:trace>
  <inkml:trace contextRef="#ctx0" brushRef="#br0" timeOffset="-188204.19">23540 10068 31 0,'0'0'15'0,"29"-9"-18"0,-16 2 29 0,11-1-26 15,3 1 1-15,2-2-1 16,2 2 0-16,1 0-5 16,0 0 0-16,0 0-4 15,-1 2 1-15</inkml:trace>
  <inkml:trace contextRef="#ctx0" brushRef="#br0" timeOffset="-187589.74">24082 9889 21 0,'-2'-33'10'0,"31"-16"-3"0,-19 37 13 16,4 3-17-16,4-1 0 15,1 3 2-15,-1 0 1 16,1 5-7-16,-1 4 0 16,-2 3 4-16,0 2 1 15,-3 2-2-15,-2 1 0 16,-1-3-1-16,1 0 0 0,5 2 0 16,0 1 0-1,5-1-1-15,-3-6 1 0,4-3 0 16,-4-3 0-16,1-6-1 15,-1-3 1-15,1-4 0 16,-3 1 0-16,-3-3 0 16,-5-1 0-16,-6 0 0 15,-4 5 0-15,-6 2-1 16,-3 3 1-16,-5 2-1 16,0 4 1-16,1 6-2 15,-4 1 1-15,3 3-1 16,0 8 0-16,3 3 0 15,0 3 1-15,5 3 1 16,-3 2 0-16,1 0 0 16,-3 0 0-16,-1-5 1 0,1-2 1 15,-3-3-1 1,0-7 1-16,0 1 0 16,1-5 0-16,1-5-1 0,1 0 1 15,3-5-2-15,-1-2 1 16,3-3-2-16,3 1 1 15,5 0-8-15,8-6 1 16,8 4-9-16,-3 1 0 16,-3 3-1-16,-4 5 1 15</inkml:trace>
  <inkml:trace contextRef="#ctx0" brushRef="#br1" timeOffset="-169317.464">22855 7375 49 0,'-32'0'24'0,"-5"33"-19"16,32-19 24-16,-1 3-26 15,4 8 1-15,2 11 2 16,5 8 0-16,0 11-7 16,1 8 0-16,-1 1 6 15,-2 6 0-15,-3 5-2 16,0-2 1-16,-3 0-2 15,0-5 0-15,1-4-5 16,2-5 1-16,0-10-7 16,2-4 0-16,-2-12-6 15,3-10 0-15,0-13-3 16,4-10 0-16</inkml:trace>
  <inkml:trace contextRef="#ctx0" brushRef="#br1" timeOffset="-168956.488">22953 7305 39 0,'-16'-22'19'0,"53"-3"-25"16,-16 13 36-16,5-2-29 16,22-8 1-16,16-3 3 15,15 1 1-15,14-2-6 16,15 0 0-16,14-2 4 15,18 2 0-15,11 3-1 16,-6-1 0-16,6 5-1 16,-8 3 0-16,-3 2-2 15,-2 4 1-15,-9 6-1 16,-10-1 0-16,-2 0 0 16,372-13 0-16</inkml:trace>
  <inkml:trace contextRef="#ctx0" brushRef="#br1" timeOffset="-168492.122">25397 7789 144 0,'-105'183'0'0,"89"-154"0"0,-3 4 0 0,-2 2 0 16,0-5 0-16,2 1 0 16,-2 0 0-16,-5-5 0 15,-3-3 1-15,-8-4-1 16,-8-3 0-16,-14-4 0 16,-2 2 0-16,-13-4 0 15,-16-6 0-15,-10 1-1 16,-11 0 1-16,-16-1 0 15,-6 1 1-15,-4 0 0 16,-14-3 0-16,-2 1 0 16,4-1 1-16,-1 0-1 15,9 1 1-15,9 1 0 16,0 1 0-16,23 2-1 16,11 0 1-16,8 0-3 15,19-2 1-15,13 0-6 16,10-1 0-16,14-1-11 15,18-1 1-15,11-4-4 0,7-8 0 16</inkml:trace>
  <inkml:trace contextRef="#ctx0" brushRef="#br1" timeOffset="-149634.297">23884 9638 45 0,'-16'14'22'0,"13"40"-22"16,6-35 22-16,5 9-22 0,-3 2 0 15,1 6 0-15,-4 4 0 16,4-5 0-16,-1 5 0 16,0 0-2-16,0-5 1 15,1-2-6-15,-4 0 1 16,1-7-5-16,-3-5 1 15</inkml:trace>
  <inkml:trace contextRef="#ctx0" brushRef="#br1" timeOffset="-149304.942">23940 9518 40 0,'-8'-52'20'0,"55"-16"-27"15,-23 44 35-15,13-2-27 16,8 0 0-16,5 3 1 16,-5 2 1-16,3 4-2 15,5 8 1-15,5 9 2 16,-2 9 1-16,-6 8-1 16,0 11 0-16,-2 3-1 15,-9 6 1-15,-7 10-3 16,-5-2 1-16,-6 7-2 15,-5 6 0-15,-3 8 0 16,-2-7 1-16,-9 5-4 16,-10-8 0-16,-10 3-3 15,-3-5 1-15,-6 0-4 0,-5-5 0 16,-5 6-6-16,3-8 1 16</inkml:trace>
  <inkml:trace contextRef="#ctx0" brushRef="#br1" timeOffset="-149094.602">23847 10249 45 0,'-13'-12'22'0,"63"-28"-21"0,-29 26 41 0,19 5-41 16,13-1 0-16,13 1 0 15,-3 2 0-15,9 0-2 16,2 0 1-16,-5 2-4 15,-8 3 1-15,-6 2-9 16,-5 4 0-16,-5 1-2 16,-13 5 0-16</inkml:trace>
  <inkml:trace contextRef="#ctx1" brushRef="#br1">3096 12864 0,'0'-4'16,"-3"-3"-16,3 0 15,-5-1-15,5 6 16,0 2-16,0 0 16,0 0-16,0 0 15,0 0-15</inkml:trace>
  <inkml:trace contextRef="#ctx0" brushRef="#br2" timeOffset="-139096.711">24725 7058 34 0,'6'-69'17'0,"-35"1"-16"16,18 42 17-16,-8-9-18 15,-10-5 1-15,-18 2 0 16,-14 1 1-16,-19 2-2 16,-20 4 1-16,-14 17 0 15,-16 9 1-15,-18 12-1 16,3 17 1-16,-11 23-1 16,8 16 1-16,-1 10-1 15,-4 26 0-15,18 21 0 16,13 9 1-16,14 12-1 15,20 10 0-15,22 9 0 16,27 0 1-16,28-3 0 0,19 6 0 16,24-18 0-16,31-6 0 15,19-2-1-15,29-20 1 16,27-4 0-16,0-31 0 16,20-9-2-16,1-19 1 15,21-14 0-15,-11-16 0 16,9-10-1-16,-14-16 1 15,-3-17 0-15,-13-14 0 0,-8-17 0 16,-23-13 1-16,-11-10-2 16,-14-16 1-16,-18-10 0 15,-10-7 0-15,-17-11 0 16,-15-8 0-16,-11-4-2 16,-13-8 1-16,-18-6-2 15,-9-1 1-15,-20 5-3 16,-14 3 1-16,-24 23-1 15,0 14 0-15,-10 17-4 16,0 14 1-16,2 25-6 16,19 4 0-16</inkml:trace>
  <inkml:trace contextRef="#ctx0" brushRef="#br0" timeOffset="-130013.472">13697 2996 36 0,'-13'-35'18'0,"13"-31"-18"15,0 49 19 1,-26-13-16-1,-14 4 1-15,-8 9 1 16,-7 10 0-16,-6 10-6 16,-2 13 0-16,2 8 5 15,-5 16 1-15,7 19-3 0,9 9 1 16,8 5-1-16,10 11 0 16,11 6 0-16,16-6 0 15,15 3-1-15,14-11 1 16,5-8-1-16,13-9 0 15,11-12 0-15,3-14 1 16,5-10-1-16,-3-16 0 16,-10-9 0-16,-1-19 1 15,-7-12-1-15,-8-17 0 16,-9-1-1-16,-7-8 0 16,-2-5-4-16,-9-4 0 15,-5-10-6-15,-3 6 1 0,-5 3-7 16,0-1 1-16</inkml:trace>
  <inkml:trace contextRef="#ctx0" brushRef="#br0" timeOffset="-110389.474">13245 13022 29 0,'11'9'14'0,"23"-11"-7"0,-18 2 14 0,5 0-20 16,8-2 0-16,6-1 0 15,4 1 0-15,-2-3-1 16,-5 1 0-16,0-1-2 16,0 0 1-16,-1 3-8 15,-2 2 1-15,-2 4-2 16,-9 1 1-16</inkml:trace>
  <inkml:trace contextRef="#ctx0" brushRef="#br0" timeOffset="-110194.719">13348 13189 28 0,'-13'14'14'0,"21"-12"-15"15,0-2 27-15,5 0-26 16,8-2 1-16,11 2 0 0,8-2 1 15,-9-5-3 1,1 2 1-16,5-5 0 0,3 1 1 16,0 0-7-16,-3 2 0 15,0 0-3-15,-3 2 0 16</inkml:trace>
  <inkml:trace contextRef="#ctx0" brushRef="#br0" timeOffset="-109940.64">13695 12893 36 0,'5'-10'18'0,"16"13"-18"0,-10-1 35 0,2 0-31 16,6-2 0-16,-1 3 2 16,-2 6 1-16,3 5-8 15,-1 7 0-15,-5 5 5 16,-2 2 1-16,-6 8-2 15,-7-1 0-15,-4 3-1 16,-4 2 0-16,-9-5-5 16,-5 0 1-16,1-2-8 15,1 2 0-15,9 3-6 16,3 2 0-16</inkml:trace>
  <inkml:trace contextRef="#ctx0" brushRef="#br0" timeOffset="-106427.607">9813 13187 34 0,'-195'-38'17'0,"41"71"-23"16,125-26 18-16,11-2-13 15,18-1 0-15,21-4 0 16,42-11 1-16,46-13 0 16,63-2 1-16,50-2-1 15,53-5 0-15,27 2 0 16,23 6 1-16,-10 6 0 16,-11 12 0-16,-31 0 0 0,-35 9 1 15,-56 5-1-15,-44 0 1 16,-45 3 1-16,-56-1 0 15,-53 7 0-15,-58 3 0 16,-74 12-1-16,-75 9 0 16,-54 2 0-16,-38 0 0 15,2-4-2-15,25-5 1 16,39 0-1-16,48-7 1 16,61-10-1-16,61-9 0 15,57-14-1-15,60 0 1 0,83-12-1 16,80-11 1-16,59-8 0 15,41-7 1-15,6-2-1 16,-24 5 1-16,-29 4-1 16,-42 13 1-16,-61 3-1 15,-59 4 1-15,-63-1-1 16,-66 5 1-16,-74 7-1 16,-85 9 1-16,-76 10 0 15,-46 7 0-15,-2 9-1 16,29-2 1-16,37 0-1 15,58-5 1-15,59-10-1 16,52-11 0-16,64-14-1 16,53-4 1-16,68-6-1 15,72-7 1-15,40 1 0 16,18 4 0-16,-5 2 0 16,-24 8 0-16,-50 2 0 15,-40 4 1-15,-50 6-1 0,-50-1 1 16,-54 5 0-16,-73 2 0 15,-67 8-1-15,-58 11 0 16,-15 10 0-16,2 13 1 16,24-4-1-16,29 3 0 15,42-8-1-15,50-7 1 16,56-7 0-16,53-7 0 16,53-14-1-16,69-14 0 15,74-16 1-15,58-1 0 0,45 1 0 16,13 1 0-16,-18-4-1 15,-30 10 1-15,-57 2 0 16,-49 4 1-16,-57 5-1 16,-51 1 1-16,-55 1 0 15,-64 3 0-15,-82 5 0 16,-71 9 1-16,-58 14-1 16,-22 5 1-16,6 5-1 15,39 13 0-15,43-6-1 16,47-5 0-16,51-10-1 15,55-4 0-15,50-5-1 16,59-9 1-16,60-10-8 16,48 5 1-16,48-2-5 15,29-5 0-15</inkml:trace>
  <inkml:trace contextRef="#ctx0" brushRef="#br0" timeOffset="-98260.606">14856 13158 40 0,'-2'29'20'0,"7"6"-12"0,-2-23 21 16,2 6-27-16,3-1 0 16,2 4 0-16,4 3 1 0,2 1-4 15,2 1 0-15,3-2 3 16,0-1 0-16,-2-6-1 16,-1-5 0-16,-2-5-1 15,0-7 1-15,0-10 0 16,0-6 0-16,-3-5-1 15,0 2 1-15,-2 5-1 16,0 4 0-16,-1 1 0 16,1 2 1-16,-1 2-1 15,4 5 1-15,-1 2-1 16,0 3 1-16,-2 5 0 16,-3-3 0-16,-1 7-1 15,1 0 1-15,3 0 0 16,0 2 0-16,-1-4-1 15,1-2 0-15,-1-6 1 16,1-4 0-16,0-4-1 0,-1-11 1 16,-2-6-1-16,3 2 1 15,-1-2-1-15,-2-7 1 16,0 0-3-16,-3-3 1 16,-2-2-5-16,0 0 0 15,-3 3-5-15,0 9 1 16,0 4-6-16,0 1 1 15</inkml:trace>
  <inkml:trace contextRef="#ctx0" brushRef="#br0" timeOffset="-98003.924">14899 13029 34 0,'-6'-33'17'0,"30"-23"-11"16,-11 49 28-16,6-8-32 16,7 1 0-16,-2 0 1 15,8 2 1-15,2 5-6 16,3 5 1-16,-7 2 3 16,-1 7 0-16,0-2-3 15,2 2 1-15,1 7-8 16,3 5 0-16,2 4-5 15,8 6 0-15</inkml:trace>
  <inkml:trace contextRef="#ctx0" brushRef="#br0" timeOffset="-97761.652">15835 13071 42 0,'8'0'21'0,"27"-7"-22"0,-22 5 36 0,8 2-35 16,6 0 1-16,-1-2-1 16,-5 2 0-16,0 0-6 15,-2 0 1-15,-1 0-7 16,4 4 0-16</inkml:trace>
  <inkml:trace contextRef="#ctx0" brushRef="#br0" timeOffset="-97582.435">15896 13252 39 0,'-10'7'19'0,"18"3"-19"15,5-10 30-15,5 0-30 16,3 0 1-16,6 0 0 15,-6 0 1-15,0-2-3 16,0-3 1-16,1-2-4 0,-1 0 0 16,5 2-7-16,1 0 0 15</inkml:trace>
  <inkml:trace contextRef="#ctx0" brushRef="#br0" timeOffset="-97011.618">16925 12991 37 0,'-13'-28'18'0,"-5"7"-12"15,10 16 28-15,-8 5-32 16,-5 3 1-16,-3 6 0 16,0 10 1-16,0 0-5 0,0 9 1 15,3 9 2-15,3 1 1 16,5 7-2-16,5-10 1 16,5 3-1-16,8-1 0 15,6-1 0-15,5-6 0 16,5-4-1-16,0-5 1 15,3-9 0-15,-3-10 1 16,-2-9-1-16,2-4 0 16,-3-4 0-16,1-6 0 15,-6-2-2-15,-5-5 1 16,0-5-4-16,-3-5 0 0,0 3-5 16,1-1 1-16,-1 3-8 15,6 8 0-15,-1 1 1 16,1 1 0-16</inkml:trace>
  <inkml:trace contextRef="#ctx0" brushRef="#br0" timeOffset="-96759.016">16817 12803 33 0,'-21'0'16'0,"23"0"-14"15,4 0 35-15,4 0-35 16,4 0 0-16,1 0 2 16,1 0 0-16,5 0-5 0,3 0 0 15,5 0 3-15,0 0 1 16,3 0-2-16,-3 3 0 16,0-1-5-16,1 0 1 15,-1 1-8-15,-3-1 0 16,1-2-2-16,-6 0 0 15</inkml:trace>
  <inkml:trace contextRef="#ctx0" brushRef="#br0" timeOffset="-96504.306">17140 12695 28 0,'5'-12'14'0,"6"3"-5"15,-9 6 24-15,4 3-30 16,-4 3 0-16,1 2 3 16,2 4 1-16,-2 5-8 15,-3 0 0-15,0 3 5 16,-6 4 0-16,1 0-1 16,-3 2 0-16,-5-1-4 15,-3 1 0-15,-2 5-12 16,2 5 1-16,0 3-3 15,3 6 1-15</inkml:trace>
  <inkml:trace contextRef="#ctx0" brushRef="#br0" timeOffset="-71536.196">17854 13309 35 0,'11'-7'17'0,"42"-5"-11"15,-27 7 18-15,14 1-23 16,-1-1 1-16,12 0 1 15,4 1 0-15,9-1-4 16,2 0 0-16,-3 3 3 16,-7-1 0-16,-6 1 0 15,-5-3 0-15,-5 3-4 16,-8 0 1-16,-3-3-7 16,-8 3 1-16,-5 2-5 15,-8 0 0-15</inkml:trace>
  <inkml:trace contextRef="#ctx0" brushRef="#br0" timeOffset="-71177.146">18248 13074 29 0,'-5'-10'14'0,"-3"36"-8"0,5-21 21 16,-2 4-26-16,-5 8 0 0,-1 2 1 15,-2-1 1-15,0 3-4 16,-6 8 1-16,-10-8 1 16,-3 2 1-16,-2 3-1 15,-6 2 0-15,0 3-1 16,-2-3 0-16,8-2 0 16,5-5 0-16,5-2 0 15,5-2 0-15,9-3 0 16,4 0 1-16,9-2-1 15,5-1 1-15,8-1-1 16,5-1 1-16,8-2-1 16,5 0 1-16,6-2-2 15,-8 0 0-15,0-3-5 16,-1-2 0-16,4 0-5 16,2 2 0-16</inkml:trace>
  <inkml:trace contextRef="#ctx0" brushRef="#br0" timeOffset="-70695.004">18960 13231 40 0,'5'-19'20'0,"9"-21"-26"15,-6 24 35-15,7-5-29 16,4-12 1-16,7-9-1 15,1 6 0-15,2 1 0 16,-8 0 0-16,-5 11 1 16,-5 5 0-16,-4 5 0 15,-1 7 1-15,-1 7 1 16,-2 3 0-16,-3 6 0 16,0 10 1-16,0 9-1 15,0 5 0-15,-3 7-1 16,0 0 1-16,1 5-2 15,-4-1 1-15,1-8-1 16,0-4 0-16,0-1-5 0,-1-5 1 16,4-5-9-16,2-2 1 15,2-3-4-15,1-4 1 16</inkml:trace>
  <inkml:trace contextRef="#ctx0" brushRef="#br0" timeOffset="-70229.226">19574 13128 31 0,'0'-17'15'0,"13"-9"-12"16,-10 19 25-16,-3-2-27 16,0-3 1-16,-3 3 0 15,-2 2 1-15,-3 4-4 16,-3 6 1-16,1 1 1 16,-1 1 1-16,1 7-1 15,2 4 0-15,2 6-1 16,4 1 1-16,2 3-2 0,0 2 1 15,2 3 0-15,1-12 0 16,0 2-1-16,-3 0 1 16,0 0 1-16,-3 0 0 15,-2-2 1-15,-1 0 0 16,4 2 0-16,-4-5 1 16,-1-4-1-16,-4-5 1 15,0-2-1-15,1-5 0 16,2-5-5-16,5 1 0 15,3-3-10-15,11-1 1 16,5 1-2-16,-6-4 1 0</inkml:trace>
  <inkml:trace contextRef="#ctx0" brushRef="#br0" timeOffset="-69900.571">19793 13102 28 0,'-13'5'14'0,"11"25"-13"16,-4-23 25-16,1 7-25 15,0 0 0-15,-1 5 0 16,1 0 1-16,3 2-2 16,2-2 0-16,2-2 1 15,3-3 0-15,-2 0 0 16,2-3 1-16,1-1-1 15,-1-3 0-15,3-5 0 16,0-4 0-16,2 0 0 0,-2-3 0 16,0-2 0-1,-2-5 1-15,-4-2-1 0,-2 0 1 16,0 0-2-16,-2-3 1 16,2 1-7-16,0-3 1 15,5 3-7-15,3-1 1 16</inkml:trace>
  <inkml:trace contextRef="#ctx0" brushRef="#br0" timeOffset="-69045.369">19976 13191 27 0,'19'-19'13'0,"18"-25"-11"16,-24 30 18-16,8 0-20 15,5-10 1-15,-4-7 0 16,-1-1 0-16,3-11-1 16,-3-2 0-16,-5 8 1 15,-6-1 0-15,-4 8 1 16,-9 8 0-16,0 11 0 15,-5 6 1-15,-2 7 0 16,-6 8 0-16,-5 11 0 0,0-5 0 16,2 8 1-16,3 4 0 15,6 5-1-15,2-2 1 16,2 6-1-16,6-4 1 16,3 2-2-16,5-4 0 15,0-5-1-15,5-5 1 16,0-7-2-16,3-2 1 15,-5-10-1-15,-1-6 1 16,4-10-1-16,-1-3 0 16,-3 1-1-16,1-1 1 15,0-2-1-15,2 3 1 0,-5 2 0 16,-3 2 0-16,0 3-1 16,-2 4 1-16,-3 5 0 15,3 0 0-15,-3 5 1 16,0-1 0-16,0 3 0 15,0 0 1-15,0 5 0 16,0-2 0-16,2 1-1 16,-2 3 1-16,3 3-1 15,0-5 0-15,-1-1-1 16,1-1 1-16,2-5-1 16,0-1 0-16,1-4-2 15,2-2 1-15,0-3-3 16,2-4 1-16,1-5-2 15,-1 4 0-15,4-2-1 16,-1 1 0-16,0-1 2 16,-2 0 0-16,-1 0 1 0,1 3 1 15,-3 2 2-15,-3 0 0 16,0 2 1-16,-2 5 0 16,0 3 0-16,-1 1 0 15,1 3 1-15,-3-2 1 16,0 4-1-16,0 6 0 15,0 1-1-15,0-2 1 16,0 0-1-16,0-2 0 16,2 0-3-16,4-5 0 15,4-10-5-15,4-6 1 0,1 2-5 16,1-5 1 0,3-4-3-16,2-8 0 0</inkml:trace>
  <inkml:trace contextRef="#ctx0" brushRef="#br0" timeOffset="-68818.499">20659 12791 22 0,'-3'-9'11'0,"0"14"-6"16,3-3 19-16,0 3-21 15,-2 7 0-15,-4-1 2 16,-1 3 1-16,1 5-7 16,1 7 0-16,0 2 5 15,-1 1 1-15,-2 3-3 16,0 1 1-16,3-2-2 15,0-5 1-15,2-3-2 16,3-4 1-16,3-5-7 16,2-2 1-16,-2-3-7 0,5-1 0 31</inkml:trace>
  <inkml:trace contextRef="#ctx0" brushRef="#br0" timeOffset="-68504.679">20598 12958 37 0,'-8'-4'18'0,"18"1"-20"0,-10 3 28 15,0 0-26-15,6-4 1 0,2-1 0 16,5-2 0-16,3 0-2 16,2 2 1-16,3 0 0 15,-2 3 1-15,0 2-2 16,-4 2 1-16,-1 1-2 15,-4 1 1-15,1 1 0 16,-6 2 0-16,0 3 0 16,-5 1 0-16,0 6 1 15,-2-3 0-15,-1 0 0 16,-2 3 1-16,2 1-1 16,-2 1 1-16,2 0 0 15,1-3 0-15,2-1-4 16,0-6 1-16,2-2-8 15,4 0 1-15</inkml:trace>
  <inkml:trace contextRef="#ctx0" brushRef="#br0" timeOffset="-68323.784">20860 12862 28 0,'-8'-12'14'0,"10"10"-13"0,-2 2 18 16,6 2-19-16,-1 1 0 16,3 1-6-16,3 1 0 0,-1 0 1 15,1 2 1 1</inkml:trace>
  <inkml:trace contextRef="#ctx0" brushRef="#br0" timeOffset="-67603.189">21048 12878 38 0,'-27'17'19'0,"17"-5"-21"16,2-8 36-16,0 6-33 16,-6 4 1-16,4 2 0 15,-3 6 1-15,7-4-4 16,4 4 1-16,2-1 2 15,2 0 1-15,4-2-2 16,7-5 1-16,-3-5-2 16,-4-4 1-16,2-7-3 0,0-6 1 15,2 1-2-15,1-4 1 16,-1-3-1-16,-2-5 0 16,0 0 1-16,0 0 0 15,-3 0 1-15,1 3 1 16,2 2-1-16,0 2 1 15,2-2-1-15,1 0 1 16,2 2-2-16,0 3 0 16,-2 2 0-16,-1 7 1 15,1 2-1-15,-3 0 1 16,-3 1 2-16,-2 4 0 0,0 4 1 16,-3 1 1-16,0 2 0 15,0 0 0-15,0 3 0 16,0-3 0-16,0-2-2 15,0-1 1-15,2-1-1 16,1-5 1-16,2-3-1 16,3-2 1-16,0-5-1 15,3-4 0-15,-1-5-2 16,3-5 1-16,1-2-2 16,2 9 1-16,-1 3-1 15,-1 1 0-15,-1 4 0 16,0-3 0-16,-2 7 1 15,5 0 1-15,-6 2 0 16,-2 3 0-16,3 2 1 16,-3 2 0-16,-3 3 0 15,-2 4 0-15,-1-1 1 0,-2-1 0 16,0 0-1-16,3-2 0 16,-1-1 0-16,4 1 1 15,-1-5-3-15,-2-2 1 16,2-5-6-16,3 0 1 15,0 0-7-15,5 2 0 16,3-2-1-16,0-9 0 16</inkml:trace>
  <inkml:trace contextRef="#ctx0" brushRef="#br0" timeOffset="-39093.58">22135 12869 46 0,'0'0'23'0,"56"-5"-22"0,-43 3 23 0,0-3-23 15,0 3 0-15,1-3-1 16,-4 5 0-16,1-4-5 15,-1 4 1-15,-2-3-4 16,-2 3 0-16,-1-2-4 16,0 7 1-16</inkml:trace>
  <inkml:trace contextRef="#ctx0" brushRef="#br0" timeOffset="-38433.339">21939 12925 36 0,'-31'-11'18'0,"41"8"-16"15,-2-1 33-15,5-3-31 16,6 0 0-16,7 0 2 16,6-1 1-16,8 1-9 15,2-2 1-15,-2 0 5 16,-1 2 1-16,4-1-2 0,-1-1 0 16,-2 0-2-16,-3 2 1 15,-5 0-1-15,-6-1 0 16,-2 6-1-16,-3-3 1 15,0 3-3-15,0 0 1 16,-5 2-5-16,-3-3 1 16,-5 1-6-16,0 0 0 15,-8 2-5-15,6-3 1 16,-12-1 0-16,-7 1 0 16</inkml:trace>
  <inkml:trace contextRef="#ctx0" brushRef="#br0" timeOffset="-38193.486">22392 12648 35 0,'-19'-2'17'16,"22"2"-20"-16,-1 4 37 0,4-1-32 16,2 1 0-16,2 1 1 15,4 4 0-15,-1 3-3 16,0 5 0-16,-5 2 3 16,0 2 1-16,-6 0-1 15,-2 5 1-15,-2-3-1 16,-6-4 0-16,-3 0-1 15,-5 2 1-15,-2 0-2 16,-1-2 1-16,1-3-7 16,2 1 1-16,5-5-10 15,11-1 0-15,6-6-1 16,2 5 0-16</inkml:trace>
  <inkml:trace contextRef="#ctx0" brushRef="#br0" timeOffset="-37291.837">22900 12796 26 0,'13'-21'13'0,"40"-14"-9"16,-37 16 21-1,2-7-24-15,1-16 0 0,7-10 1 16,6-9 0-16,-3-3-2 15,-5 10 1-15,-6 7 1 16,-7 7 1-16,-8 10-1 16,-6 6 1-16,-5 12-1 15,-5 12 1-15,0 12-2 16,2 14 1-16,-2 5-1 16,-6 6 0-16,1 10-1 15,2 0 1-15,5 7-1 0,6-7 1 16,2-2 0-16,1-5 1 15,2-7-1-15,2-2 1 16,-2-8 0-16,6-6 1 16,-1-8-1-16,3-9 1 15,0-7-2-15,-3-10 1 16,0-4-1-16,3 2 0 16,3 1-1-16,-1 1 1 15,1 5-1-15,-3 3 0 16,0 4 0-16,3 3 0 15,-4 2 0-15,1 0 0 0,0 0 0 16,0 7 0-16,-2 5-1 16,-1-1 1-16,0 4 0 15,0-1 0-15,1 0 0 16,-1 2 0-16,0-2 0 16,1-2 0-16,-1-2 0 15,0-3 0-15,6-7 0 16,-3-3 1-16,2-1-2 15,1-6 0-15,2-2-1 16,0-6 1-16,1 1-2 16,-1 3 0-16,0 0 0 15,-2 2 0-15,-1 3 0 16,-2 2 1-16,0 2 1 16,0 3 0-16,-3 2 0 15,1 0 1-15,-4 7 0 0,-2 0 0 16,3 2 0-1,0 3 1-15,-1 0 0 0,3-1 0 16,-2-1 0-16,2 2 0 16,1-3-1-16,-1 0 0 15,0-6-6-15,3-1 0 16,3-7-6-16,2-9 0 16,-2 0-1-16,-1-2 0 15</inkml:trace>
  <inkml:trace contextRef="#ctx0" brushRef="#br0" timeOffset="-37195.375">23474 12563 27 0,'-11'-11'13'0,"6"-4"-21"0,5 15 27 0,5-2-22 16,1 2 0-16,-1 0-9 15,3 2 0-15</inkml:trace>
  <inkml:trace contextRef="#ctx0" brushRef="#br0" timeOffset="-36268.755">23752 12490 33 0,'-8'-2'16'0,"-16"2"-11"15,13 0 30-15,-5 2-32 16,-5 5 1-16,-3 8 0 16,3 3 1-16,3 1-7 15,-1 0 0-15,6-3 4 0,5-1 1 16,3-1-3-16,5 0 1 15,5-2-1-15,6-8 0 16,2-4 0-16,5 0 0 16,4-9 0-16,1-8 0 15,1-4-1-15,3 0 0 16,-4 2 0-16,-1-4 0 16,-4 2-1-16,-5 4 1 15,-5 5 0-15,-8 5 1 16,-5 3 0-16,0 6 0 15,-3 0 0-15,0 8 0 16,0 6 1-16,0 8 0 0,0 2-1 16,-3-1 0-16,4 4 0 15,-1 1 1-15,2 1 0 16,1-5 0-16,0 0 0 16,-1 2 0-16,1-7 1 15,-3-2 0-15,-2-3 0 16,-1-6 0-16,0-3-1 15,1-5 1-15,2-4-1 16,3-5 1-16,2-5-3 16,6-9 1-16,7-8-3 15,9-15 0-15,5-6-2 16,7-4 1-16,6-5-1 16,-2-4 1-16,-1 4 0 15,1 0 1-15,-1 5 1 0,-5 7 1 16,-5 10 1-16,-6 8 0 15,-7 11 1-15,-11 8 0 16,-5 13 1-16,-6 6 1 16,1 10 0-16,-1 7 1 15,-2 7 0-15,-3 4 0 16,-3 3 0-16,3-5 0 16,3 3-2-16,5-3 1 15,6-2-1-15,2-4 0 16,5-6-1-16,0-7 0 15,6-6 0-15,-3-10 0 16,0-7 0-16,0-5 0 0,2 3-1 16,3-8 1-16,1 3 0 15,-1 2 0-15,-3 1-1 16,-2 1 0-16,0 3 0 16,0 2 0-16,0 5 0 15,-3 3 0-15,1 1-1 16,-1-1 1-16,-2 4 0 15,-1 2 0-15,1 5-1 16,0 3 1-16,-1 4 0 16,1-2 0-16,2-3 0 15,1-2 0-15,1-2-1 16,1-5 0-16,3-4-5 16,2-6 1-16,3-1-10 15,0-4 1-15,8 1-2 16,0 0 0-16</inkml:trace>
  <inkml:trace contextRef="#ctx0" brushRef="#br0" timeOffset="-35234.637">22670 13203 31 0,'-6'-2'15'0,"4"35"-11"0,-1-19 27 16,-5 0-30-16,3 7 1 15,-3 5 0-15,2 7 0 16,-1-3-3-16,-1-1 0 15,2 6 2-15,1-5 1 16,0-1-1-16,-1-8 1 0,1-5 0 16,2-4 0-1,1-7 1-15,-1-12 1 0,3-5-2 16,3 0 1-16,5-4-1 16,2-5 0-16,4-1-2 15,-6 4 1-15,-1 1-1 16,1 5 0-16,0 1 0 15,0 8 0-15,0 6 0 16,0 6 0-16,-3 3 0 16,-2 2 0-16,0-2 0 15,-3 4 0-15,-3 5 0 16,0 0 0-16,1 5 0 16,-3 0 1-16,-3-7-1 15,-6 0 1-15,1-3-1 16,3-2 1-16,-1-2-1 15,0-5 1-15,6-4-1 16,2-1 1-16,3-2-4 0,8-7 1 16,3-3-3-16,2-1 0 15,-2-3-2-15,-1-3 1 16,4-4-2-16,1 4 1 16,4-1 3-16,2-1 0 15,0 0 1-15,0 3 0 16,-2 1 2-16,-3 6 1 15,-3 2 2-15,-2 5 1 16,-6 4 0-16,-2 5 1 16,-3 2 2-16,-3-6 0 15,0 6-1-15,-2 1 1 0,2 1-2 16,1 1 0-16,2 0-2 16,0-3 1-16,2 1-2 15,4-6 0-15,-1 1-5 16,0-5 0-16,3-7-8 15,3-2 1-15,2-3-3 16,8-5 1-16</inkml:trace>
  <inkml:trace contextRef="#ctx0" brushRef="#br0" timeOffset="-35114.117">22942 13316 28 0,'-11'-5'14'0,"14"-2"-18"16,2 9 24-16,3-2-24 15,0 3 0-15,3-3-10 16,2 2 0-16</inkml:trace>
  <inkml:trace contextRef="#ctx0" brushRef="#br0" timeOffset="-34616.689">23278 13290 36 0,'-16'-2'18'0,"-29"23"-20"0,32-21 34 0,-6 5-31 16,1 9 1-16,-1 4 1 16,4 4 0-16,4 1-4 15,0 1 1-15,3-6 1 16,0 1 1-16,6 0-1 15,-3-5 0-15,2-4-1 16,3-6 1-16,5-4-1 16,3-2 1-16,3-5-2 15,2-5 1-15,5-7-1 16,4-4 1-16,-4-1-1 16,1 3 0-16,-3 7 0 15,-1 2 0-15,-7 3 1 16,-2-1 0-16,-4 6 1 15,-2 6 1-15,-2 3 0 16,-1 4 1-16,-2 5 0 16,-1 0 0-16,4 3-1 15,2 2 1-15,0-5-2 0,2-5 1 16,4-2-2-16,-1 0 1 16,3 0-4-16,3-2 0 15,2-3-5-15,0-2 0 16,6-2-6-16,4-5 0 15,4 0 0-15,-9-2 0 16</inkml:trace>
  <inkml:trace contextRef="#ctx0" brushRef="#br0" timeOffset="-34289.445">23506 13271 35 0,'-3'-2'17'0,"-2"-5"-19"0,2 9 36 0,3 3-32 16,0 4 0-16,-3-2 0 15,-2 3 1-15,0-1-4 16,-1 1 1-16,1 1 1 16,3 1 1-16,-1 2-2 15,6-2 1-15,2 0-1 16,-3-3 1-16,1 1-1 16,2-1 0-16,1 0 0 15,-1 1 1-15,-2-3 1 16,-1 0 1-16,1 0 0 15,-3-2 1-15,0-1-1 16,-3 1 1-16,1-3-1 16,-4 3 0-16,-4-3-3 0,-6 1 1 15,0-1-10-15,3 0 1 16,5 1-8-16,8-1 1 16,0 1-1-16,3 1 0 15</inkml:trace>
  <inkml:trace contextRef="#ctx0" brushRef="#br0" timeOffset="-33717.484">24045 12902 35 0,'-16'-7'17'0,"6"16"-15"0,5-4 36 16,-3 7-35-16,-3 9 1 15,-2 12 3-15,-3 7 0 16,5 9-8-16,1 8 1 16,-3-8 6-16,-3 8 0 15,0-1-1-15,3-7 0 16,-1-2-1-16,4 0 0 16,-1-7-2-16,1-4 1 0,-1-6-2 15,-2-2 1-15,2-9-6 16,1-2 1-16,2-8-11 15,8 1 1-15,5-3-5 16,3-3 0-16,-3-4-1 16,1 0 0-16</inkml:trace>
  <inkml:trace contextRef="#ctx0" brushRef="#br0" timeOffset="-32142.528">22408 13810 32 0,'-11'12'16'0,"3"9"-18"0,8-14 35 15,0 5-32-15,-3-5 0 16,3 4 2-16,0 8 0 15,0 2-3-15,0 0 0 16,0 1 2-16,0-1 1 31,3 5 0-31,2-3 1 16,1-6-2-16,-1-3 1 0,3-7-1 16,2-5 0-1,1-7-1-15,0-4 1 0,2-5-3 16,8-2 1-16,-5-1 0 15,-3 1 0 1,0 4 0-16,-2 0 0 0,0 5-1 16,-1 2 1-16,-5 5-1 15,1 3 1-15,-4 1-1 16,4 6 1-16,-4 2 0 16,1-3 0-16,-3 5 0 15,0 0 0-15,0 3 0 16,0-1 1-16,3-2-1 15,-1 0 0-15,1-4 0 16,2-6 1-16,0-1-1 16,3-6 0-16,0-4 0 15,3-2 0-15,-1-5 0 16,-2 2 0-16,-2 3 0 0,-1-3 0 16,0 3 0-16,-2 1 0 15,0 4 0 1,-1-1 0-16,1 3 0 0,-3 2 0 15,3 0 0-15,-1 2 0 16,1 3 0-16,-1-1 1 16,-2 1-1-16,0 5 1 15,0-1-1-15,0 0 0 16,0 1 0-16,0 2 1 16,0-1-1-16,0-1 1 15,0-3-1-15,0 0 0 16,0 0 0-16,0 0 1 0,0 0-1 15,0-2 0-15,0-1 0 16,0 1 0-16,0 0 0 16,0-3 0-16,0 1 0 15,0-3 1-15,0 2-1 16,0-2 0-16,0 0 0 16,0 0 0-16,0 0 0 15,0 2 0-15,0-2 0 16,0 0 0-16,0 0 0 15,0 0 0-15,0 0 0 16,0 0 1-16,0-4-1 16,0-1 0-16,0-2 0 15,0 0 1-15,0-3-1 16,3-1 0-16,2-1-1 16,1 0 1-16,-1 0 0 15,0-2 0-15,1 2-1 0,-1 1 1 16,3-3 0-16,0 2 0 15,0-2 0-15,2 2 0 16,1 0-1-16,-1 0 1 16,1 3 0-16,0 4 0 15,-1 1 0-15,1 4 0 16,-3 0 0-16,0 4 0 16,0 3-1-16,-3 3 1 15,0-1 0-15,3 3 0 16,-3 0 0-16,-2 2 0 0,0-2 0 15,-1 4 1-15,1-4-1 16,2 2 0-16,1-2 0 16,-1-3 0-16,3-4 0 15,0-3 0-15,2-4-3 16,6-3 0-16,0-2-6 16,3-5 1-16,4 0-6 15,1-2 0-15,5 3 0 16,-10-1 1-16</inkml:trace>
  <inkml:trace contextRef="#ctx0" brushRef="#br0" timeOffset="-31390.742">22651 13843 24 0,'3'-3'12'0,"-3"8"-13"0,2-3 24 0,-2 3-22 16,0 5 0-16,0-1 2 15,0-2 0-15,-2 7-4 16,-1-2 1-16,3 4 2 16,0 1 0-16,-3-1-7 15,3-2 1-15,0 3-5 16,-2-3 1-16</inkml:trace>
  <inkml:trace contextRef="#ctx0" brushRef="#br0" timeOffset="-30205.576">23228 13876 28 0,'-19'-10'14'0,"-5"13"-11"16,17-1 23-16,-4 3-25 15,0 2 1-15,1 7 0 0,-1 5 1 16,3 2-4-16,3 2 1 16,0-4 2-16,-1 2 1 15,4 0-2-15,-1-2 0 16,3-2 0-16,5-6 1 16,3-8-1-16,6-6 0 15,1-6-1-15,4-7 1 16,2-10-1-16,0-2 0 15,3-10-2-15,-3-7 1 16,0 8-1-16,-5-3 1 0,0 9 0 16,-3 5 0-16,-5 7 0 15,-5 8 1-15,-3 6 0 16,-3 5 0-16,1 2 2 16,-4 10 0-16,1 7 0 15,0 4 1-15,0-2 0 16,-1 5 1-16,1 7-1 15,0-2 1-15,2-3-2 16,3-2 0-16,0-3-1 16,0 1 1-16,3-5-1 15,-1-3 0-15,1-4-1 16,0 0 1-16,-1-5-1 16,1 2 1-16,2-4-1 15,0-3 1-15,3-2-1 16,-2 0 0-16,2 0 0 15,0 0 0-15,2-2 0 0,1-3 0 16,-1-2 0-16,4 0 0 16,-1-2 0-16,0-1 0 15,0-4-1-15,0-5 1 16,-2-2 0-16,-3 0 0 16,-3 5 0-16,1 1 0 15,-1 4 0-15,0 1 0 16,-5 1 0-16,-5 2 0 15,0 2 0-15,-6 3 0 16,3 2 0-16,-3 0 0 0,-2 5 0 16,3 4 0-16,-1 3 0 15,6 4 1-15,-1 1-1 16,4-1 1-16,2-2-1 16,2 3 0-16,4-6 0 15,2 4 1-15,5-8-2 16,0-3 1-16,0-1-3 15,1-1 0-15,-1-4-6 16,3-5 0-16,2 2-6 16,3-2 1-16,1 0-1 15,-7 0 1-15</inkml:trace>
  <inkml:trace contextRef="#ctx0" brushRef="#br0" timeOffset="-29695.83">23582 13894 38 0,'-8'8'19'0,"-2"15"-26"16,7-16 42-16,1 5-34 15,-1 2 0-15,0 0 2 16,1 0 0-16,-1 0-3 16,0-2 1-16,1-3 2 15,2-1 0-15,0-4 0 16,0-4 0-16,0 0-1 16,5-9 0-16,-2-3-1 15,2-4 0-15,0-3-1 16,3 2 1-16,0 3-1 15,3 0 0-15,-1 0-1 16,6 0 1-16,0 2-2 0,0 3 0 16,0 2-6-16,0 2 0 15,2 5-6-15,3 2 0 16</inkml:trace>
  <inkml:trace contextRef="#ctx0" brushRef="#br0" timeOffset="-29200.49">23720 14000 28 0,'8'-7'14'0,"5"-12"-13"0,-5 12 18 0,3-4-17 16,2-4 0-16,3 1 1 16,0-2 1-16,-1-1-5 15,-1 1 1-15,-4 2 2 16,-4-3 1-16,-6 8-1 15,-3 2 1-15,-2 5-1 16,-6 2 0-16,-2 2 0 16,0 5 0-16,2 2-1 15,0 3 0-15,1 0 0 16,-1 4 0-16,3 3-1 16,0 2 1-16,3 1 0 15,2 1 1-15,3-2-1 16,3 0 0-16,0 3 0 15,-1-1 1-15,1-1-1 0,0-8 0 16,-3 0 0-16,0-2 1 16,0-3 0-16,-3-4 0 15,0-1 0-15,1 1 0 16,-1-3-1-16,0-2 1 16,1 0-2-16,-1 0 1 15,0-2-2-15,3-5 1 16,0-2-4-16,3-3 1 15,2 0-3-15,6-2 1 16,2-5-4-16,3 0 0 16,0 3-4-16,3-3 1 15,2 0 0-15,-3-4 1 16</inkml:trace>
  <inkml:trace contextRef="#ctx0" brushRef="#br0" timeOffset="-29019.733">23940 13869 35 0,'2'-3'17'0,"-10"13"-17"16,6-6 36-16,-1 3-34 15,0 3 1-15,-2 4 2 16,2 2 1-16,1 1-7 16,-1-1 1-16,3 1 3 15,0-3 1-15,0-5-2 16,0-2 0-16,0 0-7 16,0-2 0-16,0-3-9 15,8-2 0-15,3-7 0 16,-1-2 0-16</inkml:trace>
  <inkml:trace contextRef="#ctx0" brushRef="#br0" timeOffset="-28905.788">23979 13810 25 0,'-13'-17'12'0,"18"3"-12"0,-2 12 22 16,5 0-23-16,-3 2 1 16,0 0-14-16,1 4 0 15</inkml:trace>
  <inkml:trace contextRef="#ctx0" brushRef="#br0" timeOffset="-28674.409">24170 13636 40 0,'-6'16'20'0,"-9"29"-23"15,12-36 37-15,0 5-33 16,1 8 0-16,-4 6 2 15,1-2 1-15,0 4-5 16,-3 6 1-16,2-6 2 16,1 1 1-16,3-8-5 15,-1-4 1-15,3-5-10 16,3-2 0-16,-3-3-3 16,-6-6 1-16</inkml:trace>
  <inkml:trace contextRef="#ctx0" brushRef="#br0" timeOffset="-28538.629">24045 13869 33 0,'11'-22'16'0,"13"8"-19"0,-14 10 29 15,4-1-26-15,4 0 0 16,6-2-3-16,2 0 1 16,1 0-6-16,-1 2 1 15</inkml:trace>
  <inkml:trace contextRef="#ctx0" brushRef="#br0" timeOffset="-28282.854">24461 13638 36 0,'-13'14'18'0,"5"0"-13"0,5-4 29 0,-5 1-31 16,0 1 1-16,-3 5 2 15,-2 4 0-15,0 2-8 16,2 3 1-16,1 2 5 16,2-6 0-16,-3 6-3 15,6-7 1-15,0 0-5 16,2-2 1-16,0-5-8 16,1-2 0-16,7 0-5 15,3-3 0-15</inkml:trace>
  <inkml:trace contextRef="#ctx0" brushRef="#br0" timeOffset="-27923.728">24302 13859 35 0,'0'-14'17'0,"13"0"-17"0,-7 9 27 16,4 1-27-16,3-1 1 15,6 0 0-15,-3 0 0 16,0 1-1-16,2 1 0 15,-2 1-2-15,-3 2 0 16,0 0-3-16,-2 0 1 16,0 2-2-16,-3 1 0 15,-3 1 0-15,-3 1 1 16,-2 2 4-16,-2 0 0 16,-3 7 5-1,-1-2 1-15,1 0 2 16,2 0 0-16,-2 4-1 15,0-2 1-15,-1 0-2 16,1 3 1-16,0-1-4 16,0-2 1-16,2-2-3 15,0-7 0-15,3 0-7 16,0-5 0-16,8-3-5 16,-2-2 0-16</inkml:trace>
  <inkml:trace contextRef="#ctx0" brushRef="#br0" timeOffset="-27788.781">24519 13760 22 0,'-3'-2'11'0,"14"0"-10"0,-11 2 12 16,5 0-19 0,3 0 0-16,-3 4-6 0,-2 1 1 15</inkml:trace>
  <inkml:trace contextRef="#ctx0" brushRef="#br0" timeOffset="-19651.742">24633 13880 29 0,'-3'-2'14'0,"0"4"-7"0,1-2 15 15,2 0-20-15,-3 0 0 0,0 3 2 16,3-1 1-16,0 3-6 16,0-1 1-16,-2 6 4 15,-1 2 0-15,1 2-2 16,-4 0 1-16,4 0-1 16,-1 0 0-16,0 0-1 15,1-2 0-15,4-3-1 16,-2 1 0-16,3-6 1 15,2-4 0-15,1-4-1 16,1-3 1-16,1-5-1 16,3-7 1-16,0 0-1 15,-1 0 1-15,1 3-1 16,-3 2 0-16,0 2 0 16,2 3 0-16,-4 2-1 15,-1 4 1-15,-5 3 0 16,2 3 0-16,1-1-1 15,2 0 1-15,-2 3 0 0,2 5 0 16,3-1 0-16,-2 3 0 16,-1 2 0-16,0 0 0 15,3-2-1-15,0-1 0 16,3-1-5-16,2-5 1 16,3-1-8-16,2-1 1 15,3-10-1-15,1-5 0 16</inkml:trace>
  <inkml:trace contextRef="#ctx0" brushRef="#br0" timeOffset="-19184.627">25024 13805 35 0,'-10'-7'17'15,"-9"2"-17"-15,17 5 36 0,-4 3-34 16,-2 1 1-16,0 3 1 16,0 3 0-16,-2 4-5 15,2-2 0-15,3 2 3 16,2 0 0-16,3 0-1 15,5-5 0-15,3-1-1 16,0-6 1-16,3-2-1 16,-1-2 0-16,1-6-2 15,2 1 1-15,0-4 0 16,1-1 0-16,-4-2-1 16,1 2 0-16,-3 3 0 15,-6 4 1-15,-4 5 0 16,-6 2 1-16,0 5 0 15,-3 5 1-15,1 5 0 0,-1 4 0 16,0 5 0 0,1 4 1-16,2 1-1 0,0-1 1 15,0 3-1-15,0-7 0 16,-2 0 0-16,-1-3 0 16,0-4 0-16,1-5 1 15,2-7-1-15,0-4 1 16,3-3-1-16,2-7 1 15,6-10-1-15,2-2 0 16,3-4 0-16,2-3 0 0,6 5-1 16,3-3 1-16,5 3-2 15,5 2 1-15,-3 1-8 16,3 1 0-16,19 1-7 16,-8 4 0-16,208-61 30 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53:54.3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19375 13558 24 0,'-5'-35'12'0,"-16"11"-10"0,13 17 12 0,0-2-13 15,-8-3 1-15,-2-4 3 16,-9-8 0-16,-7-2-6 16,-11-2 1-16,-11-5 4 15,-18-7 0-15,-21-9-1 16,-16-3 0-16,-21-9-2 15,-19 7 1-15,-16 0-2 16,-18 2 1-16,-19-2-1 16,-18 7 1-16,-14 7-1 15,-23 5 1-15,-13 9-1 16,-27 7 1-16,-11 14-1 16,-18 12 0-16,-3 5 0 0,3 14 0 15,19 0 0 1,15 7 0-16,32 11 0 0,26 10 1 15,33 15-1-15,15-1 1 16,11 0-1-16,31 14 1 16,16 12 0-16,14 3 0 15,26 2-1-15,27 4 1 16,28 1-1-16,27-8 1 16,19-4-1-16,31-8 0 15,32 3 0-15,22-9 1 0,36-5-1 16,24-7 0-16,32-7 0 15,31-10 0-15,30-14 0 16,21-2 1-16,18 2-1 16,38-4 1-16,-9-10-1 15,11-7 1-15,-2-4-1 16,-9-3 0-16,14-3 0 16,-21-6 1-16,-22-5-1 15,-10 0 0-15,-24-2 0 16,-24-8 0-16,-21-6 0 15,-16-10 0-15,-21-5 0 16,-32-11 1-16,-18-12 0 16,-11-1 1-16,-23-15-1 15,-17-13 1-15,-15-6 0 16,-19 0 0-16,-16-15-2 16,-16 3 1-16,-10 4-4 15,-9 10 0-15,-15-7-7 0,-8 2 1 16,-5 12-5-16,0-4 0 15</inkml:trace>
  <inkml:trace contextRef="#ctx0" brushRef="#br0" timeOffset="9505.321">21296 1561 42 0,'3'-9'21'0,"23"4"-10"16,-12 1 21-16,7-6-30 15,-5 3 0-15,5 0 0 16,5-2 1-16,3-1-4 16,1-4 0-16,-1 7-1 15,-6 7 0-15,-1-7-7 16,-9 0 0-16,-3 14-5 15,-7 2 0-15</inkml:trace>
  <inkml:trace contextRef="#ctx0" brushRef="#br0" timeOffset="9640.836">21389 1677 41 0,'-29'16'20'0,"21"-9"-22"0,8-7 34 16,8 0-32-16,0 0 0 15,5 0 0-15,-2 0 0 16,18-12-4-16,-6 5 0 15,20-14-7-15,-9 7 0 16</inkml:trace>
  <inkml:trace contextRef="#ctx0" brushRef="#br0" timeOffset="10017.08">21950 1239 54 0,'-8'-5'27'0,"-8"36"-33"15,13-29 50-15,-2 17-43 16,0-7 0-16,0 2-1 16,-1-5 1-16,1 31-2 15,2-9 1-15,-5-3 0 16,3-2 1-16,-3 7-2 15,3-9 1-15,2 6 0 16,1-11 0-16,2 2 0 16,0-4 1-16,5-1-1 0,0-7 0 15,8 3 0-15,-2-2 1 16,10-6-1-16,-5 1 0 16,10-3-2-16,-4 3 1 15,4-10-4-15,-5 3 0 16,3-3-6-16,-5 1 1 15,12-3-6-15,-7-1 1 16</inkml:trace>
  <inkml:trace contextRef="#ctx0" brushRef="#br0" timeOffset="10286.14">22405 1025 45 0,'-8'0'22'0,"0"12"-21"15,8-10 41-15,-8 5-41 16,3 0 0-16,-8 12 0 15,2 0 1-15,-5 2-8 16,6-2 0-16,-1-3-7 16,3 1 0-16</inkml:trace>
  <inkml:trace contextRef="#ctx0" brushRef="#br0" timeOffset="10885.525">22638 1018 47 0,'-19'0'23'0,"3"26"-20"0,14-24 36 15,-6 10-36-15,2-3 0 16,-9 22 1-16,1-5 1 16,4 9-7-16,2-2 1 15,5 2 3-15,1-4 1 16,10 9-2-16,-1-12 0 16,7 7-2-16,-4-9 0 15,1 3-4-15,-3-6 1 0,5 1-6 16,-2-6 0-16,-1 1-7 15,1-5 1-15</inkml:trace>
  <inkml:trace contextRef="#ctx0" brushRef="#br0" timeOffset="11441.269">22757 1227 48 0,'-3'0'24'0,"3"17"-23"15,0-15 42-15,0 10-41 16,0-3 1-16,0 10 1 0,0-5 0 16,5 12-5-16,-2-7 0 15,2-3 3-15,1-1 1 16,2 1-2-16,-3-2 1 15,3-7-2-15,0 0 1 16,2-2-1-16,-2-3 1 16,3-13-2-16,-1 1 1 15,4-4 0-15,-6 2 0 16,2-7 0-16,-2 5 0 16,0-2 0-16,-3 6 0 15,1 3 2-15,-1 0 0 0,0 7-1 16,1 0 1-16,2 5 0 15,-3-5 0-15,3 7-1 16,-3 0 1-16,3 5-2 16,0-5 1-16,2-5-1 15,-2 3 1-15,6 2-1 16,-4 0 0-16,3-7 0 16,-2-5 0-16,0 5 0 15,-3 0 0-15,-3-2 0 16,0 2 0-16,-2-7-4 15,-1 2 1-15,4-11-5 16,-4 4 1-16,6-7-6 16,-2 5 0-16,9-7-5 15,-1 7 1-15,7-12 1 16,-3 12 1-16</inkml:trace>
  <inkml:trace contextRef="#ctx0" brushRef="#br0" timeOffset="11652.747">23241 959 52 0,'5'5'26'0,"3"2"-30"0,-5-7 58 16,5 14-50-16,-3 0 1 15,0 12 2-15,1-7 0 16,-6 21-9-16,0-12 0 16,-3 12 6-16,0-14 0 15,-5 14-4-15,3-12 1 0,-5 15-9 16,2-11 1-16,-3 6-10 15,0-12 1-15,6 9-4 16,3-9 0-16</inkml:trace>
  <inkml:trace contextRef="#ctx0" brushRef="#br0" timeOffset="14218.482">11949 1547 40 0,'-16'-21'20'0,"0"-19"-21"0,13 21 20 0,-5-7-19 16,-2-2 0-16,-9-12 0 16,-7-4 0-16,-9 1 1 15,-15 8 0-15,-11 11 0 16,-16 22 0-16,-23 16 0 15,-1 14 1-15,-7 24-1 16,5 21 0-16,5 2-1 16,16 19 1-16,16 5-1 15,15 2 1-15,22 5-1 16,24-5 1-16,18 0-1 16,22-18 1-16,10-3-1 15,7-22 1-15,15-13 0 16,4-10 1-16,8-21 1 15,-10-18 0-15,-5-13 0 16,-9-20 0-16,-4-20 0 16,-6-23 0-16,-14-14-5 0,-7-9 1 15,-13-8-4-15,-11-13 0 16,-8 13-7-16,2 5 0 16,-4 12-2-16,-19 7 0 15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18:47.8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14412 5451 31 0,'-5'-49'15'0,"-19"-40"-5"0,8 65 16 0,-13-9-24 16,-14 0 0-16,-12 3 1 15,-14 4 1-15,-13 9-5 16,-18 10 0-16,4 17 4 16,-15 13 0-16,8 10 0 15,2 14 0-15,14 10-1 16,16 8 1-16,12 11-1 15,12 6 1-15,10 10-1 16,13-1 0-16,11 8-1 16,7-5 1-16,22 3-1 15,19-6 0-15,18-18-1 16,8-7 1-16,13-5-1 16,5-14 1-16,14-9 0 15,-9-15 0-15,4-8 0 0,4-20 1 16,-2-5 0-16,-3-13 1 15,-12-12-1-15,-7-15 1 16,-9-18-1-16,-12-5 1 31,-15-61 0-31,-14 21 0 16,-10 19-2-16,-8 10 0 16,-10 13-2-16,-11 12 0 15,-6 3-5-15,-2 11 0 16,0 5-9-16,2 14 0 15,1 7-4-15,0 8 1 0</inkml:trace>
  <inkml:trace contextRef="#ctx0" brushRef="#br0" timeOffset="1171.076">20794 5465 41 0,'-53'-61'20'0,"-21"-21"-19"0,58 61 20 0,-16-14-18 16,-13 2 1-16,-16 0 4 15,-10 4 1-15,-9 8-11 16,-12 7 1-16,-17 7 6 15,6 21 1-15,-11 10-2 16,-7 13 0-16,15 10-1 16,8 10 0-16,13 16-1 15,11 7 1-15,21 2-1 16,21 14 0-16,27 1 0 16,10 2 1-16,25-5-2 15,25 7 0-15,22-7 0 16,18-7 1-16,16-5-1 0,6-9 1 15,10-5-1-15,2-11 1 16,-4-20-1-16,-6-15 0 16,-6-20-2-16,-9-14 1 15,-12-23-1-15,-12-22 0 16,-20-11 0-16,-15-14 0 16,-7-10 0-16,-9 5 1 15,-14-7-2-15,-15 0 1 16,-13 0-2-16,-8-5 0 15,-11 12-3-15,-7-2 1 16,-6 9-6-16,2 7 1 0,4 9-5 16,-1 17 0-16,-8 15-1 15,-7 10 1-15</inkml:trace>
  <inkml:trace contextRef="#ctx0" brushRef="#br0" timeOffset="49601.887">15473 7963 38 0,'-64'-78'19'0,"-92"-58"-15"16,114 113 19-16,-19 4-21 16,-10 14 1-16,-11 12 2 15,-11 10 0-15,-5 15-6 16,11 11 1-16,2 16 4 16,8 11 0-16,14 10-1 0,15 9 0 15,19 6-1-15,16 3 1 16,18-1-1-16,11-1 0 15,18-4-1-15,17-7 0 16,18-8-1-16,2-6 0 16,14-17-1-16,7-12 1 15,6-7-1-15,5-13 1 16,1-15-1-16,-9-14 1 16,-8-10 0-16,-8-9 0 15,-18-11 1-15,-10-10 0 0,-12-10 0 16,-12-16 1-16,-9-2-1 15,-10-5 0-15,-8-5-1 16,-10 3 1-16,-6 7-1 16,-3 2 0-16,-5 5-2 15,1 7 1-15,-1 11-2 16,3-4 0-16,2 7-6 16,6 7 1-16,10 2-6 15,1 8 0-15,-1 4-1 16,-2 5 0-16</inkml:trace>
  <inkml:trace contextRef="#ctx0" brushRef="#br0" timeOffset="50608.775">19278 8314 36 0,'7'-48'18'0,"-22"-22"-19"16,7 42 19-16,-3-15-16 15,-7-4 1-15,-12-7 2 16,-7 2 1-16,-5 10-6 15,-11 5 1-15,-10 8 3 16,-11 15 0-16,-8 12-2 16,-3 16 1-16,-8 17-3 15,1 11 0-15,4 17-2 16,9 14 1-16,13 7-1 16,16 9 1-16,13 5 0 15,10-5 0-15,17 5 0 16,20-11 1-16,22-6-1 0,21-8 1 15,10-15 0-15,17-17 1 16,7-11 0-16,3-19 1 16,-8-12 0-16,-5-16 0 15,-6-12 0-15,-10-11 0 16,-8-17 0-16,-8-5 0 16,-8-7-3-16,-8-10 0 15,-10-1-5-15,-9-3 1 0,-5-7-9 16,-10 0 1-16</inkml:trace>
  <inkml:trace contextRef="#ctx0" brushRef="#br0" timeOffset="64631.608">13113 7274 37 0,'-11'38'18'0,"11"4"-12"0,5-28 19 16,3 7-24-16,3-2 0 16,0-2 1-16,-1 1 1 15,-2 1-3-15,0 2 1 16,0 0 1-16,0-2 1 16,-3-5-1-16,0 1 1 15,1-6-1-15,-1-2 1 16,0-9-2-16,-2-8 0 15,2-4 0-15,3-2 0 16,0-8-1-16,0 1 1 16,0 1-1-16,0 1 0 0,0 5 0 15,0 2 0-15,2 2 0 16,1 3 0-16,0 1-1 16,-1 6 1-16,3 2 0 15,1 5 0-15,-1 4 0 16,0 1 0-16,0 4 0 15,3 2 0 1,5-2 0 0,1-7 1-16,1 0 0 15,-7-2 0-15,0-10-1 16,0-2 1-16,-3-4-1 16,-2-6 1-16,-1-2-1 15,-2-2 0-15,-2-2-5 16,-1-1 0-16,-2 3-7 15,2 5 0-15,-3 6-3 0,-4 5 1 16</inkml:trace>
  <inkml:trace contextRef="#ctx0" brushRef="#br0" timeOffset="65171.819">13015 7180 38 0,'8'-19'19'0,"18"-23"-20"15,-15 32 35-15,5-6-33 16,0-8 1-16,2-4 2 0,-2-2 0 16,0-1-5-16,0 3 0 15,0 2 3-15,-1 0 1 16,1 10-1-16,3 4 0 16,-1 5 0-16,1 7 0 15,2 2-1-15,0 5 1 16,0 3-1-16,1 1 0 15,4 3-1-15,-2 5 1 16,0-2-4-16,-1 2 0 16,4-1-5-16,-1-1 0 15,1-1-7-15,5 1 1 0</inkml:trace>
  <inkml:trace contextRef="#ctx0" brushRef="#br0" timeOffset="65653.652">13840 7232 38 0,'-5'-3'19'0,"34"-8"-14"0,-21 6 30 0,5 0-32 16,6-2 0-16,2-2 1 15,-2-1 0-15,-1 1-6 16,3-1 0-16,3 1 2 15,3-3 1-15,-4 5-9 16,-2 3 0-16,3 4-6 16,-10 0 1-16</inkml:trace>
  <inkml:trace contextRef="#ctx0" brushRef="#br0" timeOffset="65849.967">13962 7302 28 0,'-26'7'14'0,"47"0"-7"16,-13-9 17-16,2-3-23 0,-2 1 1 15,5-1-1-15,3-2 1 16,6 0-3-16,1-5 1 16,4 5-2-16,-1-5 0 15,3 5-8-15,6-2 0 16</inkml:trace>
  <inkml:trace contextRef="#ctx0" brushRef="#br0" timeOffset="66223.407">14751 6956 38 0,'-45'-9'19'0,"-3"9"-14"0,37 2 31 0,-2 3-32 15,-3 5 0-15,-2 4 1 16,-1 7 0-16,1-5-7 16,4 8 1-16,4 4 4 15,2 5 0-15,3-12-2 16,5 12 1-16,5 0-1 16,6 0 0-16,2-3-1 15,5-1 1-15,9-6-1 16,2-6 1-16,0-10-1 15,0-7 0-15,-3-3 0 16,-4-8 1-16,-4-11-1 16,-2 13 1-16,-5-5-1 15,-3-5 1-15,-6-4-4 0,1-3 1 16,-3 0-6-16,0 5 0 16,-3-5-7-16,6 7 1 15,-6 3-2-15,1-1 1 16</inkml:trace>
  <inkml:trace contextRef="#ctx0" brushRef="#br0" timeOffset="66570.571">14536 6804 47 0,'0'0'23'0,"27"-7"-26"16,-17 4 48-16,9 1-44 15,5 0 1-15,5-1 0 16,2 1 0-16,1 2-3 15,-5 0 0-15,-4-3 2 16,1 3 1-16,3-4-2 16,-1 1 0-16,-2-1-4 15,0-1 0-15,-3 0-8 0,-5 1 1 16,-3 1-4-16,-5-1 0 16</inkml:trace>
  <inkml:trace contextRef="#ctx0" brushRef="#br0" timeOffset="66823.823">14872 6658 40 0,'-5'0'20'0,"16"-3"-21"0,-6 3 37 16,5 0-33-16,4 3 0 16,2-6 2-16,-1 3 1 15,7 0-7-15,-4 3 1 0,-2-1 4 16,-3 5 0-16,-2 5-1 15,-3 2 0-15,-6 7-1 16,-4-4 0-16,-4 2-1 16,-4-1 1-16,-3 4-2 15,-3 1 0-15,0 1-10 16,-3-6 1-16,11 6-8 16,6-3 1-16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2:31:17.0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22355 8885 11055 0,'0'0'976'0,"0"0"-784"0,0 0-192 0,0 0 0 16,0 0 3840-16,-1-5 736 0,-1-4 144 0,0-1 16 16,-1-3-2816-16,0-1-560 0,0-2-112 0,1-1-32 15,-2-3-512-15,1-1-128 0,0-1 0 0,0-2-16 16,-1-1-192-16,0-2-48 16,1-2 0-16,0 0 0 0,0-4-192 0,0-1-128 0,0-4 128 0,0-4-128 15,2-2 0-15,1-1 0 0,2-1 0 0,1-15 0 16,1 6 0-16,1 4 144 0,1 2-144 0,0 3 0 15,0 3 0-15,-1 16 0 0,0 0 0 0,2-1 0 16,0 2 128-16,3-7-128 0,-1 6 0 0,-3 13 0 16,0 3 0-16,1 1 0 0,-1 2 128 0,1 2-128 0,1 1 0 15,1 4 160-15,1 2-160 0,10 6 128 0,0 4-128 0,1 3 0 16,0 2 0-16,-2 1 0 0,1 3 0 0,-7-4 128 16,2 3-128-16,1 1 0 0,0 3 0 0,2-1 0 15,1 4 0-15,2 0 0 0,0 1 0 0,-1 1 0 16,1-3 128-16,6 15-128 0,-6-2 0 0,-12-17 0 15,0 4 0-15,-3 6 128 0,-2 3-128 0,-2 2 0 16,-3-1 0-16,-2 1 128 0,-4 0 128 0,-10 27 32 16,0-8 0-16,-2-3 0 0,0 0 608 0,-2-4 112 15,1-2 16-15,0-7 16 0,1-7-240 0,-2-6-48 16,0-3-16-16,2-5 0 0,0-3-144 0,5-4-16 0,0-4-16 0,5-5 0 16,-1-3-128-16,4-1-32 0,0-5 0 0,3-4 0 15,2-5-400-15,3-5-144 16,3-7 0-16,3-4-13952 15,5-5-2800-15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21:32.18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6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3T01:22:14.987"/>
    </inkml:context>
  </inkml:definitions>
  <inkml:trace contextRef="#ctx0" brushRef="#br0">5829 1848 28 0,'-13'-59'14'0,"23"45"-6"0,-5 10 14 0,-2-1-20 16,-3 5 1-16,0 2 0 16,-3 3 1-16,1 19-5 15,-4 8 0-15,-4 15 4 16,2 15 0-16,-3 1-2 16,1 15 1-16,-6 6-1 15,3 3 0-15,-1 0 0 16,9-9 0-16,0 0-1 15,-8-5 0-15,-1-3 0 16,-1-9 1-16,-1-4 1 16,0-6 0-16,3-8-4 15,5-10 1-15,5-7-5 16,3-15 1-16,0-8-8 16,11-13 1-16</inkml:trace>
  <inkml:trace contextRef="#ctx0" brushRef="#br0" timeOffset="450.127">6175 1971 29 0,'-2'4'14'0,"2"29"-9"0,-3-19 20 0,-2 5-24 15,0 9 0-15,-1-2 1 16,1 14 1-16,-8 7-4 16,-8 12 1-16,2 0 2 15,-5 7 0-15,6-12-1 16,2 9 0-16,3-9-1 16,2-2 1-16,3-5-2 15,3 3 1-15,2-6 0 16,6-9 0-16,10-2 0 15,0-11 1-15,8-4 0 16,3-4 1-16,0-6-1 16,0-13 1-16,8-2-1 15,5-7 1-15,5-3-1 16,-2 1 0-16,7-1-1 16,-4 1 1-16,-1 2 0 0,-10 0 0 15,-1 0-1-15,-4 2 1 16,-6 2-4-16,-2-1 1 15,-4 6-8-15,4 5 0 16,-1 2-3-16,1 1 1 16</inkml:trace>
  <inkml:trace contextRef="#ctx0" brushRef="#br0" timeOffset="826.121">6694 2598 28 0,'-11'-18'14'16,"38"-18"-11"-16,-19 29 24 0,5-4-26 15,-5 1 1-15,3 5 0 16,2-2 1-16,0 5-4 16,-5 4 1-16,0 5 2 15,-3 5 0-15,0 9-1 16,-2-2 0-16,-3-2 0 15,-3 4 1-15,-2 9-2 16,-3-1 1-16,-2 8 0 16,-1-4 0-16,0 2 0 15,4-6 0-15,1-1 0 16,4-2 1-16,2 0-1 16,2-5 1-16,4 2-1 0,4-9 1 15,6-6-1-15,0-6 0 16,8-2-2-16,2-5 1 15,3 0-8-15,3-2 1 16,2-9-6-16,3-1 0 16</inkml:trace>
  <inkml:trace contextRef="#ctx0" brushRef="#br0" timeOffset="17205.373">11107 9179 37 0,'0'-28'18'0,"-13"-62"-11"15,5 67 18-15,-10-10-23 16,-9-2 0-16,-10-8 3 0,-13 8 1 16,-3 9-7-16,-16 5 1 15,-16 9 3-15,-13 15 1 16,3 8 0-16,-8 22 0 15,-3 14-2-15,8 17 0 16,16 11-1-16,11 26 1 16,5 7-1-16,15 17 0 15,12 14-1-15,18 7 1 16,13 4-1-16,5 10 1 16,16-16-1-16,19-1 0 0,10-16 0 15,17-7 1-15,1-19-2 16,4-14 1-16,7-26-1 15,3-11 1-15,0-24-1 16,-2-26 1-16,-14-24-1 16,0-28 1-16,-7-16 0 15,-4-26 0-15,-4-14 0 16,-6-22 1-16,-6-15-1 16,-4 6 1-16,-9 5-1 15,-4 9 0-15,-9 1-2 16,-5 11 1-16,-5 9-5 15,-3 3 1-15,0 2-6 16,2 5 0-16,6 7-5 16,6 19 1-16</inkml:trace>
  <inkml:trace contextRef="#ctx0" brushRef="#br0" timeOffset="19607.328">11155 4113 23 0,'-21'-42'11'0,"-6"-59"-4"16,17 65 11-16,-9-6-13 16,-7-12 0-16,-9-3 4 15,-12 8 0-15,-9 7-10 16,-7 11 0-16,-14 15 7 15,-8 11 1-15,-2 21-2 16,-6 10 0-16,-7 21-1 0,2 29 1 16,0 13-2-16,13 31 0 15,-5 23 0-15,3 34 1 16,2 30-2-16,3 30 1 16,8 34-1-16,11 11 1 15,15 5-1-15,14 7 0 16,13-10 1-16,7 3 0 15,22-23-1-15,21-34 0 0,22-11 0 16,9-19 0-16,1-28-1 16,8-17 1-16,8-14-2 15,5-33 0-15,-5-18-1 16,2-25 1-16,6-25-1 16,5-23 0-16,2-27 0 15,-7-23 0-15,5-30 0 16,0-31 0-16,8-19 1 15,-6-23 0-15,-7-8 0 16,2-18 0-16,-5-7 0 16,0-27 0-16,-13 1 0 15,-8-24 0-15,-16-13 0 16,-13-20 1-16,-16-21-1 16,-11-2 1-16,-18 7 0 15,-9 23 0-15,-12 29 0 16,-8 23 0-16,2 17-1 15,0 18 0-15,-7 19-5 0,-4 22 1 16,1 1-7-16,0 20 0 16,2 16-7-16,9 10 0 15,7 25-2-15,3 19 1 16</inkml:trace>
  <inkml:trace contextRef="#ctx0" brushRef="#br0" timeOffset="40731.026">10530 3758 27 0,'-21'-19'13'0,"-10"-33"-6"0,20 41 13 0,-8-1-18 16,-10-2 1-16,3 4 2 16,-9 6 0-16,-4 6-6 15,-4 10 0-15,4 7 4 16,2 6 1-16,5 13-2 16,5 2 1-16,9 12-1 15,10 0 1-15,8 2 0 16,8-5 0-16,10 5-1 15,12-4 0-15,-4-6-1 16,3-6 1-16,8-8-1 16,3-8 0-16,5-13-1 15,-3-14 0-15,3-11 1 16,5-8 0-16,-7-6 0 16,-6-10 1-16,-8-12 0 0,-5 0 0 15,-6-4-1-15,-7 4 1 16,-9-4-1-16,-4-1 0 15,-11 5 0-15,-6 1 0 16,-2 11-3-16,2 0 1 16,4 7-8-16,1 5 1 15,9 6-8-15,2 11 0 16</inkml:trace>
  <inkml:trace contextRef="#ctx1" brushRef="#br0">24699 10668 0,'-11'-3'0,"3"1"15,8 2-15,0 0 16,-66-26-1,32 14 1,13 5 0,13 5-1,8 2 1,0 0 0,0 0-1,-19 2 1,9 3-1,-6 4-15,-8 8 16,3-5 0,15-1-1,-1-4 1,1 3 0,6-8-1,-2 1 1,2 1-1,0-1 1,0-3 0</inkml:trace>
  <inkml:trace contextRef="#ctx0" brushRef="#br0" timeOffset="43688.568">22349 8203 20 0,'-5'-2'10'0,"-3"-10"-4"0,5 5 10 16,-2 2-14-16,-3-2 0 15,-2 0 3-15,-1 2 0 16,-2-2-6-16,-11 0 1 16,0 5 4-16,-5 2 1 0,0 2-2 15,0 1 0-15,2 4-1 16,1 2 0-16,0 3-1 16,4 0 0-16,4 2-2 15,5 7 1-15,5 0-1 16,2 2 1-16,6 1 0 15,6 2 0-15,4 0-1 16,4-3 1-16,1-4 0 16,4 0 0-16,2-5 0 15,6-5 0-15,-4-2 0 16,1-2 0-16,-3-2 0 16,-2-6 0-16,-1-2 0 15,1-4 1-15,-1-5-1 16,1-3 0-16,-1 3-3 15,1-4 1-15,-3-1-9 16,2 0 1-16</inkml:trace>
  <inkml:trace contextRef="#ctx0" brushRef="#br0" timeOffset="52350.815">10581 10355 22 0,'-11'-17'11'0,"1"-13"-5"15,2 20 12-15,-3 1-15 16,-5-5 0-16,-8 2 1 16,-5 3 1-16,0 2-6 15,-3 4 0-15,6 3 4 16,-3 5 0-16,0 2-2 0,0 7 0 15,2 7 0-15,6 5 0 16,5 3-1-16,6 6 1 16,10 0-1-16,5 3 1 15,8-1 0-15,0 3 0 16,6-7 0-16,5-7 0 16,5-5-1-16,0-7 1 15,3-7 0-15,-3-11 1 16,0-3-1-16,-5-7 0 0,-6-8 0 15,-5-3 0-15,-2-4-2 16,-6 3 1-16,-5-4-5 16,0-3 1-16,0 2-8 15,0 5 1-15</inkml:trace>
  <inkml:trace contextRef="#ctx0" brushRef="#br0" timeOffset="64016.134">22651 7958 22 0,'-45'-33'11'0,"-32"26"-11"0,59 7 12 16,-3 7-12-16,-1-2 1 15,-9 16 0-15,-1 10 1 16,3 11-2-16,2 8 1 0,-2 4 1 15,3 2 0-15,2 8 0 16,5 9 1-16,12-5-1 16,4 5 0-16,6-7 0 15,7-3 0-15,9-4-1 16,10-10 0-16,10 1 0 16,1-15 0-16,5-7-1 15,5-9 1-15,-10-10 0 16,-8-6 0-16,-3-13-1 15,-3-9 1-15,1-9 0 16,-1-9 0-16,-2-22 0 16,-5-12 0-16,-4-2-1 15,-4-11 1-15,-6-8-2 16,-5 7 1-16,-2 5-5 16,-1 14 1-16,8 17-6 15,3 9 0-15</inkml:trace>
  <inkml:trace contextRef="#ctx0" brushRef="#br0" timeOffset="72123.504">21270 9322 25 0,'0'-16'12'0,"-3"16"1"16,3 0 12-16,-2 0-22 0,-6-2 0 16,-3 2 3-16,-2 4 0 15,0 6-7-15,-1 4 1 16,1 5 4-16,3 2 1 16,-1 5-2-16,3 2 0 15,0 0-1-15,5-4 0 16,3-1-1-16,6-2 0 15,2 1-1-15,2-6 1 16,6-4-1-16,3-8 1 16,7-6-1-16,9-5 0 15,-1-12 0-15,-2-9 1 0,2-10-2 16,0-6 1-16,3-10 0 16,1 0 0-16,-4-1-1 15,-8 6 1-15,-4 2 0 16,-9 2 0-16,-8 10 0 15,-8 9 0-15,-7 10 0 16,-3 9 0-16,-3 7-1 16,-3 7 1-16,1 12 0 15,2 4 0-15,5 8 0 16,3 9 0-16,0 2 0 16,0 0 1-16,6 3 0 15,-1-3 0-15,3 1-1 16,0-3 1-16,3-10-1 15,2-2 1-15,3-4-1 16,0-5 0-16,5-5-2 0,3-5 1 16,3-6-5-16,-1-1 1 15,3-7-7-15,0-7 0 16,-2 3-3-16,7-10 1 16</inkml:trace>
  <inkml:trace contextRef="#ctx0" brushRef="#br0" timeOffset="72814.15">21839 9365 33 0,'2'-14'16'0,"-12"7"-14"0,7 2 30 16,-5 5-30-16,-5-2 1 16,-3 4 2-16,-2 3 1 15,-4 6-7-15,1 3 1 0,0 5 4 16,3 0 0-16,2 5-1 16,2-1 0-16,4 1-2 15,2-6 1-15,5 1-2 16,6-2 1-16,5-3-1 15,2-2 1-15,4-5-1 16,-1-3 0-16,3-4 0 16,5 0 1-16,-3-4-1 15,-2-6 1-15,0-4-1 16,-3 0 1-16,1-5-1 16,-6-2 1-16,0-2-2 15,-3-3 0-15,0 0-5 16,0 5 1-16,-2 2-8 15,2 5 1-15,6 4-3 16,2-4 0-16</inkml:trace>
  <inkml:trace contextRef="#ctx0" brushRef="#br0" timeOffset="73459.905">21979 9275 34 0,'-24'-11'17'0,"8"13"-20"0,11-2 30 16,0 2-26-16,-3 3 0 15,2 0 1-15,1-3 1 16,0 8-3-16,0 4 0 16,2 4 2-16,3 1 0 0,0 5 0 15,3-1 0-15,-1-2-1 16,1 3 1-16,0 0-1 15,2-1 0-15,0-9 0 16,0 0 1-16,1 0-1 16,-6 0 1-16,-3-2-1 15,-2 0 1-15,-1-3 0 16,-1-2 1-16,-1-2-2 16,0-2 0-16,2-3-1 15,1-3 1-15,2-2-1 16,3 5 0-16,3-4 0 15,2-3 0-15,6-3-1 16,5-1 1-16,5-4-1 16,0-1 1-16,3-3-1 15,2-2 1-15,4 0 0 16,-1-5 0-16,-3 0 0 0,1 0 0 16,-6 3 0-16,-5 4 0 15,-8 2 0-15,-6 6 0 16,-10 1 1-16,-2 8 1 15,-6 4 0-15,-3 1 0 16,-5 4 0-16,3 7 1 16,5 5 0-16,3-1 0 15,5 6-1-15,3 2 0 16,5-3-1-16,5 1 0 16,3-3-1-16,3 0 0 0,2-4 0 15,3-3 0-15,8-5-3 16,-3-2 0-16,0-2-5 15,3-10 0-15,-3-2-7 16,8 2 0-16,-2-4-2 16,-1-5 1-16</inkml:trace>
  <inkml:trace contextRef="#ctx0" brushRef="#br0" timeOffset="73851.758">22603 9111 38 0,'-13'0'19'0,"0"33"-19"0,10-29 37 16,1 11-34-16,-4 3 1 16,4 8 1-16,-1 0 0 0,0 5-7 15,1 4 1-15,-1 0 3 16,-2-2 1-16,-3 0-3 15,3 0 1-15,-1-5-6 16,1-7 1-16,0-4-9 16,-1-1 1-16,1-2-2 15,-3-2 0-15</inkml:trace>
  <inkml:trace contextRef="#ctx0" brushRef="#br0" timeOffset="74300.215">22421 9407 35 0,'-21'-16'17'0,"26"-8"-19"16,0 17 33-16,6-5-31 16,5 5 1-16,7-2-1 15,9-1 1-15,0 1-2 16,-6 2 1-16,4-5-1 0,-1-2 1 16,0 0-1-16,-3 0 1 15,-5 2-1-15,-2 5 0 16,-6 0 0-16,-5 5 1 15,-8 4 1-15,-5 5 0 16,-3 2 1-16,-3 1 0 16,3 6 2-16,0 3 0 15,-2 2 0-15,2 5 1 16,0-2-2-16,3 2 1 16,2-1-2-16,0 1 1 15,3-4-2-15,3 1 1 0,0-7-2 16,-1 1 1-16,6-8-1 15,3-6 1-15,2-6 0 16,3-6 0-16,0-3-1 16,0-4 1-16,-3-8 0 15,0-4 0-15,-2 2-1 16,-3-2 1-16,0 4-2 16,-3 3 1-16,-2 2-5 15,-3 5 0-15,0 5-6 16,2 2 0-16,3 4-5 15,3-1 1-15</inkml:trace>
  <inkml:trace contextRef="#ctx0" brushRef="#br0" timeOffset="75006.381">23439 9125 29 0,'-2'-24'14'0,"4"-1"-5"15,-4 15 22-15,-3 1-27 16,-6 2 0-16,-2 0 4 16,-3 7 1-16,-3 2-10 15,-2 7 0-15,0 5 7 0,-3 1 0 16,0 6-2-16,3 7 0 15,0 7-2-15,2-2 1 16,9 2-2-16,5 1 0 16,7-1-1-16,6-2 1 15,5-7-1-15,1 0 1 16,2-12-1-16,-1-2 0 16,1-8 0-16,5-4 1 15,1-9 0-15,1-3 1 0,-1-9-2 16,-1 2 1-16,-3-2 0 15,-4-5 0-15,-1-2-1 16,-3 0 1-16,-2-1-2 16,0 1 0-16,0 2-5 15,-3 0 1-15,-2 5-9 16,2 5 0-16,-10-1-4 16,-6 6 0-16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25:12.7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16066 5087 38 0,'5'7'19'0,"-26"42"-4"15,18-30 19-15,-2 2-34 16,-6 5 1-16,1 2 0 0,-1 5 0 31,-5 2-6-31,0-4 0 16,3-5-7-16,5-12 0 16,8-7-2-16,0-7 1 15</inkml:trace>
  <inkml:trace contextRef="#ctx0" brushRef="#br0" timeOffset="210.8">16060 4807 38 0,'-34'14'19'0,"36"7"-21"0,-2-16 38 0,8 21-33 16,-2-5 1-16,2 12 2 15,-3-10 1-15,11 17-9 16,0-9 1 0,21 23 4-1,-8-12 1-15,5 8-3 16,-7-15 0-16,4-2-9 16,-7-7 1-16,8-3-8 15</inkml:trace>
  <inkml:trace contextRef="#ctx0" brushRef="#br0" timeOffset="45623.707">20296 8365 34 0,'-16'-16'17'0,"16"6"-15"0,3 6 17 16,-6 1-17-16,-2 1 1 15,-6-5 3-15,-2-2 0 16,-5-1-7-16,-17-4 1 16,-2 0 4-16,-10-5 0 0,-9 5-1 15,-5-3 0-15,-8 1-1 16,-7-3 0-16,-17 0-1 16,3 1 0-16,-10-6-1 15,-14 3 1-15,0 2-1 16,-8 5 1-16,-5-2-1 15,-5-1 1-15,-3-4-1 16,-16 0 0-16,3 2 0 16,-5 0 0-16,-6 5-1 15,0-2 1-15,-13-1 0 16,13 1 0-16,-2-3 0 16,0 2 0-16,5 3-1 15,-6 2 1-15,9 5 0 16,-6 3 0-16,0 1-1 15,8 6 1-15,-2 1 0 16,2 6 0-16,14-1-1 16,12 3 1-16,6 2-1 15,0 5 1-15,19 7-1 0,4 2 1 16,9 12 0-16,2 5 0 16,6 6-1-16,7 3 1 15,12 1 0-15,12 1 0 16,14 0 0-16,12 1 1 15,14-3-2-15,14 5 1 16,12-3 0-16,14 3 0 16,18 0 0-16,6-5 0 0,23 5-1 15,19-8 0-15,19-4 0 16,20-4 1-16,9-8-1 16,18-4 1-16,8-8 0 15,21-2 0-15,0-7 0 16,21-4 1-16,1-3-1 15,4-2 0-15,6-5 0 16,-3 0 1-16,14-3-1 16,-6 1 0-16,3-3 0 15,-8 1 1-15,0-4-1 16,-16-3 0-16,-8-3 0 16,-19-3 1-16,-4-4-1 15,-17 0 1-15,-21-7-1 16,-15 2 1-16,-20-5 0 15,-17 3 1-15,-17-3-1 16,-18-4 0-16,-13-7 0 16,-19-12 0-16,-16-3-1 15,-10-6 1-15,-3-3-3 16,-3 0 1-16,-4-2-5 0,-4 2 1 16,6 0-8-16,0 5 1 15,-1 4-2-15,-2 6 0 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28:43.95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6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3T01:32:17.428"/>
    </inkml:context>
    <inkml:brush xml:id="br1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1064 5809 48 0,'0'0'24'0,"42"-21"-15"0,-26 14 24 16,5-8-32-16,-2-6 0 0,7-9 1 15,6-6 0-15,5-11-3 16,0-7 1-16,0 0 1 16,0 0 0-16,-5 2-1 15,-9 1 1-15,-4 1 0 16,-11 10 0-16,-8 7-1 15,0 10 1-15,-5 9-1 16,-3 14 1-16,0 11-1 16,0 8 1-16,-8 12-1 15,3 4 0-15,-3 12 0 16,8 0 1-16,3 5-1 16,2 2 0-16,-2 5 0 15,5 0 0-15,-8-3 0 16,2 3 0-16,-1-12 0 15,-4 2 1-15,-2-2-1 16,-1-7 1-16,4-4 0 0,2-11 0 16,-5-3-1-1,5-8 0-15,-5-10-1 0,5-8 1 16,0-8-4-16,2 3 0 16,6-10-6-16,6-9 0 15,7-5-6-15,5-7 0 16</inkml:trace>
  <inkml:trace contextRef="#ctx0" brushRef="#br0" timeOffset="269.525">1823 4953 44 0,'-42'21'22'0,"-11"9"-18"15,45-13 36-15,-8 4-39 16,8 12 0-16,-3 9 2 16,3-6 0-16,1 20-3 15,4 5 0-15,3-2 2 16,0-7 0-16,8 2 0 16,2-2 0-16,4-5-2 15,-1-7 0-15,3-3-9 16,5-9 1-16,-3-6-8 15,9-11 0-15</inkml:trace>
  <inkml:trace contextRef="#ctx0" brushRef="#br0" timeOffset="496.246">1998 5336 56 0,'13'28'28'0,"16"5"-34"0,-26-23 48 16,10 4-41-16,3 7 0 16,0 2 0-16,7-4 1 15,4 2-3-15,-3 3 1 16,-1-3-1-16,-1-2 0 0,-1-3-10 16,0-6 1-16,3-10-6 15,-3-3 1-15</inkml:trace>
  <inkml:trace contextRef="#ctx0" brushRef="#br0" timeOffset="661.195">2230 5367 48 0,'-39'35'24'0,"-6"-2"-25"16,32-21 41-16,2 6-40 15,0-1 0-15,1 2 0 16,2 0 1-16,3 4-7 15,2-2 1-15,-2 0-9 16,10-7 0-16</inkml:trace>
  <inkml:trace contextRef="#ctx0" brushRef="#br0" timeOffset="916.04">2437 4993 44 0,'0'2'22'0,"21"24"-15"0,-13-14 33 15,0 4-37-15,8 10 0 16,0 9 1-16,5 5 0 0,-8 7-5 16,-2-2 0-16,-6 4 4 15,-5 5 0-15,0-2-2 16,-8-2 1-16,-5-3-11 15,-3-5 1-15,8 0-9 16,-5-4 1-16</inkml:trace>
  <inkml:trace contextRef="#ctx0" brushRef="#br0" timeOffset="1368.375">2974 5378 42 0,'-5'-2'21'0,"36"-21"-17"0,-20 15 28 0,5-1-31 15,0 0 1-15,13-1-2 16,0 1 0-16,3-3-7 16,-3 5 0-16,-5 0-6 15,-3 2 1-15</inkml:trace>
  <inkml:trace contextRef="#ctx0" brushRef="#br0" timeOffset="1546.867">2998 5484 35 0,'-13'17'17'0,"42"-17"-15"0,-16-3 25 16,3-1-26-16,13-6 0 15,8 1 0-15,0-3 0 16,-8 0-2-16,-5 3 0 15,0 2-5-15,-1 0 1 16,7 0-6-16,4 2 1 16</inkml:trace>
  <inkml:trace contextRef="#ctx0" brushRef="#br0" timeOffset="2581.922">3752 5108 27 0,'-8'-24'13'0,"-8"13"-4"0,16 11 19 15,-5 4-24-15,-1 6 0 16,-4-1 4-16,2 8 0 15,0 11-10-15,0 0 1 16,-5 5 6-16,5 2 0 16,8 3-2-16,-5-8 0 15,5-1-2-15,5-1 1 16,-3-7-2-16,9-7 1 16,-3-7-1-16,0-7 0 15,-5-9-3-15,10-10 0 0,-5-12-2 16,5 1 0-16,-5-5-2 15,3 2 0-15,-4 4 0 16,1 6 0-16,-2 2 4 16,-1 4 0-16,-5 3 3 15,0 7 1-15,0 7 3 16,0-7 1-16,0 19 1 16,0 4 0-16,3 5 0 15,2 5 0-15,-5 3-2 16,0-1 1-16,0 2-2 15,3-6 0-15,2-1-2 16,-3-1 1-16,4-4-7 16,-4-6 0-16,4-5-8 15,7-4 1-15,-2-8-3 16,2-5 0-16</inkml:trace>
  <inkml:trace contextRef="#ctx0" brushRef="#br0" timeOffset="2793.598">3998 5108 36 0,'-16'7'18'0,"24"0"-13"0,0-5 34 31,16 22-34-31,5-5 0 16,3 2 1-16,2-2 0 16,-2 2-9-16,-3-2 1 15,0 0 5-15,-5-3 0 16,-3 0-6-16,-3-4 1 0,1-2-9 15,-9-8 1-15,9-7-5 16,-3 1 0-16</inkml:trace>
  <inkml:trace contextRef="#ctx0" brushRef="#br0" timeOffset="3004.393">4292 5099 46 0,'-27'9'23'0,"1"-2"-21"15,18-5 42-15,-3 5-42 16,1 10 0-16,-1 2 0 16,-5 4 0-16,3 1-3 15,0 6 0-15,-1-1 2 16,4-1 0-16,-6-2-6 16,3-1 1-16,2 1-10 15,8-7 1-15,9-5-2 0,-1-2 0 16</inkml:trace>
  <inkml:trace contextRef="#ctx0" brushRef="#br0" timeOffset="3514.108">4601 5202 40 0,'0'2'20'0,"32"-9"-22"0,-19 3 38 16,6-3-34-16,7-3 1 15,8-2-1-15,4 3 1 16,-4 2-4-16,-2 0 0 16,-6-3 2-16,-7 3 1 15,-3 0-8-15,-3 0 1 16,0-2-8-16,3-1 1 0</inkml:trace>
  <inkml:trace contextRef="#ctx0" brushRef="#br0" timeOffset="3694.517">4905 5004 42 0,'-31'3'21'0,"17"16"-14"16,14-12 32-16,0 2-37 15,0 5 0-15,3 0 0 16,0 3 1-16,2 6-4 15,-2 5 0-15,5-2 1 16,-3-2 0-16,0-1-9 16,0-4 1-16,1-2-7 15,2-6 1-15</inkml:trace>
  <inkml:trace contextRef="#ctx0" brushRef="#br0" timeOffset="4173.225">5159 4722 45 0,'6'17'22'0,"7"13"-17"0,-8-16 36 16,0 5-39-16,-5 7 1 16,-2 9 1-16,-1-2 0 15,1 7-5-15,2 0 0 16,0-7 3-16,2 2 1 15,6-4-3-15,0-5 1 16,3-7-1-16,2-10 1 0,-5-7-2 16,5-4 1-16,3-7-1 15,-3-8 1-15,3-2-1 16,0 1 0-16,-8-4 0 16,5 1 1-16,3 2-1 15,0 3 1-15,0 7 0 16,5 2 0-16,-8 4 0 15,3 8 0-15,0-5 0 16,-3 7 0-16,3 7 0 16,-8 5 1-16,-5 2 0 15,-3-2 0-15,-3 4 1 16,-2 1 1-16,-3-1 0 16,-6 3 0-16,1-7 0 15,0 0 0-15,-3-5-1 16,6-5 1-16,2-4-7 0,-3-3 0 15,0-2-12-15,3-4 1 16,1-1-4-16,4 3 1 16</inkml:trace>
  <inkml:trace contextRef="#ctx0" brushRef="#br0" timeOffset="9908.388">5128 5508 41 0,'0'0'20'15,"79"-24"-17"-15,-50 12 20 0,6-4-22 16,9 7 0-16,7-8 0 16,7 1 1-16,-2-1-3 15,2 3 1-15,-8 2 1 16,-5 1 0-16,-11-4 0 16,-2 8 0-16,0 3 0 15,-14-1 1-15,1 0-4 16,-6 3 1-16,-2 0-8 0,2 4 0 15,-5 3-3-15,0-3 0 16</inkml:trace>
  <inkml:trace contextRef="#ctx0" brushRef="#br0" timeOffset="103470.368">1241 8685 42 0,'0'0'21'0,"0"19"-16"15,0-10 22-15,0 1-23 16,0 9 0-16,3 11 0 16,2 10 1-16,3 7-7 15,-6 17 1-15,4 9 4 0,-6 2 1 16,0 14-3-16,0 1 0 16,0 8 0-16,0-1 0 15,0-1-1-15,0 3 1 16,-6-3-1-16,4 6 0 15,2-13 0-15,0 0 1 16,-6-4-1-16,4-3 1 16,2-4-1-16,0-8 1 15,0-23 0-15,2-2 0 16,4-5 0-16,2-5 1 0,5 1-1 16,-2-6 0-16,4-6 0 15,7-5 0-15,1-5 0 16,6-3 0-16,14-1 0 15,-3-5 1-15,2-3-1 16,-5-4 1-16,3-1 0 16,10-4 0-16,3-2 0 15,8-3 0-15,-1 0-1 16,-1 10 0-16,-14-8-1 16,-3 10 1-16,3 0-1 15,-5-7 1-15,-3 3-1 16,-8 1 1-16,0-1-1 15,-11 1 1-15,1 3 0 16,-3 0 0-16,-8 3-4 16,0-3 0-16,-3 0-7 0,3 0 1 15,-5 0-8-15,2-5 0 16,-2 0-3-16,2 1 1 16</inkml:trace>
  <inkml:trace contextRef="#ctx0" brushRef="#br0" timeOffset="104505.4">2130 10548 33 0,'0'2'16'0,"16"-4"-16"0,-8 2 29 16,0-3-28-16,8 1 0 15,-1-3 1-15,7-2 1 16,1 0-4-16,6 0 1 16,1 0 2-16,4 0 0 15,-8-2 0-15,1 2 1 16,-3 0-1-16,5-3 1 16,8 3-1-16,-5 0 1 0,10 0-1 15,-10 2 1-15,10 1-1 16,3 1 0-16,-5 1-1 15,-3 2 0-15,-8 0 0 16,-5 0 0-16,-1 2-1 16,-1 1 1-16,-1-1 0 15,-11 3 0-15,4-1-2 16,-1 1 1-16,-5-3-4 16,0 1 1-16,5-1-7 15,-5-2 1-15,0 0-6 16,0-2 0-16</inkml:trace>
  <inkml:trace contextRef="#ctx0" brushRef="#br0" timeOffset="104881.968">2820 10350 42 0,'-10'-4'21'0,"13"20"-18"0,2-16 36 15,-5-2-36-15,10 2 0 16,4-3 2-16,-6 3 1 16,5-2-8-16,8 4 1 15,-3-2 4-15,9 3 1 0,-1-1-2 16,1 0 0-16,-9 5-1 15,4 0 1-15,-9 0 0 16,0 5 1-16,-13 5-1 16,0 4 1-16,-11 5-1 15,-4-5 1-15,-4 7-2 16,1 0 0-16,-1 1-8 16,6-6 1-16,0-6-10 15,10-6 1-15,3-8-4 16,0-6 0-16</inkml:trace>
  <inkml:trace contextRef="#ctx0" brushRef="#br0" timeOffset="105557.612">1114 8923 27 0,'-19'-14'13'0,"25"-1"-5"0,-6 13 19 15,8-5-25-15,5-7 0 16,3-5 0-16,5-2 1 15,-5-3-4-15,0-1 1 16,5-1 3-16,0 0 0 16,-3 2 0-16,4 5 1 15,-6 5 0-15,5 7 0 16,-5 7-1-16,5 3 1 16,-5 4-1-16,5 2 0 15,-5 1-1-15,-3 4 0 16,11 7-2-16,-8 2 1 15,5 1-5-15,-5-3 1 16,5-2-9-16,-5 4 0 0,7 3-4 16,-1-2 1-16</inkml:trace>
  <inkml:trace contextRef="#ctx0" brushRef="#br0" timeOffset="106699.543">720 9649 25 0,'-8'0'12'0,"8"5"-4"15,0-3 17-15,8 5-22 0,-3 3 1 16,3-1 3-16,0 1 0 15,0 6-7-15,8 10 1 16,-3 0 5-16,-5 4 1 16,0 6-2-16,0-1 0 15,5 5-1-15,-2 5 0 16,4 2-2-16,7-14 0 16,-1 7-1-16,8 2 1 15,-5 0-1-15,-1 8 0 16,4-6 0-16,5 3 0 15,-1-2-1-15,4-3 1 0,-6-4-1 16,-5-3 1 0,0-11-1-16,5-1 1 0,0 3-1 15,0-5 1-15,3 1-1 16,-3-6 1-16,0-2 0 16,0-4 0-16,0-6 0 15,3-1 0-15,-3-6-1 16,3-4 1-16,-9 0-1 15,4 5 1-15,-9-5-1 16,1-3 0-16,-8-8 0 16,2-6 0-16,3-4-1 15,-1 0 1-15,4-5 0 16,-3-7 0-16,0-5 0 16,0 5 0-16,-3-9 0 15,3-8 0-15,0 10 0 16,5-7 0-16,-5 0 0 0,0 0 1 15,-1 2-1-15,4 3 0 16,-3 13 0-16,-6 4 0 16,4-6 0-16,-1 3 0 15,3 2-1-15,-8 0 1 16,5 7 0-16,-5 2 1 16,0 3-1-16,0 2 0 15,-3 3 0-15,-2-1 1 16,2 3-1-16,-2 0 0 15,2 2 0-15,-5 1 0 16,3 1-6-16,-3 3 1 0,0 0-10 16,0 7 0-16,0 0-4 15,0 3 1-15</inkml:trace>
  <inkml:trace contextRef="#ctx0" brushRef="#br0" timeOffset="110931.277">2064 8996 27 0,'-8'-5'13'0,"8"14"-4"0,0-6 14 0,0-1-22 16,0 7 0-16,0 1 1 15,0 4 1-15,2 0-3 16,-2 5 0-16,6-7 2 16,-6-1 1-16,8 3-1 15,-3-2 0-15,3-2-1 16,0-3 0-16,2-3-1 15,4-4 1-15,-1 0-1 16,3-2 1-16,-3-10-1 16,3-7 1-16,-6-4-2 15,4 2 1-15,-6 0-1 16,0-1 1-16,-3 6-1 0,3 4 0 16,-8 5 0-1,2 2 0-15,4 10 0 0,-6 7 1 16,2 2 0-16,-2 7 1 15,0 5-1-15,0-7 1 16,6 4 0-16,-6 6 0 16,5 4 0-16,-5-3 1 15,0 1-1-15,0-15 1 16,0 1 0-16,0 1 0 16,-5-1-1-16,-3-3 1 15,0-5-1-15,0-6 1 16,0-3-3-16,3 0 1 0,2 0-5 15,-2-7 0-15,5-5-6 16,5-2 0-16,3-3-2 16,0 1 0-16</inkml:trace>
  <inkml:trace contextRef="#ctx0" brushRef="#br0" timeOffset="111143.25">2408 8993 38 0,'0'-2'19'0,"13"-5"-26"16,-5 2 37-16,0-2-30 16,0 0 1-16,0 0 0 0,-3 0 1 15,3-3-7-15,0-1 0 16,0 6-5-16,0 5 1 15</inkml:trace>
  <inkml:trace contextRef="#ctx0" brushRef="#br0" timeOffset="111307.02">2458 9099 29 0,'-19'26'14'0,"17"-14"-10"0,4-10 19 15,4-2-23-15,2 0 1 16,-3-7-1-16,3 2 1 0,3-2-1 15,2 0 0-15,0-5-5 16,3 3 1-16,0-3-5 16,0 3 1-16</inkml:trace>
  <inkml:trace contextRef="#ctx0" brushRef="#br0" timeOffset="111548.493">2601 8916 37 0,'8'-3'18'0,"21"15"-18"15,-21-10 32-15,8 3-31 16,0 2 0-16,7 3 1 16,4-3 0-16,-6 4-2 15,3 1 0-15,-3 0 2 0,-5-3 1 16,0 1-3-16,-3 1 1 15,-5-1-7-15,0-3 0 16,2-5-7-16,4 1 1 16</inkml:trace>
  <inkml:trace contextRef="#ctx0" brushRef="#br0" timeOffset="111744.433">2850 8885 38 0,'-22'9'19'0,"4"-9"-15"0,10 7 30 0,3 8-33 16,-3 1 0-16,2 5 1 16,4-2 0-16,-6 5-3 15,3-6 0-15,2 4-2 16,3-4 0-16,0-4-8 16,8-2 0-16,0-5-2 15,0-7 0-15</inkml:trace>
  <inkml:trace contextRef="#ctx0" brushRef="#br0" timeOffset="112042.969">2892 8619 34 0,'16'-21'17'0,"-3"2"-19"15,-5 15 32-15,-5 1-29 0,2 3 1 16,-2 3 2-16,-3 1 0 15,0 3-5-15,-3 5 1 16,3 2 2-16,-5 5 1 16,2 5-2-16,3-6 1 15,-5 1-2-15,5 5 0 16,0-3 0-16,0 0 0 16,5-2-1-16,-2-3 1 15,2-2 0-15,5-4 0 16,1-3-1-16,5-5 1 0,0-2-5 15,0-4 0-15,5-4-7 16,8 1 0-16</inkml:trace>
  <inkml:trace contextRef="#ctx0" brushRef="#br0" timeOffset="113303.696">4747 8739 37 0,'0'-2'18'0,"13"-5"-16"0,-13 9 28 0,5 3-29 15,0 9 1-15,3 14 2 16,3-4 1-16,-3 16-6 16,0 14 0-16,-6 12 3 15,1 11 1-15,2-2-1 16,-2 13 0-16,-3-1-2 15,0 11 1-15,0-8-1 16,0 1 1-16,-5 3-1 16,-1-11 0-16,-4-1 0 15,10-9 0-15,-5-7 0 16,10-7 1-16,3-3-1 16,-6-9 0-16,9-2 0 15,5-5 1-15,2-7-1 16,1-7 1-16,-3-5 0 15,5-5 0-15,8-9-1 0,8-4 1 16,6-6-1-16,12-1 1 16,6-6-1-16,-6 1 1 15,1-5 0-15,5-5 0 16,0 7-1-16,5 0 1 16,-5-2 0-16,5 5 0 15,-21-1-1-15,3 3 1 16,-1-2-1-16,3 4 1 15,1 1 0-15,2-4 0 16,-3 1-1-16,0 3 1 16,-8 1 0-16,-4-1 0 0,-4-1-1 15,-13 3 1-15,-2-1-1 16,-6 1 1-16,0 2-1 16,-2 0 0-16,-1 0-1 15,-2-2 1-15,0 2-4 16,-3 2 0-16,1-2-5 15,-1 2 0-15,-2-2-6 16,7 0 0-16,1 0 0 16,2-2 0-16</inkml:trace>
  <inkml:trace contextRef="#ctx0" brushRef="#br0" timeOffset="113754.479">6175 9953 29 0,'-5'-7'14'0,"8"-5"-9"0,-3 12 27 0,0 0-30 16,5 2 1-16,3 1 0 15,3-1 0-15,2 0-4 16,8 5 1-16,-5-2 3 16,5 2 0-16,-5-2-1 15,5 2 1-15,-8 5 0 16,-2 2 0-16,-3 5 0 15,-6 4 0-15,-4 1 0 16,-6-3 0-16,-5 0-1 16,-6 5 1-16,3-3-2 15,-2 1 1-15,2-3-2 16,0-4 1-16,8-1-9 16,-3-7 1-16,14-9-9 15,5-2 1-15,3-5-1 16,-1-2 0-16</inkml:trace>
  <inkml:trace contextRef="#ctx0" brushRef="#br0" timeOffset="114360.05">4625 8807 26 0,'-5'-16'13'0,"26"-12"-11"0,-16 21 24 16,6-7-25-16,2-5 0 16,-3-5 1-16,4 3 0 15,-1 0-2-15,3 4 1 16,0 6 1-16,0-1 1 15,5 5-1-15,0 4 0 16,-3 1-1-16,1 2 1 16,-1 2-1-16,1 6 0 15,-3 3-3-15,-6 1 1 16,4 5-8-16,2 1 1 0,5 4-3 16,0 1 0-16</inkml:trace>
  <inkml:trace contextRef="#ctx0" brushRef="#br0" timeOffset="115676.335">4191 8951 35 0,'-8'-2'17'0,"8"-3"-18"0,0 5 33 0,8 2-31 16,0 3 0-16,0 2 3 16,5 2 0-16,3 5-3 15,0 5 0-15,-3 5 3 16,6-3 1-16,4 2-1 15,7 6 1-15,4 4-2 16,-2 4 0-16,-3-1-1 16,0-11 1-16,0 6-2 15,3 4 0-15,5-2 0 16,0 0 0-16,0 0-1 0,8 0 1 16,-5 0-1-16,2-17 1 31,-5-2-1-31,0-4 1 15,-5 6-1-15,-3-6 0 16,0-13 0-16,0-1 0 16,0-8 0-16,3-2 0 15,-8-3 0-15,-1-1 0 16,4-6 0-16,-6-2 0 16,3 7 0-16,0-7 1 0,2-4-1 15,-2-3 0-15,-5 2 0 16,-1-2 0-16,1-4 0 15,-1-6 0-15,-2-1 0 16,-3-6 0-16,-2 15 0 16,-6 0 0-16,3-3 0 15,0 3 0-15,0 4 0 16,-5 3 0-16,2 2 0 16,0 7 0-16,0 3 0 15,-2 2 0-15,0 0-3 16,2 2 0-16,-5 3-7 15,3 2 1-15,10 4-8 16,-5 3 1-16,2 7 0 16,1-11 0-16</inkml:trace>
  <inkml:trace contextRef="#ctx0" brushRef="#br0" timeOffset="116922.678">5588 8274 29 0,'-8'-3'14'0,"11"22"-14"0,-3-14 29 15,0-1-27-15,5 1 0 16,-5 5 0-16,8-1 1 15,-5 3-4-15,5 2 1 16,-1 2 2-16,4 1 0 16,0-3-1-16,-1 0 0 15,1-2-1-15,2-3 1 16,3-4 0-16,-6-3 0 16,4-4-1-16,-1-8 0 15,-5-4-2-15,0-2 0 0,0-8-3 16,5 1 1-16,-5-3-2 15,-3-2 0-15,3 4 0 16,0-2 0-16,-3 10 2 16,1-1 1-16,-1 6 3 15,-5 1 0-15,3 3 2 16,-3 7 1-16,0 7 0 16,-3 10 1-16,3 6 0 15,0 3 0-15,0 7-1 16,3 2 1-16,2 1-2 15,0-11 1-15,0-3-1 16,1 3 0-16,-1 1-1 16,-2-2 0-16,-6 2 0 15,0-5 1-15,-2-2-1 16,-3-3 0-16,3-4 0 16,-3-5 0-16,0-2-1 0,3-3 1 15,2-2-3-15,0-5 1 16,3-6-3-16,0-6 0 15,3 1-5-15,2 4 1 16,6-2-3-16,0-5 0 16</inkml:trace>
  <inkml:trace contextRef="#ctx0" brushRef="#br0" timeOffset="117883.829">6030 8189 36 0,'3'5'18'0,"7"-27"-21"0,-2 20 36 0,8-3-33 16,0-2 1-16,5-2 0 15,-5-3 1-15,0 0-2 16,0 3 0-16,-1 0 0 16,-1-1 1-16,-1 3-6 15,-3 0 1-15,-2 5-7 16,3 4 0-16</inkml:trace>
  <inkml:trace contextRef="#ctx0" brushRef="#br0" timeOffset="118049.61">6141 8252 28 0,'-16'24'14'0,"16"-17"-13"16,3-5 19-16,5-6-20 15,0 1 1-15,0-4 0 0,2-2 1 16,3 2-2-16,3-3 0 15,0-1-2-15,3-1 1 16,-1 2-7-16,6 1 0 16</inkml:trace>
  <inkml:trace contextRef="#ctx0" brushRef="#br0" timeOffset="118409.174">6541 8088 38 0,'-3'4'19'0,"16"-25"-18"16,-5 17 33-16,3 4-33 16,-1 7 1-16,3 2 1 15,6 3 0-15,-3 2-4 16,5 2 1-16,0 1 2 16,3-1 0-16,-8 1-2 15,0-3 0-15,-3-2-6 16,-2-1 0-16,-4-4-7 15,1-4 0-15</inkml:trace>
  <inkml:trace contextRef="#ctx0" brushRef="#br0" timeOffset="118588.883">6720 8060 38 0,'-23'2'19'0,"1"7"-16"0,17-4 29 16,0-12-31-16,-3 9 0 15,3 8 1-15,2 1 0 0,-5 1-3 16,3 5 0-16,-1 1 1 16,1 4 0-16,3-1-6 15,-1-2 0 1</inkml:trace>
  <inkml:trace contextRef="#ctx0" brushRef="#br0" timeOffset="118933.685">6800 7794 29 0,'-3'-24'14'0,"19"3"0"16,-8 16 7-16,3-2-20 15,-1 0 0-15,1 0 1 16,2 2 1-16,-2 5-4 0,-1 3 1 15,-2 2 2-15,0 2 1 16,-5 2-2-16,-3 3 1 16,-3 4-1-16,3 3 0 15,0 2-1-15,-8 0 1 16,3-2-1-16,-3 2 1 16,3 1-1-16,-1-1 0 15,4-2 0-15,2-3 0 16,5-4 0-16,5-3 0 15,1-4-2-15,2-5 1 16,1-3-5-16,1-1 1 0,1-1-7 16,3 3 1-16</inkml:trace>
  <inkml:trace contextRef="#ctx0" brushRef="#br0" timeOffset="119205.534">7043 8043 39 0,'6'-5'19'0,"23"-2"-20"16,-19 3 32-16,6-1-30 15,3-2 0-15,2 0 0 16,0 0 0-16,-3 0-1 15,1 0 0-15,2 0 1 16,-2-1 0-16,-1 1-4 0,1 3 0 16,-3-1-7-16,-1 5 0 15,-4 2-2-15,-3 1 0 16</inkml:trace>
  <inkml:trace contextRef="#ctx0" brushRef="#br0" timeOffset="119445.496">7162 7909 34 0,'-10'5'17'0,"15"-3"-16"0,-2 0 33 0,2 5-33 16,3 3 1-16,0 4 1 15,0 5 1-15,0 0-5 16,0 2 1-16,-3-12 3 15,0 1 0-15,-2 6-5 16,-1-2 1-16,1-2-9 16,5 0 0-16,3-1-3 15,-1-6 1-15</inkml:trace>
  <inkml:trace contextRef="#ctx0" brushRef="#br0" timeOffset="121756.649">7594 7591 38 0,'-27'-4'19'0,"22"20"-10"15,2-6 20-15,1-1-25 16,2 12 0-16,2 5 2 16,1 5 0-16,2 4-8 15,3-2 0-15,0 0 5 16,0 0 1-16,0-5-3 16,0-2 1-16,0-5-2 0,0-7 0 15,-3-4 0-15,0-3 0 31,14-26 0-31,2-5 0 16,0 1-1-16,-2 2 0 16,-1-1 0-16,1 1 1 15,-3 5-1-15,-3 2 1 16,0 4-1-16,-2 6 0 16,2 4 1-16,-5 4 0 15,-3 6 0-15,-2 6 0 0,-3 8 0 16,-3-8 1-16,3 3 0 15,-3 0 0-15,-5 2 0 16,-5-2 1-16,0-3-1 16,-6 1 1-16,-2-3-1 15,3-5 0-15,2-4 0 16,3-5 0-16,-1-3-4 16,4-1 1-16,2-3-11 15,3 0 0-15,5 7-3 16,2-3 1-16</inkml:trace>
  <inkml:trace contextRef="#ctx0" brushRef="#br0" timeOffset="155640.962">2387 6072 35 0,'-22'-7'17'0,"28"9"-12"15,-1 1 18-15,-5 4-20 16,3 2 0-16,-3 8 4 16,5 11 1-16,3 7-9 15,0 10 0-15,0 2 6 16,5 7 1-16,-5 19-2 15,0 7 0-15,0-5-2 16,-6 10 1-16,4 9-2 16,-1 0 1-16,-5-5-1 15,0 1 0-15,8-8-1 16,-8 5 1-16,0-14-1 0,0 0 0 16,0-3 0-16,3-15 0 15,2 1 0-15,-5-9 0 16,8-2 0-16,-8-3 0 15,8-7 0-15,-8-4 0 16,8-3 0-16,-3-2 0 16,3-5 0-16,0-2 0 15,8-3 0-15,5-4 0 16,3 5-1-16,0-8 1 16,10-4 0-16,11-3 0 0,-5-2 0 15,2-2 0-15,11-3 0 16,8-2 0-16,18-2 0 15,-2-3 0-15,0 0 0 16,10 3 0-16,16-1 0 16,-10 1 1-16,5-1-1 15,5 3 0-15,10 0 0 16,-4-2 0-16,5 2 0 16,5 0 0-16,-5 0 0 15,-17 0 1-15,4-3-1 16,-8 1 1-16,2 0-1 15,-10-1 1-15,-19 1-1 16,-8 2 1-16,-5 2-1 16,-8 3 1-16,-6-3-1 15,-4 3 1-15,-14 2-1 16,-2 0 1-16,-6 2-4 0,-5-2 0 16,-3 0-8-16,3-2 0 15,-5-6-5-15,2-1 0 16,3 2-1-16,-3-2 1 15</inkml:trace>
  <inkml:trace contextRef="#ctx0" brushRef="#br0" timeOffset="156376.912">4897 7462 34 0,'-5'7'17'0,"24"-2"-19"0,-14-5 36 0,3 2-32 16,-5 1 0-16,4-1 1 16,4-2 0-16,5 2-3 15,-3 1 0-15,6 1 3 16,2 1 1-16,-3 2-2 16,1 3 1-16,-3 1 0 15,-3 1 0-15,-2 0-1 16,-3 2 1-16,-6 0-1 15,-4-5 1-15,-1 10 0 16,-13 2 0-16,0 3-1 16,-2-1 1-16,-4-1-1 15,7-1 0-15,-4-2-2 16,-2-1 1-16,0-1-8 16,0-3 0-16,10-5-9 0,3-2 1 31</inkml:trace>
  <inkml:trace contextRef="#ctx0" brushRef="#br0" timeOffset="157172.367">2416 5670 28 0,'-3'-2'14'0,"6"9"1"16,-3-3 8-16,-3 6-20 15,3 11 0-15,-5 3 1 16,-3 8 1-16,8 11-6 16,0-3 1-16,8-3 3 15,-3 3 1-15,3 3-2 16,-5 1 1-16,2 6-1 16,3-6 0-16,-6-1-1 0,4-3 0 15,2-5-2-15,-3-2 1 16,-2-5-5-16,-3-7 0 15,5-4-7-15,-5-3 0 16,8-12-2-16,2-4 0 16</inkml:trace>
  <inkml:trace contextRef="#ctx0" brushRef="#br0" timeOffset="157610.154">2178 5886 34 0,'0'3'17'0,"13"-8"-19"15,-11 0 33-15,9-4-31 16,-3 0 1-16,8-3 0 16,0-5 0-16,7-4-2 15,4-2 1-15,-3 1 0 0,0 4 1 16,-3-1 0-16,0 0 0 15,-3 5 0-15,-4 4 0 16,2 3 0-16,-1 3 1 16,4 6-1-16,-3 3 1 15,0 2-1-15,5 2 0 16,0 5-6-16,3 3 0 16,5 2-6-16,-11 4 0 15</inkml:trace>
  <inkml:trace contextRef="#ctx0" brushRef="#br0" timeOffset="161300.615">823 7521 24 0,'-5'-2'12'0,"5"2"-2"0,0 0 13 16,0 0-22-16,0 2 1 16,5 0 1-16,-2 1 1 15,4-1-5-15,7 0 1 16,-1 1 3-16,3 1 1 15,5 1-1-15,-3 0 1 16,9 2-1-16,-3 0 1 16,0 0-2-16,5 0 1 15,2 0 0-15,4 0 0 16,-6 3-2-16,-5-3 0 0,-3-3 0 16,-3 1 1-16,9 0-1 15,-3-1 0-15,5 1 0 16,0 2 0-16,3 5 0 15,-3-5 0-15,2 5 0 16,12 0 0-16,-11-1-1 16,5 1 1-16,-3 0 0 15,-10 0 0-15,0-3-1 16,-3-2 1-16,3 0-1 16,-1 0 1-16,4 0-1 15,2 0 1-15,-5 0 0 16,5 0 0-16,-5-2-1 15,7 0 1-15,4-3-1 16,-6-2 1-16,3 0-1 16,-1 2 0-16,-4-2 0 0,-3 3 1 15,-3-3-1-15,8 0 0 16,-3 0 0-16,4-5 1 16,-1 0-1-16,2 1 0 15,6-1 0-15,-2 0 0 16,2 1 0-16,-5-1 1 15,-1 3-1-15,4-3 0 16,-11 0 0-16,-1 0 0 16,4-2 0-16,2 0 0 15,-3 0 0-15,9-2 0 16,2-3 0-16,-8 3 0 0,8-3 0 16,3 0 0-16,-3 3 0 15,0 2 0-15,-8 2 0 16,0 3 1-16,3-1-1 15,0-1 0-15,5-1 0 16,5-2 0-16,-5 0 0 16,0 0 0-16,0 0 0 15,3 0 1-15,-3 0-1 16,0-3 0-16,-8 3 0 16,0-2 0-16,3-1 1 15,-3-1 0-15,8 1-1 16,-8 1 0-16,3-1 0 15,-1 1 1-15,-1 4 0 16,-1 0 0-16,0 1-1 16,3 1 0-16,-3-1 0 15,0-1 1-15,-5-2-1 16,-6 0 1-16,1-3-1 0,2 1 0 16,0 0 0-16,3-1 1 15,-3 3-1-15,0 0 0 16,3 2 0-16,-3-2 1 15,3 0-1-15,-6 0 0 16,9 3 0-16,-3-3 0 16,5-1 0-16,-5-1 1 15,-1 4-1-15,4 1 0 16,-9-1 0-16,4 0 1 0,-1 3-1 16,-5-3 0-16,-1 3 0 15,4-3 1-15,-3 0-1 16,-3 1 0-16,3-1 0 15,0 0 1-15,0 1-1 16,0-1 0-16,-1 3 0 16,-1-1 1-16,2-1-1 15,-3-1 0-15,0 2 0 16,3-1 1-16,-8 1 0 16,2-1 0-16,1-1-1 15,-3 3 1-15,0-3-1 16,0 5 1-16,0-5-1 15,0 1 1-15,0-1-8 16,0-2 1-16,5 7-11 16,-5 4 0-16</inkml:trace>
  <inkml:trace contextRef="#ctx0" brushRef="#br0" timeOffset="175190.649">5019 6844 22 0,'-2'-10'11'0,"7"-4"-5"0,-3 9 11 16,-2-2-14-16,3 12 1 16,-3-3 2-16,0-2 0 15,0 0-7-15,0-2 0 16,-3 0 6-16,1-1 0 15,-1-1-1-15,1-1 1 0,-1 0-2 16,-2 1 1-16,2-1-1 16,-2 0 1-16,2 3-2 15,-5-1 0-15,3 1-1 16,-1 0 0-16,1 2 0 16,0 0 0-16,0 0-1 15,2 0 0-15,-2 0 0 16,2 2 0-16,3-2 0 15,-5 0 1-15,5 0-1 16,0 0 0-16,0 2 0 16,0-2 0-16,0 3 0 15,0-3 0-15,0 2 0 16,0 0 0-16,0-2 0 16,0 0 0-16,0 0-1 15,0 3 1-15,0-3-1 16,0 0 1-16,0 0-3 0,0 0 0 15,0 0-2-15,0 2 0 16,0-2-4-16,0 3 0 16,5-1-4-16,3-2 0 15</inkml:trace>
  <inkml:trace contextRef="#ctx0" brushRef="#br0" timeOffset="176013.579">4987 6726 28 0,'-2'-2'14'0,"-1"4"-3"0,3 0 21 16,0 1-30-16,0 1 1 16,0 3 3-16,3 5 0 15,-1 0-7-15,4 2 1 16,-1-12 4-16,3 6 0 15,3-1-1-15,2 2 1 0,0 5-3 16,3-2 1-16,-6 0-1 16,4-3 0-16,-1 0 0 15,-5-6 0-15,2-3-1 16,1-7 0-16,0-3 0 16,-1 3 0-16,3-5 0 15,1-4 0-15,1-5-1 16,-1-3 0-16,-1 1 0 15,-5 4 0-15,0 5 0 16,0 2 0-16,-3 3 0 16,3 4 1-16,-8 5 0 15,3 7 0-15,2 7 0 16,-5 3 1-16,3 1-1 16,2-6 1-16,0 7 0 15,0 2 0-15,1 3 0 16,-4 4 0-16,-2-2 0 0,0 4 0 15,-2 3 0-15,-4-7 0 16,1-2-1-16,0-5 1 16,-8-5-1-16,2-5 1 15,0 0-1-15,1-1 1 16,2-8-3-16,0-5 1 16,0-7-6-16,5-2 1 15,9-3-8-15,7-4 0 16,5 0-2-16,1 0 0 15</inkml:trace>
  <inkml:trace contextRef="#ctx0" brushRef="#br0" timeOffset="176196.092">5400 6686 41 0,'8'-5'20'0,"8"-4"-27"16,-8 7 40-16,0-1-33 15,2 1 1-15,1-3-4 16,0 0 1-16,-1 3-6 16,1 2 0-16,-3 0-3 15,-3 0 0-15</inkml:trace>
  <inkml:trace contextRef="#ctx0" brushRef="#br0" timeOffset="176359.388">5461 6820 41 0,'-11'14'20'0,"14"-35"-24"0,5 16 39 16,0 1-35-16,3 11 0 16,4-5 0-16,4-2 1 15,-6-2-4-15,6-5 1 16,4-5-4-16,-1 0 0 16,7-2-6-16,0 0 1 15</inkml:trace>
  <inkml:trace contextRef="#ctx0" brushRef="#br0" timeOffset="176839.704">5998 6500 34 0,'-16'-16'17'0,"11"-31"-13"16,5 35 29-16,-8 0-29 15,0 7 0-15,-3-2 3 16,1 7 1-16,-11 7-10 16,5 5 1-16,0 5 6 15,-3 2 0-15,4 4-2 16,4 5 0-16,0 5-2 15,6-5 1-15,2 3-1 16,3 2 0-16,6-3-1 16,7-1 0-16,-2-1 0 0,2-7 1 15,0-4-1-15,3-6 0 16,-5-4 0-16,2-7 0 16,3-9 0-16,-3-5 1 15,0-5-1-15,-2 3 0 16,2-13 0-16,-3-1 0 15,1-1 0-15,-3 1 0 16,0 1-2-16,-5 6 1 16,2 2-6-16,-2 4 0 0,7 6-8 15,1 6 1-15,2 2-2 16,-10 1 0-16</inkml:trace>
  <inkml:trace contextRef="#ctx0" brushRef="#br0" timeOffset="177081.211">6191 6726 39 0,'-13'5'19'0,"10"-1"-19"16,3-4 37-16,0 0-37 0,3 3 0 16,0-1-6-16,2-2 1 15,-2 0-4-15,7 0 0 16</inkml:trace>
  <inkml:trace contextRef="#ctx0" brushRef="#br0" timeOffset="177469.646">6445 6387 51 0,'-16'5'25'0,"-10"19"-24"0,26-17 42 0,-8 4-42 15,8 3 0-15,-5 3 1 16,5 4 0-16,5 0-3 15,-2 3 1-15,5-3 1 16,0 0 1-16,5-4-2 16,3-3 1-16,-1-3-1 15,4-1 0-15,-6-5 0 16,3-3 0-16,0-4 0 16,0-8 0-16,-6-2 0 15,1-2 1-15,-3-2-1 16,-3-1 0-16,-2-1 0 15,0-1 1-15,-6 0-1 16,3-2 0-16,0 2-3 16,0 5 1-16,3 4-8 15,-1 1 1-15,9 4-7 16,2 5 0-16,0-4-1 0,0 4 1 16</inkml:trace>
  <inkml:trace contextRef="#ctx0" brushRef="#br0" timeOffset="177860.101">6779 6364 60 0,'-40'9'30'0,"21"-4"-46"0,17-5 68 0,2 9-52 16,0 3 1-16,2 5-1 15,1-1 1-15,5 3-1 16,-5 2 0-16,5 0 0 16,2 0 1-16,1-2-1 15,2-2 1-15,0-8-1 16,6-2 1-16,-3-5-1 16,5-6 0-16,-3-3 0 15,1-3 0-15,-3-1 0 16,-6-6 0-16,-2-2 0 15,0-2 1-15,-5-2-1 16,-1 11 0-16,-2 0 0 16,0 0 0-16,0 3-2 15,0 2 0-15,0 4-9 0,6-1 0 16,7-1-5-16,-5 7 0 16,0 1 0-16,-3-1 0 15</inkml:trace>
  <inkml:trace contextRef="#ctx0" brushRef="#br0" timeOffset="178280.293">7183 6307 48 0,'-15'-4'24'0,"-12"11"-27"16,22-3 54-16,-3 3-50 16,0 5 0-16,0-2 1 15,3-1 0-15,-1 8-3 16,4 4 1-16,2 0 1 16,2 0 1-16,1-2-1 15,5 0 0-15,-3 2-1 16,6-7 1-16,2-5-1 15,3-2 1-15,-5-4-1 16,2-6 0-16,0-1 0 16,-2-3 1-16,2-5-1 15,-3-2 0-15,4-5 0 16,-4 0 0-16,-2 5 0 0,0 5 0 16,0-1-2-16,0 1 1 15,0-1-6-15,0 3 0 16,0 0-8-16,5 0 0 15,0 0-2-15,-5 0 1 16</inkml:trace>
  <inkml:trace contextRef="#ctx0" brushRef="#br0" timeOffset="179060.671">7567 6380 42 0,'-5'3'21'0,"15"-10"-21"15,-4 0 41 1,2-3-40-16,0-4 0 0,2-5 0 16,1-2 0-16,2 2-1 15,3-2 0-15,-3 0 2 16,3 0 0-16,-3 4 0 15,-2 5 1-15,-3 3-1 16,-3 7 1-16,-2 4 0 16,-1 7 0-16,1 1 0 15,0 2 0-15,-1 4-1 16,1 5 1-16,-1 3-2 16,1-1 1-16,0-6-1 0,2 2 0 15,-5 4-2-15,3-2 1 16,-3 0-6-16,0-2 1 15,-3-5-7-15,0-2 0 16,3 2-5-16,-5 3 0 16,0-8 0-16,-3-4 0 15</inkml:trace>
  <inkml:trace contextRef="#ctx0" brushRef="#br0" timeOffset="179227.065">7646 6503 47 0,'6'-5'23'0,"26"-5"-30"0,-22 8 52 0,3-3-44 15,3 1 0-15,0-3 1 16,3 0 0-16,-6 0-3 16,3-1 1-16,0 1 0 15,2-2 0-15,1 2-7 16,-1 0 1-16,3 7-8 16,0-2 0-16</inkml:trace>
  <inkml:trace contextRef="#ctx0" brushRef="#br0" timeOffset="180519.69">8012 6237 43 0,'10'-3'21'0,"-2"6"-13"16,-3-1 33-16,1 5-39 15,2 7 0-15,8 0 1 16,2 3 1-16,6 2-5 16,2 0 0-16,-5-10 3 15,-2 0 0-15,2 8-1 16,-5-1 0-16,0 1-2 16,-6-6 1-16,1 1-8 15,0-5 0-15,-1-2-7 0,1-7 1 16,-1-3-2-16,-2-7 0 15</inkml:trace>
  <inkml:trace contextRef="#ctx0" brushRef="#br0" timeOffset="180713.998">8252 6260 41 0,'-18'5'20'0,"13"12"-18"0,-1-13 42 15,1 3-42-15,-3 3 1 16,0 1-1-16,0 4 1 15,0 1-4-15,0-2 0 0,-2-9 2 16,2 0 0 0,0 11-9-1,3-2 0-15,7 0-7 16,3-4 1-16</inkml:trace>
  <inkml:trace contextRef="#ctx0" brushRef="#br0" timeOffset="181058.015">8356 6006 38 0,'15'-23'19'0,"12"4"-17"15,-19 21 27-15,2-4-28 16,1 4 1-16,0 1 2 0,-1-6 0 15,-2 3-5-15,-3 3 1 16,1 4 3-16,-4 0 0 16,-2 5-1-16,-2-1 0 15,-1 3-1-15,0 3 0 16,3-1-1-16,-2-2 1 16,2 3-1-16,-3-1 1 15,3-1-1-15,3 1 0 16,-1-4 0-16,6-5 0 15,6-5-2-15,4-2 0 16,3-5-7-16,6-2 1 0,2 0-6 16,-3-2 0-16</inkml:trace>
  <inkml:trace contextRef="#ctx0" brushRef="#br0" timeOffset="188534.827">8242 6695 24 0,'0'0'12'0,"55"-25"-9"16,-31 13 13-16,11-2-16 16,17-3 1-16,4-2-1 15,8-4 1-15,7-1 0 16,0 1 1-16,3 2-1 15,-5 2 1-15,-11 5-9 16,-2 2 1-16</inkml:trace>
  <inkml:trace contextRef="#ctx0" brushRef="#br0" timeOffset="212528.649">2521 8556 26 0,'0'2'13'0,"6"-2"-4"0,-6 0 14 15,0 2-19-15,2 1 0 16,4 2 3-16,-6 2 0 16,5 2-8-16,-5 3 0 15,0-1 6-15,0 6 1 16,0 2-3-16,0 0 0 0,0-10-1 16,8 3 0-16,-8 2-5 15,0-2 0-15,3 2-6 16,-3-3 0-16,5-3-5 15,3-1 0-15</inkml:trace>
  <inkml:trace contextRef="#ctx0" brushRef="#br0" timeOffset="212843.607">2466 8737 29 0,'3'5'14'0,"-6"2"-7"15,3-5 20-15,3 5-26 16,2 0 1-16,-2 2 1 0,2 1 1 16,3-1-4-16,-6 1 0 15,4-1 3-15,-1-2 0 16,3 0 0-16,0-2 0 15,0-3-1-15,0-4 0 16,-3-5-1-16,6-3 1 16,2-4-3-16,-5 0 0 15,0-2-5-15,5 6 0 16,-5 1-8-16,8-3 1 16</inkml:trace>
  <inkml:trace contextRef="#ctx1" brushRef="#br0">10708 7302 0,'0'0'16,"0"0"-1,0 0 1</inkml:trace>
  <inkml:trace contextRef="#ctx1" brushRef="#br1" timeOffset="9492.965">8631 13198 0,'0'0'15,"0"0"1,0 0 0</inkml:trace>
  <inkml:trace contextRef="#ctx0" brushRef="#br1" timeOffset="-204419.863">7837 6119 36 0,'-5'-7'18'0,"2"0"-11"0,0 0 19 0,-5 2-24 16,-5-2 1-16,0 0 3 16,-6 0 0-16,-2 0-7 15,-5 0 1-15,-9 0 4 16,-10-2 0-16,-2 4-1 16,-9 3 0-16,-10 2-2 15,-11-3 0-15,-2 8-1 16,5-3 1-16,-3 3-1 15,-5-3 1-15,-2 3-1 16,-1 0 1-16,5 4-1 16,-9 1 0-16,-4 1 0 15,-2 8 0-15,10 0 0 16,-5 7 0-16,0-7 0 0,5 2 0 16,6 2-1-16,5 3 1 15,10 2 0-15,14-4 1 16,0 4-2-16,8 5 1 15,2 2 0-15,3 3 0 16,8 7 0-16,0-1 1 16,10 1-1-16,11 2 0 15,8-5 1-15,11 5 0 16,2 0-1-16,3-2 1 16,5-3-1-16,8 3 0 0,11-2 0 15,10-6 0-15,14-2 0 16,-6-2 0-16,11-4 0 15,10-1 1-15,11-5-1 16,-3 1 0-16,3-5 0 16,5-1 0-16,9-6 0 15,-6-5 1-15,-1 0-1 16,4-2 1-16,5-5-1 16,-11-5 0-16,-8-4 0 15,1-5 1-15,-6-7-1 16,-8 4 1-16,-5-4-1 15,-9-5 1-15,-4 0-1 16,-14-4 1-16,-5-3-1 16,-2-7 0-16,-3 0 0 15,-1-3 1-15,1-1-1 16,-6 4 0-16,-2-5 0 0,-5-2 1 16,-6-2-1-16,-5-5 1 15,-5 4-1-15,-6-2 1 16,-2-4-1-16,-3 11 1 15,-3 1-1-15,-2 1 0 16,0 6-4-16,-8 4 0 16,2 5-8-16,1 2 1 15,-6 9-5-15,3 3 0 16</inkml:trace>
  <inkml:trace contextRef="#ctx0" brushRef="#br1" timeOffset="-201822.696">2540 8988 29 0,'-11'-16'14'0,"17"11"-2"0,-1-2 14 0,-5 3-25 16,8-8 0-16,0 0 1 15,-5 5 0-15,4-5-3 16,1-4 1-16,-2-1 0 15,-1 1 1-15,3 2 0 16,-8 2 1-16,3 5 1 16,-3 7 0-16,5 2 0 15,-5 5 1-15,0 5 0 16,3-3 0-16,2-1-2 16,3 6 1-16,-3 4-2 15,3 4 1-15,-5-1-2 16,2 0 0-16,-5 0-4 15,3 3 0-15,2-3-6 0,-5-2 0 16,8-1-5-16,-8-1 0 16</inkml:trace>
  <inkml:trace contextRef="#ctx0" brushRef="#br1" timeOffset="-201402.543">2691 8727 42 0,'-16'3'21'0,"3"-24"-22"0,7 25 38 0,-2-1-35 15,-2-3 0-15,-3 9 1 16,-3 10 1-16,0 9-5 15,3 3 0-15,5-5 3 16,0 4 0-16,3 8-1 16,2 4 0-16,3 0-1 15,3-6 1-15,4-1-1 16,7-2 0-16,-1-3 0 16,3-6 0-16,5-3-1 15,-5-7 1-15,-6-7-1 16,4-7 1-16,-1-7 0 15,3 5 0-15,-3-19 0 16,-5-5 0-16,-5-9 0 0,-6-5 0 16,-2 4-3-16,2-4 1 15,-8-2-7-15,9 2 1 16,-6 5-6-16,0 9 0 16</inkml:trace>
  <inkml:trace contextRef="#ctx0" brushRef="#br1" timeOffset="-190787.353">2855 9435 22 0,'24'-30'11'0,"-3"-34"-10"0,-5 53 12 0,5-4-13 16,8-1 0-16,3-3 0 15,5-2 1-15,8 0-2 16,0 2 1-16,-6 0 0 16,-2-2 1-16,1 2-2 15,-4 0 0-15,-5 8-5 16,-5 4 1-16</inkml:trace>
  <inkml:trace contextRef="#ctx0" brushRef="#br0" timeOffset="-169079.076">7501 8222 25 0,'-8'-7'12'0,"16"14"-8"16,0-10 13-16,2 3-13 16,6 0 0-16,3-2 1 15,7 2 0-15,6-5-6 0,2 1 0 16,4-1 5-16,-7-2 0 15,4 0-2-15,4-5 0 16,6-2 0-16,0-5 0 16,3 3-1-16,2-1 0 15,-5 3 0-15,-2 2 0 16,-9 3 1-16,-5 4 0 16,-5 1 0-16,-8-1 1 15,-3 3-1-15,0 2 0 16,-2-5-3-16,-3 5 0 0,0-3-6 15,-3 1 1-15,0 2-8 16,8 5 0-16</inkml:trace>
  <inkml:trace contextRef="#ctx0" brushRef="#br0" timeOffset="-135330.512">12459 10458 24 0,'-13'-7'12'0,"32"19"-12"0,-6-12 13 0,5 0-12 16,9 0 1-16,7 2 1 16,11 3 1-16,0-2-5 15,16-1 0-15,8 3 4 16,7 2 0-16,1 0-1 16,8-3 0-16,13 3 0 15,5-2 0-15,-3 0 0 16,9 0 0-16,7-1-1 15,-4 1 0-15,7 0 0 16,8-3 0-16,-6 3-1 16,6-3 1-16,8 0-1 15,-2-2 1-15,9 0-1 16,7 3 1-16,-7-6-1 16,15 1 1-16,-4 2-1 15,-5-5 0-15,3 1 0 0,-6 1 0 16,1-4 0-16,-6 0 1 15,3 2-1-15,-13 1 1 16,-3-1-1-16,-11 0 1 16,1 3-1-16,-17 0 1 15,1-3-1-15,-3 3 1 16,-11 2 0-16,-8 0 0 16,-7 0 0-16,-11-3 0 15,-11 1 1-15,-5 2 0 16,-13 0-4-16,-11 2 1 0,-8 3-8 15,-5 9 1-15,-16 0-4 16,-8-2 1-16</inkml:trace>
  <inkml:trace contextRef="#ctx0" brushRef="#br0" timeOffset="-126276.57">15139 10171 36 0,'3'-4'18'0,"21"-1"-11"15,-16 3 19-15,8-1-24 16,-6-4 0-16,6 7 2 16,8-4 0-16,8 1-5 15,2-1 1-15,6-1 3 16,-6 0 1-16,1 0-2 15,-1 1 1-15,-2-1-1 16,-3 0 0-16,-3 1-2 16,-2 1 1-16,-3 1-3 15,-5 2 0-15,-3 0-10 0,3 0 0 16,5 0-3-16,-7 9 1 16</inkml:trace>
  <inkml:trace contextRef="#ctx0" brushRef="#br0" timeOffset="-124129.117">15245 8909 36 0,'3'4'18'0,"-8"8"-14"0,7-7 18 16,-2 6-21-16,0 4 0 16,0 6 1-16,0 5 1 15,0 7-4-15,0-3 1 0,0 5 2 16,-2 1 0-16,2-1-1 15,-3-4 0-15,3-3 0 16,3-12 0-16,-3-4-1 16,0 7 1-16,0-17-1 15,0 8 1-15,0-6-1 16,0-4 1-16,2-9-1 16,1-3 0-16,5-4 0 15,0-1 0-15,2 1 0 16,1 2 0-16,2 4-1 15,0 1 1-15,1 2-1 16,2 4 1-16,-6 6-1 16,1 1 1-16,-3 3 0 15,-3 5 0-15,-2 2 0 16,-3 3 1-16,-3-1-1 16,0 1 0-16,-2-3 0 0,-3-12 1 15,0 3 0-15,0-3 0 16,0 1 0-16,-2-1 0 15,4 0-3-15,1-4 1 16,2 9-4-16,3-5 0 16,3-6-3-16,2-6 0 15,6-4-3-15,0-2 1 16,-1-6 0-16,3 4 1 16,3-1 4-16,-3 5 0 15,1 2 5-15,-1 5 1 0,-5 2 3 16,0 1 1-16,-3 6 3 15,-2 5 1 1,-3 5-1-16,0 2 1 0,-3 2-3 16,0 1 0-16,1-1-2 15,-1-2 1-15,1 0-4 16,-1-2 1-16,3-5-6 16,0-2 0-16,3-3-7 15,-1-6 1-15</inkml:trace>
  <inkml:trace contextRef="#ctx0" brushRef="#br0" timeOffset="-124008.159">15444 9059 18 0,'-6'-9'9'0,"14"-1"-7"16,-2 8 4-16,-1 0-15 15,0 2 1-15</inkml:trace>
  <inkml:trace contextRef="#ctx0" brushRef="#br0" timeOffset="-123574.119">15647 9040 36 0,'-13'10'18'0,"-16"32"-23"0,21-30 36 0,-2-1-30 15,-1 1 0-15,3 5 0 16,0 2 0-16,3-3-2 16,2-2 0-16,3 0 1 15,6-4 1-15,1-6-1 16,1-4 0-16,3-7-2 16,2-2 1-16,0-1-1 15,-5-8 1-15,0-4-1 16,0 1 0-16,-2 0 0 15,-1 5 0-15,-3 2 2 16,1 2 1-16,-3 5 1 16,0 2 0-16,0 5 0 15,3 2 1-15,-1 8-1 16,-2-1 1-16,0 5-1 16,0-2 0-16,0 0-1 15,0 2 0-15,3-2-1 16,0-1 1-16,2 1-3 0,0-5 0 15,3-4-8-15,5-3 1 16,6 0-2-16,-1-5 0 16</inkml:trace>
  <inkml:trace contextRef="#ctx0" brushRef="#br0" timeOffset="-123258.764">15854 8963 28 0,'-11'-3'14'0,"6"13"-14"0,2-6 25 0,1 1-24 16,-1 7 0-16,0 2 1 16,1 0 0-16,-1 0-3 15,3 0 1-15,3 0 2 16,-1-2 0-16,4 0-1 16,2 2 0-16,0-2 0 15,-1-3 1-15,1-4 0 16,0 0 0-16,-2 2 2 15,-4 0 0-15,-2 0 0 16,-2 7 1-16,-4-2-1 16,-4-1 1-16,-3 4-1 15,-3-4 0-15,0-1-8 16,3-6 0-16,5-6-10 16,5 0 1-16,3-5-2 15,0-12 0-15</inkml:trace>
  <inkml:trace contextRef="#ctx0" brushRef="#br0" timeOffset="-121337.174">17761 10258 31 0,'11'12'15'0,"31"5"-6"16,-26-13 15-16,11 3-23 16,18 5 1-16,5 2 1 15,8 3 0-15,14-3-4 16,7-2 1-16,6 2 2 15,7-5 1-15,9 3-2 16,10 0 1-16,-8-5-1 0,14-5 1 16,4-2-1-16,-7-2 1 15,8-3-2-15,-3-2 1 16,5-5 0-16,-10-7 0 31,34-39 0-31,-21-6 0 16,-24 1 0-16,-21-3 0 15,-16-5 0-15,-15-11 0 16,-12-3 0-16,-12 8 1 16,-9 1-1-16,-18 1 0 15,-21-7 0-15,-13 7 1 0,-19-3-1 16,-5 12 0-16,-19 0 0 16,-21 5 0-16,-2 14-1 15,-20 2 1-15,-17 17-2 16,-3 12 1-16,-9 9 0 15,1 16 0-15,-2 0 0 16,-1 17 0-16,13 17 0 16,38-15 0-16,-25 49-1 15,33-20 1-15,-20 46 0 16,23 6 0-16,14-4-1 16,17 1 1-16,26-2-1 15,30-5 0-15,26-1-6 16,29-11 1-16,21-7-8 15,29-7 0-15,19-5-1 16,-1-2 1-16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34:47.86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6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3T01:35:52.340"/>
    </inkml:context>
    <inkml:brush xml:id="br1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17269 4579 27 0,'-8'-7'13'0,"14"14"-14"0,2-10 13 0,0 3-12 16,0 0 0-16,2 0 0 16,9 0 0-16,10 0 0 15,10 0 1-15,9 0 0 16,13 3 0-16,-3-6 0 16,14 1 0-16,4 2 1 15,12-2 1-15,-4-1-1 16,12 1 1-16,1 4-1 15,9 1 0-15,-8-1 0 16,8-2 1-16,0-2-2 16,2 2 0-16,-5-3-1 15,11 3 1-15,-3 0-1 16,-7 0 1-16,-4 0-1 16,-2-2 1-16,-8 4-1 15,-3-2 0-15,-2 0 0 16,-16 0 1-16,-3 0 0 15,-5-2 0-15,-6 2 0 0,-4 0 0 16,-6 2 0-16,-3-2 1 16,-10 3-1-1,-3-3 1-15,-5 2-1 0,-6-2 0 16,-2 2-1-16,-3-2 1 16,0 0-1-16,-2 0 1 15,-3 0-3-15,-3 0 1 16,0 3-9-16,-7 6 0 15,-11-2-2-15,-6-16 1 16</inkml:trace>
  <inkml:trace contextRef="#ctx0" brushRef="#br0" timeOffset="1909.335">17672 3363 49 0,'15'5'24'0,"7"-3"-15"0,-17 0 24 16,8 3-33-16,8 2 1 15,3 0 0-15,5 2 0 16,0 1-1-16,-2-1 0 15,-3 1-1-15,-3-1 0 16,-5 1-7-16,-3-3 1 16,-3-7-8-16,4-5 1 15</inkml:trace>
  <inkml:trace contextRef="#ctx0" brushRef="#br0" timeOffset="2103.16">17928 3226 42 0,'-21'22'21'0,"-3"15"-13"16,16-30 33-16,-5 7-39 16,-3 8 0-16,0 6 0 15,-2-9 1-15,2 6-5 16,3 4 1-16,2-1-2 16,0 3 0-16,6-13-11 15,3 6 1-15,4-3-2 16,-10 0 1-16</inkml:trace>
  <inkml:trace contextRef="#ctx0" brushRef="#br0" timeOffset="3048.089">19420 3212 52 0,'-13'7'26'0,"0"24"-31"0,10-17 53 15,1-5-47-15,-1 6 1 0,3 1-1 16,3 3 1-16,2-3-3 15,3 5 1-15,2-11 1 16,4-1 0-16,2-6-1 16,2-10 1-16,6-5-2 15,-3-2 1-15,0-12-1 16,0 0 1-16,3-2-2 16,-3 4 1-16,-5 5-1 15,0-2 1-15,-5 10 0 16,-3-1 1-16,-3 9-1 15,-2 10 1-15,-6 3 0 16,0 13 1-16,1-1 0 16,-1 6 0-16,0 2 0 15,1 6 0-15,-4-1 0 16,1-16 1-16,0 7 1 0,-3-8 0 16,-3 6 0-16,-2-1 1 15,0-1-1-15,-3-11 0 16,3-4-1-16,0-4 0 31,10-15-8-31,11-4 0 16,8-10-8-16,10-5 0 15,11-7-5-15,13-9 0 16</inkml:trace>
  <inkml:trace contextRef="#ctx0" brushRef="#br0" timeOffset="14247.747">19881 6432 28 0,'29'-16'14'0,"50"8"-15"16,-42 4 15-16,6-3-13 15,18 2 1-15,15-2 2 0,17 0 0 16,13 2-5-16,10 1 1 16,8-1 3-16,9-2 0 15,10 0-1-15,-6-3 0 16,9 1-1-16,10 4 1 15,-13 0-1-15,5 3 0 16,3 2 0-16,2 2 0 16,1 3 0-16,-17 0 1 15,-10 2-1-15,-5-2 0 16,-19-1 0-16,-18 1 0 16,-14 0-1-16,-13-3 1 0,-10 3-1 15,-11-5 1-15,-10 2-5 16,-9-2 0-16,-7 5-7 15,-17-5 1-15</inkml:trace>
  <inkml:trace contextRef="#ctx0" brushRef="#br0" timeOffset="27010.206">11769 7044 16 0,'16'-17'8'0,"52"8"-5"16,-46 6 9-16,1-4-11 16,6 0 0-16,6 2 0 15,-1 1 1-15,1 1-2 16,2 1 0-16,5 0-1 15,3 2 1-15,3-5-5 16,-1-2 0-16</inkml:trace>
  <inkml:trace contextRef="#ctx0" brushRef="#br0" timeOffset="43614.058">11083 1714 44 0,'0'0'22'0,"11"7"-8"15,-6-7 23-15,1 7-34 16,-1 5 0-16,3-3 2 15,2 3 0-15,9-2-6 16,2 13 1-16,8-6 4 16,-2 1 0-16,-1 1-2 15,-2 0 0-15,0 2-1 16,-3-7 1-16,0 0-4 0,-2 1 1 16,-6-4-7-16,-3-4 1 15,1 5-9-15,0-5 0 16,-1-4-2-16,-5 4 0 15</inkml:trace>
  <inkml:trace contextRef="#ctx0" brushRef="#br0" timeOffset="43900.273">11356 1688 43 0,'-11'0'21'0,"-10"12"-18"16,16-5 41-16,-6 3-42 15,-2 6 1-15,-3-9 2 16,0 7 0-16,0 5-6 16,1 9 0-16,1-2 4 15,-2-5 0-15,1 5-2 16,1-2 0-16,6-1-4 15,0-2 1-15,3 1-9 16,0-4 1-16,5-6-7 16,5 2 1-16</inkml:trace>
  <inkml:trace contextRef="#ctx0" brushRef="#br0" timeOffset="45867.925">11745 1775 47 0,'-3'0'23'0,"9"-2"-16"16,-1 2 39-16,0-2-44 16,6-1 0-16,5 1 1 15,2-3 0-15,3 1-4 16,3 1 0-16,-3-4 2 16,-5 0 1-16,0 0-4 15,-3 2 0-15,0 3-8 16,-2 0 1-16,2 4-8 15,0 0 0-15</inkml:trace>
  <inkml:trace contextRef="#ctx0" brushRef="#br0" timeOffset="46063.189">11816 1888 46 0,'19'7'23'0,"18"-14"-22"0,-24 7 37 15,0-7-37-15,1 2 0 16,-1 3 0-16,3-5 0 16,5 2-5-16,-3 1 1 0,1-1-7 15,2 0 0-15,0 5-4 16,-2 0 0-16</inkml:trace>
  <inkml:trace contextRef="#ctx0" brushRef="#br0" timeOffset="60489.631">12647 1500 37 0,'-13'-47'18'16,"2"26"-3"-16,14 28 19 0,-3-7-31 15,-3 9 1-15,9 8 1 16,-4 6 0-16,1 3-7 16,2 7 1-16,0 0 4 15,1 7 1-15,2-7-3 16,-6-2 1-16,12 2-1 16,-12-3 0-16,11 3-4 15,-13-5 1-15,8-7-7 16,-13-2 0-16,18 2-7 0,-7-14 1 15,-1-2-1-15,-2-5 0 16</inkml:trace>
  <inkml:trace contextRef="#ctx0" brushRef="#br0" timeOffset="60863.408">12822 1392 40 0,'0'0'20'0,"-14"21"-13"0,12-9 21 0,-1-5-24 16,1 14 0-16,-4-2 2 16,-2 16 1-16,3-2-9 15,2 2 0-15,1 3 6 16,-1-3 0-16,3-9-3 16,3 10 1-16,5 3-2 15,0-1 1-15,2-14-1 16,6 2 0-16,0-3 0 15,2-2 0-15,1-7-1 16,-3-11 1-16,2-6 0 16,1-4 1-16,-1-19-1 15,-2 5 0-15,0-7 0 16,-3-12 1-16,3 2-1 16,-16-4 1-16,3 11-1 15,-6-1 0-15,-2-1-2 16,-3 9 1-16,0 1-4 0,0-1 0 15,0-7-7-15,0 22 1 16,3-10-5-16</inkml:trace>
  <inkml:trace contextRef="#ctx0" brushRef="#br0" timeOffset="61525.023">13330 1789 68 0,'0'0'34'0,"0"-2"-34"0,0 2 35 15,0 2-35-15,0-2 0 16,2-2-1-16,-2-5 1 16,6-12 0-16,-1 7 0 15,0-11 0-15,1 7 0 0,4-6-1 16,-2 4 1-16,3 1 0 15,-3 5 0-15,2 8-1 16,-2 1 1-16,16 6-1 16,-3 1 1-16,-5 1 0 15,-3-5 0-15,-2 7 0 16,-3 0 1-16,0 7-1 16,-3-4 0-16,0 8 0 15,1 1 1-15,-4 0-1 16,-2-5 1-16,5-7-3 15,1 0 1-15,2 5-6 16,-3-5 1-16,3-7-8 16,-3 0 0-16,11-5-3 15,-3-2 0-15</inkml:trace>
  <inkml:trace contextRef="#ctx0" brushRef="#br0" timeOffset="62275.081">13261 1608 31 0,'5'-7'15'0,"1"5"-3"0,-6 2 16 0,2 7-24 16,1-5 1-16,2 12 2 16,-2-2 1-16,2 7-9 15,-2-2 0-15,-1 8 6 16,1-3 1-16,0 3-3 16,-1-6 0-16,-2 9-1 15,0-9 0-15,6 7-1 16,-4-5 0-16,1-2-3 15,-1-9 1-15,4-3-7 16,-1 0 1-16,0-7-8 16,1 0 1-16,4-7-3 15,-2 0 1-15</inkml:trace>
  <inkml:trace contextRef="#ctx0" brushRef="#br0" timeOffset="63222.118">13653 1630 41 0,'0'0'20'0,"23"-3"-17"16,-17 3 21-16,4-7-22 15,-2 14 0-15,3-7 2 16,-3 7 1-16,-3-2-6 15,0 9 1-15,1 3 3 16,-1-1 1-16,3-2-2 16,-3 3 1-16,0-1-2 0,1-2 0 15,-1 0 0-15,3-4 0 16,-3 8-5-16,0-6 1 16,3 0-5-16,0-5 0 15,0-5-7-15,11 5 1 16</inkml:trace>
  <inkml:trace contextRef="#ctx0" brushRef="#br0" timeOffset="63990.206">13663 1653 43 0,'0'0'21'0,"13"-5"-19"0,-7 3 22 16,4-3-24-16,1 3 0 16,-1 2 1-16,1 7 0 15,0-12-4-15,-1 10 0 16,-2-5-7-16,3 7 1 15,-3 7-2-15,13-4 0 16</inkml:trace>
  <inkml:trace contextRef="#ctx1" brushRef="#br0">18029 8130 0,'0'0'0,"0"0"15,0 0-15,0 0 0,0 0 16,0 0-16,0 0 16,0 0-16,0 0 15,0 0-15,0 0 16,0 0-16,0 0 15,0 0-15,16-12 16,5-2-16,24-19 16,-8 5-16,69-57 15,-38 27-15,30-39 16,-53 45-16,3-20 16,-16 22-16,-6-2 15,-5 5-15,3-33 16,-16 38-16,-8 42 15,0 0-15,0 0 16</inkml:trace>
  <inkml:trace contextRef="#ctx1" brushRef="#br0" timeOffset="210.287">18471 7159 0,'0'0'16,"0"0"-16,0 0 16,-11 16-16,0 3 15,-18 19-15,-5-3 16,-51 33-16,40-40 15,-2 3-15,12-8 16,-2 1-16,5-1 16,-13 3-16,11-7 15,-37 26-15,26-17 16,-3-2-16,19-10 0,29-16 16,0 0-16,0 0 15</inkml:trace>
  <inkml:trace contextRef="#ctx0" brushRef="#br0" timeOffset="69541.904">2347 8615 40 0,'-5'-10'20'0,"-85"20"-20"16,53 11 21-16,-16 30-22 15,-32 20 1-15,-10 9 0 16,5 2 1-16,8-4-1 15,24-12 0-15,28-22 1 16,30-15 1-16,37-22-1 16,35-14 1-16,26-22-1 15,24-15 0-15,10-20 0 0,-5 3 1 16,-16 9-1-16,-18 15 0 16,-22 9-1-16,-34 20 1 15,-26 18 1-15,-33 23 0 16,-25 26-1-16,-35 11 1 15,-16 12 0-15,16 3 0 16,29-12 0-16,24-14 1 16,32-24-1-16,41-14 0 15,36-37 0-15,31-15 0 16,35-30-1-16,23 9 0 0,-13 10-1 16,-21-17 1-16,-35 29-1 15,-28-1 0-15,-40 19-1 16,-27 17 1-16,-34 21 0 15,-32 4 0-15,-18 27 0 16,-14 18 0-16,3 0 0 16,19-9 1-16,31-19-1 15,32-7 1-15,19-19-6 16,39 3 1-16,42-17-10 16</inkml:trace>
  <inkml:trace contextRef="#ctx1" brushRef="#br0" timeOffset="5685.189">15523 4311 0,'0'0'0,"0"0"15,0 0-15,0 0 16</inkml:trace>
  <inkml:trace contextRef="#ctx0" brushRef="#br0" timeOffset="70685.598">13637 1653 59 0,'0'0'29'0,"26"0"-28"0,-21-5 29 0,3 5-30 16,-2-2 0-16,-1 9 1 15,-2-7 0-15,-1 2-3 16,3-2 0-16,-5 0-7 16,6 5 0-16,4 5-6 15</inkml:trace>
  <inkml:trace contextRef="#ctx0" brushRef="#br0" timeOffset="72033.857">13944 1486 47 0,'13'-33'23'0,"13"21"-14"0,-20 5 23 0,1 0-31 15,-1 5 1-15,2-7 0 16,-3 11 1-16,0-12-4 15,-2 18 1-15,-3-11 2 16,0 15 0-16,0 2-1 16,-3 0 0-16,1 5-1 15,2 2 1-15,-3-4-1 16,3 8 1-16,-5-10-1 16,-1 8 1-16,4-9 0 15,2-2 1-15,2-3 0 0,-2 3 0 16,0-5-1-16,3-7 1 15,2-5-2-15,6 5 1 16,2-7-5-16,6 0 1 16,4 5-7-16,-1-14 0 15,1 16-6-15,-7 4 1 16</inkml:trace>
  <inkml:trace contextRef="#ctx0" brushRef="#br0" timeOffset="77142.085">13613 1653 31 0,'-3'0'15'0,"1"2"-4"0,2-4 16 16,0 2-26-16,-3 2 1 15,0 3 3-15,-2 2 1 16,-3 0-7-16,0 0 1 16,-3 5 3-16,1-5 0 0,-1 3-1 15,1 1 1-15,-1-4-3 16,-2 5 0-16,2-5-6 15,3 0 0-15,3 0-8 16,5-7 1-16</inkml:trace>
  <inkml:trace contextRef="#ctx0" brushRef="#br0" timeOffset="81314.186">14457 1660 39 0,'0'-5'19'0,"8"10"-12"0,-3-5 20 16,3-5-26-16,3 5 1 15,2-2 3-15,5-5 0 16,4 2-6-16,1-2 1 15,4 3 3-15,2-4 0 16,3 1-2-16,-3 5 1 0,-5-3-6 16,-1 3 1-1,-4 2-11 1,-9 7 0-16</inkml:trace>
  <inkml:trace contextRef="#ctx0" brushRef="#br0" timeOffset="81672.068">14491 1782 36 0,'-8'5'18'0,"29"-5"-9"0,-13 2 22 16,6 3-26-16,2-12 0 16,5 7 2-16,5 0 0 15,3 0-9-15,0 0 0 16,3 0 6-16,0 0 0 15,-8-5-4-15,-1 5 1 16,1 0-8-16,3-2 0 16,2-5-8-16,0 2 1 15,-5 1-2-15,-6 6 1 16</inkml:trace>
  <inkml:trace contextRef="#ctx0" brushRef="#br0" timeOffset="85321.022">15658 997 47 0,'0'0'23'0,"-3"9"-12"0,3-4 24 0,3 2-33 16,-3 0 1-16,3 7 2 15,-3 5 0-15,0 2-6 16,0 5 1-16,0 2 4 15,0-2 0-15,0 2-2 16,-3 3 1 0,0-5-7-1,3-5 1-15,0 0-10 16,3-7 0-16,8-2-6 16,2 2 1-16</inkml:trace>
  <inkml:trace contextRef="#ctx0" brushRef="#br0" timeOffset="85740.252">15986 978 36 0,'-18'0'18'0,"-6"-5"-12"0,16 10 27 15,0 0-31-15,0 4 1 16,0 5 2-16,0 5 0 15,0-5-5-15,-2 7 0 16,2 3 4-16,0 4 1 0,2-2-2 16,4-10 1-16,4 8-2 15,4-3 1-15,2 0-2 16,2 0 1-16,1-2-2 16,5 0 1-16,2-12-1 15,3-2 1-15,1-5 0 16,-4-5 1-16,-5-7-1 15,1-2 1-15,-1-7 0 16,0-5 0-16,-2 0-1 16,-3-4 1-16,-3-1-1 15,-3 3 0-15,-2-5-1 16,-2 7 1-16,-1 5-6 16,3 7 1-16,0 0-8 15,0 2 0-15,0 12-5 16,-2 7 0-16,-4 7-2 15,-2 5 1-15</inkml:trace>
  <inkml:trace contextRef="#ctx0" brushRef="#br0" timeOffset="86626.618">15301 1543 40 0,'3'-3'20'0,"12"3"-22"0,-4 0 42 0,5-5-36 15,5 3 1-15,8-3 2 16,11 3 0-16,5-3-9 15,0-2 1-15,8-2 7 16,10-3 0-16,11 0-2 16,3 3 0-16,-14-3-2 15,6-2 1-15,8 7-1 16,0-5 0-16,7 5-2 16,-10 0 1-16,1-5 0 15,1 5 0-15,1 5 0 16,-11-5 0-16,-5 0 0 15,-5 5 1-15,-9-1-2 16,-10-2 1-16,-2 3-1 16,-9 2 1-16,-5 0-1 0,-5 0 1 15,0 0-1-15,-5 0 0 16,-3 2-3-16,-1-4 0 16,-1 2-4-16,-4 0 0 15,-2 0-7-15,0 0 1 16,0 0-6-16,-2 7 1 15,-4-4 1-15,1 6 0 16</inkml:trace>
  <inkml:trace contextRef="#ctx0" brushRef="#br0" timeOffset="87408.997">17732 1004 38 0,'-2'7'19'0,"10"19"-14"16,-3-19 41-16,0 2-44 0,1 8 1 15,-1 11 1-15,0-2 1 16,0 4-6-16,-2 8 1 16,0-5 3-16,-3 0 0 15,0-2-1-15,0 6 0 16,0-4-2-16,-3-7 0 15,3 2-5-15,0-9 0 16,0-10-7-16,0 3 1 16,5-17-5-16,3 3 0 15</inkml:trace>
  <inkml:trace contextRef="#ctx0" brushRef="#br0" timeOffset="87767.276">17968 1145 23 0,'-5'-7'11'0,"-3"7"-4"16,5 0 13-16,0 0-20 15,-2 7 0-15,-3-5 2 16,0 8 1-16,-2-1-3 16,-1 3 0-16,-2 2 2 15,0-7 0-15,-1 5 1 16,1-3 0-16,3 10 0 15,-1-5 1-15,0 5 1 16,3-5 0-16,6 0-1 16,4 0 1-16,6-2-1 15,3-9 0-15,5 6-1 16,2-2 1-16,1 0-2 16,-1 0 0-16,-2-5-1 0,3 3 0 15,5-3-3-15,-3 3 0 16,0-5-6-16,0 0 0 15,0 3-7-15,0-1 0 16,3 5-1-16,0-5 1 16</inkml:trace>
  <inkml:trace contextRef="#ctx0" brushRef="#br0" timeOffset="88488.409">18203 1218 43 0,'8'7'21'0,"6"2"-22"16,-9-4 46-16,0 0-42 16,0 9 0-16,-2 0 2 15,0 3 1-15,-1-1-7 16,4-2 0-16,-4-2 5 15,1 4 0-15,0-4-2 16,-1-3 0-16,1-4 0 16,2-5 0-16,0 0-1 15,1-5 0-15,2-2-1 16,0-7 1-16,0-7-1 0,-1 2 0 16,1 5-1-16,0 0 1 15,3 7-1-15,-3 0 0 16,0 2 0-16,0-2 0 15,0 5 1-15,-3-3 1 16,3 5-2-16,0 5 1 16,0 2 1-16,0 0 0 31,-3 7 0-31,0 0 0 16,1-2-1-16,-4 2 1 0,1-7 0 15,0 5 0-15,-1-12-2 16,-2 0 0-16,5-7 0 15,1 2 1-15,2-7-1 16,0-2 0-16,0 3 0 16,2 1 0-16,1-4 0 15,-1-5 0-15,-2 5 0 16,0 2 0-16,-3 3 0 16,-2 2 1-16,2 2-1 15,1 5 1-15,-1 0 0 16,0 0 0-16,1 7 0 15,-1-2 1-15,0 4-1 16,-2 3 0-16,-1 2 1 16,1 5 0-16,2-5-1 15,1-2 0-15,-1 2-2 16,0-7 1-16,3 2-5 0,0-4 0 16,0-2-7-1,3-3 1-15,2-3-4 0,0 3 0 16,0-5 1-16,-2 3 0 15</inkml:trace>
  <inkml:trace contextRef="#ctx0" brushRef="#br0" timeOffset="88862.992">18791 903 37 0,'5'-26'18'0,"11"5"-20"16,-8 16 42-16,2-2-37 15,1 2 1-15,2 3 2 16,-2 2 1-16,-1 0-8 16,-2 7 0-16,-2 0 5 15,-4 0 1-15,-2 5-3 16,0 4 1-16,-5 3-2 15,-3 0 1-15,0 0-2 16,3-3 0-16,0 3 1 16,2 0 0-16,3-3-1 15,-3-2 1-15,6-2 0 16,2 0 0-16,3-5-1 0,3-5 1 16,-1 3-4-16,3-5 0 15,-2 2-8-15,2 1 0 16,6-3-6-16,5 7 0 15</inkml:trace>
  <inkml:trace contextRef="#ctx0" brushRef="#br0" timeOffset="91763.616">15764 1684 40 0,'-21'9'20'0,"18"5"-6"0,3-7 20 16,0 0-32-16,3 5 0 16,-1 4 1-16,1 10 1 15,2 19-5 1,-2-7 0-16,-3-1 3 16,0-4 1-16,-3-7-2 15,1-5 0-15,2-2-6 16,0-2 0-16,2-6-9 15,6-4 0-15,5-4-2 16,1-6 1-16</inkml:trace>
  <inkml:trace contextRef="#ctx0" brushRef="#br0" timeOffset="92122.168">16002 1740 45 0,'-26'9'22'0,"-1"13"-23"0,22-22 44 16,-3 16-42-16,3-2 1 16,-1 5 0-16,1 2 0 15,5 5-3-15,0-5 1 16,5 0 1-16,3 5 1 16,3 0-1-16,5-5 0 15,-3-2 0-15,3-2 0 16,0-8 0-16,-6-2 0 15,3-9-1-15,-2-5 1 16,2-3-1-16,-2-11 1 16,-1 2-1-16,1-9 1 0,-6 2-1 15,1-7 1-15,-4 7-2 16,1 5 1-16,-3 0-6 16,3 2 1-16,-1 5-9 15,9 2 1-15,2 3-3 16,3 4 0-1</inkml:trace>
  <inkml:trace contextRef="#ctx0" brushRef="#br0" timeOffset="92496.23">16476 1714 54 0,'-11'-4'27'0,"-34"4"-32"16,32 4 55-16,-3-1-50 0,3 8 1 16,-1 1 1-1,1 9 0-15,0 5-3 0,2-2 1 16,4-1 1-16,1 3 1 16,4-2-1-16,2 1 1 31,10 6-1-31,3-3 1 15,3-11-1-15,0-6 1 16,3-6-1-16,2 2 1 0,-5-14-1 16,-3-5 0-16,0-2-1 15,0-5 0-15,-2-2 0 16,-3-7 0-16,0 2-3 16,0 5 1-16,0 5-6 15,-3 1 1-15,3 6-7 16,0-3 0-16,2 5-4 15,4 0 0-15</inkml:trace>
  <inkml:trace contextRef="#ctx0" brushRef="#br0" timeOffset="93127.31">16867 1768 53 0,'-8'-7'26'0,"-21"0"-30"0,21 7 51 0,-5 3-45 16,-3 1 0-16,0-1 1 16,0 6 0-16,0 7-3 15,1 3 0-15,1 0 3 16,1 2 0-16,5 5-1 16,0-5 1-16,6 5-1 15,2-5 1-15,5 5-2 16,3-7 0-16,2 2 0 15,4-7 0-15,4-9-1 16,1-3 0-16,-1-6 1 16,1 1 0-16,-3-8-1 15,0-4 1-15,-1 1-1 0,-4-4 1 16,-3-4-1-16,0 1 1 16,-3-12-4-16,0 7 1 15,1 5-7-15,-4-5 0 16,1 5-9-16,0 2 1 15,-9 5-3-15,1 0 1 16</inkml:trace>
  <inkml:trace contextRef="#ctx0" brushRef="#br0" timeOffset="96535.942">15634 1660 31 0,'-16'7'15'0,"0"5"-7"15,11-5 15-15,0 7-22 16,2 0 1-16,3 12 1 16,6 5 1-16,-1 6-5 15,3 3 1-15,-3 7 2 16,3-7 0-16,0 7 0 0,-3-2 1 15,3-10-3-15,3 5 1 16,10-7-10-16,13 0 0 16,1-5-3-16,12-2 1 15</inkml:trace>
  <inkml:trace contextRef="#ctx0" brushRef="#br0" timeOffset="97002.587">16978 1693 37 0,'6'21'18'0,"9"19"-20"0,-9-30 32 16,2 15-29-16,0 6 0 15,-3-3 0-15,-5 8 1 16,-3 1-2-16,-2-2 0 16,-3 1 2-16,0 1 0 15,0-1-3-15,0-6 0 16,0-6-9-16,8 6 0 15,3-9-2-15,2-2 1 16</inkml:trace>
  <inkml:trace contextRef="#ctx0" brushRef="#br0" timeOffset="98519.043">17145 1554 33 0,'11'-4'16'0,"4"-11"-18"16,-7 13 31-16,3 2-29 15,0 0 1-15,2 0 0 16,-3 0 1-16,1 2-3 15,-6 3 1-15,-2 2 1 16,-3 0 1-16,-5 7-1 16,-3-2 0-16,0 2-1 15,-3-2 1-15,-2 2 0 0,5-4 0 16,3 1-1-16,2 1 1 16,3 2 0-16,3-7 0 15,2 0 0-15,6-2 1 16,4 2-1-16,1-7 1 15,0 0-6-15,-3 0 1 16,1 0-9-16,7 0 1 16</inkml:trace>
  <inkml:trace contextRef="#ctx0" brushRef="#br0" timeOffset="110319.448">12531 1724 33 0,'-3'2'16'0,"3"5"-21"0,0-5 34 16,0 3-28-16,3-5 1 16,-3 2 1-16,2-2 1 15,1 5-5-15,0-5 1 16,-1 0 3-16,1-5 0 15,2 3-1-15,-2 2 1 16,2-5-2-16,-2 3 1 16,-1 2-1-16,-2 0 1 15,0 0-1-15,0 0 0 0,0 0 1 16,0 0 0-16,0 2 0 16,0 3 1-16,0-5-1 15,0 2 0-15,0-2-1 16,0 0 1-16,0 0-1 15,0 0 0-15,3-2-1 16,2-3 1-16,1 3-1 16,-1-7 0-16,-2 6 0 15,-1-4 1-15,-2 3-1 16,0 4 0-16,0 0 0 16,0 0 0-16,0 0 0 15,0 0 1-15,0 0-1 16,3 4 1-16,-3-4-1 15,3 3 1-15,-3 1-1 16,0-4 1-16,0 3-1 16,0-1 1-16,0-2-4 0,0 0 1 15,0 0-8-15,0 0 0 16,2-2-6-16,6-1 0 16</inkml:trace>
  <inkml:trace contextRef="#ctx0" brushRef="#br0" timeOffset="127417.31">10859 642 38 0,'-6'0'19'0,"9"-5"-9"16,0 10 20-16,-1-3-25 16,1 5 0-16,2 7 2 15,0 3 1-15,1 4-11 16,2 0 1-16,0-2 7 16,-1-3 0-16,1 1-3 15,0-1 1-15,0 1-2 16,3-3 1-16,-1 0-1 15,1-7 0-15,2-7 0 16,-2-7 1-16,2 0-2 0,0-7 0 16,-2-10 0-16,-1 1 0 15,1 4 0-15,0-7 0 16,-3 5 0-16,-3 7 0 16,3 7 1-16,0-3 0 15,-3 8 0-15,3 2 1 16,-3 7 0-16,1-2 0 15,-4 4-1-15,1 5 1 16,2 0-1-16,0 5 0 16,3-5 0-16,-2-2 0 15,2 0 0-15,2-5 0 0,1-7 0 16,-1 0 0-16,1-7-1 16,2-5 1-16,-2-2 0 15,-1-5 0-15,1 0 0 16,-3-4 0-16,-3-1-2 15,0-6 1-15,1 4-7 16,-1 12 0-16,3 2-11 16,0 5 1-16,0-7-4 15</inkml:trace>
  <inkml:trace contextRef="#ctx0" brushRef="#br0" timeOffset="127824.31">11573 637 53 0,'0'-2'26'0,"16"-15"-27"0,-8 15 49 0,5-5-48 15,5 0 1-15,4-5 0 16,1-2 0-16,-1 7-3 16,-1-5 1-16,-3 5-6 15,1 0 1-15,-3 12-9 16,-3-5 0-16,0 9-1 16,-5 3 0-16</inkml:trace>
  <inkml:trace contextRef="#ctx0" brushRef="#br0" timeOffset="127990.748">11681 710 47 0,'-5'2'23'0,"21"5"-25"15,-8-9 49-15,0 2-47 16,2-7 0-16,6 2 0 0,3 3 1 16,2-5-5-16,-3 2 0 15,4-2-8-15,-1 0 1 16,3 7-3-16,-1-5 0 15</inkml:trace>
  <inkml:trace contextRef="#ctx0" brushRef="#br0" timeOffset="132386.201">12721 630 31 0,'-10'0'15'0,"18"-7"-7"15,-6 2 16-15,3-4-23 16,3 2 0-16,0-10 0 0,-2 8 1 16,2-5-3-16,0-5 1 15,2-9 1-15,3 4 0 16,3 1-1-16,3-1 1 16,-1-4-1-16,-5 7 0 15,1 7 0-15,-4-3 1 16,-2 10 0-16,-2 5 1 15,-1 4 0-15,-3 10 0 16,-2-5 0-16,0 7 1 16,-2 5 0-16,-1 2 0 0,1 5-1 15,2-14 0-15,0 9 0 16,0-2 0-16,-3 2-2 16,3-2 1-16,0 2-5 15,0 0 1-15,-3-7-5 16,1 0 0-16,-1-2-6 15,0 0 1-15,3 2-1 16,-2 0 1-16</inkml:trace>
  <inkml:trace contextRef="#ctx0" brushRef="#br0" timeOffset="132583.076">12774 722 41 0,'-5'9'20'0,"10"-9"-26"16,0 0 45-16,3-2-37 15,6-3 0-15,1 5 1 16,7-2 1-16,1-3-5 16,4 0 0-16,2 3 3 0,3-5 0 15,-1 7-1-15,1-7 0 16,-5 2-7-16,-1 3 0 16,3-5-8-16,0 9 1 15</inkml:trace>
  <inkml:trace contextRef="#ctx1" brushRef="#br0" timeOffset="80421.379">14483 2474 0,'0'0'16,"0"0"-1,0 0-15</inkml:trace>
  <inkml:trace contextRef="#ctx0" brushRef="#br0" timeOffset="145284.729">11046 261 60 0,'0'0'30'0,"40"0"-28"0,-29-7 30 15,-1 7-32-15,3 2 1 16,1 3-1-16,2 2 1 15,-1 2-3-15,1 8 1 16,3-3-7-16,-1 2 0 16,4 1-7-16,-4 4 0 15</inkml:trace>
  <inkml:trace contextRef="#ctx0" brushRef="#br0" timeOffset="146273.323">10726 555 27 0,'-10'-7'13'0,"12"-5"-2"16,1 5 14-16,5 0-23 16,2-7 1-16,6-3 0 15,8-4 1-15,5 7-4 0,3-7 0 16,-3-3 4 0,0 1 0-16,0-1-1 0,-2 8 1 15,-3-3-1-15,-3 5 0 16,-3 0-1-16,-2 2 0 15,-5 5-1-15,-3 2 1 16,-3 3-1-16,-2 2 0 16,-6 7 0-16,-5 5 0 15,-3-5 0-15,-4 9 0 16,-1 3-1-16,0-7 1 16,0 2-1-16,-3 0 0 0,1 5 0 15,2-5 0 1,0-2 0-16,3 2 0 0,0-5 0 15,-1 3 0-15,1-5 0 16,0 5 0-16,2-5 0 16,1-5 0-16,-1 3-1 15,6-3 1-15,0-2-1 16,2 0 1-16,3 0-1 16,0 0 1-16,0 0-1 15,5-2 1-15,1-5-3 16,2 7 1-16,5-7-6 15,0 0 0-15,6 0-7 16,-4 7 1-16,1 0 0 16,8-5 0-16</inkml:trace>
  <inkml:trace contextRef="#ctx0" brushRef="#br0" timeOffset="146786.052">11165 315 22 0,'-5'2'11'0,"13"3"-6"16,-3-5 20-16,3 2-22 16,8 3 1-16,0 0 1 15,0 9 1-15,2-5-7 16,1 3 1-16,-3-5 5 16,0-2 1-16,-3 9-2 0,0-5 0 15,0 8-1-15,-2-8 0 16,0 10-1-16,-1-7 1 15,1-3-4-15,-1 3 1 16,1-5-7-16,-3-5 1 16,2 5-8-16,1 5 1 15</inkml:trace>
  <inkml:trace contextRef="#ctx1" brushRef="#br1" timeOffset="92695.135">19275 7373 0,'0'0'0,"0"0"16,0 0 0</inkml:trace>
  <inkml:trace contextRef="#ctx0" brushRef="#br1" timeOffset="157700.18">14729 548 38 0,'-5'7'19'0,"29"-19"-3"0,-16 12 20 0,2-5-33 16,4 3 0-16,-1 2 2 15,-3 0 0-15,4 0-6 16,-1 0 0-16,3 0 4 15,5-5 0-15,0 3-2 16,0-5 1-16,0 0-2 16,-5 0 0-16,0 2-6 15,-5 5 1-15,-3 0-7 16,-3 5 1-16,-5-5-6 16,0 2 1-16</inkml:trace>
  <inkml:trace contextRef="#ctx0" brushRef="#br1" timeOffset="158135.22">14626 757 29 0,'-5'0'14'0,"13"14"-1"0,-3-16 19 15,0 2-26-15,6-5 1 16,5 5 2-16,5-5 1 16,3-2-13-16,2 5 1 15,-5-5 8-15,1 0 0 16,1 0-2-16,1 0 0 0,5-3-1 15,0 3 0-15,-2 5-1 16,-1-5 1-16,1 0-2 16,-3 2 1-16,-3 3-1 15,0-3 0-15,-2 5-1 16,-4-5 1-16,-1 5-2 16,-4 0 0-16,-2 0-5 15,-3 0 1-15,-2 5-10 16,0-5 1-16,-1 0-5 15,-2 5 1-15</inkml:trace>
  <inkml:trace contextRef="#ctx0" brushRef="#br1" timeOffset="163209.834">15655 296 29 0,'-2'-14'14'16,"2"2"2"-16,0 12 15 0,0 0-25 15,0 5 0-15,2-3 4 16,-2 10 0-16,0 7-11 16,0 2 0-16,0 0 10 15,0 10 0-15,3-3-3 16,-3-2 0-16,3 7-1 15,-3-3 0-15,2 1-3 16,1 2 0-16,-3-5-1 16,0-7 0-16,0 0-5 15,0-2 1-15,3 0-7 16,-1-12 0-16,4-2-8 16,4-3 1-16,3-4-4 0,3 2 1 15</inkml:trace>
  <inkml:trace contextRef="#ctx0" brushRef="#br1" timeOffset="164094.248">16103 282 39 0,'-3'-5'19'0,"-8"-4"-17"0,9 9 35 0,-1 0-33 15,-2 2 1-15,-3 3 3 16,-3 2 0-16,-2 0-10 16,-3 7 1-16,0 5 7 15,0-5 0-15,-2 5-2 16,5 2 0-16,-1 0-1 15,6 5 0-15,3 0-1 16,5-7 1-16,5 2-2 16,3-2 1-16,6 2-2 15,-1-7 1-15,0 0-1 16,0-2 1-16,1-5-1 16,-7-7 1-16,1 0-1 15,0-14 0-15,3 7 1 16,0-5 0-16,-1-7-1 0,3-7 0 15,-2 5 0-15,-1-7 0 16,1-5 0-16,-3 5 1 16,0 4-1-16,-3 8 0 15,1 2-4-15,-1 2 0 16,0 5-6-16,0 2 1 16,1 5-8-16,4 12 0 15,1 0-3-15,-1-3 1 16</inkml:trace>
  <inkml:trace contextRef="#ctx0" brushRef="#br1" timeOffset="164680.053">16589 409 24 0,'3'0'12'0,"2"-40"-5"0,-2 33 18 16,-3-5-22-16,-3-2 0 15,-2 2 4-15,-3 3 1 16,-2-5-8-16,-4 7 1 16,1 0 7-16,-3 2 0 15,6 0-1-15,-6 10 1 16,-5 2-1-16,-1 5 0 16,-1 9-2-16,1-7 0 15,7 12-1-15,4 0 0 0,3 2-2 16,5 5 0-1,6-7-1-15,5 2 1 0,3 0-1 16,4-2 0-16,-1 0-1 16,-6-7 1-16,0-12-1 15,-1 0 1-15,7-5 0 16,-4-11 0-16,3-5-1 16,1 2 1-16,-1-7-1 15,0-7 1-15,-2 3-1 16,-1-3 0-16,1 7-4 15,-3 5 1-15,-3 0-6 16,3 2 1-16,0 5-9 16,5 5 0-16,0-8-3 15,-2 8 1-15,0 9 1 16,5-2 0-16</inkml:trace>
  <inkml:trace contextRef="#ctx0" brushRef="#br1" timeOffset="165084.818">16989 308 49 0,'-3'-19'24'0,"-15"7"-24"0,12 12 56 16,-1 5-53-16,-4 0 1 16,3 2 1-16,0 7 1 15,-3 7-8-15,1-2 1 16,-3 2 5-16,5 7 0 0,0 3-2 15,5-3 1 1,3-2-2-16,5 7 1 0,-2-5 0 16,0-7 0-16,2-2-1 15,3-5 0-15,3-2 0 16,2-5 0-16,0-14 0 16,3 0 0-16,0-10 0 15,2 1 0-15,1-5-1 16,-3-10 1-16,0 5 0 15,-6 3 0-15,1-3-1 16,-3-5 1-16,-3 8-3 16,-2 4 0-16,-1 0-7 15,-2 5 1-15,0 2-10 16,0 12 0-16,-2 0-3 16,-1 5 1-16,-2 0 0 15,-1-3 0-15</inkml:trace>
  <inkml:trace contextRef="#ctx0" brushRef="#br1" timeOffset="170475.097">17304 249 46 0,'5'-12'23'0,"0"-23"-14"0,1 28 24 16,2-5-31-16,2 3 0 0,1 2 1 15,-1 0 0-15,4 2-4 16,-4 5 1-16,-2 5 2 16,-3-3 1-16,-2 10-2 15,0-3 1-15,-3 3-1 16,0 2 1-16,-3 5-2 16,0-10 1-16,-2 8-1 15,0-3 1-15,-1 0-1 16,1-2 0-16,0 4 0 15,0 3 0-15,2-7 0 16,3 2 1-16,3-7-1 16,5 0 0-16,2-7-1 15,1 0 1-15,2-5-3 16,0 3 0-16,0-5-5 16,1 0 1-16,-1 7-9 15,0-5 1-15,-5 10-1 16,-3-5 0-16</inkml:trace>
  <inkml:trace contextRef="#ctx0" brushRef="#br1" timeOffset="194480.059">9350 7704 63 0,'0'0'31'0,"-119"62"-30"0,85-37 31 16,0 15-32-16,-4 10 1 16,1 13-1-16,3 13 1 15,8 3-1-15,10 1 0 16,16 3 0-16,10-1 1 16,9-9-1-16,15-7 1 15,16-7-1-15,22-17 1 16,-3-16 0-16,10-14 0 15,-2-12 1-15,-3-12 0 16,-5-19 0-16,-14-11 1 0,-7-12 0 16,-6-5 0-16,-15-4 0 15,-11-3 0-15,-11-5-2 16,-10 1 0-16,-3 6-2 16,-8-2 1-16,-3 7-9 15,-2 8 0-15,-3 4-9 16,6 14 1-16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40:08.664"/>
    </inkml:context>
    <inkml:brush xml:id="br0">
      <inkml:brushProperty name="width" value="0.05292" units="cm"/>
      <inkml:brushProperty name="height" value="0.05292" units="cm"/>
      <inkml:brushProperty name="color" value="#FFFF00"/>
    </inkml:brush>
    <inkml:context xml:id="ctx1">
      <inkml:inkSource xml:id="inkSrc4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3T01:40:29.923"/>
    </inkml:context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14719 5527 39 0,'-16'-24'19'0,"-11"-28"-12"0,17 41 19 15,-11-6-21-15,-8 1 0 16,-6 1 3-16,-4 11 0 0,-9 6-10 16,-10 5 0-16,-3 14 7 15,-5 8 1-15,7 15-3 16,4 8 0-16,10 14-2 16,8 0 1-16,5 0-1 15,8 9 1-15,8 0-1 16,9 3 1-16,1-10-1 15,12-5 0-15,12-9 0 16,14-9 1-16,10-12-1 16,8-9 1-16,3-17-2 15,-8-12 1-15,3-9-1 16,2-12 1-16,0-12-1 16,1-11 1-16,-4-7 0 15,1-15 0-15,0-4-1 16,-11-3 0-16,-6 1-1 15,-4 8 1-15,-6 8-5 0,-8 12 1 16,-5 2-6-16,-3 11 0 16,-2 8-7-16,-11 2 0 15,-13 5-1-15,2 2 0 16</inkml:trace>
  <inkml:trace contextRef="#ctx0" brushRef="#br0" timeOffset="12521.448">17727 6693 36 0,'-85'-47'18'0,"-44"-40"-27"16,92 66 18-16,-14-10-4 15,-9 1 1-15,-17-6 1 16,-13 8 1-16,0 7-10 16,0 5 0-16,-5 6 7 15,0 8 1-15,15 7-3 0,1 13 1 16,10 11-1-16,5 8 0 16,12 15-1-16,4 11 1 15,14 17-1-15,12 14 0 16,14-2-1-16,11 2 1 15,18 0-1-15,11-9 1 16,24 2-2-16,10-19 1 16,13-4-2-16,11-8 1 15,13-11 0-15,6-12 0 0,-9-14-1 16,6-15 1-16,0-13 0 16,-6-12 0-16,-15-15 0 15,-13-13 1-15,-12-19-1 16,-4-7 0-16,-19-22-1 15,-11-9 0-15,-10-7-4 16,-8 5 1-16,-8 2-6 16,-8 5 0-16,-8 5-4 15,-2 11 0-15</inkml:trace>
  <inkml:trace contextRef="#ctx0" brushRef="#br0" timeOffset="20087.011">18873 4708 36 0,'-11'2'18'0,"-21"-11"-10"0,24 11 18 16,-2 3-25-16,-3-7 1 15,-3 6 0-15,0 11 1 16,0 1-3-16,0 3 0 15,3 2 3-15,-3 7 0 16,8-2-2-16,0 5 1 16,6-5-1-16,2-1 1 15,2-3-2-15,3-1 0 16,3-5-1-16,6-6 1 16,-1-8-1-16,3-2 1 15,2-9-3-15,3-8 0 16,1-6-4-16,1-3 1 0,-4-10-3 15,-3 4 0-15,-6 1-4 16,4 12 1-16</inkml:trace>
  <inkml:trace contextRef="#ctx0" brushRef="#br0" timeOffset="20672.874">18931 4673 24 0,'5'-7'12'0,"1"14"-5"16,-6-5 20-16,0 3-24 15,-3 7 1-15,3-3 1 16,0-9 0-16,3 9-6 15,-1 3 0-15,1 0 4 16,-3 4 1-16,2 1-2 16,-2-1 1-16,0 3-1 15,0-2 0-15,3-6-1 16,0 1 1-16,-1-5-4 16,1-4 1-16,2-6-5 0,1-1 1 15,-1-6-4-15,0-4 1 16,1-2-5-16,1-8 0 15,1 12 3-15,0-2 0 16,0 0 6-16,-2 0 1 16,-1 2 4-16,-3 3 1 15,1 2 4-15,0 2 1 16,-3 5-1-16,0 0 1 16,0 0-3-16,0 0 0 15,2 2 0-15,-2 1 0 0,0-1-1 16,0-2 1-16,0 0-1 15,0 2 0-15,0-2-2 16,0 0 0-16,0 0-1 16,0 0 1-16,0 0-1 15,0 0 0-15,0 0 0 16,0 0 0-16,0 0 0 16,0 0 0-16,0 3 1 15,0 1 0-15,-2 1 0 16,-1-10 1-16,0 5-1 15,3 5 1-15,0 2 0 16,3 5 1-16,-3 0-2 16,0 2 1-16,0 0 0 15,0-2 0-15,0-3-1 16,0 1 0-16,0-3-2 16,-3-3 1-16,1 1-7 15,-1-3 1-15,3-2-7 0,5-2 1 16</inkml:trace>
  <inkml:trace contextRef="#ctx1" brushRef="#br0">3400 12552 0,'0'0'16,"0"0"-1,0 0 1,0 0 0</inkml:trace>
  <inkml:trace contextRef="#ctx1" brushRef="#br1" timeOffset="2587.898">23180 9915 0,'0'0'0,"0"0"16,0 0-16,0 0 15</inkml:trace>
  <inkml:trace contextRef="#ctx0" brushRef="#br1" timeOffset="25027.682">18965 4713 38 0,'6'5'19'0,"-1"6"-12"0,-5-11 20 0,0 0-23 15,0-4 1-15,0-1 3 16,-3 0 0-16,-2 3-9 16,2 2 0-16,-5 2 8 15,-5 5 0-15,-5-7-2 16,-6 5 0-16,0 7-2 16,3 2 1-16,2 2-2 15,1 3 1-15,2 2-2 16,5 0 0-16,3 1 0 15,6 1 0-15,2-2-1 16,5-2 0-16,0-5 0 16,9-4 1-16,-1-6-1 15,5-8 0-15,4-6-1 16,-1-4 1-16,-5-5-2 0,-3 0 1 16,0-6-2-16,-2-1 1 15,-1 2-1-15,-2 3 0 16,0 12 0-16,-3 2 0 15,1-3 1-15,-4-2 0 16,-2 8 1-16,0-1 1 16,0 5 1-16,0 2 0 15,0 8 1-15,0-1 0 16,0 3-1-16,0 0 1 16,0 2 0-16,0 0 0 0,3 2-1 15,0-2 0-15,-1-4-1 16,4-5 0-16,1-3-1 15,1-7 0-15,3-2-2 16,0-2 0-16,-1-5-4 16,1 0 1-16,-1-1-1 15,1-1 0-15,-1 4 0 16,-2 10 0-16,3-8 3 16,-3 6 0-16,-3 1 5 15,1 1 0-15,-4-7 2 16,-2 4 1-16,3 7 1 15,-3 5 1-15,0 3-1 16,0 4 1-16,0-2-2 16,0 2 0-16,0 0-2 15,0 2 1-15,-3-2-1 16,3-2 0-16,0-2-1 16,0-3 1-16,0-5-1 0,0-2 1 15,3-5-2-15,-1-2 1 16,1-2-1-16,2-3 1 15,1-4-1-15,-1-1 0 16,0-2-1-16,3 12 1 16,0 0-2-16,0 0 0 15,0 0-6-15,0 0 1 16,5 0-8-16,3-2 1 16,5 2-4-16,-5-3 1 0</inkml:trace>
  <inkml:trace contextRef="#ctx0" brushRef="#br1" timeOffset="25597.691">19362 4800 28 0,'6'-3'14'0,"-9"-6"-11"0,3 9 23 15,3-5-24-15,2-2 1 16,0-2 1-16,0 2 1 15,1-5-6-15,2 5 0 16,-3 0 4-16,0 5 0 16,0-1-2-16,1-1 1 15,-1-3-1-15,0-1 0 16,1 1-1-16,-4-2 1 16,-2 0-1-16,-2 2 0 15,-4 2 2-15,1 5 0 0,-3 0 1 16,0 0 0-16,0 2 0 15,0 5 1-15,3 3 0 16,0-1 0-16,2-9-1 16,0 7 1-16,-2 7-1 15,5 0 1-15,0 0-1 16,-2 3 0-16,4-3-2 16,1-2 1-16,2 0-1 15,3-1 0-15,0-1-2 16,3-3 0-16,2-5-5 15,3-2 0-15,2-5-7 16,6-2 0-16,-3-4-6 16,-2-1 1-16</inkml:trace>
  <inkml:trace contextRef="#ctx0" brushRef="#br1" timeOffset="26047.453">19767 4612 47 0,'-5'7'23'0,"-32"16"-15"0,26-16 42 16,-2 5-47-16,0 0 0 16,-3-7 3-16,3 6 0 15,-1 1-7-15,6 2 0 16,0-2 4-16,3 0 1 16,3-1-2-16,2 1 0 15,2 0-2-15,6-5 0 0,3-2-1 16,2-5 1-16,0-7-2 15,0-5 0-15,3-2-2 16,3 4 1-16,-6-1-1 16,-2-1 0-16,-3 0 1 15,-3 3 0-15,0-1 2 16,0 1 0-16,-2 4 2 16,0 3 0-16,-3 2 1 15,0 0 1-15,2 2 0 16,1 3 1-16,0 0-1 15,-3-1 1-15,0 6-2 16,0 4 0-16,0 2-1 16,2-2 1-16,1 3-2 15,0-3 1-15,2-2-5 16,0-1 0-16,0-3-9 16,3-4 1-16,6 1-6 15,-1-3 0-15,3-2-1 0,-3 0 0 16</inkml:trace>
  <inkml:trace contextRef="#ctx0" brushRef="#br1" timeOffset="27309.711">20243 4144 52 0,'-2'-3'26'0,"4"13"-32"0,-2-10 57 0,0 2-49 15,3 12 1-15,-3 10 3 16,0-3 0-16,0 17-6 16,3 1 0-16,-3 6 5 15,-3 2 0-15,3 12-1 16,3 7 1-16,2-5-3 15,0 7 1-15,-2 12-1 16,-1 10 0-16,1-13 0 16,0 13 0-16,-3 4-1 15,0 4 1-15,0-11-1 16,2 0 1-16,-2 5-2 16,3-2 1-16,2 1-1 15,1-4 1-15,-1-19-1 16,3-2 1-16,-3-2-1 0,0-3 1 15,-2-2-1-15,0-10 1 16,-1-4 0-16,1-5 0 16,-3-5-1-16,3-4 1 15,-3-5-1-15,0-3 1 32,0-11-13-32,2-5 1 15,6-9-10-15,0-3 1 16,-3-12-3-16,22-6 0 15</inkml:trace>
  <inkml:trace contextRef="#ctx0" brushRef="#br1" timeOffset="28284.758">22431 4052 39 0,'-13'-2'19'0,"11"4"-11"0,2-2 34 16,-3 12-38-16,0-8 0 15,3 13 3-15,0-5 0 16,3 18-7-16,0-6 0 16,7 20 6-16,-2-11 1 15,3 26-3-15,-3-17 1 16,-1 27-1-16,-1-18 0 15,-1 39-2-15,3-24 1 16,-3 32-1-16,-2-27 1 0,2 30-1 16,1-23 1-16,4 28-1 15,-2-27 0-15,0 18 0 16,0-24 0-16,0 23 0 16,-3-25 0-16,0 11-1 15,1-18 1-15,-1 6-1 16,0-16 1-16,-2 0-2 15,0-11 1-15,-3-13-3 16,0-6 1-16,5 11-3 16,-2-7 0-16,-3-16-6 15,0-3 1-15,2-1-10 16,-2-4 0-16,5-6-2 16,1 2 1-16,-6-7-1 15,0 2 1-15</inkml:trace>
  <inkml:trace contextRef="#ctx0" brushRef="#br1" timeOffset="29846.761">20902 4247 28 0,'-3'-9'14'0,"14"-3"-4"16,-8 10 15-16,2-1-23 15,0 3 1-15,1 3 2 16,1 1 0-16,1 6-5 15,-2 2 0-15,-1-1 4 16,0-4 0-16,1 10-1 16,2 2 1-16,-3 4-2 0,-3 1 1 15,-2-8-2-15,0 3 1 16,3-3-2-16,0 1 1 16,-3-8-1-16,0 1 1 15,0-8 0-15,0 0 0 16,2-6-1-16,1-1 1 15,2-12-1-15,1-6 0 16,-1 4 0-16,-5 5 1 16,3 2-1-16,-3 3 0 15,2-3 0-15,1 3 0 16,0-1 0-16,2 1 0 0,0 2 0 16,0 2 1-16,1 3 0 15,-1 4 0-15,3 3-1 16,-3 2 1-16,0-9 0 15,1 6 0-15,-1 8-1 16,0 0 0-16,1 2 0 16,-1 0 1-16,0 2-1 15,-2-4 0-15,0 0 0 16,-1 2 0-16,1-2 0 16,-1 2 0-16,1-5-1 15,0 1 1-15,2-6-4 16,3-4 0-16,3-4-6 15,2-1 0-15,3-4-6 16,-3 2 1-16,0-3-1 16,11 1 1-16</inkml:trace>
  <inkml:trace contextRef="#ctx0" brushRef="#br1" timeOffset="30280.701">21381 4351 31 0,'-5'-7'15'0,"2"2"-14"0,3 3 33 0,-3-3-33 16,-2 2 1-16,-3 6 1 15,0 4 1-15,-2 5-5 16,2 2 1-16,-3-3 3 16,1 1 0-16,2 0-1 15,5 0 1-15,0 2-2 16,3-2 1-16,3-1-1 16,2 6 0-16,1-8 0 15,1-4 0-15,1 2 0 16,3-5 1-16,2-4-1 15,-2-5 1-15,-1 0-1 16,1-7 1-16,-3 2-1 16,0 3 1-16,0-5-4 15,-3 2 0-15,0-12-6 0,1 5 0 16,2 5-7-16,2 0 0 16</inkml:trace>
  <inkml:trace contextRef="#ctx0" brushRef="#br1" timeOffset="31677.688">21778 4254 27 0,'-13'-9'13'0,"-1"6"-3"0,12-1 14 15,-4 8-23-15,4-1 1 16,-6 4 1-16,3-2 1 15,-1-1-4-15,-2 1 0 16,3 9 3-16,2-2 1 16,1 2-1-16,-1-2 1 15,3 7-2-15,0-5 1 16,11 7-1-16,-1-5 0 16,4 1-1-16,-4-3 0 15,6-12-1-15,-3 1 0 0,0-6 0 16,-2 3 1-16,0-9-1 15,-3 2 1-15,-3 0 0 16,-3 2 0-16,4-4-1 16,-4-1 1-16,-2-9-1 15,0 5 0-15,-5 5-1 16,0 2 1-16,0-3-1 16,-1 3 1-16,1 3-1 15,2 1 0-15,3 3 0 16,0 0 1-16,8-4-1 15,-2-1 1-15,-1 5 0 16,0 0 0-16,6-3 0 16,-3 3 0-16,8 0 0 15,-6 0 0-15,9-9 0 16,-3 2 0-16,2-7 0 0,-5 5 0 16,-2-8 0-16,-1 5 0 15,-4 1 0-15,-4 1 0 16,-7 5 0-16,2 1 1 15,-5 8-1-15,3 1 0 16,-3 9 0-16,3-2 1 16,0 9-1-16,-1-7 0 15,4 14 0-15,2-6 1 16,0 13-1-16,0-7 1 16,-3 10-1-16,0-8 1 15,-2-1 0-15,0-11 1 0,-3 6 0 16,3-5 0-16,-3 0 0 15,2-5 0-15,-2-5 0 16,3-2 0-16,0-2-1 16,2-5 0-16,1-7-2 15,-1 2 1-15,0-4-5 16,3 2 1-16,6-8-5 16,-1 4 0-16,16-6-6 15,-5 6 1-15,10-6-1 16,-4 3 0-16</inkml:trace>
  <inkml:trace contextRef="#ctx0" brushRef="#br1" timeOffset="32383.461">21034 4795 46 0,'6'-2'23'0,"-6"23"-28"15,0-19 49-15,0 22-42 16,0-5 0-16,0 2 1 15,0-5 1-15,0 8-5 16,0-8 0-16,-3 8 3 16,3-5 1-16,-3 2-2 15,3-5 1-15,0-2-1 16,0-2 0-16,0-7-1 16,0-3 1-16,6-14-1 0,-4 3 1 15,6 2-1-15,0 2 0 16,5-18 0-16,-2 4 0 15,5 5 0-15,-3 2 0 16,3 3-1-16,-3 2 1 16,3 11-1-16,-3-1 1 15,-2-6-1-15,-3 1 0 16,-3 11 0-16,-2-2 1 16,-9 3-1-16,4-3 1 15,-9 9 0-15,-2-2 0 16,0 3 0-16,0-5 1 15,-1-3-1-15,1-2 0 0,3-2-2 16,2-5 1-16,2 0-4 16,4-5 1-16,4 0-7 15,4-6 0-15,4 6-4 16,3-2 0-16</inkml:trace>
  <inkml:trace contextRef="#ctx0" brushRef="#br1" timeOffset="32758.945">21320 4995 38 0,'16'-12'19'0,"5"-4"-21"16,-10 6 33-16,-1 8-30 0,1-10 1 15,0 8 0-15,-4-13 1 16,-1 8-4-16,-4-10 1 16,-2 14 2-16,-5-4 1 15,-5 2-1-15,-4 4 1 16,-2 6 0-16,-2-1 1 16,-1 12-1-16,3 0 1 15,6 3-1-15,2-8 0 16,3 5-1-16,2 0 1 15,3 1-2-15,5-1 0 16,3-3-1-16,3 1 0 0,7-2-6 16,1-6 1-16,-3-4-9 15,0-4 1-15,5-1-3 16,0-2 0-16</inkml:trace>
  <inkml:trace contextRef="#ctx0" brushRef="#br1" timeOffset="33149.184">21564 4920 32 0,'-6'2'16'0,"-10"-7"-12"0,11 8 27 16,0 1-28-16,-3 4 0 16,0-1 3-16,-3 2 1 15,3 0-9-15,0 1 1 16,3 2 5-16,3-1 0 15,-1 1-2-15,3 0 0 0,3-3-2 16,2 1 1-16,3-6-3 16,0-1 1-16,5-6-4 15,0-6 1-15,3 0-5 16,0-6 1-16,2-6-6 16,-2 0 1-16</inkml:trace>
  <inkml:trace contextRef="#ctx0" brushRef="#br1" timeOffset="33359.428">21683 4765 34 0,'-3'0'17'0,"0"-19"-11"16,3 21 27-16,-2 3-29 15,2 4 0-15,-3 5 3 16,0 0 1-16,1 8-10 16,2-6 1-16,-3 12 6 15,3-9 0-15,0 0-2 16,0 4 0-16,0-8-3 0,-3-1 0 15,3 0-6-15,0-2 0 16,0-3-8-16,0 0 0 31</inkml:trace>
  <inkml:trace contextRef="#ctx0" brushRef="#br1" timeOffset="33734.679">21839 4903 37 0,'0'3'18'0,"0"18"-15"0,0-14 19 0,0 5-20 16,0-5 0-16,-3 2 2 15,3 1 0-15,-3-1-4 16,3-2 1-16,0-2 2 16,0-3 1-16,0-2-2 15,0 0 1-15,0 0-1 16,0-7 0-16,3 2-2 16,-3-9 1-16,3 0-1 15,-1-5 0-15,4 3 0 16,-1-1 0-16,3 3-3 15,0 2 0-15,0 3-3 0,2 2 0 16,1 12-4-16,0-12 0 16,2 0-3-16,-3 2 0 15</inkml:trace>
  <inkml:trace contextRef="#ctx0" brushRef="#br1" timeOffset="34409.714">22016 4847 31 0,'-8'-5'15'0,"0"12"-9"0,8-7 27 16,-8 0-30-16,0 0 0 16,-2 10 2-16,-1-1 0 0,3 17-7 15,0-14 1-15,3 4 3 16,2-4 1-16,3 0-2 16,0-3 0-16,0-2-1 15,6-2 0-15,-1 0 0 16,3-3 0-16,0-2 0 15,0 0 0-15,0 0 0 16,0-12 0-16,-3 7-1 16,0-6 1-16,-2-3 0 15,-3-1 1-15,0-1-2 16,0 2 0-16,0 7-1 16,0-3 0-16,0 10-1 15,2-9 1-15,4 2-3 16,-1 2 0-16,3 1-1 15,0 1 1-15,2-2-1 16,1 1 0-16,5 4 0 0,-6-7 0 16,-2 2 2-16,8 0 0 15,0 3 2-15,-5-3 1 16,-3 5 3-16,-3 0 0 16,-5 0 3-16,-3 3 0 15,9 4 1-15,-17 0 1 16,6 0 0-16,-3 2 0 15,0 3-2-15,3 2 0 16,-1 0-3-16,4 3 1 16,-1-3-2-16,3 0 0 15,0-7 0-15,3 2 1 0,5-4-1 16,-6 2 0-16,6-2-1 16,0-8 1-16,0-4 0 15,3 0 0-15,-3-4-1 16,0-4 0-16,-3-1 0 15,-3 2 0-15,1 2 0 16,-6-2 1-16,6-2-2 16,-8 6 1-16,0 3-3 15,5 2 0-15,0 3-4 16,0 2 1-16,5 2-7 16,-3 1 0-16,6 1 0 15,0-4 1-15</inkml:trace>
  <inkml:trace contextRef="#ctx0" brushRef="#br1" timeOffset="35311.229">22246 4847 42 0,'-2'9'21'0,"4"3"-30"0,1-10 47 0,-3 3-37 16,0-3 1-16,2 3 1 16,1 0 0-16,-3 7-3 15,0-3 0-15,0 0 3 16,0-4 0-16,0 5-1 16,0-3 0-16,0-7-1 15,0 0 1-15,0-5-2 16,0 5 1-16,3-12-1 15,-3 3 0-15,2-5 0 16,1 4 0-16,2 1 0 0,-2-1 0 16,2 3 0-16,1 0 1 15,-1 0 0-15,0 0 0 16,0 2-1-16,1 1 1 16,-1 4 0-16,0 0 0 15,1 2-1-15,-1 0 1 16,-2 8-1-16,-1-3 0 15,-2 0 0-15,0-2 1 16,0 4-1-16,0 0 0 16,0-4 0-16,0 0 0 15,0 2-1-15,0-2 1 16,0 4 0-16,0-4 1 0,0-5-1 16,0 0 0-16,0 0 0 15,0 0 0-15,0 2 0 16,0 0 0-16,0-2 0 15,0 0 0-15,0 0 0 16,0 0 0-16,3-4-1 16,-3 4 0-16,5-7-1 15,-2-3 1-15,2 3-1 16,0 0 0-16,1-2-1 16,-1 2 1-16,3-3 1 15,-3 3 0-15,3-4 0 16,-3 1 1-16,3 5 0 15,-2 1 0-15,-1 6 0 16,-2 0 1-16,-3 10 0 16,0-2 1-16,2-3-1 15,-2 0 1-15,0 4-1 0,0-1 1 16,3-1-2-16,0-2 0 16,-1 3-6-16,1-6 1 15,2-1-8-15,0-1 1 16,1-2-3-16,-1 0 1 15</inkml:trace>
  <inkml:trace contextRef="#ctx0" brushRef="#br1" timeOffset="37728.133">18132 5529 35 0,'3'-5'17'0,"87"-32"-16"0,-53 25 17 0,23-2-16 16,14 0 0-16,16-1 2 16,19 1 0-16,2-2-5 15,19 2 1-15,-1 2 2 16,20 0 1-16,7-4-1 16,2 4 1-16,22 3-1 15,-8-3 0-15,21 5 0 16,-7-3 1-16,12-1-2 15,-10-3 1-15,13-1 0 16,-8 1 0-16,14 0-1 16,-17-5 0-16,11 1 0 15,-5-1 0-15,5 0 0 16,-8 0 0-16,6-4 0 16,-12 6 1-16,-1-2-1 15,-6 3 0-15,-22-1 0 0,9 3 1 31,79 3-1-31,-32 4 1 16,-42-3 0-16,-8 1 0 16,-21-1-1-16,-13 1 1 15,-22 2-1-15,-20 0 0 16,-14 0-1-16,-13 2 1 16,-11 0-2-16,-10 3 0 15,-11 2-7-15,-3 2 1 16,-7 8-8-16,-6-1 0 15,-13 3-2-15,-19 18 1 0</inkml:trace>
  <inkml:trace contextRef="#ctx0" brushRef="#br1" timeOffset="40685.145">21360 5658 31 0,'-5'-12'15'0,"31"-25"-4"0,-15 27 16 0,-3-1-25 16,2-1 1-16,3 0 2 15,6 3 0-15,2-1-6 16,3 3 1-16,0 5 3 15,-1 2 1-15,-1 0-2 16,-4 7 1-16,-5 5-2 16,-5 4 0-16,-5 8 0 15,-8-1 0-15,-6 3-1 16,-2 2 1-16,-3 3 0 16,-3-5 0-16,4-3-1 15,-1-1 1-15,2-1 0 16,4 0 0-16,5-2 0 15,2-3 0-15,3-2 0 16,3-2 0-16,5-3-1 16,5-2 1-16,5-2-1 0,3-3 1 15,3-2-1-15,0 0 1 16,-3 0-1-16,0 0 0 16,-2 0-4-16,-1 0 0 15,1 0-7-15,2 0 0 16,6 3-5-16,-6-3 1 15</inkml:trace>
  <inkml:trace contextRef="#ctx0" brushRef="#br1" timeOffset="41931.575">21601 6759 38 0,'-22'-14'19'0,"30"-14"-16"0,-5 21 32 0,2-3-33 16,6-2 0-16,2 5 0 15,3 3 0-15,3-1-3 16,4 3 0-16,1 4 2 16,5 3 0-16,-5 2-1 15,-5 2 0-15,-4 5 0 16,-4 0 0-16,-3 0 0 16,-3 1 1-16,-7-1-1 15,-4 4 1-15,-2-1-1 16,0-1 1-16,1-2-1 15,1-4 0-15,6-3 0 16,6 0 0-16,1-2 0 16,4-1 0-16,-3-1-1 15,3 1 1-15,-1 4 0 0,3-1 0 16,1 2-1-16,-4 0 1 16,-2 3 0-16,-3 2 0 15,-5 0 1-15,-2 3 1 16,-4 2 0-16,1-1 1 15,-8 1 0-15,-6 0 0 16,-4-2 0-16,-1-1 0 16,-3-2-1-16,1-2 1 15,-3-5-2-15,2-5 1 16,4-6-3-16,4-1 0 16,6-2-8-16,7-3 0 15,9-1-7-15,0-3 1 0,18-5-2 16,5-5 1-16</inkml:trace>
  <inkml:trace contextRef="#ctx0" brushRef="#br1" timeOffset="42788.471">22598 5893 33 0,'-3'3'16'0,"9"4"-14"16,-4-2 33-16,1 6-33 15,2 3 1-15,1 12 3 16,-1 5 1-16,0 9-8 0,3 5 1 16,0 4 4-16,-3 5 1 15,-2 12-1-15,2 4 0 16,1 8-2-16,-4 11 1 15,4 5-1-15,-1 5 0 16,-3 2 0-16,-2 1 0 16,3 8 0-16,-6 5 0 15,1-2-1-15,-1-2 1 16,3-1 0-16,-2-2 0 16,2-6 0-16,-6-11 0 15,1 10-1-15,-3-9 0 0,-5-5 0 16,-6-12 0-16,-2-4 0 15,0-5 0-15,2-10-1 16,1-6 1-16,2-3-1 16,3-7 0-16,5-7-5 15,3-10 1-15,2-4-11 16,6-12 1-16,10-5-5 16,-3-11 1-16,1 2-1 15,0-35 0-15</inkml:trace>
  <inkml:trace contextRef="#ctx0" brushRef="#br1" timeOffset="43494.647">20328 6046 40 0,'8'5'20'0,"5"16"-24"16,-8-14 45-16,1 10-36 15,-4 6 0-15,4 3 2 16,-1 14 0-16,0-2-9 16,3 23 0-16,0 9 7 15,0 13 0-15,0 1-2 0,0 18 1 16,5 10-1-16,3 8 0 15,5-2 0-15,-5 9 0 16,3-2-1-16,-1 2 0 16,1 7 0-16,-4 4 0 15,-4-20-1-15,-3 7 0 16,-3-1 0-16,1-4 0 16,-1-19 0-16,0 8 0 15,-5-13-1-15,3-7 1 0,-3-9-1 16,0-11 0-1,0-15-4-15,0-10 0 0,0-11-8 16,2-12 0-16,6-14-6 16,8-7 0-16,0-9-2 15,-11-17 0-15</inkml:trace>
  <inkml:trace contextRef="#ctx0" brushRef="#br1" timeOffset="50971.577">18788 5044 34 0,'-13'10'17'0,"5"6"-9"15,5-9 17-15,1 3-24 16,-1 2 1-16,3-10 0 16,0 7 0-16,0 5-3 15,3 5 0-15,-1-2 2 16,4-1 0-16,-1 1-2 15,0-3 1-15,6 0-9 0,5-2 1 16,2 4-4-16,3-2 1 16</inkml:trace>
  <inkml:trace contextRef="#ctx0" brushRef="#br1" timeOffset="52140.403">18973 5141 29 0,'0'12'14'0,"6"-12"-8"0,-6 0 23 15,0 0-28-15,5 0 1 16,0 0 1-16,0 2 0 16,1-7-2-16,-4 1 0 0,4 6 3 15,-4-2 0-15,1 7-1 16,0 2 1 0,-1 1-2-16,1 2 1 0,0-1-2 15,-1-1 0-15,1-1-1 16,-1-2 1-16,-2 3-1 15,3-6 1-15,0 1-1 16,-1 0 0-16,-2-5 0 16,3-3 0-16,0-1 0 15,2-1 0-15,-2-4 0 16,2-3 0-16,-2-2 0 16,2-3 0-16,0 12-1 15,0 1 1-15,3-1-1 16,3 0 0-16,-3 1 0 15,0-1 1-15,-3 3-1 16,3 2 1-16,-3-5 0 0,1 3 1 16,-1-3-1-16,0 7 0 15,-2 3 0-15,0 0 1 16,-1 4 0-16,1-2 0 16,-1 0-1-16,1 0 0 15,0 0 0-15,-3 0 1 16,0-2-1-16,0 0 0 15,0-1 0-15,0 1 1 16,0-5-1-16,0 2 0 16,0-2 0-16,0 0 0 15,0 0 0-15,0 0 0 0,0 0-1 16,0-4 1-16,0-3 0 16,0-3 0-16,0 3-1 15,2-5 1-15,4 3-1 16,-1-3 0-16,0 12 0 15,1 0 0-15,-1-2 0 16,0 0 0-16,0-3 0 16,3 0 1-16,3-2-1 15,-3 0 0-15,3 5 1 16,-1 2 0-16,1 2 0 16,-3 5 0-16,0-12 0 15,-3 10 0-15,0 0 1 16,0 4 0-16,1 3-1 15,-1-3 0-15,0 1 0 16,1-1 0-16,-1 1-1 16,0-3 0-16,0 0-3 0,-2 0 0 15,0-5-7-15,2 1 1 16,3 1-3-16,3 3 0 16</inkml:trace>
  <inkml:trace contextRef="#ctx0" brushRef="#br1" timeOffset="52515.6">19389 5037 36 0,'5'-9'18'0,"0"2"-21"0,-2 2 34 0,0 3-31 15,2 0 1-15,0 2 0 16,0 0 0-16,1 0-2 16,-1 2 1-16,-2 3 1 15,-1-1 0-15,1 3-1 16,-3 3 1-16,0-1-1 16,-3 1 1-16,1-1-1 15,-1 0 0-15,3 3 0 16,-3-2 0-16,3-3 0 15,0 2 0-15,3-7 0 16,0 1 0-16,2 1 0 16,0 1 1-16,6-5-3 15,2-2 1-15,0-3-5 16,1 0 0-16,-1 1-5 0,3 1 0 16</inkml:trace>
  <inkml:trace contextRef="#ctx0" brushRef="#br1" timeOffset="52786.787">19608 4997 38 0,'-10'-4'19'0,"20"4"-12"0,-7-3 34 0,2 1-37 15,3 4 1-15,3 3 2 16,-1 4 0-16,1 6-8 15,2 1 0-15,-2 3 6 16,-1-7 1-16,-2 2-3 16,-2 7 1-16,-4 2-2 15,-4 6 0-15,-4-6-6 16,-2 5 1-16,-5-4-12 16,-3 4 0-16,-2-2-4 15,-1-3 0-15</inkml:trace>
  <inkml:trace contextRef="#ctx0" brushRef="#br1" timeOffset="53961.573">18746 5764 38 0,'-8'-12'19'0,"3"5"-8"0,2 7 19 0,3 5-26 16,-3 4 0-16,3 3 2 16,-2 7 1-16,2 9-9 15,0 3 1-15,0-10 4 16,0 9 1-16,0 6-2 16,0-1 0-16,2-2-4 15,1 5 1-15,2-10-6 16,3-5 1-16,3-9-8 15,5-4 1-15,5-10-3 16,-3 0 1-16</inkml:trace>
  <inkml:trace contextRef="#ctx0" brushRef="#br1" timeOffset="54362.747">19045 5701 39 0,'-11'0'19'0,"-5"4"-17"0,11-1 36 16,-3 6-35-16,-3 5 1 16,1 5 1-16,2 0 1 15,3 4-8-15,-1 8 1 0,4-1 4 16,-1-1 1-16,0-13-2 15,3 5 0-15,3 5-2 16,2-2 1-16,3-5-1 16,3-3 0-16,-1-4-1 15,4-8 1-15,-1-4 0 16,-3-7 0-16,1 3-1 16,0-8 1-16,-1-5 0 15,-2-4 1-15,-3-2-1 16,1-3 0-16,-1 7-3 15,0 0 1-15,-2 0-6 16,0 5 1-16,2 0-8 16,3 2 1-16,-3 8-2 15,3 4 1-15</inkml:trace>
  <inkml:trace contextRef="#ctx0" brushRef="#br1" timeOffset="54783.095">19442 5642 42 0,'-32'-3'21'0,"8"13"-25"0,19-5 44 15,2 2-38-15,-2 2 1 0,0 10 1 16,-3 7 1-1,0-5-6-15,0 7 1 0,2 3 3 16,4 2 0-16,4-3-1 16,6-11 0-16,-2 0-1 15,-4 2 1-15,4-2-1 16,2-5 0-16,5-5 0 16,0-4 0-16,3-10 0 15,0 8 0-15,2-10 0 16,1-8 0-16,-1-3 0 15,-2-6 0-15,-3 8 0 16,-2-5 0-16,-3-5 0 16,0 2 0-16,-3-2-4 15,0 3 0-15,-2 2-8 16,0 4 1-16,-1 1-6 16,-4 6 0-16,-1 3-1 15,0 5 0-15</inkml:trace>
  <inkml:trace contextRef="#ctx0" brushRef="#br1" timeOffset="56374.047">18738 6641 34 0,'18'-21'17'0,"3"0"-13"16,-10 21 18-16,-3 2-21 15,5 3 1-15,0 4 0 16,-2 3 1-16,-3 5-4 16,-3 4 1-16,-2 5 2 15,0 2 0-15,-3-14-1 16,-3 10 0-16,0 1 0 16,1 1 0-16,-1 0-1 15,6 0 1-15,-1-2-1 16,1-3 0-16,2 0 0 15,3-9 0-15,3-3-3 0,-1-2 1 32,9-14-8-32,2-5 0 15,8-4-2-15,3-3 1 16</inkml:trace>
  <inkml:trace contextRef="#ctx0" brushRef="#br1" timeOffset="56689.749">19188 6573 41 0,'-22'17'20'0,"-20"23"-25"0,32-31 41 0,-1 10-35 15,-5 7 1-15,5 4 2 16,4-13 1-16,4 6-6 16,6 3 0-16,4 0 3 15,4-5 1-15,5 0-1 16,-3-2 0-16,3-7-2 15,-3-5 1-15,3-7-1 16,3-9 1-16,-3-8-1 16,-3 5 1-16,0-7-1 15,0-2 1-15,-2-5 0 16,-3 1 0-16,-3 3-3 16,0 1 0-16,1-2-4 15,-1 2 0-15,0 4-7 16,3 5 0-16,0 8-2 15,0 1 1-15</inkml:trace>
  <inkml:trace contextRef="#ctx0" brushRef="#br1" timeOffset="57079.014">19666 6564 47 0,'-23'-5'23'0,"-20"10"-23"16,30-1 48-16,-5 6-45 0,-6 6 0 16,0 1 1-16,0 6 0 15,6 5-5-15,-1 3 1 0,9-5 3 16,4-5 1-16,6 7-2 16,8-2 0-16,3 0-1 15,7-5 1-15,3-2-2 16,1-5 0-16,-1-4 0 15,5-8 0-15,-2-7 0 16,0-9 1-16,-3 5 0 16,-2-8 0-16,-4-4-1 15,-1-5 1-15,-4 0-1 16,-2 3 0-16,-3-1-3 16,3-6 0-16,-2 1-5 15,-1 8 0-15,0 5-7 16,1 2 1-16,2 7-4 15,-1 2 0-15,-1 3 3 16,-1-3 0-16</inkml:trace>
  <inkml:trace contextRef="#ctx0" brushRef="#br1" timeOffset="80787.243">19934 5621 41 0,'0'0'20'0,"-103"-109"-16"15,71 88 21-15,-13-5-24 16,-21 5 1-16,-6 9 2 15,-18 5 0-15,-18 12-5 16,2 19 0-16,-10 16 3 16,-1 18 1-16,6 20-1 0,10 21 0 15,19 23-1-15,11 10 0 16,13 23-1-16,18 7 1 16,22 5-1-16,7 3 0 15,24-8 0-15,24-9 0 16,19-14 0-16,10-10 0 15,13-23 0-15,19-17 1 16,3-14 0-16,2-18 0 16,3-20 0-16,0-20 0 15,-8-17 0-15,-6-26 0 0,-5-12 0 16,-5-13 0-16,-7-13 0 16,-9-13 1-16,-11-13-1 15,-12-13 0-15,-12-15 0 16,-9-16 0-16,-12-9-1 15,-5-10 1-15,-5-3-1 16,-2 11 1-16,-9 11-3 16,-2 21 1-16,-8 12-2 15,-3 16 1-15,0 12-6 16,3 14 1-16,8 15-7 16,7 11 0-16,6 14-1 15,-7 7 1-15</inkml:trace>
  <inkml:trace contextRef="#ctx0" brushRef="#br1" timeOffset="82063.104">19375 7885 30 0,'-10'-4'15'0,"13"44"-16"16,-3-26 16-16,0 7-13 15,0 3 0-15,0 6-1 16,0 5 0-16,2-2-2 0,-2-2 1 16,3-1 0-16,-1 1 1 15,1-10-7-15,2 0 1 16,3-2-3-16,3-9 1 15</inkml:trace>
  <inkml:trace contextRef="#ctx0" brushRef="#br1" timeOffset="82302.533">19574 7690 31 0,'-3'7'15'0,"3"50"-15"0,0-36 28 0,0 10-27 16,0 13 1-16,3 1-1 15,2-5 1-15,0 2-3 16,1 1 1-16,2-1 1 16,-3-5 0-16,0-1-5 15,-2-1 0-15,-3-4-6 16,-5-3 0-16</inkml:trace>
  <inkml:trace contextRef="#ctx0" brushRef="#br1" timeOffset="82662.29">19307 8064 38 0,'-6'5'19'0,"14"44"-20"0,-8-30 31 16,-2 14-29-16,-1 7 0 16,6 2 1-16,5 5 0 15,2-11-3-15,-2-1 1 16,0 0 2-16,3-2 0 16,2-7-1-16,0-7 1 15,3 0 0-15,2-10 0 0,4-9-1 16,1-7 0-16,9 0 0 15,0-12 0-15,5-4 0 16,3-6 0-16,-1 1-1 16,-10-5 1-16,1 0-3 15,-1 3 0-15,0 2-4 16,0-1 1-16,0 3-7 16,5 1 0-16,-7-1-2 15,-6 7 0-15</inkml:trace>
  <inkml:trace contextRef="#ctx0" brushRef="#br1" timeOffset="84478.515">18592 9409 34 0,'0'8'17'0,"11"10"-7"0,-8-11 17 16,2 5-26-16,-3 2 1 16,1 7 3-16,-3-4 0 15,0 2-5-15,0 2 0 16,0 0 4-16,0 0 0 0,0 3-1 15,0-5 0-15,0-3-1 16,0-2 1-16,0-4-2 16,0-3 1-16,0-5-1 15,3-7 0-15,2-7 0 16,0-4 0-16,3 0-1 16,3-6 0-16,2-1 0 15,-2 2 0-15,-1 2 0 16,1 2 0-16,-1 6 0 15,1 4 0-15,-3 7 0 16,-3 4 0-16,1 3-1 16,-1-2 1-16,0 2 0 15,0 3 0-15,-2 4 0 16,0 2 0-16,-1 3 0 16,-2 0 0-16,0-3 0 15,0-2 1-15,0-2-1 16,0-5 0-16,0-2 0 0,0-5 1 15,3-7-1-15,2-5 0 16,1-4 0-16,1 4 0 16,4-9 0-16,2 2 0 15,1-2 0-15,1 2 0 16,-1 0 0-16,-1 7 0 16,0 3 0-16,-2 2 0 15,-3 4 0-15,0 3 0 16,2 3 0-16,-2 4 0 15,0 0 0-15,0 5 0 0,-3-3 0 16,1-2 0 0,-4 3 0-16,-2 1 0 0,0 1 0 15,0 0 1-15,3 0-1 16,-3-1 1-16,2 3-1 16,1-4 0-16,0-1 0 15,-1-2 0-15,1-2 0 16,2-3 0-16,1-2 0 15,-1 0 0-15,0-2 0 16,3-3 1-16,3-2-1 16,-1 0 0-16,4-2 0 15,-1-5 1-15,3 7-2 16,2-10 1-16,3-4 0 16,-2-5 0-16,-3 0 0 15,0-2 0-15,-6 0 0 16,-2 4 1-16,-8 10-1 0,-5 5 0 15,-6 9 0-15,-2 4 1 16,0 4-1-16,-3 6 1 16,0 2-1-16,3 3 1 15,0 2 0-15,2-4 0 16,6 1 0-16,2 1 1 16,3 0-1-16,3 0 0 15,2 0-1-15,3-3 1 16,5-4-6-16,3-7 1 15,5-5-6-15,0-5 1 16,6-5-5-16,2-4 0 0,3 7-4 16,-1-9 1-16</inkml:trace>
  <inkml:trace contextRef="#ctx0" brushRef="#br1" timeOffset="85334.97">19415 9405 20 0,'11'-31'10'0,"-3"8"-1"15,-8 18 12-15,0 3-16 16,-6 4 1-16,1 5 5 15,-3 5 1-15,-2 0-13 16,2 6 0-16,0 1 9 16,-3 2 1-16,-2 5-3 15,0-5 0-15,-1 1-3 16,1-1 1-16,5 0-3 16,3-2 1-16,5-3-2 15,5-4 1-15,3-5-1 16,3-7 1-16,-6-7-2 15,3 0 0-15,5-7-1 0,6-7 0 16,-3 2-1-16,2-5 0 16,-2 3 0-16,-3 2 0 15,-2 5 1-15,2 2 0 16,-8 5 2-16,1 7 0 16,-4 3 1-16,1 4 1 15,-3 2 1-15,-3 3 0 16,1 4 0-16,-1 1 0 15,3-5 0-15,0-1 1 16,0 3-2-16,0-2 1 0,3 0-3 16,2-5 1-16,0-2 0 15,3-3 0-15,3-4-1 16,-1-1 0-16,4 1 0 16,-1-10 0-16,3-4 0 15,0-5 0-15,-1-1-1 16,1 1 1-16,3 3-1 15,-3 1 0-15,-3 5 1 16,0 3 0-16,-5 4-1 16,0 5 1-16,0 3 0 15,-3 4 0-15,1 0 0 16,-4 4 1-16,-2 4-1 16,0 1 0-16,-2 3 1 15,-1-5 0-15,0-5-1 16,3 1 0-16,-2-1 0 15,2-2 0-15,5-2 0 0,-2 0 1 16,2-3-2-16,0-2 1 16,3-5 0-16,0-4 1 15,3-3-1-15,-3 0 0 16,-3-2-1-16,0 0 1 16,3 0-1-16,0 0 1 15,0 0-1-15,0 2 1 16,0 3-1-16,0 2 1 15,0 7 0-15,-3 0 0 16,0 4 0-16,1 6 0 16,-4 1 0-16,-2 6 0 0,0-3 0 15,-2 5 1-15,2-5-2 16,0-5 1-16,2 1-1 16,1-3 0-16,7-3-6 15,1 4 1-15,2-8-6 16,3-3 0-16,3-4-5 15,-4 0 0-15,7-2 1 16,9-3 1-16</inkml:trace>
  <inkml:trace contextRef="#ctx0" brushRef="#br1" timeOffset="85547.014">20172 9428 53 0,'-3'7'26'0,"16"-9"-36"15,-13 2 60-15,6-2-51 0,2 2 1 16,2-3 0-16,6 1 0 16,-3-3-6-16,3 1 0 15,0-1-9-15,3 0 0 16</inkml:trace>
  <inkml:trace contextRef="#ctx0" brushRef="#br1" timeOffset="85725.097">20230 9489 44 0,'-26'15'22'0,"20"-4"-17"0,6-8 33 0,3-1-38 15,2 0 1-15,8 1 0 16,3-1 0-16,3-4-6 15,5-3 1-15,2 0-6 16,3 1 0-16,6 4-4 16,2-5 0-16</inkml:trace>
  <inkml:trace contextRef="#ctx0" brushRef="#br1" timeOffset="86085.455">20870 9301 58 0,'-10'-2'29'0,"-17"2"-35"16,19 0 60-16,-2 0-52 0,-3 5 1 15,-1 9 1-15,-2 2 1 16,1 5-6-16,-1 3 0 16,0 2 4-16,3 4 0 15,2-4-1-15,3-2 0 16,5-1-1-16,3 1 0 15,8-3-1-15,6-5 1 16,7-1-1-16,3-8 1 16,-1-5-1-16,4-7 1 15,2 3-1-15,-5 0 0 16,5-13 0-16,-3-1 0 0,-5-3 0 16,-5-2 0-16,-2-3-4 15,-1 1 0-15,-5 2-7 16,0 2 0-16,-3 5-7 15,-8 4 0-15,-5 8-2 16,-2 4 1-16</inkml:trace>
  <inkml:trace contextRef="#ctx0" brushRef="#br1" timeOffset="86926.276">18936 10129 44 0,'-13'-9'22'0,"-6"2"-28"0,14 7 43 16,-5 2-35-16,-6 3 1 15,0 2 0-15,3-5 1 16,-1 0-5-16,4 3 0 16,-1 7 3-16,6 0 0 15,0 2-1-15,5 0 1 16,0 0-1-16,10 5 0 0,3-3-1 16,3 5 1-16,0 3 0 15,3-5 0-15,-6 0-1 16,-2-1 1-16,-4-3 0 15,-1-4 0-15,-6 3 1 16,-6-2 0-16,-4-2 0 16,-3-1 0-16,-3-2 0 15,0-2 0-15,0-3-2 16,3-4 0-16,2-3-7 16,3 0 0-16,6-6-8 15,12-6 1-15,3-6-3 16,11-8 0-16</inkml:trace>
  <inkml:trace contextRef="#ctx0" brushRef="#br1" timeOffset="87138.796">19121 9969 56 0,'-5'14'28'0,"-8"7"-39"0,13-9 58 15,-3 7-46-15,1 5 1 16,2-6 0-16,0 8 0 15,0 2-3-15,0 1 0 16,-3-3 2-16,0 2 0 16,-2-2-8-16,2-5 1 15,-2 2-8-15,5-9 0 16,3-9-2-16,-1 0 0 0</inkml:trace>
  <inkml:trace contextRef="#ctx0" brushRef="#br1" timeOffset="87692.512">19024 10153 36 0,'0'-14'18'0,"21"21"-24"16,-11-10 34-16,4 3-28 15,9 0 0-15,-1-2-4 16,1-3 1-16,6 0 1 16,3-2 0-16,3-2-3 15,-9 0 1-15,0-5-1 16,-2 2 1-16,-3 0 3 15,-5 0 0-15,-2 3 5 16,-9 4 0-16,-5 5 4 16,-3 5 0-16,1 4 2 15,-6 3 0-15,-8 4-1 16,-3 1 1-16,1-1-3 0,-1 6 0 16,6 1-3-16,2 1 0 15,6-3-3-15,5-2 1 16,8-5-1-16,3 0 1 15,2-7-3-15,5-7 1 16,-2-5-3-16,-5-7 1 16,2-9-3-16,0-5 0 15,3-14-1-15,0 5 0 16,0 0 1-16,-3 0 0 16,-2 4 2-16,-3 5 0 0,-3 3 5 15,-5 8 1-15,0 6 1 16,-5 7 1-16,-1 6 1 15,1 1 0-15,0 7 0 16,-1 9 1-16,1 7-2 16,0-4 0-16,0 13-2 15,2-1 0-15,0-3 0 16,1 0 0-16,-1-3-3 16,0 1 0-16,3-8-9 15,0 3 1-15,6-9-9 16,4-6 0-16,3-8-2 15,6-3 0-15</inkml:trace>
  <inkml:trace contextRef="#ctx0" brushRef="#br1" timeOffset="87932.516">19920 10080 51 0,'-5'-3'25'0,"29"3"-28"0,-16-2 50 15,3 0-47-15,2 2 1 16,3-3 0-16,0 1 0 16,2 0-3-16,1 2 0 0,-4 0-5 15,-4 0 0-15,0 2-9 16,-1 0 1-16</inkml:trace>
  <inkml:trace contextRef="#ctx0" brushRef="#br1" timeOffset="88112.132">19907 10171 57 0,'-10'5'28'0,"20"7"-34"0,-2-12 50 0,5 2-44 16,6-4 0-16,-1 0 0 15,4 2 0-15,4-7-2 16,3-1 1-16,-2 1-7 16,-1 0 0-16,-2 0-8 15,5 0 1-15</inkml:trace>
  <inkml:trace contextRef="#ctx0" brushRef="#br1" timeOffset="88622.565">20786 10148 53 0,'-19'2'26'0,"22"-9"-27"15,-1 5 46-15,6 0-45 16,6-3 0-16,1-5 0 16,4-4 1-16,5-4-1 15,0-4 0-15,-1 4 0 16,-4 3 0-16,-3-3 0 15,-3 1 0-15,0-2 0 16,1 5 0-16,-7 0 0 16,1 7 0-16,-8 7 1 15,0 7 0-15,-2 0 1 16,-4 0 1-16,1 7 0 16,-5 5 0-16,2 2 0 15,0 3 1-15,0-1-2 16,2 1 1-16,1 2-2 0,0-3 1 15,2 1-6-15,1-5 1 16,-1-1-10-16,-2-6 1 16,-1 2-7-16,-4-4 1 15,2-3-2-15,8-5 1 16</inkml:trace>
  <inkml:trace contextRef="#ctx0" brushRef="#br1" timeOffset="88820.038">20741 10235 54 0,'-19'5'27'0,"24"4"-36"0,1-11 61 0,7-1-50 16,6 6 1-16,7-1 2 16,6 0 0-16,2 1-6 15,1 1 0-15,-9-4 4 16,-2 3 0-16,0-3-2 16,2 0 1-16,1-3-7 15,-4 1 1-15,4 0-11 16,-3-3 0-16,-6 5-4 15,-2-7 1-15</inkml:trace>
  <inkml:trace contextRef="#ctx0" brushRef="#br1" timeOffset="126124.629">19069 6366 36 0,'13'-2'18'0,"53"-12"-18"16,-50 9 18-16,8 0-18 15,7 1 0-15,1-1 0 16,-3 0 1-16,0-2-1 16,3 0 0-16,0 0 1 15,0 2 0-15,-1 1-1 16,4-1 1-16,-6 0 0 15,0 1 0-15,-3 1-1 16,1 1 1-16,-3 2-1 16,-6 0 0-16,1 2-4 0,-3 1 0 15,2 1-6-15,1-1 1 16</inkml:trace>
  <inkml:trace contextRef="#ctx0" brushRef="#br1" timeOffset="138616.271">14766 4640 28 0,'61'38'14'0,"53"-20"-14"0,-69-15 15 16,13-1-12-16,19 0 0 15,13 3 3-15,13 2 0 16,16-2-7-16,16 2 0 0,3-5 5 16,12-6 0-16,1 1-2 15,13-1 0-15,6-4-1 16,-4-1 1-16,6 0-2 15,6-8 0-15,4 3 0 16,3 0 1-16,3 0-1 16,-3 4 0-16,1 1 0 15,-1 2 0-15,-16-2 0 16,-2 2 0-16,-6 4 0 16,-2-4 1-16,0-7-1 15,-6-5 0-15,3-2 0 16,-5 0 0-16,-11-12 0 15,6-14 0-15,-16 5 0 16,-3-3 1-16,-19 0-1 16,-7-4 0-16,-9-5 0 15,-7-12 1-15,-14-5-1 0,-15-4 1 16,-9 7 1-16,-9 2 0 16,-15-14-1-16,-9 0 1 15,-7 0 0-15,-14 10 0 16,-15-3 0-16,-12 2 0 15,-6-7-2-15,-15 1 1 16,-6-1-1-16,-13 8 0 16,-6 4 0-16,-15 2 0 15,-11-2 0-15,-10 8 0 16,-8 1 0-16,-14 6 0 0,3 8 0 16,-3-2 0-16,-12 8 0 15,4 9 0-15,-2 4 0 16,-3 12 0-16,-5-2-1 15,-16 5 1-15,8 2 0 16,-8 2 0-16,8 7 0 16,5-2 0-16,-5 5 0 15,19 9 0-15,-1-7 0 16,1 7 1-16,12-2-1 16,-4 2 1-16,-3 5 0 15,10 5 0-15,-5 4-1 16,5-2 1-16,3 4 0 15,8-6 0-15,5 2-1 16,6 2 1-16,0 2 0 16,15-4 0-16,0-2-1 15,9 6 1-15,-1-1 0 16,3-3 0-16,5 14-1 0,14-5 0 16,2 9 0-16,3-4 1 15,5 0-1-15,5-2 1 16,3-3-1-16,3 10 1 15,2 2-1-15,3 12 1 16,8 0-1-16,3 7 0 16,2-10 0-16,8 12 1 15,3 0-1-15,10 8 0 16,8-1 0-16,6-2 1 16,2 7-1-16,6 4 1 0,10 1-1 15,5-7 0-15,0 2 0 16,-2-19 0-16,8 0-2 15,8 0 0-15,7-7-7 16,17 3 0-16,10-3-7 16,2-3 1-16,11-11-1 15,-7-11 0-15</inkml:trace>
  <inkml:trace contextRef="#ctx0" brushRef="#br1" timeOffset="166420.707">21108 11592 45 0,'-39'-64'22'0,"-6"-37"-20"0,26 73 22 15,-10-12-24-15,-18 3 0 16,-14-3 0-16,-16 0 1 15,-21-3-1-15,-24-1 0 16,-26-3 0-16,-26-1 0 16,-35-1-1-16,-8 0 1 0,-11 6 0 15,-18 8 0 1,8 7 0-16,-11 11 0 0,14 10 0 16,-1 7 1-16,9 14-1 15,2 17 0-15,24 18 0 16,13 8 0-16,26 6-1 15,30 1 1-15,24 9-1 16,28 7 0-16,30 0 0 16,21 2 1-16,26 3-1 15,32 6 1-15,32 6-1 16,24-13 0-16,45 6 1 16,26-10 0-16,26-7 0 15,38-5 0-15,21-14 0 16,10-9 0-16,19-10 1 15,-3-11 0-15,-13-15 1 16,0-7 0-16,-18-11 1 16,-6-10 0-16,-24-12 0 15,-7-4 0-15,-28 2-1 16,-30-7 1-16,-25-7-1 0,-29-7 0 16,-20 2-5-16,-25-4 1 15,-10 2-10-15,-24 2 0 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3T01:44:35.2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12062 7690 35 0,'-10'-23'17'0,"18"-29"-13"16,-3 26 18-16,0-4-19 15,-5-6 0-15,-8-4 1 16,-10 0 1-16,-6 3-5 16,-16 4 0-16,-15 5 4 15,-17 11 1-15,-2 15-2 16,-10 9 1-16,-4 14-2 0,1 7 1 15,10 15-2-15,11 8 1 16,13 13 0-16,8 13 0 16,13 1 0-16,14 0 0 15,18 4 0-15,18-7 0 32,57 17 0-32,1-19 1 15,6-19 0-15,-2-16 0 16,-4-13-1-16,-7-8 1 15,-13-17-1-15,-9-14 1 16,-4-17-2-16,-6-9 0 0,-3-12-4 16,1-16 0-16,-6-2-6 15,-6-3 0-15,4-2-8 16,-14 11 0-16</inkml:trace>
  <inkml:trace contextRef="#ctx0" brushRef="#br0" timeOffset="31273.231">13139 10106 22 0,'43'-22'11'0,"20"32"-12"0,-29-8 11 16,27 1-11-16,19-1 1 15,33-2-1-15,25 2 1 16,37 3 0-16,20-3 0 15,20 3 0-15,26 0 0 16,15-3 0-16,3 3 1 16,22 7-1-16,-1-5 0 15,6-3 1-15,-93 1 0 16,162 7-1-16,-3 2 1 0,-6-2 0 16,12-1 1-16,1 6-1 15,1 2 0-15,-8-1-1 16,3 6 1-16,-11-3 0 15,-16-2 0-15,-21 2-1 16,-14-4 0-16,-18-6 0 16,-10 1 1-16,-24-7-1 15,-11-3 1-15,-24-11-1 16,-18-3 0-16,-13-7 0 16,-14-9 1-16,-13-7-1 15,-7-5 1-15,-25 2 0 16,-5-2 0-16,0-2 1 15,-13 9 0-15,-8 2 0 16,-8-6 0-16,-8-6 0 16,-5-8 1-16,-5-1-2 15,-9-7 0-15,-13 5-3 16,-10-7 1-16,-16-12-4 0,-21-14 0 16,-19 5-4-16,-29-10 0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4-04T04:23:58.7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16096 2994 8264,'-37'10'0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32:35.4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20500 6270 40 0,'-40'-21'20'0,"64"16"-23"0,-5 3 21 16,12-1-19-16,22 1 1 16,27-5 0-16,4 4 0 15,25 1 0-15,18 4 1 16,-6-2 0-16,14 5 0 15,3-5 0-15,-11 0 1 0,5-5 0 16,1 5 1 0,-12-4 0-16,6 1 1 0,8-1-1 15,-10 4 1-15,2-5-2 16,2 0 1-16,-4 3-1 16,-22-3 1-16,-5 3-3 15,-16-1 1-15,-14 1-1 16,-12 0 1-16,-14-1-3 15,-7 1 1-15,-9-3-3 16,-5 5 0-16,-2-2-4 16,-1 0 0-16,-4 4-5 15,-1-2 0-15,-3 7 1 16,-7 0 0-16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35:47.1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18926 7058 60 0,'0'0'30'0,"-69"237"-29"0,56-164 30 0,10 35-31 16,16 19 0-16,22 5-1 15,28 4 1-15,38-6 0 16,23-8 0-16,29-9 0 16,27-12 0-16,11-21 0 15,23-21 0-15,-2-19 0 16,5-19 1-16,-21-16-1 15,-6-24 0-15,-18-19 0 16,-8-16 0-16,-13-16 0 16,-13-15 1-16,-22-9 0 15,-23-7 0-15,-25-8 0 16,-15-6 0-16,-8-2 0 0,-18-8 1 16,-11-2-1-16,-14-7 0 15,-15-12-2-15,-6-11 1 16,-10 6-1-16,-5 17 0 15,-8 16 0-15,-3 24 0 16,8 19-1-16,10 16 1 16,-5 10 0-16,6 14 0 15,2 4-4-15,0 8 1 16,1 1-1-16,-4 6 1 16,-10 2-1-16,-5 0 1 15,-6-3 0-15,-2 1 1 0,-11-1 3 16,-11 3 1-16,-4 5 0 15,-9 6 1-15,-5 6-1 16,-13 4 1-16,-19 12 0 16,-5-5 0-16,-13 9-1 15,2 10 0-15,-2 5 0 16,0 9 1-16,13 7-1 16,11 7 1-16,7 10-2 15,9 6 0-15,12 8-3 16,11 9 0-16,14 9-6 15,18 13 0-15,13 8-5 16,14-1 1-16</inkml:trace>
  <inkml:trace contextRef="#ctx0" brushRef="#br0" timeOffset="1546.287">21476 6282 28 0,'-8'-19'14'0,"11"-10"-6"0,0 22 15 16,2-7-21-16,3-2 1 15,0 2 1-15,2 0 0 16,4-3-5-16,-1 5 0 15,3 1 4-15,0 1 0 0,-1 1-1 16,4 4 0-16,-1-2-1 16,6 5 0-16,0-1 0 15,0 1 0-15,0 2-1 16,2 0 1-16,-2-5 0 16,-5-2 0-16,-4 0 0 15,-1-5 0-15,1-4 0 16,-1-3 0-16,-1-2-1 15,0-3 1-15,0-1-2 16,-2-1 0-16,0 5-4 16,-3 4 1-16,-3 3-7 15,0 2 0-15,0 3-2 16,-2 6 0-16</inkml:trace>
  <inkml:trace contextRef="#ctx0" brushRef="#br0" timeOffset="1876.711">21609 6333 29 0,'-11'-4'14'0,"24"-22"-10"0,-8 16 26 16,3-1-28-16,3 3 0 15,2-1 0-15,3 0 1 16,5-3-4-16,3 5 0 16,5 2 2-16,-8 5 1 0,-2 2-2 15,-1-2 1-15,4 3-1 16,1-1 0-16,1 1 0 16,3-3 0-16,-1 0-2 15,-2-3 1-15,0-6-3 16,-3-3 1-16,0-4-5 15,-5-3 1-15,5-5-4 16,3-4 0-16</inkml:trace>
  <inkml:trace contextRef="#ctx0" brushRef="#br0" timeOffset="2867.075">22307 5545 31 0,'-8'14'15'0,"13"-14"-9"15,-5 5 29-15,3 7-31 16,2 7 0-16,1 2 3 16,-1 7 0-16,0 3-9 0,0 2 0 15,-2 4 6-15,2 3 0 16,-2-2-3-16,2-5 1 16,-2 2-2-16,2 0 0 15,-2-4-4-15,0-5 1 16,-1-3-6-16,1-4 1 15,0-2-6-15,-1-8 0 16</inkml:trace>
  <inkml:trace contextRef="#ctx0" brushRef="#br0" timeOffset="3123.953">22267 5919 39 0,'11'-19'19'0,"7"-4"-22"16,-12 16 32-16,2-2-29 15,5 1 0-15,5 1-3 16,6-4 0-16,3-6-4 15,7-2 1-15,0-2-4 0,4 5 0 16</inkml:trace>
  <inkml:trace contextRef="#ctx0" brushRef="#br0" timeOffset="3498.02">22585 5748 34 0,'-8'21'17'0,"8"19"-19"0,0-33 32 0,0 5-29 16,0 4 0-16,0 3 0 16,0 0 0-16,0-5-1 15,0-5 0-15,0 5 0 16,0-4 1-16,-3-3-1 15,1-5 1-15,-4 3-1 16,4-8 1-16,-4-4-1 16,4-4 0-16,2-3 0 15,2-3 0-15,1 1-1 16,2 2 1-16,1-3-1 16,2 1 1-16,2-3-2 15,1 2 0-15,2 6-2 16,-2-4 1-16,2 1-5 15,3 0 1-15,2 0-3 16,6 0 1-16</inkml:trace>
  <inkml:trace contextRef="#ctx0" brushRef="#br0" timeOffset="4473.515">22722 5712 36 0,'-5'7'18'0,"2"19"-18"16,3-19 35-16,0 5-34 15,0 0 1-15,3 0 0 0,0-1 0 16,2 6-2-16,0-3 0 16,1 0 2-16,-1 0 0 15,0-2-1-15,1-5 0 16,-1-5-1-16,3-4 1 15,0-5-4-15,0-2 1 16,0-6-1-16,0 4 0 16,2-13-1-16,1 3 1 15,-1 0 0-15,-2 4 1 16,0 3 1-16,0 2 1 0,-3 5 0 16,1 3 1-16,-6 4 1 15,0 0 1-15,2 7-1 16,1-3 1-16,0 8 0 15,-1-2 0-15,4 4-1 16,-4-2 0-16,3-5-1 16,1 0 0-16,-1 0-1 15,0 0 1-15,1-3-2 16,-1-1 1-16,6-13-2 16,-4 6 1-16,4-13-2 15,-3 5 1-15,3-6-1 16,-4 4 0-16,4-3 0 15,-3 5 1-15,0-2 0 16,-3 2 1-16,-2 5 0 16,0 3 0-16,-1-1 0 15,1 0 0-15,-3 1 0 0,0-1 1 16,2 0-1-16,-2 5 1 16,0 0 0-16,0 0 0 15,0 0 0-15,0 0 0 16,0 0 0-16,0 0 1 15,0 0 0-15,0 0 1 16,3 0 0-16,-3 0 0 16,0 2 0-16,0 1 1 15,3-1-1-15,-3-2 0 16,0 3-1-16,0-3 0 0,0 2-4 16,0 0 0-16,0-2-8 15,0 0 0-15,8-2-1 16,-6 2 1-16</inkml:trace>
  <inkml:trace contextRef="#ctx0" brushRef="#br0" timeOffset="4910.021">23056 5722 24 0,'0'-7'12'0,"16"-5"-9"15,-14 7 22-15,4 1-23 0,-1-8 0 16,3-2 0-16,0-5 1 16,0-2-4-16,0 0 1 15,-3 6 2-15,0-1 1 16,-5 2-1-16,0 2 1 15,-2 5-1-15,-4 5 1 16,-2 2 0-16,0 0 1 16,3 9 0-16,0 3 1 15,2 2-1-15,1 5 0 16,-1 0 0-16,0 2 0 16,3-2-2-16,0-3 1 0,0-4-2 15,6 4 0-15,1-2 0 16,4-4 0-16,2-6-2 15,3-4 1-15,3-4-6 16,2-3 1-16,0-5-6 16,0-2 1-16,3-3-6 15,2-1 0-15</inkml:trace>
  <inkml:trace contextRef="#ctx0" brushRef="#br0" timeOffset="5479.92">23426 5637 20 0,'6'2'10'0,"9"-18"-4"0,-7 11 10 0,0-4-14 15,-2-5 0-15,1-3 2 16,1 1 0-16,0-8-6 16,3-2 1-16,2-2 3 15,3 0 0-15,-5 0-1 16,-1 7 0-16,-7 4-1 16,-6 5 1-16,-2 8 0 15,-3 4 1-15,0 7 1 16,-3 0 0-16,6 5 1 15,0 4 1-15,0 3 0 16,2 0 0-16,3-1-2 16,-3 4 1-16,3-6-2 15,3-2 0-15,2-2-2 16,6-5 1-16,2-5-3 16,3-4 0-16,0-5-4 15,2-5 1-15,3-7-6 0,-2-4 1 16,0-1-4-16,-4-4 1 15</inkml:trace>
  <inkml:trace contextRef="#ctx0" brushRef="#br0" timeOffset="6320.404">23736 5275 27 0,'0'5'13'0,"0"18"-6"0,0-16 23 16,0 5-27-16,0 4 0 15,2 10 4 1,1-2 0-16,0-5-9 15,-1-1 1-15,-2-3 4 16,0-4 1-16,0-4-4 16,0-4 1-16,0-3-5 15,3-7 1-15,0-3-2 16,-1-2 1-16,1-2-3 16,2-2 0-16,3-5 1 15,0 0 1-15,0-3 1 16,0 5 0-16,-3-2 0 15,3 0 1-15,0 2 1 16,0 0 1-16,0 5 0 16,3 2 0-16,-1 3 1 15,-2 4 0-15,0 5 2 16,0 3 0-16,-3 4 2 16,1 0 1-16,-1 5 0 0,-2-1 1 15,-1 1-2-15,1 5 1 16,-1-6-1-16,-2 8 0 15,0-2-2-15,0-3 0 16,0-5-1-16,0-2 0 16,0-2 0-16,0-3 0 15,0-7-1-15,-2-2 1 16,2-2-1-16,0-5 1 16,0 0-1-16,0-3 0 15,0 3 0-15,0 0 0 16,2-5-1-16,-2 3 1 15,3 2-2-15,0-3 0 0,2 3-2 16,3 0 0-16,3 2-2 16,2-2 0-16,3-5 0 15,5 5 1-15,-3 0 0 16,-2 0 1-16,-3 0 2 16,-2 2 1-16,0 3 1 15,-6 2 1-15,-5 7 2 16,-3 2 1-16,-2 5 0 15,-3 5 1-15,0 0 0 16,-2 4 1-16,2 3 0 16,2 2 0-16,4 5-3 15,2-3 1-15,0-4-1 16,2 0 0-16,4-2-1 16,-1-6 0-16,3 1-1 15,0-7 1-15,2-3-1 16,-2-4 1-16,0-3-2 0,-2-7 1 15,-1-2-1-15,0-5 1 16,-2 1-2-16,-1-4 0 16,1 1-3-16,0-2 1 15,-1 4-4-15,-2 2 1 16,0 1-6-16,0 2 1 16,6 2-1-16,-1 0 0 15</inkml:trace>
  <inkml:trace contextRef="#ctx0" brushRef="#br0" timeOffset="6590.78">24146 4983 25 0,'3'-4'12'0,"4"18"-4"0,-4-12 22 0,0 5-27 16,-1 5 0-16,1 2 2 15,0 2 0-15,-1 1-6 16,1-3 1-16,-3 5 4 16,0-5 0-16,0-2-1 15,0-3 0-15,0-2-1 16,0-7 0-16,0-7-1 15,3 2 0-15,2-6-1 16,3-6 1-16,0-2-1 16,2-2 0-16,4 0 0 15,4 2 1-15,-2-2-2 16,-3 2 1-16,0 0-5 16,6 3 1-16,5-1-9 15,10 1 0-15,1-3-1 0,10 7 0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36:30.9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16420 6540 8 0,'3'-40'4'0,"28"31"-4"15,-20 9 4-15,10 2-5 16,19 1 1-16,10 1 0 16,14 3 1-16,-3-2-1 15,10-3 1-15,8-2-1 16,-7 0 1-16,7 0 0 15,-5-4 1-15,3-6 0 16,5 1 0-16,-8 2 0 16,-10 0 0-16,-4 2-1 15,-1 0 1-15,-9 1-1 16,-10-3 1-16,-1 4-2 0,-2 1 1 16,0 2-1-16,0 5 1 15,-2 2-5-15,-3 7 0 16</inkml:trace>
  <inkml:trace contextRef="#ctx0" brushRef="#br0" timeOffset="12518.53">21032 7022 18 0,'5'-49'9'0,"-37"11"-8"16,16 24 10-16,-10-2-11 15,-16-8 0-15,-22 1 0 16,-21-8 0-16,-20-4 0 16,-30 2 1-16,-27-5 0 15,-28-2 1-15,-17 7-1 16,-31-4 0-16,-5 9 0 16,-14 6 1-16,-5 6-2 0,8 9 1 15,-2 12-1-15,7 4 0 16,13 17 0-16,12 2 1 15,9 17-1-15,35 21 0 16,27-1-1-16,42 1 1 16,29-2-1-16,24 6 1 15,34 17-1-15,26 5 1 16,35-7 0-16,43 2 1 16,34-3 0-16,36-1 0 15,36-13 0-15,28-13 0 0,11-15-1 16,29-11 1-16,13-20-1 15,-2-11 1-15,7-16-1 16,-7-10 1-16,-19-9 0 16,-19-8 0-16,-23 1-1 15,-35-7 1-15,-23-22 0 16,-24-6 1-16,-27 6-1 16,-29-7 1-16,-29-16-2 15,-26 5 1-15,-22 9-2 16,-18-2 0-16,-16 11-8 15,-11 15 1-15</inkml:trace>
  <inkml:trace contextRef="#ctx0" brushRef="#br0" timeOffset="16227.058">12528 6844 36 0,'-58'-45'18'0,"-11"-16"-16"15,51 44 18-15,-14-16-15 16,-13-4 0-16,-16-3 6 15,-8 2 0-15,-18 1-13 16,-22 1 0-16,-10 15 7 16,-10 5 1-16,-14 20-2 15,-11 17 0-15,-4 12-3 16,1 12 0-16,15 12 0 16,4 4 0-16,14 9 0 15,28 5 1-15,20 3-2 16,20 0 1-16,19 4-1 15,13 3 0-15,30-10 0 16,25-2 0-16,22-5 0 0,16-9 0 16,29-12 0-1,26-7 1-15,32-14-1 0,19-5 1 16,21-14 0-16,-8-16 0 16,2-10 0-16,-21-14 1 15,-5-10-1-15,-18-11 1 16,-22-7 0-16,-15-5 0 15,-27-9-1-15,-24-17 1 16,-10 1-3-16,-19-1 0 0,-16-7-3 16,-18 7 0-16,-8 8-4 15,-14 4 0-15,-10 7-7 16,-5 14 1-16,-14 14-3 16,-18 5 0-16</inkml:trace>
  <inkml:trace contextRef="#ctx0" brushRef="#br0" timeOffset="59464.776">11422 9445 24 0,'-18'-7'12'0,"25"16"-9"15,7-9 13-15,10-5-12 16,13-9 0-16,18-7 2 16,22-7 0-16,5 0-7 15,13-3 0-15,8 3 5 16,8-3 0-16,1 8-2 16,9-5 0-16,6 2 0 15,-8-5 0-15,0 3-1 0,0 4 0 16,-10 1 0-16,-11-3 0 15,-3 2-1-15,-8 1 1 16,-13 6-1-16,-10 1 1 16,-11 4-1-16,-11 3 0 15,-7-1-6-15,-9 8 0 16,-5 7-6-16,-13-8 1 16</inkml:trace>
  <inkml:trace contextRef="#ctx0" brushRef="#br0" timeOffset="64766.645">14010 9167 42 0,'-8'17'21'0,"42"4"-23"15,-13-16 22-15,14-1-20 16,10 3 1-16,13 3 0 16,3 4 1-16,5-5-2 0,11 5 0 15,10 3 1-15,-2 6 0 16,10 1 0-16,0-1 1 15,11 1-1-15,-3 4 0 16,8-4-1-16,14-3 1 16,-1-5-1-16,11-2 1 15,10-2-1-15,-4 0 0 16,4-3 0-16,-5-2 0 16,9-2 0-16,-1-5 0 15,0-5 0-15,5-2 0 0,6-2 0 16,-3-5 0-16,8-3 0 15,-5-4 0-15,0-2 0 16,7-8 0-16,-17 5 0 16,4 5 0-16,6-5 0 15,-16 0 0-15,5 0 0 16,0 1 0-16,-8-1 0 16,8 2 0-16,-7-2 0 15,-4-7 0-15,6 5 0 16,-5-2 1-16,-14-3-1 15,0 0 0-15,-5 0 0 16,-7 2 1-16,-7-4-1 16,-1 0 1-16,-6 2 0 15,-6 7 0-15,-10 0 0 16,-13 2 0-16,-11 3 0 16,-10 2 1-16,-9 3-4 15,-7 0 1-15,-11 1-10 16,3 6 1-16,-21 2-3 0,-16-2 0 15</inkml:trace>
  <inkml:trace contextRef="#ctx0" brushRef="#br0" timeOffset="66656.338">21368 8492 29 0,'-48'-108'14'0,"-15"-35"2"0,34 103 15 16,-16 0-24-16,-22-3 0 15,-20 6 3-15,-19 11 0 16,-15 14-13-16,-20 12 0 0,-4 14 9 16,7 19 0-16,6 16-2 15,16 13 0-15,15 15-2 16,16 13 1-16,17 13-1 16,17 8 1-16,30-3-2 15,18 5 1-15,33-5-2 16,33-14 1-16,22-7-1 15,31-12 1-15,16-16-1 16,14-17 1-16,7-13-1 16,-15-22 0-16,-3-10-1 15,-16-23 1-15,0-16-1 16,-26-17 1-16,-14-14 0 16,-8-9 0-16,-10-12 1 15,-13 0 0-15,-19-3-4 16,-10 1 1-16,-12 2-8 15,-9-2 1-15,-9-6-8 0,-15-1 0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2:39:33.0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19389 7500 40 0,'0'0'20'0,"47"-31"-17"0,-28 19 21 0,13-4-23 16,7-5 0-16,12 0 1 15,-6-10 0-15,2-2-2 16,3 7 1-16,3 0 1 15,-2 3 1-15,-4 2-1 16,-7 0 0-16,0 4-1 16,-6 3 1-16,-5 2-5 0,-5 3 1 15,-6 2-4-15,-10 2 0 16,-2 5-6-16,-9 2 1 16,-8 8-2-16,-7 2 0 15</inkml:trace>
  <inkml:trace contextRef="#ctx0" brushRef="#br0" timeOffset="481.996">19484 7646 27 0,'0'7'13'0,"18"-26"-9"16,-7 21 24-16,8-4-27 16,4-5 1-16,12-5 0 0,4-4 1 15,1-6-3-15,2 4 0 16,6-1 2-16,-3 0 0 16,3 0-1-16,-6 0 1 15,3-2-1-15,-3 5 0 16,-2-1-1-16,-6 3 1 15,-4 0 0-15,-7 5 0 16,-1-1-2-16,-4 3 0 16,-2-2-3-16,-6 4 0 15,1 0-5-15,-3 1 0 16,0 4-2-16,0 4 0 0</inkml:trace>
  <inkml:trace contextRef="#ctx0" brushRef="#br0" timeOffset="1020.109">19627 7163 28 0,'-24'3'14'0,"3"6"-11"0,16-4 26 16,-6 0-28-16,-2 2 1 15,-3 9 0-15,0 5 0 16,-3 5-3-16,-2 7 1 15,-5 7 1-15,7-2 0 16,3 4-1-16,3-4 1 16,3-1-1-16,-1-4 1 15,6-5-1-15,2-2 0 16,0-5 0-16,1 3 1 16,2-5-1-16,2 2 1 0,6-5-1 15,6-4 1-15,1-2 0 16,7-3 0-16,4-3-1 15,3-4 0-15,-2 0 0 16,2-2 1-16,3-3 0 16,-3-2 0-16,0 0-1 15,-3 0 0-15,-2 0-2 16,-3-2 1-16,-8 2-5 16,1 2 1-16,-4 0-6 15,1 1 0-15,5-1-1 16,0 5 1-16</inkml:trace>
  <inkml:trace contextRef="#ctx0" brushRef="#br0" timeOffset="2656.766">20630 6401 27 0,'-8'5'13'0,"-3"-7"-15"0,11 2 26 0,-5 2-23 15,-1-9 1 1,1 9 0-16,-3 5 0 0,3 5-3 15,2 5 1-15,3 2 1 16,3 6 0-16,2 1 0 16,-2-5 0-16,5 5-1 15,0-5 1-15,2 1-1 16,1-1 1-16,2-2 0 16,-2-1 0-16,-1 4 0 15,-2-4 1-15,-2 4-1 16,-4-4 0-16,-2-1 0 15,-2-3 1-15,-1-7-1 16,-2 0 1-16,-1-2-2 16,1 0 1-16,0 2-1 15,-1-5 1-15,4-2-3 16,-1-9 0-16,3-6-3 16,3-6 1-16,2-2-2 0,3-6 0 15,3-11-1-15,4 5 1 16,1 0 0-16,0 4 0 15,0 1 2-15,-3 4 1 16,1 5 2-16,-4-3 0 16,1 10 3-16,-3 5 1 15,0 6 2-15,-3 6 0 16,0 4 1-16,-2 2 1 16,-1 8-2-16,1 1 0 15,0-1-2-15,2-1 1 16,0-4-2-16,3-2 0 0,0-8-2 15,3-2 1-15,2-5-1 16,0-9 1-16,3-7-3 16,-3-5 1-16,1 12-1 15,-1 0 0-15,-3 0-1 16,-2 0 1-16,0 4-1 16,-2 3 1-16,-1 2 1 15,0 5 1-15,0 3 1 16,-2 1 1-16,0-11 0 15,2 3 0-15,0 11 0 16,1 2 1-16,-1-2 0 16,-2 0 0-16,-1 5-2 15,-2-3 0-15,3 1 0 16,0-5 1-16,2-3-2 16,0-2 0-16,0 0-3 0,1-7 1 15,-1 0-5-15,0-7 1 16,1 11-5-16,1-4 0 15</inkml:trace>
  <inkml:trace contextRef="#ctx0" brushRef="#br0" timeOffset="2869.299">21106 6324 27 0,'0'19'13'0,"-3"16"-12"0,6-28 21 0,-1 2-21 15,4-11 1-15,-1 9 0 16,0 0 0-16,1-2-3 16,-1 2 1-16,0 0 1 15,1-2 1-15,-1-3-6 16,0-4 0 0</inkml:trace>
  <inkml:trace contextRef="#ctx0" brushRef="#br0" timeOffset="2987.534">21124 6230 13 0,'3'-10'6'0,"2"24"-11"16,1-16-6-16</inkml:trace>
  <inkml:trace contextRef="#ctx0" brushRef="#br0" timeOffset="3258.813">21349 5886 34 0,'0'17'17'0,"6"16"-17"0,-1-31 33 0,3 15-32 15,2 4 0-15,-2 7 1 16,0 10 1-16,0-3-4 16,-3 3 1-16,1-1 2 15,-1 1 0-15,-2-3-4 16,-1-2 0-16,-2-7-7 16,0-5 0-16,6-5-3 15,-6-4 1-15</inkml:trace>
  <inkml:trace contextRef="#ctx0" brushRef="#br0" timeOffset="3408.823">21357 6300 18 0,'-8'-21'9'0,"11"0"-5"15,-3 16 10-15,8-4-14 16,0 4 1-16,2-4-1 16,1-3 1-16,0 0-2 15,4-4 1-15,4-5-4 0,5-1 1 16,2 1-3-16,6 0 1 15</inkml:trace>
  <inkml:trace contextRef="#ctx0" brushRef="#br0" timeOffset="4850.302">21688 5983 29 0,'-21'14'14'0,"-8"33"-9"0,21-38 28 16,-3 5-32-16,-2 5 1 15,0 0 0-15,2 5 1 16,3-3-4-16,5-2 0 15,6-5 2-15,5-7 1 0,3 0-1 16,2-5 0-16,3-7-1 16,0-4 0-16,5-7 0 15,0-3 0-15,-3-2 0 16,-2-1 0-16,-2 1-1 16,-6 2 1-16,-3 3-1 15,-3 4 1-15,1 5-1 16,-3 7 1-16,5 3 0 15,-2-1 1-15,2 5 0 16,-2 2 0-16,8 1 0 16,-6 2 1-16,3 2-1 15,0 0 0-15,0 2 0 16,0 1 1-16,0-8-1 16,-3-4 0-16,5-8 0 15,1-4 0-15,5-4-2 16,-3-11 0-16,0-8-2 0,1-8 1 15,1-11-2-15,1-3 1 16,0 0-1-16,-3 3 1 16,-2 0 0-16,-6 2 1 15,1 9 1-15,-6 3 1 16,-3 9 0-16,0 12 1 16,-2 4 0-16,-3 10 0 15,3 5 1-15,-1 7 0 16,1 9-1-16,-3 7 1 15,0 0 0-15,3 8 0 16,2 6-1-16,3-4 1 0,6-3-1 16,4 5 0-16,3-5-1 15,1-4 1-15,2-5 0 16,-1-5 1-16,1-5-1 16,-2-6 0-16,-1-6 0 15,0-8 0-15,0-6 0 16,-2-9 0-16,-1 3-2 15,1-5 0-15,-6 0-1 16,-2-3 1-16,-3 3-1 16,-3 4 1-16,-2 3-1 15,-6 3 1-15,3 4 0 16,3 2 1-16,0 5-1 16,0 2 0-16,2 3 0 15,6 2 1-15,2-2-1 16,3-1 1-16,2-1 0 15,12-6 0-15,-1-4 0 0,5-2 0 16,-5-8 0-16,1-8 1 16,-1-8-1-16,-3-7 1 15,1-3-1-15,-3 6 1 16,-3 4-2-16,-5 2 1 16,-6 3 0-16,-4 9 0 15,-1 7 0-15,-2 5 0 16,0 5 0-16,-1 4 0 15,1 12 0-15,2 8 1 16,1 3 0-16,2 4 0 16,-3 1-1-16,0 3 1 0,3-2 0 15,0-1 1-15,3 3-1 16,2 3 0-16,3-6-1 16,0-6 1-16,0-6 0 15,3-1 0-15,-1-3-1 16,4-7 0-16,1 0 0 15,-4-2 0-15,5-3 0 16,-3 1 1-16,6-6-1 16,-6 3 1-16,3-12-1 15,-3 3 1-15,0-10 0 16,-2 3 0-16,7-3-1 16,-7 5 1-16,-1-7-1 15,1 4 1-15,-3-4-1 16,0 7 1-16,-5 0-1 0,-1 2 1 15,-7 3-1-15,0 2 0 16,-1 0 0-16,1 2 1 16,0 0-1-16,-1 3 0 15,1 2-1-15,0 0 1 16,0 4 0-16,-1-1 0 16,1 2-1-16,2-3 1 15,-2 5 0-15,2-2 0 16,1-1-1-16,-1-1 1 15,3 4-1-15,0-3 1 16,-3 6 0-16,3-3 0 16,0 2 0-16,0-2 0 15,3 7 0-15,0-4 0 16,-3 6 0-16,0-4 0 16,2 7 0-16,1-5 1 0,5 2-1 15,-5-1 0-15,5 6 0 16,0-5 1-16,2-16-1 15,-2 0 0-15,8 3 0 16,-3-3 1-16,3 0-4 16,-3 0 1-16,3-5-7 15,-3 0 0-15,9-4-5 16,-7 2 0-16</inkml:trace>
  <inkml:trace contextRef="#ctx0" brushRef="#br0" timeOffset="6200.406">21032 7363 27 0,'5'-18'13'0,"14"-39"-9"0,-14 48 14 0,5-10-17 15,1-9 1 1,2-19 0 0,-2 4 1-16,-6 10-4 15,-5 7 1-15,-3 17 1 16,-4-5 1-16,-1 12-2 16,0 6 1-16,0 15-1 15,2 5 1-15,4-1-2 16,2 5 1-16,5 5-1 15,3 7 1-15,3 0-1 16,2 5 1-16,0-7 0 16,0 2 0-16,-2-3 1 0,-3-2 0 15,-6-2 0-15,-2-4 1 16,-2-8 0-16,-3-2 0 16,-3-8 0-16,-3-4 0 15,0-4-1-15,3-8 0 16,1-4-1-16,1-5 1 15,4-1-5-15,2-3 0 16,5-13-4-16,5-4 0 16,4-8-3-16,2 3 1 15</inkml:trace>
  <inkml:trace contextRef="#ctx0" brushRef="#br0" timeOffset="6740.938">21402 6872 24 0,'-2'-5'12'0,"-1"29"-10"0,-2-17 21 0,-3 12-20 16,-6 4 1-16,1 3 1 16,-5 0 0-16,7 0-7 15,3 2 0-15,5-2 5 16,3 0 0-16,6-3-2 16,2-4 0-16,2 0-1 15,6-5 1-15,-5-7-1 16,2-5 1-16,-2-6-3 15,-3-11 1-15,-1 1-3 16,-1-14 1-16,-1 5-2 16,0-13 0-16,1 1-1 0,-1 2 1 15,0 5 1-15,-2 2 1 16,-1 5 1-16,1 4 1 16,-3 6 1-16,3-1 0 15,-1 5 0-15,1 2 1 16,0 7 1-16,2 1 0 15,0 2 0-15,-2 2 0 16,0 4 1-16,-1 3 1 16,1 12-1-16,0-7 0 15,2 0-1-15,0 2 1 16,0-4-1-16,1-3 0 16,-1-3-1-16,-2-1 0 0,-1-3 0 15,1-2 0-15,-3-5 0 16,3-10 0-16,-1-2 0 15,1-6 0-15,2-6-1 16,0 1 1-16,1-6-1 16,-1-4 0-16,3 12 0 15,3 7 0-15,2 2-4 16,0-2 0-16,3 5-7 16,2-3 1-16</inkml:trace>
  <inkml:trace contextRef="#ctx0" brushRef="#br0" timeOffset="7911.321">21905 6545 22 0,'0'5'11'0,"0"9"-6"16,0-12 12-16,0 15-14 15,0-3 1-15,3 14 1 16,-1-7 0-16,1 17-7 0,-1-5 1 16,4-3 4-16,-1-6 1 15,0 9-2-15,1-8 0 16,-4-3-1-16,1-4 1 15,0-6-1-15,-1-2 0 16,1-15-1-16,-1 3 1 16,1-15 0-16,-3 5 0 15,3-32-1-15,-1 8 1 16,9-20-1-16,-3 11 0 16,5-6 0-16,-2 11 0 15,5 0-1-15,-3 9 1 16,5 15-1-16,-4 4 1 0,7 16-1 15,0-1 1-15,-3 13 0 16,-4-2 0-16,-6 19 1 16,-3-7 0-16,-13 21-1 15,3-12 1-15,-9 15 0 16,4-15 0-16,-11-2 0 16,7-7 0-16,-4 2-1 15,2-4 0-15,0-10-6 16,3-2 1-16,5-10-7 15,3 0 0-15</inkml:trace>
  <inkml:trace contextRef="#ctx0" brushRef="#br0" timeOffset="8467.863">22140 6801 24 0,'32'-19'12'0,"0"-11"-10"15,-24 23 13-15,2-14-15 0,-2 4 1 16,8-16 0-16,-5 10 1 16,-1-5-2-16,1 4 0 15,-8 3 2-15,-1 4 0 16,-7 10 0-16,2 3 1 16,-7 8-1-16,2 1 1 15,-5 14 0-15,2-5 0 0,3 7-1 16,3-4 0-16,5 6-2 15,0-4 1-15,8 0 0 16,0-3 0-16,0-6 0 16,-1-3 0-16,9-10 0 15,-2 1 0-15,12-10 0 16,-5 0 0-16,6-18 0 16,-6 6 1-16,3-9-1 15,-6 8 0-15,-5-4-1 16,-2 6 1-16,-11 6-1 15,0 6 1-15,-8 11-1 16,0 0 0-16,-5 9 0 16,2-2 0-16,-5 14 1 15,6-4 0-15,2 6 1 16,0-4 0-16,5 5 0 16,3-6 0-16,8 3 0 0,-2-4 0 15,9-3-2 1,-1-2 1-16,7-10-1 0,-5-2 0 15,10-12-2-15,-2 5 0 16,8-14-5-16,-8 5 1 16,2-10-7-16,-5 7 1 15,8-4-2-15,-8 4 0 16</inkml:trace>
  <inkml:trace contextRef="#ctx0" brushRef="#br0" timeOffset="8902.355">22680 6390 28 0,'-13'0'14'0,"13"37"-11"0,0-30 27 0,0 15-28 15,0-6 1-15,0 22 0 16,0-10 1-16,0 7-5 16,0-7 0-16,-3 8 3 15,3-8 1-15,0 0-2 16,0-4 0-16,0-6 0 15,0-3 1-15,0-13-1 16,0 0 0-16,0-16-1 16,0 5 1-16,3-27-1 15,0 11 1-15,-1-25-2 16,1 13 0-16,2-6 0 16,0 10 1-16,3-4-1 15,0 8 0-15,3 6 0 0,-1 4 0 16,6 5 0-16,-5 5 1 15,2 9 0-15,-2 0 0 16,-3 7 0-16,-3-3 0 16,-5 17 0-16,0-4 1 15,-8 4-1-15,3-2 1 16,-6 2 0-16,3-4 0 16,-2-3-3-16,2-3 1 15,0-3-5-15,2-4 0 16,6-4-6-16,0 0 1 15</inkml:trace>
  <inkml:trace contextRef="#ctx0" brushRef="#br0" timeOffset="9743.596">23082 6042 35 0,'-5'28'17'0,"8"-2"-20"0,-3-22 28 15,-3 18-25-15,3-4 1 16,-3 11 0-16,1-8 1 16,-1 12-3-16,0-7 1 15,3 2 1-15,0-7 0 16,0 5-1-16,0-5 1 15,0 5-1-15,0-5 0 0,3-5 0 16,0-1 1-16,-1-6-1 16,1-2 0-16,2-5 0 15,1 1 0-15,1-8 0 16,-1 3 1-16,4-5-1 16,-2 2 1-16,6-2-1 15,-4 2 1-15,3-2-1 16,-2 0 1-16,0 0-2 15,-4 2 0-15,4 1-3 16,-3 1 0-16,3-1-1 16,-4-1 1-16,4 0-1 15,-6 3 1-15,1 2 1 16,-1 0 1-16,0 0 2 16,-2 0 0-16,7-5 1 15,-2 3 0-15,6-8 1 16,-4 3 0-16,6-9 0 0,-3 4 1 15,6-11-1-15,-3 4 1 16,5-14-1-16,-5 9 0 16,-3-2-1-16,-2 8 1 15,-11 3-1-15,0 4 1 16,-14 8 0-16,4 1 1 16,-11 14-1-16,5-3 1 15,-3 8 0-15,6-6 1 16,0 13-1-16,5-8 1 15,3 10-2-15,2-7 1 16,6 2-2-16,-1-4 1 16,9-6-2-16,-3-1 1 0,13-3-4 15,-5-2 1-15,13-8-6 16,-8 1 0-16,0-7-6 16,-5 1 0-16</inkml:trace>
  <inkml:trace contextRef="#ctx0" brushRef="#br0" timeOffset="10479.172">23860 6009 21 0,'-3'4'10'0,"1"8"-11"0,2-7 18 16,2 2-17-16,-2-2 1 16,0 6 0-16,0-1 1 15,3 2-2-15,0-3 0 16,-3 7 1-16,0-1 0 15,0-1 0-15,0-3 1 16,2 1-2-16,1-2 1 0,-3 1-1 16,0-1 0-16,3-6-2 15,-3 1 0-15,0-3-5 16,0-2 0-16</inkml:trace>
  <inkml:trace contextRef="#ctx0" brushRef="#br0" timeOffset="11546.409">23712 6140 18 0,'0'-11'9'0,"0"8"-3"16,0-1 12-16,-3-1-16 15,1 0 1-15,-4 3 2 16,1-1 1-16,-8 3-7 16,2 0 1-16,-7 8 4 15,5-4 1-15,-6 10-2 16,3-2 1-16,-2 7-2 15,4-3 1-15,4 3-2 16,2-2 1-16,3 4-1 0,-1 0 0 16,9 0 0-16,-3-2 0 15,11-5-1-15,-4-2 1 16,9-5-1-16,-2 0 1 16,9-12-2-16,-4 1 0 15,2-13-2-15,-5 5 0 16,2-6-2-16,-2 3 1 15,3-8-3-15,-3 6 1 16,0-4 1-16,-3 5 0 16,-5-1 0-16,0 6 1 15,-6-1 0-15,1 2 1 0,0 1 1 16,-1 0 0-16,-2 2 0 16,0-1 1-16,0 4 0 15,0-1 1-15,-2 0 0 16,-1 1 0-16,-2 4 0 15,2 0 0-15,3-5 0 16,0 0 0-16,0 5-1 16,0 0 1-16,0-2 1 15,0 0 0-15,-3-1 1 16,3 3 0-16,-2 0 1 16,-1 0 1-16,0 0 0 15,1 0 0-15,-1 3 0 16,1-1 0-16,-1 5-1 15,0 0 1-15,1 7-1 16,-1-2 1-16,0 11-1 0,3-4 0 16,0 2-1-16,0-4 0 15,3 4-1-15,0-5 1 16,5 6-1-16,-1-8 0 16,4-2-1-16,-3-3 1 15,5-4-3-15,-2-3 1 16,2-4-5-16,-2-1 1 15,-1-4-6-15,1 0 0 16</inkml:trace>
  <inkml:trace contextRef="#ctx0" brushRef="#br0" timeOffset="11955.486">23881 6053 24 0,'0'3'12'0,"8"1"-9"15,-8-4 15-15,3 5-16 16,0 0 1-16,-1 7 1 16,-2-3 0-16,3 12-5 0,-1-4 0 15,-2 6 4-15,0-4 0 16,0 2-2-16,0-4 1 16,3-1-1-16,0-2 1 15,-1 3-1-15,1-8 0 16,2-4-2-16,-2-1 0 15,2-4-3-15,1 0 0 16,-1-7-6-16,-2 3 0 16,4-1 0-16,-1 3 0 15</inkml:trace>
  <inkml:trace contextRef="#ctx0" brushRef="#br0" timeOffset="12311.019">23910 6143 18 0,'3'-19'9'0,"5"-5"-10"0,-3 17 16 15,1 0-15-15,2-2 0 16,2-3 0-16,3 0 0 15,6 1-5-15,-3-1 1 16,0 5-1-16,-1 2 0 16</inkml:trace>
  <inkml:trace contextRef="#ctx0" brushRef="#br0" timeOffset="13631.794">24117 5940 27 0,'-8'3'13'0,"5"9"-10"0,3-8 28 16,0 8-29-16,3 2 0 15,-1 3 1-15,1-1 0 16,0 3-4-16,2-3 0 16,-2-2 3-16,-1 1 0 15,1-4-1-15,0 1 0 0,-1-5 0 16,1 0 0-16,-3-2-1 15,3-3 1-15,-1-4 0 16,1-3 0-16,2-4-1 16,0-3 0-16,1-4-1 15,2-6 1-15,-3-1-2 16,6 2 0-16,-3 2 0 16,-1 2 0-16,1 3 0 15,3 3 1-15,-3-1-1 16,2 5 1-16,-2 2 0 15,3 3 1-15,-3 2-1 16,3 2 1-16,-4 3 0 16,-1-1 0-16,-1 8 0 15,0 0 1-15,-2 4 0 16,0-1 0-16,-1 1 0 0,1 5 0 16,0-7 0-1,-1 0 0-15,-2-2 0 0,0-2 0 16,3-3-1-16,0-5 1 15,2-2-3-15,0-5 1 16,0-2-3-16,3-7 0 16,3-2-3-16,-3-3 1 15,2-7-2-15,1 2 0 16,-3 1 4-16,0 4 0 16,-3 3 4-16,0 2 0 0,-2 4 4 15,-3 5 0-15,0 5 1 16,0 5 1-16,0 2-1 15,0 5 0-15,0-3-1 16,0 5 0-16,0 5-2 16,3 2 0-16,-1-2 0 15,1-2 0-15,0-1-3 16,-1-6 0-16,4-3-5 16,-1-5 0-16,3-4-5 15,0-5 1-15</inkml:trace>
  <inkml:trace contextRef="#ctx0" brushRef="#br0" timeOffset="13753.576">24487 5797 20 0,'-10'-12'10'0,"12"5"-10"16,1 10 13-16,2-3-15 0,3 0 1 16,3 2-10-16,-1 5 1 15</inkml:trace>
  <inkml:trace contextRef="#ctx0" brushRef="#br0" timeOffset="14111.924">24575 5884 22 0,'-3'21'11'0,"0"7"-7"0,3-23 18 15,0 2-20-15,0 0 1 16,0 3 0-16,0-1 0 16,3 0-4-16,0 1 1 15,-1-3 2-15,1-2 0 16,-1-3-1-16,4-4 0 0,2-3-1 15,0-4 1-15,0-1-2 16,-1-6 0-16,4-3 0 16,0-2 1-16,-1-1-1 15,1 6 0-15,-1 2 0 16,-2 0 0-16,0 2 1 16,-2 5 1-16,-1 2 0 15,0 5 1-15,0 3-1 16,-2 4 1-16,0 2 0 15,-1 1 0-15,1 4-1 16,-3 0 1-16,0-3-1 16,3 1 0-16,5-2-4 15,-3-3 1-15,3-3-4 16,2-4 0-16,4-7-5 16,4-2 0-16</inkml:trace>
  <inkml:trace contextRef="#ctx0" brushRef="#br0" timeOffset="14592.622">24961 5691 30 0,'-11'3'15'0,"-15"18"-12"0,18-14 26 15,0 2-28-15,-3 8 1 16,-2-3 0-16,2 5 1 16,1 6-4-16,2 1 0 15,3 0 2-15,5-5 1 16,2-4-2-16,6-3 1 0,8-5-2 15,3-4 1-15,-1-10-1 16,3-4 0-16,-2-8-1 16,2 1 0-16,-2-3 0 15,-1-2 0-15,-2 2 0 16,-3 0 1-16,-5 8 0 16,-3 4 1-16,-5 7 0 15,3 4 1-15,-3 3 0 16,-3 10 0-16,-2 4 0 15,-3 5 0-15,0 9 1 16,0 12 1-16,0 3-1 16,0 4 1-16,0-5 0 15,1 3 0-15,-1-5 0 16,0-7 0-16,0 0 0 16,-3-12 0-16,-5-7 0 15,-2-9 0-15,-3-3-2 0,-3-9 1 16,5-7-2-16,6-5 1 15,10-6-4-15,17-3 1 16,12-5-5-16,8-5 0 16,14 0-7-16,2-1 0 15,-2 8 0-15,-3-4 1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00:21.6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1646 2782 27 0,'-8'-2'13'0,"-13"13"-2"0,18-4 13 16,-10 5-21-16,5 5 1 0,-5 11 1 15,5 9 1-15,5 3-7 16,3 3 0-16,3 4 5 15,2 5 0-15,3 2-2 16,0-7 1-16,2 4-2 16,1-4 1-16,-3-11-2 15,0 4 0-15,0-5-5 16,8-2 1-16,-3-7-8 16,5-7 0-16,9 2-2 15,-9-7 1-15</inkml:trace>
  <inkml:trace contextRef="#ctx0" brushRef="#br0" timeOffset="365.174">2011 2925 34 0,'-16'0'17'0,"11"17"-15"0,10-8 33 0,-5 5-32 16,3 5 1-16,2 9 0 15,3 3 1-15,0 2-7 16,-6 5 1-16,4 9 4 15,-6-10 0-15,0-1-2 16,5-4 0-16,-5 1-1 16,0-4 0-16,-5 3-6 15,10-20 0-15,-2-5-7 16,2-7 0-16,3-11-1 16,0-8 0-16</inkml:trace>
  <inkml:trace contextRef="#ctx0" brushRef="#br0" timeOffset="630.411">2111 2991 18 0,'-10'17'9'0,"-6"-6"-7"0,16-3 14 16,-5-6-15-16,2 3 0 15,3 2 2-15,-5 4 0 16,5 4-2-16,0-1 0 15,0 4 3-15,0 1 1 16,0-2-1-16,5-3 0 16,3-7-1-16,0 2 0 15,2 1-2-15,4-6 1 0,2 3-4 16,-1-4 1-16,4 2-4 16,-3-5 1-1,0 7-6-15,-3 0 0 0</inkml:trace>
  <inkml:trace contextRef="#ctx0" brushRef="#br0" timeOffset="946.768">2625 3234 18 0,'5'-5'9'0,"13"-9"-14"0,-12 9 9 16,15-4-10-16,-10 2 0 15</inkml:trace>
  <inkml:trace contextRef="#ctx0" brushRef="#br0" timeOffset="1456.768">2977 3297 18 0,'23'-21'9'0,"6"-29"-13"0,-21 39 19 0,6-18-15 15,-1 4 1-15,-3-1 1 16,1 2 0-16,-3 1-1 15,-5 4 1-15,-6 5 2 16,3 2 1-16,-8 10 0 16,3-1 0-16,-3 1-1 0,3 0 0 15,2 20-1-15,-2-3 1 16,2 24-1-16,3-6 0 16,0 5 0-16,0-7 0 15,8 16 0-15,-5-12 0 16,4 3-1-16,-1-6 1 15,7 8-1-15,-5-7 0 16,-8 10-1-16,0-10 1 16,-8-7-1-16,0-5 1 15,-5 0-1-15,5-7 0 0,-8-7-1 16,3-2 0-16,5-12-1 16,0 2 0-1,8-9-1-15,-5 0 1 0,5-7-1 16,0-1 1-16,8-1-2 15,-3 4 1-15,11-11-4 16,8-1 1-16,5 0-7 16,5 1 0-16,0 9-1 15,3-1 0-15</inkml:trace>
  <inkml:trace contextRef="#ctx0" brushRef="#br0" timeOffset="2191.768">3437 3071 40 0,'-21'7'20'0,"-3"7"-23"0,19-11 42 16,-3 11-37-16,2 0 1 0,4 9 2 16,-6-8 0-16,8 10-6 15,-5-3 0-15,10 4 3 16,-2-10 1-16,10-2-2 15,0-2 1-15,3-3-2 16,-6-2 0-16,9-16-1 16,-3 2 0-16,5-17-1 15,-5 6 1-15,-6-6-1 16,-2 8 1-16,-5-10-1 16,-3 7 1-16,-3 0 0 15,1 3 1-15,2 4-1 16,-6 2 1-16,6 3-1 15,0 3 0-15,6-3 0 16,-1 2 0-16,11 5 0 16,-8 0 0-16,13-10 0 0,-10-1 1 15,12-18-2-15,-4 4 1 16,5-25-2-16,-3 13 1 16,-5-18-1-16,0 16 0 15,-3 1 1-15,-5 10 0 16,-8 4 2-16,0 5 0 15,-5 15 3-15,2 1 0 16,-5 13 1-16,0 1 1 16,-5 15 0-16,5-9 1 15,0 16-1-15,0-7 1 16,8 18-3-16,0-6 1 16,8 4-2-16,0-6 0 15,0 3-2-15,5-6 1 0,-5 7-2 16,0-9 0-16,8-5-5 15,-8-7 0-15,13-5-7 16,-8-2 1-16,19-20-4 16,-11 4 0-16</inkml:trace>
  <inkml:trace contextRef="#ctx0" brushRef="#br0" timeOffset="2611.797">4027 2918 41 0,'-37'3'20'0,"8"20"-14"0,24-18 37 0,-6 11-40 16,-2-1 1-16,5-6 0 16,0 0 0-16,0 12-6 15,3-4 1-15,5 14 3 0,0-13 1 16,8 6-3-16,-3-3 1 16,11 3-2-16,-3-8 1 15,5-14-4-15,-4 1 0 16,7-22-3-16,-11 5 1 15,9-22-4-15,-3 11 1 16,5-15 0-16,-10 11 1 16,2-18 3-16,-8 10 1 15,0 1 5-15,1 8 1 16,-9 9 4-16,0 1 1 16,1 8 1-16,-1 1 0 0,3 9 0 15,0 5 0-15,0 9-3 16,0 4 1-16,0 6-3 15,3 9 1-15,-3-3-2 16,2 3 0-16,1 7-1 16,5-7 0-16,-5 0-4 15,2-5 0-15,-5 1-8 16,3-15 0-16,10 5-6 16,-3-17 1-16</inkml:trace>
  <inkml:trace contextRef="#ctx0" brushRef="#br0" timeOffset="2839.85">4270 2606 49 0,'11'11'24'0,"7"18"-20"0,-10-15 42 15,3 12-43-15,8 6 0 16,-1 8 3-16,1-4 1 15,-4 8-9-15,-4-4 1 16,-3 7 5-16,-5-4 0 16,2 8-8-16,-18-8 0 31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01:09.6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14920 13394 36 0,'-16'-55'18'0,"-8"34"-18"16,16 12 19-16,-13-5-18 0,-16-12 0 16,-21-5 2-16,-19-2 0 15,-21-7-3-15,-29 5 0 16,-16 7 2-16,-26 7 0 15,-8 7-1-15,-19 9 1 16,-3 7-2-16,-2 10 1 16,8 9-1-16,3 5 1 15,15 5-1-15,14 9 1 16,18-10 1-16,21 8 1 16,24 6-1-16,27 8 0 0,26 14-1 15,24 2 1-15,29 0-1 16,31 15 0-1,25-1-1-15,39-2 1 0,19-5-1 16,31-11 1-16,32-10 0 16,11-16 1-16,24-10 0 15,5-2 0-15,2-19 0 16,-7-17 0-16,-9-11 0 16,-17-14 0-16,-14-10-1 15,-27-9 1-15,-26 2-1 16,-26-6 0-16,-25-4-1 15,-25-6 1-15,-25-2-4 16,-15 1 1-16,-25 13-9 16,-15 9 0-16,-10 7-5 15,-17-2 0-15</inkml:trace>
  <inkml:trace contextRef="#ctx0" brushRef="#br0" timeOffset="9306.617">8652 5313 24 0,'-3'-5'12'0,"9"-23"-12"15,-4 21 13-15,1-10-11 16,2-6 0-16,0-3 2 16,3-3 1-16,0-3-6 15,6-8 1-15,1 0 3 16,4-5 1-16,-1-4-2 16,4-8 1-16,-1-2-2 15,0 0 1-15,3 5-1 16,2-7 1-16,-2 9-1 15,2 8 1-15,-2-1-1 16,-3 3 0-16,-2 2 0 16,-3 0 0-16,0 9-1 0,-3 3 1 15,-2 2-1-15,-4 3 0 16,1 1-2-16,0 4 0 16,0 1-5-1,0 1 1-15,0-1-5 0,5 6 1 16</inkml:trace>
  <inkml:trace contextRef="#ctx0" brushRef="#br0" timeOffset="9847.028">8916 4393 28 0,'-23'-2'14'0,"20"-10"-19"0,11 5 23 16,3-5-19-16,2-4 1 15,5-1 0-15,3-2 0 16,3-2 1-16,-3-5 0 16,6 3-1-16,2-1 1 15,0 3 1-15,-2 5 0 0,-4 1 0 16,-1 4 0-16,-1 1-1 16,-3 6 1-16,-2 1 0 15,0 6 0-15,-3 1-1 16,-2 6 1-16,-1 4-5 15,4 5 1-15,1-1-8 16,9 8 1-16</inkml:trace>
  <inkml:trace contextRef="#ctx0" brushRef="#br0" timeOffset="21104.072">7120 4750 37 0,'-56'-21'18'0,"17"40"-18"0,36-7 18 16,0-5-18-16,1 7 1 15,-1 5 2-15,0 9 1 16,3 7-3-16,0 17 0 16,0 14 3-16,3 12 0 15,2 9 0-15,6 14 0 16,-3 19-1-16,5 4 0 15,6 15-1-15,-3 7 0 16,-3 0-1-16,0 2 0 16,-13 2 0-16,-5 13 1 0,-9 1-1 15,-7-1 0-15,-10-4 0 16,-17-8 0-16,-8-3 0 16,-10-4 0-1,-3-8-1-15,-2-16 0 0,-11-12-1 16,0-21 0-16,5-12-1 15,11-11 1-15,13-15-2 16,13-6 1-16,3-8-1 16,14-2 1-16,7-3-1 15,5-1 1-15,11 1 0 16,11 3 1-16,13-2-1 16,10 4 1-16,6 10 0 15,10 4 1-15,3 10-1 16,-3 16 1-16,0 10 0 15,6 7 0-15,-11 13 0 16,0 11 1-16,0 11 0 16,-11 9 1-16,-5 12 0 0,-7 14 0 15</inkml:trace>
  <inkml:trace contextRef="#ctx0" brushRef="#br0" timeOffset="22743.523">6858 9301 16 0,'8'3'8'0,"5"-3"-2"0,-8 0 9 15,-2 4-13-15,0 1 1 16,-1 7 3-16,4 2 0 16,-1 5-7-16,0 2 1 0,1 5 4 15,-1 4 0-15,-2 3 0 16,-1 7 0-16,-2 3-2 15,0 4 1-15,-2 9-1 16,-1 1 1-16,3 4-1 16,-3 5 0-16,6-3-1 15,2 8 1-15,3-3 0 16,0 12 0-16,0 2 1 16,0 0 0-16,2 1-1 15,1 4 1-15,-3 2-1 16,-5 3 0-16,7 0-1 15,1-1 1-15,-1 6-1 16,1 1 1-16,2-6-1 16,8 7 0-16,-5 2 0 15,0-2 1-15,0 0-1 16,3-15 1-16,2 8-2 16,0-3 1-16,8-9-1 15,3-7 1-15,5-7-1 0,-5-7 0 16,2-19-2-16,8-2 0 15,9-8-5-15,7-13 1 16,5-6-9-16,9-18 1 16,-6-14-2-16,-8-21 1 15</inkml:trace>
  <inkml:trace contextRef="#ctx0" brushRef="#br0" timeOffset="23375.826">4419 8090 38 0,'0'35'19'0,"7"12"-13"16,-7-25 19-16,0 6-24 15,0 0 0-15,3 10 0 16,0 4 1-16,2-11-3 15,-2 6 1-15,2 1 0 16,-5-1 1-16,3-4-6 16,2-7 1-16,-2-9-8 15,2-15 1-15</inkml:trace>
  <inkml:trace contextRef="#ctx0" brushRef="#br0" timeOffset="23673.881">4551 8001 26 0,'-13'14'13'0,"10"7"-4"0,3-19 14 15,-5 5-22-15,2 8 0 16,0 3 1-16,1 8 0 16,-4 2-3-16,1-2 1 15,0 3 2-15,0-4 0 0,2-1 0 16,6-1 0-16,2 3 0 15,-2-7 1-15,4 0 0 16,-1-3 0-16,7-4-1 16,-2-2 0-16,7-3-1 15,6-5 1-15,0-2-4 16,2-2 1-16,1-1-6 16,2 1 0-16,2 0-6 15,4-1 1-15</inkml:trace>
  <inkml:trace contextRef="#ctx0" brushRef="#br0" timeOffset="24126.55">4207 9137 42 0,'-8'9'21'0,"3"8"-22"16,5-6 36-16,5 8-33 16,-2 5 0-16,2-6 1 15,3-1 0-15,-3 9-4 16,0 2 0-16,1 0 2 15,-1-2 1-15,-5 0-6 16,0-7 1-16,0-5-9 16,0-9 1-16,0-10-3 15,0-7 1-15</inkml:trace>
  <inkml:trace contextRef="#ctx0" brushRef="#br0" timeOffset="24260.674">4162 8941 34 0,'-8'0'17'0,"3"-28"-23"0,5 24 31 16,0 4-28-16,5-3 1 15,3 3-15-15,0 3 1 16</inkml:trace>
  <inkml:trace contextRef="#ctx0" brushRef="#br0" timeOffset="24544.689">4514 8619 36 0,'-16'12'18'0,"16"42"-15"15,0-42 30-15,3 9-29 16,-3-5 0-16,8 22 1 15,-3-7 1-15,3 11-8 16,-3-9 1-16,3 26 4 16,-8-17 1-16,8 5-3 15,-5-9 0-15,2 6-3 16,0-8 0-16,0 1-8 16,1-8 1-16,2-8-5 0,-3-5 0 15</inkml:trace>
  <inkml:trace contextRef="#ctx0" brushRef="#br0" timeOffset="24696.247">4469 9092 36 0,'-16'-24'18'0,"32"-1"-21"0,-8 13 28 16,0 0-25-16,5-2 0 15,-2-3-7-15,2-1 1 16,8 1 0-16,-3 1 0 15</inkml:trace>
  <inkml:trace contextRef="#ctx0" brushRef="#br0" timeOffset="25070.524">4680 9153 30 0,'0'7'15'0,"19"-14"-11"16,-16 2 23-16,5-6-26 15,5-11 0-15,0-3 0 16,3-8 0-16,-5 0-2 16,2 2 1-16,0-2 1 15,3-2 0-15,-14 2-1 16,1 7 1-16,-6 5-1 16,-7 9 0-16,2 8 0 15,-5 8 1-15,2 8 0 16,1-3 0-16,2 8 0 0,5 2 0 15,-2 2 1-15,2 7 0 16,6-2-1-16,2 2 0 16,6-2 0-16,2 2 1 15,3-4-2-15,5-10 1 16,-5 0-3-16,0-5 1 16,2-11-5-16,1-10 1 15,-3-4-6-15,-3-5 1 16,0-8-2-16,-5 4 0 15</inkml:trace>
  <inkml:trace contextRef="#ctx0" brushRef="#br0" timeOffset="25340.804">4961 8850 29 0,'0'0'14'0,"0"19"-12"0,0-12 27 0,0-5-27 16,0 7 0-16,3 10 2 16,2 0 0-16,-2 2-5 15,-1 3 0-15,3-3 3 16,-2 0 1-16,2-2-2 15,-2-3 0-15,0-4-1 16,2-3 1-16,-5-9-1 16,3-2 1-16,2-7-1 15,-5-5 1-15,0-1-1 16,0-10 1-16,0 3-1 16,0 6 1-16,0-3-2 15,8-7 1-15,-3 0-3 0,6 1 0 16,5 1-4-16,-1 1 0 15,4 4-5-15,-3 5 1 16</inkml:trace>
  <inkml:trace contextRef="#ctx0" brushRef="#br0" timeOffset="25791.109">5329 8678 31 0,'-8'-9'15'0,"-8"37"-7"0,11-19 24 15,-6 3-28-15,-5 4 1 0,-2 6 2 16,2 4 1 0,0-1-10-16,3-10 1 0,5 3 5 15,2 3 0-15,9-2-2 16,5-2 0-16,0-8-2 16,0 3 1-16,8-5-1 15,0-5 0-15,0-2-2 16,-1-9 0-16,-1 0-2 15,-4-8 1-15,1-9-2 16,-3-2 1-16,0 2 0 16,0-2 0-16,-3 2 1 15,-2 7 1-15,-1 3 3 16,-2 11 1-16,0 5 1 16,0 5 1-16,0-1 0 15,0 6 1-15,3 2 0 16,-1 2 0-16,1 5-2 0,0 2 0 15,2-2-2-15,3-8 1 16,-5 3-2-16,5-4 1 16,0-3-3-16,2-2 1 15,1-1-5-15,2 1 0 16,-3-12-5-16,1-10 1 16,5-6-6-16,-5-12 1 15</inkml:trace>
  <inkml:trace contextRef="#ctx0" brushRef="#br0" timeOffset="26000.886">5535 8396 30 0,'0'-26'15'0,"0"40"-7"0,0-12 22 15,0 10-25-15,0-2 1 0,0 4 2 16,0-3 1-16,5 18-11 16,-2-8 0-16,5 31 7 15,-5-15 0-15,5 10-3 16,-3-9 1-16,3 11-2 15,0-9 0-15,5-9-4 16,-5-8 0-16,-3-1-6 16,3-6 0-16,3-7-7 15,-3-2 1-15</inkml:trace>
  <inkml:trace contextRef="#ctx0" brushRef="#br0" timeOffset="26196.883">5527 8586 35 0,'-18'3'17'0,"23"-6"-16"0,-5 3 25 15,8-7-26-15,0 0 1 16,13-5-1-16,-8 3 1 16,11-7-5-16,-5 4 1 15,7 5-4-15,-5 2 0 16,3-7-3-16,-6 3 0 15</inkml:trace>
  <inkml:trace contextRef="#ctx0" brushRef="#br0" timeOffset="26363.264">5784 8523 38 0,'-3'42'19'0,"-5"12"-21"16,8-44 38-16,0 13-35 15,0-4 0-15,0 5 0 16,0-3 0-16,0-5-2 15,0-4 0-15,3-10-4 16,-3 1 0-16,5-15-7 16,-2 2 0-16</inkml:trace>
  <inkml:trace contextRef="#ctx0" brushRef="#br0" timeOffset="26482.959">5771 8372 22 0,'-3'-4'11'0,"-2"-6"-11"0,5 10 11 32</inkml:trace>
  <inkml:trace contextRef="#ctx0" brushRef="#br0" timeOffset="36991.352">6048 8483 22 0,'-5'-12'11'0,"21"21"-5"15,-13-9 11-15,-3 0-14 16,0 0 0-16,-3-2 2 15,3 2 0-15,-5 0-6 16,2 0 0-16,-5 5 4 16,3-3 1-16,-6 5-2 15,6-2 0-15,-3 11-1 16,0-1 0-16,3 6-1 16,2-5 1-16,0 15-1 15,3-8 0-15,3-4 0 16,0-2 0-16,10-1 0 0,-5-2 0 15,3-4 0-15,-1-3 0 16,6-3 0-16,-5 3 0 16,4-18 0-16,-1 4 0 15,-1-10 0-15,-3 5 1 16,-4-11-1-16,-4 4 1 16,-4 0 0-16,-4 3 0 15,-1 2-1-15,-4 2 0 16,3 0 0-16,-8 5 0 15,8 2-3-15,3-4 1 0,5-1-1 16,-5-1 1-16,10 1-1 16,0 8 1-16,3-3 0 15,3 3 0-15,2-3 1 16,-2 3 0-16,-1 2 1 16,1-3 0-16,-3 3 1 15,0 3 0-15,0 11 0 16,-1-5 1-16,1 5 0 15,3 1 1-15,-6-1-1 16,1 0 1-16,-1 5-1 16,0-5 0-16,0 0-1 15,-2-2 0-15,0-3 0 16,2-4 0-16,-5-5-1 16,0 0 1-16,0-10-1 15,0-4 1-15,0-2-1 16,-5-5 0-16,5 2-1 15,0 2 1-15,0 3-1 0,0 5 1 16,5-1-1-16,-5 3 1 16,8 5-1-16,-5 0 1 15,5-3-1-15,-1 5 1 16,4 2 0-16,0 5 0 16,2 0 0-16,0 0 0 15,3 0 0-15,-5 3 1 16,-1 4-1-16,1-7 0 15,2 2-3-15,-8-1 0 16,3-4-6-16,5-4 0 16,1 3-2-16,-6-6 0 15</inkml:trace>
  <inkml:trace contextRef="#ctx0" brushRef="#br0" timeOffset="37397.804">6509 8365 38 0,'-8'0'19'0,"3"14"-23"15,-1-11 39-15,1 4-34 16,-3 2 1-16,3 3-1 15,-1 2 1-15,4 0-3 16,2-9 1-16,0 2 0 0,2 2 1 16,4 5-1-16,2-2 1 15,2 7-1-15,1-7 0 16,2 0 0-16,0-3 0 16,1 0 0-16,-4-2 0 15,1 3 1-15,-3 2 1 16,-3 6 1-16,0 1 0 15,-5 7 0-15,0-5 1 0,-5 0-1 16,0 1 1 0,-3-1-3-16,-3-5 1 0,-2-2-10 15,0-2 0-15,-1 0-7 16,1 0 0-16</inkml:trace>
  <inkml:trace contextRef="#ctx0" brushRef="#br0" timeOffset="91244.583">24937 7479 39 0,'-48'-50'19'0,"-34"-16"-19"0,66 40 19 16,-15-9-18-16,-9-12 0 15,-5-9 3-15,-16-8 1 16,-8 1-4-16,-15-3 0 16,-19 7 2-16,-11 10 0 15,-11 13 0-15,-20 18 0 16,-3 15-1-16,-3 20 1 16,-3 13-1-16,-2 20 1 0,-10 16-1 15,15 23 1-15,3 10-1 16,0 18 1-16,26 20-2 15,16 8 1-15,21 18 0 16,22 8 0-16,26 8 1 16,16 7 0-16,21-3 0 15,21-1 0-15,26-4-1 16,22-11 0-16,21-16-2 16,24-10 0-16,10-12-2 15,30-23 1-15,4-19-1 16,22-16 0-16,-2-20-1 15,4-18 0-15,-10-19 0 16,3-18 1-16,-8-13-1 16,-17-16 1-16,4-14 0 15,-11-19 1-15,-14-18 0 16,1-20 1-16,412-326 0 16</inkml:trace>
  <inkml:trace contextRef="#ctx0" brushRef="#br0" timeOffset="98081.772">9067 5124 45 0,'-5'5'22'0,"18"-5"-12"0,-7 0 23 0,4 0-30 15,3 2 0-15,8-2 2 16,3 0 1-16,5 0-8 16,1 10 1-16,4-3 4 15,0 0 0-15,-2 0-2 16,2-2 1-16,-7 2-6 16,-6-3 0-1,-5-4-11 1,-3-9 0-16,-5 7-2 15,-5-8 1-15</inkml:trace>
  <inkml:trace contextRef="#ctx0" brushRef="#br0" timeOffset="98245.748">9369 4976 40 0,'-16'-7'20'0,"0"7"-19"16,11 3 36-16,0-1-32 0,-3 7 1 15,-6 10 1-15,1 7 1 16,-3 0-11-16,0 2 0 15,1 5 5-15,1 2 0 16,4-4-11-16,4 2 0 16,6 4-7-16,3 3 1 15</inkml:trace>
  <inkml:trace contextRef="#ctx0" brushRef="#br0" timeOffset="98741.313">11023 6954 45 0,'10'2'22'0,"19"6"-15"0,-18-4 23 16,2 3-28-16,3 5 0 15,5 7 0-15,6-5 1 16,2 0-4-16,2 3 0 0,-1 1-1 15,-4-1 1-15,-5-3-6 16,-2-2 0 0,-3-5-7-16,-1-7 0 0</inkml:trace>
  <inkml:trace contextRef="#ctx0" brushRef="#br0" timeOffset="98894.867">11319 6900 39 0,'-27'-9'19'0,"-7"20"-15"16,26-6 30-16,-2 7-30 15,-6 9 0-15,0 5 0 16,-5 2 1-16,7 10-8 16,1 2 1-16,0-7-3 15,2 7 1-15,11 4-10 16,6-1 1-16</inkml:trace>
  <inkml:trace contextRef="#ctx0" brushRef="#br0" timeOffset="99315.111">13441 8664 36 0,'-21'14'18'0,"55"31"-15"16,-21-48 23-16,3 8-26 15,5 4 1-15,1 6 0 16,-1 1 0-16,2 1-2 16,7-1 1-16,-4-4-4 15,-5-3 1-15,6-9-8 16,-6 0 1-16</inkml:trace>
  <inkml:trace contextRef="#ctx0" brushRef="#br0" timeOffset="99461.84">13716 8636 41 0,'-29'-5'20'0,"-3"21"-19"0,27-13 34 16,-6 9-33-16,1-3 0 16,-11 26-1-16,5-4 1 15,-3 9-5-15,3-10 1 16,0 22-9-16,6-12 1 15,7 21-3-15,3-16 1 16</inkml:trace>
  <inkml:trace contextRef="#ctx0" brushRef="#br0" timeOffset="99944.758">17862 10494 41 0,'3'44'20'0,"34"-20"-24"0,-29-19 38 0,21 4-34 15,-3-2 0-15,11 10 0 16,-8-3 1-16,6 2-3 16,-9-4 1-16,9 0-8 15,-9-3 1-15,6-11-4 16,-8-1 1-16</inkml:trace>
  <inkml:trace contextRef="#ctx0" brushRef="#br0" timeOffset="100094.761">18145 10449 46 0,'-29'26'23'0,"3"14"-31"16,20-33 46-16,-12 12-37 15,5-3 0-15,-11 24-1 16,5-9 0-16,-5 11-8 15,6-9 1-15,-6 19-5 0,8-15 0 16</inkml:trace>
  <inkml:trace contextRef="#ctx0" brushRef="#br0" timeOffset="143030.001">9975 4805 22 0,'-29'-8'11'0,"18"-6"-10"16,16 5 11-16,1-5-12 15,2-10 1-15,-3-4 1 16,-5-2 0-16,-5-3-1 16,-6-5 1-16,-5-2 2 0,-13-5 0 15,-11-4 0-15,-15-3 0 16,-17 5-1-16,-15 7 1 15,-13 7-3-15,-14 14 1 16,-19 15-2-16,-12 4 0 16,-3 21 0-16,-14 12 0 15,6 16 0-15,0 3 0 16,0 16 0-16,21 5 0 16,3 5 1-16,15 6 0 15,12 8 1-15,12 12 0 16,19 1-1-16,21 13 1 0,24 4-2 15,24 10 1-15,20-5-2 16,30 2 1-16,16-13-1 16,29-6 0-16,13-18 0 15,27-12 0-15,13-21 0 16,16-17 1-16,7-21 0 16,12-16 0-16,2-26 0 15,-6-22 0-15,-4-18 1 16,-4-26 1-16,-10-14-1 15,-10-19 1-15,-16-9-1 16,-14-22 1-16,-21-4-3 16,-21-3 1-16,-21 6-4 15,-16 6 1-15,-18 21-6 16,-22 7 0-16,-15 27-3 16,-19 20 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21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119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215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805942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697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Draw: L(w) = RSS(w)</a:t>
            </a:r>
          </a:p>
        </p:txBody>
      </p:sp>
    </p:spTree>
    <p:extLst>
      <p:ext uri="{BB962C8B-B14F-4D97-AF65-F5344CB8AC3E}">
        <p14:creationId xmlns:p14="http://schemas.microsoft.com/office/powerpoint/2010/main" val="1840947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generic w vector</a:t>
            </a:r>
          </a:p>
          <a:p>
            <a:r>
              <a:rPr lang="en-US" dirty="0"/>
              <a:t>Draw why sum doesn’t work with an example of w_1 and w_2</a:t>
            </a:r>
          </a:p>
          <a:p>
            <a:r>
              <a:rPr lang="en-US" dirty="0"/>
              <a:t>Show summation for absolute values and show L1 norm notation</a:t>
            </a:r>
          </a:p>
          <a:p>
            <a:r>
              <a:rPr lang="en-US" dirty="0"/>
              <a:t>Show sum of squares summation and L2 norm notation</a:t>
            </a:r>
          </a:p>
          <a:p>
            <a:r>
              <a:rPr lang="en-US" dirty="0"/>
              <a:t>Both L1 and L2 have specific interpretation and practical importance</a:t>
            </a:r>
          </a:p>
          <a:p>
            <a:r>
              <a:rPr lang="en-US" dirty="0"/>
              <a:t>Talk about norm, notations, </a:t>
            </a:r>
          </a:p>
        </p:txBody>
      </p:sp>
    </p:spTree>
    <p:extLst>
      <p:ext uri="{BB962C8B-B14F-4D97-AF65-F5344CB8AC3E}">
        <p14:creationId xmlns:p14="http://schemas.microsoft.com/office/powerpoint/2010/main" val="37084340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generic w vector</a:t>
            </a:r>
          </a:p>
          <a:p>
            <a:r>
              <a:rPr lang="en-US" dirty="0"/>
              <a:t>Draw why sum doesn’t work with an example of w_1 and w_2</a:t>
            </a:r>
          </a:p>
          <a:p>
            <a:r>
              <a:rPr lang="en-US" dirty="0"/>
              <a:t>Show summation for absolute values and show L1 norm notation</a:t>
            </a:r>
          </a:p>
          <a:p>
            <a:r>
              <a:rPr lang="en-US" dirty="0"/>
              <a:t>Show sum of squares summation and L2 norm notation</a:t>
            </a:r>
          </a:p>
          <a:p>
            <a:r>
              <a:rPr lang="en-US" dirty="0"/>
              <a:t>Both L1 and L2 have specific interpretation and practical importance</a:t>
            </a:r>
          </a:p>
          <a:p>
            <a:r>
              <a:rPr lang="en-US" dirty="0"/>
              <a:t>Talk about norm, notations, </a:t>
            </a:r>
          </a:p>
        </p:txBody>
      </p:sp>
    </p:spTree>
    <p:extLst>
      <p:ext uri="{BB962C8B-B14F-4D97-AF65-F5344CB8AC3E}">
        <p14:creationId xmlns:p14="http://schemas.microsoft.com/office/powerpoint/2010/main" val="1359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\lam = 0, write that this is just min RSS(w) which is the same as before </a:t>
            </a:r>
          </a:p>
          <a:p>
            <a:pPr lvl="1"/>
            <a:r>
              <a:rPr lang="en-US" dirty="0"/>
              <a:t>We call this \hat{</a:t>
            </a:r>
            <a:r>
              <a:rPr lang="en-US" dirty="0" err="1"/>
              <a:t>w_LS</a:t>
            </a:r>
            <a:r>
              <a:rPr lang="en-US" dirty="0"/>
              <a:t>} for the least squares solution</a:t>
            </a:r>
          </a:p>
          <a:p>
            <a:pPr lvl="0"/>
            <a:r>
              <a:rPr lang="en-US" dirty="0"/>
              <a:t>Talk about how if \hat{w} != 0, then the cost is infinite </a:t>
            </a:r>
          </a:p>
          <a:p>
            <a:pPr lvl="1"/>
            <a:r>
              <a:rPr lang="en-US" dirty="0"/>
              <a:t>Therefore \hat{w} = 0</a:t>
            </a:r>
          </a:p>
          <a:p>
            <a:pPr lvl="0"/>
            <a:r>
              <a:rPr lang="en-US" dirty="0"/>
              <a:t>In between 0 &lt;= |\hat{w} |_2^2 &lt;= |\hat{</a:t>
            </a:r>
            <a:r>
              <a:rPr lang="en-US" dirty="0" err="1"/>
              <a:t>w_LS</a:t>
            </a:r>
            <a:r>
              <a:rPr lang="en-US" dirty="0"/>
              <a:t>}|_2^2</a:t>
            </a:r>
          </a:p>
        </p:txBody>
      </p:sp>
    </p:spTree>
    <p:extLst>
      <p:ext uri="{BB962C8B-B14F-4D97-AF65-F5344CB8AC3E}">
        <p14:creationId xmlns:p14="http://schemas.microsoft.com/office/powerpoint/2010/main" val="34564813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\lam = 0, write that this is just min RSS(w) which is the same as before </a:t>
            </a:r>
          </a:p>
          <a:p>
            <a:pPr lvl="1"/>
            <a:r>
              <a:rPr lang="en-US" dirty="0"/>
              <a:t>We call this \hat{</a:t>
            </a:r>
            <a:r>
              <a:rPr lang="en-US" dirty="0" err="1"/>
              <a:t>w_LS</a:t>
            </a:r>
            <a:r>
              <a:rPr lang="en-US" dirty="0"/>
              <a:t>} for the least squares solution</a:t>
            </a:r>
          </a:p>
          <a:p>
            <a:pPr lvl="0"/>
            <a:r>
              <a:rPr lang="en-US" dirty="0"/>
              <a:t>Talk about how if \hat{w} != 0, then the cost is infinite </a:t>
            </a:r>
          </a:p>
          <a:p>
            <a:pPr lvl="1"/>
            <a:r>
              <a:rPr lang="en-US" dirty="0"/>
              <a:t>Therefore \hat{w} = 0</a:t>
            </a:r>
          </a:p>
          <a:p>
            <a:pPr lvl="0"/>
            <a:r>
              <a:rPr lang="en-US" dirty="0"/>
              <a:t>In between 0 &lt;= |\hat{w} |_2^2 &lt;= |\hat{</a:t>
            </a:r>
            <a:r>
              <a:rPr lang="en-US" dirty="0" err="1"/>
              <a:t>w_LS</a:t>
            </a:r>
            <a:r>
              <a:rPr lang="en-US" dirty="0"/>
              <a:t>}|_2^2</a:t>
            </a:r>
          </a:p>
        </p:txBody>
      </p:sp>
    </p:spTree>
    <p:extLst>
      <p:ext uri="{BB962C8B-B14F-4D97-AF65-F5344CB8AC3E}">
        <p14:creationId xmlns:p14="http://schemas.microsoft.com/office/powerpoint/2010/main" val="1364519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5281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91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532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970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Bias-Variance tradeoff appears a lot in hyperparameter selection, and today’s lecture on regularization is an example</a:t>
            </a:r>
          </a:p>
          <a:p>
            <a:r>
              <a:rPr lang="en-US" dirty="0"/>
              <a:t>But train set size doesn’t follow the tradeoff. The more data the better</a:t>
            </a:r>
          </a:p>
        </p:txBody>
      </p:sp>
    </p:spTree>
    <p:extLst>
      <p:ext uri="{BB962C8B-B14F-4D97-AF65-F5344CB8AC3E}">
        <p14:creationId xmlns:p14="http://schemas.microsoft.com/office/powerpoint/2010/main" val="3470056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339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Recap last week when we talk about the importance of understanding bias / variance tradeoff</a:t>
            </a:r>
          </a:p>
          <a:p>
            <a:r>
              <a:rPr lang="en-US" dirty="0"/>
              <a:t>Note the terminology: test error, widely misused by people</a:t>
            </a:r>
          </a:p>
          <a:p>
            <a:r>
              <a:rPr lang="en-US" dirty="0"/>
              <a:t>It’s not straightforward to choose </a:t>
            </a:r>
          </a:p>
        </p:txBody>
      </p:sp>
    </p:spTree>
    <p:extLst>
      <p:ext uri="{BB962C8B-B14F-4D97-AF65-F5344CB8AC3E}">
        <p14:creationId xmlns:p14="http://schemas.microsoft.com/office/powerpoint/2010/main" val="1657292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087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957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last fold might not have the same number of datapoints. Example, 10 data points, 3 folds, last one has 4</a:t>
            </a:r>
          </a:p>
        </p:txBody>
      </p:sp>
    </p:spTree>
    <p:extLst>
      <p:ext uri="{BB962C8B-B14F-4D97-AF65-F5344CB8AC3E}">
        <p14:creationId xmlns:p14="http://schemas.microsoft.com/office/powerpoint/2010/main" val="2663509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There’s an extra credit on Cross Validation for the next homework</a:t>
            </a:r>
          </a:p>
          <a:p>
            <a:r>
              <a:rPr lang="en-US" dirty="0"/>
              <a:t>Cross Validation is more difficult to implement. You can get to do them if you take 446/546, and less used in practice nowadays</a:t>
            </a:r>
          </a:p>
          <a:p>
            <a:r>
              <a:rPr lang="en-US" dirty="0"/>
              <a:t>CV is more helpful if the task doesn’t contain lots of training example</a:t>
            </a:r>
          </a:p>
          <a:p>
            <a:r>
              <a:rPr lang="en-US" dirty="0"/>
              <a:t>k is a hyperparameter. </a:t>
            </a:r>
          </a:p>
          <a:p>
            <a:r>
              <a:rPr lang="en-US" dirty="0"/>
              <a:t>Hyperparameter selection usually follows bias-variance tradeoff, we’ll see in regularization parameter later.</a:t>
            </a:r>
          </a:p>
        </p:txBody>
      </p:sp>
    </p:spTree>
    <p:extLst>
      <p:ext uri="{BB962C8B-B14F-4D97-AF65-F5344CB8AC3E}">
        <p14:creationId xmlns:p14="http://schemas.microsoft.com/office/powerpoint/2010/main" val="998658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92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863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835603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7908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648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C5DB24C-3424-4514-8BFB-389D97E7CBC7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5940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653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52693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B3254836-C3E8-4174-A183-39F083DD4D5C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D5B020D0-BC63-4F64-8389-E5DC3F2652EE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A55D933B-9500-4808-BE2A-957373E4ED0A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C16C7985-7E5B-4AC2-B026-B3927FF1AD5A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BCD9ACBC-0991-47F3-9AC2-D248A0A0B424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66AFD004-3F38-4596-884B-8F43C77EA17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BFC9F065-D8C7-4253-BA02-F2BB4244DF81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776AF1C6-512D-4342-A872-F2433220AB6F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295A1E2E-1C50-4006-8721-FA8A25CE4C67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69F5A0F-0C82-4A50-9D8D-52C0AC3047A2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11055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1448600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748052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3" Type="http://schemas.openxmlformats.org/officeDocument/2006/relationships/image" Target="../media/image120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dstem.org/us/courses/4914/discussio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g"/><Relationship Id="rId4" Type="http://schemas.openxmlformats.org/officeDocument/2006/relationships/hyperlink" Target="mailto:peming@cs.washington.edu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customXml" Target="../ink/ink14.x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customXml" Target="../ink/ink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customXml" Target="../ink/ink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customXml" Target="../ink/ink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customXml" Target="../ink/ink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customXml" Target="../ink/ink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customXml" Target="../ink/ink22.xml"/><Relationship Id="rId5" Type="http://schemas.openxmlformats.org/officeDocument/2006/relationships/image" Target="../media/image7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4.png"/><Relationship Id="rId7" Type="http://schemas.openxmlformats.org/officeDocument/2006/relationships/customXml" Target="../ink/ink24.xml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customXml" Target="../ink/ink23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customXml" Target="../ink/ink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image" Target="../media/image49.png"/><Relationship Id="rId5" Type="http://schemas.openxmlformats.org/officeDocument/2006/relationships/customXml" Target="../ink/ink27.xml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image" Target="../media/image8.png"/><Relationship Id="rId5" Type="http://schemas.openxmlformats.org/officeDocument/2006/relationships/customXml" Target="../ink/ink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4236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700" dirty="0"/>
              <a:t>Cross Validation; Ridge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Pemi Nguyen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" sz="1000" dirty="0"/>
              <a:t>April 4, 2022</a:t>
            </a: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r>
              <a:rPr lang="en" sz="1000" dirty="0"/>
              <a:t>Slides by Hunter Schafer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10D76-A50D-A944-B9FB-4194EE85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83DFD-FE7D-0D4D-BD84-7C681456F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 far we have divided our dataset into train and test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can’t use Test to choose our model complexity, so instead, break up Train into ANOTHER dataset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will pick the model that does best on validation. Note that this now makes the validation error of the “best” model a biased estimate of true error. The test error will be an unbiased estimate though since we never looked at it!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1F76B-0641-0246-ABF5-6F2C5F63A5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396059-FA02-8F4E-AA74-BD8FEE3884F1}"/>
              </a:ext>
            </a:extLst>
          </p:cNvPr>
          <p:cNvGraphicFramePr>
            <a:graphicFrameLocks noGrp="1"/>
          </p:cNvGraphicFramePr>
          <p:nvPr/>
        </p:nvGraphicFramePr>
        <p:xfrm>
          <a:off x="3090626" y="1124211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76266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70349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54CD35-5566-2E4D-80D0-AEB31694EFF2}"/>
              </a:ext>
            </a:extLst>
          </p:cNvPr>
          <p:cNvGraphicFramePr>
            <a:graphicFrameLocks noGrp="1"/>
          </p:cNvGraphicFramePr>
          <p:nvPr/>
        </p:nvGraphicFramePr>
        <p:xfrm>
          <a:off x="3090626" y="2380580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2490042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319753">
                  <a:extLst>
                    <a:ext uri="{9D8B030D-6E8A-4147-A177-3AD203B41FA5}">
                      <a16:colId xmlns:a16="http://schemas.microsoft.com/office/drawing/2014/main" val="645722629"/>
                    </a:ext>
                  </a:extLst>
                </a:gridCol>
                <a:gridCol w="1656363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Validation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84DBC46-D568-43BB-B1A9-0DDCC57FBFBD}"/>
                  </a:ext>
                </a:extLst>
              </p14:cNvPr>
              <p14:cNvContentPartPr/>
              <p14:nvPr/>
            </p14:nvContentPartPr>
            <p14:xfrm>
              <a:off x="6782760" y="1755720"/>
              <a:ext cx="2016000" cy="13197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84DBC46-D568-43BB-B1A9-0DDCC57FBFB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73400" y="1746360"/>
                <a:ext cx="2034720" cy="133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9069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random_split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best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error(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model_best_p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test)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4991BDE-7B97-424C-8946-06EAAF13409F}"/>
                  </a:ext>
                </a:extLst>
              </p14:cNvPr>
              <p14:cNvContentPartPr/>
              <p14:nvPr/>
            </p14:nvContentPartPr>
            <p14:xfrm>
              <a:off x="3753720" y="2289960"/>
              <a:ext cx="3966480" cy="11401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4991BDE-7B97-424C-8946-06EAAF13409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44360" y="2280600"/>
                <a:ext cx="3985200" cy="115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854029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1FF2C-CFF4-A54A-9F53-AC9DBB4A0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94519-05DE-2447-8331-4E7EB4814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30118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</a:p>
          <a:p>
            <a:r>
              <a:rPr lang="en-US" dirty="0"/>
              <a:t>Only requires training a model and predicting on the validation set for each complexity of interest</a:t>
            </a:r>
          </a:p>
          <a:p>
            <a:r>
              <a:rPr lang="en-US" dirty="0"/>
              <a:t>Easy to implement</a:t>
            </a:r>
          </a:p>
          <a:p>
            <a:r>
              <a:rPr lang="en-US" dirty="0"/>
              <a:t>Very fast, and is widely used nowadays in Deep Learning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Have to sacrifice even more training data</a:t>
            </a:r>
          </a:p>
          <a:p>
            <a:r>
              <a:rPr lang="en-US" dirty="0"/>
              <a:t>Chance of overfitting is less than when training on the full training set, but there’s still a possibility of overfitting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72700-FED1-6941-BDC2-6DD0132C44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03367C3-4132-4CE4-A4F1-97E9E053C753}"/>
                  </a:ext>
                </a:extLst>
              </p14:cNvPr>
              <p14:cNvContentPartPr/>
              <p14:nvPr/>
            </p14:nvContentPartPr>
            <p14:xfrm>
              <a:off x="6974280" y="1992960"/>
              <a:ext cx="2065320" cy="780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03367C3-4132-4CE4-A4F1-97E9E053C7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64920" y="1983600"/>
                <a:ext cx="2084040" cy="79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390158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CD9BE-B717-6448-AAEE-B1D068990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Clever idea: Use many small validation sets without losing too much training data.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Still need to break off our test set like before. After doing so, break the training set into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chunks.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a given model complexity, train it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times. Each time use all but one chunk and use that left out chunk to determine the validation error. 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2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CDDF9-AA32-044C-B4B1-409CDE587D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7C81C8-3D9C-7740-BD78-97DF6B3D432F}"/>
              </a:ext>
            </a:extLst>
          </p:cNvPr>
          <p:cNvGraphicFramePr>
            <a:graphicFrameLocks noGrp="1"/>
          </p:cNvGraphicFramePr>
          <p:nvPr/>
        </p:nvGraphicFramePr>
        <p:xfrm>
          <a:off x="3090625" y="2302562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55527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91088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269E50-3F47-C644-A5EC-75658CE7A768}"/>
              </a:ext>
            </a:extLst>
          </p:cNvPr>
          <p:cNvGraphicFramePr>
            <a:graphicFrameLocks noGrp="1"/>
          </p:cNvGraphicFramePr>
          <p:nvPr/>
        </p:nvGraphicFramePr>
        <p:xfrm>
          <a:off x="3090624" y="3125298"/>
          <a:ext cx="5466156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49780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904974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892029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Chunk1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Chunk3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Chunk4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BD6D6CC-CD37-4FD3-9F28-366DD48248D9}"/>
                  </a:ext>
                </a:extLst>
              </p14:cNvPr>
              <p14:cNvContentPartPr/>
              <p14:nvPr/>
            </p14:nvContentPartPr>
            <p14:xfrm>
              <a:off x="564840" y="938160"/>
              <a:ext cx="1025280" cy="35928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BD6D6CC-CD37-4FD3-9F28-366DD48248D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5480" y="928800"/>
                <a:ext cx="1044000" cy="37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5310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CC7C-290D-3F41-B565-185FAAC7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26D21-47DB-CB43-B008-D8E97381CF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272F7D5-4D2E-EA43-B0AB-288B66DF4A63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1661122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105021554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921DB8F-0F6B-944E-8C30-675C773EAF99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2303166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797417317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30142FE-5998-8044-B704-2AE62B247F07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2958510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1090031022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56E9723-3D4D-254A-A31F-6AFBEC51604D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3621625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049064861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6795C527-28C4-CF48-A06A-CAE463B278B8}"/>
              </a:ext>
            </a:extLst>
          </p:cNvPr>
          <p:cNvSpPr/>
          <p:nvPr/>
        </p:nvSpPr>
        <p:spPr>
          <a:xfrm>
            <a:off x="2529924" y="852562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712627"/>
                </a:solidFill>
                <a:latin typeface="Nunito Sans" pitchFamily="2" charset="77"/>
              </a:rPr>
              <a:t>Validation</a:t>
            </a:r>
            <a:endParaRPr lang="en-US" sz="1800" b="1" dirty="0">
              <a:solidFill>
                <a:srgbClr val="712627"/>
              </a:solidFill>
            </a:endParaRP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02F8E28F-5A7D-5646-8B39-04D0A14AC7DF}"/>
              </a:ext>
            </a:extLst>
          </p:cNvPr>
          <p:cNvSpPr/>
          <p:nvPr/>
        </p:nvSpPr>
        <p:spPr>
          <a:xfrm rot="5400000">
            <a:off x="5224741" y="-181720"/>
            <a:ext cx="279062" cy="3184744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91D29AE2-FA47-3348-8CCA-698E8B9D1487}"/>
              </a:ext>
            </a:extLst>
          </p:cNvPr>
          <p:cNvSpPr/>
          <p:nvPr/>
        </p:nvSpPr>
        <p:spPr>
          <a:xfrm rot="5400000">
            <a:off x="3092620" y="918344"/>
            <a:ext cx="279060" cy="977900"/>
          </a:xfrm>
          <a:prstGeom prst="leftBrac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F4FBDE-EDFD-0847-8C89-1E0BD74626EC}"/>
              </a:ext>
            </a:extLst>
          </p:cNvPr>
          <p:cNvSpPr/>
          <p:nvPr/>
        </p:nvSpPr>
        <p:spPr>
          <a:xfrm>
            <a:off x="4661291" y="873485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AECDE6"/>
                </a:solidFill>
                <a:latin typeface="Nunito Sans" pitchFamily="2" charset="77"/>
              </a:rPr>
              <a:t>Training</a:t>
            </a:r>
            <a:endParaRPr lang="en-US" sz="1800" b="1" dirty="0">
              <a:solidFill>
                <a:srgbClr val="AECDE6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775753-D835-C54A-8F54-C0AF3FB727F2}"/>
              </a:ext>
            </a:extLst>
          </p:cNvPr>
          <p:cNvSpPr/>
          <p:nvPr/>
        </p:nvSpPr>
        <p:spPr>
          <a:xfrm>
            <a:off x="6629791" y="16974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42AF4D-681A-F548-8BA5-1C366721490B}"/>
              </a:ext>
            </a:extLst>
          </p:cNvPr>
          <p:cNvSpPr/>
          <p:nvPr/>
        </p:nvSpPr>
        <p:spPr>
          <a:xfrm>
            <a:off x="6629791" y="23451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3CCEBB-5F53-EC4B-B587-B3232FF6AB2A}"/>
              </a:ext>
            </a:extLst>
          </p:cNvPr>
          <p:cNvSpPr/>
          <p:nvPr/>
        </p:nvSpPr>
        <p:spPr>
          <a:xfrm>
            <a:off x="6642491" y="29928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EED51AF-4AB2-C847-BC90-9040E46FD185}"/>
              </a:ext>
            </a:extLst>
          </p:cNvPr>
          <p:cNvSpPr/>
          <p:nvPr/>
        </p:nvSpPr>
        <p:spPr>
          <a:xfrm>
            <a:off x="6655191" y="3667690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135A1638-32C8-FE41-AE84-BEF6FB302CFD}"/>
              </a:ext>
            </a:extLst>
          </p:cNvPr>
          <p:cNvSpPr/>
          <p:nvPr/>
        </p:nvSpPr>
        <p:spPr>
          <a:xfrm>
            <a:off x="7658100" y="1623024"/>
            <a:ext cx="377652" cy="24286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7F8006-A8DA-D545-A635-40BD7D1ACF68}"/>
              </a:ext>
            </a:extLst>
          </p:cNvPr>
          <p:cNvSpPr/>
          <p:nvPr/>
        </p:nvSpPr>
        <p:spPr>
          <a:xfrm>
            <a:off x="7760091" y="2561038"/>
            <a:ext cx="14059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Average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all validation errors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FAF87CE-F725-4B4C-9DA1-BAB28768D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9324" y="95440"/>
            <a:ext cx="5951775" cy="56468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For each model complexity / a set of hyperparameters, perform Cross Validation with k iterations and get an average validation error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1C0A2B-4BB4-144D-B657-61521FC5AE3C}"/>
              </a:ext>
            </a:extLst>
          </p:cNvPr>
          <p:cNvSpPr/>
          <p:nvPr/>
        </p:nvSpPr>
        <p:spPr>
          <a:xfrm>
            <a:off x="6782192" y="3196038"/>
            <a:ext cx="1104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C2E9F7-3BC5-9F49-A719-F3354A7AD87A}"/>
              </a:ext>
            </a:extLst>
          </p:cNvPr>
          <p:cNvSpPr/>
          <p:nvPr/>
        </p:nvSpPr>
        <p:spPr>
          <a:xfrm>
            <a:off x="4978791" y="16466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8C329BD-8867-A84D-8D76-6186B5757798}"/>
              </a:ext>
            </a:extLst>
          </p:cNvPr>
          <p:cNvSpPr/>
          <p:nvPr/>
        </p:nvSpPr>
        <p:spPr>
          <a:xfrm>
            <a:off x="4944444" y="2303166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AD7061-3B1B-9B47-9E92-18E941B10A01}"/>
              </a:ext>
            </a:extLst>
          </p:cNvPr>
          <p:cNvSpPr/>
          <p:nvPr/>
        </p:nvSpPr>
        <p:spPr>
          <a:xfrm>
            <a:off x="4963285" y="29394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DE8C32-892B-D34E-BBEF-B7713C5E3493}"/>
              </a:ext>
            </a:extLst>
          </p:cNvPr>
          <p:cNvSpPr/>
          <p:nvPr/>
        </p:nvSpPr>
        <p:spPr>
          <a:xfrm>
            <a:off x="4978790" y="3600754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6AEFDEAE-2CC1-F749-B213-CF15108F00BF}"/>
              </a:ext>
            </a:extLst>
          </p:cNvPr>
          <p:cNvSpPr/>
          <p:nvPr/>
        </p:nvSpPr>
        <p:spPr>
          <a:xfrm rot="5400000" flipH="1">
            <a:off x="4710391" y="2310247"/>
            <a:ext cx="279060" cy="421344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08D4CF-5A30-B842-B0D0-E8253AB7625B}"/>
              </a:ext>
            </a:extLst>
          </p:cNvPr>
          <p:cNvSpPr/>
          <p:nvPr/>
        </p:nvSpPr>
        <p:spPr>
          <a:xfrm>
            <a:off x="4146940" y="4632378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unito Sans" pitchFamily="2" charset="77"/>
              </a:rPr>
              <a:t>k folds</a:t>
            </a:r>
            <a:endParaRPr 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FB53A38-2933-4E84-875B-F5A7034684BB}"/>
                  </a:ext>
                </a:extLst>
              </p14:cNvPr>
              <p14:cNvContentPartPr/>
              <p14:nvPr/>
            </p14:nvContentPartPr>
            <p14:xfrm>
              <a:off x="1493640" y="1488240"/>
              <a:ext cx="7649640" cy="3587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FB53A38-2933-4E84-875B-F5A7034684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4280" y="1478880"/>
                <a:ext cx="7668360" cy="360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56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  <a:endParaRPr lang="en-US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8154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goes: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train_set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test_set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random_split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randomly shuffle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train_set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choose a specific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and split it into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groups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for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 [1, k]: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chunks -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chunk_i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average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over chunks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retrain the model with best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on the full training set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the error of that model on the test 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E09EDE-1959-0A48-A84D-78A1A259D230}"/>
              </a:ext>
            </a:extLst>
          </p:cNvPr>
          <p:cNvSpPr txBox="1"/>
          <p:nvPr/>
        </p:nvSpPr>
        <p:spPr>
          <a:xfrm>
            <a:off x="8032198" y="1690498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5E801B-591F-6C41-9562-2DBADEACA681}"/>
              </a:ext>
            </a:extLst>
          </p:cNvPr>
          <p:cNvSpPr txBox="1"/>
          <p:nvPr/>
        </p:nvSpPr>
        <p:spPr>
          <a:xfrm>
            <a:off x="3061881" y="4749851"/>
            <a:ext cx="5596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Nunito Sans" pitchFamily="2" charset="77"/>
              </a:rPr>
              <a:t>*: we expect to split the groups evenly, but the last one might not have the same number of datapoints like the rest of the training set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DA852DA-4834-41BE-8EEF-B3B7AA2DCE21}"/>
                  </a:ext>
                </a:extLst>
              </p14:cNvPr>
              <p14:cNvContentPartPr/>
              <p14:nvPr/>
            </p14:nvContentPartPr>
            <p14:xfrm>
              <a:off x="3450960" y="952560"/>
              <a:ext cx="4802040" cy="3783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DA852DA-4834-41BE-8EEF-B3B7AA2DCE2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41600" y="943200"/>
                <a:ext cx="4820760" cy="380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933257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EFF50-251F-3C4B-8A9A-E06874DB6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Pros</a:t>
                </a:r>
              </a:p>
              <a:p>
                <a:r>
                  <a:rPr lang="en-US" dirty="0"/>
                  <a:t>Prevent overfitting: By training the model on multiple folds instead of only 1 training set, this allow the model with the best generalization capabilities.</a:t>
                </a:r>
              </a:p>
              <a:p>
                <a:r>
                  <a:rPr lang="en-US" dirty="0"/>
                  <a:t>Don’t have to actually get rid of any training data!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Cons</a:t>
                </a:r>
              </a:p>
              <a:p>
                <a:r>
                  <a:rPr lang="en-US" dirty="0"/>
                  <a:t>Very slow. For each model selection, we have to train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times</a:t>
                </a:r>
              </a:p>
              <a:p>
                <a:r>
                  <a:rPr lang="en-US" dirty="0"/>
                  <a:t>Very computationally expensive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 choice of k also follows bias-variance tradeoff.</a:t>
                </a:r>
              </a:p>
              <a:p>
                <a:r>
                  <a:rPr lang="en-US" dirty="0"/>
                  <a:t>Lower k: High bias / Higher k: High variance</a:t>
                </a:r>
              </a:p>
              <a:p>
                <a:r>
                  <a:rPr lang="en-US" dirty="0"/>
                  <a:t>In practice, people use k = 10 because it achieves a fine medium balance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  <a:blipFill>
                <a:blip r:embed="rId3"/>
                <a:stretch>
                  <a:fillRect b="-6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5CC5-002C-BA43-B13E-EA23F62DA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689964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BBDC-228B-4F23-BC80-C50C2E7205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3FE9E-B88D-4B7F-B5EA-1C7903D0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Coefficients and Overfitting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B079D-F3E5-437F-8356-B593E3634D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01A8AAF-5DBF-447B-B09D-6C33A2F6DC69}"/>
                  </a:ext>
                </a:extLst>
              </p14:cNvPr>
              <p14:cNvContentPartPr/>
              <p14:nvPr/>
            </p14:nvContentPartPr>
            <p14:xfrm>
              <a:off x="1434600" y="3682800"/>
              <a:ext cx="906120" cy="7318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01A8AAF-5DBF-447B-B09D-6C33A2F6DC6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5240" y="3673440"/>
                <a:ext cx="924840" cy="75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2572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Simple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D0BBCA0-9128-9146-A5F6-E21B2E2B5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387" y="1480786"/>
            <a:ext cx="5024675" cy="326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5572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F58276D-3D0D-B446-8B4A-1136C1A8B300}"/>
              </a:ext>
            </a:extLst>
          </p:cNvPr>
          <p:cNvSpPr/>
          <p:nvPr/>
        </p:nvSpPr>
        <p:spPr>
          <a:xfrm>
            <a:off x="5739255" y="961661"/>
            <a:ext cx="371399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  <a:blipFill>
                <a:blip r:embed="rId3"/>
                <a:stretch>
                  <a:fillRect b="-10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8021E3-DDED-4840-907A-1321D1FE7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425" y="1612418"/>
            <a:ext cx="5596201" cy="3062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E3437-CC74-0741-9895-36F56D81BAB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51561" y="1555500"/>
            <a:ext cx="5723928" cy="31448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BC41648-E25C-4E96-A32E-ECF48CA3DE63}"/>
                  </a:ext>
                </a:extLst>
              </p14:cNvPr>
              <p14:cNvContentPartPr/>
              <p14:nvPr/>
            </p14:nvContentPartPr>
            <p14:xfrm>
              <a:off x="4840920" y="1230840"/>
              <a:ext cx="1611720" cy="3080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BC41648-E25C-4E96-A32E-ECF48CA3DE6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31560" y="1221480"/>
                <a:ext cx="1630440" cy="309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2075FF4-A0B9-45CD-8567-2E4E798AA8DE}"/>
                  </a:ext>
                </a:extLst>
              </p14:cNvPr>
              <p14:cNvContentPartPr/>
              <p14:nvPr/>
            </p14:nvContentPartPr>
            <p14:xfrm>
              <a:off x="2971800" y="1544040"/>
              <a:ext cx="5814360" cy="33458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2075FF4-A0B9-45CD-8567-2E4E798AA8D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62440" y="1534680"/>
                <a:ext cx="5833080" cy="336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636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E1344-C61E-6A41-89CB-036640DA3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am I?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042ED-BEF9-5F41-B56D-3E52C231E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4324" y="72580"/>
            <a:ext cx="6628236" cy="4899470"/>
          </a:xfrm>
        </p:spPr>
        <p:txBody>
          <a:bodyPr/>
          <a:lstStyle/>
          <a:p>
            <a:pPr fontAlgn="base"/>
            <a:r>
              <a:rPr lang="en-US" dirty="0"/>
              <a:t>Background</a:t>
            </a:r>
          </a:p>
          <a:p>
            <a:pPr lvl="1" fontAlgn="base"/>
            <a:r>
              <a:rPr lang="en-US" dirty="0"/>
              <a:t>Former Teaching Assistant and Content Development Contributor for a lot of CSE courses (especially for CSE 446/546) for 7 quarters</a:t>
            </a:r>
          </a:p>
          <a:p>
            <a:pPr lvl="1" fontAlgn="base"/>
            <a:r>
              <a:rPr lang="en-US" dirty="0"/>
              <a:t>Former NLP Researcher at UWNLP on misinformation detection</a:t>
            </a:r>
          </a:p>
          <a:p>
            <a:pPr lvl="1" fontAlgn="base"/>
            <a:r>
              <a:rPr lang="en-US" dirty="0"/>
              <a:t>Software Engineer at Facebook (starting June 2022) </a:t>
            </a:r>
          </a:p>
          <a:p>
            <a:pPr lvl="1" fontAlgn="base"/>
            <a:r>
              <a:rPr lang="en-US" dirty="0"/>
              <a:t>Disability &amp; Accessibility Advocate</a:t>
            </a:r>
          </a:p>
          <a:p>
            <a:pPr fontAlgn="base"/>
            <a:r>
              <a:rPr lang="en-US" dirty="0"/>
              <a:t>Contact</a:t>
            </a:r>
          </a:p>
          <a:p>
            <a:pPr lvl="1" fontAlgn="base"/>
            <a:r>
              <a:rPr lang="en-US" dirty="0"/>
              <a:t>Course Content + Logistics: </a:t>
            </a:r>
            <a:r>
              <a:rPr lang="en-US" dirty="0">
                <a:hlinkClick r:id="rId3"/>
              </a:rPr>
              <a:t>EdStem</a:t>
            </a:r>
            <a:endParaRPr lang="en-US" dirty="0"/>
          </a:p>
          <a:p>
            <a:pPr lvl="1" fontAlgn="base"/>
            <a:r>
              <a:rPr lang="en-US" dirty="0"/>
              <a:t>Personal Matters: </a:t>
            </a:r>
            <a:r>
              <a:rPr lang="en-US" dirty="0">
                <a:hlinkClick r:id="rId4"/>
              </a:rPr>
              <a:t>peming@cs.washington.edu</a:t>
            </a:r>
            <a:r>
              <a:rPr lang="en-US" dirty="0"/>
              <a:t> / Office Hours</a:t>
            </a:r>
          </a:p>
          <a:p>
            <a:pPr lvl="1" fontAlgn="base"/>
            <a:r>
              <a:rPr lang="en-US" dirty="0"/>
              <a:t>Let met know if I can help you with anything (academic struggles, internships, career advice, accommodations, etc.)</a:t>
            </a:r>
          </a:p>
          <a:p>
            <a:pPr fontAlgn="base"/>
            <a:r>
              <a:rPr lang="en-US" dirty="0"/>
              <a:t>Fun (or not) facts:</a:t>
            </a:r>
          </a:p>
          <a:p>
            <a:pPr lvl="1" fontAlgn="base"/>
            <a:r>
              <a:rPr lang="en-US" dirty="0"/>
              <a:t>I used to fail classes when I started out in college </a:t>
            </a:r>
            <a:r>
              <a:rPr lang="en-US" dirty="0">
                <a:sym typeface="Wingdings" pitchFamily="2" charset="2"/>
              </a:rPr>
              <a:t>(not the proudest thing). You can always re-bounce from failures.</a:t>
            </a:r>
          </a:p>
          <a:p>
            <a:pPr lvl="1" fontAlgn="base"/>
            <a:r>
              <a:rPr lang="en-US" dirty="0"/>
              <a:t>I did a lot of traveling to a lot of countries which helped me gain great perspectives in life, and appreciation for cultural diversity</a:t>
            </a:r>
          </a:p>
          <a:p>
            <a:pPr lvl="1" fontAlgn="base"/>
            <a:r>
              <a:rPr lang="en-US" dirty="0"/>
              <a:t>I have a severe hearing disability (since birth). If I can’t hear you well in person, please kindly repeat what you said </a:t>
            </a:r>
            <a:r>
              <a:rPr lang="en-US" dirty="0">
                <a:sym typeface="Wingdings" pitchFamily="2" charset="2"/>
              </a:rPr>
              <a:t>.</a:t>
            </a:r>
            <a:endParaRPr lang="en-US" dirty="0"/>
          </a:p>
          <a:p>
            <a:pPr marL="596900" lvl="1" indent="0" fontAlgn="base">
              <a:buNone/>
            </a:pPr>
            <a:endParaRPr lang="en-US" dirty="0"/>
          </a:p>
          <a:p>
            <a:pPr lvl="1" fontAlgn="base"/>
            <a:endParaRPr lang="en-US" dirty="0"/>
          </a:p>
          <a:p>
            <a:pPr marL="596900" lvl="1" indent="0" fontAlgn="base">
              <a:buNone/>
            </a:pPr>
            <a:endParaRPr lang="en-US" dirty="0"/>
          </a:p>
          <a:p>
            <a:pPr lvl="1" fontAlgn="base"/>
            <a:endParaRPr lang="en-US" dirty="0"/>
          </a:p>
          <a:p>
            <a:pPr lvl="1" fontAlgn="base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4C2E0-5810-774A-9102-7BCFB2203F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pic>
        <p:nvPicPr>
          <p:cNvPr id="6" name="Picture 5" descr="A person taking a selfie&#10;&#10;Description automatically generated with medium confidence">
            <a:extLst>
              <a:ext uri="{FF2B5EF4-FFF2-40B4-BE49-F238E27FC236}">
                <a16:creationId xmlns:a16="http://schemas.microsoft.com/office/drawing/2014/main" id="{6F1F648F-D2E6-ED45-A6C7-CCF1CB77C3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50" y="1201228"/>
            <a:ext cx="1906329" cy="1969490"/>
          </a:xfrm>
          <a:prstGeom prst="ellipse">
            <a:avLst/>
          </a:prstGeom>
        </p:spPr>
      </p:pic>
      <p:sp>
        <p:nvSpPr>
          <p:cNvPr id="8" name="Google Shape;173;p25">
            <a:extLst>
              <a:ext uri="{FF2B5EF4-FFF2-40B4-BE49-F238E27FC236}">
                <a16:creationId xmlns:a16="http://schemas.microsoft.com/office/drawing/2014/main" id="{71B12AA7-F99C-BE40-B7C0-0C2ED4C96C94}"/>
              </a:ext>
            </a:extLst>
          </p:cNvPr>
          <p:cNvSpPr txBox="1"/>
          <p:nvPr/>
        </p:nvSpPr>
        <p:spPr>
          <a:xfrm>
            <a:off x="332304" y="3221557"/>
            <a:ext cx="1689118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Pemi</a:t>
            </a:r>
            <a:r>
              <a:rPr lang="en-US" b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 Nguyen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Lecturer</a:t>
            </a:r>
            <a:endParaRPr b="1" i="1"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peming@cs</a:t>
            </a:r>
            <a:endParaRPr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6578979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F58276D-3D0D-B446-8B4A-1136C1A8B300}"/>
              </a:ext>
            </a:extLst>
          </p:cNvPr>
          <p:cNvSpPr/>
          <p:nvPr/>
        </p:nvSpPr>
        <p:spPr>
          <a:xfrm>
            <a:off x="5739255" y="961661"/>
            <a:ext cx="371399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  <a:blipFill>
                <a:blip r:embed="rId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55745-9CBE-5D49-AABC-693FAC4E1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075" y="1723293"/>
            <a:ext cx="4664359" cy="31095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D80D8B-4FC7-3C4A-B1A5-B990FDEB5D90}"/>
              </a:ext>
            </a:extLst>
          </p:cNvPr>
          <p:cNvSpPr/>
          <p:nvPr/>
        </p:nvSpPr>
        <p:spPr>
          <a:xfrm>
            <a:off x="7314982" y="1137932"/>
            <a:ext cx="1614518" cy="593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Holding x[1] fixed!</a:t>
            </a:r>
          </a:p>
        </p:txBody>
      </p:sp>
    </p:spTree>
    <p:extLst>
      <p:ext uri="{BB962C8B-B14F-4D97-AF65-F5344CB8AC3E}">
        <p14:creationId xmlns:p14="http://schemas.microsoft.com/office/powerpoint/2010/main" val="223889394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FD44B-BC98-F349-BB68-E3CD27EA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also extends for multiple regression with many features!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Interpret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as the change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per unit change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if all other features are held constant.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generally not possible for polynomial regression or if other features use same data input!</a:t>
                </a:r>
              </a:p>
              <a:p>
                <a:r>
                  <a:rPr lang="en-US" dirty="0"/>
                  <a:t>Can’t “fix” other features if they are derived from same input.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t="-4777"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C0AB3-3146-D647-A89E-5217F6ECA8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83573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13048-35F5-9942-9107-96CCF19C7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Often, overfitting is associated with very large estimated parameters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!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CE0306-83A6-344F-B34B-E364A12FFA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E1B187-32DA-344E-A4CB-105B918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857" y="382149"/>
            <a:ext cx="4583735" cy="321069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3004A85-0765-4B4A-8F6F-ED450AF3FBBB}"/>
                  </a:ext>
                </a:extLst>
              </p14:cNvPr>
              <p14:cNvContentPartPr/>
              <p14:nvPr/>
            </p14:nvContentPartPr>
            <p14:xfrm>
              <a:off x="3650760" y="551880"/>
              <a:ext cx="4419360" cy="29739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3004A85-0765-4B4A-8F6F-ED450AF3FB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1400" y="542520"/>
                <a:ext cx="4438080" cy="299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662816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DBA-36CE-FB41-AD81-C85F98858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C3619-4B76-1247-9023-373EE72280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Overfitting is not limited to polynomial regression of large degree. It can also happen if you use a large number of features!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Why? Overfitting depends on how much data you have and if there is enough to get a representative sample for the complexity of the model.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168C8-66ED-5743-B346-0E18D47AA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F7CA6A-1DFB-994C-BE0F-5DAA36D6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112475"/>
            <a:ext cx="2886020" cy="1637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ED7B9-58DB-EB45-841B-4B3E625E0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76" y="3112474"/>
            <a:ext cx="2886022" cy="163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25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1 feature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pairs to avoid overfitting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FBEEA4-F218-F240-AA07-96C8595C6F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90" r="21231" b="1"/>
          <a:stretch/>
        </p:blipFill>
        <p:spPr>
          <a:xfrm>
            <a:off x="5013972" y="2566000"/>
            <a:ext cx="3542812" cy="237592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818256" y="3349869"/>
            <a:ext cx="1920798" cy="692958"/>
            <a:chOff x="2350099" y="3432218"/>
            <a:chExt cx="2826447" cy="9789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907707">
              <a:off x="2350099" y="3432218"/>
              <a:ext cx="2826447" cy="978976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697966">
              <a:off x="2681121" y="3465154"/>
              <a:ext cx="2301023" cy="91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C0504D"/>
                  </a:solidFill>
                  <a:latin typeface="Stencil"/>
                  <a:cs typeface="Stencil"/>
                </a:rPr>
                <a:t>HARD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5652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D features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…,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combos to avoid overfitting!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695871" y="2874553"/>
            <a:ext cx="2321554" cy="962744"/>
            <a:chOff x="2170010" y="3257572"/>
            <a:chExt cx="3416158" cy="13601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491667">
              <a:off x="2389918" y="3257572"/>
              <a:ext cx="3002113" cy="1360117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209490">
              <a:off x="2170010" y="3364896"/>
              <a:ext cx="3416158" cy="1173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MucH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  </a:t>
              </a:r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HARDer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!!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8FCA0EA-6DF2-5044-A05A-A00836172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605" y="2527232"/>
            <a:ext cx="3457710" cy="19708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2147C40-FC84-C940-B7E3-C5FEEB7B44F5}"/>
              </a:ext>
            </a:extLst>
          </p:cNvPr>
          <p:cNvSpPr/>
          <p:nvPr/>
        </p:nvSpPr>
        <p:spPr>
          <a:xfrm>
            <a:off x="2853233" y="4513489"/>
            <a:ext cx="3863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Introduction to the </a:t>
            </a:r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Curse of Dimensionality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.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We will come back to this later in the quarter!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0503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20B24-1DA8-5744-8F39-A453AC0FF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Last time, we saw we could use cross validation / validation set to pick which model complexity to use</a:t>
                </a:r>
              </a:p>
              <a:p>
                <a:r>
                  <a:rPr lang="en-US" dirty="0"/>
                  <a:t>In the case of polynomial regression, we just chose degree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US" dirty="0"/>
              </a:p>
              <a:p>
                <a:r>
                  <a:rPr lang="en-US" dirty="0"/>
                  <a:t>For deciding which or how many features to use, there are a lot of choices! </a:t>
                </a:r>
              </a:p>
              <a:p>
                <a:pPr lvl="1"/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inputs, there are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/>
                  <a:t> subsets of </a:t>
                </a:r>
                <a:r>
                  <a:rPr lang="en-US"/>
                  <a:t>those inputs! 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we use a model that wasn’t prone to overfitting?</a:t>
                </a:r>
              </a:p>
              <a:p>
                <a:r>
                  <a:rPr lang="en-US" dirty="0"/>
                  <a:t>Big Idea: Have the model self-regulate to prevent overfitting by making sure its coefficients don’t get ”too large”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idea is called </a:t>
                </a:r>
                <a:r>
                  <a:rPr lang="en-US" b="1" dirty="0"/>
                  <a:t>regularization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6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FB69D-5A95-F546-9B18-B1FEAC2B19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75A3B95-27FA-403E-80F1-5C178F350C53}"/>
                  </a:ext>
                </a:extLst>
              </p14:cNvPr>
              <p14:cNvContentPartPr/>
              <p14:nvPr/>
            </p14:nvContentPartPr>
            <p14:xfrm>
              <a:off x="5978880" y="2254680"/>
              <a:ext cx="140400" cy="44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75A3B95-27FA-403E-80F1-5C178F350C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69520" y="2245320"/>
                <a:ext cx="159120" cy="6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6153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8AF3BCA-B450-4EA9-9D99-BB90C2AA31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271A118-F1FD-4290-9012-9911EF72AC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F4551-D86A-4033-B148-B63422925F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04163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72184" y="2529814"/>
            <a:ext cx="1795683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6" y="3422366"/>
            <a:ext cx="8610" cy="434933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7" cy="78853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2954E6F-C474-4703-81E5-423BC87824AC}"/>
                  </a:ext>
                </a:extLst>
              </p14:cNvPr>
              <p14:cNvContentPartPr/>
              <p14:nvPr/>
            </p14:nvContentPartPr>
            <p14:xfrm>
              <a:off x="4898880" y="674640"/>
              <a:ext cx="1307160" cy="1405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2954E6F-C474-4703-81E5-423BC87824A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9520" y="665280"/>
                <a:ext cx="1325880" cy="142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7038178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BE9A-E7E4-5943-A2A8-66918E1E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we used the quality metric that minimized loss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Change quality metric to balance loss with measure of overfitting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measure of fit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the magnitude of coefficients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: regularization parameter</a:t>
                </a:r>
              </a:p>
              <a:p>
                <a:pPr marL="139700" indent="0">
                  <a:buNone/>
                </a:pPr>
                <a:r>
                  <a:rPr lang="en-US" dirty="0"/>
                  <a:t>How do we actually measure the magnitude of coefficients?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49AF5-ED4B-FF44-96AB-CED5274C93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FDD64-2CA9-1142-983C-352EE212D956}"/>
              </a:ext>
            </a:extLst>
          </p:cNvPr>
          <p:cNvSpPr txBox="1"/>
          <p:nvPr/>
        </p:nvSpPr>
        <p:spPr>
          <a:xfrm>
            <a:off x="4255477" y="398291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E4A6998-0715-4C24-9F50-D20588FE80BF}"/>
                  </a:ext>
                </a:extLst>
              </p14:cNvPr>
              <p14:cNvContentPartPr/>
              <p14:nvPr/>
            </p14:nvContentPartPr>
            <p14:xfrm>
              <a:off x="3607920" y="563760"/>
              <a:ext cx="4002120" cy="38152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E4A6998-0715-4C24-9F50-D20588FE80B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98560" y="554400"/>
                <a:ext cx="4020840" cy="383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9637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56DB0-E6BA-6048-A418-0BE6F04C9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</a:t>
            </a:r>
            <a:br>
              <a:rPr lang="en-US" dirty="0"/>
            </a:br>
            <a:r>
              <a:rPr lang="en-US" dirty="0"/>
              <a:t>week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AF9BE-A81D-C243-BE20-C058F9551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5546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Lecture 1:</a:t>
            </a:r>
          </a:p>
          <a:p>
            <a:r>
              <a:rPr lang="en-US" dirty="0"/>
              <a:t>Different ML tasks (supervised, unsupervised)</a:t>
            </a:r>
          </a:p>
          <a:p>
            <a:r>
              <a:rPr lang="en-US" dirty="0"/>
              <a:t>A focus on regression task, specifically linear regression</a:t>
            </a:r>
          </a:p>
          <a:p>
            <a:r>
              <a:rPr lang="en-US" dirty="0"/>
              <a:t>Different components of a ML pipeline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Lecture 2:</a:t>
            </a:r>
          </a:p>
          <a:p>
            <a:r>
              <a:rPr lang="en-US" dirty="0"/>
              <a:t>Model complexity</a:t>
            </a:r>
          </a:p>
          <a:p>
            <a:r>
              <a:rPr lang="en-US" dirty="0"/>
              <a:t>Train vs. Test vs. True error</a:t>
            </a:r>
          </a:p>
          <a:p>
            <a:r>
              <a:rPr lang="en-US" dirty="0"/>
              <a:t>Overfitting and Underfitting</a:t>
            </a:r>
          </a:p>
          <a:p>
            <a:r>
              <a:rPr lang="en-US" dirty="0"/>
              <a:t>Bias-Variance Tradeoff</a:t>
            </a:r>
          </a:p>
          <a:p>
            <a:r>
              <a:rPr lang="en-US" dirty="0"/>
              <a:t>Error as a function of train set size</a:t>
            </a:r>
          </a:p>
          <a:p>
            <a:r>
              <a:rPr lang="en-US" dirty="0"/>
              <a:t>Choosing best model complexity</a:t>
            </a:r>
          </a:p>
          <a:p>
            <a:pPr lvl="1"/>
            <a:r>
              <a:rPr lang="en-US" dirty="0"/>
              <a:t>Validation set</a:t>
            </a:r>
          </a:p>
          <a:p>
            <a:pPr lvl="1"/>
            <a:r>
              <a:rPr lang="en-US" dirty="0"/>
              <a:t>Cross Validation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B0B66-B230-AD42-B1BA-9BB366524C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0229F8A-1602-4404-B166-60FB146E9A34}"/>
                  </a:ext>
                </a:extLst>
              </p14:cNvPr>
              <p14:cNvContentPartPr/>
              <p14:nvPr/>
            </p14:nvContentPartPr>
            <p14:xfrm>
              <a:off x="3564360" y="1245240"/>
              <a:ext cx="4763880" cy="17701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0229F8A-1602-4404-B166-60FB146E9A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55000" y="1235880"/>
                <a:ext cx="4782600" cy="178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6269188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coefficients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534B0A5-EFF0-4C87-8586-85A308210B46}"/>
                  </a:ext>
                </a:extLst>
              </p14:cNvPr>
              <p14:cNvContentPartPr/>
              <p14:nvPr/>
            </p14:nvContentPartPr>
            <p14:xfrm>
              <a:off x="2641320" y="1189440"/>
              <a:ext cx="6194520" cy="3945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534B0A5-EFF0-4C87-8586-85A308210B4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1960" y="1180080"/>
                <a:ext cx="6213240" cy="3964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6544214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81156" y="23151"/>
                <a:ext cx="7060557" cy="4715125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weights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</m:acc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Doesn’t work because the weights can cancel out (e.g.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=1000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=−1000)</m:t>
                    </m:r>
                  </m:oMath>
                </a14:m>
                <a:r>
                  <a:rPr lang="en-US" dirty="0"/>
                  <a:t>, which so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doesn’t reflect the magnitudes of the weights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It works! We’re using L1-norm, for L1-regularization (LASSO)</a:t>
                </a: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…+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 …+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It works! We’re using L2-norm, for L2-regularization (Ridge Regression)</a:t>
                </a: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Note:</a:t>
                </a:r>
                <a:r>
                  <a:rPr lang="en-US" dirty="0"/>
                  <a:t> Definition of p-Norm: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 …+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81156" y="23151"/>
                <a:ext cx="7060557" cy="4715125"/>
              </a:xfrm>
              <a:blipFill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05D8C40-6EA7-4AA6-ACF0-06414DB32FF0}"/>
                  </a:ext>
                </a:extLst>
              </p14:cNvPr>
              <p14:cNvContentPartPr/>
              <p14:nvPr/>
            </p14:nvContentPartPr>
            <p14:xfrm>
              <a:off x="3323160" y="472320"/>
              <a:ext cx="4416120" cy="4055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05D8C40-6EA7-4AA6-ACF0-06414DB32F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13800" y="462960"/>
                <a:ext cx="4434840" cy="407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94433258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</a:t>
                </a:r>
                <a:r>
                  <a:rPr lang="en-US" b="1" dirty="0"/>
                  <a:t>hyperparameter</a:t>
                </a:r>
                <a:r>
                  <a:rPr lang="en-US" dirty="0"/>
                  <a:t>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AB370B1-F6E3-4144-BB84-5CC85410C0F2}"/>
                  </a:ext>
                </a:extLst>
              </p14:cNvPr>
              <p14:cNvContentPartPr/>
              <p14:nvPr/>
            </p14:nvContentPartPr>
            <p14:xfrm>
              <a:off x="1111680" y="443520"/>
              <a:ext cx="8031600" cy="46544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AB370B1-F6E3-4144-BB84-5CC85410C0F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2320" y="434160"/>
                <a:ext cx="8050320" cy="467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421815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-14809"/>
                <a:ext cx="5596200" cy="439003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argmin</m:t>
                          </m:r>
                          <m: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li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lim>
                      </m:limLow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</a:t>
                </a:r>
                <a:r>
                  <a:rPr lang="en-US" b="1" dirty="0"/>
                  <a:t>hyperparameter</a:t>
                </a:r>
                <a:r>
                  <a:rPr lang="en-US" dirty="0"/>
                  <a:t>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</m:acc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w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𝑂𝐿𝑆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r>
                  <a:rPr lang="en-US" dirty="0"/>
                  <a:t>Case 1: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w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which means:</a:t>
                </a:r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= constant</a:t>
                </a:r>
              </a:p>
              <a:p>
                <a:pPr marL="139700" indent="0">
                  <a:buNone/>
                </a:pPr>
                <a:r>
                  <a:rPr lang="en-US" dirty="0"/>
                  <a:t>Case 2: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w</m:t>
                    </m:r>
                  </m:oMath>
                </a14:m>
                <a:r>
                  <a:rPr lang="en-US" dirty="0"/>
                  <a:t> contains at least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w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𝜆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sSubSup>
                      <m:sSub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Since we’re trying to minimize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min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so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w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0≤</m:t>
                      </m:r>
                      <m:sSubSup>
                        <m:sSub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≤</m:t>
                      </m:r>
                      <m:sSubSup>
                        <m:sSub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𝑂𝐿𝑆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-14809"/>
                <a:ext cx="5596200" cy="4390039"/>
              </a:xfrm>
              <a:blipFill>
                <a:blip r:embed="rId3"/>
                <a:stretch>
                  <a:fillRect b="-13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152B32C-2851-4A2E-86ED-FACC0C0C0ADC}"/>
                  </a:ext>
                </a:extLst>
              </p14:cNvPr>
              <p14:cNvContentPartPr/>
              <p14:nvPr/>
            </p14:nvContentPartPr>
            <p14:xfrm>
              <a:off x="3918600" y="345240"/>
              <a:ext cx="4462920" cy="49168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152B32C-2851-4A2E-86ED-FACC0C0C0AD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09240" y="335880"/>
                <a:ext cx="4481640" cy="493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552609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affect the bias and variance of the model? For each underlined section, select “Low” or “High” appropriately.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dirty="0"/>
                  <a:t> 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b="1" dirty="0"/>
                  <a:t> </a:t>
                </a:r>
                <a:r>
                  <a:rPr lang="en-US" dirty="0"/>
                  <a:t>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r="-4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Minutes</a:t>
            </a:r>
          </a:p>
        </p:txBody>
      </p:sp>
      <p:pic>
        <p:nvPicPr>
          <p:cNvPr id="7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421D336B-8A09-F644-A2C9-3335D0F6A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1B2ADED-DAE4-4B35-AD22-F2846CBF316F}"/>
                  </a:ext>
                </a:extLst>
              </p14:cNvPr>
              <p14:cNvContentPartPr/>
              <p14:nvPr/>
            </p14:nvContentPartPr>
            <p14:xfrm>
              <a:off x="4685400" y="1846440"/>
              <a:ext cx="2851920" cy="13831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1B2ADED-DAE4-4B35-AD22-F2846CBF316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76040" y="1837080"/>
                <a:ext cx="2870640" cy="140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4923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FEDFA7-0065-9C4F-A3C5-0F8D6E7537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B6325-2DA8-0340-82CF-4ADCC81AEB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EA171-8CB7-6D43-AFDB-3FA59213B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291" y="700566"/>
            <a:ext cx="3730868" cy="373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66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24C15-5544-A44C-9E3C-D7153B8E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Ridge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22A4B-B34A-9F47-8FEF-9CF3EFAE5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See </a:t>
            </a:r>
            <a:r>
              <a:rPr lang="en-US" dirty="0" err="1"/>
              <a:t>Jupyter</a:t>
            </a:r>
            <a:r>
              <a:rPr lang="en-US" dirty="0"/>
              <a:t> Notebook for interactive visualization.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Shows relationship between</a:t>
            </a:r>
          </a:p>
          <a:p>
            <a:r>
              <a:rPr lang="en-US" dirty="0"/>
              <a:t>Regression line</a:t>
            </a:r>
          </a:p>
          <a:p>
            <a:r>
              <a:rPr lang="en-US" dirty="0"/>
              <a:t>Mean Square Error</a:t>
            </a:r>
          </a:p>
          <a:p>
            <a:pPr lvl="1"/>
            <a:r>
              <a:rPr lang="en-US" dirty="0"/>
              <a:t>Also called Ordinary Least Squares</a:t>
            </a:r>
          </a:p>
          <a:p>
            <a:r>
              <a:rPr lang="en-US" dirty="0"/>
              <a:t>Ridge Regression Quality Metric</a:t>
            </a:r>
          </a:p>
          <a:p>
            <a:r>
              <a:rPr lang="en-US" dirty="0"/>
              <a:t>Coefficient Paths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8D0B9-B8ED-1140-88B5-74E9D62BEC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30080872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l="-1887" t="-12554" r="-16981"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C81129-860B-4F00-A668-31CE3BDE5E8C}"/>
                  </a:ext>
                </a:extLst>
              </p14:cNvPr>
              <p14:cNvContentPartPr/>
              <p14:nvPr/>
            </p14:nvContentPartPr>
            <p14:xfrm>
              <a:off x="8027640" y="2805840"/>
              <a:ext cx="185040" cy="410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C81129-860B-4F00-A668-31CE3BDE5E8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18280" y="2796480"/>
                <a:ext cx="203760" cy="42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A5F7D23-0541-4F7A-A2CD-878557777F1D}"/>
                  </a:ext>
                </a:extLst>
              </p14:cNvPr>
              <p14:cNvContentPartPr/>
              <p14:nvPr/>
            </p14:nvContentPartPr>
            <p14:xfrm>
              <a:off x="2027880" y="635760"/>
              <a:ext cx="6864120" cy="32720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A5F7D23-0541-4F7A-A2CD-878557777F1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18520" y="626400"/>
                <a:ext cx="6882840" cy="329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059210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403DF0B-9ABC-AC43-89A5-47EDF94BC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 hyperparameters we have learned so far?</a:t>
            </a: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8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CB04D97-874A-42FE-956B-8C1DEC0E9DC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CB04D97-874A-42FE-956B-8C1DEC0E9D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32B120E-BDCC-403E-8912-42FACC5DC2F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 the pre-lecture video for next time, we will talk about the procedure to choose the right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i="1" dirty="0"/>
                  <a:t>Hint: It involves using a validation set or cross validation!</a:t>
                </a:r>
              </a:p>
              <a:p>
                <a:pPr lvl="1"/>
                <a:endParaRPr lang="en-US" i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32B120E-BDCC-403E-8912-42FACC5DC2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E84AB-3A73-489B-A63C-6E838D14E0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421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10603-BD31-194F-A6FC-E43DA23F5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Logistics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3F7AD-0576-1346-B5D6-5BE380CF7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encourage participation and welcome questions from students attending live lectures, I will create an </a:t>
            </a:r>
            <a:r>
              <a:rPr lang="en-US" dirty="0" err="1"/>
              <a:t>EdStem</a:t>
            </a:r>
            <a:r>
              <a:rPr lang="en-US" dirty="0"/>
              <a:t> post pinned on top during every lecture.</a:t>
            </a:r>
          </a:p>
          <a:p>
            <a:r>
              <a:rPr lang="en-US" dirty="0"/>
              <a:t>Please write comments or questions that you have (and set them </a:t>
            </a:r>
            <a:r>
              <a:rPr lang="en-US" b="1" dirty="0"/>
              <a:t>anonymously</a:t>
            </a:r>
            <a:r>
              <a:rPr lang="en-US" dirty="0"/>
              <a:t> if you need). This looks like the Zoom functionality where you can write comments live. It’s harder for in-person lecture, but let’s just try this </a:t>
            </a:r>
            <a:r>
              <a:rPr lang="en-US" dirty="0">
                <a:sym typeface="Wingdings" pitchFamily="2" charset="2"/>
              </a:rPr>
              <a:t></a:t>
            </a:r>
          </a:p>
          <a:p>
            <a:r>
              <a:rPr lang="en-US" dirty="0">
                <a:sym typeface="Wingdings" pitchFamily="2" charset="2"/>
              </a:rPr>
              <a:t>You’re also encouraged to verbally ask questions if you think it’s better doing that</a:t>
            </a:r>
          </a:p>
          <a:p>
            <a:r>
              <a:rPr lang="en-US" dirty="0">
                <a:sym typeface="Wingdings" pitchFamily="2" charset="2"/>
              </a:rPr>
              <a:t>I will pause occasionally during lectures to make sure I answer every question needed.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25256-9A22-D74B-A421-C6F0386EC5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477315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04D97-874A-42FE-956B-8C1DEC0E9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60" y="575500"/>
            <a:ext cx="2731770" cy="3981000"/>
          </a:xfrm>
        </p:spPr>
        <p:txBody>
          <a:bodyPr/>
          <a:lstStyle/>
          <a:p>
            <a:r>
              <a:rPr lang="en-US" dirty="0"/>
              <a:t>Hyperparameters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2B120E-BDCC-403E-8912-42FACC5DC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There are a number of hyperparameters such as:</a:t>
            </a:r>
          </a:p>
          <a:p>
            <a:r>
              <a:rPr lang="en-US" i="1" dirty="0"/>
              <a:t>Learning rate (in Gradient Descent)</a:t>
            </a:r>
          </a:p>
          <a:p>
            <a:r>
              <a:rPr lang="en-US" i="1" dirty="0"/>
              <a:t>Number of iterations (in Gradient Descent)</a:t>
            </a:r>
          </a:p>
          <a:p>
            <a:r>
              <a:rPr lang="en-US" i="1" dirty="0"/>
              <a:t>Regularization parameter</a:t>
            </a:r>
          </a:p>
          <a:p>
            <a:r>
              <a:rPr lang="en-US" i="1" dirty="0"/>
              <a:t>Number of folds (in Cross Validation)</a:t>
            </a:r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hyperparameter</a:t>
            </a:r>
            <a:r>
              <a:rPr lang="en-US" dirty="0"/>
              <a:t> is a parameter whose value is used to control the learning process and is external to the model. By contrast, the values of model </a:t>
            </a:r>
            <a:r>
              <a:rPr lang="en-US" b="1" dirty="0"/>
              <a:t>parameters</a:t>
            </a:r>
            <a:r>
              <a:rPr lang="en-US" dirty="0"/>
              <a:t> are derived via training</a:t>
            </a:r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r>
              <a:rPr lang="en-US" dirty="0"/>
              <a:t>Fine-tuning hyperparameters is the process of choosing an optimal set of hyperparameters for the training process. It’s painstaking process and there are still a lot of unknowns.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E84AB-3A73-489B-A63C-6E838D14E0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A7EC7C6-DBD9-4DDC-AF3C-E18DC8F220D4}"/>
                  </a:ext>
                </a:extLst>
              </p14:cNvPr>
              <p14:cNvContentPartPr/>
              <p14:nvPr/>
            </p14:nvContentPartPr>
            <p14:xfrm>
              <a:off x="5388120" y="1730520"/>
              <a:ext cx="1918800" cy="15278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A7EC7C6-DBD9-4DDC-AF3C-E18DC8F220D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78760" y="1721160"/>
                <a:ext cx="1937520" cy="1546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17929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75302-5F3A-9545-9CA5-AAD2FF420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43BD0-85DA-6C4B-8CDE-63A353D9DC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At this point, I’ve hopefully convinced you that regularizing coefficient magnitudes is a good thing to avoid overfitting!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You: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We might have gotten a bit carried away, it doesn’t ALWAYS make sense…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66AD7A-7D7E-DB4E-A098-7ADEBF572B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F8EC8-3FDE-C64E-8ECF-EE449BE4D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07" y="1789936"/>
            <a:ext cx="3341077" cy="251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45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B955F-9368-D14E-8EA4-4298485D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The Intercept (Bias term)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400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most of the features, looking for large coefficients makes sense to spot overfitting. The one it does not make sense for is the </a:t>
                </a:r>
                <a:r>
                  <a:rPr lang="en-US" b="1" dirty="0"/>
                  <a:t>intercept</a:t>
                </a:r>
                <a:r>
                  <a:rPr lang="en-US" dirty="0"/>
                  <a:t>. </a:t>
                </a:r>
              </a:p>
              <a:p>
                <a:pPr marL="139700" indent="0">
                  <a:buNone/>
                </a:pPr>
                <a:r>
                  <a:rPr lang="en-US" dirty="0"/>
                  <a:t>We shouldn’t penalize the model for having a higher intercept since that just means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 units might be really high! Also, the intercept doesn’t affect the curvature of a loss function (it’s just a linear scale).</a:t>
                </a:r>
              </a:p>
              <a:p>
                <a:r>
                  <a:rPr lang="en-US" dirty="0"/>
                  <a:t>My demo before does this wrong and penalizes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as well!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One way of dealing with this </a:t>
                </a:r>
              </a:p>
              <a:p>
                <a:r>
                  <a:rPr lang="en-US" dirty="0"/>
                  <a:t>Change the measure of overfitting to not include the intercept</a:t>
                </a:r>
                <a:br>
                  <a:rPr lang="en-US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arg</m:t>
                            </m:r>
                            <m:r>
                              <m:rPr>
                                <m:sty m:val="p"/>
                              </m:rPr>
                              <a:rPr lang="en-US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𝑀𝑆𝐸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𝑟𝑒𝑠𝑡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Note: we’re referring to bias here as the intercept term (constant) in mathematical functions. It’s different from bias in bias and variance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4000"/>
                <a:ext cx="5596200" cy="3981000"/>
              </a:xfrm>
              <a:blipFill>
                <a:blip r:embed="rId3"/>
                <a:stretch>
                  <a:fillRect b="-160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52FCA5-EBB0-EB49-A90E-F9D7DA0DCD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50C909A-62FC-4833-B140-678EDB850603}"/>
                  </a:ext>
                </a:extLst>
              </p14:cNvPr>
              <p14:cNvContentPartPr/>
              <p14:nvPr/>
            </p14:nvContentPartPr>
            <p14:xfrm>
              <a:off x="256320" y="1699920"/>
              <a:ext cx="6996240" cy="30517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50C909A-62FC-4833-B140-678EDB85060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6960" y="1690560"/>
                <a:ext cx="7014960" cy="307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105624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would the coefficient change if we change the scale of our feature?</a:t>
                </a:r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be larger</a:t>
                </a:r>
              </a:p>
              <a:p>
                <a:pPr marL="139700" indent="0">
                  <a:buNone/>
                </a:pPr>
                <a:r>
                  <a:rPr lang="en-US" dirty="0"/>
                  <a:t>b)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be smaller</a:t>
                </a:r>
              </a:p>
              <a:p>
                <a:pPr marL="139700" indent="0">
                  <a:buNone/>
                </a:pPr>
                <a:r>
                  <a:rPr lang="en-US" dirty="0"/>
                  <a:t>c)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stay the same</a:t>
                </a: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8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1F7504B-7029-4993-8B18-42A4A1FD2600}"/>
                  </a:ext>
                </a:extLst>
              </p14:cNvPr>
              <p14:cNvContentPartPr/>
              <p14:nvPr/>
            </p14:nvContentPartPr>
            <p14:xfrm>
              <a:off x="619920" y="55800"/>
              <a:ext cx="7643520" cy="3357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1F7504B-7029-4993-8B18-42A4A1FD260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0560" y="46440"/>
                <a:ext cx="7662240" cy="337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8103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4ECAF-37CA-6542-A567-20196D7F3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other problem we looked over is the “scale” of the coefficients.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Remember, the coefficient for a feature increase per unit change in that feature (holding all others fixed in multiple regression)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pPr lvl="1"/>
                <a:r>
                  <a:rPr lang="en-US" dirty="0"/>
                  <a:t>It would need to get bigger since the prices are the same but its inputs are smaller</a:t>
                </a:r>
              </a:p>
              <a:p>
                <a:pPr marL="139700" indent="0">
                  <a:buNone/>
                </a:pPr>
                <a:r>
                  <a:rPr lang="en-US" dirty="0"/>
                  <a:t>This means we accidentally penalize features for having large coefficients due to having small value inputs!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6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8774A-2D4D-4A47-ACDA-4F1FDA1F1F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4055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BBFDA-1BCD-9A41-B5C9-75442E883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Fix this by </a:t>
                </a:r>
                <a:r>
                  <a:rPr lang="en-US" b="1" dirty="0"/>
                  <a:t>normalizing</a:t>
                </a:r>
                <a:r>
                  <a:rPr lang="en-US" dirty="0"/>
                  <a:t> the features so all are on the same scale!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 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Where </a:t>
                </a:r>
              </a:p>
              <a:p>
                <a:pPr marL="139700" indent="0">
                  <a:buNone/>
                </a:pPr>
                <a:r>
                  <a:rPr lang="en-US" b="0" dirty="0"/>
                  <a:t>  The mean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r>
                  <a:rPr lang="en-US" dirty="0"/>
                  <a:t>	</a:t>
                </a:r>
                <a:r>
                  <a:rPr lang="en-US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br>
                  <a:rPr lang="en-US" b="0" dirty="0"/>
                </a:br>
                <a:r>
                  <a:rPr lang="en-US" b="0" dirty="0"/>
                  <a:t>  The standard devation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br>
                  <a:rPr lang="en-US" b="0" dirty="0"/>
                </a:br>
                <a:r>
                  <a:rPr lang="en-US" b="0" dirty="0"/>
                  <a:t>     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,…, 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Important: </a:t>
                </a:r>
                <a:r>
                  <a:rPr lang="en-US" dirty="0"/>
                  <a:t>Must scale the test data and all future data using the means and standard deviations </a:t>
                </a:r>
                <a:r>
                  <a:rPr lang="en-US" b="1" dirty="0"/>
                  <a:t>of the training set!</a:t>
                </a:r>
              </a:p>
              <a:p>
                <a:r>
                  <a:rPr lang="en-US" dirty="0"/>
                  <a:t>Otherwise the units of the model and the units of the data are not comparable!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436" b="-8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21F31-9A1D-3D49-A5BB-C1C1974583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26C24F6-2E48-4EAD-9696-5B636A8E14DA}"/>
                  </a:ext>
                </a:extLst>
              </p14:cNvPr>
              <p14:cNvContentPartPr/>
              <p14:nvPr/>
            </p14:nvContentPartPr>
            <p14:xfrm>
              <a:off x="1224000" y="900720"/>
              <a:ext cx="7697520" cy="3618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26C24F6-2E48-4EAD-9696-5B636A8E14D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14640" y="891360"/>
                <a:ext cx="7716240" cy="363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287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regularization to prevent overfitting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How to interpret coefficients</a:t>
            </a:r>
          </a:p>
          <a:p>
            <a:r>
              <a:rPr lang="en-US" dirty="0"/>
              <a:t>How overfitting is affected by number of data points</a:t>
            </a:r>
          </a:p>
          <a:p>
            <a:r>
              <a:rPr lang="en-US" dirty="0"/>
              <a:t>Overfitting affecting coefficients</a:t>
            </a:r>
          </a:p>
          <a:p>
            <a:r>
              <a:rPr lang="en-US" dirty="0"/>
              <a:t>Use regularization to prevent overfitting</a:t>
            </a:r>
          </a:p>
          <a:p>
            <a:r>
              <a:rPr lang="en-US" dirty="0"/>
              <a:t>How L2 penalty affects learned coefficients</a:t>
            </a:r>
          </a:p>
          <a:p>
            <a:r>
              <a:rPr lang="en-US" dirty="0"/>
              <a:t>Visualizing what regression is doing</a:t>
            </a:r>
          </a:p>
          <a:p>
            <a:r>
              <a:rPr lang="en-US" dirty="0"/>
              <a:t>Practicalities: Dealing with intercepts and feature scaling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EF6C2D3-813B-47BA-BB99-15A825398D7E}"/>
                  </a:ext>
                </a:extLst>
              </p14:cNvPr>
              <p14:cNvContentPartPr/>
              <p14:nvPr/>
            </p14:nvContentPartPr>
            <p14:xfrm>
              <a:off x="4042440" y="2637360"/>
              <a:ext cx="4292280" cy="11034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EF6C2D3-813B-47BA-BB99-15A825398D7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33080" y="2628000"/>
                <a:ext cx="4311000" cy="112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638EF-4C24-F547-A879-D22C84EA0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D3528-1404-724F-ADFF-2BC8E156A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6402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Homework 1 Due Friday night! Remember to do three parts</a:t>
            </a:r>
          </a:p>
          <a:p>
            <a:pPr lvl="1"/>
            <a:r>
              <a:rPr lang="en-US" dirty="0" err="1"/>
              <a:t>Gradescope</a:t>
            </a:r>
            <a:r>
              <a:rPr lang="en-US" dirty="0"/>
              <a:t> Quiz</a:t>
            </a:r>
          </a:p>
          <a:p>
            <a:pPr lvl="1"/>
            <a:r>
              <a:rPr lang="en-US" dirty="0"/>
              <a:t>Written questions</a:t>
            </a:r>
          </a:p>
          <a:p>
            <a:pPr lvl="1"/>
            <a:r>
              <a:rPr lang="en-US" dirty="0"/>
              <a:t>Programming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HW2 goes out on Friday (like regular)</a:t>
            </a:r>
          </a:p>
          <a:p>
            <a:pPr lvl="1"/>
            <a:r>
              <a:rPr lang="en-US" dirty="0"/>
              <a:t>HW assignments are weighted equally!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Pairing results out today. We will email the ones that fill out directly.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Learning Reflections</a:t>
            </a:r>
          </a:p>
          <a:p>
            <a:pPr lvl="1"/>
            <a:r>
              <a:rPr lang="en-US" dirty="0"/>
              <a:t>Great job on your first learning reflections! We saw a lot of great stuff while looking through those! Keep it up! </a:t>
            </a:r>
          </a:p>
          <a:p>
            <a:pPr lvl="1"/>
            <a:r>
              <a:rPr lang="en-US" dirty="0"/>
              <a:t>Learning reflections due weekly on Sundays (same required components each time)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F44611-3A34-F240-B481-C0CB609D06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55018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403DF0B-9ABC-AC43-89A5-47EDF94BC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 describes overfitting?</a:t>
            </a:r>
          </a:p>
          <a:p>
            <a:pPr marL="139700" indent="0">
              <a:buNone/>
            </a:pPr>
            <a:endParaRPr lang="en-US" b="1" dirty="0"/>
          </a:p>
          <a:p>
            <a:r>
              <a:rPr lang="en-US" b="1" dirty="0"/>
              <a:t>Low train error, low test error</a:t>
            </a:r>
          </a:p>
          <a:p>
            <a:r>
              <a:rPr lang="en-US" b="1" dirty="0"/>
              <a:t>High train error, high test error</a:t>
            </a:r>
          </a:p>
          <a:p>
            <a:r>
              <a:rPr lang="en-US" b="1" dirty="0"/>
              <a:t>Low train error, high test error</a:t>
            </a:r>
          </a:p>
          <a:p>
            <a:r>
              <a:rPr lang="en-US" b="1" dirty="0"/>
              <a:t>High train error, low test error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Minute</a:t>
            </a:r>
          </a:p>
        </p:txBody>
      </p:sp>
      <p:pic>
        <p:nvPicPr>
          <p:cNvPr id="7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421D336B-8A09-F644-A2C9-3335D0F6A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14:cNvPr>
              <p14:cNvContentPartPr/>
              <p14:nvPr/>
            </p14:nvContentPartPr>
            <p14:xfrm>
              <a:off x="3302280" y="1981800"/>
              <a:ext cx="3191400" cy="27540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92920" y="1972440"/>
                <a:ext cx="3210120" cy="277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92376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BBDC-228B-4F23-BC80-C50C2E7205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3FE9E-B88D-4B7F-B5EA-1C7903D0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B079D-F3E5-437F-8356-B593E3634D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68D7B04-DFA4-054C-B828-CB4484AB9B6E}"/>
                  </a:ext>
                </a:extLst>
              </p14:cNvPr>
              <p14:cNvContentPartPr/>
              <p14:nvPr/>
            </p14:nvContentPartPr>
            <p14:xfrm>
              <a:off x="5781240" y="1077840"/>
              <a:ext cx="13680" cy="3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68D7B04-DFA4-054C-B828-CB4484AB9B6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71880" y="1068480"/>
                <a:ext cx="32400" cy="2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93292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387-CCAB-2341-8F20-7CD9E6AD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Complexity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BC3F47-7E1C-114C-AC63-0C97606D8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32808" y="284552"/>
            <a:ext cx="6176741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We can’t just choose the model that has the lowest </a:t>
            </a:r>
            <a:r>
              <a:rPr lang="en-US" b="1" dirty="0"/>
              <a:t>train </a:t>
            </a:r>
            <a:r>
              <a:rPr lang="en-US" dirty="0"/>
              <a:t>error because that will favor models that overfit!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It then seems like our only other choice is to choose the model that has the lowest </a:t>
            </a:r>
            <a:r>
              <a:rPr lang="en-US" b="1" dirty="0"/>
              <a:t>test </a:t>
            </a:r>
            <a:r>
              <a:rPr lang="en-US" dirty="0"/>
              <a:t>error (since that is our approximation of the true error)</a:t>
            </a:r>
          </a:p>
          <a:p>
            <a:r>
              <a:rPr lang="en-US" dirty="0"/>
              <a:t>This is almost right. However, the test set has been </a:t>
            </a:r>
            <a:r>
              <a:rPr lang="en-US" b="1" dirty="0"/>
              <a:t>tampered</a:t>
            </a:r>
            <a:r>
              <a:rPr lang="en-US" dirty="0"/>
              <a:t>, thus is no longer is an unbiased estimate of the true error. </a:t>
            </a:r>
          </a:p>
          <a:p>
            <a:r>
              <a:rPr lang="en-US" dirty="0"/>
              <a:t>We didn’t technically train the model on the test set (that’s good), but we chose </a:t>
            </a:r>
            <a:r>
              <a:rPr lang="en-US" b="1" dirty="0"/>
              <a:t>which model </a:t>
            </a:r>
            <a:r>
              <a:rPr lang="en-US" dirty="0"/>
              <a:t>to use based on the performance of the test set. </a:t>
            </a:r>
          </a:p>
          <a:p>
            <a:pPr lvl="1"/>
            <a:r>
              <a:rPr lang="en-US" dirty="0"/>
              <a:t>It’s no longer a stand in for “the unknown” since we probed it many times to figure out which model would be best.</a:t>
            </a:r>
          </a:p>
          <a:p>
            <a:pPr lvl="1"/>
            <a:endParaRPr lang="en-US" dirty="0"/>
          </a:p>
          <a:p>
            <a:pPr marL="139700" indent="0">
              <a:buNone/>
            </a:pPr>
            <a:r>
              <a:rPr lang="en-US" dirty="0"/>
              <a:t>NEVER EVER EVER touch the test set until the end. You only use it ONCE to evaluate the performance of the best model you have selected during training.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5969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C9962-0D8B-6E43-8C1B-C081F49225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3995516-DF2E-41B3-AF1A-4368750430F9}"/>
                  </a:ext>
                </a:extLst>
              </p14:cNvPr>
              <p14:cNvContentPartPr/>
              <p14:nvPr/>
            </p14:nvContentPartPr>
            <p14:xfrm>
              <a:off x="7365600" y="2223360"/>
              <a:ext cx="1011960" cy="342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3995516-DF2E-41B3-AF1A-4368750430F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56240" y="2214000"/>
                <a:ext cx="1030680" cy="5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2634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56DB0-E6BA-6048-A418-0BE6F04C9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Complexity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AF9BE-A81D-C243-BE20-C058F95513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will talk about two ways to pick the model complexity without ruining our test set. </a:t>
            </a:r>
          </a:p>
          <a:p>
            <a:r>
              <a:rPr lang="en-US" dirty="0"/>
              <a:t>Using a validation set</a:t>
            </a:r>
          </a:p>
          <a:p>
            <a:r>
              <a:rPr lang="en-US" dirty="0"/>
              <a:t>Doing cross validation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Note: Even though we use these two approaches for choosing the best model complexity, they are also used for </a:t>
            </a:r>
            <a:r>
              <a:rPr lang="en-US" b="1" dirty="0"/>
              <a:t>fine-tuning hyperparameters</a:t>
            </a:r>
            <a:r>
              <a:rPr lang="en-US" dirty="0"/>
              <a:t>, which we’ll talk later.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B0B66-B230-AD42-B1BA-9BB366524C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791957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14057</TotalTime>
  <Words>3381</Words>
  <Application>Microsoft Office PowerPoint</Application>
  <PresentationFormat>On-screen Show (16:9)</PresentationFormat>
  <Paragraphs>491</Paragraphs>
  <Slides>46</Slides>
  <Notes>22</Notes>
  <HiddenSlides>3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6" baseType="lpstr">
      <vt:lpstr>Nunito Sans</vt:lpstr>
      <vt:lpstr>Open Sans</vt:lpstr>
      <vt:lpstr>Georgia</vt:lpstr>
      <vt:lpstr>Stencil</vt:lpstr>
      <vt:lpstr>Wingdings</vt:lpstr>
      <vt:lpstr>Courier New</vt:lpstr>
      <vt:lpstr>Arial</vt:lpstr>
      <vt:lpstr>Calibri</vt:lpstr>
      <vt:lpstr>Cambria Math</vt:lpstr>
      <vt:lpstr>SlideMaster</vt:lpstr>
      <vt:lpstr>CSE/STAT 416 Cross Validation; Ridge Regression  Pemi Nguyen University of Washington April 4, 2022   Slides by Hunter Schafer</vt:lpstr>
      <vt:lpstr>Who am I?</vt:lpstr>
      <vt:lpstr>Recap  week 1</vt:lpstr>
      <vt:lpstr>Lecture Logistics</vt:lpstr>
      <vt:lpstr>Administrivia</vt:lpstr>
      <vt:lpstr>1 Minute</vt:lpstr>
      <vt:lpstr>Pre-Lecture Video 1</vt:lpstr>
      <vt:lpstr>Choosing Complexity</vt:lpstr>
      <vt:lpstr>Choosing Complexity</vt:lpstr>
      <vt:lpstr>Validation Set</vt:lpstr>
      <vt:lpstr>Validation Set</vt:lpstr>
      <vt:lpstr>Validation Set</vt:lpstr>
      <vt:lpstr>Cross-Validation </vt:lpstr>
      <vt:lpstr>Cross Validation</vt:lpstr>
      <vt:lpstr>Cross-Validation</vt:lpstr>
      <vt:lpstr>Cross-Validation</vt:lpstr>
      <vt:lpstr>Pre-Lecture Video 2</vt:lpstr>
      <vt:lpstr>Interpreting Coefficients</vt:lpstr>
      <vt:lpstr>Interpreting Coefficients</vt:lpstr>
      <vt:lpstr>Interpreting Coefficients</vt:lpstr>
      <vt:lpstr>Interpreting Coefficients</vt:lpstr>
      <vt:lpstr>Overfitting</vt:lpstr>
      <vt:lpstr>Number of Features</vt:lpstr>
      <vt:lpstr>Number of Features</vt:lpstr>
      <vt:lpstr>Number of Features</vt:lpstr>
      <vt:lpstr>Prevent Overfitting</vt:lpstr>
      <vt:lpstr>Regularization</vt:lpstr>
      <vt:lpstr>PowerPoint Presentation</vt:lpstr>
      <vt:lpstr>Regularization</vt:lpstr>
      <vt:lpstr>Magnitude</vt:lpstr>
      <vt:lpstr>Magnitude</vt:lpstr>
      <vt:lpstr>Ridge Regression</vt:lpstr>
      <vt:lpstr>Ridge Regression</vt:lpstr>
      <vt:lpstr>1.5 Minutes</vt:lpstr>
      <vt:lpstr>PowerPoint Presentation</vt:lpstr>
      <vt:lpstr>Demo: Ridge Regression</vt:lpstr>
      <vt:lpstr>Coefficient Paths</vt:lpstr>
      <vt:lpstr>2 minutes</vt:lpstr>
      <vt:lpstr>Choosing λ </vt:lpstr>
      <vt:lpstr>Hyperparameters</vt:lpstr>
      <vt:lpstr>Regularization</vt:lpstr>
      <vt:lpstr>The Intercept (Bias term)</vt:lpstr>
      <vt:lpstr>1.5 Minute</vt:lpstr>
      <vt:lpstr>Scaling Features</vt:lpstr>
      <vt:lpstr>Scaling Features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153</cp:revision>
  <cp:lastPrinted>2019-06-26T15:29:17Z</cp:lastPrinted>
  <dcterms:modified xsi:type="dcterms:W3CDTF">2022-04-13T04:33:57Z</dcterms:modified>
</cp:coreProperties>
</file>